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Anonymous Pro"/>
      <p:regular r:id="rId36"/>
      <p:bold r:id="rId37"/>
      <p:italic r:id="rId38"/>
      <p:boldItalic r:id="rId39"/>
    </p:embeddedFont>
    <p:embeddedFont>
      <p:font typeface="Alef"/>
      <p:regular r:id="rId40"/>
      <p:bold r:id="rId41"/>
    </p:embeddedFont>
    <p:embeddedFont>
      <p:font typeface="Anaheim"/>
      <p:regular r:id="rId42"/>
      <p:bold r:id="rId43"/>
    </p:embeddedFont>
    <p:embeddedFont>
      <p:font typeface="Pacifico"/>
      <p:regular r:id="rId44"/>
    </p:embeddedFont>
    <p:embeddedFont>
      <p:font typeface="Oswald"/>
      <p:regular r:id="rId45"/>
      <p:bold r:id="rId46"/>
    </p:embeddedFont>
    <p:embeddedFont>
      <p:font typeface="Roboto Mon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lef-regular.fntdata"/><Relationship Id="rId42" Type="http://schemas.openxmlformats.org/officeDocument/2006/relationships/font" Target="fonts/Anaheim-regular.fntdata"/><Relationship Id="rId41" Type="http://schemas.openxmlformats.org/officeDocument/2006/relationships/font" Target="fonts/Alef-bold.fntdata"/><Relationship Id="rId44" Type="http://schemas.openxmlformats.org/officeDocument/2006/relationships/font" Target="fonts/Pacifico-regular.fntdata"/><Relationship Id="rId43" Type="http://schemas.openxmlformats.org/officeDocument/2006/relationships/font" Target="fonts/Anaheim-bold.fntdata"/><Relationship Id="rId46" Type="http://schemas.openxmlformats.org/officeDocument/2006/relationships/font" Target="fonts/Oswald-bold.fntdata"/><Relationship Id="rId45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-bold.fntdata"/><Relationship Id="rId47" Type="http://schemas.openxmlformats.org/officeDocument/2006/relationships/font" Target="fonts/RobotoMono-regular.fntdata"/><Relationship Id="rId49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AnonymousPro-bold.fntdata"/><Relationship Id="rId36" Type="http://schemas.openxmlformats.org/officeDocument/2006/relationships/font" Target="fonts/AnonymousPro-regular.fntdata"/><Relationship Id="rId39" Type="http://schemas.openxmlformats.org/officeDocument/2006/relationships/font" Target="fonts/AnonymousPro-boldItalic.fntdata"/><Relationship Id="rId38" Type="http://schemas.openxmlformats.org/officeDocument/2006/relationships/font" Target="fonts/AnonymousPro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d3bb68f09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d3bb68f09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d3bb68f09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2d3bb68f09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d3bb68f091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d3bb68f09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d3bb68f09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2d3bb68f09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2d3bb68f09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2d3bb68f09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d3bb68f09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2d3bb68f09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d3bb68f09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d3bb68f09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d3bb68f09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2d3bb68f09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d3bb68f09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d3bb68f09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d3bb68f09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2d3bb68f09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d3bb68f091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d3bb68f09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d3bb68f09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2d3bb68f09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2d3bb68f09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2d3bb68f09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d3bb68f09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2d3bb68f09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d3bb68f09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d3bb68f09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2d3bb68f09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2d3bb68f09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d3bb68f09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2d3bb68f09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d3bb68f09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2d3bb68f09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d3bb68f09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d3bb68f09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2d3bb68f09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2d3bb68f09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d3bb68f091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2d3bb68f091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d3bb68f091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d3bb68f091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d3bb68f09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2d3bb68f09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d3b8fdd536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d3b8fdd536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d3b8fdd536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d3b8fdd536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d3b8fdd536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d3b8fdd536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d3b8fdd536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d3b8fdd536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d3b8fdd536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d3b8fdd536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d3bb68f09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2d3bb68f09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1166575" y="-2144750"/>
            <a:ext cx="6810850" cy="943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536175" y="3797725"/>
            <a:ext cx="46881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536175" y="1615025"/>
            <a:ext cx="4688100" cy="150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Droid Sans"/>
              <a:buNone/>
              <a:defRPr sz="47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91439" y="91448"/>
            <a:ext cx="8961098" cy="4956043"/>
            <a:chOff x="91439" y="91448"/>
            <a:chExt cx="8961098" cy="4956043"/>
          </a:xfrm>
        </p:grpSpPr>
        <p:sp>
          <p:nvSpPr>
            <p:cNvPr id="13" name="Google Shape;13;p2"/>
            <p:cNvSpPr/>
            <p:nvPr/>
          </p:nvSpPr>
          <p:spPr>
            <a:xfrm>
              <a:off x="91439" y="91448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13800" y="3709"/>
                  </a:moveTo>
                  <a:cubicBezTo>
                    <a:pt x="14043" y="3587"/>
                    <a:pt x="14347" y="3617"/>
                    <a:pt x="14560" y="3830"/>
                  </a:cubicBezTo>
                  <a:cubicBezTo>
                    <a:pt x="14803" y="4073"/>
                    <a:pt x="14803" y="4469"/>
                    <a:pt x="14560" y="4712"/>
                  </a:cubicBezTo>
                  <a:cubicBezTo>
                    <a:pt x="14317" y="4985"/>
                    <a:pt x="13891" y="4985"/>
                    <a:pt x="13648" y="4712"/>
                  </a:cubicBezTo>
                  <a:cubicBezTo>
                    <a:pt x="13496" y="4560"/>
                    <a:pt x="13435" y="4347"/>
                    <a:pt x="13466" y="4134"/>
                  </a:cubicBezTo>
                  <a:cubicBezTo>
                    <a:pt x="13253" y="4043"/>
                    <a:pt x="13040" y="3982"/>
                    <a:pt x="12797" y="3982"/>
                  </a:cubicBezTo>
                  <a:cubicBezTo>
                    <a:pt x="12371" y="3982"/>
                    <a:pt x="11976" y="4134"/>
                    <a:pt x="11672" y="4469"/>
                  </a:cubicBezTo>
                  <a:cubicBezTo>
                    <a:pt x="11368" y="4772"/>
                    <a:pt x="11186" y="5168"/>
                    <a:pt x="11186" y="5593"/>
                  </a:cubicBezTo>
                  <a:cubicBezTo>
                    <a:pt x="11186" y="5988"/>
                    <a:pt x="11368" y="6414"/>
                    <a:pt x="11672" y="6718"/>
                  </a:cubicBezTo>
                  <a:cubicBezTo>
                    <a:pt x="12189" y="7235"/>
                    <a:pt x="12919" y="7508"/>
                    <a:pt x="13618" y="7508"/>
                  </a:cubicBezTo>
                  <a:cubicBezTo>
                    <a:pt x="14317" y="7508"/>
                    <a:pt x="15016" y="7235"/>
                    <a:pt x="15563" y="6718"/>
                  </a:cubicBezTo>
                  <a:lnTo>
                    <a:pt x="15563" y="6718"/>
                  </a:lnTo>
                  <a:cubicBezTo>
                    <a:pt x="16080" y="6171"/>
                    <a:pt x="16353" y="5472"/>
                    <a:pt x="16353" y="4772"/>
                  </a:cubicBezTo>
                  <a:cubicBezTo>
                    <a:pt x="16353" y="4073"/>
                    <a:pt x="16080" y="3374"/>
                    <a:pt x="15563" y="2827"/>
                  </a:cubicBezTo>
                  <a:cubicBezTo>
                    <a:pt x="14712" y="1976"/>
                    <a:pt x="13587" y="1551"/>
                    <a:pt x="12463" y="1551"/>
                  </a:cubicBezTo>
                  <a:cubicBezTo>
                    <a:pt x="11338" y="1551"/>
                    <a:pt x="10213" y="1976"/>
                    <a:pt x="9393" y="2827"/>
                  </a:cubicBezTo>
                  <a:cubicBezTo>
                    <a:pt x="8542" y="3678"/>
                    <a:pt x="8116" y="4803"/>
                    <a:pt x="8116" y="5897"/>
                  </a:cubicBezTo>
                  <a:lnTo>
                    <a:pt x="8116" y="5897"/>
                  </a:lnTo>
                  <a:cubicBezTo>
                    <a:pt x="8116" y="7022"/>
                    <a:pt x="8542" y="8146"/>
                    <a:pt x="9393" y="8997"/>
                  </a:cubicBezTo>
                  <a:lnTo>
                    <a:pt x="9757" y="9393"/>
                  </a:lnTo>
                  <a:lnTo>
                    <a:pt x="12523" y="12128"/>
                  </a:lnTo>
                  <a:cubicBezTo>
                    <a:pt x="12615" y="12250"/>
                    <a:pt x="12615" y="12402"/>
                    <a:pt x="12523" y="12523"/>
                  </a:cubicBezTo>
                  <a:cubicBezTo>
                    <a:pt x="12432" y="12615"/>
                    <a:pt x="12250" y="12615"/>
                    <a:pt x="12159" y="12523"/>
                  </a:cubicBezTo>
                  <a:lnTo>
                    <a:pt x="9818" y="10183"/>
                  </a:lnTo>
                  <a:lnTo>
                    <a:pt x="9818" y="10183"/>
                  </a:lnTo>
                  <a:lnTo>
                    <a:pt x="8998" y="9362"/>
                  </a:lnTo>
                  <a:cubicBezTo>
                    <a:pt x="8146" y="8511"/>
                    <a:pt x="7052" y="8086"/>
                    <a:pt x="5928" y="8086"/>
                  </a:cubicBezTo>
                  <a:cubicBezTo>
                    <a:pt x="4803" y="8086"/>
                    <a:pt x="3678" y="8511"/>
                    <a:pt x="2827" y="9362"/>
                  </a:cubicBezTo>
                  <a:cubicBezTo>
                    <a:pt x="1976" y="10213"/>
                    <a:pt x="1551" y="11338"/>
                    <a:pt x="1551" y="12463"/>
                  </a:cubicBezTo>
                  <a:lnTo>
                    <a:pt x="1551" y="12463"/>
                  </a:lnTo>
                  <a:cubicBezTo>
                    <a:pt x="1551" y="13587"/>
                    <a:pt x="1976" y="14681"/>
                    <a:pt x="2827" y="15533"/>
                  </a:cubicBezTo>
                  <a:lnTo>
                    <a:pt x="2827" y="15533"/>
                  </a:lnTo>
                  <a:cubicBezTo>
                    <a:pt x="3374" y="16080"/>
                    <a:pt x="4073" y="16353"/>
                    <a:pt x="4773" y="16353"/>
                  </a:cubicBezTo>
                  <a:cubicBezTo>
                    <a:pt x="5472" y="16353"/>
                    <a:pt x="6171" y="16080"/>
                    <a:pt x="6718" y="15533"/>
                  </a:cubicBezTo>
                  <a:lnTo>
                    <a:pt x="6718" y="15533"/>
                  </a:lnTo>
                  <a:cubicBezTo>
                    <a:pt x="7265" y="15016"/>
                    <a:pt x="7508" y="14317"/>
                    <a:pt x="7508" y="13587"/>
                  </a:cubicBezTo>
                  <a:cubicBezTo>
                    <a:pt x="7508" y="12888"/>
                    <a:pt x="7265" y="12189"/>
                    <a:pt x="6718" y="11642"/>
                  </a:cubicBezTo>
                  <a:cubicBezTo>
                    <a:pt x="6414" y="11338"/>
                    <a:pt x="5988" y="11186"/>
                    <a:pt x="5593" y="11186"/>
                  </a:cubicBezTo>
                  <a:cubicBezTo>
                    <a:pt x="5198" y="11186"/>
                    <a:pt x="4773" y="11338"/>
                    <a:pt x="4469" y="11642"/>
                  </a:cubicBezTo>
                  <a:cubicBezTo>
                    <a:pt x="4165" y="11976"/>
                    <a:pt x="4013" y="12371"/>
                    <a:pt x="4013" y="12767"/>
                  </a:cubicBezTo>
                  <a:cubicBezTo>
                    <a:pt x="4013" y="13010"/>
                    <a:pt x="4043" y="13253"/>
                    <a:pt x="4165" y="13466"/>
                  </a:cubicBezTo>
                  <a:cubicBezTo>
                    <a:pt x="4347" y="13435"/>
                    <a:pt x="4560" y="13496"/>
                    <a:pt x="4742" y="13648"/>
                  </a:cubicBezTo>
                  <a:cubicBezTo>
                    <a:pt x="4985" y="13891"/>
                    <a:pt x="4985" y="14286"/>
                    <a:pt x="4742" y="14560"/>
                  </a:cubicBezTo>
                  <a:cubicBezTo>
                    <a:pt x="4469" y="14803"/>
                    <a:pt x="4073" y="14803"/>
                    <a:pt x="3830" y="14560"/>
                  </a:cubicBezTo>
                  <a:cubicBezTo>
                    <a:pt x="3618" y="14347"/>
                    <a:pt x="3587" y="14013"/>
                    <a:pt x="3709" y="13770"/>
                  </a:cubicBezTo>
                  <a:cubicBezTo>
                    <a:pt x="3557" y="13466"/>
                    <a:pt x="3466" y="13131"/>
                    <a:pt x="3466" y="12767"/>
                  </a:cubicBezTo>
                  <a:cubicBezTo>
                    <a:pt x="3466" y="12250"/>
                    <a:pt x="3678" y="11703"/>
                    <a:pt x="4104" y="11277"/>
                  </a:cubicBezTo>
                  <a:cubicBezTo>
                    <a:pt x="4499" y="10882"/>
                    <a:pt x="5046" y="10669"/>
                    <a:pt x="5593" y="10669"/>
                  </a:cubicBezTo>
                  <a:cubicBezTo>
                    <a:pt x="6140" y="10669"/>
                    <a:pt x="6687" y="10882"/>
                    <a:pt x="7083" y="11277"/>
                  </a:cubicBezTo>
                  <a:cubicBezTo>
                    <a:pt x="7721" y="11915"/>
                    <a:pt x="8055" y="12767"/>
                    <a:pt x="8055" y="13587"/>
                  </a:cubicBezTo>
                  <a:cubicBezTo>
                    <a:pt x="8055" y="14438"/>
                    <a:pt x="7721" y="15259"/>
                    <a:pt x="7083" y="15897"/>
                  </a:cubicBezTo>
                  <a:lnTo>
                    <a:pt x="7083" y="15928"/>
                  </a:lnTo>
                  <a:cubicBezTo>
                    <a:pt x="6444" y="16566"/>
                    <a:pt x="5624" y="16870"/>
                    <a:pt x="4773" y="16870"/>
                  </a:cubicBezTo>
                  <a:cubicBezTo>
                    <a:pt x="3952" y="16870"/>
                    <a:pt x="3101" y="16566"/>
                    <a:pt x="2462" y="15928"/>
                  </a:cubicBezTo>
                  <a:lnTo>
                    <a:pt x="2462" y="15928"/>
                  </a:lnTo>
                  <a:lnTo>
                    <a:pt x="2462" y="15928"/>
                  </a:lnTo>
                  <a:cubicBezTo>
                    <a:pt x="1520" y="14955"/>
                    <a:pt x="1034" y="13709"/>
                    <a:pt x="1034" y="12463"/>
                  </a:cubicBezTo>
                  <a:lnTo>
                    <a:pt x="1034" y="12463"/>
                  </a:lnTo>
                  <a:cubicBezTo>
                    <a:pt x="1034" y="12219"/>
                    <a:pt x="1064" y="11946"/>
                    <a:pt x="1095" y="11703"/>
                  </a:cubicBezTo>
                  <a:cubicBezTo>
                    <a:pt x="365" y="10943"/>
                    <a:pt x="0" y="9970"/>
                    <a:pt x="0" y="8997"/>
                  </a:cubicBezTo>
                  <a:cubicBezTo>
                    <a:pt x="0" y="8025"/>
                    <a:pt x="396" y="7022"/>
                    <a:pt x="1125" y="6262"/>
                  </a:cubicBezTo>
                  <a:cubicBezTo>
                    <a:pt x="1885" y="5502"/>
                    <a:pt x="2888" y="5137"/>
                    <a:pt x="3891" y="5137"/>
                  </a:cubicBezTo>
                  <a:cubicBezTo>
                    <a:pt x="4438" y="5137"/>
                    <a:pt x="4955" y="5228"/>
                    <a:pt x="5472" y="5441"/>
                  </a:cubicBezTo>
                  <a:cubicBezTo>
                    <a:pt x="5228" y="4955"/>
                    <a:pt x="5137" y="4408"/>
                    <a:pt x="5137" y="3891"/>
                  </a:cubicBezTo>
                  <a:lnTo>
                    <a:pt x="5137" y="3891"/>
                  </a:lnTo>
                  <a:cubicBezTo>
                    <a:pt x="5137" y="2888"/>
                    <a:pt x="5502" y="1885"/>
                    <a:pt x="6262" y="1125"/>
                  </a:cubicBezTo>
                  <a:cubicBezTo>
                    <a:pt x="7022" y="365"/>
                    <a:pt x="8025" y="0"/>
                    <a:pt x="9028" y="0"/>
                  </a:cubicBezTo>
                  <a:cubicBezTo>
                    <a:pt x="10001" y="0"/>
                    <a:pt x="10973" y="365"/>
                    <a:pt x="11703" y="1095"/>
                  </a:cubicBezTo>
                  <a:cubicBezTo>
                    <a:pt x="11976" y="1034"/>
                    <a:pt x="12219" y="1034"/>
                    <a:pt x="12463" y="1034"/>
                  </a:cubicBezTo>
                  <a:cubicBezTo>
                    <a:pt x="13709" y="1034"/>
                    <a:pt x="14985" y="1490"/>
                    <a:pt x="15928" y="2462"/>
                  </a:cubicBezTo>
                  <a:lnTo>
                    <a:pt x="15928" y="2462"/>
                  </a:lnTo>
                  <a:cubicBezTo>
                    <a:pt x="16566" y="3101"/>
                    <a:pt x="16870" y="3921"/>
                    <a:pt x="16870" y="4772"/>
                  </a:cubicBezTo>
                  <a:cubicBezTo>
                    <a:pt x="16870" y="5593"/>
                    <a:pt x="16566" y="6444"/>
                    <a:pt x="15928" y="7083"/>
                  </a:cubicBezTo>
                  <a:lnTo>
                    <a:pt x="15928" y="7083"/>
                  </a:lnTo>
                  <a:cubicBezTo>
                    <a:pt x="15289" y="7721"/>
                    <a:pt x="14438" y="8055"/>
                    <a:pt x="13618" y="8055"/>
                  </a:cubicBezTo>
                  <a:cubicBezTo>
                    <a:pt x="12767" y="8055"/>
                    <a:pt x="11916" y="7721"/>
                    <a:pt x="11277" y="7083"/>
                  </a:cubicBezTo>
                  <a:cubicBezTo>
                    <a:pt x="10882" y="6687"/>
                    <a:pt x="10669" y="6140"/>
                    <a:pt x="10669" y="5593"/>
                  </a:cubicBezTo>
                  <a:cubicBezTo>
                    <a:pt x="10669" y="5046"/>
                    <a:pt x="10882" y="4499"/>
                    <a:pt x="11277" y="4104"/>
                  </a:cubicBezTo>
                  <a:cubicBezTo>
                    <a:pt x="11703" y="3678"/>
                    <a:pt x="12250" y="3465"/>
                    <a:pt x="12797" y="3465"/>
                  </a:cubicBezTo>
                  <a:cubicBezTo>
                    <a:pt x="13131" y="3465"/>
                    <a:pt x="13496" y="3557"/>
                    <a:pt x="13800" y="3709"/>
                  </a:cubicBezTo>
                  <a:close/>
                  <a:moveTo>
                    <a:pt x="1976" y="1976"/>
                  </a:moveTo>
                  <a:lnTo>
                    <a:pt x="1976" y="3374"/>
                  </a:lnTo>
                  <a:cubicBezTo>
                    <a:pt x="1976" y="3800"/>
                    <a:pt x="1946" y="3921"/>
                    <a:pt x="1946" y="3921"/>
                  </a:cubicBezTo>
                  <a:cubicBezTo>
                    <a:pt x="2007" y="3921"/>
                    <a:pt x="2067" y="3891"/>
                    <a:pt x="2159" y="3861"/>
                  </a:cubicBezTo>
                  <a:cubicBezTo>
                    <a:pt x="2493" y="3800"/>
                    <a:pt x="3070" y="3648"/>
                    <a:pt x="3982" y="3982"/>
                  </a:cubicBezTo>
                  <a:cubicBezTo>
                    <a:pt x="3678" y="3070"/>
                    <a:pt x="3800" y="2493"/>
                    <a:pt x="3891" y="2158"/>
                  </a:cubicBezTo>
                  <a:cubicBezTo>
                    <a:pt x="3891" y="2067"/>
                    <a:pt x="3921" y="1976"/>
                    <a:pt x="3921" y="1946"/>
                  </a:cubicBezTo>
                  <a:cubicBezTo>
                    <a:pt x="3921" y="1946"/>
                    <a:pt x="3800" y="1976"/>
                    <a:pt x="3374" y="1976"/>
                  </a:cubicBezTo>
                  <a:close/>
                  <a:moveTo>
                    <a:pt x="4742" y="4469"/>
                  </a:moveTo>
                  <a:lnTo>
                    <a:pt x="4742" y="4469"/>
                  </a:lnTo>
                  <a:lnTo>
                    <a:pt x="4742" y="4469"/>
                  </a:lnTo>
                  <a:lnTo>
                    <a:pt x="4742" y="4469"/>
                  </a:lnTo>
                  <a:cubicBezTo>
                    <a:pt x="4742" y="4438"/>
                    <a:pt x="4742" y="4408"/>
                    <a:pt x="4742" y="4377"/>
                  </a:cubicBezTo>
                  <a:lnTo>
                    <a:pt x="4742" y="4377"/>
                  </a:lnTo>
                  <a:lnTo>
                    <a:pt x="4742" y="4377"/>
                  </a:lnTo>
                  <a:lnTo>
                    <a:pt x="474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47"/>
                  </a:lnTo>
                  <a:cubicBezTo>
                    <a:pt x="4165" y="3253"/>
                    <a:pt x="4317" y="2614"/>
                    <a:pt x="4377" y="2250"/>
                  </a:cubicBezTo>
                  <a:cubicBezTo>
                    <a:pt x="4408" y="2128"/>
                    <a:pt x="4438" y="2037"/>
                    <a:pt x="4438" y="1946"/>
                  </a:cubicBezTo>
                  <a:cubicBezTo>
                    <a:pt x="4438" y="1551"/>
                    <a:pt x="4225" y="1459"/>
                    <a:pt x="3374" y="1459"/>
                  </a:cubicBezTo>
                  <a:lnTo>
                    <a:pt x="1703" y="1429"/>
                  </a:lnTo>
                  <a:cubicBezTo>
                    <a:pt x="1551" y="1429"/>
                    <a:pt x="1459" y="1551"/>
                    <a:pt x="1459" y="1703"/>
                  </a:cubicBezTo>
                  <a:lnTo>
                    <a:pt x="1459" y="3374"/>
                  </a:lnTo>
                  <a:cubicBezTo>
                    <a:pt x="1459" y="4225"/>
                    <a:pt x="1551" y="4438"/>
                    <a:pt x="1946" y="4438"/>
                  </a:cubicBezTo>
                  <a:cubicBezTo>
                    <a:pt x="2067" y="4438"/>
                    <a:pt x="2159" y="4408"/>
                    <a:pt x="2250" y="4377"/>
                  </a:cubicBezTo>
                  <a:cubicBezTo>
                    <a:pt x="2614" y="4286"/>
                    <a:pt x="3253" y="4165"/>
                    <a:pt x="4377" y="4712"/>
                  </a:cubicBez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408" y="4712"/>
                  </a:lnTo>
                  <a:lnTo>
                    <a:pt x="4408" y="4712"/>
                  </a:lnTo>
                  <a:lnTo>
                    <a:pt x="4408" y="4712"/>
                  </a:lnTo>
                  <a:lnTo>
                    <a:pt x="4408" y="4712"/>
                  </a:lnTo>
                  <a:lnTo>
                    <a:pt x="4408" y="4742"/>
                  </a:lnTo>
                  <a:cubicBezTo>
                    <a:pt x="4438" y="4742"/>
                    <a:pt x="4469" y="4742"/>
                    <a:pt x="4499" y="4742"/>
                  </a:cubicBezTo>
                  <a:lnTo>
                    <a:pt x="4499" y="4742"/>
                  </a:lnTo>
                  <a:lnTo>
                    <a:pt x="4499" y="4742"/>
                  </a:lnTo>
                  <a:lnTo>
                    <a:pt x="4499" y="4742"/>
                  </a:lnTo>
                  <a:cubicBezTo>
                    <a:pt x="4529" y="4742"/>
                    <a:pt x="4560" y="4742"/>
                    <a:pt x="4560" y="4712"/>
                  </a:cubicBez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cubicBezTo>
                    <a:pt x="4651" y="4681"/>
                    <a:pt x="4651" y="4681"/>
                    <a:pt x="4651" y="4681"/>
                  </a:cubicBezTo>
                  <a:lnTo>
                    <a:pt x="4651" y="4681"/>
                  </a:lnTo>
                  <a:lnTo>
                    <a:pt x="4651" y="4681"/>
                  </a:lnTo>
                  <a:lnTo>
                    <a:pt x="4651" y="4681"/>
                  </a:lnTo>
                  <a:lnTo>
                    <a:pt x="4681" y="4681"/>
                  </a:lnTo>
                  <a:lnTo>
                    <a:pt x="4681" y="468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42" y="4590"/>
                  </a:lnTo>
                  <a:lnTo>
                    <a:pt x="4742" y="4590"/>
                  </a:lnTo>
                  <a:cubicBezTo>
                    <a:pt x="4742" y="4560"/>
                    <a:pt x="4742" y="4529"/>
                    <a:pt x="4742" y="4469"/>
                  </a:cubicBezTo>
                  <a:close/>
                  <a:moveTo>
                    <a:pt x="1247" y="11064"/>
                  </a:moveTo>
                  <a:cubicBezTo>
                    <a:pt x="1459" y="10304"/>
                    <a:pt x="1855" y="9605"/>
                    <a:pt x="2462" y="8997"/>
                  </a:cubicBezTo>
                  <a:cubicBezTo>
                    <a:pt x="3405" y="8055"/>
                    <a:pt x="4651" y="7569"/>
                    <a:pt x="5928" y="7569"/>
                  </a:cubicBezTo>
                  <a:cubicBezTo>
                    <a:pt x="6444" y="7569"/>
                    <a:pt x="6961" y="7660"/>
                    <a:pt x="7447" y="7812"/>
                  </a:cubicBezTo>
                  <a:lnTo>
                    <a:pt x="6262" y="6627"/>
                  </a:lnTo>
                  <a:cubicBezTo>
                    <a:pt x="5624" y="5988"/>
                    <a:pt x="4742" y="5654"/>
                    <a:pt x="3891" y="5654"/>
                  </a:cubicBezTo>
                  <a:cubicBezTo>
                    <a:pt x="3040" y="5654"/>
                    <a:pt x="2159" y="5988"/>
                    <a:pt x="1520" y="6627"/>
                  </a:cubicBezTo>
                  <a:cubicBezTo>
                    <a:pt x="851" y="7295"/>
                    <a:pt x="517" y="8146"/>
                    <a:pt x="517" y="8997"/>
                  </a:cubicBezTo>
                  <a:cubicBezTo>
                    <a:pt x="517" y="9727"/>
                    <a:pt x="760" y="10456"/>
                    <a:pt x="1247" y="11064"/>
                  </a:cubicBezTo>
                  <a:close/>
                  <a:moveTo>
                    <a:pt x="6627" y="6262"/>
                  </a:moveTo>
                  <a:lnTo>
                    <a:pt x="6627" y="6262"/>
                  </a:lnTo>
                  <a:lnTo>
                    <a:pt x="7812" y="7447"/>
                  </a:lnTo>
                  <a:cubicBezTo>
                    <a:pt x="7660" y="6961"/>
                    <a:pt x="7569" y="6444"/>
                    <a:pt x="7569" y="5897"/>
                  </a:cubicBezTo>
                  <a:lnTo>
                    <a:pt x="7569" y="5897"/>
                  </a:lnTo>
                  <a:cubicBezTo>
                    <a:pt x="7569" y="4651"/>
                    <a:pt x="8055" y="3405"/>
                    <a:pt x="8998" y="2462"/>
                  </a:cubicBezTo>
                  <a:cubicBezTo>
                    <a:pt x="9605" y="1855"/>
                    <a:pt x="10305" y="1459"/>
                    <a:pt x="11064" y="1216"/>
                  </a:cubicBezTo>
                  <a:cubicBezTo>
                    <a:pt x="10487" y="760"/>
                    <a:pt x="9757" y="517"/>
                    <a:pt x="9028" y="517"/>
                  </a:cubicBezTo>
                  <a:cubicBezTo>
                    <a:pt x="8146" y="517"/>
                    <a:pt x="7295" y="851"/>
                    <a:pt x="6627" y="1490"/>
                  </a:cubicBezTo>
                  <a:cubicBezTo>
                    <a:pt x="5988" y="2158"/>
                    <a:pt x="5654" y="3010"/>
                    <a:pt x="5654" y="3891"/>
                  </a:cubicBezTo>
                  <a:lnTo>
                    <a:pt x="5654" y="3891"/>
                  </a:lnTo>
                  <a:cubicBezTo>
                    <a:pt x="5654" y="4742"/>
                    <a:pt x="5988" y="5593"/>
                    <a:pt x="6627" y="6262"/>
                  </a:cubicBezTo>
                  <a:close/>
                  <a:moveTo>
                    <a:pt x="2189" y="11216"/>
                  </a:moveTo>
                  <a:cubicBezTo>
                    <a:pt x="2037" y="11368"/>
                    <a:pt x="2037" y="11612"/>
                    <a:pt x="2189" y="11794"/>
                  </a:cubicBezTo>
                  <a:cubicBezTo>
                    <a:pt x="2371" y="11946"/>
                    <a:pt x="2614" y="11946"/>
                    <a:pt x="2766" y="11794"/>
                  </a:cubicBezTo>
                  <a:cubicBezTo>
                    <a:pt x="2949" y="11612"/>
                    <a:pt x="2949" y="11368"/>
                    <a:pt x="2766" y="11216"/>
                  </a:cubicBezTo>
                  <a:cubicBezTo>
                    <a:pt x="2614" y="11034"/>
                    <a:pt x="2371" y="11034"/>
                    <a:pt x="2189" y="11216"/>
                  </a:cubicBezTo>
                  <a:close/>
                  <a:moveTo>
                    <a:pt x="3101" y="9727"/>
                  </a:moveTo>
                  <a:cubicBezTo>
                    <a:pt x="2949" y="9879"/>
                    <a:pt x="2949" y="10122"/>
                    <a:pt x="3101" y="10304"/>
                  </a:cubicBezTo>
                  <a:cubicBezTo>
                    <a:pt x="3253" y="10456"/>
                    <a:pt x="3526" y="10456"/>
                    <a:pt x="3678" y="10304"/>
                  </a:cubicBezTo>
                  <a:cubicBezTo>
                    <a:pt x="3830" y="10122"/>
                    <a:pt x="3830" y="9879"/>
                    <a:pt x="3678" y="9727"/>
                  </a:cubicBezTo>
                  <a:cubicBezTo>
                    <a:pt x="3526" y="9545"/>
                    <a:pt x="3253" y="9545"/>
                    <a:pt x="3101" y="9727"/>
                  </a:cubicBezTo>
                  <a:close/>
                  <a:moveTo>
                    <a:pt x="4529" y="8876"/>
                  </a:moveTo>
                  <a:cubicBezTo>
                    <a:pt x="4377" y="9028"/>
                    <a:pt x="4377" y="9301"/>
                    <a:pt x="4529" y="9453"/>
                  </a:cubicBezTo>
                  <a:cubicBezTo>
                    <a:pt x="4681" y="9605"/>
                    <a:pt x="4955" y="9605"/>
                    <a:pt x="5107" y="9453"/>
                  </a:cubicBezTo>
                  <a:cubicBezTo>
                    <a:pt x="5259" y="9301"/>
                    <a:pt x="5259" y="9028"/>
                    <a:pt x="5107" y="8876"/>
                  </a:cubicBezTo>
                  <a:cubicBezTo>
                    <a:pt x="4955" y="8724"/>
                    <a:pt x="4681" y="8724"/>
                    <a:pt x="4529" y="8876"/>
                  </a:cubicBezTo>
                  <a:close/>
                  <a:moveTo>
                    <a:pt x="6171" y="8694"/>
                  </a:moveTo>
                  <a:cubicBezTo>
                    <a:pt x="6019" y="8876"/>
                    <a:pt x="6019" y="9119"/>
                    <a:pt x="6171" y="9271"/>
                  </a:cubicBezTo>
                  <a:cubicBezTo>
                    <a:pt x="6323" y="9423"/>
                    <a:pt x="6596" y="9423"/>
                    <a:pt x="6748" y="9271"/>
                  </a:cubicBezTo>
                  <a:cubicBezTo>
                    <a:pt x="6900" y="9119"/>
                    <a:pt x="6900" y="8876"/>
                    <a:pt x="6748" y="8694"/>
                  </a:cubicBezTo>
                  <a:cubicBezTo>
                    <a:pt x="6596" y="8542"/>
                    <a:pt x="6323" y="8542"/>
                    <a:pt x="6171" y="8694"/>
                  </a:cubicBezTo>
                  <a:close/>
                  <a:moveTo>
                    <a:pt x="7721" y="9301"/>
                  </a:moveTo>
                  <a:cubicBezTo>
                    <a:pt x="7569" y="9484"/>
                    <a:pt x="7569" y="9727"/>
                    <a:pt x="7721" y="9879"/>
                  </a:cubicBezTo>
                  <a:cubicBezTo>
                    <a:pt x="7873" y="10061"/>
                    <a:pt x="8146" y="10061"/>
                    <a:pt x="8298" y="9879"/>
                  </a:cubicBezTo>
                  <a:cubicBezTo>
                    <a:pt x="8450" y="9727"/>
                    <a:pt x="8450" y="9484"/>
                    <a:pt x="8298" y="9301"/>
                  </a:cubicBezTo>
                  <a:cubicBezTo>
                    <a:pt x="8146" y="9149"/>
                    <a:pt x="7873" y="9149"/>
                    <a:pt x="7721" y="9301"/>
                  </a:cubicBezTo>
                  <a:close/>
                  <a:moveTo>
                    <a:pt x="11216" y="2189"/>
                  </a:moveTo>
                  <a:cubicBezTo>
                    <a:pt x="11064" y="2371"/>
                    <a:pt x="11064" y="2614"/>
                    <a:pt x="11216" y="2766"/>
                  </a:cubicBezTo>
                  <a:cubicBezTo>
                    <a:pt x="11368" y="2918"/>
                    <a:pt x="11642" y="2918"/>
                    <a:pt x="11794" y="2766"/>
                  </a:cubicBezTo>
                  <a:cubicBezTo>
                    <a:pt x="11946" y="2614"/>
                    <a:pt x="11946" y="2371"/>
                    <a:pt x="11794" y="2189"/>
                  </a:cubicBezTo>
                  <a:cubicBezTo>
                    <a:pt x="11642" y="2037"/>
                    <a:pt x="11368" y="2037"/>
                    <a:pt x="11216" y="2189"/>
                  </a:cubicBezTo>
                  <a:close/>
                  <a:moveTo>
                    <a:pt x="9727" y="3101"/>
                  </a:moveTo>
                  <a:cubicBezTo>
                    <a:pt x="9575" y="3253"/>
                    <a:pt x="9575" y="3526"/>
                    <a:pt x="9727" y="3678"/>
                  </a:cubicBezTo>
                  <a:cubicBezTo>
                    <a:pt x="9879" y="3830"/>
                    <a:pt x="10153" y="3830"/>
                    <a:pt x="10305" y="3678"/>
                  </a:cubicBezTo>
                  <a:cubicBezTo>
                    <a:pt x="10457" y="3526"/>
                    <a:pt x="10457" y="3253"/>
                    <a:pt x="10305" y="3101"/>
                  </a:cubicBezTo>
                  <a:cubicBezTo>
                    <a:pt x="10153" y="2949"/>
                    <a:pt x="9879" y="2949"/>
                    <a:pt x="9727" y="3101"/>
                  </a:cubicBezTo>
                  <a:close/>
                  <a:moveTo>
                    <a:pt x="8906" y="4529"/>
                  </a:moveTo>
                  <a:cubicBezTo>
                    <a:pt x="8724" y="4681"/>
                    <a:pt x="8724" y="4924"/>
                    <a:pt x="8906" y="5107"/>
                  </a:cubicBezTo>
                  <a:cubicBezTo>
                    <a:pt x="9058" y="5259"/>
                    <a:pt x="9301" y="5259"/>
                    <a:pt x="9453" y="5107"/>
                  </a:cubicBezTo>
                  <a:cubicBezTo>
                    <a:pt x="9636" y="4924"/>
                    <a:pt x="9636" y="4681"/>
                    <a:pt x="9453" y="4529"/>
                  </a:cubicBezTo>
                  <a:cubicBezTo>
                    <a:pt x="9301" y="4347"/>
                    <a:pt x="9058" y="4347"/>
                    <a:pt x="8906" y="4529"/>
                  </a:cubicBezTo>
                  <a:close/>
                  <a:moveTo>
                    <a:pt x="8724" y="6171"/>
                  </a:moveTo>
                  <a:cubicBezTo>
                    <a:pt x="8542" y="6323"/>
                    <a:pt x="8542" y="6596"/>
                    <a:pt x="8724" y="6748"/>
                  </a:cubicBezTo>
                  <a:cubicBezTo>
                    <a:pt x="8876" y="6900"/>
                    <a:pt x="9119" y="6900"/>
                    <a:pt x="9301" y="6748"/>
                  </a:cubicBezTo>
                  <a:cubicBezTo>
                    <a:pt x="9453" y="6596"/>
                    <a:pt x="9453" y="6323"/>
                    <a:pt x="9301" y="6171"/>
                  </a:cubicBezTo>
                  <a:cubicBezTo>
                    <a:pt x="9119" y="6019"/>
                    <a:pt x="8876" y="6019"/>
                    <a:pt x="8724" y="6171"/>
                  </a:cubicBezTo>
                  <a:close/>
                  <a:moveTo>
                    <a:pt x="9332" y="7721"/>
                  </a:moveTo>
                  <a:cubicBezTo>
                    <a:pt x="9180" y="7873"/>
                    <a:pt x="9180" y="8146"/>
                    <a:pt x="9332" y="8298"/>
                  </a:cubicBezTo>
                  <a:cubicBezTo>
                    <a:pt x="9484" y="8450"/>
                    <a:pt x="9727" y="8450"/>
                    <a:pt x="9909" y="8298"/>
                  </a:cubicBezTo>
                  <a:cubicBezTo>
                    <a:pt x="10061" y="8146"/>
                    <a:pt x="10061" y="7873"/>
                    <a:pt x="9909" y="7721"/>
                  </a:cubicBezTo>
                  <a:cubicBezTo>
                    <a:pt x="9727" y="7569"/>
                    <a:pt x="9484" y="7569"/>
                    <a:pt x="9332" y="77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567328" y="91448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3071" y="3709"/>
                  </a:moveTo>
                  <a:cubicBezTo>
                    <a:pt x="2827" y="3587"/>
                    <a:pt x="2524" y="3617"/>
                    <a:pt x="2311" y="3830"/>
                  </a:cubicBezTo>
                  <a:cubicBezTo>
                    <a:pt x="2068" y="4073"/>
                    <a:pt x="2068" y="4469"/>
                    <a:pt x="2311" y="4712"/>
                  </a:cubicBezTo>
                  <a:cubicBezTo>
                    <a:pt x="2554" y="4985"/>
                    <a:pt x="2979" y="4985"/>
                    <a:pt x="3223" y="4712"/>
                  </a:cubicBezTo>
                  <a:cubicBezTo>
                    <a:pt x="3375" y="4560"/>
                    <a:pt x="3435" y="4347"/>
                    <a:pt x="3405" y="4134"/>
                  </a:cubicBezTo>
                  <a:cubicBezTo>
                    <a:pt x="3618" y="4043"/>
                    <a:pt x="3831" y="3982"/>
                    <a:pt x="4074" y="3982"/>
                  </a:cubicBezTo>
                  <a:cubicBezTo>
                    <a:pt x="4499" y="3982"/>
                    <a:pt x="4894" y="4134"/>
                    <a:pt x="5198" y="4469"/>
                  </a:cubicBezTo>
                  <a:cubicBezTo>
                    <a:pt x="5502" y="4772"/>
                    <a:pt x="5685" y="5168"/>
                    <a:pt x="5685" y="5593"/>
                  </a:cubicBezTo>
                  <a:cubicBezTo>
                    <a:pt x="5685" y="5988"/>
                    <a:pt x="5502" y="6414"/>
                    <a:pt x="5198" y="6718"/>
                  </a:cubicBezTo>
                  <a:cubicBezTo>
                    <a:pt x="4682" y="7235"/>
                    <a:pt x="3952" y="7508"/>
                    <a:pt x="3253" y="7508"/>
                  </a:cubicBezTo>
                  <a:cubicBezTo>
                    <a:pt x="2554" y="7508"/>
                    <a:pt x="1855" y="7235"/>
                    <a:pt x="1308" y="6718"/>
                  </a:cubicBezTo>
                  <a:lnTo>
                    <a:pt x="1308" y="6718"/>
                  </a:lnTo>
                  <a:cubicBezTo>
                    <a:pt x="791" y="6171"/>
                    <a:pt x="517" y="5472"/>
                    <a:pt x="517" y="4772"/>
                  </a:cubicBezTo>
                  <a:cubicBezTo>
                    <a:pt x="517" y="4073"/>
                    <a:pt x="791" y="3374"/>
                    <a:pt x="1308" y="2827"/>
                  </a:cubicBezTo>
                  <a:cubicBezTo>
                    <a:pt x="2159" y="1976"/>
                    <a:pt x="3283" y="1551"/>
                    <a:pt x="4408" y="1551"/>
                  </a:cubicBezTo>
                  <a:cubicBezTo>
                    <a:pt x="5533" y="1551"/>
                    <a:pt x="6657" y="1976"/>
                    <a:pt x="7478" y="2827"/>
                  </a:cubicBezTo>
                  <a:cubicBezTo>
                    <a:pt x="8329" y="3678"/>
                    <a:pt x="8755" y="4803"/>
                    <a:pt x="8755" y="5897"/>
                  </a:cubicBezTo>
                  <a:lnTo>
                    <a:pt x="8755" y="5897"/>
                  </a:lnTo>
                  <a:cubicBezTo>
                    <a:pt x="8755" y="7022"/>
                    <a:pt x="8329" y="8146"/>
                    <a:pt x="7478" y="8997"/>
                  </a:cubicBezTo>
                  <a:lnTo>
                    <a:pt x="4347" y="12128"/>
                  </a:lnTo>
                  <a:cubicBezTo>
                    <a:pt x="4256" y="12250"/>
                    <a:pt x="4256" y="12402"/>
                    <a:pt x="4347" y="12523"/>
                  </a:cubicBezTo>
                  <a:cubicBezTo>
                    <a:pt x="4438" y="12615"/>
                    <a:pt x="4621" y="12615"/>
                    <a:pt x="4712" y="12523"/>
                  </a:cubicBezTo>
                  <a:lnTo>
                    <a:pt x="7053" y="10183"/>
                  </a:lnTo>
                  <a:lnTo>
                    <a:pt x="7053" y="10183"/>
                  </a:lnTo>
                  <a:lnTo>
                    <a:pt x="7873" y="9362"/>
                  </a:lnTo>
                  <a:cubicBezTo>
                    <a:pt x="8724" y="8511"/>
                    <a:pt x="9819" y="8086"/>
                    <a:pt x="10943" y="8086"/>
                  </a:cubicBezTo>
                  <a:cubicBezTo>
                    <a:pt x="12068" y="8086"/>
                    <a:pt x="13192" y="8511"/>
                    <a:pt x="14044" y="9362"/>
                  </a:cubicBezTo>
                  <a:cubicBezTo>
                    <a:pt x="14895" y="10213"/>
                    <a:pt x="15320" y="11338"/>
                    <a:pt x="15320" y="12463"/>
                  </a:cubicBezTo>
                  <a:lnTo>
                    <a:pt x="15320" y="12463"/>
                  </a:lnTo>
                  <a:cubicBezTo>
                    <a:pt x="15320" y="13587"/>
                    <a:pt x="14895" y="14681"/>
                    <a:pt x="14044" y="15533"/>
                  </a:cubicBezTo>
                  <a:lnTo>
                    <a:pt x="14044" y="15533"/>
                  </a:lnTo>
                  <a:cubicBezTo>
                    <a:pt x="13496" y="16080"/>
                    <a:pt x="12797" y="16353"/>
                    <a:pt x="12098" y="16353"/>
                  </a:cubicBezTo>
                  <a:cubicBezTo>
                    <a:pt x="11399" y="16353"/>
                    <a:pt x="10700" y="16080"/>
                    <a:pt x="10153" y="15533"/>
                  </a:cubicBezTo>
                  <a:lnTo>
                    <a:pt x="10153" y="15533"/>
                  </a:lnTo>
                  <a:cubicBezTo>
                    <a:pt x="9606" y="15016"/>
                    <a:pt x="9363" y="14317"/>
                    <a:pt x="9363" y="13587"/>
                  </a:cubicBezTo>
                  <a:cubicBezTo>
                    <a:pt x="9363" y="12888"/>
                    <a:pt x="9606" y="12189"/>
                    <a:pt x="10153" y="11642"/>
                  </a:cubicBezTo>
                  <a:cubicBezTo>
                    <a:pt x="10457" y="11338"/>
                    <a:pt x="10882" y="11186"/>
                    <a:pt x="11278" y="11186"/>
                  </a:cubicBezTo>
                  <a:cubicBezTo>
                    <a:pt x="11673" y="11186"/>
                    <a:pt x="12098" y="11338"/>
                    <a:pt x="12402" y="11642"/>
                  </a:cubicBezTo>
                  <a:cubicBezTo>
                    <a:pt x="12706" y="11976"/>
                    <a:pt x="12858" y="12371"/>
                    <a:pt x="12858" y="12767"/>
                  </a:cubicBezTo>
                  <a:cubicBezTo>
                    <a:pt x="12858" y="13010"/>
                    <a:pt x="12828" y="13253"/>
                    <a:pt x="12706" y="13466"/>
                  </a:cubicBezTo>
                  <a:cubicBezTo>
                    <a:pt x="12524" y="13435"/>
                    <a:pt x="12311" y="13496"/>
                    <a:pt x="12129" y="13648"/>
                  </a:cubicBezTo>
                  <a:cubicBezTo>
                    <a:pt x="11885" y="13891"/>
                    <a:pt x="11885" y="14286"/>
                    <a:pt x="12129" y="14560"/>
                  </a:cubicBezTo>
                  <a:cubicBezTo>
                    <a:pt x="12402" y="14803"/>
                    <a:pt x="12797" y="14803"/>
                    <a:pt x="13040" y="14560"/>
                  </a:cubicBezTo>
                  <a:cubicBezTo>
                    <a:pt x="13253" y="14347"/>
                    <a:pt x="13284" y="14013"/>
                    <a:pt x="13162" y="13770"/>
                  </a:cubicBezTo>
                  <a:cubicBezTo>
                    <a:pt x="13314" y="13466"/>
                    <a:pt x="13405" y="13131"/>
                    <a:pt x="13405" y="12767"/>
                  </a:cubicBezTo>
                  <a:cubicBezTo>
                    <a:pt x="13405" y="12250"/>
                    <a:pt x="13192" y="11703"/>
                    <a:pt x="12767" y="11277"/>
                  </a:cubicBezTo>
                  <a:cubicBezTo>
                    <a:pt x="12372" y="10882"/>
                    <a:pt x="11825" y="10669"/>
                    <a:pt x="11278" y="10669"/>
                  </a:cubicBezTo>
                  <a:cubicBezTo>
                    <a:pt x="10730" y="10669"/>
                    <a:pt x="10183" y="10882"/>
                    <a:pt x="9788" y="11277"/>
                  </a:cubicBezTo>
                  <a:cubicBezTo>
                    <a:pt x="9150" y="11915"/>
                    <a:pt x="8815" y="12767"/>
                    <a:pt x="8815" y="13587"/>
                  </a:cubicBezTo>
                  <a:cubicBezTo>
                    <a:pt x="8815" y="14438"/>
                    <a:pt x="9150" y="15259"/>
                    <a:pt x="9788" y="15897"/>
                  </a:cubicBezTo>
                  <a:lnTo>
                    <a:pt x="9788" y="15928"/>
                  </a:lnTo>
                  <a:cubicBezTo>
                    <a:pt x="10426" y="16566"/>
                    <a:pt x="11247" y="16870"/>
                    <a:pt x="12098" y="16870"/>
                  </a:cubicBezTo>
                  <a:cubicBezTo>
                    <a:pt x="12919" y="16870"/>
                    <a:pt x="13770" y="16566"/>
                    <a:pt x="14408" y="15928"/>
                  </a:cubicBezTo>
                  <a:lnTo>
                    <a:pt x="14408" y="15928"/>
                  </a:lnTo>
                  <a:lnTo>
                    <a:pt x="14408" y="15928"/>
                  </a:lnTo>
                  <a:cubicBezTo>
                    <a:pt x="15351" y="14955"/>
                    <a:pt x="15837" y="13709"/>
                    <a:pt x="15837" y="12463"/>
                  </a:cubicBezTo>
                  <a:lnTo>
                    <a:pt x="15837" y="12463"/>
                  </a:lnTo>
                  <a:cubicBezTo>
                    <a:pt x="15837" y="12189"/>
                    <a:pt x="15806" y="11946"/>
                    <a:pt x="15776" y="11703"/>
                  </a:cubicBezTo>
                  <a:cubicBezTo>
                    <a:pt x="16506" y="10943"/>
                    <a:pt x="16870" y="9970"/>
                    <a:pt x="16870" y="8997"/>
                  </a:cubicBezTo>
                  <a:cubicBezTo>
                    <a:pt x="16870" y="8025"/>
                    <a:pt x="16475" y="7022"/>
                    <a:pt x="15746" y="6262"/>
                  </a:cubicBezTo>
                  <a:cubicBezTo>
                    <a:pt x="14986" y="5502"/>
                    <a:pt x="13983" y="5137"/>
                    <a:pt x="12980" y="5137"/>
                  </a:cubicBezTo>
                  <a:cubicBezTo>
                    <a:pt x="12433" y="5137"/>
                    <a:pt x="11916" y="5228"/>
                    <a:pt x="11399" y="5441"/>
                  </a:cubicBezTo>
                  <a:cubicBezTo>
                    <a:pt x="11642" y="4955"/>
                    <a:pt x="11733" y="4408"/>
                    <a:pt x="11733" y="3891"/>
                  </a:cubicBezTo>
                  <a:lnTo>
                    <a:pt x="11733" y="3891"/>
                  </a:lnTo>
                  <a:cubicBezTo>
                    <a:pt x="11733" y="2888"/>
                    <a:pt x="11369" y="1885"/>
                    <a:pt x="10609" y="1125"/>
                  </a:cubicBezTo>
                  <a:cubicBezTo>
                    <a:pt x="9849" y="365"/>
                    <a:pt x="8846" y="0"/>
                    <a:pt x="7843" y="0"/>
                  </a:cubicBezTo>
                  <a:cubicBezTo>
                    <a:pt x="6870" y="0"/>
                    <a:pt x="5897" y="365"/>
                    <a:pt x="5168" y="1095"/>
                  </a:cubicBezTo>
                  <a:cubicBezTo>
                    <a:pt x="4894" y="1034"/>
                    <a:pt x="4651" y="1034"/>
                    <a:pt x="4408" y="1034"/>
                  </a:cubicBezTo>
                  <a:cubicBezTo>
                    <a:pt x="3162" y="1034"/>
                    <a:pt x="1885" y="1490"/>
                    <a:pt x="943" y="2462"/>
                  </a:cubicBezTo>
                  <a:lnTo>
                    <a:pt x="943" y="2462"/>
                  </a:lnTo>
                  <a:cubicBezTo>
                    <a:pt x="305" y="3101"/>
                    <a:pt x="1" y="3921"/>
                    <a:pt x="1" y="4772"/>
                  </a:cubicBezTo>
                  <a:cubicBezTo>
                    <a:pt x="1" y="5593"/>
                    <a:pt x="305" y="6444"/>
                    <a:pt x="943" y="7083"/>
                  </a:cubicBezTo>
                  <a:lnTo>
                    <a:pt x="943" y="7083"/>
                  </a:lnTo>
                  <a:cubicBezTo>
                    <a:pt x="1581" y="7721"/>
                    <a:pt x="2432" y="8055"/>
                    <a:pt x="3253" y="8055"/>
                  </a:cubicBezTo>
                  <a:cubicBezTo>
                    <a:pt x="4104" y="8055"/>
                    <a:pt x="4955" y="7721"/>
                    <a:pt x="5594" y="7083"/>
                  </a:cubicBezTo>
                  <a:cubicBezTo>
                    <a:pt x="5989" y="6687"/>
                    <a:pt x="6201" y="6140"/>
                    <a:pt x="6201" y="5593"/>
                  </a:cubicBezTo>
                  <a:cubicBezTo>
                    <a:pt x="6201" y="5046"/>
                    <a:pt x="5989" y="4499"/>
                    <a:pt x="5594" y="4104"/>
                  </a:cubicBezTo>
                  <a:cubicBezTo>
                    <a:pt x="5168" y="3678"/>
                    <a:pt x="4621" y="3465"/>
                    <a:pt x="4074" y="3465"/>
                  </a:cubicBezTo>
                  <a:cubicBezTo>
                    <a:pt x="3739" y="3465"/>
                    <a:pt x="3405" y="3557"/>
                    <a:pt x="3071" y="3709"/>
                  </a:cubicBezTo>
                  <a:close/>
                  <a:moveTo>
                    <a:pt x="15411" y="1703"/>
                  </a:moveTo>
                  <a:lnTo>
                    <a:pt x="15411" y="3374"/>
                  </a:lnTo>
                  <a:cubicBezTo>
                    <a:pt x="15411" y="4225"/>
                    <a:pt x="15320" y="4438"/>
                    <a:pt x="14925" y="4438"/>
                  </a:cubicBezTo>
                  <a:cubicBezTo>
                    <a:pt x="14803" y="4438"/>
                    <a:pt x="14712" y="4408"/>
                    <a:pt x="14621" y="4377"/>
                  </a:cubicBezTo>
                  <a:cubicBezTo>
                    <a:pt x="14256" y="4286"/>
                    <a:pt x="13618" y="4165"/>
                    <a:pt x="12493" y="4712"/>
                  </a:cubicBez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63" y="4712"/>
                  </a:lnTo>
                  <a:lnTo>
                    <a:pt x="12463" y="4712"/>
                  </a:lnTo>
                  <a:lnTo>
                    <a:pt x="12463" y="4712"/>
                  </a:lnTo>
                  <a:lnTo>
                    <a:pt x="12463" y="4742"/>
                  </a:lnTo>
                  <a:lnTo>
                    <a:pt x="12463" y="4742"/>
                  </a:lnTo>
                  <a:cubicBezTo>
                    <a:pt x="12433" y="4742"/>
                    <a:pt x="12402" y="4742"/>
                    <a:pt x="12372" y="4742"/>
                  </a:cubicBezTo>
                  <a:lnTo>
                    <a:pt x="12372" y="4742"/>
                  </a:lnTo>
                  <a:lnTo>
                    <a:pt x="12372" y="4742"/>
                  </a:lnTo>
                  <a:lnTo>
                    <a:pt x="12372" y="4742"/>
                  </a:lnTo>
                  <a:cubicBezTo>
                    <a:pt x="12341" y="4742"/>
                    <a:pt x="12311" y="4742"/>
                    <a:pt x="12281" y="4742"/>
                  </a:cubicBez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cubicBezTo>
                    <a:pt x="12220" y="4681"/>
                    <a:pt x="12220" y="4681"/>
                    <a:pt x="12220" y="4681"/>
                  </a:cubicBezTo>
                  <a:lnTo>
                    <a:pt x="12220" y="4681"/>
                  </a:lnTo>
                  <a:lnTo>
                    <a:pt x="12220" y="4681"/>
                  </a:lnTo>
                  <a:lnTo>
                    <a:pt x="12220" y="4681"/>
                  </a:lnTo>
                  <a:lnTo>
                    <a:pt x="12189" y="4681"/>
                  </a:lnTo>
                  <a:lnTo>
                    <a:pt x="12189" y="468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29" y="4590"/>
                  </a:lnTo>
                  <a:lnTo>
                    <a:pt x="12129" y="4590"/>
                  </a:lnTo>
                  <a:cubicBezTo>
                    <a:pt x="12129" y="4560"/>
                    <a:pt x="12129" y="4529"/>
                    <a:pt x="12129" y="4469"/>
                  </a:cubicBezTo>
                  <a:lnTo>
                    <a:pt x="12129" y="4469"/>
                  </a:lnTo>
                  <a:lnTo>
                    <a:pt x="12129" y="4469"/>
                  </a:lnTo>
                  <a:lnTo>
                    <a:pt x="12129" y="4469"/>
                  </a:lnTo>
                  <a:cubicBezTo>
                    <a:pt x="12129" y="4438"/>
                    <a:pt x="12129" y="4408"/>
                    <a:pt x="12129" y="4377"/>
                  </a:cubicBezTo>
                  <a:lnTo>
                    <a:pt x="12129" y="4377"/>
                  </a:lnTo>
                  <a:lnTo>
                    <a:pt x="12129" y="4377"/>
                  </a:lnTo>
                  <a:lnTo>
                    <a:pt x="12129" y="4377"/>
                  </a:lnTo>
                  <a:lnTo>
                    <a:pt x="12129" y="4377"/>
                  </a:lnTo>
                  <a:lnTo>
                    <a:pt x="12129" y="4377"/>
                  </a:lnTo>
                  <a:lnTo>
                    <a:pt x="12159" y="4377"/>
                  </a:lnTo>
                  <a:lnTo>
                    <a:pt x="12159" y="4377"/>
                  </a:lnTo>
                  <a:lnTo>
                    <a:pt x="12159" y="4347"/>
                  </a:lnTo>
                  <a:lnTo>
                    <a:pt x="12159" y="4347"/>
                  </a:lnTo>
                  <a:cubicBezTo>
                    <a:pt x="12706" y="3253"/>
                    <a:pt x="12554" y="2614"/>
                    <a:pt x="12493" y="2250"/>
                  </a:cubicBezTo>
                  <a:cubicBezTo>
                    <a:pt x="12463" y="2128"/>
                    <a:pt x="12433" y="2037"/>
                    <a:pt x="12433" y="1946"/>
                  </a:cubicBezTo>
                  <a:cubicBezTo>
                    <a:pt x="12433" y="1551"/>
                    <a:pt x="12645" y="1459"/>
                    <a:pt x="13496" y="1429"/>
                  </a:cubicBezTo>
                  <a:lnTo>
                    <a:pt x="15168" y="1429"/>
                  </a:lnTo>
                  <a:cubicBezTo>
                    <a:pt x="15320" y="1429"/>
                    <a:pt x="15411" y="1551"/>
                    <a:pt x="15411" y="1703"/>
                  </a:cubicBezTo>
                  <a:close/>
                  <a:moveTo>
                    <a:pt x="12888" y="3982"/>
                  </a:moveTo>
                  <a:cubicBezTo>
                    <a:pt x="13192" y="3070"/>
                    <a:pt x="13071" y="2493"/>
                    <a:pt x="12980" y="2158"/>
                  </a:cubicBezTo>
                  <a:cubicBezTo>
                    <a:pt x="12980" y="2067"/>
                    <a:pt x="12949" y="1976"/>
                    <a:pt x="12949" y="1946"/>
                  </a:cubicBezTo>
                  <a:cubicBezTo>
                    <a:pt x="12949" y="1946"/>
                    <a:pt x="13071" y="1976"/>
                    <a:pt x="13496" y="1976"/>
                  </a:cubicBezTo>
                  <a:lnTo>
                    <a:pt x="14895" y="1976"/>
                  </a:lnTo>
                  <a:lnTo>
                    <a:pt x="14895" y="3374"/>
                  </a:lnTo>
                  <a:cubicBezTo>
                    <a:pt x="14895" y="3800"/>
                    <a:pt x="14925" y="3921"/>
                    <a:pt x="14925" y="3921"/>
                  </a:cubicBezTo>
                  <a:cubicBezTo>
                    <a:pt x="14864" y="3921"/>
                    <a:pt x="14803" y="3891"/>
                    <a:pt x="14712" y="3861"/>
                  </a:cubicBezTo>
                  <a:cubicBezTo>
                    <a:pt x="14378" y="3800"/>
                    <a:pt x="13800" y="3648"/>
                    <a:pt x="12888" y="3982"/>
                  </a:cubicBezTo>
                  <a:close/>
                  <a:moveTo>
                    <a:pt x="15624" y="11064"/>
                  </a:moveTo>
                  <a:cubicBezTo>
                    <a:pt x="15411" y="10304"/>
                    <a:pt x="15016" y="9605"/>
                    <a:pt x="14408" y="8997"/>
                  </a:cubicBezTo>
                  <a:cubicBezTo>
                    <a:pt x="13466" y="8055"/>
                    <a:pt x="12220" y="7569"/>
                    <a:pt x="10943" y="7569"/>
                  </a:cubicBezTo>
                  <a:cubicBezTo>
                    <a:pt x="10426" y="7569"/>
                    <a:pt x="9910" y="7660"/>
                    <a:pt x="9423" y="7812"/>
                  </a:cubicBezTo>
                  <a:lnTo>
                    <a:pt x="10609" y="6627"/>
                  </a:lnTo>
                  <a:cubicBezTo>
                    <a:pt x="11247" y="5988"/>
                    <a:pt x="12129" y="5654"/>
                    <a:pt x="12980" y="5654"/>
                  </a:cubicBezTo>
                  <a:cubicBezTo>
                    <a:pt x="13831" y="5654"/>
                    <a:pt x="14712" y="5988"/>
                    <a:pt x="15351" y="6627"/>
                  </a:cubicBezTo>
                  <a:cubicBezTo>
                    <a:pt x="16019" y="7295"/>
                    <a:pt x="16354" y="8146"/>
                    <a:pt x="16354" y="8997"/>
                  </a:cubicBezTo>
                  <a:cubicBezTo>
                    <a:pt x="16354" y="9727"/>
                    <a:pt x="16110" y="10456"/>
                    <a:pt x="15624" y="11064"/>
                  </a:cubicBezTo>
                  <a:close/>
                  <a:moveTo>
                    <a:pt x="9059" y="7447"/>
                  </a:moveTo>
                  <a:cubicBezTo>
                    <a:pt x="9211" y="6961"/>
                    <a:pt x="9302" y="6444"/>
                    <a:pt x="9302" y="5897"/>
                  </a:cubicBezTo>
                  <a:lnTo>
                    <a:pt x="9302" y="5897"/>
                  </a:lnTo>
                  <a:cubicBezTo>
                    <a:pt x="9302" y="4651"/>
                    <a:pt x="8815" y="3405"/>
                    <a:pt x="7873" y="2462"/>
                  </a:cubicBezTo>
                  <a:cubicBezTo>
                    <a:pt x="7265" y="1855"/>
                    <a:pt x="6566" y="1459"/>
                    <a:pt x="5806" y="1216"/>
                  </a:cubicBezTo>
                  <a:cubicBezTo>
                    <a:pt x="6384" y="760"/>
                    <a:pt x="7113" y="517"/>
                    <a:pt x="7843" y="517"/>
                  </a:cubicBezTo>
                  <a:cubicBezTo>
                    <a:pt x="8724" y="517"/>
                    <a:pt x="9575" y="851"/>
                    <a:pt x="10244" y="1490"/>
                  </a:cubicBezTo>
                  <a:cubicBezTo>
                    <a:pt x="10882" y="2158"/>
                    <a:pt x="11217" y="3010"/>
                    <a:pt x="11217" y="3891"/>
                  </a:cubicBezTo>
                  <a:lnTo>
                    <a:pt x="11217" y="3891"/>
                  </a:lnTo>
                  <a:cubicBezTo>
                    <a:pt x="11217" y="4742"/>
                    <a:pt x="10882" y="5593"/>
                    <a:pt x="10244" y="6262"/>
                  </a:cubicBezTo>
                  <a:close/>
                  <a:moveTo>
                    <a:pt x="14682" y="11216"/>
                  </a:moveTo>
                  <a:cubicBezTo>
                    <a:pt x="14834" y="11368"/>
                    <a:pt x="14834" y="11612"/>
                    <a:pt x="14682" y="11794"/>
                  </a:cubicBezTo>
                  <a:cubicBezTo>
                    <a:pt x="14499" y="11946"/>
                    <a:pt x="14256" y="11946"/>
                    <a:pt x="14104" y="11794"/>
                  </a:cubicBezTo>
                  <a:cubicBezTo>
                    <a:pt x="13922" y="11612"/>
                    <a:pt x="13922" y="11368"/>
                    <a:pt x="14104" y="11216"/>
                  </a:cubicBezTo>
                  <a:cubicBezTo>
                    <a:pt x="14256" y="11034"/>
                    <a:pt x="14499" y="11034"/>
                    <a:pt x="14682" y="11216"/>
                  </a:cubicBezTo>
                  <a:close/>
                  <a:moveTo>
                    <a:pt x="13770" y="9727"/>
                  </a:moveTo>
                  <a:cubicBezTo>
                    <a:pt x="13922" y="9879"/>
                    <a:pt x="13922" y="10122"/>
                    <a:pt x="13770" y="10304"/>
                  </a:cubicBezTo>
                  <a:cubicBezTo>
                    <a:pt x="13618" y="10456"/>
                    <a:pt x="13344" y="10456"/>
                    <a:pt x="13192" y="10304"/>
                  </a:cubicBezTo>
                  <a:cubicBezTo>
                    <a:pt x="13040" y="10122"/>
                    <a:pt x="13040" y="9879"/>
                    <a:pt x="13192" y="9727"/>
                  </a:cubicBezTo>
                  <a:cubicBezTo>
                    <a:pt x="13344" y="9545"/>
                    <a:pt x="13618" y="9545"/>
                    <a:pt x="13770" y="9727"/>
                  </a:cubicBezTo>
                  <a:close/>
                  <a:moveTo>
                    <a:pt x="12341" y="8876"/>
                  </a:moveTo>
                  <a:cubicBezTo>
                    <a:pt x="12493" y="9028"/>
                    <a:pt x="12493" y="9301"/>
                    <a:pt x="12341" y="9453"/>
                  </a:cubicBezTo>
                  <a:cubicBezTo>
                    <a:pt x="12189" y="9605"/>
                    <a:pt x="11916" y="9605"/>
                    <a:pt x="11764" y="9453"/>
                  </a:cubicBezTo>
                  <a:cubicBezTo>
                    <a:pt x="11612" y="9301"/>
                    <a:pt x="11612" y="9028"/>
                    <a:pt x="11764" y="8876"/>
                  </a:cubicBezTo>
                  <a:cubicBezTo>
                    <a:pt x="11916" y="8724"/>
                    <a:pt x="12189" y="8724"/>
                    <a:pt x="12341" y="8876"/>
                  </a:cubicBezTo>
                  <a:close/>
                  <a:moveTo>
                    <a:pt x="10700" y="8694"/>
                  </a:moveTo>
                  <a:cubicBezTo>
                    <a:pt x="10852" y="8876"/>
                    <a:pt x="10852" y="9119"/>
                    <a:pt x="10700" y="9271"/>
                  </a:cubicBezTo>
                  <a:cubicBezTo>
                    <a:pt x="10548" y="9423"/>
                    <a:pt x="10274" y="9423"/>
                    <a:pt x="10122" y="9271"/>
                  </a:cubicBezTo>
                  <a:cubicBezTo>
                    <a:pt x="9970" y="9119"/>
                    <a:pt x="9970" y="8876"/>
                    <a:pt x="10122" y="8694"/>
                  </a:cubicBezTo>
                  <a:cubicBezTo>
                    <a:pt x="10274" y="8542"/>
                    <a:pt x="10548" y="8542"/>
                    <a:pt x="10700" y="8694"/>
                  </a:cubicBezTo>
                  <a:close/>
                  <a:moveTo>
                    <a:pt x="9150" y="9301"/>
                  </a:moveTo>
                  <a:cubicBezTo>
                    <a:pt x="9302" y="9484"/>
                    <a:pt x="9302" y="9727"/>
                    <a:pt x="9150" y="9879"/>
                  </a:cubicBezTo>
                  <a:cubicBezTo>
                    <a:pt x="8998" y="10061"/>
                    <a:pt x="8724" y="10061"/>
                    <a:pt x="8572" y="9879"/>
                  </a:cubicBezTo>
                  <a:cubicBezTo>
                    <a:pt x="8420" y="9727"/>
                    <a:pt x="8420" y="9484"/>
                    <a:pt x="8572" y="9301"/>
                  </a:cubicBezTo>
                  <a:cubicBezTo>
                    <a:pt x="8724" y="9149"/>
                    <a:pt x="8998" y="9149"/>
                    <a:pt x="9150" y="9301"/>
                  </a:cubicBezTo>
                  <a:close/>
                  <a:moveTo>
                    <a:pt x="5654" y="2189"/>
                  </a:moveTo>
                  <a:cubicBezTo>
                    <a:pt x="5806" y="2371"/>
                    <a:pt x="5806" y="2614"/>
                    <a:pt x="5654" y="2766"/>
                  </a:cubicBezTo>
                  <a:cubicBezTo>
                    <a:pt x="5502" y="2918"/>
                    <a:pt x="5229" y="2918"/>
                    <a:pt x="5077" y="2766"/>
                  </a:cubicBezTo>
                  <a:cubicBezTo>
                    <a:pt x="4925" y="2614"/>
                    <a:pt x="4925" y="2371"/>
                    <a:pt x="5077" y="2189"/>
                  </a:cubicBezTo>
                  <a:cubicBezTo>
                    <a:pt x="5229" y="2037"/>
                    <a:pt x="5502" y="2037"/>
                    <a:pt x="5654" y="2189"/>
                  </a:cubicBezTo>
                  <a:close/>
                  <a:moveTo>
                    <a:pt x="7144" y="3101"/>
                  </a:moveTo>
                  <a:cubicBezTo>
                    <a:pt x="7296" y="3253"/>
                    <a:pt x="7296" y="3526"/>
                    <a:pt x="7144" y="3678"/>
                  </a:cubicBezTo>
                  <a:cubicBezTo>
                    <a:pt x="6992" y="3830"/>
                    <a:pt x="6718" y="3830"/>
                    <a:pt x="6566" y="3678"/>
                  </a:cubicBezTo>
                  <a:cubicBezTo>
                    <a:pt x="6414" y="3526"/>
                    <a:pt x="6414" y="3253"/>
                    <a:pt x="6566" y="3101"/>
                  </a:cubicBezTo>
                  <a:cubicBezTo>
                    <a:pt x="6718" y="2949"/>
                    <a:pt x="6992" y="2949"/>
                    <a:pt x="7144" y="3101"/>
                  </a:cubicBezTo>
                  <a:close/>
                  <a:moveTo>
                    <a:pt x="7964" y="4529"/>
                  </a:moveTo>
                  <a:cubicBezTo>
                    <a:pt x="8147" y="4681"/>
                    <a:pt x="8147" y="4924"/>
                    <a:pt x="7964" y="5107"/>
                  </a:cubicBezTo>
                  <a:cubicBezTo>
                    <a:pt x="7812" y="5259"/>
                    <a:pt x="7569" y="5259"/>
                    <a:pt x="7417" y="5107"/>
                  </a:cubicBezTo>
                  <a:cubicBezTo>
                    <a:pt x="7235" y="4924"/>
                    <a:pt x="7235" y="4681"/>
                    <a:pt x="7417" y="4529"/>
                  </a:cubicBezTo>
                  <a:cubicBezTo>
                    <a:pt x="7569" y="4347"/>
                    <a:pt x="7812" y="4347"/>
                    <a:pt x="7964" y="4529"/>
                  </a:cubicBezTo>
                  <a:close/>
                  <a:moveTo>
                    <a:pt x="8147" y="6171"/>
                  </a:moveTo>
                  <a:cubicBezTo>
                    <a:pt x="8329" y="6323"/>
                    <a:pt x="8329" y="6596"/>
                    <a:pt x="8147" y="6748"/>
                  </a:cubicBezTo>
                  <a:cubicBezTo>
                    <a:pt x="7995" y="6900"/>
                    <a:pt x="7752" y="6900"/>
                    <a:pt x="7569" y="6748"/>
                  </a:cubicBezTo>
                  <a:cubicBezTo>
                    <a:pt x="7417" y="6596"/>
                    <a:pt x="7417" y="6323"/>
                    <a:pt x="7569" y="6171"/>
                  </a:cubicBezTo>
                  <a:cubicBezTo>
                    <a:pt x="7752" y="6019"/>
                    <a:pt x="7995" y="6019"/>
                    <a:pt x="8147" y="6171"/>
                  </a:cubicBezTo>
                  <a:close/>
                  <a:moveTo>
                    <a:pt x="7539" y="7721"/>
                  </a:moveTo>
                  <a:cubicBezTo>
                    <a:pt x="7691" y="7873"/>
                    <a:pt x="7691" y="8146"/>
                    <a:pt x="7539" y="8298"/>
                  </a:cubicBezTo>
                  <a:cubicBezTo>
                    <a:pt x="7387" y="8450"/>
                    <a:pt x="7144" y="8450"/>
                    <a:pt x="6961" y="8298"/>
                  </a:cubicBezTo>
                  <a:cubicBezTo>
                    <a:pt x="6809" y="8146"/>
                    <a:pt x="6809" y="7873"/>
                    <a:pt x="6961" y="7721"/>
                  </a:cubicBezTo>
                  <a:cubicBezTo>
                    <a:pt x="7144" y="7569"/>
                    <a:pt x="7387" y="7569"/>
                    <a:pt x="7539" y="77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91439" y="4562310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13800" y="13162"/>
                  </a:moveTo>
                  <a:cubicBezTo>
                    <a:pt x="14043" y="13283"/>
                    <a:pt x="14347" y="13253"/>
                    <a:pt x="14560" y="13040"/>
                  </a:cubicBezTo>
                  <a:cubicBezTo>
                    <a:pt x="14803" y="12797"/>
                    <a:pt x="14803" y="12402"/>
                    <a:pt x="14560" y="12159"/>
                  </a:cubicBezTo>
                  <a:cubicBezTo>
                    <a:pt x="14317" y="11885"/>
                    <a:pt x="13891" y="11885"/>
                    <a:pt x="13648" y="12159"/>
                  </a:cubicBezTo>
                  <a:cubicBezTo>
                    <a:pt x="13496" y="12311"/>
                    <a:pt x="13435" y="12523"/>
                    <a:pt x="13466" y="12736"/>
                  </a:cubicBezTo>
                  <a:cubicBezTo>
                    <a:pt x="13253" y="12827"/>
                    <a:pt x="13040" y="12888"/>
                    <a:pt x="12797" y="12888"/>
                  </a:cubicBezTo>
                  <a:cubicBezTo>
                    <a:pt x="12371" y="12888"/>
                    <a:pt x="11976" y="12706"/>
                    <a:pt x="11672" y="12402"/>
                  </a:cubicBezTo>
                  <a:cubicBezTo>
                    <a:pt x="11368" y="12098"/>
                    <a:pt x="11186" y="11703"/>
                    <a:pt x="11186" y="11277"/>
                  </a:cubicBezTo>
                  <a:cubicBezTo>
                    <a:pt x="11186" y="10882"/>
                    <a:pt x="11368" y="10456"/>
                    <a:pt x="11672" y="10153"/>
                  </a:cubicBezTo>
                  <a:cubicBezTo>
                    <a:pt x="12189" y="9636"/>
                    <a:pt x="12919" y="9362"/>
                    <a:pt x="13618" y="9362"/>
                  </a:cubicBezTo>
                  <a:cubicBezTo>
                    <a:pt x="14317" y="9362"/>
                    <a:pt x="15016" y="9636"/>
                    <a:pt x="15563" y="10153"/>
                  </a:cubicBezTo>
                  <a:lnTo>
                    <a:pt x="15563" y="10153"/>
                  </a:lnTo>
                  <a:cubicBezTo>
                    <a:pt x="16080" y="10700"/>
                    <a:pt x="16353" y="11399"/>
                    <a:pt x="16353" y="12098"/>
                  </a:cubicBezTo>
                  <a:cubicBezTo>
                    <a:pt x="16353" y="12797"/>
                    <a:pt x="16080" y="13496"/>
                    <a:pt x="15563" y="14043"/>
                  </a:cubicBezTo>
                  <a:cubicBezTo>
                    <a:pt x="14712" y="14894"/>
                    <a:pt x="13587" y="15320"/>
                    <a:pt x="12463" y="15320"/>
                  </a:cubicBezTo>
                  <a:cubicBezTo>
                    <a:pt x="11338" y="15320"/>
                    <a:pt x="10213" y="14894"/>
                    <a:pt x="9393" y="14043"/>
                  </a:cubicBezTo>
                  <a:cubicBezTo>
                    <a:pt x="8542" y="13192"/>
                    <a:pt x="8116" y="12067"/>
                    <a:pt x="8116" y="10973"/>
                  </a:cubicBezTo>
                  <a:lnTo>
                    <a:pt x="8116" y="10973"/>
                  </a:lnTo>
                  <a:cubicBezTo>
                    <a:pt x="8116" y="9849"/>
                    <a:pt x="8542" y="8724"/>
                    <a:pt x="9393" y="7873"/>
                  </a:cubicBezTo>
                  <a:lnTo>
                    <a:pt x="12523" y="4742"/>
                  </a:lnTo>
                  <a:cubicBezTo>
                    <a:pt x="12615" y="4621"/>
                    <a:pt x="12615" y="4469"/>
                    <a:pt x="12523" y="4347"/>
                  </a:cubicBezTo>
                  <a:cubicBezTo>
                    <a:pt x="12432" y="4256"/>
                    <a:pt x="12250" y="4256"/>
                    <a:pt x="12159" y="4347"/>
                  </a:cubicBezTo>
                  <a:lnTo>
                    <a:pt x="9818" y="6687"/>
                  </a:lnTo>
                  <a:lnTo>
                    <a:pt x="9818" y="6687"/>
                  </a:lnTo>
                  <a:lnTo>
                    <a:pt x="8998" y="7508"/>
                  </a:lnTo>
                  <a:cubicBezTo>
                    <a:pt x="8146" y="8359"/>
                    <a:pt x="7052" y="8785"/>
                    <a:pt x="5928" y="8785"/>
                  </a:cubicBezTo>
                  <a:cubicBezTo>
                    <a:pt x="4803" y="8785"/>
                    <a:pt x="3678" y="8359"/>
                    <a:pt x="2827" y="7508"/>
                  </a:cubicBezTo>
                  <a:cubicBezTo>
                    <a:pt x="1976" y="6657"/>
                    <a:pt x="1551" y="5532"/>
                    <a:pt x="1551" y="4408"/>
                  </a:cubicBezTo>
                  <a:lnTo>
                    <a:pt x="1551" y="4408"/>
                  </a:lnTo>
                  <a:cubicBezTo>
                    <a:pt x="1551" y="3283"/>
                    <a:pt x="1976" y="2189"/>
                    <a:pt x="2827" y="1338"/>
                  </a:cubicBezTo>
                  <a:lnTo>
                    <a:pt x="2827" y="1338"/>
                  </a:lnTo>
                  <a:cubicBezTo>
                    <a:pt x="3374" y="791"/>
                    <a:pt x="4073" y="517"/>
                    <a:pt x="4773" y="517"/>
                  </a:cubicBezTo>
                  <a:cubicBezTo>
                    <a:pt x="5472" y="517"/>
                    <a:pt x="6171" y="791"/>
                    <a:pt x="6718" y="1338"/>
                  </a:cubicBezTo>
                  <a:lnTo>
                    <a:pt x="6718" y="1338"/>
                  </a:lnTo>
                  <a:cubicBezTo>
                    <a:pt x="7265" y="1855"/>
                    <a:pt x="7508" y="2554"/>
                    <a:pt x="7508" y="3283"/>
                  </a:cubicBezTo>
                  <a:cubicBezTo>
                    <a:pt x="7508" y="3982"/>
                    <a:pt x="7265" y="4681"/>
                    <a:pt x="6718" y="5228"/>
                  </a:cubicBezTo>
                  <a:cubicBezTo>
                    <a:pt x="6414" y="5532"/>
                    <a:pt x="5988" y="5684"/>
                    <a:pt x="5593" y="5684"/>
                  </a:cubicBezTo>
                  <a:cubicBezTo>
                    <a:pt x="5198" y="5684"/>
                    <a:pt x="4773" y="5532"/>
                    <a:pt x="4469" y="5228"/>
                  </a:cubicBezTo>
                  <a:cubicBezTo>
                    <a:pt x="4165" y="4894"/>
                    <a:pt x="4013" y="4499"/>
                    <a:pt x="4013" y="4104"/>
                  </a:cubicBezTo>
                  <a:cubicBezTo>
                    <a:pt x="4013" y="3861"/>
                    <a:pt x="4043" y="3617"/>
                    <a:pt x="4165" y="3405"/>
                  </a:cubicBezTo>
                  <a:cubicBezTo>
                    <a:pt x="4347" y="3435"/>
                    <a:pt x="4560" y="3374"/>
                    <a:pt x="4742" y="3222"/>
                  </a:cubicBezTo>
                  <a:cubicBezTo>
                    <a:pt x="4985" y="2979"/>
                    <a:pt x="4985" y="2584"/>
                    <a:pt x="4742" y="2310"/>
                  </a:cubicBezTo>
                  <a:cubicBezTo>
                    <a:pt x="4469" y="2067"/>
                    <a:pt x="4073" y="2067"/>
                    <a:pt x="3830" y="2310"/>
                  </a:cubicBezTo>
                  <a:cubicBezTo>
                    <a:pt x="3618" y="2523"/>
                    <a:pt x="3587" y="2858"/>
                    <a:pt x="3709" y="3101"/>
                  </a:cubicBezTo>
                  <a:cubicBezTo>
                    <a:pt x="3557" y="3405"/>
                    <a:pt x="3466" y="3739"/>
                    <a:pt x="3466" y="4104"/>
                  </a:cubicBezTo>
                  <a:cubicBezTo>
                    <a:pt x="3466" y="4621"/>
                    <a:pt x="3678" y="5168"/>
                    <a:pt x="4104" y="5593"/>
                  </a:cubicBezTo>
                  <a:cubicBezTo>
                    <a:pt x="4499" y="5988"/>
                    <a:pt x="5046" y="6201"/>
                    <a:pt x="5593" y="6201"/>
                  </a:cubicBezTo>
                  <a:cubicBezTo>
                    <a:pt x="6140" y="6201"/>
                    <a:pt x="6687" y="5988"/>
                    <a:pt x="7083" y="5593"/>
                  </a:cubicBezTo>
                  <a:cubicBezTo>
                    <a:pt x="7721" y="4955"/>
                    <a:pt x="8055" y="4104"/>
                    <a:pt x="8055" y="3283"/>
                  </a:cubicBezTo>
                  <a:cubicBezTo>
                    <a:pt x="8055" y="2432"/>
                    <a:pt x="7721" y="1611"/>
                    <a:pt x="7083" y="973"/>
                  </a:cubicBezTo>
                  <a:lnTo>
                    <a:pt x="7083" y="943"/>
                  </a:lnTo>
                  <a:cubicBezTo>
                    <a:pt x="6444" y="304"/>
                    <a:pt x="5624" y="0"/>
                    <a:pt x="4773" y="0"/>
                  </a:cubicBezTo>
                  <a:cubicBezTo>
                    <a:pt x="3952" y="0"/>
                    <a:pt x="3101" y="304"/>
                    <a:pt x="2462" y="943"/>
                  </a:cubicBezTo>
                  <a:lnTo>
                    <a:pt x="2462" y="943"/>
                  </a:lnTo>
                  <a:lnTo>
                    <a:pt x="2462" y="943"/>
                  </a:lnTo>
                  <a:cubicBezTo>
                    <a:pt x="1520" y="1915"/>
                    <a:pt x="1034" y="3162"/>
                    <a:pt x="1034" y="4408"/>
                  </a:cubicBezTo>
                  <a:lnTo>
                    <a:pt x="1034" y="4408"/>
                  </a:lnTo>
                  <a:cubicBezTo>
                    <a:pt x="1034" y="4651"/>
                    <a:pt x="1064" y="4924"/>
                    <a:pt x="1095" y="5168"/>
                  </a:cubicBezTo>
                  <a:cubicBezTo>
                    <a:pt x="365" y="5928"/>
                    <a:pt x="0" y="6900"/>
                    <a:pt x="0" y="7873"/>
                  </a:cubicBezTo>
                  <a:cubicBezTo>
                    <a:pt x="0" y="8846"/>
                    <a:pt x="396" y="9849"/>
                    <a:pt x="1125" y="10608"/>
                  </a:cubicBezTo>
                  <a:cubicBezTo>
                    <a:pt x="1885" y="11368"/>
                    <a:pt x="2888" y="11733"/>
                    <a:pt x="3891" y="11733"/>
                  </a:cubicBezTo>
                  <a:cubicBezTo>
                    <a:pt x="4438" y="11733"/>
                    <a:pt x="4955" y="11642"/>
                    <a:pt x="5472" y="11429"/>
                  </a:cubicBezTo>
                  <a:cubicBezTo>
                    <a:pt x="5228" y="11915"/>
                    <a:pt x="5137" y="12463"/>
                    <a:pt x="5137" y="12979"/>
                  </a:cubicBezTo>
                  <a:lnTo>
                    <a:pt x="5137" y="12979"/>
                  </a:lnTo>
                  <a:cubicBezTo>
                    <a:pt x="5137" y="13982"/>
                    <a:pt x="5502" y="14985"/>
                    <a:pt x="6262" y="15745"/>
                  </a:cubicBezTo>
                  <a:cubicBezTo>
                    <a:pt x="7022" y="16505"/>
                    <a:pt x="8025" y="16870"/>
                    <a:pt x="8998" y="16870"/>
                  </a:cubicBezTo>
                  <a:cubicBezTo>
                    <a:pt x="10001" y="16870"/>
                    <a:pt x="10973" y="16505"/>
                    <a:pt x="11703" y="15776"/>
                  </a:cubicBezTo>
                  <a:cubicBezTo>
                    <a:pt x="11946" y="15837"/>
                    <a:pt x="12219" y="15837"/>
                    <a:pt x="12463" y="15837"/>
                  </a:cubicBezTo>
                  <a:cubicBezTo>
                    <a:pt x="13709" y="15837"/>
                    <a:pt x="14985" y="15381"/>
                    <a:pt x="15928" y="14408"/>
                  </a:cubicBezTo>
                  <a:lnTo>
                    <a:pt x="15928" y="14408"/>
                  </a:lnTo>
                  <a:cubicBezTo>
                    <a:pt x="16566" y="13770"/>
                    <a:pt x="16870" y="12949"/>
                    <a:pt x="16870" y="12098"/>
                  </a:cubicBezTo>
                  <a:cubicBezTo>
                    <a:pt x="16870" y="11277"/>
                    <a:pt x="16566" y="10426"/>
                    <a:pt x="15928" y="9788"/>
                  </a:cubicBezTo>
                  <a:lnTo>
                    <a:pt x="15928" y="9788"/>
                  </a:lnTo>
                  <a:cubicBezTo>
                    <a:pt x="15289" y="9149"/>
                    <a:pt x="14438" y="8846"/>
                    <a:pt x="13618" y="8846"/>
                  </a:cubicBezTo>
                  <a:cubicBezTo>
                    <a:pt x="12767" y="8846"/>
                    <a:pt x="11916" y="9149"/>
                    <a:pt x="11277" y="9788"/>
                  </a:cubicBezTo>
                  <a:cubicBezTo>
                    <a:pt x="10882" y="10183"/>
                    <a:pt x="10669" y="10730"/>
                    <a:pt x="10669" y="11277"/>
                  </a:cubicBezTo>
                  <a:cubicBezTo>
                    <a:pt x="10669" y="11824"/>
                    <a:pt x="10882" y="12371"/>
                    <a:pt x="11277" y="12767"/>
                  </a:cubicBezTo>
                  <a:cubicBezTo>
                    <a:pt x="11703" y="13192"/>
                    <a:pt x="12250" y="13405"/>
                    <a:pt x="12797" y="13405"/>
                  </a:cubicBezTo>
                  <a:cubicBezTo>
                    <a:pt x="13131" y="13405"/>
                    <a:pt x="13496" y="13314"/>
                    <a:pt x="13800" y="13162"/>
                  </a:cubicBezTo>
                  <a:close/>
                  <a:moveTo>
                    <a:pt x="1459" y="15168"/>
                  </a:moveTo>
                  <a:lnTo>
                    <a:pt x="1459" y="13496"/>
                  </a:lnTo>
                  <a:cubicBezTo>
                    <a:pt x="1459" y="12645"/>
                    <a:pt x="1551" y="12432"/>
                    <a:pt x="1946" y="12432"/>
                  </a:cubicBezTo>
                  <a:cubicBezTo>
                    <a:pt x="2067" y="12432"/>
                    <a:pt x="2159" y="12463"/>
                    <a:pt x="2280" y="12493"/>
                  </a:cubicBezTo>
                  <a:cubicBezTo>
                    <a:pt x="2614" y="12584"/>
                    <a:pt x="3253" y="12706"/>
                    <a:pt x="4377" y="12159"/>
                  </a:cubicBez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408" y="12159"/>
                  </a:lnTo>
                  <a:lnTo>
                    <a:pt x="4408" y="12159"/>
                  </a:lnTo>
                  <a:lnTo>
                    <a:pt x="4408" y="12159"/>
                  </a:lnTo>
                  <a:lnTo>
                    <a:pt x="4408" y="12128"/>
                  </a:lnTo>
                  <a:lnTo>
                    <a:pt x="4408" y="12128"/>
                  </a:lnTo>
                  <a:cubicBezTo>
                    <a:pt x="4438" y="12128"/>
                    <a:pt x="4469" y="12128"/>
                    <a:pt x="4499" y="12128"/>
                  </a:cubicBezTo>
                  <a:lnTo>
                    <a:pt x="4499" y="12128"/>
                  </a:lnTo>
                  <a:lnTo>
                    <a:pt x="4499" y="12128"/>
                  </a:lnTo>
                  <a:lnTo>
                    <a:pt x="4499" y="12128"/>
                  </a:lnTo>
                  <a:cubicBezTo>
                    <a:pt x="4529" y="12128"/>
                    <a:pt x="4560" y="12128"/>
                    <a:pt x="4590" y="12128"/>
                  </a:cubicBez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51" y="12159"/>
                  </a:lnTo>
                  <a:cubicBezTo>
                    <a:pt x="4651" y="12189"/>
                    <a:pt x="4651" y="12189"/>
                    <a:pt x="4651" y="12189"/>
                  </a:cubicBezTo>
                  <a:lnTo>
                    <a:pt x="4651" y="12189"/>
                  </a:lnTo>
                  <a:lnTo>
                    <a:pt x="4651" y="12189"/>
                  </a:lnTo>
                  <a:lnTo>
                    <a:pt x="4681" y="12189"/>
                  </a:lnTo>
                  <a:lnTo>
                    <a:pt x="4681" y="12189"/>
                  </a:lnTo>
                  <a:lnTo>
                    <a:pt x="4681" y="12189"/>
                  </a:lnTo>
                  <a:lnTo>
                    <a:pt x="4681" y="1218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712" y="12219"/>
                  </a:lnTo>
                  <a:lnTo>
                    <a:pt x="4712" y="12219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42" y="12280"/>
                  </a:lnTo>
                  <a:lnTo>
                    <a:pt x="4742" y="12280"/>
                  </a:lnTo>
                  <a:lnTo>
                    <a:pt x="4742" y="12280"/>
                  </a:lnTo>
                  <a:cubicBezTo>
                    <a:pt x="4742" y="12311"/>
                    <a:pt x="4742" y="12341"/>
                    <a:pt x="4742" y="12402"/>
                  </a:cubicBezTo>
                  <a:lnTo>
                    <a:pt x="4742" y="12402"/>
                  </a:lnTo>
                  <a:lnTo>
                    <a:pt x="4742" y="12402"/>
                  </a:lnTo>
                  <a:lnTo>
                    <a:pt x="4742" y="12402"/>
                  </a:lnTo>
                  <a:cubicBezTo>
                    <a:pt x="4742" y="12432"/>
                    <a:pt x="4742" y="12463"/>
                    <a:pt x="4742" y="12493"/>
                  </a:cubicBez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12" y="12523"/>
                  </a:lnTo>
                  <a:lnTo>
                    <a:pt x="4712" y="12523"/>
                  </a:lnTo>
                  <a:cubicBezTo>
                    <a:pt x="4165" y="13618"/>
                    <a:pt x="4317" y="14256"/>
                    <a:pt x="4377" y="14621"/>
                  </a:cubicBezTo>
                  <a:cubicBezTo>
                    <a:pt x="4408" y="14742"/>
                    <a:pt x="4438" y="14833"/>
                    <a:pt x="4438" y="14925"/>
                  </a:cubicBezTo>
                  <a:cubicBezTo>
                    <a:pt x="4438" y="15320"/>
                    <a:pt x="4225" y="15411"/>
                    <a:pt x="3374" y="15441"/>
                  </a:cubicBezTo>
                  <a:lnTo>
                    <a:pt x="1703" y="15441"/>
                  </a:lnTo>
                  <a:cubicBezTo>
                    <a:pt x="1551" y="15441"/>
                    <a:pt x="1459" y="15320"/>
                    <a:pt x="1459" y="15168"/>
                  </a:cubicBezTo>
                  <a:close/>
                  <a:moveTo>
                    <a:pt x="3982" y="12888"/>
                  </a:moveTo>
                  <a:cubicBezTo>
                    <a:pt x="3678" y="13800"/>
                    <a:pt x="3800" y="14378"/>
                    <a:pt x="3891" y="14712"/>
                  </a:cubicBezTo>
                  <a:cubicBezTo>
                    <a:pt x="3891" y="14803"/>
                    <a:pt x="3921" y="14894"/>
                    <a:pt x="3921" y="14925"/>
                  </a:cubicBezTo>
                  <a:cubicBezTo>
                    <a:pt x="3921" y="14925"/>
                    <a:pt x="3800" y="14894"/>
                    <a:pt x="3374" y="14894"/>
                  </a:cubicBezTo>
                  <a:lnTo>
                    <a:pt x="1976" y="14894"/>
                  </a:lnTo>
                  <a:lnTo>
                    <a:pt x="1976" y="13496"/>
                  </a:lnTo>
                  <a:cubicBezTo>
                    <a:pt x="1976" y="13071"/>
                    <a:pt x="1946" y="12949"/>
                    <a:pt x="1946" y="12949"/>
                  </a:cubicBezTo>
                  <a:cubicBezTo>
                    <a:pt x="2007" y="12949"/>
                    <a:pt x="2067" y="12979"/>
                    <a:pt x="2159" y="13010"/>
                  </a:cubicBezTo>
                  <a:cubicBezTo>
                    <a:pt x="2493" y="13071"/>
                    <a:pt x="3070" y="13222"/>
                    <a:pt x="3982" y="12888"/>
                  </a:cubicBezTo>
                  <a:close/>
                  <a:moveTo>
                    <a:pt x="1247" y="5806"/>
                  </a:moveTo>
                  <a:cubicBezTo>
                    <a:pt x="1459" y="6566"/>
                    <a:pt x="1855" y="7265"/>
                    <a:pt x="2462" y="7873"/>
                  </a:cubicBezTo>
                  <a:cubicBezTo>
                    <a:pt x="3405" y="8815"/>
                    <a:pt x="4651" y="9301"/>
                    <a:pt x="5928" y="9301"/>
                  </a:cubicBezTo>
                  <a:cubicBezTo>
                    <a:pt x="6444" y="9301"/>
                    <a:pt x="6961" y="9210"/>
                    <a:pt x="7447" y="9058"/>
                  </a:cubicBezTo>
                  <a:lnTo>
                    <a:pt x="6262" y="10244"/>
                  </a:lnTo>
                  <a:cubicBezTo>
                    <a:pt x="5624" y="10882"/>
                    <a:pt x="4742" y="11216"/>
                    <a:pt x="3891" y="11216"/>
                  </a:cubicBezTo>
                  <a:cubicBezTo>
                    <a:pt x="3040" y="11216"/>
                    <a:pt x="2159" y="10882"/>
                    <a:pt x="1520" y="10244"/>
                  </a:cubicBezTo>
                  <a:cubicBezTo>
                    <a:pt x="851" y="9575"/>
                    <a:pt x="517" y="8724"/>
                    <a:pt x="517" y="7873"/>
                  </a:cubicBezTo>
                  <a:cubicBezTo>
                    <a:pt x="517" y="7143"/>
                    <a:pt x="760" y="6414"/>
                    <a:pt x="1247" y="5806"/>
                  </a:cubicBezTo>
                  <a:close/>
                  <a:moveTo>
                    <a:pt x="7812" y="9423"/>
                  </a:moveTo>
                  <a:cubicBezTo>
                    <a:pt x="7660" y="9909"/>
                    <a:pt x="7569" y="10426"/>
                    <a:pt x="7569" y="10973"/>
                  </a:cubicBezTo>
                  <a:lnTo>
                    <a:pt x="7569" y="10973"/>
                  </a:lnTo>
                  <a:cubicBezTo>
                    <a:pt x="7569" y="12219"/>
                    <a:pt x="8055" y="13466"/>
                    <a:pt x="8998" y="14408"/>
                  </a:cubicBezTo>
                  <a:cubicBezTo>
                    <a:pt x="9605" y="15016"/>
                    <a:pt x="10305" y="15411"/>
                    <a:pt x="11064" y="15654"/>
                  </a:cubicBezTo>
                  <a:cubicBezTo>
                    <a:pt x="10487" y="16110"/>
                    <a:pt x="9757" y="16353"/>
                    <a:pt x="9028" y="16353"/>
                  </a:cubicBezTo>
                  <a:cubicBezTo>
                    <a:pt x="8146" y="16353"/>
                    <a:pt x="7295" y="16019"/>
                    <a:pt x="6627" y="15350"/>
                  </a:cubicBezTo>
                  <a:cubicBezTo>
                    <a:pt x="5988" y="14712"/>
                    <a:pt x="5654" y="13861"/>
                    <a:pt x="5654" y="12979"/>
                  </a:cubicBezTo>
                  <a:lnTo>
                    <a:pt x="5654" y="12979"/>
                  </a:lnTo>
                  <a:cubicBezTo>
                    <a:pt x="5654" y="12128"/>
                    <a:pt x="5988" y="11277"/>
                    <a:pt x="6627" y="10608"/>
                  </a:cubicBezTo>
                  <a:close/>
                  <a:moveTo>
                    <a:pt x="2189" y="5654"/>
                  </a:moveTo>
                  <a:cubicBezTo>
                    <a:pt x="2037" y="5502"/>
                    <a:pt x="2037" y="5259"/>
                    <a:pt x="2189" y="5076"/>
                  </a:cubicBezTo>
                  <a:cubicBezTo>
                    <a:pt x="2371" y="4924"/>
                    <a:pt x="2614" y="4924"/>
                    <a:pt x="2766" y="5076"/>
                  </a:cubicBezTo>
                  <a:cubicBezTo>
                    <a:pt x="2949" y="5259"/>
                    <a:pt x="2949" y="5502"/>
                    <a:pt x="2766" y="5654"/>
                  </a:cubicBezTo>
                  <a:cubicBezTo>
                    <a:pt x="2614" y="5836"/>
                    <a:pt x="2371" y="5836"/>
                    <a:pt x="2189" y="5654"/>
                  </a:cubicBezTo>
                  <a:close/>
                  <a:moveTo>
                    <a:pt x="3101" y="7143"/>
                  </a:moveTo>
                  <a:cubicBezTo>
                    <a:pt x="2949" y="6991"/>
                    <a:pt x="2949" y="6748"/>
                    <a:pt x="3101" y="6566"/>
                  </a:cubicBezTo>
                  <a:cubicBezTo>
                    <a:pt x="3253" y="6414"/>
                    <a:pt x="3526" y="6414"/>
                    <a:pt x="3678" y="6566"/>
                  </a:cubicBezTo>
                  <a:cubicBezTo>
                    <a:pt x="3830" y="6748"/>
                    <a:pt x="3830" y="6991"/>
                    <a:pt x="3678" y="7143"/>
                  </a:cubicBezTo>
                  <a:cubicBezTo>
                    <a:pt x="3526" y="7326"/>
                    <a:pt x="3253" y="7326"/>
                    <a:pt x="3101" y="7143"/>
                  </a:cubicBezTo>
                  <a:close/>
                  <a:moveTo>
                    <a:pt x="4529" y="7994"/>
                  </a:moveTo>
                  <a:cubicBezTo>
                    <a:pt x="4377" y="7842"/>
                    <a:pt x="4377" y="7569"/>
                    <a:pt x="4529" y="7417"/>
                  </a:cubicBezTo>
                  <a:cubicBezTo>
                    <a:pt x="4681" y="7265"/>
                    <a:pt x="4955" y="7265"/>
                    <a:pt x="5107" y="7417"/>
                  </a:cubicBezTo>
                  <a:cubicBezTo>
                    <a:pt x="5259" y="7569"/>
                    <a:pt x="5259" y="7842"/>
                    <a:pt x="5107" y="7994"/>
                  </a:cubicBezTo>
                  <a:cubicBezTo>
                    <a:pt x="4955" y="8146"/>
                    <a:pt x="4681" y="8146"/>
                    <a:pt x="4529" y="7994"/>
                  </a:cubicBezTo>
                  <a:close/>
                  <a:moveTo>
                    <a:pt x="6171" y="8177"/>
                  </a:moveTo>
                  <a:cubicBezTo>
                    <a:pt x="6019" y="7994"/>
                    <a:pt x="6019" y="7751"/>
                    <a:pt x="6171" y="7599"/>
                  </a:cubicBezTo>
                  <a:cubicBezTo>
                    <a:pt x="6323" y="7447"/>
                    <a:pt x="6596" y="7447"/>
                    <a:pt x="6748" y="7599"/>
                  </a:cubicBezTo>
                  <a:cubicBezTo>
                    <a:pt x="6900" y="7751"/>
                    <a:pt x="6900" y="7994"/>
                    <a:pt x="6748" y="8177"/>
                  </a:cubicBezTo>
                  <a:cubicBezTo>
                    <a:pt x="6596" y="8329"/>
                    <a:pt x="6323" y="8329"/>
                    <a:pt x="6171" y="8177"/>
                  </a:cubicBezTo>
                  <a:close/>
                  <a:moveTo>
                    <a:pt x="7721" y="7569"/>
                  </a:moveTo>
                  <a:cubicBezTo>
                    <a:pt x="7569" y="7387"/>
                    <a:pt x="7569" y="7143"/>
                    <a:pt x="7721" y="6991"/>
                  </a:cubicBezTo>
                  <a:cubicBezTo>
                    <a:pt x="7873" y="6809"/>
                    <a:pt x="8146" y="6809"/>
                    <a:pt x="8298" y="6991"/>
                  </a:cubicBezTo>
                  <a:cubicBezTo>
                    <a:pt x="8450" y="7143"/>
                    <a:pt x="8450" y="7387"/>
                    <a:pt x="8298" y="7569"/>
                  </a:cubicBezTo>
                  <a:cubicBezTo>
                    <a:pt x="8146" y="7721"/>
                    <a:pt x="7873" y="7721"/>
                    <a:pt x="7721" y="7569"/>
                  </a:cubicBezTo>
                  <a:close/>
                  <a:moveTo>
                    <a:pt x="11216" y="14681"/>
                  </a:moveTo>
                  <a:cubicBezTo>
                    <a:pt x="11064" y="14499"/>
                    <a:pt x="11064" y="14256"/>
                    <a:pt x="11216" y="14104"/>
                  </a:cubicBezTo>
                  <a:cubicBezTo>
                    <a:pt x="11368" y="13952"/>
                    <a:pt x="11642" y="13952"/>
                    <a:pt x="11794" y="14104"/>
                  </a:cubicBezTo>
                  <a:cubicBezTo>
                    <a:pt x="11946" y="14256"/>
                    <a:pt x="11946" y="14499"/>
                    <a:pt x="11794" y="14681"/>
                  </a:cubicBezTo>
                  <a:cubicBezTo>
                    <a:pt x="11642" y="14833"/>
                    <a:pt x="11368" y="14833"/>
                    <a:pt x="11216" y="14681"/>
                  </a:cubicBezTo>
                  <a:close/>
                  <a:moveTo>
                    <a:pt x="9727" y="13770"/>
                  </a:moveTo>
                  <a:cubicBezTo>
                    <a:pt x="9575" y="13618"/>
                    <a:pt x="9575" y="13344"/>
                    <a:pt x="9727" y="13192"/>
                  </a:cubicBezTo>
                  <a:cubicBezTo>
                    <a:pt x="9879" y="13040"/>
                    <a:pt x="10153" y="13040"/>
                    <a:pt x="10305" y="13192"/>
                  </a:cubicBezTo>
                  <a:cubicBezTo>
                    <a:pt x="10457" y="13344"/>
                    <a:pt x="10457" y="13618"/>
                    <a:pt x="10305" y="13770"/>
                  </a:cubicBezTo>
                  <a:cubicBezTo>
                    <a:pt x="10153" y="13922"/>
                    <a:pt x="9879" y="13922"/>
                    <a:pt x="9727" y="13770"/>
                  </a:cubicBezTo>
                  <a:close/>
                  <a:moveTo>
                    <a:pt x="8906" y="12341"/>
                  </a:moveTo>
                  <a:cubicBezTo>
                    <a:pt x="8724" y="12189"/>
                    <a:pt x="8724" y="11946"/>
                    <a:pt x="8906" y="11764"/>
                  </a:cubicBezTo>
                  <a:cubicBezTo>
                    <a:pt x="9058" y="11612"/>
                    <a:pt x="9301" y="11612"/>
                    <a:pt x="9453" y="11764"/>
                  </a:cubicBezTo>
                  <a:cubicBezTo>
                    <a:pt x="9636" y="11946"/>
                    <a:pt x="9636" y="12189"/>
                    <a:pt x="9453" y="12341"/>
                  </a:cubicBezTo>
                  <a:cubicBezTo>
                    <a:pt x="9301" y="12523"/>
                    <a:pt x="9058" y="12523"/>
                    <a:pt x="8906" y="12341"/>
                  </a:cubicBezTo>
                  <a:close/>
                  <a:moveTo>
                    <a:pt x="8724" y="10700"/>
                  </a:moveTo>
                  <a:cubicBezTo>
                    <a:pt x="8542" y="10548"/>
                    <a:pt x="8542" y="10274"/>
                    <a:pt x="8724" y="10122"/>
                  </a:cubicBezTo>
                  <a:cubicBezTo>
                    <a:pt x="8876" y="9970"/>
                    <a:pt x="9119" y="9970"/>
                    <a:pt x="9301" y="10122"/>
                  </a:cubicBezTo>
                  <a:cubicBezTo>
                    <a:pt x="9453" y="10274"/>
                    <a:pt x="9453" y="10548"/>
                    <a:pt x="9301" y="10700"/>
                  </a:cubicBezTo>
                  <a:cubicBezTo>
                    <a:pt x="9119" y="10852"/>
                    <a:pt x="8876" y="10852"/>
                    <a:pt x="8724" y="10700"/>
                  </a:cubicBezTo>
                  <a:close/>
                  <a:moveTo>
                    <a:pt x="9332" y="9149"/>
                  </a:moveTo>
                  <a:cubicBezTo>
                    <a:pt x="9180" y="8998"/>
                    <a:pt x="9180" y="8724"/>
                    <a:pt x="9332" y="8572"/>
                  </a:cubicBezTo>
                  <a:cubicBezTo>
                    <a:pt x="9484" y="8420"/>
                    <a:pt x="9727" y="8420"/>
                    <a:pt x="9909" y="8572"/>
                  </a:cubicBezTo>
                  <a:cubicBezTo>
                    <a:pt x="10061" y="8724"/>
                    <a:pt x="10061" y="8998"/>
                    <a:pt x="9909" y="9149"/>
                  </a:cubicBezTo>
                  <a:cubicBezTo>
                    <a:pt x="9727" y="9301"/>
                    <a:pt x="9484" y="9301"/>
                    <a:pt x="9332" y="91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67328" y="4562310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3071" y="13162"/>
                  </a:moveTo>
                  <a:cubicBezTo>
                    <a:pt x="2827" y="13283"/>
                    <a:pt x="2524" y="13253"/>
                    <a:pt x="2311" y="13040"/>
                  </a:cubicBezTo>
                  <a:cubicBezTo>
                    <a:pt x="2068" y="12797"/>
                    <a:pt x="2068" y="12402"/>
                    <a:pt x="2311" y="12159"/>
                  </a:cubicBezTo>
                  <a:cubicBezTo>
                    <a:pt x="2554" y="11885"/>
                    <a:pt x="2979" y="11885"/>
                    <a:pt x="3223" y="12159"/>
                  </a:cubicBezTo>
                  <a:cubicBezTo>
                    <a:pt x="3375" y="12311"/>
                    <a:pt x="3435" y="12523"/>
                    <a:pt x="3405" y="12736"/>
                  </a:cubicBezTo>
                  <a:cubicBezTo>
                    <a:pt x="3618" y="12827"/>
                    <a:pt x="3831" y="12888"/>
                    <a:pt x="4074" y="12888"/>
                  </a:cubicBezTo>
                  <a:cubicBezTo>
                    <a:pt x="4499" y="12888"/>
                    <a:pt x="4894" y="12706"/>
                    <a:pt x="5198" y="12402"/>
                  </a:cubicBezTo>
                  <a:cubicBezTo>
                    <a:pt x="5502" y="12098"/>
                    <a:pt x="5685" y="11703"/>
                    <a:pt x="5685" y="11277"/>
                  </a:cubicBezTo>
                  <a:cubicBezTo>
                    <a:pt x="5685" y="10882"/>
                    <a:pt x="5502" y="10456"/>
                    <a:pt x="5198" y="10153"/>
                  </a:cubicBezTo>
                  <a:cubicBezTo>
                    <a:pt x="4682" y="9636"/>
                    <a:pt x="3952" y="9362"/>
                    <a:pt x="3253" y="9362"/>
                  </a:cubicBezTo>
                  <a:cubicBezTo>
                    <a:pt x="2554" y="9362"/>
                    <a:pt x="1855" y="9636"/>
                    <a:pt x="1308" y="10153"/>
                  </a:cubicBezTo>
                  <a:lnTo>
                    <a:pt x="1308" y="10153"/>
                  </a:lnTo>
                  <a:cubicBezTo>
                    <a:pt x="791" y="10700"/>
                    <a:pt x="517" y="11399"/>
                    <a:pt x="517" y="12098"/>
                  </a:cubicBezTo>
                  <a:cubicBezTo>
                    <a:pt x="517" y="12797"/>
                    <a:pt x="791" y="13496"/>
                    <a:pt x="1308" y="14043"/>
                  </a:cubicBezTo>
                  <a:cubicBezTo>
                    <a:pt x="2159" y="14894"/>
                    <a:pt x="3283" y="15320"/>
                    <a:pt x="4408" y="15320"/>
                  </a:cubicBezTo>
                  <a:cubicBezTo>
                    <a:pt x="5533" y="15320"/>
                    <a:pt x="6657" y="14894"/>
                    <a:pt x="7478" y="14043"/>
                  </a:cubicBezTo>
                  <a:cubicBezTo>
                    <a:pt x="8329" y="13192"/>
                    <a:pt x="8755" y="12067"/>
                    <a:pt x="8755" y="10973"/>
                  </a:cubicBezTo>
                  <a:lnTo>
                    <a:pt x="8755" y="10973"/>
                  </a:lnTo>
                  <a:cubicBezTo>
                    <a:pt x="8755" y="9849"/>
                    <a:pt x="8329" y="8724"/>
                    <a:pt x="7478" y="7873"/>
                  </a:cubicBezTo>
                  <a:lnTo>
                    <a:pt x="7113" y="7478"/>
                  </a:lnTo>
                  <a:lnTo>
                    <a:pt x="4347" y="4742"/>
                  </a:lnTo>
                  <a:cubicBezTo>
                    <a:pt x="4256" y="4621"/>
                    <a:pt x="4256" y="4469"/>
                    <a:pt x="4347" y="4347"/>
                  </a:cubicBezTo>
                  <a:cubicBezTo>
                    <a:pt x="4438" y="4256"/>
                    <a:pt x="4621" y="4256"/>
                    <a:pt x="4712" y="4347"/>
                  </a:cubicBezTo>
                  <a:lnTo>
                    <a:pt x="7053" y="6687"/>
                  </a:lnTo>
                  <a:lnTo>
                    <a:pt x="7053" y="6687"/>
                  </a:lnTo>
                  <a:lnTo>
                    <a:pt x="7873" y="7508"/>
                  </a:lnTo>
                  <a:cubicBezTo>
                    <a:pt x="8724" y="8359"/>
                    <a:pt x="9819" y="8785"/>
                    <a:pt x="10943" y="8785"/>
                  </a:cubicBezTo>
                  <a:cubicBezTo>
                    <a:pt x="12068" y="8785"/>
                    <a:pt x="13192" y="8359"/>
                    <a:pt x="14044" y="7508"/>
                  </a:cubicBezTo>
                  <a:cubicBezTo>
                    <a:pt x="14895" y="6657"/>
                    <a:pt x="15320" y="5532"/>
                    <a:pt x="15320" y="4408"/>
                  </a:cubicBezTo>
                  <a:lnTo>
                    <a:pt x="15320" y="4408"/>
                  </a:lnTo>
                  <a:cubicBezTo>
                    <a:pt x="15320" y="3283"/>
                    <a:pt x="14895" y="2189"/>
                    <a:pt x="14044" y="1338"/>
                  </a:cubicBezTo>
                  <a:lnTo>
                    <a:pt x="14044" y="1338"/>
                  </a:lnTo>
                  <a:cubicBezTo>
                    <a:pt x="13496" y="791"/>
                    <a:pt x="12797" y="517"/>
                    <a:pt x="12098" y="517"/>
                  </a:cubicBezTo>
                  <a:cubicBezTo>
                    <a:pt x="11399" y="517"/>
                    <a:pt x="10700" y="791"/>
                    <a:pt x="10153" y="1338"/>
                  </a:cubicBezTo>
                  <a:lnTo>
                    <a:pt x="10153" y="1338"/>
                  </a:lnTo>
                  <a:cubicBezTo>
                    <a:pt x="9606" y="1855"/>
                    <a:pt x="9363" y="2554"/>
                    <a:pt x="9363" y="3283"/>
                  </a:cubicBezTo>
                  <a:cubicBezTo>
                    <a:pt x="9363" y="3982"/>
                    <a:pt x="9606" y="4681"/>
                    <a:pt x="10153" y="5228"/>
                  </a:cubicBezTo>
                  <a:cubicBezTo>
                    <a:pt x="10457" y="5532"/>
                    <a:pt x="10882" y="5684"/>
                    <a:pt x="11278" y="5684"/>
                  </a:cubicBezTo>
                  <a:cubicBezTo>
                    <a:pt x="11673" y="5684"/>
                    <a:pt x="12098" y="5532"/>
                    <a:pt x="12402" y="5228"/>
                  </a:cubicBezTo>
                  <a:cubicBezTo>
                    <a:pt x="12706" y="4894"/>
                    <a:pt x="12858" y="4499"/>
                    <a:pt x="12858" y="4104"/>
                  </a:cubicBezTo>
                  <a:cubicBezTo>
                    <a:pt x="12858" y="3861"/>
                    <a:pt x="12828" y="3617"/>
                    <a:pt x="12706" y="3405"/>
                  </a:cubicBezTo>
                  <a:cubicBezTo>
                    <a:pt x="12524" y="3435"/>
                    <a:pt x="12311" y="3374"/>
                    <a:pt x="12129" y="3222"/>
                  </a:cubicBezTo>
                  <a:cubicBezTo>
                    <a:pt x="11885" y="2979"/>
                    <a:pt x="11885" y="2584"/>
                    <a:pt x="12129" y="2341"/>
                  </a:cubicBezTo>
                  <a:cubicBezTo>
                    <a:pt x="12402" y="2067"/>
                    <a:pt x="12797" y="2067"/>
                    <a:pt x="13040" y="2341"/>
                  </a:cubicBezTo>
                  <a:cubicBezTo>
                    <a:pt x="13253" y="2523"/>
                    <a:pt x="13284" y="2858"/>
                    <a:pt x="13162" y="3101"/>
                  </a:cubicBezTo>
                  <a:cubicBezTo>
                    <a:pt x="13314" y="3405"/>
                    <a:pt x="13405" y="3739"/>
                    <a:pt x="13405" y="4104"/>
                  </a:cubicBezTo>
                  <a:cubicBezTo>
                    <a:pt x="13405" y="4621"/>
                    <a:pt x="13192" y="5168"/>
                    <a:pt x="12767" y="5593"/>
                  </a:cubicBezTo>
                  <a:cubicBezTo>
                    <a:pt x="12372" y="5988"/>
                    <a:pt x="11825" y="6201"/>
                    <a:pt x="11278" y="6201"/>
                  </a:cubicBezTo>
                  <a:cubicBezTo>
                    <a:pt x="10730" y="6201"/>
                    <a:pt x="10183" y="5988"/>
                    <a:pt x="9788" y="5593"/>
                  </a:cubicBezTo>
                  <a:cubicBezTo>
                    <a:pt x="9150" y="4955"/>
                    <a:pt x="8815" y="4104"/>
                    <a:pt x="8815" y="3283"/>
                  </a:cubicBezTo>
                  <a:cubicBezTo>
                    <a:pt x="8815" y="2432"/>
                    <a:pt x="9150" y="1611"/>
                    <a:pt x="9788" y="973"/>
                  </a:cubicBezTo>
                  <a:lnTo>
                    <a:pt x="9788" y="943"/>
                  </a:lnTo>
                  <a:cubicBezTo>
                    <a:pt x="10426" y="304"/>
                    <a:pt x="11247" y="0"/>
                    <a:pt x="12098" y="0"/>
                  </a:cubicBezTo>
                  <a:cubicBezTo>
                    <a:pt x="12919" y="0"/>
                    <a:pt x="13770" y="304"/>
                    <a:pt x="14408" y="943"/>
                  </a:cubicBezTo>
                  <a:lnTo>
                    <a:pt x="14408" y="943"/>
                  </a:lnTo>
                  <a:lnTo>
                    <a:pt x="14408" y="943"/>
                  </a:lnTo>
                  <a:cubicBezTo>
                    <a:pt x="15351" y="1915"/>
                    <a:pt x="15837" y="3162"/>
                    <a:pt x="15837" y="4408"/>
                  </a:cubicBezTo>
                  <a:lnTo>
                    <a:pt x="15837" y="4408"/>
                  </a:lnTo>
                  <a:cubicBezTo>
                    <a:pt x="15837" y="4651"/>
                    <a:pt x="15806" y="4924"/>
                    <a:pt x="15776" y="5168"/>
                  </a:cubicBezTo>
                  <a:cubicBezTo>
                    <a:pt x="16506" y="5928"/>
                    <a:pt x="16870" y="6900"/>
                    <a:pt x="16870" y="7873"/>
                  </a:cubicBezTo>
                  <a:cubicBezTo>
                    <a:pt x="16870" y="8846"/>
                    <a:pt x="16475" y="9849"/>
                    <a:pt x="15746" y="10608"/>
                  </a:cubicBezTo>
                  <a:cubicBezTo>
                    <a:pt x="14986" y="11368"/>
                    <a:pt x="13983" y="11733"/>
                    <a:pt x="12980" y="11733"/>
                  </a:cubicBezTo>
                  <a:cubicBezTo>
                    <a:pt x="12433" y="11733"/>
                    <a:pt x="11916" y="11642"/>
                    <a:pt x="11399" y="11429"/>
                  </a:cubicBezTo>
                  <a:cubicBezTo>
                    <a:pt x="11642" y="11915"/>
                    <a:pt x="11733" y="12463"/>
                    <a:pt x="11733" y="12979"/>
                  </a:cubicBezTo>
                  <a:lnTo>
                    <a:pt x="11733" y="12979"/>
                  </a:lnTo>
                  <a:cubicBezTo>
                    <a:pt x="11733" y="13982"/>
                    <a:pt x="11369" y="14985"/>
                    <a:pt x="10609" y="15745"/>
                  </a:cubicBezTo>
                  <a:cubicBezTo>
                    <a:pt x="9849" y="16505"/>
                    <a:pt x="8846" y="16870"/>
                    <a:pt x="7843" y="16870"/>
                  </a:cubicBezTo>
                  <a:cubicBezTo>
                    <a:pt x="6870" y="16870"/>
                    <a:pt x="5897" y="16505"/>
                    <a:pt x="5168" y="15776"/>
                  </a:cubicBezTo>
                  <a:cubicBezTo>
                    <a:pt x="4894" y="15837"/>
                    <a:pt x="4651" y="15837"/>
                    <a:pt x="4408" y="15837"/>
                  </a:cubicBezTo>
                  <a:cubicBezTo>
                    <a:pt x="3162" y="15837"/>
                    <a:pt x="1885" y="15381"/>
                    <a:pt x="943" y="14408"/>
                  </a:cubicBezTo>
                  <a:lnTo>
                    <a:pt x="943" y="14408"/>
                  </a:lnTo>
                  <a:cubicBezTo>
                    <a:pt x="305" y="13770"/>
                    <a:pt x="1" y="12949"/>
                    <a:pt x="1" y="12098"/>
                  </a:cubicBezTo>
                  <a:cubicBezTo>
                    <a:pt x="1" y="11277"/>
                    <a:pt x="305" y="10426"/>
                    <a:pt x="943" y="9788"/>
                  </a:cubicBezTo>
                  <a:lnTo>
                    <a:pt x="943" y="9788"/>
                  </a:lnTo>
                  <a:cubicBezTo>
                    <a:pt x="1581" y="9149"/>
                    <a:pt x="2432" y="8815"/>
                    <a:pt x="3253" y="8815"/>
                  </a:cubicBezTo>
                  <a:cubicBezTo>
                    <a:pt x="4104" y="8815"/>
                    <a:pt x="4955" y="9149"/>
                    <a:pt x="5594" y="9788"/>
                  </a:cubicBezTo>
                  <a:cubicBezTo>
                    <a:pt x="5989" y="10183"/>
                    <a:pt x="6201" y="10730"/>
                    <a:pt x="6201" y="11277"/>
                  </a:cubicBezTo>
                  <a:cubicBezTo>
                    <a:pt x="6201" y="11824"/>
                    <a:pt x="5989" y="12371"/>
                    <a:pt x="5594" y="12767"/>
                  </a:cubicBezTo>
                  <a:cubicBezTo>
                    <a:pt x="5168" y="13192"/>
                    <a:pt x="4621" y="13405"/>
                    <a:pt x="4074" y="13405"/>
                  </a:cubicBezTo>
                  <a:cubicBezTo>
                    <a:pt x="3739" y="13405"/>
                    <a:pt x="3405" y="13314"/>
                    <a:pt x="3071" y="13162"/>
                  </a:cubicBezTo>
                  <a:close/>
                  <a:moveTo>
                    <a:pt x="14682" y="5654"/>
                  </a:moveTo>
                  <a:cubicBezTo>
                    <a:pt x="14834" y="5502"/>
                    <a:pt x="14834" y="5259"/>
                    <a:pt x="14682" y="5076"/>
                  </a:cubicBezTo>
                  <a:cubicBezTo>
                    <a:pt x="14499" y="4924"/>
                    <a:pt x="14256" y="4924"/>
                    <a:pt x="14104" y="5076"/>
                  </a:cubicBezTo>
                  <a:cubicBezTo>
                    <a:pt x="13922" y="5259"/>
                    <a:pt x="13922" y="5502"/>
                    <a:pt x="14104" y="5654"/>
                  </a:cubicBezTo>
                  <a:cubicBezTo>
                    <a:pt x="14256" y="5836"/>
                    <a:pt x="14499" y="5836"/>
                    <a:pt x="14682" y="5654"/>
                  </a:cubicBezTo>
                  <a:close/>
                  <a:moveTo>
                    <a:pt x="13770" y="7143"/>
                  </a:moveTo>
                  <a:cubicBezTo>
                    <a:pt x="13922" y="6991"/>
                    <a:pt x="13922" y="6748"/>
                    <a:pt x="13770" y="6566"/>
                  </a:cubicBezTo>
                  <a:cubicBezTo>
                    <a:pt x="13618" y="6414"/>
                    <a:pt x="13344" y="6414"/>
                    <a:pt x="13192" y="6566"/>
                  </a:cubicBezTo>
                  <a:cubicBezTo>
                    <a:pt x="13040" y="6748"/>
                    <a:pt x="13040" y="6991"/>
                    <a:pt x="13192" y="7143"/>
                  </a:cubicBezTo>
                  <a:cubicBezTo>
                    <a:pt x="13344" y="7326"/>
                    <a:pt x="13618" y="7326"/>
                    <a:pt x="13770" y="7143"/>
                  </a:cubicBezTo>
                  <a:close/>
                  <a:moveTo>
                    <a:pt x="12341" y="7994"/>
                  </a:moveTo>
                  <a:cubicBezTo>
                    <a:pt x="12493" y="7842"/>
                    <a:pt x="12493" y="7569"/>
                    <a:pt x="12341" y="7417"/>
                  </a:cubicBezTo>
                  <a:cubicBezTo>
                    <a:pt x="12189" y="7265"/>
                    <a:pt x="11916" y="7265"/>
                    <a:pt x="11764" y="7417"/>
                  </a:cubicBezTo>
                  <a:cubicBezTo>
                    <a:pt x="11612" y="7569"/>
                    <a:pt x="11612" y="7842"/>
                    <a:pt x="11764" y="7994"/>
                  </a:cubicBezTo>
                  <a:cubicBezTo>
                    <a:pt x="11916" y="8146"/>
                    <a:pt x="12189" y="8146"/>
                    <a:pt x="12341" y="7994"/>
                  </a:cubicBezTo>
                  <a:close/>
                  <a:moveTo>
                    <a:pt x="10700" y="8177"/>
                  </a:moveTo>
                  <a:cubicBezTo>
                    <a:pt x="10852" y="7994"/>
                    <a:pt x="10852" y="7751"/>
                    <a:pt x="10700" y="7599"/>
                  </a:cubicBezTo>
                  <a:cubicBezTo>
                    <a:pt x="10548" y="7447"/>
                    <a:pt x="10274" y="7447"/>
                    <a:pt x="10122" y="7599"/>
                  </a:cubicBezTo>
                  <a:cubicBezTo>
                    <a:pt x="9970" y="7751"/>
                    <a:pt x="9970" y="7994"/>
                    <a:pt x="10122" y="8177"/>
                  </a:cubicBezTo>
                  <a:cubicBezTo>
                    <a:pt x="10274" y="8329"/>
                    <a:pt x="10548" y="8329"/>
                    <a:pt x="10700" y="8177"/>
                  </a:cubicBezTo>
                  <a:close/>
                  <a:moveTo>
                    <a:pt x="9150" y="7569"/>
                  </a:moveTo>
                  <a:cubicBezTo>
                    <a:pt x="9302" y="7387"/>
                    <a:pt x="9302" y="7143"/>
                    <a:pt x="9150" y="6991"/>
                  </a:cubicBezTo>
                  <a:cubicBezTo>
                    <a:pt x="8998" y="6809"/>
                    <a:pt x="8724" y="6809"/>
                    <a:pt x="8572" y="6991"/>
                  </a:cubicBezTo>
                  <a:cubicBezTo>
                    <a:pt x="8420" y="7143"/>
                    <a:pt x="8420" y="7387"/>
                    <a:pt x="8572" y="7569"/>
                  </a:cubicBezTo>
                  <a:cubicBezTo>
                    <a:pt x="8724" y="7721"/>
                    <a:pt x="8998" y="7721"/>
                    <a:pt x="9150" y="7569"/>
                  </a:cubicBezTo>
                  <a:close/>
                  <a:moveTo>
                    <a:pt x="14895" y="14894"/>
                  </a:moveTo>
                  <a:lnTo>
                    <a:pt x="14895" y="13496"/>
                  </a:lnTo>
                  <a:cubicBezTo>
                    <a:pt x="14895" y="13071"/>
                    <a:pt x="14925" y="12949"/>
                    <a:pt x="14925" y="12949"/>
                  </a:cubicBezTo>
                  <a:cubicBezTo>
                    <a:pt x="14864" y="12949"/>
                    <a:pt x="14803" y="12979"/>
                    <a:pt x="14712" y="13010"/>
                  </a:cubicBezTo>
                  <a:cubicBezTo>
                    <a:pt x="14378" y="13071"/>
                    <a:pt x="13800" y="13222"/>
                    <a:pt x="12888" y="12888"/>
                  </a:cubicBezTo>
                  <a:cubicBezTo>
                    <a:pt x="13192" y="13800"/>
                    <a:pt x="13071" y="14378"/>
                    <a:pt x="12980" y="14712"/>
                  </a:cubicBezTo>
                  <a:cubicBezTo>
                    <a:pt x="12980" y="14803"/>
                    <a:pt x="12949" y="14894"/>
                    <a:pt x="12949" y="14925"/>
                  </a:cubicBezTo>
                  <a:cubicBezTo>
                    <a:pt x="12949" y="14925"/>
                    <a:pt x="13071" y="14894"/>
                    <a:pt x="13496" y="14894"/>
                  </a:cubicBezTo>
                  <a:close/>
                  <a:moveTo>
                    <a:pt x="12129" y="12402"/>
                  </a:moveTo>
                  <a:lnTo>
                    <a:pt x="12129" y="12402"/>
                  </a:lnTo>
                  <a:lnTo>
                    <a:pt x="12129" y="12402"/>
                  </a:lnTo>
                  <a:lnTo>
                    <a:pt x="12129" y="12402"/>
                  </a:lnTo>
                  <a:cubicBezTo>
                    <a:pt x="12129" y="12432"/>
                    <a:pt x="12129" y="12463"/>
                    <a:pt x="12129" y="12493"/>
                  </a:cubicBezTo>
                  <a:lnTo>
                    <a:pt x="12129" y="12493"/>
                  </a:lnTo>
                  <a:lnTo>
                    <a:pt x="12129" y="12493"/>
                  </a:lnTo>
                  <a:lnTo>
                    <a:pt x="1212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523"/>
                  </a:lnTo>
                  <a:cubicBezTo>
                    <a:pt x="12706" y="13618"/>
                    <a:pt x="12554" y="14256"/>
                    <a:pt x="12493" y="14621"/>
                  </a:cubicBezTo>
                  <a:cubicBezTo>
                    <a:pt x="12463" y="14742"/>
                    <a:pt x="12433" y="14833"/>
                    <a:pt x="12433" y="14925"/>
                  </a:cubicBezTo>
                  <a:cubicBezTo>
                    <a:pt x="12433" y="15320"/>
                    <a:pt x="12645" y="15411"/>
                    <a:pt x="13496" y="15411"/>
                  </a:cubicBezTo>
                  <a:lnTo>
                    <a:pt x="15168" y="15441"/>
                  </a:lnTo>
                  <a:cubicBezTo>
                    <a:pt x="15320" y="15441"/>
                    <a:pt x="15411" y="15320"/>
                    <a:pt x="15411" y="15168"/>
                  </a:cubicBezTo>
                  <a:lnTo>
                    <a:pt x="15411" y="13496"/>
                  </a:lnTo>
                  <a:cubicBezTo>
                    <a:pt x="15411" y="12645"/>
                    <a:pt x="15320" y="12432"/>
                    <a:pt x="14925" y="12432"/>
                  </a:cubicBezTo>
                  <a:cubicBezTo>
                    <a:pt x="14803" y="12432"/>
                    <a:pt x="14712" y="12463"/>
                    <a:pt x="14621" y="12493"/>
                  </a:cubicBezTo>
                  <a:cubicBezTo>
                    <a:pt x="14256" y="12584"/>
                    <a:pt x="13618" y="12706"/>
                    <a:pt x="12493" y="12159"/>
                  </a:cubicBez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63" y="12159"/>
                  </a:lnTo>
                  <a:lnTo>
                    <a:pt x="12463" y="12159"/>
                  </a:lnTo>
                  <a:lnTo>
                    <a:pt x="12463" y="12159"/>
                  </a:lnTo>
                  <a:lnTo>
                    <a:pt x="12463" y="12159"/>
                  </a:lnTo>
                  <a:lnTo>
                    <a:pt x="12463" y="12128"/>
                  </a:lnTo>
                  <a:cubicBezTo>
                    <a:pt x="12433" y="12128"/>
                    <a:pt x="12402" y="12128"/>
                    <a:pt x="12372" y="12128"/>
                  </a:cubicBezTo>
                  <a:lnTo>
                    <a:pt x="12372" y="12128"/>
                  </a:lnTo>
                  <a:lnTo>
                    <a:pt x="12372" y="12128"/>
                  </a:lnTo>
                  <a:lnTo>
                    <a:pt x="12372" y="12128"/>
                  </a:lnTo>
                  <a:cubicBezTo>
                    <a:pt x="12341" y="12128"/>
                    <a:pt x="12311" y="12128"/>
                    <a:pt x="12311" y="12159"/>
                  </a:cubicBez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89"/>
                  </a:lnTo>
                  <a:cubicBezTo>
                    <a:pt x="12220" y="12189"/>
                    <a:pt x="12220" y="12189"/>
                    <a:pt x="12220" y="12189"/>
                  </a:cubicBezTo>
                  <a:lnTo>
                    <a:pt x="12220" y="12189"/>
                  </a:lnTo>
                  <a:lnTo>
                    <a:pt x="12220" y="12189"/>
                  </a:lnTo>
                  <a:lnTo>
                    <a:pt x="12189" y="12189"/>
                  </a:lnTo>
                  <a:lnTo>
                    <a:pt x="12189" y="12189"/>
                  </a:lnTo>
                  <a:lnTo>
                    <a:pt x="12189" y="1218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59" y="12219"/>
                  </a:lnTo>
                  <a:lnTo>
                    <a:pt x="12159" y="12219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29" y="12280"/>
                  </a:lnTo>
                  <a:lnTo>
                    <a:pt x="12129" y="12280"/>
                  </a:lnTo>
                  <a:lnTo>
                    <a:pt x="12129" y="12280"/>
                  </a:lnTo>
                  <a:cubicBezTo>
                    <a:pt x="12129" y="12311"/>
                    <a:pt x="12129" y="12341"/>
                    <a:pt x="12129" y="12402"/>
                  </a:cubicBezTo>
                  <a:close/>
                  <a:moveTo>
                    <a:pt x="15624" y="5806"/>
                  </a:moveTo>
                  <a:cubicBezTo>
                    <a:pt x="15411" y="6566"/>
                    <a:pt x="15016" y="7265"/>
                    <a:pt x="14408" y="7873"/>
                  </a:cubicBezTo>
                  <a:cubicBezTo>
                    <a:pt x="13466" y="8815"/>
                    <a:pt x="12220" y="9301"/>
                    <a:pt x="10943" y="9301"/>
                  </a:cubicBezTo>
                  <a:cubicBezTo>
                    <a:pt x="10426" y="9301"/>
                    <a:pt x="9910" y="9210"/>
                    <a:pt x="9423" y="9058"/>
                  </a:cubicBezTo>
                  <a:lnTo>
                    <a:pt x="10609" y="10244"/>
                  </a:lnTo>
                  <a:cubicBezTo>
                    <a:pt x="11247" y="10882"/>
                    <a:pt x="12129" y="11216"/>
                    <a:pt x="12980" y="11216"/>
                  </a:cubicBezTo>
                  <a:cubicBezTo>
                    <a:pt x="13831" y="11216"/>
                    <a:pt x="14712" y="10882"/>
                    <a:pt x="15351" y="10244"/>
                  </a:cubicBezTo>
                  <a:cubicBezTo>
                    <a:pt x="16019" y="9575"/>
                    <a:pt x="16354" y="8724"/>
                    <a:pt x="16354" y="7873"/>
                  </a:cubicBezTo>
                  <a:cubicBezTo>
                    <a:pt x="16354" y="7143"/>
                    <a:pt x="16110" y="6414"/>
                    <a:pt x="15624" y="5806"/>
                  </a:cubicBezTo>
                  <a:close/>
                  <a:moveTo>
                    <a:pt x="10244" y="10608"/>
                  </a:moveTo>
                  <a:lnTo>
                    <a:pt x="10244" y="10608"/>
                  </a:lnTo>
                  <a:lnTo>
                    <a:pt x="9059" y="9423"/>
                  </a:lnTo>
                  <a:cubicBezTo>
                    <a:pt x="9211" y="9909"/>
                    <a:pt x="9302" y="10426"/>
                    <a:pt x="9302" y="10973"/>
                  </a:cubicBezTo>
                  <a:lnTo>
                    <a:pt x="9302" y="10973"/>
                  </a:lnTo>
                  <a:cubicBezTo>
                    <a:pt x="9302" y="12219"/>
                    <a:pt x="8815" y="13466"/>
                    <a:pt x="7873" y="14408"/>
                  </a:cubicBezTo>
                  <a:cubicBezTo>
                    <a:pt x="7265" y="15016"/>
                    <a:pt x="6566" y="15411"/>
                    <a:pt x="5806" y="15654"/>
                  </a:cubicBezTo>
                  <a:cubicBezTo>
                    <a:pt x="6384" y="16110"/>
                    <a:pt x="7113" y="16353"/>
                    <a:pt x="7843" y="16353"/>
                  </a:cubicBezTo>
                  <a:cubicBezTo>
                    <a:pt x="8724" y="16353"/>
                    <a:pt x="9575" y="16019"/>
                    <a:pt x="10244" y="15350"/>
                  </a:cubicBezTo>
                  <a:cubicBezTo>
                    <a:pt x="10882" y="14712"/>
                    <a:pt x="11217" y="13861"/>
                    <a:pt x="11217" y="12979"/>
                  </a:cubicBezTo>
                  <a:lnTo>
                    <a:pt x="11217" y="12979"/>
                  </a:lnTo>
                  <a:cubicBezTo>
                    <a:pt x="11217" y="12128"/>
                    <a:pt x="10882" y="11277"/>
                    <a:pt x="10244" y="10608"/>
                  </a:cubicBezTo>
                  <a:close/>
                  <a:moveTo>
                    <a:pt x="5654" y="14681"/>
                  </a:moveTo>
                  <a:cubicBezTo>
                    <a:pt x="5806" y="14499"/>
                    <a:pt x="5806" y="14256"/>
                    <a:pt x="5654" y="14104"/>
                  </a:cubicBezTo>
                  <a:cubicBezTo>
                    <a:pt x="5502" y="13952"/>
                    <a:pt x="5229" y="13952"/>
                    <a:pt x="5077" y="14104"/>
                  </a:cubicBezTo>
                  <a:cubicBezTo>
                    <a:pt x="4925" y="14256"/>
                    <a:pt x="4925" y="14499"/>
                    <a:pt x="5077" y="14681"/>
                  </a:cubicBezTo>
                  <a:cubicBezTo>
                    <a:pt x="5229" y="14833"/>
                    <a:pt x="5502" y="14833"/>
                    <a:pt x="5654" y="14681"/>
                  </a:cubicBezTo>
                  <a:close/>
                  <a:moveTo>
                    <a:pt x="7144" y="13770"/>
                  </a:moveTo>
                  <a:cubicBezTo>
                    <a:pt x="7296" y="13618"/>
                    <a:pt x="7296" y="13344"/>
                    <a:pt x="7144" y="13192"/>
                  </a:cubicBezTo>
                  <a:cubicBezTo>
                    <a:pt x="6992" y="13040"/>
                    <a:pt x="6718" y="13040"/>
                    <a:pt x="6566" y="13192"/>
                  </a:cubicBezTo>
                  <a:cubicBezTo>
                    <a:pt x="6414" y="13344"/>
                    <a:pt x="6414" y="13618"/>
                    <a:pt x="6566" y="13770"/>
                  </a:cubicBezTo>
                  <a:cubicBezTo>
                    <a:pt x="6718" y="13922"/>
                    <a:pt x="6992" y="13922"/>
                    <a:pt x="7144" y="13770"/>
                  </a:cubicBezTo>
                  <a:close/>
                  <a:moveTo>
                    <a:pt x="7964" y="12341"/>
                  </a:moveTo>
                  <a:cubicBezTo>
                    <a:pt x="8147" y="12189"/>
                    <a:pt x="8147" y="11946"/>
                    <a:pt x="7964" y="11764"/>
                  </a:cubicBezTo>
                  <a:cubicBezTo>
                    <a:pt x="7812" y="11612"/>
                    <a:pt x="7569" y="11612"/>
                    <a:pt x="7417" y="11764"/>
                  </a:cubicBezTo>
                  <a:cubicBezTo>
                    <a:pt x="7235" y="11946"/>
                    <a:pt x="7235" y="12189"/>
                    <a:pt x="7417" y="12341"/>
                  </a:cubicBezTo>
                  <a:cubicBezTo>
                    <a:pt x="7569" y="12523"/>
                    <a:pt x="7812" y="12523"/>
                    <a:pt x="7964" y="12341"/>
                  </a:cubicBezTo>
                  <a:close/>
                  <a:moveTo>
                    <a:pt x="8147" y="10700"/>
                  </a:moveTo>
                  <a:cubicBezTo>
                    <a:pt x="8329" y="10548"/>
                    <a:pt x="8329" y="10274"/>
                    <a:pt x="8147" y="10122"/>
                  </a:cubicBezTo>
                  <a:cubicBezTo>
                    <a:pt x="7995" y="9970"/>
                    <a:pt x="7752" y="9970"/>
                    <a:pt x="7569" y="10122"/>
                  </a:cubicBezTo>
                  <a:cubicBezTo>
                    <a:pt x="7417" y="10274"/>
                    <a:pt x="7417" y="10548"/>
                    <a:pt x="7569" y="10700"/>
                  </a:cubicBezTo>
                  <a:cubicBezTo>
                    <a:pt x="7752" y="10852"/>
                    <a:pt x="7995" y="10852"/>
                    <a:pt x="8147" y="10700"/>
                  </a:cubicBezTo>
                  <a:close/>
                  <a:moveTo>
                    <a:pt x="7539" y="9149"/>
                  </a:moveTo>
                  <a:cubicBezTo>
                    <a:pt x="7691" y="8998"/>
                    <a:pt x="7691" y="8724"/>
                    <a:pt x="7539" y="8572"/>
                  </a:cubicBezTo>
                  <a:cubicBezTo>
                    <a:pt x="7387" y="8420"/>
                    <a:pt x="7144" y="8420"/>
                    <a:pt x="6961" y="8572"/>
                  </a:cubicBezTo>
                  <a:cubicBezTo>
                    <a:pt x="6809" y="8724"/>
                    <a:pt x="6809" y="8998"/>
                    <a:pt x="6961" y="9149"/>
                  </a:cubicBezTo>
                  <a:cubicBezTo>
                    <a:pt x="7144" y="9301"/>
                    <a:pt x="7387" y="9301"/>
                    <a:pt x="7539" y="91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08877" y="316155"/>
              <a:ext cx="8526246" cy="4511191"/>
            </a:xfrm>
            <a:custGeom>
              <a:rect b="b" l="l" r="r" t="t"/>
              <a:pathLst>
                <a:path extrusionOk="0" h="167298" w="262225">
                  <a:moveTo>
                    <a:pt x="366" y="12554"/>
                  </a:moveTo>
                  <a:cubicBezTo>
                    <a:pt x="366" y="12493"/>
                    <a:pt x="335" y="12402"/>
                    <a:pt x="244" y="12372"/>
                  </a:cubicBezTo>
                  <a:cubicBezTo>
                    <a:pt x="123" y="12341"/>
                    <a:pt x="1" y="12432"/>
                    <a:pt x="1" y="12554"/>
                  </a:cubicBezTo>
                  <a:lnTo>
                    <a:pt x="1" y="12949"/>
                  </a:lnTo>
                  <a:cubicBezTo>
                    <a:pt x="1" y="13040"/>
                    <a:pt x="31" y="13131"/>
                    <a:pt x="123" y="13162"/>
                  </a:cubicBezTo>
                  <a:cubicBezTo>
                    <a:pt x="244" y="13192"/>
                    <a:pt x="366" y="13101"/>
                    <a:pt x="366" y="12949"/>
                  </a:cubicBezTo>
                  <a:close/>
                  <a:moveTo>
                    <a:pt x="261860" y="154744"/>
                  </a:moveTo>
                  <a:cubicBezTo>
                    <a:pt x="261860" y="154805"/>
                    <a:pt x="261890" y="154896"/>
                    <a:pt x="261982" y="154927"/>
                  </a:cubicBezTo>
                  <a:cubicBezTo>
                    <a:pt x="262103" y="154957"/>
                    <a:pt x="262225" y="154866"/>
                    <a:pt x="262225" y="154744"/>
                  </a:cubicBezTo>
                  <a:lnTo>
                    <a:pt x="262225" y="154349"/>
                  </a:lnTo>
                  <a:cubicBezTo>
                    <a:pt x="262225" y="154258"/>
                    <a:pt x="262194" y="154167"/>
                    <a:pt x="262103" y="154137"/>
                  </a:cubicBezTo>
                  <a:cubicBezTo>
                    <a:pt x="261982" y="154106"/>
                    <a:pt x="261860" y="154197"/>
                    <a:pt x="261860" y="154349"/>
                  </a:cubicBezTo>
                  <a:close/>
                  <a:moveTo>
                    <a:pt x="249489" y="167298"/>
                  </a:moveTo>
                  <a:cubicBezTo>
                    <a:pt x="249580" y="167298"/>
                    <a:pt x="249671" y="167237"/>
                    <a:pt x="249702" y="167146"/>
                  </a:cubicBezTo>
                  <a:cubicBezTo>
                    <a:pt x="249732" y="167024"/>
                    <a:pt x="249641" y="166903"/>
                    <a:pt x="249489" y="166903"/>
                  </a:cubicBezTo>
                  <a:lnTo>
                    <a:pt x="249124" y="166903"/>
                  </a:lnTo>
                  <a:cubicBezTo>
                    <a:pt x="249033" y="166903"/>
                    <a:pt x="248942" y="166963"/>
                    <a:pt x="248911" y="167024"/>
                  </a:cubicBezTo>
                  <a:cubicBezTo>
                    <a:pt x="248881" y="167146"/>
                    <a:pt x="248972" y="167298"/>
                    <a:pt x="249124" y="167298"/>
                  </a:cubicBezTo>
                  <a:close/>
                  <a:moveTo>
                    <a:pt x="247939" y="167298"/>
                  </a:moveTo>
                  <a:cubicBezTo>
                    <a:pt x="248030" y="167298"/>
                    <a:pt x="248091" y="167237"/>
                    <a:pt x="248121" y="167146"/>
                  </a:cubicBezTo>
                  <a:cubicBezTo>
                    <a:pt x="248152" y="167024"/>
                    <a:pt x="248060" y="166903"/>
                    <a:pt x="247939" y="166903"/>
                  </a:cubicBezTo>
                  <a:lnTo>
                    <a:pt x="247544" y="166903"/>
                  </a:lnTo>
                  <a:cubicBezTo>
                    <a:pt x="247452" y="166903"/>
                    <a:pt x="247361" y="166963"/>
                    <a:pt x="247361" y="167024"/>
                  </a:cubicBezTo>
                  <a:cubicBezTo>
                    <a:pt x="247300" y="167146"/>
                    <a:pt x="247392" y="167298"/>
                    <a:pt x="247544" y="167298"/>
                  </a:cubicBezTo>
                  <a:close/>
                  <a:moveTo>
                    <a:pt x="246358" y="167298"/>
                  </a:moveTo>
                  <a:cubicBezTo>
                    <a:pt x="246449" y="167298"/>
                    <a:pt x="246510" y="167237"/>
                    <a:pt x="246541" y="167146"/>
                  </a:cubicBezTo>
                  <a:cubicBezTo>
                    <a:pt x="246571" y="167024"/>
                    <a:pt x="246480" y="166903"/>
                    <a:pt x="246358" y="166903"/>
                  </a:cubicBezTo>
                  <a:lnTo>
                    <a:pt x="245963" y="166903"/>
                  </a:lnTo>
                  <a:cubicBezTo>
                    <a:pt x="245872" y="166903"/>
                    <a:pt x="245811" y="166963"/>
                    <a:pt x="245781" y="167024"/>
                  </a:cubicBezTo>
                  <a:cubicBezTo>
                    <a:pt x="245750" y="167146"/>
                    <a:pt x="245841" y="167298"/>
                    <a:pt x="245963" y="167298"/>
                  </a:cubicBezTo>
                  <a:close/>
                  <a:moveTo>
                    <a:pt x="244778" y="167298"/>
                  </a:moveTo>
                  <a:cubicBezTo>
                    <a:pt x="244869" y="167298"/>
                    <a:pt x="244930" y="167237"/>
                    <a:pt x="244960" y="167146"/>
                  </a:cubicBezTo>
                  <a:cubicBezTo>
                    <a:pt x="245021" y="167024"/>
                    <a:pt x="244930" y="166903"/>
                    <a:pt x="244778" y="166903"/>
                  </a:cubicBezTo>
                  <a:lnTo>
                    <a:pt x="244382" y="166903"/>
                  </a:lnTo>
                  <a:cubicBezTo>
                    <a:pt x="244291" y="166903"/>
                    <a:pt x="244230" y="166963"/>
                    <a:pt x="244200" y="167024"/>
                  </a:cubicBezTo>
                  <a:cubicBezTo>
                    <a:pt x="244170" y="167146"/>
                    <a:pt x="244261" y="167298"/>
                    <a:pt x="244382" y="167298"/>
                  </a:cubicBezTo>
                  <a:close/>
                  <a:moveTo>
                    <a:pt x="243197" y="167298"/>
                  </a:moveTo>
                  <a:cubicBezTo>
                    <a:pt x="243288" y="167298"/>
                    <a:pt x="243379" y="167237"/>
                    <a:pt x="243410" y="167146"/>
                  </a:cubicBezTo>
                  <a:cubicBezTo>
                    <a:pt x="243440" y="167024"/>
                    <a:pt x="243349" y="166903"/>
                    <a:pt x="243197" y="166903"/>
                  </a:cubicBezTo>
                  <a:lnTo>
                    <a:pt x="242802" y="166903"/>
                  </a:lnTo>
                  <a:cubicBezTo>
                    <a:pt x="242741" y="166903"/>
                    <a:pt x="242650" y="166963"/>
                    <a:pt x="242620" y="167024"/>
                  </a:cubicBezTo>
                  <a:cubicBezTo>
                    <a:pt x="242589" y="167146"/>
                    <a:pt x="242680" y="167298"/>
                    <a:pt x="242802" y="167298"/>
                  </a:cubicBezTo>
                  <a:close/>
                  <a:moveTo>
                    <a:pt x="241647" y="167298"/>
                  </a:moveTo>
                  <a:cubicBezTo>
                    <a:pt x="241708" y="167298"/>
                    <a:pt x="241799" y="167237"/>
                    <a:pt x="241829" y="167146"/>
                  </a:cubicBezTo>
                  <a:cubicBezTo>
                    <a:pt x="241860" y="167024"/>
                    <a:pt x="241768" y="166903"/>
                    <a:pt x="241647" y="166903"/>
                  </a:cubicBezTo>
                  <a:lnTo>
                    <a:pt x="241252" y="166903"/>
                  </a:lnTo>
                  <a:cubicBezTo>
                    <a:pt x="241161" y="166903"/>
                    <a:pt x="241069" y="166963"/>
                    <a:pt x="241069" y="167024"/>
                  </a:cubicBezTo>
                  <a:cubicBezTo>
                    <a:pt x="241009" y="167146"/>
                    <a:pt x="241100" y="167298"/>
                    <a:pt x="241252" y="167298"/>
                  </a:cubicBezTo>
                  <a:close/>
                  <a:moveTo>
                    <a:pt x="240066" y="167298"/>
                  </a:moveTo>
                  <a:cubicBezTo>
                    <a:pt x="240157" y="167298"/>
                    <a:pt x="240218" y="167237"/>
                    <a:pt x="240249" y="167146"/>
                  </a:cubicBezTo>
                  <a:cubicBezTo>
                    <a:pt x="240279" y="167024"/>
                    <a:pt x="240188" y="166903"/>
                    <a:pt x="240066" y="166903"/>
                  </a:cubicBezTo>
                  <a:lnTo>
                    <a:pt x="239671" y="166903"/>
                  </a:lnTo>
                  <a:cubicBezTo>
                    <a:pt x="239580" y="166903"/>
                    <a:pt x="239519" y="166963"/>
                    <a:pt x="239489" y="167024"/>
                  </a:cubicBezTo>
                  <a:cubicBezTo>
                    <a:pt x="239428" y="167146"/>
                    <a:pt x="239550" y="167298"/>
                    <a:pt x="239671" y="167298"/>
                  </a:cubicBezTo>
                  <a:close/>
                  <a:moveTo>
                    <a:pt x="238486" y="167298"/>
                  </a:moveTo>
                  <a:cubicBezTo>
                    <a:pt x="238577" y="167298"/>
                    <a:pt x="238638" y="167237"/>
                    <a:pt x="238668" y="167146"/>
                  </a:cubicBezTo>
                  <a:cubicBezTo>
                    <a:pt x="238729" y="167024"/>
                    <a:pt x="238638" y="166903"/>
                    <a:pt x="238486" y="166903"/>
                  </a:cubicBezTo>
                  <a:lnTo>
                    <a:pt x="238091" y="166903"/>
                  </a:lnTo>
                  <a:cubicBezTo>
                    <a:pt x="237999" y="166903"/>
                    <a:pt x="237939" y="166963"/>
                    <a:pt x="237908" y="167024"/>
                  </a:cubicBezTo>
                  <a:cubicBezTo>
                    <a:pt x="237878" y="167146"/>
                    <a:pt x="237969" y="167298"/>
                    <a:pt x="238091" y="167298"/>
                  </a:cubicBezTo>
                  <a:close/>
                  <a:moveTo>
                    <a:pt x="236905" y="167298"/>
                  </a:moveTo>
                  <a:cubicBezTo>
                    <a:pt x="236996" y="167298"/>
                    <a:pt x="237087" y="167237"/>
                    <a:pt x="237118" y="167146"/>
                  </a:cubicBezTo>
                  <a:cubicBezTo>
                    <a:pt x="237148" y="167024"/>
                    <a:pt x="237057" y="166903"/>
                    <a:pt x="236905" y="166903"/>
                  </a:cubicBezTo>
                  <a:lnTo>
                    <a:pt x="236510" y="166903"/>
                  </a:lnTo>
                  <a:cubicBezTo>
                    <a:pt x="236449" y="166903"/>
                    <a:pt x="236358" y="166963"/>
                    <a:pt x="236328" y="167024"/>
                  </a:cubicBezTo>
                  <a:cubicBezTo>
                    <a:pt x="236297" y="167146"/>
                    <a:pt x="236388" y="167298"/>
                    <a:pt x="236510" y="167298"/>
                  </a:cubicBezTo>
                  <a:close/>
                  <a:moveTo>
                    <a:pt x="235355" y="167298"/>
                  </a:moveTo>
                  <a:cubicBezTo>
                    <a:pt x="235416" y="167298"/>
                    <a:pt x="235507" y="167237"/>
                    <a:pt x="235537" y="167146"/>
                  </a:cubicBezTo>
                  <a:cubicBezTo>
                    <a:pt x="235568" y="167024"/>
                    <a:pt x="235477" y="166903"/>
                    <a:pt x="235355" y="166903"/>
                  </a:cubicBezTo>
                  <a:lnTo>
                    <a:pt x="234960" y="166903"/>
                  </a:lnTo>
                  <a:cubicBezTo>
                    <a:pt x="234869" y="166903"/>
                    <a:pt x="234777" y="166963"/>
                    <a:pt x="234747" y="167024"/>
                  </a:cubicBezTo>
                  <a:cubicBezTo>
                    <a:pt x="234717" y="167146"/>
                    <a:pt x="234808" y="167298"/>
                    <a:pt x="234960" y="167298"/>
                  </a:cubicBezTo>
                  <a:close/>
                  <a:moveTo>
                    <a:pt x="233774" y="167298"/>
                  </a:moveTo>
                  <a:cubicBezTo>
                    <a:pt x="233866" y="167298"/>
                    <a:pt x="233926" y="167237"/>
                    <a:pt x="233957" y="167146"/>
                  </a:cubicBezTo>
                  <a:cubicBezTo>
                    <a:pt x="233987" y="167024"/>
                    <a:pt x="233896" y="166903"/>
                    <a:pt x="233774" y="166903"/>
                  </a:cubicBezTo>
                  <a:lnTo>
                    <a:pt x="233379" y="166903"/>
                  </a:lnTo>
                  <a:cubicBezTo>
                    <a:pt x="233288" y="166903"/>
                    <a:pt x="233227" y="166963"/>
                    <a:pt x="233197" y="167024"/>
                  </a:cubicBezTo>
                  <a:cubicBezTo>
                    <a:pt x="233136" y="167146"/>
                    <a:pt x="233258" y="167298"/>
                    <a:pt x="233379" y="167298"/>
                  </a:cubicBezTo>
                  <a:close/>
                  <a:moveTo>
                    <a:pt x="232194" y="167298"/>
                  </a:moveTo>
                  <a:cubicBezTo>
                    <a:pt x="232285" y="167298"/>
                    <a:pt x="232346" y="167237"/>
                    <a:pt x="232376" y="167146"/>
                  </a:cubicBezTo>
                  <a:cubicBezTo>
                    <a:pt x="232437" y="167024"/>
                    <a:pt x="232315" y="166903"/>
                    <a:pt x="232194" y="166903"/>
                  </a:cubicBezTo>
                  <a:lnTo>
                    <a:pt x="231799" y="166903"/>
                  </a:lnTo>
                  <a:cubicBezTo>
                    <a:pt x="231707" y="166903"/>
                    <a:pt x="231647" y="166963"/>
                    <a:pt x="231616" y="167024"/>
                  </a:cubicBezTo>
                  <a:cubicBezTo>
                    <a:pt x="231586" y="167146"/>
                    <a:pt x="231677" y="167298"/>
                    <a:pt x="231799" y="167298"/>
                  </a:cubicBezTo>
                  <a:close/>
                  <a:moveTo>
                    <a:pt x="230613" y="167298"/>
                  </a:moveTo>
                  <a:cubicBezTo>
                    <a:pt x="230704" y="167298"/>
                    <a:pt x="230796" y="167237"/>
                    <a:pt x="230796" y="167146"/>
                  </a:cubicBezTo>
                  <a:cubicBezTo>
                    <a:pt x="230856" y="167024"/>
                    <a:pt x="230765" y="166903"/>
                    <a:pt x="230613" y="166903"/>
                  </a:cubicBezTo>
                  <a:lnTo>
                    <a:pt x="230218" y="166903"/>
                  </a:lnTo>
                  <a:cubicBezTo>
                    <a:pt x="230157" y="166903"/>
                    <a:pt x="230066" y="166963"/>
                    <a:pt x="230036" y="167024"/>
                  </a:cubicBezTo>
                  <a:cubicBezTo>
                    <a:pt x="230005" y="167146"/>
                    <a:pt x="230096" y="167298"/>
                    <a:pt x="230218" y="167298"/>
                  </a:cubicBezTo>
                  <a:close/>
                  <a:moveTo>
                    <a:pt x="229063" y="167298"/>
                  </a:moveTo>
                  <a:cubicBezTo>
                    <a:pt x="229124" y="167298"/>
                    <a:pt x="229215" y="167237"/>
                    <a:pt x="229245" y="167146"/>
                  </a:cubicBezTo>
                  <a:cubicBezTo>
                    <a:pt x="229276" y="167024"/>
                    <a:pt x="229185" y="166903"/>
                    <a:pt x="229063" y="166903"/>
                  </a:cubicBezTo>
                  <a:lnTo>
                    <a:pt x="228668" y="166903"/>
                  </a:lnTo>
                  <a:cubicBezTo>
                    <a:pt x="228577" y="166903"/>
                    <a:pt x="228485" y="166963"/>
                    <a:pt x="228455" y="167024"/>
                  </a:cubicBezTo>
                  <a:cubicBezTo>
                    <a:pt x="228425" y="167146"/>
                    <a:pt x="228516" y="167298"/>
                    <a:pt x="228668" y="167298"/>
                  </a:cubicBezTo>
                  <a:close/>
                  <a:moveTo>
                    <a:pt x="227482" y="167298"/>
                  </a:moveTo>
                  <a:cubicBezTo>
                    <a:pt x="227574" y="167298"/>
                    <a:pt x="227634" y="167237"/>
                    <a:pt x="227665" y="167146"/>
                  </a:cubicBezTo>
                  <a:cubicBezTo>
                    <a:pt x="227695" y="167024"/>
                    <a:pt x="227604" y="166903"/>
                    <a:pt x="227482" y="166903"/>
                  </a:cubicBezTo>
                  <a:lnTo>
                    <a:pt x="227087" y="166903"/>
                  </a:lnTo>
                  <a:cubicBezTo>
                    <a:pt x="226996" y="166903"/>
                    <a:pt x="226935" y="166963"/>
                    <a:pt x="226905" y="167024"/>
                  </a:cubicBezTo>
                  <a:cubicBezTo>
                    <a:pt x="226844" y="167146"/>
                    <a:pt x="226966" y="167298"/>
                    <a:pt x="227087" y="167298"/>
                  </a:cubicBezTo>
                  <a:close/>
                  <a:moveTo>
                    <a:pt x="225902" y="167298"/>
                  </a:moveTo>
                  <a:cubicBezTo>
                    <a:pt x="225993" y="167298"/>
                    <a:pt x="226054" y="167237"/>
                    <a:pt x="226084" y="167146"/>
                  </a:cubicBezTo>
                  <a:cubicBezTo>
                    <a:pt x="226145" y="167024"/>
                    <a:pt x="226023" y="166903"/>
                    <a:pt x="225902" y="166903"/>
                  </a:cubicBezTo>
                  <a:lnTo>
                    <a:pt x="225507" y="166903"/>
                  </a:lnTo>
                  <a:cubicBezTo>
                    <a:pt x="225416" y="166903"/>
                    <a:pt x="225355" y="166963"/>
                    <a:pt x="225324" y="167024"/>
                  </a:cubicBezTo>
                  <a:cubicBezTo>
                    <a:pt x="225294" y="167146"/>
                    <a:pt x="225385" y="167298"/>
                    <a:pt x="225507" y="167298"/>
                  </a:cubicBezTo>
                  <a:close/>
                  <a:moveTo>
                    <a:pt x="224321" y="167298"/>
                  </a:moveTo>
                  <a:cubicBezTo>
                    <a:pt x="224412" y="167298"/>
                    <a:pt x="224504" y="167237"/>
                    <a:pt x="224504" y="167146"/>
                  </a:cubicBezTo>
                  <a:cubicBezTo>
                    <a:pt x="224564" y="167024"/>
                    <a:pt x="224473" y="166903"/>
                    <a:pt x="224321" y="166903"/>
                  </a:cubicBezTo>
                  <a:lnTo>
                    <a:pt x="223926" y="166903"/>
                  </a:lnTo>
                  <a:cubicBezTo>
                    <a:pt x="223865" y="166903"/>
                    <a:pt x="223774" y="166963"/>
                    <a:pt x="223744" y="167024"/>
                  </a:cubicBezTo>
                  <a:cubicBezTo>
                    <a:pt x="223713" y="167146"/>
                    <a:pt x="223805" y="167298"/>
                    <a:pt x="223926" y="167298"/>
                  </a:cubicBezTo>
                  <a:close/>
                  <a:moveTo>
                    <a:pt x="222771" y="167298"/>
                  </a:moveTo>
                  <a:cubicBezTo>
                    <a:pt x="222832" y="167298"/>
                    <a:pt x="222923" y="167237"/>
                    <a:pt x="222953" y="167146"/>
                  </a:cubicBezTo>
                  <a:cubicBezTo>
                    <a:pt x="222984" y="167024"/>
                    <a:pt x="222893" y="166903"/>
                    <a:pt x="222771" y="166903"/>
                  </a:cubicBezTo>
                  <a:lnTo>
                    <a:pt x="222376" y="166903"/>
                  </a:lnTo>
                  <a:cubicBezTo>
                    <a:pt x="222285" y="166903"/>
                    <a:pt x="222194" y="166963"/>
                    <a:pt x="222163" y="167024"/>
                  </a:cubicBezTo>
                  <a:cubicBezTo>
                    <a:pt x="222133" y="167146"/>
                    <a:pt x="222224" y="167298"/>
                    <a:pt x="222376" y="167298"/>
                  </a:cubicBezTo>
                  <a:close/>
                  <a:moveTo>
                    <a:pt x="221191" y="167298"/>
                  </a:moveTo>
                  <a:cubicBezTo>
                    <a:pt x="221282" y="167298"/>
                    <a:pt x="221343" y="167237"/>
                    <a:pt x="221373" y="167146"/>
                  </a:cubicBezTo>
                  <a:cubicBezTo>
                    <a:pt x="221403" y="167024"/>
                    <a:pt x="221312" y="166903"/>
                    <a:pt x="221191" y="166903"/>
                  </a:cubicBezTo>
                  <a:lnTo>
                    <a:pt x="220795" y="166903"/>
                  </a:lnTo>
                  <a:cubicBezTo>
                    <a:pt x="220704" y="166903"/>
                    <a:pt x="220643" y="166963"/>
                    <a:pt x="220613" y="167024"/>
                  </a:cubicBezTo>
                  <a:cubicBezTo>
                    <a:pt x="220552" y="167146"/>
                    <a:pt x="220643" y="167298"/>
                    <a:pt x="220795" y="167298"/>
                  </a:cubicBezTo>
                  <a:close/>
                  <a:moveTo>
                    <a:pt x="219610" y="167298"/>
                  </a:moveTo>
                  <a:cubicBezTo>
                    <a:pt x="219701" y="167298"/>
                    <a:pt x="219762" y="167237"/>
                    <a:pt x="219792" y="167146"/>
                  </a:cubicBezTo>
                  <a:cubicBezTo>
                    <a:pt x="219823" y="167024"/>
                    <a:pt x="219732" y="166903"/>
                    <a:pt x="219610" y="166903"/>
                  </a:cubicBezTo>
                  <a:lnTo>
                    <a:pt x="219215" y="166903"/>
                  </a:lnTo>
                  <a:cubicBezTo>
                    <a:pt x="219124" y="166903"/>
                    <a:pt x="219063" y="166963"/>
                    <a:pt x="219032" y="167024"/>
                  </a:cubicBezTo>
                  <a:cubicBezTo>
                    <a:pt x="219002" y="167146"/>
                    <a:pt x="219093" y="167298"/>
                    <a:pt x="219215" y="167298"/>
                  </a:cubicBezTo>
                  <a:close/>
                  <a:moveTo>
                    <a:pt x="218029" y="167298"/>
                  </a:moveTo>
                  <a:cubicBezTo>
                    <a:pt x="218121" y="167298"/>
                    <a:pt x="218212" y="167237"/>
                    <a:pt x="218212" y="167146"/>
                  </a:cubicBezTo>
                  <a:cubicBezTo>
                    <a:pt x="218273" y="167024"/>
                    <a:pt x="218181" y="166903"/>
                    <a:pt x="218029" y="166903"/>
                  </a:cubicBezTo>
                  <a:lnTo>
                    <a:pt x="217634" y="166903"/>
                  </a:lnTo>
                  <a:cubicBezTo>
                    <a:pt x="217543" y="166903"/>
                    <a:pt x="217482" y="166963"/>
                    <a:pt x="217452" y="167024"/>
                  </a:cubicBezTo>
                  <a:cubicBezTo>
                    <a:pt x="217421" y="167146"/>
                    <a:pt x="217513" y="167298"/>
                    <a:pt x="217634" y="167298"/>
                  </a:cubicBezTo>
                  <a:close/>
                  <a:moveTo>
                    <a:pt x="216449" y="167298"/>
                  </a:moveTo>
                  <a:cubicBezTo>
                    <a:pt x="216540" y="167298"/>
                    <a:pt x="216631" y="167237"/>
                    <a:pt x="216662" y="167146"/>
                  </a:cubicBezTo>
                  <a:cubicBezTo>
                    <a:pt x="216692" y="167024"/>
                    <a:pt x="216601" y="166903"/>
                    <a:pt x="216449" y="166903"/>
                  </a:cubicBezTo>
                  <a:lnTo>
                    <a:pt x="216084" y="166903"/>
                  </a:lnTo>
                  <a:cubicBezTo>
                    <a:pt x="215993" y="166903"/>
                    <a:pt x="215902" y="166963"/>
                    <a:pt x="215871" y="167024"/>
                  </a:cubicBezTo>
                  <a:cubicBezTo>
                    <a:pt x="215841" y="167146"/>
                    <a:pt x="215932" y="167298"/>
                    <a:pt x="216084" y="167298"/>
                  </a:cubicBezTo>
                  <a:close/>
                  <a:moveTo>
                    <a:pt x="214899" y="167298"/>
                  </a:moveTo>
                  <a:cubicBezTo>
                    <a:pt x="214990" y="167298"/>
                    <a:pt x="215051" y="167237"/>
                    <a:pt x="215081" y="167146"/>
                  </a:cubicBezTo>
                  <a:cubicBezTo>
                    <a:pt x="215111" y="167024"/>
                    <a:pt x="215020" y="166903"/>
                    <a:pt x="214899" y="166903"/>
                  </a:cubicBezTo>
                  <a:lnTo>
                    <a:pt x="214503" y="166903"/>
                  </a:lnTo>
                  <a:cubicBezTo>
                    <a:pt x="214412" y="166903"/>
                    <a:pt x="214321" y="166963"/>
                    <a:pt x="214321" y="167024"/>
                  </a:cubicBezTo>
                  <a:cubicBezTo>
                    <a:pt x="214260" y="167146"/>
                    <a:pt x="214351" y="167298"/>
                    <a:pt x="214503" y="167298"/>
                  </a:cubicBezTo>
                  <a:close/>
                  <a:moveTo>
                    <a:pt x="213318" y="167298"/>
                  </a:moveTo>
                  <a:cubicBezTo>
                    <a:pt x="213409" y="167298"/>
                    <a:pt x="213470" y="167237"/>
                    <a:pt x="213500" y="167146"/>
                  </a:cubicBezTo>
                  <a:cubicBezTo>
                    <a:pt x="213531" y="167024"/>
                    <a:pt x="213440" y="166903"/>
                    <a:pt x="213318" y="166903"/>
                  </a:cubicBezTo>
                  <a:lnTo>
                    <a:pt x="212923" y="166903"/>
                  </a:lnTo>
                  <a:cubicBezTo>
                    <a:pt x="212832" y="166903"/>
                    <a:pt x="212771" y="166963"/>
                    <a:pt x="212741" y="167024"/>
                  </a:cubicBezTo>
                  <a:cubicBezTo>
                    <a:pt x="212710" y="167146"/>
                    <a:pt x="212801" y="167298"/>
                    <a:pt x="212923" y="167298"/>
                  </a:cubicBezTo>
                  <a:close/>
                  <a:moveTo>
                    <a:pt x="211737" y="167298"/>
                  </a:moveTo>
                  <a:cubicBezTo>
                    <a:pt x="211829" y="167298"/>
                    <a:pt x="211920" y="167237"/>
                    <a:pt x="211920" y="167146"/>
                  </a:cubicBezTo>
                  <a:cubicBezTo>
                    <a:pt x="211981" y="167024"/>
                    <a:pt x="211889" y="166903"/>
                    <a:pt x="211737" y="166903"/>
                  </a:cubicBezTo>
                  <a:lnTo>
                    <a:pt x="211342" y="166903"/>
                  </a:lnTo>
                  <a:cubicBezTo>
                    <a:pt x="211251" y="166903"/>
                    <a:pt x="211190" y="166963"/>
                    <a:pt x="211160" y="167024"/>
                  </a:cubicBezTo>
                  <a:cubicBezTo>
                    <a:pt x="211130" y="167146"/>
                    <a:pt x="211221" y="167298"/>
                    <a:pt x="211342" y="167298"/>
                  </a:cubicBezTo>
                  <a:close/>
                  <a:moveTo>
                    <a:pt x="210157" y="167298"/>
                  </a:moveTo>
                  <a:cubicBezTo>
                    <a:pt x="210248" y="167298"/>
                    <a:pt x="210339" y="167237"/>
                    <a:pt x="210370" y="167146"/>
                  </a:cubicBezTo>
                  <a:cubicBezTo>
                    <a:pt x="210400" y="167024"/>
                    <a:pt x="210309" y="166903"/>
                    <a:pt x="210157" y="166903"/>
                  </a:cubicBezTo>
                  <a:lnTo>
                    <a:pt x="209792" y="166903"/>
                  </a:lnTo>
                  <a:cubicBezTo>
                    <a:pt x="209701" y="166903"/>
                    <a:pt x="209610" y="166963"/>
                    <a:pt x="209579" y="167024"/>
                  </a:cubicBezTo>
                  <a:cubicBezTo>
                    <a:pt x="209549" y="167146"/>
                    <a:pt x="209640" y="167298"/>
                    <a:pt x="209792" y="167298"/>
                  </a:cubicBezTo>
                  <a:close/>
                  <a:moveTo>
                    <a:pt x="208607" y="167298"/>
                  </a:moveTo>
                  <a:cubicBezTo>
                    <a:pt x="208698" y="167298"/>
                    <a:pt x="208759" y="167237"/>
                    <a:pt x="208789" y="167146"/>
                  </a:cubicBezTo>
                  <a:cubicBezTo>
                    <a:pt x="208819" y="167024"/>
                    <a:pt x="208728" y="166903"/>
                    <a:pt x="208607" y="166903"/>
                  </a:cubicBezTo>
                  <a:lnTo>
                    <a:pt x="208212" y="166903"/>
                  </a:lnTo>
                  <a:cubicBezTo>
                    <a:pt x="208120" y="166903"/>
                    <a:pt x="208029" y="166963"/>
                    <a:pt x="208029" y="167024"/>
                  </a:cubicBezTo>
                  <a:cubicBezTo>
                    <a:pt x="207968" y="167146"/>
                    <a:pt x="208060" y="167298"/>
                    <a:pt x="208212" y="167298"/>
                  </a:cubicBezTo>
                  <a:close/>
                  <a:moveTo>
                    <a:pt x="207026" y="167298"/>
                  </a:moveTo>
                  <a:cubicBezTo>
                    <a:pt x="207117" y="167298"/>
                    <a:pt x="207178" y="167237"/>
                    <a:pt x="207209" y="167146"/>
                  </a:cubicBezTo>
                  <a:cubicBezTo>
                    <a:pt x="207239" y="167024"/>
                    <a:pt x="207148" y="166903"/>
                    <a:pt x="207026" y="166903"/>
                  </a:cubicBezTo>
                  <a:lnTo>
                    <a:pt x="206631" y="166903"/>
                  </a:lnTo>
                  <a:cubicBezTo>
                    <a:pt x="206540" y="166903"/>
                    <a:pt x="206479" y="166963"/>
                    <a:pt x="206449" y="167024"/>
                  </a:cubicBezTo>
                  <a:cubicBezTo>
                    <a:pt x="206418" y="167146"/>
                    <a:pt x="206509" y="167298"/>
                    <a:pt x="206631" y="167298"/>
                  </a:cubicBezTo>
                  <a:close/>
                  <a:moveTo>
                    <a:pt x="205446" y="167298"/>
                  </a:moveTo>
                  <a:cubicBezTo>
                    <a:pt x="205537" y="167298"/>
                    <a:pt x="205598" y="167237"/>
                    <a:pt x="205628" y="167146"/>
                  </a:cubicBezTo>
                  <a:cubicBezTo>
                    <a:pt x="205689" y="167024"/>
                    <a:pt x="205598" y="166903"/>
                    <a:pt x="205446" y="166903"/>
                  </a:cubicBezTo>
                  <a:lnTo>
                    <a:pt x="205050" y="166903"/>
                  </a:lnTo>
                  <a:cubicBezTo>
                    <a:pt x="204959" y="166903"/>
                    <a:pt x="204898" y="166963"/>
                    <a:pt x="204868" y="167024"/>
                  </a:cubicBezTo>
                  <a:cubicBezTo>
                    <a:pt x="204838" y="167146"/>
                    <a:pt x="204929" y="167298"/>
                    <a:pt x="205050" y="167298"/>
                  </a:cubicBezTo>
                  <a:close/>
                  <a:moveTo>
                    <a:pt x="203865" y="167298"/>
                  </a:moveTo>
                  <a:cubicBezTo>
                    <a:pt x="203956" y="167298"/>
                    <a:pt x="204047" y="167237"/>
                    <a:pt x="204078" y="167146"/>
                  </a:cubicBezTo>
                  <a:cubicBezTo>
                    <a:pt x="204108" y="167024"/>
                    <a:pt x="204017" y="166903"/>
                    <a:pt x="203865" y="166903"/>
                  </a:cubicBezTo>
                  <a:lnTo>
                    <a:pt x="203470" y="166903"/>
                  </a:lnTo>
                  <a:cubicBezTo>
                    <a:pt x="203409" y="166903"/>
                    <a:pt x="203318" y="166963"/>
                    <a:pt x="203287" y="167024"/>
                  </a:cubicBezTo>
                  <a:cubicBezTo>
                    <a:pt x="203257" y="167146"/>
                    <a:pt x="203348" y="167298"/>
                    <a:pt x="203470" y="167298"/>
                  </a:cubicBezTo>
                  <a:close/>
                  <a:moveTo>
                    <a:pt x="202315" y="167298"/>
                  </a:moveTo>
                  <a:cubicBezTo>
                    <a:pt x="202376" y="167298"/>
                    <a:pt x="202467" y="167237"/>
                    <a:pt x="202497" y="167146"/>
                  </a:cubicBezTo>
                  <a:cubicBezTo>
                    <a:pt x="202528" y="167024"/>
                    <a:pt x="202436" y="166903"/>
                    <a:pt x="202315" y="166903"/>
                  </a:cubicBezTo>
                  <a:lnTo>
                    <a:pt x="201920" y="166903"/>
                  </a:lnTo>
                  <a:cubicBezTo>
                    <a:pt x="201828" y="166903"/>
                    <a:pt x="201737" y="166963"/>
                    <a:pt x="201737" y="167024"/>
                  </a:cubicBezTo>
                  <a:cubicBezTo>
                    <a:pt x="201676" y="167146"/>
                    <a:pt x="201768" y="167298"/>
                    <a:pt x="201920" y="167298"/>
                  </a:cubicBezTo>
                  <a:close/>
                  <a:moveTo>
                    <a:pt x="200734" y="167298"/>
                  </a:moveTo>
                  <a:cubicBezTo>
                    <a:pt x="200825" y="167298"/>
                    <a:pt x="200886" y="167237"/>
                    <a:pt x="200917" y="167146"/>
                  </a:cubicBezTo>
                  <a:cubicBezTo>
                    <a:pt x="200947" y="167024"/>
                    <a:pt x="200856" y="166903"/>
                    <a:pt x="200734" y="166903"/>
                  </a:cubicBezTo>
                  <a:lnTo>
                    <a:pt x="200339" y="166903"/>
                  </a:lnTo>
                  <a:cubicBezTo>
                    <a:pt x="200248" y="166903"/>
                    <a:pt x="200187" y="166963"/>
                    <a:pt x="200157" y="167024"/>
                  </a:cubicBezTo>
                  <a:cubicBezTo>
                    <a:pt x="200096" y="167146"/>
                    <a:pt x="200217" y="167298"/>
                    <a:pt x="200339" y="167298"/>
                  </a:cubicBezTo>
                  <a:close/>
                  <a:moveTo>
                    <a:pt x="199154" y="167298"/>
                  </a:moveTo>
                  <a:cubicBezTo>
                    <a:pt x="199245" y="167298"/>
                    <a:pt x="199306" y="167237"/>
                    <a:pt x="199336" y="167146"/>
                  </a:cubicBezTo>
                  <a:cubicBezTo>
                    <a:pt x="199397" y="167024"/>
                    <a:pt x="199306" y="166903"/>
                    <a:pt x="199154" y="166903"/>
                  </a:cubicBezTo>
                  <a:lnTo>
                    <a:pt x="198758" y="166903"/>
                  </a:lnTo>
                  <a:cubicBezTo>
                    <a:pt x="198667" y="166903"/>
                    <a:pt x="198607" y="166963"/>
                    <a:pt x="198576" y="167024"/>
                  </a:cubicBezTo>
                  <a:cubicBezTo>
                    <a:pt x="198546" y="167146"/>
                    <a:pt x="198637" y="167298"/>
                    <a:pt x="198758" y="167298"/>
                  </a:cubicBezTo>
                  <a:close/>
                  <a:moveTo>
                    <a:pt x="197573" y="167298"/>
                  </a:moveTo>
                  <a:cubicBezTo>
                    <a:pt x="197664" y="167298"/>
                    <a:pt x="197755" y="167237"/>
                    <a:pt x="197786" y="167146"/>
                  </a:cubicBezTo>
                  <a:cubicBezTo>
                    <a:pt x="197816" y="167024"/>
                    <a:pt x="197725" y="166903"/>
                    <a:pt x="197573" y="166903"/>
                  </a:cubicBezTo>
                  <a:lnTo>
                    <a:pt x="197178" y="166903"/>
                  </a:lnTo>
                  <a:cubicBezTo>
                    <a:pt x="197117" y="166903"/>
                    <a:pt x="197026" y="166963"/>
                    <a:pt x="196996" y="167024"/>
                  </a:cubicBezTo>
                  <a:cubicBezTo>
                    <a:pt x="196965" y="167146"/>
                    <a:pt x="197056" y="167298"/>
                    <a:pt x="197178" y="167298"/>
                  </a:cubicBezTo>
                  <a:close/>
                  <a:moveTo>
                    <a:pt x="196023" y="167298"/>
                  </a:moveTo>
                  <a:cubicBezTo>
                    <a:pt x="196084" y="167298"/>
                    <a:pt x="196175" y="167237"/>
                    <a:pt x="196205" y="167146"/>
                  </a:cubicBezTo>
                  <a:cubicBezTo>
                    <a:pt x="196236" y="167024"/>
                    <a:pt x="196144" y="166903"/>
                    <a:pt x="196023" y="166903"/>
                  </a:cubicBezTo>
                  <a:lnTo>
                    <a:pt x="195628" y="166903"/>
                  </a:lnTo>
                  <a:cubicBezTo>
                    <a:pt x="195537" y="166903"/>
                    <a:pt x="195445" y="166963"/>
                    <a:pt x="195445" y="167024"/>
                  </a:cubicBezTo>
                  <a:cubicBezTo>
                    <a:pt x="195385" y="167146"/>
                    <a:pt x="195476" y="167298"/>
                    <a:pt x="195628" y="167298"/>
                  </a:cubicBezTo>
                  <a:close/>
                  <a:moveTo>
                    <a:pt x="194442" y="167298"/>
                  </a:moveTo>
                  <a:cubicBezTo>
                    <a:pt x="194533" y="167298"/>
                    <a:pt x="194594" y="167237"/>
                    <a:pt x="194625" y="167146"/>
                  </a:cubicBezTo>
                  <a:cubicBezTo>
                    <a:pt x="194655" y="167024"/>
                    <a:pt x="194564" y="166903"/>
                    <a:pt x="194442" y="166903"/>
                  </a:cubicBezTo>
                  <a:lnTo>
                    <a:pt x="194047" y="166903"/>
                  </a:lnTo>
                  <a:cubicBezTo>
                    <a:pt x="193956" y="166903"/>
                    <a:pt x="193895" y="166963"/>
                    <a:pt x="193865" y="167024"/>
                  </a:cubicBezTo>
                  <a:cubicBezTo>
                    <a:pt x="193804" y="167146"/>
                    <a:pt x="193926" y="167298"/>
                    <a:pt x="194047" y="167298"/>
                  </a:cubicBezTo>
                  <a:close/>
                  <a:moveTo>
                    <a:pt x="192862" y="167298"/>
                  </a:moveTo>
                  <a:cubicBezTo>
                    <a:pt x="192953" y="167298"/>
                    <a:pt x="193014" y="167237"/>
                    <a:pt x="193044" y="167146"/>
                  </a:cubicBezTo>
                  <a:cubicBezTo>
                    <a:pt x="193105" y="167024"/>
                    <a:pt x="192983" y="166903"/>
                    <a:pt x="192862" y="166903"/>
                  </a:cubicBezTo>
                  <a:lnTo>
                    <a:pt x="192467" y="166903"/>
                  </a:lnTo>
                  <a:cubicBezTo>
                    <a:pt x="192375" y="166903"/>
                    <a:pt x="192315" y="166963"/>
                    <a:pt x="192284" y="167024"/>
                  </a:cubicBezTo>
                  <a:cubicBezTo>
                    <a:pt x="192254" y="167146"/>
                    <a:pt x="192345" y="167298"/>
                    <a:pt x="192467" y="167298"/>
                  </a:cubicBezTo>
                  <a:close/>
                  <a:moveTo>
                    <a:pt x="191281" y="167298"/>
                  </a:moveTo>
                  <a:cubicBezTo>
                    <a:pt x="191372" y="167298"/>
                    <a:pt x="191464" y="167237"/>
                    <a:pt x="191464" y="167146"/>
                  </a:cubicBezTo>
                  <a:cubicBezTo>
                    <a:pt x="191524" y="167024"/>
                    <a:pt x="191433" y="166903"/>
                    <a:pt x="191281" y="166903"/>
                  </a:cubicBezTo>
                  <a:lnTo>
                    <a:pt x="190886" y="166903"/>
                  </a:lnTo>
                  <a:cubicBezTo>
                    <a:pt x="190825" y="166903"/>
                    <a:pt x="190734" y="166963"/>
                    <a:pt x="190704" y="167024"/>
                  </a:cubicBezTo>
                  <a:cubicBezTo>
                    <a:pt x="190673" y="167146"/>
                    <a:pt x="190764" y="167298"/>
                    <a:pt x="190886" y="167298"/>
                  </a:cubicBezTo>
                  <a:close/>
                  <a:moveTo>
                    <a:pt x="189731" y="167298"/>
                  </a:moveTo>
                  <a:cubicBezTo>
                    <a:pt x="189792" y="167298"/>
                    <a:pt x="189883" y="167237"/>
                    <a:pt x="189913" y="167146"/>
                  </a:cubicBezTo>
                  <a:cubicBezTo>
                    <a:pt x="189944" y="167024"/>
                    <a:pt x="189853" y="166903"/>
                    <a:pt x="189731" y="166903"/>
                  </a:cubicBezTo>
                  <a:lnTo>
                    <a:pt x="189336" y="166903"/>
                  </a:lnTo>
                  <a:cubicBezTo>
                    <a:pt x="189245" y="166903"/>
                    <a:pt x="189153" y="166963"/>
                    <a:pt x="189123" y="167024"/>
                  </a:cubicBezTo>
                  <a:cubicBezTo>
                    <a:pt x="189093" y="167146"/>
                    <a:pt x="189184" y="167298"/>
                    <a:pt x="189336" y="167298"/>
                  </a:cubicBezTo>
                  <a:close/>
                  <a:moveTo>
                    <a:pt x="188150" y="167298"/>
                  </a:moveTo>
                  <a:cubicBezTo>
                    <a:pt x="188242" y="167298"/>
                    <a:pt x="188302" y="167237"/>
                    <a:pt x="188333" y="167146"/>
                  </a:cubicBezTo>
                  <a:cubicBezTo>
                    <a:pt x="188363" y="167024"/>
                    <a:pt x="188272" y="166903"/>
                    <a:pt x="188150" y="166903"/>
                  </a:cubicBezTo>
                  <a:lnTo>
                    <a:pt x="187755" y="166903"/>
                  </a:lnTo>
                  <a:cubicBezTo>
                    <a:pt x="187664" y="166903"/>
                    <a:pt x="187603" y="166963"/>
                    <a:pt x="187573" y="167024"/>
                  </a:cubicBezTo>
                  <a:cubicBezTo>
                    <a:pt x="187512" y="167146"/>
                    <a:pt x="187634" y="167298"/>
                    <a:pt x="187755" y="167298"/>
                  </a:cubicBezTo>
                  <a:close/>
                  <a:moveTo>
                    <a:pt x="186570" y="167298"/>
                  </a:moveTo>
                  <a:cubicBezTo>
                    <a:pt x="186661" y="167298"/>
                    <a:pt x="186722" y="167237"/>
                    <a:pt x="186752" y="167146"/>
                  </a:cubicBezTo>
                  <a:cubicBezTo>
                    <a:pt x="186813" y="167024"/>
                    <a:pt x="186691" y="166903"/>
                    <a:pt x="186570" y="166903"/>
                  </a:cubicBezTo>
                  <a:lnTo>
                    <a:pt x="186175" y="166903"/>
                  </a:lnTo>
                  <a:cubicBezTo>
                    <a:pt x="186083" y="166903"/>
                    <a:pt x="186023" y="166963"/>
                    <a:pt x="185992" y="167024"/>
                  </a:cubicBezTo>
                  <a:cubicBezTo>
                    <a:pt x="185962" y="167146"/>
                    <a:pt x="186053" y="167298"/>
                    <a:pt x="186175" y="167298"/>
                  </a:cubicBezTo>
                  <a:close/>
                  <a:moveTo>
                    <a:pt x="184989" y="167298"/>
                  </a:moveTo>
                  <a:cubicBezTo>
                    <a:pt x="185080" y="167298"/>
                    <a:pt x="185172" y="167237"/>
                    <a:pt x="185172" y="167146"/>
                  </a:cubicBezTo>
                  <a:cubicBezTo>
                    <a:pt x="185232" y="167024"/>
                    <a:pt x="185141" y="166903"/>
                    <a:pt x="184989" y="166903"/>
                  </a:cubicBezTo>
                  <a:lnTo>
                    <a:pt x="184594" y="166903"/>
                  </a:lnTo>
                  <a:cubicBezTo>
                    <a:pt x="184533" y="166903"/>
                    <a:pt x="184442" y="166963"/>
                    <a:pt x="184412" y="167024"/>
                  </a:cubicBezTo>
                  <a:cubicBezTo>
                    <a:pt x="184381" y="167146"/>
                    <a:pt x="184473" y="167298"/>
                    <a:pt x="184594" y="167298"/>
                  </a:cubicBezTo>
                  <a:close/>
                  <a:moveTo>
                    <a:pt x="183439" y="167298"/>
                  </a:moveTo>
                  <a:cubicBezTo>
                    <a:pt x="183500" y="167298"/>
                    <a:pt x="183591" y="167237"/>
                    <a:pt x="183621" y="167146"/>
                  </a:cubicBezTo>
                  <a:cubicBezTo>
                    <a:pt x="183652" y="167024"/>
                    <a:pt x="183561" y="166903"/>
                    <a:pt x="183439" y="166903"/>
                  </a:cubicBezTo>
                  <a:lnTo>
                    <a:pt x="183044" y="166903"/>
                  </a:lnTo>
                  <a:cubicBezTo>
                    <a:pt x="182953" y="166903"/>
                    <a:pt x="182862" y="166963"/>
                    <a:pt x="182831" y="167024"/>
                  </a:cubicBezTo>
                  <a:cubicBezTo>
                    <a:pt x="182801" y="167146"/>
                    <a:pt x="182892" y="167298"/>
                    <a:pt x="183044" y="167298"/>
                  </a:cubicBezTo>
                  <a:close/>
                  <a:moveTo>
                    <a:pt x="181858" y="167298"/>
                  </a:moveTo>
                  <a:cubicBezTo>
                    <a:pt x="181950" y="167298"/>
                    <a:pt x="182010" y="167237"/>
                    <a:pt x="182041" y="167146"/>
                  </a:cubicBezTo>
                  <a:cubicBezTo>
                    <a:pt x="182071" y="167024"/>
                    <a:pt x="181980" y="166903"/>
                    <a:pt x="181858" y="166903"/>
                  </a:cubicBezTo>
                  <a:lnTo>
                    <a:pt x="181463" y="166903"/>
                  </a:lnTo>
                  <a:cubicBezTo>
                    <a:pt x="181372" y="166903"/>
                    <a:pt x="181311" y="166963"/>
                    <a:pt x="181281" y="167024"/>
                  </a:cubicBezTo>
                  <a:cubicBezTo>
                    <a:pt x="181220" y="167146"/>
                    <a:pt x="181311" y="167298"/>
                    <a:pt x="181463" y="167298"/>
                  </a:cubicBezTo>
                  <a:close/>
                  <a:moveTo>
                    <a:pt x="180278" y="167298"/>
                  </a:moveTo>
                  <a:cubicBezTo>
                    <a:pt x="180369" y="167298"/>
                    <a:pt x="180430" y="167237"/>
                    <a:pt x="180460" y="167146"/>
                  </a:cubicBezTo>
                  <a:cubicBezTo>
                    <a:pt x="180491" y="167024"/>
                    <a:pt x="180399" y="166903"/>
                    <a:pt x="180278" y="166903"/>
                  </a:cubicBezTo>
                  <a:lnTo>
                    <a:pt x="179883" y="166903"/>
                  </a:lnTo>
                  <a:cubicBezTo>
                    <a:pt x="179792" y="166903"/>
                    <a:pt x="179731" y="166963"/>
                    <a:pt x="179700" y="167024"/>
                  </a:cubicBezTo>
                  <a:cubicBezTo>
                    <a:pt x="179670" y="167146"/>
                    <a:pt x="179761" y="167298"/>
                    <a:pt x="179883" y="167298"/>
                  </a:cubicBezTo>
                  <a:close/>
                  <a:moveTo>
                    <a:pt x="178697" y="167298"/>
                  </a:moveTo>
                  <a:cubicBezTo>
                    <a:pt x="178789" y="167298"/>
                    <a:pt x="178880" y="167237"/>
                    <a:pt x="178880" y="167146"/>
                  </a:cubicBezTo>
                  <a:cubicBezTo>
                    <a:pt x="178941" y="167024"/>
                    <a:pt x="178849" y="166903"/>
                    <a:pt x="178697" y="166903"/>
                  </a:cubicBezTo>
                  <a:lnTo>
                    <a:pt x="178302" y="166903"/>
                  </a:lnTo>
                  <a:cubicBezTo>
                    <a:pt x="178211" y="166903"/>
                    <a:pt x="178150" y="166963"/>
                    <a:pt x="178120" y="167024"/>
                  </a:cubicBezTo>
                  <a:cubicBezTo>
                    <a:pt x="178089" y="167146"/>
                    <a:pt x="178181" y="167298"/>
                    <a:pt x="178302" y="167298"/>
                  </a:cubicBezTo>
                  <a:close/>
                  <a:moveTo>
                    <a:pt x="177117" y="167298"/>
                  </a:moveTo>
                  <a:cubicBezTo>
                    <a:pt x="177208" y="167298"/>
                    <a:pt x="177299" y="167237"/>
                    <a:pt x="177330" y="167146"/>
                  </a:cubicBezTo>
                  <a:cubicBezTo>
                    <a:pt x="177360" y="167024"/>
                    <a:pt x="177269" y="166903"/>
                    <a:pt x="177117" y="166903"/>
                  </a:cubicBezTo>
                  <a:lnTo>
                    <a:pt x="176752" y="166903"/>
                  </a:lnTo>
                  <a:cubicBezTo>
                    <a:pt x="176661" y="166903"/>
                    <a:pt x="176570" y="166963"/>
                    <a:pt x="176539" y="167024"/>
                  </a:cubicBezTo>
                  <a:cubicBezTo>
                    <a:pt x="176509" y="167146"/>
                    <a:pt x="176600" y="167298"/>
                    <a:pt x="176752" y="167298"/>
                  </a:cubicBezTo>
                  <a:close/>
                  <a:moveTo>
                    <a:pt x="175567" y="167298"/>
                  </a:moveTo>
                  <a:cubicBezTo>
                    <a:pt x="175658" y="167298"/>
                    <a:pt x="175719" y="167237"/>
                    <a:pt x="175749" y="167146"/>
                  </a:cubicBezTo>
                  <a:cubicBezTo>
                    <a:pt x="175779" y="167024"/>
                    <a:pt x="175688" y="166903"/>
                    <a:pt x="175567" y="166903"/>
                  </a:cubicBezTo>
                  <a:lnTo>
                    <a:pt x="175171" y="166903"/>
                  </a:lnTo>
                  <a:cubicBezTo>
                    <a:pt x="175080" y="166903"/>
                    <a:pt x="174989" y="166963"/>
                    <a:pt x="174989" y="167024"/>
                  </a:cubicBezTo>
                  <a:cubicBezTo>
                    <a:pt x="174928" y="167146"/>
                    <a:pt x="175019" y="167298"/>
                    <a:pt x="175171" y="167298"/>
                  </a:cubicBezTo>
                  <a:close/>
                  <a:moveTo>
                    <a:pt x="173986" y="167298"/>
                  </a:moveTo>
                  <a:cubicBezTo>
                    <a:pt x="174077" y="167298"/>
                    <a:pt x="174138" y="167237"/>
                    <a:pt x="174168" y="167146"/>
                  </a:cubicBezTo>
                  <a:cubicBezTo>
                    <a:pt x="174199" y="167024"/>
                    <a:pt x="174108" y="166903"/>
                    <a:pt x="173986" y="166903"/>
                  </a:cubicBezTo>
                  <a:lnTo>
                    <a:pt x="173591" y="166903"/>
                  </a:lnTo>
                  <a:cubicBezTo>
                    <a:pt x="173500" y="166903"/>
                    <a:pt x="173439" y="166963"/>
                    <a:pt x="173408" y="167024"/>
                  </a:cubicBezTo>
                  <a:cubicBezTo>
                    <a:pt x="173378" y="167146"/>
                    <a:pt x="173469" y="167298"/>
                    <a:pt x="173591" y="167298"/>
                  </a:cubicBezTo>
                  <a:close/>
                  <a:moveTo>
                    <a:pt x="172405" y="167298"/>
                  </a:moveTo>
                  <a:cubicBezTo>
                    <a:pt x="172497" y="167298"/>
                    <a:pt x="172588" y="167237"/>
                    <a:pt x="172588" y="167146"/>
                  </a:cubicBezTo>
                  <a:cubicBezTo>
                    <a:pt x="172649" y="167024"/>
                    <a:pt x="172557" y="166903"/>
                    <a:pt x="172405" y="166903"/>
                  </a:cubicBezTo>
                  <a:lnTo>
                    <a:pt x="172010" y="166903"/>
                  </a:lnTo>
                  <a:cubicBezTo>
                    <a:pt x="171919" y="166903"/>
                    <a:pt x="171858" y="166963"/>
                    <a:pt x="171828" y="167024"/>
                  </a:cubicBezTo>
                  <a:cubicBezTo>
                    <a:pt x="171798" y="167146"/>
                    <a:pt x="171889" y="167298"/>
                    <a:pt x="172010" y="167298"/>
                  </a:cubicBezTo>
                  <a:close/>
                  <a:moveTo>
                    <a:pt x="170825" y="167298"/>
                  </a:moveTo>
                  <a:cubicBezTo>
                    <a:pt x="170916" y="167298"/>
                    <a:pt x="171007" y="167237"/>
                    <a:pt x="171038" y="167146"/>
                  </a:cubicBezTo>
                  <a:cubicBezTo>
                    <a:pt x="171068" y="167024"/>
                    <a:pt x="170977" y="166903"/>
                    <a:pt x="170825" y="166903"/>
                  </a:cubicBezTo>
                  <a:lnTo>
                    <a:pt x="170460" y="166903"/>
                  </a:lnTo>
                  <a:cubicBezTo>
                    <a:pt x="170369" y="166903"/>
                    <a:pt x="170278" y="166963"/>
                    <a:pt x="170247" y="167024"/>
                  </a:cubicBezTo>
                  <a:cubicBezTo>
                    <a:pt x="170217" y="167146"/>
                    <a:pt x="170308" y="167298"/>
                    <a:pt x="170460" y="167298"/>
                  </a:cubicBezTo>
                  <a:close/>
                  <a:moveTo>
                    <a:pt x="169275" y="167298"/>
                  </a:moveTo>
                  <a:cubicBezTo>
                    <a:pt x="169335" y="167298"/>
                    <a:pt x="169427" y="167237"/>
                    <a:pt x="169457" y="167146"/>
                  </a:cubicBezTo>
                  <a:cubicBezTo>
                    <a:pt x="169487" y="167024"/>
                    <a:pt x="169396" y="166903"/>
                    <a:pt x="169275" y="166903"/>
                  </a:cubicBezTo>
                  <a:lnTo>
                    <a:pt x="168880" y="166903"/>
                  </a:lnTo>
                  <a:cubicBezTo>
                    <a:pt x="168788" y="166903"/>
                    <a:pt x="168697" y="166963"/>
                    <a:pt x="168697" y="167024"/>
                  </a:cubicBezTo>
                  <a:cubicBezTo>
                    <a:pt x="168636" y="167146"/>
                    <a:pt x="168728" y="167298"/>
                    <a:pt x="168880" y="167298"/>
                  </a:cubicBezTo>
                  <a:close/>
                  <a:moveTo>
                    <a:pt x="167694" y="167298"/>
                  </a:moveTo>
                  <a:cubicBezTo>
                    <a:pt x="167785" y="167298"/>
                    <a:pt x="167846" y="167237"/>
                    <a:pt x="167876" y="167146"/>
                  </a:cubicBezTo>
                  <a:cubicBezTo>
                    <a:pt x="167907" y="167024"/>
                    <a:pt x="167816" y="166903"/>
                    <a:pt x="167694" y="166903"/>
                  </a:cubicBezTo>
                  <a:lnTo>
                    <a:pt x="167299" y="166903"/>
                  </a:lnTo>
                  <a:cubicBezTo>
                    <a:pt x="167208" y="166903"/>
                    <a:pt x="167147" y="166963"/>
                    <a:pt x="167117" y="167024"/>
                  </a:cubicBezTo>
                  <a:cubicBezTo>
                    <a:pt x="167056" y="167146"/>
                    <a:pt x="167177" y="167298"/>
                    <a:pt x="167299" y="167298"/>
                  </a:cubicBezTo>
                  <a:close/>
                  <a:moveTo>
                    <a:pt x="166114" y="167298"/>
                  </a:moveTo>
                  <a:cubicBezTo>
                    <a:pt x="166205" y="167298"/>
                    <a:pt x="166265" y="167237"/>
                    <a:pt x="166296" y="167146"/>
                  </a:cubicBezTo>
                  <a:cubicBezTo>
                    <a:pt x="166357" y="167024"/>
                    <a:pt x="166265" y="166903"/>
                    <a:pt x="166114" y="166903"/>
                  </a:cubicBezTo>
                  <a:lnTo>
                    <a:pt x="165718" y="166903"/>
                  </a:lnTo>
                  <a:cubicBezTo>
                    <a:pt x="165627" y="166903"/>
                    <a:pt x="165566" y="166963"/>
                    <a:pt x="165536" y="167024"/>
                  </a:cubicBezTo>
                  <a:cubicBezTo>
                    <a:pt x="165506" y="167146"/>
                    <a:pt x="165597" y="167298"/>
                    <a:pt x="165718" y="167298"/>
                  </a:cubicBezTo>
                  <a:close/>
                  <a:moveTo>
                    <a:pt x="164533" y="167298"/>
                  </a:moveTo>
                  <a:cubicBezTo>
                    <a:pt x="164624" y="167298"/>
                    <a:pt x="164715" y="167237"/>
                    <a:pt x="164746" y="167146"/>
                  </a:cubicBezTo>
                  <a:cubicBezTo>
                    <a:pt x="164776" y="167024"/>
                    <a:pt x="164685" y="166903"/>
                    <a:pt x="164533" y="166903"/>
                  </a:cubicBezTo>
                  <a:lnTo>
                    <a:pt x="164138" y="166903"/>
                  </a:lnTo>
                  <a:cubicBezTo>
                    <a:pt x="164077" y="166903"/>
                    <a:pt x="163986" y="166963"/>
                    <a:pt x="163955" y="167024"/>
                  </a:cubicBezTo>
                  <a:cubicBezTo>
                    <a:pt x="163925" y="167146"/>
                    <a:pt x="164016" y="167298"/>
                    <a:pt x="164138" y="167298"/>
                  </a:cubicBezTo>
                  <a:close/>
                  <a:moveTo>
                    <a:pt x="162983" y="167298"/>
                  </a:moveTo>
                  <a:cubicBezTo>
                    <a:pt x="163044" y="167298"/>
                    <a:pt x="163135" y="167237"/>
                    <a:pt x="163165" y="167146"/>
                  </a:cubicBezTo>
                  <a:cubicBezTo>
                    <a:pt x="163196" y="167024"/>
                    <a:pt x="163104" y="166903"/>
                    <a:pt x="162983" y="166903"/>
                  </a:cubicBezTo>
                  <a:lnTo>
                    <a:pt x="162588" y="166903"/>
                  </a:lnTo>
                  <a:cubicBezTo>
                    <a:pt x="162496" y="166903"/>
                    <a:pt x="162405" y="166963"/>
                    <a:pt x="162405" y="167024"/>
                  </a:cubicBezTo>
                  <a:cubicBezTo>
                    <a:pt x="162344" y="167146"/>
                    <a:pt x="162436" y="167298"/>
                    <a:pt x="162588" y="167298"/>
                  </a:cubicBezTo>
                  <a:close/>
                  <a:moveTo>
                    <a:pt x="161402" y="167298"/>
                  </a:moveTo>
                  <a:cubicBezTo>
                    <a:pt x="161493" y="167298"/>
                    <a:pt x="161554" y="167237"/>
                    <a:pt x="161585" y="167146"/>
                  </a:cubicBezTo>
                  <a:cubicBezTo>
                    <a:pt x="161615" y="167024"/>
                    <a:pt x="161524" y="166903"/>
                    <a:pt x="161402" y="166903"/>
                  </a:cubicBezTo>
                  <a:lnTo>
                    <a:pt x="161007" y="166903"/>
                  </a:lnTo>
                  <a:cubicBezTo>
                    <a:pt x="160916" y="166903"/>
                    <a:pt x="160855" y="166963"/>
                    <a:pt x="160825" y="167024"/>
                  </a:cubicBezTo>
                  <a:cubicBezTo>
                    <a:pt x="160764" y="167146"/>
                    <a:pt x="160885" y="167298"/>
                    <a:pt x="161007" y="167298"/>
                  </a:cubicBezTo>
                  <a:close/>
                  <a:moveTo>
                    <a:pt x="159822" y="167298"/>
                  </a:moveTo>
                  <a:cubicBezTo>
                    <a:pt x="159913" y="167298"/>
                    <a:pt x="159974" y="167237"/>
                    <a:pt x="160004" y="167146"/>
                  </a:cubicBezTo>
                  <a:cubicBezTo>
                    <a:pt x="160065" y="167024"/>
                    <a:pt x="159943" y="166903"/>
                    <a:pt x="159822" y="166903"/>
                  </a:cubicBezTo>
                  <a:lnTo>
                    <a:pt x="159426" y="166903"/>
                  </a:lnTo>
                  <a:cubicBezTo>
                    <a:pt x="159335" y="166903"/>
                    <a:pt x="159274" y="166963"/>
                    <a:pt x="159244" y="167024"/>
                  </a:cubicBezTo>
                  <a:cubicBezTo>
                    <a:pt x="159214" y="167146"/>
                    <a:pt x="159305" y="167298"/>
                    <a:pt x="159426" y="167298"/>
                  </a:cubicBezTo>
                  <a:close/>
                  <a:moveTo>
                    <a:pt x="158241" y="167298"/>
                  </a:moveTo>
                  <a:cubicBezTo>
                    <a:pt x="158332" y="167298"/>
                    <a:pt x="158423" y="167237"/>
                    <a:pt x="158454" y="167146"/>
                  </a:cubicBezTo>
                  <a:cubicBezTo>
                    <a:pt x="158484" y="167024"/>
                    <a:pt x="158393" y="166903"/>
                    <a:pt x="158241" y="166903"/>
                  </a:cubicBezTo>
                  <a:lnTo>
                    <a:pt x="157846" y="166903"/>
                  </a:lnTo>
                  <a:cubicBezTo>
                    <a:pt x="157785" y="166903"/>
                    <a:pt x="157694" y="166963"/>
                    <a:pt x="157664" y="167024"/>
                  </a:cubicBezTo>
                  <a:cubicBezTo>
                    <a:pt x="157633" y="167146"/>
                    <a:pt x="157724" y="167298"/>
                    <a:pt x="157846" y="167298"/>
                  </a:cubicBezTo>
                  <a:close/>
                  <a:moveTo>
                    <a:pt x="156691" y="167298"/>
                  </a:moveTo>
                  <a:cubicBezTo>
                    <a:pt x="156752" y="167298"/>
                    <a:pt x="156843" y="167237"/>
                    <a:pt x="156873" y="167146"/>
                  </a:cubicBezTo>
                  <a:cubicBezTo>
                    <a:pt x="156904" y="167024"/>
                    <a:pt x="156812" y="166903"/>
                    <a:pt x="156691" y="166903"/>
                  </a:cubicBezTo>
                  <a:lnTo>
                    <a:pt x="156296" y="166903"/>
                  </a:lnTo>
                  <a:cubicBezTo>
                    <a:pt x="156205" y="166903"/>
                    <a:pt x="156113" y="166963"/>
                    <a:pt x="156083" y="167024"/>
                  </a:cubicBezTo>
                  <a:cubicBezTo>
                    <a:pt x="156053" y="167146"/>
                    <a:pt x="156144" y="167298"/>
                    <a:pt x="156296" y="167298"/>
                  </a:cubicBezTo>
                  <a:close/>
                  <a:moveTo>
                    <a:pt x="155110" y="167298"/>
                  </a:moveTo>
                  <a:cubicBezTo>
                    <a:pt x="155201" y="167298"/>
                    <a:pt x="155262" y="167237"/>
                    <a:pt x="155293" y="167146"/>
                  </a:cubicBezTo>
                  <a:cubicBezTo>
                    <a:pt x="155323" y="167024"/>
                    <a:pt x="155232" y="166903"/>
                    <a:pt x="155110" y="166903"/>
                  </a:cubicBezTo>
                  <a:lnTo>
                    <a:pt x="154715" y="166903"/>
                  </a:lnTo>
                  <a:cubicBezTo>
                    <a:pt x="154624" y="166903"/>
                    <a:pt x="154563" y="166963"/>
                    <a:pt x="154533" y="167024"/>
                  </a:cubicBezTo>
                  <a:cubicBezTo>
                    <a:pt x="154472" y="167146"/>
                    <a:pt x="154594" y="167298"/>
                    <a:pt x="154715" y="167298"/>
                  </a:cubicBezTo>
                  <a:close/>
                  <a:moveTo>
                    <a:pt x="153530" y="167298"/>
                  </a:moveTo>
                  <a:cubicBezTo>
                    <a:pt x="153621" y="167298"/>
                    <a:pt x="153682" y="167237"/>
                    <a:pt x="153712" y="167146"/>
                  </a:cubicBezTo>
                  <a:cubicBezTo>
                    <a:pt x="153773" y="167024"/>
                    <a:pt x="153651" y="166903"/>
                    <a:pt x="153530" y="166903"/>
                  </a:cubicBezTo>
                  <a:lnTo>
                    <a:pt x="153135" y="166903"/>
                  </a:lnTo>
                  <a:cubicBezTo>
                    <a:pt x="153043" y="166903"/>
                    <a:pt x="152983" y="166963"/>
                    <a:pt x="152952" y="167024"/>
                  </a:cubicBezTo>
                  <a:cubicBezTo>
                    <a:pt x="152922" y="167146"/>
                    <a:pt x="153013" y="167298"/>
                    <a:pt x="153135" y="167298"/>
                  </a:cubicBezTo>
                  <a:close/>
                  <a:moveTo>
                    <a:pt x="151949" y="167298"/>
                  </a:moveTo>
                  <a:cubicBezTo>
                    <a:pt x="152040" y="167298"/>
                    <a:pt x="152131" y="167237"/>
                    <a:pt x="152131" y="167146"/>
                  </a:cubicBezTo>
                  <a:cubicBezTo>
                    <a:pt x="152192" y="167024"/>
                    <a:pt x="152101" y="166903"/>
                    <a:pt x="151949" y="166903"/>
                  </a:cubicBezTo>
                  <a:lnTo>
                    <a:pt x="151554" y="166903"/>
                  </a:lnTo>
                  <a:cubicBezTo>
                    <a:pt x="151493" y="166903"/>
                    <a:pt x="151402" y="166963"/>
                    <a:pt x="151372" y="167024"/>
                  </a:cubicBezTo>
                  <a:cubicBezTo>
                    <a:pt x="151341" y="167146"/>
                    <a:pt x="151432" y="167298"/>
                    <a:pt x="151554" y="167298"/>
                  </a:cubicBezTo>
                  <a:close/>
                  <a:moveTo>
                    <a:pt x="150399" y="167298"/>
                  </a:moveTo>
                  <a:cubicBezTo>
                    <a:pt x="150460" y="167298"/>
                    <a:pt x="150551" y="167237"/>
                    <a:pt x="150581" y="167146"/>
                  </a:cubicBezTo>
                  <a:cubicBezTo>
                    <a:pt x="150612" y="167024"/>
                    <a:pt x="150521" y="166903"/>
                    <a:pt x="150399" y="166903"/>
                  </a:cubicBezTo>
                  <a:lnTo>
                    <a:pt x="150004" y="166903"/>
                  </a:lnTo>
                  <a:cubicBezTo>
                    <a:pt x="149913" y="166903"/>
                    <a:pt x="149821" y="166963"/>
                    <a:pt x="149791" y="167024"/>
                  </a:cubicBezTo>
                  <a:cubicBezTo>
                    <a:pt x="149761" y="167146"/>
                    <a:pt x="149852" y="167298"/>
                    <a:pt x="150004" y="167298"/>
                  </a:cubicBezTo>
                  <a:close/>
                  <a:moveTo>
                    <a:pt x="148818" y="167298"/>
                  </a:moveTo>
                  <a:cubicBezTo>
                    <a:pt x="148910" y="167298"/>
                    <a:pt x="148970" y="167237"/>
                    <a:pt x="149001" y="167146"/>
                  </a:cubicBezTo>
                  <a:cubicBezTo>
                    <a:pt x="149031" y="167024"/>
                    <a:pt x="148940" y="166903"/>
                    <a:pt x="148818" y="166903"/>
                  </a:cubicBezTo>
                  <a:lnTo>
                    <a:pt x="148423" y="166903"/>
                  </a:lnTo>
                  <a:cubicBezTo>
                    <a:pt x="148332" y="166903"/>
                    <a:pt x="148271" y="166963"/>
                    <a:pt x="148241" y="167024"/>
                  </a:cubicBezTo>
                  <a:cubicBezTo>
                    <a:pt x="148180" y="167146"/>
                    <a:pt x="148271" y="167298"/>
                    <a:pt x="148423" y="167298"/>
                  </a:cubicBezTo>
                  <a:close/>
                  <a:moveTo>
                    <a:pt x="147238" y="167298"/>
                  </a:moveTo>
                  <a:cubicBezTo>
                    <a:pt x="147329" y="167298"/>
                    <a:pt x="147390" y="167237"/>
                    <a:pt x="147420" y="167146"/>
                  </a:cubicBezTo>
                  <a:cubicBezTo>
                    <a:pt x="147481" y="167024"/>
                    <a:pt x="147359" y="166903"/>
                    <a:pt x="147238" y="166903"/>
                  </a:cubicBezTo>
                  <a:lnTo>
                    <a:pt x="146843" y="166903"/>
                  </a:lnTo>
                  <a:cubicBezTo>
                    <a:pt x="146751" y="166903"/>
                    <a:pt x="146691" y="166963"/>
                    <a:pt x="146660" y="167024"/>
                  </a:cubicBezTo>
                  <a:cubicBezTo>
                    <a:pt x="146630" y="167146"/>
                    <a:pt x="146721" y="167298"/>
                    <a:pt x="146843" y="167298"/>
                  </a:cubicBezTo>
                  <a:close/>
                  <a:moveTo>
                    <a:pt x="145657" y="167298"/>
                  </a:moveTo>
                  <a:cubicBezTo>
                    <a:pt x="145748" y="167298"/>
                    <a:pt x="145840" y="167237"/>
                    <a:pt x="145840" y="167146"/>
                  </a:cubicBezTo>
                  <a:cubicBezTo>
                    <a:pt x="145900" y="167024"/>
                    <a:pt x="145809" y="166903"/>
                    <a:pt x="145657" y="166903"/>
                  </a:cubicBezTo>
                  <a:lnTo>
                    <a:pt x="145262" y="166903"/>
                  </a:lnTo>
                  <a:cubicBezTo>
                    <a:pt x="145201" y="166903"/>
                    <a:pt x="145110" y="166963"/>
                    <a:pt x="145080" y="167024"/>
                  </a:cubicBezTo>
                  <a:cubicBezTo>
                    <a:pt x="145049" y="167146"/>
                    <a:pt x="145140" y="167298"/>
                    <a:pt x="145262" y="167298"/>
                  </a:cubicBezTo>
                  <a:close/>
                  <a:moveTo>
                    <a:pt x="144107" y="167298"/>
                  </a:moveTo>
                  <a:cubicBezTo>
                    <a:pt x="144168" y="167298"/>
                    <a:pt x="144259" y="167237"/>
                    <a:pt x="144289" y="167146"/>
                  </a:cubicBezTo>
                  <a:cubicBezTo>
                    <a:pt x="144320" y="167024"/>
                    <a:pt x="144229" y="166903"/>
                    <a:pt x="144107" y="166903"/>
                  </a:cubicBezTo>
                  <a:lnTo>
                    <a:pt x="143712" y="166903"/>
                  </a:lnTo>
                  <a:cubicBezTo>
                    <a:pt x="143621" y="166903"/>
                    <a:pt x="143530" y="166963"/>
                    <a:pt x="143499" y="167024"/>
                  </a:cubicBezTo>
                  <a:cubicBezTo>
                    <a:pt x="143469" y="167146"/>
                    <a:pt x="143560" y="167298"/>
                    <a:pt x="143712" y="167298"/>
                  </a:cubicBezTo>
                  <a:close/>
                  <a:moveTo>
                    <a:pt x="142526" y="167298"/>
                  </a:moveTo>
                  <a:cubicBezTo>
                    <a:pt x="142618" y="167298"/>
                    <a:pt x="142678" y="167237"/>
                    <a:pt x="142709" y="167146"/>
                  </a:cubicBezTo>
                  <a:cubicBezTo>
                    <a:pt x="142739" y="167024"/>
                    <a:pt x="142648" y="166903"/>
                    <a:pt x="142526" y="166903"/>
                  </a:cubicBezTo>
                  <a:lnTo>
                    <a:pt x="142131" y="166903"/>
                  </a:lnTo>
                  <a:cubicBezTo>
                    <a:pt x="142040" y="166903"/>
                    <a:pt x="141979" y="166963"/>
                    <a:pt x="141949" y="167024"/>
                  </a:cubicBezTo>
                  <a:cubicBezTo>
                    <a:pt x="141888" y="167146"/>
                    <a:pt x="141979" y="167298"/>
                    <a:pt x="142131" y="167298"/>
                  </a:cubicBezTo>
                  <a:close/>
                  <a:moveTo>
                    <a:pt x="140946" y="167298"/>
                  </a:moveTo>
                  <a:cubicBezTo>
                    <a:pt x="141037" y="167298"/>
                    <a:pt x="141098" y="167237"/>
                    <a:pt x="141128" y="167146"/>
                  </a:cubicBezTo>
                  <a:cubicBezTo>
                    <a:pt x="141189" y="167024"/>
                    <a:pt x="141067" y="166903"/>
                    <a:pt x="140946" y="166903"/>
                  </a:cubicBezTo>
                  <a:lnTo>
                    <a:pt x="140551" y="166903"/>
                  </a:lnTo>
                  <a:cubicBezTo>
                    <a:pt x="140460" y="166903"/>
                    <a:pt x="140399" y="166963"/>
                    <a:pt x="140368" y="167024"/>
                  </a:cubicBezTo>
                  <a:cubicBezTo>
                    <a:pt x="140338" y="167146"/>
                    <a:pt x="140429" y="167298"/>
                    <a:pt x="140551" y="167298"/>
                  </a:cubicBezTo>
                  <a:close/>
                  <a:moveTo>
                    <a:pt x="139365" y="167298"/>
                  </a:moveTo>
                  <a:cubicBezTo>
                    <a:pt x="139456" y="167298"/>
                    <a:pt x="139548" y="167237"/>
                    <a:pt x="139548" y="167146"/>
                  </a:cubicBezTo>
                  <a:cubicBezTo>
                    <a:pt x="139608" y="167024"/>
                    <a:pt x="139517" y="166903"/>
                    <a:pt x="139365" y="166903"/>
                  </a:cubicBezTo>
                  <a:lnTo>
                    <a:pt x="138970" y="166903"/>
                  </a:lnTo>
                  <a:cubicBezTo>
                    <a:pt x="138879" y="166903"/>
                    <a:pt x="138818" y="166963"/>
                    <a:pt x="138788" y="167024"/>
                  </a:cubicBezTo>
                  <a:cubicBezTo>
                    <a:pt x="138757" y="167146"/>
                    <a:pt x="138849" y="167298"/>
                    <a:pt x="138970" y="167298"/>
                  </a:cubicBezTo>
                  <a:close/>
                  <a:moveTo>
                    <a:pt x="137785" y="167298"/>
                  </a:moveTo>
                  <a:cubicBezTo>
                    <a:pt x="137876" y="167298"/>
                    <a:pt x="137967" y="167237"/>
                    <a:pt x="137997" y="167146"/>
                  </a:cubicBezTo>
                  <a:cubicBezTo>
                    <a:pt x="138028" y="167024"/>
                    <a:pt x="137937" y="166903"/>
                    <a:pt x="137785" y="166903"/>
                  </a:cubicBezTo>
                  <a:lnTo>
                    <a:pt x="137420" y="166903"/>
                  </a:lnTo>
                  <a:cubicBezTo>
                    <a:pt x="137329" y="166903"/>
                    <a:pt x="137238" y="166963"/>
                    <a:pt x="137207" y="167024"/>
                  </a:cubicBezTo>
                  <a:cubicBezTo>
                    <a:pt x="137177" y="167146"/>
                    <a:pt x="137268" y="167298"/>
                    <a:pt x="137420" y="167298"/>
                  </a:cubicBezTo>
                  <a:close/>
                  <a:moveTo>
                    <a:pt x="136235" y="167298"/>
                  </a:moveTo>
                  <a:cubicBezTo>
                    <a:pt x="136326" y="167298"/>
                    <a:pt x="136387" y="167237"/>
                    <a:pt x="136417" y="167146"/>
                  </a:cubicBezTo>
                  <a:cubicBezTo>
                    <a:pt x="136447" y="167024"/>
                    <a:pt x="136356" y="166903"/>
                    <a:pt x="136235" y="166903"/>
                  </a:cubicBezTo>
                  <a:lnTo>
                    <a:pt x="135839" y="166903"/>
                  </a:lnTo>
                  <a:cubicBezTo>
                    <a:pt x="135748" y="166903"/>
                    <a:pt x="135657" y="166963"/>
                    <a:pt x="135657" y="167024"/>
                  </a:cubicBezTo>
                  <a:cubicBezTo>
                    <a:pt x="135596" y="167146"/>
                    <a:pt x="135687" y="167298"/>
                    <a:pt x="135839" y="167298"/>
                  </a:cubicBezTo>
                  <a:close/>
                  <a:moveTo>
                    <a:pt x="134654" y="167298"/>
                  </a:moveTo>
                  <a:cubicBezTo>
                    <a:pt x="134745" y="167298"/>
                    <a:pt x="134806" y="167237"/>
                    <a:pt x="134836" y="167146"/>
                  </a:cubicBezTo>
                  <a:cubicBezTo>
                    <a:pt x="134867" y="167024"/>
                    <a:pt x="134776" y="166903"/>
                    <a:pt x="134654" y="166903"/>
                  </a:cubicBezTo>
                  <a:lnTo>
                    <a:pt x="134259" y="166903"/>
                  </a:lnTo>
                  <a:cubicBezTo>
                    <a:pt x="134168" y="166903"/>
                    <a:pt x="134107" y="166963"/>
                    <a:pt x="134076" y="167024"/>
                  </a:cubicBezTo>
                  <a:cubicBezTo>
                    <a:pt x="134046" y="167146"/>
                    <a:pt x="134137" y="167298"/>
                    <a:pt x="134259" y="167298"/>
                  </a:cubicBezTo>
                  <a:close/>
                  <a:moveTo>
                    <a:pt x="133073" y="167298"/>
                  </a:moveTo>
                  <a:cubicBezTo>
                    <a:pt x="133165" y="167298"/>
                    <a:pt x="133256" y="167237"/>
                    <a:pt x="133256" y="167146"/>
                  </a:cubicBezTo>
                  <a:cubicBezTo>
                    <a:pt x="133317" y="167024"/>
                    <a:pt x="133225" y="166903"/>
                    <a:pt x="133073" y="166903"/>
                  </a:cubicBezTo>
                  <a:lnTo>
                    <a:pt x="132678" y="166903"/>
                  </a:lnTo>
                  <a:cubicBezTo>
                    <a:pt x="132587" y="166903"/>
                    <a:pt x="132526" y="166963"/>
                    <a:pt x="132496" y="167024"/>
                  </a:cubicBezTo>
                  <a:cubicBezTo>
                    <a:pt x="132465" y="167146"/>
                    <a:pt x="132557" y="167298"/>
                    <a:pt x="132678" y="167298"/>
                  </a:cubicBezTo>
                  <a:close/>
                  <a:moveTo>
                    <a:pt x="131493" y="167298"/>
                  </a:moveTo>
                  <a:cubicBezTo>
                    <a:pt x="131584" y="167298"/>
                    <a:pt x="131675" y="167237"/>
                    <a:pt x="131706" y="167146"/>
                  </a:cubicBezTo>
                  <a:cubicBezTo>
                    <a:pt x="131736" y="167024"/>
                    <a:pt x="131645" y="166903"/>
                    <a:pt x="131493" y="166903"/>
                  </a:cubicBezTo>
                  <a:lnTo>
                    <a:pt x="131128" y="166903"/>
                  </a:lnTo>
                  <a:lnTo>
                    <a:pt x="130733" y="166903"/>
                  </a:lnTo>
                  <a:cubicBezTo>
                    <a:pt x="130642" y="166903"/>
                    <a:pt x="130551" y="166963"/>
                    <a:pt x="130520" y="167024"/>
                  </a:cubicBezTo>
                  <a:cubicBezTo>
                    <a:pt x="130490" y="167146"/>
                    <a:pt x="130581" y="167298"/>
                    <a:pt x="130733" y="167298"/>
                  </a:cubicBezTo>
                  <a:lnTo>
                    <a:pt x="131128" y="167298"/>
                  </a:lnTo>
                  <a:close/>
                  <a:moveTo>
                    <a:pt x="261860" y="83649"/>
                  </a:moveTo>
                  <a:lnTo>
                    <a:pt x="261860" y="83984"/>
                  </a:lnTo>
                  <a:cubicBezTo>
                    <a:pt x="261860" y="84075"/>
                    <a:pt x="261890" y="84136"/>
                    <a:pt x="261982" y="84166"/>
                  </a:cubicBezTo>
                  <a:cubicBezTo>
                    <a:pt x="262103" y="84196"/>
                    <a:pt x="262225" y="84105"/>
                    <a:pt x="262225" y="83984"/>
                  </a:cubicBezTo>
                  <a:lnTo>
                    <a:pt x="262225" y="83649"/>
                  </a:lnTo>
                  <a:lnTo>
                    <a:pt x="262225" y="83315"/>
                  </a:lnTo>
                  <a:cubicBezTo>
                    <a:pt x="262225" y="83224"/>
                    <a:pt x="262194" y="83163"/>
                    <a:pt x="262103" y="83132"/>
                  </a:cubicBezTo>
                  <a:cubicBezTo>
                    <a:pt x="261982" y="83102"/>
                    <a:pt x="261860" y="83193"/>
                    <a:pt x="261860" y="83315"/>
                  </a:cubicBezTo>
                  <a:close/>
                  <a:moveTo>
                    <a:pt x="262225" y="85169"/>
                  </a:moveTo>
                  <a:cubicBezTo>
                    <a:pt x="262225" y="85078"/>
                    <a:pt x="262194" y="84987"/>
                    <a:pt x="262103" y="84987"/>
                  </a:cubicBezTo>
                  <a:cubicBezTo>
                    <a:pt x="261982" y="84926"/>
                    <a:pt x="261860" y="85017"/>
                    <a:pt x="261860" y="85169"/>
                  </a:cubicBezTo>
                  <a:lnTo>
                    <a:pt x="261860" y="85564"/>
                  </a:lnTo>
                  <a:cubicBezTo>
                    <a:pt x="261860" y="85625"/>
                    <a:pt x="261890" y="85716"/>
                    <a:pt x="261982" y="85746"/>
                  </a:cubicBezTo>
                  <a:cubicBezTo>
                    <a:pt x="262103" y="85777"/>
                    <a:pt x="262225" y="85686"/>
                    <a:pt x="262225" y="85564"/>
                  </a:cubicBezTo>
                  <a:close/>
                  <a:moveTo>
                    <a:pt x="262225" y="86719"/>
                  </a:moveTo>
                  <a:cubicBezTo>
                    <a:pt x="262225" y="86658"/>
                    <a:pt x="262194" y="86567"/>
                    <a:pt x="262103" y="86537"/>
                  </a:cubicBezTo>
                  <a:cubicBezTo>
                    <a:pt x="261982" y="86506"/>
                    <a:pt x="261860" y="86598"/>
                    <a:pt x="261860" y="86719"/>
                  </a:cubicBezTo>
                  <a:lnTo>
                    <a:pt x="261860" y="87114"/>
                  </a:lnTo>
                  <a:cubicBezTo>
                    <a:pt x="261860" y="87205"/>
                    <a:pt x="261890" y="87297"/>
                    <a:pt x="261982" y="87297"/>
                  </a:cubicBezTo>
                  <a:cubicBezTo>
                    <a:pt x="262103" y="87357"/>
                    <a:pt x="262225" y="87266"/>
                    <a:pt x="262225" y="87114"/>
                  </a:cubicBezTo>
                  <a:close/>
                  <a:moveTo>
                    <a:pt x="262225" y="88300"/>
                  </a:moveTo>
                  <a:cubicBezTo>
                    <a:pt x="262225" y="88209"/>
                    <a:pt x="262194" y="88148"/>
                    <a:pt x="262103" y="88117"/>
                  </a:cubicBezTo>
                  <a:cubicBezTo>
                    <a:pt x="261982" y="88087"/>
                    <a:pt x="261860" y="88178"/>
                    <a:pt x="261860" y="88300"/>
                  </a:cubicBezTo>
                  <a:lnTo>
                    <a:pt x="261860" y="88695"/>
                  </a:lnTo>
                  <a:cubicBezTo>
                    <a:pt x="261860" y="88786"/>
                    <a:pt x="261890" y="88847"/>
                    <a:pt x="261982" y="88877"/>
                  </a:cubicBezTo>
                  <a:cubicBezTo>
                    <a:pt x="262103" y="88938"/>
                    <a:pt x="262225" y="88816"/>
                    <a:pt x="262225" y="88695"/>
                  </a:cubicBezTo>
                  <a:close/>
                  <a:moveTo>
                    <a:pt x="262225" y="89880"/>
                  </a:moveTo>
                  <a:cubicBezTo>
                    <a:pt x="262225" y="89789"/>
                    <a:pt x="262194" y="89728"/>
                    <a:pt x="262103" y="89698"/>
                  </a:cubicBezTo>
                  <a:cubicBezTo>
                    <a:pt x="261982" y="89637"/>
                    <a:pt x="261860" y="89759"/>
                    <a:pt x="261860" y="89880"/>
                  </a:cubicBezTo>
                  <a:lnTo>
                    <a:pt x="261860" y="90275"/>
                  </a:lnTo>
                  <a:cubicBezTo>
                    <a:pt x="261860" y="90367"/>
                    <a:pt x="261890" y="90427"/>
                    <a:pt x="261982" y="90458"/>
                  </a:cubicBezTo>
                  <a:cubicBezTo>
                    <a:pt x="262103" y="90488"/>
                    <a:pt x="262225" y="90397"/>
                    <a:pt x="262225" y="90275"/>
                  </a:cubicBezTo>
                  <a:close/>
                  <a:moveTo>
                    <a:pt x="262225" y="91461"/>
                  </a:moveTo>
                  <a:cubicBezTo>
                    <a:pt x="262225" y="91370"/>
                    <a:pt x="262194" y="91278"/>
                    <a:pt x="262103" y="91248"/>
                  </a:cubicBezTo>
                  <a:cubicBezTo>
                    <a:pt x="261982" y="91218"/>
                    <a:pt x="261860" y="91309"/>
                    <a:pt x="261860" y="91461"/>
                  </a:cubicBezTo>
                  <a:lnTo>
                    <a:pt x="261860" y="91856"/>
                  </a:lnTo>
                  <a:cubicBezTo>
                    <a:pt x="261860" y="91917"/>
                    <a:pt x="261890" y="92008"/>
                    <a:pt x="261982" y="92038"/>
                  </a:cubicBezTo>
                  <a:cubicBezTo>
                    <a:pt x="262103" y="92069"/>
                    <a:pt x="262225" y="91978"/>
                    <a:pt x="262225" y="91856"/>
                  </a:cubicBezTo>
                  <a:close/>
                  <a:moveTo>
                    <a:pt x="262225" y="93011"/>
                  </a:moveTo>
                  <a:cubicBezTo>
                    <a:pt x="262225" y="92920"/>
                    <a:pt x="262194" y="92859"/>
                    <a:pt x="262103" y="92829"/>
                  </a:cubicBezTo>
                  <a:cubicBezTo>
                    <a:pt x="261982" y="92798"/>
                    <a:pt x="261860" y="92889"/>
                    <a:pt x="261860" y="93011"/>
                  </a:cubicBezTo>
                  <a:lnTo>
                    <a:pt x="261860" y="93406"/>
                  </a:lnTo>
                  <a:cubicBezTo>
                    <a:pt x="261860" y="93497"/>
                    <a:pt x="261890" y="93589"/>
                    <a:pt x="261982" y="93589"/>
                  </a:cubicBezTo>
                  <a:cubicBezTo>
                    <a:pt x="262103" y="93649"/>
                    <a:pt x="262225" y="93558"/>
                    <a:pt x="262225" y="93406"/>
                  </a:cubicBezTo>
                  <a:close/>
                  <a:moveTo>
                    <a:pt x="262225" y="94592"/>
                  </a:moveTo>
                  <a:cubicBezTo>
                    <a:pt x="262225" y="94500"/>
                    <a:pt x="262194" y="94440"/>
                    <a:pt x="262103" y="94409"/>
                  </a:cubicBezTo>
                  <a:cubicBezTo>
                    <a:pt x="261982" y="94379"/>
                    <a:pt x="261860" y="94470"/>
                    <a:pt x="261860" y="94592"/>
                  </a:cubicBezTo>
                  <a:lnTo>
                    <a:pt x="261860" y="94987"/>
                  </a:lnTo>
                  <a:cubicBezTo>
                    <a:pt x="261860" y="95078"/>
                    <a:pt x="261890" y="95139"/>
                    <a:pt x="261982" y="95169"/>
                  </a:cubicBezTo>
                  <a:cubicBezTo>
                    <a:pt x="262103" y="95199"/>
                    <a:pt x="262225" y="95108"/>
                    <a:pt x="262225" y="94987"/>
                  </a:cubicBezTo>
                  <a:close/>
                  <a:moveTo>
                    <a:pt x="262225" y="96172"/>
                  </a:moveTo>
                  <a:cubicBezTo>
                    <a:pt x="262225" y="96081"/>
                    <a:pt x="262194" y="95990"/>
                    <a:pt x="262103" y="95990"/>
                  </a:cubicBezTo>
                  <a:cubicBezTo>
                    <a:pt x="261982" y="95929"/>
                    <a:pt x="261860" y="96020"/>
                    <a:pt x="261860" y="96172"/>
                  </a:cubicBezTo>
                  <a:lnTo>
                    <a:pt x="261860" y="96567"/>
                  </a:lnTo>
                  <a:cubicBezTo>
                    <a:pt x="261860" y="96658"/>
                    <a:pt x="261890" y="96719"/>
                    <a:pt x="261982" y="96750"/>
                  </a:cubicBezTo>
                  <a:cubicBezTo>
                    <a:pt x="262103" y="96780"/>
                    <a:pt x="262225" y="96689"/>
                    <a:pt x="262225" y="96567"/>
                  </a:cubicBezTo>
                  <a:close/>
                  <a:moveTo>
                    <a:pt x="262225" y="97722"/>
                  </a:moveTo>
                  <a:cubicBezTo>
                    <a:pt x="262225" y="97662"/>
                    <a:pt x="262194" y="97570"/>
                    <a:pt x="262103" y="97540"/>
                  </a:cubicBezTo>
                  <a:cubicBezTo>
                    <a:pt x="261982" y="97510"/>
                    <a:pt x="261860" y="97601"/>
                    <a:pt x="261860" y="97722"/>
                  </a:cubicBezTo>
                  <a:lnTo>
                    <a:pt x="261860" y="98117"/>
                  </a:lnTo>
                  <a:cubicBezTo>
                    <a:pt x="261860" y="98209"/>
                    <a:pt x="261890" y="98300"/>
                    <a:pt x="261982" y="98330"/>
                  </a:cubicBezTo>
                  <a:cubicBezTo>
                    <a:pt x="262103" y="98361"/>
                    <a:pt x="262225" y="98269"/>
                    <a:pt x="262225" y="98117"/>
                  </a:cubicBezTo>
                  <a:close/>
                  <a:moveTo>
                    <a:pt x="262225" y="99303"/>
                  </a:moveTo>
                  <a:cubicBezTo>
                    <a:pt x="262225" y="99212"/>
                    <a:pt x="262194" y="99151"/>
                    <a:pt x="262103" y="99121"/>
                  </a:cubicBezTo>
                  <a:cubicBezTo>
                    <a:pt x="261982" y="99090"/>
                    <a:pt x="261860" y="99181"/>
                    <a:pt x="261860" y="99303"/>
                  </a:cubicBezTo>
                  <a:lnTo>
                    <a:pt x="261860" y="99698"/>
                  </a:lnTo>
                  <a:cubicBezTo>
                    <a:pt x="261860" y="99789"/>
                    <a:pt x="261890" y="99850"/>
                    <a:pt x="261982" y="99880"/>
                  </a:cubicBezTo>
                  <a:cubicBezTo>
                    <a:pt x="262103" y="99941"/>
                    <a:pt x="262225" y="99850"/>
                    <a:pt x="262225" y="99698"/>
                  </a:cubicBezTo>
                  <a:close/>
                  <a:moveTo>
                    <a:pt x="262225" y="100883"/>
                  </a:moveTo>
                  <a:cubicBezTo>
                    <a:pt x="262225" y="100792"/>
                    <a:pt x="262194" y="100731"/>
                    <a:pt x="262103" y="100701"/>
                  </a:cubicBezTo>
                  <a:cubicBezTo>
                    <a:pt x="261982" y="100640"/>
                    <a:pt x="261860" y="100762"/>
                    <a:pt x="261860" y="100883"/>
                  </a:cubicBezTo>
                  <a:lnTo>
                    <a:pt x="261860" y="101279"/>
                  </a:lnTo>
                  <a:cubicBezTo>
                    <a:pt x="261860" y="101370"/>
                    <a:pt x="261890" y="101431"/>
                    <a:pt x="261982" y="101461"/>
                  </a:cubicBezTo>
                  <a:cubicBezTo>
                    <a:pt x="262103" y="101491"/>
                    <a:pt x="262225" y="101400"/>
                    <a:pt x="262225" y="101279"/>
                  </a:cubicBezTo>
                  <a:close/>
                  <a:moveTo>
                    <a:pt x="262225" y="102464"/>
                  </a:moveTo>
                  <a:cubicBezTo>
                    <a:pt x="262225" y="102373"/>
                    <a:pt x="262194" y="102282"/>
                    <a:pt x="262103" y="102282"/>
                  </a:cubicBezTo>
                  <a:cubicBezTo>
                    <a:pt x="261982" y="102221"/>
                    <a:pt x="261860" y="102312"/>
                    <a:pt x="261860" y="102464"/>
                  </a:cubicBezTo>
                  <a:lnTo>
                    <a:pt x="261860" y="102859"/>
                  </a:lnTo>
                  <a:cubicBezTo>
                    <a:pt x="261860" y="102920"/>
                    <a:pt x="261890" y="103011"/>
                    <a:pt x="261982" y="103042"/>
                  </a:cubicBezTo>
                  <a:cubicBezTo>
                    <a:pt x="262103" y="103072"/>
                    <a:pt x="262225" y="102981"/>
                    <a:pt x="262225" y="102859"/>
                  </a:cubicBezTo>
                  <a:close/>
                  <a:moveTo>
                    <a:pt x="262225" y="104014"/>
                  </a:moveTo>
                  <a:cubicBezTo>
                    <a:pt x="262225" y="103953"/>
                    <a:pt x="262194" y="103862"/>
                    <a:pt x="262103" y="103832"/>
                  </a:cubicBezTo>
                  <a:cubicBezTo>
                    <a:pt x="261982" y="103801"/>
                    <a:pt x="261860" y="103893"/>
                    <a:pt x="261860" y="104014"/>
                  </a:cubicBezTo>
                  <a:lnTo>
                    <a:pt x="261860" y="104409"/>
                  </a:lnTo>
                  <a:cubicBezTo>
                    <a:pt x="261860" y="104501"/>
                    <a:pt x="261890" y="104592"/>
                    <a:pt x="261982" y="104592"/>
                  </a:cubicBezTo>
                  <a:cubicBezTo>
                    <a:pt x="262103" y="104653"/>
                    <a:pt x="262225" y="104561"/>
                    <a:pt x="262225" y="104409"/>
                  </a:cubicBezTo>
                  <a:close/>
                  <a:moveTo>
                    <a:pt x="262225" y="105595"/>
                  </a:moveTo>
                  <a:cubicBezTo>
                    <a:pt x="262225" y="105504"/>
                    <a:pt x="262194" y="105443"/>
                    <a:pt x="262103" y="105412"/>
                  </a:cubicBezTo>
                  <a:cubicBezTo>
                    <a:pt x="261982" y="105382"/>
                    <a:pt x="261860" y="105473"/>
                    <a:pt x="261860" y="105595"/>
                  </a:cubicBezTo>
                  <a:lnTo>
                    <a:pt x="261860" y="105990"/>
                  </a:lnTo>
                  <a:cubicBezTo>
                    <a:pt x="261860" y="106081"/>
                    <a:pt x="261890" y="106142"/>
                    <a:pt x="261982" y="106172"/>
                  </a:cubicBezTo>
                  <a:cubicBezTo>
                    <a:pt x="262103" y="106233"/>
                    <a:pt x="262225" y="106112"/>
                    <a:pt x="262225" y="105990"/>
                  </a:cubicBezTo>
                  <a:close/>
                  <a:moveTo>
                    <a:pt x="262225" y="107175"/>
                  </a:moveTo>
                  <a:cubicBezTo>
                    <a:pt x="262225" y="107084"/>
                    <a:pt x="262194" y="107023"/>
                    <a:pt x="262103" y="106993"/>
                  </a:cubicBezTo>
                  <a:cubicBezTo>
                    <a:pt x="261982" y="106932"/>
                    <a:pt x="261860" y="107023"/>
                    <a:pt x="261860" y="107175"/>
                  </a:cubicBezTo>
                  <a:lnTo>
                    <a:pt x="261860" y="107570"/>
                  </a:lnTo>
                  <a:cubicBezTo>
                    <a:pt x="261860" y="107662"/>
                    <a:pt x="261890" y="107722"/>
                    <a:pt x="261982" y="107753"/>
                  </a:cubicBezTo>
                  <a:cubicBezTo>
                    <a:pt x="262103" y="107783"/>
                    <a:pt x="262225" y="107692"/>
                    <a:pt x="262225" y="107570"/>
                  </a:cubicBezTo>
                  <a:close/>
                  <a:moveTo>
                    <a:pt x="262225" y="108756"/>
                  </a:moveTo>
                  <a:cubicBezTo>
                    <a:pt x="262225" y="108665"/>
                    <a:pt x="262194" y="108574"/>
                    <a:pt x="262103" y="108543"/>
                  </a:cubicBezTo>
                  <a:cubicBezTo>
                    <a:pt x="261982" y="108513"/>
                    <a:pt x="261860" y="108604"/>
                    <a:pt x="261860" y="108756"/>
                  </a:cubicBezTo>
                  <a:lnTo>
                    <a:pt x="261860" y="109121"/>
                  </a:lnTo>
                  <a:cubicBezTo>
                    <a:pt x="261860" y="109212"/>
                    <a:pt x="261890" y="109303"/>
                    <a:pt x="261982" y="109333"/>
                  </a:cubicBezTo>
                  <a:cubicBezTo>
                    <a:pt x="262103" y="109364"/>
                    <a:pt x="262225" y="109273"/>
                    <a:pt x="262225" y="109121"/>
                  </a:cubicBezTo>
                  <a:close/>
                  <a:moveTo>
                    <a:pt x="262225" y="110306"/>
                  </a:moveTo>
                  <a:cubicBezTo>
                    <a:pt x="262225" y="110215"/>
                    <a:pt x="262194" y="110154"/>
                    <a:pt x="262103" y="110124"/>
                  </a:cubicBezTo>
                  <a:cubicBezTo>
                    <a:pt x="261982" y="110093"/>
                    <a:pt x="261860" y="110185"/>
                    <a:pt x="261860" y="110306"/>
                  </a:cubicBezTo>
                  <a:lnTo>
                    <a:pt x="261860" y="110701"/>
                  </a:lnTo>
                  <a:cubicBezTo>
                    <a:pt x="261860" y="110792"/>
                    <a:pt x="261890" y="110884"/>
                    <a:pt x="261982" y="110884"/>
                  </a:cubicBezTo>
                  <a:cubicBezTo>
                    <a:pt x="262103" y="110944"/>
                    <a:pt x="262225" y="110853"/>
                    <a:pt x="262225" y="110701"/>
                  </a:cubicBezTo>
                  <a:close/>
                  <a:moveTo>
                    <a:pt x="262225" y="111887"/>
                  </a:moveTo>
                  <a:cubicBezTo>
                    <a:pt x="262225" y="111795"/>
                    <a:pt x="262194" y="111735"/>
                    <a:pt x="262103" y="111704"/>
                  </a:cubicBezTo>
                  <a:cubicBezTo>
                    <a:pt x="261982" y="111674"/>
                    <a:pt x="261860" y="111765"/>
                    <a:pt x="261860" y="111887"/>
                  </a:cubicBezTo>
                  <a:lnTo>
                    <a:pt x="261860" y="112282"/>
                  </a:lnTo>
                  <a:cubicBezTo>
                    <a:pt x="261860" y="112373"/>
                    <a:pt x="261890" y="112434"/>
                    <a:pt x="261982" y="112464"/>
                  </a:cubicBezTo>
                  <a:cubicBezTo>
                    <a:pt x="262103" y="112495"/>
                    <a:pt x="262225" y="112403"/>
                    <a:pt x="262225" y="112282"/>
                  </a:cubicBezTo>
                  <a:close/>
                  <a:moveTo>
                    <a:pt x="262225" y="113467"/>
                  </a:moveTo>
                  <a:cubicBezTo>
                    <a:pt x="262225" y="113376"/>
                    <a:pt x="262194" y="113285"/>
                    <a:pt x="262103" y="113285"/>
                  </a:cubicBezTo>
                  <a:cubicBezTo>
                    <a:pt x="261982" y="113224"/>
                    <a:pt x="261860" y="113315"/>
                    <a:pt x="261860" y="113467"/>
                  </a:cubicBezTo>
                  <a:lnTo>
                    <a:pt x="261860" y="113862"/>
                  </a:lnTo>
                  <a:cubicBezTo>
                    <a:pt x="261860" y="113954"/>
                    <a:pt x="261890" y="114014"/>
                    <a:pt x="261982" y="114045"/>
                  </a:cubicBezTo>
                  <a:cubicBezTo>
                    <a:pt x="262103" y="114075"/>
                    <a:pt x="262225" y="113984"/>
                    <a:pt x="262225" y="113862"/>
                  </a:cubicBezTo>
                  <a:close/>
                  <a:moveTo>
                    <a:pt x="262225" y="115017"/>
                  </a:moveTo>
                  <a:cubicBezTo>
                    <a:pt x="262225" y="114957"/>
                    <a:pt x="262194" y="114865"/>
                    <a:pt x="262103" y="114835"/>
                  </a:cubicBezTo>
                  <a:cubicBezTo>
                    <a:pt x="261982" y="114805"/>
                    <a:pt x="261860" y="114896"/>
                    <a:pt x="261860" y="115017"/>
                  </a:cubicBezTo>
                  <a:lnTo>
                    <a:pt x="261860" y="115413"/>
                  </a:lnTo>
                  <a:cubicBezTo>
                    <a:pt x="261860" y="115504"/>
                    <a:pt x="261890" y="115595"/>
                    <a:pt x="261982" y="115625"/>
                  </a:cubicBezTo>
                  <a:cubicBezTo>
                    <a:pt x="262103" y="115656"/>
                    <a:pt x="262225" y="115565"/>
                    <a:pt x="262225" y="115413"/>
                  </a:cubicBezTo>
                  <a:close/>
                  <a:moveTo>
                    <a:pt x="262225" y="116598"/>
                  </a:moveTo>
                  <a:cubicBezTo>
                    <a:pt x="262225" y="116507"/>
                    <a:pt x="262194" y="116446"/>
                    <a:pt x="262103" y="116416"/>
                  </a:cubicBezTo>
                  <a:cubicBezTo>
                    <a:pt x="261982" y="116385"/>
                    <a:pt x="261860" y="116476"/>
                    <a:pt x="261860" y="116598"/>
                  </a:cubicBezTo>
                  <a:lnTo>
                    <a:pt x="261860" y="116993"/>
                  </a:lnTo>
                  <a:cubicBezTo>
                    <a:pt x="261860" y="117084"/>
                    <a:pt x="261890" y="117145"/>
                    <a:pt x="261982" y="117175"/>
                  </a:cubicBezTo>
                  <a:cubicBezTo>
                    <a:pt x="262103" y="117236"/>
                    <a:pt x="262225" y="117115"/>
                    <a:pt x="262225" y="116993"/>
                  </a:cubicBezTo>
                  <a:close/>
                  <a:moveTo>
                    <a:pt x="262225" y="118179"/>
                  </a:moveTo>
                  <a:cubicBezTo>
                    <a:pt x="262225" y="118087"/>
                    <a:pt x="262194" y="118027"/>
                    <a:pt x="262103" y="117996"/>
                  </a:cubicBezTo>
                  <a:cubicBezTo>
                    <a:pt x="261982" y="117935"/>
                    <a:pt x="261860" y="118057"/>
                    <a:pt x="261860" y="118179"/>
                  </a:cubicBezTo>
                  <a:lnTo>
                    <a:pt x="261860" y="118574"/>
                  </a:lnTo>
                  <a:cubicBezTo>
                    <a:pt x="261860" y="118665"/>
                    <a:pt x="261890" y="118726"/>
                    <a:pt x="261982" y="118756"/>
                  </a:cubicBezTo>
                  <a:cubicBezTo>
                    <a:pt x="262103" y="118786"/>
                    <a:pt x="262225" y="118695"/>
                    <a:pt x="262225" y="118574"/>
                  </a:cubicBezTo>
                  <a:close/>
                  <a:moveTo>
                    <a:pt x="262225" y="119759"/>
                  </a:moveTo>
                  <a:cubicBezTo>
                    <a:pt x="262225" y="119668"/>
                    <a:pt x="262194" y="119577"/>
                    <a:pt x="262103" y="119577"/>
                  </a:cubicBezTo>
                  <a:cubicBezTo>
                    <a:pt x="261982" y="119516"/>
                    <a:pt x="261860" y="119607"/>
                    <a:pt x="261860" y="119759"/>
                  </a:cubicBezTo>
                  <a:lnTo>
                    <a:pt x="261860" y="120154"/>
                  </a:lnTo>
                  <a:cubicBezTo>
                    <a:pt x="261860" y="120215"/>
                    <a:pt x="261890" y="120306"/>
                    <a:pt x="261982" y="120337"/>
                  </a:cubicBezTo>
                  <a:cubicBezTo>
                    <a:pt x="262103" y="120367"/>
                    <a:pt x="262225" y="120276"/>
                    <a:pt x="262225" y="120154"/>
                  </a:cubicBezTo>
                  <a:close/>
                  <a:moveTo>
                    <a:pt x="262225" y="121309"/>
                  </a:moveTo>
                  <a:cubicBezTo>
                    <a:pt x="262225" y="121249"/>
                    <a:pt x="262194" y="121157"/>
                    <a:pt x="262103" y="121127"/>
                  </a:cubicBezTo>
                  <a:cubicBezTo>
                    <a:pt x="261982" y="121097"/>
                    <a:pt x="261860" y="121188"/>
                    <a:pt x="261860" y="121309"/>
                  </a:cubicBezTo>
                  <a:lnTo>
                    <a:pt x="261860" y="121704"/>
                  </a:lnTo>
                  <a:cubicBezTo>
                    <a:pt x="261860" y="121796"/>
                    <a:pt x="261890" y="121887"/>
                    <a:pt x="261982" y="121887"/>
                  </a:cubicBezTo>
                  <a:cubicBezTo>
                    <a:pt x="262103" y="121948"/>
                    <a:pt x="262225" y="121856"/>
                    <a:pt x="262225" y="121704"/>
                  </a:cubicBezTo>
                  <a:close/>
                  <a:moveTo>
                    <a:pt x="262225" y="122890"/>
                  </a:moveTo>
                  <a:cubicBezTo>
                    <a:pt x="262225" y="122799"/>
                    <a:pt x="262194" y="122738"/>
                    <a:pt x="262103" y="122707"/>
                  </a:cubicBezTo>
                  <a:cubicBezTo>
                    <a:pt x="261982" y="122677"/>
                    <a:pt x="261860" y="122768"/>
                    <a:pt x="261860" y="122890"/>
                  </a:cubicBezTo>
                  <a:lnTo>
                    <a:pt x="261860" y="123285"/>
                  </a:lnTo>
                  <a:cubicBezTo>
                    <a:pt x="261860" y="123376"/>
                    <a:pt x="261890" y="123437"/>
                    <a:pt x="261982" y="123467"/>
                  </a:cubicBezTo>
                  <a:cubicBezTo>
                    <a:pt x="262103" y="123528"/>
                    <a:pt x="262225" y="123407"/>
                    <a:pt x="262225" y="123285"/>
                  </a:cubicBezTo>
                  <a:close/>
                  <a:moveTo>
                    <a:pt x="262225" y="124470"/>
                  </a:moveTo>
                  <a:cubicBezTo>
                    <a:pt x="262225" y="124379"/>
                    <a:pt x="262194" y="124318"/>
                    <a:pt x="262103" y="124288"/>
                  </a:cubicBezTo>
                  <a:cubicBezTo>
                    <a:pt x="261982" y="124227"/>
                    <a:pt x="261860" y="124318"/>
                    <a:pt x="261860" y="124470"/>
                  </a:cubicBezTo>
                  <a:lnTo>
                    <a:pt x="261860" y="124866"/>
                  </a:lnTo>
                  <a:cubicBezTo>
                    <a:pt x="261860" y="124957"/>
                    <a:pt x="261890" y="125018"/>
                    <a:pt x="261982" y="125048"/>
                  </a:cubicBezTo>
                  <a:cubicBezTo>
                    <a:pt x="262103" y="125078"/>
                    <a:pt x="262225" y="124987"/>
                    <a:pt x="262225" y="124866"/>
                  </a:cubicBezTo>
                  <a:close/>
                  <a:moveTo>
                    <a:pt x="262225" y="126051"/>
                  </a:moveTo>
                  <a:cubicBezTo>
                    <a:pt x="262225" y="125960"/>
                    <a:pt x="262194" y="125869"/>
                    <a:pt x="262103" y="125838"/>
                  </a:cubicBezTo>
                  <a:cubicBezTo>
                    <a:pt x="261982" y="125808"/>
                    <a:pt x="261860" y="125899"/>
                    <a:pt x="261860" y="126051"/>
                  </a:cubicBezTo>
                  <a:lnTo>
                    <a:pt x="261860" y="126416"/>
                  </a:lnTo>
                  <a:cubicBezTo>
                    <a:pt x="261860" y="126507"/>
                    <a:pt x="261890" y="126598"/>
                    <a:pt x="261982" y="126629"/>
                  </a:cubicBezTo>
                  <a:cubicBezTo>
                    <a:pt x="262103" y="126659"/>
                    <a:pt x="262225" y="126568"/>
                    <a:pt x="262225" y="126416"/>
                  </a:cubicBezTo>
                  <a:close/>
                  <a:moveTo>
                    <a:pt x="262225" y="127601"/>
                  </a:moveTo>
                  <a:cubicBezTo>
                    <a:pt x="262225" y="127510"/>
                    <a:pt x="262194" y="127449"/>
                    <a:pt x="262103" y="127419"/>
                  </a:cubicBezTo>
                  <a:cubicBezTo>
                    <a:pt x="261982" y="127388"/>
                    <a:pt x="261860" y="127480"/>
                    <a:pt x="261860" y="127601"/>
                  </a:cubicBezTo>
                  <a:lnTo>
                    <a:pt x="261860" y="127996"/>
                  </a:lnTo>
                  <a:cubicBezTo>
                    <a:pt x="261860" y="128088"/>
                    <a:pt x="261890" y="128179"/>
                    <a:pt x="261982" y="128179"/>
                  </a:cubicBezTo>
                  <a:cubicBezTo>
                    <a:pt x="262103" y="128239"/>
                    <a:pt x="262225" y="128148"/>
                    <a:pt x="262225" y="127996"/>
                  </a:cubicBezTo>
                  <a:close/>
                  <a:moveTo>
                    <a:pt x="262225" y="129182"/>
                  </a:moveTo>
                  <a:cubicBezTo>
                    <a:pt x="262225" y="129091"/>
                    <a:pt x="262194" y="129030"/>
                    <a:pt x="262103" y="128999"/>
                  </a:cubicBezTo>
                  <a:cubicBezTo>
                    <a:pt x="261982" y="128969"/>
                    <a:pt x="261860" y="129060"/>
                    <a:pt x="261860" y="129182"/>
                  </a:cubicBezTo>
                  <a:lnTo>
                    <a:pt x="261860" y="129577"/>
                  </a:lnTo>
                  <a:cubicBezTo>
                    <a:pt x="261860" y="129668"/>
                    <a:pt x="261890" y="129729"/>
                    <a:pt x="261982" y="129759"/>
                  </a:cubicBezTo>
                  <a:cubicBezTo>
                    <a:pt x="262103" y="129790"/>
                    <a:pt x="262225" y="129698"/>
                    <a:pt x="262225" y="129577"/>
                  </a:cubicBezTo>
                  <a:close/>
                  <a:moveTo>
                    <a:pt x="262225" y="130762"/>
                  </a:moveTo>
                  <a:cubicBezTo>
                    <a:pt x="262225" y="130671"/>
                    <a:pt x="262194" y="130580"/>
                    <a:pt x="262103" y="130580"/>
                  </a:cubicBezTo>
                  <a:cubicBezTo>
                    <a:pt x="261982" y="130519"/>
                    <a:pt x="261860" y="130610"/>
                    <a:pt x="261860" y="130762"/>
                  </a:cubicBezTo>
                  <a:lnTo>
                    <a:pt x="261860" y="131157"/>
                  </a:lnTo>
                  <a:cubicBezTo>
                    <a:pt x="261860" y="131218"/>
                    <a:pt x="261890" y="131309"/>
                    <a:pt x="261982" y="131340"/>
                  </a:cubicBezTo>
                  <a:cubicBezTo>
                    <a:pt x="262103" y="131370"/>
                    <a:pt x="262225" y="131279"/>
                    <a:pt x="262225" y="131157"/>
                  </a:cubicBezTo>
                  <a:close/>
                  <a:moveTo>
                    <a:pt x="262225" y="132312"/>
                  </a:moveTo>
                  <a:cubicBezTo>
                    <a:pt x="262225" y="132252"/>
                    <a:pt x="262194" y="132161"/>
                    <a:pt x="262103" y="132130"/>
                  </a:cubicBezTo>
                  <a:cubicBezTo>
                    <a:pt x="261982" y="132100"/>
                    <a:pt x="261860" y="132191"/>
                    <a:pt x="261860" y="132312"/>
                  </a:cubicBezTo>
                  <a:lnTo>
                    <a:pt x="261860" y="132708"/>
                  </a:lnTo>
                  <a:cubicBezTo>
                    <a:pt x="261860" y="132799"/>
                    <a:pt x="261890" y="132890"/>
                    <a:pt x="261982" y="132920"/>
                  </a:cubicBezTo>
                  <a:cubicBezTo>
                    <a:pt x="262103" y="132951"/>
                    <a:pt x="262225" y="132860"/>
                    <a:pt x="262225" y="132708"/>
                  </a:cubicBezTo>
                  <a:close/>
                  <a:moveTo>
                    <a:pt x="262225" y="133893"/>
                  </a:moveTo>
                  <a:cubicBezTo>
                    <a:pt x="262225" y="133802"/>
                    <a:pt x="262194" y="133741"/>
                    <a:pt x="262103" y="133711"/>
                  </a:cubicBezTo>
                  <a:cubicBezTo>
                    <a:pt x="261982" y="133680"/>
                    <a:pt x="261860" y="133771"/>
                    <a:pt x="261860" y="133893"/>
                  </a:cubicBezTo>
                  <a:lnTo>
                    <a:pt x="261860" y="134288"/>
                  </a:lnTo>
                  <a:cubicBezTo>
                    <a:pt x="261860" y="134379"/>
                    <a:pt x="261890" y="134440"/>
                    <a:pt x="261982" y="134471"/>
                  </a:cubicBezTo>
                  <a:cubicBezTo>
                    <a:pt x="262103" y="134531"/>
                    <a:pt x="262225" y="134410"/>
                    <a:pt x="262225" y="134288"/>
                  </a:cubicBezTo>
                  <a:close/>
                  <a:moveTo>
                    <a:pt x="262225" y="135474"/>
                  </a:moveTo>
                  <a:cubicBezTo>
                    <a:pt x="262225" y="135382"/>
                    <a:pt x="262194" y="135322"/>
                    <a:pt x="262103" y="135291"/>
                  </a:cubicBezTo>
                  <a:cubicBezTo>
                    <a:pt x="261982" y="135230"/>
                    <a:pt x="261860" y="135352"/>
                    <a:pt x="261860" y="135474"/>
                  </a:cubicBezTo>
                  <a:lnTo>
                    <a:pt x="261860" y="135869"/>
                  </a:lnTo>
                  <a:cubicBezTo>
                    <a:pt x="261860" y="135960"/>
                    <a:pt x="261890" y="136021"/>
                    <a:pt x="261982" y="136051"/>
                  </a:cubicBezTo>
                  <a:cubicBezTo>
                    <a:pt x="262103" y="136082"/>
                    <a:pt x="262225" y="135990"/>
                    <a:pt x="262225" y="135869"/>
                  </a:cubicBezTo>
                  <a:close/>
                  <a:moveTo>
                    <a:pt x="262225" y="137054"/>
                  </a:moveTo>
                  <a:cubicBezTo>
                    <a:pt x="262225" y="136963"/>
                    <a:pt x="262194" y="136872"/>
                    <a:pt x="262103" y="136841"/>
                  </a:cubicBezTo>
                  <a:cubicBezTo>
                    <a:pt x="261982" y="136811"/>
                    <a:pt x="261860" y="136902"/>
                    <a:pt x="261860" y="137054"/>
                  </a:cubicBezTo>
                  <a:lnTo>
                    <a:pt x="261860" y="137449"/>
                  </a:lnTo>
                  <a:cubicBezTo>
                    <a:pt x="261860" y="137510"/>
                    <a:pt x="261890" y="137601"/>
                    <a:pt x="261982" y="137632"/>
                  </a:cubicBezTo>
                  <a:cubicBezTo>
                    <a:pt x="262103" y="137662"/>
                    <a:pt x="262225" y="137571"/>
                    <a:pt x="262225" y="137449"/>
                  </a:cubicBezTo>
                  <a:close/>
                  <a:moveTo>
                    <a:pt x="262225" y="138604"/>
                  </a:moveTo>
                  <a:cubicBezTo>
                    <a:pt x="262225" y="138544"/>
                    <a:pt x="262194" y="138452"/>
                    <a:pt x="262103" y="138422"/>
                  </a:cubicBezTo>
                  <a:cubicBezTo>
                    <a:pt x="261982" y="138392"/>
                    <a:pt x="261860" y="138483"/>
                    <a:pt x="261860" y="138604"/>
                  </a:cubicBezTo>
                  <a:lnTo>
                    <a:pt x="261860" y="139000"/>
                  </a:lnTo>
                  <a:cubicBezTo>
                    <a:pt x="261860" y="139091"/>
                    <a:pt x="261890" y="139182"/>
                    <a:pt x="261982" y="139182"/>
                  </a:cubicBezTo>
                  <a:cubicBezTo>
                    <a:pt x="262103" y="139243"/>
                    <a:pt x="262225" y="139151"/>
                    <a:pt x="262225" y="139000"/>
                  </a:cubicBezTo>
                  <a:close/>
                  <a:moveTo>
                    <a:pt x="262225" y="140185"/>
                  </a:moveTo>
                  <a:cubicBezTo>
                    <a:pt x="262225" y="140094"/>
                    <a:pt x="262194" y="140033"/>
                    <a:pt x="262103" y="140003"/>
                  </a:cubicBezTo>
                  <a:cubicBezTo>
                    <a:pt x="261982" y="139972"/>
                    <a:pt x="261860" y="140063"/>
                    <a:pt x="261860" y="140185"/>
                  </a:cubicBezTo>
                  <a:lnTo>
                    <a:pt x="261860" y="140580"/>
                  </a:lnTo>
                  <a:cubicBezTo>
                    <a:pt x="261860" y="140671"/>
                    <a:pt x="261890" y="140732"/>
                    <a:pt x="261982" y="140762"/>
                  </a:cubicBezTo>
                  <a:cubicBezTo>
                    <a:pt x="262103" y="140793"/>
                    <a:pt x="262225" y="140702"/>
                    <a:pt x="262225" y="140580"/>
                  </a:cubicBezTo>
                  <a:close/>
                  <a:moveTo>
                    <a:pt x="262225" y="141766"/>
                  </a:moveTo>
                  <a:cubicBezTo>
                    <a:pt x="262225" y="141674"/>
                    <a:pt x="262194" y="141583"/>
                    <a:pt x="262103" y="141583"/>
                  </a:cubicBezTo>
                  <a:cubicBezTo>
                    <a:pt x="261982" y="141522"/>
                    <a:pt x="261860" y="141614"/>
                    <a:pt x="261860" y="141766"/>
                  </a:cubicBezTo>
                  <a:lnTo>
                    <a:pt x="261860" y="142161"/>
                  </a:lnTo>
                  <a:cubicBezTo>
                    <a:pt x="261860" y="142252"/>
                    <a:pt x="261890" y="142313"/>
                    <a:pt x="261982" y="142343"/>
                  </a:cubicBezTo>
                  <a:cubicBezTo>
                    <a:pt x="262103" y="142373"/>
                    <a:pt x="262225" y="142282"/>
                    <a:pt x="262225" y="142161"/>
                  </a:cubicBezTo>
                  <a:close/>
                  <a:moveTo>
                    <a:pt x="262225" y="143346"/>
                  </a:moveTo>
                  <a:cubicBezTo>
                    <a:pt x="262225" y="143255"/>
                    <a:pt x="262194" y="143164"/>
                    <a:pt x="262103" y="143133"/>
                  </a:cubicBezTo>
                  <a:cubicBezTo>
                    <a:pt x="261982" y="143103"/>
                    <a:pt x="261860" y="143194"/>
                    <a:pt x="261860" y="143346"/>
                  </a:cubicBezTo>
                  <a:lnTo>
                    <a:pt x="261860" y="143711"/>
                  </a:lnTo>
                  <a:cubicBezTo>
                    <a:pt x="261860" y="143802"/>
                    <a:pt x="261890" y="143893"/>
                    <a:pt x="261982" y="143924"/>
                  </a:cubicBezTo>
                  <a:cubicBezTo>
                    <a:pt x="262103" y="143954"/>
                    <a:pt x="262225" y="143863"/>
                    <a:pt x="262225" y="143711"/>
                  </a:cubicBezTo>
                  <a:close/>
                  <a:moveTo>
                    <a:pt x="262225" y="144896"/>
                  </a:moveTo>
                  <a:cubicBezTo>
                    <a:pt x="262225" y="144805"/>
                    <a:pt x="262194" y="144744"/>
                    <a:pt x="262103" y="144714"/>
                  </a:cubicBezTo>
                  <a:cubicBezTo>
                    <a:pt x="261982" y="144683"/>
                    <a:pt x="261860" y="144775"/>
                    <a:pt x="261860" y="144896"/>
                  </a:cubicBezTo>
                  <a:lnTo>
                    <a:pt x="261860" y="145291"/>
                  </a:lnTo>
                  <a:cubicBezTo>
                    <a:pt x="261860" y="145383"/>
                    <a:pt x="261890" y="145474"/>
                    <a:pt x="261982" y="145474"/>
                  </a:cubicBezTo>
                  <a:cubicBezTo>
                    <a:pt x="262103" y="145535"/>
                    <a:pt x="262225" y="145443"/>
                    <a:pt x="262225" y="145291"/>
                  </a:cubicBezTo>
                  <a:close/>
                  <a:moveTo>
                    <a:pt x="262225" y="146477"/>
                  </a:moveTo>
                  <a:cubicBezTo>
                    <a:pt x="262225" y="146386"/>
                    <a:pt x="262194" y="146325"/>
                    <a:pt x="262103" y="146294"/>
                  </a:cubicBezTo>
                  <a:cubicBezTo>
                    <a:pt x="261982" y="146264"/>
                    <a:pt x="261860" y="146355"/>
                    <a:pt x="261860" y="146477"/>
                  </a:cubicBezTo>
                  <a:lnTo>
                    <a:pt x="261860" y="146872"/>
                  </a:lnTo>
                  <a:cubicBezTo>
                    <a:pt x="261860" y="146963"/>
                    <a:pt x="261890" y="147024"/>
                    <a:pt x="261982" y="147054"/>
                  </a:cubicBezTo>
                  <a:cubicBezTo>
                    <a:pt x="262103" y="147085"/>
                    <a:pt x="262225" y="146994"/>
                    <a:pt x="262225" y="146872"/>
                  </a:cubicBezTo>
                  <a:close/>
                  <a:moveTo>
                    <a:pt x="262225" y="148057"/>
                  </a:moveTo>
                  <a:cubicBezTo>
                    <a:pt x="262225" y="147966"/>
                    <a:pt x="262194" y="147875"/>
                    <a:pt x="262103" y="147875"/>
                  </a:cubicBezTo>
                  <a:cubicBezTo>
                    <a:pt x="261982" y="147814"/>
                    <a:pt x="261860" y="147905"/>
                    <a:pt x="261860" y="148057"/>
                  </a:cubicBezTo>
                  <a:lnTo>
                    <a:pt x="261860" y="148453"/>
                  </a:lnTo>
                  <a:cubicBezTo>
                    <a:pt x="261860" y="148513"/>
                    <a:pt x="261890" y="148605"/>
                    <a:pt x="261982" y="148635"/>
                  </a:cubicBezTo>
                  <a:cubicBezTo>
                    <a:pt x="262103" y="148665"/>
                    <a:pt x="262225" y="148574"/>
                    <a:pt x="262225" y="148453"/>
                  </a:cubicBezTo>
                  <a:close/>
                  <a:moveTo>
                    <a:pt x="262225" y="149608"/>
                  </a:moveTo>
                  <a:cubicBezTo>
                    <a:pt x="262225" y="149547"/>
                    <a:pt x="262194" y="149456"/>
                    <a:pt x="262103" y="149425"/>
                  </a:cubicBezTo>
                  <a:cubicBezTo>
                    <a:pt x="261982" y="149395"/>
                    <a:pt x="261860" y="149486"/>
                    <a:pt x="261860" y="149608"/>
                  </a:cubicBezTo>
                  <a:lnTo>
                    <a:pt x="261860" y="150003"/>
                  </a:lnTo>
                  <a:cubicBezTo>
                    <a:pt x="261860" y="150094"/>
                    <a:pt x="261890" y="150185"/>
                    <a:pt x="261982" y="150215"/>
                  </a:cubicBezTo>
                  <a:cubicBezTo>
                    <a:pt x="262103" y="150246"/>
                    <a:pt x="262225" y="150155"/>
                    <a:pt x="262225" y="150003"/>
                  </a:cubicBezTo>
                  <a:close/>
                  <a:moveTo>
                    <a:pt x="262225" y="151188"/>
                  </a:moveTo>
                  <a:cubicBezTo>
                    <a:pt x="262225" y="151097"/>
                    <a:pt x="262194" y="151036"/>
                    <a:pt x="262103" y="151006"/>
                  </a:cubicBezTo>
                  <a:cubicBezTo>
                    <a:pt x="261982" y="150975"/>
                    <a:pt x="261860" y="151067"/>
                    <a:pt x="261860" y="151188"/>
                  </a:cubicBezTo>
                  <a:lnTo>
                    <a:pt x="261860" y="151583"/>
                  </a:lnTo>
                  <a:cubicBezTo>
                    <a:pt x="261860" y="151674"/>
                    <a:pt x="261890" y="151735"/>
                    <a:pt x="261982" y="151766"/>
                  </a:cubicBezTo>
                  <a:cubicBezTo>
                    <a:pt x="262103" y="151826"/>
                    <a:pt x="262225" y="151705"/>
                    <a:pt x="262225" y="151583"/>
                  </a:cubicBezTo>
                  <a:close/>
                  <a:moveTo>
                    <a:pt x="262225" y="152769"/>
                  </a:moveTo>
                  <a:cubicBezTo>
                    <a:pt x="262225" y="152678"/>
                    <a:pt x="262194" y="152617"/>
                    <a:pt x="262103" y="152586"/>
                  </a:cubicBezTo>
                  <a:cubicBezTo>
                    <a:pt x="261982" y="152526"/>
                    <a:pt x="261860" y="152647"/>
                    <a:pt x="261860" y="152769"/>
                  </a:cubicBezTo>
                  <a:lnTo>
                    <a:pt x="261860" y="153164"/>
                  </a:lnTo>
                  <a:cubicBezTo>
                    <a:pt x="261860" y="153255"/>
                    <a:pt x="261890" y="153316"/>
                    <a:pt x="261982" y="153346"/>
                  </a:cubicBezTo>
                  <a:cubicBezTo>
                    <a:pt x="262103" y="153377"/>
                    <a:pt x="262225" y="153285"/>
                    <a:pt x="262225" y="153164"/>
                  </a:cubicBezTo>
                  <a:close/>
                  <a:moveTo>
                    <a:pt x="1" y="154744"/>
                  </a:moveTo>
                  <a:cubicBezTo>
                    <a:pt x="1" y="154805"/>
                    <a:pt x="31" y="154896"/>
                    <a:pt x="123" y="154927"/>
                  </a:cubicBezTo>
                  <a:cubicBezTo>
                    <a:pt x="244" y="154957"/>
                    <a:pt x="366" y="154866"/>
                    <a:pt x="366" y="154744"/>
                  </a:cubicBezTo>
                  <a:lnTo>
                    <a:pt x="366" y="154349"/>
                  </a:lnTo>
                  <a:cubicBezTo>
                    <a:pt x="366" y="154258"/>
                    <a:pt x="335" y="154167"/>
                    <a:pt x="244" y="154137"/>
                  </a:cubicBezTo>
                  <a:cubicBezTo>
                    <a:pt x="123" y="154106"/>
                    <a:pt x="1" y="154197"/>
                    <a:pt x="1" y="154349"/>
                  </a:cubicBezTo>
                  <a:close/>
                  <a:moveTo>
                    <a:pt x="12737" y="166903"/>
                  </a:moveTo>
                  <a:cubicBezTo>
                    <a:pt x="12646" y="166903"/>
                    <a:pt x="12554" y="166963"/>
                    <a:pt x="12524" y="167024"/>
                  </a:cubicBezTo>
                  <a:cubicBezTo>
                    <a:pt x="12494" y="167146"/>
                    <a:pt x="12585" y="167298"/>
                    <a:pt x="12737" y="167298"/>
                  </a:cubicBezTo>
                  <a:lnTo>
                    <a:pt x="13102" y="167298"/>
                  </a:lnTo>
                  <a:cubicBezTo>
                    <a:pt x="13193" y="167298"/>
                    <a:pt x="13284" y="167237"/>
                    <a:pt x="13314" y="167146"/>
                  </a:cubicBezTo>
                  <a:cubicBezTo>
                    <a:pt x="13345" y="167024"/>
                    <a:pt x="13254" y="166903"/>
                    <a:pt x="13102" y="166903"/>
                  </a:cubicBezTo>
                  <a:close/>
                  <a:moveTo>
                    <a:pt x="14287" y="166903"/>
                  </a:moveTo>
                  <a:cubicBezTo>
                    <a:pt x="14196" y="166903"/>
                    <a:pt x="14135" y="166963"/>
                    <a:pt x="14105" y="167024"/>
                  </a:cubicBezTo>
                  <a:cubicBezTo>
                    <a:pt x="14074" y="167146"/>
                    <a:pt x="14165" y="167298"/>
                    <a:pt x="14287" y="167298"/>
                  </a:cubicBezTo>
                  <a:lnTo>
                    <a:pt x="14682" y="167298"/>
                  </a:lnTo>
                  <a:cubicBezTo>
                    <a:pt x="14773" y="167298"/>
                    <a:pt x="14864" y="167237"/>
                    <a:pt x="14864" y="167146"/>
                  </a:cubicBezTo>
                  <a:cubicBezTo>
                    <a:pt x="14925" y="167024"/>
                    <a:pt x="14834" y="166903"/>
                    <a:pt x="14682" y="166903"/>
                  </a:cubicBezTo>
                  <a:close/>
                  <a:moveTo>
                    <a:pt x="15868" y="166903"/>
                  </a:moveTo>
                  <a:cubicBezTo>
                    <a:pt x="15776" y="166903"/>
                    <a:pt x="15716" y="166963"/>
                    <a:pt x="15685" y="167024"/>
                  </a:cubicBezTo>
                  <a:cubicBezTo>
                    <a:pt x="15655" y="167146"/>
                    <a:pt x="15746" y="167298"/>
                    <a:pt x="15868" y="167298"/>
                  </a:cubicBezTo>
                  <a:lnTo>
                    <a:pt x="16263" y="167298"/>
                  </a:lnTo>
                  <a:cubicBezTo>
                    <a:pt x="16354" y="167298"/>
                    <a:pt x="16415" y="167237"/>
                    <a:pt x="16445" y="167146"/>
                  </a:cubicBezTo>
                  <a:cubicBezTo>
                    <a:pt x="16475" y="167024"/>
                    <a:pt x="16384" y="166903"/>
                    <a:pt x="16263" y="166903"/>
                  </a:cubicBezTo>
                  <a:close/>
                  <a:moveTo>
                    <a:pt x="17448" y="166903"/>
                  </a:moveTo>
                  <a:cubicBezTo>
                    <a:pt x="17357" y="166903"/>
                    <a:pt x="17296" y="166963"/>
                    <a:pt x="17266" y="167024"/>
                  </a:cubicBezTo>
                  <a:cubicBezTo>
                    <a:pt x="17205" y="167146"/>
                    <a:pt x="17296" y="167298"/>
                    <a:pt x="17448" y="167298"/>
                  </a:cubicBezTo>
                  <a:lnTo>
                    <a:pt x="17843" y="167298"/>
                  </a:lnTo>
                  <a:cubicBezTo>
                    <a:pt x="17934" y="167298"/>
                    <a:pt x="17995" y="167237"/>
                    <a:pt x="18026" y="167146"/>
                  </a:cubicBezTo>
                  <a:cubicBezTo>
                    <a:pt x="18056" y="167024"/>
                    <a:pt x="17965" y="166903"/>
                    <a:pt x="17843" y="166903"/>
                  </a:cubicBezTo>
                  <a:close/>
                  <a:moveTo>
                    <a:pt x="19029" y="166903"/>
                  </a:moveTo>
                  <a:cubicBezTo>
                    <a:pt x="18938" y="166903"/>
                    <a:pt x="18846" y="166963"/>
                    <a:pt x="18816" y="167024"/>
                  </a:cubicBezTo>
                  <a:cubicBezTo>
                    <a:pt x="18786" y="167146"/>
                    <a:pt x="18877" y="167298"/>
                    <a:pt x="19029" y="167298"/>
                  </a:cubicBezTo>
                  <a:lnTo>
                    <a:pt x="19424" y="167298"/>
                  </a:lnTo>
                  <a:cubicBezTo>
                    <a:pt x="19485" y="167298"/>
                    <a:pt x="19576" y="167237"/>
                    <a:pt x="19606" y="167146"/>
                  </a:cubicBezTo>
                  <a:cubicBezTo>
                    <a:pt x="19637" y="167024"/>
                    <a:pt x="19545" y="166903"/>
                    <a:pt x="19424" y="166903"/>
                  </a:cubicBezTo>
                  <a:close/>
                  <a:moveTo>
                    <a:pt x="20579" y="166903"/>
                  </a:moveTo>
                  <a:cubicBezTo>
                    <a:pt x="20518" y="166903"/>
                    <a:pt x="20427" y="166963"/>
                    <a:pt x="20397" y="167024"/>
                  </a:cubicBezTo>
                  <a:cubicBezTo>
                    <a:pt x="20366" y="167146"/>
                    <a:pt x="20457" y="167298"/>
                    <a:pt x="20579" y="167298"/>
                  </a:cubicBezTo>
                  <a:lnTo>
                    <a:pt x="20974" y="167298"/>
                  </a:lnTo>
                  <a:cubicBezTo>
                    <a:pt x="21065" y="167298"/>
                    <a:pt x="21156" y="167237"/>
                    <a:pt x="21156" y="167146"/>
                  </a:cubicBezTo>
                  <a:cubicBezTo>
                    <a:pt x="21217" y="167024"/>
                    <a:pt x="21126" y="166903"/>
                    <a:pt x="20974" y="166903"/>
                  </a:cubicBezTo>
                  <a:close/>
                  <a:moveTo>
                    <a:pt x="22159" y="166903"/>
                  </a:moveTo>
                  <a:cubicBezTo>
                    <a:pt x="22068" y="166903"/>
                    <a:pt x="22007" y="166963"/>
                    <a:pt x="21977" y="167024"/>
                  </a:cubicBezTo>
                  <a:cubicBezTo>
                    <a:pt x="21947" y="167146"/>
                    <a:pt x="22038" y="167298"/>
                    <a:pt x="22159" y="167298"/>
                  </a:cubicBezTo>
                  <a:lnTo>
                    <a:pt x="22555" y="167298"/>
                  </a:lnTo>
                  <a:cubicBezTo>
                    <a:pt x="22646" y="167298"/>
                    <a:pt x="22707" y="167237"/>
                    <a:pt x="22737" y="167146"/>
                  </a:cubicBezTo>
                  <a:cubicBezTo>
                    <a:pt x="22798" y="167024"/>
                    <a:pt x="22676" y="166903"/>
                    <a:pt x="22555" y="166903"/>
                  </a:cubicBezTo>
                  <a:close/>
                  <a:moveTo>
                    <a:pt x="23740" y="166903"/>
                  </a:moveTo>
                  <a:cubicBezTo>
                    <a:pt x="23649" y="166903"/>
                    <a:pt x="23588" y="166963"/>
                    <a:pt x="23558" y="167024"/>
                  </a:cubicBezTo>
                  <a:cubicBezTo>
                    <a:pt x="23497" y="167146"/>
                    <a:pt x="23618" y="167298"/>
                    <a:pt x="23740" y="167298"/>
                  </a:cubicBezTo>
                  <a:lnTo>
                    <a:pt x="24135" y="167298"/>
                  </a:lnTo>
                  <a:cubicBezTo>
                    <a:pt x="24226" y="167298"/>
                    <a:pt x="24287" y="167237"/>
                    <a:pt x="24318" y="167146"/>
                  </a:cubicBezTo>
                  <a:cubicBezTo>
                    <a:pt x="24348" y="167024"/>
                    <a:pt x="24257" y="166903"/>
                    <a:pt x="24135" y="166903"/>
                  </a:cubicBezTo>
                  <a:close/>
                  <a:moveTo>
                    <a:pt x="25321" y="166903"/>
                  </a:moveTo>
                  <a:cubicBezTo>
                    <a:pt x="25229" y="166903"/>
                    <a:pt x="25138" y="166963"/>
                    <a:pt x="25108" y="167024"/>
                  </a:cubicBezTo>
                  <a:cubicBezTo>
                    <a:pt x="25077" y="167146"/>
                    <a:pt x="25169" y="167298"/>
                    <a:pt x="25321" y="167298"/>
                  </a:cubicBezTo>
                  <a:lnTo>
                    <a:pt x="25716" y="167298"/>
                  </a:lnTo>
                  <a:cubicBezTo>
                    <a:pt x="25777" y="167298"/>
                    <a:pt x="25868" y="167237"/>
                    <a:pt x="25898" y="167146"/>
                  </a:cubicBezTo>
                  <a:cubicBezTo>
                    <a:pt x="25929" y="167024"/>
                    <a:pt x="25837" y="166903"/>
                    <a:pt x="25716" y="166903"/>
                  </a:cubicBezTo>
                  <a:close/>
                  <a:moveTo>
                    <a:pt x="26871" y="166903"/>
                  </a:moveTo>
                  <a:cubicBezTo>
                    <a:pt x="26810" y="166903"/>
                    <a:pt x="26719" y="166963"/>
                    <a:pt x="26688" y="167024"/>
                  </a:cubicBezTo>
                  <a:cubicBezTo>
                    <a:pt x="26658" y="167146"/>
                    <a:pt x="26749" y="167298"/>
                    <a:pt x="26871" y="167298"/>
                  </a:cubicBezTo>
                  <a:lnTo>
                    <a:pt x="27266" y="167298"/>
                  </a:lnTo>
                  <a:cubicBezTo>
                    <a:pt x="27357" y="167298"/>
                    <a:pt x="27448" y="167237"/>
                    <a:pt x="27448" y="167146"/>
                  </a:cubicBezTo>
                  <a:cubicBezTo>
                    <a:pt x="27509" y="167024"/>
                    <a:pt x="27418" y="166903"/>
                    <a:pt x="27266" y="166903"/>
                  </a:cubicBezTo>
                  <a:close/>
                  <a:moveTo>
                    <a:pt x="28451" y="166903"/>
                  </a:moveTo>
                  <a:cubicBezTo>
                    <a:pt x="28360" y="166903"/>
                    <a:pt x="28299" y="166963"/>
                    <a:pt x="28269" y="167024"/>
                  </a:cubicBezTo>
                  <a:cubicBezTo>
                    <a:pt x="28239" y="167146"/>
                    <a:pt x="28330" y="167298"/>
                    <a:pt x="28451" y="167298"/>
                  </a:cubicBezTo>
                  <a:lnTo>
                    <a:pt x="28847" y="167298"/>
                  </a:lnTo>
                  <a:cubicBezTo>
                    <a:pt x="28938" y="167298"/>
                    <a:pt x="28998" y="167237"/>
                    <a:pt x="29029" y="167146"/>
                  </a:cubicBezTo>
                  <a:cubicBezTo>
                    <a:pt x="29090" y="167024"/>
                    <a:pt x="28968" y="166903"/>
                    <a:pt x="28847" y="166903"/>
                  </a:cubicBezTo>
                  <a:close/>
                  <a:moveTo>
                    <a:pt x="30032" y="166903"/>
                  </a:moveTo>
                  <a:cubicBezTo>
                    <a:pt x="29941" y="166903"/>
                    <a:pt x="29880" y="166963"/>
                    <a:pt x="29850" y="167024"/>
                  </a:cubicBezTo>
                  <a:cubicBezTo>
                    <a:pt x="29789" y="167146"/>
                    <a:pt x="29910" y="167298"/>
                    <a:pt x="30032" y="167298"/>
                  </a:cubicBezTo>
                  <a:lnTo>
                    <a:pt x="30427" y="167298"/>
                  </a:lnTo>
                  <a:cubicBezTo>
                    <a:pt x="30518" y="167298"/>
                    <a:pt x="30579" y="167237"/>
                    <a:pt x="30609" y="167146"/>
                  </a:cubicBezTo>
                  <a:cubicBezTo>
                    <a:pt x="30640" y="167024"/>
                    <a:pt x="30549" y="166903"/>
                    <a:pt x="30427" y="166903"/>
                  </a:cubicBezTo>
                  <a:close/>
                  <a:moveTo>
                    <a:pt x="31613" y="166903"/>
                  </a:moveTo>
                  <a:cubicBezTo>
                    <a:pt x="31521" y="166903"/>
                    <a:pt x="31430" y="166963"/>
                    <a:pt x="31430" y="167024"/>
                  </a:cubicBezTo>
                  <a:cubicBezTo>
                    <a:pt x="31369" y="167146"/>
                    <a:pt x="31461" y="167298"/>
                    <a:pt x="31613" y="167298"/>
                  </a:cubicBezTo>
                  <a:lnTo>
                    <a:pt x="32008" y="167298"/>
                  </a:lnTo>
                  <a:cubicBezTo>
                    <a:pt x="32068" y="167298"/>
                    <a:pt x="32160" y="167237"/>
                    <a:pt x="32190" y="167146"/>
                  </a:cubicBezTo>
                  <a:cubicBezTo>
                    <a:pt x="32220" y="167024"/>
                    <a:pt x="32129" y="166903"/>
                    <a:pt x="32008" y="166903"/>
                  </a:cubicBezTo>
                  <a:close/>
                  <a:moveTo>
                    <a:pt x="33163" y="166903"/>
                  </a:moveTo>
                  <a:cubicBezTo>
                    <a:pt x="33102" y="166903"/>
                    <a:pt x="33011" y="166963"/>
                    <a:pt x="32980" y="167024"/>
                  </a:cubicBezTo>
                  <a:cubicBezTo>
                    <a:pt x="32950" y="167146"/>
                    <a:pt x="33041" y="167298"/>
                    <a:pt x="33163" y="167298"/>
                  </a:cubicBezTo>
                  <a:lnTo>
                    <a:pt x="33558" y="167298"/>
                  </a:lnTo>
                  <a:cubicBezTo>
                    <a:pt x="33649" y="167298"/>
                    <a:pt x="33740" y="167237"/>
                    <a:pt x="33771" y="167146"/>
                  </a:cubicBezTo>
                  <a:cubicBezTo>
                    <a:pt x="33801" y="167024"/>
                    <a:pt x="33710" y="166903"/>
                    <a:pt x="33558" y="166903"/>
                  </a:cubicBezTo>
                  <a:close/>
                  <a:moveTo>
                    <a:pt x="34743" y="166903"/>
                  </a:moveTo>
                  <a:cubicBezTo>
                    <a:pt x="34652" y="166903"/>
                    <a:pt x="34591" y="166963"/>
                    <a:pt x="34561" y="167024"/>
                  </a:cubicBezTo>
                  <a:cubicBezTo>
                    <a:pt x="34531" y="167146"/>
                    <a:pt x="34622" y="167298"/>
                    <a:pt x="34743" y="167298"/>
                  </a:cubicBezTo>
                  <a:lnTo>
                    <a:pt x="35138" y="167298"/>
                  </a:lnTo>
                  <a:cubicBezTo>
                    <a:pt x="35230" y="167298"/>
                    <a:pt x="35290" y="167237"/>
                    <a:pt x="35321" y="167146"/>
                  </a:cubicBezTo>
                  <a:cubicBezTo>
                    <a:pt x="35382" y="167024"/>
                    <a:pt x="35260" y="166903"/>
                    <a:pt x="35138" y="166903"/>
                  </a:cubicBezTo>
                  <a:close/>
                  <a:moveTo>
                    <a:pt x="36324" y="166903"/>
                  </a:moveTo>
                  <a:cubicBezTo>
                    <a:pt x="36233" y="166903"/>
                    <a:pt x="36172" y="166963"/>
                    <a:pt x="36141" y="167024"/>
                  </a:cubicBezTo>
                  <a:cubicBezTo>
                    <a:pt x="36081" y="167146"/>
                    <a:pt x="36202" y="167298"/>
                    <a:pt x="36324" y="167298"/>
                  </a:cubicBezTo>
                  <a:lnTo>
                    <a:pt x="36719" y="167298"/>
                  </a:lnTo>
                  <a:cubicBezTo>
                    <a:pt x="36810" y="167298"/>
                    <a:pt x="36871" y="167237"/>
                    <a:pt x="36901" y="167146"/>
                  </a:cubicBezTo>
                  <a:cubicBezTo>
                    <a:pt x="36932" y="167024"/>
                    <a:pt x="36841" y="166903"/>
                    <a:pt x="36719" y="166903"/>
                  </a:cubicBezTo>
                  <a:close/>
                  <a:moveTo>
                    <a:pt x="37904" y="166903"/>
                  </a:moveTo>
                  <a:cubicBezTo>
                    <a:pt x="37813" y="166903"/>
                    <a:pt x="37722" y="166963"/>
                    <a:pt x="37722" y="167024"/>
                  </a:cubicBezTo>
                  <a:cubicBezTo>
                    <a:pt x="37661" y="167146"/>
                    <a:pt x="37752" y="167298"/>
                    <a:pt x="37904" y="167298"/>
                  </a:cubicBezTo>
                  <a:lnTo>
                    <a:pt x="38300" y="167298"/>
                  </a:lnTo>
                  <a:cubicBezTo>
                    <a:pt x="38360" y="167298"/>
                    <a:pt x="38452" y="167237"/>
                    <a:pt x="38482" y="167146"/>
                  </a:cubicBezTo>
                  <a:cubicBezTo>
                    <a:pt x="38512" y="167024"/>
                    <a:pt x="38421" y="166903"/>
                    <a:pt x="38300" y="166903"/>
                  </a:cubicBezTo>
                  <a:close/>
                  <a:moveTo>
                    <a:pt x="39455" y="166903"/>
                  </a:moveTo>
                  <a:cubicBezTo>
                    <a:pt x="39394" y="166903"/>
                    <a:pt x="39303" y="166963"/>
                    <a:pt x="39272" y="167024"/>
                  </a:cubicBezTo>
                  <a:cubicBezTo>
                    <a:pt x="39242" y="167146"/>
                    <a:pt x="39333" y="167298"/>
                    <a:pt x="39455" y="167298"/>
                  </a:cubicBezTo>
                  <a:lnTo>
                    <a:pt x="39850" y="167298"/>
                  </a:lnTo>
                  <a:cubicBezTo>
                    <a:pt x="39941" y="167298"/>
                    <a:pt x="40032" y="167237"/>
                    <a:pt x="40063" y="167146"/>
                  </a:cubicBezTo>
                  <a:cubicBezTo>
                    <a:pt x="40093" y="167024"/>
                    <a:pt x="40002" y="166903"/>
                    <a:pt x="39850" y="166903"/>
                  </a:cubicBezTo>
                  <a:close/>
                  <a:moveTo>
                    <a:pt x="41035" y="166903"/>
                  </a:moveTo>
                  <a:cubicBezTo>
                    <a:pt x="40944" y="166903"/>
                    <a:pt x="40883" y="166963"/>
                    <a:pt x="40853" y="167024"/>
                  </a:cubicBezTo>
                  <a:cubicBezTo>
                    <a:pt x="40822" y="167146"/>
                    <a:pt x="40914" y="167298"/>
                    <a:pt x="41035" y="167298"/>
                  </a:cubicBezTo>
                  <a:lnTo>
                    <a:pt x="41430" y="167298"/>
                  </a:lnTo>
                  <a:cubicBezTo>
                    <a:pt x="41522" y="167298"/>
                    <a:pt x="41582" y="167237"/>
                    <a:pt x="41613" y="167146"/>
                  </a:cubicBezTo>
                  <a:cubicBezTo>
                    <a:pt x="41674" y="167024"/>
                    <a:pt x="41582" y="166903"/>
                    <a:pt x="41430" y="166903"/>
                  </a:cubicBezTo>
                  <a:close/>
                  <a:moveTo>
                    <a:pt x="42616" y="166903"/>
                  </a:moveTo>
                  <a:cubicBezTo>
                    <a:pt x="42525" y="166903"/>
                    <a:pt x="42464" y="166963"/>
                    <a:pt x="42433" y="167024"/>
                  </a:cubicBezTo>
                  <a:cubicBezTo>
                    <a:pt x="42403" y="167146"/>
                    <a:pt x="42494" y="167298"/>
                    <a:pt x="42616" y="167298"/>
                  </a:cubicBezTo>
                  <a:lnTo>
                    <a:pt x="43011" y="167298"/>
                  </a:lnTo>
                  <a:cubicBezTo>
                    <a:pt x="43102" y="167298"/>
                    <a:pt x="43163" y="167237"/>
                    <a:pt x="43193" y="167146"/>
                  </a:cubicBezTo>
                  <a:cubicBezTo>
                    <a:pt x="43224" y="167024"/>
                    <a:pt x="43132" y="166903"/>
                    <a:pt x="43011" y="166903"/>
                  </a:cubicBezTo>
                  <a:close/>
                  <a:moveTo>
                    <a:pt x="44196" y="166903"/>
                  </a:moveTo>
                  <a:cubicBezTo>
                    <a:pt x="44105" y="166903"/>
                    <a:pt x="44014" y="166963"/>
                    <a:pt x="44014" y="167024"/>
                  </a:cubicBezTo>
                  <a:cubicBezTo>
                    <a:pt x="43953" y="167146"/>
                    <a:pt x="44044" y="167298"/>
                    <a:pt x="44196" y="167298"/>
                  </a:cubicBezTo>
                  <a:lnTo>
                    <a:pt x="44591" y="167298"/>
                  </a:lnTo>
                  <a:cubicBezTo>
                    <a:pt x="44683" y="167298"/>
                    <a:pt x="44743" y="167237"/>
                    <a:pt x="44774" y="167146"/>
                  </a:cubicBezTo>
                  <a:cubicBezTo>
                    <a:pt x="44804" y="167024"/>
                    <a:pt x="44713" y="166903"/>
                    <a:pt x="44591" y="166903"/>
                  </a:cubicBezTo>
                  <a:close/>
                  <a:moveTo>
                    <a:pt x="45777" y="166903"/>
                  </a:moveTo>
                  <a:cubicBezTo>
                    <a:pt x="45686" y="166903"/>
                    <a:pt x="45595" y="166963"/>
                    <a:pt x="45564" y="167024"/>
                  </a:cubicBezTo>
                  <a:cubicBezTo>
                    <a:pt x="45534" y="167146"/>
                    <a:pt x="45625" y="167298"/>
                    <a:pt x="45777" y="167298"/>
                  </a:cubicBezTo>
                  <a:lnTo>
                    <a:pt x="46142" y="167298"/>
                  </a:lnTo>
                  <a:cubicBezTo>
                    <a:pt x="46233" y="167298"/>
                    <a:pt x="46324" y="167237"/>
                    <a:pt x="46354" y="167146"/>
                  </a:cubicBezTo>
                  <a:cubicBezTo>
                    <a:pt x="46385" y="167024"/>
                    <a:pt x="46294" y="166903"/>
                    <a:pt x="46142" y="166903"/>
                  </a:cubicBezTo>
                  <a:close/>
                  <a:moveTo>
                    <a:pt x="47327" y="166903"/>
                  </a:moveTo>
                  <a:cubicBezTo>
                    <a:pt x="47236" y="166903"/>
                    <a:pt x="47175" y="166963"/>
                    <a:pt x="47145" y="167024"/>
                  </a:cubicBezTo>
                  <a:cubicBezTo>
                    <a:pt x="47114" y="167146"/>
                    <a:pt x="47206" y="167298"/>
                    <a:pt x="47327" y="167298"/>
                  </a:cubicBezTo>
                  <a:lnTo>
                    <a:pt x="47722" y="167298"/>
                  </a:lnTo>
                  <a:cubicBezTo>
                    <a:pt x="47813" y="167298"/>
                    <a:pt x="47905" y="167237"/>
                    <a:pt x="47905" y="167146"/>
                  </a:cubicBezTo>
                  <a:cubicBezTo>
                    <a:pt x="47965" y="167024"/>
                    <a:pt x="47874" y="166903"/>
                    <a:pt x="47722" y="166903"/>
                  </a:cubicBezTo>
                  <a:close/>
                  <a:moveTo>
                    <a:pt x="48908" y="166903"/>
                  </a:moveTo>
                  <a:cubicBezTo>
                    <a:pt x="48816" y="166903"/>
                    <a:pt x="48756" y="166963"/>
                    <a:pt x="48725" y="167024"/>
                  </a:cubicBezTo>
                  <a:cubicBezTo>
                    <a:pt x="48695" y="167146"/>
                    <a:pt x="48786" y="167298"/>
                    <a:pt x="48908" y="167298"/>
                  </a:cubicBezTo>
                  <a:lnTo>
                    <a:pt x="49303" y="167298"/>
                  </a:lnTo>
                  <a:cubicBezTo>
                    <a:pt x="49394" y="167298"/>
                    <a:pt x="49455" y="167237"/>
                    <a:pt x="49485" y="167146"/>
                  </a:cubicBezTo>
                  <a:cubicBezTo>
                    <a:pt x="49516" y="167024"/>
                    <a:pt x="49424" y="166903"/>
                    <a:pt x="49303" y="166903"/>
                  </a:cubicBezTo>
                  <a:close/>
                  <a:moveTo>
                    <a:pt x="50488" y="166903"/>
                  </a:moveTo>
                  <a:cubicBezTo>
                    <a:pt x="50397" y="166903"/>
                    <a:pt x="50306" y="166963"/>
                    <a:pt x="50306" y="167024"/>
                  </a:cubicBezTo>
                  <a:cubicBezTo>
                    <a:pt x="50245" y="167146"/>
                    <a:pt x="50336" y="167298"/>
                    <a:pt x="50488" y="167298"/>
                  </a:cubicBezTo>
                  <a:lnTo>
                    <a:pt x="50883" y="167298"/>
                  </a:lnTo>
                  <a:cubicBezTo>
                    <a:pt x="50975" y="167298"/>
                    <a:pt x="51035" y="167237"/>
                    <a:pt x="51066" y="167146"/>
                  </a:cubicBezTo>
                  <a:cubicBezTo>
                    <a:pt x="51096" y="167024"/>
                    <a:pt x="51005" y="166903"/>
                    <a:pt x="50883" y="166903"/>
                  </a:cubicBezTo>
                  <a:close/>
                  <a:moveTo>
                    <a:pt x="52069" y="166903"/>
                  </a:moveTo>
                  <a:cubicBezTo>
                    <a:pt x="51978" y="166903"/>
                    <a:pt x="51886" y="166963"/>
                    <a:pt x="51856" y="167024"/>
                  </a:cubicBezTo>
                  <a:cubicBezTo>
                    <a:pt x="51826" y="167146"/>
                    <a:pt x="51917" y="167298"/>
                    <a:pt x="52069" y="167298"/>
                  </a:cubicBezTo>
                  <a:lnTo>
                    <a:pt x="52434" y="167298"/>
                  </a:lnTo>
                  <a:cubicBezTo>
                    <a:pt x="52525" y="167298"/>
                    <a:pt x="52616" y="167237"/>
                    <a:pt x="52646" y="167146"/>
                  </a:cubicBezTo>
                  <a:cubicBezTo>
                    <a:pt x="52677" y="167024"/>
                    <a:pt x="52586" y="166903"/>
                    <a:pt x="52434" y="166903"/>
                  </a:cubicBezTo>
                  <a:close/>
                  <a:moveTo>
                    <a:pt x="53619" y="166903"/>
                  </a:moveTo>
                  <a:cubicBezTo>
                    <a:pt x="53528" y="166903"/>
                    <a:pt x="53467" y="166963"/>
                    <a:pt x="53437" y="167024"/>
                  </a:cubicBezTo>
                  <a:cubicBezTo>
                    <a:pt x="53406" y="167146"/>
                    <a:pt x="53497" y="167298"/>
                    <a:pt x="53619" y="167298"/>
                  </a:cubicBezTo>
                  <a:lnTo>
                    <a:pt x="54014" y="167298"/>
                  </a:lnTo>
                  <a:cubicBezTo>
                    <a:pt x="54105" y="167298"/>
                    <a:pt x="54197" y="167237"/>
                    <a:pt x="54197" y="167146"/>
                  </a:cubicBezTo>
                  <a:cubicBezTo>
                    <a:pt x="54257" y="167024"/>
                    <a:pt x="54166" y="166903"/>
                    <a:pt x="54014" y="166903"/>
                  </a:cubicBezTo>
                  <a:close/>
                  <a:moveTo>
                    <a:pt x="55200" y="166903"/>
                  </a:moveTo>
                  <a:cubicBezTo>
                    <a:pt x="55108" y="166903"/>
                    <a:pt x="55048" y="166963"/>
                    <a:pt x="55017" y="167024"/>
                  </a:cubicBezTo>
                  <a:cubicBezTo>
                    <a:pt x="54987" y="167146"/>
                    <a:pt x="55078" y="167298"/>
                    <a:pt x="55200" y="167298"/>
                  </a:cubicBezTo>
                  <a:lnTo>
                    <a:pt x="55595" y="167298"/>
                  </a:lnTo>
                  <a:cubicBezTo>
                    <a:pt x="55686" y="167298"/>
                    <a:pt x="55747" y="167237"/>
                    <a:pt x="55777" y="167146"/>
                  </a:cubicBezTo>
                  <a:cubicBezTo>
                    <a:pt x="55808" y="167024"/>
                    <a:pt x="55716" y="166903"/>
                    <a:pt x="55595" y="166903"/>
                  </a:cubicBezTo>
                  <a:close/>
                  <a:moveTo>
                    <a:pt x="56780" y="166903"/>
                  </a:moveTo>
                  <a:cubicBezTo>
                    <a:pt x="56689" y="166903"/>
                    <a:pt x="56628" y="166963"/>
                    <a:pt x="56598" y="167024"/>
                  </a:cubicBezTo>
                  <a:cubicBezTo>
                    <a:pt x="56537" y="167146"/>
                    <a:pt x="56628" y="167298"/>
                    <a:pt x="56780" y="167298"/>
                  </a:cubicBezTo>
                  <a:lnTo>
                    <a:pt x="57175" y="167298"/>
                  </a:lnTo>
                  <a:cubicBezTo>
                    <a:pt x="57267" y="167298"/>
                    <a:pt x="57327" y="167237"/>
                    <a:pt x="57358" y="167146"/>
                  </a:cubicBezTo>
                  <a:cubicBezTo>
                    <a:pt x="57388" y="167024"/>
                    <a:pt x="57297" y="166903"/>
                    <a:pt x="57175" y="166903"/>
                  </a:cubicBezTo>
                  <a:close/>
                  <a:moveTo>
                    <a:pt x="58361" y="166903"/>
                  </a:moveTo>
                  <a:cubicBezTo>
                    <a:pt x="58270" y="166903"/>
                    <a:pt x="58178" y="166963"/>
                    <a:pt x="58148" y="167024"/>
                  </a:cubicBezTo>
                  <a:cubicBezTo>
                    <a:pt x="58118" y="167146"/>
                    <a:pt x="58209" y="167298"/>
                    <a:pt x="58361" y="167298"/>
                  </a:cubicBezTo>
                  <a:lnTo>
                    <a:pt x="58756" y="167298"/>
                  </a:lnTo>
                  <a:cubicBezTo>
                    <a:pt x="58817" y="167298"/>
                    <a:pt x="58908" y="167237"/>
                    <a:pt x="58938" y="167146"/>
                  </a:cubicBezTo>
                  <a:cubicBezTo>
                    <a:pt x="58969" y="167024"/>
                    <a:pt x="58877" y="166903"/>
                    <a:pt x="58756" y="166903"/>
                  </a:cubicBezTo>
                  <a:close/>
                  <a:moveTo>
                    <a:pt x="59911" y="166903"/>
                  </a:moveTo>
                  <a:cubicBezTo>
                    <a:pt x="59850" y="166903"/>
                    <a:pt x="59759" y="166963"/>
                    <a:pt x="59729" y="167024"/>
                  </a:cubicBezTo>
                  <a:cubicBezTo>
                    <a:pt x="59698" y="167146"/>
                    <a:pt x="59789" y="167298"/>
                    <a:pt x="59911" y="167298"/>
                  </a:cubicBezTo>
                  <a:lnTo>
                    <a:pt x="60306" y="167298"/>
                  </a:lnTo>
                  <a:cubicBezTo>
                    <a:pt x="60397" y="167298"/>
                    <a:pt x="60488" y="167237"/>
                    <a:pt x="60488" y="167146"/>
                  </a:cubicBezTo>
                  <a:cubicBezTo>
                    <a:pt x="60549" y="167024"/>
                    <a:pt x="60458" y="166903"/>
                    <a:pt x="60306" y="166903"/>
                  </a:cubicBezTo>
                  <a:close/>
                  <a:moveTo>
                    <a:pt x="61492" y="166903"/>
                  </a:moveTo>
                  <a:cubicBezTo>
                    <a:pt x="61400" y="166903"/>
                    <a:pt x="61340" y="166963"/>
                    <a:pt x="61309" y="167024"/>
                  </a:cubicBezTo>
                  <a:cubicBezTo>
                    <a:pt x="61279" y="167146"/>
                    <a:pt x="61370" y="167298"/>
                    <a:pt x="61492" y="167298"/>
                  </a:cubicBezTo>
                  <a:lnTo>
                    <a:pt x="61887" y="167298"/>
                  </a:lnTo>
                  <a:cubicBezTo>
                    <a:pt x="61978" y="167298"/>
                    <a:pt x="62039" y="167237"/>
                    <a:pt x="62069" y="167146"/>
                  </a:cubicBezTo>
                  <a:cubicBezTo>
                    <a:pt x="62130" y="167024"/>
                    <a:pt x="62008" y="166903"/>
                    <a:pt x="61887" y="166903"/>
                  </a:cubicBezTo>
                  <a:close/>
                  <a:moveTo>
                    <a:pt x="63072" y="166903"/>
                  </a:moveTo>
                  <a:cubicBezTo>
                    <a:pt x="62981" y="166903"/>
                    <a:pt x="62920" y="166963"/>
                    <a:pt x="62890" y="167024"/>
                  </a:cubicBezTo>
                  <a:cubicBezTo>
                    <a:pt x="62829" y="167146"/>
                    <a:pt x="62950" y="167298"/>
                    <a:pt x="63072" y="167298"/>
                  </a:cubicBezTo>
                  <a:lnTo>
                    <a:pt x="63467" y="167298"/>
                  </a:lnTo>
                  <a:cubicBezTo>
                    <a:pt x="63558" y="167298"/>
                    <a:pt x="63619" y="167237"/>
                    <a:pt x="63650" y="167146"/>
                  </a:cubicBezTo>
                  <a:cubicBezTo>
                    <a:pt x="63680" y="167024"/>
                    <a:pt x="63589" y="166903"/>
                    <a:pt x="63467" y="166903"/>
                  </a:cubicBezTo>
                  <a:close/>
                  <a:moveTo>
                    <a:pt x="64653" y="166903"/>
                  </a:moveTo>
                  <a:cubicBezTo>
                    <a:pt x="64561" y="166903"/>
                    <a:pt x="64470" y="166963"/>
                    <a:pt x="64440" y="167024"/>
                  </a:cubicBezTo>
                  <a:cubicBezTo>
                    <a:pt x="64409" y="167146"/>
                    <a:pt x="64501" y="167298"/>
                    <a:pt x="64653" y="167298"/>
                  </a:cubicBezTo>
                  <a:lnTo>
                    <a:pt x="65048" y="167298"/>
                  </a:lnTo>
                  <a:cubicBezTo>
                    <a:pt x="65109" y="167298"/>
                    <a:pt x="65200" y="167237"/>
                    <a:pt x="65230" y="167146"/>
                  </a:cubicBezTo>
                  <a:cubicBezTo>
                    <a:pt x="65261" y="167024"/>
                    <a:pt x="65169" y="166903"/>
                    <a:pt x="65048" y="166903"/>
                  </a:cubicBezTo>
                  <a:close/>
                  <a:moveTo>
                    <a:pt x="66203" y="166903"/>
                  </a:moveTo>
                  <a:cubicBezTo>
                    <a:pt x="66142" y="166903"/>
                    <a:pt x="66051" y="166963"/>
                    <a:pt x="66020" y="167024"/>
                  </a:cubicBezTo>
                  <a:cubicBezTo>
                    <a:pt x="65990" y="167146"/>
                    <a:pt x="66081" y="167298"/>
                    <a:pt x="66203" y="167298"/>
                  </a:cubicBezTo>
                  <a:lnTo>
                    <a:pt x="66598" y="167298"/>
                  </a:lnTo>
                  <a:cubicBezTo>
                    <a:pt x="66689" y="167298"/>
                    <a:pt x="66780" y="167237"/>
                    <a:pt x="66780" y="167146"/>
                  </a:cubicBezTo>
                  <a:cubicBezTo>
                    <a:pt x="66841" y="167024"/>
                    <a:pt x="66750" y="166903"/>
                    <a:pt x="66598" y="166903"/>
                  </a:cubicBezTo>
                  <a:close/>
                  <a:moveTo>
                    <a:pt x="67783" y="166903"/>
                  </a:moveTo>
                  <a:cubicBezTo>
                    <a:pt x="67692" y="166903"/>
                    <a:pt x="67631" y="166963"/>
                    <a:pt x="67601" y="167024"/>
                  </a:cubicBezTo>
                  <a:cubicBezTo>
                    <a:pt x="67571" y="167146"/>
                    <a:pt x="67662" y="167298"/>
                    <a:pt x="67783" y="167298"/>
                  </a:cubicBezTo>
                  <a:lnTo>
                    <a:pt x="68179" y="167298"/>
                  </a:lnTo>
                  <a:cubicBezTo>
                    <a:pt x="68270" y="167298"/>
                    <a:pt x="68331" y="167237"/>
                    <a:pt x="68361" y="167146"/>
                  </a:cubicBezTo>
                  <a:cubicBezTo>
                    <a:pt x="68422" y="167024"/>
                    <a:pt x="68300" y="166903"/>
                    <a:pt x="68179" y="166903"/>
                  </a:cubicBezTo>
                  <a:close/>
                  <a:moveTo>
                    <a:pt x="69364" y="166903"/>
                  </a:moveTo>
                  <a:cubicBezTo>
                    <a:pt x="69273" y="166903"/>
                    <a:pt x="69212" y="166963"/>
                    <a:pt x="69182" y="167024"/>
                  </a:cubicBezTo>
                  <a:cubicBezTo>
                    <a:pt x="69121" y="167146"/>
                    <a:pt x="69242" y="167298"/>
                    <a:pt x="69364" y="167298"/>
                  </a:cubicBezTo>
                  <a:lnTo>
                    <a:pt x="69759" y="167298"/>
                  </a:lnTo>
                  <a:cubicBezTo>
                    <a:pt x="69850" y="167298"/>
                    <a:pt x="69911" y="167237"/>
                    <a:pt x="69942" y="167146"/>
                  </a:cubicBezTo>
                  <a:cubicBezTo>
                    <a:pt x="69972" y="167024"/>
                    <a:pt x="69881" y="166903"/>
                    <a:pt x="69759" y="166903"/>
                  </a:cubicBezTo>
                  <a:close/>
                  <a:moveTo>
                    <a:pt x="70945" y="166903"/>
                  </a:moveTo>
                  <a:cubicBezTo>
                    <a:pt x="70853" y="166903"/>
                    <a:pt x="70762" y="166963"/>
                    <a:pt x="70762" y="167024"/>
                  </a:cubicBezTo>
                  <a:cubicBezTo>
                    <a:pt x="70701" y="167146"/>
                    <a:pt x="70793" y="167298"/>
                    <a:pt x="70945" y="167298"/>
                  </a:cubicBezTo>
                  <a:lnTo>
                    <a:pt x="71340" y="167298"/>
                  </a:lnTo>
                  <a:cubicBezTo>
                    <a:pt x="71401" y="167298"/>
                    <a:pt x="71492" y="167237"/>
                    <a:pt x="71522" y="167146"/>
                  </a:cubicBezTo>
                  <a:cubicBezTo>
                    <a:pt x="71552" y="167024"/>
                    <a:pt x="71461" y="166903"/>
                    <a:pt x="71340" y="166903"/>
                  </a:cubicBezTo>
                  <a:close/>
                  <a:moveTo>
                    <a:pt x="72495" y="166903"/>
                  </a:moveTo>
                  <a:cubicBezTo>
                    <a:pt x="72434" y="166903"/>
                    <a:pt x="72343" y="166963"/>
                    <a:pt x="72312" y="167024"/>
                  </a:cubicBezTo>
                  <a:cubicBezTo>
                    <a:pt x="72282" y="167146"/>
                    <a:pt x="72373" y="167298"/>
                    <a:pt x="72495" y="167298"/>
                  </a:cubicBezTo>
                  <a:lnTo>
                    <a:pt x="72890" y="167298"/>
                  </a:lnTo>
                  <a:cubicBezTo>
                    <a:pt x="72981" y="167298"/>
                    <a:pt x="73072" y="167237"/>
                    <a:pt x="73103" y="167146"/>
                  </a:cubicBezTo>
                  <a:cubicBezTo>
                    <a:pt x="73133" y="167024"/>
                    <a:pt x="73042" y="166903"/>
                    <a:pt x="72890" y="166903"/>
                  </a:cubicBezTo>
                  <a:close/>
                  <a:moveTo>
                    <a:pt x="74075" y="166903"/>
                  </a:moveTo>
                  <a:cubicBezTo>
                    <a:pt x="73984" y="166903"/>
                    <a:pt x="73923" y="166963"/>
                    <a:pt x="73893" y="167024"/>
                  </a:cubicBezTo>
                  <a:cubicBezTo>
                    <a:pt x="73863" y="167146"/>
                    <a:pt x="73954" y="167298"/>
                    <a:pt x="74075" y="167298"/>
                  </a:cubicBezTo>
                  <a:lnTo>
                    <a:pt x="74470" y="167298"/>
                  </a:lnTo>
                  <a:cubicBezTo>
                    <a:pt x="74562" y="167298"/>
                    <a:pt x="74622" y="167237"/>
                    <a:pt x="74653" y="167146"/>
                  </a:cubicBezTo>
                  <a:cubicBezTo>
                    <a:pt x="74714" y="167024"/>
                    <a:pt x="74622" y="166903"/>
                    <a:pt x="74470" y="166903"/>
                  </a:cubicBezTo>
                  <a:close/>
                  <a:moveTo>
                    <a:pt x="75656" y="166903"/>
                  </a:moveTo>
                  <a:cubicBezTo>
                    <a:pt x="75565" y="166903"/>
                    <a:pt x="75504" y="166963"/>
                    <a:pt x="75474" y="167024"/>
                  </a:cubicBezTo>
                  <a:cubicBezTo>
                    <a:pt x="75413" y="167146"/>
                    <a:pt x="75534" y="167298"/>
                    <a:pt x="75656" y="167298"/>
                  </a:cubicBezTo>
                  <a:lnTo>
                    <a:pt x="76051" y="167298"/>
                  </a:lnTo>
                  <a:cubicBezTo>
                    <a:pt x="76142" y="167298"/>
                    <a:pt x="76203" y="167237"/>
                    <a:pt x="76233" y="167146"/>
                  </a:cubicBezTo>
                  <a:cubicBezTo>
                    <a:pt x="76264" y="167024"/>
                    <a:pt x="76173" y="166903"/>
                    <a:pt x="76051" y="166903"/>
                  </a:cubicBezTo>
                  <a:close/>
                  <a:moveTo>
                    <a:pt x="77236" y="166903"/>
                  </a:moveTo>
                  <a:cubicBezTo>
                    <a:pt x="77145" y="166903"/>
                    <a:pt x="77054" y="166963"/>
                    <a:pt x="77054" y="167024"/>
                  </a:cubicBezTo>
                  <a:cubicBezTo>
                    <a:pt x="76993" y="167146"/>
                    <a:pt x="77084" y="167298"/>
                    <a:pt x="77236" y="167298"/>
                  </a:cubicBezTo>
                  <a:lnTo>
                    <a:pt x="77632" y="167298"/>
                  </a:lnTo>
                  <a:cubicBezTo>
                    <a:pt x="77692" y="167298"/>
                    <a:pt x="77784" y="167237"/>
                    <a:pt x="77814" y="167146"/>
                  </a:cubicBezTo>
                  <a:cubicBezTo>
                    <a:pt x="77844" y="167024"/>
                    <a:pt x="77753" y="166903"/>
                    <a:pt x="77632" y="166903"/>
                  </a:cubicBezTo>
                  <a:close/>
                  <a:moveTo>
                    <a:pt x="78787" y="166903"/>
                  </a:moveTo>
                  <a:cubicBezTo>
                    <a:pt x="78726" y="166903"/>
                    <a:pt x="78635" y="166963"/>
                    <a:pt x="78604" y="167024"/>
                  </a:cubicBezTo>
                  <a:cubicBezTo>
                    <a:pt x="78574" y="167146"/>
                    <a:pt x="78665" y="167298"/>
                    <a:pt x="78787" y="167298"/>
                  </a:cubicBezTo>
                  <a:lnTo>
                    <a:pt x="79182" y="167298"/>
                  </a:lnTo>
                  <a:cubicBezTo>
                    <a:pt x="79273" y="167298"/>
                    <a:pt x="79364" y="167237"/>
                    <a:pt x="79395" y="167146"/>
                  </a:cubicBezTo>
                  <a:cubicBezTo>
                    <a:pt x="79425" y="167024"/>
                    <a:pt x="79334" y="166903"/>
                    <a:pt x="79182" y="166903"/>
                  </a:cubicBezTo>
                  <a:close/>
                  <a:moveTo>
                    <a:pt x="80367" y="166903"/>
                  </a:moveTo>
                  <a:cubicBezTo>
                    <a:pt x="80276" y="166903"/>
                    <a:pt x="80215" y="166963"/>
                    <a:pt x="80185" y="167024"/>
                  </a:cubicBezTo>
                  <a:cubicBezTo>
                    <a:pt x="80154" y="167146"/>
                    <a:pt x="80246" y="167298"/>
                    <a:pt x="80367" y="167298"/>
                  </a:cubicBezTo>
                  <a:lnTo>
                    <a:pt x="80762" y="167298"/>
                  </a:lnTo>
                  <a:cubicBezTo>
                    <a:pt x="80854" y="167298"/>
                    <a:pt x="80914" y="167237"/>
                    <a:pt x="80945" y="167146"/>
                  </a:cubicBezTo>
                  <a:cubicBezTo>
                    <a:pt x="81006" y="167024"/>
                    <a:pt x="80914" y="166903"/>
                    <a:pt x="80762" y="166903"/>
                  </a:cubicBezTo>
                  <a:close/>
                  <a:moveTo>
                    <a:pt x="81948" y="166903"/>
                  </a:moveTo>
                  <a:cubicBezTo>
                    <a:pt x="81857" y="166903"/>
                    <a:pt x="81796" y="166963"/>
                    <a:pt x="81765" y="167024"/>
                  </a:cubicBezTo>
                  <a:cubicBezTo>
                    <a:pt x="81735" y="167146"/>
                    <a:pt x="81826" y="167298"/>
                    <a:pt x="81948" y="167298"/>
                  </a:cubicBezTo>
                  <a:lnTo>
                    <a:pt x="82343" y="167298"/>
                  </a:lnTo>
                  <a:cubicBezTo>
                    <a:pt x="82434" y="167298"/>
                    <a:pt x="82495" y="167237"/>
                    <a:pt x="82525" y="167146"/>
                  </a:cubicBezTo>
                  <a:cubicBezTo>
                    <a:pt x="82556" y="167024"/>
                    <a:pt x="82465" y="166903"/>
                    <a:pt x="82343" y="166903"/>
                  </a:cubicBezTo>
                  <a:close/>
                  <a:moveTo>
                    <a:pt x="83528" y="166903"/>
                  </a:moveTo>
                  <a:cubicBezTo>
                    <a:pt x="83437" y="166903"/>
                    <a:pt x="83346" y="166963"/>
                    <a:pt x="83346" y="167024"/>
                  </a:cubicBezTo>
                  <a:cubicBezTo>
                    <a:pt x="83285" y="167146"/>
                    <a:pt x="83376" y="167298"/>
                    <a:pt x="83528" y="167298"/>
                  </a:cubicBezTo>
                  <a:lnTo>
                    <a:pt x="83924" y="167298"/>
                  </a:lnTo>
                  <a:cubicBezTo>
                    <a:pt x="84015" y="167298"/>
                    <a:pt x="84076" y="167237"/>
                    <a:pt x="84106" y="167146"/>
                  </a:cubicBezTo>
                  <a:cubicBezTo>
                    <a:pt x="84136" y="167024"/>
                    <a:pt x="84045" y="166903"/>
                    <a:pt x="83924" y="166903"/>
                  </a:cubicBezTo>
                  <a:close/>
                  <a:moveTo>
                    <a:pt x="85109" y="166903"/>
                  </a:moveTo>
                  <a:cubicBezTo>
                    <a:pt x="85018" y="166903"/>
                    <a:pt x="84927" y="166963"/>
                    <a:pt x="84896" y="167024"/>
                  </a:cubicBezTo>
                  <a:cubicBezTo>
                    <a:pt x="84866" y="167146"/>
                    <a:pt x="84957" y="167298"/>
                    <a:pt x="85109" y="167298"/>
                  </a:cubicBezTo>
                  <a:lnTo>
                    <a:pt x="85474" y="167298"/>
                  </a:lnTo>
                  <a:cubicBezTo>
                    <a:pt x="85565" y="167298"/>
                    <a:pt x="85656" y="167237"/>
                    <a:pt x="85686" y="167146"/>
                  </a:cubicBezTo>
                  <a:cubicBezTo>
                    <a:pt x="85717" y="167024"/>
                    <a:pt x="85626" y="166903"/>
                    <a:pt x="85474" y="166903"/>
                  </a:cubicBezTo>
                  <a:close/>
                  <a:moveTo>
                    <a:pt x="86659" y="166903"/>
                  </a:moveTo>
                  <a:cubicBezTo>
                    <a:pt x="86568" y="166903"/>
                    <a:pt x="86507" y="166963"/>
                    <a:pt x="86477" y="167024"/>
                  </a:cubicBezTo>
                  <a:cubicBezTo>
                    <a:pt x="86446" y="167146"/>
                    <a:pt x="86538" y="167298"/>
                    <a:pt x="86659" y="167298"/>
                  </a:cubicBezTo>
                  <a:lnTo>
                    <a:pt x="87054" y="167298"/>
                  </a:lnTo>
                  <a:cubicBezTo>
                    <a:pt x="87145" y="167298"/>
                    <a:pt x="87237" y="167237"/>
                    <a:pt x="87237" y="167146"/>
                  </a:cubicBezTo>
                  <a:cubicBezTo>
                    <a:pt x="87297" y="167024"/>
                    <a:pt x="87206" y="166903"/>
                    <a:pt x="87054" y="166903"/>
                  </a:cubicBezTo>
                  <a:close/>
                  <a:moveTo>
                    <a:pt x="88240" y="166903"/>
                  </a:moveTo>
                  <a:cubicBezTo>
                    <a:pt x="88149" y="166903"/>
                    <a:pt x="88088" y="166963"/>
                    <a:pt x="88057" y="167024"/>
                  </a:cubicBezTo>
                  <a:cubicBezTo>
                    <a:pt x="88027" y="167146"/>
                    <a:pt x="88118" y="167298"/>
                    <a:pt x="88240" y="167298"/>
                  </a:cubicBezTo>
                  <a:lnTo>
                    <a:pt x="88635" y="167298"/>
                  </a:lnTo>
                  <a:cubicBezTo>
                    <a:pt x="88726" y="167298"/>
                    <a:pt x="88787" y="167237"/>
                    <a:pt x="88817" y="167146"/>
                  </a:cubicBezTo>
                  <a:cubicBezTo>
                    <a:pt x="88848" y="167024"/>
                    <a:pt x="88756" y="166903"/>
                    <a:pt x="88635" y="166903"/>
                  </a:cubicBezTo>
                  <a:close/>
                  <a:moveTo>
                    <a:pt x="89820" y="166903"/>
                  </a:moveTo>
                  <a:cubicBezTo>
                    <a:pt x="89729" y="166903"/>
                    <a:pt x="89638" y="166963"/>
                    <a:pt x="89638" y="167024"/>
                  </a:cubicBezTo>
                  <a:cubicBezTo>
                    <a:pt x="89577" y="167146"/>
                    <a:pt x="89668" y="167298"/>
                    <a:pt x="89820" y="167298"/>
                  </a:cubicBezTo>
                  <a:lnTo>
                    <a:pt x="90215" y="167298"/>
                  </a:lnTo>
                  <a:cubicBezTo>
                    <a:pt x="90307" y="167298"/>
                    <a:pt x="90367" y="167237"/>
                    <a:pt x="90398" y="167146"/>
                  </a:cubicBezTo>
                  <a:cubicBezTo>
                    <a:pt x="90428" y="167024"/>
                    <a:pt x="90337" y="166903"/>
                    <a:pt x="90215" y="166903"/>
                  </a:cubicBezTo>
                  <a:close/>
                  <a:moveTo>
                    <a:pt x="91401" y="166903"/>
                  </a:moveTo>
                  <a:cubicBezTo>
                    <a:pt x="91310" y="166903"/>
                    <a:pt x="91219" y="166963"/>
                    <a:pt x="91188" y="167024"/>
                  </a:cubicBezTo>
                  <a:cubicBezTo>
                    <a:pt x="91158" y="167146"/>
                    <a:pt x="91249" y="167298"/>
                    <a:pt x="91401" y="167298"/>
                  </a:cubicBezTo>
                  <a:lnTo>
                    <a:pt x="91766" y="167298"/>
                  </a:lnTo>
                  <a:cubicBezTo>
                    <a:pt x="91857" y="167298"/>
                    <a:pt x="91948" y="167237"/>
                    <a:pt x="91978" y="167146"/>
                  </a:cubicBezTo>
                  <a:cubicBezTo>
                    <a:pt x="92009" y="167024"/>
                    <a:pt x="91918" y="166903"/>
                    <a:pt x="91766" y="166903"/>
                  </a:cubicBezTo>
                  <a:close/>
                  <a:moveTo>
                    <a:pt x="92951" y="166903"/>
                  </a:moveTo>
                  <a:cubicBezTo>
                    <a:pt x="92860" y="166903"/>
                    <a:pt x="92799" y="166963"/>
                    <a:pt x="92769" y="167024"/>
                  </a:cubicBezTo>
                  <a:cubicBezTo>
                    <a:pt x="92738" y="167146"/>
                    <a:pt x="92829" y="167298"/>
                    <a:pt x="92951" y="167298"/>
                  </a:cubicBezTo>
                  <a:lnTo>
                    <a:pt x="93346" y="167298"/>
                  </a:lnTo>
                  <a:cubicBezTo>
                    <a:pt x="93437" y="167298"/>
                    <a:pt x="93529" y="167237"/>
                    <a:pt x="93529" y="167146"/>
                  </a:cubicBezTo>
                  <a:cubicBezTo>
                    <a:pt x="93589" y="167024"/>
                    <a:pt x="93498" y="166903"/>
                    <a:pt x="93346" y="166903"/>
                  </a:cubicBezTo>
                  <a:close/>
                  <a:moveTo>
                    <a:pt x="94532" y="166903"/>
                  </a:moveTo>
                  <a:cubicBezTo>
                    <a:pt x="94440" y="166903"/>
                    <a:pt x="94380" y="166963"/>
                    <a:pt x="94349" y="167024"/>
                  </a:cubicBezTo>
                  <a:cubicBezTo>
                    <a:pt x="94319" y="167146"/>
                    <a:pt x="94410" y="167298"/>
                    <a:pt x="94532" y="167298"/>
                  </a:cubicBezTo>
                  <a:lnTo>
                    <a:pt x="94927" y="167298"/>
                  </a:lnTo>
                  <a:cubicBezTo>
                    <a:pt x="95018" y="167298"/>
                    <a:pt x="95079" y="167237"/>
                    <a:pt x="95109" y="167146"/>
                  </a:cubicBezTo>
                  <a:cubicBezTo>
                    <a:pt x="95170" y="167024"/>
                    <a:pt x="95048" y="166903"/>
                    <a:pt x="94927" y="166903"/>
                  </a:cubicBezTo>
                  <a:close/>
                  <a:moveTo>
                    <a:pt x="96112" y="166903"/>
                  </a:moveTo>
                  <a:cubicBezTo>
                    <a:pt x="96021" y="166903"/>
                    <a:pt x="95960" y="166963"/>
                    <a:pt x="95930" y="167024"/>
                  </a:cubicBezTo>
                  <a:cubicBezTo>
                    <a:pt x="95869" y="167146"/>
                    <a:pt x="95960" y="167298"/>
                    <a:pt x="96112" y="167298"/>
                  </a:cubicBezTo>
                  <a:lnTo>
                    <a:pt x="96507" y="167298"/>
                  </a:lnTo>
                  <a:cubicBezTo>
                    <a:pt x="96599" y="167298"/>
                    <a:pt x="96659" y="167237"/>
                    <a:pt x="96690" y="167146"/>
                  </a:cubicBezTo>
                  <a:cubicBezTo>
                    <a:pt x="96720" y="167024"/>
                    <a:pt x="96629" y="166903"/>
                    <a:pt x="96507" y="166903"/>
                  </a:cubicBezTo>
                  <a:close/>
                  <a:moveTo>
                    <a:pt x="97693" y="166903"/>
                  </a:moveTo>
                  <a:cubicBezTo>
                    <a:pt x="97602" y="166903"/>
                    <a:pt x="97510" y="166963"/>
                    <a:pt x="97480" y="167024"/>
                  </a:cubicBezTo>
                  <a:cubicBezTo>
                    <a:pt x="97450" y="167146"/>
                    <a:pt x="97541" y="167298"/>
                    <a:pt x="97693" y="167298"/>
                  </a:cubicBezTo>
                  <a:lnTo>
                    <a:pt x="98088" y="167298"/>
                  </a:lnTo>
                  <a:cubicBezTo>
                    <a:pt x="98149" y="167298"/>
                    <a:pt x="98240" y="167237"/>
                    <a:pt x="98270" y="167146"/>
                  </a:cubicBezTo>
                  <a:cubicBezTo>
                    <a:pt x="98301" y="167024"/>
                    <a:pt x="98210" y="166903"/>
                    <a:pt x="98088" y="166903"/>
                  </a:cubicBezTo>
                  <a:close/>
                  <a:moveTo>
                    <a:pt x="99243" y="166903"/>
                  </a:moveTo>
                  <a:cubicBezTo>
                    <a:pt x="99182" y="166903"/>
                    <a:pt x="99091" y="166963"/>
                    <a:pt x="99061" y="167024"/>
                  </a:cubicBezTo>
                  <a:cubicBezTo>
                    <a:pt x="99030" y="167146"/>
                    <a:pt x="99121" y="167298"/>
                    <a:pt x="99243" y="167298"/>
                  </a:cubicBezTo>
                  <a:lnTo>
                    <a:pt x="99638" y="167298"/>
                  </a:lnTo>
                  <a:cubicBezTo>
                    <a:pt x="99729" y="167298"/>
                    <a:pt x="99820" y="167237"/>
                    <a:pt x="99820" y="167146"/>
                  </a:cubicBezTo>
                  <a:cubicBezTo>
                    <a:pt x="99881" y="167024"/>
                    <a:pt x="99790" y="166903"/>
                    <a:pt x="99638" y="166903"/>
                  </a:cubicBezTo>
                  <a:close/>
                  <a:moveTo>
                    <a:pt x="100824" y="166903"/>
                  </a:moveTo>
                  <a:cubicBezTo>
                    <a:pt x="100732" y="166903"/>
                    <a:pt x="100672" y="166963"/>
                    <a:pt x="100641" y="167024"/>
                  </a:cubicBezTo>
                  <a:cubicBezTo>
                    <a:pt x="100611" y="167146"/>
                    <a:pt x="100702" y="167298"/>
                    <a:pt x="100824" y="167298"/>
                  </a:cubicBezTo>
                  <a:lnTo>
                    <a:pt x="101219" y="167298"/>
                  </a:lnTo>
                  <a:cubicBezTo>
                    <a:pt x="101310" y="167298"/>
                    <a:pt x="101371" y="167237"/>
                    <a:pt x="101401" y="167146"/>
                  </a:cubicBezTo>
                  <a:cubicBezTo>
                    <a:pt x="101462" y="167024"/>
                    <a:pt x="101340" y="166903"/>
                    <a:pt x="101219" y="166903"/>
                  </a:cubicBezTo>
                  <a:close/>
                  <a:moveTo>
                    <a:pt x="102404" y="166903"/>
                  </a:moveTo>
                  <a:cubicBezTo>
                    <a:pt x="102313" y="166903"/>
                    <a:pt x="102252" y="166963"/>
                    <a:pt x="102222" y="167024"/>
                  </a:cubicBezTo>
                  <a:cubicBezTo>
                    <a:pt x="102161" y="167146"/>
                    <a:pt x="102283" y="167298"/>
                    <a:pt x="102404" y="167298"/>
                  </a:cubicBezTo>
                  <a:lnTo>
                    <a:pt x="102799" y="167298"/>
                  </a:lnTo>
                  <a:cubicBezTo>
                    <a:pt x="102890" y="167298"/>
                    <a:pt x="102951" y="167237"/>
                    <a:pt x="102982" y="167146"/>
                  </a:cubicBezTo>
                  <a:cubicBezTo>
                    <a:pt x="103012" y="167024"/>
                    <a:pt x="102921" y="166903"/>
                    <a:pt x="102799" y="166903"/>
                  </a:cubicBezTo>
                  <a:close/>
                  <a:moveTo>
                    <a:pt x="103985" y="166903"/>
                  </a:moveTo>
                  <a:cubicBezTo>
                    <a:pt x="103894" y="166903"/>
                    <a:pt x="103802" y="166963"/>
                    <a:pt x="103772" y="167024"/>
                  </a:cubicBezTo>
                  <a:cubicBezTo>
                    <a:pt x="103742" y="167146"/>
                    <a:pt x="103833" y="167298"/>
                    <a:pt x="103985" y="167298"/>
                  </a:cubicBezTo>
                  <a:lnTo>
                    <a:pt x="104380" y="167298"/>
                  </a:lnTo>
                  <a:cubicBezTo>
                    <a:pt x="104441" y="167298"/>
                    <a:pt x="104532" y="167237"/>
                    <a:pt x="104562" y="167146"/>
                  </a:cubicBezTo>
                  <a:cubicBezTo>
                    <a:pt x="104593" y="167024"/>
                    <a:pt x="104501" y="166903"/>
                    <a:pt x="104380" y="166903"/>
                  </a:cubicBezTo>
                  <a:close/>
                  <a:moveTo>
                    <a:pt x="105535" y="166903"/>
                  </a:moveTo>
                  <a:cubicBezTo>
                    <a:pt x="105474" y="166903"/>
                    <a:pt x="105383" y="166963"/>
                    <a:pt x="105353" y="167024"/>
                  </a:cubicBezTo>
                  <a:cubicBezTo>
                    <a:pt x="105322" y="167146"/>
                    <a:pt x="105413" y="167298"/>
                    <a:pt x="105535" y="167298"/>
                  </a:cubicBezTo>
                  <a:lnTo>
                    <a:pt x="105930" y="167298"/>
                  </a:lnTo>
                  <a:cubicBezTo>
                    <a:pt x="106021" y="167298"/>
                    <a:pt x="106112" y="167237"/>
                    <a:pt x="106143" y="167146"/>
                  </a:cubicBezTo>
                  <a:cubicBezTo>
                    <a:pt x="106173" y="167024"/>
                    <a:pt x="106082" y="166903"/>
                    <a:pt x="105930" y="166903"/>
                  </a:cubicBezTo>
                  <a:close/>
                  <a:moveTo>
                    <a:pt x="107115" y="166903"/>
                  </a:moveTo>
                  <a:cubicBezTo>
                    <a:pt x="107024" y="166903"/>
                    <a:pt x="106963" y="166963"/>
                    <a:pt x="106933" y="167024"/>
                  </a:cubicBezTo>
                  <a:cubicBezTo>
                    <a:pt x="106903" y="167146"/>
                    <a:pt x="106994" y="167298"/>
                    <a:pt x="107115" y="167298"/>
                  </a:cubicBezTo>
                  <a:lnTo>
                    <a:pt x="107511" y="167298"/>
                  </a:lnTo>
                  <a:cubicBezTo>
                    <a:pt x="107602" y="167298"/>
                    <a:pt x="107663" y="167237"/>
                    <a:pt x="107693" y="167146"/>
                  </a:cubicBezTo>
                  <a:cubicBezTo>
                    <a:pt x="107754" y="167024"/>
                    <a:pt x="107632" y="166903"/>
                    <a:pt x="107511" y="166903"/>
                  </a:cubicBezTo>
                  <a:close/>
                  <a:moveTo>
                    <a:pt x="108696" y="166903"/>
                  </a:moveTo>
                  <a:cubicBezTo>
                    <a:pt x="108605" y="166903"/>
                    <a:pt x="108544" y="166963"/>
                    <a:pt x="108514" y="167024"/>
                  </a:cubicBezTo>
                  <a:cubicBezTo>
                    <a:pt x="108453" y="167146"/>
                    <a:pt x="108574" y="167298"/>
                    <a:pt x="108696" y="167298"/>
                  </a:cubicBezTo>
                  <a:lnTo>
                    <a:pt x="109091" y="167298"/>
                  </a:lnTo>
                  <a:cubicBezTo>
                    <a:pt x="109182" y="167298"/>
                    <a:pt x="109243" y="167237"/>
                    <a:pt x="109274" y="167146"/>
                  </a:cubicBezTo>
                  <a:cubicBezTo>
                    <a:pt x="109304" y="167024"/>
                    <a:pt x="109213" y="166903"/>
                    <a:pt x="109091" y="166903"/>
                  </a:cubicBezTo>
                  <a:close/>
                  <a:moveTo>
                    <a:pt x="110277" y="166903"/>
                  </a:moveTo>
                  <a:cubicBezTo>
                    <a:pt x="110185" y="166903"/>
                    <a:pt x="110094" y="166963"/>
                    <a:pt x="110094" y="167024"/>
                  </a:cubicBezTo>
                  <a:cubicBezTo>
                    <a:pt x="110033" y="167146"/>
                    <a:pt x="110125" y="167298"/>
                    <a:pt x="110277" y="167298"/>
                  </a:cubicBezTo>
                  <a:lnTo>
                    <a:pt x="110672" y="167298"/>
                  </a:lnTo>
                  <a:cubicBezTo>
                    <a:pt x="110733" y="167298"/>
                    <a:pt x="110824" y="167237"/>
                    <a:pt x="110854" y="167146"/>
                  </a:cubicBezTo>
                  <a:cubicBezTo>
                    <a:pt x="110885" y="167024"/>
                    <a:pt x="110793" y="166903"/>
                    <a:pt x="110672" y="166903"/>
                  </a:cubicBezTo>
                  <a:close/>
                  <a:moveTo>
                    <a:pt x="111827" y="166903"/>
                  </a:moveTo>
                  <a:cubicBezTo>
                    <a:pt x="111766" y="166903"/>
                    <a:pt x="111675" y="166963"/>
                    <a:pt x="111644" y="167024"/>
                  </a:cubicBezTo>
                  <a:cubicBezTo>
                    <a:pt x="111614" y="167146"/>
                    <a:pt x="111705" y="167298"/>
                    <a:pt x="111827" y="167298"/>
                  </a:cubicBezTo>
                  <a:lnTo>
                    <a:pt x="112222" y="167298"/>
                  </a:lnTo>
                  <a:cubicBezTo>
                    <a:pt x="112313" y="167298"/>
                    <a:pt x="112404" y="167237"/>
                    <a:pt x="112435" y="167146"/>
                  </a:cubicBezTo>
                  <a:cubicBezTo>
                    <a:pt x="112465" y="167024"/>
                    <a:pt x="112374" y="166903"/>
                    <a:pt x="112222" y="166903"/>
                  </a:cubicBezTo>
                  <a:close/>
                  <a:moveTo>
                    <a:pt x="113407" y="166903"/>
                  </a:moveTo>
                  <a:cubicBezTo>
                    <a:pt x="113316" y="166903"/>
                    <a:pt x="113255" y="166963"/>
                    <a:pt x="113225" y="167024"/>
                  </a:cubicBezTo>
                  <a:cubicBezTo>
                    <a:pt x="113195" y="167146"/>
                    <a:pt x="113286" y="167298"/>
                    <a:pt x="113407" y="167298"/>
                  </a:cubicBezTo>
                  <a:lnTo>
                    <a:pt x="113803" y="167298"/>
                  </a:lnTo>
                  <a:cubicBezTo>
                    <a:pt x="113894" y="167298"/>
                    <a:pt x="113954" y="167237"/>
                    <a:pt x="113985" y="167146"/>
                  </a:cubicBezTo>
                  <a:cubicBezTo>
                    <a:pt x="114046" y="167024"/>
                    <a:pt x="113954" y="166903"/>
                    <a:pt x="113803" y="166903"/>
                  </a:cubicBezTo>
                  <a:close/>
                  <a:moveTo>
                    <a:pt x="114988" y="166903"/>
                  </a:moveTo>
                  <a:cubicBezTo>
                    <a:pt x="114897" y="166903"/>
                    <a:pt x="114836" y="166963"/>
                    <a:pt x="114806" y="167024"/>
                  </a:cubicBezTo>
                  <a:cubicBezTo>
                    <a:pt x="114745" y="167146"/>
                    <a:pt x="114866" y="167298"/>
                    <a:pt x="114988" y="167298"/>
                  </a:cubicBezTo>
                  <a:lnTo>
                    <a:pt x="115383" y="167298"/>
                  </a:lnTo>
                  <a:cubicBezTo>
                    <a:pt x="115474" y="167298"/>
                    <a:pt x="115535" y="167237"/>
                    <a:pt x="115565" y="167146"/>
                  </a:cubicBezTo>
                  <a:cubicBezTo>
                    <a:pt x="115596" y="167024"/>
                    <a:pt x="115505" y="166903"/>
                    <a:pt x="115383" y="166903"/>
                  </a:cubicBezTo>
                  <a:close/>
                  <a:moveTo>
                    <a:pt x="116569" y="166903"/>
                  </a:moveTo>
                  <a:cubicBezTo>
                    <a:pt x="116477" y="166903"/>
                    <a:pt x="116386" y="166963"/>
                    <a:pt x="116386" y="167024"/>
                  </a:cubicBezTo>
                  <a:cubicBezTo>
                    <a:pt x="116325" y="167146"/>
                    <a:pt x="116417" y="167298"/>
                    <a:pt x="116569" y="167298"/>
                  </a:cubicBezTo>
                  <a:lnTo>
                    <a:pt x="116964" y="167298"/>
                  </a:lnTo>
                  <a:cubicBezTo>
                    <a:pt x="117024" y="167298"/>
                    <a:pt x="117116" y="167237"/>
                    <a:pt x="117146" y="167146"/>
                  </a:cubicBezTo>
                  <a:cubicBezTo>
                    <a:pt x="117176" y="167024"/>
                    <a:pt x="117085" y="166903"/>
                    <a:pt x="116964" y="166903"/>
                  </a:cubicBezTo>
                  <a:close/>
                  <a:moveTo>
                    <a:pt x="118119" y="166903"/>
                  </a:moveTo>
                  <a:cubicBezTo>
                    <a:pt x="118058" y="166903"/>
                    <a:pt x="117967" y="166963"/>
                    <a:pt x="117936" y="167024"/>
                  </a:cubicBezTo>
                  <a:cubicBezTo>
                    <a:pt x="117906" y="167146"/>
                    <a:pt x="117997" y="167298"/>
                    <a:pt x="118119" y="167298"/>
                  </a:cubicBezTo>
                  <a:lnTo>
                    <a:pt x="118514" y="167298"/>
                  </a:lnTo>
                  <a:cubicBezTo>
                    <a:pt x="118605" y="167298"/>
                    <a:pt x="118696" y="167237"/>
                    <a:pt x="118727" y="167146"/>
                  </a:cubicBezTo>
                  <a:cubicBezTo>
                    <a:pt x="118757" y="167024"/>
                    <a:pt x="118666" y="166903"/>
                    <a:pt x="118514" y="166903"/>
                  </a:cubicBezTo>
                  <a:close/>
                  <a:moveTo>
                    <a:pt x="119699" y="166903"/>
                  </a:moveTo>
                  <a:cubicBezTo>
                    <a:pt x="119608" y="166903"/>
                    <a:pt x="119547" y="166963"/>
                    <a:pt x="119517" y="167024"/>
                  </a:cubicBezTo>
                  <a:cubicBezTo>
                    <a:pt x="119487" y="167146"/>
                    <a:pt x="119578" y="167298"/>
                    <a:pt x="119699" y="167298"/>
                  </a:cubicBezTo>
                  <a:lnTo>
                    <a:pt x="120094" y="167298"/>
                  </a:lnTo>
                  <a:cubicBezTo>
                    <a:pt x="120186" y="167298"/>
                    <a:pt x="120246" y="167237"/>
                    <a:pt x="120277" y="167146"/>
                  </a:cubicBezTo>
                  <a:cubicBezTo>
                    <a:pt x="120338" y="167024"/>
                    <a:pt x="120246" y="166903"/>
                    <a:pt x="120094" y="166903"/>
                  </a:cubicBezTo>
                  <a:close/>
                  <a:moveTo>
                    <a:pt x="121280" y="166903"/>
                  </a:moveTo>
                  <a:cubicBezTo>
                    <a:pt x="121189" y="166903"/>
                    <a:pt x="121128" y="166963"/>
                    <a:pt x="121097" y="167024"/>
                  </a:cubicBezTo>
                  <a:cubicBezTo>
                    <a:pt x="121067" y="167146"/>
                    <a:pt x="121158" y="167298"/>
                    <a:pt x="121280" y="167298"/>
                  </a:cubicBezTo>
                  <a:lnTo>
                    <a:pt x="121675" y="167298"/>
                  </a:lnTo>
                  <a:cubicBezTo>
                    <a:pt x="121766" y="167298"/>
                    <a:pt x="121827" y="167237"/>
                    <a:pt x="121857" y="167146"/>
                  </a:cubicBezTo>
                  <a:cubicBezTo>
                    <a:pt x="121888" y="167024"/>
                    <a:pt x="121797" y="166903"/>
                    <a:pt x="121675" y="166903"/>
                  </a:cubicBezTo>
                  <a:close/>
                  <a:moveTo>
                    <a:pt x="122860" y="166903"/>
                  </a:moveTo>
                  <a:cubicBezTo>
                    <a:pt x="122769" y="166903"/>
                    <a:pt x="122678" y="166963"/>
                    <a:pt x="122678" y="167024"/>
                  </a:cubicBezTo>
                  <a:cubicBezTo>
                    <a:pt x="122617" y="167146"/>
                    <a:pt x="122708" y="167298"/>
                    <a:pt x="122860" y="167298"/>
                  </a:cubicBezTo>
                  <a:lnTo>
                    <a:pt x="123256" y="167298"/>
                  </a:lnTo>
                  <a:cubicBezTo>
                    <a:pt x="123347" y="167298"/>
                    <a:pt x="123408" y="167237"/>
                    <a:pt x="123438" y="167146"/>
                  </a:cubicBezTo>
                  <a:cubicBezTo>
                    <a:pt x="123468" y="167024"/>
                    <a:pt x="123377" y="166903"/>
                    <a:pt x="123256" y="166903"/>
                  </a:cubicBezTo>
                  <a:close/>
                  <a:moveTo>
                    <a:pt x="124441" y="166903"/>
                  </a:moveTo>
                  <a:cubicBezTo>
                    <a:pt x="124350" y="166903"/>
                    <a:pt x="124259" y="166963"/>
                    <a:pt x="124228" y="167024"/>
                  </a:cubicBezTo>
                  <a:cubicBezTo>
                    <a:pt x="124198" y="167146"/>
                    <a:pt x="124289" y="167298"/>
                    <a:pt x="124441" y="167298"/>
                  </a:cubicBezTo>
                  <a:lnTo>
                    <a:pt x="124806" y="167298"/>
                  </a:lnTo>
                  <a:cubicBezTo>
                    <a:pt x="124897" y="167298"/>
                    <a:pt x="124988" y="167237"/>
                    <a:pt x="125019" y="167146"/>
                  </a:cubicBezTo>
                  <a:cubicBezTo>
                    <a:pt x="125049" y="167024"/>
                    <a:pt x="124958" y="166903"/>
                    <a:pt x="124806" y="166903"/>
                  </a:cubicBezTo>
                  <a:close/>
                  <a:moveTo>
                    <a:pt x="125991" y="166903"/>
                  </a:moveTo>
                  <a:cubicBezTo>
                    <a:pt x="125900" y="166903"/>
                    <a:pt x="125839" y="166963"/>
                    <a:pt x="125809" y="167024"/>
                  </a:cubicBezTo>
                  <a:cubicBezTo>
                    <a:pt x="125778" y="167146"/>
                    <a:pt x="125870" y="167298"/>
                    <a:pt x="125991" y="167298"/>
                  </a:cubicBezTo>
                  <a:lnTo>
                    <a:pt x="126386" y="167298"/>
                  </a:lnTo>
                  <a:cubicBezTo>
                    <a:pt x="126478" y="167298"/>
                    <a:pt x="126569" y="167237"/>
                    <a:pt x="126569" y="167146"/>
                  </a:cubicBezTo>
                  <a:cubicBezTo>
                    <a:pt x="126629" y="167024"/>
                    <a:pt x="126538" y="166903"/>
                    <a:pt x="126386" y="166903"/>
                  </a:cubicBezTo>
                  <a:close/>
                  <a:moveTo>
                    <a:pt x="127572" y="166903"/>
                  </a:moveTo>
                  <a:cubicBezTo>
                    <a:pt x="127481" y="166903"/>
                    <a:pt x="127420" y="166963"/>
                    <a:pt x="127389" y="167024"/>
                  </a:cubicBezTo>
                  <a:cubicBezTo>
                    <a:pt x="127359" y="167146"/>
                    <a:pt x="127450" y="167298"/>
                    <a:pt x="127572" y="167298"/>
                  </a:cubicBezTo>
                  <a:lnTo>
                    <a:pt x="127967" y="167298"/>
                  </a:lnTo>
                  <a:cubicBezTo>
                    <a:pt x="128058" y="167298"/>
                    <a:pt x="128119" y="167237"/>
                    <a:pt x="128149" y="167146"/>
                  </a:cubicBezTo>
                  <a:cubicBezTo>
                    <a:pt x="128180" y="167024"/>
                    <a:pt x="128088" y="166903"/>
                    <a:pt x="127967" y="166903"/>
                  </a:cubicBezTo>
                  <a:close/>
                  <a:moveTo>
                    <a:pt x="129152" y="166903"/>
                  </a:moveTo>
                  <a:cubicBezTo>
                    <a:pt x="129061" y="166903"/>
                    <a:pt x="128970" y="166963"/>
                    <a:pt x="128970" y="167024"/>
                  </a:cubicBezTo>
                  <a:cubicBezTo>
                    <a:pt x="128909" y="167146"/>
                    <a:pt x="129000" y="167298"/>
                    <a:pt x="129152" y="167298"/>
                  </a:cubicBezTo>
                  <a:lnTo>
                    <a:pt x="129547" y="167298"/>
                  </a:lnTo>
                  <a:cubicBezTo>
                    <a:pt x="129639" y="167298"/>
                    <a:pt x="129699" y="167237"/>
                    <a:pt x="129730" y="167146"/>
                  </a:cubicBezTo>
                  <a:cubicBezTo>
                    <a:pt x="129760" y="167024"/>
                    <a:pt x="129669" y="166903"/>
                    <a:pt x="129547" y="166903"/>
                  </a:cubicBezTo>
                  <a:close/>
                  <a:moveTo>
                    <a:pt x="1" y="83649"/>
                  </a:moveTo>
                  <a:lnTo>
                    <a:pt x="1" y="83984"/>
                  </a:lnTo>
                  <a:cubicBezTo>
                    <a:pt x="1" y="84075"/>
                    <a:pt x="31" y="84136"/>
                    <a:pt x="123" y="84166"/>
                  </a:cubicBezTo>
                  <a:cubicBezTo>
                    <a:pt x="244" y="84196"/>
                    <a:pt x="366" y="84105"/>
                    <a:pt x="366" y="83984"/>
                  </a:cubicBezTo>
                  <a:lnTo>
                    <a:pt x="366" y="83649"/>
                  </a:lnTo>
                  <a:lnTo>
                    <a:pt x="366" y="83315"/>
                  </a:lnTo>
                  <a:cubicBezTo>
                    <a:pt x="366" y="83224"/>
                    <a:pt x="335" y="83163"/>
                    <a:pt x="244" y="83132"/>
                  </a:cubicBezTo>
                  <a:cubicBezTo>
                    <a:pt x="123" y="83102"/>
                    <a:pt x="1" y="83193"/>
                    <a:pt x="1" y="83315"/>
                  </a:cubicBezTo>
                  <a:close/>
                  <a:moveTo>
                    <a:pt x="366" y="85169"/>
                  </a:moveTo>
                  <a:cubicBezTo>
                    <a:pt x="366" y="85078"/>
                    <a:pt x="335" y="84987"/>
                    <a:pt x="244" y="84987"/>
                  </a:cubicBezTo>
                  <a:cubicBezTo>
                    <a:pt x="123" y="84926"/>
                    <a:pt x="1" y="85017"/>
                    <a:pt x="1" y="85169"/>
                  </a:cubicBezTo>
                  <a:lnTo>
                    <a:pt x="1" y="85564"/>
                  </a:lnTo>
                  <a:cubicBezTo>
                    <a:pt x="1" y="85625"/>
                    <a:pt x="31" y="85716"/>
                    <a:pt x="123" y="85746"/>
                  </a:cubicBezTo>
                  <a:cubicBezTo>
                    <a:pt x="244" y="85777"/>
                    <a:pt x="366" y="85686"/>
                    <a:pt x="366" y="85564"/>
                  </a:cubicBezTo>
                  <a:close/>
                  <a:moveTo>
                    <a:pt x="366" y="86719"/>
                  </a:moveTo>
                  <a:cubicBezTo>
                    <a:pt x="366" y="86658"/>
                    <a:pt x="335" y="86567"/>
                    <a:pt x="244" y="86537"/>
                  </a:cubicBezTo>
                  <a:cubicBezTo>
                    <a:pt x="123" y="86506"/>
                    <a:pt x="1" y="86598"/>
                    <a:pt x="1" y="86719"/>
                  </a:cubicBezTo>
                  <a:lnTo>
                    <a:pt x="1" y="87114"/>
                  </a:lnTo>
                  <a:cubicBezTo>
                    <a:pt x="1" y="87205"/>
                    <a:pt x="31" y="87297"/>
                    <a:pt x="123" y="87297"/>
                  </a:cubicBezTo>
                  <a:cubicBezTo>
                    <a:pt x="244" y="87357"/>
                    <a:pt x="366" y="87266"/>
                    <a:pt x="366" y="87114"/>
                  </a:cubicBezTo>
                  <a:close/>
                  <a:moveTo>
                    <a:pt x="366" y="88300"/>
                  </a:moveTo>
                  <a:cubicBezTo>
                    <a:pt x="366" y="88209"/>
                    <a:pt x="335" y="88148"/>
                    <a:pt x="244" y="88117"/>
                  </a:cubicBezTo>
                  <a:cubicBezTo>
                    <a:pt x="123" y="88087"/>
                    <a:pt x="1" y="88178"/>
                    <a:pt x="1" y="88300"/>
                  </a:cubicBezTo>
                  <a:lnTo>
                    <a:pt x="1" y="88695"/>
                  </a:lnTo>
                  <a:cubicBezTo>
                    <a:pt x="1" y="88786"/>
                    <a:pt x="31" y="88847"/>
                    <a:pt x="123" y="88877"/>
                  </a:cubicBezTo>
                  <a:cubicBezTo>
                    <a:pt x="244" y="88938"/>
                    <a:pt x="366" y="88816"/>
                    <a:pt x="366" y="88695"/>
                  </a:cubicBezTo>
                  <a:close/>
                  <a:moveTo>
                    <a:pt x="366" y="89880"/>
                  </a:moveTo>
                  <a:cubicBezTo>
                    <a:pt x="366" y="89789"/>
                    <a:pt x="335" y="89728"/>
                    <a:pt x="244" y="89698"/>
                  </a:cubicBezTo>
                  <a:cubicBezTo>
                    <a:pt x="123" y="89637"/>
                    <a:pt x="1" y="89759"/>
                    <a:pt x="1" y="89880"/>
                  </a:cubicBezTo>
                  <a:lnTo>
                    <a:pt x="1" y="90275"/>
                  </a:lnTo>
                  <a:cubicBezTo>
                    <a:pt x="1" y="90367"/>
                    <a:pt x="31" y="90427"/>
                    <a:pt x="123" y="90458"/>
                  </a:cubicBezTo>
                  <a:cubicBezTo>
                    <a:pt x="244" y="90488"/>
                    <a:pt x="366" y="90397"/>
                    <a:pt x="366" y="90275"/>
                  </a:cubicBezTo>
                  <a:close/>
                  <a:moveTo>
                    <a:pt x="366" y="91461"/>
                  </a:moveTo>
                  <a:cubicBezTo>
                    <a:pt x="366" y="91370"/>
                    <a:pt x="335" y="91278"/>
                    <a:pt x="244" y="91248"/>
                  </a:cubicBezTo>
                  <a:cubicBezTo>
                    <a:pt x="123" y="91218"/>
                    <a:pt x="1" y="91309"/>
                    <a:pt x="1" y="91461"/>
                  </a:cubicBezTo>
                  <a:lnTo>
                    <a:pt x="1" y="91856"/>
                  </a:lnTo>
                  <a:cubicBezTo>
                    <a:pt x="1" y="91917"/>
                    <a:pt x="31" y="92008"/>
                    <a:pt x="123" y="92038"/>
                  </a:cubicBezTo>
                  <a:cubicBezTo>
                    <a:pt x="244" y="92069"/>
                    <a:pt x="366" y="91978"/>
                    <a:pt x="366" y="91856"/>
                  </a:cubicBezTo>
                  <a:close/>
                  <a:moveTo>
                    <a:pt x="366" y="93011"/>
                  </a:moveTo>
                  <a:cubicBezTo>
                    <a:pt x="366" y="92920"/>
                    <a:pt x="335" y="92859"/>
                    <a:pt x="244" y="92829"/>
                  </a:cubicBezTo>
                  <a:cubicBezTo>
                    <a:pt x="123" y="92798"/>
                    <a:pt x="1" y="92889"/>
                    <a:pt x="1" y="93011"/>
                  </a:cubicBezTo>
                  <a:lnTo>
                    <a:pt x="1" y="93406"/>
                  </a:lnTo>
                  <a:cubicBezTo>
                    <a:pt x="1" y="93497"/>
                    <a:pt x="31" y="93589"/>
                    <a:pt x="123" y="93589"/>
                  </a:cubicBezTo>
                  <a:cubicBezTo>
                    <a:pt x="244" y="93649"/>
                    <a:pt x="366" y="93558"/>
                    <a:pt x="366" y="93406"/>
                  </a:cubicBezTo>
                  <a:close/>
                  <a:moveTo>
                    <a:pt x="366" y="94592"/>
                  </a:moveTo>
                  <a:cubicBezTo>
                    <a:pt x="366" y="94500"/>
                    <a:pt x="335" y="94440"/>
                    <a:pt x="244" y="94409"/>
                  </a:cubicBezTo>
                  <a:cubicBezTo>
                    <a:pt x="123" y="94379"/>
                    <a:pt x="1" y="94470"/>
                    <a:pt x="1" y="94592"/>
                  </a:cubicBezTo>
                  <a:lnTo>
                    <a:pt x="1" y="94987"/>
                  </a:lnTo>
                  <a:cubicBezTo>
                    <a:pt x="1" y="95078"/>
                    <a:pt x="31" y="95139"/>
                    <a:pt x="123" y="95169"/>
                  </a:cubicBezTo>
                  <a:cubicBezTo>
                    <a:pt x="244" y="95199"/>
                    <a:pt x="366" y="95108"/>
                    <a:pt x="366" y="94987"/>
                  </a:cubicBezTo>
                  <a:close/>
                  <a:moveTo>
                    <a:pt x="366" y="96172"/>
                  </a:moveTo>
                  <a:cubicBezTo>
                    <a:pt x="366" y="96081"/>
                    <a:pt x="335" y="95990"/>
                    <a:pt x="244" y="95990"/>
                  </a:cubicBezTo>
                  <a:cubicBezTo>
                    <a:pt x="123" y="95929"/>
                    <a:pt x="1" y="96020"/>
                    <a:pt x="1" y="96172"/>
                  </a:cubicBezTo>
                  <a:lnTo>
                    <a:pt x="1" y="96567"/>
                  </a:lnTo>
                  <a:cubicBezTo>
                    <a:pt x="1" y="96658"/>
                    <a:pt x="31" y="96719"/>
                    <a:pt x="123" y="96750"/>
                  </a:cubicBezTo>
                  <a:cubicBezTo>
                    <a:pt x="244" y="96780"/>
                    <a:pt x="366" y="96689"/>
                    <a:pt x="366" y="96567"/>
                  </a:cubicBezTo>
                  <a:close/>
                  <a:moveTo>
                    <a:pt x="366" y="97722"/>
                  </a:moveTo>
                  <a:cubicBezTo>
                    <a:pt x="366" y="97662"/>
                    <a:pt x="335" y="97570"/>
                    <a:pt x="244" y="97540"/>
                  </a:cubicBezTo>
                  <a:cubicBezTo>
                    <a:pt x="123" y="97510"/>
                    <a:pt x="1" y="97601"/>
                    <a:pt x="1" y="97722"/>
                  </a:cubicBezTo>
                  <a:lnTo>
                    <a:pt x="1" y="98117"/>
                  </a:lnTo>
                  <a:cubicBezTo>
                    <a:pt x="1" y="98209"/>
                    <a:pt x="31" y="98300"/>
                    <a:pt x="123" y="98330"/>
                  </a:cubicBezTo>
                  <a:cubicBezTo>
                    <a:pt x="244" y="98361"/>
                    <a:pt x="366" y="98269"/>
                    <a:pt x="366" y="98117"/>
                  </a:cubicBezTo>
                  <a:close/>
                  <a:moveTo>
                    <a:pt x="366" y="99303"/>
                  </a:moveTo>
                  <a:cubicBezTo>
                    <a:pt x="366" y="99212"/>
                    <a:pt x="335" y="99151"/>
                    <a:pt x="244" y="99121"/>
                  </a:cubicBezTo>
                  <a:cubicBezTo>
                    <a:pt x="123" y="99090"/>
                    <a:pt x="1" y="99181"/>
                    <a:pt x="1" y="99303"/>
                  </a:cubicBezTo>
                  <a:lnTo>
                    <a:pt x="1" y="99698"/>
                  </a:lnTo>
                  <a:cubicBezTo>
                    <a:pt x="1" y="99789"/>
                    <a:pt x="31" y="99850"/>
                    <a:pt x="123" y="99880"/>
                  </a:cubicBezTo>
                  <a:cubicBezTo>
                    <a:pt x="244" y="99941"/>
                    <a:pt x="366" y="99850"/>
                    <a:pt x="366" y="99698"/>
                  </a:cubicBezTo>
                  <a:close/>
                  <a:moveTo>
                    <a:pt x="366" y="100883"/>
                  </a:moveTo>
                  <a:cubicBezTo>
                    <a:pt x="366" y="100792"/>
                    <a:pt x="335" y="100731"/>
                    <a:pt x="244" y="100701"/>
                  </a:cubicBezTo>
                  <a:cubicBezTo>
                    <a:pt x="123" y="100640"/>
                    <a:pt x="1" y="100762"/>
                    <a:pt x="1" y="100883"/>
                  </a:cubicBezTo>
                  <a:lnTo>
                    <a:pt x="1" y="101279"/>
                  </a:lnTo>
                  <a:cubicBezTo>
                    <a:pt x="1" y="101370"/>
                    <a:pt x="31" y="101431"/>
                    <a:pt x="123" y="101461"/>
                  </a:cubicBezTo>
                  <a:cubicBezTo>
                    <a:pt x="244" y="101491"/>
                    <a:pt x="366" y="101400"/>
                    <a:pt x="366" y="101279"/>
                  </a:cubicBezTo>
                  <a:close/>
                  <a:moveTo>
                    <a:pt x="366" y="102464"/>
                  </a:moveTo>
                  <a:cubicBezTo>
                    <a:pt x="366" y="102373"/>
                    <a:pt x="335" y="102282"/>
                    <a:pt x="244" y="102282"/>
                  </a:cubicBezTo>
                  <a:cubicBezTo>
                    <a:pt x="123" y="102221"/>
                    <a:pt x="1" y="102312"/>
                    <a:pt x="1" y="102464"/>
                  </a:cubicBezTo>
                  <a:lnTo>
                    <a:pt x="1" y="102859"/>
                  </a:lnTo>
                  <a:cubicBezTo>
                    <a:pt x="1" y="102920"/>
                    <a:pt x="31" y="103011"/>
                    <a:pt x="123" y="103042"/>
                  </a:cubicBezTo>
                  <a:cubicBezTo>
                    <a:pt x="244" y="103072"/>
                    <a:pt x="366" y="102981"/>
                    <a:pt x="366" y="102859"/>
                  </a:cubicBezTo>
                  <a:close/>
                  <a:moveTo>
                    <a:pt x="366" y="104014"/>
                  </a:moveTo>
                  <a:cubicBezTo>
                    <a:pt x="366" y="103953"/>
                    <a:pt x="335" y="103862"/>
                    <a:pt x="244" y="103832"/>
                  </a:cubicBezTo>
                  <a:cubicBezTo>
                    <a:pt x="123" y="103801"/>
                    <a:pt x="1" y="103893"/>
                    <a:pt x="1" y="104014"/>
                  </a:cubicBezTo>
                  <a:lnTo>
                    <a:pt x="1" y="104409"/>
                  </a:lnTo>
                  <a:cubicBezTo>
                    <a:pt x="1" y="104501"/>
                    <a:pt x="31" y="104592"/>
                    <a:pt x="123" y="104592"/>
                  </a:cubicBezTo>
                  <a:cubicBezTo>
                    <a:pt x="244" y="104653"/>
                    <a:pt x="366" y="104561"/>
                    <a:pt x="366" y="104409"/>
                  </a:cubicBezTo>
                  <a:close/>
                  <a:moveTo>
                    <a:pt x="366" y="105595"/>
                  </a:moveTo>
                  <a:cubicBezTo>
                    <a:pt x="366" y="105504"/>
                    <a:pt x="335" y="105443"/>
                    <a:pt x="244" y="105412"/>
                  </a:cubicBezTo>
                  <a:cubicBezTo>
                    <a:pt x="123" y="105382"/>
                    <a:pt x="1" y="105473"/>
                    <a:pt x="1" y="105595"/>
                  </a:cubicBezTo>
                  <a:lnTo>
                    <a:pt x="1" y="105990"/>
                  </a:lnTo>
                  <a:cubicBezTo>
                    <a:pt x="1" y="106081"/>
                    <a:pt x="31" y="106142"/>
                    <a:pt x="123" y="106172"/>
                  </a:cubicBezTo>
                  <a:cubicBezTo>
                    <a:pt x="244" y="106233"/>
                    <a:pt x="366" y="106112"/>
                    <a:pt x="366" y="105990"/>
                  </a:cubicBezTo>
                  <a:close/>
                  <a:moveTo>
                    <a:pt x="366" y="107175"/>
                  </a:moveTo>
                  <a:cubicBezTo>
                    <a:pt x="366" y="107084"/>
                    <a:pt x="335" y="107023"/>
                    <a:pt x="244" y="106993"/>
                  </a:cubicBezTo>
                  <a:cubicBezTo>
                    <a:pt x="123" y="106932"/>
                    <a:pt x="1" y="107023"/>
                    <a:pt x="1" y="107175"/>
                  </a:cubicBezTo>
                  <a:lnTo>
                    <a:pt x="1" y="107570"/>
                  </a:lnTo>
                  <a:cubicBezTo>
                    <a:pt x="1" y="107662"/>
                    <a:pt x="31" y="107722"/>
                    <a:pt x="123" y="107753"/>
                  </a:cubicBezTo>
                  <a:cubicBezTo>
                    <a:pt x="244" y="107783"/>
                    <a:pt x="366" y="107692"/>
                    <a:pt x="366" y="107570"/>
                  </a:cubicBezTo>
                  <a:close/>
                  <a:moveTo>
                    <a:pt x="366" y="108756"/>
                  </a:moveTo>
                  <a:cubicBezTo>
                    <a:pt x="366" y="108665"/>
                    <a:pt x="335" y="108574"/>
                    <a:pt x="244" y="108543"/>
                  </a:cubicBezTo>
                  <a:cubicBezTo>
                    <a:pt x="123" y="108513"/>
                    <a:pt x="1" y="108604"/>
                    <a:pt x="1" y="108756"/>
                  </a:cubicBezTo>
                  <a:lnTo>
                    <a:pt x="1" y="109121"/>
                  </a:lnTo>
                  <a:cubicBezTo>
                    <a:pt x="1" y="109212"/>
                    <a:pt x="31" y="109303"/>
                    <a:pt x="123" y="109333"/>
                  </a:cubicBezTo>
                  <a:cubicBezTo>
                    <a:pt x="244" y="109364"/>
                    <a:pt x="366" y="109273"/>
                    <a:pt x="366" y="109121"/>
                  </a:cubicBezTo>
                  <a:close/>
                  <a:moveTo>
                    <a:pt x="366" y="110306"/>
                  </a:moveTo>
                  <a:cubicBezTo>
                    <a:pt x="366" y="110215"/>
                    <a:pt x="335" y="110154"/>
                    <a:pt x="244" y="110124"/>
                  </a:cubicBezTo>
                  <a:cubicBezTo>
                    <a:pt x="123" y="110093"/>
                    <a:pt x="1" y="110185"/>
                    <a:pt x="1" y="110306"/>
                  </a:cubicBezTo>
                  <a:lnTo>
                    <a:pt x="1" y="110701"/>
                  </a:lnTo>
                  <a:cubicBezTo>
                    <a:pt x="1" y="110792"/>
                    <a:pt x="31" y="110884"/>
                    <a:pt x="123" y="110884"/>
                  </a:cubicBezTo>
                  <a:cubicBezTo>
                    <a:pt x="244" y="110944"/>
                    <a:pt x="366" y="110853"/>
                    <a:pt x="366" y="110701"/>
                  </a:cubicBezTo>
                  <a:close/>
                  <a:moveTo>
                    <a:pt x="366" y="111887"/>
                  </a:moveTo>
                  <a:cubicBezTo>
                    <a:pt x="366" y="111795"/>
                    <a:pt x="335" y="111735"/>
                    <a:pt x="244" y="111704"/>
                  </a:cubicBezTo>
                  <a:cubicBezTo>
                    <a:pt x="123" y="111674"/>
                    <a:pt x="1" y="111765"/>
                    <a:pt x="1" y="111887"/>
                  </a:cubicBezTo>
                  <a:lnTo>
                    <a:pt x="1" y="112282"/>
                  </a:lnTo>
                  <a:cubicBezTo>
                    <a:pt x="1" y="112373"/>
                    <a:pt x="31" y="112434"/>
                    <a:pt x="123" y="112464"/>
                  </a:cubicBezTo>
                  <a:cubicBezTo>
                    <a:pt x="244" y="112495"/>
                    <a:pt x="366" y="112403"/>
                    <a:pt x="366" y="112282"/>
                  </a:cubicBezTo>
                  <a:close/>
                  <a:moveTo>
                    <a:pt x="366" y="113467"/>
                  </a:moveTo>
                  <a:cubicBezTo>
                    <a:pt x="366" y="113376"/>
                    <a:pt x="335" y="113285"/>
                    <a:pt x="244" y="113285"/>
                  </a:cubicBezTo>
                  <a:cubicBezTo>
                    <a:pt x="123" y="113224"/>
                    <a:pt x="1" y="113315"/>
                    <a:pt x="1" y="113467"/>
                  </a:cubicBezTo>
                  <a:lnTo>
                    <a:pt x="1" y="113862"/>
                  </a:lnTo>
                  <a:cubicBezTo>
                    <a:pt x="1" y="113954"/>
                    <a:pt x="31" y="114014"/>
                    <a:pt x="123" y="114045"/>
                  </a:cubicBezTo>
                  <a:cubicBezTo>
                    <a:pt x="244" y="114075"/>
                    <a:pt x="366" y="113984"/>
                    <a:pt x="366" y="113862"/>
                  </a:cubicBezTo>
                  <a:close/>
                  <a:moveTo>
                    <a:pt x="366" y="115017"/>
                  </a:moveTo>
                  <a:cubicBezTo>
                    <a:pt x="366" y="114957"/>
                    <a:pt x="335" y="114865"/>
                    <a:pt x="244" y="114835"/>
                  </a:cubicBezTo>
                  <a:cubicBezTo>
                    <a:pt x="123" y="114805"/>
                    <a:pt x="1" y="114896"/>
                    <a:pt x="1" y="115017"/>
                  </a:cubicBezTo>
                  <a:lnTo>
                    <a:pt x="1" y="115413"/>
                  </a:lnTo>
                  <a:cubicBezTo>
                    <a:pt x="1" y="115504"/>
                    <a:pt x="31" y="115595"/>
                    <a:pt x="123" y="115625"/>
                  </a:cubicBezTo>
                  <a:cubicBezTo>
                    <a:pt x="244" y="115656"/>
                    <a:pt x="366" y="115565"/>
                    <a:pt x="366" y="115413"/>
                  </a:cubicBezTo>
                  <a:close/>
                  <a:moveTo>
                    <a:pt x="366" y="116598"/>
                  </a:moveTo>
                  <a:cubicBezTo>
                    <a:pt x="366" y="116507"/>
                    <a:pt x="335" y="116446"/>
                    <a:pt x="244" y="116416"/>
                  </a:cubicBezTo>
                  <a:cubicBezTo>
                    <a:pt x="123" y="116385"/>
                    <a:pt x="1" y="116476"/>
                    <a:pt x="1" y="116598"/>
                  </a:cubicBezTo>
                  <a:lnTo>
                    <a:pt x="1" y="116993"/>
                  </a:lnTo>
                  <a:cubicBezTo>
                    <a:pt x="1" y="117084"/>
                    <a:pt x="31" y="117145"/>
                    <a:pt x="123" y="117175"/>
                  </a:cubicBezTo>
                  <a:cubicBezTo>
                    <a:pt x="244" y="117236"/>
                    <a:pt x="366" y="117115"/>
                    <a:pt x="366" y="116993"/>
                  </a:cubicBezTo>
                  <a:close/>
                  <a:moveTo>
                    <a:pt x="366" y="118179"/>
                  </a:moveTo>
                  <a:cubicBezTo>
                    <a:pt x="366" y="118087"/>
                    <a:pt x="335" y="118027"/>
                    <a:pt x="244" y="117996"/>
                  </a:cubicBezTo>
                  <a:cubicBezTo>
                    <a:pt x="123" y="117935"/>
                    <a:pt x="1" y="118057"/>
                    <a:pt x="1" y="118179"/>
                  </a:cubicBezTo>
                  <a:lnTo>
                    <a:pt x="1" y="118574"/>
                  </a:lnTo>
                  <a:cubicBezTo>
                    <a:pt x="1" y="118665"/>
                    <a:pt x="31" y="118726"/>
                    <a:pt x="123" y="118756"/>
                  </a:cubicBezTo>
                  <a:cubicBezTo>
                    <a:pt x="244" y="118786"/>
                    <a:pt x="366" y="118695"/>
                    <a:pt x="366" y="118574"/>
                  </a:cubicBezTo>
                  <a:close/>
                  <a:moveTo>
                    <a:pt x="366" y="119759"/>
                  </a:moveTo>
                  <a:cubicBezTo>
                    <a:pt x="366" y="119668"/>
                    <a:pt x="335" y="119577"/>
                    <a:pt x="244" y="119577"/>
                  </a:cubicBezTo>
                  <a:cubicBezTo>
                    <a:pt x="123" y="119516"/>
                    <a:pt x="1" y="119607"/>
                    <a:pt x="1" y="119759"/>
                  </a:cubicBezTo>
                  <a:lnTo>
                    <a:pt x="1" y="120154"/>
                  </a:lnTo>
                  <a:cubicBezTo>
                    <a:pt x="1" y="120215"/>
                    <a:pt x="31" y="120306"/>
                    <a:pt x="123" y="120337"/>
                  </a:cubicBezTo>
                  <a:cubicBezTo>
                    <a:pt x="244" y="120367"/>
                    <a:pt x="366" y="120276"/>
                    <a:pt x="366" y="120154"/>
                  </a:cubicBezTo>
                  <a:close/>
                  <a:moveTo>
                    <a:pt x="366" y="121309"/>
                  </a:moveTo>
                  <a:cubicBezTo>
                    <a:pt x="366" y="121249"/>
                    <a:pt x="335" y="121157"/>
                    <a:pt x="244" y="121127"/>
                  </a:cubicBezTo>
                  <a:cubicBezTo>
                    <a:pt x="123" y="121097"/>
                    <a:pt x="1" y="121188"/>
                    <a:pt x="1" y="121309"/>
                  </a:cubicBezTo>
                  <a:lnTo>
                    <a:pt x="1" y="121704"/>
                  </a:lnTo>
                  <a:cubicBezTo>
                    <a:pt x="1" y="121796"/>
                    <a:pt x="31" y="121887"/>
                    <a:pt x="123" y="121887"/>
                  </a:cubicBezTo>
                  <a:cubicBezTo>
                    <a:pt x="244" y="121948"/>
                    <a:pt x="366" y="121856"/>
                    <a:pt x="366" y="121704"/>
                  </a:cubicBezTo>
                  <a:close/>
                  <a:moveTo>
                    <a:pt x="366" y="122890"/>
                  </a:moveTo>
                  <a:cubicBezTo>
                    <a:pt x="366" y="122799"/>
                    <a:pt x="335" y="122738"/>
                    <a:pt x="244" y="122707"/>
                  </a:cubicBezTo>
                  <a:cubicBezTo>
                    <a:pt x="123" y="122677"/>
                    <a:pt x="1" y="122768"/>
                    <a:pt x="1" y="122890"/>
                  </a:cubicBezTo>
                  <a:lnTo>
                    <a:pt x="1" y="123285"/>
                  </a:lnTo>
                  <a:cubicBezTo>
                    <a:pt x="1" y="123376"/>
                    <a:pt x="31" y="123437"/>
                    <a:pt x="123" y="123467"/>
                  </a:cubicBezTo>
                  <a:cubicBezTo>
                    <a:pt x="244" y="123528"/>
                    <a:pt x="366" y="123407"/>
                    <a:pt x="366" y="123285"/>
                  </a:cubicBezTo>
                  <a:close/>
                  <a:moveTo>
                    <a:pt x="366" y="124470"/>
                  </a:moveTo>
                  <a:cubicBezTo>
                    <a:pt x="366" y="124379"/>
                    <a:pt x="335" y="124318"/>
                    <a:pt x="244" y="124288"/>
                  </a:cubicBezTo>
                  <a:cubicBezTo>
                    <a:pt x="123" y="124227"/>
                    <a:pt x="1" y="124318"/>
                    <a:pt x="1" y="124470"/>
                  </a:cubicBezTo>
                  <a:lnTo>
                    <a:pt x="1" y="124866"/>
                  </a:lnTo>
                  <a:cubicBezTo>
                    <a:pt x="1" y="124957"/>
                    <a:pt x="31" y="125018"/>
                    <a:pt x="123" y="125048"/>
                  </a:cubicBezTo>
                  <a:cubicBezTo>
                    <a:pt x="244" y="125078"/>
                    <a:pt x="366" y="124987"/>
                    <a:pt x="366" y="124866"/>
                  </a:cubicBezTo>
                  <a:close/>
                  <a:moveTo>
                    <a:pt x="366" y="126051"/>
                  </a:moveTo>
                  <a:cubicBezTo>
                    <a:pt x="366" y="125960"/>
                    <a:pt x="335" y="125869"/>
                    <a:pt x="244" y="125838"/>
                  </a:cubicBezTo>
                  <a:cubicBezTo>
                    <a:pt x="123" y="125808"/>
                    <a:pt x="1" y="125899"/>
                    <a:pt x="1" y="126051"/>
                  </a:cubicBezTo>
                  <a:lnTo>
                    <a:pt x="1" y="126416"/>
                  </a:lnTo>
                  <a:cubicBezTo>
                    <a:pt x="1" y="126507"/>
                    <a:pt x="31" y="126598"/>
                    <a:pt x="123" y="126629"/>
                  </a:cubicBezTo>
                  <a:cubicBezTo>
                    <a:pt x="244" y="126659"/>
                    <a:pt x="366" y="126568"/>
                    <a:pt x="366" y="126416"/>
                  </a:cubicBezTo>
                  <a:close/>
                  <a:moveTo>
                    <a:pt x="366" y="127601"/>
                  </a:moveTo>
                  <a:cubicBezTo>
                    <a:pt x="366" y="127510"/>
                    <a:pt x="335" y="127449"/>
                    <a:pt x="244" y="127419"/>
                  </a:cubicBezTo>
                  <a:cubicBezTo>
                    <a:pt x="123" y="127388"/>
                    <a:pt x="1" y="127480"/>
                    <a:pt x="1" y="127601"/>
                  </a:cubicBezTo>
                  <a:lnTo>
                    <a:pt x="1" y="127996"/>
                  </a:lnTo>
                  <a:cubicBezTo>
                    <a:pt x="1" y="128088"/>
                    <a:pt x="31" y="128179"/>
                    <a:pt x="123" y="128179"/>
                  </a:cubicBezTo>
                  <a:cubicBezTo>
                    <a:pt x="244" y="128239"/>
                    <a:pt x="366" y="128148"/>
                    <a:pt x="366" y="127996"/>
                  </a:cubicBezTo>
                  <a:close/>
                  <a:moveTo>
                    <a:pt x="366" y="129182"/>
                  </a:moveTo>
                  <a:cubicBezTo>
                    <a:pt x="366" y="129091"/>
                    <a:pt x="335" y="129030"/>
                    <a:pt x="244" y="128999"/>
                  </a:cubicBezTo>
                  <a:cubicBezTo>
                    <a:pt x="123" y="128969"/>
                    <a:pt x="1" y="129060"/>
                    <a:pt x="1" y="129182"/>
                  </a:cubicBezTo>
                  <a:lnTo>
                    <a:pt x="1" y="129577"/>
                  </a:lnTo>
                  <a:cubicBezTo>
                    <a:pt x="1" y="129668"/>
                    <a:pt x="31" y="129729"/>
                    <a:pt x="123" y="129759"/>
                  </a:cubicBezTo>
                  <a:cubicBezTo>
                    <a:pt x="244" y="129790"/>
                    <a:pt x="366" y="129698"/>
                    <a:pt x="366" y="129577"/>
                  </a:cubicBezTo>
                  <a:close/>
                  <a:moveTo>
                    <a:pt x="366" y="130762"/>
                  </a:moveTo>
                  <a:cubicBezTo>
                    <a:pt x="366" y="130671"/>
                    <a:pt x="335" y="130580"/>
                    <a:pt x="244" y="130580"/>
                  </a:cubicBezTo>
                  <a:cubicBezTo>
                    <a:pt x="123" y="130519"/>
                    <a:pt x="1" y="130610"/>
                    <a:pt x="1" y="130762"/>
                  </a:cubicBezTo>
                  <a:lnTo>
                    <a:pt x="1" y="131157"/>
                  </a:lnTo>
                  <a:cubicBezTo>
                    <a:pt x="1" y="131218"/>
                    <a:pt x="31" y="131309"/>
                    <a:pt x="123" y="131340"/>
                  </a:cubicBezTo>
                  <a:cubicBezTo>
                    <a:pt x="244" y="131370"/>
                    <a:pt x="366" y="131279"/>
                    <a:pt x="366" y="131157"/>
                  </a:cubicBezTo>
                  <a:close/>
                  <a:moveTo>
                    <a:pt x="366" y="132312"/>
                  </a:moveTo>
                  <a:cubicBezTo>
                    <a:pt x="366" y="132252"/>
                    <a:pt x="335" y="132161"/>
                    <a:pt x="244" y="132130"/>
                  </a:cubicBezTo>
                  <a:cubicBezTo>
                    <a:pt x="123" y="132100"/>
                    <a:pt x="1" y="132191"/>
                    <a:pt x="1" y="132312"/>
                  </a:cubicBezTo>
                  <a:lnTo>
                    <a:pt x="1" y="132708"/>
                  </a:lnTo>
                  <a:cubicBezTo>
                    <a:pt x="1" y="132799"/>
                    <a:pt x="31" y="132890"/>
                    <a:pt x="123" y="132920"/>
                  </a:cubicBezTo>
                  <a:cubicBezTo>
                    <a:pt x="244" y="132951"/>
                    <a:pt x="366" y="132860"/>
                    <a:pt x="366" y="132708"/>
                  </a:cubicBezTo>
                  <a:close/>
                  <a:moveTo>
                    <a:pt x="366" y="133893"/>
                  </a:moveTo>
                  <a:cubicBezTo>
                    <a:pt x="366" y="133802"/>
                    <a:pt x="335" y="133741"/>
                    <a:pt x="244" y="133711"/>
                  </a:cubicBezTo>
                  <a:cubicBezTo>
                    <a:pt x="123" y="133680"/>
                    <a:pt x="1" y="133771"/>
                    <a:pt x="1" y="133893"/>
                  </a:cubicBezTo>
                  <a:lnTo>
                    <a:pt x="1" y="134288"/>
                  </a:lnTo>
                  <a:cubicBezTo>
                    <a:pt x="1" y="134379"/>
                    <a:pt x="31" y="134440"/>
                    <a:pt x="123" y="134471"/>
                  </a:cubicBezTo>
                  <a:cubicBezTo>
                    <a:pt x="244" y="134531"/>
                    <a:pt x="366" y="134410"/>
                    <a:pt x="366" y="134288"/>
                  </a:cubicBezTo>
                  <a:close/>
                  <a:moveTo>
                    <a:pt x="366" y="135474"/>
                  </a:moveTo>
                  <a:cubicBezTo>
                    <a:pt x="366" y="135382"/>
                    <a:pt x="335" y="135322"/>
                    <a:pt x="244" y="135291"/>
                  </a:cubicBezTo>
                  <a:cubicBezTo>
                    <a:pt x="123" y="135230"/>
                    <a:pt x="1" y="135352"/>
                    <a:pt x="1" y="135474"/>
                  </a:cubicBezTo>
                  <a:lnTo>
                    <a:pt x="1" y="135869"/>
                  </a:lnTo>
                  <a:cubicBezTo>
                    <a:pt x="1" y="135960"/>
                    <a:pt x="31" y="136021"/>
                    <a:pt x="123" y="136051"/>
                  </a:cubicBezTo>
                  <a:cubicBezTo>
                    <a:pt x="244" y="136082"/>
                    <a:pt x="366" y="135990"/>
                    <a:pt x="366" y="135869"/>
                  </a:cubicBezTo>
                  <a:close/>
                  <a:moveTo>
                    <a:pt x="366" y="137054"/>
                  </a:moveTo>
                  <a:cubicBezTo>
                    <a:pt x="366" y="136963"/>
                    <a:pt x="335" y="136872"/>
                    <a:pt x="244" y="136841"/>
                  </a:cubicBezTo>
                  <a:cubicBezTo>
                    <a:pt x="123" y="136811"/>
                    <a:pt x="1" y="136902"/>
                    <a:pt x="1" y="137054"/>
                  </a:cubicBezTo>
                  <a:lnTo>
                    <a:pt x="1" y="137449"/>
                  </a:lnTo>
                  <a:cubicBezTo>
                    <a:pt x="1" y="137510"/>
                    <a:pt x="31" y="137601"/>
                    <a:pt x="123" y="137632"/>
                  </a:cubicBezTo>
                  <a:cubicBezTo>
                    <a:pt x="244" y="137662"/>
                    <a:pt x="366" y="137571"/>
                    <a:pt x="366" y="137449"/>
                  </a:cubicBezTo>
                  <a:close/>
                  <a:moveTo>
                    <a:pt x="366" y="138604"/>
                  </a:moveTo>
                  <a:cubicBezTo>
                    <a:pt x="366" y="138544"/>
                    <a:pt x="335" y="138452"/>
                    <a:pt x="244" y="138422"/>
                  </a:cubicBezTo>
                  <a:cubicBezTo>
                    <a:pt x="123" y="138392"/>
                    <a:pt x="1" y="138483"/>
                    <a:pt x="1" y="138604"/>
                  </a:cubicBezTo>
                  <a:lnTo>
                    <a:pt x="1" y="139000"/>
                  </a:lnTo>
                  <a:cubicBezTo>
                    <a:pt x="1" y="139091"/>
                    <a:pt x="31" y="139182"/>
                    <a:pt x="123" y="139182"/>
                  </a:cubicBezTo>
                  <a:cubicBezTo>
                    <a:pt x="244" y="139243"/>
                    <a:pt x="366" y="139151"/>
                    <a:pt x="366" y="139000"/>
                  </a:cubicBezTo>
                  <a:close/>
                  <a:moveTo>
                    <a:pt x="366" y="140185"/>
                  </a:moveTo>
                  <a:cubicBezTo>
                    <a:pt x="366" y="140094"/>
                    <a:pt x="335" y="140033"/>
                    <a:pt x="244" y="140003"/>
                  </a:cubicBezTo>
                  <a:cubicBezTo>
                    <a:pt x="123" y="139972"/>
                    <a:pt x="1" y="140063"/>
                    <a:pt x="1" y="140185"/>
                  </a:cubicBezTo>
                  <a:lnTo>
                    <a:pt x="1" y="140580"/>
                  </a:lnTo>
                  <a:cubicBezTo>
                    <a:pt x="1" y="140671"/>
                    <a:pt x="31" y="140732"/>
                    <a:pt x="123" y="140762"/>
                  </a:cubicBezTo>
                  <a:cubicBezTo>
                    <a:pt x="244" y="140793"/>
                    <a:pt x="366" y="140702"/>
                    <a:pt x="366" y="140580"/>
                  </a:cubicBezTo>
                  <a:close/>
                  <a:moveTo>
                    <a:pt x="366" y="141766"/>
                  </a:moveTo>
                  <a:cubicBezTo>
                    <a:pt x="366" y="141674"/>
                    <a:pt x="335" y="141583"/>
                    <a:pt x="244" y="141583"/>
                  </a:cubicBezTo>
                  <a:cubicBezTo>
                    <a:pt x="123" y="141522"/>
                    <a:pt x="1" y="141614"/>
                    <a:pt x="1" y="141766"/>
                  </a:cubicBezTo>
                  <a:lnTo>
                    <a:pt x="1" y="142161"/>
                  </a:lnTo>
                  <a:cubicBezTo>
                    <a:pt x="1" y="142252"/>
                    <a:pt x="31" y="142313"/>
                    <a:pt x="123" y="142343"/>
                  </a:cubicBezTo>
                  <a:cubicBezTo>
                    <a:pt x="244" y="142373"/>
                    <a:pt x="366" y="142282"/>
                    <a:pt x="366" y="142161"/>
                  </a:cubicBezTo>
                  <a:close/>
                  <a:moveTo>
                    <a:pt x="366" y="143346"/>
                  </a:moveTo>
                  <a:cubicBezTo>
                    <a:pt x="366" y="143255"/>
                    <a:pt x="335" y="143164"/>
                    <a:pt x="244" y="143133"/>
                  </a:cubicBezTo>
                  <a:cubicBezTo>
                    <a:pt x="123" y="143103"/>
                    <a:pt x="1" y="143194"/>
                    <a:pt x="1" y="143346"/>
                  </a:cubicBezTo>
                  <a:lnTo>
                    <a:pt x="1" y="143711"/>
                  </a:lnTo>
                  <a:cubicBezTo>
                    <a:pt x="1" y="143802"/>
                    <a:pt x="31" y="143893"/>
                    <a:pt x="123" y="143924"/>
                  </a:cubicBezTo>
                  <a:cubicBezTo>
                    <a:pt x="244" y="143954"/>
                    <a:pt x="366" y="143863"/>
                    <a:pt x="366" y="143711"/>
                  </a:cubicBezTo>
                  <a:close/>
                  <a:moveTo>
                    <a:pt x="366" y="144896"/>
                  </a:moveTo>
                  <a:cubicBezTo>
                    <a:pt x="366" y="144805"/>
                    <a:pt x="335" y="144744"/>
                    <a:pt x="244" y="144714"/>
                  </a:cubicBezTo>
                  <a:cubicBezTo>
                    <a:pt x="123" y="144683"/>
                    <a:pt x="1" y="144775"/>
                    <a:pt x="1" y="144896"/>
                  </a:cubicBezTo>
                  <a:lnTo>
                    <a:pt x="1" y="145291"/>
                  </a:lnTo>
                  <a:cubicBezTo>
                    <a:pt x="1" y="145383"/>
                    <a:pt x="31" y="145474"/>
                    <a:pt x="123" y="145474"/>
                  </a:cubicBezTo>
                  <a:cubicBezTo>
                    <a:pt x="244" y="145535"/>
                    <a:pt x="366" y="145443"/>
                    <a:pt x="366" y="145291"/>
                  </a:cubicBezTo>
                  <a:close/>
                  <a:moveTo>
                    <a:pt x="366" y="146477"/>
                  </a:moveTo>
                  <a:cubicBezTo>
                    <a:pt x="366" y="146386"/>
                    <a:pt x="335" y="146325"/>
                    <a:pt x="244" y="146294"/>
                  </a:cubicBezTo>
                  <a:cubicBezTo>
                    <a:pt x="123" y="146264"/>
                    <a:pt x="1" y="146355"/>
                    <a:pt x="1" y="146477"/>
                  </a:cubicBezTo>
                  <a:lnTo>
                    <a:pt x="1" y="146872"/>
                  </a:lnTo>
                  <a:cubicBezTo>
                    <a:pt x="1" y="146963"/>
                    <a:pt x="31" y="147024"/>
                    <a:pt x="123" y="147054"/>
                  </a:cubicBezTo>
                  <a:cubicBezTo>
                    <a:pt x="244" y="147085"/>
                    <a:pt x="366" y="146994"/>
                    <a:pt x="366" y="146872"/>
                  </a:cubicBezTo>
                  <a:close/>
                  <a:moveTo>
                    <a:pt x="366" y="148057"/>
                  </a:moveTo>
                  <a:cubicBezTo>
                    <a:pt x="366" y="147966"/>
                    <a:pt x="335" y="147875"/>
                    <a:pt x="244" y="147875"/>
                  </a:cubicBezTo>
                  <a:cubicBezTo>
                    <a:pt x="123" y="147814"/>
                    <a:pt x="1" y="147905"/>
                    <a:pt x="1" y="148057"/>
                  </a:cubicBezTo>
                  <a:lnTo>
                    <a:pt x="1" y="148453"/>
                  </a:lnTo>
                  <a:cubicBezTo>
                    <a:pt x="1" y="148513"/>
                    <a:pt x="31" y="148605"/>
                    <a:pt x="123" y="148635"/>
                  </a:cubicBezTo>
                  <a:cubicBezTo>
                    <a:pt x="244" y="148665"/>
                    <a:pt x="366" y="148574"/>
                    <a:pt x="366" y="148453"/>
                  </a:cubicBezTo>
                  <a:close/>
                  <a:moveTo>
                    <a:pt x="366" y="149608"/>
                  </a:moveTo>
                  <a:cubicBezTo>
                    <a:pt x="366" y="149547"/>
                    <a:pt x="335" y="149456"/>
                    <a:pt x="244" y="149425"/>
                  </a:cubicBezTo>
                  <a:cubicBezTo>
                    <a:pt x="123" y="149395"/>
                    <a:pt x="1" y="149486"/>
                    <a:pt x="1" y="149608"/>
                  </a:cubicBezTo>
                  <a:lnTo>
                    <a:pt x="1" y="150003"/>
                  </a:lnTo>
                  <a:cubicBezTo>
                    <a:pt x="1" y="150094"/>
                    <a:pt x="31" y="150185"/>
                    <a:pt x="123" y="150215"/>
                  </a:cubicBezTo>
                  <a:cubicBezTo>
                    <a:pt x="244" y="150246"/>
                    <a:pt x="366" y="150155"/>
                    <a:pt x="366" y="150003"/>
                  </a:cubicBezTo>
                  <a:close/>
                  <a:moveTo>
                    <a:pt x="366" y="151188"/>
                  </a:moveTo>
                  <a:cubicBezTo>
                    <a:pt x="366" y="151097"/>
                    <a:pt x="335" y="151036"/>
                    <a:pt x="244" y="151006"/>
                  </a:cubicBezTo>
                  <a:cubicBezTo>
                    <a:pt x="123" y="150975"/>
                    <a:pt x="1" y="151067"/>
                    <a:pt x="1" y="151188"/>
                  </a:cubicBezTo>
                  <a:lnTo>
                    <a:pt x="1" y="151583"/>
                  </a:lnTo>
                  <a:cubicBezTo>
                    <a:pt x="1" y="151674"/>
                    <a:pt x="31" y="151735"/>
                    <a:pt x="123" y="151766"/>
                  </a:cubicBezTo>
                  <a:cubicBezTo>
                    <a:pt x="244" y="151826"/>
                    <a:pt x="366" y="151705"/>
                    <a:pt x="366" y="151583"/>
                  </a:cubicBezTo>
                  <a:close/>
                  <a:moveTo>
                    <a:pt x="366" y="152769"/>
                  </a:moveTo>
                  <a:cubicBezTo>
                    <a:pt x="366" y="152678"/>
                    <a:pt x="335" y="152617"/>
                    <a:pt x="244" y="152586"/>
                  </a:cubicBezTo>
                  <a:cubicBezTo>
                    <a:pt x="123" y="152526"/>
                    <a:pt x="1" y="152647"/>
                    <a:pt x="1" y="152769"/>
                  </a:cubicBezTo>
                  <a:lnTo>
                    <a:pt x="1" y="153164"/>
                  </a:lnTo>
                  <a:cubicBezTo>
                    <a:pt x="1" y="153255"/>
                    <a:pt x="31" y="153316"/>
                    <a:pt x="123" y="153346"/>
                  </a:cubicBezTo>
                  <a:cubicBezTo>
                    <a:pt x="244" y="153377"/>
                    <a:pt x="366" y="153285"/>
                    <a:pt x="366" y="153164"/>
                  </a:cubicBezTo>
                  <a:close/>
                  <a:moveTo>
                    <a:pt x="262225" y="12554"/>
                  </a:moveTo>
                  <a:cubicBezTo>
                    <a:pt x="262225" y="12493"/>
                    <a:pt x="262194" y="12402"/>
                    <a:pt x="262103" y="12372"/>
                  </a:cubicBezTo>
                  <a:cubicBezTo>
                    <a:pt x="261982" y="12341"/>
                    <a:pt x="261860" y="12432"/>
                    <a:pt x="261860" y="12554"/>
                  </a:cubicBezTo>
                  <a:lnTo>
                    <a:pt x="261860" y="12949"/>
                  </a:lnTo>
                  <a:cubicBezTo>
                    <a:pt x="261860" y="13040"/>
                    <a:pt x="261890" y="13131"/>
                    <a:pt x="261982" y="13162"/>
                  </a:cubicBezTo>
                  <a:cubicBezTo>
                    <a:pt x="262103" y="13192"/>
                    <a:pt x="262225" y="13101"/>
                    <a:pt x="262225" y="12949"/>
                  </a:cubicBezTo>
                  <a:close/>
                  <a:moveTo>
                    <a:pt x="249489" y="396"/>
                  </a:moveTo>
                  <a:cubicBezTo>
                    <a:pt x="249580" y="396"/>
                    <a:pt x="249671" y="335"/>
                    <a:pt x="249702" y="274"/>
                  </a:cubicBezTo>
                  <a:cubicBezTo>
                    <a:pt x="249732" y="153"/>
                    <a:pt x="249641" y="1"/>
                    <a:pt x="249489" y="1"/>
                  </a:cubicBezTo>
                  <a:lnTo>
                    <a:pt x="249124" y="1"/>
                  </a:lnTo>
                  <a:cubicBezTo>
                    <a:pt x="249033" y="1"/>
                    <a:pt x="248942" y="61"/>
                    <a:pt x="248911" y="153"/>
                  </a:cubicBezTo>
                  <a:cubicBezTo>
                    <a:pt x="248881" y="274"/>
                    <a:pt x="248972" y="396"/>
                    <a:pt x="249124" y="396"/>
                  </a:cubicBezTo>
                  <a:close/>
                  <a:moveTo>
                    <a:pt x="247939" y="396"/>
                  </a:moveTo>
                  <a:cubicBezTo>
                    <a:pt x="248030" y="396"/>
                    <a:pt x="248091" y="335"/>
                    <a:pt x="248121" y="274"/>
                  </a:cubicBezTo>
                  <a:cubicBezTo>
                    <a:pt x="248152" y="153"/>
                    <a:pt x="248060" y="1"/>
                    <a:pt x="247939" y="1"/>
                  </a:cubicBezTo>
                  <a:lnTo>
                    <a:pt x="247544" y="1"/>
                  </a:lnTo>
                  <a:cubicBezTo>
                    <a:pt x="247452" y="1"/>
                    <a:pt x="247361" y="61"/>
                    <a:pt x="247361" y="153"/>
                  </a:cubicBezTo>
                  <a:cubicBezTo>
                    <a:pt x="247300" y="274"/>
                    <a:pt x="247392" y="396"/>
                    <a:pt x="247544" y="396"/>
                  </a:cubicBezTo>
                  <a:close/>
                  <a:moveTo>
                    <a:pt x="246358" y="396"/>
                  </a:moveTo>
                  <a:cubicBezTo>
                    <a:pt x="246449" y="396"/>
                    <a:pt x="246510" y="335"/>
                    <a:pt x="246541" y="274"/>
                  </a:cubicBezTo>
                  <a:cubicBezTo>
                    <a:pt x="246571" y="153"/>
                    <a:pt x="246480" y="1"/>
                    <a:pt x="246358" y="1"/>
                  </a:cubicBezTo>
                  <a:lnTo>
                    <a:pt x="245963" y="1"/>
                  </a:lnTo>
                  <a:cubicBezTo>
                    <a:pt x="245872" y="1"/>
                    <a:pt x="245811" y="61"/>
                    <a:pt x="245781" y="153"/>
                  </a:cubicBezTo>
                  <a:cubicBezTo>
                    <a:pt x="245750" y="274"/>
                    <a:pt x="245841" y="396"/>
                    <a:pt x="245963" y="396"/>
                  </a:cubicBezTo>
                  <a:close/>
                  <a:moveTo>
                    <a:pt x="244778" y="396"/>
                  </a:moveTo>
                  <a:cubicBezTo>
                    <a:pt x="244869" y="396"/>
                    <a:pt x="244930" y="335"/>
                    <a:pt x="244960" y="274"/>
                  </a:cubicBezTo>
                  <a:cubicBezTo>
                    <a:pt x="245021" y="153"/>
                    <a:pt x="244930" y="1"/>
                    <a:pt x="244778" y="1"/>
                  </a:cubicBezTo>
                  <a:lnTo>
                    <a:pt x="244382" y="1"/>
                  </a:lnTo>
                  <a:cubicBezTo>
                    <a:pt x="244291" y="1"/>
                    <a:pt x="244230" y="61"/>
                    <a:pt x="244200" y="153"/>
                  </a:cubicBezTo>
                  <a:cubicBezTo>
                    <a:pt x="244170" y="274"/>
                    <a:pt x="244261" y="396"/>
                    <a:pt x="244382" y="396"/>
                  </a:cubicBezTo>
                  <a:close/>
                  <a:moveTo>
                    <a:pt x="243197" y="396"/>
                  </a:moveTo>
                  <a:cubicBezTo>
                    <a:pt x="243288" y="396"/>
                    <a:pt x="243379" y="335"/>
                    <a:pt x="243410" y="274"/>
                  </a:cubicBezTo>
                  <a:cubicBezTo>
                    <a:pt x="243440" y="153"/>
                    <a:pt x="243349" y="1"/>
                    <a:pt x="243197" y="1"/>
                  </a:cubicBezTo>
                  <a:lnTo>
                    <a:pt x="242802" y="1"/>
                  </a:lnTo>
                  <a:cubicBezTo>
                    <a:pt x="242741" y="1"/>
                    <a:pt x="242650" y="61"/>
                    <a:pt x="242620" y="153"/>
                  </a:cubicBezTo>
                  <a:cubicBezTo>
                    <a:pt x="242589" y="274"/>
                    <a:pt x="242680" y="396"/>
                    <a:pt x="242802" y="396"/>
                  </a:cubicBezTo>
                  <a:close/>
                  <a:moveTo>
                    <a:pt x="241647" y="396"/>
                  </a:moveTo>
                  <a:cubicBezTo>
                    <a:pt x="241708" y="396"/>
                    <a:pt x="241799" y="335"/>
                    <a:pt x="241829" y="274"/>
                  </a:cubicBezTo>
                  <a:cubicBezTo>
                    <a:pt x="241860" y="153"/>
                    <a:pt x="241768" y="1"/>
                    <a:pt x="241647" y="1"/>
                  </a:cubicBezTo>
                  <a:lnTo>
                    <a:pt x="241252" y="1"/>
                  </a:lnTo>
                  <a:cubicBezTo>
                    <a:pt x="241161" y="1"/>
                    <a:pt x="241069" y="61"/>
                    <a:pt x="241069" y="153"/>
                  </a:cubicBezTo>
                  <a:cubicBezTo>
                    <a:pt x="241009" y="274"/>
                    <a:pt x="241100" y="396"/>
                    <a:pt x="241252" y="396"/>
                  </a:cubicBezTo>
                  <a:close/>
                  <a:moveTo>
                    <a:pt x="240066" y="396"/>
                  </a:moveTo>
                  <a:cubicBezTo>
                    <a:pt x="240157" y="396"/>
                    <a:pt x="240218" y="335"/>
                    <a:pt x="240249" y="274"/>
                  </a:cubicBezTo>
                  <a:cubicBezTo>
                    <a:pt x="240279" y="153"/>
                    <a:pt x="240188" y="1"/>
                    <a:pt x="240066" y="1"/>
                  </a:cubicBezTo>
                  <a:lnTo>
                    <a:pt x="239671" y="1"/>
                  </a:lnTo>
                  <a:cubicBezTo>
                    <a:pt x="239580" y="1"/>
                    <a:pt x="239519" y="61"/>
                    <a:pt x="239489" y="153"/>
                  </a:cubicBezTo>
                  <a:cubicBezTo>
                    <a:pt x="239428" y="274"/>
                    <a:pt x="239550" y="396"/>
                    <a:pt x="239671" y="396"/>
                  </a:cubicBezTo>
                  <a:close/>
                  <a:moveTo>
                    <a:pt x="238486" y="396"/>
                  </a:moveTo>
                  <a:cubicBezTo>
                    <a:pt x="238577" y="396"/>
                    <a:pt x="238638" y="335"/>
                    <a:pt x="238668" y="274"/>
                  </a:cubicBezTo>
                  <a:cubicBezTo>
                    <a:pt x="238729" y="153"/>
                    <a:pt x="238638" y="1"/>
                    <a:pt x="238486" y="1"/>
                  </a:cubicBezTo>
                  <a:lnTo>
                    <a:pt x="238091" y="1"/>
                  </a:lnTo>
                  <a:cubicBezTo>
                    <a:pt x="237999" y="1"/>
                    <a:pt x="237939" y="61"/>
                    <a:pt x="237908" y="153"/>
                  </a:cubicBezTo>
                  <a:cubicBezTo>
                    <a:pt x="237878" y="274"/>
                    <a:pt x="237969" y="396"/>
                    <a:pt x="238091" y="396"/>
                  </a:cubicBezTo>
                  <a:close/>
                  <a:moveTo>
                    <a:pt x="236905" y="396"/>
                  </a:moveTo>
                  <a:cubicBezTo>
                    <a:pt x="236996" y="396"/>
                    <a:pt x="237087" y="335"/>
                    <a:pt x="237118" y="274"/>
                  </a:cubicBezTo>
                  <a:cubicBezTo>
                    <a:pt x="237148" y="153"/>
                    <a:pt x="237057" y="1"/>
                    <a:pt x="236905" y="1"/>
                  </a:cubicBezTo>
                  <a:lnTo>
                    <a:pt x="236510" y="1"/>
                  </a:lnTo>
                  <a:cubicBezTo>
                    <a:pt x="236449" y="1"/>
                    <a:pt x="236358" y="61"/>
                    <a:pt x="236328" y="153"/>
                  </a:cubicBezTo>
                  <a:cubicBezTo>
                    <a:pt x="236297" y="274"/>
                    <a:pt x="236388" y="396"/>
                    <a:pt x="236510" y="396"/>
                  </a:cubicBezTo>
                  <a:close/>
                  <a:moveTo>
                    <a:pt x="235355" y="396"/>
                  </a:moveTo>
                  <a:cubicBezTo>
                    <a:pt x="235416" y="396"/>
                    <a:pt x="235507" y="335"/>
                    <a:pt x="235537" y="274"/>
                  </a:cubicBezTo>
                  <a:cubicBezTo>
                    <a:pt x="235568" y="153"/>
                    <a:pt x="235477" y="1"/>
                    <a:pt x="235355" y="1"/>
                  </a:cubicBezTo>
                  <a:lnTo>
                    <a:pt x="234960" y="1"/>
                  </a:lnTo>
                  <a:cubicBezTo>
                    <a:pt x="234869" y="1"/>
                    <a:pt x="234777" y="61"/>
                    <a:pt x="234747" y="153"/>
                  </a:cubicBezTo>
                  <a:cubicBezTo>
                    <a:pt x="234717" y="274"/>
                    <a:pt x="234808" y="396"/>
                    <a:pt x="234960" y="396"/>
                  </a:cubicBezTo>
                  <a:close/>
                  <a:moveTo>
                    <a:pt x="233774" y="396"/>
                  </a:moveTo>
                  <a:cubicBezTo>
                    <a:pt x="233866" y="396"/>
                    <a:pt x="233926" y="335"/>
                    <a:pt x="233957" y="274"/>
                  </a:cubicBezTo>
                  <a:cubicBezTo>
                    <a:pt x="233987" y="153"/>
                    <a:pt x="233896" y="1"/>
                    <a:pt x="233774" y="1"/>
                  </a:cubicBezTo>
                  <a:lnTo>
                    <a:pt x="233379" y="1"/>
                  </a:lnTo>
                  <a:cubicBezTo>
                    <a:pt x="233288" y="1"/>
                    <a:pt x="233227" y="61"/>
                    <a:pt x="233197" y="153"/>
                  </a:cubicBezTo>
                  <a:cubicBezTo>
                    <a:pt x="233136" y="274"/>
                    <a:pt x="233258" y="396"/>
                    <a:pt x="233379" y="396"/>
                  </a:cubicBezTo>
                  <a:close/>
                  <a:moveTo>
                    <a:pt x="232194" y="396"/>
                  </a:moveTo>
                  <a:cubicBezTo>
                    <a:pt x="232285" y="396"/>
                    <a:pt x="232346" y="335"/>
                    <a:pt x="232376" y="274"/>
                  </a:cubicBezTo>
                  <a:cubicBezTo>
                    <a:pt x="232437" y="153"/>
                    <a:pt x="232315" y="1"/>
                    <a:pt x="232194" y="1"/>
                  </a:cubicBezTo>
                  <a:lnTo>
                    <a:pt x="231799" y="1"/>
                  </a:lnTo>
                  <a:cubicBezTo>
                    <a:pt x="231707" y="1"/>
                    <a:pt x="231647" y="61"/>
                    <a:pt x="231616" y="153"/>
                  </a:cubicBezTo>
                  <a:cubicBezTo>
                    <a:pt x="231586" y="274"/>
                    <a:pt x="231677" y="396"/>
                    <a:pt x="231799" y="396"/>
                  </a:cubicBezTo>
                  <a:close/>
                  <a:moveTo>
                    <a:pt x="230613" y="396"/>
                  </a:moveTo>
                  <a:cubicBezTo>
                    <a:pt x="230704" y="396"/>
                    <a:pt x="230796" y="335"/>
                    <a:pt x="230796" y="274"/>
                  </a:cubicBezTo>
                  <a:cubicBezTo>
                    <a:pt x="230856" y="153"/>
                    <a:pt x="230765" y="1"/>
                    <a:pt x="230613" y="1"/>
                  </a:cubicBezTo>
                  <a:lnTo>
                    <a:pt x="230218" y="1"/>
                  </a:lnTo>
                  <a:cubicBezTo>
                    <a:pt x="230157" y="1"/>
                    <a:pt x="230066" y="61"/>
                    <a:pt x="230036" y="153"/>
                  </a:cubicBezTo>
                  <a:cubicBezTo>
                    <a:pt x="230005" y="274"/>
                    <a:pt x="230096" y="396"/>
                    <a:pt x="230218" y="396"/>
                  </a:cubicBezTo>
                  <a:close/>
                  <a:moveTo>
                    <a:pt x="229063" y="396"/>
                  </a:moveTo>
                  <a:cubicBezTo>
                    <a:pt x="229124" y="396"/>
                    <a:pt x="229215" y="335"/>
                    <a:pt x="229245" y="274"/>
                  </a:cubicBezTo>
                  <a:cubicBezTo>
                    <a:pt x="229276" y="153"/>
                    <a:pt x="229185" y="1"/>
                    <a:pt x="229063" y="1"/>
                  </a:cubicBezTo>
                  <a:lnTo>
                    <a:pt x="228668" y="1"/>
                  </a:lnTo>
                  <a:cubicBezTo>
                    <a:pt x="228577" y="1"/>
                    <a:pt x="228485" y="61"/>
                    <a:pt x="228455" y="153"/>
                  </a:cubicBezTo>
                  <a:cubicBezTo>
                    <a:pt x="228425" y="274"/>
                    <a:pt x="228516" y="396"/>
                    <a:pt x="228668" y="396"/>
                  </a:cubicBezTo>
                  <a:close/>
                  <a:moveTo>
                    <a:pt x="227482" y="396"/>
                  </a:moveTo>
                  <a:cubicBezTo>
                    <a:pt x="227574" y="396"/>
                    <a:pt x="227634" y="335"/>
                    <a:pt x="227665" y="274"/>
                  </a:cubicBezTo>
                  <a:cubicBezTo>
                    <a:pt x="227695" y="153"/>
                    <a:pt x="227604" y="1"/>
                    <a:pt x="227482" y="1"/>
                  </a:cubicBezTo>
                  <a:lnTo>
                    <a:pt x="227087" y="1"/>
                  </a:lnTo>
                  <a:cubicBezTo>
                    <a:pt x="226996" y="1"/>
                    <a:pt x="226935" y="61"/>
                    <a:pt x="226905" y="153"/>
                  </a:cubicBezTo>
                  <a:cubicBezTo>
                    <a:pt x="226844" y="274"/>
                    <a:pt x="226966" y="396"/>
                    <a:pt x="227087" y="396"/>
                  </a:cubicBezTo>
                  <a:close/>
                  <a:moveTo>
                    <a:pt x="225902" y="396"/>
                  </a:moveTo>
                  <a:cubicBezTo>
                    <a:pt x="225993" y="396"/>
                    <a:pt x="226054" y="335"/>
                    <a:pt x="226084" y="274"/>
                  </a:cubicBezTo>
                  <a:cubicBezTo>
                    <a:pt x="226145" y="153"/>
                    <a:pt x="226023" y="1"/>
                    <a:pt x="225902" y="1"/>
                  </a:cubicBezTo>
                  <a:lnTo>
                    <a:pt x="225507" y="1"/>
                  </a:lnTo>
                  <a:cubicBezTo>
                    <a:pt x="225416" y="1"/>
                    <a:pt x="225355" y="61"/>
                    <a:pt x="225324" y="153"/>
                  </a:cubicBezTo>
                  <a:cubicBezTo>
                    <a:pt x="225294" y="274"/>
                    <a:pt x="225385" y="396"/>
                    <a:pt x="225507" y="396"/>
                  </a:cubicBezTo>
                  <a:close/>
                  <a:moveTo>
                    <a:pt x="224321" y="396"/>
                  </a:moveTo>
                  <a:cubicBezTo>
                    <a:pt x="224412" y="396"/>
                    <a:pt x="224504" y="335"/>
                    <a:pt x="224504" y="274"/>
                  </a:cubicBezTo>
                  <a:cubicBezTo>
                    <a:pt x="224564" y="153"/>
                    <a:pt x="224473" y="1"/>
                    <a:pt x="224321" y="1"/>
                  </a:cubicBezTo>
                  <a:lnTo>
                    <a:pt x="223926" y="1"/>
                  </a:lnTo>
                  <a:cubicBezTo>
                    <a:pt x="223865" y="1"/>
                    <a:pt x="223774" y="61"/>
                    <a:pt x="223744" y="153"/>
                  </a:cubicBezTo>
                  <a:cubicBezTo>
                    <a:pt x="223713" y="274"/>
                    <a:pt x="223805" y="396"/>
                    <a:pt x="223926" y="396"/>
                  </a:cubicBezTo>
                  <a:close/>
                  <a:moveTo>
                    <a:pt x="222771" y="396"/>
                  </a:moveTo>
                  <a:cubicBezTo>
                    <a:pt x="222832" y="396"/>
                    <a:pt x="222923" y="335"/>
                    <a:pt x="222953" y="274"/>
                  </a:cubicBezTo>
                  <a:cubicBezTo>
                    <a:pt x="222984" y="153"/>
                    <a:pt x="222893" y="1"/>
                    <a:pt x="222771" y="1"/>
                  </a:cubicBezTo>
                  <a:lnTo>
                    <a:pt x="222376" y="1"/>
                  </a:lnTo>
                  <a:cubicBezTo>
                    <a:pt x="222285" y="1"/>
                    <a:pt x="222194" y="61"/>
                    <a:pt x="222163" y="153"/>
                  </a:cubicBezTo>
                  <a:cubicBezTo>
                    <a:pt x="222133" y="274"/>
                    <a:pt x="222224" y="396"/>
                    <a:pt x="222376" y="396"/>
                  </a:cubicBezTo>
                  <a:close/>
                  <a:moveTo>
                    <a:pt x="221191" y="396"/>
                  </a:moveTo>
                  <a:cubicBezTo>
                    <a:pt x="221282" y="396"/>
                    <a:pt x="221343" y="335"/>
                    <a:pt x="221373" y="274"/>
                  </a:cubicBezTo>
                  <a:cubicBezTo>
                    <a:pt x="221403" y="153"/>
                    <a:pt x="221312" y="1"/>
                    <a:pt x="221191" y="1"/>
                  </a:cubicBezTo>
                  <a:lnTo>
                    <a:pt x="220795" y="1"/>
                  </a:lnTo>
                  <a:cubicBezTo>
                    <a:pt x="220704" y="1"/>
                    <a:pt x="220643" y="61"/>
                    <a:pt x="220613" y="153"/>
                  </a:cubicBezTo>
                  <a:cubicBezTo>
                    <a:pt x="220552" y="274"/>
                    <a:pt x="220643" y="396"/>
                    <a:pt x="220795" y="396"/>
                  </a:cubicBezTo>
                  <a:close/>
                  <a:moveTo>
                    <a:pt x="219610" y="396"/>
                  </a:moveTo>
                  <a:cubicBezTo>
                    <a:pt x="219701" y="396"/>
                    <a:pt x="219762" y="335"/>
                    <a:pt x="219792" y="274"/>
                  </a:cubicBezTo>
                  <a:cubicBezTo>
                    <a:pt x="219823" y="153"/>
                    <a:pt x="219732" y="1"/>
                    <a:pt x="219610" y="1"/>
                  </a:cubicBezTo>
                  <a:lnTo>
                    <a:pt x="219215" y="1"/>
                  </a:lnTo>
                  <a:cubicBezTo>
                    <a:pt x="219124" y="1"/>
                    <a:pt x="219063" y="61"/>
                    <a:pt x="219032" y="153"/>
                  </a:cubicBezTo>
                  <a:cubicBezTo>
                    <a:pt x="219002" y="274"/>
                    <a:pt x="219093" y="396"/>
                    <a:pt x="219215" y="396"/>
                  </a:cubicBezTo>
                  <a:close/>
                  <a:moveTo>
                    <a:pt x="218029" y="396"/>
                  </a:moveTo>
                  <a:cubicBezTo>
                    <a:pt x="218121" y="396"/>
                    <a:pt x="218212" y="335"/>
                    <a:pt x="218212" y="274"/>
                  </a:cubicBezTo>
                  <a:cubicBezTo>
                    <a:pt x="218273" y="153"/>
                    <a:pt x="218181" y="1"/>
                    <a:pt x="218029" y="1"/>
                  </a:cubicBezTo>
                  <a:lnTo>
                    <a:pt x="217634" y="1"/>
                  </a:lnTo>
                  <a:cubicBezTo>
                    <a:pt x="217543" y="1"/>
                    <a:pt x="217482" y="61"/>
                    <a:pt x="217452" y="153"/>
                  </a:cubicBezTo>
                  <a:cubicBezTo>
                    <a:pt x="217421" y="274"/>
                    <a:pt x="217513" y="396"/>
                    <a:pt x="217634" y="396"/>
                  </a:cubicBezTo>
                  <a:close/>
                  <a:moveTo>
                    <a:pt x="216449" y="396"/>
                  </a:moveTo>
                  <a:cubicBezTo>
                    <a:pt x="216540" y="396"/>
                    <a:pt x="216631" y="335"/>
                    <a:pt x="216662" y="274"/>
                  </a:cubicBezTo>
                  <a:cubicBezTo>
                    <a:pt x="216692" y="153"/>
                    <a:pt x="216601" y="1"/>
                    <a:pt x="216449" y="1"/>
                  </a:cubicBezTo>
                  <a:lnTo>
                    <a:pt x="216084" y="1"/>
                  </a:lnTo>
                  <a:cubicBezTo>
                    <a:pt x="215993" y="1"/>
                    <a:pt x="215902" y="61"/>
                    <a:pt x="215871" y="153"/>
                  </a:cubicBezTo>
                  <a:cubicBezTo>
                    <a:pt x="215841" y="274"/>
                    <a:pt x="215932" y="396"/>
                    <a:pt x="216084" y="396"/>
                  </a:cubicBezTo>
                  <a:close/>
                  <a:moveTo>
                    <a:pt x="214899" y="396"/>
                  </a:moveTo>
                  <a:cubicBezTo>
                    <a:pt x="214990" y="396"/>
                    <a:pt x="215051" y="335"/>
                    <a:pt x="215081" y="274"/>
                  </a:cubicBezTo>
                  <a:cubicBezTo>
                    <a:pt x="215111" y="153"/>
                    <a:pt x="215020" y="1"/>
                    <a:pt x="214899" y="1"/>
                  </a:cubicBezTo>
                  <a:lnTo>
                    <a:pt x="214503" y="1"/>
                  </a:lnTo>
                  <a:cubicBezTo>
                    <a:pt x="214412" y="1"/>
                    <a:pt x="214321" y="61"/>
                    <a:pt x="214321" y="153"/>
                  </a:cubicBezTo>
                  <a:cubicBezTo>
                    <a:pt x="214260" y="274"/>
                    <a:pt x="214351" y="396"/>
                    <a:pt x="214503" y="396"/>
                  </a:cubicBezTo>
                  <a:close/>
                  <a:moveTo>
                    <a:pt x="213318" y="396"/>
                  </a:moveTo>
                  <a:cubicBezTo>
                    <a:pt x="213409" y="396"/>
                    <a:pt x="213470" y="335"/>
                    <a:pt x="213500" y="274"/>
                  </a:cubicBezTo>
                  <a:cubicBezTo>
                    <a:pt x="213531" y="153"/>
                    <a:pt x="213440" y="1"/>
                    <a:pt x="213318" y="1"/>
                  </a:cubicBezTo>
                  <a:lnTo>
                    <a:pt x="212923" y="1"/>
                  </a:lnTo>
                  <a:cubicBezTo>
                    <a:pt x="212832" y="1"/>
                    <a:pt x="212771" y="61"/>
                    <a:pt x="212741" y="153"/>
                  </a:cubicBezTo>
                  <a:cubicBezTo>
                    <a:pt x="212710" y="274"/>
                    <a:pt x="212801" y="396"/>
                    <a:pt x="212923" y="396"/>
                  </a:cubicBezTo>
                  <a:close/>
                  <a:moveTo>
                    <a:pt x="211737" y="396"/>
                  </a:moveTo>
                  <a:cubicBezTo>
                    <a:pt x="211829" y="396"/>
                    <a:pt x="211920" y="335"/>
                    <a:pt x="211920" y="274"/>
                  </a:cubicBezTo>
                  <a:cubicBezTo>
                    <a:pt x="211981" y="153"/>
                    <a:pt x="211889" y="1"/>
                    <a:pt x="211737" y="1"/>
                  </a:cubicBezTo>
                  <a:lnTo>
                    <a:pt x="211342" y="1"/>
                  </a:lnTo>
                  <a:cubicBezTo>
                    <a:pt x="211251" y="1"/>
                    <a:pt x="211190" y="61"/>
                    <a:pt x="211160" y="153"/>
                  </a:cubicBezTo>
                  <a:cubicBezTo>
                    <a:pt x="211130" y="274"/>
                    <a:pt x="211221" y="396"/>
                    <a:pt x="211342" y="396"/>
                  </a:cubicBezTo>
                  <a:close/>
                  <a:moveTo>
                    <a:pt x="210157" y="396"/>
                  </a:moveTo>
                  <a:cubicBezTo>
                    <a:pt x="210248" y="396"/>
                    <a:pt x="210339" y="335"/>
                    <a:pt x="210370" y="274"/>
                  </a:cubicBezTo>
                  <a:cubicBezTo>
                    <a:pt x="210400" y="153"/>
                    <a:pt x="210309" y="1"/>
                    <a:pt x="210157" y="1"/>
                  </a:cubicBezTo>
                  <a:lnTo>
                    <a:pt x="209792" y="1"/>
                  </a:lnTo>
                  <a:cubicBezTo>
                    <a:pt x="209701" y="1"/>
                    <a:pt x="209610" y="61"/>
                    <a:pt x="209579" y="153"/>
                  </a:cubicBezTo>
                  <a:cubicBezTo>
                    <a:pt x="209549" y="274"/>
                    <a:pt x="209640" y="396"/>
                    <a:pt x="209792" y="396"/>
                  </a:cubicBezTo>
                  <a:close/>
                  <a:moveTo>
                    <a:pt x="208607" y="396"/>
                  </a:moveTo>
                  <a:cubicBezTo>
                    <a:pt x="208698" y="396"/>
                    <a:pt x="208759" y="335"/>
                    <a:pt x="208789" y="274"/>
                  </a:cubicBezTo>
                  <a:cubicBezTo>
                    <a:pt x="208819" y="153"/>
                    <a:pt x="208728" y="1"/>
                    <a:pt x="208607" y="1"/>
                  </a:cubicBezTo>
                  <a:lnTo>
                    <a:pt x="208212" y="1"/>
                  </a:lnTo>
                  <a:cubicBezTo>
                    <a:pt x="208120" y="1"/>
                    <a:pt x="208029" y="61"/>
                    <a:pt x="208029" y="153"/>
                  </a:cubicBezTo>
                  <a:cubicBezTo>
                    <a:pt x="207968" y="274"/>
                    <a:pt x="208060" y="396"/>
                    <a:pt x="208212" y="396"/>
                  </a:cubicBezTo>
                  <a:close/>
                  <a:moveTo>
                    <a:pt x="207026" y="396"/>
                  </a:moveTo>
                  <a:cubicBezTo>
                    <a:pt x="207117" y="396"/>
                    <a:pt x="207178" y="335"/>
                    <a:pt x="207209" y="274"/>
                  </a:cubicBezTo>
                  <a:cubicBezTo>
                    <a:pt x="207239" y="153"/>
                    <a:pt x="207148" y="1"/>
                    <a:pt x="207026" y="1"/>
                  </a:cubicBezTo>
                  <a:lnTo>
                    <a:pt x="206631" y="1"/>
                  </a:lnTo>
                  <a:cubicBezTo>
                    <a:pt x="206540" y="1"/>
                    <a:pt x="206479" y="61"/>
                    <a:pt x="206449" y="153"/>
                  </a:cubicBezTo>
                  <a:cubicBezTo>
                    <a:pt x="206418" y="274"/>
                    <a:pt x="206509" y="396"/>
                    <a:pt x="206631" y="396"/>
                  </a:cubicBezTo>
                  <a:close/>
                  <a:moveTo>
                    <a:pt x="205446" y="396"/>
                  </a:moveTo>
                  <a:cubicBezTo>
                    <a:pt x="205537" y="396"/>
                    <a:pt x="205598" y="335"/>
                    <a:pt x="205628" y="274"/>
                  </a:cubicBezTo>
                  <a:cubicBezTo>
                    <a:pt x="205689" y="153"/>
                    <a:pt x="205598" y="1"/>
                    <a:pt x="205446" y="1"/>
                  </a:cubicBezTo>
                  <a:lnTo>
                    <a:pt x="205050" y="1"/>
                  </a:lnTo>
                  <a:cubicBezTo>
                    <a:pt x="204959" y="1"/>
                    <a:pt x="204898" y="61"/>
                    <a:pt x="204868" y="153"/>
                  </a:cubicBezTo>
                  <a:cubicBezTo>
                    <a:pt x="204838" y="274"/>
                    <a:pt x="204929" y="396"/>
                    <a:pt x="205050" y="396"/>
                  </a:cubicBezTo>
                  <a:close/>
                  <a:moveTo>
                    <a:pt x="203865" y="396"/>
                  </a:moveTo>
                  <a:cubicBezTo>
                    <a:pt x="203956" y="396"/>
                    <a:pt x="204047" y="335"/>
                    <a:pt x="204078" y="274"/>
                  </a:cubicBezTo>
                  <a:cubicBezTo>
                    <a:pt x="204108" y="153"/>
                    <a:pt x="204017" y="1"/>
                    <a:pt x="203865" y="1"/>
                  </a:cubicBezTo>
                  <a:lnTo>
                    <a:pt x="203470" y="1"/>
                  </a:lnTo>
                  <a:cubicBezTo>
                    <a:pt x="203409" y="1"/>
                    <a:pt x="203318" y="61"/>
                    <a:pt x="203287" y="153"/>
                  </a:cubicBezTo>
                  <a:cubicBezTo>
                    <a:pt x="203257" y="274"/>
                    <a:pt x="203348" y="396"/>
                    <a:pt x="203470" y="396"/>
                  </a:cubicBezTo>
                  <a:close/>
                  <a:moveTo>
                    <a:pt x="202315" y="396"/>
                  </a:moveTo>
                  <a:cubicBezTo>
                    <a:pt x="202376" y="396"/>
                    <a:pt x="202467" y="335"/>
                    <a:pt x="202497" y="274"/>
                  </a:cubicBezTo>
                  <a:cubicBezTo>
                    <a:pt x="202528" y="153"/>
                    <a:pt x="202436" y="1"/>
                    <a:pt x="202315" y="1"/>
                  </a:cubicBezTo>
                  <a:lnTo>
                    <a:pt x="201920" y="1"/>
                  </a:lnTo>
                  <a:cubicBezTo>
                    <a:pt x="201828" y="1"/>
                    <a:pt x="201737" y="61"/>
                    <a:pt x="201737" y="153"/>
                  </a:cubicBezTo>
                  <a:cubicBezTo>
                    <a:pt x="201676" y="274"/>
                    <a:pt x="201768" y="396"/>
                    <a:pt x="201920" y="396"/>
                  </a:cubicBezTo>
                  <a:close/>
                  <a:moveTo>
                    <a:pt x="200734" y="396"/>
                  </a:moveTo>
                  <a:cubicBezTo>
                    <a:pt x="200825" y="396"/>
                    <a:pt x="200886" y="335"/>
                    <a:pt x="200917" y="274"/>
                  </a:cubicBezTo>
                  <a:cubicBezTo>
                    <a:pt x="200947" y="153"/>
                    <a:pt x="200856" y="1"/>
                    <a:pt x="200734" y="1"/>
                  </a:cubicBezTo>
                  <a:lnTo>
                    <a:pt x="200339" y="1"/>
                  </a:lnTo>
                  <a:cubicBezTo>
                    <a:pt x="200248" y="1"/>
                    <a:pt x="200187" y="61"/>
                    <a:pt x="200157" y="153"/>
                  </a:cubicBezTo>
                  <a:cubicBezTo>
                    <a:pt x="200096" y="274"/>
                    <a:pt x="200217" y="396"/>
                    <a:pt x="200339" y="396"/>
                  </a:cubicBezTo>
                  <a:close/>
                  <a:moveTo>
                    <a:pt x="199154" y="396"/>
                  </a:moveTo>
                  <a:cubicBezTo>
                    <a:pt x="199245" y="396"/>
                    <a:pt x="199306" y="335"/>
                    <a:pt x="199336" y="274"/>
                  </a:cubicBezTo>
                  <a:cubicBezTo>
                    <a:pt x="199397" y="153"/>
                    <a:pt x="199306" y="1"/>
                    <a:pt x="199154" y="1"/>
                  </a:cubicBezTo>
                  <a:lnTo>
                    <a:pt x="198758" y="1"/>
                  </a:lnTo>
                  <a:cubicBezTo>
                    <a:pt x="198667" y="1"/>
                    <a:pt x="198607" y="61"/>
                    <a:pt x="198576" y="153"/>
                  </a:cubicBezTo>
                  <a:cubicBezTo>
                    <a:pt x="198546" y="274"/>
                    <a:pt x="198637" y="396"/>
                    <a:pt x="198758" y="396"/>
                  </a:cubicBezTo>
                  <a:close/>
                  <a:moveTo>
                    <a:pt x="197573" y="396"/>
                  </a:moveTo>
                  <a:cubicBezTo>
                    <a:pt x="197664" y="396"/>
                    <a:pt x="197755" y="335"/>
                    <a:pt x="197786" y="274"/>
                  </a:cubicBezTo>
                  <a:cubicBezTo>
                    <a:pt x="197816" y="153"/>
                    <a:pt x="197725" y="1"/>
                    <a:pt x="197573" y="1"/>
                  </a:cubicBezTo>
                  <a:lnTo>
                    <a:pt x="197178" y="1"/>
                  </a:lnTo>
                  <a:cubicBezTo>
                    <a:pt x="197117" y="1"/>
                    <a:pt x="197026" y="61"/>
                    <a:pt x="196996" y="153"/>
                  </a:cubicBezTo>
                  <a:cubicBezTo>
                    <a:pt x="196965" y="274"/>
                    <a:pt x="197056" y="396"/>
                    <a:pt x="197178" y="396"/>
                  </a:cubicBezTo>
                  <a:close/>
                  <a:moveTo>
                    <a:pt x="196023" y="396"/>
                  </a:moveTo>
                  <a:cubicBezTo>
                    <a:pt x="196084" y="396"/>
                    <a:pt x="196175" y="335"/>
                    <a:pt x="196205" y="274"/>
                  </a:cubicBezTo>
                  <a:cubicBezTo>
                    <a:pt x="196236" y="153"/>
                    <a:pt x="196144" y="1"/>
                    <a:pt x="196023" y="1"/>
                  </a:cubicBezTo>
                  <a:lnTo>
                    <a:pt x="195628" y="1"/>
                  </a:lnTo>
                  <a:cubicBezTo>
                    <a:pt x="195537" y="1"/>
                    <a:pt x="195445" y="61"/>
                    <a:pt x="195445" y="153"/>
                  </a:cubicBezTo>
                  <a:cubicBezTo>
                    <a:pt x="195385" y="274"/>
                    <a:pt x="195476" y="396"/>
                    <a:pt x="195628" y="396"/>
                  </a:cubicBezTo>
                  <a:close/>
                  <a:moveTo>
                    <a:pt x="194442" y="396"/>
                  </a:moveTo>
                  <a:cubicBezTo>
                    <a:pt x="194533" y="396"/>
                    <a:pt x="194594" y="335"/>
                    <a:pt x="194625" y="274"/>
                  </a:cubicBezTo>
                  <a:cubicBezTo>
                    <a:pt x="194655" y="153"/>
                    <a:pt x="194564" y="1"/>
                    <a:pt x="194442" y="1"/>
                  </a:cubicBezTo>
                  <a:lnTo>
                    <a:pt x="194047" y="1"/>
                  </a:lnTo>
                  <a:cubicBezTo>
                    <a:pt x="193956" y="1"/>
                    <a:pt x="193895" y="61"/>
                    <a:pt x="193865" y="153"/>
                  </a:cubicBezTo>
                  <a:cubicBezTo>
                    <a:pt x="193804" y="274"/>
                    <a:pt x="193926" y="396"/>
                    <a:pt x="194047" y="396"/>
                  </a:cubicBezTo>
                  <a:close/>
                  <a:moveTo>
                    <a:pt x="192862" y="396"/>
                  </a:moveTo>
                  <a:cubicBezTo>
                    <a:pt x="192953" y="396"/>
                    <a:pt x="193014" y="335"/>
                    <a:pt x="193044" y="274"/>
                  </a:cubicBezTo>
                  <a:cubicBezTo>
                    <a:pt x="193105" y="153"/>
                    <a:pt x="192983" y="1"/>
                    <a:pt x="192862" y="1"/>
                  </a:cubicBezTo>
                  <a:lnTo>
                    <a:pt x="192467" y="1"/>
                  </a:lnTo>
                  <a:cubicBezTo>
                    <a:pt x="192375" y="1"/>
                    <a:pt x="192315" y="61"/>
                    <a:pt x="192284" y="153"/>
                  </a:cubicBezTo>
                  <a:cubicBezTo>
                    <a:pt x="192254" y="274"/>
                    <a:pt x="192345" y="396"/>
                    <a:pt x="192467" y="396"/>
                  </a:cubicBezTo>
                  <a:close/>
                  <a:moveTo>
                    <a:pt x="191281" y="396"/>
                  </a:moveTo>
                  <a:cubicBezTo>
                    <a:pt x="191372" y="396"/>
                    <a:pt x="191464" y="335"/>
                    <a:pt x="191464" y="274"/>
                  </a:cubicBezTo>
                  <a:cubicBezTo>
                    <a:pt x="191524" y="153"/>
                    <a:pt x="191433" y="1"/>
                    <a:pt x="191281" y="1"/>
                  </a:cubicBezTo>
                  <a:lnTo>
                    <a:pt x="190886" y="1"/>
                  </a:lnTo>
                  <a:cubicBezTo>
                    <a:pt x="190825" y="1"/>
                    <a:pt x="190734" y="61"/>
                    <a:pt x="190704" y="153"/>
                  </a:cubicBezTo>
                  <a:cubicBezTo>
                    <a:pt x="190673" y="274"/>
                    <a:pt x="190764" y="396"/>
                    <a:pt x="190886" y="396"/>
                  </a:cubicBezTo>
                  <a:close/>
                  <a:moveTo>
                    <a:pt x="189731" y="396"/>
                  </a:moveTo>
                  <a:cubicBezTo>
                    <a:pt x="189792" y="396"/>
                    <a:pt x="189883" y="335"/>
                    <a:pt x="189913" y="274"/>
                  </a:cubicBezTo>
                  <a:cubicBezTo>
                    <a:pt x="189944" y="153"/>
                    <a:pt x="189853" y="1"/>
                    <a:pt x="189731" y="1"/>
                  </a:cubicBezTo>
                  <a:lnTo>
                    <a:pt x="189336" y="1"/>
                  </a:lnTo>
                  <a:cubicBezTo>
                    <a:pt x="189245" y="1"/>
                    <a:pt x="189153" y="61"/>
                    <a:pt x="189123" y="153"/>
                  </a:cubicBezTo>
                  <a:cubicBezTo>
                    <a:pt x="189093" y="274"/>
                    <a:pt x="189184" y="396"/>
                    <a:pt x="189336" y="396"/>
                  </a:cubicBezTo>
                  <a:close/>
                  <a:moveTo>
                    <a:pt x="188150" y="396"/>
                  </a:moveTo>
                  <a:cubicBezTo>
                    <a:pt x="188242" y="396"/>
                    <a:pt x="188302" y="335"/>
                    <a:pt x="188333" y="274"/>
                  </a:cubicBezTo>
                  <a:cubicBezTo>
                    <a:pt x="188363" y="153"/>
                    <a:pt x="188272" y="1"/>
                    <a:pt x="188150" y="1"/>
                  </a:cubicBezTo>
                  <a:lnTo>
                    <a:pt x="187755" y="1"/>
                  </a:lnTo>
                  <a:cubicBezTo>
                    <a:pt x="187664" y="1"/>
                    <a:pt x="187603" y="61"/>
                    <a:pt x="187573" y="153"/>
                  </a:cubicBezTo>
                  <a:cubicBezTo>
                    <a:pt x="187512" y="274"/>
                    <a:pt x="187634" y="396"/>
                    <a:pt x="187755" y="396"/>
                  </a:cubicBezTo>
                  <a:close/>
                  <a:moveTo>
                    <a:pt x="186570" y="396"/>
                  </a:moveTo>
                  <a:cubicBezTo>
                    <a:pt x="186661" y="396"/>
                    <a:pt x="186722" y="335"/>
                    <a:pt x="186752" y="274"/>
                  </a:cubicBezTo>
                  <a:cubicBezTo>
                    <a:pt x="186813" y="153"/>
                    <a:pt x="186691" y="1"/>
                    <a:pt x="186570" y="1"/>
                  </a:cubicBezTo>
                  <a:lnTo>
                    <a:pt x="186175" y="1"/>
                  </a:lnTo>
                  <a:cubicBezTo>
                    <a:pt x="186083" y="1"/>
                    <a:pt x="186023" y="61"/>
                    <a:pt x="185992" y="153"/>
                  </a:cubicBezTo>
                  <a:cubicBezTo>
                    <a:pt x="185962" y="274"/>
                    <a:pt x="186053" y="396"/>
                    <a:pt x="186175" y="396"/>
                  </a:cubicBezTo>
                  <a:close/>
                  <a:moveTo>
                    <a:pt x="184989" y="396"/>
                  </a:moveTo>
                  <a:cubicBezTo>
                    <a:pt x="185080" y="396"/>
                    <a:pt x="185172" y="335"/>
                    <a:pt x="185172" y="274"/>
                  </a:cubicBezTo>
                  <a:cubicBezTo>
                    <a:pt x="185232" y="153"/>
                    <a:pt x="185141" y="1"/>
                    <a:pt x="184989" y="1"/>
                  </a:cubicBezTo>
                  <a:lnTo>
                    <a:pt x="184594" y="1"/>
                  </a:lnTo>
                  <a:cubicBezTo>
                    <a:pt x="184533" y="1"/>
                    <a:pt x="184442" y="61"/>
                    <a:pt x="184412" y="153"/>
                  </a:cubicBezTo>
                  <a:cubicBezTo>
                    <a:pt x="184381" y="274"/>
                    <a:pt x="184473" y="396"/>
                    <a:pt x="184594" y="396"/>
                  </a:cubicBezTo>
                  <a:close/>
                  <a:moveTo>
                    <a:pt x="183439" y="396"/>
                  </a:moveTo>
                  <a:cubicBezTo>
                    <a:pt x="183500" y="396"/>
                    <a:pt x="183591" y="335"/>
                    <a:pt x="183621" y="274"/>
                  </a:cubicBezTo>
                  <a:cubicBezTo>
                    <a:pt x="183652" y="153"/>
                    <a:pt x="183561" y="1"/>
                    <a:pt x="183439" y="1"/>
                  </a:cubicBezTo>
                  <a:lnTo>
                    <a:pt x="183044" y="1"/>
                  </a:lnTo>
                  <a:cubicBezTo>
                    <a:pt x="182953" y="1"/>
                    <a:pt x="182862" y="61"/>
                    <a:pt x="182831" y="153"/>
                  </a:cubicBezTo>
                  <a:cubicBezTo>
                    <a:pt x="182801" y="274"/>
                    <a:pt x="182892" y="396"/>
                    <a:pt x="183044" y="396"/>
                  </a:cubicBezTo>
                  <a:close/>
                  <a:moveTo>
                    <a:pt x="181858" y="396"/>
                  </a:moveTo>
                  <a:cubicBezTo>
                    <a:pt x="181950" y="396"/>
                    <a:pt x="182010" y="335"/>
                    <a:pt x="182041" y="274"/>
                  </a:cubicBezTo>
                  <a:cubicBezTo>
                    <a:pt x="182071" y="153"/>
                    <a:pt x="181980" y="1"/>
                    <a:pt x="181858" y="1"/>
                  </a:cubicBezTo>
                  <a:lnTo>
                    <a:pt x="181463" y="1"/>
                  </a:lnTo>
                  <a:cubicBezTo>
                    <a:pt x="181372" y="1"/>
                    <a:pt x="181311" y="61"/>
                    <a:pt x="181281" y="153"/>
                  </a:cubicBezTo>
                  <a:cubicBezTo>
                    <a:pt x="181220" y="274"/>
                    <a:pt x="181311" y="396"/>
                    <a:pt x="181463" y="396"/>
                  </a:cubicBezTo>
                  <a:close/>
                  <a:moveTo>
                    <a:pt x="180278" y="396"/>
                  </a:moveTo>
                  <a:cubicBezTo>
                    <a:pt x="180369" y="396"/>
                    <a:pt x="180430" y="335"/>
                    <a:pt x="180460" y="274"/>
                  </a:cubicBezTo>
                  <a:cubicBezTo>
                    <a:pt x="180491" y="153"/>
                    <a:pt x="180399" y="1"/>
                    <a:pt x="180278" y="1"/>
                  </a:cubicBezTo>
                  <a:lnTo>
                    <a:pt x="179883" y="1"/>
                  </a:lnTo>
                  <a:cubicBezTo>
                    <a:pt x="179792" y="1"/>
                    <a:pt x="179731" y="61"/>
                    <a:pt x="179700" y="153"/>
                  </a:cubicBezTo>
                  <a:cubicBezTo>
                    <a:pt x="179670" y="274"/>
                    <a:pt x="179761" y="396"/>
                    <a:pt x="179883" y="396"/>
                  </a:cubicBezTo>
                  <a:close/>
                  <a:moveTo>
                    <a:pt x="178697" y="396"/>
                  </a:moveTo>
                  <a:cubicBezTo>
                    <a:pt x="178789" y="396"/>
                    <a:pt x="178880" y="335"/>
                    <a:pt x="178880" y="274"/>
                  </a:cubicBezTo>
                  <a:cubicBezTo>
                    <a:pt x="178941" y="153"/>
                    <a:pt x="178849" y="1"/>
                    <a:pt x="178697" y="1"/>
                  </a:cubicBezTo>
                  <a:lnTo>
                    <a:pt x="178302" y="1"/>
                  </a:lnTo>
                  <a:cubicBezTo>
                    <a:pt x="178211" y="1"/>
                    <a:pt x="178150" y="61"/>
                    <a:pt x="178120" y="153"/>
                  </a:cubicBezTo>
                  <a:cubicBezTo>
                    <a:pt x="178089" y="274"/>
                    <a:pt x="178181" y="396"/>
                    <a:pt x="178302" y="396"/>
                  </a:cubicBezTo>
                  <a:close/>
                  <a:moveTo>
                    <a:pt x="177117" y="396"/>
                  </a:moveTo>
                  <a:cubicBezTo>
                    <a:pt x="177208" y="396"/>
                    <a:pt x="177299" y="335"/>
                    <a:pt x="177330" y="274"/>
                  </a:cubicBezTo>
                  <a:cubicBezTo>
                    <a:pt x="177360" y="153"/>
                    <a:pt x="177269" y="1"/>
                    <a:pt x="177117" y="1"/>
                  </a:cubicBezTo>
                  <a:lnTo>
                    <a:pt x="176752" y="1"/>
                  </a:lnTo>
                  <a:cubicBezTo>
                    <a:pt x="176661" y="1"/>
                    <a:pt x="176570" y="61"/>
                    <a:pt x="176539" y="153"/>
                  </a:cubicBezTo>
                  <a:cubicBezTo>
                    <a:pt x="176509" y="274"/>
                    <a:pt x="176600" y="396"/>
                    <a:pt x="176752" y="396"/>
                  </a:cubicBezTo>
                  <a:close/>
                  <a:moveTo>
                    <a:pt x="175567" y="396"/>
                  </a:moveTo>
                  <a:cubicBezTo>
                    <a:pt x="175658" y="396"/>
                    <a:pt x="175719" y="335"/>
                    <a:pt x="175749" y="274"/>
                  </a:cubicBezTo>
                  <a:cubicBezTo>
                    <a:pt x="175779" y="153"/>
                    <a:pt x="175688" y="1"/>
                    <a:pt x="175567" y="1"/>
                  </a:cubicBezTo>
                  <a:lnTo>
                    <a:pt x="175171" y="1"/>
                  </a:lnTo>
                  <a:cubicBezTo>
                    <a:pt x="175080" y="1"/>
                    <a:pt x="174989" y="61"/>
                    <a:pt x="174989" y="153"/>
                  </a:cubicBezTo>
                  <a:cubicBezTo>
                    <a:pt x="174928" y="274"/>
                    <a:pt x="175019" y="396"/>
                    <a:pt x="175171" y="396"/>
                  </a:cubicBezTo>
                  <a:close/>
                  <a:moveTo>
                    <a:pt x="173986" y="396"/>
                  </a:moveTo>
                  <a:cubicBezTo>
                    <a:pt x="174077" y="396"/>
                    <a:pt x="174138" y="335"/>
                    <a:pt x="174168" y="274"/>
                  </a:cubicBezTo>
                  <a:cubicBezTo>
                    <a:pt x="174199" y="153"/>
                    <a:pt x="174108" y="1"/>
                    <a:pt x="173986" y="1"/>
                  </a:cubicBezTo>
                  <a:lnTo>
                    <a:pt x="173591" y="1"/>
                  </a:lnTo>
                  <a:cubicBezTo>
                    <a:pt x="173500" y="1"/>
                    <a:pt x="173439" y="61"/>
                    <a:pt x="173408" y="153"/>
                  </a:cubicBezTo>
                  <a:cubicBezTo>
                    <a:pt x="173378" y="274"/>
                    <a:pt x="173469" y="396"/>
                    <a:pt x="173591" y="396"/>
                  </a:cubicBezTo>
                  <a:close/>
                  <a:moveTo>
                    <a:pt x="172405" y="396"/>
                  </a:moveTo>
                  <a:cubicBezTo>
                    <a:pt x="172497" y="396"/>
                    <a:pt x="172588" y="335"/>
                    <a:pt x="172588" y="274"/>
                  </a:cubicBezTo>
                  <a:cubicBezTo>
                    <a:pt x="172649" y="153"/>
                    <a:pt x="172557" y="1"/>
                    <a:pt x="172405" y="1"/>
                  </a:cubicBezTo>
                  <a:lnTo>
                    <a:pt x="172010" y="1"/>
                  </a:lnTo>
                  <a:cubicBezTo>
                    <a:pt x="171919" y="1"/>
                    <a:pt x="171858" y="61"/>
                    <a:pt x="171828" y="153"/>
                  </a:cubicBezTo>
                  <a:cubicBezTo>
                    <a:pt x="171798" y="274"/>
                    <a:pt x="171889" y="396"/>
                    <a:pt x="172010" y="396"/>
                  </a:cubicBezTo>
                  <a:close/>
                  <a:moveTo>
                    <a:pt x="170825" y="396"/>
                  </a:moveTo>
                  <a:cubicBezTo>
                    <a:pt x="170916" y="396"/>
                    <a:pt x="171007" y="335"/>
                    <a:pt x="171038" y="274"/>
                  </a:cubicBezTo>
                  <a:cubicBezTo>
                    <a:pt x="171068" y="153"/>
                    <a:pt x="170977" y="1"/>
                    <a:pt x="170825" y="1"/>
                  </a:cubicBezTo>
                  <a:lnTo>
                    <a:pt x="170460" y="1"/>
                  </a:lnTo>
                  <a:cubicBezTo>
                    <a:pt x="170369" y="1"/>
                    <a:pt x="170278" y="61"/>
                    <a:pt x="170247" y="153"/>
                  </a:cubicBezTo>
                  <a:cubicBezTo>
                    <a:pt x="170217" y="274"/>
                    <a:pt x="170308" y="396"/>
                    <a:pt x="170460" y="396"/>
                  </a:cubicBezTo>
                  <a:close/>
                  <a:moveTo>
                    <a:pt x="169275" y="396"/>
                  </a:moveTo>
                  <a:cubicBezTo>
                    <a:pt x="169335" y="396"/>
                    <a:pt x="169427" y="335"/>
                    <a:pt x="169457" y="274"/>
                  </a:cubicBezTo>
                  <a:cubicBezTo>
                    <a:pt x="169487" y="153"/>
                    <a:pt x="169396" y="1"/>
                    <a:pt x="169275" y="1"/>
                  </a:cubicBezTo>
                  <a:lnTo>
                    <a:pt x="168880" y="1"/>
                  </a:lnTo>
                  <a:cubicBezTo>
                    <a:pt x="168788" y="1"/>
                    <a:pt x="168697" y="61"/>
                    <a:pt x="168697" y="153"/>
                  </a:cubicBezTo>
                  <a:cubicBezTo>
                    <a:pt x="168636" y="274"/>
                    <a:pt x="168728" y="396"/>
                    <a:pt x="168880" y="396"/>
                  </a:cubicBezTo>
                  <a:close/>
                  <a:moveTo>
                    <a:pt x="167694" y="396"/>
                  </a:moveTo>
                  <a:cubicBezTo>
                    <a:pt x="167785" y="396"/>
                    <a:pt x="167846" y="335"/>
                    <a:pt x="167876" y="274"/>
                  </a:cubicBezTo>
                  <a:cubicBezTo>
                    <a:pt x="167907" y="153"/>
                    <a:pt x="167816" y="1"/>
                    <a:pt x="167694" y="1"/>
                  </a:cubicBezTo>
                  <a:lnTo>
                    <a:pt x="167299" y="1"/>
                  </a:lnTo>
                  <a:cubicBezTo>
                    <a:pt x="167208" y="1"/>
                    <a:pt x="167147" y="61"/>
                    <a:pt x="167117" y="153"/>
                  </a:cubicBezTo>
                  <a:cubicBezTo>
                    <a:pt x="167056" y="274"/>
                    <a:pt x="167177" y="396"/>
                    <a:pt x="167299" y="396"/>
                  </a:cubicBezTo>
                  <a:close/>
                  <a:moveTo>
                    <a:pt x="166114" y="396"/>
                  </a:moveTo>
                  <a:cubicBezTo>
                    <a:pt x="166205" y="396"/>
                    <a:pt x="166265" y="335"/>
                    <a:pt x="166296" y="274"/>
                  </a:cubicBezTo>
                  <a:cubicBezTo>
                    <a:pt x="166357" y="153"/>
                    <a:pt x="166265" y="1"/>
                    <a:pt x="166114" y="1"/>
                  </a:cubicBezTo>
                  <a:lnTo>
                    <a:pt x="165718" y="1"/>
                  </a:lnTo>
                  <a:cubicBezTo>
                    <a:pt x="165627" y="1"/>
                    <a:pt x="165566" y="61"/>
                    <a:pt x="165536" y="153"/>
                  </a:cubicBezTo>
                  <a:cubicBezTo>
                    <a:pt x="165506" y="274"/>
                    <a:pt x="165597" y="396"/>
                    <a:pt x="165718" y="396"/>
                  </a:cubicBezTo>
                  <a:close/>
                  <a:moveTo>
                    <a:pt x="164533" y="396"/>
                  </a:moveTo>
                  <a:cubicBezTo>
                    <a:pt x="164624" y="396"/>
                    <a:pt x="164715" y="335"/>
                    <a:pt x="164746" y="274"/>
                  </a:cubicBezTo>
                  <a:cubicBezTo>
                    <a:pt x="164776" y="153"/>
                    <a:pt x="164685" y="1"/>
                    <a:pt x="164533" y="1"/>
                  </a:cubicBezTo>
                  <a:lnTo>
                    <a:pt x="164138" y="1"/>
                  </a:lnTo>
                  <a:cubicBezTo>
                    <a:pt x="164077" y="1"/>
                    <a:pt x="163986" y="61"/>
                    <a:pt x="163955" y="153"/>
                  </a:cubicBezTo>
                  <a:cubicBezTo>
                    <a:pt x="163925" y="274"/>
                    <a:pt x="164016" y="396"/>
                    <a:pt x="164138" y="396"/>
                  </a:cubicBezTo>
                  <a:close/>
                  <a:moveTo>
                    <a:pt x="162983" y="396"/>
                  </a:moveTo>
                  <a:cubicBezTo>
                    <a:pt x="163044" y="396"/>
                    <a:pt x="163135" y="335"/>
                    <a:pt x="163165" y="274"/>
                  </a:cubicBezTo>
                  <a:cubicBezTo>
                    <a:pt x="163196" y="153"/>
                    <a:pt x="163104" y="1"/>
                    <a:pt x="162983" y="1"/>
                  </a:cubicBezTo>
                  <a:lnTo>
                    <a:pt x="162588" y="1"/>
                  </a:lnTo>
                  <a:cubicBezTo>
                    <a:pt x="162496" y="1"/>
                    <a:pt x="162405" y="61"/>
                    <a:pt x="162405" y="153"/>
                  </a:cubicBezTo>
                  <a:cubicBezTo>
                    <a:pt x="162344" y="274"/>
                    <a:pt x="162436" y="396"/>
                    <a:pt x="162588" y="396"/>
                  </a:cubicBezTo>
                  <a:close/>
                  <a:moveTo>
                    <a:pt x="161402" y="396"/>
                  </a:moveTo>
                  <a:cubicBezTo>
                    <a:pt x="161493" y="396"/>
                    <a:pt x="161554" y="335"/>
                    <a:pt x="161585" y="274"/>
                  </a:cubicBezTo>
                  <a:cubicBezTo>
                    <a:pt x="161615" y="153"/>
                    <a:pt x="161524" y="1"/>
                    <a:pt x="161402" y="1"/>
                  </a:cubicBezTo>
                  <a:lnTo>
                    <a:pt x="161007" y="1"/>
                  </a:lnTo>
                  <a:cubicBezTo>
                    <a:pt x="160916" y="1"/>
                    <a:pt x="160855" y="61"/>
                    <a:pt x="160825" y="153"/>
                  </a:cubicBezTo>
                  <a:cubicBezTo>
                    <a:pt x="160764" y="274"/>
                    <a:pt x="160885" y="396"/>
                    <a:pt x="161007" y="396"/>
                  </a:cubicBezTo>
                  <a:close/>
                  <a:moveTo>
                    <a:pt x="159822" y="396"/>
                  </a:moveTo>
                  <a:cubicBezTo>
                    <a:pt x="159913" y="396"/>
                    <a:pt x="159974" y="335"/>
                    <a:pt x="160004" y="274"/>
                  </a:cubicBezTo>
                  <a:cubicBezTo>
                    <a:pt x="160065" y="153"/>
                    <a:pt x="159943" y="1"/>
                    <a:pt x="159822" y="1"/>
                  </a:cubicBezTo>
                  <a:lnTo>
                    <a:pt x="159426" y="1"/>
                  </a:lnTo>
                  <a:cubicBezTo>
                    <a:pt x="159335" y="1"/>
                    <a:pt x="159274" y="61"/>
                    <a:pt x="159244" y="153"/>
                  </a:cubicBezTo>
                  <a:cubicBezTo>
                    <a:pt x="159214" y="274"/>
                    <a:pt x="159305" y="396"/>
                    <a:pt x="159426" y="396"/>
                  </a:cubicBezTo>
                  <a:close/>
                  <a:moveTo>
                    <a:pt x="158241" y="396"/>
                  </a:moveTo>
                  <a:cubicBezTo>
                    <a:pt x="158332" y="396"/>
                    <a:pt x="158423" y="335"/>
                    <a:pt x="158454" y="274"/>
                  </a:cubicBezTo>
                  <a:cubicBezTo>
                    <a:pt x="158484" y="153"/>
                    <a:pt x="158393" y="1"/>
                    <a:pt x="158241" y="1"/>
                  </a:cubicBezTo>
                  <a:lnTo>
                    <a:pt x="157846" y="1"/>
                  </a:lnTo>
                  <a:cubicBezTo>
                    <a:pt x="157785" y="1"/>
                    <a:pt x="157694" y="61"/>
                    <a:pt x="157664" y="153"/>
                  </a:cubicBezTo>
                  <a:cubicBezTo>
                    <a:pt x="157633" y="274"/>
                    <a:pt x="157724" y="396"/>
                    <a:pt x="157846" y="396"/>
                  </a:cubicBezTo>
                  <a:close/>
                  <a:moveTo>
                    <a:pt x="156691" y="396"/>
                  </a:moveTo>
                  <a:cubicBezTo>
                    <a:pt x="156752" y="396"/>
                    <a:pt x="156843" y="335"/>
                    <a:pt x="156873" y="274"/>
                  </a:cubicBezTo>
                  <a:cubicBezTo>
                    <a:pt x="156904" y="153"/>
                    <a:pt x="156812" y="1"/>
                    <a:pt x="156691" y="1"/>
                  </a:cubicBezTo>
                  <a:lnTo>
                    <a:pt x="156296" y="1"/>
                  </a:lnTo>
                  <a:cubicBezTo>
                    <a:pt x="156205" y="1"/>
                    <a:pt x="156113" y="61"/>
                    <a:pt x="156083" y="153"/>
                  </a:cubicBezTo>
                  <a:cubicBezTo>
                    <a:pt x="156053" y="274"/>
                    <a:pt x="156144" y="396"/>
                    <a:pt x="156296" y="396"/>
                  </a:cubicBezTo>
                  <a:close/>
                  <a:moveTo>
                    <a:pt x="155110" y="396"/>
                  </a:moveTo>
                  <a:cubicBezTo>
                    <a:pt x="155201" y="396"/>
                    <a:pt x="155262" y="335"/>
                    <a:pt x="155293" y="274"/>
                  </a:cubicBezTo>
                  <a:cubicBezTo>
                    <a:pt x="155323" y="153"/>
                    <a:pt x="155232" y="1"/>
                    <a:pt x="155110" y="1"/>
                  </a:cubicBezTo>
                  <a:lnTo>
                    <a:pt x="154715" y="1"/>
                  </a:lnTo>
                  <a:cubicBezTo>
                    <a:pt x="154624" y="1"/>
                    <a:pt x="154563" y="61"/>
                    <a:pt x="154533" y="153"/>
                  </a:cubicBezTo>
                  <a:cubicBezTo>
                    <a:pt x="154472" y="274"/>
                    <a:pt x="154594" y="396"/>
                    <a:pt x="154715" y="396"/>
                  </a:cubicBezTo>
                  <a:close/>
                  <a:moveTo>
                    <a:pt x="153530" y="396"/>
                  </a:moveTo>
                  <a:cubicBezTo>
                    <a:pt x="153621" y="396"/>
                    <a:pt x="153682" y="335"/>
                    <a:pt x="153712" y="274"/>
                  </a:cubicBezTo>
                  <a:cubicBezTo>
                    <a:pt x="153773" y="153"/>
                    <a:pt x="153651" y="1"/>
                    <a:pt x="153530" y="1"/>
                  </a:cubicBezTo>
                  <a:lnTo>
                    <a:pt x="153135" y="1"/>
                  </a:lnTo>
                  <a:cubicBezTo>
                    <a:pt x="153043" y="1"/>
                    <a:pt x="152983" y="61"/>
                    <a:pt x="152952" y="153"/>
                  </a:cubicBezTo>
                  <a:cubicBezTo>
                    <a:pt x="152922" y="274"/>
                    <a:pt x="153013" y="396"/>
                    <a:pt x="153135" y="396"/>
                  </a:cubicBezTo>
                  <a:close/>
                  <a:moveTo>
                    <a:pt x="151949" y="396"/>
                  </a:moveTo>
                  <a:cubicBezTo>
                    <a:pt x="152040" y="396"/>
                    <a:pt x="152131" y="335"/>
                    <a:pt x="152131" y="274"/>
                  </a:cubicBezTo>
                  <a:cubicBezTo>
                    <a:pt x="152192" y="153"/>
                    <a:pt x="152101" y="1"/>
                    <a:pt x="151949" y="1"/>
                  </a:cubicBezTo>
                  <a:lnTo>
                    <a:pt x="151554" y="1"/>
                  </a:lnTo>
                  <a:cubicBezTo>
                    <a:pt x="151493" y="1"/>
                    <a:pt x="151402" y="61"/>
                    <a:pt x="151372" y="153"/>
                  </a:cubicBezTo>
                  <a:cubicBezTo>
                    <a:pt x="151341" y="274"/>
                    <a:pt x="151432" y="396"/>
                    <a:pt x="151554" y="396"/>
                  </a:cubicBezTo>
                  <a:close/>
                  <a:moveTo>
                    <a:pt x="150399" y="396"/>
                  </a:moveTo>
                  <a:cubicBezTo>
                    <a:pt x="150460" y="396"/>
                    <a:pt x="150551" y="335"/>
                    <a:pt x="150581" y="274"/>
                  </a:cubicBezTo>
                  <a:cubicBezTo>
                    <a:pt x="150612" y="153"/>
                    <a:pt x="150521" y="1"/>
                    <a:pt x="150399" y="1"/>
                  </a:cubicBezTo>
                  <a:lnTo>
                    <a:pt x="150004" y="1"/>
                  </a:lnTo>
                  <a:cubicBezTo>
                    <a:pt x="149913" y="1"/>
                    <a:pt x="149821" y="61"/>
                    <a:pt x="149791" y="153"/>
                  </a:cubicBezTo>
                  <a:cubicBezTo>
                    <a:pt x="149761" y="274"/>
                    <a:pt x="149852" y="396"/>
                    <a:pt x="150004" y="396"/>
                  </a:cubicBezTo>
                  <a:close/>
                  <a:moveTo>
                    <a:pt x="148818" y="396"/>
                  </a:moveTo>
                  <a:cubicBezTo>
                    <a:pt x="148910" y="396"/>
                    <a:pt x="148970" y="335"/>
                    <a:pt x="149001" y="274"/>
                  </a:cubicBezTo>
                  <a:cubicBezTo>
                    <a:pt x="149031" y="153"/>
                    <a:pt x="148940" y="1"/>
                    <a:pt x="148818" y="1"/>
                  </a:cubicBezTo>
                  <a:lnTo>
                    <a:pt x="148423" y="1"/>
                  </a:lnTo>
                  <a:cubicBezTo>
                    <a:pt x="148332" y="1"/>
                    <a:pt x="148271" y="61"/>
                    <a:pt x="148241" y="153"/>
                  </a:cubicBezTo>
                  <a:cubicBezTo>
                    <a:pt x="148180" y="274"/>
                    <a:pt x="148271" y="396"/>
                    <a:pt x="148423" y="396"/>
                  </a:cubicBezTo>
                  <a:close/>
                  <a:moveTo>
                    <a:pt x="147238" y="396"/>
                  </a:moveTo>
                  <a:cubicBezTo>
                    <a:pt x="147329" y="396"/>
                    <a:pt x="147390" y="335"/>
                    <a:pt x="147420" y="274"/>
                  </a:cubicBezTo>
                  <a:cubicBezTo>
                    <a:pt x="147481" y="153"/>
                    <a:pt x="147359" y="1"/>
                    <a:pt x="147238" y="1"/>
                  </a:cubicBezTo>
                  <a:lnTo>
                    <a:pt x="146843" y="1"/>
                  </a:lnTo>
                  <a:cubicBezTo>
                    <a:pt x="146751" y="1"/>
                    <a:pt x="146691" y="61"/>
                    <a:pt x="146660" y="153"/>
                  </a:cubicBezTo>
                  <a:cubicBezTo>
                    <a:pt x="146630" y="274"/>
                    <a:pt x="146721" y="396"/>
                    <a:pt x="146843" y="396"/>
                  </a:cubicBezTo>
                  <a:close/>
                  <a:moveTo>
                    <a:pt x="145657" y="396"/>
                  </a:moveTo>
                  <a:cubicBezTo>
                    <a:pt x="145748" y="396"/>
                    <a:pt x="145840" y="335"/>
                    <a:pt x="145840" y="274"/>
                  </a:cubicBezTo>
                  <a:cubicBezTo>
                    <a:pt x="145900" y="153"/>
                    <a:pt x="145809" y="1"/>
                    <a:pt x="145657" y="1"/>
                  </a:cubicBezTo>
                  <a:lnTo>
                    <a:pt x="145262" y="1"/>
                  </a:lnTo>
                  <a:cubicBezTo>
                    <a:pt x="145201" y="1"/>
                    <a:pt x="145110" y="61"/>
                    <a:pt x="145080" y="153"/>
                  </a:cubicBezTo>
                  <a:cubicBezTo>
                    <a:pt x="145049" y="274"/>
                    <a:pt x="145140" y="396"/>
                    <a:pt x="145262" y="396"/>
                  </a:cubicBezTo>
                  <a:close/>
                  <a:moveTo>
                    <a:pt x="144107" y="396"/>
                  </a:moveTo>
                  <a:cubicBezTo>
                    <a:pt x="144168" y="396"/>
                    <a:pt x="144259" y="335"/>
                    <a:pt x="144289" y="274"/>
                  </a:cubicBezTo>
                  <a:cubicBezTo>
                    <a:pt x="144320" y="153"/>
                    <a:pt x="144229" y="1"/>
                    <a:pt x="144107" y="1"/>
                  </a:cubicBezTo>
                  <a:lnTo>
                    <a:pt x="143712" y="1"/>
                  </a:lnTo>
                  <a:cubicBezTo>
                    <a:pt x="143621" y="1"/>
                    <a:pt x="143530" y="61"/>
                    <a:pt x="143499" y="153"/>
                  </a:cubicBezTo>
                  <a:cubicBezTo>
                    <a:pt x="143469" y="274"/>
                    <a:pt x="143560" y="396"/>
                    <a:pt x="143712" y="396"/>
                  </a:cubicBezTo>
                  <a:close/>
                  <a:moveTo>
                    <a:pt x="142526" y="396"/>
                  </a:moveTo>
                  <a:cubicBezTo>
                    <a:pt x="142618" y="396"/>
                    <a:pt x="142678" y="335"/>
                    <a:pt x="142709" y="274"/>
                  </a:cubicBezTo>
                  <a:cubicBezTo>
                    <a:pt x="142739" y="153"/>
                    <a:pt x="142648" y="1"/>
                    <a:pt x="142526" y="1"/>
                  </a:cubicBezTo>
                  <a:lnTo>
                    <a:pt x="142131" y="1"/>
                  </a:lnTo>
                  <a:cubicBezTo>
                    <a:pt x="142040" y="1"/>
                    <a:pt x="141979" y="61"/>
                    <a:pt x="141949" y="153"/>
                  </a:cubicBezTo>
                  <a:cubicBezTo>
                    <a:pt x="141888" y="274"/>
                    <a:pt x="141979" y="396"/>
                    <a:pt x="142131" y="396"/>
                  </a:cubicBezTo>
                  <a:close/>
                  <a:moveTo>
                    <a:pt x="140946" y="396"/>
                  </a:moveTo>
                  <a:cubicBezTo>
                    <a:pt x="141037" y="396"/>
                    <a:pt x="141098" y="335"/>
                    <a:pt x="141128" y="274"/>
                  </a:cubicBezTo>
                  <a:cubicBezTo>
                    <a:pt x="141189" y="153"/>
                    <a:pt x="141067" y="1"/>
                    <a:pt x="140946" y="1"/>
                  </a:cubicBezTo>
                  <a:lnTo>
                    <a:pt x="140551" y="1"/>
                  </a:lnTo>
                  <a:cubicBezTo>
                    <a:pt x="140460" y="1"/>
                    <a:pt x="140399" y="61"/>
                    <a:pt x="140368" y="153"/>
                  </a:cubicBezTo>
                  <a:cubicBezTo>
                    <a:pt x="140338" y="274"/>
                    <a:pt x="140429" y="396"/>
                    <a:pt x="140551" y="396"/>
                  </a:cubicBezTo>
                  <a:close/>
                  <a:moveTo>
                    <a:pt x="139365" y="396"/>
                  </a:moveTo>
                  <a:cubicBezTo>
                    <a:pt x="139456" y="396"/>
                    <a:pt x="139548" y="335"/>
                    <a:pt x="139548" y="274"/>
                  </a:cubicBezTo>
                  <a:cubicBezTo>
                    <a:pt x="139608" y="153"/>
                    <a:pt x="139517" y="1"/>
                    <a:pt x="139365" y="1"/>
                  </a:cubicBezTo>
                  <a:lnTo>
                    <a:pt x="138970" y="1"/>
                  </a:lnTo>
                  <a:cubicBezTo>
                    <a:pt x="138879" y="1"/>
                    <a:pt x="138818" y="61"/>
                    <a:pt x="138788" y="153"/>
                  </a:cubicBezTo>
                  <a:cubicBezTo>
                    <a:pt x="138757" y="274"/>
                    <a:pt x="138849" y="396"/>
                    <a:pt x="138970" y="396"/>
                  </a:cubicBezTo>
                  <a:close/>
                  <a:moveTo>
                    <a:pt x="137785" y="396"/>
                  </a:moveTo>
                  <a:cubicBezTo>
                    <a:pt x="137876" y="396"/>
                    <a:pt x="137967" y="335"/>
                    <a:pt x="137997" y="274"/>
                  </a:cubicBezTo>
                  <a:cubicBezTo>
                    <a:pt x="138028" y="153"/>
                    <a:pt x="137937" y="1"/>
                    <a:pt x="137785" y="1"/>
                  </a:cubicBezTo>
                  <a:lnTo>
                    <a:pt x="137420" y="1"/>
                  </a:lnTo>
                  <a:cubicBezTo>
                    <a:pt x="137329" y="1"/>
                    <a:pt x="137238" y="61"/>
                    <a:pt x="137207" y="153"/>
                  </a:cubicBezTo>
                  <a:cubicBezTo>
                    <a:pt x="137177" y="274"/>
                    <a:pt x="137268" y="396"/>
                    <a:pt x="137420" y="396"/>
                  </a:cubicBezTo>
                  <a:close/>
                  <a:moveTo>
                    <a:pt x="136235" y="396"/>
                  </a:moveTo>
                  <a:cubicBezTo>
                    <a:pt x="136326" y="396"/>
                    <a:pt x="136387" y="335"/>
                    <a:pt x="136417" y="274"/>
                  </a:cubicBezTo>
                  <a:cubicBezTo>
                    <a:pt x="136447" y="153"/>
                    <a:pt x="136356" y="1"/>
                    <a:pt x="136235" y="1"/>
                  </a:cubicBezTo>
                  <a:lnTo>
                    <a:pt x="135839" y="1"/>
                  </a:lnTo>
                  <a:cubicBezTo>
                    <a:pt x="135748" y="1"/>
                    <a:pt x="135657" y="61"/>
                    <a:pt x="135657" y="153"/>
                  </a:cubicBezTo>
                  <a:cubicBezTo>
                    <a:pt x="135596" y="274"/>
                    <a:pt x="135687" y="396"/>
                    <a:pt x="135839" y="396"/>
                  </a:cubicBezTo>
                  <a:close/>
                  <a:moveTo>
                    <a:pt x="134654" y="396"/>
                  </a:moveTo>
                  <a:cubicBezTo>
                    <a:pt x="134745" y="396"/>
                    <a:pt x="134806" y="335"/>
                    <a:pt x="134836" y="274"/>
                  </a:cubicBezTo>
                  <a:cubicBezTo>
                    <a:pt x="134867" y="153"/>
                    <a:pt x="134776" y="1"/>
                    <a:pt x="134654" y="1"/>
                  </a:cubicBezTo>
                  <a:lnTo>
                    <a:pt x="134259" y="1"/>
                  </a:lnTo>
                  <a:cubicBezTo>
                    <a:pt x="134168" y="1"/>
                    <a:pt x="134107" y="61"/>
                    <a:pt x="134076" y="153"/>
                  </a:cubicBezTo>
                  <a:cubicBezTo>
                    <a:pt x="134046" y="274"/>
                    <a:pt x="134137" y="396"/>
                    <a:pt x="134259" y="396"/>
                  </a:cubicBezTo>
                  <a:close/>
                  <a:moveTo>
                    <a:pt x="133073" y="396"/>
                  </a:moveTo>
                  <a:cubicBezTo>
                    <a:pt x="133165" y="396"/>
                    <a:pt x="133256" y="335"/>
                    <a:pt x="133256" y="274"/>
                  </a:cubicBezTo>
                  <a:cubicBezTo>
                    <a:pt x="133317" y="153"/>
                    <a:pt x="133225" y="1"/>
                    <a:pt x="133073" y="1"/>
                  </a:cubicBezTo>
                  <a:lnTo>
                    <a:pt x="132678" y="1"/>
                  </a:lnTo>
                  <a:cubicBezTo>
                    <a:pt x="132587" y="1"/>
                    <a:pt x="132526" y="61"/>
                    <a:pt x="132496" y="153"/>
                  </a:cubicBezTo>
                  <a:cubicBezTo>
                    <a:pt x="132465" y="274"/>
                    <a:pt x="132557" y="396"/>
                    <a:pt x="132678" y="396"/>
                  </a:cubicBezTo>
                  <a:close/>
                  <a:moveTo>
                    <a:pt x="131493" y="396"/>
                  </a:moveTo>
                  <a:cubicBezTo>
                    <a:pt x="131584" y="396"/>
                    <a:pt x="131675" y="335"/>
                    <a:pt x="131706" y="274"/>
                  </a:cubicBezTo>
                  <a:cubicBezTo>
                    <a:pt x="131736" y="153"/>
                    <a:pt x="131645" y="1"/>
                    <a:pt x="131493" y="1"/>
                  </a:cubicBezTo>
                  <a:lnTo>
                    <a:pt x="131128" y="1"/>
                  </a:lnTo>
                  <a:lnTo>
                    <a:pt x="130733" y="1"/>
                  </a:lnTo>
                  <a:cubicBezTo>
                    <a:pt x="130642" y="1"/>
                    <a:pt x="130551" y="61"/>
                    <a:pt x="130520" y="153"/>
                  </a:cubicBezTo>
                  <a:cubicBezTo>
                    <a:pt x="130490" y="274"/>
                    <a:pt x="130581" y="396"/>
                    <a:pt x="130733" y="396"/>
                  </a:cubicBezTo>
                  <a:lnTo>
                    <a:pt x="131128" y="396"/>
                  </a:lnTo>
                  <a:close/>
                  <a:moveTo>
                    <a:pt x="261860" y="82129"/>
                  </a:moveTo>
                  <a:cubicBezTo>
                    <a:pt x="261860" y="82221"/>
                    <a:pt x="261890" y="82312"/>
                    <a:pt x="261982" y="82312"/>
                  </a:cubicBezTo>
                  <a:cubicBezTo>
                    <a:pt x="262103" y="82373"/>
                    <a:pt x="262225" y="82281"/>
                    <a:pt x="262225" y="82129"/>
                  </a:cubicBezTo>
                  <a:lnTo>
                    <a:pt x="262225" y="81734"/>
                  </a:lnTo>
                  <a:cubicBezTo>
                    <a:pt x="262225" y="81673"/>
                    <a:pt x="262194" y="81582"/>
                    <a:pt x="262103" y="81552"/>
                  </a:cubicBezTo>
                  <a:cubicBezTo>
                    <a:pt x="261982" y="81521"/>
                    <a:pt x="261860" y="81613"/>
                    <a:pt x="261860" y="81734"/>
                  </a:cubicBezTo>
                  <a:close/>
                  <a:moveTo>
                    <a:pt x="261860" y="80579"/>
                  </a:moveTo>
                  <a:cubicBezTo>
                    <a:pt x="261860" y="80640"/>
                    <a:pt x="261890" y="80731"/>
                    <a:pt x="261982" y="80762"/>
                  </a:cubicBezTo>
                  <a:cubicBezTo>
                    <a:pt x="262103" y="80792"/>
                    <a:pt x="262225" y="80701"/>
                    <a:pt x="262225" y="80579"/>
                  </a:cubicBezTo>
                  <a:lnTo>
                    <a:pt x="262225" y="80184"/>
                  </a:lnTo>
                  <a:cubicBezTo>
                    <a:pt x="262225" y="80093"/>
                    <a:pt x="262194" y="80002"/>
                    <a:pt x="262103" y="80002"/>
                  </a:cubicBezTo>
                  <a:cubicBezTo>
                    <a:pt x="261982" y="79941"/>
                    <a:pt x="261860" y="80032"/>
                    <a:pt x="261860" y="80184"/>
                  </a:cubicBezTo>
                  <a:close/>
                  <a:moveTo>
                    <a:pt x="261860" y="78999"/>
                  </a:moveTo>
                  <a:cubicBezTo>
                    <a:pt x="261860" y="79090"/>
                    <a:pt x="261890" y="79151"/>
                    <a:pt x="261982" y="79181"/>
                  </a:cubicBezTo>
                  <a:cubicBezTo>
                    <a:pt x="262103" y="79211"/>
                    <a:pt x="262225" y="79120"/>
                    <a:pt x="262225" y="78999"/>
                  </a:cubicBezTo>
                  <a:lnTo>
                    <a:pt x="262225" y="78604"/>
                  </a:lnTo>
                  <a:cubicBezTo>
                    <a:pt x="262225" y="78512"/>
                    <a:pt x="262194" y="78452"/>
                    <a:pt x="262103" y="78421"/>
                  </a:cubicBezTo>
                  <a:cubicBezTo>
                    <a:pt x="261982" y="78360"/>
                    <a:pt x="261860" y="78482"/>
                    <a:pt x="261860" y="78604"/>
                  </a:cubicBezTo>
                  <a:close/>
                  <a:moveTo>
                    <a:pt x="261860" y="77418"/>
                  </a:moveTo>
                  <a:cubicBezTo>
                    <a:pt x="261860" y="77509"/>
                    <a:pt x="261890" y="77570"/>
                    <a:pt x="261982" y="77600"/>
                  </a:cubicBezTo>
                  <a:cubicBezTo>
                    <a:pt x="262103" y="77661"/>
                    <a:pt x="262225" y="77570"/>
                    <a:pt x="262225" y="77418"/>
                  </a:cubicBezTo>
                  <a:lnTo>
                    <a:pt x="262225" y="77023"/>
                  </a:lnTo>
                  <a:cubicBezTo>
                    <a:pt x="262225" y="76932"/>
                    <a:pt x="262194" y="76871"/>
                    <a:pt x="262103" y="76841"/>
                  </a:cubicBezTo>
                  <a:cubicBezTo>
                    <a:pt x="261982" y="76810"/>
                    <a:pt x="261860" y="76901"/>
                    <a:pt x="261860" y="77023"/>
                  </a:cubicBezTo>
                  <a:close/>
                  <a:moveTo>
                    <a:pt x="261860" y="75838"/>
                  </a:moveTo>
                  <a:cubicBezTo>
                    <a:pt x="261860" y="75929"/>
                    <a:pt x="261890" y="76020"/>
                    <a:pt x="261982" y="76050"/>
                  </a:cubicBezTo>
                  <a:cubicBezTo>
                    <a:pt x="262103" y="76081"/>
                    <a:pt x="262225" y="75989"/>
                    <a:pt x="262225" y="75838"/>
                  </a:cubicBezTo>
                  <a:lnTo>
                    <a:pt x="262225" y="75442"/>
                  </a:lnTo>
                  <a:cubicBezTo>
                    <a:pt x="262225" y="75382"/>
                    <a:pt x="262194" y="75290"/>
                    <a:pt x="262103" y="75260"/>
                  </a:cubicBezTo>
                  <a:cubicBezTo>
                    <a:pt x="261982" y="75230"/>
                    <a:pt x="261860" y="75321"/>
                    <a:pt x="261860" y="75442"/>
                  </a:cubicBezTo>
                  <a:close/>
                  <a:moveTo>
                    <a:pt x="261860" y="74287"/>
                  </a:moveTo>
                  <a:cubicBezTo>
                    <a:pt x="261860" y="74379"/>
                    <a:pt x="261890" y="74439"/>
                    <a:pt x="261982" y="74470"/>
                  </a:cubicBezTo>
                  <a:cubicBezTo>
                    <a:pt x="262103" y="74500"/>
                    <a:pt x="262225" y="74409"/>
                    <a:pt x="262225" y="74287"/>
                  </a:cubicBezTo>
                  <a:lnTo>
                    <a:pt x="262225" y="73892"/>
                  </a:lnTo>
                  <a:cubicBezTo>
                    <a:pt x="262225" y="73801"/>
                    <a:pt x="262194" y="73710"/>
                    <a:pt x="262103" y="73710"/>
                  </a:cubicBezTo>
                  <a:cubicBezTo>
                    <a:pt x="261982" y="73649"/>
                    <a:pt x="261860" y="73740"/>
                    <a:pt x="261860" y="73892"/>
                  </a:cubicBezTo>
                  <a:close/>
                  <a:moveTo>
                    <a:pt x="261860" y="72707"/>
                  </a:moveTo>
                  <a:cubicBezTo>
                    <a:pt x="261860" y="72798"/>
                    <a:pt x="261890" y="72859"/>
                    <a:pt x="261982" y="72889"/>
                  </a:cubicBezTo>
                  <a:cubicBezTo>
                    <a:pt x="262103" y="72920"/>
                    <a:pt x="262225" y="72828"/>
                    <a:pt x="262225" y="72707"/>
                  </a:cubicBezTo>
                  <a:lnTo>
                    <a:pt x="262225" y="72312"/>
                  </a:lnTo>
                  <a:cubicBezTo>
                    <a:pt x="262225" y="72220"/>
                    <a:pt x="262194" y="72160"/>
                    <a:pt x="262103" y="72129"/>
                  </a:cubicBezTo>
                  <a:cubicBezTo>
                    <a:pt x="261982" y="72099"/>
                    <a:pt x="261860" y="72190"/>
                    <a:pt x="261860" y="72312"/>
                  </a:cubicBezTo>
                  <a:close/>
                  <a:moveTo>
                    <a:pt x="261860" y="71126"/>
                  </a:moveTo>
                  <a:cubicBezTo>
                    <a:pt x="261860" y="71217"/>
                    <a:pt x="261890" y="71309"/>
                    <a:pt x="261982" y="71309"/>
                  </a:cubicBezTo>
                  <a:cubicBezTo>
                    <a:pt x="262103" y="71369"/>
                    <a:pt x="262225" y="71278"/>
                    <a:pt x="262225" y="71126"/>
                  </a:cubicBezTo>
                  <a:lnTo>
                    <a:pt x="262225" y="70731"/>
                  </a:lnTo>
                  <a:cubicBezTo>
                    <a:pt x="262225" y="70640"/>
                    <a:pt x="262194" y="70579"/>
                    <a:pt x="262103" y="70549"/>
                  </a:cubicBezTo>
                  <a:cubicBezTo>
                    <a:pt x="261982" y="70518"/>
                    <a:pt x="261860" y="70609"/>
                    <a:pt x="261860" y="70731"/>
                  </a:cubicBezTo>
                  <a:close/>
                  <a:moveTo>
                    <a:pt x="261860" y="69576"/>
                  </a:moveTo>
                  <a:cubicBezTo>
                    <a:pt x="261860" y="69637"/>
                    <a:pt x="261890" y="69728"/>
                    <a:pt x="261982" y="69758"/>
                  </a:cubicBezTo>
                  <a:cubicBezTo>
                    <a:pt x="262103" y="69789"/>
                    <a:pt x="262225" y="69698"/>
                    <a:pt x="262225" y="69576"/>
                  </a:cubicBezTo>
                  <a:lnTo>
                    <a:pt x="262225" y="69181"/>
                  </a:lnTo>
                  <a:cubicBezTo>
                    <a:pt x="262225" y="69090"/>
                    <a:pt x="262194" y="68999"/>
                    <a:pt x="262103" y="68968"/>
                  </a:cubicBezTo>
                  <a:cubicBezTo>
                    <a:pt x="261982" y="68938"/>
                    <a:pt x="261860" y="69029"/>
                    <a:pt x="261860" y="69181"/>
                  </a:cubicBezTo>
                  <a:close/>
                  <a:moveTo>
                    <a:pt x="261860" y="67995"/>
                  </a:moveTo>
                  <a:cubicBezTo>
                    <a:pt x="261860" y="68087"/>
                    <a:pt x="261890" y="68147"/>
                    <a:pt x="261982" y="68178"/>
                  </a:cubicBezTo>
                  <a:cubicBezTo>
                    <a:pt x="262103" y="68208"/>
                    <a:pt x="262225" y="68117"/>
                    <a:pt x="262225" y="67995"/>
                  </a:cubicBezTo>
                  <a:lnTo>
                    <a:pt x="262225" y="67600"/>
                  </a:lnTo>
                  <a:cubicBezTo>
                    <a:pt x="262225" y="67509"/>
                    <a:pt x="262194" y="67448"/>
                    <a:pt x="262103" y="67418"/>
                  </a:cubicBezTo>
                  <a:cubicBezTo>
                    <a:pt x="261982" y="67357"/>
                    <a:pt x="261860" y="67448"/>
                    <a:pt x="261860" y="67600"/>
                  </a:cubicBezTo>
                  <a:close/>
                  <a:moveTo>
                    <a:pt x="261860" y="66415"/>
                  </a:moveTo>
                  <a:cubicBezTo>
                    <a:pt x="261860" y="66506"/>
                    <a:pt x="261890" y="66567"/>
                    <a:pt x="261982" y="66597"/>
                  </a:cubicBezTo>
                  <a:cubicBezTo>
                    <a:pt x="262103" y="66658"/>
                    <a:pt x="262225" y="66536"/>
                    <a:pt x="262225" y="66415"/>
                  </a:cubicBezTo>
                  <a:lnTo>
                    <a:pt x="262225" y="66020"/>
                  </a:lnTo>
                  <a:cubicBezTo>
                    <a:pt x="262225" y="65929"/>
                    <a:pt x="262194" y="65868"/>
                    <a:pt x="262103" y="65837"/>
                  </a:cubicBezTo>
                  <a:cubicBezTo>
                    <a:pt x="261982" y="65807"/>
                    <a:pt x="261860" y="65898"/>
                    <a:pt x="261860" y="66020"/>
                  </a:cubicBezTo>
                  <a:close/>
                  <a:moveTo>
                    <a:pt x="261860" y="64834"/>
                  </a:moveTo>
                  <a:cubicBezTo>
                    <a:pt x="261860" y="64926"/>
                    <a:pt x="261890" y="65017"/>
                    <a:pt x="261982" y="65017"/>
                  </a:cubicBezTo>
                  <a:cubicBezTo>
                    <a:pt x="262103" y="65077"/>
                    <a:pt x="262225" y="64986"/>
                    <a:pt x="262225" y="64834"/>
                  </a:cubicBezTo>
                  <a:lnTo>
                    <a:pt x="262225" y="64439"/>
                  </a:lnTo>
                  <a:cubicBezTo>
                    <a:pt x="262225" y="64378"/>
                    <a:pt x="262194" y="64287"/>
                    <a:pt x="262103" y="64257"/>
                  </a:cubicBezTo>
                  <a:cubicBezTo>
                    <a:pt x="261982" y="64226"/>
                    <a:pt x="261860" y="64318"/>
                    <a:pt x="261860" y="64439"/>
                  </a:cubicBezTo>
                  <a:close/>
                  <a:moveTo>
                    <a:pt x="261860" y="63284"/>
                  </a:moveTo>
                  <a:cubicBezTo>
                    <a:pt x="261860" y="63345"/>
                    <a:pt x="261890" y="63436"/>
                    <a:pt x="261982" y="63467"/>
                  </a:cubicBezTo>
                  <a:cubicBezTo>
                    <a:pt x="262103" y="63497"/>
                    <a:pt x="262225" y="63406"/>
                    <a:pt x="262225" y="63284"/>
                  </a:cubicBezTo>
                  <a:lnTo>
                    <a:pt x="262225" y="62889"/>
                  </a:lnTo>
                  <a:cubicBezTo>
                    <a:pt x="262225" y="62798"/>
                    <a:pt x="262194" y="62707"/>
                    <a:pt x="262103" y="62707"/>
                  </a:cubicBezTo>
                  <a:cubicBezTo>
                    <a:pt x="261982" y="62646"/>
                    <a:pt x="261860" y="62737"/>
                    <a:pt x="261860" y="62889"/>
                  </a:cubicBezTo>
                  <a:close/>
                  <a:moveTo>
                    <a:pt x="261860" y="61704"/>
                  </a:moveTo>
                  <a:cubicBezTo>
                    <a:pt x="261860" y="61795"/>
                    <a:pt x="261890" y="61856"/>
                    <a:pt x="261982" y="61886"/>
                  </a:cubicBezTo>
                  <a:cubicBezTo>
                    <a:pt x="262103" y="61916"/>
                    <a:pt x="262225" y="61825"/>
                    <a:pt x="262225" y="61704"/>
                  </a:cubicBezTo>
                  <a:lnTo>
                    <a:pt x="262225" y="61308"/>
                  </a:lnTo>
                  <a:cubicBezTo>
                    <a:pt x="262225" y="61217"/>
                    <a:pt x="262194" y="61156"/>
                    <a:pt x="262103" y="61126"/>
                  </a:cubicBezTo>
                  <a:cubicBezTo>
                    <a:pt x="261982" y="61065"/>
                    <a:pt x="261860" y="61187"/>
                    <a:pt x="261860" y="61308"/>
                  </a:cubicBezTo>
                  <a:close/>
                  <a:moveTo>
                    <a:pt x="261860" y="60123"/>
                  </a:moveTo>
                  <a:cubicBezTo>
                    <a:pt x="261860" y="60214"/>
                    <a:pt x="261890" y="60275"/>
                    <a:pt x="261982" y="60305"/>
                  </a:cubicBezTo>
                  <a:cubicBezTo>
                    <a:pt x="262103" y="60366"/>
                    <a:pt x="262225" y="60275"/>
                    <a:pt x="262225" y="60123"/>
                  </a:cubicBezTo>
                  <a:lnTo>
                    <a:pt x="262225" y="59728"/>
                  </a:lnTo>
                  <a:cubicBezTo>
                    <a:pt x="262225" y="59637"/>
                    <a:pt x="262194" y="59576"/>
                    <a:pt x="262103" y="59545"/>
                  </a:cubicBezTo>
                  <a:cubicBezTo>
                    <a:pt x="261982" y="59515"/>
                    <a:pt x="261860" y="59606"/>
                    <a:pt x="261860" y="59728"/>
                  </a:cubicBezTo>
                  <a:close/>
                  <a:moveTo>
                    <a:pt x="261860" y="58542"/>
                  </a:moveTo>
                  <a:cubicBezTo>
                    <a:pt x="261860" y="58634"/>
                    <a:pt x="261890" y="58725"/>
                    <a:pt x="261982" y="58755"/>
                  </a:cubicBezTo>
                  <a:cubicBezTo>
                    <a:pt x="262103" y="58786"/>
                    <a:pt x="262225" y="58694"/>
                    <a:pt x="262225" y="58542"/>
                  </a:cubicBezTo>
                  <a:lnTo>
                    <a:pt x="262225" y="58147"/>
                  </a:lnTo>
                  <a:cubicBezTo>
                    <a:pt x="262225" y="58086"/>
                    <a:pt x="262194" y="57995"/>
                    <a:pt x="262103" y="57965"/>
                  </a:cubicBezTo>
                  <a:cubicBezTo>
                    <a:pt x="261982" y="57935"/>
                    <a:pt x="261860" y="58026"/>
                    <a:pt x="261860" y="58147"/>
                  </a:cubicBezTo>
                  <a:close/>
                  <a:moveTo>
                    <a:pt x="261860" y="56992"/>
                  </a:moveTo>
                  <a:cubicBezTo>
                    <a:pt x="261860" y="57083"/>
                    <a:pt x="261890" y="57144"/>
                    <a:pt x="261982" y="57175"/>
                  </a:cubicBezTo>
                  <a:cubicBezTo>
                    <a:pt x="262103" y="57205"/>
                    <a:pt x="262225" y="57114"/>
                    <a:pt x="262225" y="56992"/>
                  </a:cubicBezTo>
                  <a:lnTo>
                    <a:pt x="262225" y="56597"/>
                  </a:lnTo>
                  <a:cubicBezTo>
                    <a:pt x="262225" y="56506"/>
                    <a:pt x="262194" y="56415"/>
                    <a:pt x="262103" y="56415"/>
                  </a:cubicBezTo>
                  <a:cubicBezTo>
                    <a:pt x="261982" y="56354"/>
                    <a:pt x="261860" y="56445"/>
                    <a:pt x="261860" y="56597"/>
                  </a:cubicBezTo>
                  <a:close/>
                  <a:moveTo>
                    <a:pt x="261860" y="55412"/>
                  </a:moveTo>
                  <a:cubicBezTo>
                    <a:pt x="261860" y="55503"/>
                    <a:pt x="261890" y="55564"/>
                    <a:pt x="261982" y="55594"/>
                  </a:cubicBezTo>
                  <a:cubicBezTo>
                    <a:pt x="262103" y="55624"/>
                    <a:pt x="262225" y="55533"/>
                    <a:pt x="262225" y="55412"/>
                  </a:cubicBezTo>
                  <a:lnTo>
                    <a:pt x="262225" y="55017"/>
                  </a:lnTo>
                  <a:cubicBezTo>
                    <a:pt x="262225" y="54925"/>
                    <a:pt x="262194" y="54865"/>
                    <a:pt x="262103" y="54834"/>
                  </a:cubicBezTo>
                  <a:cubicBezTo>
                    <a:pt x="261982" y="54804"/>
                    <a:pt x="261860" y="54895"/>
                    <a:pt x="261860" y="55017"/>
                  </a:cubicBezTo>
                  <a:close/>
                  <a:moveTo>
                    <a:pt x="261860" y="53831"/>
                  </a:moveTo>
                  <a:cubicBezTo>
                    <a:pt x="261860" y="53922"/>
                    <a:pt x="261890" y="54013"/>
                    <a:pt x="261982" y="54013"/>
                  </a:cubicBezTo>
                  <a:cubicBezTo>
                    <a:pt x="262103" y="54074"/>
                    <a:pt x="262225" y="53983"/>
                    <a:pt x="262225" y="53831"/>
                  </a:cubicBezTo>
                  <a:lnTo>
                    <a:pt x="262225" y="53436"/>
                  </a:lnTo>
                  <a:cubicBezTo>
                    <a:pt x="262225" y="53375"/>
                    <a:pt x="262194" y="53284"/>
                    <a:pt x="262103" y="53254"/>
                  </a:cubicBezTo>
                  <a:cubicBezTo>
                    <a:pt x="261982" y="53223"/>
                    <a:pt x="261860" y="53314"/>
                    <a:pt x="261860" y="53436"/>
                  </a:cubicBezTo>
                  <a:close/>
                  <a:moveTo>
                    <a:pt x="261860" y="52281"/>
                  </a:moveTo>
                  <a:cubicBezTo>
                    <a:pt x="261860" y="52342"/>
                    <a:pt x="261890" y="52433"/>
                    <a:pt x="261982" y="52463"/>
                  </a:cubicBezTo>
                  <a:cubicBezTo>
                    <a:pt x="262103" y="52494"/>
                    <a:pt x="262225" y="52403"/>
                    <a:pt x="262225" y="52281"/>
                  </a:cubicBezTo>
                  <a:lnTo>
                    <a:pt x="262225" y="51886"/>
                  </a:lnTo>
                  <a:cubicBezTo>
                    <a:pt x="262225" y="51795"/>
                    <a:pt x="262194" y="51703"/>
                    <a:pt x="262103" y="51673"/>
                  </a:cubicBezTo>
                  <a:cubicBezTo>
                    <a:pt x="261982" y="51643"/>
                    <a:pt x="261860" y="51734"/>
                    <a:pt x="261860" y="51886"/>
                  </a:cubicBezTo>
                  <a:close/>
                  <a:moveTo>
                    <a:pt x="261860" y="50700"/>
                  </a:moveTo>
                  <a:cubicBezTo>
                    <a:pt x="261860" y="50792"/>
                    <a:pt x="261890" y="50852"/>
                    <a:pt x="261982" y="50883"/>
                  </a:cubicBezTo>
                  <a:cubicBezTo>
                    <a:pt x="262103" y="50913"/>
                    <a:pt x="262225" y="50822"/>
                    <a:pt x="262225" y="50700"/>
                  </a:cubicBezTo>
                  <a:lnTo>
                    <a:pt x="262225" y="50305"/>
                  </a:lnTo>
                  <a:cubicBezTo>
                    <a:pt x="262225" y="50214"/>
                    <a:pt x="262194" y="50153"/>
                    <a:pt x="262103" y="50123"/>
                  </a:cubicBezTo>
                  <a:cubicBezTo>
                    <a:pt x="261982" y="50062"/>
                    <a:pt x="261860" y="50184"/>
                    <a:pt x="261860" y="50305"/>
                  </a:cubicBezTo>
                  <a:close/>
                  <a:moveTo>
                    <a:pt x="261860" y="49120"/>
                  </a:moveTo>
                  <a:cubicBezTo>
                    <a:pt x="261860" y="49211"/>
                    <a:pt x="261890" y="49272"/>
                    <a:pt x="261982" y="49302"/>
                  </a:cubicBezTo>
                  <a:cubicBezTo>
                    <a:pt x="262103" y="49363"/>
                    <a:pt x="262225" y="49241"/>
                    <a:pt x="262225" y="49120"/>
                  </a:cubicBezTo>
                  <a:lnTo>
                    <a:pt x="262225" y="48725"/>
                  </a:lnTo>
                  <a:cubicBezTo>
                    <a:pt x="262225" y="48633"/>
                    <a:pt x="262194" y="48573"/>
                    <a:pt x="262103" y="48542"/>
                  </a:cubicBezTo>
                  <a:cubicBezTo>
                    <a:pt x="261982" y="48512"/>
                    <a:pt x="261860" y="48603"/>
                    <a:pt x="261860" y="48725"/>
                  </a:cubicBezTo>
                  <a:close/>
                  <a:moveTo>
                    <a:pt x="261860" y="47539"/>
                  </a:moveTo>
                  <a:cubicBezTo>
                    <a:pt x="261860" y="47630"/>
                    <a:pt x="261890" y="47722"/>
                    <a:pt x="261982" y="47722"/>
                  </a:cubicBezTo>
                  <a:cubicBezTo>
                    <a:pt x="262103" y="47782"/>
                    <a:pt x="262225" y="47691"/>
                    <a:pt x="262225" y="47539"/>
                  </a:cubicBezTo>
                  <a:lnTo>
                    <a:pt x="262225" y="47144"/>
                  </a:lnTo>
                  <a:cubicBezTo>
                    <a:pt x="262225" y="47083"/>
                    <a:pt x="262194" y="46992"/>
                    <a:pt x="262103" y="46962"/>
                  </a:cubicBezTo>
                  <a:cubicBezTo>
                    <a:pt x="261982" y="46931"/>
                    <a:pt x="261860" y="47023"/>
                    <a:pt x="261860" y="47144"/>
                  </a:cubicBezTo>
                  <a:close/>
                  <a:moveTo>
                    <a:pt x="261860" y="45989"/>
                  </a:moveTo>
                  <a:cubicBezTo>
                    <a:pt x="261860" y="46050"/>
                    <a:pt x="261890" y="46141"/>
                    <a:pt x="261982" y="46171"/>
                  </a:cubicBezTo>
                  <a:cubicBezTo>
                    <a:pt x="262103" y="46202"/>
                    <a:pt x="262225" y="46111"/>
                    <a:pt x="262225" y="45989"/>
                  </a:cubicBezTo>
                  <a:lnTo>
                    <a:pt x="262225" y="45594"/>
                  </a:lnTo>
                  <a:cubicBezTo>
                    <a:pt x="262225" y="45503"/>
                    <a:pt x="262194" y="45412"/>
                    <a:pt x="262103" y="45412"/>
                  </a:cubicBezTo>
                  <a:cubicBezTo>
                    <a:pt x="261982" y="45351"/>
                    <a:pt x="261860" y="45442"/>
                    <a:pt x="261860" y="45594"/>
                  </a:cubicBezTo>
                  <a:close/>
                  <a:moveTo>
                    <a:pt x="261860" y="44408"/>
                  </a:moveTo>
                  <a:cubicBezTo>
                    <a:pt x="261860" y="44500"/>
                    <a:pt x="261890" y="44560"/>
                    <a:pt x="261982" y="44591"/>
                  </a:cubicBezTo>
                  <a:cubicBezTo>
                    <a:pt x="262103" y="44621"/>
                    <a:pt x="262225" y="44530"/>
                    <a:pt x="262225" y="44408"/>
                  </a:cubicBezTo>
                  <a:lnTo>
                    <a:pt x="262225" y="44013"/>
                  </a:lnTo>
                  <a:cubicBezTo>
                    <a:pt x="262225" y="43922"/>
                    <a:pt x="262194" y="43861"/>
                    <a:pt x="262103" y="43831"/>
                  </a:cubicBezTo>
                  <a:cubicBezTo>
                    <a:pt x="261982" y="43770"/>
                    <a:pt x="261860" y="43892"/>
                    <a:pt x="261860" y="44013"/>
                  </a:cubicBezTo>
                  <a:close/>
                  <a:moveTo>
                    <a:pt x="261860" y="42828"/>
                  </a:moveTo>
                  <a:cubicBezTo>
                    <a:pt x="261860" y="42919"/>
                    <a:pt x="261890" y="42980"/>
                    <a:pt x="261982" y="43010"/>
                  </a:cubicBezTo>
                  <a:cubicBezTo>
                    <a:pt x="262103" y="43071"/>
                    <a:pt x="262225" y="42980"/>
                    <a:pt x="262225" y="42828"/>
                  </a:cubicBezTo>
                  <a:lnTo>
                    <a:pt x="262225" y="42433"/>
                  </a:lnTo>
                  <a:cubicBezTo>
                    <a:pt x="262225" y="42342"/>
                    <a:pt x="262194" y="42281"/>
                    <a:pt x="262103" y="42250"/>
                  </a:cubicBezTo>
                  <a:cubicBezTo>
                    <a:pt x="261982" y="42220"/>
                    <a:pt x="261860" y="42311"/>
                    <a:pt x="261860" y="42433"/>
                  </a:cubicBezTo>
                  <a:close/>
                  <a:moveTo>
                    <a:pt x="261860" y="41247"/>
                  </a:moveTo>
                  <a:cubicBezTo>
                    <a:pt x="261860" y="41339"/>
                    <a:pt x="261890" y="41430"/>
                    <a:pt x="261982" y="41460"/>
                  </a:cubicBezTo>
                  <a:cubicBezTo>
                    <a:pt x="262103" y="41491"/>
                    <a:pt x="262225" y="41399"/>
                    <a:pt x="262225" y="41247"/>
                  </a:cubicBezTo>
                  <a:lnTo>
                    <a:pt x="262225" y="40883"/>
                  </a:lnTo>
                  <a:cubicBezTo>
                    <a:pt x="262225" y="40791"/>
                    <a:pt x="262194" y="40700"/>
                    <a:pt x="262103" y="40670"/>
                  </a:cubicBezTo>
                  <a:cubicBezTo>
                    <a:pt x="261982" y="40639"/>
                    <a:pt x="261860" y="40731"/>
                    <a:pt x="261860" y="40883"/>
                  </a:cubicBezTo>
                  <a:close/>
                  <a:moveTo>
                    <a:pt x="261860" y="39697"/>
                  </a:moveTo>
                  <a:cubicBezTo>
                    <a:pt x="261860" y="39788"/>
                    <a:pt x="261890" y="39849"/>
                    <a:pt x="261982" y="39880"/>
                  </a:cubicBezTo>
                  <a:cubicBezTo>
                    <a:pt x="262103" y="39910"/>
                    <a:pt x="262225" y="39819"/>
                    <a:pt x="262225" y="39697"/>
                  </a:cubicBezTo>
                  <a:lnTo>
                    <a:pt x="262225" y="39302"/>
                  </a:lnTo>
                  <a:cubicBezTo>
                    <a:pt x="262225" y="39211"/>
                    <a:pt x="262194" y="39120"/>
                    <a:pt x="262103" y="39120"/>
                  </a:cubicBezTo>
                  <a:cubicBezTo>
                    <a:pt x="261982" y="39059"/>
                    <a:pt x="261860" y="39150"/>
                    <a:pt x="261860" y="39302"/>
                  </a:cubicBezTo>
                  <a:close/>
                  <a:moveTo>
                    <a:pt x="261860" y="38117"/>
                  </a:moveTo>
                  <a:cubicBezTo>
                    <a:pt x="261860" y="38208"/>
                    <a:pt x="261890" y="38269"/>
                    <a:pt x="261982" y="38299"/>
                  </a:cubicBezTo>
                  <a:cubicBezTo>
                    <a:pt x="262103" y="38329"/>
                    <a:pt x="262225" y="38238"/>
                    <a:pt x="262225" y="38117"/>
                  </a:cubicBezTo>
                  <a:lnTo>
                    <a:pt x="262225" y="37721"/>
                  </a:lnTo>
                  <a:cubicBezTo>
                    <a:pt x="262225" y="37630"/>
                    <a:pt x="262194" y="37569"/>
                    <a:pt x="262103" y="37539"/>
                  </a:cubicBezTo>
                  <a:cubicBezTo>
                    <a:pt x="261982" y="37509"/>
                    <a:pt x="261860" y="37600"/>
                    <a:pt x="261860" y="37721"/>
                  </a:cubicBezTo>
                  <a:close/>
                  <a:moveTo>
                    <a:pt x="261860" y="36536"/>
                  </a:moveTo>
                  <a:cubicBezTo>
                    <a:pt x="261860" y="36627"/>
                    <a:pt x="261890" y="36718"/>
                    <a:pt x="261982" y="36718"/>
                  </a:cubicBezTo>
                  <a:cubicBezTo>
                    <a:pt x="262103" y="36779"/>
                    <a:pt x="262225" y="36688"/>
                    <a:pt x="262225" y="36536"/>
                  </a:cubicBezTo>
                  <a:lnTo>
                    <a:pt x="262225" y="36141"/>
                  </a:lnTo>
                  <a:cubicBezTo>
                    <a:pt x="262225" y="36080"/>
                    <a:pt x="262194" y="35989"/>
                    <a:pt x="262103" y="35959"/>
                  </a:cubicBezTo>
                  <a:cubicBezTo>
                    <a:pt x="261982" y="35928"/>
                    <a:pt x="261860" y="36019"/>
                    <a:pt x="261860" y="36141"/>
                  </a:cubicBezTo>
                  <a:close/>
                  <a:moveTo>
                    <a:pt x="261860" y="34986"/>
                  </a:moveTo>
                  <a:cubicBezTo>
                    <a:pt x="261860" y="35047"/>
                    <a:pt x="261890" y="35138"/>
                    <a:pt x="261982" y="35168"/>
                  </a:cubicBezTo>
                  <a:cubicBezTo>
                    <a:pt x="262103" y="35199"/>
                    <a:pt x="262225" y="35107"/>
                    <a:pt x="262225" y="34986"/>
                  </a:cubicBezTo>
                  <a:lnTo>
                    <a:pt x="262225" y="34591"/>
                  </a:lnTo>
                  <a:cubicBezTo>
                    <a:pt x="262225" y="34500"/>
                    <a:pt x="262194" y="34408"/>
                    <a:pt x="262103" y="34378"/>
                  </a:cubicBezTo>
                  <a:cubicBezTo>
                    <a:pt x="261982" y="34348"/>
                    <a:pt x="261860" y="34439"/>
                    <a:pt x="261860" y="34591"/>
                  </a:cubicBezTo>
                  <a:close/>
                  <a:moveTo>
                    <a:pt x="261860" y="33405"/>
                  </a:moveTo>
                  <a:cubicBezTo>
                    <a:pt x="261860" y="33496"/>
                    <a:pt x="261890" y="33557"/>
                    <a:pt x="261982" y="33588"/>
                  </a:cubicBezTo>
                  <a:cubicBezTo>
                    <a:pt x="262103" y="33618"/>
                    <a:pt x="262225" y="33527"/>
                    <a:pt x="262225" y="33405"/>
                  </a:cubicBezTo>
                  <a:lnTo>
                    <a:pt x="262225" y="33010"/>
                  </a:lnTo>
                  <a:cubicBezTo>
                    <a:pt x="262225" y="32919"/>
                    <a:pt x="262194" y="32858"/>
                    <a:pt x="262103" y="32828"/>
                  </a:cubicBezTo>
                  <a:cubicBezTo>
                    <a:pt x="261982" y="32767"/>
                    <a:pt x="261860" y="32889"/>
                    <a:pt x="261860" y="33010"/>
                  </a:cubicBezTo>
                  <a:close/>
                  <a:moveTo>
                    <a:pt x="261860" y="31825"/>
                  </a:moveTo>
                  <a:cubicBezTo>
                    <a:pt x="261860" y="31916"/>
                    <a:pt x="261890" y="31977"/>
                    <a:pt x="261982" y="32007"/>
                  </a:cubicBezTo>
                  <a:cubicBezTo>
                    <a:pt x="262103" y="32068"/>
                    <a:pt x="262225" y="31946"/>
                    <a:pt x="262225" y="31825"/>
                  </a:cubicBezTo>
                  <a:lnTo>
                    <a:pt x="262225" y="31430"/>
                  </a:lnTo>
                  <a:cubicBezTo>
                    <a:pt x="262225" y="31338"/>
                    <a:pt x="262194" y="31278"/>
                    <a:pt x="262103" y="31247"/>
                  </a:cubicBezTo>
                  <a:cubicBezTo>
                    <a:pt x="261982" y="31217"/>
                    <a:pt x="261860" y="31308"/>
                    <a:pt x="261860" y="31430"/>
                  </a:cubicBezTo>
                  <a:close/>
                  <a:moveTo>
                    <a:pt x="261860" y="30244"/>
                  </a:moveTo>
                  <a:cubicBezTo>
                    <a:pt x="261860" y="30335"/>
                    <a:pt x="261890" y="30427"/>
                    <a:pt x="261982" y="30457"/>
                  </a:cubicBezTo>
                  <a:cubicBezTo>
                    <a:pt x="262103" y="30487"/>
                    <a:pt x="262225" y="30396"/>
                    <a:pt x="262225" y="30244"/>
                  </a:cubicBezTo>
                  <a:lnTo>
                    <a:pt x="262225" y="29849"/>
                  </a:lnTo>
                  <a:cubicBezTo>
                    <a:pt x="262225" y="29788"/>
                    <a:pt x="262194" y="29697"/>
                    <a:pt x="262103" y="29667"/>
                  </a:cubicBezTo>
                  <a:cubicBezTo>
                    <a:pt x="261982" y="29636"/>
                    <a:pt x="261860" y="29727"/>
                    <a:pt x="261860" y="29849"/>
                  </a:cubicBezTo>
                  <a:close/>
                  <a:moveTo>
                    <a:pt x="261860" y="28694"/>
                  </a:moveTo>
                  <a:cubicBezTo>
                    <a:pt x="261860" y="28755"/>
                    <a:pt x="261890" y="28846"/>
                    <a:pt x="261982" y="28876"/>
                  </a:cubicBezTo>
                  <a:cubicBezTo>
                    <a:pt x="262103" y="28907"/>
                    <a:pt x="262225" y="28816"/>
                    <a:pt x="262225" y="28694"/>
                  </a:cubicBezTo>
                  <a:lnTo>
                    <a:pt x="262225" y="28299"/>
                  </a:lnTo>
                  <a:cubicBezTo>
                    <a:pt x="262225" y="28208"/>
                    <a:pt x="262194" y="28116"/>
                    <a:pt x="262103" y="28116"/>
                  </a:cubicBezTo>
                  <a:cubicBezTo>
                    <a:pt x="261982" y="28056"/>
                    <a:pt x="261860" y="28147"/>
                    <a:pt x="261860" y="28299"/>
                  </a:cubicBezTo>
                  <a:close/>
                  <a:moveTo>
                    <a:pt x="261860" y="27113"/>
                  </a:moveTo>
                  <a:cubicBezTo>
                    <a:pt x="261860" y="27205"/>
                    <a:pt x="261890" y="27265"/>
                    <a:pt x="261982" y="27296"/>
                  </a:cubicBezTo>
                  <a:cubicBezTo>
                    <a:pt x="262103" y="27326"/>
                    <a:pt x="262225" y="27235"/>
                    <a:pt x="262225" y="27113"/>
                  </a:cubicBezTo>
                  <a:lnTo>
                    <a:pt x="262225" y="26718"/>
                  </a:lnTo>
                  <a:cubicBezTo>
                    <a:pt x="262225" y="26627"/>
                    <a:pt x="262194" y="26566"/>
                    <a:pt x="262103" y="26536"/>
                  </a:cubicBezTo>
                  <a:cubicBezTo>
                    <a:pt x="261982" y="26475"/>
                    <a:pt x="261860" y="26597"/>
                    <a:pt x="261860" y="26718"/>
                  </a:cubicBezTo>
                  <a:close/>
                  <a:moveTo>
                    <a:pt x="261860" y="25533"/>
                  </a:moveTo>
                  <a:cubicBezTo>
                    <a:pt x="261860" y="25624"/>
                    <a:pt x="261890" y="25715"/>
                    <a:pt x="261982" y="25715"/>
                  </a:cubicBezTo>
                  <a:cubicBezTo>
                    <a:pt x="262103" y="25776"/>
                    <a:pt x="262225" y="25685"/>
                    <a:pt x="262225" y="25533"/>
                  </a:cubicBezTo>
                  <a:lnTo>
                    <a:pt x="262225" y="25138"/>
                  </a:lnTo>
                  <a:cubicBezTo>
                    <a:pt x="262225" y="25047"/>
                    <a:pt x="262194" y="24986"/>
                    <a:pt x="262103" y="24955"/>
                  </a:cubicBezTo>
                  <a:cubicBezTo>
                    <a:pt x="261982" y="24925"/>
                    <a:pt x="261860" y="25016"/>
                    <a:pt x="261860" y="25138"/>
                  </a:cubicBezTo>
                  <a:close/>
                  <a:moveTo>
                    <a:pt x="261860" y="23952"/>
                  </a:moveTo>
                  <a:cubicBezTo>
                    <a:pt x="261860" y="24043"/>
                    <a:pt x="261890" y="24135"/>
                    <a:pt x="261982" y="24165"/>
                  </a:cubicBezTo>
                  <a:cubicBezTo>
                    <a:pt x="262103" y="24195"/>
                    <a:pt x="262225" y="24104"/>
                    <a:pt x="262225" y="23952"/>
                  </a:cubicBezTo>
                  <a:lnTo>
                    <a:pt x="262225" y="23588"/>
                  </a:lnTo>
                  <a:cubicBezTo>
                    <a:pt x="262225" y="23496"/>
                    <a:pt x="262194" y="23405"/>
                    <a:pt x="262103" y="23375"/>
                  </a:cubicBezTo>
                  <a:cubicBezTo>
                    <a:pt x="261982" y="23344"/>
                    <a:pt x="261860" y="23436"/>
                    <a:pt x="261860" y="23588"/>
                  </a:cubicBezTo>
                  <a:close/>
                  <a:moveTo>
                    <a:pt x="261860" y="22402"/>
                  </a:moveTo>
                  <a:cubicBezTo>
                    <a:pt x="261860" y="22493"/>
                    <a:pt x="261890" y="22554"/>
                    <a:pt x="261982" y="22584"/>
                  </a:cubicBezTo>
                  <a:cubicBezTo>
                    <a:pt x="262103" y="22615"/>
                    <a:pt x="262225" y="22524"/>
                    <a:pt x="262225" y="22402"/>
                  </a:cubicBezTo>
                  <a:lnTo>
                    <a:pt x="262225" y="22007"/>
                  </a:lnTo>
                  <a:cubicBezTo>
                    <a:pt x="262225" y="21916"/>
                    <a:pt x="262194" y="21825"/>
                    <a:pt x="262103" y="21825"/>
                  </a:cubicBezTo>
                  <a:cubicBezTo>
                    <a:pt x="261982" y="21764"/>
                    <a:pt x="261860" y="21855"/>
                    <a:pt x="261860" y="22007"/>
                  </a:cubicBezTo>
                  <a:close/>
                  <a:moveTo>
                    <a:pt x="261860" y="20822"/>
                  </a:moveTo>
                  <a:cubicBezTo>
                    <a:pt x="261860" y="20913"/>
                    <a:pt x="261890" y="20973"/>
                    <a:pt x="261982" y="21004"/>
                  </a:cubicBezTo>
                  <a:cubicBezTo>
                    <a:pt x="262103" y="21065"/>
                    <a:pt x="262225" y="20943"/>
                    <a:pt x="262225" y="20822"/>
                  </a:cubicBezTo>
                  <a:lnTo>
                    <a:pt x="262225" y="20426"/>
                  </a:lnTo>
                  <a:cubicBezTo>
                    <a:pt x="262225" y="20335"/>
                    <a:pt x="262194" y="20274"/>
                    <a:pt x="262103" y="20244"/>
                  </a:cubicBezTo>
                  <a:cubicBezTo>
                    <a:pt x="261982" y="20214"/>
                    <a:pt x="261860" y="20305"/>
                    <a:pt x="261860" y="20426"/>
                  </a:cubicBezTo>
                  <a:close/>
                  <a:moveTo>
                    <a:pt x="261860" y="19241"/>
                  </a:moveTo>
                  <a:cubicBezTo>
                    <a:pt x="261860" y="19332"/>
                    <a:pt x="261890" y="19423"/>
                    <a:pt x="261982" y="19423"/>
                  </a:cubicBezTo>
                  <a:cubicBezTo>
                    <a:pt x="262103" y="19484"/>
                    <a:pt x="262225" y="19393"/>
                    <a:pt x="262225" y="19241"/>
                  </a:cubicBezTo>
                  <a:lnTo>
                    <a:pt x="262225" y="18846"/>
                  </a:lnTo>
                  <a:cubicBezTo>
                    <a:pt x="262225" y="18785"/>
                    <a:pt x="262194" y="18694"/>
                    <a:pt x="262103" y="18663"/>
                  </a:cubicBezTo>
                  <a:cubicBezTo>
                    <a:pt x="261982" y="18633"/>
                    <a:pt x="261860" y="18724"/>
                    <a:pt x="261860" y="18846"/>
                  </a:cubicBezTo>
                  <a:close/>
                  <a:moveTo>
                    <a:pt x="261860" y="17691"/>
                  </a:moveTo>
                  <a:cubicBezTo>
                    <a:pt x="261860" y="17752"/>
                    <a:pt x="261890" y="17843"/>
                    <a:pt x="261982" y="17873"/>
                  </a:cubicBezTo>
                  <a:cubicBezTo>
                    <a:pt x="262103" y="17904"/>
                    <a:pt x="262225" y="17812"/>
                    <a:pt x="262225" y="17691"/>
                  </a:cubicBezTo>
                  <a:lnTo>
                    <a:pt x="262225" y="17296"/>
                  </a:lnTo>
                  <a:cubicBezTo>
                    <a:pt x="262225" y="17204"/>
                    <a:pt x="262194" y="17113"/>
                    <a:pt x="262103" y="17083"/>
                  </a:cubicBezTo>
                  <a:cubicBezTo>
                    <a:pt x="261982" y="17052"/>
                    <a:pt x="261860" y="17144"/>
                    <a:pt x="261860" y="17296"/>
                  </a:cubicBezTo>
                  <a:close/>
                  <a:moveTo>
                    <a:pt x="261860" y="16110"/>
                  </a:moveTo>
                  <a:cubicBezTo>
                    <a:pt x="261860" y="16201"/>
                    <a:pt x="261890" y="16262"/>
                    <a:pt x="261982" y="16293"/>
                  </a:cubicBezTo>
                  <a:cubicBezTo>
                    <a:pt x="262103" y="16323"/>
                    <a:pt x="262225" y="16232"/>
                    <a:pt x="262225" y="16110"/>
                  </a:cubicBezTo>
                  <a:lnTo>
                    <a:pt x="262225" y="15715"/>
                  </a:lnTo>
                  <a:cubicBezTo>
                    <a:pt x="262225" y="15624"/>
                    <a:pt x="262194" y="15563"/>
                    <a:pt x="262103" y="15533"/>
                  </a:cubicBezTo>
                  <a:cubicBezTo>
                    <a:pt x="261982" y="15472"/>
                    <a:pt x="261860" y="15593"/>
                    <a:pt x="261860" y="15715"/>
                  </a:cubicBezTo>
                  <a:close/>
                  <a:moveTo>
                    <a:pt x="261860" y="14530"/>
                  </a:moveTo>
                  <a:cubicBezTo>
                    <a:pt x="261860" y="14621"/>
                    <a:pt x="261890" y="14682"/>
                    <a:pt x="261982" y="14712"/>
                  </a:cubicBezTo>
                  <a:cubicBezTo>
                    <a:pt x="262103" y="14773"/>
                    <a:pt x="262225" y="14651"/>
                    <a:pt x="262225" y="14530"/>
                  </a:cubicBezTo>
                  <a:lnTo>
                    <a:pt x="262225" y="14134"/>
                  </a:lnTo>
                  <a:cubicBezTo>
                    <a:pt x="262225" y="14043"/>
                    <a:pt x="262194" y="13983"/>
                    <a:pt x="262103" y="13952"/>
                  </a:cubicBezTo>
                  <a:cubicBezTo>
                    <a:pt x="261982" y="13922"/>
                    <a:pt x="261860" y="14013"/>
                    <a:pt x="261860" y="14134"/>
                  </a:cubicBezTo>
                  <a:close/>
                  <a:moveTo>
                    <a:pt x="12737" y="1"/>
                  </a:moveTo>
                  <a:cubicBezTo>
                    <a:pt x="12646" y="1"/>
                    <a:pt x="12554" y="61"/>
                    <a:pt x="12524" y="153"/>
                  </a:cubicBezTo>
                  <a:cubicBezTo>
                    <a:pt x="12494" y="274"/>
                    <a:pt x="12585" y="396"/>
                    <a:pt x="12737" y="396"/>
                  </a:cubicBezTo>
                  <a:lnTo>
                    <a:pt x="13102" y="396"/>
                  </a:lnTo>
                  <a:cubicBezTo>
                    <a:pt x="13193" y="396"/>
                    <a:pt x="13284" y="335"/>
                    <a:pt x="13314" y="274"/>
                  </a:cubicBezTo>
                  <a:cubicBezTo>
                    <a:pt x="13345" y="153"/>
                    <a:pt x="13254" y="1"/>
                    <a:pt x="13102" y="1"/>
                  </a:cubicBezTo>
                  <a:close/>
                  <a:moveTo>
                    <a:pt x="14287" y="1"/>
                  </a:moveTo>
                  <a:cubicBezTo>
                    <a:pt x="14196" y="1"/>
                    <a:pt x="14135" y="61"/>
                    <a:pt x="14105" y="153"/>
                  </a:cubicBezTo>
                  <a:cubicBezTo>
                    <a:pt x="14074" y="274"/>
                    <a:pt x="14165" y="396"/>
                    <a:pt x="14287" y="396"/>
                  </a:cubicBezTo>
                  <a:lnTo>
                    <a:pt x="14682" y="396"/>
                  </a:lnTo>
                  <a:cubicBezTo>
                    <a:pt x="14773" y="396"/>
                    <a:pt x="14864" y="335"/>
                    <a:pt x="14864" y="274"/>
                  </a:cubicBezTo>
                  <a:cubicBezTo>
                    <a:pt x="14925" y="153"/>
                    <a:pt x="14834" y="1"/>
                    <a:pt x="14682" y="1"/>
                  </a:cubicBezTo>
                  <a:close/>
                  <a:moveTo>
                    <a:pt x="15868" y="1"/>
                  </a:moveTo>
                  <a:cubicBezTo>
                    <a:pt x="15776" y="1"/>
                    <a:pt x="15716" y="61"/>
                    <a:pt x="15685" y="153"/>
                  </a:cubicBezTo>
                  <a:cubicBezTo>
                    <a:pt x="15655" y="274"/>
                    <a:pt x="15746" y="396"/>
                    <a:pt x="15868" y="396"/>
                  </a:cubicBezTo>
                  <a:lnTo>
                    <a:pt x="16263" y="396"/>
                  </a:lnTo>
                  <a:cubicBezTo>
                    <a:pt x="16354" y="396"/>
                    <a:pt x="16415" y="335"/>
                    <a:pt x="16445" y="274"/>
                  </a:cubicBezTo>
                  <a:cubicBezTo>
                    <a:pt x="16475" y="153"/>
                    <a:pt x="16384" y="1"/>
                    <a:pt x="16263" y="1"/>
                  </a:cubicBezTo>
                  <a:close/>
                  <a:moveTo>
                    <a:pt x="17448" y="1"/>
                  </a:moveTo>
                  <a:cubicBezTo>
                    <a:pt x="17357" y="1"/>
                    <a:pt x="17296" y="61"/>
                    <a:pt x="17266" y="153"/>
                  </a:cubicBezTo>
                  <a:cubicBezTo>
                    <a:pt x="17205" y="274"/>
                    <a:pt x="17296" y="396"/>
                    <a:pt x="17448" y="396"/>
                  </a:cubicBezTo>
                  <a:lnTo>
                    <a:pt x="17843" y="396"/>
                  </a:lnTo>
                  <a:cubicBezTo>
                    <a:pt x="17934" y="396"/>
                    <a:pt x="17995" y="335"/>
                    <a:pt x="18026" y="274"/>
                  </a:cubicBezTo>
                  <a:cubicBezTo>
                    <a:pt x="18056" y="153"/>
                    <a:pt x="17965" y="1"/>
                    <a:pt x="17843" y="1"/>
                  </a:cubicBezTo>
                  <a:close/>
                  <a:moveTo>
                    <a:pt x="19029" y="1"/>
                  </a:moveTo>
                  <a:cubicBezTo>
                    <a:pt x="18938" y="1"/>
                    <a:pt x="18846" y="61"/>
                    <a:pt x="18816" y="153"/>
                  </a:cubicBezTo>
                  <a:cubicBezTo>
                    <a:pt x="18786" y="274"/>
                    <a:pt x="18877" y="396"/>
                    <a:pt x="19029" y="396"/>
                  </a:cubicBezTo>
                  <a:lnTo>
                    <a:pt x="19424" y="396"/>
                  </a:lnTo>
                  <a:cubicBezTo>
                    <a:pt x="19485" y="396"/>
                    <a:pt x="19576" y="335"/>
                    <a:pt x="19606" y="274"/>
                  </a:cubicBezTo>
                  <a:cubicBezTo>
                    <a:pt x="19637" y="153"/>
                    <a:pt x="19545" y="1"/>
                    <a:pt x="19424" y="1"/>
                  </a:cubicBezTo>
                  <a:close/>
                  <a:moveTo>
                    <a:pt x="20579" y="1"/>
                  </a:moveTo>
                  <a:cubicBezTo>
                    <a:pt x="20518" y="1"/>
                    <a:pt x="20427" y="61"/>
                    <a:pt x="20397" y="153"/>
                  </a:cubicBezTo>
                  <a:cubicBezTo>
                    <a:pt x="20366" y="274"/>
                    <a:pt x="20457" y="396"/>
                    <a:pt x="20579" y="396"/>
                  </a:cubicBezTo>
                  <a:lnTo>
                    <a:pt x="20974" y="396"/>
                  </a:lnTo>
                  <a:cubicBezTo>
                    <a:pt x="21065" y="396"/>
                    <a:pt x="21156" y="335"/>
                    <a:pt x="21156" y="274"/>
                  </a:cubicBezTo>
                  <a:cubicBezTo>
                    <a:pt x="21217" y="153"/>
                    <a:pt x="21126" y="1"/>
                    <a:pt x="20974" y="1"/>
                  </a:cubicBezTo>
                  <a:close/>
                  <a:moveTo>
                    <a:pt x="22159" y="1"/>
                  </a:moveTo>
                  <a:cubicBezTo>
                    <a:pt x="22068" y="1"/>
                    <a:pt x="22007" y="61"/>
                    <a:pt x="21977" y="153"/>
                  </a:cubicBezTo>
                  <a:cubicBezTo>
                    <a:pt x="21947" y="274"/>
                    <a:pt x="22038" y="396"/>
                    <a:pt x="22159" y="396"/>
                  </a:cubicBezTo>
                  <a:lnTo>
                    <a:pt x="22555" y="396"/>
                  </a:lnTo>
                  <a:cubicBezTo>
                    <a:pt x="22646" y="396"/>
                    <a:pt x="22707" y="335"/>
                    <a:pt x="22737" y="274"/>
                  </a:cubicBezTo>
                  <a:cubicBezTo>
                    <a:pt x="22798" y="153"/>
                    <a:pt x="22676" y="1"/>
                    <a:pt x="22555" y="1"/>
                  </a:cubicBezTo>
                  <a:close/>
                  <a:moveTo>
                    <a:pt x="23740" y="1"/>
                  </a:moveTo>
                  <a:cubicBezTo>
                    <a:pt x="23649" y="1"/>
                    <a:pt x="23588" y="61"/>
                    <a:pt x="23558" y="153"/>
                  </a:cubicBezTo>
                  <a:cubicBezTo>
                    <a:pt x="23497" y="274"/>
                    <a:pt x="23618" y="396"/>
                    <a:pt x="23740" y="396"/>
                  </a:cubicBezTo>
                  <a:lnTo>
                    <a:pt x="24135" y="396"/>
                  </a:lnTo>
                  <a:cubicBezTo>
                    <a:pt x="24226" y="396"/>
                    <a:pt x="24287" y="335"/>
                    <a:pt x="24318" y="274"/>
                  </a:cubicBezTo>
                  <a:cubicBezTo>
                    <a:pt x="24348" y="153"/>
                    <a:pt x="24257" y="1"/>
                    <a:pt x="24135" y="1"/>
                  </a:cubicBezTo>
                  <a:close/>
                  <a:moveTo>
                    <a:pt x="25321" y="1"/>
                  </a:moveTo>
                  <a:cubicBezTo>
                    <a:pt x="25229" y="1"/>
                    <a:pt x="25138" y="61"/>
                    <a:pt x="25108" y="153"/>
                  </a:cubicBezTo>
                  <a:cubicBezTo>
                    <a:pt x="25077" y="274"/>
                    <a:pt x="25169" y="396"/>
                    <a:pt x="25321" y="396"/>
                  </a:cubicBezTo>
                  <a:lnTo>
                    <a:pt x="25716" y="396"/>
                  </a:lnTo>
                  <a:cubicBezTo>
                    <a:pt x="25777" y="396"/>
                    <a:pt x="25868" y="335"/>
                    <a:pt x="25898" y="274"/>
                  </a:cubicBezTo>
                  <a:cubicBezTo>
                    <a:pt x="25929" y="153"/>
                    <a:pt x="25837" y="1"/>
                    <a:pt x="25716" y="1"/>
                  </a:cubicBezTo>
                  <a:close/>
                  <a:moveTo>
                    <a:pt x="26871" y="1"/>
                  </a:moveTo>
                  <a:cubicBezTo>
                    <a:pt x="26810" y="1"/>
                    <a:pt x="26719" y="61"/>
                    <a:pt x="26688" y="153"/>
                  </a:cubicBezTo>
                  <a:cubicBezTo>
                    <a:pt x="26658" y="274"/>
                    <a:pt x="26749" y="396"/>
                    <a:pt x="26871" y="396"/>
                  </a:cubicBezTo>
                  <a:lnTo>
                    <a:pt x="27266" y="396"/>
                  </a:lnTo>
                  <a:cubicBezTo>
                    <a:pt x="27357" y="396"/>
                    <a:pt x="27448" y="335"/>
                    <a:pt x="27448" y="274"/>
                  </a:cubicBezTo>
                  <a:cubicBezTo>
                    <a:pt x="27509" y="153"/>
                    <a:pt x="27418" y="1"/>
                    <a:pt x="27266" y="1"/>
                  </a:cubicBezTo>
                  <a:close/>
                  <a:moveTo>
                    <a:pt x="28451" y="1"/>
                  </a:moveTo>
                  <a:cubicBezTo>
                    <a:pt x="28360" y="1"/>
                    <a:pt x="28299" y="61"/>
                    <a:pt x="28269" y="153"/>
                  </a:cubicBezTo>
                  <a:cubicBezTo>
                    <a:pt x="28239" y="274"/>
                    <a:pt x="28330" y="396"/>
                    <a:pt x="28451" y="396"/>
                  </a:cubicBezTo>
                  <a:lnTo>
                    <a:pt x="28847" y="396"/>
                  </a:lnTo>
                  <a:cubicBezTo>
                    <a:pt x="28938" y="396"/>
                    <a:pt x="28998" y="335"/>
                    <a:pt x="29029" y="274"/>
                  </a:cubicBezTo>
                  <a:cubicBezTo>
                    <a:pt x="29090" y="153"/>
                    <a:pt x="28968" y="1"/>
                    <a:pt x="28847" y="1"/>
                  </a:cubicBezTo>
                  <a:close/>
                  <a:moveTo>
                    <a:pt x="30032" y="1"/>
                  </a:moveTo>
                  <a:cubicBezTo>
                    <a:pt x="29941" y="1"/>
                    <a:pt x="29880" y="61"/>
                    <a:pt x="29850" y="153"/>
                  </a:cubicBezTo>
                  <a:cubicBezTo>
                    <a:pt x="29789" y="274"/>
                    <a:pt x="29910" y="396"/>
                    <a:pt x="30032" y="396"/>
                  </a:cubicBezTo>
                  <a:lnTo>
                    <a:pt x="30427" y="396"/>
                  </a:lnTo>
                  <a:cubicBezTo>
                    <a:pt x="30518" y="396"/>
                    <a:pt x="30579" y="335"/>
                    <a:pt x="30609" y="274"/>
                  </a:cubicBezTo>
                  <a:cubicBezTo>
                    <a:pt x="30640" y="153"/>
                    <a:pt x="30549" y="1"/>
                    <a:pt x="30427" y="1"/>
                  </a:cubicBezTo>
                  <a:close/>
                  <a:moveTo>
                    <a:pt x="31613" y="1"/>
                  </a:moveTo>
                  <a:cubicBezTo>
                    <a:pt x="31521" y="1"/>
                    <a:pt x="31430" y="61"/>
                    <a:pt x="31430" y="153"/>
                  </a:cubicBezTo>
                  <a:cubicBezTo>
                    <a:pt x="31369" y="274"/>
                    <a:pt x="31461" y="396"/>
                    <a:pt x="31613" y="396"/>
                  </a:cubicBezTo>
                  <a:lnTo>
                    <a:pt x="32008" y="396"/>
                  </a:lnTo>
                  <a:cubicBezTo>
                    <a:pt x="32068" y="396"/>
                    <a:pt x="32160" y="335"/>
                    <a:pt x="32190" y="274"/>
                  </a:cubicBezTo>
                  <a:cubicBezTo>
                    <a:pt x="32220" y="153"/>
                    <a:pt x="32129" y="1"/>
                    <a:pt x="32008" y="1"/>
                  </a:cubicBezTo>
                  <a:close/>
                  <a:moveTo>
                    <a:pt x="33163" y="1"/>
                  </a:moveTo>
                  <a:cubicBezTo>
                    <a:pt x="33102" y="1"/>
                    <a:pt x="33011" y="61"/>
                    <a:pt x="32980" y="153"/>
                  </a:cubicBezTo>
                  <a:cubicBezTo>
                    <a:pt x="32950" y="274"/>
                    <a:pt x="33041" y="396"/>
                    <a:pt x="33163" y="396"/>
                  </a:cubicBezTo>
                  <a:lnTo>
                    <a:pt x="33558" y="396"/>
                  </a:lnTo>
                  <a:cubicBezTo>
                    <a:pt x="33649" y="396"/>
                    <a:pt x="33740" y="335"/>
                    <a:pt x="33771" y="274"/>
                  </a:cubicBezTo>
                  <a:cubicBezTo>
                    <a:pt x="33801" y="153"/>
                    <a:pt x="33710" y="1"/>
                    <a:pt x="33558" y="1"/>
                  </a:cubicBezTo>
                  <a:close/>
                  <a:moveTo>
                    <a:pt x="34743" y="1"/>
                  </a:moveTo>
                  <a:cubicBezTo>
                    <a:pt x="34652" y="1"/>
                    <a:pt x="34591" y="61"/>
                    <a:pt x="34561" y="153"/>
                  </a:cubicBezTo>
                  <a:cubicBezTo>
                    <a:pt x="34531" y="274"/>
                    <a:pt x="34622" y="396"/>
                    <a:pt x="34743" y="396"/>
                  </a:cubicBezTo>
                  <a:lnTo>
                    <a:pt x="35138" y="396"/>
                  </a:lnTo>
                  <a:cubicBezTo>
                    <a:pt x="35230" y="396"/>
                    <a:pt x="35290" y="335"/>
                    <a:pt x="35321" y="274"/>
                  </a:cubicBezTo>
                  <a:cubicBezTo>
                    <a:pt x="35382" y="153"/>
                    <a:pt x="35260" y="1"/>
                    <a:pt x="35138" y="1"/>
                  </a:cubicBezTo>
                  <a:close/>
                  <a:moveTo>
                    <a:pt x="36324" y="1"/>
                  </a:moveTo>
                  <a:cubicBezTo>
                    <a:pt x="36233" y="1"/>
                    <a:pt x="36172" y="61"/>
                    <a:pt x="36141" y="153"/>
                  </a:cubicBezTo>
                  <a:cubicBezTo>
                    <a:pt x="36081" y="274"/>
                    <a:pt x="36202" y="396"/>
                    <a:pt x="36324" y="396"/>
                  </a:cubicBezTo>
                  <a:lnTo>
                    <a:pt x="36719" y="396"/>
                  </a:lnTo>
                  <a:cubicBezTo>
                    <a:pt x="36810" y="396"/>
                    <a:pt x="36871" y="335"/>
                    <a:pt x="36901" y="274"/>
                  </a:cubicBezTo>
                  <a:cubicBezTo>
                    <a:pt x="36932" y="153"/>
                    <a:pt x="36841" y="1"/>
                    <a:pt x="36719" y="1"/>
                  </a:cubicBezTo>
                  <a:close/>
                  <a:moveTo>
                    <a:pt x="37904" y="1"/>
                  </a:moveTo>
                  <a:cubicBezTo>
                    <a:pt x="37813" y="1"/>
                    <a:pt x="37722" y="61"/>
                    <a:pt x="37722" y="153"/>
                  </a:cubicBezTo>
                  <a:cubicBezTo>
                    <a:pt x="37661" y="274"/>
                    <a:pt x="37752" y="396"/>
                    <a:pt x="37904" y="396"/>
                  </a:cubicBezTo>
                  <a:lnTo>
                    <a:pt x="38300" y="396"/>
                  </a:lnTo>
                  <a:cubicBezTo>
                    <a:pt x="38360" y="396"/>
                    <a:pt x="38452" y="335"/>
                    <a:pt x="38482" y="274"/>
                  </a:cubicBezTo>
                  <a:cubicBezTo>
                    <a:pt x="38512" y="153"/>
                    <a:pt x="38421" y="1"/>
                    <a:pt x="38300" y="1"/>
                  </a:cubicBezTo>
                  <a:close/>
                  <a:moveTo>
                    <a:pt x="39455" y="1"/>
                  </a:moveTo>
                  <a:cubicBezTo>
                    <a:pt x="39394" y="1"/>
                    <a:pt x="39303" y="61"/>
                    <a:pt x="39272" y="153"/>
                  </a:cubicBezTo>
                  <a:cubicBezTo>
                    <a:pt x="39242" y="274"/>
                    <a:pt x="39333" y="396"/>
                    <a:pt x="39455" y="396"/>
                  </a:cubicBezTo>
                  <a:lnTo>
                    <a:pt x="39850" y="396"/>
                  </a:lnTo>
                  <a:cubicBezTo>
                    <a:pt x="39941" y="396"/>
                    <a:pt x="40032" y="335"/>
                    <a:pt x="40063" y="274"/>
                  </a:cubicBezTo>
                  <a:cubicBezTo>
                    <a:pt x="40093" y="153"/>
                    <a:pt x="40002" y="1"/>
                    <a:pt x="39850" y="1"/>
                  </a:cubicBezTo>
                  <a:close/>
                  <a:moveTo>
                    <a:pt x="41035" y="1"/>
                  </a:moveTo>
                  <a:cubicBezTo>
                    <a:pt x="40944" y="1"/>
                    <a:pt x="40883" y="61"/>
                    <a:pt x="40853" y="153"/>
                  </a:cubicBezTo>
                  <a:cubicBezTo>
                    <a:pt x="40822" y="274"/>
                    <a:pt x="40914" y="396"/>
                    <a:pt x="41035" y="396"/>
                  </a:cubicBezTo>
                  <a:lnTo>
                    <a:pt x="41430" y="396"/>
                  </a:lnTo>
                  <a:cubicBezTo>
                    <a:pt x="41522" y="396"/>
                    <a:pt x="41582" y="335"/>
                    <a:pt x="41613" y="274"/>
                  </a:cubicBezTo>
                  <a:cubicBezTo>
                    <a:pt x="41674" y="153"/>
                    <a:pt x="41582" y="1"/>
                    <a:pt x="41430" y="1"/>
                  </a:cubicBezTo>
                  <a:close/>
                  <a:moveTo>
                    <a:pt x="42616" y="1"/>
                  </a:moveTo>
                  <a:cubicBezTo>
                    <a:pt x="42525" y="1"/>
                    <a:pt x="42464" y="61"/>
                    <a:pt x="42433" y="153"/>
                  </a:cubicBezTo>
                  <a:cubicBezTo>
                    <a:pt x="42403" y="274"/>
                    <a:pt x="42494" y="396"/>
                    <a:pt x="42616" y="396"/>
                  </a:cubicBezTo>
                  <a:lnTo>
                    <a:pt x="43011" y="396"/>
                  </a:lnTo>
                  <a:cubicBezTo>
                    <a:pt x="43102" y="396"/>
                    <a:pt x="43163" y="335"/>
                    <a:pt x="43193" y="274"/>
                  </a:cubicBezTo>
                  <a:cubicBezTo>
                    <a:pt x="43224" y="153"/>
                    <a:pt x="43132" y="1"/>
                    <a:pt x="43011" y="1"/>
                  </a:cubicBezTo>
                  <a:close/>
                  <a:moveTo>
                    <a:pt x="44196" y="1"/>
                  </a:moveTo>
                  <a:cubicBezTo>
                    <a:pt x="44105" y="1"/>
                    <a:pt x="44014" y="61"/>
                    <a:pt x="44014" y="153"/>
                  </a:cubicBezTo>
                  <a:cubicBezTo>
                    <a:pt x="43953" y="274"/>
                    <a:pt x="44044" y="396"/>
                    <a:pt x="44196" y="396"/>
                  </a:cubicBezTo>
                  <a:lnTo>
                    <a:pt x="44591" y="396"/>
                  </a:lnTo>
                  <a:cubicBezTo>
                    <a:pt x="44683" y="396"/>
                    <a:pt x="44743" y="335"/>
                    <a:pt x="44774" y="274"/>
                  </a:cubicBezTo>
                  <a:cubicBezTo>
                    <a:pt x="44804" y="153"/>
                    <a:pt x="44713" y="1"/>
                    <a:pt x="44591" y="1"/>
                  </a:cubicBezTo>
                  <a:close/>
                  <a:moveTo>
                    <a:pt x="45777" y="1"/>
                  </a:moveTo>
                  <a:cubicBezTo>
                    <a:pt x="45686" y="1"/>
                    <a:pt x="45595" y="61"/>
                    <a:pt x="45564" y="153"/>
                  </a:cubicBezTo>
                  <a:cubicBezTo>
                    <a:pt x="45534" y="274"/>
                    <a:pt x="45625" y="396"/>
                    <a:pt x="45777" y="396"/>
                  </a:cubicBezTo>
                  <a:lnTo>
                    <a:pt x="46142" y="396"/>
                  </a:lnTo>
                  <a:cubicBezTo>
                    <a:pt x="46233" y="396"/>
                    <a:pt x="46324" y="335"/>
                    <a:pt x="46354" y="274"/>
                  </a:cubicBezTo>
                  <a:cubicBezTo>
                    <a:pt x="46385" y="153"/>
                    <a:pt x="46294" y="1"/>
                    <a:pt x="46142" y="1"/>
                  </a:cubicBezTo>
                  <a:close/>
                  <a:moveTo>
                    <a:pt x="47327" y="1"/>
                  </a:moveTo>
                  <a:cubicBezTo>
                    <a:pt x="47236" y="1"/>
                    <a:pt x="47175" y="61"/>
                    <a:pt x="47145" y="153"/>
                  </a:cubicBezTo>
                  <a:cubicBezTo>
                    <a:pt x="47114" y="274"/>
                    <a:pt x="47206" y="396"/>
                    <a:pt x="47327" y="396"/>
                  </a:cubicBezTo>
                  <a:lnTo>
                    <a:pt x="47722" y="396"/>
                  </a:lnTo>
                  <a:cubicBezTo>
                    <a:pt x="47813" y="396"/>
                    <a:pt x="47905" y="335"/>
                    <a:pt x="47905" y="274"/>
                  </a:cubicBezTo>
                  <a:cubicBezTo>
                    <a:pt x="47965" y="153"/>
                    <a:pt x="47874" y="1"/>
                    <a:pt x="47722" y="1"/>
                  </a:cubicBezTo>
                  <a:close/>
                  <a:moveTo>
                    <a:pt x="48908" y="1"/>
                  </a:moveTo>
                  <a:cubicBezTo>
                    <a:pt x="48816" y="1"/>
                    <a:pt x="48756" y="61"/>
                    <a:pt x="48725" y="153"/>
                  </a:cubicBezTo>
                  <a:cubicBezTo>
                    <a:pt x="48695" y="274"/>
                    <a:pt x="48786" y="396"/>
                    <a:pt x="48908" y="396"/>
                  </a:cubicBezTo>
                  <a:lnTo>
                    <a:pt x="49303" y="396"/>
                  </a:lnTo>
                  <a:cubicBezTo>
                    <a:pt x="49394" y="396"/>
                    <a:pt x="49455" y="335"/>
                    <a:pt x="49485" y="274"/>
                  </a:cubicBezTo>
                  <a:cubicBezTo>
                    <a:pt x="49516" y="153"/>
                    <a:pt x="49424" y="1"/>
                    <a:pt x="49303" y="1"/>
                  </a:cubicBezTo>
                  <a:close/>
                  <a:moveTo>
                    <a:pt x="50488" y="1"/>
                  </a:moveTo>
                  <a:cubicBezTo>
                    <a:pt x="50397" y="1"/>
                    <a:pt x="50306" y="61"/>
                    <a:pt x="50306" y="153"/>
                  </a:cubicBezTo>
                  <a:cubicBezTo>
                    <a:pt x="50245" y="274"/>
                    <a:pt x="50336" y="396"/>
                    <a:pt x="50488" y="396"/>
                  </a:cubicBezTo>
                  <a:lnTo>
                    <a:pt x="50883" y="396"/>
                  </a:lnTo>
                  <a:cubicBezTo>
                    <a:pt x="50975" y="396"/>
                    <a:pt x="51035" y="335"/>
                    <a:pt x="51066" y="274"/>
                  </a:cubicBezTo>
                  <a:cubicBezTo>
                    <a:pt x="51096" y="153"/>
                    <a:pt x="51005" y="1"/>
                    <a:pt x="50883" y="1"/>
                  </a:cubicBezTo>
                  <a:close/>
                  <a:moveTo>
                    <a:pt x="52069" y="1"/>
                  </a:moveTo>
                  <a:cubicBezTo>
                    <a:pt x="51978" y="1"/>
                    <a:pt x="51886" y="61"/>
                    <a:pt x="51856" y="153"/>
                  </a:cubicBezTo>
                  <a:cubicBezTo>
                    <a:pt x="51826" y="274"/>
                    <a:pt x="51917" y="396"/>
                    <a:pt x="52069" y="396"/>
                  </a:cubicBezTo>
                  <a:lnTo>
                    <a:pt x="52434" y="396"/>
                  </a:lnTo>
                  <a:cubicBezTo>
                    <a:pt x="52525" y="396"/>
                    <a:pt x="52616" y="335"/>
                    <a:pt x="52646" y="274"/>
                  </a:cubicBezTo>
                  <a:cubicBezTo>
                    <a:pt x="52677" y="153"/>
                    <a:pt x="52586" y="1"/>
                    <a:pt x="52434" y="1"/>
                  </a:cubicBezTo>
                  <a:close/>
                  <a:moveTo>
                    <a:pt x="53619" y="1"/>
                  </a:moveTo>
                  <a:cubicBezTo>
                    <a:pt x="53528" y="1"/>
                    <a:pt x="53467" y="61"/>
                    <a:pt x="53437" y="153"/>
                  </a:cubicBezTo>
                  <a:cubicBezTo>
                    <a:pt x="53406" y="274"/>
                    <a:pt x="53497" y="396"/>
                    <a:pt x="53619" y="396"/>
                  </a:cubicBezTo>
                  <a:lnTo>
                    <a:pt x="54014" y="396"/>
                  </a:lnTo>
                  <a:cubicBezTo>
                    <a:pt x="54105" y="396"/>
                    <a:pt x="54197" y="335"/>
                    <a:pt x="54197" y="274"/>
                  </a:cubicBezTo>
                  <a:cubicBezTo>
                    <a:pt x="54257" y="153"/>
                    <a:pt x="54166" y="1"/>
                    <a:pt x="54014" y="1"/>
                  </a:cubicBezTo>
                  <a:close/>
                  <a:moveTo>
                    <a:pt x="55200" y="1"/>
                  </a:moveTo>
                  <a:cubicBezTo>
                    <a:pt x="55108" y="1"/>
                    <a:pt x="55048" y="61"/>
                    <a:pt x="55017" y="153"/>
                  </a:cubicBezTo>
                  <a:cubicBezTo>
                    <a:pt x="54987" y="274"/>
                    <a:pt x="55078" y="396"/>
                    <a:pt x="55200" y="396"/>
                  </a:cubicBezTo>
                  <a:lnTo>
                    <a:pt x="55595" y="396"/>
                  </a:lnTo>
                  <a:cubicBezTo>
                    <a:pt x="55686" y="396"/>
                    <a:pt x="55747" y="335"/>
                    <a:pt x="55777" y="274"/>
                  </a:cubicBezTo>
                  <a:cubicBezTo>
                    <a:pt x="55808" y="153"/>
                    <a:pt x="55716" y="1"/>
                    <a:pt x="55595" y="1"/>
                  </a:cubicBezTo>
                  <a:close/>
                  <a:moveTo>
                    <a:pt x="56780" y="1"/>
                  </a:moveTo>
                  <a:cubicBezTo>
                    <a:pt x="56689" y="1"/>
                    <a:pt x="56628" y="61"/>
                    <a:pt x="56598" y="153"/>
                  </a:cubicBezTo>
                  <a:cubicBezTo>
                    <a:pt x="56537" y="274"/>
                    <a:pt x="56628" y="396"/>
                    <a:pt x="56780" y="396"/>
                  </a:cubicBezTo>
                  <a:lnTo>
                    <a:pt x="57175" y="396"/>
                  </a:lnTo>
                  <a:cubicBezTo>
                    <a:pt x="57267" y="396"/>
                    <a:pt x="57327" y="335"/>
                    <a:pt x="57358" y="274"/>
                  </a:cubicBezTo>
                  <a:cubicBezTo>
                    <a:pt x="57388" y="153"/>
                    <a:pt x="57297" y="1"/>
                    <a:pt x="57175" y="1"/>
                  </a:cubicBezTo>
                  <a:close/>
                  <a:moveTo>
                    <a:pt x="58361" y="1"/>
                  </a:moveTo>
                  <a:cubicBezTo>
                    <a:pt x="58270" y="1"/>
                    <a:pt x="58178" y="61"/>
                    <a:pt x="58148" y="153"/>
                  </a:cubicBezTo>
                  <a:cubicBezTo>
                    <a:pt x="58118" y="274"/>
                    <a:pt x="58209" y="396"/>
                    <a:pt x="58361" y="396"/>
                  </a:cubicBezTo>
                  <a:lnTo>
                    <a:pt x="58756" y="396"/>
                  </a:lnTo>
                  <a:cubicBezTo>
                    <a:pt x="58817" y="396"/>
                    <a:pt x="58908" y="335"/>
                    <a:pt x="58938" y="274"/>
                  </a:cubicBezTo>
                  <a:cubicBezTo>
                    <a:pt x="58969" y="153"/>
                    <a:pt x="58877" y="1"/>
                    <a:pt x="58756" y="1"/>
                  </a:cubicBezTo>
                  <a:close/>
                  <a:moveTo>
                    <a:pt x="59911" y="1"/>
                  </a:moveTo>
                  <a:cubicBezTo>
                    <a:pt x="59850" y="1"/>
                    <a:pt x="59759" y="61"/>
                    <a:pt x="59729" y="153"/>
                  </a:cubicBezTo>
                  <a:cubicBezTo>
                    <a:pt x="59698" y="274"/>
                    <a:pt x="59789" y="396"/>
                    <a:pt x="59911" y="396"/>
                  </a:cubicBezTo>
                  <a:lnTo>
                    <a:pt x="60306" y="396"/>
                  </a:lnTo>
                  <a:cubicBezTo>
                    <a:pt x="60397" y="396"/>
                    <a:pt x="60488" y="335"/>
                    <a:pt x="60488" y="274"/>
                  </a:cubicBezTo>
                  <a:cubicBezTo>
                    <a:pt x="60549" y="153"/>
                    <a:pt x="60458" y="1"/>
                    <a:pt x="60306" y="1"/>
                  </a:cubicBezTo>
                  <a:close/>
                  <a:moveTo>
                    <a:pt x="61492" y="1"/>
                  </a:moveTo>
                  <a:cubicBezTo>
                    <a:pt x="61400" y="1"/>
                    <a:pt x="61340" y="61"/>
                    <a:pt x="61309" y="153"/>
                  </a:cubicBezTo>
                  <a:cubicBezTo>
                    <a:pt x="61279" y="274"/>
                    <a:pt x="61370" y="396"/>
                    <a:pt x="61492" y="396"/>
                  </a:cubicBezTo>
                  <a:lnTo>
                    <a:pt x="61887" y="396"/>
                  </a:lnTo>
                  <a:cubicBezTo>
                    <a:pt x="61978" y="396"/>
                    <a:pt x="62039" y="335"/>
                    <a:pt x="62069" y="274"/>
                  </a:cubicBezTo>
                  <a:cubicBezTo>
                    <a:pt x="62130" y="153"/>
                    <a:pt x="62008" y="1"/>
                    <a:pt x="61887" y="1"/>
                  </a:cubicBezTo>
                  <a:close/>
                  <a:moveTo>
                    <a:pt x="63072" y="1"/>
                  </a:moveTo>
                  <a:cubicBezTo>
                    <a:pt x="62981" y="1"/>
                    <a:pt x="62920" y="61"/>
                    <a:pt x="62890" y="153"/>
                  </a:cubicBezTo>
                  <a:cubicBezTo>
                    <a:pt x="62829" y="274"/>
                    <a:pt x="62950" y="396"/>
                    <a:pt x="63072" y="396"/>
                  </a:cubicBezTo>
                  <a:lnTo>
                    <a:pt x="63467" y="396"/>
                  </a:lnTo>
                  <a:cubicBezTo>
                    <a:pt x="63558" y="396"/>
                    <a:pt x="63619" y="335"/>
                    <a:pt x="63650" y="274"/>
                  </a:cubicBezTo>
                  <a:cubicBezTo>
                    <a:pt x="63680" y="153"/>
                    <a:pt x="63589" y="1"/>
                    <a:pt x="63467" y="1"/>
                  </a:cubicBezTo>
                  <a:close/>
                  <a:moveTo>
                    <a:pt x="64653" y="1"/>
                  </a:moveTo>
                  <a:cubicBezTo>
                    <a:pt x="64561" y="1"/>
                    <a:pt x="64470" y="61"/>
                    <a:pt x="64440" y="153"/>
                  </a:cubicBezTo>
                  <a:cubicBezTo>
                    <a:pt x="64409" y="274"/>
                    <a:pt x="64501" y="396"/>
                    <a:pt x="64653" y="396"/>
                  </a:cubicBezTo>
                  <a:lnTo>
                    <a:pt x="65048" y="396"/>
                  </a:lnTo>
                  <a:cubicBezTo>
                    <a:pt x="65109" y="396"/>
                    <a:pt x="65200" y="335"/>
                    <a:pt x="65230" y="274"/>
                  </a:cubicBezTo>
                  <a:cubicBezTo>
                    <a:pt x="65261" y="153"/>
                    <a:pt x="65169" y="1"/>
                    <a:pt x="65048" y="1"/>
                  </a:cubicBezTo>
                  <a:close/>
                  <a:moveTo>
                    <a:pt x="66203" y="1"/>
                  </a:moveTo>
                  <a:cubicBezTo>
                    <a:pt x="66142" y="1"/>
                    <a:pt x="66051" y="61"/>
                    <a:pt x="66020" y="153"/>
                  </a:cubicBezTo>
                  <a:cubicBezTo>
                    <a:pt x="65990" y="274"/>
                    <a:pt x="66081" y="396"/>
                    <a:pt x="66203" y="396"/>
                  </a:cubicBezTo>
                  <a:lnTo>
                    <a:pt x="66598" y="396"/>
                  </a:lnTo>
                  <a:cubicBezTo>
                    <a:pt x="66689" y="396"/>
                    <a:pt x="66780" y="335"/>
                    <a:pt x="66780" y="274"/>
                  </a:cubicBezTo>
                  <a:cubicBezTo>
                    <a:pt x="66841" y="153"/>
                    <a:pt x="66750" y="1"/>
                    <a:pt x="66598" y="1"/>
                  </a:cubicBezTo>
                  <a:close/>
                  <a:moveTo>
                    <a:pt x="67783" y="1"/>
                  </a:moveTo>
                  <a:cubicBezTo>
                    <a:pt x="67692" y="1"/>
                    <a:pt x="67631" y="61"/>
                    <a:pt x="67601" y="153"/>
                  </a:cubicBezTo>
                  <a:cubicBezTo>
                    <a:pt x="67571" y="274"/>
                    <a:pt x="67662" y="396"/>
                    <a:pt x="67783" y="396"/>
                  </a:cubicBezTo>
                  <a:lnTo>
                    <a:pt x="68179" y="396"/>
                  </a:lnTo>
                  <a:cubicBezTo>
                    <a:pt x="68270" y="396"/>
                    <a:pt x="68331" y="335"/>
                    <a:pt x="68361" y="274"/>
                  </a:cubicBezTo>
                  <a:cubicBezTo>
                    <a:pt x="68422" y="153"/>
                    <a:pt x="68300" y="1"/>
                    <a:pt x="68179" y="1"/>
                  </a:cubicBezTo>
                  <a:close/>
                  <a:moveTo>
                    <a:pt x="69364" y="1"/>
                  </a:moveTo>
                  <a:cubicBezTo>
                    <a:pt x="69273" y="1"/>
                    <a:pt x="69212" y="61"/>
                    <a:pt x="69182" y="153"/>
                  </a:cubicBezTo>
                  <a:cubicBezTo>
                    <a:pt x="69121" y="274"/>
                    <a:pt x="69242" y="396"/>
                    <a:pt x="69364" y="396"/>
                  </a:cubicBezTo>
                  <a:lnTo>
                    <a:pt x="69759" y="396"/>
                  </a:lnTo>
                  <a:cubicBezTo>
                    <a:pt x="69850" y="396"/>
                    <a:pt x="69911" y="335"/>
                    <a:pt x="69942" y="274"/>
                  </a:cubicBezTo>
                  <a:cubicBezTo>
                    <a:pt x="69972" y="153"/>
                    <a:pt x="69881" y="1"/>
                    <a:pt x="69759" y="1"/>
                  </a:cubicBezTo>
                  <a:close/>
                  <a:moveTo>
                    <a:pt x="70945" y="1"/>
                  </a:moveTo>
                  <a:cubicBezTo>
                    <a:pt x="70853" y="1"/>
                    <a:pt x="70762" y="61"/>
                    <a:pt x="70762" y="153"/>
                  </a:cubicBezTo>
                  <a:cubicBezTo>
                    <a:pt x="70701" y="274"/>
                    <a:pt x="70793" y="396"/>
                    <a:pt x="70945" y="396"/>
                  </a:cubicBezTo>
                  <a:lnTo>
                    <a:pt x="71340" y="396"/>
                  </a:lnTo>
                  <a:cubicBezTo>
                    <a:pt x="71401" y="396"/>
                    <a:pt x="71492" y="335"/>
                    <a:pt x="71522" y="274"/>
                  </a:cubicBezTo>
                  <a:cubicBezTo>
                    <a:pt x="71552" y="153"/>
                    <a:pt x="71461" y="1"/>
                    <a:pt x="71340" y="1"/>
                  </a:cubicBezTo>
                  <a:close/>
                  <a:moveTo>
                    <a:pt x="72495" y="1"/>
                  </a:moveTo>
                  <a:cubicBezTo>
                    <a:pt x="72434" y="1"/>
                    <a:pt x="72343" y="61"/>
                    <a:pt x="72312" y="153"/>
                  </a:cubicBezTo>
                  <a:cubicBezTo>
                    <a:pt x="72282" y="274"/>
                    <a:pt x="72373" y="396"/>
                    <a:pt x="72495" y="396"/>
                  </a:cubicBezTo>
                  <a:lnTo>
                    <a:pt x="72890" y="396"/>
                  </a:lnTo>
                  <a:cubicBezTo>
                    <a:pt x="72981" y="396"/>
                    <a:pt x="73072" y="335"/>
                    <a:pt x="73103" y="274"/>
                  </a:cubicBezTo>
                  <a:cubicBezTo>
                    <a:pt x="73133" y="153"/>
                    <a:pt x="73042" y="1"/>
                    <a:pt x="72890" y="1"/>
                  </a:cubicBezTo>
                  <a:close/>
                  <a:moveTo>
                    <a:pt x="74075" y="1"/>
                  </a:moveTo>
                  <a:cubicBezTo>
                    <a:pt x="73984" y="1"/>
                    <a:pt x="73923" y="61"/>
                    <a:pt x="73893" y="153"/>
                  </a:cubicBezTo>
                  <a:cubicBezTo>
                    <a:pt x="73863" y="274"/>
                    <a:pt x="73954" y="396"/>
                    <a:pt x="74075" y="396"/>
                  </a:cubicBezTo>
                  <a:lnTo>
                    <a:pt x="74470" y="396"/>
                  </a:lnTo>
                  <a:cubicBezTo>
                    <a:pt x="74562" y="396"/>
                    <a:pt x="74622" y="335"/>
                    <a:pt x="74653" y="274"/>
                  </a:cubicBezTo>
                  <a:cubicBezTo>
                    <a:pt x="74714" y="153"/>
                    <a:pt x="74622" y="1"/>
                    <a:pt x="74470" y="1"/>
                  </a:cubicBezTo>
                  <a:close/>
                  <a:moveTo>
                    <a:pt x="75656" y="1"/>
                  </a:moveTo>
                  <a:cubicBezTo>
                    <a:pt x="75565" y="1"/>
                    <a:pt x="75504" y="61"/>
                    <a:pt x="75474" y="153"/>
                  </a:cubicBezTo>
                  <a:cubicBezTo>
                    <a:pt x="75413" y="274"/>
                    <a:pt x="75534" y="396"/>
                    <a:pt x="75656" y="396"/>
                  </a:cubicBezTo>
                  <a:lnTo>
                    <a:pt x="76051" y="396"/>
                  </a:lnTo>
                  <a:cubicBezTo>
                    <a:pt x="76142" y="396"/>
                    <a:pt x="76203" y="335"/>
                    <a:pt x="76233" y="274"/>
                  </a:cubicBezTo>
                  <a:cubicBezTo>
                    <a:pt x="76264" y="153"/>
                    <a:pt x="76173" y="1"/>
                    <a:pt x="76051" y="1"/>
                  </a:cubicBezTo>
                  <a:close/>
                  <a:moveTo>
                    <a:pt x="77236" y="1"/>
                  </a:moveTo>
                  <a:cubicBezTo>
                    <a:pt x="77145" y="1"/>
                    <a:pt x="77054" y="61"/>
                    <a:pt x="77054" y="153"/>
                  </a:cubicBezTo>
                  <a:cubicBezTo>
                    <a:pt x="76993" y="274"/>
                    <a:pt x="77084" y="396"/>
                    <a:pt x="77236" y="396"/>
                  </a:cubicBezTo>
                  <a:lnTo>
                    <a:pt x="77632" y="396"/>
                  </a:lnTo>
                  <a:cubicBezTo>
                    <a:pt x="77692" y="396"/>
                    <a:pt x="77784" y="335"/>
                    <a:pt x="77814" y="274"/>
                  </a:cubicBezTo>
                  <a:cubicBezTo>
                    <a:pt x="77844" y="153"/>
                    <a:pt x="77753" y="1"/>
                    <a:pt x="77632" y="1"/>
                  </a:cubicBezTo>
                  <a:close/>
                  <a:moveTo>
                    <a:pt x="78787" y="1"/>
                  </a:moveTo>
                  <a:cubicBezTo>
                    <a:pt x="78726" y="1"/>
                    <a:pt x="78635" y="61"/>
                    <a:pt x="78604" y="153"/>
                  </a:cubicBezTo>
                  <a:cubicBezTo>
                    <a:pt x="78574" y="274"/>
                    <a:pt x="78665" y="396"/>
                    <a:pt x="78787" y="396"/>
                  </a:cubicBezTo>
                  <a:lnTo>
                    <a:pt x="79182" y="396"/>
                  </a:lnTo>
                  <a:cubicBezTo>
                    <a:pt x="79273" y="396"/>
                    <a:pt x="79364" y="335"/>
                    <a:pt x="79395" y="274"/>
                  </a:cubicBezTo>
                  <a:cubicBezTo>
                    <a:pt x="79425" y="153"/>
                    <a:pt x="79334" y="1"/>
                    <a:pt x="79182" y="1"/>
                  </a:cubicBezTo>
                  <a:close/>
                  <a:moveTo>
                    <a:pt x="80367" y="1"/>
                  </a:moveTo>
                  <a:cubicBezTo>
                    <a:pt x="80276" y="1"/>
                    <a:pt x="80215" y="61"/>
                    <a:pt x="80185" y="153"/>
                  </a:cubicBezTo>
                  <a:cubicBezTo>
                    <a:pt x="80154" y="274"/>
                    <a:pt x="80246" y="396"/>
                    <a:pt x="80367" y="396"/>
                  </a:cubicBezTo>
                  <a:lnTo>
                    <a:pt x="80762" y="396"/>
                  </a:lnTo>
                  <a:cubicBezTo>
                    <a:pt x="80854" y="396"/>
                    <a:pt x="80914" y="335"/>
                    <a:pt x="80945" y="274"/>
                  </a:cubicBezTo>
                  <a:cubicBezTo>
                    <a:pt x="81006" y="153"/>
                    <a:pt x="80914" y="1"/>
                    <a:pt x="80762" y="1"/>
                  </a:cubicBezTo>
                  <a:close/>
                  <a:moveTo>
                    <a:pt x="81948" y="1"/>
                  </a:moveTo>
                  <a:cubicBezTo>
                    <a:pt x="81857" y="1"/>
                    <a:pt x="81796" y="61"/>
                    <a:pt x="81765" y="153"/>
                  </a:cubicBezTo>
                  <a:cubicBezTo>
                    <a:pt x="81735" y="274"/>
                    <a:pt x="81826" y="396"/>
                    <a:pt x="81948" y="396"/>
                  </a:cubicBezTo>
                  <a:lnTo>
                    <a:pt x="82343" y="396"/>
                  </a:lnTo>
                  <a:cubicBezTo>
                    <a:pt x="82434" y="396"/>
                    <a:pt x="82495" y="335"/>
                    <a:pt x="82525" y="274"/>
                  </a:cubicBezTo>
                  <a:cubicBezTo>
                    <a:pt x="82556" y="153"/>
                    <a:pt x="82465" y="1"/>
                    <a:pt x="82343" y="1"/>
                  </a:cubicBezTo>
                  <a:close/>
                  <a:moveTo>
                    <a:pt x="83528" y="1"/>
                  </a:moveTo>
                  <a:cubicBezTo>
                    <a:pt x="83437" y="1"/>
                    <a:pt x="83346" y="61"/>
                    <a:pt x="83346" y="153"/>
                  </a:cubicBezTo>
                  <a:cubicBezTo>
                    <a:pt x="83285" y="274"/>
                    <a:pt x="83376" y="396"/>
                    <a:pt x="83528" y="396"/>
                  </a:cubicBezTo>
                  <a:lnTo>
                    <a:pt x="83924" y="396"/>
                  </a:lnTo>
                  <a:cubicBezTo>
                    <a:pt x="84015" y="396"/>
                    <a:pt x="84076" y="335"/>
                    <a:pt x="84106" y="274"/>
                  </a:cubicBezTo>
                  <a:cubicBezTo>
                    <a:pt x="84136" y="153"/>
                    <a:pt x="84045" y="1"/>
                    <a:pt x="83924" y="1"/>
                  </a:cubicBezTo>
                  <a:close/>
                  <a:moveTo>
                    <a:pt x="85109" y="1"/>
                  </a:moveTo>
                  <a:cubicBezTo>
                    <a:pt x="85018" y="1"/>
                    <a:pt x="84927" y="61"/>
                    <a:pt x="84896" y="153"/>
                  </a:cubicBezTo>
                  <a:cubicBezTo>
                    <a:pt x="84866" y="274"/>
                    <a:pt x="84957" y="396"/>
                    <a:pt x="85109" y="396"/>
                  </a:cubicBezTo>
                  <a:lnTo>
                    <a:pt x="85474" y="396"/>
                  </a:lnTo>
                  <a:cubicBezTo>
                    <a:pt x="85565" y="396"/>
                    <a:pt x="85656" y="335"/>
                    <a:pt x="85686" y="274"/>
                  </a:cubicBezTo>
                  <a:cubicBezTo>
                    <a:pt x="85717" y="153"/>
                    <a:pt x="85626" y="1"/>
                    <a:pt x="85474" y="1"/>
                  </a:cubicBezTo>
                  <a:close/>
                  <a:moveTo>
                    <a:pt x="86659" y="1"/>
                  </a:moveTo>
                  <a:cubicBezTo>
                    <a:pt x="86568" y="1"/>
                    <a:pt x="86507" y="61"/>
                    <a:pt x="86477" y="153"/>
                  </a:cubicBezTo>
                  <a:cubicBezTo>
                    <a:pt x="86446" y="274"/>
                    <a:pt x="86538" y="396"/>
                    <a:pt x="86659" y="396"/>
                  </a:cubicBezTo>
                  <a:lnTo>
                    <a:pt x="87054" y="396"/>
                  </a:lnTo>
                  <a:cubicBezTo>
                    <a:pt x="87145" y="396"/>
                    <a:pt x="87237" y="335"/>
                    <a:pt x="87237" y="274"/>
                  </a:cubicBezTo>
                  <a:cubicBezTo>
                    <a:pt x="87297" y="153"/>
                    <a:pt x="87206" y="1"/>
                    <a:pt x="87054" y="1"/>
                  </a:cubicBezTo>
                  <a:close/>
                  <a:moveTo>
                    <a:pt x="88240" y="1"/>
                  </a:moveTo>
                  <a:cubicBezTo>
                    <a:pt x="88149" y="1"/>
                    <a:pt x="88088" y="61"/>
                    <a:pt x="88057" y="153"/>
                  </a:cubicBezTo>
                  <a:cubicBezTo>
                    <a:pt x="88027" y="274"/>
                    <a:pt x="88118" y="396"/>
                    <a:pt x="88240" y="396"/>
                  </a:cubicBezTo>
                  <a:lnTo>
                    <a:pt x="88635" y="396"/>
                  </a:lnTo>
                  <a:cubicBezTo>
                    <a:pt x="88726" y="396"/>
                    <a:pt x="88787" y="335"/>
                    <a:pt x="88817" y="274"/>
                  </a:cubicBezTo>
                  <a:cubicBezTo>
                    <a:pt x="88848" y="153"/>
                    <a:pt x="88756" y="1"/>
                    <a:pt x="88635" y="1"/>
                  </a:cubicBezTo>
                  <a:close/>
                  <a:moveTo>
                    <a:pt x="89820" y="1"/>
                  </a:moveTo>
                  <a:cubicBezTo>
                    <a:pt x="89729" y="1"/>
                    <a:pt x="89638" y="61"/>
                    <a:pt x="89638" y="153"/>
                  </a:cubicBezTo>
                  <a:cubicBezTo>
                    <a:pt x="89577" y="274"/>
                    <a:pt x="89668" y="396"/>
                    <a:pt x="89820" y="396"/>
                  </a:cubicBezTo>
                  <a:lnTo>
                    <a:pt x="90215" y="396"/>
                  </a:lnTo>
                  <a:cubicBezTo>
                    <a:pt x="90307" y="396"/>
                    <a:pt x="90367" y="335"/>
                    <a:pt x="90398" y="274"/>
                  </a:cubicBezTo>
                  <a:cubicBezTo>
                    <a:pt x="90428" y="153"/>
                    <a:pt x="90337" y="1"/>
                    <a:pt x="90215" y="1"/>
                  </a:cubicBezTo>
                  <a:close/>
                  <a:moveTo>
                    <a:pt x="91401" y="1"/>
                  </a:moveTo>
                  <a:cubicBezTo>
                    <a:pt x="91310" y="1"/>
                    <a:pt x="91219" y="61"/>
                    <a:pt x="91188" y="153"/>
                  </a:cubicBezTo>
                  <a:cubicBezTo>
                    <a:pt x="91158" y="274"/>
                    <a:pt x="91249" y="396"/>
                    <a:pt x="91401" y="396"/>
                  </a:cubicBezTo>
                  <a:lnTo>
                    <a:pt x="91766" y="396"/>
                  </a:lnTo>
                  <a:cubicBezTo>
                    <a:pt x="91857" y="396"/>
                    <a:pt x="91948" y="335"/>
                    <a:pt x="91978" y="274"/>
                  </a:cubicBezTo>
                  <a:cubicBezTo>
                    <a:pt x="92009" y="153"/>
                    <a:pt x="91918" y="1"/>
                    <a:pt x="91766" y="1"/>
                  </a:cubicBezTo>
                  <a:close/>
                  <a:moveTo>
                    <a:pt x="92951" y="1"/>
                  </a:moveTo>
                  <a:cubicBezTo>
                    <a:pt x="92860" y="1"/>
                    <a:pt x="92799" y="61"/>
                    <a:pt x="92769" y="153"/>
                  </a:cubicBezTo>
                  <a:cubicBezTo>
                    <a:pt x="92738" y="274"/>
                    <a:pt x="92829" y="396"/>
                    <a:pt x="92951" y="396"/>
                  </a:cubicBezTo>
                  <a:lnTo>
                    <a:pt x="93346" y="396"/>
                  </a:lnTo>
                  <a:cubicBezTo>
                    <a:pt x="93437" y="396"/>
                    <a:pt x="93529" y="335"/>
                    <a:pt x="93529" y="274"/>
                  </a:cubicBezTo>
                  <a:cubicBezTo>
                    <a:pt x="93589" y="153"/>
                    <a:pt x="93498" y="1"/>
                    <a:pt x="93346" y="1"/>
                  </a:cubicBezTo>
                  <a:close/>
                  <a:moveTo>
                    <a:pt x="94532" y="1"/>
                  </a:moveTo>
                  <a:cubicBezTo>
                    <a:pt x="94440" y="1"/>
                    <a:pt x="94380" y="61"/>
                    <a:pt x="94349" y="153"/>
                  </a:cubicBezTo>
                  <a:cubicBezTo>
                    <a:pt x="94319" y="274"/>
                    <a:pt x="94410" y="396"/>
                    <a:pt x="94532" y="396"/>
                  </a:cubicBezTo>
                  <a:lnTo>
                    <a:pt x="94927" y="396"/>
                  </a:lnTo>
                  <a:cubicBezTo>
                    <a:pt x="95018" y="396"/>
                    <a:pt x="95079" y="335"/>
                    <a:pt x="95109" y="274"/>
                  </a:cubicBezTo>
                  <a:cubicBezTo>
                    <a:pt x="95170" y="153"/>
                    <a:pt x="95048" y="1"/>
                    <a:pt x="94927" y="1"/>
                  </a:cubicBezTo>
                  <a:close/>
                  <a:moveTo>
                    <a:pt x="96112" y="1"/>
                  </a:moveTo>
                  <a:cubicBezTo>
                    <a:pt x="96021" y="1"/>
                    <a:pt x="95960" y="61"/>
                    <a:pt x="95930" y="153"/>
                  </a:cubicBezTo>
                  <a:cubicBezTo>
                    <a:pt x="95869" y="274"/>
                    <a:pt x="95960" y="396"/>
                    <a:pt x="96112" y="396"/>
                  </a:cubicBezTo>
                  <a:lnTo>
                    <a:pt x="96507" y="396"/>
                  </a:lnTo>
                  <a:cubicBezTo>
                    <a:pt x="96599" y="396"/>
                    <a:pt x="96659" y="335"/>
                    <a:pt x="96690" y="274"/>
                  </a:cubicBezTo>
                  <a:cubicBezTo>
                    <a:pt x="96720" y="153"/>
                    <a:pt x="96629" y="1"/>
                    <a:pt x="96507" y="1"/>
                  </a:cubicBezTo>
                  <a:close/>
                  <a:moveTo>
                    <a:pt x="97693" y="1"/>
                  </a:moveTo>
                  <a:cubicBezTo>
                    <a:pt x="97602" y="1"/>
                    <a:pt x="97510" y="61"/>
                    <a:pt x="97480" y="153"/>
                  </a:cubicBezTo>
                  <a:cubicBezTo>
                    <a:pt x="97450" y="274"/>
                    <a:pt x="97541" y="396"/>
                    <a:pt x="97693" y="396"/>
                  </a:cubicBezTo>
                  <a:lnTo>
                    <a:pt x="98088" y="396"/>
                  </a:lnTo>
                  <a:cubicBezTo>
                    <a:pt x="98149" y="396"/>
                    <a:pt x="98240" y="335"/>
                    <a:pt x="98270" y="274"/>
                  </a:cubicBezTo>
                  <a:cubicBezTo>
                    <a:pt x="98301" y="153"/>
                    <a:pt x="98210" y="1"/>
                    <a:pt x="98088" y="1"/>
                  </a:cubicBezTo>
                  <a:close/>
                  <a:moveTo>
                    <a:pt x="99243" y="1"/>
                  </a:moveTo>
                  <a:cubicBezTo>
                    <a:pt x="99182" y="1"/>
                    <a:pt x="99091" y="61"/>
                    <a:pt x="99061" y="153"/>
                  </a:cubicBezTo>
                  <a:cubicBezTo>
                    <a:pt x="99030" y="274"/>
                    <a:pt x="99121" y="396"/>
                    <a:pt x="99243" y="396"/>
                  </a:cubicBezTo>
                  <a:lnTo>
                    <a:pt x="99638" y="396"/>
                  </a:lnTo>
                  <a:cubicBezTo>
                    <a:pt x="99729" y="396"/>
                    <a:pt x="99820" y="335"/>
                    <a:pt x="99820" y="274"/>
                  </a:cubicBezTo>
                  <a:cubicBezTo>
                    <a:pt x="99881" y="153"/>
                    <a:pt x="99790" y="1"/>
                    <a:pt x="99638" y="1"/>
                  </a:cubicBezTo>
                  <a:close/>
                  <a:moveTo>
                    <a:pt x="100824" y="1"/>
                  </a:moveTo>
                  <a:cubicBezTo>
                    <a:pt x="100732" y="1"/>
                    <a:pt x="100672" y="61"/>
                    <a:pt x="100641" y="153"/>
                  </a:cubicBezTo>
                  <a:cubicBezTo>
                    <a:pt x="100611" y="274"/>
                    <a:pt x="100702" y="396"/>
                    <a:pt x="100824" y="396"/>
                  </a:cubicBezTo>
                  <a:lnTo>
                    <a:pt x="101219" y="396"/>
                  </a:lnTo>
                  <a:cubicBezTo>
                    <a:pt x="101310" y="396"/>
                    <a:pt x="101371" y="335"/>
                    <a:pt x="101401" y="274"/>
                  </a:cubicBezTo>
                  <a:cubicBezTo>
                    <a:pt x="101462" y="153"/>
                    <a:pt x="101340" y="1"/>
                    <a:pt x="101219" y="1"/>
                  </a:cubicBezTo>
                  <a:close/>
                  <a:moveTo>
                    <a:pt x="102404" y="1"/>
                  </a:moveTo>
                  <a:cubicBezTo>
                    <a:pt x="102313" y="1"/>
                    <a:pt x="102252" y="61"/>
                    <a:pt x="102222" y="153"/>
                  </a:cubicBezTo>
                  <a:cubicBezTo>
                    <a:pt x="102161" y="274"/>
                    <a:pt x="102283" y="396"/>
                    <a:pt x="102404" y="396"/>
                  </a:cubicBezTo>
                  <a:lnTo>
                    <a:pt x="102799" y="396"/>
                  </a:lnTo>
                  <a:cubicBezTo>
                    <a:pt x="102890" y="396"/>
                    <a:pt x="102951" y="335"/>
                    <a:pt x="102982" y="274"/>
                  </a:cubicBezTo>
                  <a:cubicBezTo>
                    <a:pt x="103012" y="153"/>
                    <a:pt x="102921" y="1"/>
                    <a:pt x="102799" y="1"/>
                  </a:cubicBezTo>
                  <a:close/>
                  <a:moveTo>
                    <a:pt x="103985" y="1"/>
                  </a:moveTo>
                  <a:cubicBezTo>
                    <a:pt x="103894" y="1"/>
                    <a:pt x="103802" y="61"/>
                    <a:pt x="103772" y="153"/>
                  </a:cubicBezTo>
                  <a:cubicBezTo>
                    <a:pt x="103742" y="274"/>
                    <a:pt x="103833" y="396"/>
                    <a:pt x="103985" y="396"/>
                  </a:cubicBezTo>
                  <a:lnTo>
                    <a:pt x="104380" y="396"/>
                  </a:lnTo>
                  <a:cubicBezTo>
                    <a:pt x="104441" y="396"/>
                    <a:pt x="104532" y="335"/>
                    <a:pt x="104562" y="274"/>
                  </a:cubicBezTo>
                  <a:cubicBezTo>
                    <a:pt x="104593" y="153"/>
                    <a:pt x="104501" y="1"/>
                    <a:pt x="104380" y="1"/>
                  </a:cubicBezTo>
                  <a:close/>
                  <a:moveTo>
                    <a:pt x="105535" y="1"/>
                  </a:moveTo>
                  <a:cubicBezTo>
                    <a:pt x="105474" y="1"/>
                    <a:pt x="105383" y="61"/>
                    <a:pt x="105353" y="153"/>
                  </a:cubicBezTo>
                  <a:cubicBezTo>
                    <a:pt x="105322" y="274"/>
                    <a:pt x="105413" y="396"/>
                    <a:pt x="105535" y="396"/>
                  </a:cubicBezTo>
                  <a:lnTo>
                    <a:pt x="105930" y="396"/>
                  </a:lnTo>
                  <a:cubicBezTo>
                    <a:pt x="106021" y="396"/>
                    <a:pt x="106112" y="335"/>
                    <a:pt x="106143" y="274"/>
                  </a:cubicBezTo>
                  <a:cubicBezTo>
                    <a:pt x="106173" y="153"/>
                    <a:pt x="106082" y="1"/>
                    <a:pt x="105930" y="1"/>
                  </a:cubicBezTo>
                  <a:close/>
                  <a:moveTo>
                    <a:pt x="107115" y="1"/>
                  </a:moveTo>
                  <a:cubicBezTo>
                    <a:pt x="107024" y="1"/>
                    <a:pt x="106963" y="61"/>
                    <a:pt x="106933" y="153"/>
                  </a:cubicBezTo>
                  <a:cubicBezTo>
                    <a:pt x="106903" y="274"/>
                    <a:pt x="106994" y="396"/>
                    <a:pt x="107115" y="396"/>
                  </a:cubicBezTo>
                  <a:lnTo>
                    <a:pt x="107511" y="396"/>
                  </a:lnTo>
                  <a:cubicBezTo>
                    <a:pt x="107602" y="396"/>
                    <a:pt x="107663" y="335"/>
                    <a:pt x="107693" y="274"/>
                  </a:cubicBezTo>
                  <a:cubicBezTo>
                    <a:pt x="107754" y="153"/>
                    <a:pt x="107632" y="1"/>
                    <a:pt x="107511" y="1"/>
                  </a:cubicBezTo>
                  <a:close/>
                  <a:moveTo>
                    <a:pt x="108696" y="1"/>
                  </a:moveTo>
                  <a:cubicBezTo>
                    <a:pt x="108605" y="1"/>
                    <a:pt x="108544" y="61"/>
                    <a:pt x="108514" y="153"/>
                  </a:cubicBezTo>
                  <a:cubicBezTo>
                    <a:pt x="108453" y="274"/>
                    <a:pt x="108574" y="396"/>
                    <a:pt x="108696" y="396"/>
                  </a:cubicBezTo>
                  <a:lnTo>
                    <a:pt x="109091" y="396"/>
                  </a:lnTo>
                  <a:cubicBezTo>
                    <a:pt x="109182" y="396"/>
                    <a:pt x="109243" y="335"/>
                    <a:pt x="109274" y="274"/>
                  </a:cubicBezTo>
                  <a:cubicBezTo>
                    <a:pt x="109304" y="153"/>
                    <a:pt x="109213" y="1"/>
                    <a:pt x="109091" y="1"/>
                  </a:cubicBezTo>
                  <a:close/>
                  <a:moveTo>
                    <a:pt x="110277" y="1"/>
                  </a:moveTo>
                  <a:cubicBezTo>
                    <a:pt x="110185" y="1"/>
                    <a:pt x="110094" y="61"/>
                    <a:pt x="110094" y="153"/>
                  </a:cubicBezTo>
                  <a:cubicBezTo>
                    <a:pt x="110033" y="274"/>
                    <a:pt x="110125" y="396"/>
                    <a:pt x="110277" y="396"/>
                  </a:cubicBezTo>
                  <a:lnTo>
                    <a:pt x="110672" y="396"/>
                  </a:lnTo>
                  <a:cubicBezTo>
                    <a:pt x="110733" y="396"/>
                    <a:pt x="110824" y="335"/>
                    <a:pt x="110854" y="274"/>
                  </a:cubicBezTo>
                  <a:cubicBezTo>
                    <a:pt x="110885" y="153"/>
                    <a:pt x="110793" y="1"/>
                    <a:pt x="110672" y="1"/>
                  </a:cubicBezTo>
                  <a:close/>
                  <a:moveTo>
                    <a:pt x="111827" y="1"/>
                  </a:moveTo>
                  <a:cubicBezTo>
                    <a:pt x="111766" y="1"/>
                    <a:pt x="111675" y="61"/>
                    <a:pt x="111644" y="153"/>
                  </a:cubicBezTo>
                  <a:cubicBezTo>
                    <a:pt x="111614" y="274"/>
                    <a:pt x="111705" y="396"/>
                    <a:pt x="111827" y="396"/>
                  </a:cubicBezTo>
                  <a:lnTo>
                    <a:pt x="112222" y="396"/>
                  </a:lnTo>
                  <a:cubicBezTo>
                    <a:pt x="112313" y="396"/>
                    <a:pt x="112404" y="335"/>
                    <a:pt x="112435" y="274"/>
                  </a:cubicBezTo>
                  <a:cubicBezTo>
                    <a:pt x="112465" y="153"/>
                    <a:pt x="112374" y="1"/>
                    <a:pt x="112222" y="1"/>
                  </a:cubicBezTo>
                  <a:close/>
                  <a:moveTo>
                    <a:pt x="113407" y="1"/>
                  </a:moveTo>
                  <a:cubicBezTo>
                    <a:pt x="113316" y="1"/>
                    <a:pt x="113255" y="61"/>
                    <a:pt x="113225" y="153"/>
                  </a:cubicBezTo>
                  <a:cubicBezTo>
                    <a:pt x="113195" y="274"/>
                    <a:pt x="113286" y="396"/>
                    <a:pt x="113407" y="396"/>
                  </a:cubicBezTo>
                  <a:lnTo>
                    <a:pt x="113803" y="396"/>
                  </a:lnTo>
                  <a:cubicBezTo>
                    <a:pt x="113894" y="396"/>
                    <a:pt x="113954" y="335"/>
                    <a:pt x="113985" y="274"/>
                  </a:cubicBezTo>
                  <a:cubicBezTo>
                    <a:pt x="114046" y="153"/>
                    <a:pt x="113954" y="1"/>
                    <a:pt x="113803" y="1"/>
                  </a:cubicBezTo>
                  <a:close/>
                  <a:moveTo>
                    <a:pt x="114988" y="1"/>
                  </a:moveTo>
                  <a:cubicBezTo>
                    <a:pt x="114897" y="1"/>
                    <a:pt x="114836" y="61"/>
                    <a:pt x="114806" y="153"/>
                  </a:cubicBezTo>
                  <a:cubicBezTo>
                    <a:pt x="114745" y="274"/>
                    <a:pt x="114866" y="396"/>
                    <a:pt x="114988" y="396"/>
                  </a:cubicBezTo>
                  <a:lnTo>
                    <a:pt x="115383" y="396"/>
                  </a:lnTo>
                  <a:cubicBezTo>
                    <a:pt x="115474" y="396"/>
                    <a:pt x="115535" y="335"/>
                    <a:pt x="115565" y="274"/>
                  </a:cubicBezTo>
                  <a:cubicBezTo>
                    <a:pt x="115596" y="153"/>
                    <a:pt x="115505" y="1"/>
                    <a:pt x="115383" y="1"/>
                  </a:cubicBezTo>
                  <a:close/>
                  <a:moveTo>
                    <a:pt x="116569" y="1"/>
                  </a:moveTo>
                  <a:cubicBezTo>
                    <a:pt x="116477" y="1"/>
                    <a:pt x="116386" y="61"/>
                    <a:pt x="116386" y="153"/>
                  </a:cubicBezTo>
                  <a:cubicBezTo>
                    <a:pt x="116325" y="274"/>
                    <a:pt x="116417" y="396"/>
                    <a:pt x="116569" y="396"/>
                  </a:cubicBezTo>
                  <a:lnTo>
                    <a:pt x="116964" y="396"/>
                  </a:lnTo>
                  <a:cubicBezTo>
                    <a:pt x="117024" y="396"/>
                    <a:pt x="117116" y="335"/>
                    <a:pt x="117146" y="274"/>
                  </a:cubicBezTo>
                  <a:cubicBezTo>
                    <a:pt x="117176" y="153"/>
                    <a:pt x="117085" y="1"/>
                    <a:pt x="116964" y="1"/>
                  </a:cubicBezTo>
                  <a:close/>
                  <a:moveTo>
                    <a:pt x="118119" y="1"/>
                  </a:moveTo>
                  <a:cubicBezTo>
                    <a:pt x="118058" y="1"/>
                    <a:pt x="117967" y="61"/>
                    <a:pt x="117936" y="153"/>
                  </a:cubicBezTo>
                  <a:cubicBezTo>
                    <a:pt x="117906" y="274"/>
                    <a:pt x="117997" y="396"/>
                    <a:pt x="118119" y="396"/>
                  </a:cubicBezTo>
                  <a:lnTo>
                    <a:pt x="118514" y="396"/>
                  </a:lnTo>
                  <a:cubicBezTo>
                    <a:pt x="118605" y="396"/>
                    <a:pt x="118696" y="335"/>
                    <a:pt x="118727" y="274"/>
                  </a:cubicBezTo>
                  <a:cubicBezTo>
                    <a:pt x="118757" y="153"/>
                    <a:pt x="118666" y="1"/>
                    <a:pt x="118514" y="1"/>
                  </a:cubicBezTo>
                  <a:close/>
                  <a:moveTo>
                    <a:pt x="119699" y="1"/>
                  </a:moveTo>
                  <a:cubicBezTo>
                    <a:pt x="119608" y="1"/>
                    <a:pt x="119547" y="61"/>
                    <a:pt x="119517" y="153"/>
                  </a:cubicBezTo>
                  <a:cubicBezTo>
                    <a:pt x="119487" y="274"/>
                    <a:pt x="119578" y="396"/>
                    <a:pt x="119699" y="396"/>
                  </a:cubicBezTo>
                  <a:lnTo>
                    <a:pt x="120094" y="396"/>
                  </a:lnTo>
                  <a:cubicBezTo>
                    <a:pt x="120186" y="396"/>
                    <a:pt x="120246" y="335"/>
                    <a:pt x="120277" y="274"/>
                  </a:cubicBezTo>
                  <a:cubicBezTo>
                    <a:pt x="120338" y="153"/>
                    <a:pt x="120246" y="1"/>
                    <a:pt x="120094" y="1"/>
                  </a:cubicBezTo>
                  <a:close/>
                  <a:moveTo>
                    <a:pt x="121280" y="1"/>
                  </a:moveTo>
                  <a:cubicBezTo>
                    <a:pt x="121189" y="1"/>
                    <a:pt x="121128" y="61"/>
                    <a:pt x="121097" y="153"/>
                  </a:cubicBezTo>
                  <a:cubicBezTo>
                    <a:pt x="121067" y="274"/>
                    <a:pt x="121158" y="396"/>
                    <a:pt x="121280" y="396"/>
                  </a:cubicBezTo>
                  <a:lnTo>
                    <a:pt x="121675" y="396"/>
                  </a:lnTo>
                  <a:cubicBezTo>
                    <a:pt x="121766" y="396"/>
                    <a:pt x="121827" y="335"/>
                    <a:pt x="121857" y="274"/>
                  </a:cubicBezTo>
                  <a:cubicBezTo>
                    <a:pt x="121888" y="153"/>
                    <a:pt x="121797" y="1"/>
                    <a:pt x="121675" y="1"/>
                  </a:cubicBezTo>
                  <a:close/>
                  <a:moveTo>
                    <a:pt x="122860" y="1"/>
                  </a:moveTo>
                  <a:cubicBezTo>
                    <a:pt x="122769" y="1"/>
                    <a:pt x="122678" y="61"/>
                    <a:pt x="122678" y="153"/>
                  </a:cubicBezTo>
                  <a:cubicBezTo>
                    <a:pt x="122617" y="274"/>
                    <a:pt x="122708" y="396"/>
                    <a:pt x="122860" y="396"/>
                  </a:cubicBezTo>
                  <a:lnTo>
                    <a:pt x="123256" y="396"/>
                  </a:lnTo>
                  <a:cubicBezTo>
                    <a:pt x="123347" y="396"/>
                    <a:pt x="123408" y="335"/>
                    <a:pt x="123438" y="274"/>
                  </a:cubicBezTo>
                  <a:cubicBezTo>
                    <a:pt x="123468" y="153"/>
                    <a:pt x="123377" y="1"/>
                    <a:pt x="123256" y="1"/>
                  </a:cubicBezTo>
                  <a:close/>
                  <a:moveTo>
                    <a:pt x="124441" y="1"/>
                  </a:moveTo>
                  <a:cubicBezTo>
                    <a:pt x="124350" y="1"/>
                    <a:pt x="124259" y="61"/>
                    <a:pt x="124228" y="153"/>
                  </a:cubicBezTo>
                  <a:cubicBezTo>
                    <a:pt x="124198" y="274"/>
                    <a:pt x="124289" y="396"/>
                    <a:pt x="124441" y="396"/>
                  </a:cubicBezTo>
                  <a:lnTo>
                    <a:pt x="124806" y="396"/>
                  </a:lnTo>
                  <a:cubicBezTo>
                    <a:pt x="124897" y="396"/>
                    <a:pt x="124988" y="335"/>
                    <a:pt x="125019" y="274"/>
                  </a:cubicBezTo>
                  <a:cubicBezTo>
                    <a:pt x="125049" y="153"/>
                    <a:pt x="124958" y="1"/>
                    <a:pt x="124806" y="1"/>
                  </a:cubicBezTo>
                  <a:close/>
                  <a:moveTo>
                    <a:pt x="125991" y="1"/>
                  </a:moveTo>
                  <a:cubicBezTo>
                    <a:pt x="125900" y="1"/>
                    <a:pt x="125839" y="61"/>
                    <a:pt x="125809" y="153"/>
                  </a:cubicBezTo>
                  <a:cubicBezTo>
                    <a:pt x="125778" y="274"/>
                    <a:pt x="125870" y="396"/>
                    <a:pt x="125991" y="396"/>
                  </a:cubicBezTo>
                  <a:lnTo>
                    <a:pt x="126386" y="396"/>
                  </a:lnTo>
                  <a:cubicBezTo>
                    <a:pt x="126478" y="396"/>
                    <a:pt x="126569" y="335"/>
                    <a:pt x="126569" y="274"/>
                  </a:cubicBezTo>
                  <a:cubicBezTo>
                    <a:pt x="126629" y="153"/>
                    <a:pt x="126538" y="1"/>
                    <a:pt x="126386" y="1"/>
                  </a:cubicBezTo>
                  <a:close/>
                  <a:moveTo>
                    <a:pt x="127572" y="1"/>
                  </a:moveTo>
                  <a:cubicBezTo>
                    <a:pt x="127481" y="1"/>
                    <a:pt x="127420" y="61"/>
                    <a:pt x="127389" y="153"/>
                  </a:cubicBezTo>
                  <a:cubicBezTo>
                    <a:pt x="127359" y="274"/>
                    <a:pt x="127450" y="396"/>
                    <a:pt x="127572" y="396"/>
                  </a:cubicBezTo>
                  <a:lnTo>
                    <a:pt x="127967" y="396"/>
                  </a:lnTo>
                  <a:cubicBezTo>
                    <a:pt x="128058" y="396"/>
                    <a:pt x="128119" y="335"/>
                    <a:pt x="128149" y="274"/>
                  </a:cubicBezTo>
                  <a:cubicBezTo>
                    <a:pt x="128180" y="153"/>
                    <a:pt x="128088" y="1"/>
                    <a:pt x="127967" y="1"/>
                  </a:cubicBezTo>
                  <a:close/>
                  <a:moveTo>
                    <a:pt x="129152" y="1"/>
                  </a:moveTo>
                  <a:cubicBezTo>
                    <a:pt x="129061" y="1"/>
                    <a:pt x="128970" y="61"/>
                    <a:pt x="128970" y="153"/>
                  </a:cubicBezTo>
                  <a:cubicBezTo>
                    <a:pt x="128909" y="274"/>
                    <a:pt x="129000" y="396"/>
                    <a:pt x="129152" y="396"/>
                  </a:cubicBezTo>
                  <a:lnTo>
                    <a:pt x="129547" y="396"/>
                  </a:lnTo>
                  <a:cubicBezTo>
                    <a:pt x="129639" y="396"/>
                    <a:pt x="129699" y="335"/>
                    <a:pt x="129730" y="274"/>
                  </a:cubicBezTo>
                  <a:cubicBezTo>
                    <a:pt x="129760" y="153"/>
                    <a:pt x="129669" y="1"/>
                    <a:pt x="129547" y="1"/>
                  </a:cubicBezTo>
                  <a:close/>
                  <a:moveTo>
                    <a:pt x="1" y="82129"/>
                  </a:moveTo>
                  <a:cubicBezTo>
                    <a:pt x="1" y="82221"/>
                    <a:pt x="31" y="82312"/>
                    <a:pt x="123" y="82312"/>
                  </a:cubicBezTo>
                  <a:cubicBezTo>
                    <a:pt x="244" y="82373"/>
                    <a:pt x="366" y="82281"/>
                    <a:pt x="366" y="82129"/>
                  </a:cubicBezTo>
                  <a:lnTo>
                    <a:pt x="366" y="81734"/>
                  </a:lnTo>
                  <a:cubicBezTo>
                    <a:pt x="366" y="81673"/>
                    <a:pt x="335" y="81582"/>
                    <a:pt x="244" y="81552"/>
                  </a:cubicBezTo>
                  <a:cubicBezTo>
                    <a:pt x="123" y="81521"/>
                    <a:pt x="1" y="81613"/>
                    <a:pt x="1" y="81734"/>
                  </a:cubicBezTo>
                  <a:close/>
                  <a:moveTo>
                    <a:pt x="1" y="80579"/>
                  </a:moveTo>
                  <a:cubicBezTo>
                    <a:pt x="1" y="80640"/>
                    <a:pt x="31" y="80731"/>
                    <a:pt x="123" y="80762"/>
                  </a:cubicBezTo>
                  <a:cubicBezTo>
                    <a:pt x="244" y="80792"/>
                    <a:pt x="366" y="80701"/>
                    <a:pt x="366" y="80579"/>
                  </a:cubicBezTo>
                  <a:lnTo>
                    <a:pt x="366" y="80184"/>
                  </a:lnTo>
                  <a:cubicBezTo>
                    <a:pt x="366" y="80093"/>
                    <a:pt x="335" y="80002"/>
                    <a:pt x="244" y="80002"/>
                  </a:cubicBezTo>
                  <a:cubicBezTo>
                    <a:pt x="123" y="79941"/>
                    <a:pt x="1" y="80032"/>
                    <a:pt x="1" y="80184"/>
                  </a:cubicBezTo>
                  <a:close/>
                  <a:moveTo>
                    <a:pt x="1" y="78999"/>
                  </a:moveTo>
                  <a:cubicBezTo>
                    <a:pt x="1" y="79090"/>
                    <a:pt x="31" y="79151"/>
                    <a:pt x="123" y="79181"/>
                  </a:cubicBezTo>
                  <a:cubicBezTo>
                    <a:pt x="244" y="79211"/>
                    <a:pt x="366" y="79120"/>
                    <a:pt x="366" y="78999"/>
                  </a:cubicBezTo>
                  <a:lnTo>
                    <a:pt x="366" y="78604"/>
                  </a:lnTo>
                  <a:cubicBezTo>
                    <a:pt x="366" y="78512"/>
                    <a:pt x="335" y="78452"/>
                    <a:pt x="244" y="78421"/>
                  </a:cubicBezTo>
                  <a:cubicBezTo>
                    <a:pt x="123" y="78360"/>
                    <a:pt x="1" y="78482"/>
                    <a:pt x="1" y="78604"/>
                  </a:cubicBezTo>
                  <a:close/>
                  <a:moveTo>
                    <a:pt x="1" y="77418"/>
                  </a:moveTo>
                  <a:cubicBezTo>
                    <a:pt x="1" y="77509"/>
                    <a:pt x="31" y="77570"/>
                    <a:pt x="123" y="77600"/>
                  </a:cubicBezTo>
                  <a:cubicBezTo>
                    <a:pt x="244" y="77661"/>
                    <a:pt x="366" y="77570"/>
                    <a:pt x="366" y="77418"/>
                  </a:cubicBezTo>
                  <a:lnTo>
                    <a:pt x="366" y="77023"/>
                  </a:lnTo>
                  <a:cubicBezTo>
                    <a:pt x="366" y="76932"/>
                    <a:pt x="335" y="76871"/>
                    <a:pt x="244" y="76841"/>
                  </a:cubicBezTo>
                  <a:cubicBezTo>
                    <a:pt x="123" y="76810"/>
                    <a:pt x="1" y="76901"/>
                    <a:pt x="1" y="77023"/>
                  </a:cubicBezTo>
                  <a:close/>
                  <a:moveTo>
                    <a:pt x="1" y="75838"/>
                  </a:moveTo>
                  <a:cubicBezTo>
                    <a:pt x="1" y="75929"/>
                    <a:pt x="31" y="76020"/>
                    <a:pt x="123" y="76050"/>
                  </a:cubicBezTo>
                  <a:cubicBezTo>
                    <a:pt x="244" y="76081"/>
                    <a:pt x="366" y="75989"/>
                    <a:pt x="366" y="75838"/>
                  </a:cubicBezTo>
                  <a:lnTo>
                    <a:pt x="366" y="75442"/>
                  </a:lnTo>
                  <a:cubicBezTo>
                    <a:pt x="366" y="75382"/>
                    <a:pt x="335" y="75290"/>
                    <a:pt x="244" y="75260"/>
                  </a:cubicBezTo>
                  <a:cubicBezTo>
                    <a:pt x="123" y="75230"/>
                    <a:pt x="1" y="75321"/>
                    <a:pt x="1" y="75442"/>
                  </a:cubicBezTo>
                  <a:close/>
                  <a:moveTo>
                    <a:pt x="1" y="74287"/>
                  </a:moveTo>
                  <a:cubicBezTo>
                    <a:pt x="1" y="74379"/>
                    <a:pt x="31" y="74439"/>
                    <a:pt x="123" y="74470"/>
                  </a:cubicBezTo>
                  <a:cubicBezTo>
                    <a:pt x="244" y="74500"/>
                    <a:pt x="366" y="74409"/>
                    <a:pt x="366" y="74287"/>
                  </a:cubicBezTo>
                  <a:lnTo>
                    <a:pt x="366" y="73892"/>
                  </a:lnTo>
                  <a:cubicBezTo>
                    <a:pt x="366" y="73801"/>
                    <a:pt x="335" y="73710"/>
                    <a:pt x="244" y="73710"/>
                  </a:cubicBezTo>
                  <a:cubicBezTo>
                    <a:pt x="123" y="73649"/>
                    <a:pt x="1" y="73740"/>
                    <a:pt x="1" y="73892"/>
                  </a:cubicBezTo>
                  <a:close/>
                  <a:moveTo>
                    <a:pt x="1" y="72707"/>
                  </a:moveTo>
                  <a:cubicBezTo>
                    <a:pt x="1" y="72798"/>
                    <a:pt x="31" y="72859"/>
                    <a:pt x="123" y="72889"/>
                  </a:cubicBezTo>
                  <a:cubicBezTo>
                    <a:pt x="244" y="72920"/>
                    <a:pt x="366" y="72828"/>
                    <a:pt x="366" y="72707"/>
                  </a:cubicBezTo>
                  <a:lnTo>
                    <a:pt x="366" y="72312"/>
                  </a:lnTo>
                  <a:cubicBezTo>
                    <a:pt x="366" y="72220"/>
                    <a:pt x="335" y="72160"/>
                    <a:pt x="244" y="72129"/>
                  </a:cubicBezTo>
                  <a:cubicBezTo>
                    <a:pt x="123" y="72099"/>
                    <a:pt x="1" y="72190"/>
                    <a:pt x="1" y="72312"/>
                  </a:cubicBezTo>
                  <a:close/>
                  <a:moveTo>
                    <a:pt x="1" y="71126"/>
                  </a:moveTo>
                  <a:cubicBezTo>
                    <a:pt x="1" y="71217"/>
                    <a:pt x="31" y="71309"/>
                    <a:pt x="123" y="71309"/>
                  </a:cubicBezTo>
                  <a:cubicBezTo>
                    <a:pt x="244" y="71369"/>
                    <a:pt x="366" y="71278"/>
                    <a:pt x="366" y="71126"/>
                  </a:cubicBezTo>
                  <a:lnTo>
                    <a:pt x="366" y="70731"/>
                  </a:lnTo>
                  <a:cubicBezTo>
                    <a:pt x="366" y="70640"/>
                    <a:pt x="335" y="70579"/>
                    <a:pt x="244" y="70549"/>
                  </a:cubicBezTo>
                  <a:cubicBezTo>
                    <a:pt x="123" y="70518"/>
                    <a:pt x="1" y="70609"/>
                    <a:pt x="1" y="70731"/>
                  </a:cubicBezTo>
                  <a:close/>
                  <a:moveTo>
                    <a:pt x="1" y="69576"/>
                  </a:moveTo>
                  <a:cubicBezTo>
                    <a:pt x="1" y="69637"/>
                    <a:pt x="31" y="69728"/>
                    <a:pt x="123" y="69758"/>
                  </a:cubicBezTo>
                  <a:cubicBezTo>
                    <a:pt x="244" y="69789"/>
                    <a:pt x="366" y="69698"/>
                    <a:pt x="366" y="69576"/>
                  </a:cubicBezTo>
                  <a:lnTo>
                    <a:pt x="366" y="69181"/>
                  </a:lnTo>
                  <a:cubicBezTo>
                    <a:pt x="366" y="69090"/>
                    <a:pt x="335" y="68999"/>
                    <a:pt x="244" y="68968"/>
                  </a:cubicBezTo>
                  <a:cubicBezTo>
                    <a:pt x="123" y="68938"/>
                    <a:pt x="1" y="69029"/>
                    <a:pt x="1" y="69181"/>
                  </a:cubicBezTo>
                  <a:close/>
                  <a:moveTo>
                    <a:pt x="1" y="67995"/>
                  </a:moveTo>
                  <a:cubicBezTo>
                    <a:pt x="1" y="68087"/>
                    <a:pt x="31" y="68147"/>
                    <a:pt x="123" y="68178"/>
                  </a:cubicBezTo>
                  <a:cubicBezTo>
                    <a:pt x="244" y="68208"/>
                    <a:pt x="366" y="68117"/>
                    <a:pt x="366" y="67995"/>
                  </a:cubicBezTo>
                  <a:lnTo>
                    <a:pt x="366" y="67600"/>
                  </a:lnTo>
                  <a:cubicBezTo>
                    <a:pt x="366" y="67509"/>
                    <a:pt x="335" y="67448"/>
                    <a:pt x="244" y="67418"/>
                  </a:cubicBezTo>
                  <a:cubicBezTo>
                    <a:pt x="123" y="67357"/>
                    <a:pt x="1" y="67448"/>
                    <a:pt x="1" y="67600"/>
                  </a:cubicBezTo>
                  <a:close/>
                  <a:moveTo>
                    <a:pt x="1" y="66415"/>
                  </a:moveTo>
                  <a:cubicBezTo>
                    <a:pt x="1" y="66506"/>
                    <a:pt x="31" y="66567"/>
                    <a:pt x="123" y="66597"/>
                  </a:cubicBezTo>
                  <a:cubicBezTo>
                    <a:pt x="244" y="66658"/>
                    <a:pt x="366" y="66536"/>
                    <a:pt x="366" y="66415"/>
                  </a:cubicBezTo>
                  <a:lnTo>
                    <a:pt x="366" y="66020"/>
                  </a:lnTo>
                  <a:cubicBezTo>
                    <a:pt x="366" y="65929"/>
                    <a:pt x="335" y="65868"/>
                    <a:pt x="244" y="65837"/>
                  </a:cubicBezTo>
                  <a:cubicBezTo>
                    <a:pt x="123" y="65807"/>
                    <a:pt x="1" y="65898"/>
                    <a:pt x="1" y="66020"/>
                  </a:cubicBezTo>
                  <a:close/>
                  <a:moveTo>
                    <a:pt x="1" y="64834"/>
                  </a:moveTo>
                  <a:cubicBezTo>
                    <a:pt x="1" y="64926"/>
                    <a:pt x="31" y="65017"/>
                    <a:pt x="123" y="65017"/>
                  </a:cubicBezTo>
                  <a:cubicBezTo>
                    <a:pt x="244" y="65077"/>
                    <a:pt x="366" y="64986"/>
                    <a:pt x="366" y="64834"/>
                  </a:cubicBezTo>
                  <a:lnTo>
                    <a:pt x="366" y="64439"/>
                  </a:lnTo>
                  <a:cubicBezTo>
                    <a:pt x="366" y="64378"/>
                    <a:pt x="335" y="64287"/>
                    <a:pt x="244" y="64257"/>
                  </a:cubicBezTo>
                  <a:cubicBezTo>
                    <a:pt x="123" y="64226"/>
                    <a:pt x="1" y="64318"/>
                    <a:pt x="1" y="64439"/>
                  </a:cubicBezTo>
                  <a:close/>
                  <a:moveTo>
                    <a:pt x="1" y="63284"/>
                  </a:moveTo>
                  <a:cubicBezTo>
                    <a:pt x="1" y="63345"/>
                    <a:pt x="31" y="63436"/>
                    <a:pt x="123" y="63467"/>
                  </a:cubicBezTo>
                  <a:cubicBezTo>
                    <a:pt x="244" y="63497"/>
                    <a:pt x="366" y="63406"/>
                    <a:pt x="366" y="63284"/>
                  </a:cubicBezTo>
                  <a:lnTo>
                    <a:pt x="366" y="62889"/>
                  </a:lnTo>
                  <a:cubicBezTo>
                    <a:pt x="366" y="62798"/>
                    <a:pt x="335" y="62707"/>
                    <a:pt x="244" y="62707"/>
                  </a:cubicBezTo>
                  <a:cubicBezTo>
                    <a:pt x="123" y="62646"/>
                    <a:pt x="1" y="62737"/>
                    <a:pt x="1" y="62889"/>
                  </a:cubicBezTo>
                  <a:close/>
                  <a:moveTo>
                    <a:pt x="1" y="61704"/>
                  </a:moveTo>
                  <a:cubicBezTo>
                    <a:pt x="1" y="61795"/>
                    <a:pt x="31" y="61856"/>
                    <a:pt x="123" y="61886"/>
                  </a:cubicBezTo>
                  <a:cubicBezTo>
                    <a:pt x="244" y="61916"/>
                    <a:pt x="366" y="61825"/>
                    <a:pt x="366" y="61704"/>
                  </a:cubicBezTo>
                  <a:lnTo>
                    <a:pt x="366" y="61308"/>
                  </a:lnTo>
                  <a:cubicBezTo>
                    <a:pt x="366" y="61217"/>
                    <a:pt x="335" y="61156"/>
                    <a:pt x="244" y="61126"/>
                  </a:cubicBezTo>
                  <a:cubicBezTo>
                    <a:pt x="123" y="61065"/>
                    <a:pt x="1" y="61187"/>
                    <a:pt x="1" y="61308"/>
                  </a:cubicBezTo>
                  <a:close/>
                  <a:moveTo>
                    <a:pt x="1" y="60123"/>
                  </a:moveTo>
                  <a:cubicBezTo>
                    <a:pt x="1" y="60214"/>
                    <a:pt x="31" y="60275"/>
                    <a:pt x="123" y="60305"/>
                  </a:cubicBezTo>
                  <a:cubicBezTo>
                    <a:pt x="244" y="60366"/>
                    <a:pt x="366" y="60275"/>
                    <a:pt x="366" y="60123"/>
                  </a:cubicBezTo>
                  <a:lnTo>
                    <a:pt x="366" y="59728"/>
                  </a:lnTo>
                  <a:cubicBezTo>
                    <a:pt x="366" y="59637"/>
                    <a:pt x="335" y="59576"/>
                    <a:pt x="244" y="59545"/>
                  </a:cubicBezTo>
                  <a:cubicBezTo>
                    <a:pt x="123" y="59515"/>
                    <a:pt x="1" y="59606"/>
                    <a:pt x="1" y="59728"/>
                  </a:cubicBezTo>
                  <a:close/>
                  <a:moveTo>
                    <a:pt x="1" y="58542"/>
                  </a:moveTo>
                  <a:cubicBezTo>
                    <a:pt x="1" y="58634"/>
                    <a:pt x="31" y="58725"/>
                    <a:pt x="123" y="58755"/>
                  </a:cubicBezTo>
                  <a:cubicBezTo>
                    <a:pt x="244" y="58786"/>
                    <a:pt x="366" y="58694"/>
                    <a:pt x="366" y="58542"/>
                  </a:cubicBezTo>
                  <a:lnTo>
                    <a:pt x="366" y="58147"/>
                  </a:lnTo>
                  <a:cubicBezTo>
                    <a:pt x="366" y="58086"/>
                    <a:pt x="335" y="57995"/>
                    <a:pt x="244" y="57965"/>
                  </a:cubicBezTo>
                  <a:cubicBezTo>
                    <a:pt x="123" y="57935"/>
                    <a:pt x="1" y="58026"/>
                    <a:pt x="1" y="58147"/>
                  </a:cubicBezTo>
                  <a:close/>
                  <a:moveTo>
                    <a:pt x="1" y="56992"/>
                  </a:moveTo>
                  <a:cubicBezTo>
                    <a:pt x="1" y="57083"/>
                    <a:pt x="31" y="57144"/>
                    <a:pt x="123" y="57175"/>
                  </a:cubicBezTo>
                  <a:cubicBezTo>
                    <a:pt x="244" y="57205"/>
                    <a:pt x="366" y="57114"/>
                    <a:pt x="366" y="56992"/>
                  </a:cubicBezTo>
                  <a:lnTo>
                    <a:pt x="366" y="56597"/>
                  </a:lnTo>
                  <a:cubicBezTo>
                    <a:pt x="366" y="56506"/>
                    <a:pt x="335" y="56415"/>
                    <a:pt x="244" y="56415"/>
                  </a:cubicBezTo>
                  <a:cubicBezTo>
                    <a:pt x="123" y="56354"/>
                    <a:pt x="1" y="56445"/>
                    <a:pt x="1" y="56597"/>
                  </a:cubicBezTo>
                  <a:close/>
                  <a:moveTo>
                    <a:pt x="1" y="55412"/>
                  </a:moveTo>
                  <a:cubicBezTo>
                    <a:pt x="1" y="55503"/>
                    <a:pt x="31" y="55564"/>
                    <a:pt x="123" y="55594"/>
                  </a:cubicBezTo>
                  <a:cubicBezTo>
                    <a:pt x="244" y="55624"/>
                    <a:pt x="366" y="55533"/>
                    <a:pt x="366" y="55412"/>
                  </a:cubicBezTo>
                  <a:lnTo>
                    <a:pt x="366" y="55017"/>
                  </a:lnTo>
                  <a:cubicBezTo>
                    <a:pt x="366" y="54925"/>
                    <a:pt x="335" y="54865"/>
                    <a:pt x="244" y="54834"/>
                  </a:cubicBezTo>
                  <a:cubicBezTo>
                    <a:pt x="123" y="54804"/>
                    <a:pt x="1" y="54895"/>
                    <a:pt x="1" y="55017"/>
                  </a:cubicBezTo>
                  <a:close/>
                  <a:moveTo>
                    <a:pt x="1" y="53831"/>
                  </a:moveTo>
                  <a:cubicBezTo>
                    <a:pt x="1" y="53922"/>
                    <a:pt x="31" y="54013"/>
                    <a:pt x="123" y="54013"/>
                  </a:cubicBezTo>
                  <a:cubicBezTo>
                    <a:pt x="244" y="54074"/>
                    <a:pt x="366" y="53983"/>
                    <a:pt x="366" y="53831"/>
                  </a:cubicBezTo>
                  <a:lnTo>
                    <a:pt x="366" y="53436"/>
                  </a:lnTo>
                  <a:cubicBezTo>
                    <a:pt x="366" y="53375"/>
                    <a:pt x="335" y="53284"/>
                    <a:pt x="244" y="53254"/>
                  </a:cubicBezTo>
                  <a:cubicBezTo>
                    <a:pt x="123" y="53223"/>
                    <a:pt x="1" y="53314"/>
                    <a:pt x="1" y="53436"/>
                  </a:cubicBezTo>
                  <a:close/>
                  <a:moveTo>
                    <a:pt x="1" y="52281"/>
                  </a:moveTo>
                  <a:cubicBezTo>
                    <a:pt x="1" y="52342"/>
                    <a:pt x="31" y="52433"/>
                    <a:pt x="123" y="52463"/>
                  </a:cubicBezTo>
                  <a:cubicBezTo>
                    <a:pt x="244" y="52494"/>
                    <a:pt x="366" y="52403"/>
                    <a:pt x="366" y="52281"/>
                  </a:cubicBezTo>
                  <a:lnTo>
                    <a:pt x="366" y="51886"/>
                  </a:lnTo>
                  <a:cubicBezTo>
                    <a:pt x="366" y="51795"/>
                    <a:pt x="335" y="51703"/>
                    <a:pt x="244" y="51673"/>
                  </a:cubicBezTo>
                  <a:cubicBezTo>
                    <a:pt x="123" y="51643"/>
                    <a:pt x="1" y="51734"/>
                    <a:pt x="1" y="51886"/>
                  </a:cubicBezTo>
                  <a:close/>
                  <a:moveTo>
                    <a:pt x="1" y="50700"/>
                  </a:moveTo>
                  <a:cubicBezTo>
                    <a:pt x="1" y="50792"/>
                    <a:pt x="31" y="50852"/>
                    <a:pt x="123" y="50883"/>
                  </a:cubicBezTo>
                  <a:cubicBezTo>
                    <a:pt x="244" y="50913"/>
                    <a:pt x="366" y="50822"/>
                    <a:pt x="366" y="50700"/>
                  </a:cubicBezTo>
                  <a:lnTo>
                    <a:pt x="366" y="50305"/>
                  </a:lnTo>
                  <a:cubicBezTo>
                    <a:pt x="366" y="50214"/>
                    <a:pt x="335" y="50153"/>
                    <a:pt x="244" y="50123"/>
                  </a:cubicBezTo>
                  <a:cubicBezTo>
                    <a:pt x="123" y="50062"/>
                    <a:pt x="1" y="50184"/>
                    <a:pt x="1" y="50305"/>
                  </a:cubicBezTo>
                  <a:close/>
                  <a:moveTo>
                    <a:pt x="1" y="49120"/>
                  </a:moveTo>
                  <a:cubicBezTo>
                    <a:pt x="1" y="49211"/>
                    <a:pt x="31" y="49272"/>
                    <a:pt x="123" y="49302"/>
                  </a:cubicBezTo>
                  <a:cubicBezTo>
                    <a:pt x="244" y="49363"/>
                    <a:pt x="366" y="49241"/>
                    <a:pt x="366" y="49120"/>
                  </a:cubicBezTo>
                  <a:lnTo>
                    <a:pt x="366" y="48725"/>
                  </a:lnTo>
                  <a:cubicBezTo>
                    <a:pt x="366" y="48633"/>
                    <a:pt x="335" y="48573"/>
                    <a:pt x="244" y="48542"/>
                  </a:cubicBezTo>
                  <a:cubicBezTo>
                    <a:pt x="123" y="48512"/>
                    <a:pt x="1" y="48603"/>
                    <a:pt x="1" y="48725"/>
                  </a:cubicBezTo>
                  <a:close/>
                  <a:moveTo>
                    <a:pt x="1" y="47539"/>
                  </a:moveTo>
                  <a:cubicBezTo>
                    <a:pt x="1" y="47630"/>
                    <a:pt x="31" y="47722"/>
                    <a:pt x="123" y="47722"/>
                  </a:cubicBezTo>
                  <a:cubicBezTo>
                    <a:pt x="244" y="47782"/>
                    <a:pt x="366" y="47691"/>
                    <a:pt x="366" y="47539"/>
                  </a:cubicBezTo>
                  <a:lnTo>
                    <a:pt x="366" y="47144"/>
                  </a:lnTo>
                  <a:cubicBezTo>
                    <a:pt x="366" y="47083"/>
                    <a:pt x="335" y="46992"/>
                    <a:pt x="244" y="46962"/>
                  </a:cubicBezTo>
                  <a:cubicBezTo>
                    <a:pt x="123" y="46931"/>
                    <a:pt x="1" y="47023"/>
                    <a:pt x="1" y="47144"/>
                  </a:cubicBezTo>
                  <a:close/>
                  <a:moveTo>
                    <a:pt x="1" y="45989"/>
                  </a:moveTo>
                  <a:cubicBezTo>
                    <a:pt x="1" y="46050"/>
                    <a:pt x="31" y="46141"/>
                    <a:pt x="123" y="46171"/>
                  </a:cubicBezTo>
                  <a:cubicBezTo>
                    <a:pt x="244" y="46202"/>
                    <a:pt x="366" y="46111"/>
                    <a:pt x="366" y="45989"/>
                  </a:cubicBezTo>
                  <a:lnTo>
                    <a:pt x="366" y="45594"/>
                  </a:lnTo>
                  <a:cubicBezTo>
                    <a:pt x="366" y="45503"/>
                    <a:pt x="335" y="45412"/>
                    <a:pt x="244" y="45412"/>
                  </a:cubicBezTo>
                  <a:cubicBezTo>
                    <a:pt x="123" y="45351"/>
                    <a:pt x="1" y="45442"/>
                    <a:pt x="1" y="45594"/>
                  </a:cubicBezTo>
                  <a:close/>
                  <a:moveTo>
                    <a:pt x="1" y="44408"/>
                  </a:moveTo>
                  <a:cubicBezTo>
                    <a:pt x="1" y="44500"/>
                    <a:pt x="31" y="44560"/>
                    <a:pt x="123" y="44591"/>
                  </a:cubicBezTo>
                  <a:cubicBezTo>
                    <a:pt x="244" y="44621"/>
                    <a:pt x="366" y="44530"/>
                    <a:pt x="366" y="44408"/>
                  </a:cubicBezTo>
                  <a:lnTo>
                    <a:pt x="366" y="44013"/>
                  </a:lnTo>
                  <a:cubicBezTo>
                    <a:pt x="366" y="43922"/>
                    <a:pt x="335" y="43861"/>
                    <a:pt x="244" y="43831"/>
                  </a:cubicBezTo>
                  <a:cubicBezTo>
                    <a:pt x="123" y="43770"/>
                    <a:pt x="1" y="43892"/>
                    <a:pt x="1" y="44013"/>
                  </a:cubicBezTo>
                  <a:close/>
                  <a:moveTo>
                    <a:pt x="1" y="42828"/>
                  </a:moveTo>
                  <a:cubicBezTo>
                    <a:pt x="1" y="42919"/>
                    <a:pt x="31" y="42980"/>
                    <a:pt x="123" y="43010"/>
                  </a:cubicBezTo>
                  <a:cubicBezTo>
                    <a:pt x="244" y="43071"/>
                    <a:pt x="366" y="42980"/>
                    <a:pt x="366" y="42828"/>
                  </a:cubicBezTo>
                  <a:lnTo>
                    <a:pt x="366" y="42433"/>
                  </a:lnTo>
                  <a:cubicBezTo>
                    <a:pt x="366" y="42342"/>
                    <a:pt x="335" y="42281"/>
                    <a:pt x="244" y="42250"/>
                  </a:cubicBezTo>
                  <a:cubicBezTo>
                    <a:pt x="123" y="42220"/>
                    <a:pt x="1" y="42311"/>
                    <a:pt x="1" y="42433"/>
                  </a:cubicBezTo>
                  <a:close/>
                  <a:moveTo>
                    <a:pt x="1" y="41247"/>
                  </a:moveTo>
                  <a:cubicBezTo>
                    <a:pt x="1" y="41339"/>
                    <a:pt x="31" y="41430"/>
                    <a:pt x="123" y="41460"/>
                  </a:cubicBezTo>
                  <a:cubicBezTo>
                    <a:pt x="244" y="41491"/>
                    <a:pt x="366" y="41399"/>
                    <a:pt x="366" y="41247"/>
                  </a:cubicBezTo>
                  <a:lnTo>
                    <a:pt x="366" y="40883"/>
                  </a:lnTo>
                  <a:cubicBezTo>
                    <a:pt x="366" y="40791"/>
                    <a:pt x="335" y="40700"/>
                    <a:pt x="244" y="40670"/>
                  </a:cubicBezTo>
                  <a:cubicBezTo>
                    <a:pt x="123" y="40639"/>
                    <a:pt x="1" y="40731"/>
                    <a:pt x="1" y="40883"/>
                  </a:cubicBezTo>
                  <a:close/>
                  <a:moveTo>
                    <a:pt x="1" y="39697"/>
                  </a:moveTo>
                  <a:cubicBezTo>
                    <a:pt x="1" y="39788"/>
                    <a:pt x="31" y="39849"/>
                    <a:pt x="123" y="39880"/>
                  </a:cubicBezTo>
                  <a:cubicBezTo>
                    <a:pt x="244" y="39910"/>
                    <a:pt x="366" y="39819"/>
                    <a:pt x="366" y="39697"/>
                  </a:cubicBezTo>
                  <a:lnTo>
                    <a:pt x="366" y="39302"/>
                  </a:lnTo>
                  <a:cubicBezTo>
                    <a:pt x="366" y="39211"/>
                    <a:pt x="335" y="39120"/>
                    <a:pt x="244" y="39120"/>
                  </a:cubicBezTo>
                  <a:cubicBezTo>
                    <a:pt x="123" y="39059"/>
                    <a:pt x="1" y="39150"/>
                    <a:pt x="1" y="39302"/>
                  </a:cubicBezTo>
                  <a:close/>
                  <a:moveTo>
                    <a:pt x="1" y="38117"/>
                  </a:moveTo>
                  <a:cubicBezTo>
                    <a:pt x="1" y="38208"/>
                    <a:pt x="31" y="38269"/>
                    <a:pt x="123" y="38299"/>
                  </a:cubicBezTo>
                  <a:cubicBezTo>
                    <a:pt x="244" y="38329"/>
                    <a:pt x="366" y="38238"/>
                    <a:pt x="366" y="38117"/>
                  </a:cubicBezTo>
                  <a:lnTo>
                    <a:pt x="366" y="37721"/>
                  </a:lnTo>
                  <a:cubicBezTo>
                    <a:pt x="366" y="37630"/>
                    <a:pt x="335" y="37569"/>
                    <a:pt x="244" y="37539"/>
                  </a:cubicBezTo>
                  <a:cubicBezTo>
                    <a:pt x="123" y="37509"/>
                    <a:pt x="1" y="37600"/>
                    <a:pt x="1" y="37721"/>
                  </a:cubicBezTo>
                  <a:close/>
                  <a:moveTo>
                    <a:pt x="1" y="36536"/>
                  </a:moveTo>
                  <a:cubicBezTo>
                    <a:pt x="1" y="36627"/>
                    <a:pt x="31" y="36718"/>
                    <a:pt x="123" y="36718"/>
                  </a:cubicBezTo>
                  <a:cubicBezTo>
                    <a:pt x="244" y="36779"/>
                    <a:pt x="366" y="36688"/>
                    <a:pt x="366" y="36536"/>
                  </a:cubicBezTo>
                  <a:lnTo>
                    <a:pt x="366" y="36141"/>
                  </a:lnTo>
                  <a:cubicBezTo>
                    <a:pt x="366" y="36080"/>
                    <a:pt x="335" y="35989"/>
                    <a:pt x="244" y="35959"/>
                  </a:cubicBezTo>
                  <a:cubicBezTo>
                    <a:pt x="123" y="35928"/>
                    <a:pt x="1" y="36019"/>
                    <a:pt x="1" y="36141"/>
                  </a:cubicBezTo>
                  <a:close/>
                  <a:moveTo>
                    <a:pt x="1" y="34986"/>
                  </a:moveTo>
                  <a:cubicBezTo>
                    <a:pt x="1" y="35047"/>
                    <a:pt x="31" y="35138"/>
                    <a:pt x="123" y="35168"/>
                  </a:cubicBezTo>
                  <a:cubicBezTo>
                    <a:pt x="244" y="35199"/>
                    <a:pt x="366" y="35107"/>
                    <a:pt x="366" y="34986"/>
                  </a:cubicBezTo>
                  <a:lnTo>
                    <a:pt x="366" y="34591"/>
                  </a:lnTo>
                  <a:cubicBezTo>
                    <a:pt x="366" y="34500"/>
                    <a:pt x="335" y="34408"/>
                    <a:pt x="244" y="34378"/>
                  </a:cubicBezTo>
                  <a:cubicBezTo>
                    <a:pt x="123" y="34348"/>
                    <a:pt x="1" y="34439"/>
                    <a:pt x="1" y="34591"/>
                  </a:cubicBezTo>
                  <a:close/>
                  <a:moveTo>
                    <a:pt x="1" y="33405"/>
                  </a:moveTo>
                  <a:cubicBezTo>
                    <a:pt x="1" y="33496"/>
                    <a:pt x="31" y="33557"/>
                    <a:pt x="123" y="33588"/>
                  </a:cubicBezTo>
                  <a:cubicBezTo>
                    <a:pt x="244" y="33618"/>
                    <a:pt x="366" y="33527"/>
                    <a:pt x="366" y="33405"/>
                  </a:cubicBezTo>
                  <a:lnTo>
                    <a:pt x="366" y="33010"/>
                  </a:lnTo>
                  <a:cubicBezTo>
                    <a:pt x="366" y="32919"/>
                    <a:pt x="335" y="32858"/>
                    <a:pt x="244" y="32828"/>
                  </a:cubicBezTo>
                  <a:cubicBezTo>
                    <a:pt x="123" y="32767"/>
                    <a:pt x="1" y="32889"/>
                    <a:pt x="1" y="33010"/>
                  </a:cubicBezTo>
                  <a:close/>
                  <a:moveTo>
                    <a:pt x="1" y="31825"/>
                  </a:moveTo>
                  <a:cubicBezTo>
                    <a:pt x="1" y="31916"/>
                    <a:pt x="31" y="31977"/>
                    <a:pt x="123" y="32007"/>
                  </a:cubicBezTo>
                  <a:cubicBezTo>
                    <a:pt x="244" y="32068"/>
                    <a:pt x="366" y="31946"/>
                    <a:pt x="366" y="31825"/>
                  </a:cubicBezTo>
                  <a:lnTo>
                    <a:pt x="366" y="31430"/>
                  </a:lnTo>
                  <a:cubicBezTo>
                    <a:pt x="366" y="31338"/>
                    <a:pt x="335" y="31278"/>
                    <a:pt x="244" y="31247"/>
                  </a:cubicBezTo>
                  <a:cubicBezTo>
                    <a:pt x="123" y="31217"/>
                    <a:pt x="1" y="31308"/>
                    <a:pt x="1" y="31430"/>
                  </a:cubicBezTo>
                  <a:close/>
                  <a:moveTo>
                    <a:pt x="1" y="30244"/>
                  </a:moveTo>
                  <a:cubicBezTo>
                    <a:pt x="1" y="30335"/>
                    <a:pt x="31" y="30427"/>
                    <a:pt x="123" y="30457"/>
                  </a:cubicBezTo>
                  <a:cubicBezTo>
                    <a:pt x="244" y="30487"/>
                    <a:pt x="366" y="30396"/>
                    <a:pt x="366" y="30244"/>
                  </a:cubicBezTo>
                  <a:lnTo>
                    <a:pt x="366" y="29849"/>
                  </a:lnTo>
                  <a:cubicBezTo>
                    <a:pt x="366" y="29788"/>
                    <a:pt x="335" y="29697"/>
                    <a:pt x="244" y="29667"/>
                  </a:cubicBezTo>
                  <a:cubicBezTo>
                    <a:pt x="123" y="29636"/>
                    <a:pt x="1" y="29727"/>
                    <a:pt x="1" y="29849"/>
                  </a:cubicBezTo>
                  <a:close/>
                  <a:moveTo>
                    <a:pt x="1" y="28694"/>
                  </a:moveTo>
                  <a:cubicBezTo>
                    <a:pt x="1" y="28755"/>
                    <a:pt x="31" y="28846"/>
                    <a:pt x="123" y="28876"/>
                  </a:cubicBezTo>
                  <a:cubicBezTo>
                    <a:pt x="244" y="28907"/>
                    <a:pt x="366" y="28816"/>
                    <a:pt x="366" y="28694"/>
                  </a:cubicBezTo>
                  <a:lnTo>
                    <a:pt x="366" y="28299"/>
                  </a:lnTo>
                  <a:cubicBezTo>
                    <a:pt x="366" y="28208"/>
                    <a:pt x="335" y="28116"/>
                    <a:pt x="244" y="28116"/>
                  </a:cubicBezTo>
                  <a:cubicBezTo>
                    <a:pt x="123" y="28056"/>
                    <a:pt x="1" y="28147"/>
                    <a:pt x="1" y="28299"/>
                  </a:cubicBezTo>
                  <a:close/>
                  <a:moveTo>
                    <a:pt x="1" y="27113"/>
                  </a:moveTo>
                  <a:cubicBezTo>
                    <a:pt x="1" y="27205"/>
                    <a:pt x="31" y="27265"/>
                    <a:pt x="123" y="27296"/>
                  </a:cubicBezTo>
                  <a:cubicBezTo>
                    <a:pt x="244" y="27326"/>
                    <a:pt x="366" y="27235"/>
                    <a:pt x="366" y="27113"/>
                  </a:cubicBezTo>
                  <a:lnTo>
                    <a:pt x="366" y="26718"/>
                  </a:lnTo>
                  <a:cubicBezTo>
                    <a:pt x="366" y="26627"/>
                    <a:pt x="335" y="26566"/>
                    <a:pt x="244" y="26536"/>
                  </a:cubicBezTo>
                  <a:cubicBezTo>
                    <a:pt x="123" y="26475"/>
                    <a:pt x="1" y="26597"/>
                    <a:pt x="1" y="26718"/>
                  </a:cubicBezTo>
                  <a:close/>
                  <a:moveTo>
                    <a:pt x="1" y="25533"/>
                  </a:moveTo>
                  <a:cubicBezTo>
                    <a:pt x="1" y="25624"/>
                    <a:pt x="31" y="25715"/>
                    <a:pt x="123" y="25715"/>
                  </a:cubicBezTo>
                  <a:cubicBezTo>
                    <a:pt x="244" y="25776"/>
                    <a:pt x="366" y="25685"/>
                    <a:pt x="366" y="25533"/>
                  </a:cubicBezTo>
                  <a:lnTo>
                    <a:pt x="366" y="25138"/>
                  </a:lnTo>
                  <a:cubicBezTo>
                    <a:pt x="366" y="25047"/>
                    <a:pt x="335" y="24986"/>
                    <a:pt x="244" y="24955"/>
                  </a:cubicBezTo>
                  <a:cubicBezTo>
                    <a:pt x="123" y="24925"/>
                    <a:pt x="1" y="25016"/>
                    <a:pt x="1" y="25138"/>
                  </a:cubicBezTo>
                  <a:close/>
                  <a:moveTo>
                    <a:pt x="1" y="23952"/>
                  </a:moveTo>
                  <a:cubicBezTo>
                    <a:pt x="1" y="24043"/>
                    <a:pt x="31" y="24135"/>
                    <a:pt x="123" y="24165"/>
                  </a:cubicBezTo>
                  <a:cubicBezTo>
                    <a:pt x="244" y="24195"/>
                    <a:pt x="366" y="24104"/>
                    <a:pt x="366" y="23952"/>
                  </a:cubicBezTo>
                  <a:lnTo>
                    <a:pt x="366" y="23588"/>
                  </a:lnTo>
                  <a:cubicBezTo>
                    <a:pt x="366" y="23496"/>
                    <a:pt x="335" y="23405"/>
                    <a:pt x="244" y="23375"/>
                  </a:cubicBezTo>
                  <a:cubicBezTo>
                    <a:pt x="123" y="23344"/>
                    <a:pt x="1" y="23436"/>
                    <a:pt x="1" y="23588"/>
                  </a:cubicBezTo>
                  <a:close/>
                  <a:moveTo>
                    <a:pt x="1" y="22402"/>
                  </a:moveTo>
                  <a:cubicBezTo>
                    <a:pt x="1" y="22493"/>
                    <a:pt x="31" y="22554"/>
                    <a:pt x="123" y="22584"/>
                  </a:cubicBezTo>
                  <a:cubicBezTo>
                    <a:pt x="244" y="22615"/>
                    <a:pt x="366" y="22524"/>
                    <a:pt x="366" y="22402"/>
                  </a:cubicBezTo>
                  <a:lnTo>
                    <a:pt x="366" y="22007"/>
                  </a:lnTo>
                  <a:cubicBezTo>
                    <a:pt x="366" y="21916"/>
                    <a:pt x="335" y="21825"/>
                    <a:pt x="244" y="21825"/>
                  </a:cubicBezTo>
                  <a:cubicBezTo>
                    <a:pt x="123" y="21764"/>
                    <a:pt x="1" y="21855"/>
                    <a:pt x="1" y="22007"/>
                  </a:cubicBezTo>
                  <a:close/>
                  <a:moveTo>
                    <a:pt x="1" y="20822"/>
                  </a:moveTo>
                  <a:cubicBezTo>
                    <a:pt x="1" y="20913"/>
                    <a:pt x="31" y="20973"/>
                    <a:pt x="123" y="21004"/>
                  </a:cubicBezTo>
                  <a:cubicBezTo>
                    <a:pt x="244" y="21065"/>
                    <a:pt x="366" y="20943"/>
                    <a:pt x="366" y="20822"/>
                  </a:cubicBezTo>
                  <a:lnTo>
                    <a:pt x="366" y="20426"/>
                  </a:lnTo>
                  <a:cubicBezTo>
                    <a:pt x="366" y="20335"/>
                    <a:pt x="335" y="20274"/>
                    <a:pt x="244" y="20244"/>
                  </a:cubicBezTo>
                  <a:cubicBezTo>
                    <a:pt x="123" y="20214"/>
                    <a:pt x="1" y="20305"/>
                    <a:pt x="1" y="20426"/>
                  </a:cubicBezTo>
                  <a:close/>
                  <a:moveTo>
                    <a:pt x="1" y="19241"/>
                  </a:moveTo>
                  <a:cubicBezTo>
                    <a:pt x="1" y="19332"/>
                    <a:pt x="31" y="19423"/>
                    <a:pt x="123" y="19423"/>
                  </a:cubicBezTo>
                  <a:cubicBezTo>
                    <a:pt x="244" y="19484"/>
                    <a:pt x="366" y="19393"/>
                    <a:pt x="366" y="19241"/>
                  </a:cubicBezTo>
                  <a:lnTo>
                    <a:pt x="366" y="18846"/>
                  </a:lnTo>
                  <a:cubicBezTo>
                    <a:pt x="366" y="18785"/>
                    <a:pt x="335" y="18694"/>
                    <a:pt x="244" y="18663"/>
                  </a:cubicBezTo>
                  <a:cubicBezTo>
                    <a:pt x="123" y="18633"/>
                    <a:pt x="1" y="18724"/>
                    <a:pt x="1" y="18846"/>
                  </a:cubicBezTo>
                  <a:close/>
                  <a:moveTo>
                    <a:pt x="1" y="17691"/>
                  </a:moveTo>
                  <a:cubicBezTo>
                    <a:pt x="1" y="17752"/>
                    <a:pt x="31" y="17843"/>
                    <a:pt x="123" y="17873"/>
                  </a:cubicBezTo>
                  <a:cubicBezTo>
                    <a:pt x="244" y="17904"/>
                    <a:pt x="366" y="17812"/>
                    <a:pt x="366" y="17691"/>
                  </a:cubicBezTo>
                  <a:lnTo>
                    <a:pt x="366" y="17296"/>
                  </a:lnTo>
                  <a:cubicBezTo>
                    <a:pt x="366" y="17204"/>
                    <a:pt x="335" y="17113"/>
                    <a:pt x="244" y="17083"/>
                  </a:cubicBezTo>
                  <a:cubicBezTo>
                    <a:pt x="123" y="17052"/>
                    <a:pt x="1" y="17144"/>
                    <a:pt x="1" y="17296"/>
                  </a:cubicBezTo>
                  <a:close/>
                  <a:moveTo>
                    <a:pt x="1" y="16110"/>
                  </a:moveTo>
                  <a:cubicBezTo>
                    <a:pt x="1" y="16201"/>
                    <a:pt x="31" y="16262"/>
                    <a:pt x="123" y="16293"/>
                  </a:cubicBezTo>
                  <a:cubicBezTo>
                    <a:pt x="244" y="16323"/>
                    <a:pt x="366" y="16232"/>
                    <a:pt x="366" y="16110"/>
                  </a:cubicBezTo>
                  <a:lnTo>
                    <a:pt x="366" y="15715"/>
                  </a:lnTo>
                  <a:cubicBezTo>
                    <a:pt x="366" y="15624"/>
                    <a:pt x="335" y="15563"/>
                    <a:pt x="244" y="15533"/>
                  </a:cubicBezTo>
                  <a:cubicBezTo>
                    <a:pt x="123" y="15472"/>
                    <a:pt x="1" y="15593"/>
                    <a:pt x="1" y="15715"/>
                  </a:cubicBezTo>
                  <a:close/>
                  <a:moveTo>
                    <a:pt x="1" y="14530"/>
                  </a:moveTo>
                  <a:cubicBezTo>
                    <a:pt x="1" y="14621"/>
                    <a:pt x="31" y="14682"/>
                    <a:pt x="123" y="14712"/>
                  </a:cubicBezTo>
                  <a:cubicBezTo>
                    <a:pt x="244" y="14773"/>
                    <a:pt x="366" y="14651"/>
                    <a:pt x="366" y="14530"/>
                  </a:cubicBezTo>
                  <a:lnTo>
                    <a:pt x="366" y="14134"/>
                  </a:lnTo>
                  <a:cubicBezTo>
                    <a:pt x="366" y="14043"/>
                    <a:pt x="335" y="13983"/>
                    <a:pt x="244" y="13952"/>
                  </a:cubicBezTo>
                  <a:cubicBezTo>
                    <a:pt x="123" y="13922"/>
                    <a:pt x="1" y="14013"/>
                    <a:pt x="1" y="141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1232" y="241770"/>
              <a:ext cx="8661536" cy="4659959"/>
            </a:xfrm>
            <a:custGeom>
              <a:rect b="b" l="l" r="r" t="t"/>
              <a:pathLst>
                <a:path extrusionOk="0" h="170398" w="265386">
                  <a:moveTo>
                    <a:pt x="132708" y="517"/>
                  </a:moveTo>
                  <a:lnTo>
                    <a:pt x="15533" y="517"/>
                  </a:lnTo>
                  <a:cubicBezTo>
                    <a:pt x="15381" y="517"/>
                    <a:pt x="15290" y="396"/>
                    <a:pt x="15290" y="244"/>
                  </a:cubicBezTo>
                  <a:cubicBezTo>
                    <a:pt x="15290" y="122"/>
                    <a:pt x="15381" y="0"/>
                    <a:pt x="15533" y="0"/>
                  </a:cubicBezTo>
                  <a:lnTo>
                    <a:pt x="132708" y="0"/>
                  </a:lnTo>
                  <a:lnTo>
                    <a:pt x="249884" y="0"/>
                  </a:lnTo>
                  <a:cubicBezTo>
                    <a:pt x="250006" y="0"/>
                    <a:pt x="250127" y="122"/>
                    <a:pt x="250127" y="244"/>
                  </a:cubicBezTo>
                  <a:cubicBezTo>
                    <a:pt x="250127" y="396"/>
                    <a:pt x="250006" y="517"/>
                    <a:pt x="249884" y="517"/>
                  </a:cubicBezTo>
                  <a:close/>
                  <a:moveTo>
                    <a:pt x="132708" y="169881"/>
                  </a:moveTo>
                  <a:lnTo>
                    <a:pt x="249884" y="169881"/>
                  </a:lnTo>
                  <a:cubicBezTo>
                    <a:pt x="250006" y="169881"/>
                    <a:pt x="250127" y="170003"/>
                    <a:pt x="250127" y="170155"/>
                  </a:cubicBezTo>
                  <a:cubicBezTo>
                    <a:pt x="250127" y="170276"/>
                    <a:pt x="250006" y="170398"/>
                    <a:pt x="249884" y="170398"/>
                  </a:cubicBezTo>
                  <a:lnTo>
                    <a:pt x="132708" y="170398"/>
                  </a:lnTo>
                  <a:lnTo>
                    <a:pt x="15533" y="170398"/>
                  </a:lnTo>
                  <a:cubicBezTo>
                    <a:pt x="15381" y="170398"/>
                    <a:pt x="15290" y="170276"/>
                    <a:pt x="15290" y="170155"/>
                  </a:cubicBezTo>
                  <a:cubicBezTo>
                    <a:pt x="15290" y="170003"/>
                    <a:pt x="15381" y="169881"/>
                    <a:pt x="15533" y="169881"/>
                  </a:cubicBezTo>
                  <a:close/>
                  <a:moveTo>
                    <a:pt x="265386" y="154896"/>
                  </a:moveTo>
                  <a:cubicBezTo>
                    <a:pt x="265386" y="155048"/>
                    <a:pt x="265295" y="155139"/>
                    <a:pt x="265143" y="155139"/>
                  </a:cubicBezTo>
                  <a:cubicBezTo>
                    <a:pt x="264991" y="155139"/>
                    <a:pt x="264869" y="155048"/>
                    <a:pt x="264869" y="154896"/>
                  </a:cubicBezTo>
                  <a:lnTo>
                    <a:pt x="264869" y="85199"/>
                  </a:lnTo>
                  <a:lnTo>
                    <a:pt x="264869" y="15502"/>
                  </a:lnTo>
                  <a:cubicBezTo>
                    <a:pt x="264869" y="15350"/>
                    <a:pt x="264991" y="15259"/>
                    <a:pt x="265143" y="15259"/>
                  </a:cubicBezTo>
                  <a:cubicBezTo>
                    <a:pt x="265295" y="15259"/>
                    <a:pt x="265386" y="15350"/>
                    <a:pt x="265386" y="15502"/>
                  </a:cubicBezTo>
                  <a:lnTo>
                    <a:pt x="265386" y="85199"/>
                  </a:lnTo>
                  <a:close/>
                  <a:moveTo>
                    <a:pt x="548" y="154896"/>
                  </a:moveTo>
                  <a:cubicBezTo>
                    <a:pt x="548" y="155048"/>
                    <a:pt x="426" y="155139"/>
                    <a:pt x="274" y="155139"/>
                  </a:cubicBezTo>
                  <a:cubicBezTo>
                    <a:pt x="122" y="155139"/>
                    <a:pt x="1" y="155048"/>
                    <a:pt x="1" y="154896"/>
                  </a:cubicBezTo>
                  <a:lnTo>
                    <a:pt x="1" y="85199"/>
                  </a:lnTo>
                  <a:lnTo>
                    <a:pt x="1" y="15502"/>
                  </a:lnTo>
                  <a:cubicBezTo>
                    <a:pt x="1" y="15350"/>
                    <a:pt x="122" y="15259"/>
                    <a:pt x="274" y="15259"/>
                  </a:cubicBezTo>
                  <a:cubicBezTo>
                    <a:pt x="426" y="15259"/>
                    <a:pt x="548" y="15350"/>
                    <a:pt x="548" y="15502"/>
                  </a:cubicBezTo>
                  <a:lnTo>
                    <a:pt x="548" y="851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1166575" y="-2144750"/>
            <a:ext cx="6810850" cy="943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1"/>
          <p:cNvSpPr txBox="1"/>
          <p:nvPr>
            <p:ph hasCustomPrompt="1" type="title"/>
          </p:nvPr>
        </p:nvSpPr>
        <p:spPr>
          <a:xfrm>
            <a:off x="1611300" y="1630186"/>
            <a:ext cx="5921400" cy="132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" name="Google Shape;115;p11"/>
          <p:cNvSpPr txBox="1"/>
          <p:nvPr>
            <p:ph idx="1" type="subTitle"/>
          </p:nvPr>
        </p:nvSpPr>
        <p:spPr>
          <a:xfrm>
            <a:off x="1611300" y="3068472"/>
            <a:ext cx="5921400" cy="6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ef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/>
        </p:txBody>
      </p:sp>
      <p:sp>
        <p:nvSpPr>
          <p:cNvPr id="116" name="Google Shape;116;p11"/>
          <p:cNvSpPr/>
          <p:nvPr/>
        </p:nvSpPr>
        <p:spPr>
          <a:xfrm>
            <a:off x="185575" y="1080750"/>
            <a:ext cx="577550" cy="359700"/>
          </a:xfrm>
          <a:custGeom>
            <a:rect b="b" l="l" r="r" t="t"/>
            <a:pathLst>
              <a:path extrusionOk="0" h="14388" w="23102">
                <a:moveTo>
                  <a:pt x="8759" y="1"/>
                </a:moveTo>
                <a:cubicBezTo>
                  <a:pt x="5545" y="1"/>
                  <a:pt x="1" y="857"/>
                  <a:pt x="1" y="857"/>
                </a:cubicBezTo>
                <a:cubicBezTo>
                  <a:pt x="1" y="1090"/>
                  <a:pt x="912" y="1153"/>
                  <a:pt x="2191" y="1153"/>
                </a:cubicBezTo>
                <a:cubicBezTo>
                  <a:pt x="3695" y="1153"/>
                  <a:pt x="5707" y="1066"/>
                  <a:pt x="7346" y="1066"/>
                </a:cubicBezTo>
                <a:cubicBezTo>
                  <a:pt x="8307" y="1066"/>
                  <a:pt x="9140" y="1096"/>
                  <a:pt x="9667" y="1191"/>
                </a:cubicBezTo>
                <a:cubicBezTo>
                  <a:pt x="10427" y="1313"/>
                  <a:pt x="11491" y="1890"/>
                  <a:pt x="12615" y="2650"/>
                </a:cubicBezTo>
                <a:cubicBezTo>
                  <a:pt x="11946" y="3228"/>
                  <a:pt x="11369" y="3866"/>
                  <a:pt x="11551" y="4048"/>
                </a:cubicBezTo>
                <a:cubicBezTo>
                  <a:pt x="11768" y="4241"/>
                  <a:pt x="12616" y="4663"/>
                  <a:pt x="13745" y="4663"/>
                </a:cubicBezTo>
                <a:cubicBezTo>
                  <a:pt x="14040" y="4663"/>
                  <a:pt x="14355" y="4634"/>
                  <a:pt x="14682" y="4565"/>
                </a:cubicBezTo>
                <a:cubicBezTo>
                  <a:pt x="14804" y="4535"/>
                  <a:pt x="14925" y="4474"/>
                  <a:pt x="15047" y="4413"/>
                </a:cubicBezTo>
                <a:cubicBezTo>
                  <a:pt x="16567" y="5598"/>
                  <a:pt x="17934" y="6814"/>
                  <a:pt x="18603" y="7513"/>
                </a:cubicBezTo>
                <a:cubicBezTo>
                  <a:pt x="19969" y="8880"/>
                  <a:pt x="22837" y="14388"/>
                  <a:pt x="23085" y="14388"/>
                </a:cubicBezTo>
                <a:cubicBezTo>
                  <a:pt x="23096" y="14388"/>
                  <a:pt x="23102" y="14376"/>
                  <a:pt x="23102" y="14352"/>
                </a:cubicBezTo>
                <a:cubicBezTo>
                  <a:pt x="23102" y="13836"/>
                  <a:pt x="22281" y="10006"/>
                  <a:pt x="20123" y="6966"/>
                </a:cubicBezTo>
                <a:cubicBezTo>
                  <a:pt x="19211" y="5690"/>
                  <a:pt x="17752" y="4413"/>
                  <a:pt x="16171" y="3319"/>
                </a:cubicBezTo>
                <a:cubicBezTo>
                  <a:pt x="16475" y="2802"/>
                  <a:pt x="16567" y="2316"/>
                  <a:pt x="16263" y="2133"/>
                </a:cubicBezTo>
                <a:cubicBezTo>
                  <a:pt x="15934" y="1928"/>
                  <a:pt x="15410" y="1764"/>
                  <a:pt x="14833" y="1764"/>
                </a:cubicBezTo>
                <a:cubicBezTo>
                  <a:pt x="14557" y="1764"/>
                  <a:pt x="14268" y="1802"/>
                  <a:pt x="13983" y="1890"/>
                </a:cubicBezTo>
                <a:cubicBezTo>
                  <a:pt x="12615" y="1039"/>
                  <a:pt x="11369" y="431"/>
                  <a:pt x="10609" y="188"/>
                </a:cubicBezTo>
                <a:cubicBezTo>
                  <a:pt x="10220" y="54"/>
                  <a:pt x="9562" y="1"/>
                  <a:pt x="875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1"/>
          <p:cNvSpPr/>
          <p:nvPr/>
        </p:nvSpPr>
        <p:spPr>
          <a:xfrm>
            <a:off x="1136200" y="849100"/>
            <a:ext cx="802475" cy="316875"/>
          </a:xfrm>
          <a:custGeom>
            <a:rect b="b" l="l" r="r" t="t"/>
            <a:pathLst>
              <a:path extrusionOk="0" h="12675" w="32099">
                <a:moveTo>
                  <a:pt x="1" y="1"/>
                </a:moveTo>
                <a:cubicBezTo>
                  <a:pt x="1" y="1"/>
                  <a:pt x="1400" y="3618"/>
                  <a:pt x="6202" y="5989"/>
                </a:cubicBezTo>
                <a:cubicBezTo>
                  <a:pt x="9029" y="7387"/>
                  <a:pt x="10427" y="9819"/>
                  <a:pt x="12007" y="11035"/>
                </a:cubicBezTo>
                <a:cubicBezTo>
                  <a:pt x="11278" y="11916"/>
                  <a:pt x="11339" y="12494"/>
                  <a:pt x="11886" y="12615"/>
                </a:cubicBezTo>
                <a:cubicBezTo>
                  <a:pt x="12068" y="12650"/>
                  <a:pt x="12355" y="12675"/>
                  <a:pt x="12689" y="12675"/>
                </a:cubicBezTo>
                <a:cubicBezTo>
                  <a:pt x="13524" y="12675"/>
                  <a:pt x="14656" y="12520"/>
                  <a:pt x="15199" y="11977"/>
                </a:cubicBezTo>
                <a:cubicBezTo>
                  <a:pt x="15229" y="11946"/>
                  <a:pt x="15260" y="11916"/>
                  <a:pt x="15290" y="11855"/>
                </a:cubicBezTo>
                <a:cubicBezTo>
                  <a:pt x="16429" y="11752"/>
                  <a:pt x="17524" y="11428"/>
                  <a:pt x="18762" y="11428"/>
                </a:cubicBezTo>
                <a:cubicBezTo>
                  <a:pt x="18978" y="11428"/>
                  <a:pt x="19198" y="11438"/>
                  <a:pt x="19424" y="11460"/>
                </a:cubicBezTo>
                <a:cubicBezTo>
                  <a:pt x="20731" y="11598"/>
                  <a:pt x="24005" y="12027"/>
                  <a:pt x="26948" y="12027"/>
                </a:cubicBezTo>
                <a:cubicBezTo>
                  <a:pt x="29205" y="12027"/>
                  <a:pt x="31268" y="11775"/>
                  <a:pt x="32099" y="10943"/>
                </a:cubicBezTo>
                <a:lnTo>
                  <a:pt x="32099" y="10943"/>
                </a:lnTo>
                <a:cubicBezTo>
                  <a:pt x="32099" y="10943"/>
                  <a:pt x="30833" y="11382"/>
                  <a:pt x="28309" y="11382"/>
                </a:cubicBezTo>
                <a:cubicBezTo>
                  <a:pt x="26902" y="11382"/>
                  <a:pt x="25105" y="11246"/>
                  <a:pt x="22919" y="10822"/>
                </a:cubicBezTo>
                <a:cubicBezTo>
                  <a:pt x="20839" y="10412"/>
                  <a:pt x="19356" y="10305"/>
                  <a:pt x="18223" y="10305"/>
                </a:cubicBezTo>
                <a:cubicBezTo>
                  <a:pt x="17170" y="10305"/>
                  <a:pt x="16420" y="10397"/>
                  <a:pt x="15776" y="10427"/>
                </a:cubicBezTo>
                <a:cubicBezTo>
                  <a:pt x="15716" y="10214"/>
                  <a:pt x="15564" y="10031"/>
                  <a:pt x="15320" y="9910"/>
                </a:cubicBezTo>
                <a:cubicBezTo>
                  <a:pt x="15042" y="9753"/>
                  <a:pt x="14704" y="9627"/>
                  <a:pt x="14306" y="9627"/>
                </a:cubicBezTo>
                <a:cubicBezTo>
                  <a:pt x="14009" y="9627"/>
                  <a:pt x="13678" y="9697"/>
                  <a:pt x="13314" y="9880"/>
                </a:cubicBezTo>
                <a:cubicBezTo>
                  <a:pt x="11703" y="8998"/>
                  <a:pt x="11339" y="7752"/>
                  <a:pt x="8481" y="5898"/>
                </a:cubicBezTo>
                <a:cubicBezTo>
                  <a:pt x="5351" y="3922"/>
                  <a:pt x="1734" y="3101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1"/>
          <p:cNvSpPr/>
          <p:nvPr/>
        </p:nvSpPr>
        <p:spPr>
          <a:xfrm>
            <a:off x="2473848" y="91450"/>
            <a:ext cx="4196305" cy="757650"/>
          </a:xfrm>
          <a:custGeom>
            <a:rect b="b" l="l" r="r" t="t"/>
            <a:pathLst>
              <a:path extrusionOk="0" h="19971" w="110611">
                <a:moveTo>
                  <a:pt x="55321" y="16596"/>
                </a:moveTo>
                <a:lnTo>
                  <a:pt x="60914" y="16596"/>
                </a:lnTo>
                <a:cubicBezTo>
                  <a:pt x="61552" y="16596"/>
                  <a:pt x="62160" y="16323"/>
                  <a:pt x="62586" y="15897"/>
                </a:cubicBezTo>
                <a:cubicBezTo>
                  <a:pt x="63011" y="15472"/>
                  <a:pt x="63285" y="14864"/>
                  <a:pt x="63285" y="14225"/>
                </a:cubicBezTo>
                <a:cubicBezTo>
                  <a:pt x="63285" y="13557"/>
                  <a:pt x="63011" y="12979"/>
                  <a:pt x="62586" y="12554"/>
                </a:cubicBezTo>
                <a:cubicBezTo>
                  <a:pt x="62282" y="12250"/>
                  <a:pt x="61887" y="12007"/>
                  <a:pt x="61461" y="11915"/>
                </a:cubicBezTo>
                <a:cubicBezTo>
                  <a:pt x="61339" y="12098"/>
                  <a:pt x="61127" y="12219"/>
                  <a:pt x="60914" y="12219"/>
                </a:cubicBezTo>
                <a:cubicBezTo>
                  <a:pt x="60519" y="12219"/>
                  <a:pt x="60215" y="11915"/>
                  <a:pt x="60215" y="11520"/>
                </a:cubicBezTo>
                <a:cubicBezTo>
                  <a:pt x="60215" y="11156"/>
                  <a:pt x="60519" y="10821"/>
                  <a:pt x="60914" y="10821"/>
                </a:cubicBezTo>
                <a:cubicBezTo>
                  <a:pt x="61187" y="10821"/>
                  <a:pt x="61431" y="11004"/>
                  <a:pt x="61552" y="11277"/>
                </a:cubicBezTo>
                <a:cubicBezTo>
                  <a:pt x="62130" y="11399"/>
                  <a:pt x="62616" y="11672"/>
                  <a:pt x="63042" y="12098"/>
                </a:cubicBezTo>
                <a:cubicBezTo>
                  <a:pt x="63589" y="12645"/>
                  <a:pt x="63923" y="13374"/>
                  <a:pt x="63923" y="14225"/>
                </a:cubicBezTo>
                <a:cubicBezTo>
                  <a:pt x="63923" y="15046"/>
                  <a:pt x="63589" y="15806"/>
                  <a:pt x="63042" y="16353"/>
                </a:cubicBezTo>
                <a:cubicBezTo>
                  <a:pt x="62950" y="16444"/>
                  <a:pt x="62859" y="16505"/>
                  <a:pt x="62768" y="16596"/>
                </a:cubicBezTo>
                <a:lnTo>
                  <a:pt x="66081" y="16596"/>
                </a:lnTo>
                <a:cubicBezTo>
                  <a:pt x="68178" y="16596"/>
                  <a:pt x="70063" y="15745"/>
                  <a:pt x="71431" y="14377"/>
                </a:cubicBezTo>
                <a:cubicBezTo>
                  <a:pt x="72799" y="12979"/>
                  <a:pt x="73650" y="11095"/>
                  <a:pt x="73650" y="9028"/>
                </a:cubicBezTo>
                <a:cubicBezTo>
                  <a:pt x="73650" y="7508"/>
                  <a:pt x="73194" y="6079"/>
                  <a:pt x="72403" y="4894"/>
                </a:cubicBezTo>
                <a:cubicBezTo>
                  <a:pt x="72343" y="4833"/>
                  <a:pt x="72312" y="4772"/>
                  <a:pt x="72282" y="4712"/>
                </a:cubicBezTo>
                <a:cubicBezTo>
                  <a:pt x="72039" y="4347"/>
                  <a:pt x="71735" y="4013"/>
                  <a:pt x="71431" y="3678"/>
                </a:cubicBezTo>
                <a:cubicBezTo>
                  <a:pt x="70063" y="2310"/>
                  <a:pt x="68178" y="1459"/>
                  <a:pt x="66081" y="1459"/>
                </a:cubicBezTo>
                <a:cubicBezTo>
                  <a:pt x="64744" y="1459"/>
                  <a:pt x="63528" y="2006"/>
                  <a:pt x="62646" y="2888"/>
                </a:cubicBezTo>
                <a:cubicBezTo>
                  <a:pt x="61765" y="3769"/>
                  <a:pt x="61218" y="4985"/>
                  <a:pt x="61218" y="6323"/>
                </a:cubicBezTo>
                <a:cubicBezTo>
                  <a:pt x="61218" y="7660"/>
                  <a:pt x="61765" y="8876"/>
                  <a:pt x="62646" y="9757"/>
                </a:cubicBezTo>
                <a:cubicBezTo>
                  <a:pt x="63406" y="10517"/>
                  <a:pt x="64379" y="11004"/>
                  <a:pt x="65504" y="11156"/>
                </a:cubicBezTo>
                <a:cubicBezTo>
                  <a:pt x="65625" y="10943"/>
                  <a:pt x="65838" y="10821"/>
                  <a:pt x="66081" y="10821"/>
                </a:cubicBezTo>
                <a:cubicBezTo>
                  <a:pt x="66476" y="10821"/>
                  <a:pt x="66780" y="11125"/>
                  <a:pt x="66780" y="11490"/>
                </a:cubicBezTo>
                <a:cubicBezTo>
                  <a:pt x="66780" y="11885"/>
                  <a:pt x="66476" y="12189"/>
                  <a:pt x="66081" y="12189"/>
                </a:cubicBezTo>
                <a:cubicBezTo>
                  <a:pt x="65808" y="12189"/>
                  <a:pt x="65564" y="12037"/>
                  <a:pt x="65443" y="11794"/>
                </a:cubicBezTo>
                <a:cubicBezTo>
                  <a:pt x="64197" y="11642"/>
                  <a:pt x="63042" y="11064"/>
                  <a:pt x="62190" y="10213"/>
                </a:cubicBezTo>
                <a:cubicBezTo>
                  <a:pt x="61187" y="9210"/>
                  <a:pt x="60580" y="7842"/>
                  <a:pt x="60580" y="6323"/>
                </a:cubicBezTo>
                <a:cubicBezTo>
                  <a:pt x="60580" y="4803"/>
                  <a:pt x="61187" y="3435"/>
                  <a:pt x="62190" y="2432"/>
                </a:cubicBezTo>
                <a:cubicBezTo>
                  <a:pt x="63194" y="1429"/>
                  <a:pt x="64561" y="821"/>
                  <a:pt x="66081" y="821"/>
                </a:cubicBezTo>
                <a:cubicBezTo>
                  <a:pt x="68330" y="821"/>
                  <a:pt x="70397" y="1733"/>
                  <a:pt x="71887" y="3222"/>
                </a:cubicBezTo>
                <a:cubicBezTo>
                  <a:pt x="72221" y="3557"/>
                  <a:pt x="72525" y="3921"/>
                  <a:pt x="72799" y="4317"/>
                </a:cubicBezTo>
                <a:lnTo>
                  <a:pt x="85048" y="4317"/>
                </a:lnTo>
                <a:cubicBezTo>
                  <a:pt x="86720" y="4317"/>
                  <a:pt x="88270" y="4985"/>
                  <a:pt x="89364" y="6110"/>
                </a:cubicBezTo>
                <a:cubicBezTo>
                  <a:pt x="90458" y="7204"/>
                  <a:pt x="91158" y="8724"/>
                  <a:pt x="91158" y="10396"/>
                </a:cubicBezTo>
                <a:cubicBezTo>
                  <a:pt x="91158" y="12098"/>
                  <a:pt x="90458" y="13618"/>
                  <a:pt x="89364" y="14712"/>
                </a:cubicBezTo>
                <a:cubicBezTo>
                  <a:pt x="88908" y="15168"/>
                  <a:pt x="88361" y="15563"/>
                  <a:pt x="87784" y="15867"/>
                </a:cubicBezTo>
                <a:lnTo>
                  <a:pt x="100519" y="15867"/>
                </a:lnTo>
                <a:cubicBezTo>
                  <a:pt x="101492" y="15867"/>
                  <a:pt x="102343" y="15472"/>
                  <a:pt x="102951" y="14864"/>
                </a:cubicBezTo>
                <a:cubicBezTo>
                  <a:pt x="103589" y="14225"/>
                  <a:pt x="103985" y="13374"/>
                  <a:pt x="103985" y="12432"/>
                </a:cubicBezTo>
                <a:cubicBezTo>
                  <a:pt x="103985" y="11490"/>
                  <a:pt x="103589" y="10608"/>
                  <a:pt x="102951" y="10000"/>
                </a:cubicBezTo>
                <a:cubicBezTo>
                  <a:pt x="102343" y="9362"/>
                  <a:pt x="101492" y="8997"/>
                  <a:pt x="100519" y="8997"/>
                </a:cubicBezTo>
                <a:lnTo>
                  <a:pt x="95839" y="8997"/>
                </a:lnTo>
                <a:cubicBezTo>
                  <a:pt x="94835" y="8997"/>
                  <a:pt x="93924" y="8572"/>
                  <a:pt x="93255" y="7934"/>
                </a:cubicBezTo>
                <a:cubicBezTo>
                  <a:pt x="92586" y="7265"/>
                  <a:pt x="92191" y="6353"/>
                  <a:pt x="92191" y="5350"/>
                </a:cubicBezTo>
                <a:cubicBezTo>
                  <a:pt x="92191" y="4347"/>
                  <a:pt x="92586" y="3435"/>
                  <a:pt x="93255" y="2766"/>
                </a:cubicBezTo>
                <a:cubicBezTo>
                  <a:pt x="93924" y="2098"/>
                  <a:pt x="94835" y="1702"/>
                  <a:pt x="95839" y="1702"/>
                </a:cubicBezTo>
                <a:lnTo>
                  <a:pt x="98605" y="1702"/>
                </a:lnTo>
                <a:cubicBezTo>
                  <a:pt x="99243" y="1702"/>
                  <a:pt x="99820" y="1976"/>
                  <a:pt x="100246" y="2371"/>
                </a:cubicBezTo>
                <a:cubicBezTo>
                  <a:pt x="100641" y="2797"/>
                  <a:pt x="100915" y="3374"/>
                  <a:pt x="100915" y="4013"/>
                </a:cubicBezTo>
                <a:cubicBezTo>
                  <a:pt x="100915" y="4651"/>
                  <a:pt x="100641" y="5228"/>
                  <a:pt x="100246" y="5624"/>
                </a:cubicBezTo>
                <a:cubicBezTo>
                  <a:pt x="99820" y="6049"/>
                  <a:pt x="99243" y="6323"/>
                  <a:pt x="98605" y="6323"/>
                </a:cubicBezTo>
                <a:lnTo>
                  <a:pt x="96416" y="6323"/>
                </a:lnTo>
                <a:cubicBezTo>
                  <a:pt x="96294" y="6535"/>
                  <a:pt x="96051" y="6687"/>
                  <a:pt x="95808" y="6687"/>
                </a:cubicBezTo>
                <a:cubicBezTo>
                  <a:pt x="95413" y="6687"/>
                  <a:pt x="95109" y="6383"/>
                  <a:pt x="95109" y="5988"/>
                </a:cubicBezTo>
                <a:cubicBezTo>
                  <a:pt x="95109" y="5624"/>
                  <a:pt x="95413" y="5289"/>
                  <a:pt x="95808" y="5289"/>
                </a:cubicBezTo>
                <a:cubicBezTo>
                  <a:pt x="96051" y="5289"/>
                  <a:pt x="96294" y="5441"/>
                  <a:pt x="96416" y="5684"/>
                </a:cubicBezTo>
                <a:lnTo>
                  <a:pt x="98605" y="5684"/>
                </a:lnTo>
                <a:cubicBezTo>
                  <a:pt x="99060" y="5684"/>
                  <a:pt x="99486" y="5472"/>
                  <a:pt x="99790" y="5168"/>
                </a:cubicBezTo>
                <a:cubicBezTo>
                  <a:pt x="100094" y="4894"/>
                  <a:pt x="100276" y="4468"/>
                  <a:pt x="100276" y="4013"/>
                </a:cubicBezTo>
                <a:cubicBezTo>
                  <a:pt x="100276" y="3557"/>
                  <a:pt x="100094" y="3131"/>
                  <a:pt x="99790" y="2827"/>
                </a:cubicBezTo>
                <a:cubicBezTo>
                  <a:pt x="99486" y="2523"/>
                  <a:pt x="99060" y="2341"/>
                  <a:pt x="98605" y="2341"/>
                </a:cubicBezTo>
                <a:lnTo>
                  <a:pt x="95839" y="2341"/>
                </a:lnTo>
                <a:cubicBezTo>
                  <a:pt x="94987" y="2341"/>
                  <a:pt x="94258" y="2675"/>
                  <a:pt x="93711" y="3222"/>
                </a:cubicBezTo>
                <a:cubicBezTo>
                  <a:pt x="93164" y="3769"/>
                  <a:pt x="92829" y="4529"/>
                  <a:pt x="92829" y="5350"/>
                </a:cubicBezTo>
                <a:cubicBezTo>
                  <a:pt x="92829" y="6171"/>
                  <a:pt x="93164" y="6931"/>
                  <a:pt x="93711" y="7478"/>
                </a:cubicBezTo>
                <a:cubicBezTo>
                  <a:pt x="94258" y="7994"/>
                  <a:pt x="94987" y="8359"/>
                  <a:pt x="95839" y="8359"/>
                </a:cubicBezTo>
                <a:lnTo>
                  <a:pt x="100519" y="8359"/>
                </a:lnTo>
                <a:cubicBezTo>
                  <a:pt x="101644" y="8359"/>
                  <a:pt x="102678" y="8815"/>
                  <a:pt x="103407" y="9545"/>
                </a:cubicBezTo>
                <a:cubicBezTo>
                  <a:pt x="103802" y="9909"/>
                  <a:pt x="104106" y="10365"/>
                  <a:pt x="104289" y="10852"/>
                </a:cubicBezTo>
                <a:lnTo>
                  <a:pt x="108088" y="10852"/>
                </a:lnTo>
                <a:cubicBezTo>
                  <a:pt x="108787" y="10852"/>
                  <a:pt x="109425" y="11156"/>
                  <a:pt x="109881" y="11611"/>
                </a:cubicBezTo>
                <a:cubicBezTo>
                  <a:pt x="110337" y="12067"/>
                  <a:pt x="110611" y="12675"/>
                  <a:pt x="110611" y="13374"/>
                </a:cubicBezTo>
                <a:cubicBezTo>
                  <a:pt x="110611" y="14073"/>
                  <a:pt x="110337" y="14712"/>
                  <a:pt x="109881" y="15168"/>
                </a:cubicBezTo>
                <a:cubicBezTo>
                  <a:pt x="109577" y="15472"/>
                  <a:pt x="109182" y="15684"/>
                  <a:pt x="108757" y="15806"/>
                </a:cubicBezTo>
                <a:cubicBezTo>
                  <a:pt x="108635" y="16080"/>
                  <a:pt x="108392" y="16262"/>
                  <a:pt x="108088" y="16262"/>
                </a:cubicBezTo>
                <a:cubicBezTo>
                  <a:pt x="107723" y="16262"/>
                  <a:pt x="107389" y="15958"/>
                  <a:pt x="107389" y="15563"/>
                </a:cubicBezTo>
                <a:cubicBezTo>
                  <a:pt x="107389" y="15198"/>
                  <a:pt x="107723" y="14894"/>
                  <a:pt x="108088" y="14894"/>
                </a:cubicBezTo>
                <a:cubicBezTo>
                  <a:pt x="108331" y="14894"/>
                  <a:pt x="108514" y="14985"/>
                  <a:pt x="108666" y="15168"/>
                </a:cubicBezTo>
                <a:cubicBezTo>
                  <a:pt x="108939" y="15077"/>
                  <a:pt x="109213" y="14925"/>
                  <a:pt x="109425" y="14712"/>
                </a:cubicBezTo>
                <a:cubicBezTo>
                  <a:pt x="109760" y="14377"/>
                  <a:pt x="109973" y="13891"/>
                  <a:pt x="109973" y="13374"/>
                </a:cubicBezTo>
                <a:cubicBezTo>
                  <a:pt x="109973" y="12858"/>
                  <a:pt x="109760" y="12402"/>
                  <a:pt x="109425" y="12067"/>
                </a:cubicBezTo>
                <a:cubicBezTo>
                  <a:pt x="109091" y="11703"/>
                  <a:pt x="108605" y="11520"/>
                  <a:pt x="108088" y="11520"/>
                </a:cubicBezTo>
                <a:lnTo>
                  <a:pt x="104501" y="11520"/>
                </a:lnTo>
                <a:cubicBezTo>
                  <a:pt x="104592" y="11794"/>
                  <a:pt x="104623" y="12098"/>
                  <a:pt x="104623" y="12432"/>
                </a:cubicBezTo>
                <a:cubicBezTo>
                  <a:pt x="104623" y="13557"/>
                  <a:pt x="104167" y="14560"/>
                  <a:pt x="103407" y="15320"/>
                </a:cubicBezTo>
                <a:cubicBezTo>
                  <a:pt x="102678" y="16049"/>
                  <a:pt x="101644" y="16505"/>
                  <a:pt x="100519" y="16505"/>
                </a:cubicBezTo>
                <a:lnTo>
                  <a:pt x="85200" y="16505"/>
                </a:lnTo>
                <a:lnTo>
                  <a:pt x="85200" y="16505"/>
                </a:lnTo>
                <a:cubicBezTo>
                  <a:pt x="85139" y="16505"/>
                  <a:pt x="85109" y="16505"/>
                  <a:pt x="85048" y="16505"/>
                </a:cubicBezTo>
                <a:cubicBezTo>
                  <a:pt x="83893" y="16505"/>
                  <a:pt x="82799" y="16019"/>
                  <a:pt x="82039" y="15259"/>
                </a:cubicBezTo>
                <a:cubicBezTo>
                  <a:pt x="81522" y="14742"/>
                  <a:pt x="81157" y="14104"/>
                  <a:pt x="80945" y="13405"/>
                </a:cubicBezTo>
                <a:lnTo>
                  <a:pt x="80337" y="13405"/>
                </a:lnTo>
                <a:cubicBezTo>
                  <a:pt x="79334" y="13405"/>
                  <a:pt x="78422" y="12979"/>
                  <a:pt x="77783" y="12311"/>
                </a:cubicBezTo>
                <a:cubicBezTo>
                  <a:pt x="77115" y="11672"/>
                  <a:pt x="76689" y="10760"/>
                  <a:pt x="76689" y="9757"/>
                </a:cubicBezTo>
                <a:cubicBezTo>
                  <a:pt x="76689" y="8754"/>
                  <a:pt x="77115" y="7842"/>
                  <a:pt x="77783" y="7174"/>
                </a:cubicBezTo>
                <a:cubicBezTo>
                  <a:pt x="78300" y="6657"/>
                  <a:pt x="78969" y="6292"/>
                  <a:pt x="79698" y="6171"/>
                </a:cubicBezTo>
                <a:cubicBezTo>
                  <a:pt x="79820" y="5927"/>
                  <a:pt x="80063" y="5745"/>
                  <a:pt x="80337" y="5745"/>
                </a:cubicBezTo>
                <a:cubicBezTo>
                  <a:pt x="80732" y="5745"/>
                  <a:pt x="81036" y="6049"/>
                  <a:pt x="81036" y="6414"/>
                </a:cubicBezTo>
                <a:cubicBezTo>
                  <a:pt x="81036" y="6809"/>
                  <a:pt x="80732" y="7113"/>
                  <a:pt x="80337" y="7113"/>
                </a:cubicBezTo>
                <a:cubicBezTo>
                  <a:pt x="80094" y="7113"/>
                  <a:pt x="79881" y="6991"/>
                  <a:pt x="79759" y="6809"/>
                </a:cubicBezTo>
                <a:cubicBezTo>
                  <a:pt x="79182" y="6931"/>
                  <a:pt x="78635" y="7204"/>
                  <a:pt x="78239" y="7630"/>
                </a:cubicBezTo>
                <a:cubicBezTo>
                  <a:pt x="77692" y="8177"/>
                  <a:pt x="77358" y="8937"/>
                  <a:pt x="77358" y="9757"/>
                </a:cubicBezTo>
                <a:cubicBezTo>
                  <a:pt x="77358" y="10578"/>
                  <a:pt x="77692" y="11338"/>
                  <a:pt x="78239" y="11855"/>
                </a:cubicBezTo>
                <a:cubicBezTo>
                  <a:pt x="78756" y="12402"/>
                  <a:pt x="79516" y="12736"/>
                  <a:pt x="80337" y="12736"/>
                </a:cubicBezTo>
                <a:lnTo>
                  <a:pt x="80823" y="12736"/>
                </a:lnTo>
                <a:cubicBezTo>
                  <a:pt x="80793" y="12584"/>
                  <a:pt x="80793" y="12402"/>
                  <a:pt x="80793" y="12250"/>
                </a:cubicBezTo>
                <a:cubicBezTo>
                  <a:pt x="80793" y="11064"/>
                  <a:pt x="81279" y="10000"/>
                  <a:pt x="82039" y="9241"/>
                </a:cubicBezTo>
                <a:cubicBezTo>
                  <a:pt x="82799" y="8450"/>
                  <a:pt x="83893" y="7964"/>
                  <a:pt x="85048" y="7964"/>
                </a:cubicBezTo>
                <a:cubicBezTo>
                  <a:pt x="85808" y="7964"/>
                  <a:pt x="86477" y="8268"/>
                  <a:pt x="86963" y="8785"/>
                </a:cubicBezTo>
                <a:cubicBezTo>
                  <a:pt x="87449" y="9271"/>
                  <a:pt x="87753" y="9940"/>
                  <a:pt x="87753" y="10700"/>
                </a:cubicBezTo>
                <a:cubicBezTo>
                  <a:pt x="87753" y="11429"/>
                  <a:pt x="87449" y="12098"/>
                  <a:pt x="86963" y="12584"/>
                </a:cubicBezTo>
                <a:cubicBezTo>
                  <a:pt x="86477" y="13101"/>
                  <a:pt x="85808" y="13405"/>
                  <a:pt x="85048" y="13405"/>
                </a:cubicBezTo>
                <a:lnTo>
                  <a:pt x="81613" y="13405"/>
                </a:lnTo>
                <a:cubicBezTo>
                  <a:pt x="81796" y="13922"/>
                  <a:pt x="82100" y="14408"/>
                  <a:pt x="82495" y="14803"/>
                </a:cubicBezTo>
                <a:cubicBezTo>
                  <a:pt x="83164" y="15441"/>
                  <a:pt x="84045" y="15867"/>
                  <a:pt x="85048" y="15867"/>
                </a:cubicBezTo>
                <a:cubicBezTo>
                  <a:pt x="86568" y="15867"/>
                  <a:pt x="87905" y="15259"/>
                  <a:pt x="88908" y="14256"/>
                </a:cubicBezTo>
                <a:cubicBezTo>
                  <a:pt x="89911" y="13283"/>
                  <a:pt x="90519" y="11915"/>
                  <a:pt x="90519" y="10396"/>
                </a:cubicBezTo>
                <a:cubicBezTo>
                  <a:pt x="90519" y="8906"/>
                  <a:pt x="89911" y="7538"/>
                  <a:pt x="88908" y="6566"/>
                </a:cubicBezTo>
                <a:cubicBezTo>
                  <a:pt x="87905" y="5563"/>
                  <a:pt x="86568" y="4955"/>
                  <a:pt x="85048" y="4955"/>
                </a:cubicBezTo>
                <a:lnTo>
                  <a:pt x="73224" y="4955"/>
                </a:lnTo>
                <a:cubicBezTo>
                  <a:pt x="73893" y="6140"/>
                  <a:pt x="74288" y="7538"/>
                  <a:pt x="74288" y="9028"/>
                </a:cubicBezTo>
                <a:cubicBezTo>
                  <a:pt x="74288" y="11277"/>
                  <a:pt x="73376" y="13344"/>
                  <a:pt x="71887" y="14833"/>
                </a:cubicBezTo>
                <a:cubicBezTo>
                  <a:pt x="70397" y="16323"/>
                  <a:pt x="68330" y="17235"/>
                  <a:pt x="66081" y="17235"/>
                </a:cubicBezTo>
                <a:lnTo>
                  <a:pt x="60914" y="17235"/>
                </a:lnTo>
                <a:lnTo>
                  <a:pt x="55321" y="17235"/>
                </a:lnTo>
                <a:lnTo>
                  <a:pt x="49698" y="17235"/>
                </a:lnTo>
                <a:lnTo>
                  <a:pt x="44531" y="17235"/>
                </a:lnTo>
                <a:cubicBezTo>
                  <a:pt x="42281" y="17235"/>
                  <a:pt x="40214" y="16323"/>
                  <a:pt x="38725" y="14833"/>
                </a:cubicBezTo>
                <a:cubicBezTo>
                  <a:pt x="37236" y="13344"/>
                  <a:pt x="36324" y="11277"/>
                  <a:pt x="36324" y="9028"/>
                </a:cubicBezTo>
                <a:cubicBezTo>
                  <a:pt x="36324" y="7538"/>
                  <a:pt x="36719" y="6140"/>
                  <a:pt x="37388" y="4955"/>
                </a:cubicBezTo>
                <a:lnTo>
                  <a:pt x="25564" y="4955"/>
                </a:lnTo>
                <a:cubicBezTo>
                  <a:pt x="24044" y="4955"/>
                  <a:pt x="22706" y="5563"/>
                  <a:pt x="21703" y="6566"/>
                </a:cubicBezTo>
                <a:cubicBezTo>
                  <a:pt x="20700" y="7538"/>
                  <a:pt x="20092" y="8906"/>
                  <a:pt x="20092" y="10396"/>
                </a:cubicBezTo>
                <a:cubicBezTo>
                  <a:pt x="20092" y="11915"/>
                  <a:pt x="20700" y="13283"/>
                  <a:pt x="21703" y="14256"/>
                </a:cubicBezTo>
                <a:cubicBezTo>
                  <a:pt x="22706" y="15259"/>
                  <a:pt x="24044" y="15867"/>
                  <a:pt x="25564" y="15867"/>
                </a:cubicBezTo>
                <a:cubicBezTo>
                  <a:pt x="26567" y="15867"/>
                  <a:pt x="27448" y="15441"/>
                  <a:pt x="28117" y="14803"/>
                </a:cubicBezTo>
                <a:cubicBezTo>
                  <a:pt x="28512" y="14408"/>
                  <a:pt x="28816" y="13922"/>
                  <a:pt x="28998" y="13405"/>
                </a:cubicBezTo>
                <a:lnTo>
                  <a:pt x="25564" y="13405"/>
                </a:lnTo>
                <a:cubicBezTo>
                  <a:pt x="24804" y="13405"/>
                  <a:pt x="24135" y="13101"/>
                  <a:pt x="23649" y="12584"/>
                </a:cubicBezTo>
                <a:cubicBezTo>
                  <a:pt x="23162" y="12098"/>
                  <a:pt x="22858" y="11429"/>
                  <a:pt x="22858" y="10700"/>
                </a:cubicBezTo>
                <a:cubicBezTo>
                  <a:pt x="22858" y="9940"/>
                  <a:pt x="23162" y="9271"/>
                  <a:pt x="23649" y="8785"/>
                </a:cubicBezTo>
                <a:cubicBezTo>
                  <a:pt x="24135" y="8268"/>
                  <a:pt x="24804" y="7964"/>
                  <a:pt x="25564" y="7964"/>
                </a:cubicBezTo>
                <a:cubicBezTo>
                  <a:pt x="26719" y="7964"/>
                  <a:pt x="27813" y="8450"/>
                  <a:pt x="28573" y="9241"/>
                </a:cubicBezTo>
                <a:cubicBezTo>
                  <a:pt x="29333" y="10000"/>
                  <a:pt x="29819" y="11064"/>
                  <a:pt x="29819" y="12250"/>
                </a:cubicBezTo>
                <a:cubicBezTo>
                  <a:pt x="29819" y="12402"/>
                  <a:pt x="29819" y="12584"/>
                  <a:pt x="29789" y="12736"/>
                </a:cubicBezTo>
                <a:lnTo>
                  <a:pt x="30275" y="12736"/>
                </a:lnTo>
                <a:cubicBezTo>
                  <a:pt x="31096" y="12736"/>
                  <a:pt x="31825" y="12402"/>
                  <a:pt x="32372" y="11855"/>
                </a:cubicBezTo>
                <a:cubicBezTo>
                  <a:pt x="32919" y="11338"/>
                  <a:pt x="33254" y="10578"/>
                  <a:pt x="33254" y="9757"/>
                </a:cubicBezTo>
                <a:cubicBezTo>
                  <a:pt x="33254" y="8937"/>
                  <a:pt x="32919" y="8177"/>
                  <a:pt x="32372" y="7630"/>
                </a:cubicBezTo>
                <a:cubicBezTo>
                  <a:pt x="31977" y="7204"/>
                  <a:pt x="31430" y="6931"/>
                  <a:pt x="30853" y="6809"/>
                </a:cubicBezTo>
                <a:cubicBezTo>
                  <a:pt x="30731" y="6991"/>
                  <a:pt x="30518" y="7113"/>
                  <a:pt x="30275" y="7113"/>
                </a:cubicBezTo>
                <a:cubicBezTo>
                  <a:pt x="29880" y="7113"/>
                  <a:pt x="29576" y="6809"/>
                  <a:pt x="29576" y="6414"/>
                </a:cubicBezTo>
                <a:cubicBezTo>
                  <a:pt x="29576" y="6049"/>
                  <a:pt x="29880" y="5745"/>
                  <a:pt x="30275" y="5745"/>
                </a:cubicBezTo>
                <a:cubicBezTo>
                  <a:pt x="30549" y="5745"/>
                  <a:pt x="30792" y="5927"/>
                  <a:pt x="30913" y="6171"/>
                </a:cubicBezTo>
                <a:cubicBezTo>
                  <a:pt x="31643" y="6292"/>
                  <a:pt x="32312" y="6657"/>
                  <a:pt x="32828" y="7174"/>
                </a:cubicBezTo>
                <a:cubicBezTo>
                  <a:pt x="33497" y="7842"/>
                  <a:pt x="33922" y="8754"/>
                  <a:pt x="33922" y="9757"/>
                </a:cubicBezTo>
                <a:cubicBezTo>
                  <a:pt x="33922" y="10760"/>
                  <a:pt x="33497" y="11672"/>
                  <a:pt x="32828" y="12311"/>
                </a:cubicBezTo>
                <a:cubicBezTo>
                  <a:pt x="32190" y="12979"/>
                  <a:pt x="31278" y="13405"/>
                  <a:pt x="30275" y="13405"/>
                </a:cubicBezTo>
                <a:lnTo>
                  <a:pt x="29667" y="13405"/>
                </a:lnTo>
                <a:cubicBezTo>
                  <a:pt x="29454" y="14104"/>
                  <a:pt x="29090" y="14742"/>
                  <a:pt x="28573" y="15259"/>
                </a:cubicBezTo>
                <a:cubicBezTo>
                  <a:pt x="27813" y="16019"/>
                  <a:pt x="26719" y="16505"/>
                  <a:pt x="25564" y="16505"/>
                </a:cubicBezTo>
                <a:cubicBezTo>
                  <a:pt x="25503" y="16505"/>
                  <a:pt x="25472" y="16505"/>
                  <a:pt x="25412" y="16505"/>
                </a:cubicBezTo>
                <a:lnTo>
                  <a:pt x="25412" y="16505"/>
                </a:lnTo>
                <a:lnTo>
                  <a:pt x="10062" y="16505"/>
                </a:lnTo>
                <a:cubicBezTo>
                  <a:pt x="8968" y="16505"/>
                  <a:pt x="7934" y="16049"/>
                  <a:pt x="7205" y="15320"/>
                </a:cubicBezTo>
                <a:cubicBezTo>
                  <a:pt x="6445" y="14560"/>
                  <a:pt x="5989" y="13557"/>
                  <a:pt x="5989" y="12432"/>
                </a:cubicBezTo>
                <a:cubicBezTo>
                  <a:pt x="5989" y="12098"/>
                  <a:pt x="6019" y="11794"/>
                  <a:pt x="6110" y="11520"/>
                </a:cubicBezTo>
                <a:lnTo>
                  <a:pt x="2524" y="11520"/>
                </a:lnTo>
                <a:cubicBezTo>
                  <a:pt x="2007" y="11520"/>
                  <a:pt x="1521" y="11703"/>
                  <a:pt x="1186" y="12067"/>
                </a:cubicBezTo>
                <a:cubicBezTo>
                  <a:pt x="852" y="12402"/>
                  <a:pt x="639" y="12858"/>
                  <a:pt x="639" y="13374"/>
                </a:cubicBezTo>
                <a:cubicBezTo>
                  <a:pt x="639" y="13891"/>
                  <a:pt x="852" y="14377"/>
                  <a:pt x="1186" y="14712"/>
                </a:cubicBezTo>
                <a:cubicBezTo>
                  <a:pt x="1399" y="14925"/>
                  <a:pt x="1673" y="15077"/>
                  <a:pt x="1946" y="15168"/>
                </a:cubicBezTo>
                <a:cubicBezTo>
                  <a:pt x="2098" y="14985"/>
                  <a:pt x="2281" y="14894"/>
                  <a:pt x="2524" y="14894"/>
                </a:cubicBezTo>
                <a:cubicBezTo>
                  <a:pt x="2888" y="14894"/>
                  <a:pt x="3192" y="15198"/>
                  <a:pt x="3192" y="15563"/>
                </a:cubicBezTo>
                <a:cubicBezTo>
                  <a:pt x="3192" y="15958"/>
                  <a:pt x="2888" y="16262"/>
                  <a:pt x="2524" y="16262"/>
                </a:cubicBezTo>
                <a:cubicBezTo>
                  <a:pt x="2220" y="16262"/>
                  <a:pt x="1977" y="16080"/>
                  <a:pt x="1855" y="15806"/>
                </a:cubicBezTo>
                <a:cubicBezTo>
                  <a:pt x="1429" y="15684"/>
                  <a:pt x="1034" y="15472"/>
                  <a:pt x="730" y="15168"/>
                </a:cubicBezTo>
                <a:cubicBezTo>
                  <a:pt x="274" y="14712"/>
                  <a:pt x="1" y="14073"/>
                  <a:pt x="1" y="13374"/>
                </a:cubicBezTo>
                <a:cubicBezTo>
                  <a:pt x="1" y="12675"/>
                  <a:pt x="274" y="12067"/>
                  <a:pt x="730" y="11611"/>
                </a:cubicBezTo>
                <a:cubicBezTo>
                  <a:pt x="1186" y="11156"/>
                  <a:pt x="1825" y="10852"/>
                  <a:pt x="2524" y="10852"/>
                </a:cubicBezTo>
                <a:lnTo>
                  <a:pt x="6323" y="10852"/>
                </a:lnTo>
                <a:cubicBezTo>
                  <a:pt x="6506" y="10365"/>
                  <a:pt x="6810" y="9909"/>
                  <a:pt x="7205" y="9545"/>
                </a:cubicBezTo>
                <a:cubicBezTo>
                  <a:pt x="7934" y="8815"/>
                  <a:pt x="8968" y="8359"/>
                  <a:pt x="10062" y="8359"/>
                </a:cubicBezTo>
                <a:lnTo>
                  <a:pt x="14773" y="8359"/>
                </a:lnTo>
                <a:cubicBezTo>
                  <a:pt x="15594" y="8359"/>
                  <a:pt x="16354" y="7994"/>
                  <a:pt x="16901" y="7478"/>
                </a:cubicBezTo>
                <a:cubicBezTo>
                  <a:pt x="17448" y="6931"/>
                  <a:pt x="17782" y="6171"/>
                  <a:pt x="17782" y="5350"/>
                </a:cubicBezTo>
                <a:cubicBezTo>
                  <a:pt x="17782" y="4529"/>
                  <a:pt x="17448" y="3769"/>
                  <a:pt x="16901" y="3222"/>
                </a:cubicBezTo>
                <a:cubicBezTo>
                  <a:pt x="16354" y="2675"/>
                  <a:pt x="15594" y="2341"/>
                  <a:pt x="14773" y="2341"/>
                </a:cubicBezTo>
                <a:lnTo>
                  <a:pt x="12007" y="2341"/>
                </a:lnTo>
                <a:cubicBezTo>
                  <a:pt x="11551" y="2341"/>
                  <a:pt x="11126" y="2523"/>
                  <a:pt x="10822" y="2827"/>
                </a:cubicBezTo>
                <a:cubicBezTo>
                  <a:pt x="10518" y="3131"/>
                  <a:pt x="10335" y="3557"/>
                  <a:pt x="10335" y="4013"/>
                </a:cubicBezTo>
                <a:cubicBezTo>
                  <a:pt x="10335" y="4468"/>
                  <a:pt x="10518" y="4894"/>
                  <a:pt x="10822" y="5168"/>
                </a:cubicBezTo>
                <a:cubicBezTo>
                  <a:pt x="11126" y="5472"/>
                  <a:pt x="11551" y="5684"/>
                  <a:pt x="12007" y="5684"/>
                </a:cubicBezTo>
                <a:lnTo>
                  <a:pt x="14196" y="5684"/>
                </a:lnTo>
                <a:cubicBezTo>
                  <a:pt x="14317" y="5441"/>
                  <a:pt x="14560" y="5289"/>
                  <a:pt x="14804" y="5289"/>
                </a:cubicBezTo>
                <a:cubicBezTo>
                  <a:pt x="15199" y="5289"/>
                  <a:pt x="15503" y="5624"/>
                  <a:pt x="15503" y="5988"/>
                </a:cubicBezTo>
                <a:cubicBezTo>
                  <a:pt x="15503" y="6383"/>
                  <a:pt x="15199" y="6687"/>
                  <a:pt x="14804" y="6687"/>
                </a:cubicBezTo>
                <a:cubicBezTo>
                  <a:pt x="14560" y="6687"/>
                  <a:pt x="14317" y="6535"/>
                  <a:pt x="14196" y="6323"/>
                </a:cubicBezTo>
                <a:lnTo>
                  <a:pt x="12007" y="6323"/>
                </a:lnTo>
                <a:cubicBezTo>
                  <a:pt x="11369" y="6323"/>
                  <a:pt x="10791" y="6049"/>
                  <a:pt x="10366" y="5624"/>
                </a:cubicBezTo>
                <a:cubicBezTo>
                  <a:pt x="9940" y="5228"/>
                  <a:pt x="9697" y="4651"/>
                  <a:pt x="9697" y="4013"/>
                </a:cubicBezTo>
                <a:cubicBezTo>
                  <a:pt x="9697" y="3374"/>
                  <a:pt x="9940" y="2797"/>
                  <a:pt x="10366" y="2371"/>
                </a:cubicBezTo>
                <a:cubicBezTo>
                  <a:pt x="10791" y="1976"/>
                  <a:pt x="11369" y="1702"/>
                  <a:pt x="12007" y="1702"/>
                </a:cubicBezTo>
                <a:lnTo>
                  <a:pt x="14773" y="1702"/>
                </a:lnTo>
                <a:cubicBezTo>
                  <a:pt x="15776" y="1702"/>
                  <a:pt x="16688" y="2098"/>
                  <a:pt x="17357" y="2766"/>
                </a:cubicBezTo>
                <a:cubicBezTo>
                  <a:pt x="18026" y="3435"/>
                  <a:pt x="18421" y="4347"/>
                  <a:pt x="18421" y="5350"/>
                </a:cubicBezTo>
                <a:cubicBezTo>
                  <a:pt x="18421" y="6353"/>
                  <a:pt x="18026" y="7265"/>
                  <a:pt x="17357" y="7934"/>
                </a:cubicBezTo>
                <a:cubicBezTo>
                  <a:pt x="16688" y="8572"/>
                  <a:pt x="15776" y="8997"/>
                  <a:pt x="14773" y="8997"/>
                </a:cubicBezTo>
                <a:lnTo>
                  <a:pt x="10062" y="8997"/>
                </a:lnTo>
                <a:cubicBezTo>
                  <a:pt x="9120" y="8997"/>
                  <a:pt x="8269" y="9362"/>
                  <a:pt x="7661" y="10000"/>
                </a:cubicBezTo>
                <a:cubicBezTo>
                  <a:pt x="7022" y="10608"/>
                  <a:pt x="6627" y="11490"/>
                  <a:pt x="6627" y="12432"/>
                </a:cubicBezTo>
                <a:cubicBezTo>
                  <a:pt x="6627" y="13374"/>
                  <a:pt x="7022" y="14225"/>
                  <a:pt x="7661" y="14864"/>
                </a:cubicBezTo>
                <a:cubicBezTo>
                  <a:pt x="8269" y="15472"/>
                  <a:pt x="9120" y="15867"/>
                  <a:pt x="10062" y="15867"/>
                </a:cubicBezTo>
                <a:lnTo>
                  <a:pt x="22828" y="15867"/>
                </a:lnTo>
                <a:cubicBezTo>
                  <a:pt x="22251" y="15563"/>
                  <a:pt x="21703" y="15168"/>
                  <a:pt x="21247" y="14712"/>
                </a:cubicBezTo>
                <a:cubicBezTo>
                  <a:pt x="20153" y="13618"/>
                  <a:pt x="19454" y="12098"/>
                  <a:pt x="19454" y="10396"/>
                </a:cubicBezTo>
                <a:cubicBezTo>
                  <a:pt x="19454" y="8724"/>
                  <a:pt x="20153" y="7204"/>
                  <a:pt x="21247" y="6110"/>
                </a:cubicBezTo>
                <a:cubicBezTo>
                  <a:pt x="22342" y="4985"/>
                  <a:pt x="23892" y="4317"/>
                  <a:pt x="25564" y="4317"/>
                </a:cubicBezTo>
                <a:lnTo>
                  <a:pt x="37813" y="4317"/>
                </a:lnTo>
                <a:cubicBezTo>
                  <a:pt x="38087" y="3921"/>
                  <a:pt x="38391" y="3557"/>
                  <a:pt x="38725" y="3222"/>
                </a:cubicBezTo>
                <a:cubicBezTo>
                  <a:pt x="40214" y="1733"/>
                  <a:pt x="42251" y="821"/>
                  <a:pt x="44531" y="821"/>
                </a:cubicBezTo>
                <a:cubicBezTo>
                  <a:pt x="46050" y="821"/>
                  <a:pt x="47418" y="1429"/>
                  <a:pt x="48421" y="2432"/>
                </a:cubicBezTo>
                <a:cubicBezTo>
                  <a:pt x="49424" y="3435"/>
                  <a:pt x="50032" y="4803"/>
                  <a:pt x="50032" y="6323"/>
                </a:cubicBezTo>
                <a:cubicBezTo>
                  <a:pt x="50032" y="7842"/>
                  <a:pt x="49424" y="9210"/>
                  <a:pt x="48421" y="10213"/>
                </a:cubicBezTo>
                <a:cubicBezTo>
                  <a:pt x="47570" y="11064"/>
                  <a:pt x="46415" y="11642"/>
                  <a:pt x="45139" y="11794"/>
                </a:cubicBezTo>
                <a:cubicBezTo>
                  <a:pt x="45047" y="12037"/>
                  <a:pt x="44804" y="12189"/>
                  <a:pt x="44531" y="12189"/>
                </a:cubicBezTo>
                <a:cubicBezTo>
                  <a:pt x="44135" y="12189"/>
                  <a:pt x="43831" y="11885"/>
                  <a:pt x="43831" y="11490"/>
                </a:cubicBezTo>
                <a:cubicBezTo>
                  <a:pt x="43831" y="11125"/>
                  <a:pt x="44135" y="10821"/>
                  <a:pt x="44531" y="10821"/>
                </a:cubicBezTo>
                <a:cubicBezTo>
                  <a:pt x="44774" y="10821"/>
                  <a:pt x="44987" y="10943"/>
                  <a:pt x="45108" y="11156"/>
                </a:cubicBezTo>
                <a:cubicBezTo>
                  <a:pt x="46233" y="11004"/>
                  <a:pt x="47205" y="10517"/>
                  <a:pt x="47965" y="9757"/>
                </a:cubicBezTo>
                <a:cubicBezTo>
                  <a:pt x="48847" y="8876"/>
                  <a:pt x="49394" y="7660"/>
                  <a:pt x="49394" y="6323"/>
                </a:cubicBezTo>
                <a:cubicBezTo>
                  <a:pt x="49394" y="4985"/>
                  <a:pt x="48847" y="3769"/>
                  <a:pt x="47965" y="2888"/>
                </a:cubicBezTo>
                <a:cubicBezTo>
                  <a:pt x="47084" y="2006"/>
                  <a:pt x="45868" y="1459"/>
                  <a:pt x="44531" y="1459"/>
                </a:cubicBezTo>
                <a:cubicBezTo>
                  <a:pt x="42433" y="1459"/>
                  <a:pt x="40549" y="2310"/>
                  <a:pt x="39181" y="3678"/>
                </a:cubicBezTo>
                <a:cubicBezTo>
                  <a:pt x="38877" y="4013"/>
                  <a:pt x="38573" y="4347"/>
                  <a:pt x="38330" y="4712"/>
                </a:cubicBezTo>
                <a:cubicBezTo>
                  <a:pt x="38299" y="4772"/>
                  <a:pt x="38269" y="4833"/>
                  <a:pt x="38208" y="4894"/>
                </a:cubicBezTo>
                <a:cubicBezTo>
                  <a:pt x="37418" y="6079"/>
                  <a:pt x="36962" y="7508"/>
                  <a:pt x="36962" y="9028"/>
                </a:cubicBezTo>
                <a:cubicBezTo>
                  <a:pt x="36962" y="11095"/>
                  <a:pt x="37813" y="12979"/>
                  <a:pt x="39181" y="14377"/>
                </a:cubicBezTo>
                <a:cubicBezTo>
                  <a:pt x="40549" y="15745"/>
                  <a:pt x="42433" y="16596"/>
                  <a:pt x="44531" y="16596"/>
                </a:cubicBezTo>
                <a:lnTo>
                  <a:pt x="47844" y="16596"/>
                </a:lnTo>
                <a:cubicBezTo>
                  <a:pt x="47753" y="16505"/>
                  <a:pt x="47661" y="16444"/>
                  <a:pt x="47570" y="16353"/>
                </a:cubicBezTo>
                <a:cubicBezTo>
                  <a:pt x="47023" y="15806"/>
                  <a:pt x="46689" y="15046"/>
                  <a:pt x="46689" y="14225"/>
                </a:cubicBezTo>
                <a:cubicBezTo>
                  <a:pt x="46689" y="13374"/>
                  <a:pt x="47023" y="12645"/>
                  <a:pt x="47570" y="12098"/>
                </a:cubicBezTo>
                <a:cubicBezTo>
                  <a:pt x="47996" y="11672"/>
                  <a:pt x="48482" y="11399"/>
                  <a:pt x="49060" y="11277"/>
                </a:cubicBezTo>
                <a:cubicBezTo>
                  <a:pt x="49181" y="11004"/>
                  <a:pt x="49424" y="10821"/>
                  <a:pt x="49698" y="10821"/>
                </a:cubicBezTo>
                <a:cubicBezTo>
                  <a:pt x="50093" y="10821"/>
                  <a:pt x="50397" y="11156"/>
                  <a:pt x="50397" y="11520"/>
                </a:cubicBezTo>
                <a:cubicBezTo>
                  <a:pt x="50397" y="11915"/>
                  <a:pt x="50093" y="12219"/>
                  <a:pt x="49698" y="12219"/>
                </a:cubicBezTo>
                <a:cubicBezTo>
                  <a:pt x="49485" y="12219"/>
                  <a:pt x="49272" y="12098"/>
                  <a:pt x="49151" y="11915"/>
                </a:cubicBezTo>
                <a:cubicBezTo>
                  <a:pt x="48725" y="12007"/>
                  <a:pt x="48330" y="12250"/>
                  <a:pt x="48026" y="12554"/>
                </a:cubicBezTo>
                <a:cubicBezTo>
                  <a:pt x="47601" y="12979"/>
                  <a:pt x="47327" y="13557"/>
                  <a:pt x="47327" y="14225"/>
                </a:cubicBezTo>
                <a:cubicBezTo>
                  <a:pt x="47327" y="14864"/>
                  <a:pt x="47601" y="15472"/>
                  <a:pt x="48026" y="15897"/>
                </a:cubicBezTo>
                <a:cubicBezTo>
                  <a:pt x="48452" y="16323"/>
                  <a:pt x="49060" y="16596"/>
                  <a:pt x="49698" y="16596"/>
                </a:cubicBezTo>
                <a:close/>
                <a:moveTo>
                  <a:pt x="54987" y="213"/>
                </a:moveTo>
                <a:lnTo>
                  <a:pt x="54987" y="213"/>
                </a:lnTo>
                <a:lnTo>
                  <a:pt x="52373" y="8481"/>
                </a:lnTo>
                <a:cubicBezTo>
                  <a:pt x="52190" y="9028"/>
                  <a:pt x="52099" y="9575"/>
                  <a:pt x="52099" y="10061"/>
                </a:cubicBezTo>
                <a:cubicBezTo>
                  <a:pt x="52099" y="10669"/>
                  <a:pt x="52251" y="11216"/>
                  <a:pt x="52555" y="11642"/>
                </a:cubicBezTo>
                <a:cubicBezTo>
                  <a:pt x="52859" y="12098"/>
                  <a:pt x="53315" y="12432"/>
                  <a:pt x="53923" y="12645"/>
                </a:cubicBezTo>
                <a:cubicBezTo>
                  <a:pt x="54318" y="12766"/>
                  <a:pt x="54774" y="12827"/>
                  <a:pt x="55291" y="12827"/>
                </a:cubicBezTo>
                <a:cubicBezTo>
                  <a:pt x="55838" y="12827"/>
                  <a:pt x="56294" y="12766"/>
                  <a:pt x="56689" y="12645"/>
                </a:cubicBezTo>
                <a:cubicBezTo>
                  <a:pt x="57297" y="12432"/>
                  <a:pt x="57753" y="12098"/>
                  <a:pt x="58057" y="11642"/>
                </a:cubicBezTo>
                <a:cubicBezTo>
                  <a:pt x="58361" y="11216"/>
                  <a:pt x="58513" y="10669"/>
                  <a:pt x="58513" y="10061"/>
                </a:cubicBezTo>
                <a:cubicBezTo>
                  <a:pt x="58513" y="9575"/>
                  <a:pt x="58421" y="9028"/>
                  <a:pt x="58239" y="8481"/>
                </a:cubicBezTo>
                <a:lnTo>
                  <a:pt x="55625" y="213"/>
                </a:lnTo>
                <a:lnTo>
                  <a:pt x="55625" y="213"/>
                </a:lnTo>
                <a:lnTo>
                  <a:pt x="55625" y="213"/>
                </a:lnTo>
                <a:lnTo>
                  <a:pt x="55595" y="213"/>
                </a:lnTo>
                <a:lnTo>
                  <a:pt x="55595" y="213"/>
                </a:lnTo>
                <a:lnTo>
                  <a:pt x="55595" y="213"/>
                </a:lnTo>
                <a:lnTo>
                  <a:pt x="55595" y="183"/>
                </a:lnTo>
                <a:lnTo>
                  <a:pt x="55595" y="183"/>
                </a:lnTo>
                <a:lnTo>
                  <a:pt x="55595" y="183"/>
                </a:lnTo>
                <a:lnTo>
                  <a:pt x="55595" y="183"/>
                </a:lnTo>
                <a:cubicBezTo>
                  <a:pt x="55595" y="152"/>
                  <a:pt x="55564" y="122"/>
                  <a:pt x="55534" y="92"/>
                </a:cubicBezTo>
                <a:lnTo>
                  <a:pt x="55534" y="92"/>
                </a:lnTo>
                <a:lnTo>
                  <a:pt x="55534" y="92"/>
                </a:lnTo>
                <a:lnTo>
                  <a:pt x="55534" y="92"/>
                </a:lnTo>
                <a:lnTo>
                  <a:pt x="55534" y="92"/>
                </a:lnTo>
                <a:lnTo>
                  <a:pt x="55534" y="92"/>
                </a:lnTo>
                <a:lnTo>
                  <a:pt x="55534" y="92"/>
                </a:lnTo>
                <a:lnTo>
                  <a:pt x="55534" y="92"/>
                </a:lnTo>
                <a:lnTo>
                  <a:pt x="55534" y="61"/>
                </a:lnTo>
                <a:lnTo>
                  <a:pt x="55534" y="61"/>
                </a:lnTo>
                <a:cubicBezTo>
                  <a:pt x="55503" y="61"/>
                  <a:pt x="55473" y="31"/>
                  <a:pt x="55443" y="0"/>
                </a:cubicBezTo>
                <a:lnTo>
                  <a:pt x="55443" y="0"/>
                </a:lnTo>
                <a:lnTo>
                  <a:pt x="55412" y="0"/>
                </a:lnTo>
                <a:lnTo>
                  <a:pt x="55412" y="0"/>
                </a:lnTo>
                <a:lnTo>
                  <a:pt x="55412" y="0"/>
                </a:lnTo>
                <a:lnTo>
                  <a:pt x="55412" y="0"/>
                </a:lnTo>
                <a:lnTo>
                  <a:pt x="55412" y="0"/>
                </a:lnTo>
                <a:lnTo>
                  <a:pt x="55412" y="0"/>
                </a:lnTo>
                <a:cubicBezTo>
                  <a:pt x="55412" y="0"/>
                  <a:pt x="55412" y="0"/>
                  <a:pt x="55382" y="0"/>
                </a:cubicBezTo>
                <a:lnTo>
                  <a:pt x="55382" y="0"/>
                </a:lnTo>
                <a:cubicBezTo>
                  <a:pt x="55382" y="0"/>
                  <a:pt x="55382" y="0"/>
                  <a:pt x="55382" y="0"/>
                </a:cubicBezTo>
                <a:lnTo>
                  <a:pt x="55382" y="0"/>
                </a:lnTo>
                <a:cubicBezTo>
                  <a:pt x="55382" y="0"/>
                  <a:pt x="55351" y="0"/>
                  <a:pt x="55351" y="0"/>
                </a:cubicBezTo>
                <a:lnTo>
                  <a:pt x="55351" y="0"/>
                </a:lnTo>
                <a:lnTo>
                  <a:pt x="55351" y="0"/>
                </a:lnTo>
                <a:lnTo>
                  <a:pt x="55351" y="0"/>
                </a:lnTo>
                <a:cubicBezTo>
                  <a:pt x="55351" y="0"/>
                  <a:pt x="55321" y="0"/>
                  <a:pt x="55321" y="0"/>
                </a:cubicBezTo>
                <a:lnTo>
                  <a:pt x="55321" y="0"/>
                </a:lnTo>
                <a:lnTo>
                  <a:pt x="55321" y="0"/>
                </a:lnTo>
                <a:lnTo>
                  <a:pt x="55321" y="0"/>
                </a:lnTo>
                <a:lnTo>
                  <a:pt x="55321" y="0"/>
                </a:lnTo>
                <a:lnTo>
                  <a:pt x="55291" y="0"/>
                </a:lnTo>
                <a:lnTo>
                  <a:pt x="55291" y="0"/>
                </a:lnTo>
                <a:lnTo>
                  <a:pt x="55291" y="0"/>
                </a:lnTo>
                <a:lnTo>
                  <a:pt x="55291" y="0"/>
                </a:lnTo>
                <a:lnTo>
                  <a:pt x="55291" y="0"/>
                </a:lnTo>
                <a:lnTo>
                  <a:pt x="55291" y="0"/>
                </a:lnTo>
                <a:lnTo>
                  <a:pt x="55291" y="0"/>
                </a:lnTo>
                <a:cubicBezTo>
                  <a:pt x="55291" y="0"/>
                  <a:pt x="55260" y="0"/>
                  <a:pt x="55260" y="0"/>
                </a:cubicBezTo>
                <a:lnTo>
                  <a:pt x="55260" y="0"/>
                </a:lnTo>
                <a:lnTo>
                  <a:pt x="55260" y="0"/>
                </a:lnTo>
                <a:lnTo>
                  <a:pt x="55260" y="0"/>
                </a:lnTo>
                <a:cubicBezTo>
                  <a:pt x="55260" y="0"/>
                  <a:pt x="55230" y="0"/>
                  <a:pt x="55230" y="0"/>
                </a:cubicBezTo>
                <a:lnTo>
                  <a:pt x="55230" y="0"/>
                </a:lnTo>
                <a:cubicBezTo>
                  <a:pt x="55230" y="0"/>
                  <a:pt x="55230" y="0"/>
                  <a:pt x="55230" y="0"/>
                </a:cubicBezTo>
                <a:lnTo>
                  <a:pt x="55199" y="0"/>
                </a:lnTo>
                <a:cubicBezTo>
                  <a:pt x="55199" y="0"/>
                  <a:pt x="55199" y="0"/>
                  <a:pt x="55199" y="0"/>
                </a:cubicBezTo>
                <a:lnTo>
                  <a:pt x="55199" y="0"/>
                </a:lnTo>
                <a:lnTo>
                  <a:pt x="55199" y="0"/>
                </a:lnTo>
                <a:lnTo>
                  <a:pt x="55199" y="0"/>
                </a:lnTo>
                <a:lnTo>
                  <a:pt x="55169" y="0"/>
                </a:lnTo>
                <a:lnTo>
                  <a:pt x="55169" y="0"/>
                </a:lnTo>
                <a:lnTo>
                  <a:pt x="55169" y="0"/>
                </a:lnTo>
                <a:lnTo>
                  <a:pt x="55169" y="0"/>
                </a:lnTo>
                <a:cubicBezTo>
                  <a:pt x="55139" y="31"/>
                  <a:pt x="55108" y="61"/>
                  <a:pt x="55078" y="61"/>
                </a:cubicBezTo>
                <a:lnTo>
                  <a:pt x="55078" y="61"/>
                </a:lnTo>
                <a:lnTo>
                  <a:pt x="55078" y="92"/>
                </a:lnTo>
                <a:lnTo>
                  <a:pt x="55078" y="92"/>
                </a:lnTo>
                <a:lnTo>
                  <a:pt x="55078" y="92"/>
                </a:lnTo>
                <a:lnTo>
                  <a:pt x="55078" y="92"/>
                </a:lnTo>
                <a:lnTo>
                  <a:pt x="55078" y="92"/>
                </a:lnTo>
                <a:lnTo>
                  <a:pt x="55078" y="92"/>
                </a:lnTo>
                <a:lnTo>
                  <a:pt x="55078" y="92"/>
                </a:lnTo>
                <a:lnTo>
                  <a:pt x="55078" y="92"/>
                </a:lnTo>
                <a:cubicBezTo>
                  <a:pt x="55048" y="122"/>
                  <a:pt x="55017" y="152"/>
                  <a:pt x="55017" y="183"/>
                </a:cubicBezTo>
                <a:lnTo>
                  <a:pt x="55017" y="183"/>
                </a:lnTo>
                <a:lnTo>
                  <a:pt x="55017" y="183"/>
                </a:lnTo>
                <a:lnTo>
                  <a:pt x="55017" y="183"/>
                </a:lnTo>
                <a:lnTo>
                  <a:pt x="54987" y="213"/>
                </a:lnTo>
                <a:lnTo>
                  <a:pt x="54987" y="213"/>
                </a:lnTo>
                <a:lnTo>
                  <a:pt x="54987" y="213"/>
                </a:lnTo>
                <a:lnTo>
                  <a:pt x="54987" y="213"/>
                </a:lnTo>
                <a:close/>
                <a:moveTo>
                  <a:pt x="55321" y="1368"/>
                </a:moveTo>
                <a:lnTo>
                  <a:pt x="53011" y="8663"/>
                </a:lnTo>
                <a:cubicBezTo>
                  <a:pt x="52829" y="9180"/>
                  <a:pt x="52768" y="9636"/>
                  <a:pt x="52768" y="10061"/>
                </a:cubicBezTo>
                <a:cubicBezTo>
                  <a:pt x="52768" y="10548"/>
                  <a:pt x="52859" y="10973"/>
                  <a:pt x="53102" y="11307"/>
                </a:cubicBezTo>
                <a:cubicBezTo>
                  <a:pt x="53315" y="11611"/>
                  <a:pt x="53649" y="11855"/>
                  <a:pt x="54136" y="12007"/>
                </a:cubicBezTo>
                <a:cubicBezTo>
                  <a:pt x="54470" y="12128"/>
                  <a:pt x="54835" y="12189"/>
                  <a:pt x="55321" y="12189"/>
                </a:cubicBezTo>
                <a:cubicBezTo>
                  <a:pt x="55777" y="12189"/>
                  <a:pt x="56172" y="12128"/>
                  <a:pt x="56476" y="12007"/>
                </a:cubicBezTo>
                <a:cubicBezTo>
                  <a:pt x="56962" y="11855"/>
                  <a:pt x="57297" y="11611"/>
                  <a:pt x="57510" y="11307"/>
                </a:cubicBezTo>
                <a:cubicBezTo>
                  <a:pt x="57753" y="10973"/>
                  <a:pt x="57844" y="10548"/>
                  <a:pt x="57844" y="10061"/>
                </a:cubicBezTo>
                <a:cubicBezTo>
                  <a:pt x="57844" y="9636"/>
                  <a:pt x="57783" y="9180"/>
                  <a:pt x="57601" y="8663"/>
                </a:cubicBezTo>
                <a:close/>
                <a:moveTo>
                  <a:pt x="55321" y="19970"/>
                </a:moveTo>
                <a:lnTo>
                  <a:pt x="639" y="19970"/>
                </a:lnTo>
                <a:cubicBezTo>
                  <a:pt x="457" y="19970"/>
                  <a:pt x="305" y="19849"/>
                  <a:pt x="305" y="19666"/>
                </a:cubicBezTo>
                <a:cubicBezTo>
                  <a:pt x="305" y="19484"/>
                  <a:pt x="457" y="19332"/>
                  <a:pt x="639" y="19332"/>
                </a:cubicBezTo>
                <a:lnTo>
                  <a:pt x="55321" y="19332"/>
                </a:lnTo>
                <a:lnTo>
                  <a:pt x="109973" y="19332"/>
                </a:lnTo>
                <a:cubicBezTo>
                  <a:pt x="110155" y="19332"/>
                  <a:pt x="110307" y="19484"/>
                  <a:pt x="110307" y="19666"/>
                </a:cubicBezTo>
                <a:cubicBezTo>
                  <a:pt x="110307" y="19849"/>
                  <a:pt x="110155" y="19970"/>
                  <a:pt x="109973" y="19970"/>
                </a:cubicBezTo>
                <a:close/>
                <a:moveTo>
                  <a:pt x="29150" y="12736"/>
                </a:moveTo>
                <a:cubicBezTo>
                  <a:pt x="29181" y="12584"/>
                  <a:pt x="29181" y="12402"/>
                  <a:pt x="29181" y="12250"/>
                </a:cubicBezTo>
                <a:cubicBezTo>
                  <a:pt x="29181" y="11247"/>
                  <a:pt x="28786" y="10335"/>
                  <a:pt x="28117" y="9697"/>
                </a:cubicBezTo>
                <a:cubicBezTo>
                  <a:pt x="27448" y="9028"/>
                  <a:pt x="26567" y="8633"/>
                  <a:pt x="25564" y="8633"/>
                </a:cubicBezTo>
                <a:cubicBezTo>
                  <a:pt x="24986" y="8633"/>
                  <a:pt x="24469" y="8845"/>
                  <a:pt x="24105" y="9241"/>
                </a:cubicBezTo>
                <a:cubicBezTo>
                  <a:pt x="23740" y="9605"/>
                  <a:pt x="23497" y="10122"/>
                  <a:pt x="23497" y="10669"/>
                </a:cubicBezTo>
                <a:cubicBezTo>
                  <a:pt x="23497" y="11247"/>
                  <a:pt x="23740" y="11763"/>
                  <a:pt x="24105" y="12128"/>
                </a:cubicBezTo>
                <a:cubicBezTo>
                  <a:pt x="24469" y="12523"/>
                  <a:pt x="24986" y="12736"/>
                  <a:pt x="25564" y="12736"/>
                </a:cubicBezTo>
                <a:close/>
                <a:moveTo>
                  <a:pt x="85048" y="12736"/>
                </a:moveTo>
                <a:cubicBezTo>
                  <a:pt x="85626" y="12736"/>
                  <a:pt x="86142" y="12523"/>
                  <a:pt x="86507" y="12128"/>
                </a:cubicBezTo>
                <a:cubicBezTo>
                  <a:pt x="86872" y="11763"/>
                  <a:pt x="87115" y="11247"/>
                  <a:pt x="87115" y="10669"/>
                </a:cubicBezTo>
                <a:cubicBezTo>
                  <a:pt x="87115" y="10122"/>
                  <a:pt x="86872" y="9605"/>
                  <a:pt x="86507" y="9241"/>
                </a:cubicBezTo>
                <a:cubicBezTo>
                  <a:pt x="86142" y="8845"/>
                  <a:pt x="85626" y="8633"/>
                  <a:pt x="85048" y="8633"/>
                </a:cubicBezTo>
                <a:cubicBezTo>
                  <a:pt x="84045" y="8633"/>
                  <a:pt x="83164" y="9028"/>
                  <a:pt x="82495" y="9697"/>
                </a:cubicBezTo>
                <a:cubicBezTo>
                  <a:pt x="81826" y="10335"/>
                  <a:pt x="81431" y="11247"/>
                  <a:pt x="81431" y="12250"/>
                </a:cubicBezTo>
                <a:cubicBezTo>
                  <a:pt x="81431" y="12402"/>
                  <a:pt x="81431" y="12584"/>
                  <a:pt x="81461" y="1273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1"/>
          <p:cNvSpPr/>
          <p:nvPr/>
        </p:nvSpPr>
        <p:spPr>
          <a:xfrm>
            <a:off x="2473848" y="4288670"/>
            <a:ext cx="4196305" cy="758826"/>
          </a:xfrm>
          <a:custGeom>
            <a:rect b="b" l="l" r="r" t="t"/>
            <a:pathLst>
              <a:path extrusionOk="0" h="20002" w="110611">
                <a:moveTo>
                  <a:pt x="55321" y="2767"/>
                </a:moveTo>
                <a:lnTo>
                  <a:pt x="60914" y="2767"/>
                </a:lnTo>
                <a:lnTo>
                  <a:pt x="66081" y="2767"/>
                </a:lnTo>
                <a:cubicBezTo>
                  <a:pt x="68330" y="2767"/>
                  <a:pt x="70397" y="3679"/>
                  <a:pt x="71887" y="5168"/>
                </a:cubicBezTo>
                <a:cubicBezTo>
                  <a:pt x="73376" y="6657"/>
                  <a:pt x="74288" y="8724"/>
                  <a:pt x="74288" y="10974"/>
                </a:cubicBezTo>
                <a:cubicBezTo>
                  <a:pt x="74288" y="12463"/>
                  <a:pt x="73893" y="13861"/>
                  <a:pt x="73224" y="15047"/>
                </a:cubicBezTo>
                <a:lnTo>
                  <a:pt x="85048" y="15047"/>
                </a:lnTo>
                <a:cubicBezTo>
                  <a:pt x="86568" y="15047"/>
                  <a:pt x="87905" y="14439"/>
                  <a:pt x="88908" y="13436"/>
                </a:cubicBezTo>
                <a:cubicBezTo>
                  <a:pt x="89911" y="12463"/>
                  <a:pt x="90519" y="11095"/>
                  <a:pt x="90519" y="9606"/>
                </a:cubicBezTo>
                <a:cubicBezTo>
                  <a:pt x="90519" y="8086"/>
                  <a:pt x="89911" y="6718"/>
                  <a:pt x="88908" y="5745"/>
                </a:cubicBezTo>
                <a:cubicBezTo>
                  <a:pt x="87905" y="4742"/>
                  <a:pt x="86568" y="4135"/>
                  <a:pt x="85048" y="4135"/>
                </a:cubicBezTo>
                <a:cubicBezTo>
                  <a:pt x="84045" y="4135"/>
                  <a:pt x="83164" y="4560"/>
                  <a:pt x="82495" y="5198"/>
                </a:cubicBezTo>
                <a:cubicBezTo>
                  <a:pt x="82100" y="5594"/>
                  <a:pt x="81796" y="6080"/>
                  <a:pt x="81613" y="6597"/>
                </a:cubicBezTo>
                <a:lnTo>
                  <a:pt x="85048" y="6597"/>
                </a:lnTo>
                <a:cubicBezTo>
                  <a:pt x="85808" y="6597"/>
                  <a:pt x="86477" y="6901"/>
                  <a:pt x="86963" y="7417"/>
                </a:cubicBezTo>
                <a:cubicBezTo>
                  <a:pt x="87449" y="7904"/>
                  <a:pt x="87753" y="8572"/>
                  <a:pt x="87753" y="9332"/>
                </a:cubicBezTo>
                <a:cubicBezTo>
                  <a:pt x="87753" y="10062"/>
                  <a:pt x="87449" y="10730"/>
                  <a:pt x="86963" y="11217"/>
                </a:cubicBezTo>
                <a:cubicBezTo>
                  <a:pt x="86477" y="11733"/>
                  <a:pt x="85808" y="12037"/>
                  <a:pt x="85048" y="12037"/>
                </a:cubicBezTo>
                <a:cubicBezTo>
                  <a:pt x="83893" y="12037"/>
                  <a:pt x="82799" y="11551"/>
                  <a:pt x="82039" y="10761"/>
                </a:cubicBezTo>
                <a:cubicBezTo>
                  <a:pt x="81279" y="10001"/>
                  <a:pt x="80793" y="8937"/>
                  <a:pt x="80793" y="7752"/>
                </a:cubicBezTo>
                <a:cubicBezTo>
                  <a:pt x="80793" y="7600"/>
                  <a:pt x="80793" y="7417"/>
                  <a:pt x="80823" y="7265"/>
                </a:cubicBezTo>
                <a:lnTo>
                  <a:pt x="80337" y="7265"/>
                </a:lnTo>
                <a:cubicBezTo>
                  <a:pt x="79516" y="7265"/>
                  <a:pt x="78787" y="7600"/>
                  <a:pt x="78239" y="8147"/>
                </a:cubicBezTo>
                <a:cubicBezTo>
                  <a:pt x="77692" y="8694"/>
                  <a:pt x="77358" y="9423"/>
                  <a:pt x="77358" y="10244"/>
                </a:cubicBezTo>
                <a:cubicBezTo>
                  <a:pt x="77358" y="11065"/>
                  <a:pt x="77692" y="11825"/>
                  <a:pt x="78239" y="12372"/>
                </a:cubicBezTo>
                <a:cubicBezTo>
                  <a:pt x="78635" y="12797"/>
                  <a:pt x="79182" y="13071"/>
                  <a:pt x="79759" y="13192"/>
                </a:cubicBezTo>
                <a:cubicBezTo>
                  <a:pt x="79881" y="13010"/>
                  <a:pt x="80094" y="12888"/>
                  <a:pt x="80337" y="12888"/>
                </a:cubicBezTo>
                <a:cubicBezTo>
                  <a:pt x="80732" y="12888"/>
                  <a:pt x="81036" y="13192"/>
                  <a:pt x="81036" y="13588"/>
                </a:cubicBezTo>
                <a:cubicBezTo>
                  <a:pt x="81036" y="13952"/>
                  <a:pt x="80732" y="14256"/>
                  <a:pt x="80337" y="14256"/>
                </a:cubicBezTo>
                <a:cubicBezTo>
                  <a:pt x="80063" y="14256"/>
                  <a:pt x="79820" y="14104"/>
                  <a:pt x="79698" y="13831"/>
                </a:cubicBezTo>
                <a:cubicBezTo>
                  <a:pt x="78969" y="13709"/>
                  <a:pt x="78300" y="13344"/>
                  <a:pt x="77783" y="12828"/>
                </a:cubicBezTo>
                <a:cubicBezTo>
                  <a:pt x="77115" y="12159"/>
                  <a:pt x="76689" y="11247"/>
                  <a:pt x="76689" y="10244"/>
                </a:cubicBezTo>
                <a:cubicBezTo>
                  <a:pt x="76689" y="9241"/>
                  <a:pt x="77115" y="8329"/>
                  <a:pt x="77783" y="7691"/>
                </a:cubicBezTo>
                <a:cubicBezTo>
                  <a:pt x="78422" y="7022"/>
                  <a:pt x="79334" y="6597"/>
                  <a:pt x="80337" y="6597"/>
                </a:cubicBezTo>
                <a:lnTo>
                  <a:pt x="80945" y="6597"/>
                </a:lnTo>
                <a:cubicBezTo>
                  <a:pt x="81157" y="5897"/>
                  <a:pt x="81522" y="5259"/>
                  <a:pt x="82039" y="4742"/>
                </a:cubicBezTo>
                <a:cubicBezTo>
                  <a:pt x="82799" y="3983"/>
                  <a:pt x="83893" y="3496"/>
                  <a:pt x="85048" y="3496"/>
                </a:cubicBezTo>
                <a:cubicBezTo>
                  <a:pt x="85109" y="3496"/>
                  <a:pt x="85139" y="3496"/>
                  <a:pt x="85200" y="3496"/>
                </a:cubicBezTo>
                <a:lnTo>
                  <a:pt x="100519" y="3496"/>
                </a:lnTo>
                <a:cubicBezTo>
                  <a:pt x="101644" y="3496"/>
                  <a:pt x="102678" y="3952"/>
                  <a:pt x="103407" y="4682"/>
                </a:cubicBezTo>
                <a:cubicBezTo>
                  <a:pt x="104167" y="5442"/>
                  <a:pt x="104623" y="6445"/>
                  <a:pt x="104623" y="7569"/>
                </a:cubicBezTo>
                <a:cubicBezTo>
                  <a:pt x="104623" y="7904"/>
                  <a:pt x="104592" y="8208"/>
                  <a:pt x="104501" y="8481"/>
                </a:cubicBezTo>
                <a:lnTo>
                  <a:pt x="108088" y="8481"/>
                </a:lnTo>
                <a:cubicBezTo>
                  <a:pt x="108605" y="8481"/>
                  <a:pt x="109091" y="8299"/>
                  <a:pt x="109425" y="7934"/>
                </a:cubicBezTo>
                <a:cubicBezTo>
                  <a:pt x="109760" y="7600"/>
                  <a:pt x="109973" y="7144"/>
                  <a:pt x="109973" y="6627"/>
                </a:cubicBezTo>
                <a:cubicBezTo>
                  <a:pt x="109973" y="6110"/>
                  <a:pt x="109760" y="5654"/>
                  <a:pt x="109425" y="5290"/>
                </a:cubicBezTo>
                <a:cubicBezTo>
                  <a:pt x="109213" y="5077"/>
                  <a:pt x="108939" y="4925"/>
                  <a:pt x="108666" y="4834"/>
                </a:cubicBezTo>
                <a:cubicBezTo>
                  <a:pt x="108514" y="5016"/>
                  <a:pt x="108331" y="5107"/>
                  <a:pt x="108088" y="5107"/>
                </a:cubicBezTo>
                <a:cubicBezTo>
                  <a:pt x="107723" y="5107"/>
                  <a:pt x="107389" y="4803"/>
                  <a:pt x="107389" y="4438"/>
                </a:cubicBezTo>
                <a:cubicBezTo>
                  <a:pt x="107389" y="4043"/>
                  <a:pt x="107723" y="3739"/>
                  <a:pt x="108088" y="3739"/>
                </a:cubicBezTo>
                <a:cubicBezTo>
                  <a:pt x="108392" y="3739"/>
                  <a:pt x="108635" y="3922"/>
                  <a:pt x="108757" y="4195"/>
                </a:cubicBezTo>
                <a:cubicBezTo>
                  <a:pt x="109182" y="4317"/>
                  <a:pt x="109577" y="4530"/>
                  <a:pt x="109881" y="4834"/>
                </a:cubicBezTo>
                <a:cubicBezTo>
                  <a:pt x="110337" y="5290"/>
                  <a:pt x="110611" y="5928"/>
                  <a:pt x="110611" y="6627"/>
                </a:cubicBezTo>
                <a:cubicBezTo>
                  <a:pt x="110611" y="7326"/>
                  <a:pt x="110337" y="7934"/>
                  <a:pt x="109881" y="8390"/>
                </a:cubicBezTo>
                <a:cubicBezTo>
                  <a:pt x="109425" y="8846"/>
                  <a:pt x="108787" y="9150"/>
                  <a:pt x="108088" y="9150"/>
                </a:cubicBezTo>
                <a:lnTo>
                  <a:pt x="104289" y="9150"/>
                </a:lnTo>
                <a:cubicBezTo>
                  <a:pt x="104106" y="9636"/>
                  <a:pt x="103802" y="10092"/>
                  <a:pt x="103407" y="10457"/>
                </a:cubicBezTo>
                <a:cubicBezTo>
                  <a:pt x="102678" y="11186"/>
                  <a:pt x="101644" y="11642"/>
                  <a:pt x="100519" y="11642"/>
                </a:cubicBezTo>
                <a:lnTo>
                  <a:pt x="95839" y="11642"/>
                </a:lnTo>
                <a:cubicBezTo>
                  <a:pt x="94987" y="11642"/>
                  <a:pt x="94258" y="12007"/>
                  <a:pt x="93711" y="12524"/>
                </a:cubicBezTo>
                <a:cubicBezTo>
                  <a:pt x="93164" y="13071"/>
                  <a:pt x="92829" y="13831"/>
                  <a:pt x="92829" y="14651"/>
                </a:cubicBezTo>
                <a:cubicBezTo>
                  <a:pt x="92829" y="15472"/>
                  <a:pt x="93164" y="16232"/>
                  <a:pt x="93711" y="16779"/>
                </a:cubicBezTo>
                <a:cubicBezTo>
                  <a:pt x="94258" y="17326"/>
                  <a:pt x="94987" y="17661"/>
                  <a:pt x="95839" y="17661"/>
                </a:cubicBezTo>
                <a:lnTo>
                  <a:pt x="98605" y="17661"/>
                </a:lnTo>
                <a:cubicBezTo>
                  <a:pt x="99060" y="17661"/>
                  <a:pt x="99486" y="17478"/>
                  <a:pt x="99790" y="17174"/>
                </a:cubicBezTo>
                <a:cubicBezTo>
                  <a:pt x="100094" y="16870"/>
                  <a:pt x="100276" y="16445"/>
                  <a:pt x="100276" y="15989"/>
                </a:cubicBezTo>
                <a:cubicBezTo>
                  <a:pt x="100276" y="15533"/>
                  <a:pt x="100094" y="15107"/>
                  <a:pt x="99790" y="14834"/>
                </a:cubicBezTo>
                <a:cubicBezTo>
                  <a:pt x="99486" y="14530"/>
                  <a:pt x="99060" y="14347"/>
                  <a:pt x="98605" y="14347"/>
                </a:cubicBezTo>
                <a:lnTo>
                  <a:pt x="96416" y="14347"/>
                </a:lnTo>
                <a:cubicBezTo>
                  <a:pt x="96294" y="14560"/>
                  <a:pt x="96051" y="14712"/>
                  <a:pt x="95808" y="14712"/>
                </a:cubicBezTo>
                <a:cubicBezTo>
                  <a:pt x="95413" y="14712"/>
                  <a:pt x="95109" y="14378"/>
                  <a:pt x="95109" y="14013"/>
                </a:cubicBezTo>
                <a:cubicBezTo>
                  <a:pt x="95109" y="13618"/>
                  <a:pt x="95413" y="13314"/>
                  <a:pt x="95808" y="13314"/>
                </a:cubicBezTo>
                <a:cubicBezTo>
                  <a:pt x="96051" y="13314"/>
                  <a:pt x="96294" y="13466"/>
                  <a:pt x="96416" y="13679"/>
                </a:cubicBezTo>
                <a:lnTo>
                  <a:pt x="98605" y="13679"/>
                </a:lnTo>
                <a:cubicBezTo>
                  <a:pt x="99243" y="13679"/>
                  <a:pt x="99820" y="13952"/>
                  <a:pt x="100246" y="14378"/>
                </a:cubicBezTo>
                <a:cubicBezTo>
                  <a:pt x="100671" y="14773"/>
                  <a:pt x="100915" y="15351"/>
                  <a:pt x="100915" y="15989"/>
                </a:cubicBezTo>
                <a:cubicBezTo>
                  <a:pt x="100915" y="16627"/>
                  <a:pt x="100641" y="17205"/>
                  <a:pt x="100246" y="17630"/>
                </a:cubicBezTo>
                <a:cubicBezTo>
                  <a:pt x="99820" y="18025"/>
                  <a:pt x="99243" y="18299"/>
                  <a:pt x="98605" y="18299"/>
                </a:cubicBezTo>
                <a:lnTo>
                  <a:pt x="95839" y="18299"/>
                </a:lnTo>
                <a:cubicBezTo>
                  <a:pt x="94835" y="18299"/>
                  <a:pt x="93924" y="17904"/>
                  <a:pt x="93255" y="17235"/>
                </a:cubicBezTo>
                <a:cubicBezTo>
                  <a:pt x="92586" y="16566"/>
                  <a:pt x="92191" y="15654"/>
                  <a:pt x="92191" y="14651"/>
                </a:cubicBezTo>
                <a:cubicBezTo>
                  <a:pt x="92191" y="13648"/>
                  <a:pt x="92586" y="12736"/>
                  <a:pt x="93255" y="12068"/>
                </a:cubicBezTo>
                <a:cubicBezTo>
                  <a:pt x="93924" y="11429"/>
                  <a:pt x="94835" y="11004"/>
                  <a:pt x="95839" y="11004"/>
                </a:cubicBezTo>
                <a:lnTo>
                  <a:pt x="100519" y="11004"/>
                </a:lnTo>
                <a:cubicBezTo>
                  <a:pt x="101492" y="11004"/>
                  <a:pt x="102343" y="10639"/>
                  <a:pt x="102951" y="10001"/>
                </a:cubicBezTo>
                <a:cubicBezTo>
                  <a:pt x="103589" y="9393"/>
                  <a:pt x="103985" y="8511"/>
                  <a:pt x="103985" y="7569"/>
                </a:cubicBezTo>
                <a:cubicBezTo>
                  <a:pt x="103985" y="6627"/>
                  <a:pt x="103589" y="5776"/>
                  <a:pt x="102951" y="5138"/>
                </a:cubicBezTo>
                <a:cubicBezTo>
                  <a:pt x="102343" y="4530"/>
                  <a:pt x="101492" y="4135"/>
                  <a:pt x="100519" y="4135"/>
                </a:cubicBezTo>
                <a:lnTo>
                  <a:pt x="87784" y="4135"/>
                </a:lnTo>
                <a:cubicBezTo>
                  <a:pt x="88361" y="4438"/>
                  <a:pt x="88908" y="4834"/>
                  <a:pt x="89364" y="5290"/>
                </a:cubicBezTo>
                <a:cubicBezTo>
                  <a:pt x="90458" y="6384"/>
                  <a:pt x="91158" y="7904"/>
                  <a:pt x="91158" y="9606"/>
                </a:cubicBezTo>
                <a:cubicBezTo>
                  <a:pt x="91158" y="11277"/>
                  <a:pt x="90458" y="12797"/>
                  <a:pt x="89364" y="13892"/>
                </a:cubicBezTo>
                <a:cubicBezTo>
                  <a:pt x="88270" y="15016"/>
                  <a:pt x="86720" y="15685"/>
                  <a:pt x="85048" y="15685"/>
                </a:cubicBezTo>
                <a:lnTo>
                  <a:pt x="72799" y="15685"/>
                </a:lnTo>
                <a:cubicBezTo>
                  <a:pt x="72525" y="16080"/>
                  <a:pt x="72221" y="16445"/>
                  <a:pt x="71887" y="16779"/>
                </a:cubicBezTo>
                <a:cubicBezTo>
                  <a:pt x="70397" y="18268"/>
                  <a:pt x="68330" y="19180"/>
                  <a:pt x="66081" y="19180"/>
                </a:cubicBezTo>
                <a:cubicBezTo>
                  <a:pt x="64561" y="19180"/>
                  <a:pt x="63194" y="18572"/>
                  <a:pt x="62190" y="17569"/>
                </a:cubicBezTo>
                <a:cubicBezTo>
                  <a:pt x="61187" y="16566"/>
                  <a:pt x="60580" y="15199"/>
                  <a:pt x="60580" y="13679"/>
                </a:cubicBezTo>
                <a:cubicBezTo>
                  <a:pt x="60580" y="12159"/>
                  <a:pt x="61187" y="10791"/>
                  <a:pt x="62190" y="9788"/>
                </a:cubicBezTo>
                <a:cubicBezTo>
                  <a:pt x="63042" y="8937"/>
                  <a:pt x="64197" y="8360"/>
                  <a:pt x="65443" y="8208"/>
                </a:cubicBezTo>
                <a:cubicBezTo>
                  <a:pt x="65564" y="7964"/>
                  <a:pt x="65808" y="7812"/>
                  <a:pt x="66081" y="7812"/>
                </a:cubicBezTo>
                <a:cubicBezTo>
                  <a:pt x="66476" y="7812"/>
                  <a:pt x="66780" y="8116"/>
                  <a:pt x="66780" y="8511"/>
                </a:cubicBezTo>
                <a:cubicBezTo>
                  <a:pt x="66780" y="8876"/>
                  <a:pt x="66476" y="9180"/>
                  <a:pt x="66081" y="9180"/>
                </a:cubicBezTo>
                <a:cubicBezTo>
                  <a:pt x="65838" y="9180"/>
                  <a:pt x="65625" y="9059"/>
                  <a:pt x="65504" y="8846"/>
                </a:cubicBezTo>
                <a:cubicBezTo>
                  <a:pt x="64379" y="8998"/>
                  <a:pt x="63406" y="9515"/>
                  <a:pt x="62646" y="10244"/>
                </a:cubicBezTo>
                <a:cubicBezTo>
                  <a:pt x="61765" y="11126"/>
                  <a:pt x="61218" y="12341"/>
                  <a:pt x="61218" y="13679"/>
                </a:cubicBezTo>
                <a:cubicBezTo>
                  <a:pt x="61218" y="15016"/>
                  <a:pt x="61765" y="16232"/>
                  <a:pt x="62646" y="17113"/>
                </a:cubicBezTo>
                <a:cubicBezTo>
                  <a:pt x="63528" y="17995"/>
                  <a:pt x="64744" y="18542"/>
                  <a:pt x="66081" y="18542"/>
                </a:cubicBezTo>
                <a:cubicBezTo>
                  <a:pt x="68178" y="18542"/>
                  <a:pt x="70063" y="17691"/>
                  <a:pt x="71431" y="16323"/>
                </a:cubicBezTo>
                <a:cubicBezTo>
                  <a:pt x="71735" y="16019"/>
                  <a:pt x="72039" y="15654"/>
                  <a:pt x="72282" y="15290"/>
                </a:cubicBezTo>
                <a:cubicBezTo>
                  <a:pt x="72312" y="15229"/>
                  <a:pt x="72343" y="15168"/>
                  <a:pt x="72403" y="15107"/>
                </a:cubicBezTo>
                <a:cubicBezTo>
                  <a:pt x="73194" y="13922"/>
                  <a:pt x="73650" y="12493"/>
                  <a:pt x="73650" y="10974"/>
                </a:cubicBezTo>
                <a:cubicBezTo>
                  <a:pt x="73650" y="8907"/>
                  <a:pt x="72799" y="7022"/>
                  <a:pt x="71431" y="5624"/>
                </a:cubicBezTo>
                <a:cubicBezTo>
                  <a:pt x="70063" y="4256"/>
                  <a:pt x="68178" y="3405"/>
                  <a:pt x="66081" y="3405"/>
                </a:cubicBezTo>
                <a:lnTo>
                  <a:pt x="62768" y="3405"/>
                </a:lnTo>
                <a:cubicBezTo>
                  <a:pt x="62859" y="3496"/>
                  <a:pt x="62950" y="3557"/>
                  <a:pt x="63042" y="3648"/>
                </a:cubicBezTo>
                <a:cubicBezTo>
                  <a:pt x="63589" y="4195"/>
                  <a:pt x="63923" y="4955"/>
                  <a:pt x="63923" y="5776"/>
                </a:cubicBezTo>
                <a:cubicBezTo>
                  <a:pt x="63923" y="6627"/>
                  <a:pt x="63589" y="7356"/>
                  <a:pt x="63042" y="7904"/>
                </a:cubicBezTo>
                <a:cubicBezTo>
                  <a:pt x="62616" y="8329"/>
                  <a:pt x="62130" y="8603"/>
                  <a:pt x="61552" y="8724"/>
                </a:cubicBezTo>
                <a:cubicBezTo>
                  <a:pt x="61431" y="8998"/>
                  <a:pt x="61187" y="9180"/>
                  <a:pt x="60914" y="9180"/>
                </a:cubicBezTo>
                <a:cubicBezTo>
                  <a:pt x="60519" y="9180"/>
                  <a:pt x="60215" y="8846"/>
                  <a:pt x="60215" y="8481"/>
                </a:cubicBezTo>
                <a:cubicBezTo>
                  <a:pt x="60215" y="8086"/>
                  <a:pt x="60519" y="7782"/>
                  <a:pt x="60914" y="7782"/>
                </a:cubicBezTo>
                <a:cubicBezTo>
                  <a:pt x="61127" y="7782"/>
                  <a:pt x="61339" y="7904"/>
                  <a:pt x="61461" y="8086"/>
                </a:cubicBezTo>
                <a:cubicBezTo>
                  <a:pt x="61887" y="7995"/>
                  <a:pt x="62282" y="7752"/>
                  <a:pt x="62586" y="7448"/>
                </a:cubicBezTo>
                <a:cubicBezTo>
                  <a:pt x="63011" y="7022"/>
                  <a:pt x="63285" y="6445"/>
                  <a:pt x="63285" y="5776"/>
                </a:cubicBezTo>
                <a:cubicBezTo>
                  <a:pt x="63285" y="5138"/>
                  <a:pt x="63011" y="4530"/>
                  <a:pt x="62586" y="4104"/>
                </a:cubicBezTo>
                <a:cubicBezTo>
                  <a:pt x="62160" y="3679"/>
                  <a:pt x="61552" y="3405"/>
                  <a:pt x="60914" y="3405"/>
                </a:cubicBezTo>
                <a:lnTo>
                  <a:pt x="55321" y="3405"/>
                </a:lnTo>
                <a:lnTo>
                  <a:pt x="49698" y="3405"/>
                </a:lnTo>
                <a:cubicBezTo>
                  <a:pt x="49060" y="3405"/>
                  <a:pt x="48452" y="3679"/>
                  <a:pt x="48026" y="4104"/>
                </a:cubicBezTo>
                <a:cubicBezTo>
                  <a:pt x="47601" y="4530"/>
                  <a:pt x="47327" y="5138"/>
                  <a:pt x="47327" y="5776"/>
                </a:cubicBezTo>
                <a:cubicBezTo>
                  <a:pt x="47327" y="6445"/>
                  <a:pt x="47601" y="7022"/>
                  <a:pt x="48026" y="7448"/>
                </a:cubicBezTo>
                <a:cubicBezTo>
                  <a:pt x="48330" y="7752"/>
                  <a:pt x="48725" y="7995"/>
                  <a:pt x="49151" y="8086"/>
                </a:cubicBezTo>
                <a:cubicBezTo>
                  <a:pt x="49272" y="7904"/>
                  <a:pt x="49485" y="7782"/>
                  <a:pt x="49698" y="7782"/>
                </a:cubicBezTo>
                <a:cubicBezTo>
                  <a:pt x="50093" y="7782"/>
                  <a:pt x="50397" y="8086"/>
                  <a:pt x="50397" y="8481"/>
                </a:cubicBezTo>
                <a:cubicBezTo>
                  <a:pt x="50397" y="8846"/>
                  <a:pt x="50093" y="9180"/>
                  <a:pt x="49698" y="9180"/>
                </a:cubicBezTo>
                <a:cubicBezTo>
                  <a:pt x="49424" y="9180"/>
                  <a:pt x="49181" y="8998"/>
                  <a:pt x="49060" y="8724"/>
                </a:cubicBezTo>
                <a:cubicBezTo>
                  <a:pt x="48482" y="8603"/>
                  <a:pt x="47996" y="8329"/>
                  <a:pt x="47570" y="7904"/>
                </a:cubicBezTo>
                <a:cubicBezTo>
                  <a:pt x="47023" y="7356"/>
                  <a:pt x="46689" y="6627"/>
                  <a:pt x="46689" y="5776"/>
                </a:cubicBezTo>
                <a:cubicBezTo>
                  <a:pt x="46689" y="4955"/>
                  <a:pt x="47023" y="4195"/>
                  <a:pt x="47570" y="3648"/>
                </a:cubicBezTo>
                <a:cubicBezTo>
                  <a:pt x="47661" y="3557"/>
                  <a:pt x="47753" y="3496"/>
                  <a:pt x="47844" y="3405"/>
                </a:cubicBezTo>
                <a:lnTo>
                  <a:pt x="44531" y="3405"/>
                </a:lnTo>
                <a:cubicBezTo>
                  <a:pt x="42433" y="3405"/>
                  <a:pt x="40549" y="4256"/>
                  <a:pt x="39181" y="5624"/>
                </a:cubicBezTo>
                <a:cubicBezTo>
                  <a:pt x="37813" y="7022"/>
                  <a:pt x="36962" y="8907"/>
                  <a:pt x="36962" y="10974"/>
                </a:cubicBezTo>
                <a:cubicBezTo>
                  <a:pt x="36962" y="12493"/>
                  <a:pt x="37418" y="13922"/>
                  <a:pt x="38208" y="15107"/>
                </a:cubicBezTo>
                <a:cubicBezTo>
                  <a:pt x="38269" y="15168"/>
                  <a:pt x="38299" y="15229"/>
                  <a:pt x="38330" y="15290"/>
                </a:cubicBezTo>
                <a:cubicBezTo>
                  <a:pt x="38573" y="15654"/>
                  <a:pt x="38877" y="16019"/>
                  <a:pt x="39181" y="16323"/>
                </a:cubicBezTo>
                <a:cubicBezTo>
                  <a:pt x="40549" y="17691"/>
                  <a:pt x="42433" y="18542"/>
                  <a:pt x="44531" y="18542"/>
                </a:cubicBezTo>
                <a:cubicBezTo>
                  <a:pt x="45868" y="18542"/>
                  <a:pt x="47084" y="17995"/>
                  <a:pt x="47965" y="17113"/>
                </a:cubicBezTo>
                <a:cubicBezTo>
                  <a:pt x="48847" y="16232"/>
                  <a:pt x="49394" y="15016"/>
                  <a:pt x="49394" y="13679"/>
                </a:cubicBezTo>
                <a:cubicBezTo>
                  <a:pt x="49394" y="12341"/>
                  <a:pt x="48847" y="11126"/>
                  <a:pt x="47965" y="10244"/>
                </a:cubicBezTo>
                <a:cubicBezTo>
                  <a:pt x="47205" y="9515"/>
                  <a:pt x="46233" y="8998"/>
                  <a:pt x="45108" y="8846"/>
                </a:cubicBezTo>
                <a:cubicBezTo>
                  <a:pt x="44987" y="9059"/>
                  <a:pt x="44774" y="9180"/>
                  <a:pt x="44531" y="9180"/>
                </a:cubicBezTo>
                <a:cubicBezTo>
                  <a:pt x="44135" y="9180"/>
                  <a:pt x="43831" y="8876"/>
                  <a:pt x="43831" y="8511"/>
                </a:cubicBezTo>
                <a:cubicBezTo>
                  <a:pt x="43831" y="8116"/>
                  <a:pt x="44135" y="7812"/>
                  <a:pt x="44531" y="7812"/>
                </a:cubicBezTo>
                <a:cubicBezTo>
                  <a:pt x="44804" y="7812"/>
                  <a:pt x="45047" y="7964"/>
                  <a:pt x="45169" y="8208"/>
                </a:cubicBezTo>
                <a:cubicBezTo>
                  <a:pt x="46415" y="8360"/>
                  <a:pt x="47570" y="8937"/>
                  <a:pt x="48421" y="9788"/>
                </a:cubicBezTo>
                <a:cubicBezTo>
                  <a:pt x="49424" y="10791"/>
                  <a:pt x="50032" y="12159"/>
                  <a:pt x="50032" y="13679"/>
                </a:cubicBezTo>
                <a:cubicBezTo>
                  <a:pt x="50032" y="15199"/>
                  <a:pt x="49424" y="16566"/>
                  <a:pt x="48421" y="17569"/>
                </a:cubicBezTo>
                <a:cubicBezTo>
                  <a:pt x="47418" y="18572"/>
                  <a:pt x="46050" y="19180"/>
                  <a:pt x="44531" y="19180"/>
                </a:cubicBezTo>
                <a:cubicBezTo>
                  <a:pt x="42281" y="19180"/>
                  <a:pt x="40214" y="18268"/>
                  <a:pt x="38725" y="16779"/>
                </a:cubicBezTo>
                <a:cubicBezTo>
                  <a:pt x="38391" y="16445"/>
                  <a:pt x="38087" y="16080"/>
                  <a:pt x="37813" y="15685"/>
                </a:cubicBezTo>
                <a:lnTo>
                  <a:pt x="25564" y="15685"/>
                </a:lnTo>
                <a:cubicBezTo>
                  <a:pt x="23892" y="15685"/>
                  <a:pt x="22342" y="15016"/>
                  <a:pt x="21247" y="13892"/>
                </a:cubicBezTo>
                <a:cubicBezTo>
                  <a:pt x="20153" y="12797"/>
                  <a:pt x="19454" y="11277"/>
                  <a:pt x="19454" y="9606"/>
                </a:cubicBezTo>
                <a:cubicBezTo>
                  <a:pt x="19454" y="7904"/>
                  <a:pt x="20153" y="6384"/>
                  <a:pt x="21247" y="5290"/>
                </a:cubicBezTo>
                <a:cubicBezTo>
                  <a:pt x="21703" y="4834"/>
                  <a:pt x="22251" y="4438"/>
                  <a:pt x="22828" y="4135"/>
                </a:cubicBezTo>
                <a:lnTo>
                  <a:pt x="10092" y="4135"/>
                </a:lnTo>
                <a:cubicBezTo>
                  <a:pt x="9120" y="4135"/>
                  <a:pt x="8269" y="4530"/>
                  <a:pt x="7661" y="5138"/>
                </a:cubicBezTo>
                <a:cubicBezTo>
                  <a:pt x="7022" y="5776"/>
                  <a:pt x="6627" y="6627"/>
                  <a:pt x="6627" y="7569"/>
                </a:cubicBezTo>
                <a:cubicBezTo>
                  <a:pt x="6627" y="8511"/>
                  <a:pt x="7022" y="9393"/>
                  <a:pt x="7661" y="10001"/>
                </a:cubicBezTo>
                <a:cubicBezTo>
                  <a:pt x="8269" y="10639"/>
                  <a:pt x="9120" y="11004"/>
                  <a:pt x="10092" y="11004"/>
                </a:cubicBezTo>
                <a:lnTo>
                  <a:pt x="14773" y="11004"/>
                </a:lnTo>
                <a:cubicBezTo>
                  <a:pt x="15776" y="11004"/>
                  <a:pt x="16688" y="11429"/>
                  <a:pt x="17357" y="12068"/>
                </a:cubicBezTo>
                <a:cubicBezTo>
                  <a:pt x="18026" y="12736"/>
                  <a:pt x="18421" y="13648"/>
                  <a:pt x="18421" y="14651"/>
                </a:cubicBezTo>
                <a:cubicBezTo>
                  <a:pt x="18421" y="15654"/>
                  <a:pt x="18026" y="16566"/>
                  <a:pt x="17357" y="17235"/>
                </a:cubicBezTo>
                <a:cubicBezTo>
                  <a:pt x="16688" y="17904"/>
                  <a:pt x="15776" y="18299"/>
                  <a:pt x="14773" y="18299"/>
                </a:cubicBezTo>
                <a:lnTo>
                  <a:pt x="12007" y="18299"/>
                </a:lnTo>
                <a:cubicBezTo>
                  <a:pt x="11369" y="18299"/>
                  <a:pt x="10791" y="18025"/>
                  <a:pt x="10366" y="17630"/>
                </a:cubicBezTo>
                <a:cubicBezTo>
                  <a:pt x="9940" y="17205"/>
                  <a:pt x="9697" y="16627"/>
                  <a:pt x="9697" y="15989"/>
                </a:cubicBezTo>
                <a:cubicBezTo>
                  <a:pt x="9697" y="15351"/>
                  <a:pt x="9971" y="14773"/>
                  <a:pt x="10366" y="14378"/>
                </a:cubicBezTo>
                <a:cubicBezTo>
                  <a:pt x="10791" y="13952"/>
                  <a:pt x="11369" y="13679"/>
                  <a:pt x="12007" y="13679"/>
                </a:cubicBezTo>
                <a:lnTo>
                  <a:pt x="14196" y="13679"/>
                </a:lnTo>
                <a:cubicBezTo>
                  <a:pt x="14317" y="13466"/>
                  <a:pt x="14560" y="13314"/>
                  <a:pt x="14804" y="13314"/>
                </a:cubicBezTo>
                <a:cubicBezTo>
                  <a:pt x="15199" y="13314"/>
                  <a:pt x="15503" y="13618"/>
                  <a:pt x="15503" y="14013"/>
                </a:cubicBezTo>
                <a:cubicBezTo>
                  <a:pt x="15503" y="14378"/>
                  <a:pt x="15199" y="14712"/>
                  <a:pt x="14804" y="14712"/>
                </a:cubicBezTo>
                <a:cubicBezTo>
                  <a:pt x="14560" y="14712"/>
                  <a:pt x="14317" y="14560"/>
                  <a:pt x="14196" y="14347"/>
                </a:cubicBezTo>
                <a:lnTo>
                  <a:pt x="12007" y="14347"/>
                </a:lnTo>
                <a:cubicBezTo>
                  <a:pt x="11551" y="14347"/>
                  <a:pt x="11126" y="14530"/>
                  <a:pt x="10822" y="14834"/>
                </a:cubicBezTo>
                <a:cubicBezTo>
                  <a:pt x="10518" y="15107"/>
                  <a:pt x="10335" y="15533"/>
                  <a:pt x="10335" y="15989"/>
                </a:cubicBezTo>
                <a:cubicBezTo>
                  <a:pt x="10335" y="16445"/>
                  <a:pt x="10518" y="16870"/>
                  <a:pt x="10822" y="17174"/>
                </a:cubicBezTo>
                <a:cubicBezTo>
                  <a:pt x="11126" y="17478"/>
                  <a:pt x="11551" y="17661"/>
                  <a:pt x="12007" y="17661"/>
                </a:cubicBezTo>
                <a:lnTo>
                  <a:pt x="14773" y="17661"/>
                </a:lnTo>
                <a:cubicBezTo>
                  <a:pt x="15624" y="17661"/>
                  <a:pt x="16354" y="17326"/>
                  <a:pt x="16901" y="16779"/>
                </a:cubicBezTo>
                <a:cubicBezTo>
                  <a:pt x="17448" y="16232"/>
                  <a:pt x="17782" y="15472"/>
                  <a:pt x="17782" y="14651"/>
                </a:cubicBezTo>
                <a:cubicBezTo>
                  <a:pt x="17782" y="13831"/>
                  <a:pt x="17448" y="13071"/>
                  <a:pt x="16901" y="12524"/>
                </a:cubicBezTo>
                <a:cubicBezTo>
                  <a:pt x="16354" y="12007"/>
                  <a:pt x="15624" y="11642"/>
                  <a:pt x="14773" y="11642"/>
                </a:cubicBezTo>
                <a:lnTo>
                  <a:pt x="10092" y="11642"/>
                </a:lnTo>
                <a:cubicBezTo>
                  <a:pt x="8968" y="11642"/>
                  <a:pt x="7934" y="11186"/>
                  <a:pt x="7205" y="10457"/>
                </a:cubicBezTo>
                <a:cubicBezTo>
                  <a:pt x="6810" y="10092"/>
                  <a:pt x="6506" y="9636"/>
                  <a:pt x="6323" y="9150"/>
                </a:cubicBezTo>
                <a:lnTo>
                  <a:pt x="2524" y="9150"/>
                </a:lnTo>
                <a:cubicBezTo>
                  <a:pt x="1825" y="9150"/>
                  <a:pt x="1186" y="8846"/>
                  <a:pt x="730" y="8390"/>
                </a:cubicBezTo>
                <a:cubicBezTo>
                  <a:pt x="274" y="7934"/>
                  <a:pt x="1" y="7326"/>
                  <a:pt x="1" y="6627"/>
                </a:cubicBezTo>
                <a:cubicBezTo>
                  <a:pt x="1" y="5928"/>
                  <a:pt x="274" y="5290"/>
                  <a:pt x="730" y="4834"/>
                </a:cubicBezTo>
                <a:cubicBezTo>
                  <a:pt x="1034" y="4530"/>
                  <a:pt x="1429" y="4317"/>
                  <a:pt x="1855" y="4195"/>
                </a:cubicBezTo>
                <a:cubicBezTo>
                  <a:pt x="1977" y="3922"/>
                  <a:pt x="2220" y="3739"/>
                  <a:pt x="2524" y="3739"/>
                </a:cubicBezTo>
                <a:cubicBezTo>
                  <a:pt x="2888" y="3739"/>
                  <a:pt x="3192" y="4043"/>
                  <a:pt x="3192" y="4438"/>
                </a:cubicBezTo>
                <a:cubicBezTo>
                  <a:pt x="3192" y="4803"/>
                  <a:pt x="2888" y="5107"/>
                  <a:pt x="2524" y="5107"/>
                </a:cubicBezTo>
                <a:cubicBezTo>
                  <a:pt x="2281" y="5107"/>
                  <a:pt x="2098" y="5016"/>
                  <a:pt x="1946" y="4834"/>
                </a:cubicBezTo>
                <a:cubicBezTo>
                  <a:pt x="1673" y="4925"/>
                  <a:pt x="1399" y="5077"/>
                  <a:pt x="1186" y="5290"/>
                </a:cubicBezTo>
                <a:cubicBezTo>
                  <a:pt x="852" y="5654"/>
                  <a:pt x="639" y="6110"/>
                  <a:pt x="639" y="6627"/>
                </a:cubicBezTo>
                <a:cubicBezTo>
                  <a:pt x="639" y="7144"/>
                  <a:pt x="852" y="7600"/>
                  <a:pt x="1186" y="7934"/>
                </a:cubicBezTo>
                <a:cubicBezTo>
                  <a:pt x="1521" y="8299"/>
                  <a:pt x="2007" y="8481"/>
                  <a:pt x="2524" y="8481"/>
                </a:cubicBezTo>
                <a:lnTo>
                  <a:pt x="6110" y="8481"/>
                </a:lnTo>
                <a:cubicBezTo>
                  <a:pt x="6019" y="8208"/>
                  <a:pt x="5989" y="7904"/>
                  <a:pt x="5989" y="7569"/>
                </a:cubicBezTo>
                <a:cubicBezTo>
                  <a:pt x="5989" y="6445"/>
                  <a:pt x="6445" y="5442"/>
                  <a:pt x="7205" y="4682"/>
                </a:cubicBezTo>
                <a:cubicBezTo>
                  <a:pt x="7934" y="3952"/>
                  <a:pt x="8968" y="3496"/>
                  <a:pt x="10092" y="3496"/>
                </a:cubicBezTo>
                <a:lnTo>
                  <a:pt x="25412" y="3496"/>
                </a:lnTo>
                <a:cubicBezTo>
                  <a:pt x="25472" y="3496"/>
                  <a:pt x="25503" y="3496"/>
                  <a:pt x="25564" y="3496"/>
                </a:cubicBezTo>
                <a:cubicBezTo>
                  <a:pt x="26719" y="3496"/>
                  <a:pt x="27813" y="3983"/>
                  <a:pt x="28573" y="4742"/>
                </a:cubicBezTo>
                <a:cubicBezTo>
                  <a:pt x="29090" y="5259"/>
                  <a:pt x="29454" y="5897"/>
                  <a:pt x="29667" y="6597"/>
                </a:cubicBezTo>
                <a:lnTo>
                  <a:pt x="30275" y="6597"/>
                </a:lnTo>
                <a:cubicBezTo>
                  <a:pt x="31278" y="6597"/>
                  <a:pt x="32190" y="7022"/>
                  <a:pt x="32828" y="7691"/>
                </a:cubicBezTo>
                <a:cubicBezTo>
                  <a:pt x="33497" y="8329"/>
                  <a:pt x="33922" y="9241"/>
                  <a:pt x="33922" y="10244"/>
                </a:cubicBezTo>
                <a:cubicBezTo>
                  <a:pt x="33922" y="11247"/>
                  <a:pt x="33497" y="12159"/>
                  <a:pt x="32828" y="12828"/>
                </a:cubicBezTo>
                <a:cubicBezTo>
                  <a:pt x="32312" y="13344"/>
                  <a:pt x="31643" y="13709"/>
                  <a:pt x="30913" y="13831"/>
                </a:cubicBezTo>
                <a:cubicBezTo>
                  <a:pt x="30792" y="14104"/>
                  <a:pt x="30549" y="14256"/>
                  <a:pt x="30275" y="14256"/>
                </a:cubicBezTo>
                <a:cubicBezTo>
                  <a:pt x="29880" y="14256"/>
                  <a:pt x="29576" y="13952"/>
                  <a:pt x="29576" y="13588"/>
                </a:cubicBezTo>
                <a:cubicBezTo>
                  <a:pt x="29576" y="13192"/>
                  <a:pt x="29880" y="12888"/>
                  <a:pt x="30275" y="12888"/>
                </a:cubicBezTo>
                <a:cubicBezTo>
                  <a:pt x="30518" y="12888"/>
                  <a:pt x="30731" y="13010"/>
                  <a:pt x="30853" y="13192"/>
                </a:cubicBezTo>
                <a:cubicBezTo>
                  <a:pt x="31430" y="13071"/>
                  <a:pt x="31977" y="12797"/>
                  <a:pt x="32372" y="12372"/>
                </a:cubicBezTo>
                <a:cubicBezTo>
                  <a:pt x="32919" y="11825"/>
                  <a:pt x="33254" y="11065"/>
                  <a:pt x="33254" y="10244"/>
                </a:cubicBezTo>
                <a:cubicBezTo>
                  <a:pt x="33254" y="9423"/>
                  <a:pt x="32919" y="8663"/>
                  <a:pt x="32372" y="8147"/>
                </a:cubicBezTo>
                <a:cubicBezTo>
                  <a:pt x="31825" y="7600"/>
                  <a:pt x="31096" y="7265"/>
                  <a:pt x="30275" y="7265"/>
                </a:cubicBezTo>
                <a:lnTo>
                  <a:pt x="29789" y="7265"/>
                </a:lnTo>
                <a:cubicBezTo>
                  <a:pt x="29819" y="7417"/>
                  <a:pt x="29819" y="7600"/>
                  <a:pt x="29819" y="7752"/>
                </a:cubicBezTo>
                <a:cubicBezTo>
                  <a:pt x="29819" y="8937"/>
                  <a:pt x="29333" y="10001"/>
                  <a:pt x="28573" y="10761"/>
                </a:cubicBezTo>
                <a:cubicBezTo>
                  <a:pt x="27813" y="11551"/>
                  <a:pt x="26719" y="12037"/>
                  <a:pt x="25564" y="12037"/>
                </a:cubicBezTo>
                <a:cubicBezTo>
                  <a:pt x="24804" y="12037"/>
                  <a:pt x="24135" y="11733"/>
                  <a:pt x="23649" y="11217"/>
                </a:cubicBezTo>
                <a:cubicBezTo>
                  <a:pt x="23162" y="10730"/>
                  <a:pt x="22858" y="10062"/>
                  <a:pt x="22858" y="9332"/>
                </a:cubicBezTo>
                <a:cubicBezTo>
                  <a:pt x="22858" y="8572"/>
                  <a:pt x="23162" y="7904"/>
                  <a:pt x="23649" y="7417"/>
                </a:cubicBezTo>
                <a:cubicBezTo>
                  <a:pt x="24135" y="6901"/>
                  <a:pt x="24804" y="6597"/>
                  <a:pt x="25564" y="6597"/>
                </a:cubicBezTo>
                <a:lnTo>
                  <a:pt x="28998" y="6597"/>
                </a:lnTo>
                <a:cubicBezTo>
                  <a:pt x="28816" y="6080"/>
                  <a:pt x="28512" y="5594"/>
                  <a:pt x="28117" y="5198"/>
                </a:cubicBezTo>
                <a:cubicBezTo>
                  <a:pt x="27448" y="4560"/>
                  <a:pt x="26567" y="4135"/>
                  <a:pt x="25564" y="4135"/>
                </a:cubicBezTo>
                <a:cubicBezTo>
                  <a:pt x="24044" y="4135"/>
                  <a:pt x="22706" y="4742"/>
                  <a:pt x="21703" y="5745"/>
                </a:cubicBezTo>
                <a:cubicBezTo>
                  <a:pt x="20700" y="6718"/>
                  <a:pt x="20092" y="8086"/>
                  <a:pt x="20092" y="9606"/>
                </a:cubicBezTo>
                <a:cubicBezTo>
                  <a:pt x="20092" y="11095"/>
                  <a:pt x="20700" y="12463"/>
                  <a:pt x="21703" y="13436"/>
                </a:cubicBezTo>
                <a:cubicBezTo>
                  <a:pt x="22706" y="14439"/>
                  <a:pt x="24044" y="15047"/>
                  <a:pt x="25564" y="15047"/>
                </a:cubicBezTo>
                <a:lnTo>
                  <a:pt x="37388" y="15047"/>
                </a:lnTo>
                <a:cubicBezTo>
                  <a:pt x="36719" y="13861"/>
                  <a:pt x="36324" y="12463"/>
                  <a:pt x="36324" y="10974"/>
                </a:cubicBezTo>
                <a:cubicBezTo>
                  <a:pt x="36324" y="8724"/>
                  <a:pt x="37236" y="6657"/>
                  <a:pt x="38725" y="5168"/>
                </a:cubicBezTo>
                <a:cubicBezTo>
                  <a:pt x="40214" y="3709"/>
                  <a:pt x="42281" y="2767"/>
                  <a:pt x="44531" y="2767"/>
                </a:cubicBezTo>
                <a:lnTo>
                  <a:pt x="49698" y="2767"/>
                </a:lnTo>
                <a:close/>
                <a:moveTo>
                  <a:pt x="55534" y="19940"/>
                </a:moveTo>
                <a:lnTo>
                  <a:pt x="55534" y="19940"/>
                </a:lnTo>
                <a:lnTo>
                  <a:pt x="55534" y="19910"/>
                </a:lnTo>
                <a:lnTo>
                  <a:pt x="55534" y="19910"/>
                </a:lnTo>
                <a:lnTo>
                  <a:pt x="55534" y="19910"/>
                </a:lnTo>
                <a:lnTo>
                  <a:pt x="55534" y="19910"/>
                </a:lnTo>
                <a:lnTo>
                  <a:pt x="55534" y="19910"/>
                </a:lnTo>
                <a:lnTo>
                  <a:pt x="55534" y="19910"/>
                </a:lnTo>
                <a:lnTo>
                  <a:pt x="55534" y="19910"/>
                </a:lnTo>
                <a:lnTo>
                  <a:pt x="55534" y="19910"/>
                </a:lnTo>
                <a:cubicBezTo>
                  <a:pt x="55564" y="19879"/>
                  <a:pt x="55595" y="19849"/>
                  <a:pt x="55595" y="19819"/>
                </a:cubicBezTo>
                <a:lnTo>
                  <a:pt x="55595" y="19819"/>
                </a:lnTo>
                <a:lnTo>
                  <a:pt x="55595" y="19819"/>
                </a:lnTo>
                <a:lnTo>
                  <a:pt x="55595" y="19819"/>
                </a:lnTo>
                <a:lnTo>
                  <a:pt x="55595" y="19788"/>
                </a:lnTo>
                <a:lnTo>
                  <a:pt x="55595" y="19788"/>
                </a:lnTo>
                <a:lnTo>
                  <a:pt x="55625" y="19788"/>
                </a:lnTo>
                <a:lnTo>
                  <a:pt x="55625" y="19788"/>
                </a:lnTo>
                <a:lnTo>
                  <a:pt x="55625" y="19788"/>
                </a:lnTo>
                <a:lnTo>
                  <a:pt x="55625" y="19788"/>
                </a:lnTo>
                <a:lnTo>
                  <a:pt x="58239" y="11521"/>
                </a:lnTo>
                <a:cubicBezTo>
                  <a:pt x="58421" y="10974"/>
                  <a:pt x="58513" y="10426"/>
                  <a:pt x="58513" y="9940"/>
                </a:cubicBezTo>
                <a:cubicBezTo>
                  <a:pt x="58513" y="9332"/>
                  <a:pt x="58361" y="8785"/>
                  <a:pt x="58057" y="8360"/>
                </a:cubicBezTo>
                <a:cubicBezTo>
                  <a:pt x="57753" y="7904"/>
                  <a:pt x="57297" y="7569"/>
                  <a:pt x="56689" y="7356"/>
                </a:cubicBezTo>
                <a:cubicBezTo>
                  <a:pt x="56294" y="7235"/>
                  <a:pt x="55838" y="7174"/>
                  <a:pt x="55321" y="7174"/>
                </a:cubicBezTo>
                <a:cubicBezTo>
                  <a:pt x="54774" y="7174"/>
                  <a:pt x="54318" y="7235"/>
                  <a:pt x="53923" y="7356"/>
                </a:cubicBezTo>
                <a:cubicBezTo>
                  <a:pt x="53315" y="7569"/>
                  <a:pt x="52859" y="7904"/>
                  <a:pt x="52555" y="8360"/>
                </a:cubicBezTo>
                <a:cubicBezTo>
                  <a:pt x="52251" y="8785"/>
                  <a:pt x="52099" y="9332"/>
                  <a:pt x="52099" y="9940"/>
                </a:cubicBezTo>
                <a:cubicBezTo>
                  <a:pt x="52099" y="10426"/>
                  <a:pt x="52190" y="10974"/>
                  <a:pt x="52373" y="11521"/>
                </a:cubicBezTo>
                <a:lnTo>
                  <a:pt x="54987" y="19788"/>
                </a:lnTo>
                <a:lnTo>
                  <a:pt x="54987" y="19788"/>
                </a:lnTo>
                <a:lnTo>
                  <a:pt x="55017" y="19788"/>
                </a:lnTo>
                <a:lnTo>
                  <a:pt x="55017" y="19788"/>
                </a:lnTo>
                <a:lnTo>
                  <a:pt x="55017" y="19788"/>
                </a:lnTo>
                <a:lnTo>
                  <a:pt x="55017" y="19788"/>
                </a:lnTo>
                <a:lnTo>
                  <a:pt x="55017" y="19819"/>
                </a:lnTo>
                <a:lnTo>
                  <a:pt x="55017" y="19819"/>
                </a:lnTo>
                <a:lnTo>
                  <a:pt x="55017" y="19819"/>
                </a:lnTo>
                <a:lnTo>
                  <a:pt x="55017" y="19819"/>
                </a:lnTo>
                <a:cubicBezTo>
                  <a:pt x="55017" y="19849"/>
                  <a:pt x="55048" y="19879"/>
                  <a:pt x="55078" y="19910"/>
                </a:cubicBezTo>
                <a:lnTo>
                  <a:pt x="55078" y="19910"/>
                </a:lnTo>
                <a:lnTo>
                  <a:pt x="55078" y="19910"/>
                </a:lnTo>
                <a:lnTo>
                  <a:pt x="55078" y="19910"/>
                </a:lnTo>
                <a:lnTo>
                  <a:pt x="55078" y="19910"/>
                </a:lnTo>
                <a:lnTo>
                  <a:pt x="55078" y="19910"/>
                </a:lnTo>
                <a:lnTo>
                  <a:pt x="55078" y="19910"/>
                </a:lnTo>
                <a:lnTo>
                  <a:pt x="55078" y="19910"/>
                </a:lnTo>
                <a:lnTo>
                  <a:pt x="55078" y="19940"/>
                </a:lnTo>
                <a:lnTo>
                  <a:pt x="55078" y="19940"/>
                </a:lnTo>
                <a:cubicBezTo>
                  <a:pt x="55108" y="19940"/>
                  <a:pt x="55139" y="19971"/>
                  <a:pt x="55169" y="19971"/>
                </a:cubicBezTo>
                <a:lnTo>
                  <a:pt x="55169" y="19971"/>
                </a:lnTo>
                <a:lnTo>
                  <a:pt x="55199" y="20001"/>
                </a:lnTo>
                <a:lnTo>
                  <a:pt x="55199" y="20001"/>
                </a:lnTo>
                <a:lnTo>
                  <a:pt x="55199" y="20001"/>
                </a:lnTo>
                <a:lnTo>
                  <a:pt x="55199" y="20001"/>
                </a:lnTo>
                <a:lnTo>
                  <a:pt x="55199" y="20001"/>
                </a:lnTo>
                <a:lnTo>
                  <a:pt x="55199" y="20001"/>
                </a:lnTo>
                <a:cubicBezTo>
                  <a:pt x="55199" y="20001"/>
                  <a:pt x="55199" y="20001"/>
                  <a:pt x="55230" y="20001"/>
                </a:cubicBezTo>
                <a:lnTo>
                  <a:pt x="55230" y="20001"/>
                </a:lnTo>
                <a:lnTo>
                  <a:pt x="55230" y="20001"/>
                </a:lnTo>
                <a:lnTo>
                  <a:pt x="55230" y="20001"/>
                </a:lnTo>
                <a:cubicBezTo>
                  <a:pt x="55230" y="20001"/>
                  <a:pt x="55260" y="20001"/>
                  <a:pt x="55260" y="20001"/>
                </a:cubicBezTo>
                <a:lnTo>
                  <a:pt x="55260" y="20001"/>
                </a:lnTo>
                <a:lnTo>
                  <a:pt x="55260" y="20001"/>
                </a:lnTo>
                <a:lnTo>
                  <a:pt x="55260" y="20001"/>
                </a:lnTo>
                <a:cubicBezTo>
                  <a:pt x="55260" y="20001"/>
                  <a:pt x="55291" y="20001"/>
                  <a:pt x="55291" y="20001"/>
                </a:cubicBezTo>
                <a:lnTo>
                  <a:pt x="55291" y="20001"/>
                </a:lnTo>
                <a:lnTo>
                  <a:pt x="55291" y="20001"/>
                </a:lnTo>
                <a:lnTo>
                  <a:pt x="55291" y="20001"/>
                </a:lnTo>
                <a:lnTo>
                  <a:pt x="55291" y="20001"/>
                </a:lnTo>
                <a:lnTo>
                  <a:pt x="55321" y="20001"/>
                </a:lnTo>
                <a:lnTo>
                  <a:pt x="55321" y="20001"/>
                </a:lnTo>
                <a:lnTo>
                  <a:pt x="55321" y="20001"/>
                </a:lnTo>
                <a:lnTo>
                  <a:pt x="55321" y="20001"/>
                </a:lnTo>
                <a:lnTo>
                  <a:pt x="55321" y="20001"/>
                </a:lnTo>
                <a:lnTo>
                  <a:pt x="55321" y="20001"/>
                </a:lnTo>
                <a:lnTo>
                  <a:pt x="55321" y="20001"/>
                </a:lnTo>
                <a:cubicBezTo>
                  <a:pt x="55321" y="20001"/>
                  <a:pt x="55351" y="20001"/>
                  <a:pt x="55351" y="20001"/>
                </a:cubicBezTo>
                <a:lnTo>
                  <a:pt x="55351" y="20001"/>
                </a:lnTo>
                <a:lnTo>
                  <a:pt x="55351" y="20001"/>
                </a:lnTo>
                <a:lnTo>
                  <a:pt x="55351" y="20001"/>
                </a:lnTo>
                <a:cubicBezTo>
                  <a:pt x="55351" y="20001"/>
                  <a:pt x="55382" y="20001"/>
                  <a:pt x="55382" y="20001"/>
                </a:cubicBezTo>
                <a:lnTo>
                  <a:pt x="55382" y="20001"/>
                </a:lnTo>
                <a:cubicBezTo>
                  <a:pt x="55382" y="20001"/>
                  <a:pt x="55382" y="20001"/>
                  <a:pt x="55382" y="20001"/>
                </a:cubicBezTo>
                <a:lnTo>
                  <a:pt x="55412" y="20001"/>
                </a:lnTo>
                <a:cubicBezTo>
                  <a:pt x="55412" y="20001"/>
                  <a:pt x="55412" y="20001"/>
                  <a:pt x="55412" y="20001"/>
                </a:cubicBezTo>
                <a:lnTo>
                  <a:pt x="55412" y="20001"/>
                </a:lnTo>
                <a:lnTo>
                  <a:pt x="55412" y="20001"/>
                </a:lnTo>
                <a:lnTo>
                  <a:pt x="55412" y="20001"/>
                </a:lnTo>
                <a:lnTo>
                  <a:pt x="55443" y="20001"/>
                </a:lnTo>
                <a:lnTo>
                  <a:pt x="55443" y="20001"/>
                </a:lnTo>
                <a:lnTo>
                  <a:pt x="55443" y="19971"/>
                </a:lnTo>
                <a:lnTo>
                  <a:pt x="55443" y="19971"/>
                </a:lnTo>
                <a:cubicBezTo>
                  <a:pt x="55473" y="19971"/>
                  <a:pt x="55503" y="19940"/>
                  <a:pt x="55534" y="19940"/>
                </a:cubicBezTo>
                <a:close/>
                <a:moveTo>
                  <a:pt x="55321" y="7812"/>
                </a:moveTo>
                <a:cubicBezTo>
                  <a:pt x="54835" y="7812"/>
                  <a:pt x="54470" y="7873"/>
                  <a:pt x="54136" y="7995"/>
                </a:cubicBezTo>
                <a:cubicBezTo>
                  <a:pt x="53649" y="8147"/>
                  <a:pt x="53315" y="8390"/>
                  <a:pt x="53102" y="8694"/>
                </a:cubicBezTo>
                <a:cubicBezTo>
                  <a:pt x="52859" y="9028"/>
                  <a:pt x="52768" y="9454"/>
                  <a:pt x="52768" y="9940"/>
                </a:cubicBezTo>
                <a:cubicBezTo>
                  <a:pt x="52768" y="10366"/>
                  <a:pt x="52829" y="10822"/>
                  <a:pt x="53011" y="11338"/>
                </a:cubicBezTo>
                <a:lnTo>
                  <a:pt x="55321" y="18633"/>
                </a:lnTo>
                <a:lnTo>
                  <a:pt x="57601" y="11338"/>
                </a:lnTo>
                <a:cubicBezTo>
                  <a:pt x="57783" y="10822"/>
                  <a:pt x="57844" y="10366"/>
                  <a:pt x="57844" y="9940"/>
                </a:cubicBezTo>
                <a:cubicBezTo>
                  <a:pt x="57844" y="9454"/>
                  <a:pt x="57753" y="9028"/>
                  <a:pt x="57510" y="8694"/>
                </a:cubicBezTo>
                <a:cubicBezTo>
                  <a:pt x="57297" y="8390"/>
                  <a:pt x="56962" y="8147"/>
                  <a:pt x="56476" y="7995"/>
                </a:cubicBezTo>
                <a:cubicBezTo>
                  <a:pt x="56172" y="7873"/>
                  <a:pt x="55777" y="7812"/>
                  <a:pt x="55321" y="7812"/>
                </a:cubicBezTo>
                <a:close/>
                <a:moveTo>
                  <a:pt x="55321" y="669"/>
                </a:moveTo>
                <a:lnTo>
                  <a:pt x="639" y="669"/>
                </a:lnTo>
                <a:cubicBezTo>
                  <a:pt x="457" y="669"/>
                  <a:pt x="305" y="517"/>
                  <a:pt x="305" y="335"/>
                </a:cubicBezTo>
                <a:cubicBezTo>
                  <a:pt x="305" y="153"/>
                  <a:pt x="457" y="1"/>
                  <a:pt x="639" y="1"/>
                </a:cubicBezTo>
                <a:lnTo>
                  <a:pt x="55321" y="1"/>
                </a:lnTo>
                <a:lnTo>
                  <a:pt x="109973" y="1"/>
                </a:lnTo>
                <a:cubicBezTo>
                  <a:pt x="110155" y="1"/>
                  <a:pt x="110307" y="153"/>
                  <a:pt x="110307" y="335"/>
                </a:cubicBezTo>
                <a:cubicBezTo>
                  <a:pt x="110307" y="517"/>
                  <a:pt x="110155" y="669"/>
                  <a:pt x="109973" y="669"/>
                </a:cubicBezTo>
                <a:close/>
                <a:moveTo>
                  <a:pt x="25564" y="7265"/>
                </a:moveTo>
                <a:cubicBezTo>
                  <a:pt x="24986" y="7265"/>
                  <a:pt x="24469" y="7478"/>
                  <a:pt x="24105" y="7873"/>
                </a:cubicBezTo>
                <a:cubicBezTo>
                  <a:pt x="23740" y="8238"/>
                  <a:pt x="23497" y="8755"/>
                  <a:pt x="23497" y="9332"/>
                </a:cubicBezTo>
                <a:cubicBezTo>
                  <a:pt x="23497" y="9879"/>
                  <a:pt x="23740" y="10396"/>
                  <a:pt x="24105" y="10761"/>
                </a:cubicBezTo>
                <a:cubicBezTo>
                  <a:pt x="24469" y="11156"/>
                  <a:pt x="24986" y="11369"/>
                  <a:pt x="25564" y="11369"/>
                </a:cubicBezTo>
                <a:cubicBezTo>
                  <a:pt x="26567" y="11369"/>
                  <a:pt x="27448" y="10974"/>
                  <a:pt x="28117" y="10305"/>
                </a:cubicBezTo>
                <a:cubicBezTo>
                  <a:pt x="28786" y="9667"/>
                  <a:pt x="29181" y="8755"/>
                  <a:pt x="29181" y="7752"/>
                </a:cubicBezTo>
                <a:cubicBezTo>
                  <a:pt x="29181" y="7600"/>
                  <a:pt x="29181" y="7417"/>
                  <a:pt x="29150" y="7265"/>
                </a:cubicBezTo>
                <a:lnTo>
                  <a:pt x="25564" y="7265"/>
                </a:lnTo>
                <a:close/>
                <a:moveTo>
                  <a:pt x="81461" y="7265"/>
                </a:moveTo>
                <a:cubicBezTo>
                  <a:pt x="81431" y="7417"/>
                  <a:pt x="81431" y="7600"/>
                  <a:pt x="81431" y="7752"/>
                </a:cubicBezTo>
                <a:cubicBezTo>
                  <a:pt x="81431" y="8755"/>
                  <a:pt x="81826" y="9667"/>
                  <a:pt x="82495" y="10305"/>
                </a:cubicBezTo>
                <a:cubicBezTo>
                  <a:pt x="83164" y="10974"/>
                  <a:pt x="84045" y="11369"/>
                  <a:pt x="85048" y="11369"/>
                </a:cubicBezTo>
                <a:cubicBezTo>
                  <a:pt x="85626" y="11369"/>
                  <a:pt x="86142" y="11156"/>
                  <a:pt x="86507" y="10761"/>
                </a:cubicBezTo>
                <a:cubicBezTo>
                  <a:pt x="86872" y="10396"/>
                  <a:pt x="87115" y="9879"/>
                  <a:pt x="87115" y="9332"/>
                </a:cubicBezTo>
                <a:cubicBezTo>
                  <a:pt x="87115" y="8755"/>
                  <a:pt x="86872" y="8238"/>
                  <a:pt x="86507" y="7873"/>
                </a:cubicBezTo>
                <a:cubicBezTo>
                  <a:pt x="86142" y="7478"/>
                  <a:pt x="85626" y="7265"/>
                  <a:pt x="85048" y="7265"/>
                </a:cubicBezTo>
                <a:lnTo>
                  <a:pt x="81461" y="726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1166575" y="-2144750"/>
            <a:ext cx="6810850" cy="943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3"/>
          <p:cNvSpPr txBox="1"/>
          <p:nvPr>
            <p:ph idx="1" type="subTitle"/>
          </p:nvPr>
        </p:nvSpPr>
        <p:spPr>
          <a:xfrm>
            <a:off x="2188499" y="1822825"/>
            <a:ext cx="13668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2" type="subTitle"/>
          </p:nvPr>
        </p:nvSpPr>
        <p:spPr>
          <a:xfrm>
            <a:off x="4931974" y="1725693"/>
            <a:ext cx="29724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3" type="subTitle"/>
          </p:nvPr>
        </p:nvSpPr>
        <p:spPr>
          <a:xfrm>
            <a:off x="2188499" y="3077225"/>
            <a:ext cx="13653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4" type="subTitle"/>
          </p:nvPr>
        </p:nvSpPr>
        <p:spPr>
          <a:xfrm>
            <a:off x="4931974" y="2975893"/>
            <a:ext cx="29724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hasCustomPrompt="1" type="title"/>
          </p:nvPr>
        </p:nvSpPr>
        <p:spPr>
          <a:xfrm>
            <a:off x="1245602" y="1822825"/>
            <a:ext cx="7956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/>
          <p:nvPr>
            <p:ph hasCustomPrompt="1" idx="5" type="title"/>
          </p:nvPr>
        </p:nvSpPr>
        <p:spPr>
          <a:xfrm>
            <a:off x="1245602" y="3077225"/>
            <a:ext cx="7956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/>
          <p:nvPr>
            <p:ph idx="6" type="subTitle"/>
          </p:nvPr>
        </p:nvSpPr>
        <p:spPr>
          <a:xfrm>
            <a:off x="2188499" y="2450025"/>
            <a:ext cx="13668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idx="7" type="subTitle"/>
          </p:nvPr>
        </p:nvSpPr>
        <p:spPr>
          <a:xfrm>
            <a:off x="4931974" y="2350793"/>
            <a:ext cx="29724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3"/>
          <p:cNvSpPr txBox="1"/>
          <p:nvPr>
            <p:ph idx="8" type="subTitle"/>
          </p:nvPr>
        </p:nvSpPr>
        <p:spPr>
          <a:xfrm>
            <a:off x="2188499" y="3704425"/>
            <a:ext cx="13668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9" type="subTitle"/>
          </p:nvPr>
        </p:nvSpPr>
        <p:spPr>
          <a:xfrm>
            <a:off x="4931974" y="3605193"/>
            <a:ext cx="29724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hasCustomPrompt="1" idx="13" type="title"/>
          </p:nvPr>
        </p:nvSpPr>
        <p:spPr>
          <a:xfrm>
            <a:off x="1244102" y="2450025"/>
            <a:ext cx="7971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 txBox="1"/>
          <p:nvPr>
            <p:ph hasCustomPrompt="1" idx="14" type="title"/>
          </p:nvPr>
        </p:nvSpPr>
        <p:spPr>
          <a:xfrm>
            <a:off x="1242302" y="3704425"/>
            <a:ext cx="7989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/>
          <p:nvPr>
            <p:ph idx="15" type="title"/>
          </p:nvPr>
        </p:nvSpPr>
        <p:spPr>
          <a:xfrm>
            <a:off x="1917750" y="563475"/>
            <a:ext cx="53085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82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36" name="Google Shape;136;p13"/>
          <p:cNvGrpSpPr/>
          <p:nvPr/>
        </p:nvGrpSpPr>
        <p:grpSpPr>
          <a:xfrm>
            <a:off x="91439" y="91448"/>
            <a:ext cx="8961098" cy="4956043"/>
            <a:chOff x="91439" y="91448"/>
            <a:chExt cx="8961098" cy="4956043"/>
          </a:xfrm>
        </p:grpSpPr>
        <p:sp>
          <p:nvSpPr>
            <p:cNvPr id="137" name="Google Shape;137;p13"/>
            <p:cNvSpPr/>
            <p:nvPr/>
          </p:nvSpPr>
          <p:spPr>
            <a:xfrm>
              <a:off x="91439" y="91448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13800" y="3709"/>
                  </a:moveTo>
                  <a:cubicBezTo>
                    <a:pt x="14043" y="3587"/>
                    <a:pt x="14347" y="3617"/>
                    <a:pt x="14560" y="3830"/>
                  </a:cubicBezTo>
                  <a:cubicBezTo>
                    <a:pt x="14803" y="4073"/>
                    <a:pt x="14803" y="4469"/>
                    <a:pt x="14560" y="4712"/>
                  </a:cubicBezTo>
                  <a:cubicBezTo>
                    <a:pt x="14317" y="4985"/>
                    <a:pt x="13891" y="4985"/>
                    <a:pt x="13648" y="4712"/>
                  </a:cubicBezTo>
                  <a:cubicBezTo>
                    <a:pt x="13496" y="4560"/>
                    <a:pt x="13435" y="4347"/>
                    <a:pt x="13466" y="4134"/>
                  </a:cubicBezTo>
                  <a:cubicBezTo>
                    <a:pt x="13253" y="4043"/>
                    <a:pt x="13040" y="3982"/>
                    <a:pt x="12797" y="3982"/>
                  </a:cubicBezTo>
                  <a:cubicBezTo>
                    <a:pt x="12371" y="3982"/>
                    <a:pt x="11976" y="4134"/>
                    <a:pt x="11672" y="4469"/>
                  </a:cubicBezTo>
                  <a:cubicBezTo>
                    <a:pt x="11368" y="4772"/>
                    <a:pt x="11186" y="5168"/>
                    <a:pt x="11186" y="5593"/>
                  </a:cubicBezTo>
                  <a:cubicBezTo>
                    <a:pt x="11186" y="5988"/>
                    <a:pt x="11368" y="6414"/>
                    <a:pt x="11672" y="6718"/>
                  </a:cubicBezTo>
                  <a:cubicBezTo>
                    <a:pt x="12189" y="7235"/>
                    <a:pt x="12919" y="7508"/>
                    <a:pt x="13618" y="7508"/>
                  </a:cubicBezTo>
                  <a:cubicBezTo>
                    <a:pt x="14317" y="7508"/>
                    <a:pt x="15016" y="7235"/>
                    <a:pt x="15563" y="6718"/>
                  </a:cubicBezTo>
                  <a:lnTo>
                    <a:pt x="15563" y="6718"/>
                  </a:lnTo>
                  <a:cubicBezTo>
                    <a:pt x="16080" y="6171"/>
                    <a:pt x="16353" y="5472"/>
                    <a:pt x="16353" y="4772"/>
                  </a:cubicBezTo>
                  <a:cubicBezTo>
                    <a:pt x="16353" y="4073"/>
                    <a:pt x="16080" y="3374"/>
                    <a:pt x="15563" y="2827"/>
                  </a:cubicBezTo>
                  <a:cubicBezTo>
                    <a:pt x="14712" y="1976"/>
                    <a:pt x="13587" y="1551"/>
                    <a:pt x="12463" y="1551"/>
                  </a:cubicBezTo>
                  <a:cubicBezTo>
                    <a:pt x="11338" y="1551"/>
                    <a:pt x="10213" y="1976"/>
                    <a:pt x="9393" y="2827"/>
                  </a:cubicBezTo>
                  <a:cubicBezTo>
                    <a:pt x="8542" y="3678"/>
                    <a:pt x="8116" y="4803"/>
                    <a:pt x="8116" y="5897"/>
                  </a:cubicBezTo>
                  <a:lnTo>
                    <a:pt x="8116" y="5897"/>
                  </a:lnTo>
                  <a:cubicBezTo>
                    <a:pt x="8116" y="7022"/>
                    <a:pt x="8542" y="8146"/>
                    <a:pt x="9393" y="8997"/>
                  </a:cubicBezTo>
                  <a:lnTo>
                    <a:pt x="9757" y="9393"/>
                  </a:lnTo>
                  <a:lnTo>
                    <a:pt x="12523" y="12128"/>
                  </a:lnTo>
                  <a:cubicBezTo>
                    <a:pt x="12615" y="12250"/>
                    <a:pt x="12615" y="12402"/>
                    <a:pt x="12523" y="12523"/>
                  </a:cubicBezTo>
                  <a:cubicBezTo>
                    <a:pt x="12432" y="12615"/>
                    <a:pt x="12250" y="12615"/>
                    <a:pt x="12159" y="12523"/>
                  </a:cubicBezTo>
                  <a:lnTo>
                    <a:pt x="9818" y="10183"/>
                  </a:lnTo>
                  <a:lnTo>
                    <a:pt x="9818" y="10183"/>
                  </a:lnTo>
                  <a:lnTo>
                    <a:pt x="8998" y="9362"/>
                  </a:lnTo>
                  <a:cubicBezTo>
                    <a:pt x="8146" y="8511"/>
                    <a:pt x="7052" y="8086"/>
                    <a:pt x="5928" y="8086"/>
                  </a:cubicBezTo>
                  <a:cubicBezTo>
                    <a:pt x="4803" y="8086"/>
                    <a:pt x="3678" y="8511"/>
                    <a:pt x="2827" y="9362"/>
                  </a:cubicBezTo>
                  <a:cubicBezTo>
                    <a:pt x="1976" y="10213"/>
                    <a:pt x="1551" y="11338"/>
                    <a:pt x="1551" y="12463"/>
                  </a:cubicBezTo>
                  <a:lnTo>
                    <a:pt x="1551" y="12463"/>
                  </a:lnTo>
                  <a:cubicBezTo>
                    <a:pt x="1551" y="13587"/>
                    <a:pt x="1976" y="14681"/>
                    <a:pt x="2827" y="15533"/>
                  </a:cubicBezTo>
                  <a:lnTo>
                    <a:pt x="2827" y="15533"/>
                  </a:lnTo>
                  <a:cubicBezTo>
                    <a:pt x="3374" y="16080"/>
                    <a:pt x="4073" y="16353"/>
                    <a:pt x="4773" y="16353"/>
                  </a:cubicBezTo>
                  <a:cubicBezTo>
                    <a:pt x="5472" y="16353"/>
                    <a:pt x="6171" y="16080"/>
                    <a:pt x="6718" y="15533"/>
                  </a:cubicBezTo>
                  <a:lnTo>
                    <a:pt x="6718" y="15533"/>
                  </a:lnTo>
                  <a:cubicBezTo>
                    <a:pt x="7265" y="15016"/>
                    <a:pt x="7508" y="14317"/>
                    <a:pt x="7508" y="13587"/>
                  </a:cubicBezTo>
                  <a:cubicBezTo>
                    <a:pt x="7508" y="12888"/>
                    <a:pt x="7265" y="12189"/>
                    <a:pt x="6718" y="11642"/>
                  </a:cubicBezTo>
                  <a:cubicBezTo>
                    <a:pt x="6414" y="11338"/>
                    <a:pt x="5988" y="11186"/>
                    <a:pt x="5593" y="11186"/>
                  </a:cubicBezTo>
                  <a:cubicBezTo>
                    <a:pt x="5198" y="11186"/>
                    <a:pt x="4773" y="11338"/>
                    <a:pt x="4469" y="11642"/>
                  </a:cubicBezTo>
                  <a:cubicBezTo>
                    <a:pt x="4165" y="11976"/>
                    <a:pt x="4013" y="12371"/>
                    <a:pt x="4013" y="12767"/>
                  </a:cubicBezTo>
                  <a:cubicBezTo>
                    <a:pt x="4013" y="13010"/>
                    <a:pt x="4043" y="13253"/>
                    <a:pt x="4165" y="13466"/>
                  </a:cubicBezTo>
                  <a:cubicBezTo>
                    <a:pt x="4347" y="13435"/>
                    <a:pt x="4560" y="13496"/>
                    <a:pt x="4742" y="13648"/>
                  </a:cubicBezTo>
                  <a:cubicBezTo>
                    <a:pt x="4985" y="13891"/>
                    <a:pt x="4985" y="14286"/>
                    <a:pt x="4742" y="14560"/>
                  </a:cubicBezTo>
                  <a:cubicBezTo>
                    <a:pt x="4469" y="14803"/>
                    <a:pt x="4073" y="14803"/>
                    <a:pt x="3830" y="14560"/>
                  </a:cubicBezTo>
                  <a:cubicBezTo>
                    <a:pt x="3618" y="14347"/>
                    <a:pt x="3587" y="14013"/>
                    <a:pt x="3709" y="13770"/>
                  </a:cubicBezTo>
                  <a:cubicBezTo>
                    <a:pt x="3557" y="13466"/>
                    <a:pt x="3466" y="13131"/>
                    <a:pt x="3466" y="12767"/>
                  </a:cubicBezTo>
                  <a:cubicBezTo>
                    <a:pt x="3466" y="12250"/>
                    <a:pt x="3678" y="11703"/>
                    <a:pt x="4104" y="11277"/>
                  </a:cubicBezTo>
                  <a:cubicBezTo>
                    <a:pt x="4499" y="10882"/>
                    <a:pt x="5046" y="10669"/>
                    <a:pt x="5593" y="10669"/>
                  </a:cubicBezTo>
                  <a:cubicBezTo>
                    <a:pt x="6140" y="10669"/>
                    <a:pt x="6687" y="10882"/>
                    <a:pt x="7083" y="11277"/>
                  </a:cubicBezTo>
                  <a:cubicBezTo>
                    <a:pt x="7721" y="11915"/>
                    <a:pt x="8055" y="12767"/>
                    <a:pt x="8055" y="13587"/>
                  </a:cubicBezTo>
                  <a:cubicBezTo>
                    <a:pt x="8055" y="14438"/>
                    <a:pt x="7721" y="15259"/>
                    <a:pt x="7083" y="15897"/>
                  </a:cubicBezTo>
                  <a:lnTo>
                    <a:pt x="7083" y="15928"/>
                  </a:lnTo>
                  <a:cubicBezTo>
                    <a:pt x="6444" y="16566"/>
                    <a:pt x="5624" y="16870"/>
                    <a:pt x="4773" y="16870"/>
                  </a:cubicBezTo>
                  <a:cubicBezTo>
                    <a:pt x="3952" y="16870"/>
                    <a:pt x="3101" y="16566"/>
                    <a:pt x="2462" y="15928"/>
                  </a:cubicBezTo>
                  <a:lnTo>
                    <a:pt x="2462" y="15928"/>
                  </a:lnTo>
                  <a:lnTo>
                    <a:pt x="2462" y="15928"/>
                  </a:lnTo>
                  <a:cubicBezTo>
                    <a:pt x="1520" y="14955"/>
                    <a:pt x="1034" y="13709"/>
                    <a:pt x="1034" y="12463"/>
                  </a:cubicBezTo>
                  <a:lnTo>
                    <a:pt x="1034" y="12463"/>
                  </a:lnTo>
                  <a:cubicBezTo>
                    <a:pt x="1034" y="12219"/>
                    <a:pt x="1064" y="11946"/>
                    <a:pt x="1095" y="11703"/>
                  </a:cubicBezTo>
                  <a:cubicBezTo>
                    <a:pt x="365" y="10943"/>
                    <a:pt x="0" y="9970"/>
                    <a:pt x="0" y="8997"/>
                  </a:cubicBezTo>
                  <a:cubicBezTo>
                    <a:pt x="0" y="8025"/>
                    <a:pt x="396" y="7022"/>
                    <a:pt x="1125" y="6262"/>
                  </a:cubicBezTo>
                  <a:cubicBezTo>
                    <a:pt x="1885" y="5502"/>
                    <a:pt x="2888" y="5137"/>
                    <a:pt x="3891" y="5137"/>
                  </a:cubicBezTo>
                  <a:cubicBezTo>
                    <a:pt x="4438" y="5137"/>
                    <a:pt x="4955" y="5228"/>
                    <a:pt x="5472" y="5441"/>
                  </a:cubicBezTo>
                  <a:cubicBezTo>
                    <a:pt x="5228" y="4955"/>
                    <a:pt x="5137" y="4408"/>
                    <a:pt x="5137" y="3891"/>
                  </a:cubicBezTo>
                  <a:lnTo>
                    <a:pt x="5137" y="3891"/>
                  </a:lnTo>
                  <a:cubicBezTo>
                    <a:pt x="5137" y="2888"/>
                    <a:pt x="5502" y="1885"/>
                    <a:pt x="6262" y="1125"/>
                  </a:cubicBezTo>
                  <a:cubicBezTo>
                    <a:pt x="7022" y="365"/>
                    <a:pt x="8025" y="0"/>
                    <a:pt x="9028" y="0"/>
                  </a:cubicBezTo>
                  <a:cubicBezTo>
                    <a:pt x="10001" y="0"/>
                    <a:pt x="10973" y="365"/>
                    <a:pt x="11703" y="1095"/>
                  </a:cubicBezTo>
                  <a:cubicBezTo>
                    <a:pt x="11976" y="1034"/>
                    <a:pt x="12219" y="1034"/>
                    <a:pt x="12463" y="1034"/>
                  </a:cubicBezTo>
                  <a:cubicBezTo>
                    <a:pt x="13709" y="1034"/>
                    <a:pt x="14985" y="1490"/>
                    <a:pt x="15928" y="2462"/>
                  </a:cubicBezTo>
                  <a:lnTo>
                    <a:pt x="15928" y="2462"/>
                  </a:lnTo>
                  <a:cubicBezTo>
                    <a:pt x="16566" y="3101"/>
                    <a:pt x="16870" y="3921"/>
                    <a:pt x="16870" y="4772"/>
                  </a:cubicBezTo>
                  <a:cubicBezTo>
                    <a:pt x="16870" y="5593"/>
                    <a:pt x="16566" y="6444"/>
                    <a:pt x="15928" y="7083"/>
                  </a:cubicBezTo>
                  <a:lnTo>
                    <a:pt x="15928" y="7083"/>
                  </a:lnTo>
                  <a:cubicBezTo>
                    <a:pt x="15289" y="7721"/>
                    <a:pt x="14438" y="8055"/>
                    <a:pt x="13618" y="8055"/>
                  </a:cubicBezTo>
                  <a:cubicBezTo>
                    <a:pt x="12767" y="8055"/>
                    <a:pt x="11916" y="7721"/>
                    <a:pt x="11277" y="7083"/>
                  </a:cubicBezTo>
                  <a:cubicBezTo>
                    <a:pt x="10882" y="6687"/>
                    <a:pt x="10669" y="6140"/>
                    <a:pt x="10669" y="5593"/>
                  </a:cubicBezTo>
                  <a:cubicBezTo>
                    <a:pt x="10669" y="5046"/>
                    <a:pt x="10882" y="4499"/>
                    <a:pt x="11277" y="4104"/>
                  </a:cubicBezTo>
                  <a:cubicBezTo>
                    <a:pt x="11703" y="3678"/>
                    <a:pt x="12250" y="3465"/>
                    <a:pt x="12797" y="3465"/>
                  </a:cubicBezTo>
                  <a:cubicBezTo>
                    <a:pt x="13131" y="3465"/>
                    <a:pt x="13496" y="3557"/>
                    <a:pt x="13800" y="3709"/>
                  </a:cubicBezTo>
                  <a:close/>
                  <a:moveTo>
                    <a:pt x="1976" y="1976"/>
                  </a:moveTo>
                  <a:lnTo>
                    <a:pt x="1976" y="3374"/>
                  </a:lnTo>
                  <a:cubicBezTo>
                    <a:pt x="1976" y="3800"/>
                    <a:pt x="1946" y="3921"/>
                    <a:pt x="1946" y="3921"/>
                  </a:cubicBezTo>
                  <a:cubicBezTo>
                    <a:pt x="2007" y="3921"/>
                    <a:pt x="2067" y="3891"/>
                    <a:pt x="2159" y="3861"/>
                  </a:cubicBezTo>
                  <a:cubicBezTo>
                    <a:pt x="2493" y="3800"/>
                    <a:pt x="3070" y="3648"/>
                    <a:pt x="3982" y="3982"/>
                  </a:cubicBezTo>
                  <a:cubicBezTo>
                    <a:pt x="3678" y="3070"/>
                    <a:pt x="3800" y="2493"/>
                    <a:pt x="3891" y="2158"/>
                  </a:cubicBezTo>
                  <a:cubicBezTo>
                    <a:pt x="3891" y="2067"/>
                    <a:pt x="3921" y="1976"/>
                    <a:pt x="3921" y="1946"/>
                  </a:cubicBezTo>
                  <a:cubicBezTo>
                    <a:pt x="3921" y="1946"/>
                    <a:pt x="3800" y="1976"/>
                    <a:pt x="3374" y="1976"/>
                  </a:cubicBezTo>
                  <a:close/>
                  <a:moveTo>
                    <a:pt x="4742" y="4469"/>
                  </a:moveTo>
                  <a:lnTo>
                    <a:pt x="4742" y="4469"/>
                  </a:lnTo>
                  <a:lnTo>
                    <a:pt x="4742" y="4469"/>
                  </a:lnTo>
                  <a:lnTo>
                    <a:pt x="4742" y="4469"/>
                  </a:lnTo>
                  <a:cubicBezTo>
                    <a:pt x="4742" y="4438"/>
                    <a:pt x="4742" y="4408"/>
                    <a:pt x="4742" y="4377"/>
                  </a:cubicBezTo>
                  <a:lnTo>
                    <a:pt x="4742" y="4377"/>
                  </a:lnTo>
                  <a:lnTo>
                    <a:pt x="4742" y="4377"/>
                  </a:lnTo>
                  <a:lnTo>
                    <a:pt x="474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47"/>
                  </a:lnTo>
                  <a:cubicBezTo>
                    <a:pt x="4165" y="3253"/>
                    <a:pt x="4317" y="2614"/>
                    <a:pt x="4377" y="2250"/>
                  </a:cubicBezTo>
                  <a:cubicBezTo>
                    <a:pt x="4408" y="2128"/>
                    <a:pt x="4438" y="2037"/>
                    <a:pt x="4438" y="1946"/>
                  </a:cubicBezTo>
                  <a:cubicBezTo>
                    <a:pt x="4438" y="1551"/>
                    <a:pt x="4225" y="1459"/>
                    <a:pt x="3374" y="1459"/>
                  </a:cubicBezTo>
                  <a:lnTo>
                    <a:pt x="1703" y="1429"/>
                  </a:lnTo>
                  <a:cubicBezTo>
                    <a:pt x="1551" y="1429"/>
                    <a:pt x="1459" y="1551"/>
                    <a:pt x="1459" y="1703"/>
                  </a:cubicBezTo>
                  <a:lnTo>
                    <a:pt x="1459" y="3374"/>
                  </a:lnTo>
                  <a:cubicBezTo>
                    <a:pt x="1459" y="4225"/>
                    <a:pt x="1551" y="4438"/>
                    <a:pt x="1946" y="4438"/>
                  </a:cubicBezTo>
                  <a:cubicBezTo>
                    <a:pt x="2067" y="4438"/>
                    <a:pt x="2159" y="4408"/>
                    <a:pt x="2250" y="4377"/>
                  </a:cubicBezTo>
                  <a:cubicBezTo>
                    <a:pt x="2614" y="4286"/>
                    <a:pt x="3253" y="4165"/>
                    <a:pt x="4377" y="4712"/>
                  </a:cubicBez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408" y="4712"/>
                  </a:lnTo>
                  <a:lnTo>
                    <a:pt x="4408" y="4712"/>
                  </a:lnTo>
                  <a:lnTo>
                    <a:pt x="4408" y="4712"/>
                  </a:lnTo>
                  <a:lnTo>
                    <a:pt x="4408" y="4712"/>
                  </a:lnTo>
                  <a:lnTo>
                    <a:pt x="4408" y="4742"/>
                  </a:lnTo>
                  <a:cubicBezTo>
                    <a:pt x="4438" y="4742"/>
                    <a:pt x="4469" y="4742"/>
                    <a:pt x="4499" y="4742"/>
                  </a:cubicBezTo>
                  <a:lnTo>
                    <a:pt x="4499" y="4742"/>
                  </a:lnTo>
                  <a:lnTo>
                    <a:pt x="4499" y="4742"/>
                  </a:lnTo>
                  <a:lnTo>
                    <a:pt x="4499" y="4742"/>
                  </a:lnTo>
                  <a:cubicBezTo>
                    <a:pt x="4529" y="4742"/>
                    <a:pt x="4560" y="4742"/>
                    <a:pt x="4560" y="4712"/>
                  </a:cubicBez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cubicBezTo>
                    <a:pt x="4651" y="4681"/>
                    <a:pt x="4651" y="4681"/>
                    <a:pt x="4651" y="4681"/>
                  </a:cubicBezTo>
                  <a:lnTo>
                    <a:pt x="4651" y="4681"/>
                  </a:lnTo>
                  <a:lnTo>
                    <a:pt x="4651" y="4681"/>
                  </a:lnTo>
                  <a:lnTo>
                    <a:pt x="4651" y="4681"/>
                  </a:lnTo>
                  <a:lnTo>
                    <a:pt x="4681" y="4681"/>
                  </a:lnTo>
                  <a:lnTo>
                    <a:pt x="4681" y="468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42" y="4590"/>
                  </a:lnTo>
                  <a:lnTo>
                    <a:pt x="4742" y="4590"/>
                  </a:lnTo>
                  <a:cubicBezTo>
                    <a:pt x="4742" y="4560"/>
                    <a:pt x="4742" y="4529"/>
                    <a:pt x="4742" y="4469"/>
                  </a:cubicBezTo>
                  <a:close/>
                  <a:moveTo>
                    <a:pt x="1247" y="11064"/>
                  </a:moveTo>
                  <a:cubicBezTo>
                    <a:pt x="1459" y="10304"/>
                    <a:pt x="1855" y="9605"/>
                    <a:pt x="2462" y="8997"/>
                  </a:cubicBezTo>
                  <a:cubicBezTo>
                    <a:pt x="3405" y="8055"/>
                    <a:pt x="4651" y="7569"/>
                    <a:pt x="5928" y="7569"/>
                  </a:cubicBezTo>
                  <a:cubicBezTo>
                    <a:pt x="6444" y="7569"/>
                    <a:pt x="6961" y="7660"/>
                    <a:pt x="7447" y="7812"/>
                  </a:cubicBezTo>
                  <a:lnTo>
                    <a:pt x="6262" y="6627"/>
                  </a:lnTo>
                  <a:cubicBezTo>
                    <a:pt x="5624" y="5988"/>
                    <a:pt x="4742" y="5654"/>
                    <a:pt x="3891" y="5654"/>
                  </a:cubicBezTo>
                  <a:cubicBezTo>
                    <a:pt x="3040" y="5654"/>
                    <a:pt x="2159" y="5988"/>
                    <a:pt x="1520" y="6627"/>
                  </a:cubicBezTo>
                  <a:cubicBezTo>
                    <a:pt x="851" y="7295"/>
                    <a:pt x="517" y="8146"/>
                    <a:pt x="517" y="8997"/>
                  </a:cubicBezTo>
                  <a:cubicBezTo>
                    <a:pt x="517" y="9727"/>
                    <a:pt x="760" y="10456"/>
                    <a:pt x="1247" y="11064"/>
                  </a:cubicBezTo>
                  <a:close/>
                  <a:moveTo>
                    <a:pt x="6627" y="6262"/>
                  </a:moveTo>
                  <a:lnTo>
                    <a:pt x="6627" y="6262"/>
                  </a:lnTo>
                  <a:lnTo>
                    <a:pt x="7812" y="7447"/>
                  </a:lnTo>
                  <a:cubicBezTo>
                    <a:pt x="7660" y="6961"/>
                    <a:pt x="7569" y="6444"/>
                    <a:pt x="7569" y="5897"/>
                  </a:cubicBezTo>
                  <a:lnTo>
                    <a:pt x="7569" y="5897"/>
                  </a:lnTo>
                  <a:cubicBezTo>
                    <a:pt x="7569" y="4651"/>
                    <a:pt x="8055" y="3405"/>
                    <a:pt x="8998" y="2462"/>
                  </a:cubicBezTo>
                  <a:cubicBezTo>
                    <a:pt x="9605" y="1855"/>
                    <a:pt x="10305" y="1459"/>
                    <a:pt x="11064" y="1216"/>
                  </a:cubicBezTo>
                  <a:cubicBezTo>
                    <a:pt x="10487" y="760"/>
                    <a:pt x="9757" y="517"/>
                    <a:pt x="9028" y="517"/>
                  </a:cubicBezTo>
                  <a:cubicBezTo>
                    <a:pt x="8146" y="517"/>
                    <a:pt x="7295" y="851"/>
                    <a:pt x="6627" y="1490"/>
                  </a:cubicBezTo>
                  <a:cubicBezTo>
                    <a:pt x="5988" y="2158"/>
                    <a:pt x="5654" y="3010"/>
                    <a:pt x="5654" y="3891"/>
                  </a:cubicBezTo>
                  <a:lnTo>
                    <a:pt x="5654" y="3891"/>
                  </a:lnTo>
                  <a:cubicBezTo>
                    <a:pt x="5654" y="4742"/>
                    <a:pt x="5988" y="5593"/>
                    <a:pt x="6627" y="6262"/>
                  </a:cubicBezTo>
                  <a:close/>
                  <a:moveTo>
                    <a:pt x="2189" y="11216"/>
                  </a:moveTo>
                  <a:cubicBezTo>
                    <a:pt x="2037" y="11368"/>
                    <a:pt x="2037" y="11612"/>
                    <a:pt x="2189" y="11794"/>
                  </a:cubicBezTo>
                  <a:cubicBezTo>
                    <a:pt x="2371" y="11946"/>
                    <a:pt x="2614" y="11946"/>
                    <a:pt x="2766" y="11794"/>
                  </a:cubicBezTo>
                  <a:cubicBezTo>
                    <a:pt x="2949" y="11612"/>
                    <a:pt x="2949" y="11368"/>
                    <a:pt x="2766" y="11216"/>
                  </a:cubicBezTo>
                  <a:cubicBezTo>
                    <a:pt x="2614" y="11034"/>
                    <a:pt x="2371" y="11034"/>
                    <a:pt x="2189" y="11216"/>
                  </a:cubicBezTo>
                  <a:close/>
                  <a:moveTo>
                    <a:pt x="3101" y="9727"/>
                  </a:moveTo>
                  <a:cubicBezTo>
                    <a:pt x="2949" y="9879"/>
                    <a:pt x="2949" y="10122"/>
                    <a:pt x="3101" y="10304"/>
                  </a:cubicBezTo>
                  <a:cubicBezTo>
                    <a:pt x="3253" y="10456"/>
                    <a:pt x="3526" y="10456"/>
                    <a:pt x="3678" y="10304"/>
                  </a:cubicBezTo>
                  <a:cubicBezTo>
                    <a:pt x="3830" y="10122"/>
                    <a:pt x="3830" y="9879"/>
                    <a:pt x="3678" y="9727"/>
                  </a:cubicBezTo>
                  <a:cubicBezTo>
                    <a:pt x="3526" y="9545"/>
                    <a:pt x="3253" y="9545"/>
                    <a:pt x="3101" y="9727"/>
                  </a:cubicBezTo>
                  <a:close/>
                  <a:moveTo>
                    <a:pt x="4529" y="8876"/>
                  </a:moveTo>
                  <a:cubicBezTo>
                    <a:pt x="4377" y="9028"/>
                    <a:pt x="4377" y="9301"/>
                    <a:pt x="4529" y="9453"/>
                  </a:cubicBezTo>
                  <a:cubicBezTo>
                    <a:pt x="4681" y="9605"/>
                    <a:pt x="4955" y="9605"/>
                    <a:pt x="5107" y="9453"/>
                  </a:cubicBezTo>
                  <a:cubicBezTo>
                    <a:pt x="5259" y="9301"/>
                    <a:pt x="5259" y="9028"/>
                    <a:pt x="5107" y="8876"/>
                  </a:cubicBezTo>
                  <a:cubicBezTo>
                    <a:pt x="4955" y="8724"/>
                    <a:pt x="4681" y="8724"/>
                    <a:pt x="4529" y="8876"/>
                  </a:cubicBezTo>
                  <a:close/>
                  <a:moveTo>
                    <a:pt x="6171" y="8694"/>
                  </a:moveTo>
                  <a:cubicBezTo>
                    <a:pt x="6019" y="8876"/>
                    <a:pt x="6019" y="9119"/>
                    <a:pt x="6171" y="9271"/>
                  </a:cubicBezTo>
                  <a:cubicBezTo>
                    <a:pt x="6323" y="9423"/>
                    <a:pt x="6596" y="9423"/>
                    <a:pt x="6748" y="9271"/>
                  </a:cubicBezTo>
                  <a:cubicBezTo>
                    <a:pt x="6900" y="9119"/>
                    <a:pt x="6900" y="8876"/>
                    <a:pt x="6748" y="8694"/>
                  </a:cubicBezTo>
                  <a:cubicBezTo>
                    <a:pt x="6596" y="8542"/>
                    <a:pt x="6323" y="8542"/>
                    <a:pt x="6171" y="8694"/>
                  </a:cubicBezTo>
                  <a:close/>
                  <a:moveTo>
                    <a:pt x="7721" y="9301"/>
                  </a:moveTo>
                  <a:cubicBezTo>
                    <a:pt x="7569" y="9484"/>
                    <a:pt x="7569" y="9727"/>
                    <a:pt x="7721" y="9879"/>
                  </a:cubicBezTo>
                  <a:cubicBezTo>
                    <a:pt x="7873" y="10061"/>
                    <a:pt x="8146" y="10061"/>
                    <a:pt x="8298" y="9879"/>
                  </a:cubicBezTo>
                  <a:cubicBezTo>
                    <a:pt x="8450" y="9727"/>
                    <a:pt x="8450" y="9484"/>
                    <a:pt x="8298" y="9301"/>
                  </a:cubicBezTo>
                  <a:cubicBezTo>
                    <a:pt x="8146" y="9149"/>
                    <a:pt x="7873" y="9149"/>
                    <a:pt x="7721" y="9301"/>
                  </a:cubicBezTo>
                  <a:close/>
                  <a:moveTo>
                    <a:pt x="11216" y="2189"/>
                  </a:moveTo>
                  <a:cubicBezTo>
                    <a:pt x="11064" y="2371"/>
                    <a:pt x="11064" y="2614"/>
                    <a:pt x="11216" y="2766"/>
                  </a:cubicBezTo>
                  <a:cubicBezTo>
                    <a:pt x="11368" y="2918"/>
                    <a:pt x="11642" y="2918"/>
                    <a:pt x="11794" y="2766"/>
                  </a:cubicBezTo>
                  <a:cubicBezTo>
                    <a:pt x="11946" y="2614"/>
                    <a:pt x="11946" y="2371"/>
                    <a:pt x="11794" y="2189"/>
                  </a:cubicBezTo>
                  <a:cubicBezTo>
                    <a:pt x="11642" y="2037"/>
                    <a:pt x="11368" y="2037"/>
                    <a:pt x="11216" y="2189"/>
                  </a:cubicBezTo>
                  <a:close/>
                  <a:moveTo>
                    <a:pt x="9727" y="3101"/>
                  </a:moveTo>
                  <a:cubicBezTo>
                    <a:pt x="9575" y="3253"/>
                    <a:pt x="9575" y="3526"/>
                    <a:pt x="9727" y="3678"/>
                  </a:cubicBezTo>
                  <a:cubicBezTo>
                    <a:pt x="9879" y="3830"/>
                    <a:pt x="10153" y="3830"/>
                    <a:pt x="10305" y="3678"/>
                  </a:cubicBezTo>
                  <a:cubicBezTo>
                    <a:pt x="10457" y="3526"/>
                    <a:pt x="10457" y="3253"/>
                    <a:pt x="10305" y="3101"/>
                  </a:cubicBezTo>
                  <a:cubicBezTo>
                    <a:pt x="10153" y="2949"/>
                    <a:pt x="9879" y="2949"/>
                    <a:pt x="9727" y="3101"/>
                  </a:cubicBezTo>
                  <a:close/>
                  <a:moveTo>
                    <a:pt x="8906" y="4529"/>
                  </a:moveTo>
                  <a:cubicBezTo>
                    <a:pt x="8724" y="4681"/>
                    <a:pt x="8724" y="4924"/>
                    <a:pt x="8906" y="5107"/>
                  </a:cubicBezTo>
                  <a:cubicBezTo>
                    <a:pt x="9058" y="5259"/>
                    <a:pt x="9301" y="5259"/>
                    <a:pt x="9453" y="5107"/>
                  </a:cubicBezTo>
                  <a:cubicBezTo>
                    <a:pt x="9636" y="4924"/>
                    <a:pt x="9636" y="4681"/>
                    <a:pt x="9453" y="4529"/>
                  </a:cubicBezTo>
                  <a:cubicBezTo>
                    <a:pt x="9301" y="4347"/>
                    <a:pt x="9058" y="4347"/>
                    <a:pt x="8906" y="4529"/>
                  </a:cubicBezTo>
                  <a:close/>
                  <a:moveTo>
                    <a:pt x="8724" y="6171"/>
                  </a:moveTo>
                  <a:cubicBezTo>
                    <a:pt x="8542" y="6323"/>
                    <a:pt x="8542" y="6596"/>
                    <a:pt x="8724" y="6748"/>
                  </a:cubicBezTo>
                  <a:cubicBezTo>
                    <a:pt x="8876" y="6900"/>
                    <a:pt x="9119" y="6900"/>
                    <a:pt x="9301" y="6748"/>
                  </a:cubicBezTo>
                  <a:cubicBezTo>
                    <a:pt x="9453" y="6596"/>
                    <a:pt x="9453" y="6323"/>
                    <a:pt x="9301" y="6171"/>
                  </a:cubicBezTo>
                  <a:cubicBezTo>
                    <a:pt x="9119" y="6019"/>
                    <a:pt x="8876" y="6019"/>
                    <a:pt x="8724" y="6171"/>
                  </a:cubicBezTo>
                  <a:close/>
                  <a:moveTo>
                    <a:pt x="9332" y="7721"/>
                  </a:moveTo>
                  <a:cubicBezTo>
                    <a:pt x="9180" y="7873"/>
                    <a:pt x="9180" y="8146"/>
                    <a:pt x="9332" y="8298"/>
                  </a:cubicBezTo>
                  <a:cubicBezTo>
                    <a:pt x="9484" y="8450"/>
                    <a:pt x="9727" y="8450"/>
                    <a:pt x="9909" y="8298"/>
                  </a:cubicBezTo>
                  <a:cubicBezTo>
                    <a:pt x="10061" y="8146"/>
                    <a:pt x="10061" y="7873"/>
                    <a:pt x="9909" y="7721"/>
                  </a:cubicBezTo>
                  <a:cubicBezTo>
                    <a:pt x="9727" y="7569"/>
                    <a:pt x="9484" y="7569"/>
                    <a:pt x="9332" y="77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8567328" y="91448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3071" y="3709"/>
                  </a:moveTo>
                  <a:cubicBezTo>
                    <a:pt x="2827" y="3587"/>
                    <a:pt x="2524" y="3617"/>
                    <a:pt x="2311" y="3830"/>
                  </a:cubicBezTo>
                  <a:cubicBezTo>
                    <a:pt x="2068" y="4073"/>
                    <a:pt x="2068" y="4469"/>
                    <a:pt x="2311" y="4712"/>
                  </a:cubicBezTo>
                  <a:cubicBezTo>
                    <a:pt x="2554" y="4985"/>
                    <a:pt x="2979" y="4985"/>
                    <a:pt x="3223" y="4712"/>
                  </a:cubicBezTo>
                  <a:cubicBezTo>
                    <a:pt x="3375" y="4560"/>
                    <a:pt x="3435" y="4347"/>
                    <a:pt x="3405" y="4134"/>
                  </a:cubicBezTo>
                  <a:cubicBezTo>
                    <a:pt x="3618" y="4043"/>
                    <a:pt x="3831" y="3982"/>
                    <a:pt x="4074" y="3982"/>
                  </a:cubicBezTo>
                  <a:cubicBezTo>
                    <a:pt x="4499" y="3982"/>
                    <a:pt x="4894" y="4134"/>
                    <a:pt x="5198" y="4469"/>
                  </a:cubicBezTo>
                  <a:cubicBezTo>
                    <a:pt x="5502" y="4772"/>
                    <a:pt x="5685" y="5168"/>
                    <a:pt x="5685" y="5593"/>
                  </a:cubicBezTo>
                  <a:cubicBezTo>
                    <a:pt x="5685" y="5988"/>
                    <a:pt x="5502" y="6414"/>
                    <a:pt x="5198" y="6718"/>
                  </a:cubicBezTo>
                  <a:cubicBezTo>
                    <a:pt x="4682" y="7235"/>
                    <a:pt x="3952" y="7508"/>
                    <a:pt x="3253" y="7508"/>
                  </a:cubicBezTo>
                  <a:cubicBezTo>
                    <a:pt x="2554" y="7508"/>
                    <a:pt x="1855" y="7235"/>
                    <a:pt x="1308" y="6718"/>
                  </a:cubicBezTo>
                  <a:lnTo>
                    <a:pt x="1308" y="6718"/>
                  </a:lnTo>
                  <a:cubicBezTo>
                    <a:pt x="791" y="6171"/>
                    <a:pt x="517" y="5472"/>
                    <a:pt x="517" y="4772"/>
                  </a:cubicBezTo>
                  <a:cubicBezTo>
                    <a:pt x="517" y="4073"/>
                    <a:pt x="791" y="3374"/>
                    <a:pt x="1308" y="2827"/>
                  </a:cubicBezTo>
                  <a:cubicBezTo>
                    <a:pt x="2159" y="1976"/>
                    <a:pt x="3283" y="1551"/>
                    <a:pt x="4408" y="1551"/>
                  </a:cubicBezTo>
                  <a:cubicBezTo>
                    <a:pt x="5533" y="1551"/>
                    <a:pt x="6657" y="1976"/>
                    <a:pt x="7478" y="2827"/>
                  </a:cubicBezTo>
                  <a:cubicBezTo>
                    <a:pt x="8329" y="3678"/>
                    <a:pt x="8755" y="4803"/>
                    <a:pt x="8755" y="5897"/>
                  </a:cubicBezTo>
                  <a:lnTo>
                    <a:pt x="8755" y="5897"/>
                  </a:lnTo>
                  <a:cubicBezTo>
                    <a:pt x="8755" y="7022"/>
                    <a:pt x="8329" y="8146"/>
                    <a:pt x="7478" y="8997"/>
                  </a:cubicBezTo>
                  <a:lnTo>
                    <a:pt x="4347" y="12128"/>
                  </a:lnTo>
                  <a:cubicBezTo>
                    <a:pt x="4256" y="12250"/>
                    <a:pt x="4256" y="12402"/>
                    <a:pt x="4347" y="12523"/>
                  </a:cubicBezTo>
                  <a:cubicBezTo>
                    <a:pt x="4438" y="12615"/>
                    <a:pt x="4621" y="12615"/>
                    <a:pt x="4712" y="12523"/>
                  </a:cubicBezTo>
                  <a:lnTo>
                    <a:pt x="7053" y="10183"/>
                  </a:lnTo>
                  <a:lnTo>
                    <a:pt x="7053" y="10183"/>
                  </a:lnTo>
                  <a:lnTo>
                    <a:pt x="7873" y="9362"/>
                  </a:lnTo>
                  <a:cubicBezTo>
                    <a:pt x="8724" y="8511"/>
                    <a:pt x="9819" y="8086"/>
                    <a:pt x="10943" y="8086"/>
                  </a:cubicBezTo>
                  <a:cubicBezTo>
                    <a:pt x="12068" y="8086"/>
                    <a:pt x="13192" y="8511"/>
                    <a:pt x="14044" y="9362"/>
                  </a:cubicBezTo>
                  <a:cubicBezTo>
                    <a:pt x="14895" y="10213"/>
                    <a:pt x="15320" y="11338"/>
                    <a:pt x="15320" y="12463"/>
                  </a:cubicBezTo>
                  <a:lnTo>
                    <a:pt x="15320" y="12463"/>
                  </a:lnTo>
                  <a:cubicBezTo>
                    <a:pt x="15320" y="13587"/>
                    <a:pt x="14895" y="14681"/>
                    <a:pt x="14044" y="15533"/>
                  </a:cubicBezTo>
                  <a:lnTo>
                    <a:pt x="14044" y="15533"/>
                  </a:lnTo>
                  <a:cubicBezTo>
                    <a:pt x="13496" y="16080"/>
                    <a:pt x="12797" y="16353"/>
                    <a:pt x="12098" y="16353"/>
                  </a:cubicBezTo>
                  <a:cubicBezTo>
                    <a:pt x="11399" y="16353"/>
                    <a:pt x="10700" y="16080"/>
                    <a:pt x="10153" y="15533"/>
                  </a:cubicBezTo>
                  <a:lnTo>
                    <a:pt x="10153" y="15533"/>
                  </a:lnTo>
                  <a:cubicBezTo>
                    <a:pt x="9606" y="15016"/>
                    <a:pt x="9363" y="14317"/>
                    <a:pt x="9363" y="13587"/>
                  </a:cubicBezTo>
                  <a:cubicBezTo>
                    <a:pt x="9363" y="12888"/>
                    <a:pt x="9606" y="12189"/>
                    <a:pt x="10153" y="11642"/>
                  </a:cubicBezTo>
                  <a:cubicBezTo>
                    <a:pt x="10457" y="11338"/>
                    <a:pt x="10882" y="11186"/>
                    <a:pt x="11278" y="11186"/>
                  </a:cubicBezTo>
                  <a:cubicBezTo>
                    <a:pt x="11673" y="11186"/>
                    <a:pt x="12098" y="11338"/>
                    <a:pt x="12402" y="11642"/>
                  </a:cubicBezTo>
                  <a:cubicBezTo>
                    <a:pt x="12706" y="11976"/>
                    <a:pt x="12858" y="12371"/>
                    <a:pt x="12858" y="12767"/>
                  </a:cubicBezTo>
                  <a:cubicBezTo>
                    <a:pt x="12858" y="13010"/>
                    <a:pt x="12828" y="13253"/>
                    <a:pt x="12706" y="13466"/>
                  </a:cubicBezTo>
                  <a:cubicBezTo>
                    <a:pt x="12524" y="13435"/>
                    <a:pt x="12311" y="13496"/>
                    <a:pt x="12129" y="13648"/>
                  </a:cubicBezTo>
                  <a:cubicBezTo>
                    <a:pt x="11885" y="13891"/>
                    <a:pt x="11885" y="14286"/>
                    <a:pt x="12129" y="14560"/>
                  </a:cubicBezTo>
                  <a:cubicBezTo>
                    <a:pt x="12402" y="14803"/>
                    <a:pt x="12797" y="14803"/>
                    <a:pt x="13040" y="14560"/>
                  </a:cubicBezTo>
                  <a:cubicBezTo>
                    <a:pt x="13253" y="14347"/>
                    <a:pt x="13284" y="14013"/>
                    <a:pt x="13162" y="13770"/>
                  </a:cubicBezTo>
                  <a:cubicBezTo>
                    <a:pt x="13314" y="13466"/>
                    <a:pt x="13405" y="13131"/>
                    <a:pt x="13405" y="12767"/>
                  </a:cubicBezTo>
                  <a:cubicBezTo>
                    <a:pt x="13405" y="12250"/>
                    <a:pt x="13192" y="11703"/>
                    <a:pt x="12767" y="11277"/>
                  </a:cubicBezTo>
                  <a:cubicBezTo>
                    <a:pt x="12372" y="10882"/>
                    <a:pt x="11825" y="10669"/>
                    <a:pt x="11278" y="10669"/>
                  </a:cubicBezTo>
                  <a:cubicBezTo>
                    <a:pt x="10730" y="10669"/>
                    <a:pt x="10183" y="10882"/>
                    <a:pt x="9788" y="11277"/>
                  </a:cubicBezTo>
                  <a:cubicBezTo>
                    <a:pt x="9150" y="11915"/>
                    <a:pt x="8815" y="12767"/>
                    <a:pt x="8815" y="13587"/>
                  </a:cubicBezTo>
                  <a:cubicBezTo>
                    <a:pt x="8815" y="14438"/>
                    <a:pt x="9150" y="15259"/>
                    <a:pt x="9788" y="15897"/>
                  </a:cubicBezTo>
                  <a:lnTo>
                    <a:pt x="9788" y="15928"/>
                  </a:lnTo>
                  <a:cubicBezTo>
                    <a:pt x="10426" y="16566"/>
                    <a:pt x="11247" y="16870"/>
                    <a:pt x="12098" y="16870"/>
                  </a:cubicBezTo>
                  <a:cubicBezTo>
                    <a:pt x="12919" y="16870"/>
                    <a:pt x="13770" y="16566"/>
                    <a:pt x="14408" y="15928"/>
                  </a:cubicBezTo>
                  <a:lnTo>
                    <a:pt x="14408" y="15928"/>
                  </a:lnTo>
                  <a:lnTo>
                    <a:pt x="14408" y="15928"/>
                  </a:lnTo>
                  <a:cubicBezTo>
                    <a:pt x="15351" y="14955"/>
                    <a:pt x="15837" y="13709"/>
                    <a:pt x="15837" y="12463"/>
                  </a:cubicBezTo>
                  <a:lnTo>
                    <a:pt x="15837" y="12463"/>
                  </a:lnTo>
                  <a:cubicBezTo>
                    <a:pt x="15837" y="12189"/>
                    <a:pt x="15806" y="11946"/>
                    <a:pt x="15776" y="11703"/>
                  </a:cubicBezTo>
                  <a:cubicBezTo>
                    <a:pt x="16506" y="10943"/>
                    <a:pt x="16870" y="9970"/>
                    <a:pt x="16870" y="8997"/>
                  </a:cubicBezTo>
                  <a:cubicBezTo>
                    <a:pt x="16870" y="8025"/>
                    <a:pt x="16475" y="7022"/>
                    <a:pt x="15746" y="6262"/>
                  </a:cubicBezTo>
                  <a:cubicBezTo>
                    <a:pt x="14986" y="5502"/>
                    <a:pt x="13983" y="5137"/>
                    <a:pt x="12980" y="5137"/>
                  </a:cubicBezTo>
                  <a:cubicBezTo>
                    <a:pt x="12433" y="5137"/>
                    <a:pt x="11916" y="5228"/>
                    <a:pt x="11399" y="5441"/>
                  </a:cubicBezTo>
                  <a:cubicBezTo>
                    <a:pt x="11642" y="4955"/>
                    <a:pt x="11733" y="4408"/>
                    <a:pt x="11733" y="3891"/>
                  </a:cubicBezTo>
                  <a:lnTo>
                    <a:pt x="11733" y="3891"/>
                  </a:lnTo>
                  <a:cubicBezTo>
                    <a:pt x="11733" y="2888"/>
                    <a:pt x="11369" y="1885"/>
                    <a:pt x="10609" y="1125"/>
                  </a:cubicBezTo>
                  <a:cubicBezTo>
                    <a:pt x="9849" y="365"/>
                    <a:pt x="8846" y="0"/>
                    <a:pt x="7843" y="0"/>
                  </a:cubicBezTo>
                  <a:cubicBezTo>
                    <a:pt x="6870" y="0"/>
                    <a:pt x="5897" y="365"/>
                    <a:pt x="5168" y="1095"/>
                  </a:cubicBezTo>
                  <a:cubicBezTo>
                    <a:pt x="4894" y="1034"/>
                    <a:pt x="4651" y="1034"/>
                    <a:pt x="4408" y="1034"/>
                  </a:cubicBezTo>
                  <a:cubicBezTo>
                    <a:pt x="3162" y="1034"/>
                    <a:pt x="1885" y="1490"/>
                    <a:pt x="943" y="2462"/>
                  </a:cubicBezTo>
                  <a:lnTo>
                    <a:pt x="943" y="2462"/>
                  </a:lnTo>
                  <a:cubicBezTo>
                    <a:pt x="305" y="3101"/>
                    <a:pt x="1" y="3921"/>
                    <a:pt x="1" y="4772"/>
                  </a:cubicBezTo>
                  <a:cubicBezTo>
                    <a:pt x="1" y="5593"/>
                    <a:pt x="305" y="6444"/>
                    <a:pt x="943" y="7083"/>
                  </a:cubicBezTo>
                  <a:lnTo>
                    <a:pt x="943" y="7083"/>
                  </a:lnTo>
                  <a:cubicBezTo>
                    <a:pt x="1581" y="7721"/>
                    <a:pt x="2432" y="8055"/>
                    <a:pt x="3253" y="8055"/>
                  </a:cubicBezTo>
                  <a:cubicBezTo>
                    <a:pt x="4104" y="8055"/>
                    <a:pt x="4955" y="7721"/>
                    <a:pt x="5594" y="7083"/>
                  </a:cubicBezTo>
                  <a:cubicBezTo>
                    <a:pt x="5989" y="6687"/>
                    <a:pt x="6201" y="6140"/>
                    <a:pt x="6201" y="5593"/>
                  </a:cubicBezTo>
                  <a:cubicBezTo>
                    <a:pt x="6201" y="5046"/>
                    <a:pt x="5989" y="4499"/>
                    <a:pt x="5594" y="4104"/>
                  </a:cubicBezTo>
                  <a:cubicBezTo>
                    <a:pt x="5168" y="3678"/>
                    <a:pt x="4621" y="3465"/>
                    <a:pt x="4074" y="3465"/>
                  </a:cubicBezTo>
                  <a:cubicBezTo>
                    <a:pt x="3739" y="3465"/>
                    <a:pt x="3405" y="3557"/>
                    <a:pt x="3071" y="3709"/>
                  </a:cubicBezTo>
                  <a:close/>
                  <a:moveTo>
                    <a:pt x="15411" y="1703"/>
                  </a:moveTo>
                  <a:lnTo>
                    <a:pt x="15411" y="3374"/>
                  </a:lnTo>
                  <a:cubicBezTo>
                    <a:pt x="15411" y="4225"/>
                    <a:pt x="15320" y="4438"/>
                    <a:pt x="14925" y="4438"/>
                  </a:cubicBezTo>
                  <a:cubicBezTo>
                    <a:pt x="14803" y="4438"/>
                    <a:pt x="14712" y="4408"/>
                    <a:pt x="14621" y="4377"/>
                  </a:cubicBezTo>
                  <a:cubicBezTo>
                    <a:pt x="14256" y="4286"/>
                    <a:pt x="13618" y="4165"/>
                    <a:pt x="12493" y="4712"/>
                  </a:cubicBez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63" y="4712"/>
                  </a:lnTo>
                  <a:lnTo>
                    <a:pt x="12463" y="4712"/>
                  </a:lnTo>
                  <a:lnTo>
                    <a:pt x="12463" y="4712"/>
                  </a:lnTo>
                  <a:lnTo>
                    <a:pt x="12463" y="4742"/>
                  </a:lnTo>
                  <a:lnTo>
                    <a:pt x="12463" y="4742"/>
                  </a:lnTo>
                  <a:cubicBezTo>
                    <a:pt x="12433" y="4742"/>
                    <a:pt x="12402" y="4742"/>
                    <a:pt x="12372" y="4742"/>
                  </a:cubicBezTo>
                  <a:lnTo>
                    <a:pt x="12372" y="4742"/>
                  </a:lnTo>
                  <a:lnTo>
                    <a:pt x="12372" y="4742"/>
                  </a:lnTo>
                  <a:lnTo>
                    <a:pt x="12372" y="4742"/>
                  </a:lnTo>
                  <a:cubicBezTo>
                    <a:pt x="12341" y="4742"/>
                    <a:pt x="12311" y="4742"/>
                    <a:pt x="12281" y="4742"/>
                  </a:cubicBez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cubicBezTo>
                    <a:pt x="12220" y="4681"/>
                    <a:pt x="12220" y="4681"/>
                    <a:pt x="12220" y="4681"/>
                  </a:cubicBezTo>
                  <a:lnTo>
                    <a:pt x="12220" y="4681"/>
                  </a:lnTo>
                  <a:lnTo>
                    <a:pt x="12220" y="4681"/>
                  </a:lnTo>
                  <a:lnTo>
                    <a:pt x="12220" y="4681"/>
                  </a:lnTo>
                  <a:lnTo>
                    <a:pt x="12189" y="4681"/>
                  </a:lnTo>
                  <a:lnTo>
                    <a:pt x="12189" y="468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29" y="4590"/>
                  </a:lnTo>
                  <a:lnTo>
                    <a:pt x="12129" y="4590"/>
                  </a:lnTo>
                  <a:cubicBezTo>
                    <a:pt x="12129" y="4560"/>
                    <a:pt x="12129" y="4529"/>
                    <a:pt x="12129" y="4469"/>
                  </a:cubicBezTo>
                  <a:lnTo>
                    <a:pt x="12129" y="4469"/>
                  </a:lnTo>
                  <a:lnTo>
                    <a:pt x="12129" y="4469"/>
                  </a:lnTo>
                  <a:lnTo>
                    <a:pt x="12129" y="4469"/>
                  </a:lnTo>
                  <a:cubicBezTo>
                    <a:pt x="12129" y="4438"/>
                    <a:pt x="12129" y="4408"/>
                    <a:pt x="12129" y="4377"/>
                  </a:cubicBezTo>
                  <a:lnTo>
                    <a:pt x="12129" y="4377"/>
                  </a:lnTo>
                  <a:lnTo>
                    <a:pt x="12129" y="4377"/>
                  </a:lnTo>
                  <a:lnTo>
                    <a:pt x="12129" y="4377"/>
                  </a:lnTo>
                  <a:lnTo>
                    <a:pt x="12129" y="4377"/>
                  </a:lnTo>
                  <a:lnTo>
                    <a:pt x="12129" y="4377"/>
                  </a:lnTo>
                  <a:lnTo>
                    <a:pt x="12159" y="4377"/>
                  </a:lnTo>
                  <a:lnTo>
                    <a:pt x="12159" y="4377"/>
                  </a:lnTo>
                  <a:lnTo>
                    <a:pt x="12159" y="4347"/>
                  </a:lnTo>
                  <a:lnTo>
                    <a:pt x="12159" y="4347"/>
                  </a:lnTo>
                  <a:cubicBezTo>
                    <a:pt x="12706" y="3253"/>
                    <a:pt x="12554" y="2614"/>
                    <a:pt x="12493" y="2250"/>
                  </a:cubicBezTo>
                  <a:cubicBezTo>
                    <a:pt x="12463" y="2128"/>
                    <a:pt x="12433" y="2037"/>
                    <a:pt x="12433" y="1946"/>
                  </a:cubicBezTo>
                  <a:cubicBezTo>
                    <a:pt x="12433" y="1551"/>
                    <a:pt x="12645" y="1459"/>
                    <a:pt x="13496" y="1429"/>
                  </a:cubicBezTo>
                  <a:lnTo>
                    <a:pt x="15168" y="1429"/>
                  </a:lnTo>
                  <a:cubicBezTo>
                    <a:pt x="15320" y="1429"/>
                    <a:pt x="15411" y="1551"/>
                    <a:pt x="15411" y="1703"/>
                  </a:cubicBezTo>
                  <a:close/>
                  <a:moveTo>
                    <a:pt x="12888" y="3982"/>
                  </a:moveTo>
                  <a:cubicBezTo>
                    <a:pt x="13192" y="3070"/>
                    <a:pt x="13071" y="2493"/>
                    <a:pt x="12980" y="2158"/>
                  </a:cubicBezTo>
                  <a:cubicBezTo>
                    <a:pt x="12980" y="2067"/>
                    <a:pt x="12949" y="1976"/>
                    <a:pt x="12949" y="1946"/>
                  </a:cubicBezTo>
                  <a:cubicBezTo>
                    <a:pt x="12949" y="1946"/>
                    <a:pt x="13071" y="1976"/>
                    <a:pt x="13496" y="1976"/>
                  </a:cubicBezTo>
                  <a:lnTo>
                    <a:pt x="14895" y="1976"/>
                  </a:lnTo>
                  <a:lnTo>
                    <a:pt x="14895" y="3374"/>
                  </a:lnTo>
                  <a:cubicBezTo>
                    <a:pt x="14895" y="3800"/>
                    <a:pt x="14925" y="3921"/>
                    <a:pt x="14925" y="3921"/>
                  </a:cubicBezTo>
                  <a:cubicBezTo>
                    <a:pt x="14864" y="3921"/>
                    <a:pt x="14803" y="3891"/>
                    <a:pt x="14712" y="3861"/>
                  </a:cubicBezTo>
                  <a:cubicBezTo>
                    <a:pt x="14378" y="3800"/>
                    <a:pt x="13800" y="3648"/>
                    <a:pt x="12888" y="3982"/>
                  </a:cubicBezTo>
                  <a:close/>
                  <a:moveTo>
                    <a:pt x="15624" y="11064"/>
                  </a:moveTo>
                  <a:cubicBezTo>
                    <a:pt x="15411" y="10304"/>
                    <a:pt x="15016" y="9605"/>
                    <a:pt x="14408" y="8997"/>
                  </a:cubicBezTo>
                  <a:cubicBezTo>
                    <a:pt x="13466" y="8055"/>
                    <a:pt x="12220" y="7569"/>
                    <a:pt x="10943" y="7569"/>
                  </a:cubicBezTo>
                  <a:cubicBezTo>
                    <a:pt x="10426" y="7569"/>
                    <a:pt x="9910" y="7660"/>
                    <a:pt x="9423" y="7812"/>
                  </a:cubicBezTo>
                  <a:lnTo>
                    <a:pt x="10609" y="6627"/>
                  </a:lnTo>
                  <a:cubicBezTo>
                    <a:pt x="11247" y="5988"/>
                    <a:pt x="12129" y="5654"/>
                    <a:pt x="12980" y="5654"/>
                  </a:cubicBezTo>
                  <a:cubicBezTo>
                    <a:pt x="13831" y="5654"/>
                    <a:pt x="14712" y="5988"/>
                    <a:pt x="15351" y="6627"/>
                  </a:cubicBezTo>
                  <a:cubicBezTo>
                    <a:pt x="16019" y="7295"/>
                    <a:pt x="16354" y="8146"/>
                    <a:pt x="16354" y="8997"/>
                  </a:cubicBezTo>
                  <a:cubicBezTo>
                    <a:pt x="16354" y="9727"/>
                    <a:pt x="16110" y="10456"/>
                    <a:pt x="15624" y="11064"/>
                  </a:cubicBezTo>
                  <a:close/>
                  <a:moveTo>
                    <a:pt x="9059" y="7447"/>
                  </a:moveTo>
                  <a:cubicBezTo>
                    <a:pt x="9211" y="6961"/>
                    <a:pt x="9302" y="6444"/>
                    <a:pt x="9302" y="5897"/>
                  </a:cubicBezTo>
                  <a:lnTo>
                    <a:pt x="9302" y="5897"/>
                  </a:lnTo>
                  <a:cubicBezTo>
                    <a:pt x="9302" y="4651"/>
                    <a:pt x="8815" y="3405"/>
                    <a:pt x="7873" y="2462"/>
                  </a:cubicBezTo>
                  <a:cubicBezTo>
                    <a:pt x="7265" y="1855"/>
                    <a:pt x="6566" y="1459"/>
                    <a:pt x="5806" y="1216"/>
                  </a:cubicBezTo>
                  <a:cubicBezTo>
                    <a:pt x="6384" y="760"/>
                    <a:pt x="7113" y="517"/>
                    <a:pt x="7843" y="517"/>
                  </a:cubicBezTo>
                  <a:cubicBezTo>
                    <a:pt x="8724" y="517"/>
                    <a:pt x="9575" y="851"/>
                    <a:pt x="10244" y="1490"/>
                  </a:cubicBezTo>
                  <a:cubicBezTo>
                    <a:pt x="10882" y="2158"/>
                    <a:pt x="11217" y="3010"/>
                    <a:pt x="11217" y="3891"/>
                  </a:cubicBezTo>
                  <a:lnTo>
                    <a:pt x="11217" y="3891"/>
                  </a:lnTo>
                  <a:cubicBezTo>
                    <a:pt x="11217" y="4742"/>
                    <a:pt x="10882" y="5593"/>
                    <a:pt x="10244" y="6262"/>
                  </a:cubicBezTo>
                  <a:close/>
                  <a:moveTo>
                    <a:pt x="14682" y="11216"/>
                  </a:moveTo>
                  <a:cubicBezTo>
                    <a:pt x="14834" y="11368"/>
                    <a:pt x="14834" y="11612"/>
                    <a:pt x="14682" y="11794"/>
                  </a:cubicBezTo>
                  <a:cubicBezTo>
                    <a:pt x="14499" y="11946"/>
                    <a:pt x="14256" y="11946"/>
                    <a:pt x="14104" y="11794"/>
                  </a:cubicBezTo>
                  <a:cubicBezTo>
                    <a:pt x="13922" y="11612"/>
                    <a:pt x="13922" y="11368"/>
                    <a:pt x="14104" y="11216"/>
                  </a:cubicBezTo>
                  <a:cubicBezTo>
                    <a:pt x="14256" y="11034"/>
                    <a:pt x="14499" y="11034"/>
                    <a:pt x="14682" y="11216"/>
                  </a:cubicBezTo>
                  <a:close/>
                  <a:moveTo>
                    <a:pt x="13770" y="9727"/>
                  </a:moveTo>
                  <a:cubicBezTo>
                    <a:pt x="13922" y="9879"/>
                    <a:pt x="13922" y="10122"/>
                    <a:pt x="13770" y="10304"/>
                  </a:cubicBezTo>
                  <a:cubicBezTo>
                    <a:pt x="13618" y="10456"/>
                    <a:pt x="13344" y="10456"/>
                    <a:pt x="13192" y="10304"/>
                  </a:cubicBezTo>
                  <a:cubicBezTo>
                    <a:pt x="13040" y="10122"/>
                    <a:pt x="13040" y="9879"/>
                    <a:pt x="13192" y="9727"/>
                  </a:cubicBezTo>
                  <a:cubicBezTo>
                    <a:pt x="13344" y="9545"/>
                    <a:pt x="13618" y="9545"/>
                    <a:pt x="13770" y="9727"/>
                  </a:cubicBezTo>
                  <a:close/>
                  <a:moveTo>
                    <a:pt x="12341" y="8876"/>
                  </a:moveTo>
                  <a:cubicBezTo>
                    <a:pt x="12493" y="9028"/>
                    <a:pt x="12493" y="9301"/>
                    <a:pt x="12341" y="9453"/>
                  </a:cubicBezTo>
                  <a:cubicBezTo>
                    <a:pt x="12189" y="9605"/>
                    <a:pt x="11916" y="9605"/>
                    <a:pt x="11764" y="9453"/>
                  </a:cubicBezTo>
                  <a:cubicBezTo>
                    <a:pt x="11612" y="9301"/>
                    <a:pt x="11612" y="9028"/>
                    <a:pt x="11764" y="8876"/>
                  </a:cubicBezTo>
                  <a:cubicBezTo>
                    <a:pt x="11916" y="8724"/>
                    <a:pt x="12189" y="8724"/>
                    <a:pt x="12341" y="8876"/>
                  </a:cubicBezTo>
                  <a:close/>
                  <a:moveTo>
                    <a:pt x="10700" y="8694"/>
                  </a:moveTo>
                  <a:cubicBezTo>
                    <a:pt x="10852" y="8876"/>
                    <a:pt x="10852" y="9119"/>
                    <a:pt x="10700" y="9271"/>
                  </a:cubicBezTo>
                  <a:cubicBezTo>
                    <a:pt x="10548" y="9423"/>
                    <a:pt x="10274" y="9423"/>
                    <a:pt x="10122" y="9271"/>
                  </a:cubicBezTo>
                  <a:cubicBezTo>
                    <a:pt x="9970" y="9119"/>
                    <a:pt x="9970" y="8876"/>
                    <a:pt x="10122" y="8694"/>
                  </a:cubicBezTo>
                  <a:cubicBezTo>
                    <a:pt x="10274" y="8542"/>
                    <a:pt x="10548" y="8542"/>
                    <a:pt x="10700" y="8694"/>
                  </a:cubicBezTo>
                  <a:close/>
                  <a:moveTo>
                    <a:pt x="9150" y="9301"/>
                  </a:moveTo>
                  <a:cubicBezTo>
                    <a:pt x="9302" y="9484"/>
                    <a:pt x="9302" y="9727"/>
                    <a:pt x="9150" y="9879"/>
                  </a:cubicBezTo>
                  <a:cubicBezTo>
                    <a:pt x="8998" y="10061"/>
                    <a:pt x="8724" y="10061"/>
                    <a:pt x="8572" y="9879"/>
                  </a:cubicBezTo>
                  <a:cubicBezTo>
                    <a:pt x="8420" y="9727"/>
                    <a:pt x="8420" y="9484"/>
                    <a:pt x="8572" y="9301"/>
                  </a:cubicBezTo>
                  <a:cubicBezTo>
                    <a:pt x="8724" y="9149"/>
                    <a:pt x="8998" y="9149"/>
                    <a:pt x="9150" y="9301"/>
                  </a:cubicBezTo>
                  <a:close/>
                  <a:moveTo>
                    <a:pt x="5654" y="2189"/>
                  </a:moveTo>
                  <a:cubicBezTo>
                    <a:pt x="5806" y="2371"/>
                    <a:pt x="5806" y="2614"/>
                    <a:pt x="5654" y="2766"/>
                  </a:cubicBezTo>
                  <a:cubicBezTo>
                    <a:pt x="5502" y="2918"/>
                    <a:pt x="5229" y="2918"/>
                    <a:pt x="5077" y="2766"/>
                  </a:cubicBezTo>
                  <a:cubicBezTo>
                    <a:pt x="4925" y="2614"/>
                    <a:pt x="4925" y="2371"/>
                    <a:pt x="5077" y="2189"/>
                  </a:cubicBezTo>
                  <a:cubicBezTo>
                    <a:pt x="5229" y="2037"/>
                    <a:pt x="5502" y="2037"/>
                    <a:pt x="5654" y="2189"/>
                  </a:cubicBezTo>
                  <a:close/>
                  <a:moveTo>
                    <a:pt x="7144" y="3101"/>
                  </a:moveTo>
                  <a:cubicBezTo>
                    <a:pt x="7296" y="3253"/>
                    <a:pt x="7296" y="3526"/>
                    <a:pt x="7144" y="3678"/>
                  </a:cubicBezTo>
                  <a:cubicBezTo>
                    <a:pt x="6992" y="3830"/>
                    <a:pt x="6718" y="3830"/>
                    <a:pt x="6566" y="3678"/>
                  </a:cubicBezTo>
                  <a:cubicBezTo>
                    <a:pt x="6414" y="3526"/>
                    <a:pt x="6414" y="3253"/>
                    <a:pt x="6566" y="3101"/>
                  </a:cubicBezTo>
                  <a:cubicBezTo>
                    <a:pt x="6718" y="2949"/>
                    <a:pt x="6992" y="2949"/>
                    <a:pt x="7144" y="3101"/>
                  </a:cubicBezTo>
                  <a:close/>
                  <a:moveTo>
                    <a:pt x="7964" y="4529"/>
                  </a:moveTo>
                  <a:cubicBezTo>
                    <a:pt x="8147" y="4681"/>
                    <a:pt x="8147" y="4924"/>
                    <a:pt x="7964" y="5107"/>
                  </a:cubicBezTo>
                  <a:cubicBezTo>
                    <a:pt x="7812" y="5259"/>
                    <a:pt x="7569" y="5259"/>
                    <a:pt x="7417" y="5107"/>
                  </a:cubicBezTo>
                  <a:cubicBezTo>
                    <a:pt x="7235" y="4924"/>
                    <a:pt x="7235" y="4681"/>
                    <a:pt x="7417" y="4529"/>
                  </a:cubicBezTo>
                  <a:cubicBezTo>
                    <a:pt x="7569" y="4347"/>
                    <a:pt x="7812" y="4347"/>
                    <a:pt x="7964" y="4529"/>
                  </a:cubicBezTo>
                  <a:close/>
                  <a:moveTo>
                    <a:pt x="8147" y="6171"/>
                  </a:moveTo>
                  <a:cubicBezTo>
                    <a:pt x="8329" y="6323"/>
                    <a:pt x="8329" y="6596"/>
                    <a:pt x="8147" y="6748"/>
                  </a:cubicBezTo>
                  <a:cubicBezTo>
                    <a:pt x="7995" y="6900"/>
                    <a:pt x="7752" y="6900"/>
                    <a:pt x="7569" y="6748"/>
                  </a:cubicBezTo>
                  <a:cubicBezTo>
                    <a:pt x="7417" y="6596"/>
                    <a:pt x="7417" y="6323"/>
                    <a:pt x="7569" y="6171"/>
                  </a:cubicBezTo>
                  <a:cubicBezTo>
                    <a:pt x="7752" y="6019"/>
                    <a:pt x="7995" y="6019"/>
                    <a:pt x="8147" y="6171"/>
                  </a:cubicBezTo>
                  <a:close/>
                  <a:moveTo>
                    <a:pt x="7539" y="7721"/>
                  </a:moveTo>
                  <a:cubicBezTo>
                    <a:pt x="7691" y="7873"/>
                    <a:pt x="7691" y="8146"/>
                    <a:pt x="7539" y="8298"/>
                  </a:cubicBezTo>
                  <a:cubicBezTo>
                    <a:pt x="7387" y="8450"/>
                    <a:pt x="7144" y="8450"/>
                    <a:pt x="6961" y="8298"/>
                  </a:cubicBezTo>
                  <a:cubicBezTo>
                    <a:pt x="6809" y="8146"/>
                    <a:pt x="6809" y="7873"/>
                    <a:pt x="6961" y="7721"/>
                  </a:cubicBezTo>
                  <a:cubicBezTo>
                    <a:pt x="7144" y="7569"/>
                    <a:pt x="7387" y="7569"/>
                    <a:pt x="7539" y="77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91439" y="4562310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13800" y="13162"/>
                  </a:moveTo>
                  <a:cubicBezTo>
                    <a:pt x="14043" y="13283"/>
                    <a:pt x="14347" y="13253"/>
                    <a:pt x="14560" y="13040"/>
                  </a:cubicBezTo>
                  <a:cubicBezTo>
                    <a:pt x="14803" y="12797"/>
                    <a:pt x="14803" y="12402"/>
                    <a:pt x="14560" y="12159"/>
                  </a:cubicBezTo>
                  <a:cubicBezTo>
                    <a:pt x="14317" y="11885"/>
                    <a:pt x="13891" y="11885"/>
                    <a:pt x="13648" y="12159"/>
                  </a:cubicBezTo>
                  <a:cubicBezTo>
                    <a:pt x="13496" y="12311"/>
                    <a:pt x="13435" y="12523"/>
                    <a:pt x="13466" y="12736"/>
                  </a:cubicBezTo>
                  <a:cubicBezTo>
                    <a:pt x="13253" y="12827"/>
                    <a:pt x="13040" y="12888"/>
                    <a:pt x="12797" y="12888"/>
                  </a:cubicBezTo>
                  <a:cubicBezTo>
                    <a:pt x="12371" y="12888"/>
                    <a:pt x="11976" y="12706"/>
                    <a:pt x="11672" y="12402"/>
                  </a:cubicBezTo>
                  <a:cubicBezTo>
                    <a:pt x="11368" y="12098"/>
                    <a:pt x="11186" y="11703"/>
                    <a:pt x="11186" y="11277"/>
                  </a:cubicBezTo>
                  <a:cubicBezTo>
                    <a:pt x="11186" y="10882"/>
                    <a:pt x="11368" y="10456"/>
                    <a:pt x="11672" y="10153"/>
                  </a:cubicBezTo>
                  <a:cubicBezTo>
                    <a:pt x="12189" y="9636"/>
                    <a:pt x="12919" y="9362"/>
                    <a:pt x="13618" y="9362"/>
                  </a:cubicBezTo>
                  <a:cubicBezTo>
                    <a:pt x="14317" y="9362"/>
                    <a:pt x="15016" y="9636"/>
                    <a:pt x="15563" y="10153"/>
                  </a:cubicBezTo>
                  <a:lnTo>
                    <a:pt x="15563" y="10153"/>
                  </a:lnTo>
                  <a:cubicBezTo>
                    <a:pt x="16080" y="10700"/>
                    <a:pt x="16353" y="11399"/>
                    <a:pt x="16353" y="12098"/>
                  </a:cubicBezTo>
                  <a:cubicBezTo>
                    <a:pt x="16353" y="12797"/>
                    <a:pt x="16080" y="13496"/>
                    <a:pt x="15563" y="14043"/>
                  </a:cubicBezTo>
                  <a:cubicBezTo>
                    <a:pt x="14712" y="14894"/>
                    <a:pt x="13587" y="15320"/>
                    <a:pt x="12463" y="15320"/>
                  </a:cubicBezTo>
                  <a:cubicBezTo>
                    <a:pt x="11338" y="15320"/>
                    <a:pt x="10213" y="14894"/>
                    <a:pt x="9393" y="14043"/>
                  </a:cubicBezTo>
                  <a:cubicBezTo>
                    <a:pt x="8542" y="13192"/>
                    <a:pt x="8116" y="12067"/>
                    <a:pt x="8116" y="10973"/>
                  </a:cubicBezTo>
                  <a:lnTo>
                    <a:pt x="8116" y="10973"/>
                  </a:lnTo>
                  <a:cubicBezTo>
                    <a:pt x="8116" y="9849"/>
                    <a:pt x="8542" y="8724"/>
                    <a:pt x="9393" y="7873"/>
                  </a:cubicBezTo>
                  <a:lnTo>
                    <a:pt x="12523" y="4742"/>
                  </a:lnTo>
                  <a:cubicBezTo>
                    <a:pt x="12615" y="4621"/>
                    <a:pt x="12615" y="4469"/>
                    <a:pt x="12523" y="4347"/>
                  </a:cubicBezTo>
                  <a:cubicBezTo>
                    <a:pt x="12432" y="4256"/>
                    <a:pt x="12250" y="4256"/>
                    <a:pt x="12159" y="4347"/>
                  </a:cubicBezTo>
                  <a:lnTo>
                    <a:pt x="9818" y="6687"/>
                  </a:lnTo>
                  <a:lnTo>
                    <a:pt x="9818" y="6687"/>
                  </a:lnTo>
                  <a:lnTo>
                    <a:pt x="8998" y="7508"/>
                  </a:lnTo>
                  <a:cubicBezTo>
                    <a:pt x="8146" y="8359"/>
                    <a:pt x="7052" y="8785"/>
                    <a:pt x="5928" y="8785"/>
                  </a:cubicBezTo>
                  <a:cubicBezTo>
                    <a:pt x="4803" y="8785"/>
                    <a:pt x="3678" y="8359"/>
                    <a:pt x="2827" y="7508"/>
                  </a:cubicBezTo>
                  <a:cubicBezTo>
                    <a:pt x="1976" y="6657"/>
                    <a:pt x="1551" y="5532"/>
                    <a:pt x="1551" y="4408"/>
                  </a:cubicBezTo>
                  <a:lnTo>
                    <a:pt x="1551" y="4408"/>
                  </a:lnTo>
                  <a:cubicBezTo>
                    <a:pt x="1551" y="3283"/>
                    <a:pt x="1976" y="2189"/>
                    <a:pt x="2827" y="1338"/>
                  </a:cubicBezTo>
                  <a:lnTo>
                    <a:pt x="2827" y="1338"/>
                  </a:lnTo>
                  <a:cubicBezTo>
                    <a:pt x="3374" y="791"/>
                    <a:pt x="4073" y="517"/>
                    <a:pt x="4773" y="517"/>
                  </a:cubicBezTo>
                  <a:cubicBezTo>
                    <a:pt x="5472" y="517"/>
                    <a:pt x="6171" y="791"/>
                    <a:pt x="6718" y="1338"/>
                  </a:cubicBezTo>
                  <a:lnTo>
                    <a:pt x="6718" y="1338"/>
                  </a:lnTo>
                  <a:cubicBezTo>
                    <a:pt x="7265" y="1855"/>
                    <a:pt x="7508" y="2554"/>
                    <a:pt x="7508" y="3283"/>
                  </a:cubicBezTo>
                  <a:cubicBezTo>
                    <a:pt x="7508" y="3982"/>
                    <a:pt x="7265" y="4681"/>
                    <a:pt x="6718" y="5228"/>
                  </a:cubicBezTo>
                  <a:cubicBezTo>
                    <a:pt x="6414" y="5532"/>
                    <a:pt x="5988" y="5684"/>
                    <a:pt x="5593" y="5684"/>
                  </a:cubicBezTo>
                  <a:cubicBezTo>
                    <a:pt x="5198" y="5684"/>
                    <a:pt x="4773" y="5532"/>
                    <a:pt x="4469" y="5228"/>
                  </a:cubicBezTo>
                  <a:cubicBezTo>
                    <a:pt x="4165" y="4894"/>
                    <a:pt x="4013" y="4499"/>
                    <a:pt x="4013" y="4104"/>
                  </a:cubicBezTo>
                  <a:cubicBezTo>
                    <a:pt x="4013" y="3861"/>
                    <a:pt x="4043" y="3617"/>
                    <a:pt x="4165" y="3405"/>
                  </a:cubicBezTo>
                  <a:cubicBezTo>
                    <a:pt x="4347" y="3435"/>
                    <a:pt x="4560" y="3374"/>
                    <a:pt x="4742" y="3222"/>
                  </a:cubicBezTo>
                  <a:cubicBezTo>
                    <a:pt x="4985" y="2979"/>
                    <a:pt x="4985" y="2584"/>
                    <a:pt x="4742" y="2310"/>
                  </a:cubicBezTo>
                  <a:cubicBezTo>
                    <a:pt x="4469" y="2067"/>
                    <a:pt x="4073" y="2067"/>
                    <a:pt x="3830" y="2310"/>
                  </a:cubicBezTo>
                  <a:cubicBezTo>
                    <a:pt x="3618" y="2523"/>
                    <a:pt x="3587" y="2858"/>
                    <a:pt x="3709" y="3101"/>
                  </a:cubicBezTo>
                  <a:cubicBezTo>
                    <a:pt x="3557" y="3405"/>
                    <a:pt x="3466" y="3739"/>
                    <a:pt x="3466" y="4104"/>
                  </a:cubicBezTo>
                  <a:cubicBezTo>
                    <a:pt x="3466" y="4621"/>
                    <a:pt x="3678" y="5168"/>
                    <a:pt x="4104" y="5593"/>
                  </a:cubicBezTo>
                  <a:cubicBezTo>
                    <a:pt x="4499" y="5988"/>
                    <a:pt x="5046" y="6201"/>
                    <a:pt x="5593" y="6201"/>
                  </a:cubicBezTo>
                  <a:cubicBezTo>
                    <a:pt x="6140" y="6201"/>
                    <a:pt x="6687" y="5988"/>
                    <a:pt x="7083" y="5593"/>
                  </a:cubicBezTo>
                  <a:cubicBezTo>
                    <a:pt x="7721" y="4955"/>
                    <a:pt x="8055" y="4104"/>
                    <a:pt x="8055" y="3283"/>
                  </a:cubicBezTo>
                  <a:cubicBezTo>
                    <a:pt x="8055" y="2432"/>
                    <a:pt x="7721" y="1611"/>
                    <a:pt x="7083" y="973"/>
                  </a:cubicBezTo>
                  <a:lnTo>
                    <a:pt x="7083" y="943"/>
                  </a:lnTo>
                  <a:cubicBezTo>
                    <a:pt x="6444" y="304"/>
                    <a:pt x="5624" y="0"/>
                    <a:pt x="4773" y="0"/>
                  </a:cubicBezTo>
                  <a:cubicBezTo>
                    <a:pt x="3952" y="0"/>
                    <a:pt x="3101" y="304"/>
                    <a:pt x="2462" y="943"/>
                  </a:cubicBezTo>
                  <a:lnTo>
                    <a:pt x="2462" y="943"/>
                  </a:lnTo>
                  <a:lnTo>
                    <a:pt x="2462" y="943"/>
                  </a:lnTo>
                  <a:cubicBezTo>
                    <a:pt x="1520" y="1915"/>
                    <a:pt x="1034" y="3162"/>
                    <a:pt x="1034" y="4408"/>
                  </a:cubicBezTo>
                  <a:lnTo>
                    <a:pt x="1034" y="4408"/>
                  </a:lnTo>
                  <a:cubicBezTo>
                    <a:pt x="1034" y="4651"/>
                    <a:pt x="1064" y="4924"/>
                    <a:pt x="1095" y="5168"/>
                  </a:cubicBezTo>
                  <a:cubicBezTo>
                    <a:pt x="365" y="5928"/>
                    <a:pt x="0" y="6900"/>
                    <a:pt x="0" y="7873"/>
                  </a:cubicBezTo>
                  <a:cubicBezTo>
                    <a:pt x="0" y="8846"/>
                    <a:pt x="396" y="9849"/>
                    <a:pt x="1125" y="10608"/>
                  </a:cubicBezTo>
                  <a:cubicBezTo>
                    <a:pt x="1885" y="11368"/>
                    <a:pt x="2888" y="11733"/>
                    <a:pt x="3891" y="11733"/>
                  </a:cubicBezTo>
                  <a:cubicBezTo>
                    <a:pt x="4438" y="11733"/>
                    <a:pt x="4955" y="11642"/>
                    <a:pt x="5472" y="11429"/>
                  </a:cubicBezTo>
                  <a:cubicBezTo>
                    <a:pt x="5228" y="11915"/>
                    <a:pt x="5137" y="12463"/>
                    <a:pt x="5137" y="12979"/>
                  </a:cubicBezTo>
                  <a:lnTo>
                    <a:pt x="5137" y="12979"/>
                  </a:lnTo>
                  <a:cubicBezTo>
                    <a:pt x="5137" y="13982"/>
                    <a:pt x="5502" y="14985"/>
                    <a:pt x="6262" y="15745"/>
                  </a:cubicBezTo>
                  <a:cubicBezTo>
                    <a:pt x="7022" y="16505"/>
                    <a:pt x="8025" y="16870"/>
                    <a:pt x="8998" y="16870"/>
                  </a:cubicBezTo>
                  <a:cubicBezTo>
                    <a:pt x="10001" y="16870"/>
                    <a:pt x="10973" y="16505"/>
                    <a:pt x="11703" y="15776"/>
                  </a:cubicBezTo>
                  <a:cubicBezTo>
                    <a:pt x="11946" y="15837"/>
                    <a:pt x="12219" y="15837"/>
                    <a:pt x="12463" y="15837"/>
                  </a:cubicBezTo>
                  <a:cubicBezTo>
                    <a:pt x="13709" y="15837"/>
                    <a:pt x="14985" y="15381"/>
                    <a:pt x="15928" y="14408"/>
                  </a:cubicBezTo>
                  <a:lnTo>
                    <a:pt x="15928" y="14408"/>
                  </a:lnTo>
                  <a:cubicBezTo>
                    <a:pt x="16566" y="13770"/>
                    <a:pt x="16870" y="12949"/>
                    <a:pt x="16870" y="12098"/>
                  </a:cubicBezTo>
                  <a:cubicBezTo>
                    <a:pt x="16870" y="11277"/>
                    <a:pt x="16566" y="10426"/>
                    <a:pt x="15928" y="9788"/>
                  </a:cubicBezTo>
                  <a:lnTo>
                    <a:pt x="15928" y="9788"/>
                  </a:lnTo>
                  <a:cubicBezTo>
                    <a:pt x="15289" y="9149"/>
                    <a:pt x="14438" y="8846"/>
                    <a:pt x="13618" y="8846"/>
                  </a:cubicBezTo>
                  <a:cubicBezTo>
                    <a:pt x="12767" y="8846"/>
                    <a:pt x="11916" y="9149"/>
                    <a:pt x="11277" y="9788"/>
                  </a:cubicBezTo>
                  <a:cubicBezTo>
                    <a:pt x="10882" y="10183"/>
                    <a:pt x="10669" y="10730"/>
                    <a:pt x="10669" y="11277"/>
                  </a:cubicBezTo>
                  <a:cubicBezTo>
                    <a:pt x="10669" y="11824"/>
                    <a:pt x="10882" y="12371"/>
                    <a:pt x="11277" y="12767"/>
                  </a:cubicBezTo>
                  <a:cubicBezTo>
                    <a:pt x="11703" y="13192"/>
                    <a:pt x="12250" y="13405"/>
                    <a:pt x="12797" y="13405"/>
                  </a:cubicBezTo>
                  <a:cubicBezTo>
                    <a:pt x="13131" y="13405"/>
                    <a:pt x="13496" y="13314"/>
                    <a:pt x="13800" y="13162"/>
                  </a:cubicBezTo>
                  <a:close/>
                  <a:moveTo>
                    <a:pt x="1459" y="15168"/>
                  </a:moveTo>
                  <a:lnTo>
                    <a:pt x="1459" y="13496"/>
                  </a:lnTo>
                  <a:cubicBezTo>
                    <a:pt x="1459" y="12645"/>
                    <a:pt x="1551" y="12432"/>
                    <a:pt x="1946" y="12432"/>
                  </a:cubicBezTo>
                  <a:cubicBezTo>
                    <a:pt x="2067" y="12432"/>
                    <a:pt x="2159" y="12463"/>
                    <a:pt x="2280" y="12493"/>
                  </a:cubicBezTo>
                  <a:cubicBezTo>
                    <a:pt x="2614" y="12584"/>
                    <a:pt x="3253" y="12706"/>
                    <a:pt x="4377" y="12159"/>
                  </a:cubicBez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408" y="12159"/>
                  </a:lnTo>
                  <a:lnTo>
                    <a:pt x="4408" y="12159"/>
                  </a:lnTo>
                  <a:lnTo>
                    <a:pt x="4408" y="12159"/>
                  </a:lnTo>
                  <a:lnTo>
                    <a:pt x="4408" y="12128"/>
                  </a:lnTo>
                  <a:lnTo>
                    <a:pt x="4408" y="12128"/>
                  </a:lnTo>
                  <a:cubicBezTo>
                    <a:pt x="4438" y="12128"/>
                    <a:pt x="4469" y="12128"/>
                    <a:pt x="4499" y="12128"/>
                  </a:cubicBezTo>
                  <a:lnTo>
                    <a:pt x="4499" y="12128"/>
                  </a:lnTo>
                  <a:lnTo>
                    <a:pt x="4499" y="12128"/>
                  </a:lnTo>
                  <a:lnTo>
                    <a:pt x="4499" y="12128"/>
                  </a:lnTo>
                  <a:cubicBezTo>
                    <a:pt x="4529" y="12128"/>
                    <a:pt x="4560" y="12128"/>
                    <a:pt x="4590" y="12128"/>
                  </a:cubicBez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51" y="12159"/>
                  </a:lnTo>
                  <a:cubicBezTo>
                    <a:pt x="4651" y="12189"/>
                    <a:pt x="4651" y="12189"/>
                    <a:pt x="4651" y="12189"/>
                  </a:cubicBezTo>
                  <a:lnTo>
                    <a:pt x="4651" y="12189"/>
                  </a:lnTo>
                  <a:lnTo>
                    <a:pt x="4651" y="12189"/>
                  </a:lnTo>
                  <a:lnTo>
                    <a:pt x="4681" y="12189"/>
                  </a:lnTo>
                  <a:lnTo>
                    <a:pt x="4681" y="12189"/>
                  </a:lnTo>
                  <a:lnTo>
                    <a:pt x="4681" y="12189"/>
                  </a:lnTo>
                  <a:lnTo>
                    <a:pt x="4681" y="1218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712" y="12219"/>
                  </a:lnTo>
                  <a:lnTo>
                    <a:pt x="4712" y="12219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42" y="12280"/>
                  </a:lnTo>
                  <a:lnTo>
                    <a:pt x="4742" y="12280"/>
                  </a:lnTo>
                  <a:lnTo>
                    <a:pt x="4742" y="12280"/>
                  </a:lnTo>
                  <a:cubicBezTo>
                    <a:pt x="4742" y="12311"/>
                    <a:pt x="4742" y="12341"/>
                    <a:pt x="4742" y="12402"/>
                  </a:cubicBezTo>
                  <a:lnTo>
                    <a:pt x="4742" y="12402"/>
                  </a:lnTo>
                  <a:lnTo>
                    <a:pt x="4742" y="12402"/>
                  </a:lnTo>
                  <a:lnTo>
                    <a:pt x="4742" y="12402"/>
                  </a:lnTo>
                  <a:cubicBezTo>
                    <a:pt x="4742" y="12432"/>
                    <a:pt x="4742" y="12463"/>
                    <a:pt x="4742" y="12493"/>
                  </a:cubicBez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12" y="12523"/>
                  </a:lnTo>
                  <a:lnTo>
                    <a:pt x="4712" y="12523"/>
                  </a:lnTo>
                  <a:cubicBezTo>
                    <a:pt x="4165" y="13618"/>
                    <a:pt x="4317" y="14256"/>
                    <a:pt x="4377" y="14621"/>
                  </a:cubicBezTo>
                  <a:cubicBezTo>
                    <a:pt x="4408" y="14742"/>
                    <a:pt x="4438" y="14833"/>
                    <a:pt x="4438" y="14925"/>
                  </a:cubicBezTo>
                  <a:cubicBezTo>
                    <a:pt x="4438" y="15320"/>
                    <a:pt x="4225" y="15411"/>
                    <a:pt x="3374" y="15441"/>
                  </a:cubicBezTo>
                  <a:lnTo>
                    <a:pt x="1703" y="15441"/>
                  </a:lnTo>
                  <a:cubicBezTo>
                    <a:pt x="1551" y="15441"/>
                    <a:pt x="1459" y="15320"/>
                    <a:pt x="1459" y="15168"/>
                  </a:cubicBezTo>
                  <a:close/>
                  <a:moveTo>
                    <a:pt x="3982" y="12888"/>
                  </a:moveTo>
                  <a:cubicBezTo>
                    <a:pt x="3678" y="13800"/>
                    <a:pt x="3800" y="14378"/>
                    <a:pt x="3891" y="14712"/>
                  </a:cubicBezTo>
                  <a:cubicBezTo>
                    <a:pt x="3891" y="14803"/>
                    <a:pt x="3921" y="14894"/>
                    <a:pt x="3921" y="14925"/>
                  </a:cubicBezTo>
                  <a:cubicBezTo>
                    <a:pt x="3921" y="14925"/>
                    <a:pt x="3800" y="14894"/>
                    <a:pt x="3374" y="14894"/>
                  </a:cubicBezTo>
                  <a:lnTo>
                    <a:pt x="1976" y="14894"/>
                  </a:lnTo>
                  <a:lnTo>
                    <a:pt x="1976" y="13496"/>
                  </a:lnTo>
                  <a:cubicBezTo>
                    <a:pt x="1976" y="13071"/>
                    <a:pt x="1946" y="12949"/>
                    <a:pt x="1946" y="12949"/>
                  </a:cubicBezTo>
                  <a:cubicBezTo>
                    <a:pt x="2007" y="12949"/>
                    <a:pt x="2067" y="12979"/>
                    <a:pt x="2159" y="13010"/>
                  </a:cubicBezTo>
                  <a:cubicBezTo>
                    <a:pt x="2493" y="13071"/>
                    <a:pt x="3070" y="13222"/>
                    <a:pt x="3982" y="12888"/>
                  </a:cubicBezTo>
                  <a:close/>
                  <a:moveTo>
                    <a:pt x="1247" y="5806"/>
                  </a:moveTo>
                  <a:cubicBezTo>
                    <a:pt x="1459" y="6566"/>
                    <a:pt x="1855" y="7265"/>
                    <a:pt x="2462" y="7873"/>
                  </a:cubicBezTo>
                  <a:cubicBezTo>
                    <a:pt x="3405" y="8815"/>
                    <a:pt x="4651" y="9301"/>
                    <a:pt x="5928" y="9301"/>
                  </a:cubicBezTo>
                  <a:cubicBezTo>
                    <a:pt x="6444" y="9301"/>
                    <a:pt x="6961" y="9210"/>
                    <a:pt x="7447" y="9058"/>
                  </a:cubicBezTo>
                  <a:lnTo>
                    <a:pt x="6262" y="10244"/>
                  </a:lnTo>
                  <a:cubicBezTo>
                    <a:pt x="5624" y="10882"/>
                    <a:pt x="4742" y="11216"/>
                    <a:pt x="3891" y="11216"/>
                  </a:cubicBezTo>
                  <a:cubicBezTo>
                    <a:pt x="3040" y="11216"/>
                    <a:pt x="2159" y="10882"/>
                    <a:pt x="1520" y="10244"/>
                  </a:cubicBezTo>
                  <a:cubicBezTo>
                    <a:pt x="851" y="9575"/>
                    <a:pt x="517" y="8724"/>
                    <a:pt x="517" y="7873"/>
                  </a:cubicBezTo>
                  <a:cubicBezTo>
                    <a:pt x="517" y="7143"/>
                    <a:pt x="760" y="6414"/>
                    <a:pt x="1247" y="5806"/>
                  </a:cubicBezTo>
                  <a:close/>
                  <a:moveTo>
                    <a:pt x="7812" y="9423"/>
                  </a:moveTo>
                  <a:cubicBezTo>
                    <a:pt x="7660" y="9909"/>
                    <a:pt x="7569" y="10426"/>
                    <a:pt x="7569" y="10973"/>
                  </a:cubicBezTo>
                  <a:lnTo>
                    <a:pt x="7569" y="10973"/>
                  </a:lnTo>
                  <a:cubicBezTo>
                    <a:pt x="7569" y="12219"/>
                    <a:pt x="8055" y="13466"/>
                    <a:pt x="8998" y="14408"/>
                  </a:cubicBezTo>
                  <a:cubicBezTo>
                    <a:pt x="9605" y="15016"/>
                    <a:pt x="10305" y="15411"/>
                    <a:pt x="11064" y="15654"/>
                  </a:cubicBezTo>
                  <a:cubicBezTo>
                    <a:pt x="10487" y="16110"/>
                    <a:pt x="9757" y="16353"/>
                    <a:pt x="9028" y="16353"/>
                  </a:cubicBezTo>
                  <a:cubicBezTo>
                    <a:pt x="8146" y="16353"/>
                    <a:pt x="7295" y="16019"/>
                    <a:pt x="6627" y="15350"/>
                  </a:cubicBezTo>
                  <a:cubicBezTo>
                    <a:pt x="5988" y="14712"/>
                    <a:pt x="5654" y="13861"/>
                    <a:pt x="5654" y="12979"/>
                  </a:cubicBezTo>
                  <a:lnTo>
                    <a:pt x="5654" y="12979"/>
                  </a:lnTo>
                  <a:cubicBezTo>
                    <a:pt x="5654" y="12128"/>
                    <a:pt x="5988" y="11277"/>
                    <a:pt x="6627" y="10608"/>
                  </a:cubicBezTo>
                  <a:close/>
                  <a:moveTo>
                    <a:pt x="2189" y="5654"/>
                  </a:moveTo>
                  <a:cubicBezTo>
                    <a:pt x="2037" y="5502"/>
                    <a:pt x="2037" y="5259"/>
                    <a:pt x="2189" y="5076"/>
                  </a:cubicBezTo>
                  <a:cubicBezTo>
                    <a:pt x="2371" y="4924"/>
                    <a:pt x="2614" y="4924"/>
                    <a:pt x="2766" y="5076"/>
                  </a:cubicBezTo>
                  <a:cubicBezTo>
                    <a:pt x="2949" y="5259"/>
                    <a:pt x="2949" y="5502"/>
                    <a:pt x="2766" y="5654"/>
                  </a:cubicBezTo>
                  <a:cubicBezTo>
                    <a:pt x="2614" y="5836"/>
                    <a:pt x="2371" y="5836"/>
                    <a:pt x="2189" y="5654"/>
                  </a:cubicBezTo>
                  <a:close/>
                  <a:moveTo>
                    <a:pt x="3101" y="7143"/>
                  </a:moveTo>
                  <a:cubicBezTo>
                    <a:pt x="2949" y="6991"/>
                    <a:pt x="2949" y="6748"/>
                    <a:pt x="3101" y="6566"/>
                  </a:cubicBezTo>
                  <a:cubicBezTo>
                    <a:pt x="3253" y="6414"/>
                    <a:pt x="3526" y="6414"/>
                    <a:pt x="3678" y="6566"/>
                  </a:cubicBezTo>
                  <a:cubicBezTo>
                    <a:pt x="3830" y="6748"/>
                    <a:pt x="3830" y="6991"/>
                    <a:pt x="3678" y="7143"/>
                  </a:cubicBezTo>
                  <a:cubicBezTo>
                    <a:pt x="3526" y="7326"/>
                    <a:pt x="3253" y="7326"/>
                    <a:pt x="3101" y="7143"/>
                  </a:cubicBezTo>
                  <a:close/>
                  <a:moveTo>
                    <a:pt x="4529" y="7994"/>
                  </a:moveTo>
                  <a:cubicBezTo>
                    <a:pt x="4377" y="7842"/>
                    <a:pt x="4377" y="7569"/>
                    <a:pt x="4529" y="7417"/>
                  </a:cubicBezTo>
                  <a:cubicBezTo>
                    <a:pt x="4681" y="7265"/>
                    <a:pt x="4955" y="7265"/>
                    <a:pt x="5107" y="7417"/>
                  </a:cubicBezTo>
                  <a:cubicBezTo>
                    <a:pt x="5259" y="7569"/>
                    <a:pt x="5259" y="7842"/>
                    <a:pt x="5107" y="7994"/>
                  </a:cubicBezTo>
                  <a:cubicBezTo>
                    <a:pt x="4955" y="8146"/>
                    <a:pt x="4681" y="8146"/>
                    <a:pt x="4529" y="7994"/>
                  </a:cubicBezTo>
                  <a:close/>
                  <a:moveTo>
                    <a:pt x="6171" y="8177"/>
                  </a:moveTo>
                  <a:cubicBezTo>
                    <a:pt x="6019" y="7994"/>
                    <a:pt x="6019" y="7751"/>
                    <a:pt x="6171" y="7599"/>
                  </a:cubicBezTo>
                  <a:cubicBezTo>
                    <a:pt x="6323" y="7447"/>
                    <a:pt x="6596" y="7447"/>
                    <a:pt x="6748" y="7599"/>
                  </a:cubicBezTo>
                  <a:cubicBezTo>
                    <a:pt x="6900" y="7751"/>
                    <a:pt x="6900" y="7994"/>
                    <a:pt x="6748" y="8177"/>
                  </a:cubicBezTo>
                  <a:cubicBezTo>
                    <a:pt x="6596" y="8329"/>
                    <a:pt x="6323" y="8329"/>
                    <a:pt x="6171" y="8177"/>
                  </a:cubicBezTo>
                  <a:close/>
                  <a:moveTo>
                    <a:pt x="7721" y="7569"/>
                  </a:moveTo>
                  <a:cubicBezTo>
                    <a:pt x="7569" y="7387"/>
                    <a:pt x="7569" y="7143"/>
                    <a:pt x="7721" y="6991"/>
                  </a:cubicBezTo>
                  <a:cubicBezTo>
                    <a:pt x="7873" y="6809"/>
                    <a:pt x="8146" y="6809"/>
                    <a:pt x="8298" y="6991"/>
                  </a:cubicBezTo>
                  <a:cubicBezTo>
                    <a:pt x="8450" y="7143"/>
                    <a:pt x="8450" y="7387"/>
                    <a:pt x="8298" y="7569"/>
                  </a:cubicBezTo>
                  <a:cubicBezTo>
                    <a:pt x="8146" y="7721"/>
                    <a:pt x="7873" y="7721"/>
                    <a:pt x="7721" y="7569"/>
                  </a:cubicBezTo>
                  <a:close/>
                  <a:moveTo>
                    <a:pt x="11216" y="14681"/>
                  </a:moveTo>
                  <a:cubicBezTo>
                    <a:pt x="11064" y="14499"/>
                    <a:pt x="11064" y="14256"/>
                    <a:pt x="11216" y="14104"/>
                  </a:cubicBezTo>
                  <a:cubicBezTo>
                    <a:pt x="11368" y="13952"/>
                    <a:pt x="11642" y="13952"/>
                    <a:pt x="11794" y="14104"/>
                  </a:cubicBezTo>
                  <a:cubicBezTo>
                    <a:pt x="11946" y="14256"/>
                    <a:pt x="11946" y="14499"/>
                    <a:pt x="11794" y="14681"/>
                  </a:cubicBezTo>
                  <a:cubicBezTo>
                    <a:pt x="11642" y="14833"/>
                    <a:pt x="11368" y="14833"/>
                    <a:pt x="11216" y="14681"/>
                  </a:cubicBezTo>
                  <a:close/>
                  <a:moveTo>
                    <a:pt x="9727" y="13770"/>
                  </a:moveTo>
                  <a:cubicBezTo>
                    <a:pt x="9575" y="13618"/>
                    <a:pt x="9575" y="13344"/>
                    <a:pt x="9727" y="13192"/>
                  </a:cubicBezTo>
                  <a:cubicBezTo>
                    <a:pt x="9879" y="13040"/>
                    <a:pt x="10153" y="13040"/>
                    <a:pt x="10305" y="13192"/>
                  </a:cubicBezTo>
                  <a:cubicBezTo>
                    <a:pt x="10457" y="13344"/>
                    <a:pt x="10457" y="13618"/>
                    <a:pt x="10305" y="13770"/>
                  </a:cubicBezTo>
                  <a:cubicBezTo>
                    <a:pt x="10153" y="13922"/>
                    <a:pt x="9879" y="13922"/>
                    <a:pt x="9727" y="13770"/>
                  </a:cubicBezTo>
                  <a:close/>
                  <a:moveTo>
                    <a:pt x="8906" y="12341"/>
                  </a:moveTo>
                  <a:cubicBezTo>
                    <a:pt x="8724" y="12189"/>
                    <a:pt x="8724" y="11946"/>
                    <a:pt x="8906" y="11764"/>
                  </a:cubicBezTo>
                  <a:cubicBezTo>
                    <a:pt x="9058" y="11612"/>
                    <a:pt x="9301" y="11612"/>
                    <a:pt x="9453" y="11764"/>
                  </a:cubicBezTo>
                  <a:cubicBezTo>
                    <a:pt x="9636" y="11946"/>
                    <a:pt x="9636" y="12189"/>
                    <a:pt x="9453" y="12341"/>
                  </a:cubicBezTo>
                  <a:cubicBezTo>
                    <a:pt x="9301" y="12523"/>
                    <a:pt x="9058" y="12523"/>
                    <a:pt x="8906" y="12341"/>
                  </a:cubicBezTo>
                  <a:close/>
                  <a:moveTo>
                    <a:pt x="8724" y="10700"/>
                  </a:moveTo>
                  <a:cubicBezTo>
                    <a:pt x="8542" y="10548"/>
                    <a:pt x="8542" y="10274"/>
                    <a:pt x="8724" y="10122"/>
                  </a:cubicBezTo>
                  <a:cubicBezTo>
                    <a:pt x="8876" y="9970"/>
                    <a:pt x="9119" y="9970"/>
                    <a:pt x="9301" y="10122"/>
                  </a:cubicBezTo>
                  <a:cubicBezTo>
                    <a:pt x="9453" y="10274"/>
                    <a:pt x="9453" y="10548"/>
                    <a:pt x="9301" y="10700"/>
                  </a:cubicBezTo>
                  <a:cubicBezTo>
                    <a:pt x="9119" y="10852"/>
                    <a:pt x="8876" y="10852"/>
                    <a:pt x="8724" y="10700"/>
                  </a:cubicBezTo>
                  <a:close/>
                  <a:moveTo>
                    <a:pt x="9332" y="9149"/>
                  </a:moveTo>
                  <a:cubicBezTo>
                    <a:pt x="9180" y="8998"/>
                    <a:pt x="9180" y="8724"/>
                    <a:pt x="9332" y="8572"/>
                  </a:cubicBezTo>
                  <a:cubicBezTo>
                    <a:pt x="9484" y="8420"/>
                    <a:pt x="9727" y="8420"/>
                    <a:pt x="9909" y="8572"/>
                  </a:cubicBezTo>
                  <a:cubicBezTo>
                    <a:pt x="10061" y="8724"/>
                    <a:pt x="10061" y="8998"/>
                    <a:pt x="9909" y="9149"/>
                  </a:cubicBezTo>
                  <a:cubicBezTo>
                    <a:pt x="9727" y="9301"/>
                    <a:pt x="9484" y="9301"/>
                    <a:pt x="9332" y="91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8567328" y="4562310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3071" y="13162"/>
                  </a:moveTo>
                  <a:cubicBezTo>
                    <a:pt x="2827" y="13283"/>
                    <a:pt x="2524" y="13253"/>
                    <a:pt x="2311" y="13040"/>
                  </a:cubicBezTo>
                  <a:cubicBezTo>
                    <a:pt x="2068" y="12797"/>
                    <a:pt x="2068" y="12402"/>
                    <a:pt x="2311" y="12159"/>
                  </a:cubicBezTo>
                  <a:cubicBezTo>
                    <a:pt x="2554" y="11885"/>
                    <a:pt x="2979" y="11885"/>
                    <a:pt x="3223" y="12159"/>
                  </a:cubicBezTo>
                  <a:cubicBezTo>
                    <a:pt x="3375" y="12311"/>
                    <a:pt x="3435" y="12523"/>
                    <a:pt x="3405" y="12736"/>
                  </a:cubicBezTo>
                  <a:cubicBezTo>
                    <a:pt x="3618" y="12827"/>
                    <a:pt x="3831" y="12888"/>
                    <a:pt x="4074" y="12888"/>
                  </a:cubicBezTo>
                  <a:cubicBezTo>
                    <a:pt x="4499" y="12888"/>
                    <a:pt x="4894" y="12706"/>
                    <a:pt x="5198" y="12402"/>
                  </a:cubicBezTo>
                  <a:cubicBezTo>
                    <a:pt x="5502" y="12098"/>
                    <a:pt x="5685" y="11703"/>
                    <a:pt x="5685" y="11277"/>
                  </a:cubicBezTo>
                  <a:cubicBezTo>
                    <a:pt x="5685" y="10882"/>
                    <a:pt x="5502" y="10456"/>
                    <a:pt x="5198" y="10153"/>
                  </a:cubicBezTo>
                  <a:cubicBezTo>
                    <a:pt x="4682" y="9636"/>
                    <a:pt x="3952" y="9362"/>
                    <a:pt x="3253" y="9362"/>
                  </a:cubicBezTo>
                  <a:cubicBezTo>
                    <a:pt x="2554" y="9362"/>
                    <a:pt x="1855" y="9636"/>
                    <a:pt x="1308" y="10153"/>
                  </a:cubicBezTo>
                  <a:lnTo>
                    <a:pt x="1308" y="10153"/>
                  </a:lnTo>
                  <a:cubicBezTo>
                    <a:pt x="791" y="10700"/>
                    <a:pt x="517" y="11399"/>
                    <a:pt x="517" y="12098"/>
                  </a:cubicBezTo>
                  <a:cubicBezTo>
                    <a:pt x="517" y="12797"/>
                    <a:pt x="791" y="13496"/>
                    <a:pt x="1308" y="14043"/>
                  </a:cubicBezTo>
                  <a:cubicBezTo>
                    <a:pt x="2159" y="14894"/>
                    <a:pt x="3283" y="15320"/>
                    <a:pt x="4408" y="15320"/>
                  </a:cubicBezTo>
                  <a:cubicBezTo>
                    <a:pt x="5533" y="15320"/>
                    <a:pt x="6657" y="14894"/>
                    <a:pt x="7478" y="14043"/>
                  </a:cubicBezTo>
                  <a:cubicBezTo>
                    <a:pt x="8329" y="13192"/>
                    <a:pt x="8755" y="12067"/>
                    <a:pt x="8755" y="10973"/>
                  </a:cubicBezTo>
                  <a:lnTo>
                    <a:pt x="8755" y="10973"/>
                  </a:lnTo>
                  <a:cubicBezTo>
                    <a:pt x="8755" y="9849"/>
                    <a:pt x="8329" y="8724"/>
                    <a:pt x="7478" y="7873"/>
                  </a:cubicBezTo>
                  <a:lnTo>
                    <a:pt x="7113" y="7478"/>
                  </a:lnTo>
                  <a:lnTo>
                    <a:pt x="4347" y="4742"/>
                  </a:lnTo>
                  <a:cubicBezTo>
                    <a:pt x="4256" y="4621"/>
                    <a:pt x="4256" y="4469"/>
                    <a:pt x="4347" y="4347"/>
                  </a:cubicBezTo>
                  <a:cubicBezTo>
                    <a:pt x="4438" y="4256"/>
                    <a:pt x="4621" y="4256"/>
                    <a:pt x="4712" y="4347"/>
                  </a:cubicBezTo>
                  <a:lnTo>
                    <a:pt x="7053" y="6687"/>
                  </a:lnTo>
                  <a:lnTo>
                    <a:pt x="7053" y="6687"/>
                  </a:lnTo>
                  <a:lnTo>
                    <a:pt x="7873" y="7508"/>
                  </a:lnTo>
                  <a:cubicBezTo>
                    <a:pt x="8724" y="8359"/>
                    <a:pt x="9819" y="8785"/>
                    <a:pt x="10943" y="8785"/>
                  </a:cubicBezTo>
                  <a:cubicBezTo>
                    <a:pt x="12068" y="8785"/>
                    <a:pt x="13192" y="8359"/>
                    <a:pt x="14044" y="7508"/>
                  </a:cubicBezTo>
                  <a:cubicBezTo>
                    <a:pt x="14895" y="6657"/>
                    <a:pt x="15320" y="5532"/>
                    <a:pt x="15320" y="4408"/>
                  </a:cubicBezTo>
                  <a:lnTo>
                    <a:pt x="15320" y="4408"/>
                  </a:lnTo>
                  <a:cubicBezTo>
                    <a:pt x="15320" y="3283"/>
                    <a:pt x="14895" y="2189"/>
                    <a:pt x="14044" y="1338"/>
                  </a:cubicBezTo>
                  <a:lnTo>
                    <a:pt x="14044" y="1338"/>
                  </a:lnTo>
                  <a:cubicBezTo>
                    <a:pt x="13496" y="791"/>
                    <a:pt x="12797" y="517"/>
                    <a:pt x="12098" y="517"/>
                  </a:cubicBezTo>
                  <a:cubicBezTo>
                    <a:pt x="11399" y="517"/>
                    <a:pt x="10700" y="791"/>
                    <a:pt x="10153" y="1338"/>
                  </a:cubicBezTo>
                  <a:lnTo>
                    <a:pt x="10153" y="1338"/>
                  </a:lnTo>
                  <a:cubicBezTo>
                    <a:pt x="9606" y="1855"/>
                    <a:pt x="9363" y="2554"/>
                    <a:pt x="9363" y="3283"/>
                  </a:cubicBezTo>
                  <a:cubicBezTo>
                    <a:pt x="9363" y="3982"/>
                    <a:pt x="9606" y="4681"/>
                    <a:pt x="10153" y="5228"/>
                  </a:cubicBezTo>
                  <a:cubicBezTo>
                    <a:pt x="10457" y="5532"/>
                    <a:pt x="10882" y="5684"/>
                    <a:pt x="11278" y="5684"/>
                  </a:cubicBezTo>
                  <a:cubicBezTo>
                    <a:pt x="11673" y="5684"/>
                    <a:pt x="12098" y="5532"/>
                    <a:pt x="12402" y="5228"/>
                  </a:cubicBezTo>
                  <a:cubicBezTo>
                    <a:pt x="12706" y="4894"/>
                    <a:pt x="12858" y="4499"/>
                    <a:pt x="12858" y="4104"/>
                  </a:cubicBezTo>
                  <a:cubicBezTo>
                    <a:pt x="12858" y="3861"/>
                    <a:pt x="12828" y="3617"/>
                    <a:pt x="12706" y="3405"/>
                  </a:cubicBezTo>
                  <a:cubicBezTo>
                    <a:pt x="12524" y="3435"/>
                    <a:pt x="12311" y="3374"/>
                    <a:pt x="12129" y="3222"/>
                  </a:cubicBezTo>
                  <a:cubicBezTo>
                    <a:pt x="11885" y="2979"/>
                    <a:pt x="11885" y="2584"/>
                    <a:pt x="12129" y="2341"/>
                  </a:cubicBezTo>
                  <a:cubicBezTo>
                    <a:pt x="12402" y="2067"/>
                    <a:pt x="12797" y="2067"/>
                    <a:pt x="13040" y="2341"/>
                  </a:cubicBezTo>
                  <a:cubicBezTo>
                    <a:pt x="13253" y="2523"/>
                    <a:pt x="13284" y="2858"/>
                    <a:pt x="13162" y="3101"/>
                  </a:cubicBezTo>
                  <a:cubicBezTo>
                    <a:pt x="13314" y="3405"/>
                    <a:pt x="13405" y="3739"/>
                    <a:pt x="13405" y="4104"/>
                  </a:cubicBezTo>
                  <a:cubicBezTo>
                    <a:pt x="13405" y="4621"/>
                    <a:pt x="13192" y="5168"/>
                    <a:pt x="12767" y="5593"/>
                  </a:cubicBezTo>
                  <a:cubicBezTo>
                    <a:pt x="12372" y="5988"/>
                    <a:pt x="11825" y="6201"/>
                    <a:pt x="11278" y="6201"/>
                  </a:cubicBezTo>
                  <a:cubicBezTo>
                    <a:pt x="10730" y="6201"/>
                    <a:pt x="10183" y="5988"/>
                    <a:pt x="9788" y="5593"/>
                  </a:cubicBezTo>
                  <a:cubicBezTo>
                    <a:pt x="9150" y="4955"/>
                    <a:pt x="8815" y="4104"/>
                    <a:pt x="8815" y="3283"/>
                  </a:cubicBezTo>
                  <a:cubicBezTo>
                    <a:pt x="8815" y="2432"/>
                    <a:pt x="9150" y="1611"/>
                    <a:pt x="9788" y="973"/>
                  </a:cubicBezTo>
                  <a:lnTo>
                    <a:pt x="9788" y="943"/>
                  </a:lnTo>
                  <a:cubicBezTo>
                    <a:pt x="10426" y="304"/>
                    <a:pt x="11247" y="0"/>
                    <a:pt x="12098" y="0"/>
                  </a:cubicBezTo>
                  <a:cubicBezTo>
                    <a:pt x="12919" y="0"/>
                    <a:pt x="13770" y="304"/>
                    <a:pt x="14408" y="943"/>
                  </a:cubicBezTo>
                  <a:lnTo>
                    <a:pt x="14408" y="943"/>
                  </a:lnTo>
                  <a:lnTo>
                    <a:pt x="14408" y="943"/>
                  </a:lnTo>
                  <a:cubicBezTo>
                    <a:pt x="15351" y="1915"/>
                    <a:pt x="15837" y="3162"/>
                    <a:pt x="15837" y="4408"/>
                  </a:cubicBezTo>
                  <a:lnTo>
                    <a:pt x="15837" y="4408"/>
                  </a:lnTo>
                  <a:cubicBezTo>
                    <a:pt x="15837" y="4651"/>
                    <a:pt x="15806" y="4924"/>
                    <a:pt x="15776" y="5168"/>
                  </a:cubicBezTo>
                  <a:cubicBezTo>
                    <a:pt x="16506" y="5928"/>
                    <a:pt x="16870" y="6900"/>
                    <a:pt x="16870" y="7873"/>
                  </a:cubicBezTo>
                  <a:cubicBezTo>
                    <a:pt x="16870" y="8846"/>
                    <a:pt x="16475" y="9849"/>
                    <a:pt x="15746" y="10608"/>
                  </a:cubicBezTo>
                  <a:cubicBezTo>
                    <a:pt x="14986" y="11368"/>
                    <a:pt x="13983" y="11733"/>
                    <a:pt x="12980" y="11733"/>
                  </a:cubicBezTo>
                  <a:cubicBezTo>
                    <a:pt x="12433" y="11733"/>
                    <a:pt x="11916" y="11642"/>
                    <a:pt x="11399" y="11429"/>
                  </a:cubicBezTo>
                  <a:cubicBezTo>
                    <a:pt x="11642" y="11915"/>
                    <a:pt x="11733" y="12463"/>
                    <a:pt x="11733" y="12979"/>
                  </a:cubicBezTo>
                  <a:lnTo>
                    <a:pt x="11733" y="12979"/>
                  </a:lnTo>
                  <a:cubicBezTo>
                    <a:pt x="11733" y="13982"/>
                    <a:pt x="11369" y="14985"/>
                    <a:pt x="10609" y="15745"/>
                  </a:cubicBezTo>
                  <a:cubicBezTo>
                    <a:pt x="9849" y="16505"/>
                    <a:pt x="8846" y="16870"/>
                    <a:pt x="7843" y="16870"/>
                  </a:cubicBezTo>
                  <a:cubicBezTo>
                    <a:pt x="6870" y="16870"/>
                    <a:pt x="5897" y="16505"/>
                    <a:pt x="5168" y="15776"/>
                  </a:cubicBezTo>
                  <a:cubicBezTo>
                    <a:pt x="4894" y="15837"/>
                    <a:pt x="4651" y="15837"/>
                    <a:pt x="4408" y="15837"/>
                  </a:cubicBezTo>
                  <a:cubicBezTo>
                    <a:pt x="3162" y="15837"/>
                    <a:pt x="1885" y="15381"/>
                    <a:pt x="943" y="14408"/>
                  </a:cubicBezTo>
                  <a:lnTo>
                    <a:pt x="943" y="14408"/>
                  </a:lnTo>
                  <a:cubicBezTo>
                    <a:pt x="305" y="13770"/>
                    <a:pt x="1" y="12949"/>
                    <a:pt x="1" y="12098"/>
                  </a:cubicBezTo>
                  <a:cubicBezTo>
                    <a:pt x="1" y="11277"/>
                    <a:pt x="305" y="10426"/>
                    <a:pt x="943" y="9788"/>
                  </a:cubicBezTo>
                  <a:lnTo>
                    <a:pt x="943" y="9788"/>
                  </a:lnTo>
                  <a:cubicBezTo>
                    <a:pt x="1581" y="9149"/>
                    <a:pt x="2432" y="8815"/>
                    <a:pt x="3253" y="8815"/>
                  </a:cubicBezTo>
                  <a:cubicBezTo>
                    <a:pt x="4104" y="8815"/>
                    <a:pt x="4955" y="9149"/>
                    <a:pt x="5594" y="9788"/>
                  </a:cubicBezTo>
                  <a:cubicBezTo>
                    <a:pt x="5989" y="10183"/>
                    <a:pt x="6201" y="10730"/>
                    <a:pt x="6201" y="11277"/>
                  </a:cubicBezTo>
                  <a:cubicBezTo>
                    <a:pt x="6201" y="11824"/>
                    <a:pt x="5989" y="12371"/>
                    <a:pt x="5594" y="12767"/>
                  </a:cubicBezTo>
                  <a:cubicBezTo>
                    <a:pt x="5168" y="13192"/>
                    <a:pt x="4621" y="13405"/>
                    <a:pt x="4074" y="13405"/>
                  </a:cubicBezTo>
                  <a:cubicBezTo>
                    <a:pt x="3739" y="13405"/>
                    <a:pt x="3405" y="13314"/>
                    <a:pt x="3071" y="13162"/>
                  </a:cubicBezTo>
                  <a:close/>
                  <a:moveTo>
                    <a:pt x="14682" y="5654"/>
                  </a:moveTo>
                  <a:cubicBezTo>
                    <a:pt x="14834" y="5502"/>
                    <a:pt x="14834" y="5259"/>
                    <a:pt x="14682" y="5076"/>
                  </a:cubicBezTo>
                  <a:cubicBezTo>
                    <a:pt x="14499" y="4924"/>
                    <a:pt x="14256" y="4924"/>
                    <a:pt x="14104" y="5076"/>
                  </a:cubicBezTo>
                  <a:cubicBezTo>
                    <a:pt x="13922" y="5259"/>
                    <a:pt x="13922" y="5502"/>
                    <a:pt x="14104" y="5654"/>
                  </a:cubicBezTo>
                  <a:cubicBezTo>
                    <a:pt x="14256" y="5836"/>
                    <a:pt x="14499" y="5836"/>
                    <a:pt x="14682" y="5654"/>
                  </a:cubicBezTo>
                  <a:close/>
                  <a:moveTo>
                    <a:pt x="13770" y="7143"/>
                  </a:moveTo>
                  <a:cubicBezTo>
                    <a:pt x="13922" y="6991"/>
                    <a:pt x="13922" y="6748"/>
                    <a:pt x="13770" y="6566"/>
                  </a:cubicBezTo>
                  <a:cubicBezTo>
                    <a:pt x="13618" y="6414"/>
                    <a:pt x="13344" y="6414"/>
                    <a:pt x="13192" y="6566"/>
                  </a:cubicBezTo>
                  <a:cubicBezTo>
                    <a:pt x="13040" y="6748"/>
                    <a:pt x="13040" y="6991"/>
                    <a:pt x="13192" y="7143"/>
                  </a:cubicBezTo>
                  <a:cubicBezTo>
                    <a:pt x="13344" y="7326"/>
                    <a:pt x="13618" y="7326"/>
                    <a:pt x="13770" y="7143"/>
                  </a:cubicBezTo>
                  <a:close/>
                  <a:moveTo>
                    <a:pt x="12341" y="7994"/>
                  </a:moveTo>
                  <a:cubicBezTo>
                    <a:pt x="12493" y="7842"/>
                    <a:pt x="12493" y="7569"/>
                    <a:pt x="12341" y="7417"/>
                  </a:cubicBezTo>
                  <a:cubicBezTo>
                    <a:pt x="12189" y="7265"/>
                    <a:pt x="11916" y="7265"/>
                    <a:pt x="11764" y="7417"/>
                  </a:cubicBezTo>
                  <a:cubicBezTo>
                    <a:pt x="11612" y="7569"/>
                    <a:pt x="11612" y="7842"/>
                    <a:pt x="11764" y="7994"/>
                  </a:cubicBezTo>
                  <a:cubicBezTo>
                    <a:pt x="11916" y="8146"/>
                    <a:pt x="12189" y="8146"/>
                    <a:pt x="12341" y="7994"/>
                  </a:cubicBezTo>
                  <a:close/>
                  <a:moveTo>
                    <a:pt x="10700" y="8177"/>
                  </a:moveTo>
                  <a:cubicBezTo>
                    <a:pt x="10852" y="7994"/>
                    <a:pt x="10852" y="7751"/>
                    <a:pt x="10700" y="7599"/>
                  </a:cubicBezTo>
                  <a:cubicBezTo>
                    <a:pt x="10548" y="7447"/>
                    <a:pt x="10274" y="7447"/>
                    <a:pt x="10122" y="7599"/>
                  </a:cubicBezTo>
                  <a:cubicBezTo>
                    <a:pt x="9970" y="7751"/>
                    <a:pt x="9970" y="7994"/>
                    <a:pt x="10122" y="8177"/>
                  </a:cubicBezTo>
                  <a:cubicBezTo>
                    <a:pt x="10274" y="8329"/>
                    <a:pt x="10548" y="8329"/>
                    <a:pt x="10700" y="8177"/>
                  </a:cubicBezTo>
                  <a:close/>
                  <a:moveTo>
                    <a:pt x="9150" y="7569"/>
                  </a:moveTo>
                  <a:cubicBezTo>
                    <a:pt x="9302" y="7387"/>
                    <a:pt x="9302" y="7143"/>
                    <a:pt x="9150" y="6991"/>
                  </a:cubicBezTo>
                  <a:cubicBezTo>
                    <a:pt x="8998" y="6809"/>
                    <a:pt x="8724" y="6809"/>
                    <a:pt x="8572" y="6991"/>
                  </a:cubicBezTo>
                  <a:cubicBezTo>
                    <a:pt x="8420" y="7143"/>
                    <a:pt x="8420" y="7387"/>
                    <a:pt x="8572" y="7569"/>
                  </a:cubicBezTo>
                  <a:cubicBezTo>
                    <a:pt x="8724" y="7721"/>
                    <a:pt x="8998" y="7721"/>
                    <a:pt x="9150" y="7569"/>
                  </a:cubicBezTo>
                  <a:close/>
                  <a:moveTo>
                    <a:pt x="14895" y="14894"/>
                  </a:moveTo>
                  <a:lnTo>
                    <a:pt x="14895" y="13496"/>
                  </a:lnTo>
                  <a:cubicBezTo>
                    <a:pt x="14895" y="13071"/>
                    <a:pt x="14925" y="12949"/>
                    <a:pt x="14925" y="12949"/>
                  </a:cubicBezTo>
                  <a:cubicBezTo>
                    <a:pt x="14864" y="12949"/>
                    <a:pt x="14803" y="12979"/>
                    <a:pt x="14712" y="13010"/>
                  </a:cubicBezTo>
                  <a:cubicBezTo>
                    <a:pt x="14378" y="13071"/>
                    <a:pt x="13800" y="13222"/>
                    <a:pt x="12888" y="12888"/>
                  </a:cubicBezTo>
                  <a:cubicBezTo>
                    <a:pt x="13192" y="13800"/>
                    <a:pt x="13071" y="14378"/>
                    <a:pt x="12980" y="14712"/>
                  </a:cubicBezTo>
                  <a:cubicBezTo>
                    <a:pt x="12980" y="14803"/>
                    <a:pt x="12949" y="14894"/>
                    <a:pt x="12949" y="14925"/>
                  </a:cubicBezTo>
                  <a:cubicBezTo>
                    <a:pt x="12949" y="14925"/>
                    <a:pt x="13071" y="14894"/>
                    <a:pt x="13496" y="14894"/>
                  </a:cubicBezTo>
                  <a:close/>
                  <a:moveTo>
                    <a:pt x="12129" y="12402"/>
                  </a:moveTo>
                  <a:lnTo>
                    <a:pt x="12129" y="12402"/>
                  </a:lnTo>
                  <a:lnTo>
                    <a:pt x="12129" y="12402"/>
                  </a:lnTo>
                  <a:lnTo>
                    <a:pt x="12129" y="12402"/>
                  </a:lnTo>
                  <a:cubicBezTo>
                    <a:pt x="12129" y="12432"/>
                    <a:pt x="12129" y="12463"/>
                    <a:pt x="12129" y="12493"/>
                  </a:cubicBezTo>
                  <a:lnTo>
                    <a:pt x="12129" y="12493"/>
                  </a:lnTo>
                  <a:lnTo>
                    <a:pt x="12129" y="12493"/>
                  </a:lnTo>
                  <a:lnTo>
                    <a:pt x="1212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523"/>
                  </a:lnTo>
                  <a:cubicBezTo>
                    <a:pt x="12706" y="13618"/>
                    <a:pt x="12554" y="14256"/>
                    <a:pt x="12493" y="14621"/>
                  </a:cubicBezTo>
                  <a:cubicBezTo>
                    <a:pt x="12463" y="14742"/>
                    <a:pt x="12433" y="14833"/>
                    <a:pt x="12433" y="14925"/>
                  </a:cubicBezTo>
                  <a:cubicBezTo>
                    <a:pt x="12433" y="15320"/>
                    <a:pt x="12645" y="15411"/>
                    <a:pt x="13496" y="15411"/>
                  </a:cubicBezTo>
                  <a:lnTo>
                    <a:pt x="15168" y="15441"/>
                  </a:lnTo>
                  <a:cubicBezTo>
                    <a:pt x="15320" y="15441"/>
                    <a:pt x="15411" y="15320"/>
                    <a:pt x="15411" y="15168"/>
                  </a:cubicBezTo>
                  <a:lnTo>
                    <a:pt x="15411" y="13496"/>
                  </a:lnTo>
                  <a:cubicBezTo>
                    <a:pt x="15411" y="12645"/>
                    <a:pt x="15320" y="12432"/>
                    <a:pt x="14925" y="12432"/>
                  </a:cubicBezTo>
                  <a:cubicBezTo>
                    <a:pt x="14803" y="12432"/>
                    <a:pt x="14712" y="12463"/>
                    <a:pt x="14621" y="12493"/>
                  </a:cubicBezTo>
                  <a:cubicBezTo>
                    <a:pt x="14256" y="12584"/>
                    <a:pt x="13618" y="12706"/>
                    <a:pt x="12493" y="12159"/>
                  </a:cubicBez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63" y="12159"/>
                  </a:lnTo>
                  <a:lnTo>
                    <a:pt x="12463" y="12159"/>
                  </a:lnTo>
                  <a:lnTo>
                    <a:pt x="12463" y="12159"/>
                  </a:lnTo>
                  <a:lnTo>
                    <a:pt x="12463" y="12159"/>
                  </a:lnTo>
                  <a:lnTo>
                    <a:pt x="12463" y="12128"/>
                  </a:lnTo>
                  <a:cubicBezTo>
                    <a:pt x="12433" y="12128"/>
                    <a:pt x="12402" y="12128"/>
                    <a:pt x="12372" y="12128"/>
                  </a:cubicBezTo>
                  <a:lnTo>
                    <a:pt x="12372" y="12128"/>
                  </a:lnTo>
                  <a:lnTo>
                    <a:pt x="12372" y="12128"/>
                  </a:lnTo>
                  <a:lnTo>
                    <a:pt x="12372" y="12128"/>
                  </a:lnTo>
                  <a:cubicBezTo>
                    <a:pt x="12341" y="12128"/>
                    <a:pt x="12311" y="12128"/>
                    <a:pt x="12311" y="12159"/>
                  </a:cubicBez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89"/>
                  </a:lnTo>
                  <a:cubicBezTo>
                    <a:pt x="12220" y="12189"/>
                    <a:pt x="12220" y="12189"/>
                    <a:pt x="12220" y="12189"/>
                  </a:cubicBezTo>
                  <a:lnTo>
                    <a:pt x="12220" y="12189"/>
                  </a:lnTo>
                  <a:lnTo>
                    <a:pt x="12220" y="12189"/>
                  </a:lnTo>
                  <a:lnTo>
                    <a:pt x="12189" y="12189"/>
                  </a:lnTo>
                  <a:lnTo>
                    <a:pt x="12189" y="12189"/>
                  </a:lnTo>
                  <a:lnTo>
                    <a:pt x="12189" y="1218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59" y="12219"/>
                  </a:lnTo>
                  <a:lnTo>
                    <a:pt x="12159" y="12219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29" y="12280"/>
                  </a:lnTo>
                  <a:lnTo>
                    <a:pt x="12129" y="12280"/>
                  </a:lnTo>
                  <a:lnTo>
                    <a:pt x="12129" y="12280"/>
                  </a:lnTo>
                  <a:cubicBezTo>
                    <a:pt x="12129" y="12311"/>
                    <a:pt x="12129" y="12341"/>
                    <a:pt x="12129" y="12402"/>
                  </a:cubicBezTo>
                  <a:close/>
                  <a:moveTo>
                    <a:pt x="15624" y="5806"/>
                  </a:moveTo>
                  <a:cubicBezTo>
                    <a:pt x="15411" y="6566"/>
                    <a:pt x="15016" y="7265"/>
                    <a:pt x="14408" y="7873"/>
                  </a:cubicBezTo>
                  <a:cubicBezTo>
                    <a:pt x="13466" y="8815"/>
                    <a:pt x="12220" y="9301"/>
                    <a:pt x="10943" y="9301"/>
                  </a:cubicBezTo>
                  <a:cubicBezTo>
                    <a:pt x="10426" y="9301"/>
                    <a:pt x="9910" y="9210"/>
                    <a:pt x="9423" y="9058"/>
                  </a:cubicBezTo>
                  <a:lnTo>
                    <a:pt x="10609" y="10244"/>
                  </a:lnTo>
                  <a:cubicBezTo>
                    <a:pt x="11247" y="10882"/>
                    <a:pt x="12129" y="11216"/>
                    <a:pt x="12980" y="11216"/>
                  </a:cubicBezTo>
                  <a:cubicBezTo>
                    <a:pt x="13831" y="11216"/>
                    <a:pt x="14712" y="10882"/>
                    <a:pt x="15351" y="10244"/>
                  </a:cubicBezTo>
                  <a:cubicBezTo>
                    <a:pt x="16019" y="9575"/>
                    <a:pt x="16354" y="8724"/>
                    <a:pt x="16354" y="7873"/>
                  </a:cubicBezTo>
                  <a:cubicBezTo>
                    <a:pt x="16354" y="7143"/>
                    <a:pt x="16110" y="6414"/>
                    <a:pt x="15624" y="5806"/>
                  </a:cubicBezTo>
                  <a:close/>
                  <a:moveTo>
                    <a:pt x="10244" y="10608"/>
                  </a:moveTo>
                  <a:lnTo>
                    <a:pt x="10244" y="10608"/>
                  </a:lnTo>
                  <a:lnTo>
                    <a:pt x="9059" y="9423"/>
                  </a:lnTo>
                  <a:cubicBezTo>
                    <a:pt x="9211" y="9909"/>
                    <a:pt x="9302" y="10426"/>
                    <a:pt x="9302" y="10973"/>
                  </a:cubicBezTo>
                  <a:lnTo>
                    <a:pt x="9302" y="10973"/>
                  </a:lnTo>
                  <a:cubicBezTo>
                    <a:pt x="9302" y="12219"/>
                    <a:pt x="8815" y="13466"/>
                    <a:pt x="7873" y="14408"/>
                  </a:cubicBezTo>
                  <a:cubicBezTo>
                    <a:pt x="7265" y="15016"/>
                    <a:pt x="6566" y="15411"/>
                    <a:pt x="5806" y="15654"/>
                  </a:cubicBezTo>
                  <a:cubicBezTo>
                    <a:pt x="6384" y="16110"/>
                    <a:pt x="7113" y="16353"/>
                    <a:pt x="7843" y="16353"/>
                  </a:cubicBezTo>
                  <a:cubicBezTo>
                    <a:pt x="8724" y="16353"/>
                    <a:pt x="9575" y="16019"/>
                    <a:pt x="10244" y="15350"/>
                  </a:cubicBezTo>
                  <a:cubicBezTo>
                    <a:pt x="10882" y="14712"/>
                    <a:pt x="11217" y="13861"/>
                    <a:pt x="11217" y="12979"/>
                  </a:cubicBezTo>
                  <a:lnTo>
                    <a:pt x="11217" y="12979"/>
                  </a:lnTo>
                  <a:cubicBezTo>
                    <a:pt x="11217" y="12128"/>
                    <a:pt x="10882" y="11277"/>
                    <a:pt x="10244" y="10608"/>
                  </a:cubicBezTo>
                  <a:close/>
                  <a:moveTo>
                    <a:pt x="5654" y="14681"/>
                  </a:moveTo>
                  <a:cubicBezTo>
                    <a:pt x="5806" y="14499"/>
                    <a:pt x="5806" y="14256"/>
                    <a:pt x="5654" y="14104"/>
                  </a:cubicBezTo>
                  <a:cubicBezTo>
                    <a:pt x="5502" y="13952"/>
                    <a:pt x="5229" y="13952"/>
                    <a:pt x="5077" y="14104"/>
                  </a:cubicBezTo>
                  <a:cubicBezTo>
                    <a:pt x="4925" y="14256"/>
                    <a:pt x="4925" y="14499"/>
                    <a:pt x="5077" y="14681"/>
                  </a:cubicBezTo>
                  <a:cubicBezTo>
                    <a:pt x="5229" y="14833"/>
                    <a:pt x="5502" y="14833"/>
                    <a:pt x="5654" y="14681"/>
                  </a:cubicBezTo>
                  <a:close/>
                  <a:moveTo>
                    <a:pt x="7144" y="13770"/>
                  </a:moveTo>
                  <a:cubicBezTo>
                    <a:pt x="7296" y="13618"/>
                    <a:pt x="7296" y="13344"/>
                    <a:pt x="7144" y="13192"/>
                  </a:cubicBezTo>
                  <a:cubicBezTo>
                    <a:pt x="6992" y="13040"/>
                    <a:pt x="6718" y="13040"/>
                    <a:pt x="6566" y="13192"/>
                  </a:cubicBezTo>
                  <a:cubicBezTo>
                    <a:pt x="6414" y="13344"/>
                    <a:pt x="6414" y="13618"/>
                    <a:pt x="6566" y="13770"/>
                  </a:cubicBezTo>
                  <a:cubicBezTo>
                    <a:pt x="6718" y="13922"/>
                    <a:pt x="6992" y="13922"/>
                    <a:pt x="7144" y="13770"/>
                  </a:cubicBezTo>
                  <a:close/>
                  <a:moveTo>
                    <a:pt x="7964" y="12341"/>
                  </a:moveTo>
                  <a:cubicBezTo>
                    <a:pt x="8147" y="12189"/>
                    <a:pt x="8147" y="11946"/>
                    <a:pt x="7964" y="11764"/>
                  </a:cubicBezTo>
                  <a:cubicBezTo>
                    <a:pt x="7812" y="11612"/>
                    <a:pt x="7569" y="11612"/>
                    <a:pt x="7417" y="11764"/>
                  </a:cubicBezTo>
                  <a:cubicBezTo>
                    <a:pt x="7235" y="11946"/>
                    <a:pt x="7235" y="12189"/>
                    <a:pt x="7417" y="12341"/>
                  </a:cubicBezTo>
                  <a:cubicBezTo>
                    <a:pt x="7569" y="12523"/>
                    <a:pt x="7812" y="12523"/>
                    <a:pt x="7964" y="12341"/>
                  </a:cubicBezTo>
                  <a:close/>
                  <a:moveTo>
                    <a:pt x="8147" y="10700"/>
                  </a:moveTo>
                  <a:cubicBezTo>
                    <a:pt x="8329" y="10548"/>
                    <a:pt x="8329" y="10274"/>
                    <a:pt x="8147" y="10122"/>
                  </a:cubicBezTo>
                  <a:cubicBezTo>
                    <a:pt x="7995" y="9970"/>
                    <a:pt x="7752" y="9970"/>
                    <a:pt x="7569" y="10122"/>
                  </a:cubicBezTo>
                  <a:cubicBezTo>
                    <a:pt x="7417" y="10274"/>
                    <a:pt x="7417" y="10548"/>
                    <a:pt x="7569" y="10700"/>
                  </a:cubicBezTo>
                  <a:cubicBezTo>
                    <a:pt x="7752" y="10852"/>
                    <a:pt x="7995" y="10852"/>
                    <a:pt x="8147" y="10700"/>
                  </a:cubicBezTo>
                  <a:close/>
                  <a:moveTo>
                    <a:pt x="7539" y="9149"/>
                  </a:moveTo>
                  <a:cubicBezTo>
                    <a:pt x="7691" y="8998"/>
                    <a:pt x="7691" y="8724"/>
                    <a:pt x="7539" y="8572"/>
                  </a:cubicBezTo>
                  <a:cubicBezTo>
                    <a:pt x="7387" y="8420"/>
                    <a:pt x="7144" y="8420"/>
                    <a:pt x="6961" y="8572"/>
                  </a:cubicBezTo>
                  <a:cubicBezTo>
                    <a:pt x="6809" y="8724"/>
                    <a:pt x="6809" y="8998"/>
                    <a:pt x="6961" y="9149"/>
                  </a:cubicBezTo>
                  <a:cubicBezTo>
                    <a:pt x="7144" y="9301"/>
                    <a:pt x="7387" y="9301"/>
                    <a:pt x="7539" y="91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308877" y="316155"/>
              <a:ext cx="8526246" cy="4511191"/>
            </a:xfrm>
            <a:custGeom>
              <a:rect b="b" l="l" r="r" t="t"/>
              <a:pathLst>
                <a:path extrusionOk="0" h="167298" w="262225">
                  <a:moveTo>
                    <a:pt x="366" y="12554"/>
                  </a:moveTo>
                  <a:cubicBezTo>
                    <a:pt x="366" y="12493"/>
                    <a:pt x="335" y="12402"/>
                    <a:pt x="244" y="12372"/>
                  </a:cubicBezTo>
                  <a:cubicBezTo>
                    <a:pt x="123" y="12341"/>
                    <a:pt x="1" y="12432"/>
                    <a:pt x="1" y="12554"/>
                  </a:cubicBezTo>
                  <a:lnTo>
                    <a:pt x="1" y="12949"/>
                  </a:lnTo>
                  <a:cubicBezTo>
                    <a:pt x="1" y="13040"/>
                    <a:pt x="31" y="13131"/>
                    <a:pt x="123" y="13162"/>
                  </a:cubicBezTo>
                  <a:cubicBezTo>
                    <a:pt x="244" y="13192"/>
                    <a:pt x="366" y="13101"/>
                    <a:pt x="366" y="12949"/>
                  </a:cubicBezTo>
                  <a:close/>
                  <a:moveTo>
                    <a:pt x="261860" y="154744"/>
                  </a:moveTo>
                  <a:cubicBezTo>
                    <a:pt x="261860" y="154805"/>
                    <a:pt x="261890" y="154896"/>
                    <a:pt x="261982" y="154927"/>
                  </a:cubicBezTo>
                  <a:cubicBezTo>
                    <a:pt x="262103" y="154957"/>
                    <a:pt x="262225" y="154866"/>
                    <a:pt x="262225" y="154744"/>
                  </a:cubicBezTo>
                  <a:lnTo>
                    <a:pt x="262225" y="154349"/>
                  </a:lnTo>
                  <a:cubicBezTo>
                    <a:pt x="262225" y="154258"/>
                    <a:pt x="262194" y="154167"/>
                    <a:pt x="262103" y="154137"/>
                  </a:cubicBezTo>
                  <a:cubicBezTo>
                    <a:pt x="261982" y="154106"/>
                    <a:pt x="261860" y="154197"/>
                    <a:pt x="261860" y="154349"/>
                  </a:cubicBezTo>
                  <a:close/>
                  <a:moveTo>
                    <a:pt x="249489" y="167298"/>
                  </a:moveTo>
                  <a:cubicBezTo>
                    <a:pt x="249580" y="167298"/>
                    <a:pt x="249671" y="167237"/>
                    <a:pt x="249702" y="167146"/>
                  </a:cubicBezTo>
                  <a:cubicBezTo>
                    <a:pt x="249732" y="167024"/>
                    <a:pt x="249641" y="166903"/>
                    <a:pt x="249489" y="166903"/>
                  </a:cubicBezTo>
                  <a:lnTo>
                    <a:pt x="249124" y="166903"/>
                  </a:lnTo>
                  <a:cubicBezTo>
                    <a:pt x="249033" y="166903"/>
                    <a:pt x="248942" y="166963"/>
                    <a:pt x="248911" y="167024"/>
                  </a:cubicBezTo>
                  <a:cubicBezTo>
                    <a:pt x="248881" y="167146"/>
                    <a:pt x="248972" y="167298"/>
                    <a:pt x="249124" y="167298"/>
                  </a:cubicBezTo>
                  <a:close/>
                  <a:moveTo>
                    <a:pt x="247939" y="167298"/>
                  </a:moveTo>
                  <a:cubicBezTo>
                    <a:pt x="248030" y="167298"/>
                    <a:pt x="248091" y="167237"/>
                    <a:pt x="248121" y="167146"/>
                  </a:cubicBezTo>
                  <a:cubicBezTo>
                    <a:pt x="248152" y="167024"/>
                    <a:pt x="248060" y="166903"/>
                    <a:pt x="247939" y="166903"/>
                  </a:cubicBezTo>
                  <a:lnTo>
                    <a:pt x="247544" y="166903"/>
                  </a:lnTo>
                  <a:cubicBezTo>
                    <a:pt x="247452" y="166903"/>
                    <a:pt x="247361" y="166963"/>
                    <a:pt x="247361" y="167024"/>
                  </a:cubicBezTo>
                  <a:cubicBezTo>
                    <a:pt x="247300" y="167146"/>
                    <a:pt x="247392" y="167298"/>
                    <a:pt x="247544" y="167298"/>
                  </a:cubicBezTo>
                  <a:close/>
                  <a:moveTo>
                    <a:pt x="246358" y="167298"/>
                  </a:moveTo>
                  <a:cubicBezTo>
                    <a:pt x="246449" y="167298"/>
                    <a:pt x="246510" y="167237"/>
                    <a:pt x="246541" y="167146"/>
                  </a:cubicBezTo>
                  <a:cubicBezTo>
                    <a:pt x="246571" y="167024"/>
                    <a:pt x="246480" y="166903"/>
                    <a:pt x="246358" y="166903"/>
                  </a:cubicBezTo>
                  <a:lnTo>
                    <a:pt x="245963" y="166903"/>
                  </a:lnTo>
                  <a:cubicBezTo>
                    <a:pt x="245872" y="166903"/>
                    <a:pt x="245811" y="166963"/>
                    <a:pt x="245781" y="167024"/>
                  </a:cubicBezTo>
                  <a:cubicBezTo>
                    <a:pt x="245750" y="167146"/>
                    <a:pt x="245841" y="167298"/>
                    <a:pt x="245963" y="167298"/>
                  </a:cubicBezTo>
                  <a:close/>
                  <a:moveTo>
                    <a:pt x="244778" y="167298"/>
                  </a:moveTo>
                  <a:cubicBezTo>
                    <a:pt x="244869" y="167298"/>
                    <a:pt x="244930" y="167237"/>
                    <a:pt x="244960" y="167146"/>
                  </a:cubicBezTo>
                  <a:cubicBezTo>
                    <a:pt x="245021" y="167024"/>
                    <a:pt x="244930" y="166903"/>
                    <a:pt x="244778" y="166903"/>
                  </a:cubicBezTo>
                  <a:lnTo>
                    <a:pt x="244382" y="166903"/>
                  </a:lnTo>
                  <a:cubicBezTo>
                    <a:pt x="244291" y="166903"/>
                    <a:pt x="244230" y="166963"/>
                    <a:pt x="244200" y="167024"/>
                  </a:cubicBezTo>
                  <a:cubicBezTo>
                    <a:pt x="244170" y="167146"/>
                    <a:pt x="244261" y="167298"/>
                    <a:pt x="244382" y="167298"/>
                  </a:cubicBezTo>
                  <a:close/>
                  <a:moveTo>
                    <a:pt x="243197" y="167298"/>
                  </a:moveTo>
                  <a:cubicBezTo>
                    <a:pt x="243288" y="167298"/>
                    <a:pt x="243379" y="167237"/>
                    <a:pt x="243410" y="167146"/>
                  </a:cubicBezTo>
                  <a:cubicBezTo>
                    <a:pt x="243440" y="167024"/>
                    <a:pt x="243349" y="166903"/>
                    <a:pt x="243197" y="166903"/>
                  </a:cubicBezTo>
                  <a:lnTo>
                    <a:pt x="242802" y="166903"/>
                  </a:lnTo>
                  <a:cubicBezTo>
                    <a:pt x="242741" y="166903"/>
                    <a:pt x="242650" y="166963"/>
                    <a:pt x="242620" y="167024"/>
                  </a:cubicBezTo>
                  <a:cubicBezTo>
                    <a:pt x="242589" y="167146"/>
                    <a:pt x="242680" y="167298"/>
                    <a:pt x="242802" y="167298"/>
                  </a:cubicBezTo>
                  <a:close/>
                  <a:moveTo>
                    <a:pt x="241647" y="167298"/>
                  </a:moveTo>
                  <a:cubicBezTo>
                    <a:pt x="241708" y="167298"/>
                    <a:pt x="241799" y="167237"/>
                    <a:pt x="241829" y="167146"/>
                  </a:cubicBezTo>
                  <a:cubicBezTo>
                    <a:pt x="241860" y="167024"/>
                    <a:pt x="241768" y="166903"/>
                    <a:pt x="241647" y="166903"/>
                  </a:cubicBezTo>
                  <a:lnTo>
                    <a:pt x="241252" y="166903"/>
                  </a:lnTo>
                  <a:cubicBezTo>
                    <a:pt x="241161" y="166903"/>
                    <a:pt x="241069" y="166963"/>
                    <a:pt x="241069" y="167024"/>
                  </a:cubicBezTo>
                  <a:cubicBezTo>
                    <a:pt x="241009" y="167146"/>
                    <a:pt x="241100" y="167298"/>
                    <a:pt x="241252" y="167298"/>
                  </a:cubicBezTo>
                  <a:close/>
                  <a:moveTo>
                    <a:pt x="240066" y="167298"/>
                  </a:moveTo>
                  <a:cubicBezTo>
                    <a:pt x="240157" y="167298"/>
                    <a:pt x="240218" y="167237"/>
                    <a:pt x="240249" y="167146"/>
                  </a:cubicBezTo>
                  <a:cubicBezTo>
                    <a:pt x="240279" y="167024"/>
                    <a:pt x="240188" y="166903"/>
                    <a:pt x="240066" y="166903"/>
                  </a:cubicBezTo>
                  <a:lnTo>
                    <a:pt x="239671" y="166903"/>
                  </a:lnTo>
                  <a:cubicBezTo>
                    <a:pt x="239580" y="166903"/>
                    <a:pt x="239519" y="166963"/>
                    <a:pt x="239489" y="167024"/>
                  </a:cubicBezTo>
                  <a:cubicBezTo>
                    <a:pt x="239428" y="167146"/>
                    <a:pt x="239550" y="167298"/>
                    <a:pt x="239671" y="167298"/>
                  </a:cubicBezTo>
                  <a:close/>
                  <a:moveTo>
                    <a:pt x="238486" y="167298"/>
                  </a:moveTo>
                  <a:cubicBezTo>
                    <a:pt x="238577" y="167298"/>
                    <a:pt x="238638" y="167237"/>
                    <a:pt x="238668" y="167146"/>
                  </a:cubicBezTo>
                  <a:cubicBezTo>
                    <a:pt x="238729" y="167024"/>
                    <a:pt x="238638" y="166903"/>
                    <a:pt x="238486" y="166903"/>
                  </a:cubicBezTo>
                  <a:lnTo>
                    <a:pt x="238091" y="166903"/>
                  </a:lnTo>
                  <a:cubicBezTo>
                    <a:pt x="237999" y="166903"/>
                    <a:pt x="237939" y="166963"/>
                    <a:pt x="237908" y="167024"/>
                  </a:cubicBezTo>
                  <a:cubicBezTo>
                    <a:pt x="237878" y="167146"/>
                    <a:pt x="237969" y="167298"/>
                    <a:pt x="238091" y="167298"/>
                  </a:cubicBezTo>
                  <a:close/>
                  <a:moveTo>
                    <a:pt x="236905" y="167298"/>
                  </a:moveTo>
                  <a:cubicBezTo>
                    <a:pt x="236996" y="167298"/>
                    <a:pt x="237087" y="167237"/>
                    <a:pt x="237118" y="167146"/>
                  </a:cubicBezTo>
                  <a:cubicBezTo>
                    <a:pt x="237148" y="167024"/>
                    <a:pt x="237057" y="166903"/>
                    <a:pt x="236905" y="166903"/>
                  </a:cubicBezTo>
                  <a:lnTo>
                    <a:pt x="236510" y="166903"/>
                  </a:lnTo>
                  <a:cubicBezTo>
                    <a:pt x="236449" y="166903"/>
                    <a:pt x="236358" y="166963"/>
                    <a:pt x="236328" y="167024"/>
                  </a:cubicBezTo>
                  <a:cubicBezTo>
                    <a:pt x="236297" y="167146"/>
                    <a:pt x="236388" y="167298"/>
                    <a:pt x="236510" y="167298"/>
                  </a:cubicBezTo>
                  <a:close/>
                  <a:moveTo>
                    <a:pt x="235355" y="167298"/>
                  </a:moveTo>
                  <a:cubicBezTo>
                    <a:pt x="235416" y="167298"/>
                    <a:pt x="235507" y="167237"/>
                    <a:pt x="235537" y="167146"/>
                  </a:cubicBezTo>
                  <a:cubicBezTo>
                    <a:pt x="235568" y="167024"/>
                    <a:pt x="235477" y="166903"/>
                    <a:pt x="235355" y="166903"/>
                  </a:cubicBezTo>
                  <a:lnTo>
                    <a:pt x="234960" y="166903"/>
                  </a:lnTo>
                  <a:cubicBezTo>
                    <a:pt x="234869" y="166903"/>
                    <a:pt x="234777" y="166963"/>
                    <a:pt x="234747" y="167024"/>
                  </a:cubicBezTo>
                  <a:cubicBezTo>
                    <a:pt x="234717" y="167146"/>
                    <a:pt x="234808" y="167298"/>
                    <a:pt x="234960" y="167298"/>
                  </a:cubicBezTo>
                  <a:close/>
                  <a:moveTo>
                    <a:pt x="233774" y="167298"/>
                  </a:moveTo>
                  <a:cubicBezTo>
                    <a:pt x="233866" y="167298"/>
                    <a:pt x="233926" y="167237"/>
                    <a:pt x="233957" y="167146"/>
                  </a:cubicBezTo>
                  <a:cubicBezTo>
                    <a:pt x="233987" y="167024"/>
                    <a:pt x="233896" y="166903"/>
                    <a:pt x="233774" y="166903"/>
                  </a:cubicBezTo>
                  <a:lnTo>
                    <a:pt x="233379" y="166903"/>
                  </a:lnTo>
                  <a:cubicBezTo>
                    <a:pt x="233288" y="166903"/>
                    <a:pt x="233227" y="166963"/>
                    <a:pt x="233197" y="167024"/>
                  </a:cubicBezTo>
                  <a:cubicBezTo>
                    <a:pt x="233136" y="167146"/>
                    <a:pt x="233258" y="167298"/>
                    <a:pt x="233379" y="167298"/>
                  </a:cubicBezTo>
                  <a:close/>
                  <a:moveTo>
                    <a:pt x="232194" y="167298"/>
                  </a:moveTo>
                  <a:cubicBezTo>
                    <a:pt x="232285" y="167298"/>
                    <a:pt x="232346" y="167237"/>
                    <a:pt x="232376" y="167146"/>
                  </a:cubicBezTo>
                  <a:cubicBezTo>
                    <a:pt x="232437" y="167024"/>
                    <a:pt x="232315" y="166903"/>
                    <a:pt x="232194" y="166903"/>
                  </a:cubicBezTo>
                  <a:lnTo>
                    <a:pt x="231799" y="166903"/>
                  </a:lnTo>
                  <a:cubicBezTo>
                    <a:pt x="231707" y="166903"/>
                    <a:pt x="231647" y="166963"/>
                    <a:pt x="231616" y="167024"/>
                  </a:cubicBezTo>
                  <a:cubicBezTo>
                    <a:pt x="231586" y="167146"/>
                    <a:pt x="231677" y="167298"/>
                    <a:pt x="231799" y="167298"/>
                  </a:cubicBezTo>
                  <a:close/>
                  <a:moveTo>
                    <a:pt x="230613" y="167298"/>
                  </a:moveTo>
                  <a:cubicBezTo>
                    <a:pt x="230704" y="167298"/>
                    <a:pt x="230796" y="167237"/>
                    <a:pt x="230796" y="167146"/>
                  </a:cubicBezTo>
                  <a:cubicBezTo>
                    <a:pt x="230856" y="167024"/>
                    <a:pt x="230765" y="166903"/>
                    <a:pt x="230613" y="166903"/>
                  </a:cubicBezTo>
                  <a:lnTo>
                    <a:pt x="230218" y="166903"/>
                  </a:lnTo>
                  <a:cubicBezTo>
                    <a:pt x="230157" y="166903"/>
                    <a:pt x="230066" y="166963"/>
                    <a:pt x="230036" y="167024"/>
                  </a:cubicBezTo>
                  <a:cubicBezTo>
                    <a:pt x="230005" y="167146"/>
                    <a:pt x="230096" y="167298"/>
                    <a:pt x="230218" y="167298"/>
                  </a:cubicBezTo>
                  <a:close/>
                  <a:moveTo>
                    <a:pt x="229063" y="167298"/>
                  </a:moveTo>
                  <a:cubicBezTo>
                    <a:pt x="229124" y="167298"/>
                    <a:pt x="229215" y="167237"/>
                    <a:pt x="229245" y="167146"/>
                  </a:cubicBezTo>
                  <a:cubicBezTo>
                    <a:pt x="229276" y="167024"/>
                    <a:pt x="229185" y="166903"/>
                    <a:pt x="229063" y="166903"/>
                  </a:cubicBezTo>
                  <a:lnTo>
                    <a:pt x="228668" y="166903"/>
                  </a:lnTo>
                  <a:cubicBezTo>
                    <a:pt x="228577" y="166903"/>
                    <a:pt x="228485" y="166963"/>
                    <a:pt x="228455" y="167024"/>
                  </a:cubicBezTo>
                  <a:cubicBezTo>
                    <a:pt x="228425" y="167146"/>
                    <a:pt x="228516" y="167298"/>
                    <a:pt x="228668" y="167298"/>
                  </a:cubicBezTo>
                  <a:close/>
                  <a:moveTo>
                    <a:pt x="227482" y="167298"/>
                  </a:moveTo>
                  <a:cubicBezTo>
                    <a:pt x="227574" y="167298"/>
                    <a:pt x="227634" y="167237"/>
                    <a:pt x="227665" y="167146"/>
                  </a:cubicBezTo>
                  <a:cubicBezTo>
                    <a:pt x="227695" y="167024"/>
                    <a:pt x="227604" y="166903"/>
                    <a:pt x="227482" y="166903"/>
                  </a:cubicBezTo>
                  <a:lnTo>
                    <a:pt x="227087" y="166903"/>
                  </a:lnTo>
                  <a:cubicBezTo>
                    <a:pt x="226996" y="166903"/>
                    <a:pt x="226935" y="166963"/>
                    <a:pt x="226905" y="167024"/>
                  </a:cubicBezTo>
                  <a:cubicBezTo>
                    <a:pt x="226844" y="167146"/>
                    <a:pt x="226966" y="167298"/>
                    <a:pt x="227087" y="167298"/>
                  </a:cubicBezTo>
                  <a:close/>
                  <a:moveTo>
                    <a:pt x="225902" y="167298"/>
                  </a:moveTo>
                  <a:cubicBezTo>
                    <a:pt x="225993" y="167298"/>
                    <a:pt x="226054" y="167237"/>
                    <a:pt x="226084" y="167146"/>
                  </a:cubicBezTo>
                  <a:cubicBezTo>
                    <a:pt x="226145" y="167024"/>
                    <a:pt x="226023" y="166903"/>
                    <a:pt x="225902" y="166903"/>
                  </a:cubicBezTo>
                  <a:lnTo>
                    <a:pt x="225507" y="166903"/>
                  </a:lnTo>
                  <a:cubicBezTo>
                    <a:pt x="225416" y="166903"/>
                    <a:pt x="225355" y="166963"/>
                    <a:pt x="225324" y="167024"/>
                  </a:cubicBezTo>
                  <a:cubicBezTo>
                    <a:pt x="225294" y="167146"/>
                    <a:pt x="225385" y="167298"/>
                    <a:pt x="225507" y="167298"/>
                  </a:cubicBezTo>
                  <a:close/>
                  <a:moveTo>
                    <a:pt x="224321" y="167298"/>
                  </a:moveTo>
                  <a:cubicBezTo>
                    <a:pt x="224412" y="167298"/>
                    <a:pt x="224504" y="167237"/>
                    <a:pt x="224504" y="167146"/>
                  </a:cubicBezTo>
                  <a:cubicBezTo>
                    <a:pt x="224564" y="167024"/>
                    <a:pt x="224473" y="166903"/>
                    <a:pt x="224321" y="166903"/>
                  </a:cubicBezTo>
                  <a:lnTo>
                    <a:pt x="223926" y="166903"/>
                  </a:lnTo>
                  <a:cubicBezTo>
                    <a:pt x="223865" y="166903"/>
                    <a:pt x="223774" y="166963"/>
                    <a:pt x="223744" y="167024"/>
                  </a:cubicBezTo>
                  <a:cubicBezTo>
                    <a:pt x="223713" y="167146"/>
                    <a:pt x="223805" y="167298"/>
                    <a:pt x="223926" y="167298"/>
                  </a:cubicBezTo>
                  <a:close/>
                  <a:moveTo>
                    <a:pt x="222771" y="167298"/>
                  </a:moveTo>
                  <a:cubicBezTo>
                    <a:pt x="222832" y="167298"/>
                    <a:pt x="222923" y="167237"/>
                    <a:pt x="222953" y="167146"/>
                  </a:cubicBezTo>
                  <a:cubicBezTo>
                    <a:pt x="222984" y="167024"/>
                    <a:pt x="222893" y="166903"/>
                    <a:pt x="222771" y="166903"/>
                  </a:cubicBezTo>
                  <a:lnTo>
                    <a:pt x="222376" y="166903"/>
                  </a:lnTo>
                  <a:cubicBezTo>
                    <a:pt x="222285" y="166903"/>
                    <a:pt x="222194" y="166963"/>
                    <a:pt x="222163" y="167024"/>
                  </a:cubicBezTo>
                  <a:cubicBezTo>
                    <a:pt x="222133" y="167146"/>
                    <a:pt x="222224" y="167298"/>
                    <a:pt x="222376" y="167298"/>
                  </a:cubicBezTo>
                  <a:close/>
                  <a:moveTo>
                    <a:pt x="221191" y="167298"/>
                  </a:moveTo>
                  <a:cubicBezTo>
                    <a:pt x="221282" y="167298"/>
                    <a:pt x="221343" y="167237"/>
                    <a:pt x="221373" y="167146"/>
                  </a:cubicBezTo>
                  <a:cubicBezTo>
                    <a:pt x="221403" y="167024"/>
                    <a:pt x="221312" y="166903"/>
                    <a:pt x="221191" y="166903"/>
                  </a:cubicBezTo>
                  <a:lnTo>
                    <a:pt x="220795" y="166903"/>
                  </a:lnTo>
                  <a:cubicBezTo>
                    <a:pt x="220704" y="166903"/>
                    <a:pt x="220643" y="166963"/>
                    <a:pt x="220613" y="167024"/>
                  </a:cubicBezTo>
                  <a:cubicBezTo>
                    <a:pt x="220552" y="167146"/>
                    <a:pt x="220643" y="167298"/>
                    <a:pt x="220795" y="167298"/>
                  </a:cubicBezTo>
                  <a:close/>
                  <a:moveTo>
                    <a:pt x="219610" y="167298"/>
                  </a:moveTo>
                  <a:cubicBezTo>
                    <a:pt x="219701" y="167298"/>
                    <a:pt x="219762" y="167237"/>
                    <a:pt x="219792" y="167146"/>
                  </a:cubicBezTo>
                  <a:cubicBezTo>
                    <a:pt x="219823" y="167024"/>
                    <a:pt x="219732" y="166903"/>
                    <a:pt x="219610" y="166903"/>
                  </a:cubicBezTo>
                  <a:lnTo>
                    <a:pt x="219215" y="166903"/>
                  </a:lnTo>
                  <a:cubicBezTo>
                    <a:pt x="219124" y="166903"/>
                    <a:pt x="219063" y="166963"/>
                    <a:pt x="219032" y="167024"/>
                  </a:cubicBezTo>
                  <a:cubicBezTo>
                    <a:pt x="219002" y="167146"/>
                    <a:pt x="219093" y="167298"/>
                    <a:pt x="219215" y="167298"/>
                  </a:cubicBezTo>
                  <a:close/>
                  <a:moveTo>
                    <a:pt x="218029" y="167298"/>
                  </a:moveTo>
                  <a:cubicBezTo>
                    <a:pt x="218121" y="167298"/>
                    <a:pt x="218212" y="167237"/>
                    <a:pt x="218212" y="167146"/>
                  </a:cubicBezTo>
                  <a:cubicBezTo>
                    <a:pt x="218273" y="167024"/>
                    <a:pt x="218181" y="166903"/>
                    <a:pt x="218029" y="166903"/>
                  </a:cubicBezTo>
                  <a:lnTo>
                    <a:pt x="217634" y="166903"/>
                  </a:lnTo>
                  <a:cubicBezTo>
                    <a:pt x="217543" y="166903"/>
                    <a:pt x="217482" y="166963"/>
                    <a:pt x="217452" y="167024"/>
                  </a:cubicBezTo>
                  <a:cubicBezTo>
                    <a:pt x="217421" y="167146"/>
                    <a:pt x="217513" y="167298"/>
                    <a:pt x="217634" y="167298"/>
                  </a:cubicBezTo>
                  <a:close/>
                  <a:moveTo>
                    <a:pt x="216449" y="167298"/>
                  </a:moveTo>
                  <a:cubicBezTo>
                    <a:pt x="216540" y="167298"/>
                    <a:pt x="216631" y="167237"/>
                    <a:pt x="216662" y="167146"/>
                  </a:cubicBezTo>
                  <a:cubicBezTo>
                    <a:pt x="216692" y="167024"/>
                    <a:pt x="216601" y="166903"/>
                    <a:pt x="216449" y="166903"/>
                  </a:cubicBezTo>
                  <a:lnTo>
                    <a:pt x="216084" y="166903"/>
                  </a:lnTo>
                  <a:cubicBezTo>
                    <a:pt x="215993" y="166903"/>
                    <a:pt x="215902" y="166963"/>
                    <a:pt x="215871" y="167024"/>
                  </a:cubicBezTo>
                  <a:cubicBezTo>
                    <a:pt x="215841" y="167146"/>
                    <a:pt x="215932" y="167298"/>
                    <a:pt x="216084" y="167298"/>
                  </a:cubicBezTo>
                  <a:close/>
                  <a:moveTo>
                    <a:pt x="214899" y="167298"/>
                  </a:moveTo>
                  <a:cubicBezTo>
                    <a:pt x="214990" y="167298"/>
                    <a:pt x="215051" y="167237"/>
                    <a:pt x="215081" y="167146"/>
                  </a:cubicBezTo>
                  <a:cubicBezTo>
                    <a:pt x="215111" y="167024"/>
                    <a:pt x="215020" y="166903"/>
                    <a:pt x="214899" y="166903"/>
                  </a:cubicBezTo>
                  <a:lnTo>
                    <a:pt x="214503" y="166903"/>
                  </a:lnTo>
                  <a:cubicBezTo>
                    <a:pt x="214412" y="166903"/>
                    <a:pt x="214321" y="166963"/>
                    <a:pt x="214321" y="167024"/>
                  </a:cubicBezTo>
                  <a:cubicBezTo>
                    <a:pt x="214260" y="167146"/>
                    <a:pt x="214351" y="167298"/>
                    <a:pt x="214503" y="167298"/>
                  </a:cubicBezTo>
                  <a:close/>
                  <a:moveTo>
                    <a:pt x="213318" y="167298"/>
                  </a:moveTo>
                  <a:cubicBezTo>
                    <a:pt x="213409" y="167298"/>
                    <a:pt x="213470" y="167237"/>
                    <a:pt x="213500" y="167146"/>
                  </a:cubicBezTo>
                  <a:cubicBezTo>
                    <a:pt x="213531" y="167024"/>
                    <a:pt x="213440" y="166903"/>
                    <a:pt x="213318" y="166903"/>
                  </a:cubicBezTo>
                  <a:lnTo>
                    <a:pt x="212923" y="166903"/>
                  </a:lnTo>
                  <a:cubicBezTo>
                    <a:pt x="212832" y="166903"/>
                    <a:pt x="212771" y="166963"/>
                    <a:pt x="212741" y="167024"/>
                  </a:cubicBezTo>
                  <a:cubicBezTo>
                    <a:pt x="212710" y="167146"/>
                    <a:pt x="212801" y="167298"/>
                    <a:pt x="212923" y="167298"/>
                  </a:cubicBezTo>
                  <a:close/>
                  <a:moveTo>
                    <a:pt x="211737" y="167298"/>
                  </a:moveTo>
                  <a:cubicBezTo>
                    <a:pt x="211829" y="167298"/>
                    <a:pt x="211920" y="167237"/>
                    <a:pt x="211920" y="167146"/>
                  </a:cubicBezTo>
                  <a:cubicBezTo>
                    <a:pt x="211981" y="167024"/>
                    <a:pt x="211889" y="166903"/>
                    <a:pt x="211737" y="166903"/>
                  </a:cubicBezTo>
                  <a:lnTo>
                    <a:pt x="211342" y="166903"/>
                  </a:lnTo>
                  <a:cubicBezTo>
                    <a:pt x="211251" y="166903"/>
                    <a:pt x="211190" y="166963"/>
                    <a:pt x="211160" y="167024"/>
                  </a:cubicBezTo>
                  <a:cubicBezTo>
                    <a:pt x="211130" y="167146"/>
                    <a:pt x="211221" y="167298"/>
                    <a:pt x="211342" y="167298"/>
                  </a:cubicBezTo>
                  <a:close/>
                  <a:moveTo>
                    <a:pt x="210157" y="167298"/>
                  </a:moveTo>
                  <a:cubicBezTo>
                    <a:pt x="210248" y="167298"/>
                    <a:pt x="210339" y="167237"/>
                    <a:pt x="210370" y="167146"/>
                  </a:cubicBezTo>
                  <a:cubicBezTo>
                    <a:pt x="210400" y="167024"/>
                    <a:pt x="210309" y="166903"/>
                    <a:pt x="210157" y="166903"/>
                  </a:cubicBezTo>
                  <a:lnTo>
                    <a:pt x="209792" y="166903"/>
                  </a:lnTo>
                  <a:cubicBezTo>
                    <a:pt x="209701" y="166903"/>
                    <a:pt x="209610" y="166963"/>
                    <a:pt x="209579" y="167024"/>
                  </a:cubicBezTo>
                  <a:cubicBezTo>
                    <a:pt x="209549" y="167146"/>
                    <a:pt x="209640" y="167298"/>
                    <a:pt x="209792" y="167298"/>
                  </a:cubicBezTo>
                  <a:close/>
                  <a:moveTo>
                    <a:pt x="208607" y="167298"/>
                  </a:moveTo>
                  <a:cubicBezTo>
                    <a:pt x="208698" y="167298"/>
                    <a:pt x="208759" y="167237"/>
                    <a:pt x="208789" y="167146"/>
                  </a:cubicBezTo>
                  <a:cubicBezTo>
                    <a:pt x="208819" y="167024"/>
                    <a:pt x="208728" y="166903"/>
                    <a:pt x="208607" y="166903"/>
                  </a:cubicBezTo>
                  <a:lnTo>
                    <a:pt x="208212" y="166903"/>
                  </a:lnTo>
                  <a:cubicBezTo>
                    <a:pt x="208120" y="166903"/>
                    <a:pt x="208029" y="166963"/>
                    <a:pt x="208029" y="167024"/>
                  </a:cubicBezTo>
                  <a:cubicBezTo>
                    <a:pt x="207968" y="167146"/>
                    <a:pt x="208060" y="167298"/>
                    <a:pt x="208212" y="167298"/>
                  </a:cubicBezTo>
                  <a:close/>
                  <a:moveTo>
                    <a:pt x="207026" y="167298"/>
                  </a:moveTo>
                  <a:cubicBezTo>
                    <a:pt x="207117" y="167298"/>
                    <a:pt x="207178" y="167237"/>
                    <a:pt x="207209" y="167146"/>
                  </a:cubicBezTo>
                  <a:cubicBezTo>
                    <a:pt x="207239" y="167024"/>
                    <a:pt x="207148" y="166903"/>
                    <a:pt x="207026" y="166903"/>
                  </a:cubicBezTo>
                  <a:lnTo>
                    <a:pt x="206631" y="166903"/>
                  </a:lnTo>
                  <a:cubicBezTo>
                    <a:pt x="206540" y="166903"/>
                    <a:pt x="206479" y="166963"/>
                    <a:pt x="206449" y="167024"/>
                  </a:cubicBezTo>
                  <a:cubicBezTo>
                    <a:pt x="206418" y="167146"/>
                    <a:pt x="206509" y="167298"/>
                    <a:pt x="206631" y="167298"/>
                  </a:cubicBezTo>
                  <a:close/>
                  <a:moveTo>
                    <a:pt x="205446" y="167298"/>
                  </a:moveTo>
                  <a:cubicBezTo>
                    <a:pt x="205537" y="167298"/>
                    <a:pt x="205598" y="167237"/>
                    <a:pt x="205628" y="167146"/>
                  </a:cubicBezTo>
                  <a:cubicBezTo>
                    <a:pt x="205689" y="167024"/>
                    <a:pt x="205598" y="166903"/>
                    <a:pt x="205446" y="166903"/>
                  </a:cubicBezTo>
                  <a:lnTo>
                    <a:pt x="205050" y="166903"/>
                  </a:lnTo>
                  <a:cubicBezTo>
                    <a:pt x="204959" y="166903"/>
                    <a:pt x="204898" y="166963"/>
                    <a:pt x="204868" y="167024"/>
                  </a:cubicBezTo>
                  <a:cubicBezTo>
                    <a:pt x="204838" y="167146"/>
                    <a:pt x="204929" y="167298"/>
                    <a:pt x="205050" y="167298"/>
                  </a:cubicBezTo>
                  <a:close/>
                  <a:moveTo>
                    <a:pt x="203865" y="167298"/>
                  </a:moveTo>
                  <a:cubicBezTo>
                    <a:pt x="203956" y="167298"/>
                    <a:pt x="204047" y="167237"/>
                    <a:pt x="204078" y="167146"/>
                  </a:cubicBezTo>
                  <a:cubicBezTo>
                    <a:pt x="204108" y="167024"/>
                    <a:pt x="204017" y="166903"/>
                    <a:pt x="203865" y="166903"/>
                  </a:cubicBezTo>
                  <a:lnTo>
                    <a:pt x="203470" y="166903"/>
                  </a:lnTo>
                  <a:cubicBezTo>
                    <a:pt x="203409" y="166903"/>
                    <a:pt x="203318" y="166963"/>
                    <a:pt x="203287" y="167024"/>
                  </a:cubicBezTo>
                  <a:cubicBezTo>
                    <a:pt x="203257" y="167146"/>
                    <a:pt x="203348" y="167298"/>
                    <a:pt x="203470" y="167298"/>
                  </a:cubicBezTo>
                  <a:close/>
                  <a:moveTo>
                    <a:pt x="202315" y="167298"/>
                  </a:moveTo>
                  <a:cubicBezTo>
                    <a:pt x="202376" y="167298"/>
                    <a:pt x="202467" y="167237"/>
                    <a:pt x="202497" y="167146"/>
                  </a:cubicBezTo>
                  <a:cubicBezTo>
                    <a:pt x="202528" y="167024"/>
                    <a:pt x="202436" y="166903"/>
                    <a:pt x="202315" y="166903"/>
                  </a:cubicBezTo>
                  <a:lnTo>
                    <a:pt x="201920" y="166903"/>
                  </a:lnTo>
                  <a:cubicBezTo>
                    <a:pt x="201828" y="166903"/>
                    <a:pt x="201737" y="166963"/>
                    <a:pt x="201737" y="167024"/>
                  </a:cubicBezTo>
                  <a:cubicBezTo>
                    <a:pt x="201676" y="167146"/>
                    <a:pt x="201768" y="167298"/>
                    <a:pt x="201920" y="167298"/>
                  </a:cubicBezTo>
                  <a:close/>
                  <a:moveTo>
                    <a:pt x="200734" y="167298"/>
                  </a:moveTo>
                  <a:cubicBezTo>
                    <a:pt x="200825" y="167298"/>
                    <a:pt x="200886" y="167237"/>
                    <a:pt x="200917" y="167146"/>
                  </a:cubicBezTo>
                  <a:cubicBezTo>
                    <a:pt x="200947" y="167024"/>
                    <a:pt x="200856" y="166903"/>
                    <a:pt x="200734" y="166903"/>
                  </a:cubicBezTo>
                  <a:lnTo>
                    <a:pt x="200339" y="166903"/>
                  </a:lnTo>
                  <a:cubicBezTo>
                    <a:pt x="200248" y="166903"/>
                    <a:pt x="200187" y="166963"/>
                    <a:pt x="200157" y="167024"/>
                  </a:cubicBezTo>
                  <a:cubicBezTo>
                    <a:pt x="200096" y="167146"/>
                    <a:pt x="200217" y="167298"/>
                    <a:pt x="200339" y="167298"/>
                  </a:cubicBezTo>
                  <a:close/>
                  <a:moveTo>
                    <a:pt x="199154" y="167298"/>
                  </a:moveTo>
                  <a:cubicBezTo>
                    <a:pt x="199245" y="167298"/>
                    <a:pt x="199306" y="167237"/>
                    <a:pt x="199336" y="167146"/>
                  </a:cubicBezTo>
                  <a:cubicBezTo>
                    <a:pt x="199397" y="167024"/>
                    <a:pt x="199306" y="166903"/>
                    <a:pt x="199154" y="166903"/>
                  </a:cubicBezTo>
                  <a:lnTo>
                    <a:pt x="198758" y="166903"/>
                  </a:lnTo>
                  <a:cubicBezTo>
                    <a:pt x="198667" y="166903"/>
                    <a:pt x="198607" y="166963"/>
                    <a:pt x="198576" y="167024"/>
                  </a:cubicBezTo>
                  <a:cubicBezTo>
                    <a:pt x="198546" y="167146"/>
                    <a:pt x="198637" y="167298"/>
                    <a:pt x="198758" y="167298"/>
                  </a:cubicBezTo>
                  <a:close/>
                  <a:moveTo>
                    <a:pt x="197573" y="167298"/>
                  </a:moveTo>
                  <a:cubicBezTo>
                    <a:pt x="197664" y="167298"/>
                    <a:pt x="197755" y="167237"/>
                    <a:pt x="197786" y="167146"/>
                  </a:cubicBezTo>
                  <a:cubicBezTo>
                    <a:pt x="197816" y="167024"/>
                    <a:pt x="197725" y="166903"/>
                    <a:pt x="197573" y="166903"/>
                  </a:cubicBezTo>
                  <a:lnTo>
                    <a:pt x="197178" y="166903"/>
                  </a:lnTo>
                  <a:cubicBezTo>
                    <a:pt x="197117" y="166903"/>
                    <a:pt x="197026" y="166963"/>
                    <a:pt x="196996" y="167024"/>
                  </a:cubicBezTo>
                  <a:cubicBezTo>
                    <a:pt x="196965" y="167146"/>
                    <a:pt x="197056" y="167298"/>
                    <a:pt x="197178" y="167298"/>
                  </a:cubicBezTo>
                  <a:close/>
                  <a:moveTo>
                    <a:pt x="196023" y="167298"/>
                  </a:moveTo>
                  <a:cubicBezTo>
                    <a:pt x="196084" y="167298"/>
                    <a:pt x="196175" y="167237"/>
                    <a:pt x="196205" y="167146"/>
                  </a:cubicBezTo>
                  <a:cubicBezTo>
                    <a:pt x="196236" y="167024"/>
                    <a:pt x="196144" y="166903"/>
                    <a:pt x="196023" y="166903"/>
                  </a:cubicBezTo>
                  <a:lnTo>
                    <a:pt x="195628" y="166903"/>
                  </a:lnTo>
                  <a:cubicBezTo>
                    <a:pt x="195537" y="166903"/>
                    <a:pt x="195445" y="166963"/>
                    <a:pt x="195445" y="167024"/>
                  </a:cubicBezTo>
                  <a:cubicBezTo>
                    <a:pt x="195385" y="167146"/>
                    <a:pt x="195476" y="167298"/>
                    <a:pt x="195628" y="167298"/>
                  </a:cubicBezTo>
                  <a:close/>
                  <a:moveTo>
                    <a:pt x="194442" y="167298"/>
                  </a:moveTo>
                  <a:cubicBezTo>
                    <a:pt x="194533" y="167298"/>
                    <a:pt x="194594" y="167237"/>
                    <a:pt x="194625" y="167146"/>
                  </a:cubicBezTo>
                  <a:cubicBezTo>
                    <a:pt x="194655" y="167024"/>
                    <a:pt x="194564" y="166903"/>
                    <a:pt x="194442" y="166903"/>
                  </a:cubicBezTo>
                  <a:lnTo>
                    <a:pt x="194047" y="166903"/>
                  </a:lnTo>
                  <a:cubicBezTo>
                    <a:pt x="193956" y="166903"/>
                    <a:pt x="193895" y="166963"/>
                    <a:pt x="193865" y="167024"/>
                  </a:cubicBezTo>
                  <a:cubicBezTo>
                    <a:pt x="193804" y="167146"/>
                    <a:pt x="193926" y="167298"/>
                    <a:pt x="194047" y="167298"/>
                  </a:cubicBezTo>
                  <a:close/>
                  <a:moveTo>
                    <a:pt x="192862" y="167298"/>
                  </a:moveTo>
                  <a:cubicBezTo>
                    <a:pt x="192953" y="167298"/>
                    <a:pt x="193014" y="167237"/>
                    <a:pt x="193044" y="167146"/>
                  </a:cubicBezTo>
                  <a:cubicBezTo>
                    <a:pt x="193105" y="167024"/>
                    <a:pt x="192983" y="166903"/>
                    <a:pt x="192862" y="166903"/>
                  </a:cubicBezTo>
                  <a:lnTo>
                    <a:pt x="192467" y="166903"/>
                  </a:lnTo>
                  <a:cubicBezTo>
                    <a:pt x="192375" y="166903"/>
                    <a:pt x="192315" y="166963"/>
                    <a:pt x="192284" y="167024"/>
                  </a:cubicBezTo>
                  <a:cubicBezTo>
                    <a:pt x="192254" y="167146"/>
                    <a:pt x="192345" y="167298"/>
                    <a:pt x="192467" y="167298"/>
                  </a:cubicBezTo>
                  <a:close/>
                  <a:moveTo>
                    <a:pt x="191281" y="167298"/>
                  </a:moveTo>
                  <a:cubicBezTo>
                    <a:pt x="191372" y="167298"/>
                    <a:pt x="191464" y="167237"/>
                    <a:pt x="191464" y="167146"/>
                  </a:cubicBezTo>
                  <a:cubicBezTo>
                    <a:pt x="191524" y="167024"/>
                    <a:pt x="191433" y="166903"/>
                    <a:pt x="191281" y="166903"/>
                  </a:cubicBezTo>
                  <a:lnTo>
                    <a:pt x="190886" y="166903"/>
                  </a:lnTo>
                  <a:cubicBezTo>
                    <a:pt x="190825" y="166903"/>
                    <a:pt x="190734" y="166963"/>
                    <a:pt x="190704" y="167024"/>
                  </a:cubicBezTo>
                  <a:cubicBezTo>
                    <a:pt x="190673" y="167146"/>
                    <a:pt x="190764" y="167298"/>
                    <a:pt x="190886" y="167298"/>
                  </a:cubicBezTo>
                  <a:close/>
                  <a:moveTo>
                    <a:pt x="189731" y="167298"/>
                  </a:moveTo>
                  <a:cubicBezTo>
                    <a:pt x="189792" y="167298"/>
                    <a:pt x="189883" y="167237"/>
                    <a:pt x="189913" y="167146"/>
                  </a:cubicBezTo>
                  <a:cubicBezTo>
                    <a:pt x="189944" y="167024"/>
                    <a:pt x="189853" y="166903"/>
                    <a:pt x="189731" y="166903"/>
                  </a:cubicBezTo>
                  <a:lnTo>
                    <a:pt x="189336" y="166903"/>
                  </a:lnTo>
                  <a:cubicBezTo>
                    <a:pt x="189245" y="166903"/>
                    <a:pt x="189153" y="166963"/>
                    <a:pt x="189123" y="167024"/>
                  </a:cubicBezTo>
                  <a:cubicBezTo>
                    <a:pt x="189093" y="167146"/>
                    <a:pt x="189184" y="167298"/>
                    <a:pt x="189336" y="167298"/>
                  </a:cubicBezTo>
                  <a:close/>
                  <a:moveTo>
                    <a:pt x="188150" y="167298"/>
                  </a:moveTo>
                  <a:cubicBezTo>
                    <a:pt x="188242" y="167298"/>
                    <a:pt x="188302" y="167237"/>
                    <a:pt x="188333" y="167146"/>
                  </a:cubicBezTo>
                  <a:cubicBezTo>
                    <a:pt x="188363" y="167024"/>
                    <a:pt x="188272" y="166903"/>
                    <a:pt x="188150" y="166903"/>
                  </a:cubicBezTo>
                  <a:lnTo>
                    <a:pt x="187755" y="166903"/>
                  </a:lnTo>
                  <a:cubicBezTo>
                    <a:pt x="187664" y="166903"/>
                    <a:pt x="187603" y="166963"/>
                    <a:pt x="187573" y="167024"/>
                  </a:cubicBezTo>
                  <a:cubicBezTo>
                    <a:pt x="187512" y="167146"/>
                    <a:pt x="187634" y="167298"/>
                    <a:pt x="187755" y="167298"/>
                  </a:cubicBezTo>
                  <a:close/>
                  <a:moveTo>
                    <a:pt x="186570" y="167298"/>
                  </a:moveTo>
                  <a:cubicBezTo>
                    <a:pt x="186661" y="167298"/>
                    <a:pt x="186722" y="167237"/>
                    <a:pt x="186752" y="167146"/>
                  </a:cubicBezTo>
                  <a:cubicBezTo>
                    <a:pt x="186813" y="167024"/>
                    <a:pt x="186691" y="166903"/>
                    <a:pt x="186570" y="166903"/>
                  </a:cubicBezTo>
                  <a:lnTo>
                    <a:pt x="186175" y="166903"/>
                  </a:lnTo>
                  <a:cubicBezTo>
                    <a:pt x="186083" y="166903"/>
                    <a:pt x="186023" y="166963"/>
                    <a:pt x="185992" y="167024"/>
                  </a:cubicBezTo>
                  <a:cubicBezTo>
                    <a:pt x="185962" y="167146"/>
                    <a:pt x="186053" y="167298"/>
                    <a:pt x="186175" y="167298"/>
                  </a:cubicBezTo>
                  <a:close/>
                  <a:moveTo>
                    <a:pt x="184989" y="167298"/>
                  </a:moveTo>
                  <a:cubicBezTo>
                    <a:pt x="185080" y="167298"/>
                    <a:pt x="185172" y="167237"/>
                    <a:pt x="185172" y="167146"/>
                  </a:cubicBezTo>
                  <a:cubicBezTo>
                    <a:pt x="185232" y="167024"/>
                    <a:pt x="185141" y="166903"/>
                    <a:pt x="184989" y="166903"/>
                  </a:cubicBezTo>
                  <a:lnTo>
                    <a:pt x="184594" y="166903"/>
                  </a:lnTo>
                  <a:cubicBezTo>
                    <a:pt x="184533" y="166903"/>
                    <a:pt x="184442" y="166963"/>
                    <a:pt x="184412" y="167024"/>
                  </a:cubicBezTo>
                  <a:cubicBezTo>
                    <a:pt x="184381" y="167146"/>
                    <a:pt x="184473" y="167298"/>
                    <a:pt x="184594" y="167298"/>
                  </a:cubicBezTo>
                  <a:close/>
                  <a:moveTo>
                    <a:pt x="183439" y="167298"/>
                  </a:moveTo>
                  <a:cubicBezTo>
                    <a:pt x="183500" y="167298"/>
                    <a:pt x="183591" y="167237"/>
                    <a:pt x="183621" y="167146"/>
                  </a:cubicBezTo>
                  <a:cubicBezTo>
                    <a:pt x="183652" y="167024"/>
                    <a:pt x="183561" y="166903"/>
                    <a:pt x="183439" y="166903"/>
                  </a:cubicBezTo>
                  <a:lnTo>
                    <a:pt x="183044" y="166903"/>
                  </a:lnTo>
                  <a:cubicBezTo>
                    <a:pt x="182953" y="166903"/>
                    <a:pt x="182862" y="166963"/>
                    <a:pt x="182831" y="167024"/>
                  </a:cubicBezTo>
                  <a:cubicBezTo>
                    <a:pt x="182801" y="167146"/>
                    <a:pt x="182892" y="167298"/>
                    <a:pt x="183044" y="167298"/>
                  </a:cubicBezTo>
                  <a:close/>
                  <a:moveTo>
                    <a:pt x="181858" y="167298"/>
                  </a:moveTo>
                  <a:cubicBezTo>
                    <a:pt x="181950" y="167298"/>
                    <a:pt x="182010" y="167237"/>
                    <a:pt x="182041" y="167146"/>
                  </a:cubicBezTo>
                  <a:cubicBezTo>
                    <a:pt x="182071" y="167024"/>
                    <a:pt x="181980" y="166903"/>
                    <a:pt x="181858" y="166903"/>
                  </a:cubicBezTo>
                  <a:lnTo>
                    <a:pt x="181463" y="166903"/>
                  </a:lnTo>
                  <a:cubicBezTo>
                    <a:pt x="181372" y="166903"/>
                    <a:pt x="181311" y="166963"/>
                    <a:pt x="181281" y="167024"/>
                  </a:cubicBezTo>
                  <a:cubicBezTo>
                    <a:pt x="181220" y="167146"/>
                    <a:pt x="181311" y="167298"/>
                    <a:pt x="181463" y="167298"/>
                  </a:cubicBezTo>
                  <a:close/>
                  <a:moveTo>
                    <a:pt x="180278" y="167298"/>
                  </a:moveTo>
                  <a:cubicBezTo>
                    <a:pt x="180369" y="167298"/>
                    <a:pt x="180430" y="167237"/>
                    <a:pt x="180460" y="167146"/>
                  </a:cubicBezTo>
                  <a:cubicBezTo>
                    <a:pt x="180491" y="167024"/>
                    <a:pt x="180399" y="166903"/>
                    <a:pt x="180278" y="166903"/>
                  </a:cubicBezTo>
                  <a:lnTo>
                    <a:pt x="179883" y="166903"/>
                  </a:lnTo>
                  <a:cubicBezTo>
                    <a:pt x="179792" y="166903"/>
                    <a:pt x="179731" y="166963"/>
                    <a:pt x="179700" y="167024"/>
                  </a:cubicBezTo>
                  <a:cubicBezTo>
                    <a:pt x="179670" y="167146"/>
                    <a:pt x="179761" y="167298"/>
                    <a:pt x="179883" y="167298"/>
                  </a:cubicBezTo>
                  <a:close/>
                  <a:moveTo>
                    <a:pt x="178697" y="167298"/>
                  </a:moveTo>
                  <a:cubicBezTo>
                    <a:pt x="178789" y="167298"/>
                    <a:pt x="178880" y="167237"/>
                    <a:pt x="178880" y="167146"/>
                  </a:cubicBezTo>
                  <a:cubicBezTo>
                    <a:pt x="178941" y="167024"/>
                    <a:pt x="178849" y="166903"/>
                    <a:pt x="178697" y="166903"/>
                  </a:cubicBezTo>
                  <a:lnTo>
                    <a:pt x="178302" y="166903"/>
                  </a:lnTo>
                  <a:cubicBezTo>
                    <a:pt x="178211" y="166903"/>
                    <a:pt x="178150" y="166963"/>
                    <a:pt x="178120" y="167024"/>
                  </a:cubicBezTo>
                  <a:cubicBezTo>
                    <a:pt x="178089" y="167146"/>
                    <a:pt x="178181" y="167298"/>
                    <a:pt x="178302" y="167298"/>
                  </a:cubicBezTo>
                  <a:close/>
                  <a:moveTo>
                    <a:pt x="177117" y="167298"/>
                  </a:moveTo>
                  <a:cubicBezTo>
                    <a:pt x="177208" y="167298"/>
                    <a:pt x="177299" y="167237"/>
                    <a:pt x="177330" y="167146"/>
                  </a:cubicBezTo>
                  <a:cubicBezTo>
                    <a:pt x="177360" y="167024"/>
                    <a:pt x="177269" y="166903"/>
                    <a:pt x="177117" y="166903"/>
                  </a:cubicBezTo>
                  <a:lnTo>
                    <a:pt x="176752" y="166903"/>
                  </a:lnTo>
                  <a:cubicBezTo>
                    <a:pt x="176661" y="166903"/>
                    <a:pt x="176570" y="166963"/>
                    <a:pt x="176539" y="167024"/>
                  </a:cubicBezTo>
                  <a:cubicBezTo>
                    <a:pt x="176509" y="167146"/>
                    <a:pt x="176600" y="167298"/>
                    <a:pt x="176752" y="167298"/>
                  </a:cubicBezTo>
                  <a:close/>
                  <a:moveTo>
                    <a:pt x="175567" y="167298"/>
                  </a:moveTo>
                  <a:cubicBezTo>
                    <a:pt x="175658" y="167298"/>
                    <a:pt x="175719" y="167237"/>
                    <a:pt x="175749" y="167146"/>
                  </a:cubicBezTo>
                  <a:cubicBezTo>
                    <a:pt x="175779" y="167024"/>
                    <a:pt x="175688" y="166903"/>
                    <a:pt x="175567" y="166903"/>
                  </a:cubicBezTo>
                  <a:lnTo>
                    <a:pt x="175171" y="166903"/>
                  </a:lnTo>
                  <a:cubicBezTo>
                    <a:pt x="175080" y="166903"/>
                    <a:pt x="174989" y="166963"/>
                    <a:pt x="174989" y="167024"/>
                  </a:cubicBezTo>
                  <a:cubicBezTo>
                    <a:pt x="174928" y="167146"/>
                    <a:pt x="175019" y="167298"/>
                    <a:pt x="175171" y="167298"/>
                  </a:cubicBezTo>
                  <a:close/>
                  <a:moveTo>
                    <a:pt x="173986" y="167298"/>
                  </a:moveTo>
                  <a:cubicBezTo>
                    <a:pt x="174077" y="167298"/>
                    <a:pt x="174138" y="167237"/>
                    <a:pt x="174168" y="167146"/>
                  </a:cubicBezTo>
                  <a:cubicBezTo>
                    <a:pt x="174199" y="167024"/>
                    <a:pt x="174108" y="166903"/>
                    <a:pt x="173986" y="166903"/>
                  </a:cubicBezTo>
                  <a:lnTo>
                    <a:pt x="173591" y="166903"/>
                  </a:lnTo>
                  <a:cubicBezTo>
                    <a:pt x="173500" y="166903"/>
                    <a:pt x="173439" y="166963"/>
                    <a:pt x="173408" y="167024"/>
                  </a:cubicBezTo>
                  <a:cubicBezTo>
                    <a:pt x="173378" y="167146"/>
                    <a:pt x="173469" y="167298"/>
                    <a:pt x="173591" y="167298"/>
                  </a:cubicBezTo>
                  <a:close/>
                  <a:moveTo>
                    <a:pt x="172405" y="167298"/>
                  </a:moveTo>
                  <a:cubicBezTo>
                    <a:pt x="172497" y="167298"/>
                    <a:pt x="172588" y="167237"/>
                    <a:pt x="172588" y="167146"/>
                  </a:cubicBezTo>
                  <a:cubicBezTo>
                    <a:pt x="172649" y="167024"/>
                    <a:pt x="172557" y="166903"/>
                    <a:pt x="172405" y="166903"/>
                  </a:cubicBezTo>
                  <a:lnTo>
                    <a:pt x="172010" y="166903"/>
                  </a:lnTo>
                  <a:cubicBezTo>
                    <a:pt x="171919" y="166903"/>
                    <a:pt x="171858" y="166963"/>
                    <a:pt x="171828" y="167024"/>
                  </a:cubicBezTo>
                  <a:cubicBezTo>
                    <a:pt x="171798" y="167146"/>
                    <a:pt x="171889" y="167298"/>
                    <a:pt x="172010" y="167298"/>
                  </a:cubicBezTo>
                  <a:close/>
                  <a:moveTo>
                    <a:pt x="170825" y="167298"/>
                  </a:moveTo>
                  <a:cubicBezTo>
                    <a:pt x="170916" y="167298"/>
                    <a:pt x="171007" y="167237"/>
                    <a:pt x="171038" y="167146"/>
                  </a:cubicBezTo>
                  <a:cubicBezTo>
                    <a:pt x="171068" y="167024"/>
                    <a:pt x="170977" y="166903"/>
                    <a:pt x="170825" y="166903"/>
                  </a:cubicBezTo>
                  <a:lnTo>
                    <a:pt x="170460" y="166903"/>
                  </a:lnTo>
                  <a:cubicBezTo>
                    <a:pt x="170369" y="166903"/>
                    <a:pt x="170278" y="166963"/>
                    <a:pt x="170247" y="167024"/>
                  </a:cubicBezTo>
                  <a:cubicBezTo>
                    <a:pt x="170217" y="167146"/>
                    <a:pt x="170308" y="167298"/>
                    <a:pt x="170460" y="167298"/>
                  </a:cubicBezTo>
                  <a:close/>
                  <a:moveTo>
                    <a:pt x="169275" y="167298"/>
                  </a:moveTo>
                  <a:cubicBezTo>
                    <a:pt x="169335" y="167298"/>
                    <a:pt x="169427" y="167237"/>
                    <a:pt x="169457" y="167146"/>
                  </a:cubicBezTo>
                  <a:cubicBezTo>
                    <a:pt x="169487" y="167024"/>
                    <a:pt x="169396" y="166903"/>
                    <a:pt x="169275" y="166903"/>
                  </a:cubicBezTo>
                  <a:lnTo>
                    <a:pt x="168880" y="166903"/>
                  </a:lnTo>
                  <a:cubicBezTo>
                    <a:pt x="168788" y="166903"/>
                    <a:pt x="168697" y="166963"/>
                    <a:pt x="168697" y="167024"/>
                  </a:cubicBezTo>
                  <a:cubicBezTo>
                    <a:pt x="168636" y="167146"/>
                    <a:pt x="168728" y="167298"/>
                    <a:pt x="168880" y="167298"/>
                  </a:cubicBezTo>
                  <a:close/>
                  <a:moveTo>
                    <a:pt x="167694" y="167298"/>
                  </a:moveTo>
                  <a:cubicBezTo>
                    <a:pt x="167785" y="167298"/>
                    <a:pt x="167846" y="167237"/>
                    <a:pt x="167876" y="167146"/>
                  </a:cubicBezTo>
                  <a:cubicBezTo>
                    <a:pt x="167907" y="167024"/>
                    <a:pt x="167816" y="166903"/>
                    <a:pt x="167694" y="166903"/>
                  </a:cubicBezTo>
                  <a:lnTo>
                    <a:pt x="167299" y="166903"/>
                  </a:lnTo>
                  <a:cubicBezTo>
                    <a:pt x="167208" y="166903"/>
                    <a:pt x="167147" y="166963"/>
                    <a:pt x="167117" y="167024"/>
                  </a:cubicBezTo>
                  <a:cubicBezTo>
                    <a:pt x="167056" y="167146"/>
                    <a:pt x="167177" y="167298"/>
                    <a:pt x="167299" y="167298"/>
                  </a:cubicBezTo>
                  <a:close/>
                  <a:moveTo>
                    <a:pt x="166114" y="167298"/>
                  </a:moveTo>
                  <a:cubicBezTo>
                    <a:pt x="166205" y="167298"/>
                    <a:pt x="166265" y="167237"/>
                    <a:pt x="166296" y="167146"/>
                  </a:cubicBezTo>
                  <a:cubicBezTo>
                    <a:pt x="166357" y="167024"/>
                    <a:pt x="166265" y="166903"/>
                    <a:pt x="166114" y="166903"/>
                  </a:cubicBezTo>
                  <a:lnTo>
                    <a:pt x="165718" y="166903"/>
                  </a:lnTo>
                  <a:cubicBezTo>
                    <a:pt x="165627" y="166903"/>
                    <a:pt x="165566" y="166963"/>
                    <a:pt x="165536" y="167024"/>
                  </a:cubicBezTo>
                  <a:cubicBezTo>
                    <a:pt x="165506" y="167146"/>
                    <a:pt x="165597" y="167298"/>
                    <a:pt x="165718" y="167298"/>
                  </a:cubicBezTo>
                  <a:close/>
                  <a:moveTo>
                    <a:pt x="164533" y="167298"/>
                  </a:moveTo>
                  <a:cubicBezTo>
                    <a:pt x="164624" y="167298"/>
                    <a:pt x="164715" y="167237"/>
                    <a:pt x="164746" y="167146"/>
                  </a:cubicBezTo>
                  <a:cubicBezTo>
                    <a:pt x="164776" y="167024"/>
                    <a:pt x="164685" y="166903"/>
                    <a:pt x="164533" y="166903"/>
                  </a:cubicBezTo>
                  <a:lnTo>
                    <a:pt x="164138" y="166903"/>
                  </a:lnTo>
                  <a:cubicBezTo>
                    <a:pt x="164077" y="166903"/>
                    <a:pt x="163986" y="166963"/>
                    <a:pt x="163955" y="167024"/>
                  </a:cubicBezTo>
                  <a:cubicBezTo>
                    <a:pt x="163925" y="167146"/>
                    <a:pt x="164016" y="167298"/>
                    <a:pt x="164138" y="167298"/>
                  </a:cubicBezTo>
                  <a:close/>
                  <a:moveTo>
                    <a:pt x="162983" y="167298"/>
                  </a:moveTo>
                  <a:cubicBezTo>
                    <a:pt x="163044" y="167298"/>
                    <a:pt x="163135" y="167237"/>
                    <a:pt x="163165" y="167146"/>
                  </a:cubicBezTo>
                  <a:cubicBezTo>
                    <a:pt x="163196" y="167024"/>
                    <a:pt x="163104" y="166903"/>
                    <a:pt x="162983" y="166903"/>
                  </a:cubicBezTo>
                  <a:lnTo>
                    <a:pt x="162588" y="166903"/>
                  </a:lnTo>
                  <a:cubicBezTo>
                    <a:pt x="162496" y="166903"/>
                    <a:pt x="162405" y="166963"/>
                    <a:pt x="162405" y="167024"/>
                  </a:cubicBezTo>
                  <a:cubicBezTo>
                    <a:pt x="162344" y="167146"/>
                    <a:pt x="162436" y="167298"/>
                    <a:pt x="162588" y="167298"/>
                  </a:cubicBezTo>
                  <a:close/>
                  <a:moveTo>
                    <a:pt x="161402" y="167298"/>
                  </a:moveTo>
                  <a:cubicBezTo>
                    <a:pt x="161493" y="167298"/>
                    <a:pt x="161554" y="167237"/>
                    <a:pt x="161585" y="167146"/>
                  </a:cubicBezTo>
                  <a:cubicBezTo>
                    <a:pt x="161615" y="167024"/>
                    <a:pt x="161524" y="166903"/>
                    <a:pt x="161402" y="166903"/>
                  </a:cubicBezTo>
                  <a:lnTo>
                    <a:pt x="161007" y="166903"/>
                  </a:lnTo>
                  <a:cubicBezTo>
                    <a:pt x="160916" y="166903"/>
                    <a:pt x="160855" y="166963"/>
                    <a:pt x="160825" y="167024"/>
                  </a:cubicBezTo>
                  <a:cubicBezTo>
                    <a:pt x="160764" y="167146"/>
                    <a:pt x="160885" y="167298"/>
                    <a:pt x="161007" y="167298"/>
                  </a:cubicBezTo>
                  <a:close/>
                  <a:moveTo>
                    <a:pt x="159822" y="167298"/>
                  </a:moveTo>
                  <a:cubicBezTo>
                    <a:pt x="159913" y="167298"/>
                    <a:pt x="159974" y="167237"/>
                    <a:pt x="160004" y="167146"/>
                  </a:cubicBezTo>
                  <a:cubicBezTo>
                    <a:pt x="160065" y="167024"/>
                    <a:pt x="159943" y="166903"/>
                    <a:pt x="159822" y="166903"/>
                  </a:cubicBezTo>
                  <a:lnTo>
                    <a:pt x="159426" y="166903"/>
                  </a:lnTo>
                  <a:cubicBezTo>
                    <a:pt x="159335" y="166903"/>
                    <a:pt x="159274" y="166963"/>
                    <a:pt x="159244" y="167024"/>
                  </a:cubicBezTo>
                  <a:cubicBezTo>
                    <a:pt x="159214" y="167146"/>
                    <a:pt x="159305" y="167298"/>
                    <a:pt x="159426" y="167298"/>
                  </a:cubicBezTo>
                  <a:close/>
                  <a:moveTo>
                    <a:pt x="158241" y="167298"/>
                  </a:moveTo>
                  <a:cubicBezTo>
                    <a:pt x="158332" y="167298"/>
                    <a:pt x="158423" y="167237"/>
                    <a:pt x="158454" y="167146"/>
                  </a:cubicBezTo>
                  <a:cubicBezTo>
                    <a:pt x="158484" y="167024"/>
                    <a:pt x="158393" y="166903"/>
                    <a:pt x="158241" y="166903"/>
                  </a:cubicBezTo>
                  <a:lnTo>
                    <a:pt x="157846" y="166903"/>
                  </a:lnTo>
                  <a:cubicBezTo>
                    <a:pt x="157785" y="166903"/>
                    <a:pt x="157694" y="166963"/>
                    <a:pt x="157664" y="167024"/>
                  </a:cubicBezTo>
                  <a:cubicBezTo>
                    <a:pt x="157633" y="167146"/>
                    <a:pt x="157724" y="167298"/>
                    <a:pt x="157846" y="167298"/>
                  </a:cubicBezTo>
                  <a:close/>
                  <a:moveTo>
                    <a:pt x="156691" y="167298"/>
                  </a:moveTo>
                  <a:cubicBezTo>
                    <a:pt x="156752" y="167298"/>
                    <a:pt x="156843" y="167237"/>
                    <a:pt x="156873" y="167146"/>
                  </a:cubicBezTo>
                  <a:cubicBezTo>
                    <a:pt x="156904" y="167024"/>
                    <a:pt x="156812" y="166903"/>
                    <a:pt x="156691" y="166903"/>
                  </a:cubicBezTo>
                  <a:lnTo>
                    <a:pt x="156296" y="166903"/>
                  </a:lnTo>
                  <a:cubicBezTo>
                    <a:pt x="156205" y="166903"/>
                    <a:pt x="156113" y="166963"/>
                    <a:pt x="156083" y="167024"/>
                  </a:cubicBezTo>
                  <a:cubicBezTo>
                    <a:pt x="156053" y="167146"/>
                    <a:pt x="156144" y="167298"/>
                    <a:pt x="156296" y="167298"/>
                  </a:cubicBezTo>
                  <a:close/>
                  <a:moveTo>
                    <a:pt x="155110" y="167298"/>
                  </a:moveTo>
                  <a:cubicBezTo>
                    <a:pt x="155201" y="167298"/>
                    <a:pt x="155262" y="167237"/>
                    <a:pt x="155293" y="167146"/>
                  </a:cubicBezTo>
                  <a:cubicBezTo>
                    <a:pt x="155323" y="167024"/>
                    <a:pt x="155232" y="166903"/>
                    <a:pt x="155110" y="166903"/>
                  </a:cubicBezTo>
                  <a:lnTo>
                    <a:pt x="154715" y="166903"/>
                  </a:lnTo>
                  <a:cubicBezTo>
                    <a:pt x="154624" y="166903"/>
                    <a:pt x="154563" y="166963"/>
                    <a:pt x="154533" y="167024"/>
                  </a:cubicBezTo>
                  <a:cubicBezTo>
                    <a:pt x="154472" y="167146"/>
                    <a:pt x="154594" y="167298"/>
                    <a:pt x="154715" y="167298"/>
                  </a:cubicBezTo>
                  <a:close/>
                  <a:moveTo>
                    <a:pt x="153530" y="167298"/>
                  </a:moveTo>
                  <a:cubicBezTo>
                    <a:pt x="153621" y="167298"/>
                    <a:pt x="153682" y="167237"/>
                    <a:pt x="153712" y="167146"/>
                  </a:cubicBezTo>
                  <a:cubicBezTo>
                    <a:pt x="153773" y="167024"/>
                    <a:pt x="153651" y="166903"/>
                    <a:pt x="153530" y="166903"/>
                  </a:cubicBezTo>
                  <a:lnTo>
                    <a:pt x="153135" y="166903"/>
                  </a:lnTo>
                  <a:cubicBezTo>
                    <a:pt x="153043" y="166903"/>
                    <a:pt x="152983" y="166963"/>
                    <a:pt x="152952" y="167024"/>
                  </a:cubicBezTo>
                  <a:cubicBezTo>
                    <a:pt x="152922" y="167146"/>
                    <a:pt x="153013" y="167298"/>
                    <a:pt x="153135" y="167298"/>
                  </a:cubicBezTo>
                  <a:close/>
                  <a:moveTo>
                    <a:pt x="151949" y="167298"/>
                  </a:moveTo>
                  <a:cubicBezTo>
                    <a:pt x="152040" y="167298"/>
                    <a:pt x="152131" y="167237"/>
                    <a:pt x="152131" y="167146"/>
                  </a:cubicBezTo>
                  <a:cubicBezTo>
                    <a:pt x="152192" y="167024"/>
                    <a:pt x="152101" y="166903"/>
                    <a:pt x="151949" y="166903"/>
                  </a:cubicBezTo>
                  <a:lnTo>
                    <a:pt x="151554" y="166903"/>
                  </a:lnTo>
                  <a:cubicBezTo>
                    <a:pt x="151493" y="166903"/>
                    <a:pt x="151402" y="166963"/>
                    <a:pt x="151372" y="167024"/>
                  </a:cubicBezTo>
                  <a:cubicBezTo>
                    <a:pt x="151341" y="167146"/>
                    <a:pt x="151432" y="167298"/>
                    <a:pt x="151554" y="167298"/>
                  </a:cubicBezTo>
                  <a:close/>
                  <a:moveTo>
                    <a:pt x="150399" y="167298"/>
                  </a:moveTo>
                  <a:cubicBezTo>
                    <a:pt x="150460" y="167298"/>
                    <a:pt x="150551" y="167237"/>
                    <a:pt x="150581" y="167146"/>
                  </a:cubicBezTo>
                  <a:cubicBezTo>
                    <a:pt x="150612" y="167024"/>
                    <a:pt x="150521" y="166903"/>
                    <a:pt x="150399" y="166903"/>
                  </a:cubicBezTo>
                  <a:lnTo>
                    <a:pt x="150004" y="166903"/>
                  </a:lnTo>
                  <a:cubicBezTo>
                    <a:pt x="149913" y="166903"/>
                    <a:pt x="149821" y="166963"/>
                    <a:pt x="149791" y="167024"/>
                  </a:cubicBezTo>
                  <a:cubicBezTo>
                    <a:pt x="149761" y="167146"/>
                    <a:pt x="149852" y="167298"/>
                    <a:pt x="150004" y="167298"/>
                  </a:cubicBezTo>
                  <a:close/>
                  <a:moveTo>
                    <a:pt x="148818" y="167298"/>
                  </a:moveTo>
                  <a:cubicBezTo>
                    <a:pt x="148910" y="167298"/>
                    <a:pt x="148970" y="167237"/>
                    <a:pt x="149001" y="167146"/>
                  </a:cubicBezTo>
                  <a:cubicBezTo>
                    <a:pt x="149031" y="167024"/>
                    <a:pt x="148940" y="166903"/>
                    <a:pt x="148818" y="166903"/>
                  </a:cubicBezTo>
                  <a:lnTo>
                    <a:pt x="148423" y="166903"/>
                  </a:lnTo>
                  <a:cubicBezTo>
                    <a:pt x="148332" y="166903"/>
                    <a:pt x="148271" y="166963"/>
                    <a:pt x="148241" y="167024"/>
                  </a:cubicBezTo>
                  <a:cubicBezTo>
                    <a:pt x="148180" y="167146"/>
                    <a:pt x="148271" y="167298"/>
                    <a:pt x="148423" y="167298"/>
                  </a:cubicBezTo>
                  <a:close/>
                  <a:moveTo>
                    <a:pt x="147238" y="167298"/>
                  </a:moveTo>
                  <a:cubicBezTo>
                    <a:pt x="147329" y="167298"/>
                    <a:pt x="147390" y="167237"/>
                    <a:pt x="147420" y="167146"/>
                  </a:cubicBezTo>
                  <a:cubicBezTo>
                    <a:pt x="147481" y="167024"/>
                    <a:pt x="147359" y="166903"/>
                    <a:pt x="147238" y="166903"/>
                  </a:cubicBezTo>
                  <a:lnTo>
                    <a:pt x="146843" y="166903"/>
                  </a:lnTo>
                  <a:cubicBezTo>
                    <a:pt x="146751" y="166903"/>
                    <a:pt x="146691" y="166963"/>
                    <a:pt x="146660" y="167024"/>
                  </a:cubicBezTo>
                  <a:cubicBezTo>
                    <a:pt x="146630" y="167146"/>
                    <a:pt x="146721" y="167298"/>
                    <a:pt x="146843" y="167298"/>
                  </a:cubicBezTo>
                  <a:close/>
                  <a:moveTo>
                    <a:pt x="145657" y="167298"/>
                  </a:moveTo>
                  <a:cubicBezTo>
                    <a:pt x="145748" y="167298"/>
                    <a:pt x="145840" y="167237"/>
                    <a:pt x="145840" y="167146"/>
                  </a:cubicBezTo>
                  <a:cubicBezTo>
                    <a:pt x="145900" y="167024"/>
                    <a:pt x="145809" y="166903"/>
                    <a:pt x="145657" y="166903"/>
                  </a:cubicBezTo>
                  <a:lnTo>
                    <a:pt x="145262" y="166903"/>
                  </a:lnTo>
                  <a:cubicBezTo>
                    <a:pt x="145201" y="166903"/>
                    <a:pt x="145110" y="166963"/>
                    <a:pt x="145080" y="167024"/>
                  </a:cubicBezTo>
                  <a:cubicBezTo>
                    <a:pt x="145049" y="167146"/>
                    <a:pt x="145140" y="167298"/>
                    <a:pt x="145262" y="167298"/>
                  </a:cubicBezTo>
                  <a:close/>
                  <a:moveTo>
                    <a:pt x="144107" y="167298"/>
                  </a:moveTo>
                  <a:cubicBezTo>
                    <a:pt x="144168" y="167298"/>
                    <a:pt x="144259" y="167237"/>
                    <a:pt x="144289" y="167146"/>
                  </a:cubicBezTo>
                  <a:cubicBezTo>
                    <a:pt x="144320" y="167024"/>
                    <a:pt x="144229" y="166903"/>
                    <a:pt x="144107" y="166903"/>
                  </a:cubicBezTo>
                  <a:lnTo>
                    <a:pt x="143712" y="166903"/>
                  </a:lnTo>
                  <a:cubicBezTo>
                    <a:pt x="143621" y="166903"/>
                    <a:pt x="143530" y="166963"/>
                    <a:pt x="143499" y="167024"/>
                  </a:cubicBezTo>
                  <a:cubicBezTo>
                    <a:pt x="143469" y="167146"/>
                    <a:pt x="143560" y="167298"/>
                    <a:pt x="143712" y="167298"/>
                  </a:cubicBezTo>
                  <a:close/>
                  <a:moveTo>
                    <a:pt x="142526" y="167298"/>
                  </a:moveTo>
                  <a:cubicBezTo>
                    <a:pt x="142618" y="167298"/>
                    <a:pt x="142678" y="167237"/>
                    <a:pt x="142709" y="167146"/>
                  </a:cubicBezTo>
                  <a:cubicBezTo>
                    <a:pt x="142739" y="167024"/>
                    <a:pt x="142648" y="166903"/>
                    <a:pt x="142526" y="166903"/>
                  </a:cubicBezTo>
                  <a:lnTo>
                    <a:pt x="142131" y="166903"/>
                  </a:lnTo>
                  <a:cubicBezTo>
                    <a:pt x="142040" y="166903"/>
                    <a:pt x="141979" y="166963"/>
                    <a:pt x="141949" y="167024"/>
                  </a:cubicBezTo>
                  <a:cubicBezTo>
                    <a:pt x="141888" y="167146"/>
                    <a:pt x="141979" y="167298"/>
                    <a:pt x="142131" y="167298"/>
                  </a:cubicBezTo>
                  <a:close/>
                  <a:moveTo>
                    <a:pt x="140946" y="167298"/>
                  </a:moveTo>
                  <a:cubicBezTo>
                    <a:pt x="141037" y="167298"/>
                    <a:pt x="141098" y="167237"/>
                    <a:pt x="141128" y="167146"/>
                  </a:cubicBezTo>
                  <a:cubicBezTo>
                    <a:pt x="141189" y="167024"/>
                    <a:pt x="141067" y="166903"/>
                    <a:pt x="140946" y="166903"/>
                  </a:cubicBezTo>
                  <a:lnTo>
                    <a:pt x="140551" y="166903"/>
                  </a:lnTo>
                  <a:cubicBezTo>
                    <a:pt x="140460" y="166903"/>
                    <a:pt x="140399" y="166963"/>
                    <a:pt x="140368" y="167024"/>
                  </a:cubicBezTo>
                  <a:cubicBezTo>
                    <a:pt x="140338" y="167146"/>
                    <a:pt x="140429" y="167298"/>
                    <a:pt x="140551" y="167298"/>
                  </a:cubicBezTo>
                  <a:close/>
                  <a:moveTo>
                    <a:pt x="139365" y="167298"/>
                  </a:moveTo>
                  <a:cubicBezTo>
                    <a:pt x="139456" y="167298"/>
                    <a:pt x="139548" y="167237"/>
                    <a:pt x="139548" y="167146"/>
                  </a:cubicBezTo>
                  <a:cubicBezTo>
                    <a:pt x="139608" y="167024"/>
                    <a:pt x="139517" y="166903"/>
                    <a:pt x="139365" y="166903"/>
                  </a:cubicBezTo>
                  <a:lnTo>
                    <a:pt x="138970" y="166903"/>
                  </a:lnTo>
                  <a:cubicBezTo>
                    <a:pt x="138879" y="166903"/>
                    <a:pt x="138818" y="166963"/>
                    <a:pt x="138788" y="167024"/>
                  </a:cubicBezTo>
                  <a:cubicBezTo>
                    <a:pt x="138757" y="167146"/>
                    <a:pt x="138849" y="167298"/>
                    <a:pt x="138970" y="167298"/>
                  </a:cubicBezTo>
                  <a:close/>
                  <a:moveTo>
                    <a:pt x="137785" y="167298"/>
                  </a:moveTo>
                  <a:cubicBezTo>
                    <a:pt x="137876" y="167298"/>
                    <a:pt x="137967" y="167237"/>
                    <a:pt x="137997" y="167146"/>
                  </a:cubicBezTo>
                  <a:cubicBezTo>
                    <a:pt x="138028" y="167024"/>
                    <a:pt x="137937" y="166903"/>
                    <a:pt x="137785" y="166903"/>
                  </a:cubicBezTo>
                  <a:lnTo>
                    <a:pt x="137420" y="166903"/>
                  </a:lnTo>
                  <a:cubicBezTo>
                    <a:pt x="137329" y="166903"/>
                    <a:pt x="137238" y="166963"/>
                    <a:pt x="137207" y="167024"/>
                  </a:cubicBezTo>
                  <a:cubicBezTo>
                    <a:pt x="137177" y="167146"/>
                    <a:pt x="137268" y="167298"/>
                    <a:pt x="137420" y="167298"/>
                  </a:cubicBezTo>
                  <a:close/>
                  <a:moveTo>
                    <a:pt x="136235" y="167298"/>
                  </a:moveTo>
                  <a:cubicBezTo>
                    <a:pt x="136326" y="167298"/>
                    <a:pt x="136387" y="167237"/>
                    <a:pt x="136417" y="167146"/>
                  </a:cubicBezTo>
                  <a:cubicBezTo>
                    <a:pt x="136447" y="167024"/>
                    <a:pt x="136356" y="166903"/>
                    <a:pt x="136235" y="166903"/>
                  </a:cubicBezTo>
                  <a:lnTo>
                    <a:pt x="135839" y="166903"/>
                  </a:lnTo>
                  <a:cubicBezTo>
                    <a:pt x="135748" y="166903"/>
                    <a:pt x="135657" y="166963"/>
                    <a:pt x="135657" y="167024"/>
                  </a:cubicBezTo>
                  <a:cubicBezTo>
                    <a:pt x="135596" y="167146"/>
                    <a:pt x="135687" y="167298"/>
                    <a:pt x="135839" y="167298"/>
                  </a:cubicBezTo>
                  <a:close/>
                  <a:moveTo>
                    <a:pt x="134654" y="167298"/>
                  </a:moveTo>
                  <a:cubicBezTo>
                    <a:pt x="134745" y="167298"/>
                    <a:pt x="134806" y="167237"/>
                    <a:pt x="134836" y="167146"/>
                  </a:cubicBezTo>
                  <a:cubicBezTo>
                    <a:pt x="134867" y="167024"/>
                    <a:pt x="134776" y="166903"/>
                    <a:pt x="134654" y="166903"/>
                  </a:cubicBezTo>
                  <a:lnTo>
                    <a:pt x="134259" y="166903"/>
                  </a:lnTo>
                  <a:cubicBezTo>
                    <a:pt x="134168" y="166903"/>
                    <a:pt x="134107" y="166963"/>
                    <a:pt x="134076" y="167024"/>
                  </a:cubicBezTo>
                  <a:cubicBezTo>
                    <a:pt x="134046" y="167146"/>
                    <a:pt x="134137" y="167298"/>
                    <a:pt x="134259" y="167298"/>
                  </a:cubicBezTo>
                  <a:close/>
                  <a:moveTo>
                    <a:pt x="133073" y="167298"/>
                  </a:moveTo>
                  <a:cubicBezTo>
                    <a:pt x="133165" y="167298"/>
                    <a:pt x="133256" y="167237"/>
                    <a:pt x="133256" y="167146"/>
                  </a:cubicBezTo>
                  <a:cubicBezTo>
                    <a:pt x="133317" y="167024"/>
                    <a:pt x="133225" y="166903"/>
                    <a:pt x="133073" y="166903"/>
                  </a:cubicBezTo>
                  <a:lnTo>
                    <a:pt x="132678" y="166903"/>
                  </a:lnTo>
                  <a:cubicBezTo>
                    <a:pt x="132587" y="166903"/>
                    <a:pt x="132526" y="166963"/>
                    <a:pt x="132496" y="167024"/>
                  </a:cubicBezTo>
                  <a:cubicBezTo>
                    <a:pt x="132465" y="167146"/>
                    <a:pt x="132557" y="167298"/>
                    <a:pt x="132678" y="167298"/>
                  </a:cubicBezTo>
                  <a:close/>
                  <a:moveTo>
                    <a:pt x="131493" y="167298"/>
                  </a:moveTo>
                  <a:cubicBezTo>
                    <a:pt x="131584" y="167298"/>
                    <a:pt x="131675" y="167237"/>
                    <a:pt x="131706" y="167146"/>
                  </a:cubicBezTo>
                  <a:cubicBezTo>
                    <a:pt x="131736" y="167024"/>
                    <a:pt x="131645" y="166903"/>
                    <a:pt x="131493" y="166903"/>
                  </a:cubicBezTo>
                  <a:lnTo>
                    <a:pt x="131128" y="166903"/>
                  </a:lnTo>
                  <a:lnTo>
                    <a:pt x="130733" y="166903"/>
                  </a:lnTo>
                  <a:cubicBezTo>
                    <a:pt x="130642" y="166903"/>
                    <a:pt x="130551" y="166963"/>
                    <a:pt x="130520" y="167024"/>
                  </a:cubicBezTo>
                  <a:cubicBezTo>
                    <a:pt x="130490" y="167146"/>
                    <a:pt x="130581" y="167298"/>
                    <a:pt x="130733" y="167298"/>
                  </a:cubicBezTo>
                  <a:lnTo>
                    <a:pt x="131128" y="167298"/>
                  </a:lnTo>
                  <a:close/>
                  <a:moveTo>
                    <a:pt x="261860" y="83649"/>
                  </a:moveTo>
                  <a:lnTo>
                    <a:pt x="261860" y="83984"/>
                  </a:lnTo>
                  <a:cubicBezTo>
                    <a:pt x="261860" y="84075"/>
                    <a:pt x="261890" y="84136"/>
                    <a:pt x="261982" y="84166"/>
                  </a:cubicBezTo>
                  <a:cubicBezTo>
                    <a:pt x="262103" y="84196"/>
                    <a:pt x="262225" y="84105"/>
                    <a:pt x="262225" y="83984"/>
                  </a:cubicBezTo>
                  <a:lnTo>
                    <a:pt x="262225" y="83649"/>
                  </a:lnTo>
                  <a:lnTo>
                    <a:pt x="262225" y="83315"/>
                  </a:lnTo>
                  <a:cubicBezTo>
                    <a:pt x="262225" y="83224"/>
                    <a:pt x="262194" y="83163"/>
                    <a:pt x="262103" y="83132"/>
                  </a:cubicBezTo>
                  <a:cubicBezTo>
                    <a:pt x="261982" y="83102"/>
                    <a:pt x="261860" y="83193"/>
                    <a:pt x="261860" y="83315"/>
                  </a:cubicBezTo>
                  <a:close/>
                  <a:moveTo>
                    <a:pt x="262225" y="85169"/>
                  </a:moveTo>
                  <a:cubicBezTo>
                    <a:pt x="262225" y="85078"/>
                    <a:pt x="262194" y="84987"/>
                    <a:pt x="262103" y="84987"/>
                  </a:cubicBezTo>
                  <a:cubicBezTo>
                    <a:pt x="261982" y="84926"/>
                    <a:pt x="261860" y="85017"/>
                    <a:pt x="261860" y="85169"/>
                  </a:cubicBezTo>
                  <a:lnTo>
                    <a:pt x="261860" y="85564"/>
                  </a:lnTo>
                  <a:cubicBezTo>
                    <a:pt x="261860" y="85625"/>
                    <a:pt x="261890" y="85716"/>
                    <a:pt x="261982" y="85746"/>
                  </a:cubicBezTo>
                  <a:cubicBezTo>
                    <a:pt x="262103" y="85777"/>
                    <a:pt x="262225" y="85686"/>
                    <a:pt x="262225" y="85564"/>
                  </a:cubicBezTo>
                  <a:close/>
                  <a:moveTo>
                    <a:pt x="262225" y="86719"/>
                  </a:moveTo>
                  <a:cubicBezTo>
                    <a:pt x="262225" y="86658"/>
                    <a:pt x="262194" y="86567"/>
                    <a:pt x="262103" y="86537"/>
                  </a:cubicBezTo>
                  <a:cubicBezTo>
                    <a:pt x="261982" y="86506"/>
                    <a:pt x="261860" y="86598"/>
                    <a:pt x="261860" y="86719"/>
                  </a:cubicBezTo>
                  <a:lnTo>
                    <a:pt x="261860" y="87114"/>
                  </a:lnTo>
                  <a:cubicBezTo>
                    <a:pt x="261860" y="87205"/>
                    <a:pt x="261890" y="87297"/>
                    <a:pt x="261982" y="87297"/>
                  </a:cubicBezTo>
                  <a:cubicBezTo>
                    <a:pt x="262103" y="87357"/>
                    <a:pt x="262225" y="87266"/>
                    <a:pt x="262225" y="87114"/>
                  </a:cubicBezTo>
                  <a:close/>
                  <a:moveTo>
                    <a:pt x="262225" y="88300"/>
                  </a:moveTo>
                  <a:cubicBezTo>
                    <a:pt x="262225" y="88209"/>
                    <a:pt x="262194" y="88148"/>
                    <a:pt x="262103" y="88117"/>
                  </a:cubicBezTo>
                  <a:cubicBezTo>
                    <a:pt x="261982" y="88087"/>
                    <a:pt x="261860" y="88178"/>
                    <a:pt x="261860" y="88300"/>
                  </a:cubicBezTo>
                  <a:lnTo>
                    <a:pt x="261860" y="88695"/>
                  </a:lnTo>
                  <a:cubicBezTo>
                    <a:pt x="261860" y="88786"/>
                    <a:pt x="261890" y="88847"/>
                    <a:pt x="261982" y="88877"/>
                  </a:cubicBezTo>
                  <a:cubicBezTo>
                    <a:pt x="262103" y="88938"/>
                    <a:pt x="262225" y="88816"/>
                    <a:pt x="262225" y="88695"/>
                  </a:cubicBezTo>
                  <a:close/>
                  <a:moveTo>
                    <a:pt x="262225" y="89880"/>
                  </a:moveTo>
                  <a:cubicBezTo>
                    <a:pt x="262225" y="89789"/>
                    <a:pt x="262194" y="89728"/>
                    <a:pt x="262103" y="89698"/>
                  </a:cubicBezTo>
                  <a:cubicBezTo>
                    <a:pt x="261982" y="89637"/>
                    <a:pt x="261860" y="89759"/>
                    <a:pt x="261860" y="89880"/>
                  </a:cubicBezTo>
                  <a:lnTo>
                    <a:pt x="261860" y="90275"/>
                  </a:lnTo>
                  <a:cubicBezTo>
                    <a:pt x="261860" y="90367"/>
                    <a:pt x="261890" y="90427"/>
                    <a:pt x="261982" y="90458"/>
                  </a:cubicBezTo>
                  <a:cubicBezTo>
                    <a:pt x="262103" y="90488"/>
                    <a:pt x="262225" y="90397"/>
                    <a:pt x="262225" y="90275"/>
                  </a:cubicBezTo>
                  <a:close/>
                  <a:moveTo>
                    <a:pt x="262225" y="91461"/>
                  </a:moveTo>
                  <a:cubicBezTo>
                    <a:pt x="262225" y="91370"/>
                    <a:pt x="262194" y="91278"/>
                    <a:pt x="262103" y="91248"/>
                  </a:cubicBezTo>
                  <a:cubicBezTo>
                    <a:pt x="261982" y="91218"/>
                    <a:pt x="261860" y="91309"/>
                    <a:pt x="261860" y="91461"/>
                  </a:cubicBezTo>
                  <a:lnTo>
                    <a:pt x="261860" y="91856"/>
                  </a:lnTo>
                  <a:cubicBezTo>
                    <a:pt x="261860" y="91917"/>
                    <a:pt x="261890" y="92008"/>
                    <a:pt x="261982" y="92038"/>
                  </a:cubicBezTo>
                  <a:cubicBezTo>
                    <a:pt x="262103" y="92069"/>
                    <a:pt x="262225" y="91978"/>
                    <a:pt x="262225" y="91856"/>
                  </a:cubicBezTo>
                  <a:close/>
                  <a:moveTo>
                    <a:pt x="262225" y="93011"/>
                  </a:moveTo>
                  <a:cubicBezTo>
                    <a:pt x="262225" y="92920"/>
                    <a:pt x="262194" y="92859"/>
                    <a:pt x="262103" y="92829"/>
                  </a:cubicBezTo>
                  <a:cubicBezTo>
                    <a:pt x="261982" y="92798"/>
                    <a:pt x="261860" y="92889"/>
                    <a:pt x="261860" y="93011"/>
                  </a:cubicBezTo>
                  <a:lnTo>
                    <a:pt x="261860" y="93406"/>
                  </a:lnTo>
                  <a:cubicBezTo>
                    <a:pt x="261860" y="93497"/>
                    <a:pt x="261890" y="93589"/>
                    <a:pt x="261982" y="93589"/>
                  </a:cubicBezTo>
                  <a:cubicBezTo>
                    <a:pt x="262103" y="93649"/>
                    <a:pt x="262225" y="93558"/>
                    <a:pt x="262225" y="93406"/>
                  </a:cubicBezTo>
                  <a:close/>
                  <a:moveTo>
                    <a:pt x="262225" y="94592"/>
                  </a:moveTo>
                  <a:cubicBezTo>
                    <a:pt x="262225" y="94500"/>
                    <a:pt x="262194" y="94440"/>
                    <a:pt x="262103" y="94409"/>
                  </a:cubicBezTo>
                  <a:cubicBezTo>
                    <a:pt x="261982" y="94379"/>
                    <a:pt x="261860" y="94470"/>
                    <a:pt x="261860" y="94592"/>
                  </a:cubicBezTo>
                  <a:lnTo>
                    <a:pt x="261860" y="94987"/>
                  </a:lnTo>
                  <a:cubicBezTo>
                    <a:pt x="261860" y="95078"/>
                    <a:pt x="261890" y="95139"/>
                    <a:pt x="261982" y="95169"/>
                  </a:cubicBezTo>
                  <a:cubicBezTo>
                    <a:pt x="262103" y="95199"/>
                    <a:pt x="262225" y="95108"/>
                    <a:pt x="262225" y="94987"/>
                  </a:cubicBezTo>
                  <a:close/>
                  <a:moveTo>
                    <a:pt x="262225" y="96172"/>
                  </a:moveTo>
                  <a:cubicBezTo>
                    <a:pt x="262225" y="96081"/>
                    <a:pt x="262194" y="95990"/>
                    <a:pt x="262103" y="95990"/>
                  </a:cubicBezTo>
                  <a:cubicBezTo>
                    <a:pt x="261982" y="95929"/>
                    <a:pt x="261860" y="96020"/>
                    <a:pt x="261860" y="96172"/>
                  </a:cubicBezTo>
                  <a:lnTo>
                    <a:pt x="261860" y="96567"/>
                  </a:lnTo>
                  <a:cubicBezTo>
                    <a:pt x="261860" y="96658"/>
                    <a:pt x="261890" y="96719"/>
                    <a:pt x="261982" y="96750"/>
                  </a:cubicBezTo>
                  <a:cubicBezTo>
                    <a:pt x="262103" y="96780"/>
                    <a:pt x="262225" y="96689"/>
                    <a:pt x="262225" y="96567"/>
                  </a:cubicBezTo>
                  <a:close/>
                  <a:moveTo>
                    <a:pt x="262225" y="97722"/>
                  </a:moveTo>
                  <a:cubicBezTo>
                    <a:pt x="262225" y="97662"/>
                    <a:pt x="262194" y="97570"/>
                    <a:pt x="262103" y="97540"/>
                  </a:cubicBezTo>
                  <a:cubicBezTo>
                    <a:pt x="261982" y="97510"/>
                    <a:pt x="261860" y="97601"/>
                    <a:pt x="261860" y="97722"/>
                  </a:cubicBezTo>
                  <a:lnTo>
                    <a:pt x="261860" y="98117"/>
                  </a:lnTo>
                  <a:cubicBezTo>
                    <a:pt x="261860" y="98209"/>
                    <a:pt x="261890" y="98300"/>
                    <a:pt x="261982" y="98330"/>
                  </a:cubicBezTo>
                  <a:cubicBezTo>
                    <a:pt x="262103" y="98361"/>
                    <a:pt x="262225" y="98269"/>
                    <a:pt x="262225" y="98117"/>
                  </a:cubicBezTo>
                  <a:close/>
                  <a:moveTo>
                    <a:pt x="262225" y="99303"/>
                  </a:moveTo>
                  <a:cubicBezTo>
                    <a:pt x="262225" y="99212"/>
                    <a:pt x="262194" y="99151"/>
                    <a:pt x="262103" y="99121"/>
                  </a:cubicBezTo>
                  <a:cubicBezTo>
                    <a:pt x="261982" y="99090"/>
                    <a:pt x="261860" y="99181"/>
                    <a:pt x="261860" y="99303"/>
                  </a:cubicBezTo>
                  <a:lnTo>
                    <a:pt x="261860" y="99698"/>
                  </a:lnTo>
                  <a:cubicBezTo>
                    <a:pt x="261860" y="99789"/>
                    <a:pt x="261890" y="99850"/>
                    <a:pt x="261982" y="99880"/>
                  </a:cubicBezTo>
                  <a:cubicBezTo>
                    <a:pt x="262103" y="99941"/>
                    <a:pt x="262225" y="99850"/>
                    <a:pt x="262225" y="99698"/>
                  </a:cubicBezTo>
                  <a:close/>
                  <a:moveTo>
                    <a:pt x="262225" y="100883"/>
                  </a:moveTo>
                  <a:cubicBezTo>
                    <a:pt x="262225" y="100792"/>
                    <a:pt x="262194" y="100731"/>
                    <a:pt x="262103" y="100701"/>
                  </a:cubicBezTo>
                  <a:cubicBezTo>
                    <a:pt x="261982" y="100640"/>
                    <a:pt x="261860" y="100762"/>
                    <a:pt x="261860" y="100883"/>
                  </a:cubicBezTo>
                  <a:lnTo>
                    <a:pt x="261860" y="101279"/>
                  </a:lnTo>
                  <a:cubicBezTo>
                    <a:pt x="261860" y="101370"/>
                    <a:pt x="261890" y="101431"/>
                    <a:pt x="261982" y="101461"/>
                  </a:cubicBezTo>
                  <a:cubicBezTo>
                    <a:pt x="262103" y="101491"/>
                    <a:pt x="262225" y="101400"/>
                    <a:pt x="262225" y="101279"/>
                  </a:cubicBezTo>
                  <a:close/>
                  <a:moveTo>
                    <a:pt x="262225" y="102464"/>
                  </a:moveTo>
                  <a:cubicBezTo>
                    <a:pt x="262225" y="102373"/>
                    <a:pt x="262194" y="102282"/>
                    <a:pt x="262103" y="102282"/>
                  </a:cubicBezTo>
                  <a:cubicBezTo>
                    <a:pt x="261982" y="102221"/>
                    <a:pt x="261860" y="102312"/>
                    <a:pt x="261860" y="102464"/>
                  </a:cubicBezTo>
                  <a:lnTo>
                    <a:pt x="261860" y="102859"/>
                  </a:lnTo>
                  <a:cubicBezTo>
                    <a:pt x="261860" y="102920"/>
                    <a:pt x="261890" y="103011"/>
                    <a:pt x="261982" y="103042"/>
                  </a:cubicBezTo>
                  <a:cubicBezTo>
                    <a:pt x="262103" y="103072"/>
                    <a:pt x="262225" y="102981"/>
                    <a:pt x="262225" y="102859"/>
                  </a:cubicBezTo>
                  <a:close/>
                  <a:moveTo>
                    <a:pt x="262225" y="104014"/>
                  </a:moveTo>
                  <a:cubicBezTo>
                    <a:pt x="262225" y="103953"/>
                    <a:pt x="262194" y="103862"/>
                    <a:pt x="262103" y="103832"/>
                  </a:cubicBezTo>
                  <a:cubicBezTo>
                    <a:pt x="261982" y="103801"/>
                    <a:pt x="261860" y="103893"/>
                    <a:pt x="261860" y="104014"/>
                  </a:cubicBezTo>
                  <a:lnTo>
                    <a:pt x="261860" y="104409"/>
                  </a:lnTo>
                  <a:cubicBezTo>
                    <a:pt x="261860" y="104501"/>
                    <a:pt x="261890" y="104592"/>
                    <a:pt x="261982" y="104592"/>
                  </a:cubicBezTo>
                  <a:cubicBezTo>
                    <a:pt x="262103" y="104653"/>
                    <a:pt x="262225" y="104561"/>
                    <a:pt x="262225" y="104409"/>
                  </a:cubicBezTo>
                  <a:close/>
                  <a:moveTo>
                    <a:pt x="262225" y="105595"/>
                  </a:moveTo>
                  <a:cubicBezTo>
                    <a:pt x="262225" y="105504"/>
                    <a:pt x="262194" y="105443"/>
                    <a:pt x="262103" y="105412"/>
                  </a:cubicBezTo>
                  <a:cubicBezTo>
                    <a:pt x="261982" y="105382"/>
                    <a:pt x="261860" y="105473"/>
                    <a:pt x="261860" y="105595"/>
                  </a:cubicBezTo>
                  <a:lnTo>
                    <a:pt x="261860" y="105990"/>
                  </a:lnTo>
                  <a:cubicBezTo>
                    <a:pt x="261860" y="106081"/>
                    <a:pt x="261890" y="106142"/>
                    <a:pt x="261982" y="106172"/>
                  </a:cubicBezTo>
                  <a:cubicBezTo>
                    <a:pt x="262103" y="106233"/>
                    <a:pt x="262225" y="106112"/>
                    <a:pt x="262225" y="105990"/>
                  </a:cubicBezTo>
                  <a:close/>
                  <a:moveTo>
                    <a:pt x="262225" y="107175"/>
                  </a:moveTo>
                  <a:cubicBezTo>
                    <a:pt x="262225" y="107084"/>
                    <a:pt x="262194" y="107023"/>
                    <a:pt x="262103" y="106993"/>
                  </a:cubicBezTo>
                  <a:cubicBezTo>
                    <a:pt x="261982" y="106932"/>
                    <a:pt x="261860" y="107023"/>
                    <a:pt x="261860" y="107175"/>
                  </a:cubicBezTo>
                  <a:lnTo>
                    <a:pt x="261860" y="107570"/>
                  </a:lnTo>
                  <a:cubicBezTo>
                    <a:pt x="261860" y="107662"/>
                    <a:pt x="261890" y="107722"/>
                    <a:pt x="261982" y="107753"/>
                  </a:cubicBezTo>
                  <a:cubicBezTo>
                    <a:pt x="262103" y="107783"/>
                    <a:pt x="262225" y="107692"/>
                    <a:pt x="262225" y="107570"/>
                  </a:cubicBezTo>
                  <a:close/>
                  <a:moveTo>
                    <a:pt x="262225" y="108756"/>
                  </a:moveTo>
                  <a:cubicBezTo>
                    <a:pt x="262225" y="108665"/>
                    <a:pt x="262194" y="108574"/>
                    <a:pt x="262103" y="108543"/>
                  </a:cubicBezTo>
                  <a:cubicBezTo>
                    <a:pt x="261982" y="108513"/>
                    <a:pt x="261860" y="108604"/>
                    <a:pt x="261860" y="108756"/>
                  </a:cubicBezTo>
                  <a:lnTo>
                    <a:pt x="261860" y="109121"/>
                  </a:lnTo>
                  <a:cubicBezTo>
                    <a:pt x="261860" y="109212"/>
                    <a:pt x="261890" y="109303"/>
                    <a:pt x="261982" y="109333"/>
                  </a:cubicBezTo>
                  <a:cubicBezTo>
                    <a:pt x="262103" y="109364"/>
                    <a:pt x="262225" y="109273"/>
                    <a:pt x="262225" y="109121"/>
                  </a:cubicBezTo>
                  <a:close/>
                  <a:moveTo>
                    <a:pt x="262225" y="110306"/>
                  </a:moveTo>
                  <a:cubicBezTo>
                    <a:pt x="262225" y="110215"/>
                    <a:pt x="262194" y="110154"/>
                    <a:pt x="262103" y="110124"/>
                  </a:cubicBezTo>
                  <a:cubicBezTo>
                    <a:pt x="261982" y="110093"/>
                    <a:pt x="261860" y="110185"/>
                    <a:pt x="261860" y="110306"/>
                  </a:cubicBezTo>
                  <a:lnTo>
                    <a:pt x="261860" y="110701"/>
                  </a:lnTo>
                  <a:cubicBezTo>
                    <a:pt x="261860" y="110792"/>
                    <a:pt x="261890" y="110884"/>
                    <a:pt x="261982" y="110884"/>
                  </a:cubicBezTo>
                  <a:cubicBezTo>
                    <a:pt x="262103" y="110944"/>
                    <a:pt x="262225" y="110853"/>
                    <a:pt x="262225" y="110701"/>
                  </a:cubicBezTo>
                  <a:close/>
                  <a:moveTo>
                    <a:pt x="262225" y="111887"/>
                  </a:moveTo>
                  <a:cubicBezTo>
                    <a:pt x="262225" y="111795"/>
                    <a:pt x="262194" y="111735"/>
                    <a:pt x="262103" y="111704"/>
                  </a:cubicBezTo>
                  <a:cubicBezTo>
                    <a:pt x="261982" y="111674"/>
                    <a:pt x="261860" y="111765"/>
                    <a:pt x="261860" y="111887"/>
                  </a:cubicBezTo>
                  <a:lnTo>
                    <a:pt x="261860" y="112282"/>
                  </a:lnTo>
                  <a:cubicBezTo>
                    <a:pt x="261860" y="112373"/>
                    <a:pt x="261890" y="112434"/>
                    <a:pt x="261982" y="112464"/>
                  </a:cubicBezTo>
                  <a:cubicBezTo>
                    <a:pt x="262103" y="112495"/>
                    <a:pt x="262225" y="112403"/>
                    <a:pt x="262225" y="112282"/>
                  </a:cubicBezTo>
                  <a:close/>
                  <a:moveTo>
                    <a:pt x="262225" y="113467"/>
                  </a:moveTo>
                  <a:cubicBezTo>
                    <a:pt x="262225" y="113376"/>
                    <a:pt x="262194" y="113285"/>
                    <a:pt x="262103" y="113285"/>
                  </a:cubicBezTo>
                  <a:cubicBezTo>
                    <a:pt x="261982" y="113224"/>
                    <a:pt x="261860" y="113315"/>
                    <a:pt x="261860" y="113467"/>
                  </a:cubicBezTo>
                  <a:lnTo>
                    <a:pt x="261860" y="113862"/>
                  </a:lnTo>
                  <a:cubicBezTo>
                    <a:pt x="261860" y="113954"/>
                    <a:pt x="261890" y="114014"/>
                    <a:pt x="261982" y="114045"/>
                  </a:cubicBezTo>
                  <a:cubicBezTo>
                    <a:pt x="262103" y="114075"/>
                    <a:pt x="262225" y="113984"/>
                    <a:pt x="262225" y="113862"/>
                  </a:cubicBezTo>
                  <a:close/>
                  <a:moveTo>
                    <a:pt x="262225" y="115017"/>
                  </a:moveTo>
                  <a:cubicBezTo>
                    <a:pt x="262225" y="114957"/>
                    <a:pt x="262194" y="114865"/>
                    <a:pt x="262103" y="114835"/>
                  </a:cubicBezTo>
                  <a:cubicBezTo>
                    <a:pt x="261982" y="114805"/>
                    <a:pt x="261860" y="114896"/>
                    <a:pt x="261860" y="115017"/>
                  </a:cubicBezTo>
                  <a:lnTo>
                    <a:pt x="261860" y="115413"/>
                  </a:lnTo>
                  <a:cubicBezTo>
                    <a:pt x="261860" y="115504"/>
                    <a:pt x="261890" y="115595"/>
                    <a:pt x="261982" y="115625"/>
                  </a:cubicBezTo>
                  <a:cubicBezTo>
                    <a:pt x="262103" y="115656"/>
                    <a:pt x="262225" y="115565"/>
                    <a:pt x="262225" y="115413"/>
                  </a:cubicBezTo>
                  <a:close/>
                  <a:moveTo>
                    <a:pt x="262225" y="116598"/>
                  </a:moveTo>
                  <a:cubicBezTo>
                    <a:pt x="262225" y="116507"/>
                    <a:pt x="262194" y="116446"/>
                    <a:pt x="262103" y="116416"/>
                  </a:cubicBezTo>
                  <a:cubicBezTo>
                    <a:pt x="261982" y="116385"/>
                    <a:pt x="261860" y="116476"/>
                    <a:pt x="261860" y="116598"/>
                  </a:cubicBezTo>
                  <a:lnTo>
                    <a:pt x="261860" y="116993"/>
                  </a:lnTo>
                  <a:cubicBezTo>
                    <a:pt x="261860" y="117084"/>
                    <a:pt x="261890" y="117145"/>
                    <a:pt x="261982" y="117175"/>
                  </a:cubicBezTo>
                  <a:cubicBezTo>
                    <a:pt x="262103" y="117236"/>
                    <a:pt x="262225" y="117115"/>
                    <a:pt x="262225" y="116993"/>
                  </a:cubicBezTo>
                  <a:close/>
                  <a:moveTo>
                    <a:pt x="262225" y="118179"/>
                  </a:moveTo>
                  <a:cubicBezTo>
                    <a:pt x="262225" y="118087"/>
                    <a:pt x="262194" y="118027"/>
                    <a:pt x="262103" y="117996"/>
                  </a:cubicBezTo>
                  <a:cubicBezTo>
                    <a:pt x="261982" y="117935"/>
                    <a:pt x="261860" y="118057"/>
                    <a:pt x="261860" y="118179"/>
                  </a:cubicBezTo>
                  <a:lnTo>
                    <a:pt x="261860" y="118574"/>
                  </a:lnTo>
                  <a:cubicBezTo>
                    <a:pt x="261860" y="118665"/>
                    <a:pt x="261890" y="118726"/>
                    <a:pt x="261982" y="118756"/>
                  </a:cubicBezTo>
                  <a:cubicBezTo>
                    <a:pt x="262103" y="118786"/>
                    <a:pt x="262225" y="118695"/>
                    <a:pt x="262225" y="118574"/>
                  </a:cubicBezTo>
                  <a:close/>
                  <a:moveTo>
                    <a:pt x="262225" y="119759"/>
                  </a:moveTo>
                  <a:cubicBezTo>
                    <a:pt x="262225" y="119668"/>
                    <a:pt x="262194" y="119577"/>
                    <a:pt x="262103" y="119577"/>
                  </a:cubicBezTo>
                  <a:cubicBezTo>
                    <a:pt x="261982" y="119516"/>
                    <a:pt x="261860" y="119607"/>
                    <a:pt x="261860" y="119759"/>
                  </a:cubicBezTo>
                  <a:lnTo>
                    <a:pt x="261860" y="120154"/>
                  </a:lnTo>
                  <a:cubicBezTo>
                    <a:pt x="261860" y="120215"/>
                    <a:pt x="261890" y="120306"/>
                    <a:pt x="261982" y="120337"/>
                  </a:cubicBezTo>
                  <a:cubicBezTo>
                    <a:pt x="262103" y="120367"/>
                    <a:pt x="262225" y="120276"/>
                    <a:pt x="262225" y="120154"/>
                  </a:cubicBezTo>
                  <a:close/>
                  <a:moveTo>
                    <a:pt x="262225" y="121309"/>
                  </a:moveTo>
                  <a:cubicBezTo>
                    <a:pt x="262225" y="121249"/>
                    <a:pt x="262194" y="121157"/>
                    <a:pt x="262103" y="121127"/>
                  </a:cubicBezTo>
                  <a:cubicBezTo>
                    <a:pt x="261982" y="121097"/>
                    <a:pt x="261860" y="121188"/>
                    <a:pt x="261860" y="121309"/>
                  </a:cubicBezTo>
                  <a:lnTo>
                    <a:pt x="261860" y="121704"/>
                  </a:lnTo>
                  <a:cubicBezTo>
                    <a:pt x="261860" y="121796"/>
                    <a:pt x="261890" y="121887"/>
                    <a:pt x="261982" y="121887"/>
                  </a:cubicBezTo>
                  <a:cubicBezTo>
                    <a:pt x="262103" y="121948"/>
                    <a:pt x="262225" y="121856"/>
                    <a:pt x="262225" y="121704"/>
                  </a:cubicBezTo>
                  <a:close/>
                  <a:moveTo>
                    <a:pt x="262225" y="122890"/>
                  </a:moveTo>
                  <a:cubicBezTo>
                    <a:pt x="262225" y="122799"/>
                    <a:pt x="262194" y="122738"/>
                    <a:pt x="262103" y="122707"/>
                  </a:cubicBezTo>
                  <a:cubicBezTo>
                    <a:pt x="261982" y="122677"/>
                    <a:pt x="261860" y="122768"/>
                    <a:pt x="261860" y="122890"/>
                  </a:cubicBezTo>
                  <a:lnTo>
                    <a:pt x="261860" y="123285"/>
                  </a:lnTo>
                  <a:cubicBezTo>
                    <a:pt x="261860" y="123376"/>
                    <a:pt x="261890" y="123437"/>
                    <a:pt x="261982" y="123467"/>
                  </a:cubicBezTo>
                  <a:cubicBezTo>
                    <a:pt x="262103" y="123528"/>
                    <a:pt x="262225" y="123407"/>
                    <a:pt x="262225" y="123285"/>
                  </a:cubicBezTo>
                  <a:close/>
                  <a:moveTo>
                    <a:pt x="262225" y="124470"/>
                  </a:moveTo>
                  <a:cubicBezTo>
                    <a:pt x="262225" y="124379"/>
                    <a:pt x="262194" y="124318"/>
                    <a:pt x="262103" y="124288"/>
                  </a:cubicBezTo>
                  <a:cubicBezTo>
                    <a:pt x="261982" y="124227"/>
                    <a:pt x="261860" y="124318"/>
                    <a:pt x="261860" y="124470"/>
                  </a:cubicBezTo>
                  <a:lnTo>
                    <a:pt x="261860" y="124866"/>
                  </a:lnTo>
                  <a:cubicBezTo>
                    <a:pt x="261860" y="124957"/>
                    <a:pt x="261890" y="125018"/>
                    <a:pt x="261982" y="125048"/>
                  </a:cubicBezTo>
                  <a:cubicBezTo>
                    <a:pt x="262103" y="125078"/>
                    <a:pt x="262225" y="124987"/>
                    <a:pt x="262225" y="124866"/>
                  </a:cubicBezTo>
                  <a:close/>
                  <a:moveTo>
                    <a:pt x="262225" y="126051"/>
                  </a:moveTo>
                  <a:cubicBezTo>
                    <a:pt x="262225" y="125960"/>
                    <a:pt x="262194" y="125869"/>
                    <a:pt x="262103" y="125838"/>
                  </a:cubicBezTo>
                  <a:cubicBezTo>
                    <a:pt x="261982" y="125808"/>
                    <a:pt x="261860" y="125899"/>
                    <a:pt x="261860" y="126051"/>
                  </a:cubicBezTo>
                  <a:lnTo>
                    <a:pt x="261860" y="126416"/>
                  </a:lnTo>
                  <a:cubicBezTo>
                    <a:pt x="261860" y="126507"/>
                    <a:pt x="261890" y="126598"/>
                    <a:pt x="261982" y="126629"/>
                  </a:cubicBezTo>
                  <a:cubicBezTo>
                    <a:pt x="262103" y="126659"/>
                    <a:pt x="262225" y="126568"/>
                    <a:pt x="262225" y="126416"/>
                  </a:cubicBezTo>
                  <a:close/>
                  <a:moveTo>
                    <a:pt x="262225" y="127601"/>
                  </a:moveTo>
                  <a:cubicBezTo>
                    <a:pt x="262225" y="127510"/>
                    <a:pt x="262194" y="127449"/>
                    <a:pt x="262103" y="127419"/>
                  </a:cubicBezTo>
                  <a:cubicBezTo>
                    <a:pt x="261982" y="127388"/>
                    <a:pt x="261860" y="127480"/>
                    <a:pt x="261860" y="127601"/>
                  </a:cubicBezTo>
                  <a:lnTo>
                    <a:pt x="261860" y="127996"/>
                  </a:lnTo>
                  <a:cubicBezTo>
                    <a:pt x="261860" y="128088"/>
                    <a:pt x="261890" y="128179"/>
                    <a:pt x="261982" y="128179"/>
                  </a:cubicBezTo>
                  <a:cubicBezTo>
                    <a:pt x="262103" y="128239"/>
                    <a:pt x="262225" y="128148"/>
                    <a:pt x="262225" y="127996"/>
                  </a:cubicBezTo>
                  <a:close/>
                  <a:moveTo>
                    <a:pt x="262225" y="129182"/>
                  </a:moveTo>
                  <a:cubicBezTo>
                    <a:pt x="262225" y="129091"/>
                    <a:pt x="262194" y="129030"/>
                    <a:pt x="262103" y="128999"/>
                  </a:cubicBezTo>
                  <a:cubicBezTo>
                    <a:pt x="261982" y="128969"/>
                    <a:pt x="261860" y="129060"/>
                    <a:pt x="261860" y="129182"/>
                  </a:cubicBezTo>
                  <a:lnTo>
                    <a:pt x="261860" y="129577"/>
                  </a:lnTo>
                  <a:cubicBezTo>
                    <a:pt x="261860" y="129668"/>
                    <a:pt x="261890" y="129729"/>
                    <a:pt x="261982" y="129759"/>
                  </a:cubicBezTo>
                  <a:cubicBezTo>
                    <a:pt x="262103" y="129790"/>
                    <a:pt x="262225" y="129698"/>
                    <a:pt x="262225" y="129577"/>
                  </a:cubicBezTo>
                  <a:close/>
                  <a:moveTo>
                    <a:pt x="262225" y="130762"/>
                  </a:moveTo>
                  <a:cubicBezTo>
                    <a:pt x="262225" y="130671"/>
                    <a:pt x="262194" y="130580"/>
                    <a:pt x="262103" y="130580"/>
                  </a:cubicBezTo>
                  <a:cubicBezTo>
                    <a:pt x="261982" y="130519"/>
                    <a:pt x="261860" y="130610"/>
                    <a:pt x="261860" y="130762"/>
                  </a:cubicBezTo>
                  <a:lnTo>
                    <a:pt x="261860" y="131157"/>
                  </a:lnTo>
                  <a:cubicBezTo>
                    <a:pt x="261860" y="131218"/>
                    <a:pt x="261890" y="131309"/>
                    <a:pt x="261982" y="131340"/>
                  </a:cubicBezTo>
                  <a:cubicBezTo>
                    <a:pt x="262103" y="131370"/>
                    <a:pt x="262225" y="131279"/>
                    <a:pt x="262225" y="131157"/>
                  </a:cubicBezTo>
                  <a:close/>
                  <a:moveTo>
                    <a:pt x="262225" y="132312"/>
                  </a:moveTo>
                  <a:cubicBezTo>
                    <a:pt x="262225" y="132252"/>
                    <a:pt x="262194" y="132161"/>
                    <a:pt x="262103" y="132130"/>
                  </a:cubicBezTo>
                  <a:cubicBezTo>
                    <a:pt x="261982" y="132100"/>
                    <a:pt x="261860" y="132191"/>
                    <a:pt x="261860" y="132312"/>
                  </a:cubicBezTo>
                  <a:lnTo>
                    <a:pt x="261860" y="132708"/>
                  </a:lnTo>
                  <a:cubicBezTo>
                    <a:pt x="261860" y="132799"/>
                    <a:pt x="261890" y="132890"/>
                    <a:pt x="261982" y="132920"/>
                  </a:cubicBezTo>
                  <a:cubicBezTo>
                    <a:pt x="262103" y="132951"/>
                    <a:pt x="262225" y="132860"/>
                    <a:pt x="262225" y="132708"/>
                  </a:cubicBezTo>
                  <a:close/>
                  <a:moveTo>
                    <a:pt x="262225" y="133893"/>
                  </a:moveTo>
                  <a:cubicBezTo>
                    <a:pt x="262225" y="133802"/>
                    <a:pt x="262194" y="133741"/>
                    <a:pt x="262103" y="133711"/>
                  </a:cubicBezTo>
                  <a:cubicBezTo>
                    <a:pt x="261982" y="133680"/>
                    <a:pt x="261860" y="133771"/>
                    <a:pt x="261860" y="133893"/>
                  </a:cubicBezTo>
                  <a:lnTo>
                    <a:pt x="261860" y="134288"/>
                  </a:lnTo>
                  <a:cubicBezTo>
                    <a:pt x="261860" y="134379"/>
                    <a:pt x="261890" y="134440"/>
                    <a:pt x="261982" y="134471"/>
                  </a:cubicBezTo>
                  <a:cubicBezTo>
                    <a:pt x="262103" y="134531"/>
                    <a:pt x="262225" y="134410"/>
                    <a:pt x="262225" y="134288"/>
                  </a:cubicBezTo>
                  <a:close/>
                  <a:moveTo>
                    <a:pt x="262225" y="135474"/>
                  </a:moveTo>
                  <a:cubicBezTo>
                    <a:pt x="262225" y="135382"/>
                    <a:pt x="262194" y="135322"/>
                    <a:pt x="262103" y="135291"/>
                  </a:cubicBezTo>
                  <a:cubicBezTo>
                    <a:pt x="261982" y="135230"/>
                    <a:pt x="261860" y="135352"/>
                    <a:pt x="261860" y="135474"/>
                  </a:cubicBezTo>
                  <a:lnTo>
                    <a:pt x="261860" y="135869"/>
                  </a:lnTo>
                  <a:cubicBezTo>
                    <a:pt x="261860" y="135960"/>
                    <a:pt x="261890" y="136021"/>
                    <a:pt x="261982" y="136051"/>
                  </a:cubicBezTo>
                  <a:cubicBezTo>
                    <a:pt x="262103" y="136082"/>
                    <a:pt x="262225" y="135990"/>
                    <a:pt x="262225" y="135869"/>
                  </a:cubicBezTo>
                  <a:close/>
                  <a:moveTo>
                    <a:pt x="262225" y="137054"/>
                  </a:moveTo>
                  <a:cubicBezTo>
                    <a:pt x="262225" y="136963"/>
                    <a:pt x="262194" y="136872"/>
                    <a:pt x="262103" y="136841"/>
                  </a:cubicBezTo>
                  <a:cubicBezTo>
                    <a:pt x="261982" y="136811"/>
                    <a:pt x="261860" y="136902"/>
                    <a:pt x="261860" y="137054"/>
                  </a:cubicBezTo>
                  <a:lnTo>
                    <a:pt x="261860" y="137449"/>
                  </a:lnTo>
                  <a:cubicBezTo>
                    <a:pt x="261860" y="137510"/>
                    <a:pt x="261890" y="137601"/>
                    <a:pt x="261982" y="137632"/>
                  </a:cubicBezTo>
                  <a:cubicBezTo>
                    <a:pt x="262103" y="137662"/>
                    <a:pt x="262225" y="137571"/>
                    <a:pt x="262225" y="137449"/>
                  </a:cubicBezTo>
                  <a:close/>
                  <a:moveTo>
                    <a:pt x="262225" y="138604"/>
                  </a:moveTo>
                  <a:cubicBezTo>
                    <a:pt x="262225" y="138544"/>
                    <a:pt x="262194" y="138452"/>
                    <a:pt x="262103" y="138422"/>
                  </a:cubicBezTo>
                  <a:cubicBezTo>
                    <a:pt x="261982" y="138392"/>
                    <a:pt x="261860" y="138483"/>
                    <a:pt x="261860" y="138604"/>
                  </a:cubicBezTo>
                  <a:lnTo>
                    <a:pt x="261860" y="139000"/>
                  </a:lnTo>
                  <a:cubicBezTo>
                    <a:pt x="261860" y="139091"/>
                    <a:pt x="261890" y="139182"/>
                    <a:pt x="261982" y="139182"/>
                  </a:cubicBezTo>
                  <a:cubicBezTo>
                    <a:pt x="262103" y="139243"/>
                    <a:pt x="262225" y="139151"/>
                    <a:pt x="262225" y="139000"/>
                  </a:cubicBezTo>
                  <a:close/>
                  <a:moveTo>
                    <a:pt x="262225" y="140185"/>
                  </a:moveTo>
                  <a:cubicBezTo>
                    <a:pt x="262225" y="140094"/>
                    <a:pt x="262194" y="140033"/>
                    <a:pt x="262103" y="140003"/>
                  </a:cubicBezTo>
                  <a:cubicBezTo>
                    <a:pt x="261982" y="139972"/>
                    <a:pt x="261860" y="140063"/>
                    <a:pt x="261860" y="140185"/>
                  </a:cubicBezTo>
                  <a:lnTo>
                    <a:pt x="261860" y="140580"/>
                  </a:lnTo>
                  <a:cubicBezTo>
                    <a:pt x="261860" y="140671"/>
                    <a:pt x="261890" y="140732"/>
                    <a:pt x="261982" y="140762"/>
                  </a:cubicBezTo>
                  <a:cubicBezTo>
                    <a:pt x="262103" y="140793"/>
                    <a:pt x="262225" y="140702"/>
                    <a:pt x="262225" y="140580"/>
                  </a:cubicBezTo>
                  <a:close/>
                  <a:moveTo>
                    <a:pt x="262225" y="141766"/>
                  </a:moveTo>
                  <a:cubicBezTo>
                    <a:pt x="262225" y="141674"/>
                    <a:pt x="262194" y="141583"/>
                    <a:pt x="262103" y="141583"/>
                  </a:cubicBezTo>
                  <a:cubicBezTo>
                    <a:pt x="261982" y="141522"/>
                    <a:pt x="261860" y="141614"/>
                    <a:pt x="261860" y="141766"/>
                  </a:cubicBezTo>
                  <a:lnTo>
                    <a:pt x="261860" y="142161"/>
                  </a:lnTo>
                  <a:cubicBezTo>
                    <a:pt x="261860" y="142252"/>
                    <a:pt x="261890" y="142313"/>
                    <a:pt x="261982" y="142343"/>
                  </a:cubicBezTo>
                  <a:cubicBezTo>
                    <a:pt x="262103" y="142373"/>
                    <a:pt x="262225" y="142282"/>
                    <a:pt x="262225" y="142161"/>
                  </a:cubicBezTo>
                  <a:close/>
                  <a:moveTo>
                    <a:pt x="262225" y="143346"/>
                  </a:moveTo>
                  <a:cubicBezTo>
                    <a:pt x="262225" y="143255"/>
                    <a:pt x="262194" y="143164"/>
                    <a:pt x="262103" y="143133"/>
                  </a:cubicBezTo>
                  <a:cubicBezTo>
                    <a:pt x="261982" y="143103"/>
                    <a:pt x="261860" y="143194"/>
                    <a:pt x="261860" y="143346"/>
                  </a:cubicBezTo>
                  <a:lnTo>
                    <a:pt x="261860" y="143711"/>
                  </a:lnTo>
                  <a:cubicBezTo>
                    <a:pt x="261860" y="143802"/>
                    <a:pt x="261890" y="143893"/>
                    <a:pt x="261982" y="143924"/>
                  </a:cubicBezTo>
                  <a:cubicBezTo>
                    <a:pt x="262103" y="143954"/>
                    <a:pt x="262225" y="143863"/>
                    <a:pt x="262225" y="143711"/>
                  </a:cubicBezTo>
                  <a:close/>
                  <a:moveTo>
                    <a:pt x="262225" y="144896"/>
                  </a:moveTo>
                  <a:cubicBezTo>
                    <a:pt x="262225" y="144805"/>
                    <a:pt x="262194" y="144744"/>
                    <a:pt x="262103" y="144714"/>
                  </a:cubicBezTo>
                  <a:cubicBezTo>
                    <a:pt x="261982" y="144683"/>
                    <a:pt x="261860" y="144775"/>
                    <a:pt x="261860" y="144896"/>
                  </a:cubicBezTo>
                  <a:lnTo>
                    <a:pt x="261860" y="145291"/>
                  </a:lnTo>
                  <a:cubicBezTo>
                    <a:pt x="261860" y="145383"/>
                    <a:pt x="261890" y="145474"/>
                    <a:pt x="261982" y="145474"/>
                  </a:cubicBezTo>
                  <a:cubicBezTo>
                    <a:pt x="262103" y="145535"/>
                    <a:pt x="262225" y="145443"/>
                    <a:pt x="262225" y="145291"/>
                  </a:cubicBezTo>
                  <a:close/>
                  <a:moveTo>
                    <a:pt x="262225" y="146477"/>
                  </a:moveTo>
                  <a:cubicBezTo>
                    <a:pt x="262225" y="146386"/>
                    <a:pt x="262194" y="146325"/>
                    <a:pt x="262103" y="146294"/>
                  </a:cubicBezTo>
                  <a:cubicBezTo>
                    <a:pt x="261982" y="146264"/>
                    <a:pt x="261860" y="146355"/>
                    <a:pt x="261860" y="146477"/>
                  </a:cubicBezTo>
                  <a:lnTo>
                    <a:pt x="261860" y="146872"/>
                  </a:lnTo>
                  <a:cubicBezTo>
                    <a:pt x="261860" y="146963"/>
                    <a:pt x="261890" y="147024"/>
                    <a:pt x="261982" y="147054"/>
                  </a:cubicBezTo>
                  <a:cubicBezTo>
                    <a:pt x="262103" y="147085"/>
                    <a:pt x="262225" y="146994"/>
                    <a:pt x="262225" y="146872"/>
                  </a:cubicBezTo>
                  <a:close/>
                  <a:moveTo>
                    <a:pt x="262225" y="148057"/>
                  </a:moveTo>
                  <a:cubicBezTo>
                    <a:pt x="262225" y="147966"/>
                    <a:pt x="262194" y="147875"/>
                    <a:pt x="262103" y="147875"/>
                  </a:cubicBezTo>
                  <a:cubicBezTo>
                    <a:pt x="261982" y="147814"/>
                    <a:pt x="261860" y="147905"/>
                    <a:pt x="261860" y="148057"/>
                  </a:cubicBezTo>
                  <a:lnTo>
                    <a:pt x="261860" y="148453"/>
                  </a:lnTo>
                  <a:cubicBezTo>
                    <a:pt x="261860" y="148513"/>
                    <a:pt x="261890" y="148605"/>
                    <a:pt x="261982" y="148635"/>
                  </a:cubicBezTo>
                  <a:cubicBezTo>
                    <a:pt x="262103" y="148665"/>
                    <a:pt x="262225" y="148574"/>
                    <a:pt x="262225" y="148453"/>
                  </a:cubicBezTo>
                  <a:close/>
                  <a:moveTo>
                    <a:pt x="262225" y="149608"/>
                  </a:moveTo>
                  <a:cubicBezTo>
                    <a:pt x="262225" y="149547"/>
                    <a:pt x="262194" y="149456"/>
                    <a:pt x="262103" y="149425"/>
                  </a:cubicBezTo>
                  <a:cubicBezTo>
                    <a:pt x="261982" y="149395"/>
                    <a:pt x="261860" y="149486"/>
                    <a:pt x="261860" y="149608"/>
                  </a:cubicBezTo>
                  <a:lnTo>
                    <a:pt x="261860" y="150003"/>
                  </a:lnTo>
                  <a:cubicBezTo>
                    <a:pt x="261860" y="150094"/>
                    <a:pt x="261890" y="150185"/>
                    <a:pt x="261982" y="150215"/>
                  </a:cubicBezTo>
                  <a:cubicBezTo>
                    <a:pt x="262103" y="150246"/>
                    <a:pt x="262225" y="150155"/>
                    <a:pt x="262225" y="150003"/>
                  </a:cubicBezTo>
                  <a:close/>
                  <a:moveTo>
                    <a:pt x="262225" y="151188"/>
                  </a:moveTo>
                  <a:cubicBezTo>
                    <a:pt x="262225" y="151097"/>
                    <a:pt x="262194" y="151036"/>
                    <a:pt x="262103" y="151006"/>
                  </a:cubicBezTo>
                  <a:cubicBezTo>
                    <a:pt x="261982" y="150975"/>
                    <a:pt x="261860" y="151067"/>
                    <a:pt x="261860" y="151188"/>
                  </a:cubicBezTo>
                  <a:lnTo>
                    <a:pt x="261860" y="151583"/>
                  </a:lnTo>
                  <a:cubicBezTo>
                    <a:pt x="261860" y="151674"/>
                    <a:pt x="261890" y="151735"/>
                    <a:pt x="261982" y="151766"/>
                  </a:cubicBezTo>
                  <a:cubicBezTo>
                    <a:pt x="262103" y="151826"/>
                    <a:pt x="262225" y="151705"/>
                    <a:pt x="262225" y="151583"/>
                  </a:cubicBezTo>
                  <a:close/>
                  <a:moveTo>
                    <a:pt x="262225" y="152769"/>
                  </a:moveTo>
                  <a:cubicBezTo>
                    <a:pt x="262225" y="152678"/>
                    <a:pt x="262194" y="152617"/>
                    <a:pt x="262103" y="152586"/>
                  </a:cubicBezTo>
                  <a:cubicBezTo>
                    <a:pt x="261982" y="152526"/>
                    <a:pt x="261860" y="152647"/>
                    <a:pt x="261860" y="152769"/>
                  </a:cubicBezTo>
                  <a:lnTo>
                    <a:pt x="261860" y="153164"/>
                  </a:lnTo>
                  <a:cubicBezTo>
                    <a:pt x="261860" y="153255"/>
                    <a:pt x="261890" y="153316"/>
                    <a:pt x="261982" y="153346"/>
                  </a:cubicBezTo>
                  <a:cubicBezTo>
                    <a:pt x="262103" y="153377"/>
                    <a:pt x="262225" y="153285"/>
                    <a:pt x="262225" y="153164"/>
                  </a:cubicBezTo>
                  <a:close/>
                  <a:moveTo>
                    <a:pt x="1" y="154744"/>
                  </a:moveTo>
                  <a:cubicBezTo>
                    <a:pt x="1" y="154805"/>
                    <a:pt x="31" y="154896"/>
                    <a:pt x="123" y="154927"/>
                  </a:cubicBezTo>
                  <a:cubicBezTo>
                    <a:pt x="244" y="154957"/>
                    <a:pt x="366" y="154866"/>
                    <a:pt x="366" y="154744"/>
                  </a:cubicBezTo>
                  <a:lnTo>
                    <a:pt x="366" y="154349"/>
                  </a:lnTo>
                  <a:cubicBezTo>
                    <a:pt x="366" y="154258"/>
                    <a:pt x="335" y="154167"/>
                    <a:pt x="244" y="154137"/>
                  </a:cubicBezTo>
                  <a:cubicBezTo>
                    <a:pt x="123" y="154106"/>
                    <a:pt x="1" y="154197"/>
                    <a:pt x="1" y="154349"/>
                  </a:cubicBezTo>
                  <a:close/>
                  <a:moveTo>
                    <a:pt x="12737" y="166903"/>
                  </a:moveTo>
                  <a:cubicBezTo>
                    <a:pt x="12646" y="166903"/>
                    <a:pt x="12554" y="166963"/>
                    <a:pt x="12524" y="167024"/>
                  </a:cubicBezTo>
                  <a:cubicBezTo>
                    <a:pt x="12494" y="167146"/>
                    <a:pt x="12585" y="167298"/>
                    <a:pt x="12737" y="167298"/>
                  </a:cubicBezTo>
                  <a:lnTo>
                    <a:pt x="13102" y="167298"/>
                  </a:lnTo>
                  <a:cubicBezTo>
                    <a:pt x="13193" y="167298"/>
                    <a:pt x="13284" y="167237"/>
                    <a:pt x="13314" y="167146"/>
                  </a:cubicBezTo>
                  <a:cubicBezTo>
                    <a:pt x="13345" y="167024"/>
                    <a:pt x="13254" y="166903"/>
                    <a:pt x="13102" y="166903"/>
                  </a:cubicBezTo>
                  <a:close/>
                  <a:moveTo>
                    <a:pt x="14287" y="166903"/>
                  </a:moveTo>
                  <a:cubicBezTo>
                    <a:pt x="14196" y="166903"/>
                    <a:pt x="14135" y="166963"/>
                    <a:pt x="14105" y="167024"/>
                  </a:cubicBezTo>
                  <a:cubicBezTo>
                    <a:pt x="14074" y="167146"/>
                    <a:pt x="14165" y="167298"/>
                    <a:pt x="14287" y="167298"/>
                  </a:cubicBezTo>
                  <a:lnTo>
                    <a:pt x="14682" y="167298"/>
                  </a:lnTo>
                  <a:cubicBezTo>
                    <a:pt x="14773" y="167298"/>
                    <a:pt x="14864" y="167237"/>
                    <a:pt x="14864" y="167146"/>
                  </a:cubicBezTo>
                  <a:cubicBezTo>
                    <a:pt x="14925" y="167024"/>
                    <a:pt x="14834" y="166903"/>
                    <a:pt x="14682" y="166903"/>
                  </a:cubicBezTo>
                  <a:close/>
                  <a:moveTo>
                    <a:pt x="15868" y="166903"/>
                  </a:moveTo>
                  <a:cubicBezTo>
                    <a:pt x="15776" y="166903"/>
                    <a:pt x="15716" y="166963"/>
                    <a:pt x="15685" y="167024"/>
                  </a:cubicBezTo>
                  <a:cubicBezTo>
                    <a:pt x="15655" y="167146"/>
                    <a:pt x="15746" y="167298"/>
                    <a:pt x="15868" y="167298"/>
                  </a:cubicBezTo>
                  <a:lnTo>
                    <a:pt x="16263" y="167298"/>
                  </a:lnTo>
                  <a:cubicBezTo>
                    <a:pt x="16354" y="167298"/>
                    <a:pt x="16415" y="167237"/>
                    <a:pt x="16445" y="167146"/>
                  </a:cubicBezTo>
                  <a:cubicBezTo>
                    <a:pt x="16475" y="167024"/>
                    <a:pt x="16384" y="166903"/>
                    <a:pt x="16263" y="166903"/>
                  </a:cubicBezTo>
                  <a:close/>
                  <a:moveTo>
                    <a:pt x="17448" y="166903"/>
                  </a:moveTo>
                  <a:cubicBezTo>
                    <a:pt x="17357" y="166903"/>
                    <a:pt x="17296" y="166963"/>
                    <a:pt x="17266" y="167024"/>
                  </a:cubicBezTo>
                  <a:cubicBezTo>
                    <a:pt x="17205" y="167146"/>
                    <a:pt x="17296" y="167298"/>
                    <a:pt x="17448" y="167298"/>
                  </a:cubicBezTo>
                  <a:lnTo>
                    <a:pt x="17843" y="167298"/>
                  </a:lnTo>
                  <a:cubicBezTo>
                    <a:pt x="17934" y="167298"/>
                    <a:pt x="17995" y="167237"/>
                    <a:pt x="18026" y="167146"/>
                  </a:cubicBezTo>
                  <a:cubicBezTo>
                    <a:pt x="18056" y="167024"/>
                    <a:pt x="17965" y="166903"/>
                    <a:pt x="17843" y="166903"/>
                  </a:cubicBezTo>
                  <a:close/>
                  <a:moveTo>
                    <a:pt x="19029" y="166903"/>
                  </a:moveTo>
                  <a:cubicBezTo>
                    <a:pt x="18938" y="166903"/>
                    <a:pt x="18846" y="166963"/>
                    <a:pt x="18816" y="167024"/>
                  </a:cubicBezTo>
                  <a:cubicBezTo>
                    <a:pt x="18786" y="167146"/>
                    <a:pt x="18877" y="167298"/>
                    <a:pt x="19029" y="167298"/>
                  </a:cubicBezTo>
                  <a:lnTo>
                    <a:pt x="19424" y="167298"/>
                  </a:lnTo>
                  <a:cubicBezTo>
                    <a:pt x="19485" y="167298"/>
                    <a:pt x="19576" y="167237"/>
                    <a:pt x="19606" y="167146"/>
                  </a:cubicBezTo>
                  <a:cubicBezTo>
                    <a:pt x="19637" y="167024"/>
                    <a:pt x="19545" y="166903"/>
                    <a:pt x="19424" y="166903"/>
                  </a:cubicBezTo>
                  <a:close/>
                  <a:moveTo>
                    <a:pt x="20579" y="166903"/>
                  </a:moveTo>
                  <a:cubicBezTo>
                    <a:pt x="20518" y="166903"/>
                    <a:pt x="20427" y="166963"/>
                    <a:pt x="20397" y="167024"/>
                  </a:cubicBezTo>
                  <a:cubicBezTo>
                    <a:pt x="20366" y="167146"/>
                    <a:pt x="20457" y="167298"/>
                    <a:pt x="20579" y="167298"/>
                  </a:cubicBezTo>
                  <a:lnTo>
                    <a:pt x="20974" y="167298"/>
                  </a:lnTo>
                  <a:cubicBezTo>
                    <a:pt x="21065" y="167298"/>
                    <a:pt x="21156" y="167237"/>
                    <a:pt x="21156" y="167146"/>
                  </a:cubicBezTo>
                  <a:cubicBezTo>
                    <a:pt x="21217" y="167024"/>
                    <a:pt x="21126" y="166903"/>
                    <a:pt x="20974" y="166903"/>
                  </a:cubicBezTo>
                  <a:close/>
                  <a:moveTo>
                    <a:pt x="22159" y="166903"/>
                  </a:moveTo>
                  <a:cubicBezTo>
                    <a:pt x="22068" y="166903"/>
                    <a:pt x="22007" y="166963"/>
                    <a:pt x="21977" y="167024"/>
                  </a:cubicBezTo>
                  <a:cubicBezTo>
                    <a:pt x="21947" y="167146"/>
                    <a:pt x="22038" y="167298"/>
                    <a:pt x="22159" y="167298"/>
                  </a:cubicBezTo>
                  <a:lnTo>
                    <a:pt x="22555" y="167298"/>
                  </a:lnTo>
                  <a:cubicBezTo>
                    <a:pt x="22646" y="167298"/>
                    <a:pt x="22707" y="167237"/>
                    <a:pt x="22737" y="167146"/>
                  </a:cubicBezTo>
                  <a:cubicBezTo>
                    <a:pt x="22798" y="167024"/>
                    <a:pt x="22676" y="166903"/>
                    <a:pt x="22555" y="166903"/>
                  </a:cubicBezTo>
                  <a:close/>
                  <a:moveTo>
                    <a:pt x="23740" y="166903"/>
                  </a:moveTo>
                  <a:cubicBezTo>
                    <a:pt x="23649" y="166903"/>
                    <a:pt x="23588" y="166963"/>
                    <a:pt x="23558" y="167024"/>
                  </a:cubicBezTo>
                  <a:cubicBezTo>
                    <a:pt x="23497" y="167146"/>
                    <a:pt x="23618" y="167298"/>
                    <a:pt x="23740" y="167298"/>
                  </a:cubicBezTo>
                  <a:lnTo>
                    <a:pt x="24135" y="167298"/>
                  </a:lnTo>
                  <a:cubicBezTo>
                    <a:pt x="24226" y="167298"/>
                    <a:pt x="24287" y="167237"/>
                    <a:pt x="24318" y="167146"/>
                  </a:cubicBezTo>
                  <a:cubicBezTo>
                    <a:pt x="24348" y="167024"/>
                    <a:pt x="24257" y="166903"/>
                    <a:pt x="24135" y="166903"/>
                  </a:cubicBezTo>
                  <a:close/>
                  <a:moveTo>
                    <a:pt x="25321" y="166903"/>
                  </a:moveTo>
                  <a:cubicBezTo>
                    <a:pt x="25229" y="166903"/>
                    <a:pt x="25138" y="166963"/>
                    <a:pt x="25108" y="167024"/>
                  </a:cubicBezTo>
                  <a:cubicBezTo>
                    <a:pt x="25077" y="167146"/>
                    <a:pt x="25169" y="167298"/>
                    <a:pt x="25321" y="167298"/>
                  </a:cubicBezTo>
                  <a:lnTo>
                    <a:pt x="25716" y="167298"/>
                  </a:lnTo>
                  <a:cubicBezTo>
                    <a:pt x="25777" y="167298"/>
                    <a:pt x="25868" y="167237"/>
                    <a:pt x="25898" y="167146"/>
                  </a:cubicBezTo>
                  <a:cubicBezTo>
                    <a:pt x="25929" y="167024"/>
                    <a:pt x="25837" y="166903"/>
                    <a:pt x="25716" y="166903"/>
                  </a:cubicBezTo>
                  <a:close/>
                  <a:moveTo>
                    <a:pt x="26871" y="166903"/>
                  </a:moveTo>
                  <a:cubicBezTo>
                    <a:pt x="26810" y="166903"/>
                    <a:pt x="26719" y="166963"/>
                    <a:pt x="26688" y="167024"/>
                  </a:cubicBezTo>
                  <a:cubicBezTo>
                    <a:pt x="26658" y="167146"/>
                    <a:pt x="26749" y="167298"/>
                    <a:pt x="26871" y="167298"/>
                  </a:cubicBezTo>
                  <a:lnTo>
                    <a:pt x="27266" y="167298"/>
                  </a:lnTo>
                  <a:cubicBezTo>
                    <a:pt x="27357" y="167298"/>
                    <a:pt x="27448" y="167237"/>
                    <a:pt x="27448" y="167146"/>
                  </a:cubicBezTo>
                  <a:cubicBezTo>
                    <a:pt x="27509" y="167024"/>
                    <a:pt x="27418" y="166903"/>
                    <a:pt x="27266" y="166903"/>
                  </a:cubicBezTo>
                  <a:close/>
                  <a:moveTo>
                    <a:pt x="28451" y="166903"/>
                  </a:moveTo>
                  <a:cubicBezTo>
                    <a:pt x="28360" y="166903"/>
                    <a:pt x="28299" y="166963"/>
                    <a:pt x="28269" y="167024"/>
                  </a:cubicBezTo>
                  <a:cubicBezTo>
                    <a:pt x="28239" y="167146"/>
                    <a:pt x="28330" y="167298"/>
                    <a:pt x="28451" y="167298"/>
                  </a:cubicBezTo>
                  <a:lnTo>
                    <a:pt x="28847" y="167298"/>
                  </a:lnTo>
                  <a:cubicBezTo>
                    <a:pt x="28938" y="167298"/>
                    <a:pt x="28998" y="167237"/>
                    <a:pt x="29029" y="167146"/>
                  </a:cubicBezTo>
                  <a:cubicBezTo>
                    <a:pt x="29090" y="167024"/>
                    <a:pt x="28968" y="166903"/>
                    <a:pt x="28847" y="166903"/>
                  </a:cubicBezTo>
                  <a:close/>
                  <a:moveTo>
                    <a:pt x="30032" y="166903"/>
                  </a:moveTo>
                  <a:cubicBezTo>
                    <a:pt x="29941" y="166903"/>
                    <a:pt x="29880" y="166963"/>
                    <a:pt x="29850" y="167024"/>
                  </a:cubicBezTo>
                  <a:cubicBezTo>
                    <a:pt x="29789" y="167146"/>
                    <a:pt x="29910" y="167298"/>
                    <a:pt x="30032" y="167298"/>
                  </a:cubicBezTo>
                  <a:lnTo>
                    <a:pt x="30427" y="167298"/>
                  </a:lnTo>
                  <a:cubicBezTo>
                    <a:pt x="30518" y="167298"/>
                    <a:pt x="30579" y="167237"/>
                    <a:pt x="30609" y="167146"/>
                  </a:cubicBezTo>
                  <a:cubicBezTo>
                    <a:pt x="30640" y="167024"/>
                    <a:pt x="30549" y="166903"/>
                    <a:pt x="30427" y="166903"/>
                  </a:cubicBezTo>
                  <a:close/>
                  <a:moveTo>
                    <a:pt x="31613" y="166903"/>
                  </a:moveTo>
                  <a:cubicBezTo>
                    <a:pt x="31521" y="166903"/>
                    <a:pt x="31430" y="166963"/>
                    <a:pt x="31430" y="167024"/>
                  </a:cubicBezTo>
                  <a:cubicBezTo>
                    <a:pt x="31369" y="167146"/>
                    <a:pt x="31461" y="167298"/>
                    <a:pt x="31613" y="167298"/>
                  </a:cubicBezTo>
                  <a:lnTo>
                    <a:pt x="32008" y="167298"/>
                  </a:lnTo>
                  <a:cubicBezTo>
                    <a:pt x="32068" y="167298"/>
                    <a:pt x="32160" y="167237"/>
                    <a:pt x="32190" y="167146"/>
                  </a:cubicBezTo>
                  <a:cubicBezTo>
                    <a:pt x="32220" y="167024"/>
                    <a:pt x="32129" y="166903"/>
                    <a:pt x="32008" y="166903"/>
                  </a:cubicBezTo>
                  <a:close/>
                  <a:moveTo>
                    <a:pt x="33163" y="166903"/>
                  </a:moveTo>
                  <a:cubicBezTo>
                    <a:pt x="33102" y="166903"/>
                    <a:pt x="33011" y="166963"/>
                    <a:pt x="32980" y="167024"/>
                  </a:cubicBezTo>
                  <a:cubicBezTo>
                    <a:pt x="32950" y="167146"/>
                    <a:pt x="33041" y="167298"/>
                    <a:pt x="33163" y="167298"/>
                  </a:cubicBezTo>
                  <a:lnTo>
                    <a:pt x="33558" y="167298"/>
                  </a:lnTo>
                  <a:cubicBezTo>
                    <a:pt x="33649" y="167298"/>
                    <a:pt x="33740" y="167237"/>
                    <a:pt x="33771" y="167146"/>
                  </a:cubicBezTo>
                  <a:cubicBezTo>
                    <a:pt x="33801" y="167024"/>
                    <a:pt x="33710" y="166903"/>
                    <a:pt x="33558" y="166903"/>
                  </a:cubicBezTo>
                  <a:close/>
                  <a:moveTo>
                    <a:pt x="34743" y="166903"/>
                  </a:moveTo>
                  <a:cubicBezTo>
                    <a:pt x="34652" y="166903"/>
                    <a:pt x="34591" y="166963"/>
                    <a:pt x="34561" y="167024"/>
                  </a:cubicBezTo>
                  <a:cubicBezTo>
                    <a:pt x="34531" y="167146"/>
                    <a:pt x="34622" y="167298"/>
                    <a:pt x="34743" y="167298"/>
                  </a:cubicBezTo>
                  <a:lnTo>
                    <a:pt x="35138" y="167298"/>
                  </a:lnTo>
                  <a:cubicBezTo>
                    <a:pt x="35230" y="167298"/>
                    <a:pt x="35290" y="167237"/>
                    <a:pt x="35321" y="167146"/>
                  </a:cubicBezTo>
                  <a:cubicBezTo>
                    <a:pt x="35382" y="167024"/>
                    <a:pt x="35260" y="166903"/>
                    <a:pt x="35138" y="166903"/>
                  </a:cubicBezTo>
                  <a:close/>
                  <a:moveTo>
                    <a:pt x="36324" y="166903"/>
                  </a:moveTo>
                  <a:cubicBezTo>
                    <a:pt x="36233" y="166903"/>
                    <a:pt x="36172" y="166963"/>
                    <a:pt x="36141" y="167024"/>
                  </a:cubicBezTo>
                  <a:cubicBezTo>
                    <a:pt x="36081" y="167146"/>
                    <a:pt x="36202" y="167298"/>
                    <a:pt x="36324" y="167298"/>
                  </a:cubicBezTo>
                  <a:lnTo>
                    <a:pt x="36719" y="167298"/>
                  </a:lnTo>
                  <a:cubicBezTo>
                    <a:pt x="36810" y="167298"/>
                    <a:pt x="36871" y="167237"/>
                    <a:pt x="36901" y="167146"/>
                  </a:cubicBezTo>
                  <a:cubicBezTo>
                    <a:pt x="36932" y="167024"/>
                    <a:pt x="36841" y="166903"/>
                    <a:pt x="36719" y="166903"/>
                  </a:cubicBezTo>
                  <a:close/>
                  <a:moveTo>
                    <a:pt x="37904" y="166903"/>
                  </a:moveTo>
                  <a:cubicBezTo>
                    <a:pt x="37813" y="166903"/>
                    <a:pt x="37722" y="166963"/>
                    <a:pt x="37722" y="167024"/>
                  </a:cubicBezTo>
                  <a:cubicBezTo>
                    <a:pt x="37661" y="167146"/>
                    <a:pt x="37752" y="167298"/>
                    <a:pt x="37904" y="167298"/>
                  </a:cubicBezTo>
                  <a:lnTo>
                    <a:pt x="38300" y="167298"/>
                  </a:lnTo>
                  <a:cubicBezTo>
                    <a:pt x="38360" y="167298"/>
                    <a:pt x="38452" y="167237"/>
                    <a:pt x="38482" y="167146"/>
                  </a:cubicBezTo>
                  <a:cubicBezTo>
                    <a:pt x="38512" y="167024"/>
                    <a:pt x="38421" y="166903"/>
                    <a:pt x="38300" y="166903"/>
                  </a:cubicBezTo>
                  <a:close/>
                  <a:moveTo>
                    <a:pt x="39455" y="166903"/>
                  </a:moveTo>
                  <a:cubicBezTo>
                    <a:pt x="39394" y="166903"/>
                    <a:pt x="39303" y="166963"/>
                    <a:pt x="39272" y="167024"/>
                  </a:cubicBezTo>
                  <a:cubicBezTo>
                    <a:pt x="39242" y="167146"/>
                    <a:pt x="39333" y="167298"/>
                    <a:pt x="39455" y="167298"/>
                  </a:cubicBezTo>
                  <a:lnTo>
                    <a:pt x="39850" y="167298"/>
                  </a:lnTo>
                  <a:cubicBezTo>
                    <a:pt x="39941" y="167298"/>
                    <a:pt x="40032" y="167237"/>
                    <a:pt x="40063" y="167146"/>
                  </a:cubicBezTo>
                  <a:cubicBezTo>
                    <a:pt x="40093" y="167024"/>
                    <a:pt x="40002" y="166903"/>
                    <a:pt x="39850" y="166903"/>
                  </a:cubicBezTo>
                  <a:close/>
                  <a:moveTo>
                    <a:pt x="41035" y="166903"/>
                  </a:moveTo>
                  <a:cubicBezTo>
                    <a:pt x="40944" y="166903"/>
                    <a:pt x="40883" y="166963"/>
                    <a:pt x="40853" y="167024"/>
                  </a:cubicBezTo>
                  <a:cubicBezTo>
                    <a:pt x="40822" y="167146"/>
                    <a:pt x="40914" y="167298"/>
                    <a:pt x="41035" y="167298"/>
                  </a:cubicBezTo>
                  <a:lnTo>
                    <a:pt x="41430" y="167298"/>
                  </a:lnTo>
                  <a:cubicBezTo>
                    <a:pt x="41522" y="167298"/>
                    <a:pt x="41582" y="167237"/>
                    <a:pt x="41613" y="167146"/>
                  </a:cubicBezTo>
                  <a:cubicBezTo>
                    <a:pt x="41674" y="167024"/>
                    <a:pt x="41582" y="166903"/>
                    <a:pt x="41430" y="166903"/>
                  </a:cubicBezTo>
                  <a:close/>
                  <a:moveTo>
                    <a:pt x="42616" y="166903"/>
                  </a:moveTo>
                  <a:cubicBezTo>
                    <a:pt x="42525" y="166903"/>
                    <a:pt x="42464" y="166963"/>
                    <a:pt x="42433" y="167024"/>
                  </a:cubicBezTo>
                  <a:cubicBezTo>
                    <a:pt x="42403" y="167146"/>
                    <a:pt x="42494" y="167298"/>
                    <a:pt x="42616" y="167298"/>
                  </a:cubicBezTo>
                  <a:lnTo>
                    <a:pt x="43011" y="167298"/>
                  </a:lnTo>
                  <a:cubicBezTo>
                    <a:pt x="43102" y="167298"/>
                    <a:pt x="43163" y="167237"/>
                    <a:pt x="43193" y="167146"/>
                  </a:cubicBezTo>
                  <a:cubicBezTo>
                    <a:pt x="43224" y="167024"/>
                    <a:pt x="43132" y="166903"/>
                    <a:pt x="43011" y="166903"/>
                  </a:cubicBezTo>
                  <a:close/>
                  <a:moveTo>
                    <a:pt x="44196" y="166903"/>
                  </a:moveTo>
                  <a:cubicBezTo>
                    <a:pt x="44105" y="166903"/>
                    <a:pt x="44014" y="166963"/>
                    <a:pt x="44014" y="167024"/>
                  </a:cubicBezTo>
                  <a:cubicBezTo>
                    <a:pt x="43953" y="167146"/>
                    <a:pt x="44044" y="167298"/>
                    <a:pt x="44196" y="167298"/>
                  </a:cubicBezTo>
                  <a:lnTo>
                    <a:pt x="44591" y="167298"/>
                  </a:lnTo>
                  <a:cubicBezTo>
                    <a:pt x="44683" y="167298"/>
                    <a:pt x="44743" y="167237"/>
                    <a:pt x="44774" y="167146"/>
                  </a:cubicBezTo>
                  <a:cubicBezTo>
                    <a:pt x="44804" y="167024"/>
                    <a:pt x="44713" y="166903"/>
                    <a:pt x="44591" y="166903"/>
                  </a:cubicBezTo>
                  <a:close/>
                  <a:moveTo>
                    <a:pt x="45777" y="166903"/>
                  </a:moveTo>
                  <a:cubicBezTo>
                    <a:pt x="45686" y="166903"/>
                    <a:pt x="45595" y="166963"/>
                    <a:pt x="45564" y="167024"/>
                  </a:cubicBezTo>
                  <a:cubicBezTo>
                    <a:pt x="45534" y="167146"/>
                    <a:pt x="45625" y="167298"/>
                    <a:pt x="45777" y="167298"/>
                  </a:cubicBezTo>
                  <a:lnTo>
                    <a:pt x="46142" y="167298"/>
                  </a:lnTo>
                  <a:cubicBezTo>
                    <a:pt x="46233" y="167298"/>
                    <a:pt x="46324" y="167237"/>
                    <a:pt x="46354" y="167146"/>
                  </a:cubicBezTo>
                  <a:cubicBezTo>
                    <a:pt x="46385" y="167024"/>
                    <a:pt x="46294" y="166903"/>
                    <a:pt x="46142" y="166903"/>
                  </a:cubicBezTo>
                  <a:close/>
                  <a:moveTo>
                    <a:pt x="47327" y="166903"/>
                  </a:moveTo>
                  <a:cubicBezTo>
                    <a:pt x="47236" y="166903"/>
                    <a:pt x="47175" y="166963"/>
                    <a:pt x="47145" y="167024"/>
                  </a:cubicBezTo>
                  <a:cubicBezTo>
                    <a:pt x="47114" y="167146"/>
                    <a:pt x="47206" y="167298"/>
                    <a:pt x="47327" y="167298"/>
                  </a:cubicBezTo>
                  <a:lnTo>
                    <a:pt x="47722" y="167298"/>
                  </a:lnTo>
                  <a:cubicBezTo>
                    <a:pt x="47813" y="167298"/>
                    <a:pt x="47905" y="167237"/>
                    <a:pt x="47905" y="167146"/>
                  </a:cubicBezTo>
                  <a:cubicBezTo>
                    <a:pt x="47965" y="167024"/>
                    <a:pt x="47874" y="166903"/>
                    <a:pt x="47722" y="166903"/>
                  </a:cubicBezTo>
                  <a:close/>
                  <a:moveTo>
                    <a:pt x="48908" y="166903"/>
                  </a:moveTo>
                  <a:cubicBezTo>
                    <a:pt x="48816" y="166903"/>
                    <a:pt x="48756" y="166963"/>
                    <a:pt x="48725" y="167024"/>
                  </a:cubicBezTo>
                  <a:cubicBezTo>
                    <a:pt x="48695" y="167146"/>
                    <a:pt x="48786" y="167298"/>
                    <a:pt x="48908" y="167298"/>
                  </a:cubicBezTo>
                  <a:lnTo>
                    <a:pt x="49303" y="167298"/>
                  </a:lnTo>
                  <a:cubicBezTo>
                    <a:pt x="49394" y="167298"/>
                    <a:pt x="49455" y="167237"/>
                    <a:pt x="49485" y="167146"/>
                  </a:cubicBezTo>
                  <a:cubicBezTo>
                    <a:pt x="49516" y="167024"/>
                    <a:pt x="49424" y="166903"/>
                    <a:pt x="49303" y="166903"/>
                  </a:cubicBezTo>
                  <a:close/>
                  <a:moveTo>
                    <a:pt x="50488" y="166903"/>
                  </a:moveTo>
                  <a:cubicBezTo>
                    <a:pt x="50397" y="166903"/>
                    <a:pt x="50306" y="166963"/>
                    <a:pt x="50306" y="167024"/>
                  </a:cubicBezTo>
                  <a:cubicBezTo>
                    <a:pt x="50245" y="167146"/>
                    <a:pt x="50336" y="167298"/>
                    <a:pt x="50488" y="167298"/>
                  </a:cubicBezTo>
                  <a:lnTo>
                    <a:pt x="50883" y="167298"/>
                  </a:lnTo>
                  <a:cubicBezTo>
                    <a:pt x="50975" y="167298"/>
                    <a:pt x="51035" y="167237"/>
                    <a:pt x="51066" y="167146"/>
                  </a:cubicBezTo>
                  <a:cubicBezTo>
                    <a:pt x="51096" y="167024"/>
                    <a:pt x="51005" y="166903"/>
                    <a:pt x="50883" y="166903"/>
                  </a:cubicBezTo>
                  <a:close/>
                  <a:moveTo>
                    <a:pt x="52069" y="166903"/>
                  </a:moveTo>
                  <a:cubicBezTo>
                    <a:pt x="51978" y="166903"/>
                    <a:pt x="51886" y="166963"/>
                    <a:pt x="51856" y="167024"/>
                  </a:cubicBezTo>
                  <a:cubicBezTo>
                    <a:pt x="51826" y="167146"/>
                    <a:pt x="51917" y="167298"/>
                    <a:pt x="52069" y="167298"/>
                  </a:cubicBezTo>
                  <a:lnTo>
                    <a:pt x="52434" y="167298"/>
                  </a:lnTo>
                  <a:cubicBezTo>
                    <a:pt x="52525" y="167298"/>
                    <a:pt x="52616" y="167237"/>
                    <a:pt x="52646" y="167146"/>
                  </a:cubicBezTo>
                  <a:cubicBezTo>
                    <a:pt x="52677" y="167024"/>
                    <a:pt x="52586" y="166903"/>
                    <a:pt x="52434" y="166903"/>
                  </a:cubicBezTo>
                  <a:close/>
                  <a:moveTo>
                    <a:pt x="53619" y="166903"/>
                  </a:moveTo>
                  <a:cubicBezTo>
                    <a:pt x="53528" y="166903"/>
                    <a:pt x="53467" y="166963"/>
                    <a:pt x="53437" y="167024"/>
                  </a:cubicBezTo>
                  <a:cubicBezTo>
                    <a:pt x="53406" y="167146"/>
                    <a:pt x="53497" y="167298"/>
                    <a:pt x="53619" y="167298"/>
                  </a:cubicBezTo>
                  <a:lnTo>
                    <a:pt x="54014" y="167298"/>
                  </a:lnTo>
                  <a:cubicBezTo>
                    <a:pt x="54105" y="167298"/>
                    <a:pt x="54197" y="167237"/>
                    <a:pt x="54197" y="167146"/>
                  </a:cubicBezTo>
                  <a:cubicBezTo>
                    <a:pt x="54257" y="167024"/>
                    <a:pt x="54166" y="166903"/>
                    <a:pt x="54014" y="166903"/>
                  </a:cubicBezTo>
                  <a:close/>
                  <a:moveTo>
                    <a:pt x="55200" y="166903"/>
                  </a:moveTo>
                  <a:cubicBezTo>
                    <a:pt x="55108" y="166903"/>
                    <a:pt x="55048" y="166963"/>
                    <a:pt x="55017" y="167024"/>
                  </a:cubicBezTo>
                  <a:cubicBezTo>
                    <a:pt x="54987" y="167146"/>
                    <a:pt x="55078" y="167298"/>
                    <a:pt x="55200" y="167298"/>
                  </a:cubicBezTo>
                  <a:lnTo>
                    <a:pt x="55595" y="167298"/>
                  </a:lnTo>
                  <a:cubicBezTo>
                    <a:pt x="55686" y="167298"/>
                    <a:pt x="55747" y="167237"/>
                    <a:pt x="55777" y="167146"/>
                  </a:cubicBezTo>
                  <a:cubicBezTo>
                    <a:pt x="55808" y="167024"/>
                    <a:pt x="55716" y="166903"/>
                    <a:pt x="55595" y="166903"/>
                  </a:cubicBezTo>
                  <a:close/>
                  <a:moveTo>
                    <a:pt x="56780" y="166903"/>
                  </a:moveTo>
                  <a:cubicBezTo>
                    <a:pt x="56689" y="166903"/>
                    <a:pt x="56628" y="166963"/>
                    <a:pt x="56598" y="167024"/>
                  </a:cubicBezTo>
                  <a:cubicBezTo>
                    <a:pt x="56537" y="167146"/>
                    <a:pt x="56628" y="167298"/>
                    <a:pt x="56780" y="167298"/>
                  </a:cubicBezTo>
                  <a:lnTo>
                    <a:pt x="57175" y="167298"/>
                  </a:lnTo>
                  <a:cubicBezTo>
                    <a:pt x="57267" y="167298"/>
                    <a:pt x="57327" y="167237"/>
                    <a:pt x="57358" y="167146"/>
                  </a:cubicBezTo>
                  <a:cubicBezTo>
                    <a:pt x="57388" y="167024"/>
                    <a:pt x="57297" y="166903"/>
                    <a:pt x="57175" y="166903"/>
                  </a:cubicBezTo>
                  <a:close/>
                  <a:moveTo>
                    <a:pt x="58361" y="166903"/>
                  </a:moveTo>
                  <a:cubicBezTo>
                    <a:pt x="58270" y="166903"/>
                    <a:pt x="58178" y="166963"/>
                    <a:pt x="58148" y="167024"/>
                  </a:cubicBezTo>
                  <a:cubicBezTo>
                    <a:pt x="58118" y="167146"/>
                    <a:pt x="58209" y="167298"/>
                    <a:pt x="58361" y="167298"/>
                  </a:cubicBezTo>
                  <a:lnTo>
                    <a:pt x="58756" y="167298"/>
                  </a:lnTo>
                  <a:cubicBezTo>
                    <a:pt x="58817" y="167298"/>
                    <a:pt x="58908" y="167237"/>
                    <a:pt x="58938" y="167146"/>
                  </a:cubicBezTo>
                  <a:cubicBezTo>
                    <a:pt x="58969" y="167024"/>
                    <a:pt x="58877" y="166903"/>
                    <a:pt x="58756" y="166903"/>
                  </a:cubicBezTo>
                  <a:close/>
                  <a:moveTo>
                    <a:pt x="59911" y="166903"/>
                  </a:moveTo>
                  <a:cubicBezTo>
                    <a:pt x="59850" y="166903"/>
                    <a:pt x="59759" y="166963"/>
                    <a:pt x="59729" y="167024"/>
                  </a:cubicBezTo>
                  <a:cubicBezTo>
                    <a:pt x="59698" y="167146"/>
                    <a:pt x="59789" y="167298"/>
                    <a:pt x="59911" y="167298"/>
                  </a:cubicBezTo>
                  <a:lnTo>
                    <a:pt x="60306" y="167298"/>
                  </a:lnTo>
                  <a:cubicBezTo>
                    <a:pt x="60397" y="167298"/>
                    <a:pt x="60488" y="167237"/>
                    <a:pt x="60488" y="167146"/>
                  </a:cubicBezTo>
                  <a:cubicBezTo>
                    <a:pt x="60549" y="167024"/>
                    <a:pt x="60458" y="166903"/>
                    <a:pt x="60306" y="166903"/>
                  </a:cubicBezTo>
                  <a:close/>
                  <a:moveTo>
                    <a:pt x="61492" y="166903"/>
                  </a:moveTo>
                  <a:cubicBezTo>
                    <a:pt x="61400" y="166903"/>
                    <a:pt x="61340" y="166963"/>
                    <a:pt x="61309" y="167024"/>
                  </a:cubicBezTo>
                  <a:cubicBezTo>
                    <a:pt x="61279" y="167146"/>
                    <a:pt x="61370" y="167298"/>
                    <a:pt x="61492" y="167298"/>
                  </a:cubicBezTo>
                  <a:lnTo>
                    <a:pt x="61887" y="167298"/>
                  </a:lnTo>
                  <a:cubicBezTo>
                    <a:pt x="61978" y="167298"/>
                    <a:pt x="62039" y="167237"/>
                    <a:pt x="62069" y="167146"/>
                  </a:cubicBezTo>
                  <a:cubicBezTo>
                    <a:pt x="62130" y="167024"/>
                    <a:pt x="62008" y="166903"/>
                    <a:pt x="61887" y="166903"/>
                  </a:cubicBezTo>
                  <a:close/>
                  <a:moveTo>
                    <a:pt x="63072" y="166903"/>
                  </a:moveTo>
                  <a:cubicBezTo>
                    <a:pt x="62981" y="166903"/>
                    <a:pt x="62920" y="166963"/>
                    <a:pt x="62890" y="167024"/>
                  </a:cubicBezTo>
                  <a:cubicBezTo>
                    <a:pt x="62829" y="167146"/>
                    <a:pt x="62950" y="167298"/>
                    <a:pt x="63072" y="167298"/>
                  </a:cubicBezTo>
                  <a:lnTo>
                    <a:pt x="63467" y="167298"/>
                  </a:lnTo>
                  <a:cubicBezTo>
                    <a:pt x="63558" y="167298"/>
                    <a:pt x="63619" y="167237"/>
                    <a:pt x="63650" y="167146"/>
                  </a:cubicBezTo>
                  <a:cubicBezTo>
                    <a:pt x="63680" y="167024"/>
                    <a:pt x="63589" y="166903"/>
                    <a:pt x="63467" y="166903"/>
                  </a:cubicBezTo>
                  <a:close/>
                  <a:moveTo>
                    <a:pt x="64653" y="166903"/>
                  </a:moveTo>
                  <a:cubicBezTo>
                    <a:pt x="64561" y="166903"/>
                    <a:pt x="64470" y="166963"/>
                    <a:pt x="64440" y="167024"/>
                  </a:cubicBezTo>
                  <a:cubicBezTo>
                    <a:pt x="64409" y="167146"/>
                    <a:pt x="64501" y="167298"/>
                    <a:pt x="64653" y="167298"/>
                  </a:cubicBezTo>
                  <a:lnTo>
                    <a:pt x="65048" y="167298"/>
                  </a:lnTo>
                  <a:cubicBezTo>
                    <a:pt x="65109" y="167298"/>
                    <a:pt x="65200" y="167237"/>
                    <a:pt x="65230" y="167146"/>
                  </a:cubicBezTo>
                  <a:cubicBezTo>
                    <a:pt x="65261" y="167024"/>
                    <a:pt x="65169" y="166903"/>
                    <a:pt x="65048" y="166903"/>
                  </a:cubicBezTo>
                  <a:close/>
                  <a:moveTo>
                    <a:pt x="66203" y="166903"/>
                  </a:moveTo>
                  <a:cubicBezTo>
                    <a:pt x="66142" y="166903"/>
                    <a:pt x="66051" y="166963"/>
                    <a:pt x="66020" y="167024"/>
                  </a:cubicBezTo>
                  <a:cubicBezTo>
                    <a:pt x="65990" y="167146"/>
                    <a:pt x="66081" y="167298"/>
                    <a:pt x="66203" y="167298"/>
                  </a:cubicBezTo>
                  <a:lnTo>
                    <a:pt x="66598" y="167298"/>
                  </a:lnTo>
                  <a:cubicBezTo>
                    <a:pt x="66689" y="167298"/>
                    <a:pt x="66780" y="167237"/>
                    <a:pt x="66780" y="167146"/>
                  </a:cubicBezTo>
                  <a:cubicBezTo>
                    <a:pt x="66841" y="167024"/>
                    <a:pt x="66750" y="166903"/>
                    <a:pt x="66598" y="166903"/>
                  </a:cubicBezTo>
                  <a:close/>
                  <a:moveTo>
                    <a:pt x="67783" y="166903"/>
                  </a:moveTo>
                  <a:cubicBezTo>
                    <a:pt x="67692" y="166903"/>
                    <a:pt x="67631" y="166963"/>
                    <a:pt x="67601" y="167024"/>
                  </a:cubicBezTo>
                  <a:cubicBezTo>
                    <a:pt x="67571" y="167146"/>
                    <a:pt x="67662" y="167298"/>
                    <a:pt x="67783" y="167298"/>
                  </a:cubicBezTo>
                  <a:lnTo>
                    <a:pt x="68179" y="167298"/>
                  </a:lnTo>
                  <a:cubicBezTo>
                    <a:pt x="68270" y="167298"/>
                    <a:pt x="68331" y="167237"/>
                    <a:pt x="68361" y="167146"/>
                  </a:cubicBezTo>
                  <a:cubicBezTo>
                    <a:pt x="68422" y="167024"/>
                    <a:pt x="68300" y="166903"/>
                    <a:pt x="68179" y="166903"/>
                  </a:cubicBezTo>
                  <a:close/>
                  <a:moveTo>
                    <a:pt x="69364" y="166903"/>
                  </a:moveTo>
                  <a:cubicBezTo>
                    <a:pt x="69273" y="166903"/>
                    <a:pt x="69212" y="166963"/>
                    <a:pt x="69182" y="167024"/>
                  </a:cubicBezTo>
                  <a:cubicBezTo>
                    <a:pt x="69121" y="167146"/>
                    <a:pt x="69242" y="167298"/>
                    <a:pt x="69364" y="167298"/>
                  </a:cubicBezTo>
                  <a:lnTo>
                    <a:pt x="69759" y="167298"/>
                  </a:lnTo>
                  <a:cubicBezTo>
                    <a:pt x="69850" y="167298"/>
                    <a:pt x="69911" y="167237"/>
                    <a:pt x="69942" y="167146"/>
                  </a:cubicBezTo>
                  <a:cubicBezTo>
                    <a:pt x="69972" y="167024"/>
                    <a:pt x="69881" y="166903"/>
                    <a:pt x="69759" y="166903"/>
                  </a:cubicBezTo>
                  <a:close/>
                  <a:moveTo>
                    <a:pt x="70945" y="166903"/>
                  </a:moveTo>
                  <a:cubicBezTo>
                    <a:pt x="70853" y="166903"/>
                    <a:pt x="70762" y="166963"/>
                    <a:pt x="70762" y="167024"/>
                  </a:cubicBezTo>
                  <a:cubicBezTo>
                    <a:pt x="70701" y="167146"/>
                    <a:pt x="70793" y="167298"/>
                    <a:pt x="70945" y="167298"/>
                  </a:cubicBezTo>
                  <a:lnTo>
                    <a:pt x="71340" y="167298"/>
                  </a:lnTo>
                  <a:cubicBezTo>
                    <a:pt x="71401" y="167298"/>
                    <a:pt x="71492" y="167237"/>
                    <a:pt x="71522" y="167146"/>
                  </a:cubicBezTo>
                  <a:cubicBezTo>
                    <a:pt x="71552" y="167024"/>
                    <a:pt x="71461" y="166903"/>
                    <a:pt x="71340" y="166903"/>
                  </a:cubicBezTo>
                  <a:close/>
                  <a:moveTo>
                    <a:pt x="72495" y="166903"/>
                  </a:moveTo>
                  <a:cubicBezTo>
                    <a:pt x="72434" y="166903"/>
                    <a:pt x="72343" y="166963"/>
                    <a:pt x="72312" y="167024"/>
                  </a:cubicBezTo>
                  <a:cubicBezTo>
                    <a:pt x="72282" y="167146"/>
                    <a:pt x="72373" y="167298"/>
                    <a:pt x="72495" y="167298"/>
                  </a:cubicBezTo>
                  <a:lnTo>
                    <a:pt x="72890" y="167298"/>
                  </a:lnTo>
                  <a:cubicBezTo>
                    <a:pt x="72981" y="167298"/>
                    <a:pt x="73072" y="167237"/>
                    <a:pt x="73103" y="167146"/>
                  </a:cubicBezTo>
                  <a:cubicBezTo>
                    <a:pt x="73133" y="167024"/>
                    <a:pt x="73042" y="166903"/>
                    <a:pt x="72890" y="166903"/>
                  </a:cubicBezTo>
                  <a:close/>
                  <a:moveTo>
                    <a:pt x="74075" y="166903"/>
                  </a:moveTo>
                  <a:cubicBezTo>
                    <a:pt x="73984" y="166903"/>
                    <a:pt x="73923" y="166963"/>
                    <a:pt x="73893" y="167024"/>
                  </a:cubicBezTo>
                  <a:cubicBezTo>
                    <a:pt x="73863" y="167146"/>
                    <a:pt x="73954" y="167298"/>
                    <a:pt x="74075" y="167298"/>
                  </a:cubicBezTo>
                  <a:lnTo>
                    <a:pt x="74470" y="167298"/>
                  </a:lnTo>
                  <a:cubicBezTo>
                    <a:pt x="74562" y="167298"/>
                    <a:pt x="74622" y="167237"/>
                    <a:pt x="74653" y="167146"/>
                  </a:cubicBezTo>
                  <a:cubicBezTo>
                    <a:pt x="74714" y="167024"/>
                    <a:pt x="74622" y="166903"/>
                    <a:pt x="74470" y="166903"/>
                  </a:cubicBezTo>
                  <a:close/>
                  <a:moveTo>
                    <a:pt x="75656" y="166903"/>
                  </a:moveTo>
                  <a:cubicBezTo>
                    <a:pt x="75565" y="166903"/>
                    <a:pt x="75504" y="166963"/>
                    <a:pt x="75474" y="167024"/>
                  </a:cubicBezTo>
                  <a:cubicBezTo>
                    <a:pt x="75413" y="167146"/>
                    <a:pt x="75534" y="167298"/>
                    <a:pt x="75656" y="167298"/>
                  </a:cubicBezTo>
                  <a:lnTo>
                    <a:pt x="76051" y="167298"/>
                  </a:lnTo>
                  <a:cubicBezTo>
                    <a:pt x="76142" y="167298"/>
                    <a:pt x="76203" y="167237"/>
                    <a:pt x="76233" y="167146"/>
                  </a:cubicBezTo>
                  <a:cubicBezTo>
                    <a:pt x="76264" y="167024"/>
                    <a:pt x="76173" y="166903"/>
                    <a:pt x="76051" y="166903"/>
                  </a:cubicBezTo>
                  <a:close/>
                  <a:moveTo>
                    <a:pt x="77236" y="166903"/>
                  </a:moveTo>
                  <a:cubicBezTo>
                    <a:pt x="77145" y="166903"/>
                    <a:pt x="77054" y="166963"/>
                    <a:pt x="77054" y="167024"/>
                  </a:cubicBezTo>
                  <a:cubicBezTo>
                    <a:pt x="76993" y="167146"/>
                    <a:pt x="77084" y="167298"/>
                    <a:pt x="77236" y="167298"/>
                  </a:cubicBezTo>
                  <a:lnTo>
                    <a:pt x="77632" y="167298"/>
                  </a:lnTo>
                  <a:cubicBezTo>
                    <a:pt x="77692" y="167298"/>
                    <a:pt x="77784" y="167237"/>
                    <a:pt x="77814" y="167146"/>
                  </a:cubicBezTo>
                  <a:cubicBezTo>
                    <a:pt x="77844" y="167024"/>
                    <a:pt x="77753" y="166903"/>
                    <a:pt x="77632" y="166903"/>
                  </a:cubicBezTo>
                  <a:close/>
                  <a:moveTo>
                    <a:pt x="78787" y="166903"/>
                  </a:moveTo>
                  <a:cubicBezTo>
                    <a:pt x="78726" y="166903"/>
                    <a:pt x="78635" y="166963"/>
                    <a:pt x="78604" y="167024"/>
                  </a:cubicBezTo>
                  <a:cubicBezTo>
                    <a:pt x="78574" y="167146"/>
                    <a:pt x="78665" y="167298"/>
                    <a:pt x="78787" y="167298"/>
                  </a:cubicBezTo>
                  <a:lnTo>
                    <a:pt x="79182" y="167298"/>
                  </a:lnTo>
                  <a:cubicBezTo>
                    <a:pt x="79273" y="167298"/>
                    <a:pt x="79364" y="167237"/>
                    <a:pt x="79395" y="167146"/>
                  </a:cubicBezTo>
                  <a:cubicBezTo>
                    <a:pt x="79425" y="167024"/>
                    <a:pt x="79334" y="166903"/>
                    <a:pt x="79182" y="166903"/>
                  </a:cubicBezTo>
                  <a:close/>
                  <a:moveTo>
                    <a:pt x="80367" y="166903"/>
                  </a:moveTo>
                  <a:cubicBezTo>
                    <a:pt x="80276" y="166903"/>
                    <a:pt x="80215" y="166963"/>
                    <a:pt x="80185" y="167024"/>
                  </a:cubicBezTo>
                  <a:cubicBezTo>
                    <a:pt x="80154" y="167146"/>
                    <a:pt x="80246" y="167298"/>
                    <a:pt x="80367" y="167298"/>
                  </a:cubicBezTo>
                  <a:lnTo>
                    <a:pt x="80762" y="167298"/>
                  </a:lnTo>
                  <a:cubicBezTo>
                    <a:pt x="80854" y="167298"/>
                    <a:pt x="80914" y="167237"/>
                    <a:pt x="80945" y="167146"/>
                  </a:cubicBezTo>
                  <a:cubicBezTo>
                    <a:pt x="81006" y="167024"/>
                    <a:pt x="80914" y="166903"/>
                    <a:pt x="80762" y="166903"/>
                  </a:cubicBezTo>
                  <a:close/>
                  <a:moveTo>
                    <a:pt x="81948" y="166903"/>
                  </a:moveTo>
                  <a:cubicBezTo>
                    <a:pt x="81857" y="166903"/>
                    <a:pt x="81796" y="166963"/>
                    <a:pt x="81765" y="167024"/>
                  </a:cubicBezTo>
                  <a:cubicBezTo>
                    <a:pt x="81735" y="167146"/>
                    <a:pt x="81826" y="167298"/>
                    <a:pt x="81948" y="167298"/>
                  </a:cubicBezTo>
                  <a:lnTo>
                    <a:pt x="82343" y="167298"/>
                  </a:lnTo>
                  <a:cubicBezTo>
                    <a:pt x="82434" y="167298"/>
                    <a:pt x="82495" y="167237"/>
                    <a:pt x="82525" y="167146"/>
                  </a:cubicBezTo>
                  <a:cubicBezTo>
                    <a:pt x="82556" y="167024"/>
                    <a:pt x="82465" y="166903"/>
                    <a:pt x="82343" y="166903"/>
                  </a:cubicBezTo>
                  <a:close/>
                  <a:moveTo>
                    <a:pt x="83528" y="166903"/>
                  </a:moveTo>
                  <a:cubicBezTo>
                    <a:pt x="83437" y="166903"/>
                    <a:pt x="83346" y="166963"/>
                    <a:pt x="83346" y="167024"/>
                  </a:cubicBezTo>
                  <a:cubicBezTo>
                    <a:pt x="83285" y="167146"/>
                    <a:pt x="83376" y="167298"/>
                    <a:pt x="83528" y="167298"/>
                  </a:cubicBezTo>
                  <a:lnTo>
                    <a:pt x="83924" y="167298"/>
                  </a:lnTo>
                  <a:cubicBezTo>
                    <a:pt x="84015" y="167298"/>
                    <a:pt x="84076" y="167237"/>
                    <a:pt x="84106" y="167146"/>
                  </a:cubicBezTo>
                  <a:cubicBezTo>
                    <a:pt x="84136" y="167024"/>
                    <a:pt x="84045" y="166903"/>
                    <a:pt x="83924" y="166903"/>
                  </a:cubicBezTo>
                  <a:close/>
                  <a:moveTo>
                    <a:pt x="85109" y="166903"/>
                  </a:moveTo>
                  <a:cubicBezTo>
                    <a:pt x="85018" y="166903"/>
                    <a:pt x="84927" y="166963"/>
                    <a:pt x="84896" y="167024"/>
                  </a:cubicBezTo>
                  <a:cubicBezTo>
                    <a:pt x="84866" y="167146"/>
                    <a:pt x="84957" y="167298"/>
                    <a:pt x="85109" y="167298"/>
                  </a:cubicBezTo>
                  <a:lnTo>
                    <a:pt x="85474" y="167298"/>
                  </a:lnTo>
                  <a:cubicBezTo>
                    <a:pt x="85565" y="167298"/>
                    <a:pt x="85656" y="167237"/>
                    <a:pt x="85686" y="167146"/>
                  </a:cubicBezTo>
                  <a:cubicBezTo>
                    <a:pt x="85717" y="167024"/>
                    <a:pt x="85626" y="166903"/>
                    <a:pt x="85474" y="166903"/>
                  </a:cubicBezTo>
                  <a:close/>
                  <a:moveTo>
                    <a:pt x="86659" y="166903"/>
                  </a:moveTo>
                  <a:cubicBezTo>
                    <a:pt x="86568" y="166903"/>
                    <a:pt x="86507" y="166963"/>
                    <a:pt x="86477" y="167024"/>
                  </a:cubicBezTo>
                  <a:cubicBezTo>
                    <a:pt x="86446" y="167146"/>
                    <a:pt x="86538" y="167298"/>
                    <a:pt x="86659" y="167298"/>
                  </a:cubicBezTo>
                  <a:lnTo>
                    <a:pt x="87054" y="167298"/>
                  </a:lnTo>
                  <a:cubicBezTo>
                    <a:pt x="87145" y="167298"/>
                    <a:pt x="87237" y="167237"/>
                    <a:pt x="87237" y="167146"/>
                  </a:cubicBezTo>
                  <a:cubicBezTo>
                    <a:pt x="87297" y="167024"/>
                    <a:pt x="87206" y="166903"/>
                    <a:pt x="87054" y="166903"/>
                  </a:cubicBezTo>
                  <a:close/>
                  <a:moveTo>
                    <a:pt x="88240" y="166903"/>
                  </a:moveTo>
                  <a:cubicBezTo>
                    <a:pt x="88149" y="166903"/>
                    <a:pt x="88088" y="166963"/>
                    <a:pt x="88057" y="167024"/>
                  </a:cubicBezTo>
                  <a:cubicBezTo>
                    <a:pt x="88027" y="167146"/>
                    <a:pt x="88118" y="167298"/>
                    <a:pt x="88240" y="167298"/>
                  </a:cubicBezTo>
                  <a:lnTo>
                    <a:pt x="88635" y="167298"/>
                  </a:lnTo>
                  <a:cubicBezTo>
                    <a:pt x="88726" y="167298"/>
                    <a:pt x="88787" y="167237"/>
                    <a:pt x="88817" y="167146"/>
                  </a:cubicBezTo>
                  <a:cubicBezTo>
                    <a:pt x="88848" y="167024"/>
                    <a:pt x="88756" y="166903"/>
                    <a:pt x="88635" y="166903"/>
                  </a:cubicBezTo>
                  <a:close/>
                  <a:moveTo>
                    <a:pt x="89820" y="166903"/>
                  </a:moveTo>
                  <a:cubicBezTo>
                    <a:pt x="89729" y="166903"/>
                    <a:pt x="89638" y="166963"/>
                    <a:pt x="89638" y="167024"/>
                  </a:cubicBezTo>
                  <a:cubicBezTo>
                    <a:pt x="89577" y="167146"/>
                    <a:pt x="89668" y="167298"/>
                    <a:pt x="89820" y="167298"/>
                  </a:cubicBezTo>
                  <a:lnTo>
                    <a:pt x="90215" y="167298"/>
                  </a:lnTo>
                  <a:cubicBezTo>
                    <a:pt x="90307" y="167298"/>
                    <a:pt x="90367" y="167237"/>
                    <a:pt x="90398" y="167146"/>
                  </a:cubicBezTo>
                  <a:cubicBezTo>
                    <a:pt x="90428" y="167024"/>
                    <a:pt x="90337" y="166903"/>
                    <a:pt x="90215" y="166903"/>
                  </a:cubicBezTo>
                  <a:close/>
                  <a:moveTo>
                    <a:pt x="91401" y="166903"/>
                  </a:moveTo>
                  <a:cubicBezTo>
                    <a:pt x="91310" y="166903"/>
                    <a:pt x="91219" y="166963"/>
                    <a:pt x="91188" y="167024"/>
                  </a:cubicBezTo>
                  <a:cubicBezTo>
                    <a:pt x="91158" y="167146"/>
                    <a:pt x="91249" y="167298"/>
                    <a:pt x="91401" y="167298"/>
                  </a:cubicBezTo>
                  <a:lnTo>
                    <a:pt x="91766" y="167298"/>
                  </a:lnTo>
                  <a:cubicBezTo>
                    <a:pt x="91857" y="167298"/>
                    <a:pt x="91948" y="167237"/>
                    <a:pt x="91978" y="167146"/>
                  </a:cubicBezTo>
                  <a:cubicBezTo>
                    <a:pt x="92009" y="167024"/>
                    <a:pt x="91918" y="166903"/>
                    <a:pt x="91766" y="166903"/>
                  </a:cubicBezTo>
                  <a:close/>
                  <a:moveTo>
                    <a:pt x="92951" y="166903"/>
                  </a:moveTo>
                  <a:cubicBezTo>
                    <a:pt x="92860" y="166903"/>
                    <a:pt x="92799" y="166963"/>
                    <a:pt x="92769" y="167024"/>
                  </a:cubicBezTo>
                  <a:cubicBezTo>
                    <a:pt x="92738" y="167146"/>
                    <a:pt x="92829" y="167298"/>
                    <a:pt x="92951" y="167298"/>
                  </a:cubicBezTo>
                  <a:lnTo>
                    <a:pt x="93346" y="167298"/>
                  </a:lnTo>
                  <a:cubicBezTo>
                    <a:pt x="93437" y="167298"/>
                    <a:pt x="93529" y="167237"/>
                    <a:pt x="93529" y="167146"/>
                  </a:cubicBezTo>
                  <a:cubicBezTo>
                    <a:pt x="93589" y="167024"/>
                    <a:pt x="93498" y="166903"/>
                    <a:pt x="93346" y="166903"/>
                  </a:cubicBezTo>
                  <a:close/>
                  <a:moveTo>
                    <a:pt x="94532" y="166903"/>
                  </a:moveTo>
                  <a:cubicBezTo>
                    <a:pt x="94440" y="166903"/>
                    <a:pt x="94380" y="166963"/>
                    <a:pt x="94349" y="167024"/>
                  </a:cubicBezTo>
                  <a:cubicBezTo>
                    <a:pt x="94319" y="167146"/>
                    <a:pt x="94410" y="167298"/>
                    <a:pt x="94532" y="167298"/>
                  </a:cubicBezTo>
                  <a:lnTo>
                    <a:pt x="94927" y="167298"/>
                  </a:lnTo>
                  <a:cubicBezTo>
                    <a:pt x="95018" y="167298"/>
                    <a:pt x="95079" y="167237"/>
                    <a:pt x="95109" y="167146"/>
                  </a:cubicBezTo>
                  <a:cubicBezTo>
                    <a:pt x="95170" y="167024"/>
                    <a:pt x="95048" y="166903"/>
                    <a:pt x="94927" y="166903"/>
                  </a:cubicBezTo>
                  <a:close/>
                  <a:moveTo>
                    <a:pt x="96112" y="166903"/>
                  </a:moveTo>
                  <a:cubicBezTo>
                    <a:pt x="96021" y="166903"/>
                    <a:pt x="95960" y="166963"/>
                    <a:pt x="95930" y="167024"/>
                  </a:cubicBezTo>
                  <a:cubicBezTo>
                    <a:pt x="95869" y="167146"/>
                    <a:pt x="95960" y="167298"/>
                    <a:pt x="96112" y="167298"/>
                  </a:cubicBezTo>
                  <a:lnTo>
                    <a:pt x="96507" y="167298"/>
                  </a:lnTo>
                  <a:cubicBezTo>
                    <a:pt x="96599" y="167298"/>
                    <a:pt x="96659" y="167237"/>
                    <a:pt x="96690" y="167146"/>
                  </a:cubicBezTo>
                  <a:cubicBezTo>
                    <a:pt x="96720" y="167024"/>
                    <a:pt x="96629" y="166903"/>
                    <a:pt x="96507" y="166903"/>
                  </a:cubicBezTo>
                  <a:close/>
                  <a:moveTo>
                    <a:pt x="97693" y="166903"/>
                  </a:moveTo>
                  <a:cubicBezTo>
                    <a:pt x="97602" y="166903"/>
                    <a:pt x="97510" y="166963"/>
                    <a:pt x="97480" y="167024"/>
                  </a:cubicBezTo>
                  <a:cubicBezTo>
                    <a:pt x="97450" y="167146"/>
                    <a:pt x="97541" y="167298"/>
                    <a:pt x="97693" y="167298"/>
                  </a:cubicBezTo>
                  <a:lnTo>
                    <a:pt x="98088" y="167298"/>
                  </a:lnTo>
                  <a:cubicBezTo>
                    <a:pt x="98149" y="167298"/>
                    <a:pt x="98240" y="167237"/>
                    <a:pt x="98270" y="167146"/>
                  </a:cubicBezTo>
                  <a:cubicBezTo>
                    <a:pt x="98301" y="167024"/>
                    <a:pt x="98210" y="166903"/>
                    <a:pt x="98088" y="166903"/>
                  </a:cubicBezTo>
                  <a:close/>
                  <a:moveTo>
                    <a:pt x="99243" y="166903"/>
                  </a:moveTo>
                  <a:cubicBezTo>
                    <a:pt x="99182" y="166903"/>
                    <a:pt x="99091" y="166963"/>
                    <a:pt x="99061" y="167024"/>
                  </a:cubicBezTo>
                  <a:cubicBezTo>
                    <a:pt x="99030" y="167146"/>
                    <a:pt x="99121" y="167298"/>
                    <a:pt x="99243" y="167298"/>
                  </a:cubicBezTo>
                  <a:lnTo>
                    <a:pt x="99638" y="167298"/>
                  </a:lnTo>
                  <a:cubicBezTo>
                    <a:pt x="99729" y="167298"/>
                    <a:pt x="99820" y="167237"/>
                    <a:pt x="99820" y="167146"/>
                  </a:cubicBezTo>
                  <a:cubicBezTo>
                    <a:pt x="99881" y="167024"/>
                    <a:pt x="99790" y="166903"/>
                    <a:pt x="99638" y="166903"/>
                  </a:cubicBezTo>
                  <a:close/>
                  <a:moveTo>
                    <a:pt x="100824" y="166903"/>
                  </a:moveTo>
                  <a:cubicBezTo>
                    <a:pt x="100732" y="166903"/>
                    <a:pt x="100672" y="166963"/>
                    <a:pt x="100641" y="167024"/>
                  </a:cubicBezTo>
                  <a:cubicBezTo>
                    <a:pt x="100611" y="167146"/>
                    <a:pt x="100702" y="167298"/>
                    <a:pt x="100824" y="167298"/>
                  </a:cubicBezTo>
                  <a:lnTo>
                    <a:pt x="101219" y="167298"/>
                  </a:lnTo>
                  <a:cubicBezTo>
                    <a:pt x="101310" y="167298"/>
                    <a:pt x="101371" y="167237"/>
                    <a:pt x="101401" y="167146"/>
                  </a:cubicBezTo>
                  <a:cubicBezTo>
                    <a:pt x="101462" y="167024"/>
                    <a:pt x="101340" y="166903"/>
                    <a:pt x="101219" y="166903"/>
                  </a:cubicBezTo>
                  <a:close/>
                  <a:moveTo>
                    <a:pt x="102404" y="166903"/>
                  </a:moveTo>
                  <a:cubicBezTo>
                    <a:pt x="102313" y="166903"/>
                    <a:pt x="102252" y="166963"/>
                    <a:pt x="102222" y="167024"/>
                  </a:cubicBezTo>
                  <a:cubicBezTo>
                    <a:pt x="102161" y="167146"/>
                    <a:pt x="102283" y="167298"/>
                    <a:pt x="102404" y="167298"/>
                  </a:cubicBezTo>
                  <a:lnTo>
                    <a:pt x="102799" y="167298"/>
                  </a:lnTo>
                  <a:cubicBezTo>
                    <a:pt x="102890" y="167298"/>
                    <a:pt x="102951" y="167237"/>
                    <a:pt x="102982" y="167146"/>
                  </a:cubicBezTo>
                  <a:cubicBezTo>
                    <a:pt x="103012" y="167024"/>
                    <a:pt x="102921" y="166903"/>
                    <a:pt x="102799" y="166903"/>
                  </a:cubicBezTo>
                  <a:close/>
                  <a:moveTo>
                    <a:pt x="103985" y="166903"/>
                  </a:moveTo>
                  <a:cubicBezTo>
                    <a:pt x="103894" y="166903"/>
                    <a:pt x="103802" y="166963"/>
                    <a:pt x="103772" y="167024"/>
                  </a:cubicBezTo>
                  <a:cubicBezTo>
                    <a:pt x="103742" y="167146"/>
                    <a:pt x="103833" y="167298"/>
                    <a:pt x="103985" y="167298"/>
                  </a:cubicBezTo>
                  <a:lnTo>
                    <a:pt x="104380" y="167298"/>
                  </a:lnTo>
                  <a:cubicBezTo>
                    <a:pt x="104441" y="167298"/>
                    <a:pt x="104532" y="167237"/>
                    <a:pt x="104562" y="167146"/>
                  </a:cubicBezTo>
                  <a:cubicBezTo>
                    <a:pt x="104593" y="167024"/>
                    <a:pt x="104501" y="166903"/>
                    <a:pt x="104380" y="166903"/>
                  </a:cubicBezTo>
                  <a:close/>
                  <a:moveTo>
                    <a:pt x="105535" y="166903"/>
                  </a:moveTo>
                  <a:cubicBezTo>
                    <a:pt x="105474" y="166903"/>
                    <a:pt x="105383" y="166963"/>
                    <a:pt x="105353" y="167024"/>
                  </a:cubicBezTo>
                  <a:cubicBezTo>
                    <a:pt x="105322" y="167146"/>
                    <a:pt x="105413" y="167298"/>
                    <a:pt x="105535" y="167298"/>
                  </a:cubicBezTo>
                  <a:lnTo>
                    <a:pt x="105930" y="167298"/>
                  </a:lnTo>
                  <a:cubicBezTo>
                    <a:pt x="106021" y="167298"/>
                    <a:pt x="106112" y="167237"/>
                    <a:pt x="106143" y="167146"/>
                  </a:cubicBezTo>
                  <a:cubicBezTo>
                    <a:pt x="106173" y="167024"/>
                    <a:pt x="106082" y="166903"/>
                    <a:pt x="105930" y="166903"/>
                  </a:cubicBezTo>
                  <a:close/>
                  <a:moveTo>
                    <a:pt x="107115" y="166903"/>
                  </a:moveTo>
                  <a:cubicBezTo>
                    <a:pt x="107024" y="166903"/>
                    <a:pt x="106963" y="166963"/>
                    <a:pt x="106933" y="167024"/>
                  </a:cubicBezTo>
                  <a:cubicBezTo>
                    <a:pt x="106903" y="167146"/>
                    <a:pt x="106994" y="167298"/>
                    <a:pt x="107115" y="167298"/>
                  </a:cubicBezTo>
                  <a:lnTo>
                    <a:pt x="107511" y="167298"/>
                  </a:lnTo>
                  <a:cubicBezTo>
                    <a:pt x="107602" y="167298"/>
                    <a:pt x="107663" y="167237"/>
                    <a:pt x="107693" y="167146"/>
                  </a:cubicBezTo>
                  <a:cubicBezTo>
                    <a:pt x="107754" y="167024"/>
                    <a:pt x="107632" y="166903"/>
                    <a:pt x="107511" y="166903"/>
                  </a:cubicBezTo>
                  <a:close/>
                  <a:moveTo>
                    <a:pt x="108696" y="166903"/>
                  </a:moveTo>
                  <a:cubicBezTo>
                    <a:pt x="108605" y="166903"/>
                    <a:pt x="108544" y="166963"/>
                    <a:pt x="108514" y="167024"/>
                  </a:cubicBezTo>
                  <a:cubicBezTo>
                    <a:pt x="108453" y="167146"/>
                    <a:pt x="108574" y="167298"/>
                    <a:pt x="108696" y="167298"/>
                  </a:cubicBezTo>
                  <a:lnTo>
                    <a:pt x="109091" y="167298"/>
                  </a:lnTo>
                  <a:cubicBezTo>
                    <a:pt x="109182" y="167298"/>
                    <a:pt x="109243" y="167237"/>
                    <a:pt x="109274" y="167146"/>
                  </a:cubicBezTo>
                  <a:cubicBezTo>
                    <a:pt x="109304" y="167024"/>
                    <a:pt x="109213" y="166903"/>
                    <a:pt x="109091" y="166903"/>
                  </a:cubicBezTo>
                  <a:close/>
                  <a:moveTo>
                    <a:pt x="110277" y="166903"/>
                  </a:moveTo>
                  <a:cubicBezTo>
                    <a:pt x="110185" y="166903"/>
                    <a:pt x="110094" y="166963"/>
                    <a:pt x="110094" y="167024"/>
                  </a:cubicBezTo>
                  <a:cubicBezTo>
                    <a:pt x="110033" y="167146"/>
                    <a:pt x="110125" y="167298"/>
                    <a:pt x="110277" y="167298"/>
                  </a:cubicBezTo>
                  <a:lnTo>
                    <a:pt x="110672" y="167298"/>
                  </a:lnTo>
                  <a:cubicBezTo>
                    <a:pt x="110733" y="167298"/>
                    <a:pt x="110824" y="167237"/>
                    <a:pt x="110854" y="167146"/>
                  </a:cubicBezTo>
                  <a:cubicBezTo>
                    <a:pt x="110885" y="167024"/>
                    <a:pt x="110793" y="166903"/>
                    <a:pt x="110672" y="166903"/>
                  </a:cubicBezTo>
                  <a:close/>
                  <a:moveTo>
                    <a:pt x="111827" y="166903"/>
                  </a:moveTo>
                  <a:cubicBezTo>
                    <a:pt x="111766" y="166903"/>
                    <a:pt x="111675" y="166963"/>
                    <a:pt x="111644" y="167024"/>
                  </a:cubicBezTo>
                  <a:cubicBezTo>
                    <a:pt x="111614" y="167146"/>
                    <a:pt x="111705" y="167298"/>
                    <a:pt x="111827" y="167298"/>
                  </a:cubicBezTo>
                  <a:lnTo>
                    <a:pt x="112222" y="167298"/>
                  </a:lnTo>
                  <a:cubicBezTo>
                    <a:pt x="112313" y="167298"/>
                    <a:pt x="112404" y="167237"/>
                    <a:pt x="112435" y="167146"/>
                  </a:cubicBezTo>
                  <a:cubicBezTo>
                    <a:pt x="112465" y="167024"/>
                    <a:pt x="112374" y="166903"/>
                    <a:pt x="112222" y="166903"/>
                  </a:cubicBezTo>
                  <a:close/>
                  <a:moveTo>
                    <a:pt x="113407" y="166903"/>
                  </a:moveTo>
                  <a:cubicBezTo>
                    <a:pt x="113316" y="166903"/>
                    <a:pt x="113255" y="166963"/>
                    <a:pt x="113225" y="167024"/>
                  </a:cubicBezTo>
                  <a:cubicBezTo>
                    <a:pt x="113195" y="167146"/>
                    <a:pt x="113286" y="167298"/>
                    <a:pt x="113407" y="167298"/>
                  </a:cubicBezTo>
                  <a:lnTo>
                    <a:pt x="113803" y="167298"/>
                  </a:lnTo>
                  <a:cubicBezTo>
                    <a:pt x="113894" y="167298"/>
                    <a:pt x="113954" y="167237"/>
                    <a:pt x="113985" y="167146"/>
                  </a:cubicBezTo>
                  <a:cubicBezTo>
                    <a:pt x="114046" y="167024"/>
                    <a:pt x="113954" y="166903"/>
                    <a:pt x="113803" y="166903"/>
                  </a:cubicBezTo>
                  <a:close/>
                  <a:moveTo>
                    <a:pt x="114988" y="166903"/>
                  </a:moveTo>
                  <a:cubicBezTo>
                    <a:pt x="114897" y="166903"/>
                    <a:pt x="114836" y="166963"/>
                    <a:pt x="114806" y="167024"/>
                  </a:cubicBezTo>
                  <a:cubicBezTo>
                    <a:pt x="114745" y="167146"/>
                    <a:pt x="114866" y="167298"/>
                    <a:pt x="114988" y="167298"/>
                  </a:cubicBezTo>
                  <a:lnTo>
                    <a:pt x="115383" y="167298"/>
                  </a:lnTo>
                  <a:cubicBezTo>
                    <a:pt x="115474" y="167298"/>
                    <a:pt x="115535" y="167237"/>
                    <a:pt x="115565" y="167146"/>
                  </a:cubicBezTo>
                  <a:cubicBezTo>
                    <a:pt x="115596" y="167024"/>
                    <a:pt x="115505" y="166903"/>
                    <a:pt x="115383" y="166903"/>
                  </a:cubicBezTo>
                  <a:close/>
                  <a:moveTo>
                    <a:pt x="116569" y="166903"/>
                  </a:moveTo>
                  <a:cubicBezTo>
                    <a:pt x="116477" y="166903"/>
                    <a:pt x="116386" y="166963"/>
                    <a:pt x="116386" y="167024"/>
                  </a:cubicBezTo>
                  <a:cubicBezTo>
                    <a:pt x="116325" y="167146"/>
                    <a:pt x="116417" y="167298"/>
                    <a:pt x="116569" y="167298"/>
                  </a:cubicBezTo>
                  <a:lnTo>
                    <a:pt x="116964" y="167298"/>
                  </a:lnTo>
                  <a:cubicBezTo>
                    <a:pt x="117024" y="167298"/>
                    <a:pt x="117116" y="167237"/>
                    <a:pt x="117146" y="167146"/>
                  </a:cubicBezTo>
                  <a:cubicBezTo>
                    <a:pt x="117176" y="167024"/>
                    <a:pt x="117085" y="166903"/>
                    <a:pt x="116964" y="166903"/>
                  </a:cubicBezTo>
                  <a:close/>
                  <a:moveTo>
                    <a:pt x="118119" y="166903"/>
                  </a:moveTo>
                  <a:cubicBezTo>
                    <a:pt x="118058" y="166903"/>
                    <a:pt x="117967" y="166963"/>
                    <a:pt x="117936" y="167024"/>
                  </a:cubicBezTo>
                  <a:cubicBezTo>
                    <a:pt x="117906" y="167146"/>
                    <a:pt x="117997" y="167298"/>
                    <a:pt x="118119" y="167298"/>
                  </a:cubicBezTo>
                  <a:lnTo>
                    <a:pt x="118514" y="167298"/>
                  </a:lnTo>
                  <a:cubicBezTo>
                    <a:pt x="118605" y="167298"/>
                    <a:pt x="118696" y="167237"/>
                    <a:pt x="118727" y="167146"/>
                  </a:cubicBezTo>
                  <a:cubicBezTo>
                    <a:pt x="118757" y="167024"/>
                    <a:pt x="118666" y="166903"/>
                    <a:pt x="118514" y="166903"/>
                  </a:cubicBezTo>
                  <a:close/>
                  <a:moveTo>
                    <a:pt x="119699" y="166903"/>
                  </a:moveTo>
                  <a:cubicBezTo>
                    <a:pt x="119608" y="166903"/>
                    <a:pt x="119547" y="166963"/>
                    <a:pt x="119517" y="167024"/>
                  </a:cubicBezTo>
                  <a:cubicBezTo>
                    <a:pt x="119487" y="167146"/>
                    <a:pt x="119578" y="167298"/>
                    <a:pt x="119699" y="167298"/>
                  </a:cubicBezTo>
                  <a:lnTo>
                    <a:pt x="120094" y="167298"/>
                  </a:lnTo>
                  <a:cubicBezTo>
                    <a:pt x="120186" y="167298"/>
                    <a:pt x="120246" y="167237"/>
                    <a:pt x="120277" y="167146"/>
                  </a:cubicBezTo>
                  <a:cubicBezTo>
                    <a:pt x="120338" y="167024"/>
                    <a:pt x="120246" y="166903"/>
                    <a:pt x="120094" y="166903"/>
                  </a:cubicBezTo>
                  <a:close/>
                  <a:moveTo>
                    <a:pt x="121280" y="166903"/>
                  </a:moveTo>
                  <a:cubicBezTo>
                    <a:pt x="121189" y="166903"/>
                    <a:pt x="121128" y="166963"/>
                    <a:pt x="121097" y="167024"/>
                  </a:cubicBezTo>
                  <a:cubicBezTo>
                    <a:pt x="121067" y="167146"/>
                    <a:pt x="121158" y="167298"/>
                    <a:pt x="121280" y="167298"/>
                  </a:cubicBezTo>
                  <a:lnTo>
                    <a:pt x="121675" y="167298"/>
                  </a:lnTo>
                  <a:cubicBezTo>
                    <a:pt x="121766" y="167298"/>
                    <a:pt x="121827" y="167237"/>
                    <a:pt x="121857" y="167146"/>
                  </a:cubicBezTo>
                  <a:cubicBezTo>
                    <a:pt x="121888" y="167024"/>
                    <a:pt x="121797" y="166903"/>
                    <a:pt x="121675" y="166903"/>
                  </a:cubicBezTo>
                  <a:close/>
                  <a:moveTo>
                    <a:pt x="122860" y="166903"/>
                  </a:moveTo>
                  <a:cubicBezTo>
                    <a:pt x="122769" y="166903"/>
                    <a:pt x="122678" y="166963"/>
                    <a:pt x="122678" y="167024"/>
                  </a:cubicBezTo>
                  <a:cubicBezTo>
                    <a:pt x="122617" y="167146"/>
                    <a:pt x="122708" y="167298"/>
                    <a:pt x="122860" y="167298"/>
                  </a:cubicBezTo>
                  <a:lnTo>
                    <a:pt x="123256" y="167298"/>
                  </a:lnTo>
                  <a:cubicBezTo>
                    <a:pt x="123347" y="167298"/>
                    <a:pt x="123408" y="167237"/>
                    <a:pt x="123438" y="167146"/>
                  </a:cubicBezTo>
                  <a:cubicBezTo>
                    <a:pt x="123468" y="167024"/>
                    <a:pt x="123377" y="166903"/>
                    <a:pt x="123256" y="166903"/>
                  </a:cubicBezTo>
                  <a:close/>
                  <a:moveTo>
                    <a:pt x="124441" y="166903"/>
                  </a:moveTo>
                  <a:cubicBezTo>
                    <a:pt x="124350" y="166903"/>
                    <a:pt x="124259" y="166963"/>
                    <a:pt x="124228" y="167024"/>
                  </a:cubicBezTo>
                  <a:cubicBezTo>
                    <a:pt x="124198" y="167146"/>
                    <a:pt x="124289" y="167298"/>
                    <a:pt x="124441" y="167298"/>
                  </a:cubicBezTo>
                  <a:lnTo>
                    <a:pt x="124806" y="167298"/>
                  </a:lnTo>
                  <a:cubicBezTo>
                    <a:pt x="124897" y="167298"/>
                    <a:pt x="124988" y="167237"/>
                    <a:pt x="125019" y="167146"/>
                  </a:cubicBezTo>
                  <a:cubicBezTo>
                    <a:pt x="125049" y="167024"/>
                    <a:pt x="124958" y="166903"/>
                    <a:pt x="124806" y="166903"/>
                  </a:cubicBezTo>
                  <a:close/>
                  <a:moveTo>
                    <a:pt x="125991" y="166903"/>
                  </a:moveTo>
                  <a:cubicBezTo>
                    <a:pt x="125900" y="166903"/>
                    <a:pt x="125839" y="166963"/>
                    <a:pt x="125809" y="167024"/>
                  </a:cubicBezTo>
                  <a:cubicBezTo>
                    <a:pt x="125778" y="167146"/>
                    <a:pt x="125870" y="167298"/>
                    <a:pt x="125991" y="167298"/>
                  </a:cubicBezTo>
                  <a:lnTo>
                    <a:pt x="126386" y="167298"/>
                  </a:lnTo>
                  <a:cubicBezTo>
                    <a:pt x="126478" y="167298"/>
                    <a:pt x="126569" y="167237"/>
                    <a:pt x="126569" y="167146"/>
                  </a:cubicBezTo>
                  <a:cubicBezTo>
                    <a:pt x="126629" y="167024"/>
                    <a:pt x="126538" y="166903"/>
                    <a:pt x="126386" y="166903"/>
                  </a:cubicBezTo>
                  <a:close/>
                  <a:moveTo>
                    <a:pt x="127572" y="166903"/>
                  </a:moveTo>
                  <a:cubicBezTo>
                    <a:pt x="127481" y="166903"/>
                    <a:pt x="127420" y="166963"/>
                    <a:pt x="127389" y="167024"/>
                  </a:cubicBezTo>
                  <a:cubicBezTo>
                    <a:pt x="127359" y="167146"/>
                    <a:pt x="127450" y="167298"/>
                    <a:pt x="127572" y="167298"/>
                  </a:cubicBezTo>
                  <a:lnTo>
                    <a:pt x="127967" y="167298"/>
                  </a:lnTo>
                  <a:cubicBezTo>
                    <a:pt x="128058" y="167298"/>
                    <a:pt x="128119" y="167237"/>
                    <a:pt x="128149" y="167146"/>
                  </a:cubicBezTo>
                  <a:cubicBezTo>
                    <a:pt x="128180" y="167024"/>
                    <a:pt x="128088" y="166903"/>
                    <a:pt x="127967" y="166903"/>
                  </a:cubicBezTo>
                  <a:close/>
                  <a:moveTo>
                    <a:pt x="129152" y="166903"/>
                  </a:moveTo>
                  <a:cubicBezTo>
                    <a:pt x="129061" y="166903"/>
                    <a:pt x="128970" y="166963"/>
                    <a:pt x="128970" y="167024"/>
                  </a:cubicBezTo>
                  <a:cubicBezTo>
                    <a:pt x="128909" y="167146"/>
                    <a:pt x="129000" y="167298"/>
                    <a:pt x="129152" y="167298"/>
                  </a:cubicBezTo>
                  <a:lnTo>
                    <a:pt x="129547" y="167298"/>
                  </a:lnTo>
                  <a:cubicBezTo>
                    <a:pt x="129639" y="167298"/>
                    <a:pt x="129699" y="167237"/>
                    <a:pt x="129730" y="167146"/>
                  </a:cubicBezTo>
                  <a:cubicBezTo>
                    <a:pt x="129760" y="167024"/>
                    <a:pt x="129669" y="166903"/>
                    <a:pt x="129547" y="166903"/>
                  </a:cubicBezTo>
                  <a:close/>
                  <a:moveTo>
                    <a:pt x="1" y="83649"/>
                  </a:moveTo>
                  <a:lnTo>
                    <a:pt x="1" y="83984"/>
                  </a:lnTo>
                  <a:cubicBezTo>
                    <a:pt x="1" y="84075"/>
                    <a:pt x="31" y="84136"/>
                    <a:pt x="123" y="84166"/>
                  </a:cubicBezTo>
                  <a:cubicBezTo>
                    <a:pt x="244" y="84196"/>
                    <a:pt x="366" y="84105"/>
                    <a:pt x="366" y="83984"/>
                  </a:cubicBezTo>
                  <a:lnTo>
                    <a:pt x="366" y="83649"/>
                  </a:lnTo>
                  <a:lnTo>
                    <a:pt x="366" y="83315"/>
                  </a:lnTo>
                  <a:cubicBezTo>
                    <a:pt x="366" y="83224"/>
                    <a:pt x="335" y="83163"/>
                    <a:pt x="244" y="83132"/>
                  </a:cubicBezTo>
                  <a:cubicBezTo>
                    <a:pt x="123" y="83102"/>
                    <a:pt x="1" y="83193"/>
                    <a:pt x="1" y="83315"/>
                  </a:cubicBezTo>
                  <a:close/>
                  <a:moveTo>
                    <a:pt x="366" y="85169"/>
                  </a:moveTo>
                  <a:cubicBezTo>
                    <a:pt x="366" y="85078"/>
                    <a:pt x="335" y="84987"/>
                    <a:pt x="244" y="84987"/>
                  </a:cubicBezTo>
                  <a:cubicBezTo>
                    <a:pt x="123" y="84926"/>
                    <a:pt x="1" y="85017"/>
                    <a:pt x="1" y="85169"/>
                  </a:cubicBezTo>
                  <a:lnTo>
                    <a:pt x="1" y="85564"/>
                  </a:lnTo>
                  <a:cubicBezTo>
                    <a:pt x="1" y="85625"/>
                    <a:pt x="31" y="85716"/>
                    <a:pt x="123" y="85746"/>
                  </a:cubicBezTo>
                  <a:cubicBezTo>
                    <a:pt x="244" y="85777"/>
                    <a:pt x="366" y="85686"/>
                    <a:pt x="366" y="85564"/>
                  </a:cubicBezTo>
                  <a:close/>
                  <a:moveTo>
                    <a:pt x="366" y="86719"/>
                  </a:moveTo>
                  <a:cubicBezTo>
                    <a:pt x="366" y="86658"/>
                    <a:pt x="335" y="86567"/>
                    <a:pt x="244" y="86537"/>
                  </a:cubicBezTo>
                  <a:cubicBezTo>
                    <a:pt x="123" y="86506"/>
                    <a:pt x="1" y="86598"/>
                    <a:pt x="1" y="86719"/>
                  </a:cubicBezTo>
                  <a:lnTo>
                    <a:pt x="1" y="87114"/>
                  </a:lnTo>
                  <a:cubicBezTo>
                    <a:pt x="1" y="87205"/>
                    <a:pt x="31" y="87297"/>
                    <a:pt x="123" y="87297"/>
                  </a:cubicBezTo>
                  <a:cubicBezTo>
                    <a:pt x="244" y="87357"/>
                    <a:pt x="366" y="87266"/>
                    <a:pt x="366" y="87114"/>
                  </a:cubicBezTo>
                  <a:close/>
                  <a:moveTo>
                    <a:pt x="366" y="88300"/>
                  </a:moveTo>
                  <a:cubicBezTo>
                    <a:pt x="366" y="88209"/>
                    <a:pt x="335" y="88148"/>
                    <a:pt x="244" y="88117"/>
                  </a:cubicBezTo>
                  <a:cubicBezTo>
                    <a:pt x="123" y="88087"/>
                    <a:pt x="1" y="88178"/>
                    <a:pt x="1" y="88300"/>
                  </a:cubicBezTo>
                  <a:lnTo>
                    <a:pt x="1" y="88695"/>
                  </a:lnTo>
                  <a:cubicBezTo>
                    <a:pt x="1" y="88786"/>
                    <a:pt x="31" y="88847"/>
                    <a:pt x="123" y="88877"/>
                  </a:cubicBezTo>
                  <a:cubicBezTo>
                    <a:pt x="244" y="88938"/>
                    <a:pt x="366" y="88816"/>
                    <a:pt x="366" y="88695"/>
                  </a:cubicBezTo>
                  <a:close/>
                  <a:moveTo>
                    <a:pt x="366" y="89880"/>
                  </a:moveTo>
                  <a:cubicBezTo>
                    <a:pt x="366" y="89789"/>
                    <a:pt x="335" y="89728"/>
                    <a:pt x="244" y="89698"/>
                  </a:cubicBezTo>
                  <a:cubicBezTo>
                    <a:pt x="123" y="89637"/>
                    <a:pt x="1" y="89759"/>
                    <a:pt x="1" y="89880"/>
                  </a:cubicBezTo>
                  <a:lnTo>
                    <a:pt x="1" y="90275"/>
                  </a:lnTo>
                  <a:cubicBezTo>
                    <a:pt x="1" y="90367"/>
                    <a:pt x="31" y="90427"/>
                    <a:pt x="123" y="90458"/>
                  </a:cubicBezTo>
                  <a:cubicBezTo>
                    <a:pt x="244" y="90488"/>
                    <a:pt x="366" y="90397"/>
                    <a:pt x="366" y="90275"/>
                  </a:cubicBezTo>
                  <a:close/>
                  <a:moveTo>
                    <a:pt x="366" y="91461"/>
                  </a:moveTo>
                  <a:cubicBezTo>
                    <a:pt x="366" y="91370"/>
                    <a:pt x="335" y="91278"/>
                    <a:pt x="244" y="91248"/>
                  </a:cubicBezTo>
                  <a:cubicBezTo>
                    <a:pt x="123" y="91218"/>
                    <a:pt x="1" y="91309"/>
                    <a:pt x="1" y="91461"/>
                  </a:cubicBezTo>
                  <a:lnTo>
                    <a:pt x="1" y="91856"/>
                  </a:lnTo>
                  <a:cubicBezTo>
                    <a:pt x="1" y="91917"/>
                    <a:pt x="31" y="92008"/>
                    <a:pt x="123" y="92038"/>
                  </a:cubicBezTo>
                  <a:cubicBezTo>
                    <a:pt x="244" y="92069"/>
                    <a:pt x="366" y="91978"/>
                    <a:pt x="366" y="91856"/>
                  </a:cubicBezTo>
                  <a:close/>
                  <a:moveTo>
                    <a:pt x="366" y="93011"/>
                  </a:moveTo>
                  <a:cubicBezTo>
                    <a:pt x="366" y="92920"/>
                    <a:pt x="335" y="92859"/>
                    <a:pt x="244" y="92829"/>
                  </a:cubicBezTo>
                  <a:cubicBezTo>
                    <a:pt x="123" y="92798"/>
                    <a:pt x="1" y="92889"/>
                    <a:pt x="1" y="93011"/>
                  </a:cubicBezTo>
                  <a:lnTo>
                    <a:pt x="1" y="93406"/>
                  </a:lnTo>
                  <a:cubicBezTo>
                    <a:pt x="1" y="93497"/>
                    <a:pt x="31" y="93589"/>
                    <a:pt x="123" y="93589"/>
                  </a:cubicBezTo>
                  <a:cubicBezTo>
                    <a:pt x="244" y="93649"/>
                    <a:pt x="366" y="93558"/>
                    <a:pt x="366" y="93406"/>
                  </a:cubicBezTo>
                  <a:close/>
                  <a:moveTo>
                    <a:pt x="366" y="94592"/>
                  </a:moveTo>
                  <a:cubicBezTo>
                    <a:pt x="366" y="94500"/>
                    <a:pt x="335" y="94440"/>
                    <a:pt x="244" y="94409"/>
                  </a:cubicBezTo>
                  <a:cubicBezTo>
                    <a:pt x="123" y="94379"/>
                    <a:pt x="1" y="94470"/>
                    <a:pt x="1" y="94592"/>
                  </a:cubicBezTo>
                  <a:lnTo>
                    <a:pt x="1" y="94987"/>
                  </a:lnTo>
                  <a:cubicBezTo>
                    <a:pt x="1" y="95078"/>
                    <a:pt x="31" y="95139"/>
                    <a:pt x="123" y="95169"/>
                  </a:cubicBezTo>
                  <a:cubicBezTo>
                    <a:pt x="244" y="95199"/>
                    <a:pt x="366" y="95108"/>
                    <a:pt x="366" y="94987"/>
                  </a:cubicBezTo>
                  <a:close/>
                  <a:moveTo>
                    <a:pt x="366" y="96172"/>
                  </a:moveTo>
                  <a:cubicBezTo>
                    <a:pt x="366" y="96081"/>
                    <a:pt x="335" y="95990"/>
                    <a:pt x="244" y="95990"/>
                  </a:cubicBezTo>
                  <a:cubicBezTo>
                    <a:pt x="123" y="95929"/>
                    <a:pt x="1" y="96020"/>
                    <a:pt x="1" y="96172"/>
                  </a:cubicBezTo>
                  <a:lnTo>
                    <a:pt x="1" y="96567"/>
                  </a:lnTo>
                  <a:cubicBezTo>
                    <a:pt x="1" y="96658"/>
                    <a:pt x="31" y="96719"/>
                    <a:pt x="123" y="96750"/>
                  </a:cubicBezTo>
                  <a:cubicBezTo>
                    <a:pt x="244" y="96780"/>
                    <a:pt x="366" y="96689"/>
                    <a:pt x="366" y="96567"/>
                  </a:cubicBezTo>
                  <a:close/>
                  <a:moveTo>
                    <a:pt x="366" y="97722"/>
                  </a:moveTo>
                  <a:cubicBezTo>
                    <a:pt x="366" y="97662"/>
                    <a:pt x="335" y="97570"/>
                    <a:pt x="244" y="97540"/>
                  </a:cubicBezTo>
                  <a:cubicBezTo>
                    <a:pt x="123" y="97510"/>
                    <a:pt x="1" y="97601"/>
                    <a:pt x="1" y="97722"/>
                  </a:cubicBezTo>
                  <a:lnTo>
                    <a:pt x="1" y="98117"/>
                  </a:lnTo>
                  <a:cubicBezTo>
                    <a:pt x="1" y="98209"/>
                    <a:pt x="31" y="98300"/>
                    <a:pt x="123" y="98330"/>
                  </a:cubicBezTo>
                  <a:cubicBezTo>
                    <a:pt x="244" y="98361"/>
                    <a:pt x="366" y="98269"/>
                    <a:pt x="366" y="98117"/>
                  </a:cubicBezTo>
                  <a:close/>
                  <a:moveTo>
                    <a:pt x="366" y="99303"/>
                  </a:moveTo>
                  <a:cubicBezTo>
                    <a:pt x="366" y="99212"/>
                    <a:pt x="335" y="99151"/>
                    <a:pt x="244" y="99121"/>
                  </a:cubicBezTo>
                  <a:cubicBezTo>
                    <a:pt x="123" y="99090"/>
                    <a:pt x="1" y="99181"/>
                    <a:pt x="1" y="99303"/>
                  </a:cubicBezTo>
                  <a:lnTo>
                    <a:pt x="1" y="99698"/>
                  </a:lnTo>
                  <a:cubicBezTo>
                    <a:pt x="1" y="99789"/>
                    <a:pt x="31" y="99850"/>
                    <a:pt x="123" y="99880"/>
                  </a:cubicBezTo>
                  <a:cubicBezTo>
                    <a:pt x="244" y="99941"/>
                    <a:pt x="366" y="99850"/>
                    <a:pt x="366" y="99698"/>
                  </a:cubicBezTo>
                  <a:close/>
                  <a:moveTo>
                    <a:pt x="366" y="100883"/>
                  </a:moveTo>
                  <a:cubicBezTo>
                    <a:pt x="366" y="100792"/>
                    <a:pt x="335" y="100731"/>
                    <a:pt x="244" y="100701"/>
                  </a:cubicBezTo>
                  <a:cubicBezTo>
                    <a:pt x="123" y="100640"/>
                    <a:pt x="1" y="100762"/>
                    <a:pt x="1" y="100883"/>
                  </a:cubicBezTo>
                  <a:lnTo>
                    <a:pt x="1" y="101279"/>
                  </a:lnTo>
                  <a:cubicBezTo>
                    <a:pt x="1" y="101370"/>
                    <a:pt x="31" y="101431"/>
                    <a:pt x="123" y="101461"/>
                  </a:cubicBezTo>
                  <a:cubicBezTo>
                    <a:pt x="244" y="101491"/>
                    <a:pt x="366" y="101400"/>
                    <a:pt x="366" y="101279"/>
                  </a:cubicBezTo>
                  <a:close/>
                  <a:moveTo>
                    <a:pt x="366" y="102464"/>
                  </a:moveTo>
                  <a:cubicBezTo>
                    <a:pt x="366" y="102373"/>
                    <a:pt x="335" y="102282"/>
                    <a:pt x="244" y="102282"/>
                  </a:cubicBezTo>
                  <a:cubicBezTo>
                    <a:pt x="123" y="102221"/>
                    <a:pt x="1" y="102312"/>
                    <a:pt x="1" y="102464"/>
                  </a:cubicBezTo>
                  <a:lnTo>
                    <a:pt x="1" y="102859"/>
                  </a:lnTo>
                  <a:cubicBezTo>
                    <a:pt x="1" y="102920"/>
                    <a:pt x="31" y="103011"/>
                    <a:pt x="123" y="103042"/>
                  </a:cubicBezTo>
                  <a:cubicBezTo>
                    <a:pt x="244" y="103072"/>
                    <a:pt x="366" y="102981"/>
                    <a:pt x="366" y="102859"/>
                  </a:cubicBezTo>
                  <a:close/>
                  <a:moveTo>
                    <a:pt x="366" y="104014"/>
                  </a:moveTo>
                  <a:cubicBezTo>
                    <a:pt x="366" y="103953"/>
                    <a:pt x="335" y="103862"/>
                    <a:pt x="244" y="103832"/>
                  </a:cubicBezTo>
                  <a:cubicBezTo>
                    <a:pt x="123" y="103801"/>
                    <a:pt x="1" y="103893"/>
                    <a:pt x="1" y="104014"/>
                  </a:cubicBezTo>
                  <a:lnTo>
                    <a:pt x="1" y="104409"/>
                  </a:lnTo>
                  <a:cubicBezTo>
                    <a:pt x="1" y="104501"/>
                    <a:pt x="31" y="104592"/>
                    <a:pt x="123" y="104592"/>
                  </a:cubicBezTo>
                  <a:cubicBezTo>
                    <a:pt x="244" y="104653"/>
                    <a:pt x="366" y="104561"/>
                    <a:pt x="366" y="104409"/>
                  </a:cubicBezTo>
                  <a:close/>
                  <a:moveTo>
                    <a:pt x="366" y="105595"/>
                  </a:moveTo>
                  <a:cubicBezTo>
                    <a:pt x="366" y="105504"/>
                    <a:pt x="335" y="105443"/>
                    <a:pt x="244" y="105412"/>
                  </a:cubicBezTo>
                  <a:cubicBezTo>
                    <a:pt x="123" y="105382"/>
                    <a:pt x="1" y="105473"/>
                    <a:pt x="1" y="105595"/>
                  </a:cubicBezTo>
                  <a:lnTo>
                    <a:pt x="1" y="105990"/>
                  </a:lnTo>
                  <a:cubicBezTo>
                    <a:pt x="1" y="106081"/>
                    <a:pt x="31" y="106142"/>
                    <a:pt x="123" y="106172"/>
                  </a:cubicBezTo>
                  <a:cubicBezTo>
                    <a:pt x="244" y="106233"/>
                    <a:pt x="366" y="106112"/>
                    <a:pt x="366" y="105990"/>
                  </a:cubicBezTo>
                  <a:close/>
                  <a:moveTo>
                    <a:pt x="366" y="107175"/>
                  </a:moveTo>
                  <a:cubicBezTo>
                    <a:pt x="366" y="107084"/>
                    <a:pt x="335" y="107023"/>
                    <a:pt x="244" y="106993"/>
                  </a:cubicBezTo>
                  <a:cubicBezTo>
                    <a:pt x="123" y="106932"/>
                    <a:pt x="1" y="107023"/>
                    <a:pt x="1" y="107175"/>
                  </a:cubicBezTo>
                  <a:lnTo>
                    <a:pt x="1" y="107570"/>
                  </a:lnTo>
                  <a:cubicBezTo>
                    <a:pt x="1" y="107662"/>
                    <a:pt x="31" y="107722"/>
                    <a:pt x="123" y="107753"/>
                  </a:cubicBezTo>
                  <a:cubicBezTo>
                    <a:pt x="244" y="107783"/>
                    <a:pt x="366" y="107692"/>
                    <a:pt x="366" y="107570"/>
                  </a:cubicBezTo>
                  <a:close/>
                  <a:moveTo>
                    <a:pt x="366" y="108756"/>
                  </a:moveTo>
                  <a:cubicBezTo>
                    <a:pt x="366" y="108665"/>
                    <a:pt x="335" y="108574"/>
                    <a:pt x="244" y="108543"/>
                  </a:cubicBezTo>
                  <a:cubicBezTo>
                    <a:pt x="123" y="108513"/>
                    <a:pt x="1" y="108604"/>
                    <a:pt x="1" y="108756"/>
                  </a:cubicBezTo>
                  <a:lnTo>
                    <a:pt x="1" y="109121"/>
                  </a:lnTo>
                  <a:cubicBezTo>
                    <a:pt x="1" y="109212"/>
                    <a:pt x="31" y="109303"/>
                    <a:pt x="123" y="109333"/>
                  </a:cubicBezTo>
                  <a:cubicBezTo>
                    <a:pt x="244" y="109364"/>
                    <a:pt x="366" y="109273"/>
                    <a:pt x="366" y="109121"/>
                  </a:cubicBezTo>
                  <a:close/>
                  <a:moveTo>
                    <a:pt x="366" y="110306"/>
                  </a:moveTo>
                  <a:cubicBezTo>
                    <a:pt x="366" y="110215"/>
                    <a:pt x="335" y="110154"/>
                    <a:pt x="244" y="110124"/>
                  </a:cubicBezTo>
                  <a:cubicBezTo>
                    <a:pt x="123" y="110093"/>
                    <a:pt x="1" y="110185"/>
                    <a:pt x="1" y="110306"/>
                  </a:cubicBezTo>
                  <a:lnTo>
                    <a:pt x="1" y="110701"/>
                  </a:lnTo>
                  <a:cubicBezTo>
                    <a:pt x="1" y="110792"/>
                    <a:pt x="31" y="110884"/>
                    <a:pt x="123" y="110884"/>
                  </a:cubicBezTo>
                  <a:cubicBezTo>
                    <a:pt x="244" y="110944"/>
                    <a:pt x="366" y="110853"/>
                    <a:pt x="366" y="110701"/>
                  </a:cubicBezTo>
                  <a:close/>
                  <a:moveTo>
                    <a:pt x="366" y="111887"/>
                  </a:moveTo>
                  <a:cubicBezTo>
                    <a:pt x="366" y="111795"/>
                    <a:pt x="335" y="111735"/>
                    <a:pt x="244" y="111704"/>
                  </a:cubicBezTo>
                  <a:cubicBezTo>
                    <a:pt x="123" y="111674"/>
                    <a:pt x="1" y="111765"/>
                    <a:pt x="1" y="111887"/>
                  </a:cubicBezTo>
                  <a:lnTo>
                    <a:pt x="1" y="112282"/>
                  </a:lnTo>
                  <a:cubicBezTo>
                    <a:pt x="1" y="112373"/>
                    <a:pt x="31" y="112434"/>
                    <a:pt x="123" y="112464"/>
                  </a:cubicBezTo>
                  <a:cubicBezTo>
                    <a:pt x="244" y="112495"/>
                    <a:pt x="366" y="112403"/>
                    <a:pt x="366" y="112282"/>
                  </a:cubicBezTo>
                  <a:close/>
                  <a:moveTo>
                    <a:pt x="366" y="113467"/>
                  </a:moveTo>
                  <a:cubicBezTo>
                    <a:pt x="366" y="113376"/>
                    <a:pt x="335" y="113285"/>
                    <a:pt x="244" y="113285"/>
                  </a:cubicBezTo>
                  <a:cubicBezTo>
                    <a:pt x="123" y="113224"/>
                    <a:pt x="1" y="113315"/>
                    <a:pt x="1" y="113467"/>
                  </a:cubicBezTo>
                  <a:lnTo>
                    <a:pt x="1" y="113862"/>
                  </a:lnTo>
                  <a:cubicBezTo>
                    <a:pt x="1" y="113954"/>
                    <a:pt x="31" y="114014"/>
                    <a:pt x="123" y="114045"/>
                  </a:cubicBezTo>
                  <a:cubicBezTo>
                    <a:pt x="244" y="114075"/>
                    <a:pt x="366" y="113984"/>
                    <a:pt x="366" y="113862"/>
                  </a:cubicBezTo>
                  <a:close/>
                  <a:moveTo>
                    <a:pt x="366" y="115017"/>
                  </a:moveTo>
                  <a:cubicBezTo>
                    <a:pt x="366" y="114957"/>
                    <a:pt x="335" y="114865"/>
                    <a:pt x="244" y="114835"/>
                  </a:cubicBezTo>
                  <a:cubicBezTo>
                    <a:pt x="123" y="114805"/>
                    <a:pt x="1" y="114896"/>
                    <a:pt x="1" y="115017"/>
                  </a:cubicBezTo>
                  <a:lnTo>
                    <a:pt x="1" y="115413"/>
                  </a:lnTo>
                  <a:cubicBezTo>
                    <a:pt x="1" y="115504"/>
                    <a:pt x="31" y="115595"/>
                    <a:pt x="123" y="115625"/>
                  </a:cubicBezTo>
                  <a:cubicBezTo>
                    <a:pt x="244" y="115656"/>
                    <a:pt x="366" y="115565"/>
                    <a:pt x="366" y="115413"/>
                  </a:cubicBezTo>
                  <a:close/>
                  <a:moveTo>
                    <a:pt x="366" y="116598"/>
                  </a:moveTo>
                  <a:cubicBezTo>
                    <a:pt x="366" y="116507"/>
                    <a:pt x="335" y="116446"/>
                    <a:pt x="244" y="116416"/>
                  </a:cubicBezTo>
                  <a:cubicBezTo>
                    <a:pt x="123" y="116385"/>
                    <a:pt x="1" y="116476"/>
                    <a:pt x="1" y="116598"/>
                  </a:cubicBezTo>
                  <a:lnTo>
                    <a:pt x="1" y="116993"/>
                  </a:lnTo>
                  <a:cubicBezTo>
                    <a:pt x="1" y="117084"/>
                    <a:pt x="31" y="117145"/>
                    <a:pt x="123" y="117175"/>
                  </a:cubicBezTo>
                  <a:cubicBezTo>
                    <a:pt x="244" y="117236"/>
                    <a:pt x="366" y="117115"/>
                    <a:pt x="366" y="116993"/>
                  </a:cubicBezTo>
                  <a:close/>
                  <a:moveTo>
                    <a:pt x="366" y="118179"/>
                  </a:moveTo>
                  <a:cubicBezTo>
                    <a:pt x="366" y="118087"/>
                    <a:pt x="335" y="118027"/>
                    <a:pt x="244" y="117996"/>
                  </a:cubicBezTo>
                  <a:cubicBezTo>
                    <a:pt x="123" y="117935"/>
                    <a:pt x="1" y="118057"/>
                    <a:pt x="1" y="118179"/>
                  </a:cubicBezTo>
                  <a:lnTo>
                    <a:pt x="1" y="118574"/>
                  </a:lnTo>
                  <a:cubicBezTo>
                    <a:pt x="1" y="118665"/>
                    <a:pt x="31" y="118726"/>
                    <a:pt x="123" y="118756"/>
                  </a:cubicBezTo>
                  <a:cubicBezTo>
                    <a:pt x="244" y="118786"/>
                    <a:pt x="366" y="118695"/>
                    <a:pt x="366" y="118574"/>
                  </a:cubicBezTo>
                  <a:close/>
                  <a:moveTo>
                    <a:pt x="366" y="119759"/>
                  </a:moveTo>
                  <a:cubicBezTo>
                    <a:pt x="366" y="119668"/>
                    <a:pt x="335" y="119577"/>
                    <a:pt x="244" y="119577"/>
                  </a:cubicBezTo>
                  <a:cubicBezTo>
                    <a:pt x="123" y="119516"/>
                    <a:pt x="1" y="119607"/>
                    <a:pt x="1" y="119759"/>
                  </a:cubicBezTo>
                  <a:lnTo>
                    <a:pt x="1" y="120154"/>
                  </a:lnTo>
                  <a:cubicBezTo>
                    <a:pt x="1" y="120215"/>
                    <a:pt x="31" y="120306"/>
                    <a:pt x="123" y="120337"/>
                  </a:cubicBezTo>
                  <a:cubicBezTo>
                    <a:pt x="244" y="120367"/>
                    <a:pt x="366" y="120276"/>
                    <a:pt x="366" y="120154"/>
                  </a:cubicBezTo>
                  <a:close/>
                  <a:moveTo>
                    <a:pt x="366" y="121309"/>
                  </a:moveTo>
                  <a:cubicBezTo>
                    <a:pt x="366" y="121249"/>
                    <a:pt x="335" y="121157"/>
                    <a:pt x="244" y="121127"/>
                  </a:cubicBezTo>
                  <a:cubicBezTo>
                    <a:pt x="123" y="121097"/>
                    <a:pt x="1" y="121188"/>
                    <a:pt x="1" y="121309"/>
                  </a:cubicBezTo>
                  <a:lnTo>
                    <a:pt x="1" y="121704"/>
                  </a:lnTo>
                  <a:cubicBezTo>
                    <a:pt x="1" y="121796"/>
                    <a:pt x="31" y="121887"/>
                    <a:pt x="123" y="121887"/>
                  </a:cubicBezTo>
                  <a:cubicBezTo>
                    <a:pt x="244" y="121948"/>
                    <a:pt x="366" y="121856"/>
                    <a:pt x="366" y="121704"/>
                  </a:cubicBezTo>
                  <a:close/>
                  <a:moveTo>
                    <a:pt x="366" y="122890"/>
                  </a:moveTo>
                  <a:cubicBezTo>
                    <a:pt x="366" y="122799"/>
                    <a:pt x="335" y="122738"/>
                    <a:pt x="244" y="122707"/>
                  </a:cubicBezTo>
                  <a:cubicBezTo>
                    <a:pt x="123" y="122677"/>
                    <a:pt x="1" y="122768"/>
                    <a:pt x="1" y="122890"/>
                  </a:cubicBezTo>
                  <a:lnTo>
                    <a:pt x="1" y="123285"/>
                  </a:lnTo>
                  <a:cubicBezTo>
                    <a:pt x="1" y="123376"/>
                    <a:pt x="31" y="123437"/>
                    <a:pt x="123" y="123467"/>
                  </a:cubicBezTo>
                  <a:cubicBezTo>
                    <a:pt x="244" y="123528"/>
                    <a:pt x="366" y="123407"/>
                    <a:pt x="366" y="123285"/>
                  </a:cubicBezTo>
                  <a:close/>
                  <a:moveTo>
                    <a:pt x="366" y="124470"/>
                  </a:moveTo>
                  <a:cubicBezTo>
                    <a:pt x="366" y="124379"/>
                    <a:pt x="335" y="124318"/>
                    <a:pt x="244" y="124288"/>
                  </a:cubicBezTo>
                  <a:cubicBezTo>
                    <a:pt x="123" y="124227"/>
                    <a:pt x="1" y="124318"/>
                    <a:pt x="1" y="124470"/>
                  </a:cubicBezTo>
                  <a:lnTo>
                    <a:pt x="1" y="124866"/>
                  </a:lnTo>
                  <a:cubicBezTo>
                    <a:pt x="1" y="124957"/>
                    <a:pt x="31" y="125018"/>
                    <a:pt x="123" y="125048"/>
                  </a:cubicBezTo>
                  <a:cubicBezTo>
                    <a:pt x="244" y="125078"/>
                    <a:pt x="366" y="124987"/>
                    <a:pt x="366" y="124866"/>
                  </a:cubicBezTo>
                  <a:close/>
                  <a:moveTo>
                    <a:pt x="366" y="126051"/>
                  </a:moveTo>
                  <a:cubicBezTo>
                    <a:pt x="366" y="125960"/>
                    <a:pt x="335" y="125869"/>
                    <a:pt x="244" y="125838"/>
                  </a:cubicBezTo>
                  <a:cubicBezTo>
                    <a:pt x="123" y="125808"/>
                    <a:pt x="1" y="125899"/>
                    <a:pt x="1" y="126051"/>
                  </a:cubicBezTo>
                  <a:lnTo>
                    <a:pt x="1" y="126416"/>
                  </a:lnTo>
                  <a:cubicBezTo>
                    <a:pt x="1" y="126507"/>
                    <a:pt x="31" y="126598"/>
                    <a:pt x="123" y="126629"/>
                  </a:cubicBezTo>
                  <a:cubicBezTo>
                    <a:pt x="244" y="126659"/>
                    <a:pt x="366" y="126568"/>
                    <a:pt x="366" y="126416"/>
                  </a:cubicBezTo>
                  <a:close/>
                  <a:moveTo>
                    <a:pt x="366" y="127601"/>
                  </a:moveTo>
                  <a:cubicBezTo>
                    <a:pt x="366" y="127510"/>
                    <a:pt x="335" y="127449"/>
                    <a:pt x="244" y="127419"/>
                  </a:cubicBezTo>
                  <a:cubicBezTo>
                    <a:pt x="123" y="127388"/>
                    <a:pt x="1" y="127480"/>
                    <a:pt x="1" y="127601"/>
                  </a:cubicBezTo>
                  <a:lnTo>
                    <a:pt x="1" y="127996"/>
                  </a:lnTo>
                  <a:cubicBezTo>
                    <a:pt x="1" y="128088"/>
                    <a:pt x="31" y="128179"/>
                    <a:pt x="123" y="128179"/>
                  </a:cubicBezTo>
                  <a:cubicBezTo>
                    <a:pt x="244" y="128239"/>
                    <a:pt x="366" y="128148"/>
                    <a:pt x="366" y="127996"/>
                  </a:cubicBezTo>
                  <a:close/>
                  <a:moveTo>
                    <a:pt x="366" y="129182"/>
                  </a:moveTo>
                  <a:cubicBezTo>
                    <a:pt x="366" y="129091"/>
                    <a:pt x="335" y="129030"/>
                    <a:pt x="244" y="128999"/>
                  </a:cubicBezTo>
                  <a:cubicBezTo>
                    <a:pt x="123" y="128969"/>
                    <a:pt x="1" y="129060"/>
                    <a:pt x="1" y="129182"/>
                  </a:cubicBezTo>
                  <a:lnTo>
                    <a:pt x="1" y="129577"/>
                  </a:lnTo>
                  <a:cubicBezTo>
                    <a:pt x="1" y="129668"/>
                    <a:pt x="31" y="129729"/>
                    <a:pt x="123" y="129759"/>
                  </a:cubicBezTo>
                  <a:cubicBezTo>
                    <a:pt x="244" y="129790"/>
                    <a:pt x="366" y="129698"/>
                    <a:pt x="366" y="129577"/>
                  </a:cubicBezTo>
                  <a:close/>
                  <a:moveTo>
                    <a:pt x="366" y="130762"/>
                  </a:moveTo>
                  <a:cubicBezTo>
                    <a:pt x="366" y="130671"/>
                    <a:pt x="335" y="130580"/>
                    <a:pt x="244" y="130580"/>
                  </a:cubicBezTo>
                  <a:cubicBezTo>
                    <a:pt x="123" y="130519"/>
                    <a:pt x="1" y="130610"/>
                    <a:pt x="1" y="130762"/>
                  </a:cubicBezTo>
                  <a:lnTo>
                    <a:pt x="1" y="131157"/>
                  </a:lnTo>
                  <a:cubicBezTo>
                    <a:pt x="1" y="131218"/>
                    <a:pt x="31" y="131309"/>
                    <a:pt x="123" y="131340"/>
                  </a:cubicBezTo>
                  <a:cubicBezTo>
                    <a:pt x="244" y="131370"/>
                    <a:pt x="366" y="131279"/>
                    <a:pt x="366" y="131157"/>
                  </a:cubicBezTo>
                  <a:close/>
                  <a:moveTo>
                    <a:pt x="366" y="132312"/>
                  </a:moveTo>
                  <a:cubicBezTo>
                    <a:pt x="366" y="132252"/>
                    <a:pt x="335" y="132161"/>
                    <a:pt x="244" y="132130"/>
                  </a:cubicBezTo>
                  <a:cubicBezTo>
                    <a:pt x="123" y="132100"/>
                    <a:pt x="1" y="132191"/>
                    <a:pt x="1" y="132312"/>
                  </a:cubicBezTo>
                  <a:lnTo>
                    <a:pt x="1" y="132708"/>
                  </a:lnTo>
                  <a:cubicBezTo>
                    <a:pt x="1" y="132799"/>
                    <a:pt x="31" y="132890"/>
                    <a:pt x="123" y="132920"/>
                  </a:cubicBezTo>
                  <a:cubicBezTo>
                    <a:pt x="244" y="132951"/>
                    <a:pt x="366" y="132860"/>
                    <a:pt x="366" y="132708"/>
                  </a:cubicBezTo>
                  <a:close/>
                  <a:moveTo>
                    <a:pt x="366" y="133893"/>
                  </a:moveTo>
                  <a:cubicBezTo>
                    <a:pt x="366" y="133802"/>
                    <a:pt x="335" y="133741"/>
                    <a:pt x="244" y="133711"/>
                  </a:cubicBezTo>
                  <a:cubicBezTo>
                    <a:pt x="123" y="133680"/>
                    <a:pt x="1" y="133771"/>
                    <a:pt x="1" y="133893"/>
                  </a:cubicBezTo>
                  <a:lnTo>
                    <a:pt x="1" y="134288"/>
                  </a:lnTo>
                  <a:cubicBezTo>
                    <a:pt x="1" y="134379"/>
                    <a:pt x="31" y="134440"/>
                    <a:pt x="123" y="134471"/>
                  </a:cubicBezTo>
                  <a:cubicBezTo>
                    <a:pt x="244" y="134531"/>
                    <a:pt x="366" y="134410"/>
                    <a:pt x="366" y="134288"/>
                  </a:cubicBezTo>
                  <a:close/>
                  <a:moveTo>
                    <a:pt x="366" y="135474"/>
                  </a:moveTo>
                  <a:cubicBezTo>
                    <a:pt x="366" y="135382"/>
                    <a:pt x="335" y="135322"/>
                    <a:pt x="244" y="135291"/>
                  </a:cubicBezTo>
                  <a:cubicBezTo>
                    <a:pt x="123" y="135230"/>
                    <a:pt x="1" y="135352"/>
                    <a:pt x="1" y="135474"/>
                  </a:cubicBezTo>
                  <a:lnTo>
                    <a:pt x="1" y="135869"/>
                  </a:lnTo>
                  <a:cubicBezTo>
                    <a:pt x="1" y="135960"/>
                    <a:pt x="31" y="136021"/>
                    <a:pt x="123" y="136051"/>
                  </a:cubicBezTo>
                  <a:cubicBezTo>
                    <a:pt x="244" y="136082"/>
                    <a:pt x="366" y="135990"/>
                    <a:pt x="366" y="135869"/>
                  </a:cubicBezTo>
                  <a:close/>
                  <a:moveTo>
                    <a:pt x="366" y="137054"/>
                  </a:moveTo>
                  <a:cubicBezTo>
                    <a:pt x="366" y="136963"/>
                    <a:pt x="335" y="136872"/>
                    <a:pt x="244" y="136841"/>
                  </a:cubicBezTo>
                  <a:cubicBezTo>
                    <a:pt x="123" y="136811"/>
                    <a:pt x="1" y="136902"/>
                    <a:pt x="1" y="137054"/>
                  </a:cubicBezTo>
                  <a:lnTo>
                    <a:pt x="1" y="137449"/>
                  </a:lnTo>
                  <a:cubicBezTo>
                    <a:pt x="1" y="137510"/>
                    <a:pt x="31" y="137601"/>
                    <a:pt x="123" y="137632"/>
                  </a:cubicBezTo>
                  <a:cubicBezTo>
                    <a:pt x="244" y="137662"/>
                    <a:pt x="366" y="137571"/>
                    <a:pt x="366" y="137449"/>
                  </a:cubicBezTo>
                  <a:close/>
                  <a:moveTo>
                    <a:pt x="366" y="138604"/>
                  </a:moveTo>
                  <a:cubicBezTo>
                    <a:pt x="366" y="138544"/>
                    <a:pt x="335" y="138452"/>
                    <a:pt x="244" y="138422"/>
                  </a:cubicBezTo>
                  <a:cubicBezTo>
                    <a:pt x="123" y="138392"/>
                    <a:pt x="1" y="138483"/>
                    <a:pt x="1" y="138604"/>
                  </a:cubicBezTo>
                  <a:lnTo>
                    <a:pt x="1" y="139000"/>
                  </a:lnTo>
                  <a:cubicBezTo>
                    <a:pt x="1" y="139091"/>
                    <a:pt x="31" y="139182"/>
                    <a:pt x="123" y="139182"/>
                  </a:cubicBezTo>
                  <a:cubicBezTo>
                    <a:pt x="244" y="139243"/>
                    <a:pt x="366" y="139151"/>
                    <a:pt x="366" y="139000"/>
                  </a:cubicBezTo>
                  <a:close/>
                  <a:moveTo>
                    <a:pt x="366" y="140185"/>
                  </a:moveTo>
                  <a:cubicBezTo>
                    <a:pt x="366" y="140094"/>
                    <a:pt x="335" y="140033"/>
                    <a:pt x="244" y="140003"/>
                  </a:cubicBezTo>
                  <a:cubicBezTo>
                    <a:pt x="123" y="139972"/>
                    <a:pt x="1" y="140063"/>
                    <a:pt x="1" y="140185"/>
                  </a:cubicBezTo>
                  <a:lnTo>
                    <a:pt x="1" y="140580"/>
                  </a:lnTo>
                  <a:cubicBezTo>
                    <a:pt x="1" y="140671"/>
                    <a:pt x="31" y="140732"/>
                    <a:pt x="123" y="140762"/>
                  </a:cubicBezTo>
                  <a:cubicBezTo>
                    <a:pt x="244" y="140793"/>
                    <a:pt x="366" y="140702"/>
                    <a:pt x="366" y="140580"/>
                  </a:cubicBezTo>
                  <a:close/>
                  <a:moveTo>
                    <a:pt x="366" y="141766"/>
                  </a:moveTo>
                  <a:cubicBezTo>
                    <a:pt x="366" y="141674"/>
                    <a:pt x="335" y="141583"/>
                    <a:pt x="244" y="141583"/>
                  </a:cubicBezTo>
                  <a:cubicBezTo>
                    <a:pt x="123" y="141522"/>
                    <a:pt x="1" y="141614"/>
                    <a:pt x="1" y="141766"/>
                  </a:cubicBezTo>
                  <a:lnTo>
                    <a:pt x="1" y="142161"/>
                  </a:lnTo>
                  <a:cubicBezTo>
                    <a:pt x="1" y="142252"/>
                    <a:pt x="31" y="142313"/>
                    <a:pt x="123" y="142343"/>
                  </a:cubicBezTo>
                  <a:cubicBezTo>
                    <a:pt x="244" y="142373"/>
                    <a:pt x="366" y="142282"/>
                    <a:pt x="366" y="142161"/>
                  </a:cubicBezTo>
                  <a:close/>
                  <a:moveTo>
                    <a:pt x="366" y="143346"/>
                  </a:moveTo>
                  <a:cubicBezTo>
                    <a:pt x="366" y="143255"/>
                    <a:pt x="335" y="143164"/>
                    <a:pt x="244" y="143133"/>
                  </a:cubicBezTo>
                  <a:cubicBezTo>
                    <a:pt x="123" y="143103"/>
                    <a:pt x="1" y="143194"/>
                    <a:pt x="1" y="143346"/>
                  </a:cubicBezTo>
                  <a:lnTo>
                    <a:pt x="1" y="143711"/>
                  </a:lnTo>
                  <a:cubicBezTo>
                    <a:pt x="1" y="143802"/>
                    <a:pt x="31" y="143893"/>
                    <a:pt x="123" y="143924"/>
                  </a:cubicBezTo>
                  <a:cubicBezTo>
                    <a:pt x="244" y="143954"/>
                    <a:pt x="366" y="143863"/>
                    <a:pt x="366" y="143711"/>
                  </a:cubicBezTo>
                  <a:close/>
                  <a:moveTo>
                    <a:pt x="366" y="144896"/>
                  </a:moveTo>
                  <a:cubicBezTo>
                    <a:pt x="366" y="144805"/>
                    <a:pt x="335" y="144744"/>
                    <a:pt x="244" y="144714"/>
                  </a:cubicBezTo>
                  <a:cubicBezTo>
                    <a:pt x="123" y="144683"/>
                    <a:pt x="1" y="144775"/>
                    <a:pt x="1" y="144896"/>
                  </a:cubicBezTo>
                  <a:lnTo>
                    <a:pt x="1" y="145291"/>
                  </a:lnTo>
                  <a:cubicBezTo>
                    <a:pt x="1" y="145383"/>
                    <a:pt x="31" y="145474"/>
                    <a:pt x="123" y="145474"/>
                  </a:cubicBezTo>
                  <a:cubicBezTo>
                    <a:pt x="244" y="145535"/>
                    <a:pt x="366" y="145443"/>
                    <a:pt x="366" y="145291"/>
                  </a:cubicBezTo>
                  <a:close/>
                  <a:moveTo>
                    <a:pt x="366" y="146477"/>
                  </a:moveTo>
                  <a:cubicBezTo>
                    <a:pt x="366" y="146386"/>
                    <a:pt x="335" y="146325"/>
                    <a:pt x="244" y="146294"/>
                  </a:cubicBezTo>
                  <a:cubicBezTo>
                    <a:pt x="123" y="146264"/>
                    <a:pt x="1" y="146355"/>
                    <a:pt x="1" y="146477"/>
                  </a:cubicBezTo>
                  <a:lnTo>
                    <a:pt x="1" y="146872"/>
                  </a:lnTo>
                  <a:cubicBezTo>
                    <a:pt x="1" y="146963"/>
                    <a:pt x="31" y="147024"/>
                    <a:pt x="123" y="147054"/>
                  </a:cubicBezTo>
                  <a:cubicBezTo>
                    <a:pt x="244" y="147085"/>
                    <a:pt x="366" y="146994"/>
                    <a:pt x="366" y="146872"/>
                  </a:cubicBezTo>
                  <a:close/>
                  <a:moveTo>
                    <a:pt x="366" y="148057"/>
                  </a:moveTo>
                  <a:cubicBezTo>
                    <a:pt x="366" y="147966"/>
                    <a:pt x="335" y="147875"/>
                    <a:pt x="244" y="147875"/>
                  </a:cubicBezTo>
                  <a:cubicBezTo>
                    <a:pt x="123" y="147814"/>
                    <a:pt x="1" y="147905"/>
                    <a:pt x="1" y="148057"/>
                  </a:cubicBezTo>
                  <a:lnTo>
                    <a:pt x="1" y="148453"/>
                  </a:lnTo>
                  <a:cubicBezTo>
                    <a:pt x="1" y="148513"/>
                    <a:pt x="31" y="148605"/>
                    <a:pt x="123" y="148635"/>
                  </a:cubicBezTo>
                  <a:cubicBezTo>
                    <a:pt x="244" y="148665"/>
                    <a:pt x="366" y="148574"/>
                    <a:pt x="366" y="148453"/>
                  </a:cubicBezTo>
                  <a:close/>
                  <a:moveTo>
                    <a:pt x="366" y="149608"/>
                  </a:moveTo>
                  <a:cubicBezTo>
                    <a:pt x="366" y="149547"/>
                    <a:pt x="335" y="149456"/>
                    <a:pt x="244" y="149425"/>
                  </a:cubicBezTo>
                  <a:cubicBezTo>
                    <a:pt x="123" y="149395"/>
                    <a:pt x="1" y="149486"/>
                    <a:pt x="1" y="149608"/>
                  </a:cubicBezTo>
                  <a:lnTo>
                    <a:pt x="1" y="150003"/>
                  </a:lnTo>
                  <a:cubicBezTo>
                    <a:pt x="1" y="150094"/>
                    <a:pt x="31" y="150185"/>
                    <a:pt x="123" y="150215"/>
                  </a:cubicBezTo>
                  <a:cubicBezTo>
                    <a:pt x="244" y="150246"/>
                    <a:pt x="366" y="150155"/>
                    <a:pt x="366" y="150003"/>
                  </a:cubicBezTo>
                  <a:close/>
                  <a:moveTo>
                    <a:pt x="366" y="151188"/>
                  </a:moveTo>
                  <a:cubicBezTo>
                    <a:pt x="366" y="151097"/>
                    <a:pt x="335" y="151036"/>
                    <a:pt x="244" y="151006"/>
                  </a:cubicBezTo>
                  <a:cubicBezTo>
                    <a:pt x="123" y="150975"/>
                    <a:pt x="1" y="151067"/>
                    <a:pt x="1" y="151188"/>
                  </a:cubicBezTo>
                  <a:lnTo>
                    <a:pt x="1" y="151583"/>
                  </a:lnTo>
                  <a:cubicBezTo>
                    <a:pt x="1" y="151674"/>
                    <a:pt x="31" y="151735"/>
                    <a:pt x="123" y="151766"/>
                  </a:cubicBezTo>
                  <a:cubicBezTo>
                    <a:pt x="244" y="151826"/>
                    <a:pt x="366" y="151705"/>
                    <a:pt x="366" y="151583"/>
                  </a:cubicBezTo>
                  <a:close/>
                  <a:moveTo>
                    <a:pt x="366" y="152769"/>
                  </a:moveTo>
                  <a:cubicBezTo>
                    <a:pt x="366" y="152678"/>
                    <a:pt x="335" y="152617"/>
                    <a:pt x="244" y="152586"/>
                  </a:cubicBezTo>
                  <a:cubicBezTo>
                    <a:pt x="123" y="152526"/>
                    <a:pt x="1" y="152647"/>
                    <a:pt x="1" y="152769"/>
                  </a:cubicBezTo>
                  <a:lnTo>
                    <a:pt x="1" y="153164"/>
                  </a:lnTo>
                  <a:cubicBezTo>
                    <a:pt x="1" y="153255"/>
                    <a:pt x="31" y="153316"/>
                    <a:pt x="123" y="153346"/>
                  </a:cubicBezTo>
                  <a:cubicBezTo>
                    <a:pt x="244" y="153377"/>
                    <a:pt x="366" y="153285"/>
                    <a:pt x="366" y="153164"/>
                  </a:cubicBezTo>
                  <a:close/>
                  <a:moveTo>
                    <a:pt x="262225" y="12554"/>
                  </a:moveTo>
                  <a:cubicBezTo>
                    <a:pt x="262225" y="12493"/>
                    <a:pt x="262194" y="12402"/>
                    <a:pt x="262103" y="12372"/>
                  </a:cubicBezTo>
                  <a:cubicBezTo>
                    <a:pt x="261982" y="12341"/>
                    <a:pt x="261860" y="12432"/>
                    <a:pt x="261860" y="12554"/>
                  </a:cubicBezTo>
                  <a:lnTo>
                    <a:pt x="261860" y="12949"/>
                  </a:lnTo>
                  <a:cubicBezTo>
                    <a:pt x="261860" y="13040"/>
                    <a:pt x="261890" y="13131"/>
                    <a:pt x="261982" y="13162"/>
                  </a:cubicBezTo>
                  <a:cubicBezTo>
                    <a:pt x="262103" y="13192"/>
                    <a:pt x="262225" y="13101"/>
                    <a:pt x="262225" y="12949"/>
                  </a:cubicBezTo>
                  <a:close/>
                  <a:moveTo>
                    <a:pt x="249489" y="396"/>
                  </a:moveTo>
                  <a:cubicBezTo>
                    <a:pt x="249580" y="396"/>
                    <a:pt x="249671" y="335"/>
                    <a:pt x="249702" y="274"/>
                  </a:cubicBezTo>
                  <a:cubicBezTo>
                    <a:pt x="249732" y="153"/>
                    <a:pt x="249641" y="1"/>
                    <a:pt x="249489" y="1"/>
                  </a:cubicBezTo>
                  <a:lnTo>
                    <a:pt x="249124" y="1"/>
                  </a:lnTo>
                  <a:cubicBezTo>
                    <a:pt x="249033" y="1"/>
                    <a:pt x="248942" y="61"/>
                    <a:pt x="248911" y="153"/>
                  </a:cubicBezTo>
                  <a:cubicBezTo>
                    <a:pt x="248881" y="274"/>
                    <a:pt x="248972" y="396"/>
                    <a:pt x="249124" y="396"/>
                  </a:cubicBezTo>
                  <a:close/>
                  <a:moveTo>
                    <a:pt x="247939" y="396"/>
                  </a:moveTo>
                  <a:cubicBezTo>
                    <a:pt x="248030" y="396"/>
                    <a:pt x="248091" y="335"/>
                    <a:pt x="248121" y="274"/>
                  </a:cubicBezTo>
                  <a:cubicBezTo>
                    <a:pt x="248152" y="153"/>
                    <a:pt x="248060" y="1"/>
                    <a:pt x="247939" y="1"/>
                  </a:cubicBezTo>
                  <a:lnTo>
                    <a:pt x="247544" y="1"/>
                  </a:lnTo>
                  <a:cubicBezTo>
                    <a:pt x="247452" y="1"/>
                    <a:pt x="247361" y="61"/>
                    <a:pt x="247361" y="153"/>
                  </a:cubicBezTo>
                  <a:cubicBezTo>
                    <a:pt x="247300" y="274"/>
                    <a:pt x="247392" y="396"/>
                    <a:pt x="247544" y="396"/>
                  </a:cubicBezTo>
                  <a:close/>
                  <a:moveTo>
                    <a:pt x="246358" y="396"/>
                  </a:moveTo>
                  <a:cubicBezTo>
                    <a:pt x="246449" y="396"/>
                    <a:pt x="246510" y="335"/>
                    <a:pt x="246541" y="274"/>
                  </a:cubicBezTo>
                  <a:cubicBezTo>
                    <a:pt x="246571" y="153"/>
                    <a:pt x="246480" y="1"/>
                    <a:pt x="246358" y="1"/>
                  </a:cubicBezTo>
                  <a:lnTo>
                    <a:pt x="245963" y="1"/>
                  </a:lnTo>
                  <a:cubicBezTo>
                    <a:pt x="245872" y="1"/>
                    <a:pt x="245811" y="61"/>
                    <a:pt x="245781" y="153"/>
                  </a:cubicBezTo>
                  <a:cubicBezTo>
                    <a:pt x="245750" y="274"/>
                    <a:pt x="245841" y="396"/>
                    <a:pt x="245963" y="396"/>
                  </a:cubicBezTo>
                  <a:close/>
                  <a:moveTo>
                    <a:pt x="244778" y="396"/>
                  </a:moveTo>
                  <a:cubicBezTo>
                    <a:pt x="244869" y="396"/>
                    <a:pt x="244930" y="335"/>
                    <a:pt x="244960" y="274"/>
                  </a:cubicBezTo>
                  <a:cubicBezTo>
                    <a:pt x="245021" y="153"/>
                    <a:pt x="244930" y="1"/>
                    <a:pt x="244778" y="1"/>
                  </a:cubicBezTo>
                  <a:lnTo>
                    <a:pt x="244382" y="1"/>
                  </a:lnTo>
                  <a:cubicBezTo>
                    <a:pt x="244291" y="1"/>
                    <a:pt x="244230" y="61"/>
                    <a:pt x="244200" y="153"/>
                  </a:cubicBezTo>
                  <a:cubicBezTo>
                    <a:pt x="244170" y="274"/>
                    <a:pt x="244261" y="396"/>
                    <a:pt x="244382" y="396"/>
                  </a:cubicBezTo>
                  <a:close/>
                  <a:moveTo>
                    <a:pt x="243197" y="396"/>
                  </a:moveTo>
                  <a:cubicBezTo>
                    <a:pt x="243288" y="396"/>
                    <a:pt x="243379" y="335"/>
                    <a:pt x="243410" y="274"/>
                  </a:cubicBezTo>
                  <a:cubicBezTo>
                    <a:pt x="243440" y="153"/>
                    <a:pt x="243349" y="1"/>
                    <a:pt x="243197" y="1"/>
                  </a:cubicBezTo>
                  <a:lnTo>
                    <a:pt x="242802" y="1"/>
                  </a:lnTo>
                  <a:cubicBezTo>
                    <a:pt x="242741" y="1"/>
                    <a:pt x="242650" y="61"/>
                    <a:pt x="242620" y="153"/>
                  </a:cubicBezTo>
                  <a:cubicBezTo>
                    <a:pt x="242589" y="274"/>
                    <a:pt x="242680" y="396"/>
                    <a:pt x="242802" y="396"/>
                  </a:cubicBezTo>
                  <a:close/>
                  <a:moveTo>
                    <a:pt x="241647" y="396"/>
                  </a:moveTo>
                  <a:cubicBezTo>
                    <a:pt x="241708" y="396"/>
                    <a:pt x="241799" y="335"/>
                    <a:pt x="241829" y="274"/>
                  </a:cubicBezTo>
                  <a:cubicBezTo>
                    <a:pt x="241860" y="153"/>
                    <a:pt x="241768" y="1"/>
                    <a:pt x="241647" y="1"/>
                  </a:cubicBezTo>
                  <a:lnTo>
                    <a:pt x="241252" y="1"/>
                  </a:lnTo>
                  <a:cubicBezTo>
                    <a:pt x="241161" y="1"/>
                    <a:pt x="241069" y="61"/>
                    <a:pt x="241069" y="153"/>
                  </a:cubicBezTo>
                  <a:cubicBezTo>
                    <a:pt x="241009" y="274"/>
                    <a:pt x="241100" y="396"/>
                    <a:pt x="241252" y="396"/>
                  </a:cubicBezTo>
                  <a:close/>
                  <a:moveTo>
                    <a:pt x="240066" y="396"/>
                  </a:moveTo>
                  <a:cubicBezTo>
                    <a:pt x="240157" y="396"/>
                    <a:pt x="240218" y="335"/>
                    <a:pt x="240249" y="274"/>
                  </a:cubicBezTo>
                  <a:cubicBezTo>
                    <a:pt x="240279" y="153"/>
                    <a:pt x="240188" y="1"/>
                    <a:pt x="240066" y="1"/>
                  </a:cubicBezTo>
                  <a:lnTo>
                    <a:pt x="239671" y="1"/>
                  </a:lnTo>
                  <a:cubicBezTo>
                    <a:pt x="239580" y="1"/>
                    <a:pt x="239519" y="61"/>
                    <a:pt x="239489" y="153"/>
                  </a:cubicBezTo>
                  <a:cubicBezTo>
                    <a:pt x="239428" y="274"/>
                    <a:pt x="239550" y="396"/>
                    <a:pt x="239671" y="396"/>
                  </a:cubicBezTo>
                  <a:close/>
                  <a:moveTo>
                    <a:pt x="238486" y="396"/>
                  </a:moveTo>
                  <a:cubicBezTo>
                    <a:pt x="238577" y="396"/>
                    <a:pt x="238638" y="335"/>
                    <a:pt x="238668" y="274"/>
                  </a:cubicBezTo>
                  <a:cubicBezTo>
                    <a:pt x="238729" y="153"/>
                    <a:pt x="238638" y="1"/>
                    <a:pt x="238486" y="1"/>
                  </a:cubicBezTo>
                  <a:lnTo>
                    <a:pt x="238091" y="1"/>
                  </a:lnTo>
                  <a:cubicBezTo>
                    <a:pt x="237999" y="1"/>
                    <a:pt x="237939" y="61"/>
                    <a:pt x="237908" y="153"/>
                  </a:cubicBezTo>
                  <a:cubicBezTo>
                    <a:pt x="237878" y="274"/>
                    <a:pt x="237969" y="396"/>
                    <a:pt x="238091" y="396"/>
                  </a:cubicBezTo>
                  <a:close/>
                  <a:moveTo>
                    <a:pt x="236905" y="396"/>
                  </a:moveTo>
                  <a:cubicBezTo>
                    <a:pt x="236996" y="396"/>
                    <a:pt x="237087" y="335"/>
                    <a:pt x="237118" y="274"/>
                  </a:cubicBezTo>
                  <a:cubicBezTo>
                    <a:pt x="237148" y="153"/>
                    <a:pt x="237057" y="1"/>
                    <a:pt x="236905" y="1"/>
                  </a:cubicBezTo>
                  <a:lnTo>
                    <a:pt x="236510" y="1"/>
                  </a:lnTo>
                  <a:cubicBezTo>
                    <a:pt x="236449" y="1"/>
                    <a:pt x="236358" y="61"/>
                    <a:pt x="236328" y="153"/>
                  </a:cubicBezTo>
                  <a:cubicBezTo>
                    <a:pt x="236297" y="274"/>
                    <a:pt x="236388" y="396"/>
                    <a:pt x="236510" y="396"/>
                  </a:cubicBezTo>
                  <a:close/>
                  <a:moveTo>
                    <a:pt x="235355" y="396"/>
                  </a:moveTo>
                  <a:cubicBezTo>
                    <a:pt x="235416" y="396"/>
                    <a:pt x="235507" y="335"/>
                    <a:pt x="235537" y="274"/>
                  </a:cubicBezTo>
                  <a:cubicBezTo>
                    <a:pt x="235568" y="153"/>
                    <a:pt x="235477" y="1"/>
                    <a:pt x="235355" y="1"/>
                  </a:cubicBezTo>
                  <a:lnTo>
                    <a:pt x="234960" y="1"/>
                  </a:lnTo>
                  <a:cubicBezTo>
                    <a:pt x="234869" y="1"/>
                    <a:pt x="234777" y="61"/>
                    <a:pt x="234747" y="153"/>
                  </a:cubicBezTo>
                  <a:cubicBezTo>
                    <a:pt x="234717" y="274"/>
                    <a:pt x="234808" y="396"/>
                    <a:pt x="234960" y="396"/>
                  </a:cubicBezTo>
                  <a:close/>
                  <a:moveTo>
                    <a:pt x="233774" y="396"/>
                  </a:moveTo>
                  <a:cubicBezTo>
                    <a:pt x="233866" y="396"/>
                    <a:pt x="233926" y="335"/>
                    <a:pt x="233957" y="274"/>
                  </a:cubicBezTo>
                  <a:cubicBezTo>
                    <a:pt x="233987" y="153"/>
                    <a:pt x="233896" y="1"/>
                    <a:pt x="233774" y="1"/>
                  </a:cubicBezTo>
                  <a:lnTo>
                    <a:pt x="233379" y="1"/>
                  </a:lnTo>
                  <a:cubicBezTo>
                    <a:pt x="233288" y="1"/>
                    <a:pt x="233227" y="61"/>
                    <a:pt x="233197" y="153"/>
                  </a:cubicBezTo>
                  <a:cubicBezTo>
                    <a:pt x="233136" y="274"/>
                    <a:pt x="233258" y="396"/>
                    <a:pt x="233379" y="396"/>
                  </a:cubicBezTo>
                  <a:close/>
                  <a:moveTo>
                    <a:pt x="232194" y="396"/>
                  </a:moveTo>
                  <a:cubicBezTo>
                    <a:pt x="232285" y="396"/>
                    <a:pt x="232346" y="335"/>
                    <a:pt x="232376" y="274"/>
                  </a:cubicBezTo>
                  <a:cubicBezTo>
                    <a:pt x="232437" y="153"/>
                    <a:pt x="232315" y="1"/>
                    <a:pt x="232194" y="1"/>
                  </a:cubicBezTo>
                  <a:lnTo>
                    <a:pt x="231799" y="1"/>
                  </a:lnTo>
                  <a:cubicBezTo>
                    <a:pt x="231707" y="1"/>
                    <a:pt x="231647" y="61"/>
                    <a:pt x="231616" y="153"/>
                  </a:cubicBezTo>
                  <a:cubicBezTo>
                    <a:pt x="231586" y="274"/>
                    <a:pt x="231677" y="396"/>
                    <a:pt x="231799" y="396"/>
                  </a:cubicBezTo>
                  <a:close/>
                  <a:moveTo>
                    <a:pt x="230613" y="396"/>
                  </a:moveTo>
                  <a:cubicBezTo>
                    <a:pt x="230704" y="396"/>
                    <a:pt x="230796" y="335"/>
                    <a:pt x="230796" y="274"/>
                  </a:cubicBezTo>
                  <a:cubicBezTo>
                    <a:pt x="230856" y="153"/>
                    <a:pt x="230765" y="1"/>
                    <a:pt x="230613" y="1"/>
                  </a:cubicBezTo>
                  <a:lnTo>
                    <a:pt x="230218" y="1"/>
                  </a:lnTo>
                  <a:cubicBezTo>
                    <a:pt x="230157" y="1"/>
                    <a:pt x="230066" y="61"/>
                    <a:pt x="230036" y="153"/>
                  </a:cubicBezTo>
                  <a:cubicBezTo>
                    <a:pt x="230005" y="274"/>
                    <a:pt x="230096" y="396"/>
                    <a:pt x="230218" y="396"/>
                  </a:cubicBezTo>
                  <a:close/>
                  <a:moveTo>
                    <a:pt x="229063" y="396"/>
                  </a:moveTo>
                  <a:cubicBezTo>
                    <a:pt x="229124" y="396"/>
                    <a:pt x="229215" y="335"/>
                    <a:pt x="229245" y="274"/>
                  </a:cubicBezTo>
                  <a:cubicBezTo>
                    <a:pt x="229276" y="153"/>
                    <a:pt x="229185" y="1"/>
                    <a:pt x="229063" y="1"/>
                  </a:cubicBezTo>
                  <a:lnTo>
                    <a:pt x="228668" y="1"/>
                  </a:lnTo>
                  <a:cubicBezTo>
                    <a:pt x="228577" y="1"/>
                    <a:pt x="228485" y="61"/>
                    <a:pt x="228455" y="153"/>
                  </a:cubicBezTo>
                  <a:cubicBezTo>
                    <a:pt x="228425" y="274"/>
                    <a:pt x="228516" y="396"/>
                    <a:pt x="228668" y="396"/>
                  </a:cubicBezTo>
                  <a:close/>
                  <a:moveTo>
                    <a:pt x="227482" y="396"/>
                  </a:moveTo>
                  <a:cubicBezTo>
                    <a:pt x="227574" y="396"/>
                    <a:pt x="227634" y="335"/>
                    <a:pt x="227665" y="274"/>
                  </a:cubicBezTo>
                  <a:cubicBezTo>
                    <a:pt x="227695" y="153"/>
                    <a:pt x="227604" y="1"/>
                    <a:pt x="227482" y="1"/>
                  </a:cubicBezTo>
                  <a:lnTo>
                    <a:pt x="227087" y="1"/>
                  </a:lnTo>
                  <a:cubicBezTo>
                    <a:pt x="226996" y="1"/>
                    <a:pt x="226935" y="61"/>
                    <a:pt x="226905" y="153"/>
                  </a:cubicBezTo>
                  <a:cubicBezTo>
                    <a:pt x="226844" y="274"/>
                    <a:pt x="226966" y="396"/>
                    <a:pt x="227087" y="396"/>
                  </a:cubicBezTo>
                  <a:close/>
                  <a:moveTo>
                    <a:pt x="225902" y="396"/>
                  </a:moveTo>
                  <a:cubicBezTo>
                    <a:pt x="225993" y="396"/>
                    <a:pt x="226054" y="335"/>
                    <a:pt x="226084" y="274"/>
                  </a:cubicBezTo>
                  <a:cubicBezTo>
                    <a:pt x="226145" y="153"/>
                    <a:pt x="226023" y="1"/>
                    <a:pt x="225902" y="1"/>
                  </a:cubicBezTo>
                  <a:lnTo>
                    <a:pt x="225507" y="1"/>
                  </a:lnTo>
                  <a:cubicBezTo>
                    <a:pt x="225416" y="1"/>
                    <a:pt x="225355" y="61"/>
                    <a:pt x="225324" y="153"/>
                  </a:cubicBezTo>
                  <a:cubicBezTo>
                    <a:pt x="225294" y="274"/>
                    <a:pt x="225385" y="396"/>
                    <a:pt x="225507" y="396"/>
                  </a:cubicBezTo>
                  <a:close/>
                  <a:moveTo>
                    <a:pt x="224321" y="396"/>
                  </a:moveTo>
                  <a:cubicBezTo>
                    <a:pt x="224412" y="396"/>
                    <a:pt x="224504" y="335"/>
                    <a:pt x="224504" y="274"/>
                  </a:cubicBezTo>
                  <a:cubicBezTo>
                    <a:pt x="224564" y="153"/>
                    <a:pt x="224473" y="1"/>
                    <a:pt x="224321" y="1"/>
                  </a:cubicBezTo>
                  <a:lnTo>
                    <a:pt x="223926" y="1"/>
                  </a:lnTo>
                  <a:cubicBezTo>
                    <a:pt x="223865" y="1"/>
                    <a:pt x="223774" y="61"/>
                    <a:pt x="223744" y="153"/>
                  </a:cubicBezTo>
                  <a:cubicBezTo>
                    <a:pt x="223713" y="274"/>
                    <a:pt x="223805" y="396"/>
                    <a:pt x="223926" y="396"/>
                  </a:cubicBezTo>
                  <a:close/>
                  <a:moveTo>
                    <a:pt x="222771" y="396"/>
                  </a:moveTo>
                  <a:cubicBezTo>
                    <a:pt x="222832" y="396"/>
                    <a:pt x="222923" y="335"/>
                    <a:pt x="222953" y="274"/>
                  </a:cubicBezTo>
                  <a:cubicBezTo>
                    <a:pt x="222984" y="153"/>
                    <a:pt x="222893" y="1"/>
                    <a:pt x="222771" y="1"/>
                  </a:cubicBezTo>
                  <a:lnTo>
                    <a:pt x="222376" y="1"/>
                  </a:lnTo>
                  <a:cubicBezTo>
                    <a:pt x="222285" y="1"/>
                    <a:pt x="222194" y="61"/>
                    <a:pt x="222163" y="153"/>
                  </a:cubicBezTo>
                  <a:cubicBezTo>
                    <a:pt x="222133" y="274"/>
                    <a:pt x="222224" y="396"/>
                    <a:pt x="222376" y="396"/>
                  </a:cubicBezTo>
                  <a:close/>
                  <a:moveTo>
                    <a:pt x="221191" y="396"/>
                  </a:moveTo>
                  <a:cubicBezTo>
                    <a:pt x="221282" y="396"/>
                    <a:pt x="221343" y="335"/>
                    <a:pt x="221373" y="274"/>
                  </a:cubicBezTo>
                  <a:cubicBezTo>
                    <a:pt x="221403" y="153"/>
                    <a:pt x="221312" y="1"/>
                    <a:pt x="221191" y="1"/>
                  </a:cubicBezTo>
                  <a:lnTo>
                    <a:pt x="220795" y="1"/>
                  </a:lnTo>
                  <a:cubicBezTo>
                    <a:pt x="220704" y="1"/>
                    <a:pt x="220643" y="61"/>
                    <a:pt x="220613" y="153"/>
                  </a:cubicBezTo>
                  <a:cubicBezTo>
                    <a:pt x="220552" y="274"/>
                    <a:pt x="220643" y="396"/>
                    <a:pt x="220795" y="396"/>
                  </a:cubicBezTo>
                  <a:close/>
                  <a:moveTo>
                    <a:pt x="219610" y="396"/>
                  </a:moveTo>
                  <a:cubicBezTo>
                    <a:pt x="219701" y="396"/>
                    <a:pt x="219762" y="335"/>
                    <a:pt x="219792" y="274"/>
                  </a:cubicBezTo>
                  <a:cubicBezTo>
                    <a:pt x="219823" y="153"/>
                    <a:pt x="219732" y="1"/>
                    <a:pt x="219610" y="1"/>
                  </a:cubicBezTo>
                  <a:lnTo>
                    <a:pt x="219215" y="1"/>
                  </a:lnTo>
                  <a:cubicBezTo>
                    <a:pt x="219124" y="1"/>
                    <a:pt x="219063" y="61"/>
                    <a:pt x="219032" y="153"/>
                  </a:cubicBezTo>
                  <a:cubicBezTo>
                    <a:pt x="219002" y="274"/>
                    <a:pt x="219093" y="396"/>
                    <a:pt x="219215" y="396"/>
                  </a:cubicBezTo>
                  <a:close/>
                  <a:moveTo>
                    <a:pt x="218029" y="396"/>
                  </a:moveTo>
                  <a:cubicBezTo>
                    <a:pt x="218121" y="396"/>
                    <a:pt x="218212" y="335"/>
                    <a:pt x="218212" y="274"/>
                  </a:cubicBezTo>
                  <a:cubicBezTo>
                    <a:pt x="218273" y="153"/>
                    <a:pt x="218181" y="1"/>
                    <a:pt x="218029" y="1"/>
                  </a:cubicBezTo>
                  <a:lnTo>
                    <a:pt x="217634" y="1"/>
                  </a:lnTo>
                  <a:cubicBezTo>
                    <a:pt x="217543" y="1"/>
                    <a:pt x="217482" y="61"/>
                    <a:pt x="217452" y="153"/>
                  </a:cubicBezTo>
                  <a:cubicBezTo>
                    <a:pt x="217421" y="274"/>
                    <a:pt x="217513" y="396"/>
                    <a:pt x="217634" y="396"/>
                  </a:cubicBezTo>
                  <a:close/>
                  <a:moveTo>
                    <a:pt x="216449" y="396"/>
                  </a:moveTo>
                  <a:cubicBezTo>
                    <a:pt x="216540" y="396"/>
                    <a:pt x="216631" y="335"/>
                    <a:pt x="216662" y="274"/>
                  </a:cubicBezTo>
                  <a:cubicBezTo>
                    <a:pt x="216692" y="153"/>
                    <a:pt x="216601" y="1"/>
                    <a:pt x="216449" y="1"/>
                  </a:cubicBezTo>
                  <a:lnTo>
                    <a:pt x="216084" y="1"/>
                  </a:lnTo>
                  <a:cubicBezTo>
                    <a:pt x="215993" y="1"/>
                    <a:pt x="215902" y="61"/>
                    <a:pt x="215871" y="153"/>
                  </a:cubicBezTo>
                  <a:cubicBezTo>
                    <a:pt x="215841" y="274"/>
                    <a:pt x="215932" y="396"/>
                    <a:pt x="216084" y="396"/>
                  </a:cubicBezTo>
                  <a:close/>
                  <a:moveTo>
                    <a:pt x="214899" y="396"/>
                  </a:moveTo>
                  <a:cubicBezTo>
                    <a:pt x="214990" y="396"/>
                    <a:pt x="215051" y="335"/>
                    <a:pt x="215081" y="274"/>
                  </a:cubicBezTo>
                  <a:cubicBezTo>
                    <a:pt x="215111" y="153"/>
                    <a:pt x="215020" y="1"/>
                    <a:pt x="214899" y="1"/>
                  </a:cubicBezTo>
                  <a:lnTo>
                    <a:pt x="214503" y="1"/>
                  </a:lnTo>
                  <a:cubicBezTo>
                    <a:pt x="214412" y="1"/>
                    <a:pt x="214321" y="61"/>
                    <a:pt x="214321" y="153"/>
                  </a:cubicBezTo>
                  <a:cubicBezTo>
                    <a:pt x="214260" y="274"/>
                    <a:pt x="214351" y="396"/>
                    <a:pt x="214503" y="396"/>
                  </a:cubicBezTo>
                  <a:close/>
                  <a:moveTo>
                    <a:pt x="213318" y="396"/>
                  </a:moveTo>
                  <a:cubicBezTo>
                    <a:pt x="213409" y="396"/>
                    <a:pt x="213470" y="335"/>
                    <a:pt x="213500" y="274"/>
                  </a:cubicBezTo>
                  <a:cubicBezTo>
                    <a:pt x="213531" y="153"/>
                    <a:pt x="213440" y="1"/>
                    <a:pt x="213318" y="1"/>
                  </a:cubicBezTo>
                  <a:lnTo>
                    <a:pt x="212923" y="1"/>
                  </a:lnTo>
                  <a:cubicBezTo>
                    <a:pt x="212832" y="1"/>
                    <a:pt x="212771" y="61"/>
                    <a:pt x="212741" y="153"/>
                  </a:cubicBezTo>
                  <a:cubicBezTo>
                    <a:pt x="212710" y="274"/>
                    <a:pt x="212801" y="396"/>
                    <a:pt x="212923" y="396"/>
                  </a:cubicBezTo>
                  <a:close/>
                  <a:moveTo>
                    <a:pt x="211737" y="396"/>
                  </a:moveTo>
                  <a:cubicBezTo>
                    <a:pt x="211829" y="396"/>
                    <a:pt x="211920" y="335"/>
                    <a:pt x="211920" y="274"/>
                  </a:cubicBezTo>
                  <a:cubicBezTo>
                    <a:pt x="211981" y="153"/>
                    <a:pt x="211889" y="1"/>
                    <a:pt x="211737" y="1"/>
                  </a:cubicBezTo>
                  <a:lnTo>
                    <a:pt x="211342" y="1"/>
                  </a:lnTo>
                  <a:cubicBezTo>
                    <a:pt x="211251" y="1"/>
                    <a:pt x="211190" y="61"/>
                    <a:pt x="211160" y="153"/>
                  </a:cubicBezTo>
                  <a:cubicBezTo>
                    <a:pt x="211130" y="274"/>
                    <a:pt x="211221" y="396"/>
                    <a:pt x="211342" y="396"/>
                  </a:cubicBezTo>
                  <a:close/>
                  <a:moveTo>
                    <a:pt x="210157" y="396"/>
                  </a:moveTo>
                  <a:cubicBezTo>
                    <a:pt x="210248" y="396"/>
                    <a:pt x="210339" y="335"/>
                    <a:pt x="210370" y="274"/>
                  </a:cubicBezTo>
                  <a:cubicBezTo>
                    <a:pt x="210400" y="153"/>
                    <a:pt x="210309" y="1"/>
                    <a:pt x="210157" y="1"/>
                  </a:cubicBezTo>
                  <a:lnTo>
                    <a:pt x="209792" y="1"/>
                  </a:lnTo>
                  <a:cubicBezTo>
                    <a:pt x="209701" y="1"/>
                    <a:pt x="209610" y="61"/>
                    <a:pt x="209579" y="153"/>
                  </a:cubicBezTo>
                  <a:cubicBezTo>
                    <a:pt x="209549" y="274"/>
                    <a:pt x="209640" y="396"/>
                    <a:pt x="209792" y="396"/>
                  </a:cubicBezTo>
                  <a:close/>
                  <a:moveTo>
                    <a:pt x="208607" y="396"/>
                  </a:moveTo>
                  <a:cubicBezTo>
                    <a:pt x="208698" y="396"/>
                    <a:pt x="208759" y="335"/>
                    <a:pt x="208789" y="274"/>
                  </a:cubicBezTo>
                  <a:cubicBezTo>
                    <a:pt x="208819" y="153"/>
                    <a:pt x="208728" y="1"/>
                    <a:pt x="208607" y="1"/>
                  </a:cubicBezTo>
                  <a:lnTo>
                    <a:pt x="208212" y="1"/>
                  </a:lnTo>
                  <a:cubicBezTo>
                    <a:pt x="208120" y="1"/>
                    <a:pt x="208029" y="61"/>
                    <a:pt x="208029" y="153"/>
                  </a:cubicBezTo>
                  <a:cubicBezTo>
                    <a:pt x="207968" y="274"/>
                    <a:pt x="208060" y="396"/>
                    <a:pt x="208212" y="396"/>
                  </a:cubicBezTo>
                  <a:close/>
                  <a:moveTo>
                    <a:pt x="207026" y="396"/>
                  </a:moveTo>
                  <a:cubicBezTo>
                    <a:pt x="207117" y="396"/>
                    <a:pt x="207178" y="335"/>
                    <a:pt x="207209" y="274"/>
                  </a:cubicBezTo>
                  <a:cubicBezTo>
                    <a:pt x="207239" y="153"/>
                    <a:pt x="207148" y="1"/>
                    <a:pt x="207026" y="1"/>
                  </a:cubicBezTo>
                  <a:lnTo>
                    <a:pt x="206631" y="1"/>
                  </a:lnTo>
                  <a:cubicBezTo>
                    <a:pt x="206540" y="1"/>
                    <a:pt x="206479" y="61"/>
                    <a:pt x="206449" y="153"/>
                  </a:cubicBezTo>
                  <a:cubicBezTo>
                    <a:pt x="206418" y="274"/>
                    <a:pt x="206509" y="396"/>
                    <a:pt x="206631" y="396"/>
                  </a:cubicBezTo>
                  <a:close/>
                  <a:moveTo>
                    <a:pt x="205446" y="396"/>
                  </a:moveTo>
                  <a:cubicBezTo>
                    <a:pt x="205537" y="396"/>
                    <a:pt x="205598" y="335"/>
                    <a:pt x="205628" y="274"/>
                  </a:cubicBezTo>
                  <a:cubicBezTo>
                    <a:pt x="205689" y="153"/>
                    <a:pt x="205598" y="1"/>
                    <a:pt x="205446" y="1"/>
                  </a:cubicBezTo>
                  <a:lnTo>
                    <a:pt x="205050" y="1"/>
                  </a:lnTo>
                  <a:cubicBezTo>
                    <a:pt x="204959" y="1"/>
                    <a:pt x="204898" y="61"/>
                    <a:pt x="204868" y="153"/>
                  </a:cubicBezTo>
                  <a:cubicBezTo>
                    <a:pt x="204838" y="274"/>
                    <a:pt x="204929" y="396"/>
                    <a:pt x="205050" y="396"/>
                  </a:cubicBezTo>
                  <a:close/>
                  <a:moveTo>
                    <a:pt x="203865" y="396"/>
                  </a:moveTo>
                  <a:cubicBezTo>
                    <a:pt x="203956" y="396"/>
                    <a:pt x="204047" y="335"/>
                    <a:pt x="204078" y="274"/>
                  </a:cubicBezTo>
                  <a:cubicBezTo>
                    <a:pt x="204108" y="153"/>
                    <a:pt x="204017" y="1"/>
                    <a:pt x="203865" y="1"/>
                  </a:cubicBezTo>
                  <a:lnTo>
                    <a:pt x="203470" y="1"/>
                  </a:lnTo>
                  <a:cubicBezTo>
                    <a:pt x="203409" y="1"/>
                    <a:pt x="203318" y="61"/>
                    <a:pt x="203287" y="153"/>
                  </a:cubicBezTo>
                  <a:cubicBezTo>
                    <a:pt x="203257" y="274"/>
                    <a:pt x="203348" y="396"/>
                    <a:pt x="203470" y="396"/>
                  </a:cubicBezTo>
                  <a:close/>
                  <a:moveTo>
                    <a:pt x="202315" y="396"/>
                  </a:moveTo>
                  <a:cubicBezTo>
                    <a:pt x="202376" y="396"/>
                    <a:pt x="202467" y="335"/>
                    <a:pt x="202497" y="274"/>
                  </a:cubicBezTo>
                  <a:cubicBezTo>
                    <a:pt x="202528" y="153"/>
                    <a:pt x="202436" y="1"/>
                    <a:pt x="202315" y="1"/>
                  </a:cubicBezTo>
                  <a:lnTo>
                    <a:pt x="201920" y="1"/>
                  </a:lnTo>
                  <a:cubicBezTo>
                    <a:pt x="201828" y="1"/>
                    <a:pt x="201737" y="61"/>
                    <a:pt x="201737" y="153"/>
                  </a:cubicBezTo>
                  <a:cubicBezTo>
                    <a:pt x="201676" y="274"/>
                    <a:pt x="201768" y="396"/>
                    <a:pt x="201920" y="396"/>
                  </a:cubicBezTo>
                  <a:close/>
                  <a:moveTo>
                    <a:pt x="200734" y="396"/>
                  </a:moveTo>
                  <a:cubicBezTo>
                    <a:pt x="200825" y="396"/>
                    <a:pt x="200886" y="335"/>
                    <a:pt x="200917" y="274"/>
                  </a:cubicBezTo>
                  <a:cubicBezTo>
                    <a:pt x="200947" y="153"/>
                    <a:pt x="200856" y="1"/>
                    <a:pt x="200734" y="1"/>
                  </a:cubicBezTo>
                  <a:lnTo>
                    <a:pt x="200339" y="1"/>
                  </a:lnTo>
                  <a:cubicBezTo>
                    <a:pt x="200248" y="1"/>
                    <a:pt x="200187" y="61"/>
                    <a:pt x="200157" y="153"/>
                  </a:cubicBezTo>
                  <a:cubicBezTo>
                    <a:pt x="200096" y="274"/>
                    <a:pt x="200217" y="396"/>
                    <a:pt x="200339" y="396"/>
                  </a:cubicBezTo>
                  <a:close/>
                  <a:moveTo>
                    <a:pt x="199154" y="396"/>
                  </a:moveTo>
                  <a:cubicBezTo>
                    <a:pt x="199245" y="396"/>
                    <a:pt x="199306" y="335"/>
                    <a:pt x="199336" y="274"/>
                  </a:cubicBezTo>
                  <a:cubicBezTo>
                    <a:pt x="199397" y="153"/>
                    <a:pt x="199306" y="1"/>
                    <a:pt x="199154" y="1"/>
                  </a:cubicBezTo>
                  <a:lnTo>
                    <a:pt x="198758" y="1"/>
                  </a:lnTo>
                  <a:cubicBezTo>
                    <a:pt x="198667" y="1"/>
                    <a:pt x="198607" y="61"/>
                    <a:pt x="198576" y="153"/>
                  </a:cubicBezTo>
                  <a:cubicBezTo>
                    <a:pt x="198546" y="274"/>
                    <a:pt x="198637" y="396"/>
                    <a:pt x="198758" y="396"/>
                  </a:cubicBezTo>
                  <a:close/>
                  <a:moveTo>
                    <a:pt x="197573" y="396"/>
                  </a:moveTo>
                  <a:cubicBezTo>
                    <a:pt x="197664" y="396"/>
                    <a:pt x="197755" y="335"/>
                    <a:pt x="197786" y="274"/>
                  </a:cubicBezTo>
                  <a:cubicBezTo>
                    <a:pt x="197816" y="153"/>
                    <a:pt x="197725" y="1"/>
                    <a:pt x="197573" y="1"/>
                  </a:cubicBezTo>
                  <a:lnTo>
                    <a:pt x="197178" y="1"/>
                  </a:lnTo>
                  <a:cubicBezTo>
                    <a:pt x="197117" y="1"/>
                    <a:pt x="197026" y="61"/>
                    <a:pt x="196996" y="153"/>
                  </a:cubicBezTo>
                  <a:cubicBezTo>
                    <a:pt x="196965" y="274"/>
                    <a:pt x="197056" y="396"/>
                    <a:pt x="197178" y="396"/>
                  </a:cubicBezTo>
                  <a:close/>
                  <a:moveTo>
                    <a:pt x="196023" y="396"/>
                  </a:moveTo>
                  <a:cubicBezTo>
                    <a:pt x="196084" y="396"/>
                    <a:pt x="196175" y="335"/>
                    <a:pt x="196205" y="274"/>
                  </a:cubicBezTo>
                  <a:cubicBezTo>
                    <a:pt x="196236" y="153"/>
                    <a:pt x="196144" y="1"/>
                    <a:pt x="196023" y="1"/>
                  </a:cubicBezTo>
                  <a:lnTo>
                    <a:pt x="195628" y="1"/>
                  </a:lnTo>
                  <a:cubicBezTo>
                    <a:pt x="195537" y="1"/>
                    <a:pt x="195445" y="61"/>
                    <a:pt x="195445" y="153"/>
                  </a:cubicBezTo>
                  <a:cubicBezTo>
                    <a:pt x="195385" y="274"/>
                    <a:pt x="195476" y="396"/>
                    <a:pt x="195628" y="396"/>
                  </a:cubicBezTo>
                  <a:close/>
                  <a:moveTo>
                    <a:pt x="194442" y="396"/>
                  </a:moveTo>
                  <a:cubicBezTo>
                    <a:pt x="194533" y="396"/>
                    <a:pt x="194594" y="335"/>
                    <a:pt x="194625" y="274"/>
                  </a:cubicBezTo>
                  <a:cubicBezTo>
                    <a:pt x="194655" y="153"/>
                    <a:pt x="194564" y="1"/>
                    <a:pt x="194442" y="1"/>
                  </a:cubicBezTo>
                  <a:lnTo>
                    <a:pt x="194047" y="1"/>
                  </a:lnTo>
                  <a:cubicBezTo>
                    <a:pt x="193956" y="1"/>
                    <a:pt x="193895" y="61"/>
                    <a:pt x="193865" y="153"/>
                  </a:cubicBezTo>
                  <a:cubicBezTo>
                    <a:pt x="193804" y="274"/>
                    <a:pt x="193926" y="396"/>
                    <a:pt x="194047" y="396"/>
                  </a:cubicBezTo>
                  <a:close/>
                  <a:moveTo>
                    <a:pt x="192862" y="396"/>
                  </a:moveTo>
                  <a:cubicBezTo>
                    <a:pt x="192953" y="396"/>
                    <a:pt x="193014" y="335"/>
                    <a:pt x="193044" y="274"/>
                  </a:cubicBezTo>
                  <a:cubicBezTo>
                    <a:pt x="193105" y="153"/>
                    <a:pt x="192983" y="1"/>
                    <a:pt x="192862" y="1"/>
                  </a:cubicBezTo>
                  <a:lnTo>
                    <a:pt x="192467" y="1"/>
                  </a:lnTo>
                  <a:cubicBezTo>
                    <a:pt x="192375" y="1"/>
                    <a:pt x="192315" y="61"/>
                    <a:pt x="192284" y="153"/>
                  </a:cubicBezTo>
                  <a:cubicBezTo>
                    <a:pt x="192254" y="274"/>
                    <a:pt x="192345" y="396"/>
                    <a:pt x="192467" y="396"/>
                  </a:cubicBezTo>
                  <a:close/>
                  <a:moveTo>
                    <a:pt x="191281" y="396"/>
                  </a:moveTo>
                  <a:cubicBezTo>
                    <a:pt x="191372" y="396"/>
                    <a:pt x="191464" y="335"/>
                    <a:pt x="191464" y="274"/>
                  </a:cubicBezTo>
                  <a:cubicBezTo>
                    <a:pt x="191524" y="153"/>
                    <a:pt x="191433" y="1"/>
                    <a:pt x="191281" y="1"/>
                  </a:cubicBezTo>
                  <a:lnTo>
                    <a:pt x="190886" y="1"/>
                  </a:lnTo>
                  <a:cubicBezTo>
                    <a:pt x="190825" y="1"/>
                    <a:pt x="190734" y="61"/>
                    <a:pt x="190704" y="153"/>
                  </a:cubicBezTo>
                  <a:cubicBezTo>
                    <a:pt x="190673" y="274"/>
                    <a:pt x="190764" y="396"/>
                    <a:pt x="190886" y="396"/>
                  </a:cubicBezTo>
                  <a:close/>
                  <a:moveTo>
                    <a:pt x="189731" y="396"/>
                  </a:moveTo>
                  <a:cubicBezTo>
                    <a:pt x="189792" y="396"/>
                    <a:pt x="189883" y="335"/>
                    <a:pt x="189913" y="274"/>
                  </a:cubicBezTo>
                  <a:cubicBezTo>
                    <a:pt x="189944" y="153"/>
                    <a:pt x="189853" y="1"/>
                    <a:pt x="189731" y="1"/>
                  </a:cubicBezTo>
                  <a:lnTo>
                    <a:pt x="189336" y="1"/>
                  </a:lnTo>
                  <a:cubicBezTo>
                    <a:pt x="189245" y="1"/>
                    <a:pt x="189153" y="61"/>
                    <a:pt x="189123" y="153"/>
                  </a:cubicBezTo>
                  <a:cubicBezTo>
                    <a:pt x="189093" y="274"/>
                    <a:pt x="189184" y="396"/>
                    <a:pt x="189336" y="396"/>
                  </a:cubicBezTo>
                  <a:close/>
                  <a:moveTo>
                    <a:pt x="188150" y="396"/>
                  </a:moveTo>
                  <a:cubicBezTo>
                    <a:pt x="188242" y="396"/>
                    <a:pt x="188302" y="335"/>
                    <a:pt x="188333" y="274"/>
                  </a:cubicBezTo>
                  <a:cubicBezTo>
                    <a:pt x="188363" y="153"/>
                    <a:pt x="188272" y="1"/>
                    <a:pt x="188150" y="1"/>
                  </a:cubicBezTo>
                  <a:lnTo>
                    <a:pt x="187755" y="1"/>
                  </a:lnTo>
                  <a:cubicBezTo>
                    <a:pt x="187664" y="1"/>
                    <a:pt x="187603" y="61"/>
                    <a:pt x="187573" y="153"/>
                  </a:cubicBezTo>
                  <a:cubicBezTo>
                    <a:pt x="187512" y="274"/>
                    <a:pt x="187634" y="396"/>
                    <a:pt x="187755" y="396"/>
                  </a:cubicBezTo>
                  <a:close/>
                  <a:moveTo>
                    <a:pt x="186570" y="396"/>
                  </a:moveTo>
                  <a:cubicBezTo>
                    <a:pt x="186661" y="396"/>
                    <a:pt x="186722" y="335"/>
                    <a:pt x="186752" y="274"/>
                  </a:cubicBezTo>
                  <a:cubicBezTo>
                    <a:pt x="186813" y="153"/>
                    <a:pt x="186691" y="1"/>
                    <a:pt x="186570" y="1"/>
                  </a:cubicBezTo>
                  <a:lnTo>
                    <a:pt x="186175" y="1"/>
                  </a:lnTo>
                  <a:cubicBezTo>
                    <a:pt x="186083" y="1"/>
                    <a:pt x="186023" y="61"/>
                    <a:pt x="185992" y="153"/>
                  </a:cubicBezTo>
                  <a:cubicBezTo>
                    <a:pt x="185962" y="274"/>
                    <a:pt x="186053" y="396"/>
                    <a:pt x="186175" y="396"/>
                  </a:cubicBezTo>
                  <a:close/>
                  <a:moveTo>
                    <a:pt x="184989" y="396"/>
                  </a:moveTo>
                  <a:cubicBezTo>
                    <a:pt x="185080" y="396"/>
                    <a:pt x="185172" y="335"/>
                    <a:pt x="185172" y="274"/>
                  </a:cubicBezTo>
                  <a:cubicBezTo>
                    <a:pt x="185232" y="153"/>
                    <a:pt x="185141" y="1"/>
                    <a:pt x="184989" y="1"/>
                  </a:cubicBezTo>
                  <a:lnTo>
                    <a:pt x="184594" y="1"/>
                  </a:lnTo>
                  <a:cubicBezTo>
                    <a:pt x="184533" y="1"/>
                    <a:pt x="184442" y="61"/>
                    <a:pt x="184412" y="153"/>
                  </a:cubicBezTo>
                  <a:cubicBezTo>
                    <a:pt x="184381" y="274"/>
                    <a:pt x="184473" y="396"/>
                    <a:pt x="184594" y="396"/>
                  </a:cubicBezTo>
                  <a:close/>
                  <a:moveTo>
                    <a:pt x="183439" y="396"/>
                  </a:moveTo>
                  <a:cubicBezTo>
                    <a:pt x="183500" y="396"/>
                    <a:pt x="183591" y="335"/>
                    <a:pt x="183621" y="274"/>
                  </a:cubicBezTo>
                  <a:cubicBezTo>
                    <a:pt x="183652" y="153"/>
                    <a:pt x="183561" y="1"/>
                    <a:pt x="183439" y="1"/>
                  </a:cubicBezTo>
                  <a:lnTo>
                    <a:pt x="183044" y="1"/>
                  </a:lnTo>
                  <a:cubicBezTo>
                    <a:pt x="182953" y="1"/>
                    <a:pt x="182862" y="61"/>
                    <a:pt x="182831" y="153"/>
                  </a:cubicBezTo>
                  <a:cubicBezTo>
                    <a:pt x="182801" y="274"/>
                    <a:pt x="182892" y="396"/>
                    <a:pt x="183044" y="396"/>
                  </a:cubicBezTo>
                  <a:close/>
                  <a:moveTo>
                    <a:pt x="181858" y="396"/>
                  </a:moveTo>
                  <a:cubicBezTo>
                    <a:pt x="181950" y="396"/>
                    <a:pt x="182010" y="335"/>
                    <a:pt x="182041" y="274"/>
                  </a:cubicBezTo>
                  <a:cubicBezTo>
                    <a:pt x="182071" y="153"/>
                    <a:pt x="181980" y="1"/>
                    <a:pt x="181858" y="1"/>
                  </a:cubicBezTo>
                  <a:lnTo>
                    <a:pt x="181463" y="1"/>
                  </a:lnTo>
                  <a:cubicBezTo>
                    <a:pt x="181372" y="1"/>
                    <a:pt x="181311" y="61"/>
                    <a:pt x="181281" y="153"/>
                  </a:cubicBezTo>
                  <a:cubicBezTo>
                    <a:pt x="181220" y="274"/>
                    <a:pt x="181311" y="396"/>
                    <a:pt x="181463" y="396"/>
                  </a:cubicBezTo>
                  <a:close/>
                  <a:moveTo>
                    <a:pt x="180278" y="396"/>
                  </a:moveTo>
                  <a:cubicBezTo>
                    <a:pt x="180369" y="396"/>
                    <a:pt x="180430" y="335"/>
                    <a:pt x="180460" y="274"/>
                  </a:cubicBezTo>
                  <a:cubicBezTo>
                    <a:pt x="180491" y="153"/>
                    <a:pt x="180399" y="1"/>
                    <a:pt x="180278" y="1"/>
                  </a:cubicBezTo>
                  <a:lnTo>
                    <a:pt x="179883" y="1"/>
                  </a:lnTo>
                  <a:cubicBezTo>
                    <a:pt x="179792" y="1"/>
                    <a:pt x="179731" y="61"/>
                    <a:pt x="179700" y="153"/>
                  </a:cubicBezTo>
                  <a:cubicBezTo>
                    <a:pt x="179670" y="274"/>
                    <a:pt x="179761" y="396"/>
                    <a:pt x="179883" y="396"/>
                  </a:cubicBezTo>
                  <a:close/>
                  <a:moveTo>
                    <a:pt x="178697" y="396"/>
                  </a:moveTo>
                  <a:cubicBezTo>
                    <a:pt x="178789" y="396"/>
                    <a:pt x="178880" y="335"/>
                    <a:pt x="178880" y="274"/>
                  </a:cubicBezTo>
                  <a:cubicBezTo>
                    <a:pt x="178941" y="153"/>
                    <a:pt x="178849" y="1"/>
                    <a:pt x="178697" y="1"/>
                  </a:cubicBezTo>
                  <a:lnTo>
                    <a:pt x="178302" y="1"/>
                  </a:lnTo>
                  <a:cubicBezTo>
                    <a:pt x="178211" y="1"/>
                    <a:pt x="178150" y="61"/>
                    <a:pt x="178120" y="153"/>
                  </a:cubicBezTo>
                  <a:cubicBezTo>
                    <a:pt x="178089" y="274"/>
                    <a:pt x="178181" y="396"/>
                    <a:pt x="178302" y="396"/>
                  </a:cubicBezTo>
                  <a:close/>
                  <a:moveTo>
                    <a:pt x="177117" y="396"/>
                  </a:moveTo>
                  <a:cubicBezTo>
                    <a:pt x="177208" y="396"/>
                    <a:pt x="177299" y="335"/>
                    <a:pt x="177330" y="274"/>
                  </a:cubicBezTo>
                  <a:cubicBezTo>
                    <a:pt x="177360" y="153"/>
                    <a:pt x="177269" y="1"/>
                    <a:pt x="177117" y="1"/>
                  </a:cubicBezTo>
                  <a:lnTo>
                    <a:pt x="176752" y="1"/>
                  </a:lnTo>
                  <a:cubicBezTo>
                    <a:pt x="176661" y="1"/>
                    <a:pt x="176570" y="61"/>
                    <a:pt x="176539" y="153"/>
                  </a:cubicBezTo>
                  <a:cubicBezTo>
                    <a:pt x="176509" y="274"/>
                    <a:pt x="176600" y="396"/>
                    <a:pt x="176752" y="396"/>
                  </a:cubicBezTo>
                  <a:close/>
                  <a:moveTo>
                    <a:pt x="175567" y="396"/>
                  </a:moveTo>
                  <a:cubicBezTo>
                    <a:pt x="175658" y="396"/>
                    <a:pt x="175719" y="335"/>
                    <a:pt x="175749" y="274"/>
                  </a:cubicBezTo>
                  <a:cubicBezTo>
                    <a:pt x="175779" y="153"/>
                    <a:pt x="175688" y="1"/>
                    <a:pt x="175567" y="1"/>
                  </a:cubicBezTo>
                  <a:lnTo>
                    <a:pt x="175171" y="1"/>
                  </a:lnTo>
                  <a:cubicBezTo>
                    <a:pt x="175080" y="1"/>
                    <a:pt x="174989" y="61"/>
                    <a:pt x="174989" y="153"/>
                  </a:cubicBezTo>
                  <a:cubicBezTo>
                    <a:pt x="174928" y="274"/>
                    <a:pt x="175019" y="396"/>
                    <a:pt x="175171" y="396"/>
                  </a:cubicBezTo>
                  <a:close/>
                  <a:moveTo>
                    <a:pt x="173986" y="396"/>
                  </a:moveTo>
                  <a:cubicBezTo>
                    <a:pt x="174077" y="396"/>
                    <a:pt x="174138" y="335"/>
                    <a:pt x="174168" y="274"/>
                  </a:cubicBezTo>
                  <a:cubicBezTo>
                    <a:pt x="174199" y="153"/>
                    <a:pt x="174108" y="1"/>
                    <a:pt x="173986" y="1"/>
                  </a:cubicBezTo>
                  <a:lnTo>
                    <a:pt x="173591" y="1"/>
                  </a:lnTo>
                  <a:cubicBezTo>
                    <a:pt x="173500" y="1"/>
                    <a:pt x="173439" y="61"/>
                    <a:pt x="173408" y="153"/>
                  </a:cubicBezTo>
                  <a:cubicBezTo>
                    <a:pt x="173378" y="274"/>
                    <a:pt x="173469" y="396"/>
                    <a:pt x="173591" y="396"/>
                  </a:cubicBezTo>
                  <a:close/>
                  <a:moveTo>
                    <a:pt x="172405" y="396"/>
                  </a:moveTo>
                  <a:cubicBezTo>
                    <a:pt x="172497" y="396"/>
                    <a:pt x="172588" y="335"/>
                    <a:pt x="172588" y="274"/>
                  </a:cubicBezTo>
                  <a:cubicBezTo>
                    <a:pt x="172649" y="153"/>
                    <a:pt x="172557" y="1"/>
                    <a:pt x="172405" y="1"/>
                  </a:cubicBezTo>
                  <a:lnTo>
                    <a:pt x="172010" y="1"/>
                  </a:lnTo>
                  <a:cubicBezTo>
                    <a:pt x="171919" y="1"/>
                    <a:pt x="171858" y="61"/>
                    <a:pt x="171828" y="153"/>
                  </a:cubicBezTo>
                  <a:cubicBezTo>
                    <a:pt x="171798" y="274"/>
                    <a:pt x="171889" y="396"/>
                    <a:pt x="172010" y="396"/>
                  </a:cubicBezTo>
                  <a:close/>
                  <a:moveTo>
                    <a:pt x="170825" y="396"/>
                  </a:moveTo>
                  <a:cubicBezTo>
                    <a:pt x="170916" y="396"/>
                    <a:pt x="171007" y="335"/>
                    <a:pt x="171038" y="274"/>
                  </a:cubicBezTo>
                  <a:cubicBezTo>
                    <a:pt x="171068" y="153"/>
                    <a:pt x="170977" y="1"/>
                    <a:pt x="170825" y="1"/>
                  </a:cubicBezTo>
                  <a:lnTo>
                    <a:pt x="170460" y="1"/>
                  </a:lnTo>
                  <a:cubicBezTo>
                    <a:pt x="170369" y="1"/>
                    <a:pt x="170278" y="61"/>
                    <a:pt x="170247" y="153"/>
                  </a:cubicBezTo>
                  <a:cubicBezTo>
                    <a:pt x="170217" y="274"/>
                    <a:pt x="170308" y="396"/>
                    <a:pt x="170460" y="396"/>
                  </a:cubicBezTo>
                  <a:close/>
                  <a:moveTo>
                    <a:pt x="169275" y="396"/>
                  </a:moveTo>
                  <a:cubicBezTo>
                    <a:pt x="169335" y="396"/>
                    <a:pt x="169427" y="335"/>
                    <a:pt x="169457" y="274"/>
                  </a:cubicBezTo>
                  <a:cubicBezTo>
                    <a:pt x="169487" y="153"/>
                    <a:pt x="169396" y="1"/>
                    <a:pt x="169275" y="1"/>
                  </a:cubicBezTo>
                  <a:lnTo>
                    <a:pt x="168880" y="1"/>
                  </a:lnTo>
                  <a:cubicBezTo>
                    <a:pt x="168788" y="1"/>
                    <a:pt x="168697" y="61"/>
                    <a:pt x="168697" y="153"/>
                  </a:cubicBezTo>
                  <a:cubicBezTo>
                    <a:pt x="168636" y="274"/>
                    <a:pt x="168728" y="396"/>
                    <a:pt x="168880" y="396"/>
                  </a:cubicBezTo>
                  <a:close/>
                  <a:moveTo>
                    <a:pt x="167694" y="396"/>
                  </a:moveTo>
                  <a:cubicBezTo>
                    <a:pt x="167785" y="396"/>
                    <a:pt x="167846" y="335"/>
                    <a:pt x="167876" y="274"/>
                  </a:cubicBezTo>
                  <a:cubicBezTo>
                    <a:pt x="167907" y="153"/>
                    <a:pt x="167816" y="1"/>
                    <a:pt x="167694" y="1"/>
                  </a:cubicBezTo>
                  <a:lnTo>
                    <a:pt x="167299" y="1"/>
                  </a:lnTo>
                  <a:cubicBezTo>
                    <a:pt x="167208" y="1"/>
                    <a:pt x="167147" y="61"/>
                    <a:pt x="167117" y="153"/>
                  </a:cubicBezTo>
                  <a:cubicBezTo>
                    <a:pt x="167056" y="274"/>
                    <a:pt x="167177" y="396"/>
                    <a:pt x="167299" y="396"/>
                  </a:cubicBezTo>
                  <a:close/>
                  <a:moveTo>
                    <a:pt x="166114" y="396"/>
                  </a:moveTo>
                  <a:cubicBezTo>
                    <a:pt x="166205" y="396"/>
                    <a:pt x="166265" y="335"/>
                    <a:pt x="166296" y="274"/>
                  </a:cubicBezTo>
                  <a:cubicBezTo>
                    <a:pt x="166357" y="153"/>
                    <a:pt x="166265" y="1"/>
                    <a:pt x="166114" y="1"/>
                  </a:cubicBezTo>
                  <a:lnTo>
                    <a:pt x="165718" y="1"/>
                  </a:lnTo>
                  <a:cubicBezTo>
                    <a:pt x="165627" y="1"/>
                    <a:pt x="165566" y="61"/>
                    <a:pt x="165536" y="153"/>
                  </a:cubicBezTo>
                  <a:cubicBezTo>
                    <a:pt x="165506" y="274"/>
                    <a:pt x="165597" y="396"/>
                    <a:pt x="165718" y="396"/>
                  </a:cubicBezTo>
                  <a:close/>
                  <a:moveTo>
                    <a:pt x="164533" y="396"/>
                  </a:moveTo>
                  <a:cubicBezTo>
                    <a:pt x="164624" y="396"/>
                    <a:pt x="164715" y="335"/>
                    <a:pt x="164746" y="274"/>
                  </a:cubicBezTo>
                  <a:cubicBezTo>
                    <a:pt x="164776" y="153"/>
                    <a:pt x="164685" y="1"/>
                    <a:pt x="164533" y="1"/>
                  </a:cubicBezTo>
                  <a:lnTo>
                    <a:pt x="164138" y="1"/>
                  </a:lnTo>
                  <a:cubicBezTo>
                    <a:pt x="164077" y="1"/>
                    <a:pt x="163986" y="61"/>
                    <a:pt x="163955" y="153"/>
                  </a:cubicBezTo>
                  <a:cubicBezTo>
                    <a:pt x="163925" y="274"/>
                    <a:pt x="164016" y="396"/>
                    <a:pt x="164138" y="396"/>
                  </a:cubicBezTo>
                  <a:close/>
                  <a:moveTo>
                    <a:pt x="162983" y="396"/>
                  </a:moveTo>
                  <a:cubicBezTo>
                    <a:pt x="163044" y="396"/>
                    <a:pt x="163135" y="335"/>
                    <a:pt x="163165" y="274"/>
                  </a:cubicBezTo>
                  <a:cubicBezTo>
                    <a:pt x="163196" y="153"/>
                    <a:pt x="163104" y="1"/>
                    <a:pt x="162983" y="1"/>
                  </a:cubicBezTo>
                  <a:lnTo>
                    <a:pt x="162588" y="1"/>
                  </a:lnTo>
                  <a:cubicBezTo>
                    <a:pt x="162496" y="1"/>
                    <a:pt x="162405" y="61"/>
                    <a:pt x="162405" y="153"/>
                  </a:cubicBezTo>
                  <a:cubicBezTo>
                    <a:pt x="162344" y="274"/>
                    <a:pt x="162436" y="396"/>
                    <a:pt x="162588" y="396"/>
                  </a:cubicBezTo>
                  <a:close/>
                  <a:moveTo>
                    <a:pt x="161402" y="396"/>
                  </a:moveTo>
                  <a:cubicBezTo>
                    <a:pt x="161493" y="396"/>
                    <a:pt x="161554" y="335"/>
                    <a:pt x="161585" y="274"/>
                  </a:cubicBezTo>
                  <a:cubicBezTo>
                    <a:pt x="161615" y="153"/>
                    <a:pt x="161524" y="1"/>
                    <a:pt x="161402" y="1"/>
                  </a:cubicBezTo>
                  <a:lnTo>
                    <a:pt x="161007" y="1"/>
                  </a:lnTo>
                  <a:cubicBezTo>
                    <a:pt x="160916" y="1"/>
                    <a:pt x="160855" y="61"/>
                    <a:pt x="160825" y="153"/>
                  </a:cubicBezTo>
                  <a:cubicBezTo>
                    <a:pt x="160764" y="274"/>
                    <a:pt x="160885" y="396"/>
                    <a:pt x="161007" y="396"/>
                  </a:cubicBezTo>
                  <a:close/>
                  <a:moveTo>
                    <a:pt x="159822" y="396"/>
                  </a:moveTo>
                  <a:cubicBezTo>
                    <a:pt x="159913" y="396"/>
                    <a:pt x="159974" y="335"/>
                    <a:pt x="160004" y="274"/>
                  </a:cubicBezTo>
                  <a:cubicBezTo>
                    <a:pt x="160065" y="153"/>
                    <a:pt x="159943" y="1"/>
                    <a:pt x="159822" y="1"/>
                  </a:cubicBezTo>
                  <a:lnTo>
                    <a:pt x="159426" y="1"/>
                  </a:lnTo>
                  <a:cubicBezTo>
                    <a:pt x="159335" y="1"/>
                    <a:pt x="159274" y="61"/>
                    <a:pt x="159244" y="153"/>
                  </a:cubicBezTo>
                  <a:cubicBezTo>
                    <a:pt x="159214" y="274"/>
                    <a:pt x="159305" y="396"/>
                    <a:pt x="159426" y="396"/>
                  </a:cubicBezTo>
                  <a:close/>
                  <a:moveTo>
                    <a:pt x="158241" y="396"/>
                  </a:moveTo>
                  <a:cubicBezTo>
                    <a:pt x="158332" y="396"/>
                    <a:pt x="158423" y="335"/>
                    <a:pt x="158454" y="274"/>
                  </a:cubicBezTo>
                  <a:cubicBezTo>
                    <a:pt x="158484" y="153"/>
                    <a:pt x="158393" y="1"/>
                    <a:pt x="158241" y="1"/>
                  </a:cubicBezTo>
                  <a:lnTo>
                    <a:pt x="157846" y="1"/>
                  </a:lnTo>
                  <a:cubicBezTo>
                    <a:pt x="157785" y="1"/>
                    <a:pt x="157694" y="61"/>
                    <a:pt x="157664" y="153"/>
                  </a:cubicBezTo>
                  <a:cubicBezTo>
                    <a:pt x="157633" y="274"/>
                    <a:pt x="157724" y="396"/>
                    <a:pt x="157846" y="396"/>
                  </a:cubicBezTo>
                  <a:close/>
                  <a:moveTo>
                    <a:pt x="156691" y="396"/>
                  </a:moveTo>
                  <a:cubicBezTo>
                    <a:pt x="156752" y="396"/>
                    <a:pt x="156843" y="335"/>
                    <a:pt x="156873" y="274"/>
                  </a:cubicBezTo>
                  <a:cubicBezTo>
                    <a:pt x="156904" y="153"/>
                    <a:pt x="156812" y="1"/>
                    <a:pt x="156691" y="1"/>
                  </a:cubicBezTo>
                  <a:lnTo>
                    <a:pt x="156296" y="1"/>
                  </a:lnTo>
                  <a:cubicBezTo>
                    <a:pt x="156205" y="1"/>
                    <a:pt x="156113" y="61"/>
                    <a:pt x="156083" y="153"/>
                  </a:cubicBezTo>
                  <a:cubicBezTo>
                    <a:pt x="156053" y="274"/>
                    <a:pt x="156144" y="396"/>
                    <a:pt x="156296" y="396"/>
                  </a:cubicBezTo>
                  <a:close/>
                  <a:moveTo>
                    <a:pt x="155110" y="396"/>
                  </a:moveTo>
                  <a:cubicBezTo>
                    <a:pt x="155201" y="396"/>
                    <a:pt x="155262" y="335"/>
                    <a:pt x="155293" y="274"/>
                  </a:cubicBezTo>
                  <a:cubicBezTo>
                    <a:pt x="155323" y="153"/>
                    <a:pt x="155232" y="1"/>
                    <a:pt x="155110" y="1"/>
                  </a:cubicBezTo>
                  <a:lnTo>
                    <a:pt x="154715" y="1"/>
                  </a:lnTo>
                  <a:cubicBezTo>
                    <a:pt x="154624" y="1"/>
                    <a:pt x="154563" y="61"/>
                    <a:pt x="154533" y="153"/>
                  </a:cubicBezTo>
                  <a:cubicBezTo>
                    <a:pt x="154472" y="274"/>
                    <a:pt x="154594" y="396"/>
                    <a:pt x="154715" y="396"/>
                  </a:cubicBezTo>
                  <a:close/>
                  <a:moveTo>
                    <a:pt x="153530" y="396"/>
                  </a:moveTo>
                  <a:cubicBezTo>
                    <a:pt x="153621" y="396"/>
                    <a:pt x="153682" y="335"/>
                    <a:pt x="153712" y="274"/>
                  </a:cubicBezTo>
                  <a:cubicBezTo>
                    <a:pt x="153773" y="153"/>
                    <a:pt x="153651" y="1"/>
                    <a:pt x="153530" y="1"/>
                  </a:cubicBezTo>
                  <a:lnTo>
                    <a:pt x="153135" y="1"/>
                  </a:lnTo>
                  <a:cubicBezTo>
                    <a:pt x="153043" y="1"/>
                    <a:pt x="152983" y="61"/>
                    <a:pt x="152952" y="153"/>
                  </a:cubicBezTo>
                  <a:cubicBezTo>
                    <a:pt x="152922" y="274"/>
                    <a:pt x="153013" y="396"/>
                    <a:pt x="153135" y="396"/>
                  </a:cubicBezTo>
                  <a:close/>
                  <a:moveTo>
                    <a:pt x="151949" y="396"/>
                  </a:moveTo>
                  <a:cubicBezTo>
                    <a:pt x="152040" y="396"/>
                    <a:pt x="152131" y="335"/>
                    <a:pt x="152131" y="274"/>
                  </a:cubicBezTo>
                  <a:cubicBezTo>
                    <a:pt x="152192" y="153"/>
                    <a:pt x="152101" y="1"/>
                    <a:pt x="151949" y="1"/>
                  </a:cubicBezTo>
                  <a:lnTo>
                    <a:pt x="151554" y="1"/>
                  </a:lnTo>
                  <a:cubicBezTo>
                    <a:pt x="151493" y="1"/>
                    <a:pt x="151402" y="61"/>
                    <a:pt x="151372" y="153"/>
                  </a:cubicBezTo>
                  <a:cubicBezTo>
                    <a:pt x="151341" y="274"/>
                    <a:pt x="151432" y="396"/>
                    <a:pt x="151554" y="396"/>
                  </a:cubicBezTo>
                  <a:close/>
                  <a:moveTo>
                    <a:pt x="150399" y="396"/>
                  </a:moveTo>
                  <a:cubicBezTo>
                    <a:pt x="150460" y="396"/>
                    <a:pt x="150551" y="335"/>
                    <a:pt x="150581" y="274"/>
                  </a:cubicBezTo>
                  <a:cubicBezTo>
                    <a:pt x="150612" y="153"/>
                    <a:pt x="150521" y="1"/>
                    <a:pt x="150399" y="1"/>
                  </a:cubicBezTo>
                  <a:lnTo>
                    <a:pt x="150004" y="1"/>
                  </a:lnTo>
                  <a:cubicBezTo>
                    <a:pt x="149913" y="1"/>
                    <a:pt x="149821" y="61"/>
                    <a:pt x="149791" y="153"/>
                  </a:cubicBezTo>
                  <a:cubicBezTo>
                    <a:pt x="149761" y="274"/>
                    <a:pt x="149852" y="396"/>
                    <a:pt x="150004" y="396"/>
                  </a:cubicBezTo>
                  <a:close/>
                  <a:moveTo>
                    <a:pt x="148818" y="396"/>
                  </a:moveTo>
                  <a:cubicBezTo>
                    <a:pt x="148910" y="396"/>
                    <a:pt x="148970" y="335"/>
                    <a:pt x="149001" y="274"/>
                  </a:cubicBezTo>
                  <a:cubicBezTo>
                    <a:pt x="149031" y="153"/>
                    <a:pt x="148940" y="1"/>
                    <a:pt x="148818" y="1"/>
                  </a:cubicBezTo>
                  <a:lnTo>
                    <a:pt x="148423" y="1"/>
                  </a:lnTo>
                  <a:cubicBezTo>
                    <a:pt x="148332" y="1"/>
                    <a:pt x="148271" y="61"/>
                    <a:pt x="148241" y="153"/>
                  </a:cubicBezTo>
                  <a:cubicBezTo>
                    <a:pt x="148180" y="274"/>
                    <a:pt x="148271" y="396"/>
                    <a:pt x="148423" y="396"/>
                  </a:cubicBezTo>
                  <a:close/>
                  <a:moveTo>
                    <a:pt x="147238" y="396"/>
                  </a:moveTo>
                  <a:cubicBezTo>
                    <a:pt x="147329" y="396"/>
                    <a:pt x="147390" y="335"/>
                    <a:pt x="147420" y="274"/>
                  </a:cubicBezTo>
                  <a:cubicBezTo>
                    <a:pt x="147481" y="153"/>
                    <a:pt x="147359" y="1"/>
                    <a:pt x="147238" y="1"/>
                  </a:cubicBezTo>
                  <a:lnTo>
                    <a:pt x="146843" y="1"/>
                  </a:lnTo>
                  <a:cubicBezTo>
                    <a:pt x="146751" y="1"/>
                    <a:pt x="146691" y="61"/>
                    <a:pt x="146660" y="153"/>
                  </a:cubicBezTo>
                  <a:cubicBezTo>
                    <a:pt x="146630" y="274"/>
                    <a:pt x="146721" y="396"/>
                    <a:pt x="146843" y="396"/>
                  </a:cubicBezTo>
                  <a:close/>
                  <a:moveTo>
                    <a:pt x="145657" y="396"/>
                  </a:moveTo>
                  <a:cubicBezTo>
                    <a:pt x="145748" y="396"/>
                    <a:pt x="145840" y="335"/>
                    <a:pt x="145840" y="274"/>
                  </a:cubicBezTo>
                  <a:cubicBezTo>
                    <a:pt x="145900" y="153"/>
                    <a:pt x="145809" y="1"/>
                    <a:pt x="145657" y="1"/>
                  </a:cubicBezTo>
                  <a:lnTo>
                    <a:pt x="145262" y="1"/>
                  </a:lnTo>
                  <a:cubicBezTo>
                    <a:pt x="145201" y="1"/>
                    <a:pt x="145110" y="61"/>
                    <a:pt x="145080" y="153"/>
                  </a:cubicBezTo>
                  <a:cubicBezTo>
                    <a:pt x="145049" y="274"/>
                    <a:pt x="145140" y="396"/>
                    <a:pt x="145262" y="396"/>
                  </a:cubicBezTo>
                  <a:close/>
                  <a:moveTo>
                    <a:pt x="144107" y="396"/>
                  </a:moveTo>
                  <a:cubicBezTo>
                    <a:pt x="144168" y="396"/>
                    <a:pt x="144259" y="335"/>
                    <a:pt x="144289" y="274"/>
                  </a:cubicBezTo>
                  <a:cubicBezTo>
                    <a:pt x="144320" y="153"/>
                    <a:pt x="144229" y="1"/>
                    <a:pt x="144107" y="1"/>
                  </a:cubicBezTo>
                  <a:lnTo>
                    <a:pt x="143712" y="1"/>
                  </a:lnTo>
                  <a:cubicBezTo>
                    <a:pt x="143621" y="1"/>
                    <a:pt x="143530" y="61"/>
                    <a:pt x="143499" y="153"/>
                  </a:cubicBezTo>
                  <a:cubicBezTo>
                    <a:pt x="143469" y="274"/>
                    <a:pt x="143560" y="396"/>
                    <a:pt x="143712" y="396"/>
                  </a:cubicBezTo>
                  <a:close/>
                  <a:moveTo>
                    <a:pt x="142526" y="396"/>
                  </a:moveTo>
                  <a:cubicBezTo>
                    <a:pt x="142618" y="396"/>
                    <a:pt x="142678" y="335"/>
                    <a:pt x="142709" y="274"/>
                  </a:cubicBezTo>
                  <a:cubicBezTo>
                    <a:pt x="142739" y="153"/>
                    <a:pt x="142648" y="1"/>
                    <a:pt x="142526" y="1"/>
                  </a:cubicBezTo>
                  <a:lnTo>
                    <a:pt x="142131" y="1"/>
                  </a:lnTo>
                  <a:cubicBezTo>
                    <a:pt x="142040" y="1"/>
                    <a:pt x="141979" y="61"/>
                    <a:pt x="141949" y="153"/>
                  </a:cubicBezTo>
                  <a:cubicBezTo>
                    <a:pt x="141888" y="274"/>
                    <a:pt x="141979" y="396"/>
                    <a:pt x="142131" y="396"/>
                  </a:cubicBezTo>
                  <a:close/>
                  <a:moveTo>
                    <a:pt x="140946" y="396"/>
                  </a:moveTo>
                  <a:cubicBezTo>
                    <a:pt x="141037" y="396"/>
                    <a:pt x="141098" y="335"/>
                    <a:pt x="141128" y="274"/>
                  </a:cubicBezTo>
                  <a:cubicBezTo>
                    <a:pt x="141189" y="153"/>
                    <a:pt x="141067" y="1"/>
                    <a:pt x="140946" y="1"/>
                  </a:cubicBezTo>
                  <a:lnTo>
                    <a:pt x="140551" y="1"/>
                  </a:lnTo>
                  <a:cubicBezTo>
                    <a:pt x="140460" y="1"/>
                    <a:pt x="140399" y="61"/>
                    <a:pt x="140368" y="153"/>
                  </a:cubicBezTo>
                  <a:cubicBezTo>
                    <a:pt x="140338" y="274"/>
                    <a:pt x="140429" y="396"/>
                    <a:pt x="140551" y="396"/>
                  </a:cubicBezTo>
                  <a:close/>
                  <a:moveTo>
                    <a:pt x="139365" y="396"/>
                  </a:moveTo>
                  <a:cubicBezTo>
                    <a:pt x="139456" y="396"/>
                    <a:pt x="139548" y="335"/>
                    <a:pt x="139548" y="274"/>
                  </a:cubicBezTo>
                  <a:cubicBezTo>
                    <a:pt x="139608" y="153"/>
                    <a:pt x="139517" y="1"/>
                    <a:pt x="139365" y="1"/>
                  </a:cubicBezTo>
                  <a:lnTo>
                    <a:pt x="138970" y="1"/>
                  </a:lnTo>
                  <a:cubicBezTo>
                    <a:pt x="138879" y="1"/>
                    <a:pt x="138818" y="61"/>
                    <a:pt x="138788" y="153"/>
                  </a:cubicBezTo>
                  <a:cubicBezTo>
                    <a:pt x="138757" y="274"/>
                    <a:pt x="138849" y="396"/>
                    <a:pt x="138970" y="396"/>
                  </a:cubicBezTo>
                  <a:close/>
                  <a:moveTo>
                    <a:pt x="137785" y="396"/>
                  </a:moveTo>
                  <a:cubicBezTo>
                    <a:pt x="137876" y="396"/>
                    <a:pt x="137967" y="335"/>
                    <a:pt x="137997" y="274"/>
                  </a:cubicBezTo>
                  <a:cubicBezTo>
                    <a:pt x="138028" y="153"/>
                    <a:pt x="137937" y="1"/>
                    <a:pt x="137785" y="1"/>
                  </a:cubicBezTo>
                  <a:lnTo>
                    <a:pt x="137420" y="1"/>
                  </a:lnTo>
                  <a:cubicBezTo>
                    <a:pt x="137329" y="1"/>
                    <a:pt x="137238" y="61"/>
                    <a:pt x="137207" y="153"/>
                  </a:cubicBezTo>
                  <a:cubicBezTo>
                    <a:pt x="137177" y="274"/>
                    <a:pt x="137268" y="396"/>
                    <a:pt x="137420" y="396"/>
                  </a:cubicBezTo>
                  <a:close/>
                  <a:moveTo>
                    <a:pt x="136235" y="396"/>
                  </a:moveTo>
                  <a:cubicBezTo>
                    <a:pt x="136326" y="396"/>
                    <a:pt x="136387" y="335"/>
                    <a:pt x="136417" y="274"/>
                  </a:cubicBezTo>
                  <a:cubicBezTo>
                    <a:pt x="136447" y="153"/>
                    <a:pt x="136356" y="1"/>
                    <a:pt x="136235" y="1"/>
                  </a:cubicBezTo>
                  <a:lnTo>
                    <a:pt x="135839" y="1"/>
                  </a:lnTo>
                  <a:cubicBezTo>
                    <a:pt x="135748" y="1"/>
                    <a:pt x="135657" y="61"/>
                    <a:pt x="135657" y="153"/>
                  </a:cubicBezTo>
                  <a:cubicBezTo>
                    <a:pt x="135596" y="274"/>
                    <a:pt x="135687" y="396"/>
                    <a:pt x="135839" y="396"/>
                  </a:cubicBezTo>
                  <a:close/>
                  <a:moveTo>
                    <a:pt x="134654" y="396"/>
                  </a:moveTo>
                  <a:cubicBezTo>
                    <a:pt x="134745" y="396"/>
                    <a:pt x="134806" y="335"/>
                    <a:pt x="134836" y="274"/>
                  </a:cubicBezTo>
                  <a:cubicBezTo>
                    <a:pt x="134867" y="153"/>
                    <a:pt x="134776" y="1"/>
                    <a:pt x="134654" y="1"/>
                  </a:cubicBezTo>
                  <a:lnTo>
                    <a:pt x="134259" y="1"/>
                  </a:lnTo>
                  <a:cubicBezTo>
                    <a:pt x="134168" y="1"/>
                    <a:pt x="134107" y="61"/>
                    <a:pt x="134076" y="153"/>
                  </a:cubicBezTo>
                  <a:cubicBezTo>
                    <a:pt x="134046" y="274"/>
                    <a:pt x="134137" y="396"/>
                    <a:pt x="134259" y="396"/>
                  </a:cubicBezTo>
                  <a:close/>
                  <a:moveTo>
                    <a:pt x="133073" y="396"/>
                  </a:moveTo>
                  <a:cubicBezTo>
                    <a:pt x="133165" y="396"/>
                    <a:pt x="133256" y="335"/>
                    <a:pt x="133256" y="274"/>
                  </a:cubicBezTo>
                  <a:cubicBezTo>
                    <a:pt x="133317" y="153"/>
                    <a:pt x="133225" y="1"/>
                    <a:pt x="133073" y="1"/>
                  </a:cubicBezTo>
                  <a:lnTo>
                    <a:pt x="132678" y="1"/>
                  </a:lnTo>
                  <a:cubicBezTo>
                    <a:pt x="132587" y="1"/>
                    <a:pt x="132526" y="61"/>
                    <a:pt x="132496" y="153"/>
                  </a:cubicBezTo>
                  <a:cubicBezTo>
                    <a:pt x="132465" y="274"/>
                    <a:pt x="132557" y="396"/>
                    <a:pt x="132678" y="396"/>
                  </a:cubicBezTo>
                  <a:close/>
                  <a:moveTo>
                    <a:pt x="131493" y="396"/>
                  </a:moveTo>
                  <a:cubicBezTo>
                    <a:pt x="131584" y="396"/>
                    <a:pt x="131675" y="335"/>
                    <a:pt x="131706" y="274"/>
                  </a:cubicBezTo>
                  <a:cubicBezTo>
                    <a:pt x="131736" y="153"/>
                    <a:pt x="131645" y="1"/>
                    <a:pt x="131493" y="1"/>
                  </a:cubicBezTo>
                  <a:lnTo>
                    <a:pt x="131128" y="1"/>
                  </a:lnTo>
                  <a:lnTo>
                    <a:pt x="130733" y="1"/>
                  </a:lnTo>
                  <a:cubicBezTo>
                    <a:pt x="130642" y="1"/>
                    <a:pt x="130551" y="61"/>
                    <a:pt x="130520" y="153"/>
                  </a:cubicBezTo>
                  <a:cubicBezTo>
                    <a:pt x="130490" y="274"/>
                    <a:pt x="130581" y="396"/>
                    <a:pt x="130733" y="396"/>
                  </a:cubicBezTo>
                  <a:lnTo>
                    <a:pt x="131128" y="396"/>
                  </a:lnTo>
                  <a:close/>
                  <a:moveTo>
                    <a:pt x="261860" y="82129"/>
                  </a:moveTo>
                  <a:cubicBezTo>
                    <a:pt x="261860" y="82221"/>
                    <a:pt x="261890" y="82312"/>
                    <a:pt x="261982" y="82312"/>
                  </a:cubicBezTo>
                  <a:cubicBezTo>
                    <a:pt x="262103" y="82373"/>
                    <a:pt x="262225" y="82281"/>
                    <a:pt x="262225" y="82129"/>
                  </a:cubicBezTo>
                  <a:lnTo>
                    <a:pt x="262225" y="81734"/>
                  </a:lnTo>
                  <a:cubicBezTo>
                    <a:pt x="262225" y="81673"/>
                    <a:pt x="262194" y="81582"/>
                    <a:pt x="262103" y="81552"/>
                  </a:cubicBezTo>
                  <a:cubicBezTo>
                    <a:pt x="261982" y="81521"/>
                    <a:pt x="261860" y="81613"/>
                    <a:pt x="261860" y="81734"/>
                  </a:cubicBezTo>
                  <a:close/>
                  <a:moveTo>
                    <a:pt x="261860" y="80579"/>
                  </a:moveTo>
                  <a:cubicBezTo>
                    <a:pt x="261860" y="80640"/>
                    <a:pt x="261890" y="80731"/>
                    <a:pt x="261982" y="80762"/>
                  </a:cubicBezTo>
                  <a:cubicBezTo>
                    <a:pt x="262103" y="80792"/>
                    <a:pt x="262225" y="80701"/>
                    <a:pt x="262225" y="80579"/>
                  </a:cubicBezTo>
                  <a:lnTo>
                    <a:pt x="262225" y="80184"/>
                  </a:lnTo>
                  <a:cubicBezTo>
                    <a:pt x="262225" y="80093"/>
                    <a:pt x="262194" y="80002"/>
                    <a:pt x="262103" y="80002"/>
                  </a:cubicBezTo>
                  <a:cubicBezTo>
                    <a:pt x="261982" y="79941"/>
                    <a:pt x="261860" y="80032"/>
                    <a:pt x="261860" y="80184"/>
                  </a:cubicBezTo>
                  <a:close/>
                  <a:moveTo>
                    <a:pt x="261860" y="78999"/>
                  </a:moveTo>
                  <a:cubicBezTo>
                    <a:pt x="261860" y="79090"/>
                    <a:pt x="261890" y="79151"/>
                    <a:pt x="261982" y="79181"/>
                  </a:cubicBezTo>
                  <a:cubicBezTo>
                    <a:pt x="262103" y="79211"/>
                    <a:pt x="262225" y="79120"/>
                    <a:pt x="262225" y="78999"/>
                  </a:cubicBezTo>
                  <a:lnTo>
                    <a:pt x="262225" y="78604"/>
                  </a:lnTo>
                  <a:cubicBezTo>
                    <a:pt x="262225" y="78512"/>
                    <a:pt x="262194" y="78452"/>
                    <a:pt x="262103" y="78421"/>
                  </a:cubicBezTo>
                  <a:cubicBezTo>
                    <a:pt x="261982" y="78360"/>
                    <a:pt x="261860" y="78482"/>
                    <a:pt x="261860" y="78604"/>
                  </a:cubicBezTo>
                  <a:close/>
                  <a:moveTo>
                    <a:pt x="261860" y="77418"/>
                  </a:moveTo>
                  <a:cubicBezTo>
                    <a:pt x="261860" y="77509"/>
                    <a:pt x="261890" y="77570"/>
                    <a:pt x="261982" y="77600"/>
                  </a:cubicBezTo>
                  <a:cubicBezTo>
                    <a:pt x="262103" y="77661"/>
                    <a:pt x="262225" y="77570"/>
                    <a:pt x="262225" y="77418"/>
                  </a:cubicBezTo>
                  <a:lnTo>
                    <a:pt x="262225" y="77023"/>
                  </a:lnTo>
                  <a:cubicBezTo>
                    <a:pt x="262225" y="76932"/>
                    <a:pt x="262194" y="76871"/>
                    <a:pt x="262103" y="76841"/>
                  </a:cubicBezTo>
                  <a:cubicBezTo>
                    <a:pt x="261982" y="76810"/>
                    <a:pt x="261860" y="76901"/>
                    <a:pt x="261860" y="77023"/>
                  </a:cubicBezTo>
                  <a:close/>
                  <a:moveTo>
                    <a:pt x="261860" y="75838"/>
                  </a:moveTo>
                  <a:cubicBezTo>
                    <a:pt x="261860" y="75929"/>
                    <a:pt x="261890" y="76020"/>
                    <a:pt x="261982" y="76050"/>
                  </a:cubicBezTo>
                  <a:cubicBezTo>
                    <a:pt x="262103" y="76081"/>
                    <a:pt x="262225" y="75989"/>
                    <a:pt x="262225" y="75838"/>
                  </a:cubicBezTo>
                  <a:lnTo>
                    <a:pt x="262225" y="75442"/>
                  </a:lnTo>
                  <a:cubicBezTo>
                    <a:pt x="262225" y="75382"/>
                    <a:pt x="262194" y="75290"/>
                    <a:pt x="262103" y="75260"/>
                  </a:cubicBezTo>
                  <a:cubicBezTo>
                    <a:pt x="261982" y="75230"/>
                    <a:pt x="261860" y="75321"/>
                    <a:pt x="261860" y="75442"/>
                  </a:cubicBezTo>
                  <a:close/>
                  <a:moveTo>
                    <a:pt x="261860" y="74287"/>
                  </a:moveTo>
                  <a:cubicBezTo>
                    <a:pt x="261860" y="74379"/>
                    <a:pt x="261890" y="74439"/>
                    <a:pt x="261982" y="74470"/>
                  </a:cubicBezTo>
                  <a:cubicBezTo>
                    <a:pt x="262103" y="74500"/>
                    <a:pt x="262225" y="74409"/>
                    <a:pt x="262225" y="74287"/>
                  </a:cubicBezTo>
                  <a:lnTo>
                    <a:pt x="262225" y="73892"/>
                  </a:lnTo>
                  <a:cubicBezTo>
                    <a:pt x="262225" y="73801"/>
                    <a:pt x="262194" y="73710"/>
                    <a:pt x="262103" y="73710"/>
                  </a:cubicBezTo>
                  <a:cubicBezTo>
                    <a:pt x="261982" y="73649"/>
                    <a:pt x="261860" y="73740"/>
                    <a:pt x="261860" y="73892"/>
                  </a:cubicBezTo>
                  <a:close/>
                  <a:moveTo>
                    <a:pt x="261860" y="72707"/>
                  </a:moveTo>
                  <a:cubicBezTo>
                    <a:pt x="261860" y="72798"/>
                    <a:pt x="261890" y="72859"/>
                    <a:pt x="261982" y="72889"/>
                  </a:cubicBezTo>
                  <a:cubicBezTo>
                    <a:pt x="262103" y="72920"/>
                    <a:pt x="262225" y="72828"/>
                    <a:pt x="262225" y="72707"/>
                  </a:cubicBezTo>
                  <a:lnTo>
                    <a:pt x="262225" y="72312"/>
                  </a:lnTo>
                  <a:cubicBezTo>
                    <a:pt x="262225" y="72220"/>
                    <a:pt x="262194" y="72160"/>
                    <a:pt x="262103" y="72129"/>
                  </a:cubicBezTo>
                  <a:cubicBezTo>
                    <a:pt x="261982" y="72099"/>
                    <a:pt x="261860" y="72190"/>
                    <a:pt x="261860" y="72312"/>
                  </a:cubicBezTo>
                  <a:close/>
                  <a:moveTo>
                    <a:pt x="261860" y="71126"/>
                  </a:moveTo>
                  <a:cubicBezTo>
                    <a:pt x="261860" y="71217"/>
                    <a:pt x="261890" y="71309"/>
                    <a:pt x="261982" y="71309"/>
                  </a:cubicBezTo>
                  <a:cubicBezTo>
                    <a:pt x="262103" y="71369"/>
                    <a:pt x="262225" y="71278"/>
                    <a:pt x="262225" y="71126"/>
                  </a:cubicBezTo>
                  <a:lnTo>
                    <a:pt x="262225" y="70731"/>
                  </a:lnTo>
                  <a:cubicBezTo>
                    <a:pt x="262225" y="70640"/>
                    <a:pt x="262194" y="70579"/>
                    <a:pt x="262103" y="70549"/>
                  </a:cubicBezTo>
                  <a:cubicBezTo>
                    <a:pt x="261982" y="70518"/>
                    <a:pt x="261860" y="70609"/>
                    <a:pt x="261860" y="70731"/>
                  </a:cubicBezTo>
                  <a:close/>
                  <a:moveTo>
                    <a:pt x="261860" y="69576"/>
                  </a:moveTo>
                  <a:cubicBezTo>
                    <a:pt x="261860" y="69637"/>
                    <a:pt x="261890" y="69728"/>
                    <a:pt x="261982" y="69758"/>
                  </a:cubicBezTo>
                  <a:cubicBezTo>
                    <a:pt x="262103" y="69789"/>
                    <a:pt x="262225" y="69698"/>
                    <a:pt x="262225" y="69576"/>
                  </a:cubicBezTo>
                  <a:lnTo>
                    <a:pt x="262225" y="69181"/>
                  </a:lnTo>
                  <a:cubicBezTo>
                    <a:pt x="262225" y="69090"/>
                    <a:pt x="262194" y="68999"/>
                    <a:pt x="262103" y="68968"/>
                  </a:cubicBezTo>
                  <a:cubicBezTo>
                    <a:pt x="261982" y="68938"/>
                    <a:pt x="261860" y="69029"/>
                    <a:pt x="261860" y="69181"/>
                  </a:cubicBezTo>
                  <a:close/>
                  <a:moveTo>
                    <a:pt x="261860" y="67995"/>
                  </a:moveTo>
                  <a:cubicBezTo>
                    <a:pt x="261860" y="68087"/>
                    <a:pt x="261890" y="68147"/>
                    <a:pt x="261982" y="68178"/>
                  </a:cubicBezTo>
                  <a:cubicBezTo>
                    <a:pt x="262103" y="68208"/>
                    <a:pt x="262225" y="68117"/>
                    <a:pt x="262225" y="67995"/>
                  </a:cubicBezTo>
                  <a:lnTo>
                    <a:pt x="262225" y="67600"/>
                  </a:lnTo>
                  <a:cubicBezTo>
                    <a:pt x="262225" y="67509"/>
                    <a:pt x="262194" y="67448"/>
                    <a:pt x="262103" y="67418"/>
                  </a:cubicBezTo>
                  <a:cubicBezTo>
                    <a:pt x="261982" y="67357"/>
                    <a:pt x="261860" y="67448"/>
                    <a:pt x="261860" y="67600"/>
                  </a:cubicBezTo>
                  <a:close/>
                  <a:moveTo>
                    <a:pt x="261860" y="66415"/>
                  </a:moveTo>
                  <a:cubicBezTo>
                    <a:pt x="261860" y="66506"/>
                    <a:pt x="261890" y="66567"/>
                    <a:pt x="261982" y="66597"/>
                  </a:cubicBezTo>
                  <a:cubicBezTo>
                    <a:pt x="262103" y="66658"/>
                    <a:pt x="262225" y="66536"/>
                    <a:pt x="262225" y="66415"/>
                  </a:cubicBezTo>
                  <a:lnTo>
                    <a:pt x="262225" y="66020"/>
                  </a:lnTo>
                  <a:cubicBezTo>
                    <a:pt x="262225" y="65929"/>
                    <a:pt x="262194" y="65868"/>
                    <a:pt x="262103" y="65837"/>
                  </a:cubicBezTo>
                  <a:cubicBezTo>
                    <a:pt x="261982" y="65807"/>
                    <a:pt x="261860" y="65898"/>
                    <a:pt x="261860" y="66020"/>
                  </a:cubicBezTo>
                  <a:close/>
                  <a:moveTo>
                    <a:pt x="261860" y="64834"/>
                  </a:moveTo>
                  <a:cubicBezTo>
                    <a:pt x="261860" y="64926"/>
                    <a:pt x="261890" y="65017"/>
                    <a:pt x="261982" y="65017"/>
                  </a:cubicBezTo>
                  <a:cubicBezTo>
                    <a:pt x="262103" y="65077"/>
                    <a:pt x="262225" y="64986"/>
                    <a:pt x="262225" y="64834"/>
                  </a:cubicBezTo>
                  <a:lnTo>
                    <a:pt x="262225" y="64439"/>
                  </a:lnTo>
                  <a:cubicBezTo>
                    <a:pt x="262225" y="64378"/>
                    <a:pt x="262194" y="64287"/>
                    <a:pt x="262103" y="64257"/>
                  </a:cubicBezTo>
                  <a:cubicBezTo>
                    <a:pt x="261982" y="64226"/>
                    <a:pt x="261860" y="64318"/>
                    <a:pt x="261860" y="64439"/>
                  </a:cubicBezTo>
                  <a:close/>
                  <a:moveTo>
                    <a:pt x="261860" y="63284"/>
                  </a:moveTo>
                  <a:cubicBezTo>
                    <a:pt x="261860" y="63345"/>
                    <a:pt x="261890" y="63436"/>
                    <a:pt x="261982" y="63467"/>
                  </a:cubicBezTo>
                  <a:cubicBezTo>
                    <a:pt x="262103" y="63497"/>
                    <a:pt x="262225" y="63406"/>
                    <a:pt x="262225" y="63284"/>
                  </a:cubicBezTo>
                  <a:lnTo>
                    <a:pt x="262225" y="62889"/>
                  </a:lnTo>
                  <a:cubicBezTo>
                    <a:pt x="262225" y="62798"/>
                    <a:pt x="262194" y="62707"/>
                    <a:pt x="262103" y="62707"/>
                  </a:cubicBezTo>
                  <a:cubicBezTo>
                    <a:pt x="261982" y="62646"/>
                    <a:pt x="261860" y="62737"/>
                    <a:pt x="261860" y="62889"/>
                  </a:cubicBezTo>
                  <a:close/>
                  <a:moveTo>
                    <a:pt x="261860" y="61704"/>
                  </a:moveTo>
                  <a:cubicBezTo>
                    <a:pt x="261860" y="61795"/>
                    <a:pt x="261890" y="61856"/>
                    <a:pt x="261982" y="61886"/>
                  </a:cubicBezTo>
                  <a:cubicBezTo>
                    <a:pt x="262103" y="61916"/>
                    <a:pt x="262225" y="61825"/>
                    <a:pt x="262225" y="61704"/>
                  </a:cubicBezTo>
                  <a:lnTo>
                    <a:pt x="262225" y="61308"/>
                  </a:lnTo>
                  <a:cubicBezTo>
                    <a:pt x="262225" y="61217"/>
                    <a:pt x="262194" y="61156"/>
                    <a:pt x="262103" y="61126"/>
                  </a:cubicBezTo>
                  <a:cubicBezTo>
                    <a:pt x="261982" y="61065"/>
                    <a:pt x="261860" y="61187"/>
                    <a:pt x="261860" y="61308"/>
                  </a:cubicBezTo>
                  <a:close/>
                  <a:moveTo>
                    <a:pt x="261860" y="60123"/>
                  </a:moveTo>
                  <a:cubicBezTo>
                    <a:pt x="261860" y="60214"/>
                    <a:pt x="261890" y="60275"/>
                    <a:pt x="261982" y="60305"/>
                  </a:cubicBezTo>
                  <a:cubicBezTo>
                    <a:pt x="262103" y="60366"/>
                    <a:pt x="262225" y="60275"/>
                    <a:pt x="262225" y="60123"/>
                  </a:cubicBezTo>
                  <a:lnTo>
                    <a:pt x="262225" y="59728"/>
                  </a:lnTo>
                  <a:cubicBezTo>
                    <a:pt x="262225" y="59637"/>
                    <a:pt x="262194" y="59576"/>
                    <a:pt x="262103" y="59545"/>
                  </a:cubicBezTo>
                  <a:cubicBezTo>
                    <a:pt x="261982" y="59515"/>
                    <a:pt x="261860" y="59606"/>
                    <a:pt x="261860" y="59728"/>
                  </a:cubicBezTo>
                  <a:close/>
                  <a:moveTo>
                    <a:pt x="261860" y="58542"/>
                  </a:moveTo>
                  <a:cubicBezTo>
                    <a:pt x="261860" y="58634"/>
                    <a:pt x="261890" y="58725"/>
                    <a:pt x="261982" y="58755"/>
                  </a:cubicBezTo>
                  <a:cubicBezTo>
                    <a:pt x="262103" y="58786"/>
                    <a:pt x="262225" y="58694"/>
                    <a:pt x="262225" y="58542"/>
                  </a:cubicBezTo>
                  <a:lnTo>
                    <a:pt x="262225" y="58147"/>
                  </a:lnTo>
                  <a:cubicBezTo>
                    <a:pt x="262225" y="58086"/>
                    <a:pt x="262194" y="57995"/>
                    <a:pt x="262103" y="57965"/>
                  </a:cubicBezTo>
                  <a:cubicBezTo>
                    <a:pt x="261982" y="57935"/>
                    <a:pt x="261860" y="58026"/>
                    <a:pt x="261860" y="58147"/>
                  </a:cubicBezTo>
                  <a:close/>
                  <a:moveTo>
                    <a:pt x="261860" y="56992"/>
                  </a:moveTo>
                  <a:cubicBezTo>
                    <a:pt x="261860" y="57083"/>
                    <a:pt x="261890" y="57144"/>
                    <a:pt x="261982" y="57175"/>
                  </a:cubicBezTo>
                  <a:cubicBezTo>
                    <a:pt x="262103" y="57205"/>
                    <a:pt x="262225" y="57114"/>
                    <a:pt x="262225" y="56992"/>
                  </a:cubicBezTo>
                  <a:lnTo>
                    <a:pt x="262225" y="56597"/>
                  </a:lnTo>
                  <a:cubicBezTo>
                    <a:pt x="262225" y="56506"/>
                    <a:pt x="262194" y="56415"/>
                    <a:pt x="262103" y="56415"/>
                  </a:cubicBezTo>
                  <a:cubicBezTo>
                    <a:pt x="261982" y="56354"/>
                    <a:pt x="261860" y="56445"/>
                    <a:pt x="261860" y="56597"/>
                  </a:cubicBezTo>
                  <a:close/>
                  <a:moveTo>
                    <a:pt x="261860" y="55412"/>
                  </a:moveTo>
                  <a:cubicBezTo>
                    <a:pt x="261860" y="55503"/>
                    <a:pt x="261890" y="55564"/>
                    <a:pt x="261982" y="55594"/>
                  </a:cubicBezTo>
                  <a:cubicBezTo>
                    <a:pt x="262103" y="55624"/>
                    <a:pt x="262225" y="55533"/>
                    <a:pt x="262225" y="55412"/>
                  </a:cubicBezTo>
                  <a:lnTo>
                    <a:pt x="262225" y="55017"/>
                  </a:lnTo>
                  <a:cubicBezTo>
                    <a:pt x="262225" y="54925"/>
                    <a:pt x="262194" y="54865"/>
                    <a:pt x="262103" y="54834"/>
                  </a:cubicBezTo>
                  <a:cubicBezTo>
                    <a:pt x="261982" y="54804"/>
                    <a:pt x="261860" y="54895"/>
                    <a:pt x="261860" y="55017"/>
                  </a:cubicBezTo>
                  <a:close/>
                  <a:moveTo>
                    <a:pt x="261860" y="53831"/>
                  </a:moveTo>
                  <a:cubicBezTo>
                    <a:pt x="261860" y="53922"/>
                    <a:pt x="261890" y="54013"/>
                    <a:pt x="261982" y="54013"/>
                  </a:cubicBezTo>
                  <a:cubicBezTo>
                    <a:pt x="262103" y="54074"/>
                    <a:pt x="262225" y="53983"/>
                    <a:pt x="262225" y="53831"/>
                  </a:cubicBezTo>
                  <a:lnTo>
                    <a:pt x="262225" y="53436"/>
                  </a:lnTo>
                  <a:cubicBezTo>
                    <a:pt x="262225" y="53375"/>
                    <a:pt x="262194" y="53284"/>
                    <a:pt x="262103" y="53254"/>
                  </a:cubicBezTo>
                  <a:cubicBezTo>
                    <a:pt x="261982" y="53223"/>
                    <a:pt x="261860" y="53314"/>
                    <a:pt x="261860" y="53436"/>
                  </a:cubicBezTo>
                  <a:close/>
                  <a:moveTo>
                    <a:pt x="261860" y="52281"/>
                  </a:moveTo>
                  <a:cubicBezTo>
                    <a:pt x="261860" y="52342"/>
                    <a:pt x="261890" y="52433"/>
                    <a:pt x="261982" y="52463"/>
                  </a:cubicBezTo>
                  <a:cubicBezTo>
                    <a:pt x="262103" y="52494"/>
                    <a:pt x="262225" y="52403"/>
                    <a:pt x="262225" y="52281"/>
                  </a:cubicBezTo>
                  <a:lnTo>
                    <a:pt x="262225" y="51886"/>
                  </a:lnTo>
                  <a:cubicBezTo>
                    <a:pt x="262225" y="51795"/>
                    <a:pt x="262194" y="51703"/>
                    <a:pt x="262103" y="51673"/>
                  </a:cubicBezTo>
                  <a:cubicBezTo>
                    <a:pt x="261982" y="51643"/>
                    <a:pt x="261860" y="51734"/>
                    <a:pt x="261860" y="51886"/>
                  </a:cubicBezTo>
                  <a:close/>
                  <a:moveTo>
                    <a:pt x="261860" y="50700"/>
                  </a:moveTo>
                  <a:cubicBezTo>
                    <a:pt x="261860" y="50792"/>
                    <a:pt x="261890" y="50852"/>
                    <a:pt x="261982" y="50883"/>
                  </a:cubicBezTo>
                  <a:cubicBezTo>
                    <a:pt x="262103" y="50913"/>
                    <a:pt x="262225" y="50822"/>
                    <a:pt x="262225" y="50700"/>
                  </a:cubicBezTo>
                  <a:lnTo>
                    <a:pt x="262225" y="50305"/>
                  </a:lnTo>
                  <a:cubicBezTo>
                    <a:pt x="262225" y="50214"/>
                    <a:pt x="262194" y="50153"/>
                    <a:pt x="262103" y="50123"/>
                  </a:cubicBezTo>
                  <a:cubicBezTo>
                    <a:pt x="261982" y="50062"/>
                    <a:pt x="261860" y="50184"/>
                    <a:pt x="261860" y="50305"/>
                  </a:cubicBezTo>
                  <a:close/>
                  <a:moveTo>
                    <a:pt x="261860" y="49120"/>
                  </a:moveTo>
                  <a:cubicBezTo>
                    <a:pt x="261860" y="49211"/>
                    <a:pt x="261890" y="49272"/>
                    <a:pt x="261982" y="49302"/>
                  </a:cubicBezTo>
                  <a:cubicBezTo>
                    <a:pt x="262103" y="49363"/>
                    <a:pt x="262225" y="49241"/>
                    <a:pt x="262225" y="49120"/>
                  </a:cubicBezTo>
                  <a:lnTo>
                    <a:pt x="262225" y="48725"/>
                  </a:lnTo>
                  <a:cubicBezTo>
                    <a:pt x="262225" y="48633"/>
                    <a:pt x="262194" y="48573"/>
                    <a:pt x="262103" y="48542"/>
                  </a:cubicBezTo>
                  <a:cubicBezTo>
                    <a:pt x="261982" y="48512"/>
                    <a:pt x="261860" y="48603"/>
                    <a:pt x="261860" y="48725"/>
                  </a:cubicBezTo>
                  <a:close/>
                  <a:moveTo>
                    <a:pt x="261860" y="47539"/>
                  </a:moveTo>
                  <a:cubicBezTo>
                    <a:pt x="261860" y="47630"/>
                    <a:pt x="261890" y="47722"/>
                    <a:pt x="261982" y="47722"/>
                  </a:cubicBezTo>
                  <a:cubicBezTo>
                    <a:pt x="262103" y="47782"/>
                    <a:pt x="262225" y="47691"/>
                    <a:pt x="262225" y="47539"/>
                  </a:cubicBezTo>
                  <a:lnTo>
                    <a:pt x="262225" y="47144"/>
                  </a:lnTo>
                  <a:cubicBezTo>
                    <a:pt x="262225" y="47083"/>
                    <a:pt x="262194" y="46992"/>
                    <a:pt x="262103" y="46962"/>
                  </a:cubicBezTo>
                  <a:cubicBezTo>
                    <a:pt x="261982" y="46931"/>
                    <a:pt x="261860" y="47023"/>
                    <a:pt x="261860" y="47144"/>
                  </a:cubicBezTo>
                  <a:close/>
                  <a:moveTo>
                    <a:pt x="261860" y="45989"/>
                  </a:moveTo>
                  <a:cubicBezTo>
                    <a:pt x="261860" y="46050"/>
                    <a:pt x="261890" y="46141"/>
                    <a:pt x="261982" y="46171"/>
                  </a:cubicBezTo>
                  <a:cubicBezTo>
                    <a:pt x="262103" y="46202"/>
                    <a:pt x="262225" y="46111"/>
                    <a:pt x="262225" y="45989"/>
                  </a:cubicBezTo>
                  <a:lnTo>
                    <a:pt x="262225" y="45594"/>
                  </a:lnTo>
                  <a:cubicBezTo>
                    <a:pt x="262225" y="45503"/>
                    <a:pt x="262194" y="45412"/>
                    <a:pt x="262103" y="45412"/>
                  </a:cubicBezTo>
                  <a:cubicBezTo>
                    <a:pt x="261982" y="45351"/>
                    <a:pt x="261860" y="45442"/>
                    <a:pt x="261860" y="45594"/>
                  </a:cubicBezTo>
                  <a:close/>
                  <a:moveTo>
                    <a:pt x="261860" y="44408"/>
                  </a:moveTo>
                  <a:cubicBezTo>
                    <a:pt x="261860" y="44500"/>
                    <a:pt x="261890" y="44560"/>
                    <a:pt x="261982" y="44591"/>
                  </a:cubicBezTo>
                  <a:cubicBezTo>
                    <a:pt x="262103" y="44621"/>
                    <a:pt x="262225" y="44530"/>
                    <a:pt x="262225" y="44408"/>
                  </a:cubicBezTo>
                  <a:lnTo>
                    <a:pt x="262225" y="44013"/>
                  </a:lnTo>
                  <a:cubicBezTo>
                    <a:pt x="262225" y="43922"/>
                    <a:pt x="262194" y="43861"/>
                    <a:pt x="262103" y="43831"/>
                  </a:cubicBezTo>
                  <a:cubicBezTo>
                    <a:pt x="261982" y="43770"/>
                    <a:pt x="261860" y="43892"/>
                    <a:pt x="261860" y="44013"/>
                  </a:cubicBezTo>
                  <a:close/>
                  <a:moveTo>
                    <a:pt x="261860" y="42828"/>
                  </a:moveTo>
                  <a:cubicBezTo>
                    <a:pt x="261860" y="42919"/>
                    <a:pt x="261890" y="42980"/>
                    <a:pt x="261982" y="43010"/>
                  </a:cubicBezTo>
                  <a:cubicBezTo>
                    <a:pt x="262103" y="43071"/>
                    <a:pt x="262225" y="42980"/>
                    <a:pt x="262225" y="42828"/>
                  </a:cubicBezTo>
                  <a:lnTo>
                    <a:pt x="262225" y="42433"/>
                  </a:lnTo>
                  <a:cubicBezTo>
                    <a:pt x="262225" y="42342"/>
                    <a:pt x="262194" y="42281"/>
                    <a:pt x="262103" y="42250"/>
                  </a:cubicBezTo>
                  <a:cubicBezTo>
                    <a:pt x="261982" y="42220"/>
                    <a:pt x="261860" y="42311"/>
                    <a:pt x="261860" y="42433"/>
                  </a:cubicBezTo>
                  <a:close/>
                  <a:moveTo>
                    <a:pt x="261860" y="41247"/>
                  </a:moveTo>
                  <a:cubicBezTo>
                    <a:pt x="261860" y="41339"/>
                    <a:pt x="261890" y="41430"/>
                    <a:pt x="261982" y="41460"/>
                  </a:cubicBezTo>
                  <a:cubicBezTo>
                    <a:pt x="262103" y="41491"/>
                    <a:pt x="262225" y="41399"/>
                    <a:pt x="262225" y="41247"/>
                  </a:cubicBezTo>
                  <a:lnTo>
                    <a:pt x="262225" y="40883"/>
                  </a:lnTo>
                  <a:cubicBezTo>
                    <a:pt x="262225" y="40791"/>
                    <a:pt x="262194" y="40700"/>
                    <a:pt x="262103" y="40670"/>
                  </a:cubicBezTo>
                  <a:cubicBezTo>
                    <a:pt x="261982" y="40639"/>
                    <a:pt x="261860" y="40731"/>
                    <a:pt x="261860" y="40883"/>
                  </a:cubicBezTo>
                  <a:close/>
                  <a:moveTo>
                    <a:pt x="261860" y="39697"/>
                  </a:moveTo>
                  <a:cubicBezTo>
                    <a:pt x="261860" y="39788"/>
                    <a:pt x="261890" y="39849"/>
                    <a:pt x="261982" y="39880"/>
                  </a:cubicBezTo>
                  <a:cubicBezTo>
                    <a:pt x="262103" y="39910"/>
                    <a:pt x="262225" y="39819"/>
                    <a:pt x="262225" y="39697"/>
                  </a:cubicBezTo>
                  <a:lnTo>
                    <a:pt x="262225" y="39302"/>
                  </a:lnTo>
                  <a:cubicBezTo>
                    <a:pt x="262225" y="39211"/>
                    <a:pt x="262194" y="39120"/>
                    <a:pt x="262103" y="39120"/>
                  </a:cubicBezTo>
                  <a:cubicBezTo>
                    <a:pt x="261982" y="39059"/>
                    <a:pt x="261860" y="39150"/>
                    <a:pt x="261860" y="39302"/>
                  </a:cubicBezTo>
                  <a:close/>
                  <a:moveTo>
                    <a:pt x="261860" y="38117"/>
                  </a:moveTo>
                  <a:cubicBezTo>
                    <a:pt x="261860" y="38208"/>
                    <a:pt x="261890" y="38269"/>
                    <a:pt x="261982" y="38299"/>
                  </a:cubicBezTo>
                  <a:cubicBezTo>
                    <a:pt x="262103" y="38329"/>
                    <a:pt x="262225" y="38238"/>
                    <a:pt x="262225" y="38117"/>
                  </a:cubicBezTo>
                  <a:lnTo>
                    <a:pt x="262225" y="37721"/>
                  </a:lnTo>
                  <a:cubicBezTo>
                    <a:pt x="262225" y="37630"/>
                    <a:pt x="262194" y="37569"/>
                    <a:pt x="262103" y="37539"/>
                  </a:cubicBezTo>
                  <a:cubicBezTo>
                    <a:pt x="261982" y="37509"/>
                    <a:pt x="261860" y="37600"/>
                    <a:pt x="261860" y="37721"/>
                  </a:cubicBezTo>
                  <a:close/>
                  <a:moveTo>
                    <a:pt x="261860" y="36536"/>
                  </a:moveTo>
                  <a:cubicBezTo>
                    <a:pt x="261860" y="36627"/>
                    <a:pt x="261890" y="36718"/>
                    <a:pt x="261982" y="36718"/>
                  </a:cubicBezTo>
                  <a:cubicBezTo>
                    <a:pt x="262103" y="36779"/>
                    <a:pt x="262225" y="36688"/>
                    <a:pt x="262225" y="36536"/>
                  </a:cubicBezTo>
                  <a:lnTo>
                    <a:pt x="262225" y="36141"/>
                  </a:lnTo>
                  <a:cubicBezTo>
                    <a:pt x="262225" y="36080"/>
                    <a:pt x="262194" y="35989"/>
                    <a:pt x="262103" y="35959"/>
                  </a:cubicBezTo>
                  <a:cubicBezTo>
                    <a:pt x="261982" y="35928"/>
                    <a:pt x="261860" y="36019"/>
                    <a:pt x="261860" y="36141"/>
                  </a:cubicBezTo>
                  <a:close/>
                  <a:moveTo>
                    <a:pt x="261860" y="34986"/>
                  </a:moveTo>
                  <a:cubicBezTo>
                    <a:pt x="261860" y="35047"/>
                    <a:pt x="261890" y="35138"/>
                    <a:pt x="261982" y="35168"/>
                  </a:cubicBezTo>
                  <a:cubicBezTo>
                    <a:pt x="262103" y="35199"/>
                    <a:pt x="262225" y="35107"/>
                    <a:pt x="262225" y="34986"/>
                  </a:cubicBezTo>
                  <a:lnTo>
                    <a:pt x="262225" y="34591"/>
                  </a:lnTo>
                  <a:cubicBezTo>
                    <a:pt x="262225" y="34500"/>
                    <a:pt x="262194" y="34408"/>
                    <a:pt x="262103" y="34378"/>
                  </a:cubicBezTo>
                  <a:cubicBezTo>
                    <a:pt x="261982" y="34348"/>
                    <a:pt x="261860" y="34439"/>
                    <a:pt x="261860" y="34591"/>
                  </a:cubicBezTo>
                  <a:close/>
                  <a:moveTo>
                    <a:pt x="261860" y="33405"/>
                  </a:moveTo>
                  <a:cubicBezTo>
                    <a:pt x="261860" y="33496"/>
                    <a:pt x="261890" y="33557"/>
                    <a:pt x="261982" y="33588"/>
                  </a:cubicBezTo>
                  <a:cubicBezTo>
                    <a:pt x="262103" y="33618"/>
                    <a:pt x="262225" y="33527"/>
                    <a:pt x="262225" y="33405"/>
                  </a:cubicBezTo>
                  <a:lnTo>
                    <a:pt x="262225" y="33010"/>
                  </a:lnTo>
                  <a:cubicBezTo>
                    <a:pt x="262225" y="32919"/>
                    <a:pt x="262194" y="32858"/>
                    <a:pt x="262103" y="32828"/>
                  </a:cubicBezTo>
                  <a:cubicBezTo>
                    <a:pt x="261982" y="32767"/>
                    <a:pt x="261860" y="32889"/>
                    <a:pt x="261860" y="33010"/>
                  </a:cubicBezTo>
                  <a:close/>
                  <a:moveTo>
                    <a:pt x="261860" y="31825"/>
                  </a:moveTo>
                  <a:cubicBezTo>
                    <a:pt x="261860" y="31916"/>
                    <a:pt x="261890" y="31977"/>
                    <a:pt x="261982" y="32007"/>
                  </a:cubicBezTo>
                  <a:cubicBezTo>
                    <a:pt x="262103" y="32068"/>
                    <a:pt x="262225" y="31946"/>
                    <a:pt x="262225" y="31825"/>
                  </a:cubicBezTo>
                  <a:lnTo>
                    <a:pt x="262225" y="31430"/>
                  </a:lnTo>
                  <a:cubicBezTo>
                    <a:pt x="262225" y="31338"/>
                    <a:pt x="262194" y="31278"/>
                    <a:pt x="262103" y="31247"/>
                  </a:cubicBezTo>
                  <a:cubicBezTo>
                    <a:pt x="261982" y="31217"/>
                    <a:pt x="261860" y="31308"/>
                    <a:pt x="261860" y="31430"/>
                  </a:cubicBezTo>
                  <a:close/>
                  <a:moveTo>
                    <a:pt x="261860" y="30244"/>
                  </a:moveTo>
                  <a:cubicBezTo>
                    <a:pt x="261860" y="30335"/>
                    <a:pt x="261890" y="30427"/>
                    <a:pt x="261982" y="30457"/>
                  </a:cubicBezTo>
                  <a:cubicBezTo>
                    <a:pt x="262103" y="30487"/>
                    <a:pt x="262225" y="30396"/>
                    <a:pt x="262225" y="30244"/>
                  </a:cubicBezTo>
                  <a:lnTo>
                    <a:pt x="262225" y="29849"/>
                  </a:lnTo>
                  <a:cubicBezTo>
                    <a:pt x="262225" y="29788"/>
                    <a:pt x="262194" y="29697"/>
                    <a:pt x="262103" y="29667"/>
                  </a:cubicBezTo>
                  <a:cubicBezTo>
                    <a:pt x="261982" y="29636"/>
                    <a:pt x="261860" y="29727"/>
                    <a:pt x="261860" y="29849"/>
                  </a:cubicBezTo>
                  <a:close/>
                  <a:moveTo>
                    <a:pt x="261860" y="28694"/>
                  </a:moveTo>
                  <a:cubicBezTo>
                    <a:pt x="261860" y="28755"/>
                    <a:pt x="261890" y="28846"/>
                    <a:pt x="261982" y="28876"/>
                  </a:cubicBezTo>
                  <a:cubicBezTo>
                    <a:pt x="262103" y="28907"/>
                    <a:pt x="262225" y="28816"/>
                    <a:pt x="262225" y="28694"/>
                  </a:cubicBezTo>
                  <a:lnTo>
                    <a:pt x="262225" y="28299"/>
                  </a:lnTo>
                  <a:cubicBezTo>
                    <a:pt x="262225" y="28208"/>
                    <a:pt x="262194" y="28116"/>
                    <a:pt x="262103" y="28116"/>
                  </a:cubicBezTo>
                  <a:cubicBezTo>
                    <a:pt x="261982" y="28056"/>
                    <a:pt x="261860" y="28147"/>
                    <a:pt x="261860" y="28299"/>
                  </a:cubicBezTo>
                  <a:close/>
                  <a:moveTo>
                    <a:pt x="261860" y="27113"/>
                  </a:moveTo>
                  <a:cubicBezTo>
                    <a:pt x="261860" y="27205"/>
                    <a:pt x="261890" y="27265"/>
                    <a:pt x="261982" y="27296"/>
                  </a:cubicBezTo>
                  <a:cubicBezTo>
                    <a:pt x="262103" y="27326"/>
                    <a:pt x="262225" y="27235"/>
                    <a:pt x="262225" y="27113"/>
                  </a:cubicBezTo>
                  <a:lnTo>
                    <a:pt x="262225" y="26718"/>
                  </a:lnTo>
                  <a:cubicBezTo>
                    <a:pt x="262225" y="26627"/>
                    <a:pt x="262194" y="26566"/>
                    <a:pt x="262103" y="26536"/>
                  </a:cubicBezTo>
                  <a:cubicBezTo>
                    <a:pt x="261982" y="26475"/>
                    <a:pt x="261860" y="26597"/>
                    <a:pt x="261860" y="26718"/>
                  </a:cubicBezTo>
                  <a:close/>
                  <a:moveTo>
                    <a:pt x="261860" y="25533"/>
                  </a:moveTo>
                  <a:cubicBezTo>
                    <a:pt x="261860" y="25624"/>
                    <a:pt x="261890" y="25715"/>
                    <a:pt x="261982" y="25715"/>
                  </a:cubicBezTo>
                  <a:cubicBezTo>
                    <a:pt x="262103" y="25776"/>
                    <a:pt x="262225" y="25685"/>
                    <a:pt x="262225" y="25533"/>
                  </a:cubicBezTo>
                  <a:lnTo>
                    <a:pt x="262225" y="25138"/>
                  </a:lnTo>
                  <a:cubicBezTo>
                    <a:pt x="262225" y="25047"/>
                    <a:pt x="262194" y="24986"/>
                    <a:pt x="262103" y="24955"/>
                  </a:cubicBezTo>
                  <a:cubicBezTo>
                    <a:pt x="261982" y="24925"/>
                    <a:pt x="261860" y="25016"/>
                    <a:pt x="261860" y="25138"/>
                  </a:cubicBezTo>
                  <a:close/>
                  <a:moveTo>
                    <a:pt x="261860" y="23952"/>
                  </a:moveTo>
                  <a:cubicBezTo>
                    <a:pt x="261860" y="24043"/>
                    <a:pt x="261890" y="24135"/>
                    <a:pt x="261982" y="24165"/>
                  </a:cubicBezTo>
                  <a:cubicBezTo>
                    <a:pt x="262103" y="24195"/>
                    <a:pt x="262225" y="24104"/>
                    <a:pt x="262225" y="23952"/>
                  </a:cubicBezTo>
                  <a:lnTo>
                    <a:pt x="262225" y="23588"/>
                  </a:lnTo>
                  <a:cubicBezTo>
                    <a:pt x="262225" y="23496"/>
                    <a:pt x="262194" y="23405"/>
                    <a:pt x="262103" y="23375"/>
                  </a:cubicBezTo>
                  <a:cubicBezTo>
                    <a:pt x="261982" y="23344"/>
                    <a:pt x="261860" y="23436"/>
                    <a:pt x="261860" y="23588"/>
                  </a:cubicBezTo>
                  <a:close/>
                  <a:moveTo>
                    <a:pt x="261860" y="22402"/>
                  </a:moveTo>
                  <a:cubicBezTo>
                    <a:pt x="261860" y="22493"/>
                    <a:pt x="261890" y="22554"/>
                    <a:pt x="261982" y="22584"/>
                  </a:cubicBezTo>
                  <a:cubicBezTo>
                    <a:pt x="262103" y="22615"/>
                    <a:pt x="262225" y="22524"/>
                    <a:pt x="262225" y="22402"/>
                  </a:cubicBezTo>
                  <a:lnTo>
                    <a:pt x="262225" y="22007"/>
                  </a:lnTo>
                  <a:cubicBezTo>
                    <a:pt x="262225" y="21916"/>
                    <a:pt x="262194" y="21825"/>
                    <a:pt x="262103" y="21825"/>
                  </a:cubicBezTo>
                  <a:cubicBezTo>
                    <a:pt x="261982" y="21764"/>
                    <a:pt x="261860" y="21855"/>
                    <a:pt x="261860" y="22007"/>
                  </a:cubicBezTo>
                  <a:close/>
                  <a:moveTo>
                    <a:pt x="261860" y="20822"/>
                  </a:moveTo>
                  <a:cubicBezTo>
                    <a:pt x="261860" y="20913"/>
                    <a:pt x="261890" y="20973"/>
                    <a:pt x="261982" y="21004"/>
                  </a:cubicBezTo>
                  <a:cubicBezTo>
                    <a:pt x="262103" y="21065"/>
                    <a:pt x="262225" y="20943"/>
                    <a:pt x="262225" y="20822"/>
                  </a:cubicBezTo>
                  <a:lnTo>
                    <a:pt x="262225" y="20426"/>
                  </a:lnTo>
                  <a:cubicBezTo>
                    <a:pt x="262225" y="20335"/>
                    <a:pt x="262194" y="20274"/>
                    <a:pt x="262103" y="20244"/>
                  </a:cubicBezTo>
                  <a:cubicBezTo>
                    <a:pt x="261982" y="20214"/>
                    <a:pt x="261860" y="20305"/>
                    <a:pt x="261860" y="20426"/>
                  </a:cubicBezTo>
                  <a:close/>
                  <a:moveTo>
                    <a:pt x="261860" y="19241"/>
                  </a:moveTo>
                  <a:cubicBezTo>
                    <a:pt x="261860" y="19332"/>
                    <a:pt x="261890" y="19423"/>
                    <a:pt x="261982" y="19423"/>
                  </a:cubicBezTo>
                  <a:cubicBezTo>
                    <a:pt x="262103" y="19484"/>
                    <a:pt x="262225" y="19393"/>
                    <a:pt x="262225" y="19241"/>
                  </a:cubicBezTo>
                  <a:lnTo>
                    <a:pt x="262225" y="18846"/>
                  </a:lnTo>
                  <a:cubicBezTo>
                    <a:pt x="262225" y="18785"/>
                    <a:pt x="262194" y="18694"/>
                    <a:pt x="262103" y="18663"/>
                  </a:cubicBezTo>
                  <a:cubicBezTo>
                    <a:pt x="261982" y="18633"/>
                    <a:pt x="261860" y="18724"/>
                    <a:pt x="261860" y="18846"/>
                  </a:cubicBezTo>
                  <a:close/>
                  <a:moveTo>
                    <a:pt x="261860" y="17691"/>
                  </a:moveTo>
                  <a:cubicBezTo>
                    <a:pt x="261860" y="17752"/>
                    <a:pt x="261890" y="17843"/>
                    <a:pt x="261982" y="17873"/>
                  </a:cubicBezTo>
                  <a:cubicBezTo>
                    <a:pt x="262103" y="17904"/>
                    <a:pt x="262225" y="17812"/>
                    <a:pt x="262225" y="17691"/>
                  </a:cubicBezTo>
                  <a:lnTo>
                    <a:pt x="262225" y="17296"/>
                  </a:lnTo>
                  <a:cubicBezTo>
                    <a:pt x="262225" y="17204"/>
                    <a:pt x="262194" y="17113"/>
                    <a:pt x="262103" y="17083"/>
                  </a:cubicBezTo>
                  <a:cubicBezTo>
                    <a:pt x="261982" y="17052"/>
                    <a:pt x="261860" y="17144"/>
                    <a:pt x="261860" y="17296"/>
                  </a:cubicBezTo>
                  <a:close/>
                  <a:moveTo>
                    <a:pt x="261860" y="16110"/>
                  </a:moveTo>
                  <a:cubicBezTo>
                    <a:pt x="261860" y="16201"/>
                    <a:pt x="261890" y="16262"/>
                    <a:pt x="261982" y="16293"/>
                  </a:cubicBezTo>
                  <a:cubicBezTo>
                    <a:pt x="262103" y="16323"/>
                    <a:pt x="262225" y="16232"/>
                    <a:pt x="262225" y="16110"/>
                  </a:cubicBezTo>
                  <a:lnTo>
                    <a:pt x="262225" y="15715"/>
                  </a:lnTo>
                  <a:cubicBezTo>
                    <a:pt x="262225" y="15624"/>
                    <a:pt x="262194" y="15563"/>
                    <a:pt x="262103" y="15533"/>
                  </a:cubicBezTo>
                  <a:cubicBezTo>
                    <a:pt x="261982" y="15472"/>
                    <a:pt x="261860" y="15593"/>
                    <a:pt x="261860" y="15715"/>
                  </a:cubicBezTo>
                  <a:close/>
                  <a:moveTo>
                    <a:pt x="261860" y="14530"/>
                  </a:moveTo>
                  <a:cubicBezTo>
                    <a:pt x="261860" y="14621"/>
                    <a:pt x="261890" y="14682"/>
                    <a:pt x="261982" y="14712"/>
                  </a:cubicBezTo>
                  <a:cubicBezTo>
                    <a:pt x="262103" y="14773"/>
                    <a:pt x="262225" y="14651"/>
                    <a:pt x="262225" y="14530"/>
                  </a:cubicBezTo>
                  <a:lnTo>
                    <a:pt x="262225" y="14134"/>
                  </a:lnTo>
                  <a:cubicBezTo>
                    <a:pt x="262225" y="14043"/>
                    <a:pt x="262194" y="13983"/>
                    <a:pt x="262103" y="13952"/>
                  </a:cubicBezTo>
                  <a:cubicBezTo>
                    <a:pt x="261982" y="13922"/>
                    <a:pt x="261860" y="14013"/>
                    <a:pt x="261860" y="14134"/>
                  </a:cubicBezTo>
                  <a:close/>
                  <a:moveTo>
                    <a:pt x="12737" y="1"/>
                  </a:moveTo>
                  <a:cubicBezTo>
                    <a:pt x="12646" y="1"/>
                    <a:pt x="12554" y="61"/>
                    <a:pt x="12524" y="153"/>
                  </a:cubicBezTo>
                  <a:cubicBezTo>
                    <a:pt x="12494" y="274"/>
                    <a:pt x="12585" y="396"/>
                    <a:pt x="12737" y="396"/>
                  </a:cubicBezTo>
                  <a:lnTo>
                    <a:pt x="13102" y="396"/>
                  </a:lnTo>
                  <a:cubicBezTo>
                    <a:pt x="13193" y="396"/>
                    <a:pt x="13284" y="335"/>
                    <a:pt x="13314" y="274"/>
                  </a:cubicBezTo>
                  <a:cubicBezTo>
                    <a:pt x="13345" y="153"/>
                    <a:pt x="13254" y="1"/>
                    <a:pt x="13102" y="1"/>
                  </a:cubicBezTo>
                  <a:close/>
                  <a:moveTo>
                    <a:pt x="14287" y="1"/>
                  </a:moveTo>
                  <a:cubicBezTo>
                    <a:pt x="14196" y="1"/>
                    <a:pt x="14135" y="61"/>
                    <a:pt x="14105" y="153"/>
                  </a:cubicBezTo>
                  <a:cubicBezTo>
                    <a:pt x="14074" y="274"/>
                    <a:pt x="14165" y="396"/>
                    <a:pt x="14287" y="396"/>
                  </a:cubicBezTo>
                  <a:lnTo>
                    <a:pt x="14682" y="396"/>
                  </a:lnTo>
                  <a:cubicBezTo>
                    <a:pt x="14773" y="396"/>
                    <a:pt x="14864" y="335"/>
                    <a:pt x="14864" y="274"/>
                  </a:cubicBezTo>
                  <a:cubicBezTo>
                    <a:pt x="14925" y="153"/>
                    <a:pt x="14834" y="1"/>
                    <a:pt x="14682" y="1"/>
                  </a:cubicBezTo>
                  <a:close/>
                  <a:moveTo>
                    <a:pt x="15868" y="1"/>
                  </a:moveTo>
                  <a:cubicBezTo>
                    <a:pt x="15776" y="1"/>
                    <a:pt x="15716" y="61"/>
                    <a:pt x="15685" y="153"/>
                  </a:cubicBezTo>
                  <a:cubicBezTo>
                    <a:pt x="15655" y="274"/>
                    <a:pt x="15746" y="396"/>
                    <a:pt x="15868" y="396"/>
                  </a:cubicBezTo>
                  <a:lnTo>
                    <a:pt x="16263" y="396"/>
                  </a:lnTo>
                  <a:cubicBezTo>
                    <a:pt x="16354" y="396"/>
                    <a:pt x="16415" y="335"/>
                    <a:pt x="16445" y="274"/>
                  </a:cubicBezTo>
                  <a:cubicBezTo>
                    <a:pt x="16475" y="153"/>
                    <a:pt x="16384" y="1"/>
                    <a:pt x="16263" y="1"/>
                  </a:cubicBezTo>
                  <a:close/>
                  <a:moveTo>
                    <a:pt x="17448" y="1"/>
                  </a:moveTo>
                  <a:cubicBezTo>
                    <a:pt x="17357" y="1"/>
                    <a:pt x="17296" y="61"/>
                    <a:pt x="17266" y="153"/>
                  </a:cubicBezTo>
                  <a:cubicBezTo>
                    <a:pt x="17205" y="274"/>
                    <a:pt x="17296" y="396"/>
                    <a:pt x="17448" y="396"/>
                  </a:cubicBezTo>
                  <a:lnTo>
                    <a:pt x="17843" y="396"/>
                  </a:lnTo>
                  <a:cubicBezTo>
                    <a:pt x="17934" y="396"/>
                    <a:pt x="17995" y="335"/>
                    <a:pt x="18026" y="274"/>
                  </a:cubicBezTo>
                  <a:cubicBezTo>
                    <a:pt x="18056" y="153"/>
                    <a:pt x="17965" y="1"/>
                    <a:pt x="17843" y="1"/>
                  </a:cubicBezTo>
                  <a:close/>
                  <a:moveTo>
                    <a:pt x="19029" y="1"/>
                  </a:moveTo>
                  <a:cubicBezTo>
                    <a:pt x="18938" y="1"/>
                    <a:pt x="18846" y="61"/>
                    <a:pt x="18816" y="153"/>
                  </a:cubicBezTo>
                  <a:cubicBezTo>
                    <a:pt x="18786" y="274"/>
                    <a:pt x="18877" y="396"/>
                    <a:pt x="19029" y="396"/>
                  </a:cubicBezTo>
                  <a:lnTo>
                    <a:pt x="19424" y="396"/>
                  </a:lnTo>
                  <a:cubicBezTo>
                    <a:pt x="19485" y="396"/>
                    <a:pt x="19576" y="335"/>
                    <a:pt x="19606" y="274"/>
                  </a:cubicBezTo>
                  <a:cubicBezTo>
                    <a:pt x="19637" y="153"/>
                    <a:pt x="19545" y="1"/>
                    <a:pt x="19424" y="1"/>
                  </a:cubicBezTo>
                  <a:close/>
                  <a:moveTo>
                    <a:pt x="20579" y="1"/>
                  </a:moveTo>
                  <a:cubicBezTo>
                    <a:pt x="20518" y="1"/>
                    <a:pt x="20427" y="61"/>
                    <a:pt x="20397" y="153"/>
                  </a:cubicBezTo>
                  <a:cubicBezTo>
                    <a:pt x="20366" y="274"/>
                    <a:pt x="20457" y="396"/>
                    <a:pt x="20579" y="396"/>
                  </a:cubicBezTo>
                  <a:lnTo>
                    <a:pt x="20974" y="396"/>
                  </a:lnTo>
                  <a:cubicBezTo>
                    <a:pt x="21065" y="396"/>
                    <a:pt x="21156" y="335"/>
                    <a:pt x="21156" y="274"/>
                  </a:cubicBezTo>
                  <a:cubicBezTo>
                    <a:pt x="21217" y="153"/>
                    <a:pt x="21126" y="1"/>
                    <a:pt x="20974" y="1"/>
                  </a:cubicBezTo>
                  <a:close/>
                  <a:moveTo>
                    <a:pt x="22159" y="1"/>
                  </a:moveTo>
                  <a:cubicBezTo>
                    <a:pt x="22068" y="1"/>
                    <a:pt x="22007" y="61"/>
                    <a:pt x="21977" y="153"/>
                  </a:cubicBezTo>
                  <a:cubicBezTo>
                    <a:pt x="21947" y="274"/>
                    <a:pt x="22038" y="396"/>
                    <a:pt x="22159" y="396"/>
                  </a:cubicBezTo>
                  <a:lnTo>
                    <a:pt x="22555" y="396"/>
                  </a:lnTo>
                  <a:cubicBezTo>
                    <a:pt x="22646" y="396"/>
                    <a:pt x="22707" y="335"/>
                    <a:pt x="22737" y="274"/>
                  </a:cubicBezTo>
                  <a:cubicBezTo>
                    <a:pt x="22798" y="153"/>
                    <a:pt x="22676" y="1"/>
                    <a:pt x="22555" y="1"/>
                  </a:cubicBezTo>
                  <a:close/>
                  <a:moveTo>
                    <a:pt x="23740" y="1"/>
                  </a:moveTo>
                  <a:cubicBezTo>
                    <a:pt x="23649" y="1"/>
                    <a:pt x="23588" y="61"/>
                    <a:pt x="23558" y="153"/>
                  </a:cubicBezTo>
                  <a:cubicBezTo>
                    <a:pt x="23497" y="274"/>
                    <a:pt x="23618" y="396"/>
                    <a:pt x="23740" y="396"/>
                  </a:cubicBezTo>
                  <a:lnTo>
                    <a:pt x="24135" y="396"/>
                  </a:lnTo>
                  <a:cubicBezTo>
                    <a:pt x="24226" y="396"/>
                    <a:pt x="24287" y="335"/>
                    <a:pt x="24318" y="274"/>
                  </a:cubicBezTo>
                  <a:cubicBezTo>
                    <a:pt x="24348" y="153"/>
                    <a:pt x="24257" y="1"/>
                    <a:pt x="24135" y="1"/>
                  </a:cubicBezTo>
                  <a:close/>
                  <a:moveTo>
                    <a:pt x="25321" y="1"/>
                  </a:moveTo>
                  <a:cubicBezTo>
                    <a:pt x="25229" y="1"/>
                    <a:pt x="25138" y="61"/>
                    <a:pt x="25108" y="153"/>
                  </a:cubicBezTo>
                  <a:cubicBezTo>
                    <a:pt x="25077" y="274"/>
                    <a:pt x="25169" y="396"/>
                    <a:pt x="25321" y="396"/>
                  </a:cubicBezTo>
                  <a:lnTo>
                    <a:pt x="25716" y="396"/>
                  </a:lnTo>
                  <a:cubicBezTo>
                    <a:pt x="25777" y="396"/>
                    <a:pt x="25868" y="335"/>
                    <a:pt x="25898" y="274"/>
                  </a:cubicBezTo>
                  <a:cubicBezTo>
                    <a:pt x="25929" y="153"/>
                    <a:pt x="25837" y="1"/>
                    <a:pt x="25716" y="1"/>
                  </a:cubicBezTo>
                  <a:close/>
                  <a:moveTo>
                    <a:pt x="26871" y="1"/>
                  </a:moveTo>
                  <a:cubicBezTo>
                    <a:pt x="26810" y="1"/>
                    <a:pt x="26719" y="61"/>
                    <a:pt x="26688" y="153"/>
                  </a:cubicBezTo>
                  <a:cubicBezTo>
                    <a:pt x="26658" y="274"/>
                    <a:pt x="26749" y="396"/>
                    <a:pt x="26871" y="396"/>
                  </a:cubicBezTo>
                  <a:lnTo>
                    <a:pt x="27266" y="396"/>
                  </a:lnTo>
                  <a:cubicBezTo>
                    <a:pt x="27357" y="396"/>
                    <a:pt x="27448" y="335"/>
                    <a:pt x="27448" y="274"/>
                  </a:cubicBezTo>
                  <a:cubicBezTo>
                    <a:pt x="27509" y="153"/>
                    <a:pt x="27418" y="1"/>
                    <a:pt x="27266" y="1"/>
                  </a:cubicBezTo>
                  <a:close/>
                  <a:moveTo>
                    <a:pt x="28451" y="1"/>
                  </a:moveTo>
                  <a:cubicBezTo>
                    <a:pt x="28360" y="1"/>
                    <a:pt x="28299" y="61"/>
                    <a:pt x="28269" y="153"/>
                  </a:cubicBezTo>
                  <a:cubicBezTo>
                    <a:pt x="28239" y="274"/>
                    <a:pt x="28330" y="396"/>
                    <a:pt x="28451" y="396"/>
                  </a:cubicBezTo>
                  <a:lnTo>
                    <a:pt x="28847" y="396"/>
                  </a:lnTo>
                  <a:cubicBezTo>
                    <a:pt x="28938" y="396"/>
                    <a:pt x="28998" y="335"/>
                    <a:pt x="29029" y="274"/>
                  </a:cubicBezTo>
                  <a:cubicBezTo>
                    <a:pt x="29090" y="153"/>
                    <a:pt x="28968" y="1"/>
                    <a:pt x="28847" y="1"/>
                  </a:cubicBezTo>
                  <a:close/>
                  <a:moveTo>
                    <a:pt x="30032" y="1"/>
                  </a:moveTo>
                  <a:cubicBezTo>
                    <a:pt x="29941" y="1"/>
                    <a:pt x="29880" y="61"/>
                    <a:pt x="29850" y="153"/>
                  </a:cubicBezTo>
                  <a:cubicBezTo>
                    <a:pt x="29789" y="274"/>
                    <a:pt x="29910" y="396"/>
                    <a:pt x="30032" y="396"/>
                  </a:cubicBezTo>
                  <a:lnTo>
                    <a:pt x="30427" y="396"/>
                  </a:lnTo>
                  <a:cubicBezTo>
                    <a:pt x="30518" y="396"/>
                    <a:pt x="30579" y="335"/>
                    <a:pt x="30609" y="274"/>
                  </a:cubicBezTo>
                  <a:cubicBezTo>
                    <a:pt x="30640" y="153"/>
                    <a:pt x="30549" y="1"/>
                    <a:pt x="30427" y="1"/>
                  </a:cubicBezTo>
                  <a:close/>
                  <a:moveTo>
                    <a:pt x="31613" y="1"/>
                  </a:moveTo>
                  <a:cubicBezTo>
                    <a:pt x="31521" y="1"/>
                    <a:pt x="31430" y="61"/>
                    <a:pt x="31430" y="153"/>
                  </a:cubicBezTo>
                  <a:cubicBezTo>
                    <a:pt x="31369" y="274"/>
                    <a:pt x="31461" y="396"/>
                    <a:pt x="31613" y="396"/>
                  </a:cubicBezTo>
                  <a:lnTo>
                    <a:pt x="32008" y="396"/>
                  </a:lnTo>
                  <a:cubicBezTo>
                    <a:pt x="32068" y="396"/>
                    <a:pt x="32160" y="335"/>
                    <a:pt x="32190" y="274"/>
                  </a:cubicBezTo>
                  <a:cubicBezTo>
                    <a:pt x="32220" y="153"/>
                    <a:pt x="32129" y="1"/>
                    <a:pt x="32008" y="1"/>
                  </a:cubicBezTo>
                  <a:close/>
                  <a:moveTo>
                    <a:pt x="33163" y="1"/>
                  </a:moveTo>
                  <a:cubicBezTo>
                    <a:pt x="33102" y="1"/>
                    <a:pt x="33011" y="61"/>
                    <a:pt x="32980" y="153"/>
                  </a:cubicBezTo>
                  <a:cubicBezTo>
                    <a:pt x="32950" y="274"/>
                    <a:pt x="33041" y="396"/>
                    <a:pt x="33163" y="396"/>
                  </a:cubicBezTo>
                  <a:lnTo>
                    <a:pt x="33558" y="396"/>
                  </a:lnTo>
                  <a:cubicBezTo>
                    <a:pt x="33649" y="396"/>
                    <a:pt x="33740" y="335"/>
                    <a:pt x="33771" y="274"/>
                  </a:cubicBezTo>
                  <a:cubicBezTo>
                    <a:pt x="33801" y="153"/>
                    <a:pt x="33710" y="1"/>
                    <a:pt x="33558" y="1"/>
                  </a:cubicBezTo>
                  <a:close/>
                  <a:moveTo>
                    <a:pt x="34743" y="1"/>
                  </a:moveTo>
                  <a:cubicBezTo>
                    <a:pt x="34652" y="1"/>
                    <a:pt x="34591" y="61"/>
                    <a:pt x="34561" y="153"/>
                  </a:cubicBezTo>
                  <a:cubicBezTo>
                    <a:pt x="34531" y="274"/>
                    <a:pt x="34622" y="396"/>
                    <a:pt x="34743" y="396"/>
                  </a:cubicBezTo>
                  <a:lnTo>
                    <a:pt x="35138" y="396"/>
                  </a:lnTo>
                  <a:cubicBezTo>
                    <a:pt x="35230" y="396"/>
                    <a:pt x="35290" y="335"/>
                    <a:pt x="35321" y="274"/>
                  </a:cubicBezTo>
                  <a:cubicBezTo>
                    <a:pt x="35382" y="153"/>
                    <a:pt x="35260" y="1"/>
                    <a:pt x="35138" y="1"/>
                  </a:cubicBezTo>
                  <a:close/>
                  <a:moveTo>
                    <a:pt x="36324" y="1"/>
                  </a:moveTo>
                  <a:cubicBezTo>
                    <a:pt x="36233" y="1"/>
                    <a:pt x="36172" y="61"/>
                    <a:pt x="36141" y="153"/>
                  </a:cubicBezTo>
                  <a:cubicBezTo>
                    <a:pt x="36081" y="274"/>
                    <a:pt x="36202" y="396"/>
                    <a:pt x="36324" y="396"/>
                  </a:cubicBezTo>
                  <a:lnTo>
                    <a:pt x="36719" y="396"/>
                  </a:lnTo>
                  <a:cubicBezTo>
                    <a:pt x="36810" y="396"/>
                    <a:pt x="36871" y="335"/>
                    <a:pt x="36901" y="274"/>
                  </a:cubicBezTo>
                  <a:cubicBezTo>
                    <a:pt x="36932" y="153"/>
                    <a:pt x="36841" y="1"/>
                    <a:pt x="36719" y="1"/>
                  </a:cubicBezTo>
                  <a:close/>
                  <a:moveTo>
                    <a:pt x="37904" y="1"/>
                  </a:moveTo>
                  <a:cubicBezTo>
                    <a:pt x="37813" y="1"/>
                    <a:pt x="37722" y="61"/>
                    <a:pt x="37722" y="153"/>
                  </a:cubicBezTo>
                  <a:cubicBezTo>
                    <a:pt x="37661" y="274"/>
                    <a:pt x="37752" y="396"/>
                    <a:pt x="37904" y="396"/>
                  </a:cubicBezTo>
                  <a:lnTo>
                    <a:pt x="38300" y="396"/>
                  </a:lnTo>
                  <a:cubicBezTo>
                    <a:pt x="38360" y="396"/>
                    <a:pt x="38452" y="335"/>
                    <a:pt x="38482" y="274"/>
                  </a:cubicBezTo>
                  <a:cubicBezTo>
                    <a:pt x="38512" y="153"/>
                    <a:pt x="38421" y="1"/>
                    <a:pt x="38300" y="1"/>
                  </a:cubicBezTo>
                  <a:close/>
                  <a:moveTo>
                    <a:pt x="39455" y="1"/>
                  </a:moveTo>
                  <a:cubicBezTo>
                    <a:pt x="39394" y="1"/>
                    <a:pt x="39303" y="61"/>
                    <a:pt x="39272" y="153"/>
                  </a:cubicBezTo>
                  <a:cubicBezTo>
                    <a:pt x="39242" y="274"/>
                    <a:pt x="39333" y="396"/>
                    <a:pt x="39455" y="396"/>
                  </a:cubicBezTo>
                  <a:lnTo>
                    <a:pt x="39850" y="396"/>
                  </a:lnTo>
                  <a:cubicBezTo>
                    <a:pt x="39941" y="396"/>
                    <a:pt x="40032" y="335"/>
                    <a:pt x="40063" y="274"/>
                  </a:cubicBezTo>
                  <a:cubicBezTo>
                    <a:pt x="40093" y="153"/>
                    <a:pt x="40002" y="1"/>
                    <a:pt x="39850" y="1"/>
                  </a:cubicBezTo>
                  <a:close/>
                  <a:moveTo>
                    <a:pt x="41035" y="1"/>
                  </a:moveTo>
                  <a:cubicBezTo>
                    <a:pt x="40944" y="1"/>
                    <a:pt x="40883" y="61"/>
                    <a:pt x="40853" y="153"/>
                  </a:cubicBezTo>
                  <a:cubicBezTo>
                    <a:pt x="40822" y="274"/>
                    <a:pt x="40914" y="396"/>
                    <a:pt x="41035" y="396"/>
                  </a:cubicBezTo>
                  <a:lnTo>
                    <a:pt x="41430" y="396"/>
                  </a:lnTo>
                  <a:cubicBezTo>
                    <a:pt x="41522" y="396"/>
                    <a:pt x="41582" y="335"/>
                    <a:pt x="41613" y="274"/>
                  </a:cubicBezTo>
                  <a:cubicBezTo>
                    <a:pt x="41674" y="153"/>
                    <a:pt x="41582" y="1"/>
                    <a:pt x="41430" y="1"/>
                  </a:cubicBezTo>
                  <a:close/>
                  <a:moveTo>
                    <a:pt x="42616" y="1"/>
                  </a:moveTo>
                  <a:cubicBezTo>
                    <a:pt x="42525" y="1"/>
                    <a:pt x="42464" y="61"/>
                    <a:pt x="42433" y="153"/>
                  </a:cubicBezTo>
                  <a:cubicBezTo>
                    <a:pt x="42403" y="274"/>
                    <a:pt x="42494" y="396"/>
                    <a:pt x="42616" y="396"/>
                  </a:cubicBezTo>
                  <a:lnTo>
                    <a:pt x="43011" y="396"/>
                  </a:lnTo>
                  <a:cubicBezTo>
                    <a:pt x="43102" y="396"/>
                    <a:pt x="43163" y="335"/>
                    <a:pt x="43193" y="274"/>
                  </a:cubicBezTo>
                  <a:cubicBezTo>
                    <a:pt x="43224" y="153"/>
                    <a:pt x="43132" y="1"/>
                    <a:pt x="43011" y="1"/>
                  </a:cubicBezTo>
                  <a:close/>
                  <a:moveTo>
                    <a:pt x="44196" y="1"/>
                  </a:moveTo>
                  <a:cubicBezTo>
                    <a:pt x="44105" y="1"/>
                    <a:pt x="44014" y="61"/>
                    <a:pt x="44014" y="153"/>
                  </a:cubicBezTo>
                  <a:cubicBezTo>
                    <a:pt x="43953" y="274"/>
                    <a:pt x="44044" y="396"/>
                    <a:pt x="44196" y="396"/>
                  </a:cubicBezTo>
                  <a:lnTo>
                    <a:pt x="44591" y="396"/>
                  </a:lnTo>
                  <a:cubicBezTo>
                    <a:pt x="44683" y="396"/>
                    <a:pt x="44743" y="335"/>
                    <a:pt x="44774" y="274"/>
                  </a:cubicBezTo>
                  <a:cubicBezTo>
                    <a:pt x="44804" y="153"/>
                    <a:pt x="44713" y="1"/>
                    <a:pt x="44591" y="1"/>
                  </a:cubicBezTo>
                  <a:close/>
                  <a:moveTo>
                    <a:pt x="45777" y="1"/>
                  </a:moveTo>
                  <a:cubicBezTo>
                    <a:pt x="45686" y="1"/>
                    <a:pt x="45595" y="61"/>
                    <a:pt x="45564" y="153"/>
                  </a:cubicBezTo>
                  <a:cubicBezTo>
                    <a:pt x="45534" y="274"/>
                    <a:pt x="45625" y="396"/>
                    <a:pt x="45777" y="396"/>
                  </a:cubicBezTo>
                  <a:lnTo>
                    <a:pt x="46142" y="396"/>
                  </a:lnTo>
                  <a:cubicBezTo>
                    <a:pt x="46233" y="396"/>
                    <a:pt x="46324" y="335"/>
                    <a:pt x="46354" y="274"/>
                  </a:cubicBezTo>
                  <a:cubicBezTo>
                    <a:pt x="46385" y="153"/>
                    <a:pt x="46294" y="1"/>
                    <a:pt x="46142" y="1"/>
                  </a:cubicBezTo>
                  <a:close/>
                  <a:moveTo>
                    <a:pt x="47327" y="1"/>
                  </a:moveTo>
                  <a:cubicBezTo>
                    <a:pt x="47236" y="1"/>
                    <a:pt x="47175" y="61"/>
                    <a:pt x="47145" y="153"/>
                  </a:cubicBezTo>
                  <a:cubicBezTo>
                    <a:pt x="47114" y="274"/>
                    <a:pt x="47206" y="396"/>
                    <a:pt x="47327" y="396"/>
                  </a:cubicBezTo>
                  <a:lnTo>
                    <a:pt x="47722" y="396"/>
                  </a:lnTo>
                  <a:cubicBezTo>
                    <a:pt x="47813" y="396"/>
                    <a:pt x="47905" y="335"/>
                    <a:pt x="47905" y="274"/>
                  </a:cubicBezTo>
                  <a:cubicBezTo>
                    <a:pt x="47965" y="153"/>
                    <a:pt x="47874" y="1"/>
                    <a:pt x="47722" y="1"/>
                  </a:cubicBezTo>
                  <a:close/>
                  <a:moveTo>
                    <a:pt x="48908" y="1"/>
                  </a:moveTo>
                  <a:cubicBezTo>
                    <a:pt x="48816" y="1"/>
                    <a:pt x="48756" y="61"/>
                    <a:pt x="48725" y="153"/>
                  </a:cubicBezTo>
                  <a:cubicBezTo>
                    <a:pt x="48695" y="274"/>
                    <a:pt x="48786" y="396"/>
                    <a:pt x="48908" y="396"/>
                  </a:cubicBezTo>
                  <a:lnTo>
                    <a:pt x="49303" y="396"/>
                  </a:lnTo>
                  <a:cubicBezTo>
                    <a:pt x="49394" y="396"/>
                    <a:pt x="49455" y="335"/>
                    <a:pt x="49485" y="274"/>
                  </a:cubicBezTo>
                  <a:cubicBezTo>
                    <a:pt x="49516" y="153"/>
                    <a:pt x="49424" y="1"/>
                    <a:pt x="49303" y="1"/>
                  </a:cubicBezTo>
                  <a:close/>
                  <a:moveTo>
                    <a:pt x="50488" y="1"/>
                  </a:moveTo>
                  <a:cubicBezTo>
                    <a:pt x="50397" y="1"/>
                    <a:pt x="50306" y="61"/>
                    <a:pt x="50306" y="153"/>
                  </a:cubicBezTo>
                  <a:cubicBezTo>
                    <a:pt x="50245" y="274"/>
                    <a:pt x="50336" y="396"/>
                    <a:pt x="50488" y="396"/>
                  </a:cubicBezTo>
                  <a:lnTo>
                    <a:pt x="50883" y="396"/>
                  </a:lnTo>
                  <a:cubicBezTo>
                    <a:pt x="50975" y="396"/>
                    <a:pt x="51035" y="335"/>
                    <a:pt x="51066" y="274"/>
                  </a:cubicBezTo>
                  <a:cubicBezTo>
                    <a:pt x="51096" y="153"/>
                    <a:pt x="51005" y="1"/>
                    <a:pt x="50883" y="1"/>
                  </a:cubicBezTo>
                  <a:close/>
                  <a:moveTo>
                    <a:pt x="52069" y="1"/>
                  </a:moveTo>
                  <a:cubicBezTo>
                    <a:pt x="51978" y="1"/>
                    <a:pt x="51886" y="61"/>
                    <a:pt x="51856" y="153"/>
                  </a:cubicBezTo>
                  <a:cubicBezTo>
                    <a:pt x="51826" y="274"/>
                    <a:pt x="51917" y="396"/>
                    <a:pt x="52069" y="396"/>
                  </a:cubicBezTo>
                  <a:lnTo>
                    <a:pt x="52434" y="396"/>
                  </a:lnTo>
                  <a:cubicBezTo>
                    <a:pt x="52525" y="396"/>
                    <a:pt x="52616" y="335"/>
                    <a:pt x="52646" y="274"/>
                  </a:cubicBezTo>
                  <a:cubicBezTo>
                    <a:pt x="52677" y="153"/>
                    <a:pt x="52586" y="1"/>
                    <a:pt x="52434" y="1"/>
                  </a:cubicBezTo>
                  <a:close/>
                  <a:moveTo>
                    <a:pt x="53619" y="1"/>
                  </a:moveTo>
                  <a:cubicBezTo>
                    <a:pt x="53528" y="1"/>
                    <a:pt x="53467" y="61"/>
                    <a:pt x="53437" y="153"/>
                  </a:cubicBezTo>
                  <a:cubicBezTo>
                    <a:pt x="53406" y="274"/>
                    <a:pt x="53497" y="396"/>
                    <a:pt x="53619" y="396"/>
                  </a:cubicBezTo>
                  <a:lnTo>
                    <a:pt x="54014" y="396"/>
                  </a:lnTo>
                  <a:cubicBezTo>
                    <a:pt x="54105" y="396"/>
                    <a:pt x="54197" y="335"/>
                    <a:pt x="54197" y="274"/>
                  </a:cubicBezTo>
                  <a:cubicBezTo>
                    <a:pt x="54257" y="153"/>
                    <a:pt x="54166" y="1"/>
                    <a:pt x="54014" y="1"/>
                  </a:cubicBezTo>
                  <a:close/>
                  <a:moveTo>
                    <a:pt x="55200" y="1"/>
                  </a:moveTo>
                  <a:cubicBezTo>
                    <a:pt x="55108" y="1"/>
                    <a:pt x="55048" y="61"/>
                    <a:pt x="55017" y="153"/>
                  </a:cubicBezTo>
                  <a:cubicBezTo>
                    <a:pt x="54987" y="274"/>
                    <a:pt x="55078" y="396"/>
                    <a:pt x="55200" y="396"/>
                  </a:cubicBezTo>
                  <a:lnTo>
                    <a:pt x="55595" y="396"/>
                  </a:lnTo>
                  <a:cubicBezTo>
                    <a:pt x="55686" y="396"/>
                    <a:pt x="55747" y="335"/>
                    <a:pt x="55777" y="274"/>
                  </a:cubicBezTo>
                  <a:cubicBezTo>
                    <a:pt x="55808" y="153"/>
                    <a:pt x="55716" y="1"/>
                    <a:pt x="55595" y="1"/>
                  </a:cubicBezTo>
                  <a:close/>
                  <a:moveTo>
                    <a:pt x="56780" y="1"/>
                  </a:moveTo>
                  <a:cubicBezTo>
                    <a:pt x="56689" y="1"/>
                    <a:pt x="56628" y="61"/>
                    <a:pt x="56598" y="153"/>
                  </a:cubicBezTo>
                  <a:cubicBezTo>
                    <a:pt x="56537" y="274"/>
                    <a:pt x="56628" y="396"/>
                    <a:pt x="56780" y="396"/>
                  </a:cubicBezTo>
                  <a:lnTo>
                    <a:pt x="57175" y="396"/>
                  </a:lnTo>
                  <a:cubicBezTo>
                    <a:pt x="57267" y="396"/>
                    <a:pt x="57327" y="335"/>
                    <a:pt x="57358" y="274"/>
                  </a:cubicBezTo>
                  <a:cubicBezTo>
                    <a:pt x="57388" y="153"/>
                    <a:pt x="57297" y="1"/>
                    <a:pt x="57175" y="1"/>
                  </a:cubicBezTo>
                  <a:close/>
                  <a:moveTo>
                    <a:pt x="58361" y="1"/>
                  </a:moveTo>
                  <a:cubicBezTo>
                    <a:pt x="58270" y="1"/>
                    <a:pt x="58178" y="61"/>
                    <a:pt x="58148" y="153"/>
                  </a:cubicBezTo>
                  <a:cubicBezTo>
                    <a:pt x="58118" y="274"/>
                    <a:pt x="58209" y="396"/>
                    <a:pt x="58361" y="396"/>
                  </a:cubicBezTo>
                  <a:lnTo>
                    <a:pt x="58756" y="396"/>
                  </a:lnTo>
                  <a:cubicBezTo>
                    <a:pt x="58817" y="396"/>
                    <a:pt x="58908" y="335"/>
                    <a:pt x="58938" y="274"/>
                  </a:cubicBezTo>
                  <a:cubicBezTo>
                    <a:pt x="58969" y="153"/>
                    <a:pt x="58877" y="1"/>
                    <a:pt x="58756" y="1"/>
                  </a:cubicBezTo>
                  <a:close/>
                  <a:moveTo>
                    <a:pt x="59911" y="1"/>
                  </a:moveTo>
                  <a:cubicBezTo>
                    <a:pt x="59850" y="1"/>
                    <a:pt x="59759" y="61"/>
                    <a:pt x="59729" y="153"/>
                  </a:cubicBezTo>
                  <a:cubicBezTo>
                    <a:pt x="59698" y="274"/>
                    <a:pt x="59789" y="396"/>
                    <a:pt x="59911" y="396"/>
                  </a:cubicBezTo>
                  <a:lnTo>
                    <a:pt x="60306" y="396"/>
                  </a:lnTo>
                  <a:cubicBezTo>
                    <a:pt x="60397" y="396"/>
                    <a:pt x="60488" y="335"/>
                    <a:pt x="60488" y="274"/>
                  </a:cubicBezTo>
                  <a:cubicBezTo>
                    <a:pt x="60549" y="153"/>
                    <a:pt x="60458" y="1"/>
                    <a:pt x="60306" y="1"/>
                  </a:cubicBezTo>
                  <a:close/>
                  <a:moveTo>
                    <a:pt x="61492" y="1"/>
                  </a:moveTo>
                  <a:cubicBezTo>
                    <a:pt x="61400" y="1"/>
                    <a:pt x="61340" y="61"/>
                    <a:pt x="61309" y="153"/>
                  </a:cubicBezTo>
                  <a:cubicBezTo>
                    <a:pt x="61279" y="274"/>
                    <a:pt x="61370" y="396"/>
                    <a:pt x="61492" y="396"/>
                  </a:cubicBezTo>
                  <a:lnTo>
                    <a:pt x="61887" y="396"/>
                  </a:lnTo>
                  <a:cubicBezTo>
                    <a:pt x="61978" y="396"/>
                    <a:pt x="62039" y="335"/>
                    <a:pt x="62069" y="274"/>
                  </a:cubicBezTo>
                  <a:cubicBezTo>
                    <a:pt x="62130" y="153"/>
                    <a:pt x="62008" y="1"/>
                    <a:pt x="61887" y="1"/>
                  </a:cubicBezTo>
                  <a:close/>
                  <a:moveTo>
                    <a:pt x="63072" y="1"/>
                  </a:moveTo>
                  <a:cubicBezTo>
                    <a:pt x="62981" y="1"/>
                    <a:pt x="62920" y="61"/>
                    <a:pt x="62890" y="153"/>
                  </a:cubicBezTo>
                  <a:cubicBezTo>
                    <a:pt x="62829" y="274"/>
                    <a:pt x="62950" y="396"/>
                    <a:pt x="63072" y="396"/>
                  </a:cubicBezTo>
                  <a:lnTo>
                    <a:pt x="63467" y="396"/>
                  </a:lnTo>
                  <a:cubicBezTo>
                    <a:pt x="63558" y="396"/>
                    <a:pt x="63619" y="335"/>
                    <a:pt x="63650" y="274"/>
                  </a:cubicBezTo>
                  <a:cubicBezTo>
                    <a:pt x="63680" y="153"/>
                    <a:pt x="63589" y="1"/>
                    <a:pt x="63467" y="1"/>
                  </a:cubicBezTo>
                  <a:close/>
                  <a:moveTo>
                    <a:pt x="64653" y="1"/>
                  </a:moveTo>
                  <a:cubicBezTo>
                    <a:pt x="64561" y="1"/>
                    <a:pt x="64470" y="61"/>
                    <a:pt x="64440" y="153"/>
                  </a:cubicBezTo>
                  <a:cubicBezTo>
                    <a:pt x="64409" y="274"/>
                    <a:pt x="64501" y="396"/>
                    <a:pt x="64653" y="396"/>
                  </a:cubicBezTo>
                  <a:lnTo>
                    <a:pt x="65048" y="396"/>
                  </a:lnTo>
                  <a:cubicBezTo>
                    <a:pt x="65109" y="396"/>
                    <a:pt x="65200" y="335"/>
                    <a:pt x="65230" y="274"/>
                  </a:cubicBezTo>
                  <a:cubicBezTo>
                    <a:pt x="65261" y="153"/>
                    <a:pt x="65169" y="1"/>
                    <a:pt x="65048" y="1"/>
                  </a:cubicBezTo>
                  <a:close/>
                  <a:moveTo>
                    <a:pt x="66203" y="1"/>
                  </a:moveTo>
                  <a:cubicBezTo>
                    <a:pt x="66142" y="1"/>
                    <a:pt x="66051" y="61"/>
                    <a:pt x="66020" y="153"/>
                  </a:cubicBezTo>
                  <a:cubicBezTo>
                    <a:pt x="65990" y="274"/>
                    <a:pt x="66081" y="396"/>
                    <a:pt x="66203" y="396"/>
                  </a:cubicBezTo>
                  <a:lnTo>
                    <a:pt x="66598" y="396"/>
                  </a:lnTo>
                  <a:cubicBezTo>
                    <a:pt x="66689" y="396"/>
                    <a:pt x="66780" y="335"/>
                    <a:pt x="66780" y="274"/>
                  </a:cubicBezTo>
                  <a:cubicBezTo>
                    <a:pt x="66841" y="153"/>
                    <a:pt x="66750" y="1"/>
                    <a:pt x="66598" y="1"/>
                  </a:cubicBezTo>
                  <a:close/>
                  <a:moveTo>
                    <a:pt x="67783" y="1"/>
                  </a:moveTo>
                  <a:cubicBezTo>
                    <a:pt x="67692" y="1"/>
                    <a:pt x="67631" y="61"/>
                    <a:pt x="67601" y="153"/>
                  </a:cubicBezTo>
                  <a:cubicBezTo>
                    <a:pt x="67571" y="274"/>
                    <a:pt x="67662" y="396"/>
                    <a:pt x="67783" y="396"/>
                  </a:cubicBezTo>
                  <a:lnTo>
                    <a:pt x="68179" y="396"/>
                  </a:lnTo>
                  <a:cubicBezTo>
                    <a:pt x="68270" y="396"/>
                    <a:pt x="68331" y="335"/>
                    <a:pt x="68361" y="274"/>
                  </a:cubicBezTo>
                  <a:cubicBezTo>
                    <a:pt x="68422" y="153"/>
                    <a:pt x="68300" y="1"/>
                    <a:pt x="68179" y="1"/>
                  </a:cubicBezTo>
                  <a:close/>
                  <a:moveTo>
                    <a:pt x="69364" y="1"/>
                  </a:moveTo>
                  <a:cubicBezTo>
                    <a:pt x="69273" y="1"/>
                    <a:pt x="69212" y="61"/>
                    <a:pt x="69182" y="153"/>
                  </a:cubicBezTo>
                  <a:cubicBezTo>
                    <a:pt x="69121" y="274"/>
                    <a:pt x="69242" y="396"/>
                    <a:pt x="69364" y="396"/>
                  </a:cubicBezTo>
                  <a:lnTo>
                    <a:pt x="69759" y="396"/>
                  </a:lnTo>
                  <a:cubicBezTo>
                    <a:pt x="69850" y="396"/>
                    <a:pt x="69911" y="335"/>
                    <a:pt x="69942" y="274"/>
                  </a:cubicBezTo>
                  <a:cubicBezTo>
                    <a:pt x="69972" y="153"/>
                    <a:pt x="69881" y="1"/>
                    <a:pt x="69759" y="1"/>
                  </a:cubicBezTo>
                  <a:close/>
                  <a:moveTo>
                    <a:pt x="70945" y="1"/>
                  </a:moveTo>
                  <a:cubicBezTo>
                    <a:pt x="70853" y="1"/>
                    <a:pt x="70762" y="61"/>
                    <a:pt x="70762" y="153"/>
                  </a:cubicBezTo>
                  <a:cubicBezTo>
                    <a:pt x="70701" y="274"/>
                    <a:pt x="70793" y="396"/>
                    <a:pt x="70945" y="396"/>
                  </a:cubicBezTo>
                  <a:lnTo>
                    <a:pt x="71340" y="396"/>
                  </a:lnTo>
                  <a:cubicBezTo>
                    <a:pt x="71401" y="396"/>
                    <a:pt x="71492" y="335"/>
                    <a:pt x="71522" y="274"/>
                  </a:cubicBezTo>
                  <a:cubicBezTo>
                    <a:pt x="71552" y="153"/>
                    <a:pt x="71461" y="1"/>
                    <a:pt x="71340" y="1"/>
                  </a:cubicBezTo>
                  <a:close/>
                  <a:moveTo>
                    <a:pt x="72495" y="1"/>
                  </a:moveTo>
                  <a:cubicBezTo>
                    <a:pt x="72434" y="1"/>
                    <a:pt x="72343" y="61"/>
                    <a:pt x="72312" y="153"/>
                  </a:cubicBezTo>
                  <a:cubicBezTo>
                    <a:pt x="72282" y="274"/>
                    <a:pt x="72373" y="396"/>
                    <a:pt x="72495" y="396"/>
                  </a:cubicBezTo>
                  <a:lnTo>
                    <a:pt x="72890" y="396"/>
                  </a:lnTo>
                  <a:cubicBezTo>
                    <a:pt x="72981" y="396"/>
                    <a:pt x="73072" y="335"/>
                    <a:pt x="73103" y="274"/>
                  </a:cubicBezTo>
                  <a:cubicBezTo>
                    <a:pt x="73133" y="153"/>
                    <a:pt x="73042" y="1"/>
                    <a:pt x="72890" y="1"/>
                  </a:cubicBezTo>
                  <a:close/>
                  <a:moveTo>
                    <a:pt x="74075" y="1"/>
                  </a:moveTo>
                  <a:cubicBezTo>
                    <a:pt x="73984" y="1"/>
                    <a:pt x="73923" y="61"/>
                    <a:pt x="73893" y="153"/>
                  </a:cubicBezTo>
                  <a:cubicBezTo>
                    <a:pt x="73863" y="274"/>
                    <a:pt x="73954" y="396"/>
                    <a:pt x="74075" y="396"/>
                  </a:cubicBezTo>
                  <a:lnTo>
                    <a:pt x="74470" y="396"/>
                  </a:lnTo>
                  <a:cubicBezTo>
                    <a:pt x="74562" y="396"/>
                    <a:pt x="74622" y="335"/>
                    <a:pt x="74653" y="274"/>
                  </a:cubicBezTo>
                  <a:cubicBezTo>
                    <a:pt x="74714" y="153"/>
                    <a:pt x="74622" y="1"/>
                    <a:pt x="74470" y="1"/>
                  </a:cubicBezTo>
                  <a:close/>
                  <a:moveTo>
                    <a:pt x="75656" y="1"/>
                  </a:moveTo>
                  <a:cubicBezTo>
                    <a:pt x="75565" y="1"/>
                    <a:pt x="75504" y="61"/>
                    <a:pt x="75474" y="153"/>
                  </a:cubicBezTo>
                  <a:cubicBezTo>
                    <a:pt x="75413" y="274"/>
                    <a:pt x="75534" y="396"/>
                    <a:pt x="75656" y="396"/>
                  </a:cubicBezTo>
                  <a:lnTo>
                    <a:pt x="76051" y="396"/>
                  </a:lnTo>
                  <a:cubicBezTo>
                    <a:pt x="76142" y="396"/>
                    <a:pt x="76203" y="335"/>
                    <a:pt x="76233" y="274"/>
                  </a:cubicBezTo>
                  <a:cubicBezTo>
                    <a:pt x="76264" y="153"/>
                    <a:pt x="76173" y="1"/>
                    <a:pt x="76051" y="1"/>
                  </a:cubicBezTo>
                  <a:close/>
                  <a:moveTo>
                    <a:pt x="77236" y="1"/>
                  </a:moveTo>
                  <a:cubicBezTo>
                    <a:pt x="77145" y="1"/>
                    <a:pt x="77054" y="61"/>
                    <a:pt x="77054" y="153"/>
                  </a:cubicBezTo>
                  <a:cubicBezTo>
                    <a:pt x="76993" y="274"/>
                    <a:pt x="77084" y="396"/>
                    <a:pt x="77236" y="396"/>
                  </a:cubicBezTo>
                  <a:lnTo>
                    <a:pt x="77632" y="396"/>
                  </a:lnTo>
                  <a:cubicBezTo>
                    <a:pt x="77692" y="396"/>
                    <a:pt x="77784" y="335"/>
                    <a:pt x="77814" y="274"/>
                  </a:cubicBezTo>
                  <a:cubicBezTo>
                    <a:pt x="77844" y="153"/>
                    <a:pt x="77753" y="1"/>
                    <a:pt x="77632" y="1"/>
                  </a:cubicBezTo>
                  <a:close/>
                  <a:moveTo>
                    <a:pt x="78787" y="1"/>
                  </a:moveTo>
                  <a:cubicBezTo>
                    <a:pt x="78726" y="1"/>
                    <a:pt x="78635" y="61"/>
                    <a:pt x="78604" y="153"/>
                  </a:cubicBezTo>
                  <a:cubicBezTo>
                    <a:pt x="78574" y="274"/>
                    <a:pt x="78665" y="396"/>
                    <a:pt x="78787" y="396"/>
                  </a:cubicBezTo>
                  <a:lnTo>
                    <a:pt x="79182" y="396"/>
                  </a:lnTo>
                  <a:cubicBezTo>
                    <a:pt x="79273" y="396"/>
                    <a:pt x="79364" y="335"/>
                    <a:pt x="79395" y="274"/>
                  </a:cubicBezTo>
                  <a:cubicBezTo>
                    <a:pt x="79425" y="153"/>
                    <a:pt x="79334" y="1"/>
                    <a:pt x="79182" y="1"/>
                  </a:cubicBezTo>
                  <a:close/>
                  <a:moveTo>
                    <a:pt x="80367" y="1"/>
                  </a:moveTo>
                  <a:cubicBezTo>
                    <a:pt x="80276" y="1"/>
                    <a:pt x="80215" y="61"/>
                    <a:pt x="80185" y="153"/>
                  </a:cubicBezTo>
                  <a:cubicBezTo>
                    <a:pt x="80154" y="274"/>
                    <a:pt x="80246" y="396"/>
                    <a:pt x="80367" y="396"/>
                  </a:cubicBezTo>
                  <a:lnTo>
                    <a:pt x="80762" y="396"/>
                  </a:lnTo>
                  <a:cubicBezTo>
                    <a:pt x="80854" y="396"/>
                    <a:pt x="80914" y="335"/>
                    <a:pt x="80945" y="274"/>
                  </a:cubicBezTo>
                  <a:cubicBezTo>
                    <a:pt x="81006" y="153"/>
                    <a:pt x="80914" y="1"/>
                    <a:pt x="80762" y="1"/>
                  </a:cubicBezTo>
                  <a:close/>
                  <a:moveTo>
                    <a:pt x="81948" y="1"/>
                  </a:moveTo>
                  <a:cubicBezTo>
                    <a:pt x="81857" y="1"/>
                    <a:pt x="81796" y="61"/>
                    <a:pt x="81765" y="153"/>
                  </a:cubicBezTo>
                  <a:cubicBezTo>
                    <a:pt x="81735" y="274"/>
                    <a:pt x="81826" y="396"/>
                    <a:pt x="81948" y="396"/>
                  </a:cubicBezTo>
                  <a:lnTo>
                    <a:pt x="82343" y="396"/>
                  </a:lnTo>
                  <a:cubicBezTo>
                    <a:pt x="82434" y="396"/>
                    <a:pt x="82495" y="335"/>
                    <a:pt x="82525" y="274"/>
                  </a:cubicBezTo>
                  <a:cubicBezTo>
                    <a:pt x="82556" y="153"/>
                    <a:pt x="82465" y="1"/>
                    <a:pt x="82343" y="1"/>
                  </a:cubicBezTo>
                  <a:close/>
                  <a:moveTo>
                    <a:pt x="83528" y="1"/>
                  </a:moveTo>
                  <a:cubicBezTo>
                    <a:pt x="83437" y="1"/>
                    <a:pt x="83346" y="61"/>
                    <a:pt x="83346" y="153"/>
                  </a:cubicBezTo>
                  <a:cubicBezTo>
                    <a:pt x="83285" y="274"/>
                    <a:pt x="83376" y="396"/>
                    <a:pt x="83528" y="396"/>
                  </a:cubicBezTo>
                  <a:lnTo>
                    <a:pt x="83924" y="396"/>
                  </a:lnTo>
                  <a:cubicBezTo>
                    <a:pt x="84015" y="396"/>
                    <a:pt x="84076" y="335"/>
                    <a:pt x="84106" y="274"/>
                  </a:cubicBezTo>
                  <a:cubicBezTo>
                    <a:pt x="84136" y="153"/>
                    <a:pt x="84045" y="1"/>
                    <a:pt x="83924" y="1"/>
                  </a:cubicBezTo>
                  <a:close/>
                  <a:moveTo>
                    <a:pt x="85109" y="1"/>
                  </a:moveTo>
                  <a:cubicBezTo>
                    <a:pt x="85018" y="1"/>
                    <a:pt x="84927" y="61"/>
                    <a:pt x="84896" y="153"/>
                  </a:cubicBezTo>
                  <a:cubicBezTo>
                    <a:pt x="84866" y="274"/>
                    <a:pt x="84957" y="396"/>
                    <a:pt x="85109" y="396"/>
                  </a:cubicBezTo>
                  <a:lnTo>
                    <a:pt x="85474" y="396"/>
                  </a:lnTo>
                  <a:cubicBezTo>
                    <a:pt x="85565" y="396"/>
                    <a:pt x="85656" y="335"/>
                    <a:pt x="85686" y="274"/>
                  </a:cubicBezTo>
                  <a:cubicBezTo>
                    <a:pt x="85717" y="153"/>
                    <a:pt x="85626" y="1"/>
                    <a:pt x="85474" y="1"/>
                  </a:cubicBezTo>
                  <a:close/>
                  <a:moveTo>
                    <a:pt x="86659" y="1"/>
                  </a:moveTo>
                  <a:cubicBezTo>
                    <a:pt x="86568" y="1"/>
                    <a:pt x="86507" y="61"/>
                    <a:pt x="86477" y="153"/>
                  </a:cubicBezTo>
                  <a:cubicBezTo>
                    <a:pt x="86446" y="274"/>
                    <a:pt x="86538" y="396"/>
                    <a:pt x="86659" y="396"/>
                  </a:cubicBezTo>
                  <a:lnTo>
                    <a:pt x="87054" y="396"/>
                  </a:lnTo>
                  <a:cubicBezTo>
                    <a:pt x="87145" y="396"/>
                    <a:pt x="87237" y="335"/>
                    <a:pt x="87237" y="274"/>
                  </a:cubicBezTo>
                  <a:cubicBezTo>
                    <a:pt x="87297" y="153"/>
                    <a:pt x="87206" y="1"/>
                    <a:pt x="87054" y="1"/>
                  </a:cubicBezTo>
                  <a:close/>
                  <a:moveTo>
                    <a:pt x="88240" y="1"/>
                  </a:moveTo>
                  <a:cubicBezTo>
                    <a:pt x="88149" y="1"/>
                    <a:pt x="88088" y="61"/>
                    <a:pt x="88057" y="153"/>
                  </a:cubicBezTo>
                  <a:cubicBezTo>
                    <a:pt x="88027" y="274"/>
                    <a:pt x="88118" y="396"/>
                    <a:pt x="88240" y="396"/>
                  </a:cubicBezTo>
                  <a:lnTo>
                    <a:pt x="88635" y="396"/>
                  </a:lnTo>
                  <a:cubicBezTo>
                    <a:pt x="88726" y="396"/>
                    <a:pt x="88787" y="335"/>
                    <a:pt x="88817" y="274"/>
                  </a:cubicBezTo>
                  <a:cubicBezTo>
                    <a:pt x="88848" y="153"/>
                    <a:pt x="88756" y="1"/>
                    <a:pt x="88635" y="1"/>
                  </a:cubicBezTo>
                  <a:close/>
                  <a:moveTo>
                    <a:pt x="89820" y="1"/>
                  </a:moveTo>
                  <a:cubicBezTo>
                    <a:pt x="89729" y="1"/>
                    <a:pt x="89638" y="61"/>
                    <a:pt x="89638" y="153"/>
                  </a:cubicBezTo>
                  <a:cubicBezTo>
                    <a:pt x="89577" y="274"/>
                    <a:pt x="89668" y="396"/>
                    <a:pt x="89820" y="396"/>
                  </a:cubicBezTo>
                  <a:lnTo>
                    <a:pt x="90215" y="396"/>
                  </a:lnTo>
                  <a:cubicBezTo>
                    <a:pt x="90307" y="396"/>
                    <a:pt x="90367" y="335"/>
                    <a:pt x="90398" y="274"/>
                  </a:cubicBezTo>
                  <a:cubicBezTo>
                    <a:pt x="90428" y="153"/>
                    <a:pt x="90337" y="1"/>
                    <a:pt x="90215" y="1"/>
                  </a:cubicBezTo>
                  <a:close/>
                  <a:moveTo>
                    <a:pt x="91401" y="1"/>
                  </a:moveTo>
                  <a:cubicBezTo>
                    <a:pt x="91310" y="1"/>
                    <a:pt x="91219" y="61"/>
                    <a:pt x="91188" y="153"/>
                  </a:cubicBezTo>
                  <a:cubicBezTo>
                    <a:pt x="91158" y="274"/>
                    <a:pt x="91249" y="396"/>
                    <a:pt x="91401" y="396"/>
                  </a:cubicBezTo>
                  <a:lnTo>
                    <a:pt x="91766" y="396"/>
                  </a:lnTo>
                  <a:cubicBezTo>
                    <a:pt x="91857" y="396"/>
                    <a:pt x="91948" y="335"/>
                    <a:pt x="91978" y="274"/>
                  </a:cubicBezTo>
                  <a:cubicBezTo>
                    <a:pt x="92009" y="153"/>
                    <a:pt x="91918" y="1"/>
                    <a:pt x="91766" y="1"/>
                  </a:cubicBezTo>
                  <a:close/>
                  <a:moveTo>
                    <a:pt x="92951" y="1"/>
                  </a:moveTo>
                  <a:cubicBezTo>
                    <a:pt x="92860" y="1"/>
                    <a:pt x="92799" y="61"/>
                    <a:pt x="92769" y="153"/>
                  </a:cubicBezTo>
                  <a:cubicBezTo>
                    <a:pt x="92738" y="274"/>
                    <a:pt x="92829" y="396"/>
                    <a:pt x="92951" y="396"/>
                  </a:cubicBezTo>
                  <a:lnTo>
                    <a:pt x="93346" y="396"/>
                  </a:lnTo>
                  <a:cubicBezTo>
                    <a:pt x="93437" y="396"/>
                    <a:pt x="93529" y="335"/>
                    <a:pt x="93529" y="274"/>
                  </a:cubicBezTo>
                  <a:cubicBezTo>
                    <a:pt x="93589" y="153"/>
                    <a:pt x="93498" y="1"/>
                    <a:pt x="93346" y="1"/>
                  </a:cubicBezTo>
                  <a:close/>
                  <a:moveTo>
                    <a:pt x="94532" y="1"/>
                  </a:moveTo>
                  <a:cubicBezTo>
                    <a:pt x="94440" y="1"/>
                    <a:pt x="94380" y="61"/>
                    <a:pt x="94349" y="153"/>
                  </a:cubicBezTo>
                  <a:cubicBezTo>
                    <a:pt x="94319" y="274"/>
                    <a:pt x="94410" y="396"/>
                    <a:pt x="94532" y="396"/>
                  </a:cubicBezTo>
                  <a:lnTo>
                    <a:pt x="94927" y="396"/>
                  </a:lnTo>
                  <a:cubicBezTo>
                    <a:pt x="95018" y="396"/>
                    <a:pt x="95079" y="335"/>
                    <a:pt x="95109" y="274"/>
                  </a:cubicBezTo>
                  <a:cubicBezTo>
                    <a:pt x="95170" y="153"/>
                    <a:pt x="95048" y="1"/>
                    <a:pt x="94927" y="1"/>
                  </a:cubicBezTo>
                  <a:close/>
                  <a:moveTo>
                    <a:pt x="96112" y="1"/>
                  </a:moveTo>
                  <a:cubicBezTo>
                    <a:pt x="96021" y="1"/>
                    <a:pt x="95960" y="61"/>
                    <a:pt x="95930" y="153"/>
                  </a:cubicBezTo>
                  <a:cubicBezTo>
                    <a:pt x="95869" y="274"/>
                    <a:pt x="95960" y="396"/>
                    <a:pt x="96112" y="396"/>
                  </a:cubicBezTo>
                  <a:lnTo>
                    <a:pt x="96507" y="396"/>
                  </a:lnTo>
                  <a:cubicBezTo>
                    <a:pt x="96599" y="396"/>
                    <a:pt x="96659" y="335"/>
                    <a:pt x="96690" y="274"/>
                  </a:cubicBezTo>
                  <a:cubicBezTo>
                    <a:pt x="96720" y="153"/>
                    <a:pt x="96629" y="1"/>
                    <a:pt x="96507" y="1"/>
                  </a:cubicBezTo>
                  <a:close/>
                  <a:moveTo>
                    <a:pt x="97693" y="1"/>
                  </a:moveTo>
                  <a:cubicBezTo>
                    <a:pt x="97602" y="1"/>
                    <a:pt x="97510" y="61"/>
                    <a:pt x="97480" y="153"/>
                  </a:cubicBezTo>
                  <a:cubicBezTo>
                    <a:pt x="97450" y="274"/>
                    <a:pt x="97541" y="396"/>
                    <a:pt x="97693" y="396"/>
                  </a:cubicBezTo>
                  <a:lnTo>
                    <a:pt x="98088" y="396"/>
                  </a:lnTo>
                  <a:cubicBezTo>
                    <a:pt x="98149" y="396"/>
                    <a:pt x="98240" y="335"/>
                    <a:pt x="98270" y="274"/>
                  </a:cubicBezTo>
                  <a:cubicBezTo>
                    <a:pt x="98301" y="153"/>
                    <a:pt x="98210" y="1"/>
                    <a:pt x="98088" y="1"/>
                  </a:cubicBezTo>
                  <a:close/>
                  <a:moveTo>
                    <a:pt x="99243" y="1"/>
                  </a:moveTo>
                  <a:cubicBezTo>
                    <a:pt x="99182" y="1"/>
                    <a:pt x="99091" y="61"/>
                    <a:pt x="99061" y="153"/>
                  </a:cubicBezTo>
                  <a:cubicBezTo>
                    <a:pt x="99030" y="274"/>
                    <a:pt x="99121" y="396"/>
                    <a:pt x="99243" y="396"/>
                  </a:cubicBezTo>
                  <a:lnTo>
                    <a:pt x="99638" y="396"/>
                  </a:lnTo>
                  <a:cubicBezTo>
                    <a:pt x="99729" y="396"/>
                    <a:pt x="99820" y="335"/>
                    <a:pt x="99820" y="274"/>
                  </a:cubicBezTo>
                  <a:cubicBezTo>
                    <a:pt x="99881" y="153"/>
                    <a:pt x="99790" y="1"/>
                    <a:pt x="99638" y="1"/>
                  </a:cubicBezTo>
                  <a:close/>
                  <a:moveTo>
                    <a:pt x="100824" y="1"/>
                  </a:moveTo>
                  <a:cubicBezTo>
                    <a:pt x="100732" y="1"/>
                    <a:pt x="100672" y="61"/>
                    <a:pt x="100641" y="153"/>
                  </a:cubicBezTo>
                  <a:cubicBezTo>
                    <a:pt x="100611" y="274"/>
                    <a:pt x="100702" y="396"/>
                    <a:pt x="100824" y="396"/>
                  </a:cubicBezTo>
                  <a:lnTo>
                    <a:pt x="101219" y="396"/>
                  </a:lnTo>
                  <a:cubicBezTo>
                    <a:pt x="101310" y="396"/>
                    <a:pt x="101371" y="335"/>
                    <a:pt x="101401" y="274"/>
                  </a:cubicBezTo>
                  <a:cubicBezTo>
                    <a:pt x="101462" y="153"/>
                    <a:pt x="101340" y="1"/>
                    <a:pt x="101219" y="1"/>
                  </a:cubicBezTo>
                  <a:close/>
                  <a:moveTo>
                    <a:pt x="102404" y="1"/>
                  </a:moveTo>
                  <a:cubicBezTo>
                    <a:pt x="102313" y="1"/>
                    <a:pt x="102252" y="61"/>
                    <a:pt x="102222" y="153"/>
                  </a:cubicBezTo>
                  <a:cubicBezTo>
                    <a:pt x="102161" y="274"/>
                    <a:pt x="102283" y="396"/>
                    <a:pt x="102404" y="396"/>
                  </a:cubicBezTo>
                  <a:lnTo>
                    <a:pt x="102799" y="396"/>
                  </a:lnTo>
                  <a:cubicBezTo>
                    <a:pt x="102890" y="396"/>
                    <a:pt x="102951" y="335"/>
                    <a:pt x="102982" y="274"/>
                  </a:cubicBezTo>
                  <a:cubicBezTo>
                    <a:pt x="103012" y="153"/>
                    <a:pt x="102921" y="1"/>
                    <a:pt x="102799" y="1"/>
                  </a:cubicBezTo>
                  <a:close/>
                  <a:moveTo>
                    <a:pt x="103985" y="1"/>
                  </a:moveTo>
                  <a:cubicBezTo>
                    <a:pt x="103894" y="1"/>
                    <a:pt x="103802" y="61"/>
                    <a:pt x="103772" y="153"/>
                  </a:cubicBezTo>
                  <a:cubicBezTo>
                    <a:pt x="103742" y="274"/>
                    <a:pt x="103833" y="396"/>
                    <a:pt x="103985" y="396"/>
                  </a:cubicBezTo>
                  <a:lnTo>
                    <a:pt x="104380" y="396"/>
                  </a:lnTo>
                  <a:cubicBezTo>
                    <a:pt x="104441" y="396"/>
                    <a:pt x="104532" y="335"/>
                    <a:pt x="104562" y="274"/>
                  </a:cubicBezTo>
                  <a:cubicBezTo>
                    <a:pt x="104593" y="153"/>
                    <a:pt x="104501" y="1"/>
                    <a:pt x="104380" y="1"/>
                  </a:cubicBezTo>
                  <a:close/>
                  <a:moveTo>
                    <a:pt x="105535" y="1"/>
                  </a:moveTo>
                  <a:cubicBezTo>
                    <a:pt x="105474" y="1"/>
                    <a:pt x="105383" y="61"/>
                    <a:pt x="105353" y="153"/>
                  </a:cubicBezTo>
                  <a:cubicBezTo>
                    <a:pt x="105322" y="274"/>
                    <a:pt x="105413" y="396"/>
                    <a:pt x="105535" y="396"/>
                  </a:cubicBezTo>
                  <a:lnTo>
                    <a:pt x="105930" y="396"/>
                  </a:lnTo>
                  <a:cubicBezTo>
                    <a:pt x="106021" y="396"/>
                    <a:pt x="106112" y="335"/>
                    <a:pt x="106143" y="274"/>
                  </a:cubicBezTo>
                  <a:cubicBezTo>
                    <a:pt x="106173" y="153"/>
                    <a:pt x="106082" y="1"/>
                    <a:pt x="105930" y="1"/>
                  </a:cubicBezTo>
                  <a:close/>
                  <a:moveTo>
                    <a:pt x="107115" y="1"/>
                  </a:moveTo>
                  <a:cubicBezTo>
                    <a:pt x="107024" y="1"/>
                    <a:pt x="106963" y="61"/>
                    <a:pt x="106933" y="153"/>
                  </a:cubicBezTo>
                  <a:cubicBezTo>
                    <a:pt x="106903" y="274"/>
                    <a:pt x="106994" y="396"/>
                    <a:pt x="107115" y="396"/>
                  </a:cubicBezTo>
                  <a:lnTo>
                    <a:pt x="107511" y="396"/>
                  </a:lnTo>
                  <a:cubicBezTo>
                    <a:pt x="107602" y="396"/>
                    <a:pt x="107663" y="335"/>
                    <a:pt x="107693" y="274"/>
                  </a:cubicBezTo>
                  <a:cubicBezTo>
                    <a:pt x="107754" y="153"/>
                    <a:pt x="107632" y="1"/>
                    <a:pt x="107511" y="1"/>
                  </a:cubicBezTo>
                  <a:close/>
                  <a:moveTo>
                    <a:pt x="108696" y="1"/>
                  </a:moveTo>
                  <a:cubicBezTo>
                    <a:pt x="108605" y="1"/>
                    <a:pt x="108544" y="61"/>
                    <a:pt x="108514" y="153"/>
                  </a:cubicBezTo>
                  <a:cubicBezTo>
                    <a:pt x="108453" y="274"/>
                    <a:pt x="108574" y="396"/>
                    <a:pt x="108696" y="396"/>
                  </a:cubicBezTo>
                  <a:lnTo>
                    <a:pt x="109091" y="396"/>
                  </a:lnTo>
                  <a:cubicBezTo>
                    <a:pt x="109182" y="396"/>
                    <a:pt x="109243" y="335"/>
                    <a:pt x="109274" y="274"/>
                  </a:cubicBezTo>
                  <a:cubicBezTo>
                    <a:pt x="109304" y="153"/>
                    <a:pt x="109213" y="1"/>
                    <a:pt x="109091" y="1"/>
                  </a:cubicBezTo>
                  <a:close/>
                  <a:moveTo>
                    <a:pt x="110277" y="1"/>
                  </a:moveTo>
                  <a:cubicBezTo>
                    <a:pt x="110185" y="1"/>
                    <a:pt x="110094" y="61"/>
                    <a:pt x="110094" y="153"/>
                  </a:cubicBezTo>
                  <a:cubicBezTo>
                    <a:pt x="110033" y="274"/>
                    <a:pt x="110125" y="396"/>
                    <a:pt x="110277" y="396"/>
                  </a:cubicBezTo>
                  <a:lnTo>
                    <a:pt x="110672" y="396"/>
                  </a:lnTo>
                  <a:cubicBezTo>
                    <a:pt x="110733" y="396"/>
                    <a:pt x="110824" y="335"/>
                    <a:pt x="110854" y="274"/>
                  </a:cubicBezTo>
                  <a:cubicBezTo>
                    <a:pt x="110885" y="153"/>
                    <a:pt x="110793" y="1"/>
                    <a:pt x="110672" y="1"/>
                  </a:cubicBezTo>
                  <a:close/>
                  <a:moveTo>
                    <a:pt x="111827" y="1"/>
                  </a:moveTo>
                  <a:cubicBezTo>
                    <a:pt x="111766" y="1"/>
                    <a:pt x="111675" y="61"/>
                    <a:pt x="111644" y="153"/>
                  </a:cubicBezTo>
                  <a:cubicBezTo>
                    <a:pt x="111614" y="274"/>
                    <a:pt x="111705" y="396"/>
                    <a:pt x="111827" y="396"/>
                  </a:cubicBezTo>
                  <a:lnTo>
                    <a:pt x="112222" y="396"/>
                  </a:lnTo>
                  <a:cubicBezTo>
                    <a:pt x="112313" y="396"/>
                    <a:pt x="112404" y="335"/>
                    <a:pt x="112435" y="274"/>
                  </a:cubicBezTo>
                  <a:cubicBezTo>
                    <a:pt x="112465" y="153"/>
                    <a:pt x="112374" y="1"/>
                    <a:pt x="112222" y="1"/>
                  </a:cubicBezTo>
                  <a:close/>
                  <a:moveTo>
                    <a:pt x="113407" y="1"/>
                  </a:moveTo>
                  <a:cubicBezTo>
                    <a:pt x="113316" y="1"/>
                    <a:pt x="113255" y="61"/>
                    <a:pt x="113225" y="153"/>
                  </a:cubicBezTo>
                  <a:cubicBezTo>
                    <a:pt x="113195" y="274"/>
                    <a:pt x="113286" y="396"/>
                    <a:pt x="113407" y="396"/>
                  </a:cubicBezTo>
                  <a:lnTo>
                    <a:pt x="113803" y="396"/>
                  </a:lnTo>
                  <a:cubicBezTo>
                    <a:pt x="113894" y="396"/>
                    <a:pt x="113954" y="335"/>
                    <a:pt x="113985" y="274"/>
                  </a:cubicBezTo>
                  <a:cubicBezTo>
                    <a:pt x="114046" y="153"/>
                    <a:pt x="113954" y="1"/>
                    <a:pt x="113803" y="1"/>
                  </a:cubicBezTo>
                  <a:close/>
                  <a:moveTo>
                    <a:pt x="114988" y="1"/>
                  </a:moveTo>
                  <a:cubicBezTo>
                    <a:pt x="114897" y="1"/>
                    <a:pt x="114836" y="61"/>
                    <a:pt x="114806" y="153"/>
                  </a:cubicBezTo>
                  <a:cubicBezTo>
                    <a:pt x="114745" y="274"/>
                    <a:pt x="114866" y="396"/>
                    <a:pt x="114988" y="396"/>
                  </a:cubicBezTo>
                  <a:lnTo>
                    <a:pt x="115383" y="396"/>
                  </a:lnTo>
                  <a:cubicBezTo>
                    <a:pt x="115474" y="396"/>
                    <a:pt x="115535" y="335"/>
                    <a:pt x="115565" y="274"/>
                  </a:cubicBezTo>
                  <a:cubicBezTo>
                    <a:pt x="115596" y="153"/>
                    <a:pt x="115505" y="1"/>
                    <a:pt x="115383" y="1"/>
                  </a:cubicBezTo>
                  <a:close/>
                  <a:moveTo>
                    <a:pt x="116569" y="1"/>
                  </a:moveTo>
                  <a:cubicBezTo>
                    <a:pt x="116477" y="1"/>
                    <a:pt x="116386" y="61"/>
                    <a:pt x="116386" y="153"/>
                  </a:cubicBezTo>
                  <a:cubicBezTo>
                    <a:pt x="116325" y="274"/>
                    <a:pt x="116417" y="396"/>
                    <a:pt x="116569" y="396"/>
                  </a:cubicBezTo>
                  <a:lnTo>
                    <a:pt x="116964" y="396"/>
                  </a:lnTo>
                  <a:cubicBezTo>
                    <a:pt x="117024" y="396"/>
                    <a:pt x="117116" y="335"/>
                    <a:pt x="117146" y="274"/>
                  </a:cubicBezTo>
                  <a:cubicBezTo>
                    <a:pt x="117176" y="153"/>
                    <a:pt x="117085" y="1"/>
                    <a:pt x="116964" y="1"/>
                  </a:cubicBezTo>
                  <a:close/>
                  <a:moveTo>
                    <a:pt x="118119" y="1"/>
                  </a:moveTo>
                  <a:cubicBezTo>
                    <a:pt x="118058" y="1"/>
                    <a:pt x="117967" y="61"/>
                    <a:pt x="117936" y="153"/>
                  </a:cubicBezTo>
                  <a:cubicBezTo>
                    <a:pt x="117906" y="274"/>
                    <a:pt x="117997" y="396"/>
                    <a:pt x="118119" y="396"/>
                  </a:cubicBezTo>
                  <a:lnTo>
                    <a:pt x="118514" y="396"/>
                  </a:lnTo>
                  <a:cubicBezTo>
                    <a:pt x="118605" y="396"/>
                    <a:pt x="118696" y="335"/>
                    <a:pt x="118727" y="274"/>
                  </a:cubicBezTo>
                  <a:cubicBezTo>
                    <a:pt x="118757" y="153"/>
                    <a:pt x="118666" y="1"/>
                    <a:pt x="118514" y="1"/>
                  </a:cubicBezTo>
                  <a:close/>
                  <a:moveTo>
                    <a:pt x="119699" y="1"/>
                  </a:moveTo>
                  <a:cubicBezTo>
                    <a:pt x="119608" y="1"/>
                    <a:pt x="119547" y="61"/>
                    <a:pt x="119517" y="153"/>
                  </a:cubicBezTo>
                  <a:cubicBezTo>
                    <a:pt x="119487" y="274"/>
                    <a:pt x="119578" y="396"/>
                    <a:pt x="119699" y="396"/>
                  </a:cubicBezTo>
                  <a:lnTo>
                    <a:pt x="120094" y="396"/>
                  </a:lnTo>
                  <a:cubicBezTo>
                    <a:pt x="120186" y="396"/>
                    <a:pt x="120246" y="335"/>
                    <a:pt x="120277" y="274"/>
                  </a:cubicBezTo>
                  <a:cubicBezTo>
                    <a:pt x="120338" y="153"/>
                    <a:pt x="120246" y="1"/>
                    <a:pt x="120094" y="1"/>
                  </a:cubicBezTo>
                  <a:close/>
                  <a:moveTo>
                    <a:pt x="121280" y="1"/>
                  </a:moveTo>
                  <a:cubicBezTo>
                    <a:pt x="121189" y="1"/>
                    <a:pt x="121128" y="61"/>
                    <a:pt x="121097" y="153"/>
                  </a:cubicBezTo>
                  <a:cubicBezTo>
                    <a:pt x="121067" y="274"/>
                    <a:pt x="121158" y="396"/>
                    <a:pt x="121280" y="396"/>
                  </a:cubicBezTo>
                  <a:lnTo>
                    <a:pt x="121675" y="396"/>
                  </a:lnTo>
                  <a:cubicBezTo>
                    <a:pt x="121766" y="396"/>
                    <a:pt x="121827" y="335"/>
                    <a:pt x="121857" y="274"/>
                  </a:cubicBezTo>
                  <a:cubicBezTo>
                    <a:pt x="121888" y="153"/>
                    <a:pt x="121797" y="1"/>
                    <a:pt x="121675" y="1"/>
                  </a:cubicBezTo>
                  <a:close/>
                  <a:moveTo>
                    <a:pt x="122860" y="1"/>
                  </a:moveTo>
                  <a:cubicBezTo>
                    <a:pt x="122769" y="1"/>
                    <a:pt x="122678" y="61"/>
                    <a:pt x="122678" y="153"/>
                  </a:cubicBezTo>
                  <a:cubicBezTo>
                    <a:pt x="122617" y="274"/>
                    <a:pt x="122708" y="396"/>
                    <a:pt x="122860" y="396"/>
                  </a:cubicBezTo>
                  <a:lnTo>
                    <a:pt x="123256" y="396"/>
                  </a:lnTo>
                  <a:cubicBezTo>
                    <a:pt x="123347" y="396"/>
                    <a:pt x="123408" y="335"/>
                    <a:pt x="123438" y="274"/>
                  </a:cubicBezTo>
                  <a:cubicBezTo>
                    <a:pt x="123468" y="153"/>
                    <a:pt x="123377" y="1"/>
                    <a:pt x="123256" y="1"/>
                  </a:cubicBezTo>
                  <a:close/>
                  <a:moveTo>
                    <a:pt x="124441" y="1"/>
                  </a:moveTo>
                  <a:cubicBezTo>
                    <a:pt x="124350" y="1"/>
                    <a:pt x="124259" y="61"/>
                    <a:pt x="124228" y="153"/>
                  </a:cubicBezTo>
                  <a:cubicBezTo>
                    <a:pt x="124198" y="274"/>
                    <a:pt x="124289" y="396"/>
                    <a:pt x="124441" y="396"/>
                  </a:cubicBezTo>
                  <a:lnTo>
                    <a:pt x="124806" y="396"/>
                  </a:lnTo>
                  <a:cubicBezTo>
                    <a:pt x="124897" y="396"/>
                    <a:pt x="124988" y="335"/>
                    <a:pt x="125019" y="274"/>
                  </a:cubicBezTo>
                  <a:cubicBezTo>
                    <a:pt x="125049" y="153"/>
                    <a:pt x="124958" y="1"/>
                    <a:pt x="124806" y="1"/>
                  </a:cubicBezTo>
                  <a:close/>
                  <a:moveTo>
                    <a:pt x="125991" y="1"/>
                  </a:moveTo>
                  <a:cubicBezTo>
                    <a:pt x="125900" y="1"/>
                    <a:pt x="125839" y="61"/>
                    <a:pt x="125809" y="153"/>
                  </a:cubicBezTo>
                  <a:cubicBezTo>
                    <a:pt x="125778" y="274"/>
                    <a:pt x="125870" y="396"/>
                    <a:pt x="125991" y="396"/>
                  </a:cubicBezTo>
                  <a:lnTo>
                    <a:pt x="126386" y="396"/>
                  </a:lnTo>
                  <a:cubicBezTo>
                    <a:pt x="126478" y="396"/>
                    <a:pt x="126569" y="335"/>
                    <a:pt x="126569" y="274"/>
                  </a:cubicBezTo>
                  <a:cubicBezTo>
                    <a:pt x="126629" y="153"/>
                    <a:pt x="126538" y="1"/>
                    <a:pt x="126386" y="1"/>
                  </a:cubicBezTo>
                  <a:close/>
                  <a:moveTo>
                    <a:pt x="127572" y="1"/>
                  </a:moveTo>
                  <a:cubicBezTo>
                    <a:pt x="127481" y="1"/>
                    <a:pt x="127420" y="61"/>
                    <a:pt x="127389" y="153"/>
                  </a:cubicBezTo>
                  <a:cubicBezTo>
                    <a:pt x="127359" y="274"/>
                    <a:pt x="127450" y="396"/>
                    <a:pt x="127572" y="396"/>
                  </a:cubicBezTo>
                  <a:lnTo>
                    <a:pt x="127967" y="396"/>
                  </a:lnTo>
                  <a:cubicBezTo>
                    <a:pt x="128058" y="396"/>
                    <a:pt x="128119" y="335"/>
                    <a:pt x="128149" y="274"/>
                  </a:cubicBezTo>
                  <a:cubicBezTo>
                    <a:pt x="128180" y="153"/>
                    <a:pt x="128088" y="1"/>
                    <a:pt x="127967" y="1"/>
                  </a:cubicBezTo>
                  <a:close/>
                  <a:moveTo>
                    <a:pt x="129152" y="1"/>
                  </a:moveTo>
                  <a:cubicBezTo>
                    <a:pt x="129061" y="1"/>
                    <a:pt x="128970" y="61"/>
                    <a:pt x="128970" y="153"/>
                  </a:cubicBezTo>
                  <a:cubicBezTo>
                    <a:pt x="128909" y="274"/>
                    <a:pt x="129000" y="396"/>
                    <a:pt x="129152" y="396"/>
                  </a:cubicBezTo>
                  <a:lnTo>
                    <a:pt x="129547" y="396"/>
                  </a:lnTo>
                  <a:cubicBezTo>
                    <a:pt x="129639" y="396"/>
                    <a:pt x="129699" y="335"/>
                    <a:pt x="129730" y="274"/>
                  </a:cubicBezTo>
                  <a:cubicBezTo>
                    <a:pt x="129760" y="153"/>
                    <a:pt x="129669" y="1"/>
                    <a:pt x="129547" y="1"/>
                  </a:cubicBezTo>
                  <a:close/>
                  <a:moveTo>
                    <a:pt x="1" y="82129"/>
                  </a:moveTo>
                  <a:cubicBezTo>
                    <a:pt x="1" y="82221"/>
                    <a:pt x="31" y="82312"/>
                    <a:pt x="123" y="82312"/>
                  </a:cubicBezTo>
                  <a:cubicBezTo>
                    <a:pt x="244" y="82373"/>
                    <a:pt x="366" y="82281"/>
                    <a:pt x="366" y="82129"/>
                  </a:cubicBezTo>
                  <a:lnTo>
                    <a:pt x="366" y="81734"/>
                  </a:lnTo>
                  <a:cubicBezTo>
                    <a:pt x="366" y="81673"/>
                    <a:pt x="335" y="81582"/>
                    <a:pt x="244" y="81552"/>
                  </a:cubicBezTo>
                  <a:cubicBezTo>
                    <a:pt x="123" y="81521"/>
                    <a:pt x="1" y="81613"/>
                    <a:pt x="1" y="81734"/>
                  </a:cubicBezTo>
                  <a:close/>
                  <a:moveTo>
                    <a:pt x="1" y="80579"/>
                  </a:moveTo>
                  <a:cubicBezTo>
                    <a:pt x="1" y="80640"/>
                    <a:pt x="31" y="80731"/>
                    <a:pt x="123" y="80762"/>
                  </a:cubicBezTo>
                  <a:cubicBezTo>
                    <a:pt x="244" y="80792"/>
                    <a:pt x="366" y="80701"/>
                    <a:pt x="366" y="80579"/>
                  </a:cubicBezTo>
                  <a:lnTo>
                    <a:pt x="366" y="80184"/>
                  </a:lnTo>
                  <a:cubicBezTo>
                    <a:pt x="366" y="80093"/>
                    <a:pt x="335" y="80002"/>
                    <a:pt x="244" y="80002"/>
                  </a:cubicBezTo>
                  <a:cubicBezTo>
                    <a:pt x="123" y="79941"/>
                    <a:pt x="1" y="80032"/>
                    <a:pt x="1" y="80184"/>
                  </a:cubicBezTo>
                  <a:close/>
                  <a:moveTo>
                    <a:pt x="1" y="78999"/>
                  </a:moveTo>
                  <a:cubicBezTo>
                    <a:pt x="1" y="79090"/>
                    <a:pt x="31" y="79151"/>
                    <a:pt x="123" y="79181"/>
                  </a:cubicBezTo>
                  <a:cubicBezTo>
                    <a:pt x="244" y="79211"/>
                    <a:pt x="366" y="79120"/>
                    <a:pt x="366" y="78999"/>
                  </a:cubicBezTo>
                  <a:lnTo>
                    <a:pt x="366" y="78604"/>
                  </a:lnTo>
                  <a:cubicBezTo>
                    <a:pt x="366" y="78512"/>
                    <a:pt x="335" y="78452"/>
                    <a:pt x="244" y="78421"/>
                  </a:cubicBezTo>
                  <a:cubicBezTo>
                    <a:pt x="123" y="78360"/>
                    <a:pt x="1" y="78482"/>
                    <a:pt x="1" y="78604"/>
                  </a:cubicBezTo>
                  <a:close/>
                  <a:moveTo>
                    <a:pt x="1" y="77418"/>
                  </a:moveTo>
                  <a:cubicBezTo>
                    <a:pt x="1" y="77509"/>
                    <a:pt x="31" y="77570"/>
                    <a:pt x="123" y="77600"/>
                  </a:cubicBezTo>
                  <a:cubicBezTo>
                    <a:pt x="244" y="77661"/>
                    <a:pt x="366" y="77570"/>
                    <a:pt x="366" y="77418"/>
                  </a:cubicBezTo>
                  <a:lnTo>
                    <a:pt x="366" y="77023"/>
                  </a:lnTo>
                  <a:cubicBezTo>
                    <a:pt x="366" y="76932"/>
                    <a:pt x="335" y="76871"/>
                    <a:pt x="244" y="76841"/>
                  </a:cubicBezTo>
                  <a:cubicBezTo>
                    <a:pt x="123" y="76810"/>
                    <a:pt x="1" y="76901"/>
                    <a:pt x="1" y="77023"/>
                  </a:cubicBezTo>
                  <a:close/>
                  <a:moveTo>
                    <a:pt x="1" y="75838"/>
                  </a:moveTo>
                  <a:cubicBezTo>
                    <a:pt x="1" y="75929"/>
                    <a:pt x="31" y="76020"/>
                    <a:pt x="123" y="76050"/>
                  </a:cubicBezTo>
                  <a:cubicBezTo>
                    <a:pt x="244" y="76081"/>
                    <a:pt x="366" y="75989"/>
                    <a:pt x="366" y="75838"/>
                  </a:cubicBezTo>
                  <a:lnTo>
                    <a:pt x="366" y="75442"/>
                  </a:lnTo>
                  <a:cubicBezTo>
                    <a:pt x="366" y="75382"/>
                    <a:pt x="335" y="75290"/>
                    <a:pt x="244" y="75260"/>
                  </a:cubicBezTo>
                  <a:cubicBezTo>
                    <a:pt x="123" y="75230"/>
                    <a:pt x="1" y="75321"/>
                    <a:pt x="1" y="75442"/>
                  </a:cubicBezTo>
                  <a:close/>
                  <a:moveTo>
                    <a:pt x="1" y="74287"/>
                  </a:moveTo>
                  <a:cubicBezTo>
                    <a:pt x="1" y="74379"/>
                    <a:pt x="31" y="74439"/>
                    <a:pt x="123" y="74470"/>
                  </a:cubicBezTo>
                  <a:cubicBezTo>
                    <a:pt x="244" y="74500"/>
                    <a:pt x="366" y="74409"/>
                    <a:pt x="366" y="74287"/>
                  </a:cubicBezTo>
                  <a:lnTo>
                    <a:pt x="366" y="73892"/>
                  </a:lnTo>
                  <a:cubicBezTo>
                    <a:pt x="366" y="73801"/>
                    <a:pt x="335" y="73710"/>
                    <a:pt x="244" y="73710"/>
                  </a:cubicBezTo>
                  <a:cubicBezTo>
                    <a:pt x="123" y="73649"/>
                    <a:pt x="1" y="73740"/>
                    <a:pt x="1" y="73892"/>
                  </a:cubicBezTo>
                  <a:close/>
                  <a:moveTo>
                    <a:pt x="1" y="72707"/>
                  </a:moveTo>
                  <a:cubicBezTo>
                    <a:pt x="1" y="72798"/>
                    <a:pt x="31" y="72859"/>
                    <a:pt x="123" y="72889"/>
                  </a:cubicBezTo>
                  <a:cubicBezTo>
                    <a:pt x="244" y="72920"/>
                    <a:pt x="366" y="72828"/>
                    <a:pt x="366" y="72707"/>
                  </a:cubicBezTo>
                  <a:lnTo>
                    <a:pt x="366" y="72312"/>
                  </a:lnTo>
                  <a:cubicBezTo>
                    <a:pt x="366" y="72220"/>
                    <a:pt x="335" y="72160"/>
                    <a:pt x="244" y="72129"/>
                  </a:cubicBezTo>
                  <a:cubicBezTo>
                    <a:pt x="123" y="72099"/>
                    <a:pt x="1" y="72190"/>
                    <a:pt x="1" y="72312"/>
                  </a:cubicBezTo>
                  <a:close/>
                  <a:moveTo>
                    <a:pt x="1" y="71126"/>
                  </a:moveTo>
                  <a:cubicBezTo>
                    <a:pt x="1" y="71217"/>
                    <a:pt x="31" y="71309"/>
                    <a:pt x="123" y="71309"/>
                  </a:cubicBezTo>
                  <a:cubicBezTo>
                    <a:pt x="244" y="71369"/>
                    <a:pt x="366" y="71278"/>
                    <a:pt x="366" y="71126"/>
                  </a:cubicBezTo>
                  <a:lnTo>
                    <a:pt x="366" y="70731"/>
                  </a:lnTo>
                  <a:cubicBezTo>
                    <a:pt x="366" y="70640"/>
                    <a:pt x="335" y="70579"/>
                    <a:pt x="244" y="70549"/>
                  </a:cubicBezTo>
                  <a:cubicBezTo>
                    <a:pt x="123" y="70518"/>
                    <a:pt x="1" y="70609"/>
                    <a:pt x="1" y="70731"/>
                  </a:cubicBezTo>
                  <a:close/>
                  <a:moveTo>
                    <a:pt x="1" y="69576"/>
                  </a:moveTo>
                  <a:cubicBezTo>
                    <a:pt x="1" y="69637"/>
                    <a:pt x="31" y="69728"/>
                    <a:pt x="123" y="69758"/>
                  </a:cubicBezTo>
                  <a:cubicBezTo>
                    <a:pt x="244" y="69789"/>
                    <a:pt x="366" y="69698"/>
                    <a:pt x="366" y="69576"/>
                  </a:cubicBezTo>
                  <a:lnTo>
                    <a:pt x="366" y="69181"/>
                  </a:lnTo>
                  <a:cubicBezTo>
                    <a:pt x="366" y="69090"/>
                    <a:pt x="335" y="68999"/>
                    <a:pt x="244" y="68968"/>
                  </a:cubicBezTo>
                  <a:cubicBezTo>
                    <a:pt x="123" y="68938"/>
                    <a:pt x="1" y="69029"/>
                    <a:pt x="1" y="69181"/>
                  </a:cubicBezTo>
                  <a:close/>
                  <a:moveTo>
                    <a:pt x="1" y="67995"/>
                  </a:moveTo>
                  <a:cubicBezTo>
                    <a:pt x="1" y="68087"/>
                    <a:pt x="31" y="68147"/>
                    <a:pt x="123" y="68178"/>
                  </a:cubicBezTo>
                  <a:cubicBezTo>
                    <a:pt x="244" y="68208"/>
                    <a:pt x="366" y="68117"/>
                    <a:pt x="366" y="67995"/>
                  </a:cubicBezTo>
                  <a:lnTo>
                    <a:pt x="366" y="67600"/>
                  </a:lnTo>
                  <a:cubicBezTo>
                    <a:pt x="366" y="67509"/>
                    <a:pt x="335" y="67448"/>
                    <a:pt x="244" y="67418"/>
                  </a:cubicBezTo>
                  <a:cubicBezTo>
                    <a:pt x="123" y="67357"/>
                    <a:pt x="1" y="67448"/>
                    <a:pt x="1" y="67600"/>
                  </a:cubicBezTo>
                  <a:close/>
                  <a:moveTo>
                    <a:pt x="1" y="66415"/>
                  </a:moveTo>
                  <a:cubicBezTo>
                    <a:pt x="1" y="66506"/>
                    <a:pt x="31" y="66567"/>
                    <a:pt x="123" y="66597"/>
                  </a:cubicBezTo>
                  <a:cubicBezTo>
                    <a:pt x="244" y="66658"/>
                    <a:pt x="366" y="66536"/>
                    <a:pt x="366" y="66415"/>
                  </a:cubicBezTo>
                  <a:lnTo>
                    <a:pt x="366" y="66020"/>
                  </a:lnTo>
                  <a:cubicBezTo>
                    <a:pt x="366" y="65929"/>
                    <a:pt x="335" y="65868"/>
                    <a:pt x="244" y="65837"/>
                  </a:cubicBezTo>
                  <a:cubicBezTo>
                    <a:pt x="123" y="65807"/>
                    <a:pt x="1" y="65898"/>
                    <a:pt x="1" y="66020"/>
                  </a:cubicBezTo>
                  <a:close/>
                  <a:moveTo>
                    <a:pt x="1" y="64834"/>
                  </a:moveTo>
                  <a:cubicBezTo>
                    <a:pt x="1" y="64926"/>
                    <a:pt x="31" y="65017"/>
                    <a:pt x="123" y="65017"/>
                  </a:cubicBezTo>
                  <a:cubicBezTo>
                    <a:pt x="244" y="65077"/>
                    <a:pt x="366" y="64986"/>
                    <a:pt x="366" y="64834"/>
                  </a:cubicBezTo>
                  <a:lnTo>
                    <a:pt x="366" y="64439"/>
                  </a:lnTo>
                  <a:cubicBezTo>
                    <a:pt x="366" y="64378"/>
                    <a:pt x="335" y="64287"/>
                    <a:pt x="244" y="64257"/>
                  </a:cubicBezTo>
                  <a:cubicBezTo>
                    <a:pt x="123" y="64226"/>
                    <a:pt x="1" y="64318"/>
                    <a:pt x="1" y="64439"/>
                  </a:cubicBezTo>
                  <a:close/>
                  <a:moveTo>
                    <a:pt x="1" y="63284"/>
                  </a:moveTo>
                  <a:cubicBezTo>
                    <a:pt x="1" y="63345"/>
                    <a:pt x="31" y="63436"/>
                    <a:pt x="123" y="63467"/>
                  </a:cubicBezTo>
                  <a:cubicBezTo>
                    <a:pt x="244" y="63497"/>
                    <a:pt x="366" y="63406"/>
                    <a:pt x="366" y="63284"/>
                  </a:cubicBezTo>
                  <a:lnTo>
                    <a:pt x="366" y="62889"/>
                  </a:lnTo>
                  <a:cubicBezTo>
                    <a:pt x="366" y="62798"/>
                    <a:pt x="335" y="62707"/>
                    <a:pt x="244" y="62707"/>
                  </a:cubicBezTo>
                  <a:cubicBezTo>
                    <a:pt x="123" y="62646"/>
                    <a:pt x="1" y="62737"/>
                    <a:pt x="1" y="62889"/>
                  </a:cubicBezTo>
                  <a:close/>
                  <a:moveTo>
                    <a:pt x="1" y="61704"/>
                  </a:moveTo>
                  <a:cubicBezTo>
                    <a:pt x="1" y="61795"/>
                    <a:pt x="31" y="61856"/>
                    <a:pt x="123" y="61886"/>
                  </a:cubicBezTo>
                  <a:cubicBezTo>
                    <a:pt x="244" y="61916"/>
                    <a:pt x="366" y="61825"/>
                    <a:pt x="366" y="61704"/>
                  </a:cubicBezTo>
                  <a:lnTo>
                    <a:pt x="366" y="61308"/>
                  </a:lnTo>
                  <a:cubicBezTo>
                    <a:pt x="366" y="61217"/>
                    <a:pt x="335" y="61156"/>
                    <a:pt x="244" y="61126"/>
                  </a:cubicBezTo>
                  <a:cubicBezTo>
                    <a:pt x="123" y="61065"/>
                    <a:pt x="1" y="61187"/>
                    <a:pt x="1" y="61308"/>
                  </a:cubicBezTo>
                  <a:close/>
                  <a:moveTo>
                    <a:pt x="1" y="60123"/>
                  </a:moveTo>
                  <a:cubicBezTo>
                    <a:pt x="1" y="60214"/>
                    <a:pt x="31" y="60275"/>
                    <a:pt x="123" y="60305"/>
                  </a:cubicBezTo>
                  <a:cubicBezTo>
                    <a:pt x="244" y="60366"/>
                    <a:pt x="366" y="60275"/>
                    <a:pt x="366" y="60123"/>
                  </a:cubicBezTo>
                  <a:lnTo>
                    <a:pt x="366" y="59728"/>
                  </a:lnTo>
                  <a:cubicBezTo>
                    <a:pt x="366" y="59637"/>
                    <a:pt x="335" y="59576"/>
                    <a:pt x="244" y="59545"/>
                  </a:cubicBezTo>
                  <a:cubicBezTo>
                    <a:pt x="123" y="59515"/>
                    <a:pt x="1" y="59606"/>
                    <a:pt x="1" y="59728"/>
                  </a:cubicBezTo>
                  <a:close/>
                  <a:moveTo>
                    <a:pt x="1" y="58542"/>
                  </a:moveTo>
                  <a:cubicBezTo>
                    <a:pt x="1" y="58634"/>
                    <a:pt x="31" y="58725"/>
                    <a:pt x="123" y="58755"/>
                  </a:cubicBezTo>
                  <a:cubicBezTo>
                    <a:pt x="244" y="58786"/>
                    <a:pt x="366" y="58694"/>
                    <a:pt x="366" y="58542"/>
                  </a:cubicBezTo>
                  <a:lnTo>
                    <a:pt x="366" y="58147"/>
                  </a:lnTo>
                  <a:cubicBezTo>
                    <a:pt x="366" y="58086"/>
                    <a:pt x="335" y="57995"/>
                    <a:pt x="244" y="57965"/>
                  </a:cubicBezTo>
                  <a:cubicBezTo>
                    <a:pt x="123" y="57935"/>
                    <a:pt x="1" y="58026"/>
                    <a:pt x="1" y="58147"/>
                  </a:cubicBezTo>
                  <a:close/>
                  <a:moveTo>
                    <a:pt x="1" y="56992"/>
                  </a:moveTo>
                  <a:cubicBezTo>
                    <a:pt x="1" y="57083"/>
                    <a:pt x="31" y="57144"/>
                    <a:pt x="123" y="57175"/>
                  </a:cubicBezTo>
                  <a:cubicBezTo>
                    <a:pt x="244" y="57205"/>
                    <a:pt x="366" y="57114"/>
                    <a:pt x="366" y="56992"/>
                  </a:cubicBezTo>
                  <a:lnTo>
                    <a:pt x="366" y="56597"/>
                  </a:lnTo>
                  <a:cubicBezTo>
                    <a:pt x="366" y="56506"/>
                    <a:pt x="335" y="56415"/>
                    <a:pt x="244" y="56415"/>
                  </a:cubicBezTo>
                  <a:cubicBezTo>
                    <a:pt x="123" y="56354"/>
                    <a:pt x="1" y="56445"/>
                    <a:pt x="1" y="56597"/>
                  </a:cubicBezTo>
                  <a:close/>
                  <a:moveTo>
                    <a:pt x="1" y="55412"/>
                  </a:moveTo>
                  <a:cubicBezTo>
                    <a:pt x="1" y="55503"/>
                    <a:pt x="31" y="55564"/>
                    <a:pt x="123" y="55594"/>
                  </a:cubicBezTo>
                  <a:cubicBezTo>
                    <a:pt x="244" y="55624"/>
                    <a:pt x="366" y="55533"/>
                    <a:pt x="366" y="55412"/>
                  </a:cubicBezTo>
                  <a:lnTo>
                    <a:pt x="366" y="55017"/>
                  </a:lnTo>
                  <a:cubicBezTo>
                    <a:pt x="366" y="54925"/>
                    <a:pt x="335" y="54865"/>
                    <a:pt x="244" y="54834"/>
                  </a:cubicBezTo>
                  <a:cubicBezTo>
                    <a:pt x="123" y="54804"/>
                    <a:pt x="1" y="54895"/>
                    <a:pt x="1" y="55017"/>
                  </a:cubicBezTo>
                  <a:close/>
                  <a:moveTo>
                    <a:pt x="1" y="53831"/>
                  </a:moveTo>
                  <a:cubicBezTo>
                    <a:pt x="1" y="53922"/>
                    <a:pt x="31" y="54013"/>
                    <a:pt x="123" y="54013"/>
                  </a:cubicBezTo>
                  <a:cubicBezTo>
                    <a:pt x="244" y="54074"/>
                    <a:pt x="366" y="53983"/>
                    <a:pt x="366" y="53831"/>
                  </a:cubicBezTo>
                  <a:lnTo>
                    <a:pt x="366" y="53436"/>
                  </a:lnTo>
                  <a:cubicBezTo>
                    <a:pt x="366" y="53375"/>
                    <a:pt x="335" y="53284"/>
                    <a:pt x="244" y="53254"/>
                  </a:cubicBezTo>
                  <a:cubicBezTo>
                    <a:pt x="123" y="53223"/>
                    <a:pt x="1" y="53314"/>
                    <a:pt x="1" y="53436"/>
                  </a:cubicBezTo>
                  <a:close/>
                  <a:moveTo>
                    <a:pt x="1" y="52281"/>
                  </a:moveTo>
                  <a:cubicBezTo>
                    <a:pt x="1" y="52342"/>
                    <a:pt x="31" y="52433"/>
                    <a:pt x="123" y="52463"/>
                  </a:cubicBezTo>
                  <a:cubicBezTo>
                    <a:pt x="244" y="52494"/>
                    <a:pt x="366" y="52403"/>
                    <a:pt x="366" y="52281"/>
                  </a:cubicBezTo>
                  <a:lnTo>
                    <a:pt x="366" y="51886"/>
                  </a:lnTo>
                  <a:cubicBezTo>
                    <a:pt x="366" y="51795"/>
                    <a:pt x="335" y="51703"/>
                    <a:pt x="244" y="51673"/>
                  </a:cubicBezTo>
                  <a:cubicBezTo>
                    <a:pt x="123" y="51643"/>
                    <a:pt x="1" y="51734"/>
                    <a:pt x="1" y="51886"/>
                  </a:cubicBezTo>
                  <a:close/>
                  <a:moveTo>
                    <a:pt x="1" y="50700"/>
                  </a:moveTo>
                  <a:cubicBezTo>
                    <a:pt x="1" y="50792"/>
                    <a:pt x="31" y="50852"/>
                    <a:pt x="123" y="50883"/>
                  </a:cubicBezTo>
                  <a:cubicBezTo>
                    <a:pt x="244" y="50913"/>
                    <a:pt x="366" y="50822"/>
                    <a:pt x="366" y="50700"/>
                  </a:cubicBezTo>
                  <a:lnTo>
                    <a:pt x="366" y="50305"/>
                  </a:lnTo>
                  <a:cubicBezTo>
                    <a:pt x="366" y="50214"/>
                    <a:pt x="335" y="50153"/>
                    <a:pt x="244" y="50123"/>
                  </a:cubicBezTo>
                  <a:cubicBezTo>
                    <a:pt x="123" y="50062"/>
                    <a:pt x="1" y="50184"/>
                    <a:pt x="1" y="50305"/>
                  </a:cubicBezTo>
                  <a:close/>
                  <a:moveTo>
                    <a:pt x="1" y="49120"/>
                  </a:moveTo>
                  <a:cubicBezTo>
                    <a:pt x="1" y="49211"/>
                    <a:pt x="31" y="49272"/>
                    <a:pt x="123" y="49302"/>
                  </a:cubicBezTo>
                  <a:cubicBezTo>
                    <a:pt x="244" y="49363"/>
                    <a:pt x="366" y="49241"/>
                    <a:pt x="366" y="49120"/>
                  </a:cubicBezTo>
                  <a:lnTo>
                    <a:pt x="366" y="48725"/>
                  </a:lnTo>
                  <a:cubicBezTo>
                    <a:pt x="366" y="48633"/>
                    <a:pt x="335" y="48573"/>
                    <a:pt x="244" y="48542"/>
                  </a:cubicBezTo>
                  <a:cubicBezTo>
                    <a:pt x="123" y="48512"/>
                    <a:pt x="1" y="48603"/>
                    <a:pt x="1" y="48725"/>
                  </a:cubicBezTo>
                  <a:close/>
                  <a:moveTo>
                    <a:pt x="1" y="47539"/>
                  </a:moveTo>
                  <a:cubicBezTo>
                    <a:pt x="1" y="47630"/>
                    <a:pt x="31" y="47722"/>
                    <a:pt x="123" y="47722"/>
                  </a:cubicBezTo>
                  <a:cubicBezTo>
                    <a:pt x="244" y="47782"/>
                    <a:pt x="366" y="47691"/>
                    <a:pt x="366" y="47539"/>
                  </a:cubicBezTo>
                  <a:lnTo>
                    <a:pt x="366" y="47144"/>
                  </a:lnTo>
                  <a:cubicBezTo>
                    <a:pt x="366" y="47083"/>
                    <a:pt x="335" y="46992"/>
                    <a:pt x="244" y="46962"/>
                  </a:cubicBezTo>
                  <a:cubicBezTo>
                    <a:pt x="123" y="46931"/>
                    <a:pt x="1" y="47023"/>
                    <a:pt x="1" y="47144"/>
                  </a:cubicBezTo>
                  <a:close/>
                  <a:moveTo>
                    <a:pt x="1" y="45989"/>
                  </a:moveTo>
                  <a:cubicBezTo>
                    <a:pt x="1" y="46050"/>
                    <a:pt x="31" y="46141"/>
                    <a:pt x="123" y="46171"/>
                  </a:cubicBezTo>
                  <a:cubicBezTo>
                    <a:pt x="244" y="46202"/>
                    <a:pt x="366" y="46111"/>
                    <a:pt x="366" y="45989"/>
                  </a:cubicBezTo>
                  <a:lnTo>
                    <a:pt x="366" y="45594"/>
                  </a:lnTo>
                  <a:cubicBezTo>
                    <a:pt x="366" y="45503"/>
                    <a:pt x="335" y="45412"/>
                    <a:pt x="244" y="45412"/>
                  </a:cubicBezTo>
                  <a:cubicBezTo>
                    <a:pt x="123" y="45351"/>
                    <a:pt x="1" y="45442"/>
                    <a:pt x="1" y="45594"/>
                  </a:cubicBezTo>
                  <a:close/>
                  <a:moveTo>
                    <a:pt x="1" y="44408"/>
                  </a:moveTo>
                  <a:cubicBezTo>
                    <a:pt x="1" y="44500"/>
                    <a:pt x="31" y="44560"/>
                    <a:pt x="123" y="44591"/>
                  </a:cubicBezTo>
                  <a:cubicBezTo>
                    <a:pt x="244" y="44621"/>
                    <a:pt x="366" y="44530"/>
                    <a:pt x="366" y="44408"/>
                  </a:cubicBezTo>
                  <a:lnTo>
                    <a:pt x="366" y="44013"/>
                  </a:lnTo>
                  <a:cubicBezTo>
                    <a:pt x="366" y="43922"/>
                    <a:pt x="335" y="43861"/>
                    <a:pt x="244" y="43831"/>
                  </a:cubicBezTo>
                  <a:cubicBezTo>
                    <a:pt x="123" y="43770"/>
                    <a:pt x="1" y="43892"/>
                    <a:pt x="1" y="44013"/>
                  </a:cubicBezTo>
                  <a:close/>
                  <a:moveTo>
                    <a:pt x="1" y="42828"/>
                  </a:moveTo>
                  <a:cubicBezTo>
                    <a:pt x="1" y="42919"/>
                    <a:pt x="31" y="42980"/>
                    <a:pt x="123" y="43010"/>
                  </a:cubicBezTo>
                  <a:cubicBezTo>
                    <a:pt x="244" y="43071"/>
                    <a:pt x="366" y="42980"/>
                    <a:pt x="366" y="42828"/>
                  </a:cubicBezTo>
                  <a:lnTo>
                    <a:pt x="366" y="42433"/>
                  </a:lnTo>
                  <a:cubicBezTo>
                    <a:pt x="366" y="42342"/>
                    <a:pt x="335" y="42281"/>
                    <a:pt x="244" y="42250"/>
                  </a:cubicBezTo>
                  <a:cubicBezTo>
                    <a:pt x="123" y="42220"/>
                    <a:pt x="1" y="42311"/>
                    <a:pt x="1" y="42433"/>
                  </a:cubicBezTo>
                  <a:close/>
                  <a:moveTo>
                    <a:pt x="1" y="41247"/>
                  </a:moveTo>
                  <a:cubicBezTo>
                    <a:pt x="1" y="41339"/>
                    <a:pt x="31" y="41430"/>
                    <a:pt x="123" y="41460"/>
                  </a:cubicBezTo>
                  <a:cubicBezTo>
                    <a:pt x="244" y="41491"/>
                    <a:pt x="366" y="41399"/>
                    <a:pt x="366" y="41247"/>
                  </a:cubicBezTo>
                  <a:lnTo>
                    <a:pt x="366" y="40883"/>
                  </a:lnTo>
                  <a:cubicBezTo>
                    <a:pt x="366" y="40791"/>
                    <a:pt x="335" y="40700"/>
                    <a:pt x="244" y="40670"/>
                  </a:cubicBezTo>
                  <a:cubicBezTo>
                    <a:pt x="123" y="40639"/>
                    <a:pt x="1" y="40731"/>
                    <a:pt x="1" y="40883"/>
                  </a:cubicBezTo>
                  <a:close/>
                  <a:moveTo>
                    <a:pt x="1" y="39697"/>
                  </a:moveTo>
                  <a:cubicBezTo>
                    <a:pt x="1" y="39788"/>
                    <a:pt x="31" y="39849"/>
                    <a:pt x="123" y="39880"/>
                  </a:cubicBezTo>
                  <a:cubicBezTo>
                    <a:pt x="244" y="39910"/>
                    <a:pt x="366" y="39819"/>
                    <a:pt x="366" y="39697"/>
                  </a:cubicBezTo>
                  <a:lnTo>
                    <a:pt x="366" y="39302"/>
                  </a:lnTo>
                  <a:cubicBezTo>
                    <a:pt x="366" y="39211"/>
                    <a:pt x="335" y="39120"/>
                    <a:pt x="244" y="39120"/>
                  </a:cubicBezTo>
                  <a:cubicBezTo>
                    <a:pt x="123" y="39059"/>
                    <a:pt x="1" y="39150"/>
                    <a:pt x="1" y="39302"/>
                  </a:cubicBezTo>
                  <a:close/>
                  <a:moveTo>
                    <a:pt x="1" y="38117"/>
                  </a:moveTo>
                  <a:cubicBezTo>
                    <a:pt x="1" y="38208"/>
                    <a:pt x="31" y="38269"/>
                    <a:pt x="123" y="38299"/>
                  </a:cubicBezTo>
                  <a:cubicBezTo>
                    <a:pt x="244" y="38329"/>
                    <a:pt x="366" y="38238"/>
                    <a:pt x="366" y="38117"/>
                  </a:cubicBezTo>
                  <a:lnTo>
                    <a:pt x="366" y="37721"/>
                  </a:lnTo>
                  <a:cubicBezTo>
                    <a:pt x="366" y="37630"/>
                    <a:pt x="335" y="37569"/>
                    <a:pt x="244" y="37539"/>
                  </a:cubicBezTo>
                  <a:cubicBezTo>
                    <a:pt x="123" y="37509"/>
                    <a:pt x="1" y="37600"/>
                    <a:pt x="1" y="37721"/>
                  </a:cubicBezTo>
                  <a:close/>
                  <a:moveTo>
                    <a:pt x="1" y="36536"/>
                  </a:moveTo>
                  <a:cubicBezTo>
                    <a:pt x="1" y="36627"/>
                    <a:pt x="31" y="36718"/>
                    <a:pt x="123" y="36718"/>
                  </a:cubicBezTo>
                  <a:cubicBezTo>
                    <a:pt x="244" y="36779"/>
                    <a:pt x="366" y="36688"/>
                    <a:pt x="366" y="36536"/>
                  </a:cubicBezTo>
                  <a:lnTo>
                    <a:pt x="366" y="36141"/>
                  </a:lnTo>
                  <a:cubicBezTo>
                    <a:pt x="366" y="36080"/>
                    <a:pt x="335" y="35989"/>
                    <a:pt x="244" y="35959"/>
                  </a:cubicBezTo>
                  <a:cubicBezTo>
                    <a:pt x="123" y="35928"/>
                    <a:pt x="1" y="36019"/>
                    <a:pt x="1" y="36141"/>
                  </a:cubicBezTo>
                  <a:close/>
                  <a:moveTo>
                    <a:pt x="1" y="34986"/>
                  </a:moveTo>
                  <a:cubicBezTo>
                    <a:pt x="1" y="35047"/>
                    <a:pt x="31" y="35138"/>
                    <a:pt x="123" y="35168"/>
                  </a:cubicBezTo>
                  <a:cubicBezTo>
                    <a:pt x="244" y="35199"/>
                    <a:pt x="366" y="35107"/>
                    <a:pt x="366" y="34986"/>
                  </a:cubicBezTo>
                  <a:lnTo>
                    <a:pt x="366" y="34591"/>
                  </a:lnTo>
                  <a:cubicBezTo>
                    <a:pt x="366" y="34500"/>
                    <a:pt x="335" y="34408"/>
                    <a:pt x="244" y="34378"/>
                  </a:cubicBezTo>
                  <a:cubicBezTo>
                    <a:pt x="123" y="34348"/>
                    <a:pt x="1" y="34439"/>
                    <a:pt x="1" y="34591"/>
                  </a:cubicBezTo>
                  <a:close/>
                  <a:moveTo>
                    <a:pt x="1" y="33405"/>
                  </a:moveTo>
                  <a:cubicBezTo>
                    <a:pt x="1" y="33496"/>
                    <a:pt x="31" y="33557"/>
                    <a:pt x="123" y="33588"/>
                  </a:cubicBezTo>
                  <a:cubicBezTo>
                    <a:pt x="244" y="33618"/>
                    <a:pt x="366" y="33527"/>
                    <a:pt x="366" y="33405"/>
                  </a:cubicBezTo>
                  <a:lnTo>
                    <a:pt x="366" y="33010"/>
                  </a:lnTo>
                  <a:cubicBezTo>
                    <a:pt x="366" y="32919"/>
                    <a:pt x="335" y="32858"/>
                    <a:pt x="244" y="32828"/>
                  </a:cubicBezTo>
                  <a:cubicBezTo>
                    <a:pt x="123" y="32767"/>
                    <a:pt x="1" y="32889"/>
                    <a:pt x="1" y="33010"/>
                  </a:cubicBezTo>
                  <a:close/>
                  <a:moveTo>
                    <a:pt x="1" y="31825"/>
                  </a:moveTo>
                  <a:cubicBezTo>
                    <a:pt x="1" y="31916"/>
                    <a:pt x="31" y="31977"/>
                    <a:pt x="123" y="32007"/>
                  </a:cubicBezTo>
                  <a:cubicBezTo>
                    <a:pt x="244" y="32068"/>
                    <a:pt x="366" y="31946"/>
                    <a:pt x="366" y="31825"/>
                  </a:cubicBezTo>
                  <a:lnTo>
                    <a:pt x="366" y="31430"/>
                  </a:lnTo>
                  <a:cubicBezTo>
                    <a:pt x="366" y="31338"/>
                    <a:pt x="335" y="31278"/>
                    <a:pt x="244" y="31247"/>
                  </a:cubicBezTo>
                  <a:cubicBezTo>
                    <a:pt x="123" y="31217"/>
                    <a:pt x="1" y="31308"/>
                    <a:pt x="1" y="31430"/>
                  </a:cubicBezTo>
                  <a:close/>
                  <a:moveTo>
                    <a:pt x="1" y="30244"/>
                  </a:moveTo>
                  <a:cubicBezTo>
                    <a:pt x="1" y="30335"/>
                    <a:pt x="31" y="30427"/>
                    <a:pt x="123" y="30457"/>
                  </a:cubicBezTo>
                  <a:cubicBezTo>
                    <a:pt x="244" y="30487"/>
                    <a:pt x="366" y="30396"/>
                    <a:pt x="366" y="30244"/>
                  </a:cubicBezTo>
                  <a:lnTo>
                    <a:pt x="366" y="29849"/>
                  </a:lnTo>
                  <a:cubicBezTo>
                    <a:pt x="366" y="29788"/>
                    <a:pt x="335" y="29697"/>
                    <a:pt x="244" y="29667"/>
                  </a:cubicBezTo>
                  <a:cubicBezTo>
                    <a:pt x="123" y="29636"/>
                    <a:pt x="1" y="29727"/>
                    <a:pt x="1" y="29849"/>
                  </a:cubicBezTo>
                  <a:close/>
                  <a:moveTo>
                    <a:pt x="1" y="28694"/>
                  </a:moveTo>
                  <a:cubicBezTo>
                    <a:pt x="1" y="28755"/>
                    <a:pt x="31" y="28846"/>
                    <a:pt x="123" y="28876"/>
                  </a:cubicBezTo>
                  <a:cubicBezTo>
                    <a:pt x="244" y="28907"/>
                    <a:pt x="366" y="28816"/>
                    <a:pt x="366" y="28694"/>
                  </a:cubicBezTo>
                  <a:lnTo>
                    <a:pt x="366" y="28299"/>
                  </a:lnTo>
                  <a:cubicBezTo>
                    <a:pt x="366" y="28208"/>
                    <a:pt x="335" y="28116"/>
                    <a:pt x="244" y="28116"/>
                  </a:cubicBezTo>
                  <a:cubicBezTo>
                    <a:pt x="123" y="28056"/>
                    <a:pt x="1" y="28147"/>
                    <a:pt x="1" y="28299"/>
                  </a:cubicBezTo>
                  <a:close/>
                  <a:moveTo>
                    <a:pt x="1" y="27113"/>
                  </a:moveTo>
                  <a:cubicBezTo>
                    <a:pt x="1" y="27205"/>
                    <a:pt x="31" y="27265"/>
                    <a:pt x="123" y="27296"/>
                  </a:cubicBezTo>
                  <a:cubicBezTo>
                    <a:pt x="244" y="27326"/>
                    <a:pt x="366" y="27235"/>
                    <a:pt x="366" y="27113"/>
                  </a:cubicBezTo>
                  <a:lnTo>
                    <a:pt x="366" y="26718"/>
                  </a:lnTo>
                  <a:cubicBezTo>
                    <a:pt x="366" y="26627"/>
                    <a:pt x="335" y="26566"/>
                    <a:pt x="244" y="26536"/>
                  </a:cubicBezTo>
                  <a:cubicBezTo>
                    <a:pt x="123" y="26475"/>
                    <a:pt x="1" y="26597"/>
                    <a:pt x="1" y="26718"/>
                  </a:cubicBezTo>
                  <a:close/>
                  <a:moveTo>
                    <a:pt x="1" y="25533"/>
                  </a:moveTo>
                  <a:cubicBezTo>
                    <a:pt x="1" y="25624"/>
                    <a:pt x="31" y="25715"/>
                    <a:pt x="123" y="25715"/>
                  </a:cubicBezTo>
                  <a:cubicBezTo>
                    <a:pt x="244" y="25776"/>
                    <a:pt x="366" y="25685"/>
                    <a:pt x="366" y="25533"/>
                  </a:cubicBezTo>
                  <a:lnTo>
                    <a:pt x="366" y="25138"/>
                  </a:lnTo>
                  <a:cubicBezTo>
                    <a:pt x="366" y="25047"/>
                    <a:pt x="335" y="24986"/>
                    <a:pt x="244" y="24955"/>
                  </a:cubicBezTo>
                  <a:cubicBezTo>
                    <a:pt x="123" y="24925"/>
                    <a:pt x="1" y="25016"/>
                    <a:pt x="1" y="25138"/>
                  </a:cubicBezTo>
                  <a:close/>
                  <a:moveTo>
                    <a:pt x="1" y="23952"/>
                  </a:moveTo>
                  <a:cubicBezTo>
                    <a:pt x="1" y="24043"/>
                    <a:pt x="31" y="24135"/>
                    <a:pt x="123" y="24165"/>
                  </a:cubicBezTo>
                  <a:cubicBezTo>
                    <a:pt x="244" y="24195"/>
                    <a:pt x="366" y="24104"/>
                    <a:pt x="366" y="23952"/>
                  </a:cubicBezTo>
                  <a:lnTo>
                    <a:pt x="366" y="23588"/>
                  </a:lnTo>
                  <a:cubicBezTo>
                    <a:pt x="366" y="23496"/>
                    <a:pt x="335" y="23405"/>
                    <a:pt x="244" y="23375"/>
                  </a:cubicBezTo>
                  <a:cubicBezTo>
                    <a:pt x="123" y="23344"/>
                    <a:pt x="1" y="23436"/>
                    <a:pt x="1" y="23588"/>
                  </a:cubicBezTo>
                  <a:close/>
                  <a:moveTo>
                    <a:pt x="1" y="22402"/>
                  </a:moveTo>
                  <a:cubicBezTo>
                    <a:pt x="1" y="22493"/>
                    <a:pt x="31" y="22554"/>
                    <a:pt x="123" y="22584"/>
                  </a:cubicBezTo>
                  <a:cubicBezTo>
                    <a:pt x="244" y="22615"/>
                    <a:pt x="366" y="22524"/>
                    <a:pt x="366" y="22402"/>
                  </a:cubicBezTo>
                  <a:lnTo>
                    <a:pt x="366" y="22007"/>
                  </a:lnTo>
                  <a:cubicBezTo>
                    <a:pt x="366" y="21916"/>
                    <a:pt x="335" y="21825"/>
                    <a:pt x="244" y="21825"/>
                  </a:cubicBezTo>
                  <a:cubicBezTo>
                    <a:pt x="123" y="21764"/>
                    <a:pt x="1" y="21855"/>
                    <a:pt x="1" y="22007"/>
                  </a:cubicBezTo>
                  <a:close/>
                  <a:moveTo>
                    <a:pt x="1" y="20822"/>
                  </a:moveTo>
                  <a:cubicBezTo>
                    <a:pt x="1" y="20913"/>
                    <a:pt x="31" y="20973"/>
                    <a:pt x="123" y="21004"/>
                  </a:cubicBezTo>
                  <a:cubicBezTo>
                    <a:pt x="244" y="21065"/>
                    <a:pt x="366" y="20943"/>
                    <a:pt x="366" y="20822"/>
                  </a:cubicBezTo>
                  <a:lnTo>
                    <a:pt x="366" y="20426"/>
                  </a:lnTo>
                  <a:cubicBezTo>
                    <a:pt x="366" y="20335"/>
                    <a:pt x="335" y="20274"/>
                    <a:pt x="244" y="20244"/>
                  </a:cubicBezTo>
                  <a:cubicBezTo>
                    <a:pt x="123" y="20214"/>
                    <a:pt x="1" y="20305"/>
                    <a:pt x="1" y="20426"/>
                  </a:cubicBezTo>
                  <a:close/>
                  <a:moveTo>
                    <a:pt x="1" y="19241"/>
                  </a:moveTo>
                  <a:cubicBezTo>
                    <a:pt x="1" y="19332"/>
                    <a:pt x="31" y="19423"/>
                    <a:pt x="123" y="19423"/>
                  </a:cubicBezTo>
                  <a:cubicBezTo>
                    <a:pt x="244" y="19484"/>
                    <a:pt x="366" y="19393"/>
                    <a:pt x="366" y="19241"/>
                  </a:cubicBezTo>
                  <a:lnTo>
                    <a:pt x="366" y="18846"/>
                  </a:lnTo>
                  <a:cubicBezTo>
                    <a:pt x="366" y="18785"/>
                    <a:pt x="335" y="18694"/>
                    <a:pt x="244" y="18663"/>
                  </a:cubicBezTo>
                  <a:cubicBezTo>
                    <a:pt x="123" y="18633"/>
                    <a:pt x="1" y="18724"/>
                    <a:pt x="1" y="18846"/>
                  </a:cubicBezTo>
                  <a:close/>
                  <a:moveTo>
                    <a:pt x="1" y="17691"/>
                  </a:moveTo>
                  <a:cubicBezTo>
                    <a:pt x="1" y="17752"/>
                    <a:pt x="31" y="17843"/>
                    <a:pt x="123" y="17873"/>
                  </a:cubicBezTo>
                  <a:cubicBezTo>
                    <a:pt x="244" y="17904"/>
                    <a:pt x="366" y="17812"/>
                    <a:pt x="366" y="17691"/>
                  </a:cubicBezTo>
                  <a:lnTo>
                    <a:pt x="366" y="17296"/>
                  </a:lnTo>
                  <a:cubicBezTo>
                    <a:pt x="366" y="17204"/>
                    <a:pt x="335" y="17113"/>
                    <a:pt x="244" y="17083"/>
                  </a:cubicBezTo>
                  <a:cubicBezTo>
                    <a:pt x="123" y="17052"/>
                    <a:pt x="1" y="17144"/>
                    <a:pt x="1" y="17296"/>
                  </a:cubicBezTo>
                  <a:close/>
                  <a:moveTo>
                    <a:pt x="1" y="16110"/>
                  </a:moveTo>
                  <a:cubicBezTo>
                    <a:pt x="1" y="16201"/>
                    <a:pt x="31" y="16262"/>
                    <a:pt x="123" y="16293"/>
                  </a:cubicBezTo>
                  <a:cubicBezTo>
                    <a:pt x="244" y="16323"/>
                    <a:pt x="366" y="16232"/>
                    <a:pt x="366" y="16110"/>
                  </a:cubicBezTo>
                  <a:lnTo>
                    <a:pt x="366" y="15715"/>
                  </a:lnTo>
                  <a:cubicBezTo>
                    <a:pt x="366" y="15624"/>
                    <a:pt x="335" y="15563"/>
                    <a:pt x="244" y="15533"/>
                  </a:cubicBezTo>
                  <a:cubicBezTo>
                    <a:pt x="123" y="15472"/>
                    <a:pt x="1" y="15593"/>
                    <a:pt x="1" y="15715"/>
                  </a:cubicBezTo>
                  <a:close/>
                  <a:moveTo>
                    <a:pt x="1" y="14530"/>
                  </a:moveTo>
                  <a:cubicBezTo>
                    <a:pt x="1" y="14621"/>
                    <a:pt x="31" y="14682"/>
                    <a:pt x="123" y="14712"/>
                  </a:cubicBezTo>
                  <a:cubicBezTo>
                    <a:pt x="244" y="14773"/>
                    <a:pt x="366" y="14651"/>
                    <a:pt x="366" y="14530"/>
                  </a:cubicBezTo>
                  <a:lnTo>
                    <a:pt x="366" y="14134"/>
                  </a:lnTo>
                  <a:cubicBezTo>
                    <a:pt x="366" y="14043"/>
                    <a:pt x="335" y="13983"/>
                    <a:pt x="244" y="13952"/>
                  </a:cubicBezTo>
                  <a:cubicBezTo>
                    <a:pt x="123" y="13922"/>
                    <a:pt x="1" y="14013"/>
                    <a:pt x="1" y="141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241232" y="241770"/>
              <a:ext cx="8661536" cy="4659959"/>
            </a:xfrm>
            <a:custGeom>
              <a:rect b="b" l="l" r="r" t="t"/>
              <a:pathLst>
                <a:path extrusionOk="0" h="170398" w="265386">
                  <a:moveTo>
                    <a:pt x="132708" y="517"/>
                  </a:moveTo>
                  <a:lnTo>
                    <a:pt x="15533" y="517"/>
                  </a:lnTo>
                  <a:cubicBezTo>
                    <a:pt x="15381" y="517"/>
                    <a:pt x="15290" y="396"/>
                    <a:pt x="15290" y="244"/>
                  </a:cubicBezTo>
                  <a:cubicBezTo>
                    <a:pt x="15290" y="122"/>
                    <a:pt x="15381" y="0"/>
                    <a:pt x="15533" y="0"/>
                  </a:cubicBezTo>
                  <a:lnTo>
                    <a:pt x="132708" y="0"/>
                  </a:lnTo>
                  <a:lnTo>
                    <a:pt x="249884" y="0"/>
                  </a:lnTo>
                  <a:cubicBezTo>
                    <a:pt x="250006" y="0"/>
                    <a:pt x="250127" y="122"/>
                    <a:pt x="250127" y="244"/>
                  </a:cubicBezTo>
                  <a:cubicBezTo>
                    <a:pt x="250127" y="396"/>
                    <a:pt x="250006" y="517"/>
                    <a:pt x="249884" y="517"/>
                  </a:cubicBezTo>
                  <a:close/>
                  <a:moveTo>
                    <a:pt x="132708" y="169881"/>
                  </a:moveTo>
                  <a:lnTo>
                    <a:pt x="249884" y="169881"/>
                  </a:lnTo>
                  <a:cubicBezTo>
                    <a:pt x="250006" y="169881"/>
                    <a:pt x="250127" y="170003"/>
                    <a:pt x="250127" y="170155"/>
                  </a:cubicBezTo>
                  <a:cubicBezTo>
                    <a:pt x="250127" y="170276"/>
                    <a:pt x="250006" y="170398"/>
                    <a:pt x="249884" y="170398"/>
                  </a:cubicBezTo>
                  <a:lnTo>
                    <a:pt x="132708" y="170398"/>
                  </a:lnTo>
                  <a:lnTo>
                    <a:pt x="15533" y="170398"/>
                  </a:lnTo>
                  <a:cubicBezTo>
                    <a:pt x="15381" y="170398"/>
                    <a:pt x="15290" y="170276"/>
                    <a:pt x="15290" y="170155"/>
                  </a:cubicBezTo>
                  <a:cubicBezTo>
                    <a:pt x="15290" y="170003"/>
                    <a:pt x="15381" y="169881"/>
                    <a:pt x="15533" y="169881"/>
                  </a:cubicBezTo>
                  <a:close/>
                  <a:moveTo>
                    <a:pt x="265386" y="154896"/>
                  </a:moveTo>
                  <a:cubicBezTo>
                    <a:pt x="265386" y="155048"/>
                    <a:pt x="265295" y="155139"/>
                    <a:pt x="265143" y="155139"/>
                  </a:cubicBezTo>
                  <a:cubicBezTo>
                    <a:pt x="264991" y="155139"/>
                    <a:pt x="264869" y="155048"/>
                    <a:pt x="264869" y="154896"/>
                  </a:cubicBezTo>
                  <a:lnTo>
                    <a:pt x="264869" y="85199"/>
                  </a:lnTo>
                  <a:lnTo>
                    <a:pt x="264869" y="15502"/>
                  </a:lnTo>
                  <a:cubicBezTo>
                    <a:pt x="264869" y="15350"/>
                    <a:pt x="264991" y="15259"/>
                    <a:pt x="265143" y="15259"/>
                  </a:cubicBezTo>
                  <a:cubicBezTo>
                    <a:pt x="265295" y="15259"/>
                    <a:pt x="265386" y="15350"/>
                    <a:pt x="265386" y="15502"/>
                  </a:cubicBezTo>
                  <a:lnTo>
                    <a:pt x="265386" y="85199"/>
                  </a:lnTo>
                  <a:close/>
                  <a:moveTo>
                    <a:pt x="548" y="154896"/>
                  </a:moveTo>
                  <a:cubicBezTo>
                    <a:pt x="548" y="155048"/>
                    <a:pt x="426" y="155139"/>
                    <a:pt x="274" y="155139"/>
                  </a:cubicBezTo>
                  <a:cubicBezTo>
                    <a:pt x="122" y="155139"/>
                    <a:pt x="1" y="155048"/>
                    <a:pt x="1" y="154896"/>
                  </a:cubicBezTo>
                  <a:lnTo>
                    <a:pt x="1" y="85199"/>
                  </a:lnTo>
                  <a:lnTo>
                    <a:pt x="1" y="15502"/>
                  </a:lnTo>
                  <a:cubicBezTo>
                    <a:pt x="1" y="15350"/>
                    <a:pt x="122" y="15259"/>
                    <a:pt x="274" y="15259"/>
                  </a:cubicBezTo>
                  <a:cubicBezTo>
                    <a:pt x="426" y="15259"/>
                    <a:pt x="548" y="15350"/>
                    <a:pt x="548" y="15502"/>
                  </a:cubicBezTo>
                  <a:lnTo>
                    <a:pt x="548" y="851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1166575" y="-2144750"/>
            <a:ext cx="6810850" cy="943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4"/>
          <p:cNvSpPr txBox="1"/>
          <p:nvPr>
            <p:ph type="title"/>
          </p:nvPr>
        </p:nvSpPr>
        <p:spPr>
          <a:xfrm>
            <a:off x="4608925" y="3482622"/>
            <a:ext cx="29676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46" name="Google Shape;146;p14"/>
          <p:cNvSpPr txBox="1"/>
          <p:nvPr>
            <p:ph idx="1" type="subTitle"/>
          </p:nvPr>
        </p:nvSpPr>
        <p:spPr>
          <a:xfrm>
            <a:off x="3581125" y="1756425"/>
            <a:ext cx="5023200" cy="13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7" name="Google Shape;147;p14"/>
          <p:cNvGrpSpPr/>
          <p:nvPr/>
        </p:nvGrpSpPr>
        <p:grpSpPr>
          <a:xfrm>
            <a:off x="4373450" y="91450"/>
            <a:ext cx="3438550" cy="313100"/>
            <a:chOff x="2080850" y="4232125"/>
            <a:chExt cx="3438550" cy="313100"/>
          </a:xfrm>
        </p:grpSpPr>
        <p:sp>
          <p:nvSpPr>
            <p:cNvPr id="148" name="Google Shape;148;p14"/>
            <p:cNvSpPr/>
            <p:nvPr/>
          </p:nvSpPr>
          <p:spPr>
            <a:xfrm>
              <a:off x="2080850" y="4232125"/>
              <a:ext cx="3438550" cy="313100"/>
            </a:xfrm>
            <a:custGeom>
              <a:rect b="b" l="l" r="r" t="t"/>
              <a:pathLst>
                <a:path extrusionOk="0" h="12524" w="137542">
                  <a:moveTo>
                    <a:pt x="60974" y="1976"/>
                  </a:moveTo>
                  <a:cubicBezTo>
                    <a:pt x="60032" y="1976"/>
                    <a:pt x="59151" y="2371"/>
                    <a:pt x="58512" y="3009"/>
                  </a:cubicBezTo>
                  <a:cubicBezTo>
                    <a:pt x="57874" y="3617"/>
                    <a:pt x="57509" y="4499"/>
                    <a:pt x="57509" y="5441"/>
                  </a:cubicBezTo>
                  <a:cubicBezTo>
                    <a:pt x="57509" y="6414"/>
                    <a:pt x="57874" y="7265"/>
                    <a:pt x="58512" y="7903"/>
                  </a:cubicBezTo>
                  <a:cubicBezTo>
                    <a:pt x="59151" y="8541"/>
                    <a:pt x="60032" y="8936"/>
                    <a:pt x="60974" y="8936"/>
                  </a:cubicBezTo>
                  <a:lnTo>
                    <a:pt x="63862" y="8936"/>
                  </a:lnTo>
                  <a:cubicBezTo>
                    <a:pt x="63892" y="8936"/>
                    <a:pt x="63892" y="8936"/>
                    <a:pt x="63892" y="8936"/>
                  </a:cubicBezTo>
                  <a:cubicBezTo>
                    <a:pt x="64136" y="8936"/>
                    <a:pt x="64683" y="8815"/>
                    <a:pt x="65230" y="8480"/>
                  </a:cubicBezTo>
                  <a:cubicBezTo>
                    <a:pt x="65625" y="8268"/>
                    <a:pt x="66020" y="7933"/>
                    <a:pt x="66354" y="7508"/>
                  </a:cubicBezTo>
                  <a:cubicBezTo>
                    <a:pt x="67479" y="5897"/>
                    <a:pt x="68513" y="4590"/>
                    <a:pt x="68513" y="4590"/>
                  </a:cubicBezTo>
                  <a:cubicBezTo>
                    <a:pt x="68513" y="4590"/>
                    <a:pt x="69546" y="3283"/>
                    <a:pt x="70671" y="1702"/>
                  </a:cubicBezTo>
                  <a:cubicBezTo>
                    <a:pt x="71066" y="1186"/>
                    <a:pt x="71522" y="790"/>
                    <a:pt x="72008" y="547"/>
                  </a:cubicBezTo>
                  <a:cubicBezTo>
                    <a:pt x="72677" y="152"/>
                    <a:pt x="73345" y="0"/>
                    <a:pt x="73649" y="0"/>
                  </a:cubicBezTo>
                  <a:lnTo>
                    <a:pt x="76567" y="0"/>
                  </a:lnTo>
                  <a:cubicBezTo>
                    <a:pt x="77692" y="0"/>
                    <a:pt x="78725" y="486"/>
                    <a:pt x="79485" y="1216"/>
                  </a:cubicBezTo>
                  <a:cubicBezTo>
                    <a:pt x="80215" y="1976"/>
                    <a:pt x="80701" y="3009"/>
                    <a:pt x="80701" y="4134"/>
                  </a:cubicBezTo>
                  <a:cubicBezTo>
                    <a:pt x="80701" y="5259"/>
                    <a:pt x="80215" y="6292"/>
                    <a:pt x="79485" y="7052"/>
                  </a:cubicBezTo>
                  <a:cubicBezTo>
                    <a:pt x="78725" y="7781"/>
                    <a:pt x="77692" y="8237"/>
                    <a:pt x="76567" y="8237"/>
                  </a:cubicBezTo>
                  <a:cubicBezTo>
                    <a:pt x="75747" y="8237"/>
                    <a:pt x="74987" y="7903"/>
                    <a:pt x="74470" y="7386"/>
                  </a:cubicBezTo>
                  <a:cubicBezTo>
                    <a:pt x="73923" y="6839"/>
                    <a:pt x="73589" y="6079"/>
                    <a:pt x="73589" y="5259"/>
                  </a:cubicBezTo>
                  <a:cubicBezTo>
                    <a:pt x="73589" y="4438"/>
                    <a:pt x="73923" y="3708"/>
                    <a:pt x="74470" y="3161"/>
                  </a:cubicBezTo>
                  <a:cubicBezTo>
                    <a:pt x="74987" y="2614"/>
                    <a:pt x="75747" y="2280"/>
                    <a:pt x="76567" y="2280"/>
                  </a:cubicBezTo>
                  <a:cubicBezTo>
                    <a:pt x="77114" y="2280"/>
                    <a:pt x="77570" y="2493"/>
                    <a:pt x="77935" y="2857"/>
                  </a:cubicBezTo>
                  <a:cubicBezTo>
                    <a:pt x="78300" y="3192"/>
                    <a:pt x="78513" y="3678"/>
                    <a:pt x="78513" y="4225"/>
                  </a:cubicBezTo>
                  <a:cubicBezTo>
                    <a:pt x="78513" y="4742"/>
                    <a:pt x="78300" y="5228"/>
                    <a:pt x="77935" y="5593"/>
                  </a:cubicBezTo>
                  <a:cubicBezTo>
                    <a:pt x="77814" y="5714"/>
                    <a:pt x="77662" y="5806"/>
                    <a:pt x="77510" y="5897"/>
                  </a:cubicBezTo>
                  <a:cubicBezTo>
                    <a:pt x="77479" y="6383"/>
                    <a:pt x="77054" y="6778"/>
                    <a:pt x="76567" y="6778"/>
                  </a:cubicBezTo>
                  <a:cubicBezTo>
                    <a:pt x="76051" y="6778"/>
                    <a:pt x="75625" y="6353"/>
                    <a:pt x="75625" y="5836"/>
                  </a:cubicBezTo>
                  <a:cubicBezTo>
                    <a:pt x="75625" y="5319"/>
                    <a:pt x="76051" y="4894"/>
                    <a:pt x="76567" y="4894"/>
                  </a:cubicBezTo>
                  <a:cubicBezTo>
                    <a:pt x="76871" y="4894"/>
                    <a:pt x="77145" y="5046"/>
                    <a:pt x="77327" y="5259"/>
                  </a:cubicBezTo>
                  <a:cubicBezTo>
                    <a:pt x="77388" y="5228"/>
                    <a:pt x="77418" y="5167"/>
                    <a:pt x="77479" y="5137"/>
                  </a:cubicBezTo>
                  <a:cubicBezTo>
                    <a:pt x="77722" y="4894"/>
                    <a:pt x="77844" y="4559"/>
                    <a:pt x="77844" y="4225"/>
                  </a:cubicBezTo>
                  <a:cubicBezTo>
                    <a:pt x="77844" y="3860"/>
                    <a:pt x="77722" y="3526"/>
                    <a:pt x="77479" y="3313"/>
                  </a:cubicBezTo>
                  <a:cubicBezTo>
                    <a:pt x="77236" y="3070"/>
                    <a:pt x="76932" y="2918"/>
                    <a:pt x="76567" y="2918"/>
                  </a:cubicBezTo>
                  <a:cubicBezTo>
                    <a:pt x="75929" y="2918"/>
                    <a:pt x="75352" y="3192"/>
                    <a:pt x="74926" y="3617"/>
                  </a:cubicBezTo>
                  <a:cubicBezTo>
                    <a:pt x="74500" y="4043"/>
                    <a:pt x="74227" y="4620"/>
                    <a:pt x="74227" y="5259"/>
                  </a:cubicBezTo>
                  <a:cubicBezTo>
                    <a:pt x="74227" y="5897"/>
                    <a:pt x="74500" y="6505"/>
                    <a:pt x="74926" y="6930"/>
                  </a:cubicBezTo>
                  <a:cubicBezTo>
                    <a:pt x="75352" y="7356"/>
                    <a:pt x="75929" y="7599"/>
                    <a:pt x="76567" y="7599"/>
                  </a:cubicBezTo>
                  <a:cubicBezTo>
                    <a:pt x="77510" y="7599"/>
                    <a:pt x="78391" y="7204"/>
                    <a:pt x="79029" y="6596"/>
                  </a:cubicBezTo>
                  <a:cubicBezTo>
                    <a:pt x="79668" y="5958"/>
                    <a:pt x="80032" y="5076"/>
                    <a:pt x="80032" y="4134"/>
                  </a:cubicBezTo>
                  <a:cubicBezTo>
                    <a:pt x="80032" y="3161"/>
                    <a:pt x="79668" y="2310"/>
                    <a:pt x="79029" y="1672"/>
                  </a:cubicBezTo>
                  <a:cubicBezTo>
                    <a:pt x="78391" y="1034"/>
                    <a:pt x="77510" y="669"/>
                    <a:pt x="76567" y="669"/>
                  </a:cubicBezTo>
                  <a:lnTo>
                    <a:pt x="73680" y="669"/>
                  </a:lnTo>
                  <a:cubicBezTo>
                    <a:pt x="73649" y="669"/>
                    <a:pt x="73649" y="669"/>
                    <a:pt x="73649" y="669"/>
                  </a:cubicBezTo>
                  <a:cubicBezTo>
                    <a:pt x="73406" y="638"/>
                    <a:pt x="72859" y="760"/>
                    <a:pt x="72312" y="1094"/>
                  </a:cubicBezTo>
                  <a:cubicBezTo>
                    <a:pt x="71917" y="1307"/>
                    <a:pt x="71522" y="1641"/>
                    <a:pt x="71187" y="2097"/>
                  </a:cubicBezTo>
                  <a:cubicBezTo>
                    <a:pt x="70063" y="3678"/>
                    <a:pt x="69029" y="4985"/>
                    <a:pt x="69029" y="4985"/>
                  </a:cubicBezTo>
                  <a:cubicBezTo>
                    <a:pt x="69029" y="4985"/>
                    <a:pt x="67996" y="6292"/>
                    <a:pt x="66871" y="7873"/>
                  </a:cubicBezTo>
                  <a:cubicBezTo>
                    <a:pt x="66476" y="8389"/>
                    <a:pt x="66020" y="8784"/>
                    <a:pt x="65534" y="9058"/>
                  </a:cubicBezTo>
                  <a:cubicBezTo>
                    <a:pt x="64865" y="9423"/>
                    <a:pt x="64196" y="9575"/>
                    <a:pt x="63892" y="9575"/>
                  </a:cubicBezTo>
                  <a:lnTo>
                    <a:pt x="60974" y="9575"/>
                  </a:lnTo>
                  <a:cubicBezTo>
                    <a:pt x="59850" y="9575"/>
                    <a:pt x="58816" y="9119"/>
                    <a:pt x="58056" y="8359"/>
                  </a:cubicBezTo>
                  <a:cubicBezTo>
                    <a:pt x="57327" y="7629"/>
                    <a:pt x="56841" y="6596"/>
                    <a:pt x="56841" y="5441"/>
                  </a:cubicBezTo>
                  <a:cubicBezTo>
                    <a:pt x="56841" y="4316"/>
                    <a:pt x="57327" y="3283"/>
                    <a:pt x="58056" y="2553"/>
                  </a:cubicBezTo>
                  <a:cubicBezTo>
                    <a:pt x="58816" y="1793"/>
                    <a:pt x="59850" y="1338"/>
                    <a:pt x="60974" y="1338"/>
                  </a:cubicBezTo>
                  <a:cubicBezTo>
                    <a:pt x="61795" y="1338"/>
                    <a:pt x="62555" y="1672"/>
                    <a:pt x="63072" y="2219"/>
                  </a:cubicBezTo>
                  <a:cubicBezTo>
                    <a:pt x="63619" y="2766"/>
                    <a:pt x="63953" y="3496"/>
                    <a:pt x="63953" y="4316"/>
                  </a:cubicBezTo>
                  <a:cubicBezTo>
                    <a:pt x="63953" y="5137"/>
                    <a:pt x="63619" y="5897"/>
                    <a:pt x="63072" y="6414"/>
                  </a:cubicBezTo>
                  <a:cubicBezTo>
                    <a:pt x="62555" y="6961"/>
                    <a:pt x="61795" y="7295"/>
                    <a:pt x="60974" y="7295"/>
                  </a:cubicBezTo>
                  <a:cubicBezTo>
                    <a:pt x="60427" y="7295"/>
                    <a:pt x="59971" y="7082"/>
                    <a:pt x="59607" y="6748"/>
                  </a:cubicBezTo>
                  <a:cubicBezTo>
                    <a:pt x="59242" y="6383"/>
                    <a:pt x="59029" y="5897"/>
                    <a:pt x="59029" y="5380"/>
                  </a:cubicBezTo>
                  <a:cubicBezTo>
                    <a:pt x="59029" y="4833"/>
                    <a:pt x="59242" y="4347"/>
                    <a:pt x="59607" y="4012"/>
                  </a:cubicBezTo>
                  <a:cubicBezTo>
                    <a:pt x="59728" y="3891"/>
                    <a:pt x="59880" y="3769"/>
                    <a:pt x="60032" y="3678"/>
                  </a:cubicBezTo>
                  <a:cubicBezTo>
                    <a:pt x="60062" y="3192"/>
                    <a:pt x="60488" y="2827"/>
                    <a:pt x="60974" y="2827"/>
                  </a:cubicBezTo>
                  <a:cubicBezTo>
                    <a:pt x="61491" y="2827"/>
                    <a:pt x="61917" y="3252"/>
                    <a:pt x="61917" y="3769"/>
                  </a:cubicBezTo>
                  <a:cubicBezTo>
                    <a:pt x="61917" y="4286"/>
                    <a:pt x="61491" y="4711"/>
                    <a:pt x="60974" y="4711"/>
                  </a:cubicBezTo>
                  <a:cubicBezTo>
                    <a:pt x="60670" y="4711"/>
                    <a:pt x="60397" y="4559"/>
                    <a:pt x="60214" y="4316"/>
                  </a:cubicBezTo>
                  <a:cubicBezTo>
                    <a:pt x="60154" y="4377"/>
                    <a:pt x="60123" y="4407"/>
                    <a:pt x="60062" y="4468"/>
                  </a:cubicBezTo>
                  <a:cubicBezTo>
                    <a:pt x="59819" y="4681"/>
                    <a:pt x="59698" y="5015"/>
                    <a:pt x="59698" y="5380"/>
                  </a:cubicBezTo>
                  <a:cubicBezTo>
                    <a:pt x="59698" y="5714"/>
                    <a:pt x="59819" y="6049"/>
                    <a:pt x="60062" y="6292"/>
                  </a:cubicBezTo>
                  <a:cubicBezTo>
                    <a:pt x="60306" y="6505"/>
                    <a:pt x="60610" y="6657"/>
                    <a:pt x="60974" y="6657"/>
                  </a:cubicBezTo>
                  <a:cubicBezTo>
                    <a:pt x="61613" y="6657"/>
                    <a:pt x="62190" y="6383"/>
                    <a:pt x="62616" y="5958"/>
                  </a:cubicBezTo>
                  <a:cubicBezTo>
                    <a:pt x="63041" y="5532"/>
                    <a:pt x="63315" y="4955"/>
                    <a:pt x="63315" y="4316"/>
                  </a:cubicBezTo>
                  <a:cubicBezTo>
                    <a:pt x="63315" y="3678"/>
                    <a:pt x="63041" y="3100"/>
                    <a:pt x="62616" y="2675"/>
                  </a:cubicBezTo>
                  <a:cubicBezTo>
                    <a:pt x="62190" y="2249"/>
                    <a:pt x="61613" y="1976"/>
                    <a:pt x="60974" y="1976"/>
                  </a:cubicBezTo>
                  <a:close/>
                  <a:moveTo>
                    <a:pt x="133590" y="6778"/>
                  </a:moveTo>
                  <a:cubicBezTo>
                    <a:pt x="134137" y="6778"/>
                    <a:pt x="134593" y="7234"/>
                    <a:pt x="134593" y="7751"/>
                  </a:cubicBezTo>
                  <a:cubicBezTo>
                    <a:pt x="134593" y="8298"/>
                    <a:pt x="134137" y="8754"/>
                    <a:pt x="133590" y="8754"/>
                  </a:cubicBezTo>
                  <a:cubicBezTo>
                    <a:pt x="133255" y="8754"/>
                    <a:pt x="132951" y="8572"/>
                    <a:pt x="132769" y="8268"/>
                  </a:cubicBezTo>
                  <a:cubicBezTo>
                    <a:pt x="132587" y="8359"/>
                    <a:pt x="132404" y="8511"/>
                    <a:pt x="132252" y="8632"/>
                  </a:cubicBezTo>
                  <a:cubicBezTo>
                    <a:pt x="131918" y="8997"/>
                    <a:pt x="131705" y="9453"/>
                    <a:pt x="131705" y="10000"/>
                  </a:cubicBezTo>
                  <a:cubicBezTo>
                    <a:pt x="131705" y="10517"/>
                    <a:pt x="131918" y="10973"/>
                    <a:pt x="132252" y="11338"/>
                  </a:cubicBezTo>
                  <a:cubicBezTo>
                    <a:pt x="132617" y="11672"/>
                    <a:pt x="133073" y="11885"/>
                    <a:pt x="133590" y="11885"/>
                  </a:cubicBezTo>
                  <a:cubicBezTo>
                    <a:pt x="134502" y="11885"/>
                    <a:pt x="135322" y="11520"/>
                    <a:pt x="135930" y="10912"/>
                  </a:cubicBezTo>
                  <a:cubicBezTo>
                    <a:pt x="136508" y="10335"/>
                    <a:pt x="136903" y="9514"/>
                    <a:pt x="136903" y="8602"/>
                  </a:cubicBezTo>
                  <a:cubicBezTo>
                    <a:pt x="136903" y="7690"/>
                    <a:pt x="136508" y="6870"/>
                    <a:pt x="135930" y="6292"/>
                  </a:cubicBezTo>
                  <a:cubicBezTo>
                    <a:pt x="135322" y="5684"/>
                    <a:pt x="134502" y="5319"/>
                    <a:pt x="133590" y="5319"/>
                  </a:cubicBezTo>
                  <a:lnTo>
                    <a:pt x="128483" y="5319"/>
                  </a:lnTo>
                  <a:lnTo>
                    <a:pt x="128483" y="5319"/>
                  </a:lnTo>
                  <a:lnTo>
                    <a:pt x="125960" y="5319"/>
                  </a:lnTo>
                  <a:cubicBezTo>
                    <a:pt x="125991" y="5350"/>
                    <a:pt x="126021" y="5380"/>
                    <a:pt x="126082" y="5411"/>
                  </a:cubicBezTo>
                  <a:cubicBezTo>
                    <a:pt x="126538" y="5897"/>
                    <a:pt x="126811" y="6505"/>
                    <a:pt x="126811" y="7234"/>
                  </a:cubicBezTo>
                  <a:cubicBezTo>
                    <a:pt x="126811" y="7933"/>
                    <a:pt x="126538" y="8541"/>
                    <a:pt x="126082" y="9028"/>
                  </a:cubicBezTo>
                  <a:cubicBezTo>
                    <a:pt x="125839" y="9240"/>
                    <a:pt x="125565" y="9453"/>
                    <a:pt x="125231" y="9575"/>
                  </a:cubicBezTo>
                  <a:cubicBezTo>
                    <a:pt x="125170" y="10061"/>
                    <a:pt x="124775" y="10426"/>
                    <a:pt x="124258" y="10426"/>
                  </a:cubicBezTo>
                  <a:cubicBezTo>
                    <a:pt x="123741" y="10426"/>
                    <a:pt x="123286" y="9970"/>
                    <a:pt x="123286" y="9453"/>
                  </a:cubicBezTo>
                  <a:cubicBezTo>
                    <a:pt x="123286" y="8906"/>
                    <a:pt x="123741" y="8480"/>
                    <a:pt x="124258" y="8480"/>
                  </a:cubicBezTo>
                  <a:cubicBezTo>
                    <a:pt x="124623" y="8480"/>
                    <a:pt x="124927" y="8663"/>
                    <a:pt x="125109" y="8936"/>
                  </a:cubicBezTo>
                  <a:cubicBezTo>
                    <a:pt x="125292" y="8845"/>
                    <a:pt x="125474" y="8724"/>
                    <a:pt x="125626" y="8572"/>
                  </a:cubicBezTo>
                  <a:cubicBezTo>
                    <a:pt x="125960" y="8207"/>
                    <a:pt x="126173" y="7751"/>
                    <a:pt x="126173" y="7234"/>
                  </a:cubicBezTo>
                  <a:cubicBezTo>
                    <a:pt x="126173" y="6687"/>
                    <a:pt x="125960" y="6231"/>
                    <a:pt x="125626" y="5866"/>
                  </a:cubicBezTo>
                  <a:cubicBezTo>
                    <a:pt x="125261" y="5532"/>
                    <a:pt x="124805" y="5319"/>
                    <a:pt x="124258" y="5319"/>
                  </a:cubicBezTo>
                  <a:lnTo>
                    <a:pt x="115960" y="5319"/>
                  </a:lnTo>
                  <a:lnTo>
                    <a:pt x="82647" y="5319"/>
                  </a:lnTo>
                  <a:cubicBezTo>
                    <a:pt x="82464" y="5319"/>
                    <a:pt x="82312" y="5167"/>
                    <a:pt x="82312" y="4985"/>
                  </a:cubicBezTo>
                  <a:cubicBezTo>
                    <a:pt x="82312" y="4833"/>
                    <a:pt x="82464" y="4681"/>
                    <a:pt x="82647" y="4681"/>
                  </a:cubicBezTo>
                  <a:lnTo>
                    <a:pt x="115960" y="4681"/>
                  </a:lnTo>
                  <a:lnTo>
                    <a:pt x="124258" y="4681"/>
                  </a:lnTo>
                  <a:lnTo>
                    <a:pt x="128483" y="4681"/>
                  </a:lnTo>
                  <a:lnTo>
                    <a:pt x="128483" y="4681"/>
                  </a:lnTo>
                  <a:lnTo>
                    <a:pt x="133590" y="4681"/>
                  </a:lnTo>
                  <a:cubicBezTo>
                    <a:pt x="134684" y="4681"/>
                    <a:pt x="135657" y="5107"/>
                    <a:pt x="136386" y="5836"/>
                  </a:cubicBezTo>
                  <a:cubicBezTo>
                    <a:pt x="137085" y="6535"/>
                    <a:pt x="137541" y="7508"/>
                    <a:pt x="137541" y="8602"/>
                  </a:cubicBezTo>
                  <a:cubicBezTo>
                    <a:pt x="137541" y="9696"/>
                    <a:pt x="137085" y="10669"/>
                    <a:pt x="136386" y="11368"/>
                  </a:cubicBezTo>
                  <a:cubicBezTo>
                    <a:pt x="135657" y="12098"/>
                    <a:pt x="134684" y="12523"/>
                    <a:pt x="133590" y="12523"/>
                  </a:cubicBezTo>
                  <a:cubicBezTo>
                    <a:pt x="132891" y="12523"/>
                    <a:pt x="132252" y="12250"/>
                    <a:pt x="131796" y="11794"/>
                  </a:cubicBezTo>
                  <a:cubicBezTo>
                    <a:pt x="131340" y="11338"/>
                    <a:pt x="131067" y="10699"/>
                    <a:pt x="131067" y="10000"/>
                  </a:cubicBezTo>
                  <a:cubicBezTo>
                    <a:pt x="131067" y="9301"/>
                    <a:pt x="131340" y="8663"/>
                    <a:pt x="131796" y="8177"/>
                  </a:cubicBezTo>
                  <a:cubicBezTo>
                    <a:pt x="132040" y="7964"/>
                    <a:pt x="132313" y="7751"/>
                    <a:pt x="132647" y="7629"/>
                  </a:cubicBezTo>
                  <a:cubicBezTo>
                    <a:pt x="132708" y="7173"/>
                    <a:pt x="133103" y="6778"/>
                    <a:pt x="133590" y="6778"/>
                  </a:cubicBezTo>
                  <a:close/>
                  <a:moveTo>
                    <a:pt x="3952" y="6778"/>
                  </a:moveTo>
                  <a:cubicBezTo>
                    <a:pt x="3405" y="6778"/>
                    <a:pt x="2949" y="7234"/>
                    <a:pt x="2949" y="7751"/>
                  </a:cubicBezTo>
                  <a:cubicBezTo>
                    <a:pt x="2949" y="8298"/>
                    <a:pt x="3405" y="8754"/>
                    <a:pt x="3952" y="8754"/>
                  </a:cubicBezTo>
                  <a:cubicBezTo>
                    <a:pt x="4286" y="8754"/>
                    <a:pt x="4590" y="8572"/>
                    <a:pt x="4773" y="8268"/>
                  </a:cubicBezTo>
                  <a:cubicBezTo>
                    <a:pt x="4955" y="8359"/>
                    <a:pt x="5137" y="8511"/>
                    <a:pt x="5289" y="8632"/>
                  </a:cubicBezTo>
                  <a:cubicBezTo>
                    <a:pt x="5624" y="8997"/>
                    <a:pt x="5837" y="9453"/>
                    <a:pt x="5837" y="10000"/>
                  </a:cubicBezTo>
                  <a:cubicBezTo>
                    <a:pt x="5837" y="10517"/>
                    <a:pt x="5624" y="10973"/>
                    <a:pt x="5289" y="11338"/>
                  </a:cubicBezTo>
                  <a:cubicBezTo>
                    <a:pt x="4925" y="11672"/>
                    <a:pt x="4469" y="11885"/>
                    <a:pt x="3952" y="11885"/>
                  </a:cubicBezTo>
                  <a:cubicBezTo>
                    <a:pt x="3040" y="11885"/>
                    <a:pt x="2219" y="11520"/>
                    <a:pt x="1612" y="10912"/>
                  </a:cubicBezTo>
                  <a:cubicBezTo>
                    <a:pt x="1034" y="10335"/>
                    <a:pt x="639" y="9514"/>
                    <a:pt x="639" y="8602"/>
                  </a:cubicBezTo>
                  <a:cubicBezTo>
                    <a:pt x="639" y="7690"/>
                    <a:pt x="1034" y="6870"/>
                    <a:pt x="1612" y="6292"/>
                  </a:cubicBezTo>
                  <a:cubicBezTo>
                    <a:pt x="2219" y="5684"/>
                    <a:pt x="3040" y="5319"/>
                    <a:pt x="3952" y="5319"/>
                  </a:cubicBezTo>
                  <a:lnTo>
                    <a:pt x="9059" y="5319"/>
                  </a:lnTo>
                  <a:lnTo>
                    <a:pt x="9059" y="5319"/>
                  </a:lnTo>
                  <a:lnTo>
                    <a:pt x="11581" y="5319"/>
                  </a:lnTo>
                  <a:cubicBezTo>
                    <a:pt x="11551" y="5350"/>
                    <a:pt x="11521" y="5380"/>
                    <a:pt x="11460" y="5411"/>
                  </a:cubicBezTo>
                  <a:cubicBezTo>
                    <a:pt x="11004" y="5897"/>
                    <a:pt x="10730" y="6505"/>
                    <a:pt x="10730" y="7234"/>
                  </a:cubicBezTo>
                  <a:cubicBezTo>
                    <a:pt x="10730" y="7933"/>
                    <a:pt x="11004" y="8541"/>
                    <a:pt x="11460" y="9028"/>
                  </a:cubicBezTo>
                  <a:cubicBezTo>
                    <a:pt x="11703" y="9240"/>
                    <a:pt x="11976" y="9453"/>
                    <a:pt x="12311" y="9575"/>
                  </a:cubicBezTo>
                  <a:cubicBezTo>
                    <a:pt x="12372" y="10061"/>
                    <a:pt x="12767" y="10426"/>
                    <a:pt x="13284" y="10426"/>
                  </a:cubicBezTo>
                  <a:cubicBezTo>
                    <a:pt x="13800" y="10426"/>
                    <a:pt x="14256" y="9970"/>
                    <a:pt x="14256" y="9453"/>
                  </a:cubicBezTo>
                  <a:cubicBezTo>
                    <a:pt x="14256" y="8906"/>
                    <a:pt x="13800" y="8480"/>
                    <a:pt x="13284" y="8480"/>
                  </a:cubicBezTo>
                  <a:cubicBezTo>
                    <a:pt x="12919" y="8480"/>
                    <a:pt x="12615" y="8663"/>
                    <a:pt x="12432" y="8936"/>
                  </a:cubicBezTo>
                  <a:cubicBezTo>
                    <a:pt x="12250" y="8845"/>
                    <a:pt x="12068" y="8724"/>
                    <a:pt x="11916" y="8572"/>
                  </a:cubicBezTo>
                  <a:cubicBezTo>
                    <a:pt x="11581" y="8207"/>
                    <a:pt x="11369" y="7751"/>
                    <a:pt x="11369" y="7234"/>
                  </a:cubicBezTo>
                  <a:cubicBezTo>
                    <a:pt x="11369" y="6687"/>
                    <a:pt x="11581" y="6231"/>
                    <a:pt x="11916" y="5866"/>
                  </a:cubicBezTo>
                  <a:cubicBezTo>
                    <a:pt x="12280" y="5532"/>
                    <a:pt x="12736" y="5319"/>
                    <a:pt x="13284" y="5319"/>
                  </a:cubicBezTo>
                  <a:lnTo>
                    <a:pt x="21582" y="5319"/>
                  </a:lnTo>
                  <a:lnTo>
                    <a:pt x="54895" y="5319"/>
                  </a:lnTo>
                  <a:cubicBezTo>
                    <a:pt x="55078" y="5319"/>
                    <a:pt x="55230" y="5167"/>
                    <a:pt x="55230" y="4985"/>
                  </a:cubicBezTo>
                  <a:cubicBezTo>
                    <a:pt x="55230" y="4833"/>
                    <a:pt x="55078" y="4681"/>
                    <a:pt x="54895" y="4681"/>
                  </a:cubicBezTo>
                  <a:lnTo>
                    <a:pt x="21582" y="4681"/>
                  </a:lnTo>
                  <a:lnTo>
                    <a:pt x="13284" y="4681"/>
                  </a:lnTo>
                  <a:lnTo>
                    <a:pt x="9059" y="4681"/>
                  </a:lnTo>
                  <a:lnTo>
                    <a:pt x="9059" y="4681"/>
                  </a:lnTo>
                  <a:lnTo>
                    <a:pt x="3952" y="4681"/>
                  </a:lnTo>
                  <a:cubicBezTo>
                    <a:pt x="2858" y="4681"/>
                    <a:pt x="1885" y="5107"/>
                    <a:pt x="1156" y="5836"/>
                  </a:cubicBezTo>
                  <a:cubicBezTo>
                    <a:pt x="457" y="6535"/>
                    <a:pt x="1" y="7508"/>
                    <a:pt x="1" y="8602"/>
                  </a:cubicBezTo>
                  <a:cubicBezTo>
                    <a:pt x="1" y="9696"/>
                    <a:pt x="457" y="10669"/>
                    <a:pt x="1156" y="11368"/>
                  </a:cubicBezTo>
                  <a:cubicBezTo>
                    <a:pt x="1885" y="12098"/>
                    <a:pt x="2858" y="12523"/>
                    <a:pt x="3952" y="12523"/>
                  </a:cubicBezTo>
                  <a:cubicBezTo>
                    <a:pt x="4651" y="12523"/>
                    <a:pt x="5289" y="12250"/>
                    <a:pt x="5745" y="11794"/>
                  </a:cubicBezTo>
                  <a:cubicBezTo>
                    <a:pt x="6201" y="11338"/>
                    <a:pt x="6475" y="10699"/>
                    <a:pt x="6475" y="10000"/>
                  </a:cubicBezTo>
                  <a:cubicBezTo>
                    <a:pt x="6475" y="9301"/>
                    <a:pt x="6201" y="8663"/>
                    <a:pt x="5745" y="8177"/>
                  </a:cubicBezTo>
                  <a:cubicBezTo>
                    <a:pt x="5502" y="7964"/>
                    <a:pt x="5229" y="7751"/>
                    <a:pt x="4894" y="7629"/>
                  </a:cubicBezTo>
                  <a:cubicBezTo>
                    <a:pt x="4833" y="7173"/>
                    <a:pt x="4438" y="6778"/>
                    <a:pt x="3952" y="67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2422050" y="4399300"/>
              <a:ext cx="1016750" cy="8375"/>
            </a:xfrm>
            <a:custGeom>
              <a:rect b="b" l="l" r="r" t="t"/>
              <a:pathLst>
                <a:path extrusionOk="0" h="335" w="40670">
                  <a:moveTo>
                    <a:pt x="40457" y="334"/>
                  </a:moveTo>
                  <a:cubicBezTo>
                    <a:pt x="40609" y="334"/>
                    <a:pt x="40670" y="152"/>
                    <a:pt x="40579" y="61"/>
                  </a:cubicBezTo>
                  <a:cubicBezTo>
                    <a:pt x="40548" y="31"/>
                    <a:pt x="40518" y="0"/>
                    <a:pt x="40457" y="0"/>
                  </a:cubicBezTo>
                  <a:lnTo>
                    <a:pt x="40153" y="0"/>
                  </a:lnTo>
                  <a:cubicBezTo>
                    <a:pt x="40001" y="0"/>
                    <a:pt x="39940" y="183"/>
                    <a:pt x="40031" y="274"/>
                  </a:cubicBezTo>
                  <a:cubicBezTo>
                    <a:pt x="40062" y="304"/>
                    <a:pt x="40092" y="334"/>
                    <a:pt x="40153" y="334"/>
                  </a:cubicBezTo>
                  <a:close/>
                  <a:moveTo>
                    <a:pt x="213" y="0"/>
                  </a:moveTo>
                  <a:cubicBezTo>
                    <a:pt x="61" y="0"/>
                    <a:pt x="0" y="183"/>
                    <a:pt x="91" y="274"/>
                  </a:cubicBezTo>
                  <a:cubicBezTo>
                    <a:pt x="122" y="304"/>
                    <a:pt x="152" y="334"/>
                    <a:pt x="213" y="334"/>
                  </a:cubicBezTo>
                  <a:lnTo>
                    <a:pt x="517" y="334"/>
                  </a:lnTo>
                  <a:cubicBezTo>
                    <a:pt x="639" y="334"/>
                    <a:pt x="730" y="152"/>
                    <a:pt x="608" y="61"/>
                  </a:cubicBezTo>
                  <a:cubicBezTo>
                    <a:pt x="578" y="31"/>
                    <a:pt x="547" y="0"/>
                    <a:pt x="517" y="0"/>
                  </a:cubicBezTo>
                  <a:close/>
                  <a:moveTo>
                    <a:pt x="1459" y="0"/>
                  </a:moveTo>
                  <a:cubicBezTo>
                    <a:pt x="1338" y="0"/>
                    <a:pt x="1246" y="183"/>
                    <a:pt x="1368" y="274"/>
                  </a:cubicBezTo>
                  <a:cubicBezTo>
                    <a:pt x="1398" y="304"/>
                    <a:pt x="1429" y="334"/>
                    <a:pt x="1459" y="334"/>
                  </a:cubicBezTo>
                  <a:lnTo>
                    <a:pt x="1794" y="334"/>
                  </a:lnTo>
                  <a:cubicBezTo>
                    <a:pt x="1946" y="334"/>
                    <a:pt x="2006" y="152"/>
                    <a:pt x="1915" y="61"/>
                  </a:cubicBezTo>
                  <a:cubicBezTo>
                    <a:pt x="1885" y="31"/>
                    <a:pt x="1824" y="0"/>
                    <a:pt x="1794" y="0"/>
                  </a:cubicBezTo>
                  <a:close/>
                  <a:moveTo>
                    <a:pt x="2766" y="0"/>
                  </a:moveTo>
                  <a:cubicBezTo>
                    <a:pt x="2614" y="0"/>
                    <a:pt x="2553" y="183"/>
                    <a:pt x="2645" y="274"/>
                  </a:cubicBezTo>
                  <a:cubicBezTo>
                    <a:pt x="2675" y="304"/>
                    <a:pt x="2705" y="334"/>
                    <a:pt x="2766" y="334"/>
                  </a:cubicBezTo>
                  <a:lnTo>
                    <a:pt x="3070" y="334"/>
                  </a:lnTo>
                  <a:cubicBezTo>
                    <a:pt x="3222" y="334"/>
                    <a:pt x="3283" y="152"/>
                    <a:pt x="3192" y="61"/>
                  </a:cubicBezTo>
                  <a:cubicBezTo>
                    <a:pt x="3161" y="31"/>
                    <a:pt x="3131" y="0"/>
                    <a:pt x="3070" y="0"/>
                  </a:cubicBezTo>
                  <a:close/>
                  <a:moveTo>
                    <a:pt x="4043" y="0"/>
                  </a:moveTo>
                  <a:cubicBezTo>
                    <a:pt x="3921" y="0"/>
                    <a:pt x="3830" y="183"/>
                    <a:pt x="3921" y="274"/>
                  </a:cubicBezTo>
                  <a:cubicBezTo>
                    <a:pt x="3952" y="304"/>
                    <a:pt x="4012" y="334"/>
                    <a:pt x="4043" y="334"/>
                  </a:cubicBezTo>
                  <a:lnTo>
                    <a:pt x="4377" y="334"/>
                  </a:lnTo>
                  <a:cubicBezTo>
                    <a:pt x="4529" y="334"/>
                    <a:pt x="4590" y="152"/>
                    <a:pt x="4499" y="61"/>
                  </a:cubicBezTo>
                  <a:cubicBezTo>
                    <a:pt x="4468" y="31"/>
                    <a:pt x="4408" y="0"/>
                    <a:pt x="4377" y="0"/>
                  </a:cubicBezTo>
                  <a:close/>
                  <a:moveTo>
                    <a:pt x="5350" y="0"/>
                  </a:moveTo>
                  <a:cubicBezTo>
                    <a:pt x="5198" y="0"/>
                    <a:pt x="5137" y="183"/>
                    <a:pt x="5228" y="274"/>
                  </a:cubicBezTo>
                  <a:cubicBezTo>
                    <a:pt x="5259" y="304"/>
                    <a:pt x="5289" y="334"/>
                    <a:pt x="5350" y="334"/>
                  </a:cubicBezTo>
                  <a:lnTo>
                    <a:pt x="5654" y="334"/>
                  </a:lnTo>
                  <a:cubicBezTo>
                    <a:pt x="5806" y="334"/>
                    <a:pt x="5867" y="152"/>
                    <a:pt x="5775" y="61"/>
                  </a:cubicBezTo>
                  <a:cubicBezTo>
                    <a:pt x="5745" y="31"/>
                    <a:pt x="5715" y="0"/>
                    <a:pt x="5654" y="0"/>
                  </a:cubicBezTo>
                  <a:close/>
                  <a:moveTo>
                    <a:pt x="6627" y="0"/>
                  </a:moveTo>
                  <a:cubicBezTo>
                    <a:pt x="6475" y="0"/>
                    <a:pt x="6414" y="183"/>
                    <a:pt x="6505" y="274"/>
                  </a:cubicBezTo>
                  <a:cubicBezTo>
                    <a:pt x="6535" y="304"/>
                    <a:pt x="6596" y="334"/>
                    <a:pt x="6627" y="334"/>
                  </a:cubicBezTo>
                  <a:lnTo>
                    <a:pt x="6961" y="334"/>
                  </a:lnTo>
                  <a:cubicBezTo>
                    <a:pt x="7082" y="334"/>
                    <a:pt x="7174" y="152"/>
                    <a:pt x="7052" y="61"/>
                  </a:cubicBezTo>
                  <a:cubicBezTo>
                    <a:pt x="7022" y="31"/>
                    <a:pt x="6991" y="0"/>
                    <a:pt x="6961" y="0"/>
                  </a:cubicBezTo>
                  <a:close/>
                  <a:moveTo>
                    <a:pt x="7903" y="0"/>
                  </a:moveTo>
                  <a:cubicBezTo>
                    <a:pt x="7782" y="0"/>
                    <a:pt x="7690" y="183"/>
                    <a:pt x="7812" y="274"/>
                  </a:cubicBezTo>
                  <a:cubicBezTo>
                    <a:pt x="7842" y="304"/>
                    <a:pt x="7873" y="334"/>
                    <a:pt x="7903" y="334"/>
                  </a:cubicBezTo>
                  <a:lnTo>
                    <a:pt x="8237" y="334"/>
                  </a:lnTo>
                  <a:cubicBezTo>
                    <a:pt x="8389" y="334"/>
                    <a:pt x="8450" y="152"/>
                    <a:pt x="8359" y="61"/>
                  </a:cubicBezTo>
                  <a:cubicBezTo>
                    <a:pt x="8329" y="31"/>
                    <a:pt x="8298" y="0"/>
                    <a:pt x="8237" y="0"/>
                  </a:cubicBezTo>
                  <a:close/>
                  <a:moveTo>
                    <a:pt x="9210" y="0"/>
                  </a:moveTo>
                  <a:cubicBezTo>
                    <a:pt x="9058" y="0"/>
                    <a:pt x="8997" y="183"/>
                    <a:pt x="9089" y="274"/>
                  </a:cubicBezTo>
                  <a:cubicBezTo>
                    <a:pt x="9119" y="304"/>
                    <a:pt x="9149" y="334"/>
                    <a:pt x="9210" y="334"/>
                  </a:cubicBezTo>
                  <a:lnTo>
                    <a:pt x="9514" y="334"/>
                  </a:lnTo>
                  <a:cubicBezTo>
                    <a:pt x="9666" y="334"/>
                    <a:pt x="9757" y="152"/>
                    <a:pt x="9636" y="61"/>
                  </a:cubicBezTo>
                  <a:cubicBezTo>
                    <a:pt x="9605" y="31"/>
                    <a:pt x="9575" y="0"/>
                    <a:pt x="9514" y="0"/>
                  </a:cubicBezTo>
                  <a:close/>
                  <a:moveTo>
                    <a:pt x="10487" y="0"/>
                  </a:moveTo>
                  <a:cubicBezTo>
                    <a:pt x="10365" y="0"/>
                    <a:pt x="10274" y="183"/>
                    <a:pt x="10365" y="274"/>
                  </a:cubicBezTo>
                  <a:cubicBezTo>
                    <a:pt x="10426" y="304"/>
                    <a:pt x="10456" y="334"/>
                    <a:pt x="10487" y="334"/>
                  </a:cubicBezTo>
                  <a:lnTo>
                    <a:pt x="10821" y="334"/>
                  </a:lnTo>
                  <a:cubicBezTo>
                    <a:pt x="10973" y="334"/>
                    <a:pt x="11034" y="152"/>
                    <a:pt x="10943" y="61"/>
                  </a:cubicBezTo>
                  <a:cubicBezTo>
                    <a:pt x="10912" y="31"/>
                    <a:pt x="10852" y="0"/>
                    <a:pt x="10821" y="0"/>
                  </a:cubicBezTo>
                  <a:close/>
                  <a:moveTo>
                    <a:pt x="11794" y="0"/>
                  </a:moveTo>
                  <a:cubicBezTo>
                    <a:pt x="11642" y="0"/>
                    <a:pt x="11581" y="183"/>
                    <a:pt x="11672" y="274"/>
                  </a:cubicBezTo>
                  <a:cubicBezTo>
                    <a:pt x="11703" y="304"/>
                    <a:pt x="11733" y="334"/>
                    <a:pt x="11794" y="334"/>
                  </a:cubicBezTo>
                  <a:lnTo>
                    <a:pt x="12098" y="334"/>
                  </a:lnTo>
                  <a:cubicBezTo>
                    <a:pt x="12250" y="334"/>
                    <a:pt x="12311" y="152"/>
                    <a:pt x="12219" y="61"/>
                  </a:cubicBezTo>
                  <a:cubicBezTo>
                    <a:pt x="12189" y="31"/>
                    <a:pt x="12159" y="0"/>
                    <a:pt x="12098" y="0"/>
                  </a:cubicBezTo>
                  <a:close/>
                  <a:moveTo>
                    <a:pt x="13070" y="0"/>
                  </a:moveTo>
                  <a:cubicBezTo>
                    <a:pt x="12918" y="0"/>
                    <a:pt x="12858" y="183"/>
                    <a:pt x="12949" y="274"/>
                  </a:cubicBezTo>
                  <a:cubicBezTo>
                    <a:pt x="12979" y="304"/>
                    <a:pt x="13040" y="334"/>
                    <a:pt x="13070" y="334"/>
                  </a:cubicBezTo>
                  <a:lnTo>
                    <a:pt x="13405" y="334"/>
                  </a:lnTo>
                  <a:cubicBezTo>
                    <a:pt x="13526" y="334"/>
                    <a:pt x="13618" y="152"/>
                    <a:pt x="13496" y="61"/>
                  </a:cubicBezTo>
                  <a:cubicBezTo>
                    <a:pt x="13466" y="31"/>
                    <a:pt x="13435" y="0"/>
                    <a:pt x="13405" y="0"/>
                  </a:cubicBezTo>
                  <a:close/>
                  <a:moveTo>
                    <a:pt x="14347" y="0"/>
                  </a:moveTo>
                  <a:cubicBezTo>
                    <a:pt x="14225" y="0"/>
                    <a:pt x="14134" y="183"/>
                    <a:pt x="14256" y="274"/>
                  </a:cubicBezTo>
                  <a:cubicBezTo>
                    <a:pt x="14286" y="304"/>
                    <a:pt x="14317" y="334"/>
                    <a:pt x="14347" y="334"/>
                  </a:cubicBezTo>
                  <a:lnTo>
                    <a:pt x="14681" y="334"/>
                  </a:lnTo>
                  <a:cubicBezTo>
                    <a:pt x="14833" y="334"/>
                    <a:pt x="14894" y="152"/>
                    <a:pt x="14803" y="61"/>
                  </a:cubicBezTo>
                  <a:cubicBezTo>
                    <a:pt x="14773" y="31"/>
                    <a:pt x="14742" y="0"/>
                    <a:pt x="14681" y="0"/>
                  </a:cubicBezTo>
                  <a:close/>
                  <a:moveTo>
                    <a:pt x="15654" y="0"/>
                  </a:moveTo>
                  <a:cubicBezTo>
                    <a:pt x="15502" y="0"/>
                    <a:pt x="15441" y="183"/>
                    <a:pt x="15532" y="274"/>
                  </a:cubicBezTo>
                  <a:cubicBezTo>
                    <a:pt x="15563" y="304"/>
                    <a:pt x="15593" y="334"/>
                    <a:pt x="15654" y="334"/>
                  </a:cubicBezTo>
                  <a:lnTo>
                    <a:pt x="15958" y="334"/>
                  </a:lnTo>
                  <a:cubicBezTo>
                    <a:pt x="16110" y="334"/>
                    <a:pt x="16201" y="152"/>
                    <a:pt x="16080" y="61"/>
                  </a:cubicBezTo>
                  <a:cubicBezTo>
                    <a:pt x="16049" y="31"/>
                    <a:pt x="16019" y="0"/>
                    <a:pt x="15958" y="0"/>
                  </a:cubicBezTo>
                  <a:close/>
                  <a:moveTo>
                    <a:pt x="16931" y="0"/>
                  </a:moveTo>
                  <a:cubicBezTo>
                    <a:pt x="16809" y="0"/>
                    <a:pt x="16718" y="183"/>
                    <a:pt x="16839" y="274"/>
                  </a:cubicBezTo>
                  <a:cubicBezTo>
                    <a:pt x="16870" y="304"/>
                    <a:pt x="16900" y="334"/>
                    <a:pt x="16931" y="334"/>
                  </a:cubicBezTo>
                  <a:lnTo>
                    <a:pt x="17265" y="334"/>
                  </a:lnTo>
                  <a:cubicBezTo>
                    <a:pt x="17417" y="334"/>
                    <a:pt x="17478" y="152"/>
                    <a:pt x="17387" y="61"/>
                  </a:cubicBezTo>
                  <a:cubicBezTo>
                    <a:pt x="17356" y="31"/>
                    <a:pt x="17295" y="0"/>
                    <a:pt x="17265" y="0"/>
                  </a:cubicBezTo>
                  <a:close/>
                  <a:moveTo>
                    <a:pt x="18238" y="0"/>
                  </a:moveTo>
                  <a:cubicBezTo>
                    <a:pt x="18086" y="0"/>
                    <a:pt x="18025" y="183"/>
                    <a:pt x="18116" y="274"/>
                  </a:cubicBezTo>
                  <a:cubicBezTo>
                    <a:pt x="18146" y="304"/>
                    <a:pt x="18177" y="334"/>
                    <a:pt x="18238" y="334"/>
                  </a:cubicBezTo>
                  <a:lnTo>
                    <a:pt x="18542" y="334"/>
                  </a:lnTo>
                  <a:cubicBezTo>
                    <a:pt x="18694" y="334"/>
                    <a:pt x="18754" y="152"/>
                    <a:pt x="18663" y="61"/>
                  </a:cubicBezTo>
                  <a:cubicBezTo>
                    <a:pt x="18633" y="31"/>
                    <a:pt x="18602" y="0"/>
                    <a:pt x="18542" y="0"/>
                  </a:cubicBezTo>
                  <a:close/>
                  <a:moveTo>
                    <a:pt x="19514" y="0"/>
                  </a:moveTo>
                  <a:cubicBezTo>
                    <a:pt x="19362" y="0"/>
                    <a:pt x="19302" y="183"/>
                    <a:pt x="19393" y="274"/>
                  </a:cubicBezTo>
                  <a:cubicBezTo>
                    <a:pt x="19423" y="304"/>
                    <a:pt x="19484" y="334"/>
                    <a:pt x="19514" y="334"/>
                  </a:cubicBezTo>
                  <a:lnTo>
                    <a:pt x="19849" y="334"/>
                  </a:lnTo>
                  <a:cubicBezTo>
                    <a:pt x="19970" y="334"/>
                    <a:pt x="20061" y="152"/>
                    <a:pt x="19970" y="61"/>
                  </a:cubicBezTo>
                  <a:cubicBezTo>
                    <a:pt x="19909" y="31"/>
                    <a:pt x="19879" y="0"/>
                    <a:pt x="19849" y="0"/>
                  </a:cubicBezTo>
                  <a:close/>
                  <a:moveTo>
                    <a:pt x="20821" y="0"/>
                  </a:moveTo>
                  <a:cubicBezTo>
                    <a:pt x="20669" y="0"/>
                    <a:pt x="20578" y="183"/>
                    <a:pt x="20700" y="274"/>
                  </a:cubicBezTo>
                  <a:cubicBezTo>
                    <a:pt x="20730" y="304"/>
                    <a:pt x="20761" y="334"/>
                    <a:pt x="20821" y="334"/>
                  </a:cubicBezTo>
                  <a:lnTo>
                    <a:pt x="21125" y="334"/>
                  </a:lnTo>
                  <a:cubicBezTo>
                    <a:pt x="21277" y="334"/>
                    <a:pt x="21338" y="152"/>
                    <a:pt x="21247" y="61"/>
                  </a:cubicBezTo>
                  <a:cubicBezTo>
                    <a:pt x="21216" y="31"/>
                    <a:pt x="21186" y="0"/>
                    <a:pt x="21125" y="0"/>
                  </a:cubicBezTo>
                  <a:close/>
                  <a:moveTo>
                    <a:pt x="22098" y="0"/>
                  </a:moveTo>
                  <a:cubicBezTo>
                    <a:pt x="21946" y="0"/>
                    <a:pt x="21885" y="183"/>
                    <a:pt x="21976" y="274"/>
                  </a:cubicBezTo>
                  <a:cubicBezTo>
                    <a:pt x="22007" y="304"/>
                    <a:pt x="22037" y="334"/>
                    <a:pt x="22098" y="334"/>
                  </a:cubicBezTo>
                  <a:lnTo>
                    <a:pt x="22432" y="334"/>
                  </a:lnTo>
                  <a:cubicBezTo>
                    <a:pt x="22554" y="334"/>
                    <a:pt x="22645" y="152"/>
                    <a:pt x="22523" y="61"/>
                  </a:cubicBezTo>
                  <a:cubicBezTo>
                    <a:pt x="22493" y="31"/>
                    <a:pt x="22463" y="0"/>
                    <a:pt x="22432" y="0"/>
                  </a:cubicBezTo>
                  <a:close/>
                  <a:moveTo>
                    <a:pt x="23375" y="0"/>
                  </a:moveTo>
                  <a:cubicBezTo>
                    <a:pt x="23253" y="0"/>
                    <a:pt x="23162" y="183"/>
                    <a:pt x="23283" y="274"/>
                  </a:cubicBezTo>
                  <a:cubicBezTo>
                    <a:pt x="23314" y="304"/>
                    <a:pt x="23344" y="334"/>
                    <a:pt x="23375" y="334"/>
                  </a:cubicBezTo>
                  <a:lnTo>
                    <a:pt x="23709" y="334"/>
                  </a:lnTo>
                  <a:cubicBezTo>
                    <a:pt x="23861" y="334"/>
                    <a:pt x="23922" y="152"/>
                    <a:pt x="23830" y="61"/>
                  </a:cubicBezTo>
                  <a:cubicBezTo>
                    <a:pt x="23800" y="31"/>
                    <a:pt x="23739" y="0"/>
                    <a:pt x="23709" y="0"/>
                  </a:cubicBezTo>
                  <a:close/>
                  <a:moveTo>
                    <a:pt x="24682" y="0"/>
                  </a:moveTo>
                  <a:cubicBezTo>
                    <a:pt x="24530" y="0"/>
                    <a:pt x="24469" y="183"/>
                    <a:pt x="24560" y="274"/>
                  </a:cubicBezTo>
                  <a:cubicBezTo>
                    <a:pt x="24590" y="304"/>
                    <a:pt x="24621" y="334"/>
                    <a:pt x="24682" y="334"/>
                  </a:cubicBezTo>
                  <a:lnTo>
                    <a:pt x="24986" y="334"/>
                  </a:lnTo>
                  <a:cubicBezTo>
                    <a:pt x="25137" y="334"/>
                    <a:pt x="25198" y="152"/>
                    <a:pt x="25107" y="61"/>
                  </a:cubicBezTo>
                  <a:cubicBezTo>
                    <a:pt x="25077" y="31"/>
                    <a:pt x="25046" y="0"/>
                    <a:pt x="24986" y="0"/>
                  </a:cubicBezTo>
                  <a:close/>
                  <a:moveTo>
                    <a:pt x="25958" y="0"/>
                  </a:moveTo>
                  <a:cubicBezTo>
                    <a:pt x="25806" y="0"/>
                    <a:pt x="25745" y="183"/>
                    <a:pt x="25837" y="274"/>
                  </a:cubicBezTo>
                  <a:cubicBezTo>
                    <a:pt x="25867" y="304"/>
                    <a:pt x="25928" y="334"/>
                    <a:pt x="25958" y="334"/>
                  </a:cubicBezTo>
                  <a:lnTo>
                    <a:pt x="26293" y="334"/>
                  </a:lnTo>
                  <a:cubicBezTo>
                    <a:pt x="26414" y="334"/>
                    <a:pt x="26505" y="152"/>
                    <a:pt x="26414" y="61"/>
                  </a:cubicBezTo>
                  <a:cubicBezTo>
                    <a:pt x="26353" y="31"/>
                    <a:pt x="26323" y="0"/>
                    <a:pt x="26293" y="0"/>
                  </a:cubicBezTo>
                  <a:close/>
                  <a:moveTo>
                    <a:pt x="27265" y="0"/>
                  </a:moveTo>
                  <a:cubicBezTo>
                    <a:pt x="27113" y="0"/>
                    <a:pt x="27052" y="183"/>
                    <a:pt x="27144" y="274"/>
                  </a:cubicBezTo>
                  <a:cubicBezTo>
                    <a:pt x="27174" y="304"/>
                    <a:pt x="27204" y="334"/>
                    <a:pt x="27265" y="334"/>
                  </a:cubicBezTo>
                  <a:lnTo>
                    <a:pt x="27569" y="334"/>
                  </a:lnTo>
                  <a:cubicBezTo>
                    <a:pt x="27721" y="334"/>
                    <a:pt x="27782" y="152"/>
                    <a:pt x="27691" y="61"/>
                  </a:cubicBezTo>
                  <a:cubicBezTo>
                    <a:pt x="27660" y="31"/>
                    <a:pt x="27630" y="0"/>
                    <a:pt x="27569" y="0"/>
                  </a:cubicBezTo>
                  <a:close/>
                  <a:moveTo>
                    <a:pt x="28542" y="0"/>
                  </a:moveTo>
                  <a:cubicBezTo>
                    <a:pt x="28390" y="0"/>
                    <a:pt x="28329" y="183"/>
                    <a:pt x="28420" y="274"/>
                  </a:cubicBezTo>
                  <a:cubicBezTo>
                    <a:pt x="28451" y="304"/>
                    <a:pt x="28481" y="334"/>
                    <a:pt x="28542" y="334"/>
                  </a:cubicBezTo>
                  <a:lnTo>
                    <a:pt x="28876" y="334"/>
                  </a:lnTo>
                  <a:cubicBezTo>
                    <a:pt x="28998" y="334"/>
                    <a:pt x="29089" y="152"/>
                    <a:pt x="28967" y="61"/>
                  </a:cubicBezTo>
                  <a:cubicBezTo>
                    <a:pt x="28937" y="31"/>
                    <a:pt x="28907" y="0"/>
                    <a:pt x="28876" y="0"/>
                  </a:cubicBezTo>
                  <a:close/>
                  <a:moveTo>
                    <a:pt x="29818" y="0"/>
                  </a:moveTo>
                  <a:cubicBezTo>
                    <a:pt x="29697" y="0"/>
                    <a:pt x="29606" y="183"/>
                    <a:pt x="29727" y="274"/>
                  </a:cubicBezTo>
                  <a:cubicBezTo>
                    <a:pt x="29758" y="304"/>
                    <a:pt x="29788" y="334"/>
                    <a:pt x="29818" y="334"/>
                  </a:cubicBezTo>
                  <a:lnTo>
                    <a:pt x="30153" y="334"/>
                  </a:lnTo>
                  <a:cubicBezTo>
                    <a:pt x="30305" y="334"/>
                    <a:pt x="30366" y="152"/>
                    <a:pt x="30274" y="61"/>
                  </a:cubicBezTo>
                  <a:cubicBezTo>
                    <a:pt x="30244" y="31"/>
                    <a:pt x="30214" y="0"/>
                    <a:pt x="30153" y="0"/>
                  </a:cubicBezTo>
                  <a:close/>
                  <a:moveTo>
                    <a:pt x="31125" y="0"/>
                  </a:moveTo>
                  <a:cubicBezTo>
                    <a:pt x="30973" y="0"/>
                    <a:pt x="30913" y="183"/>
                    <a:pt x="31004" y="274"/>
                  </a:cubicBezTo>
                  <a:cubicBezTo>
                    <a:pt x="31034" y="304"/>
                    <a:pt x="31065" y="334"/>
                    <a:pt x="31125" y="334"/>
                  </a:cubicBezTo>
                  <a:lnTo>
                    <a:pt x="31429" y="334"/>
                  </a:lnTo>
                  <a:cubicBezTo>
                    <a:pt x="31581" y="334"/>
                    <a:pt x="31642" y="152"/>
                    <a:pt x="31551" y="61"/>
                  </a:cubicBezTo>
                  <a:cubicBezTo>
                    <a:pt x="31521" y="31"/>
                    <a:pt x="31490" y="0"/>
                    <a:pt x="31429" y="0"/>
                  </a:cubicBezTo>
                  <a:close/>
                  <a:moveTo>
                    <a:pt x="32402" y="0"/>
                  </a:moveTo>
                  <a:cubicBezTo>
                    <a:pt x="32280" y="0"/>
                    <a:pt x="32189" y="183"/>
                    <a:pt x="32280" y="274"/>
                  </a:cubicBezTo>
                  <a:cubicBezTo>
                    <a:pt x="32341" y="304"/>
                    <a:pt x="32372" y="334"/>
                    <a:pt x="32402" y="334"/>
                  </a:cubicBezTo>
                  <a:lnTo>
                    <a:pt x="32736" y="334"/>
                  </a:lnTo>
                  <a:cubicBezTo>
                    <a:pt x="32888" y="334"/>
                    <a:pt x="32949" y="152"/>
                    <a:pt x="32858" y="61"/>
                  </a:cubicBezTo>
                  <a:cubicBezTo>
                    <a:pt x="32828" y="31"/>
                    <a:pt x="32767" y="0"/>
                    <a:pt x="32736" y="0"/>
                  </a:cubicBezTo>
                  <a:close/>
                  <a:moveTo>
                    <a:pt x="33709" y="0"/>
                  </a:moveTo>
                  <a:cubicBezTo>
                    <a:pt x="33557" y="0"/>
                    <a:pt x="33496" y="183"/>
                    <a:pt x="33588" y="274"/>
                  </a:cubicBezTo>
                  <a:cubicBezTo>
                    <a:pt x="33618" y="304"/>
                    <a:pt x="33648" y="334"/>
                    <a:pt x="33709" y="334"/>
                  </a:cubicBezTo>
                  <a:lnTo>
                    <a:pt x="34013" y="334"/>
                  </a:lnTo>
                  <a:cubicBezTo>
                    <a:pt x="34165" y="334"/>
                    <a:pt x="34226" y="152"/>
                    <a:pt x="34135" y="61"/>
                  </a:cubicBezTo>
                  <a:cubicBezTo>
                    <a:pt x="34104" y="31"/>
                    <a:pt x="34074" y="0"/>
                    <a:pt x="34013" y="0"/>
                  </a:cubicBezTo>
                  <a:close/>
                  <a:moveTo>
                    <a:pt x="34986" y="0"/>
                  </a:moveTo>
                  <a:cubicBezTo>
                    <a:pt x="34834" y="0"/>
                    <a:pt x="34773" y="183"/>
                    <a:pt x="34864" y="274"/>
                  </a:cubicBezTo>
                  <a:cubicBezTo>
                    <a:pt x="34895" y="304"/>
                    <a:pt x="34955" y="334"/>
                    <a:pt x="34986" y="334"/>
                  </a:cubicBezTo>
                  <a:lnTo>
                    <a:pt x="35320" y="334"/>
                  </a:lnTo>
                  <a:cubicBezTo>
                    <a:pt x="35442" y="334"/>
                    <a:pt x="35533" y="152"/>
                    <a:pt x="35411" y="61"/>
                  </a:cubicBezTo>
                  <a:cubicBezTo>
                    <a:pt x="35381" y="31"/>
                    <a:pt x="35350" y="0"/>
                    <a:pt x="35320" y="0"/>
                  </a:cubicBezTo>
                  <a:close/>
                  <a:moveTo>
                    <a:pt x="36262" y="0"/>
                  </a:moveTo>
                  <a:cubicBezTo>
                    <a:pt x="36141" y="0"/>
                    <a:pt x="36050" y="183"/>
                    <a:pt x="36171" y="274"/>
                  </a:cubicBezTo>
                  <a:cubicBezTo>
                    <a:pt x="36202" y="304"/>
                    <a:pt x="36232" y="334"/>
                    <a:pt x="36262" y="334"/>
                  </a:cubicBezTo>
                  <a:lnTo>
                    <a:pt x="36597" y="334"/>
                  </a:lnTo>
                  <a:cubicBezTo>
                    <a:pt x="36749" y="334"/>
                    <a:pt x="36809" y="152"/>
                    <a:pt x="36718" y="61"/>
                  </a:cubicBezTo>
                  <a:cubicBezTo>
                    <a:pt x="36688" y="31"/>
                    <a:pt x="36657" y="0"/>
                    <a:pt x="36597" y="0"/>
                  </a:cubicBezTo>
                  <a:close/>
                  <a:moveTo>
                    <a:pt x="37569" y="0"/>
                  </a:moveTo>
                  <a:cubicBezTo>
                    <a:pt x="37417" y="0"/>
                    <a:pt x="37357" y="183"/>
                    <a:pt x="37448" y="274"/>
                  </a:cubicBezTo>
                  <a:cubicBezTo>
                    <a:pt x="37478" y="304"/>
                    <a:pt x="37509" y="334"/>
                    <a:pt x="37569" y="334"/>
                  </a:cubicBezTo>
                  <a:lnTo>
                    <a:pt x="37873" y="334"/>
                  </a:lnTo>
                  <a:cubicBezTo>
                    <a:pt x="38025" y="334"/>
                    <a:pt x="38116" y="152"/>
                    <a:pt x="37995" y="61"/>
                  </a:cubicBezTo>
                  <a:cubicBezTo>
                    <a:pt x="37964" y="31"/>
                    <a:pt x="37934" y="0"/>
                    <a:pt x="37873" y="0"/>
                  </a:cubicBezTo>
                  <a:close/>
                  <a:moveTo>
                    <a:pt x="38846" y="0"/>
                  </a:moveTo>
                  <a:cubicBezTo>
                    <a:pt x="38724" y="0"/>
                    <a:pt x="38633" y="183"/>
                    <a:pt x="38755" y="274"/>
                  </a:cubicBezTo>
                  <a:cubicBezTo>
                    <a:pt x="38785" y="304"/>
                    <a:pt x="38816" y="334"/>
                    <a:pt x="38846" y="334"/>
                  </a:cubicBezTo>
                  <a:lnTo>
                    <a:pt x="39180" y="334"/>
                  </a:lnTo>
                  <a:cubicBezTo>
                    <a:pt x="39332" y="334"/>
                    <a:pt x="39393" y="152"/>
                    <a:pt x="39302" y="61"/>
                  </a:cubicBezTo>
                  <a:cubicBezTo>
                    <a:pt x="39272" y="31"/>
                    <a:pt x="39211" y="0"/>
                    <a:pt x="39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4161450" y="4399300"/>
              <a:ext cx="1016750" cy="8375"/>
            </a:xfrm>
            <a:custGeom>
              <a:rect b="b" l="l" r="r" t="t"/>
              <a:pathLst>
                <a:path extrusionOk="0" h="335" w="40670">
                  <a:moveTo>
                    <a:pt x="40457" y="334"/>
                  </a:moveTo>
                  <a:cubicBezTo>
                    <a:pt x="40609" y="334"/>
                    <a:pt x="40669" y="152"/>
                    <a:pt x="40578" y="61"/>
                  </a:cubicBezTo>
                  <a:cubicBezTo>
                    <a:pt x="40548" y="31"/>
                    <a:pt x="40517" y="0"/>
                    <a:pt x="40457" y="0"/>
                  </a:cubicBezTo>
                  <a:lnTo>
                    <a:pt x="40153" y="0"/>
                  </a:lnTo>
                  <a:cubicBezTo>
                    <a:pt x="40001" y="0"/>
                    <a:pt x="39940" y="183"/>
                    <a:pt x="40031" y="274"/>
                  </a:cubicBezTo>
                  <a:cubicBezTo>
                    <a:pt x="40062" y="304"/>
                    <a:pt x="40092" y="334"/>
                    <a:pt x="40153" y="334"/>
                  </a:cubicBezTo>
                  <a:close/>
                  <a:moveTo>
                    <a:pt x="213" y="0"/>
                  </a:moveTo>
                  <a:cubicBezTo>
                    <a:pt x="61" y="0"/>
                    <a:pt x="0" y="183"/>
                    <a:pt x="91" y="274"/>
                  </a:cubicBezTo>
                  <a:cubicBezTo>
                    <a:pt x="122" y="304"/>
                    <a:pt x="152" y="334"/>
                    <a:pt x="213" y="334"/>
                  </a:cubicBezTo>
                  <a:lnTo>
                    <a:pt x="517" y="334"/>
                  </a:lnTo>
                  <a:cubicBezTo>
                    <a:pt x="638" y="334"/>
                    <a:pt x="730" y="152"/>
                    <a:pt x="608" y="61"/>
                  </a:cubicBezTo>
                  <a:cubicBezTo>
                    <a:pt x="578" y="31"/>
                    <a:pt x="547" y="0"/>
                    <a:pt x="517" y="0"/>
                  </a:cubicBezTo>
                  <a:close/>
                  <a:moveTo>
                    <a:pt x="1459" y="0"/>
                  </a:moveTo>
                  <a:cubicBezTo>
                    <a:pt x="1337" y="0"/>
                    <a:pt x="1246" y="183"/>
                    <a:pt x="1368" y="274"/>
                  </a:cubicBezTo>
                  <a:cubicBezTo>
                    <a:pt x="1398" y="304"/>
                    <a:pt x="1429" y="334"/>
                    <a:pt x="1459" y="334"/>
                  </a:cubicBezTo>
                  <a:lnTo>
                    <a:pt x="1793" y="334"/>
                  </a:lnTo>
                  <a:cubicBezTo>
                    <a:pt x="1945" y="334"/>
                    <a:pt x="2006" y="152"/>
                    <a:pt x="1915" y="61"/>
                  </a:cubicBezTo>
                  <a:cubicBezTo>
                    <a:pt x="1885" y="31"/>
                    <a:pt x="1854" y="0"/>
                    <a:pt x="1793" y="0"/>
                  </a:cubicBezTo>
                  <a:close/>
                  <a:moveTo>
                    <a:pt x="2766" y="0"/>
                  </a:moveTo>
                  <a:cubicBezTo>
                    <a:pt x="2614" y="0"/>
                    <a:pt x="2553" y="183"/>
                    <a:pt x="2644" y="274"/>
                  </a:cubicBezTo>
                  <a:cubicBezTo>
                    <a:pt x="2675" y="304"/>
                    <a:pt x="2705" y="334"/>
                    <a:pt x="2766" y="334"/>
                  </a:cubicBezTo>
                  <a:lnTo>
                    <a:pt x="3070" y="334"/>
                  </a:lnTo>
                  <a:cubicBezTo>
                    <a:pt x="3222" y="334"/>
                    <a:pt x="3313" y="152"/>
                    <a:pt x="3192" y="61"/>
                  </a:cubicBezTo>
                  <a:cubicBezTo>
                    <a:pt x="3161" y="31"/>
                    <a:pt x="3131" y="0"/>
                    <a:pt x="3070" y="0"/>
                  </a:cubicBezTo>
                  <a:close/>
                  <a:moveTo>
                    <a:pt x="4043" y="0"/>
                  </a:moveTo>
                  <a:cubicBezTo>
                    <a:pt x="3921" y="0"/>
                    <a:pt x="3830" y="183"/>
                    <a:pt x="3921" y="274"/>
                  </a:cubicBezTo>
                  <a:cubicBezTo>
                    <a:pt x="3982" y="304"/>
                    <a:pt x="4012" y="334"/>
                    <a:pt x="4043" y="334"/>
                  </a:cubicBezTo>
                  <a:lnTo>
                    <a:pt x="4377" y="334"/>
                  </a:lnTo>
                  <a:cubicBezTo>
                    <a:pt x="4529" y="334"/>
                    <a:pt x="4590" y="152"/>
                    <a:pt x="4499" y="61"/>
                  </a:cubicBezTo>
                  <a:cubicBezTo>
                    <a:pt x="4468" y="31"/>
                    <a:pt x="4407" y="0"/>
                    <a:pt x="4377" y="0"/>
                  </a:cubicBezTo>
                  <a:close/>
                  <a:moveTo>
                    <a:pt x="5350" y="0"/>
                  </a:moveTo>
                  <a:cubicBezTo>
                    <a:pt x="5198" y="0"/>
                    <a:pt x="5137" y="183"/>
                    <a:pt x="5228" y="274"/>
                  </a:cubicBezTo>
                  <a:cubicBezTo>
                    <a:pt x="5258" y="304"/>
                    <a:pt x="5289" y="334"/>
                    <a:pt x="5350" y="334"/>
                  </a:cubicBezTo>
                  <a:lnTo>
                    <a:pt x="5654" y="334"/>
                  </a:lnTo>
                  <a:cubicBezTo>
                    <a:pt x="5806" y="334"/>
                    <a:pt x="5866" y="152"/>
                    <a:pt x="5775" y="61"/>
                  </a:cubicBezTo>
                  <a:cubicBezTo>
                    <a:pt x="5745" y="31"/>
                    <a:pt x="5714" y="0"/>
                    <a:pt x="5654" y="0"/>
                  </a:cubicBezTo>
                  <a:close/>
                  <a:moveTo>
                    <a:pt x="6626" y="0"/>
                  </a:moveTo>
                  <a:cubicBezTo>
                    <a:pt x="6474" y="0"/>
                    <a:pt x="6414" y="183"/>
                    <a:pt x="6505" y="274"/>
                  </a:cubicBezTo>
                  <a:cubicBezTo>
                    <a:pt x="6535" y="304"/>
                    <a:pt x="6596" y="334"/>
                    <a:pt x="6626" y="334"/>
                  </a:cubicBezTo>
                  <a:lnTo>
                    <a:pt x="6961" y="334"/>
                  </a:lnTo>
                  <a:cubicBezTo>
                    <a:pt x="7082" y="334"/>
                    <a:pt x="7173" y="152"/>
                    <a:pt x="7052" y="61"/>
                  </a:cubicBezTo>
                  <a:cubicBezTo>
                    <a:pt x="7021" y="31"/>
                    <a:pt x="6991" y="0"/>
                    <a:pt x="6961" y="0"/>
                  </a:cubicBezTo>
                  <a:close/>
                  <a:moveTo>
                    <a:pt x="7933" y="0"/>
                  </a:moveTo>
                  <a:cubicBezTo>
                    <a:pt x="7781" y="0"/>
                    <a:pt x="7690" y="183"/>
                    <a:pt x="7812" y="274"/>
                  </a:cubicBezTo>
                  <a:cubicBezTo>
                    <a:pt x="7842" y="304"/>
                    <a:pt x="7873" y="334"/>
                    <a:pt x="7933" y="334"/>
                  </a:cubicBezTo>
                  <a:lnTo>
                    <a:pt x="8237" y="334"/>
                  </a:lnTo>
                  <a:cubicBezTo>
                    <a:pt x="8389" y="334"/>
                    <a:pt x="8450" y="152"/>
                    <a:pt x="8359" y="61"/>
                  </a:cubicBezTo>
                  <a:cubicBezTo>
                    <a:pt x="8328" y="31"/>
                    <a:pt x="8298" y="0"/>
                    <a:pt x="8237" y="0"/>
                  </a:cubicBezTo>
                  <a:close/>
                  <a:moveTo>
                    <a:pt x="9210" y="0"/>
                  </a:moveTo>
                  <a:cubicBezTo>
                    <a:pt x="9058" y="0"/>
                    <a:pt x="8997" y="183"/>
                    <a:pt x="9088" y="274"/>
                  </a:cubicBezTo>
                  <a:cubicBezTo>
                    <a:pt x="9119" y="304"/>
                    <a:pt x="9149" y="334"/>
                    <a:pt x="9210" y="334"/>
                  </a:cubicBezTo>
                  <a:lnTo>
                    <a:pt x="9544" y="334"/>
                  </a:lnTo>
                  <a:cubicBezTo>
                    <a:pt x="9666" y="334"/>
                    <a:pt x="9757" y="152"/>
                    <a:pt x="9635" y="61"/>
                  </a:cubicBezTo>
                  <a:cubicBezTo>
                    <a:pt x="9605" y="31"/>
                    <a:pt x="9575" y="0"/>
                    <a:pt x="9544" y="0"/>
                  </a:cubicBezTo>
                  <a:close/>
                  <a:moveTo>
                    <a:pt x="10487" y="0"/>
                  </a:moveTo>
                  <a:cubicBezTo>
                    <a:pt x="10365" y="0"/>
                    <a:pt x="10274" y="183"/>
                    <a:pt x="10395" y="274"/>
                  </a:cubicBezTo>
                  <a:cubicBezTo>
                    <a:pt x="10426" y="304"/>
                    <a:pt x="10456" y="334"/>
                    <a:pt x="10487" y="334"/>
                  </a:cubicBezTo>
                  <a:lnTo>
                    <a:pt x="10821" y="334"/>
                  </a:lnTo>
                  <a:cubicBezTo>
                    <a:pt x="10973" y="334"/>
                    <a:pt x="11034" y="152"/>
                    <a:pt x="10942" y="61"/>
                  </a:cubicBezTo>
                  <a:cubicBezTo>
                    <a:pt x="10912" y="31"/>
                    <a:pt x="10851" y="0"/>
                    <a:pt x="10821" y="0"/>
                  </a:cubicBezTo>
                  <a:close/>
                  <a:moveTo>
                    <a:pt x="11794" y="0"/>
                  </a:moveTo>
                  <a:cubicBezTo>
                    <a:pt x="11642" y="0"/>
                    <a:pt x="11581" y="183"/>
                    <a:pt x="11672" y="274"/>
                  </a:cubicBezTo>
                  <a:cubicBezTo>
                    <a:pt x="11702" y="304"/>
                    <a:pt x="11733" y="334"/>
                    <a:pt x="11794" y="334"/>
                  </a:cubicBezTo>
                  <a:lnTo>
                    <a:pt x="12098" y="334"/>
                  </a:lnTo>
                  <a:cubicBezTo>
                    <a:pt x="12249" y="334"/>
                    <a:pt x="12310" y="152"/>
                    <a:pt x="12219" y="61"/>
                  </a:cubicBezTo>
                  <a:cubicBezTo>
                    <a:pt x="12189" y="31"/>
                    <a:pt x="12158" y="0"/>
                    <a:pt x="12098" y="0"/>
                  </a:cubicBezTo>
                  <a:close/>
                  <a:moveTo>
                    <a:pt x="13070" y="0"/>
                  </a:moveTo>
                  <a:cubicBezTo>
                    <a:pt x="12918" y="0"/>
                    <a:pt x="12857" y="183"/>
                    <a:pt x="12949" y="274"/>
                  </a:cubicBezTo>
                  <a:cubicBezTo>
                    <a:pt x="12979" y="304"/>
                    <a:pt x="13040" y="334"/>
                    <a:pt x="13070" y="334"/>
                  </a:cubicBezTo>
                  <a:lnTo>
                    <a:pt x="13405" y="334"/>
                  </a:lnTo>
                  <a:cubicBezTo>
                    <a:pt x="13526" y="334"/>
                    <a:pt x="13617" y="152"/>
                    <a:pt x="13526" y="61"/>
                  </a:cubicBezTo>
                  <a:cubicBezTo>
                    <a:pt x="13465" y="31"/>
                    <a:pt x="13435" y="0"/>
                    <a:pt x="13405" y="0"/>
                  </a:cubicBezTo>
                  <a:close/>
                  <a:moveTo>
                    <a:pt x="14377" y="0"/>
                  </a:moveTo>
                  <a:cubicBezTo>
                    <a:pt x="14225" y="0"/>
                    <a:pt x="14134" y="183"/>
                    <a:pt x="14256" y="274"/>
                  </a:cubicBezTo>
                  <a:cubicBezTo>
                    <a:pt x="14286" y="304"/>
                    <a:pt x="14316" y="334"/>
                    <a:pt x="14377" y="334"/>
                  </a:cubicBezTo>
                  <a:lnTo>
                    <a:pt x="14681" y="334"/>
                  </a:lnTo>
                  <a:cubicBezTo>
                    <a:pt x="14833" y="334"/>
                    <a:pt x="14894" y="152"/>
                    <a:pt x="14803" y="61"/>
                  </a:cubicBezTo>
                  <a:cubicBezTo>
                    <a:pt x="14772" y="31"/>
                    <a:pt x="14742" y="0"/>
                    <a:pt x="14681" y="0"/>
                  </a:cubicBezTo>
                  <a:close/>
                  <a:moveTo>
                    <a:pt x="15654" y="0"/>
                  </a:moveTo>
                  <a:cubicBezTo>
                    <a:pt x="15502" y="0"/>
                    <a:pt x="15441" y="183"/>
                    <a:pt x="15532" y="274"/>
                  </a:cubicBezTo>
                  <a:cubicBezTo>
                    <a:pt x="15563" y="304"/>
                    <a:pt x="15593" y="334"/>
                    <a:pt x="15654" y="334"/>
                  </a:cubicBezTo>
                  <a:lnTo>
                    <a:pt x="15988" y="334"/>
                  </a:lnTo>
                  <a:cubicBezTo>
                    <a:pt x="16110" y="334"/>
                    <a:pt x="16201" y="152"/>
                    <a:pt x="16079" y="61"/>
                  </a:cubicBezTo>
                  <a:cubicBezTo>
                    <a:pt x="16049" y="31"/>
                    <a:pt x="16019" y="0"/>
                    <a:pt x="15988" y="0"/>
                  </a:cubicBezTo>
                  <a:close/>
                  <a:moveTo>
                    <a:pt x="16930" y="0"/>
                  </a:moveTo>
                  <a:cubicBezTo>
                    <a:pt x="16809" y="0"/>
                    <a:pt x="16718" y="183"/>
                    <a:pt x="16839" y="274"/>
                  </a:cubicBezTo>
                  <a:cubicBezTo>
                    <a:pt x="16870" y="304"/>
                    <a:pt x="16900" y="334"/>
                    <a:pt x="16930" y="334"/>
                  </a:cubicBezTo>
                  <a:lnTo>
                    <a:pt x="17265" y="334"/>
                  </a:lnTo>
                  <a:cubicBezTo>
                    <a:pt x="17417" y="334"/>
                    <a:pt x="17478" y="152"/>
                    <a:pt x="17386" y="61"/>
                  </a:cubicBezTo>
                  <a:cubicBezTo>
                    <a:pt x="17356" y="31"/>
                    <a:pt x="17295" y="0"/>
                    <a:pt x="17265" y="0"/>
                  </a:cubicBezTo>
                  <a:close/>
                  <a:moveTo>
                    <a:pt x="18237" y="0"/>
                  </a:moveTo>
                  <a:cubicBezTo>
                    <a:pt x="18085" y="0"/>
                    <a:pt x="18025" y="183"/>
                    <a:pt x="18116" y="274"/>
                  </a:cubicBezTo>
                  <a:cubicBezTo>
                    <a:pt x="18146" y="304"/>
                    <a:pt x="18177" y="334"/>
                    <a:pt x="18237" y="334"/>
                  </a:cubicBezTo>
                  <a:lnTo>
                    <a:pt x="18541" y="334"/>
                  </a:lnTo>
                  <a:cubicBezTo>
                    <a:pt x="18693" y="334"/>
                    <a:pt x="18754" y="152"/>
                    <a:pt x="18663" y="61"/>
                  </a:cubicBezTo>
                  <a:cubicBezTo>
                    <a:pt x="18633" y="31"/>
                    <a:pt x="18602" y="0"/>
                    <a:pt x="18541" y="0"/>
                  </a:cubicBezTo>
                  <a:close/>
                  <a:moveTo>
                    <a:pt x="19514" y="0"/>
                  </a:moveTo>
                  <a:cubicBezTo>
                    <a:pt x="19362" y="0"/>
                    <a:pt x="19301" y="183"/>
                    <a:pt x="19392" y="274"/>
                  </a:cubicBezTo>
                  <a:cubicBezTo>
                    <a:pt x="19423" y="304"/>
                    <a:pt x="19484" y="334"/>
                    <a:pt x="19514" y="334"/>
                  </a:cubicBezTo>
                  <a:lnTo>
                    <a:pt x="19848" y="334"/>
                  </a:lnTo>
                  <a:cubicBezTo>
                    <a:pt x="19970" y="334"/>
                    <a:pt x="20061" y="152"/>
                    <a:pt x="19970" y="61"/>
                  </a:cubicBezTo>
                  <a:cubicBezTo>
                    <a:pt x="19940" y="31"/>
                    <a:pt x="19879" y="0"/>
                    <a:pt x="19848" y="0"/>
                  </a:cubicBezTo>
                  <a:close/>
                  <a:moveTo>
                    <a:pt x="20821" y="0"/>
                  </a:moveTo>
                  <a:cubicBezTo>
                    <a:pt x="20669" y="0"/>
                    <a:pt x="20608" y="183"/>
                    <a:pt x="20699" y="274"/>
                  </a:cubicBezTo>
                  <a:cubicBezTo>
                    <a:pt x="20730" y="304"/>
                    <a:pt x="20760" y="334"/>
                    <a:pt x="20821" y="334"/>
                  </a:cubicBezTo>
                  <a:lnTo>
                    <a:pt x="21125" y="334"/>
                  </a:lnTo>
                  <a:cubicBezTo>
                    <a:pt x="21277" y="334"/>
                    <a:pt x="21338" y="152"/>
                    <a:pt x="21247" y="61"/>
                  </a:cubicBezTo>
                  <a:cubicBezTo>
                    <a:pt x="21216" y="31"/>
                    <a:pt x="21186" y="0"/>
                    <a:pt x="21125" y="0"/>
                  </a:cubicBezTo>
                  <a:close/>
                  <a:moveTo>
                    <a:pt x="22098" y="0"/>
                  </a:moveTo>
                  <a:cubicBezTo>
                    <a:pt x="21946" y="0"/>
                    <a:pt x="21885" y="183"/>
                    <a:pt x="21976" y="274"/>
                  </a:cubicBezTo>
                  <a:cubicBezTo>
                    <a:pt x="22007" y="304"/>
                    <a:pt x="22067" y="334"/>
                    <a:pt x="22098" y="334"/>
                  </a:cubicBezTo>
                  <a:lnTo>
                    <a:pt x="22432" y="334"/>
                  </a:lnTo>
                  <a:cubicBezTo>
                    <a:pt x="22554" y="334"/>
                    <a:pt x="22645" y="152"/>
                    <a:pt x="22523" y="61"/>
                  </a:cubicBezTo>
                  <a:cubicBezTo>
                    <a:pt x="22493" y="31"/>
                    <a:pt x="22462" y="0"/>
                    <a:pt x="22432" y="0"/>
                  </a:cubicBezTo>
                  <a:close/>
                  <a:moveTo>
                    <a:pt x="23374" y="0"/>
                  </a:moveTo>
                  <a:cubicBezTo>
                    <a:pt x="23253" y="0"/>
                    <a:pt x="23162" y="183"/>
                    <a:pt x="23283" y="274"/>
                  </a:cubicBezTo>
                  <a:cubicBezTo>
                    <a:pt x="23314" y="304"/>
                    <a:pt x="23344" y="334"/>
                    <a:pt x="23374" y="334"/>
                  </a:cubicBezTo>
                  <a:lnTo>
                    <a:pt x="23709" y="334"/>
                  </a:lnTo>
                  <a:cubicBezTo>
                    <a:pt x="23861" y="334"/>
                    <a:pt x="23921" y="152"/>
                    <a:pt x="23830" y="61"/>
                  </a:cubicBezTo>
                  <a:cubicBezTo>
                    <a:pt x="23800" y="31"/>
                    <a:pt x="23769" y="0"/>
                    <a:pt x="23709" y="0"/>
                  </a:cubicBezTo>
                  <a:close/>
                  <a:moveTo>
                    <a:pt x="24681" y="0"/>
                  </a:moveTo>
                  <a:cubicBezTo>
                    <a:pt x="24529" y="0"/>
                    <a:pt x="24469" y="183"/>
                    <a:pt x="24560" y="274"/>
                  </a:cubicBezTo>
                  <a:cubicBezTo>
                    <a:pt x="24590" y="304"/>
                    <a:pt x="24621" y="334"/>
                    <a:pt x="24681" y="334"/>
                  </a:cubicBezTo>
                  <a:lnTo>
                    <a:pt x="24985" y="334"/>
                  </a:lnTo>
                  <a:cubicBezTo>
                    <a:pt x="25137" y="334"/>
                    <a:pt x="25228" y="152"/>
                    <a:pt x="25107" y="61"/>
                  </a:cubicBezTo>
                  <a:cubicBezTo>
                    <a:pt x="25076" y="31"/>
                    <a:pt x="25046" y="0"/>
                    <a:pt x="24985" y="0"/>
                  </a:cubicBezTo>
                  <a:close/>
                  <a:moveTo>
                    <a:pt x="25958" y="0"/>
                  </a:moveTo>
                  <a:cubicBezTo>
                    <a:pt x="25836" y="0"/>
                    <a:pt x="25745" y="183"/>
                    <a:pt x="25836" y="274"/>
                  </a:cubicBezTo>
                  <a:cubicBezTo>
                    <a:pt x="25897" y="304"/>
                    <a:pt x="25928" y="334"/>
                    <a:pt x="25958" y="334"/>
                  </a:cubicBezTo>
                  <a:lnTo>
                    <a:pt x="26292" y="334"/>
                  </a:lnTo>
                  <a:cubicBezTo>
                    <a:pt x="26444" y="334"/>
                    <a:pt x="26505" y="152"/>
                    <a:pt x="26414" y="61"/>
                  </a:cubicBezTo>
                  <a:cubicBezTo>
                    <a:pt x="26383" y="31"/>
                    <a:pt x="26323" y="0"/>
                    <a:pt x="26292" y="0"/>
                  </a:cubicBezTo>
                  <a:close/>
                  <a:moveTo>
                    <a:pt x="27265" y="0"/>
                  </a:moveTo>
                  <a:cubicBezTo>
                    <a:pt x="27113" y="0"/>
                    <a:pt x="27052" y="183"/>
                    <a:pt x="27143" y="274"/>
                  </a:cubicBezTo>
                  <a:cubicBezTo>
                    <a:pt x="27174" y="304"/>
                    <a:pt x="27204" y="334"/>
                    <a:pt x="27265" y="334"/>
                  </a:cubicBezTo>
                  <a:lnTo>
                    <a:pt x="27569" y="334"/>
                  </a:lnTo>
                  <a:cubicBezTo>
                    <a:pt x="27721" y="334"/>
                    <a:pt x="27782" y="152"/>
                    <a:pt x="27691" y="61"/>
                  </a:cubicBezTo>
                  <a:cubicBezTo>
                    <a:pt x="27660" y="31"/>
                    <a:pt x="27630" y="0"/>
                    <a:pt x="27569" y="0"/>
                  </a:cubicBezTo>
                  <a:close/>
                  <a:moveTo>
                    <a:pt x="28542" y="0"/>
                  </a:moveTo>
                  <a:cubicBezTo>
                    <a:pt x="28390" y="0"/>
                    <a:pt x="28329" y="183"/>
                    <a:pt x="28420" y="274"/>
                  </a:cubicBezTo>
                  <a:cubicBezTo>
                    <a:pt x="28450" y="304"/>
                    <a:pt x="28511" y="334"/>
                    <a:pt x="28542" y="334"/>
                  </a:cubicBezTo>
                  <a:lnTo>
                    <a:pt x="28876" y="334"/>
                  </a:lnTo>
                  <a:cubicBezTo>
                    <a:pt x="28998" y="334"/>
                    <a:pt x="29089" y="152"/>
                    <a:pt x="28967" y="61"/>
                  </a:cubicBezTo>
                  <a:cubicBezTo>
                    <a:pt x="28937" y="31"/>
                    <a:pt x="28906" y="0"/>
                    <a:pt x="28876" y="0"/>
                  </a:cubicBezTo>
                  <a:close/>
                  <a:moveTo>
                    <a:pt x="29818" y="0"/>
                  </a:moveTo>
                  <a:cubicBezTo>
                    <a:pt x="29697" y="0"/>
                    <a:pt x="29605" y="183"/>
                    <a:pt x="29727" y="274"/>
                  </a:cubicBezTo>
                  <a:cubicBezTo>
                    <a:pt x="29757" y="304"/>
                    <a:pt x="29788" y="334"/>
                    <a:pt x="29818" y="334"/>
                  </a:cubicBezTo>
                  <a:lnTo>
                    <a:pt x="30153" y="334"/>
                  </a:lnTo>
                  <a:cubicBezTo>
                    <a:pt x="30305" y="334"/>
                    <a:pt x="30365" y="152"/>
                    <a:pt x="30274" y="61"/>
                  </a:cubicBezTo>
                  <a:cubicBezTo>
                    <a:pt x="30244" y="31"/>
                    <a:pt x="30213" y="0"/>
                    <a:pt x="30153" y="0"/>
                  </a:cubicBezTo>
                  <a:close/>
                  <a:moveTo>
                    <a:pt x="31125" y="0"/>
                  </a:moveTo>
                  <a:cubicBezTo>
                    <a:pt x="30973" y="0"/>
                    <a:pt x="30912" y="183"/>
                    <a:pt x="31004" y="274"/>
                  </a:cubicBezTo>
                  <a:cubicBezTo>
                    <a:pt x="31034" y="304"/>
                    <a:pt x="31064" y="334"/>
                    <a:pt x="31125" y="334"/>
                  </a:cubicBezTo>
                  <a:lnTo>
                    <a:pt x="31429" y="334"/>
                  </a:lnTo>
                  <a:cubicBezTo>
                    <a:pt x="31581" y="334"/>
                    <a:pt x="31672" y="152"/>
                    <a:pt x="31551" y="61"/>
                  </a:cubicBezTo>
                  <a:cubicBezTo>
                    <a:pt x="31520" y="31"/>
                    <a:pt x="31490" y="0"/>
                    <a:pt x="31429" y="0"/>
                  </a:cubicBezTo>
                  <a:close/>
                  <a:moveTo>
                    <a:pt x="32402" y="0"/>
                  </a:moveTo>
                  <a:cubicBezTo>
                    <a:pt x="32280" y="0"/>
                    <a:pt x="32189" y="183"/>
                    <a:pt x="32311" y="274"/>
                  </a:cubicBezTo>
                  <a:cubicBezTo>
                    <a:pt x="32341" y="304"/>
                    <a:pt x="32371" y="334"/>
                    <a:pt x="32402" y="334"/>
                  </a:cubicBezTo>
                  <a:lnTo>
                    <a:pt x="32736" y="334"/>
                  </a:lnTo>
                  <a:cubicBezTo>
                    <a:pt x="32888" y="334"/>
                    <a:pt x="32949" y="152"/>
                    <a:pt x="32858" y="61"/>
                  </a:cubicBezTo>
                  <a:cubicBezTo>
                    <a:pt x="32827" y="31"/>
                    <a:pt x="32767" y="0"/>
                    <a:pt x="32736" y="0"/>
                  </a:cubicBezTo>
                  <a:close/>
                  <a:moveTo>
                    <a:pt x="33709" y="0"/>
                  </a:moveTo>
                  <a:cubicBezTo>
                    <a:pt x="33557" y="0"/>
                    <a:pt x="33496" y="183"/>
                    <a:pt x="33587" y="274"/>
                  </a:cubicBezTo>
                  <a:cubicBezTo>
                    <a:pt x="33618" y="304"/>
                    <a:pt x="33648" y="334"/>
                    <a:pt x="33709" y="334"/>
                  </a:cubicBezTo>
                  <a:lnTo>
                    <a:pt x="34013" y="334"/>
                  </a:lnTo>
                  <a:cubicBezTo>
                    <a:pt x="34165" y="334"/>
                    <a:pt x="34226" y="152"/>
                    <a:pt x="34134" y="61"/>
                  </a:cubicBezTo>
                  <a:cubicBezTo>
                    <a:pt x="34104" y="31"/>
                    <a:pt x="34074" y="0"/>
                    <a:pt x="34013" y="0"/>
                  </a:cubicBezTo>
                  <a:close/>
                  <a:moveTo>
                    <a:pt x="34985" y="0"/>
                  </a:moveTo>
                  <a:cubicBezTo>
                    <a:pt x="34833" y="0"/>
                    <a:pt x="34773" y="183"/>
                    <a:pt x="34864" y="274"/>
                  </a:cubicBezTo>
                  <a:cubicBezTo>
                    <a:pt x="34894" y="304"/>
                    <a:pt x="34955" y="334"/>
                    <a:pt x="34985" y="334"/>
                  </a:cubicBezTo>
                  <a:lnTo>
                    <a:pt x="35320" y="334"/>
                  </a:lnTo>
                  <a:cubicBezTo>
                    <a:pt x="35441" y="334"/>
                    <a:pt x="35533" y="152"/>
                    <a:pt x="35411" y="61"/>
                  </a:cubicBezTo>
                  <a:cubicBezTo>
                    <a:pt x="35381" y="31"/>
                    <a:pt x="35350" y="0"/>
                    <a:pt x="35320" y="0"/>
                  </a:cubicBezTo>
                  <a:close/>
                  <a:moveTo>
                    <a:pt x="36292" y="0"/>
                  </a:moveTo>
                  <a:cubicBezTo>
                    <a:pt x="36141" y="0"/>
                    <a:pt x="36049" y="183"/>
                    <a:pt x="36171" y="274"/>
                  </a:cubicBezTo>
                  <a:cubicBezTo>
                    <a:pt x="36201" y="304"/>
                    <a:pt x="36232" y="334"/>
                    <a:pt x="36292" y="334"/>
                  </a:cubicBezTo>
                  <a:lnTo>
                    <a:pt x="36596" y="334"/>
                  </a:lnTo>
                  <a:cubicBezTo>
                    <a:pt x="36748" y="334"/>
                    <a:pt x="36809" y="152"/>
                    <a:pt x="36718" y="61"/>
                  </a:cubicBezTo>
                  <a:cubicBezTo>
                    <a:pt x="36688" y="31"/>
                    <a:pt x="36657" y="0"/>
                    <a:pt x="36596" y="0"/>
                  </a:cubicBezTo>
                  <a:close/>
                  <a:moveTo>
                    <a:pt x="37569" y="0"/>
                  </a:moveTo>
                  <a:cubicBezTo>
                    <a:pt x="37417" y="0"/>
                    <a:pt x="37356" y="183"/>
                    <a:pt x="37448" y="274"/>
                  </a:cubicBezTo>
                  <a:cubicBezTo>
                    <a:pt x="37478" y="304"/>
                    <a:pt x="37508" y="334"/>
                    <a:pt x="37569" y="334"/>
                  </a:cubicBezTo>
                  <a:lnTo>
                    <a:pt x="37903" y="334"/>
                  </a:lnTo>
                  <a:cubicBezTo>
                    <a:pt x="38025" y="334"/>
                    <a:pt x="38116" y="152"/>
                    <a:pt x="37995" y="61"/>
                  </a:cubicBezTo>
                  <a:cubicBezTo>
                    <a:pt x="37964" y="31"/>
                    <a:pt x="37934" y="0"/>
                    <a:pt x="37903" y="0"/>
                  </a:cubicBezTo>
                  <a:close/>
                  <a:moveTo>
                    <a:pt x="38846" y="0"/>
                  </a:moveTo>
                  <a:cubicBezTo>
                    <a:pt x="38724" y="0"/>
                    <a:pt x="38633" y="183"/>
                    <a:pt x="38755" y="274"/>
                  </a:cubicBezTo>
                  <a:cubicBezTo>
                    <a:pt x="38785" y="304"/>
                    <a:pt x="38815" y="334"/>
                    <a:pt x="38846" y="334"/>
                  </a:cubicBezTo>
                  <a:lnTo>
                    <a:pt x="39180" y="334"/>
                  </a:lnTo>
                  <a:cubicBezTo>
                    <a:pt x="39332" y="334"/>
                    <a:pt x="39393" y="152"/>
                    <a:pt x="39302" y="61"/>
                  </a:cubicBezTo>
                  <a:cubicBezTo>
                    <a:pt x="39271" y="31"/>
                    <a:pt x="39210" y="0"/>
                    <a:pt x="39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14"/>
          <p:cNvGrpSpPr/>
          <p:nvPr/>
        </p:nvGrpSpPr>
        <p:grpSpPr>
          <a:xfrm flipH="1" rot="10800000">
            <a:off x="4373450" y="4734400"/>
            <a:ext cx="3438550" cy="313100"/>
            <a:chOff x="2080850" y="4232125"/>
            <a:chExt cx="3438550" cy="313100"/>
          </a:xfrm>
        </p:grpSpPr>
        <p:sp>
          <p:nvSpPr>
            <p:cNvPr id="152" name="Google Shape;152;p14"/>
            <p:cNvSpPr/>
            <p:nvPr/>
          </p:nvSpPr>
          <p:spPr>
            <a:xfrm>
              <a:off x="2080850" y="4232125"/>
              <a:ext cx="3438550" cy="313100"/>
            </a:xfrm>
            <a:custGeom>
              <a:rect b="b" l="l" r="r" t="t"/>
              <a:pathLst>
                <a:path extrusionOk="0" h="12524" w="137542">
                  <a:moveTo>
                    <a:pt x="60974" y="1976"/>
                  </a:moveTo>
                  <a:cubicBezTo>
                    <a:pt x="60032" y="1976"/>
                    <a:pt x="59151" y="2371"/>
                    <a:pt x="58512" y="3009"/>
                  </a:cubicBezTo>
                  <a:cubicBezTo>
                    <a:pt x="57874" y="3617"/>
                    <a:pt x="57509" y="4499"/>
                    <a:pt x="57509" y="5441"/>
                  </a:cubicBezTo>
                  <a:cubicBezTo>
                    <a:pt x="57509" y="6414"/>
                    <a:pt x="57874" y="7265"/>
                    <a:pt x="58512" y="7903"/>
                  </a:cubicBezTo>
                  <a:cubicBezTo>
                    <a:pt x="59151" y="8541"/>
                    <a:pt x="60032" y="8936"/>
                    <a:pt x="60974" y="8936"/>
                  </a:cubicBezTo>
                  <a:lnTo>
                    <a:pt x="63862" y="8936"/>
                  </a:lnTo>
                  <a:cubicBezTo>
                    <a:pt x="63892" y="8936"/>
                    <a:pt x="63892" y="8936"/>
                    <a:pt x="63892" y="8936"/>
                  </a:cubicBezTo>
                  <a:cubicBezTo>
                    <a:pt x="64136" y="8936"/>
                    <a:pt x="64683" y="8815"/>
                    <a:pt x="65230" y="8480"/>
                  </a:cubicBezTo>
                  <a:cubicBezTo>
                    <a:pt x="65625" y="8268"/>
                    <a:pt x="66020" y="7933"/>
                    <a:pt x="66354" y="7508"/>
                  </a:cubicBezTo>
                  <a:cubicBezTo>
                    <a:pt x="67479" y="5897"/>
                    <a:pt x="68513" y="4590"/>
                    <a:pt x="68513" y="4590"/>
                  </a:cubicBezTo>
                  <a:cubicBezTo>
                    <a:pt x="68513" y="4590"/>
                    <a:pt x="69546" y="3283"/>
                    <a:pt x="70671" y="1702"/>
                  </a:cubicBezTo>
                  <a:cubicBezTo>
                    <a:pt x="71066" y="1186"/>
                    <a:pt x="71522" y="790"/>
                    <a:pt x="72008" y="547"/>
                  </a:cubicBezTo>
                  <a:cubicBezTo>
                    <a:pt x="72677" y="152"/>
                    <a:pt x="73345" y="0"/>
                    <a:pt x="73649" y="0"/>
                  </a:cubicBezTo>
                  <a:lnTo>
                    <a:pt x="76567" y="0"/>
                  </a:lnTo>
                  <a:cubicBezTo>
                    <a:pt x="77692" y="0"/>
                    <a:pt x="78725" y="486"/>
                    <a:pt x="79485" y="1216"/>
                  </a:cubicBezTo>
                  <a:cubicBezTo>
                    <a:pt x="80215" y="1976"/>
                    <a:pt x="80701" y="3009"/>
                    <a:pt x="80701" y="4134"/>
                  </a:cubicBezTo>
                  <a:cubicBezTo>
                    <a:pt x="80701" y="5259"/>
                    <a:pt x="80215" y="6292"/>
                    <a:pt x="79485" y="7052"/>
                  </a:cubicBezTo>
                  <a:cubicBezTo>
                    <a:pt x="78725" y="7781"/>
                    <a:pt x="77692" y="8237"/>
                    <a:pt x="76567" y="8237"/>
                  </a:cubicBezTo>
                  <a:cubicBezTo>
                    <a:pt x="75747" y="8237"/>
                    <a:pt x="74987" y="7903"/>
                    <a:pt x="74470" y="7386"/>
                  </a:cubicBezTo>
                  <a:cubicBezTo>
                    <a:pt x="73923" y="6839"/>
                    <a:pt x="73589" y="6079"/>
                    <a:pt x="73589" y="5259"/>
                  </a:cubicBezTo>
                  <a:cubicBezTo>
                    <a:pt x="73589" y="4438"/>
                    <a:pt x="73923" y="3708"/>
                    <a:pt x="74470" y="3161"/>
                  </a:cubicBezTo>
                  <a:cubicBezTo>
                    <a:pt x="74987" y="2614"/>
                    <a:pt x="75747" y="2280"/>
                    <a:pt x="76567" y="2280"/>
                  </a:cubicBezTo>
                  <a:cubicBezTo>
                    <a:pt x="77114" y="2280"/>
                    <a:pt x="77570" y="2493"/>
                    <a:pt x="77935" y="2857"/>
                  </a:cubicBezTo>
                  <a:cubicBezTo>
                    <a:pt x="78300" y="3192"/>
                    <a:pt x="78513" y="3678"/>
                    <a:pt x="78513" y="4225"/>
                  </a:cubicBezTo>
                  <a:cubicBezTo>
                    <a:pt x="78513" y="4742"/>
                    <a:pt x="78300" y="5228"/>
                    <a:pt x="77935" y="5593"/>
                  </a:cubicBezTo>
                  <a:cubicBezTo>
                    <a:pt x="77814" y="5714"/>
                    <a:pt x="77662" y="5806"/>
                    <a:pt x="77510" y="5897"/>
                  </a:cubicBezTo>
                  <a:cubicBezTo>
                    <a:pt x="77479" y="6383"/>
                    <a:pt x="77054" y="6778"/>
                    <a:pt x="76567" y="6778"/>
                  </a:cubicBezTo>
                  <a:cubicBezTo>
                    <a:pt x="76051" y="6778"/>
                    <a:pt x="75625" y="6353"/>
                    <a:pt x="75625" y="5836"/>
                  </a:cubicBezTo>
                  <a:cubicBezTo>
                    <a:pt x="75625" y="5319"/>
                    <a:pt x="76051" y="4894"/>
                    <a:pt x="76567" y="4894"/>
                  </a:cubicBezTo>
                  <a:cubicBezTo>
                    <a:pt x="76871" y="4894"/>
                    <a:pt x="77145" y="5046"/>
                    <a:pt x="77327" y="5259"/>
                  </a:cubicBezTo>
                  <a:cubicBezTo>
                    <a:pt x="77388" y="5228"/>
                    <a:pt x="77418" y="5167"/>
                    <a:pt x="77479" y="5137"/>
                  </a:cubicBezTo>
                  <a:cubicBezTo>
                    <a:pt x="77722" y="4894"/>
                    <a:pt x="77844" y="4559"/>
                    <a:pt x="77844" y="4225"/>
                  </a:cubicBezTo>
                  <a:cubicBezTo>
                    <a:pt x="77844" y="3860"/>
                    <a:pt x="77722" y="3526"/>
                    <a:pt x="77479" y="3313"/>
                  </a:cubicBezTo>
                  <a:cubicBezTo>
                    <a:pt x="77236" y="3070"/>
                    <a:pt x="76932" y="2918"/>
                    <a:pt x="76567" y="2918"/>
                  </a:cubicBezTo>
                  <a:cubicBezTo>
                    <a:pt x="75929" y="2918"/>
                    <a:pt x="75352" y="3192"/>
                    <a:pt x="74926" y="3617"/>
                  </a:cubicBezTo>
                  <a:cubicBezTo>
                    <a:pt x="74500" y="4043"/>
                    <a:pt x="74227" y="4620"/>
                    <a:pt x="74227" y="5259"/>
                  </a:cubicBezTo>
                  <a:cubicBezTo>
                    <a:pt x="74227" y="5897"/>
                    <a:pt x="74500" y="6505"/>
                    <a:pt x="74926" y="6930"/>
                  </a:cubicBezTo>
                  <a:cubicBezTo>
                    <a:pt x="75352" y="7356"/>
                    <a:pt x="75929" y="7599"/>
                    <a:pt x="76567" y="7599"/>
                  </a:cubicBezTo>
                  <a:cubicBezTo>
                    <a:pt x="77510" y="7599"/>
                    <a:pt x="78391" y="7204"/>
                    <a:pt x="79029" y="6596"/>
                  </a:cubicBezTo>
                  <a:cubicBezTo>
                    <a:pt x="79668" y="5958"/>
                    <a:pt x="80032" y="5076"/>
                    <a:pt x="80032" y="4134"/>
                  </a:cubicBezTo>
                  <a:cubicBezTo>
                    <a:pt x="80032" y="3161"/>
                    <a:pt x="79668" y="2310"/>
                    <a:pt x="79029" y="1672"/>
                  </a:cubicBezTo>
                  <a:cubicBezTo>
                    <a:pt x="78391" y="1034"/>
                    <a:pt x="77510" y="669"/>
                    <a:pt x="76567" y="669"/>
                  </a:cubicBezTo>
                  <a:lnTo>
                    <a:pt x="73680" y="669"/>
                  </a:lnTo>
                  <a:cubicBezTo>
                    <a:pt x="73649" y="669"/>
                    <a:pt x="73649" y="669"/>
                    <a:pt x="73649" y="669"/>
                  </a:cubicBezTo>
                  <a:cubicBezTo>
                    <a:pt x="73406" y="638"/>
                    <a:pt x="72859" y="760"/>
                    <a:pt x="72312" y="1094"/>
                  </a:cubicBezTo>
                  <a:cubicBezTo>
                    <a:pt x="71917" y="1307"/>
                    <a:pt x="71522" y="1641"/>
                    <a:pt x="71187" y="2097"/>
                  </a:cubicBezTo>
                  <a:cubicBezTo>
                    <a:pt x="70063" y="3678"/>
                    <a:pt x="69029" y="4985"/>
                    <a:pt x="69029" y="4985"/>
                  </a:cubicBezTo>
                  <a:cubicBezTo>
                    <a:pt x="69029" y="4985"/>
                    <a:pt x="67996" y="6292"/>
                    <a:pt x="66871" y="7873"/>
                  </a:cubicBezTo>
                  <a:cubicBezTo>
                    <a:pt x="66476" y="8389"/>
                    <a:pt x="66020" y="8784"/>
                    <a:pt x="65534" y="9058"/>
                  </a:cubicBezTo>
                  <a:cubicBezTo>
                    <a:pt x="64865" y="9423"/>
                    <a:pt x="64196" y="9575"/>
                    <a:pt x="63892" y="9575"/>
                  </a:cubicBezTo>
                  <a:lnTo>
                    <a:pt x="60974" y="9575"/>
                  </a:lnTo>
                  <a:cubicBezTo>
                    <a:pt x="59850" y="9575"/>
                    <a:pt x="58816" y="9119"/>
                    <a:pt x="58056" y="8359"/>
                  </a:cubicBezTo>
                  <a:cubicBezTo>
                    <a:pt x="57327" y="7629"/>
                    <a:pt x="56841" y="6596"/>
                    <a:pt x="56841" y="5441"/>
                  </a:cubicBezTo>
                  <a:cubicBezTo>
                    <a:pt x="56841" y="4316"/>
                    <a:pt x="57327" y="3283"/>
                    <a:pt x="58056" y="2553"/>
                  </a:cubicBezTo>
                  <a:cubicBezTo>
                    <a:pt x="58816" y="1793"/>
                    <a:pt x="59850" y="1338"/>
                    <a:pt x="60974" y="1338"/>
                  </a:cubicBezTo>
                  <a:cubicBezTo>
                    <a:pt x="61795" y="1338"/>
                    <a:pt x="62555" y="1672"/>
                    <a:pt x="63072" y="2219"/>
                  </a:cubicBezTo>
                  <a:cubicBezTo>
                    <a:pt x="63619" y="2766"/>
                    <a:pt x="63953" y="3496"/>
                    <a:pt x="63953" y="4316"/>
                  </a:cubicBezTo>
                  <a:cubicBezTo>
                    <a:pt x="63953" y="5137"/>
                    <a:pt x="63619" y="5897"/>
                    <a:pt x="63072" y="6414"/>
                  </a:cubicBezTo>
                  <a:cubicBezTo>
                    <a:pt x="62555" y="6961"/>
                    <a:pt x="61795" y="7295"/>
                    <a:pt x="60974" y="7295"/>
                  </a:cubicBezTo>
                  <a:cubicBezTo>
                    <a:pt x="60427" y="7295"/>
                    <a:pt x="59971" y="7082"/>
                    <a:pt x="59607" y="6748"/>
                  </a:cubicBezTo>
                  <a:cubicBezTo>
                    <a:pt x="59242" y="6383"/>
                    <a:pt x="59029" y="5897"/>
                    <a:pt x="59029" y="5380"/>
                  </a:cubicBezTo>
                  <a:cubicBezTo>
                    <a:pt x="59029" y="4833"/>
                    <a:pt x="59242" y="4347"/>
                    <a:pt x="59607" y="4012"/>
                  </a:cubicBezTo>
                  <a:cubicBezTo>
                    <a:pt x="59728" y="3891"/>
                    <a:pt x="59880" y="3769"/>
                    <a:pt x="60032" y="3678"/>
                  </a:cubicBezTo>
                  <a:cubicBezTo>
                    <a:pt x="60062" y="3192"/>
                    <a:pt x="60488" y="2827"/>
                    <a:pt x="60974" y="2827"/>
                  </a:cubicBezTo>
                  <a:cubicBezTo>
                    <a:pt x="61491" y="2827"/>
                    <a:pt x="61917" y="3252"/>
                    <a:pt x="61917" y="3769"/>
                  </a:cubicBezTo>
                  <a:cubicBezTo>
                    <a:pt x="61917" y="4286"/>
                    <a:pt x="61491" y="4711"/>
                    <a:pt x="60974" y="4711"/>
                  </a:cubicBezTo>
                  <a:cubicBezTo>
                    <a:pt x="60670" y="4711"/>
                    <a:pt x="60397" y="4559"/>
                    <a:pt x="60214" y="4316"/>
                  </a:cubicBezTo>
                  <a:cubicBezTo>
                    <a:pt x="60154" y="4377"/>
                    <a:pt x="60123" y="4407"/>
                    <a:pt x="60062" y="4468"/>
                  </a:cubicBezTo>
                  <a:cubicBezTo>
                    <a:pt x="59819" y="4681"/>
                    <a:pt x="59698" y="5015"/>
                    <a:pt x="59698" y="5380"/>
                  </a:cubicBezTo>
                  <a:cubicBezTo>
                    <a:pt x="59698" y="5714"/>
                    <a:pt x="59819" y="6049"/>
                    <a:pt x="60062" y="6292"/>
                  </a:cubicBezTo>
                  <a:cubicBezTo>
                    <a:pt x="60306" y="6505"/>
                    <a:pt x="60610" y="6657"/>
                    <a:pt x="60974" y="6657"/>
                  </a:cubicBezTo>
                  <a:cubicBezTo>
                    <a:pt x="61613" y="6657"/>
                    <a:pt x="62190" y="6383"/>
                    <a:pt x="62616" y="5958"/>
                  </a:cubicBezTo>
                  <a:cubicBezTo>
                    <a:pt x="63041" y="5532"/>
                    <a:pt x="63315" y="4955"/>
                    <a:pt x="63315" y="4316"/>
                  </a:cubicBezTo>
                  <a:cubicBezTo>
                    <a:pt x="63315" y="3678"/>
                    <a:pt x="63041" y="3100"/>
                    <a:pt x="62616" y="2675"/>
                  </a:cubicBezTo>
                  <a:cubicBezTo>
                    <a:pt x="62190" y="2249"/>
                    <a:pt x="61613" y="1976"/>
                    <a:pt x="60974" y="1976"/>
                  </a:cubicBezTo>
                  <a:close/>
                  <a:moveTo>
                    <a:pt x="133590" y="6778"/>
                  </a:moveTo>
                  <a:cubicBezTo>
                    <a:pt x="134137" y="6778"/>
                    <a:pt x="134593" y="7234"/>
                    <a:pt x="134593" y="7751"/>
                  </a:cubicBezTo>
                  <a:cubicBezTo>
                    <a:pt x="134593" y="8298"/>
                    <a:pt x="134137" y="8754"/>
                    <a:pt x="133590" y="8754"/>
                  </a:cubicBezTo>
                  <a:cubicBezTo>
                    <a:pt x="133255" y="8754"/>
                    <a:pt x="132951" y="8572"/>
                    <a:pt x="132769" y="8268"/>
                  </a:cubicBezTo>
                  <a:cubicBezTo>
                    <a:pt x="132587" y="8359"/>
                    <a:pt x="132404" y="8511"/>
                    <a:pt x="132252" y="8632"/>
                  </a:cubicBezTo>
                  <a:cubicBezTo>
                    <a:pt x="131918" y="8997"/>
                    <a:pt x="131705" y="9453"/>
                    <a:pt x="131705" y="10000"/>
                  </a:cubicBezTo>
                  <a:cubicBezTo>
                    <a:pt x="131705" y="10517"/>
                    <a:pt x="131918" y="10973"/>
                    <a:pt x="132252" y="11338"/>
                  </a:cubicBezTo>
                  <a:cubicBezTo>
                    <a:pt x="132617" y="11672"/>
                    <a:pt x="133073" y="11885"/>
                    <a:pt x="133590" y="11885"/>
                  </a:cubicBezTo>
                  <a:cubicBezTo>
                    <a:pt x="134502" y="11885"/>
                    <a:pt x="135322" y="11520"/>
                    <a:pt x="135930" y="10912"/>
                  </a:cubicBezTo>
                  <a:cubicBezTo>
                    <a:pt x="136508" y="10335"/>
                    <a:pt x="136903" y="9514"/>
                    <a:pt x="136903" y="8602"/>
                  </a:cubicBezTo>
                  <a:cubicBezTo>
                    <a:pt x="136903" y="7690"/>
                    <a:pt x="136508" y="6870"/>
                    <a:pt x="135930" y="6292"/>
                  </a:cubicBezTo>
                  <a:cubicBezTo>
                    <a:pt x="135322" y="5684"/>
                    <a:pt x="134502" y="5319"/>
                    <a:pt x="133590" y="5319"/>
                  </a:cubicBezTo>
                  <a:lnTo>
                    <a:pt x="128483" y="5319"/>
                  </a:lnTo>
                  <a:lnTo>
                    <a:pt x="128483" y="5319"/>
                  </a:lnTo>
                  <a:lnTo>
                    <a:pt x="125960" y="5319"/>
                  </a:lnTo>
                  <a:cubicBezTo>
                    <a:pt x="125991" y="5350"/>
                    <a:pt x="126021" y="5380"/>
                    <a:pt x="126082" y="5411"/>
                  </a:cubicBezTo>
                  <a:cubicBezTo>
                    <a:pt x="126538" y="5897"/>
                    <a:pt x="126811" y="6505"/>
                    <a:pt x="126811" y="7234"/>
                  </a:cubicBezTo>
                  <a:cubicBezTo>
                    <a:pt x="126811" y="7933"/>
                    <a:pt x="126538" y="8541"/>
                    <a:pt x="126082" y="9028"/>
                  </a:cubicBezTo>
                  <a:cubicBezTo>
                    <a:pt x="125839" y="9240"/>
                    <a:pt x="125565" y="9453"/>
                    <a:pt x="125231" y="9575"/>
                  </a:cubicBezTo>
                  <a:cubicBezTo>
                    <a:pt x="125170" y="10061"/>
                    <a:pt x="124775" y="10426"/>
                    <a:pt x="124258" y="10426"/>
                  </a:cubicBezTo>
                  <a:cubicBezTo>
                    <a:pt x="123741" y="10426"/>
                    <a:pt x="123286" y="9970"/>
                    <a:pt x="123286" y="9453"/>
                  </a:cubicBezTo>
                  <a:cubicBezTo>
                    <a:pt x="123286" y="8906"/>
                    <a:pt x="123741" y="8480"/>
                    <a:pt x="124258" y="8480"/>
                  </a:cubicBezTo>
                  <a:cubicBezTo>
                    <a:pt x="124623" y="8480"/>
                    <a:pt x="124927" y="8663"/>
                    <a:pt x="125109" y="8936"/>
                  </a:cubicBezTo>
                  <a:cubicBezTo>
                    <a:pt x="125292" y="8845"/>
                    <a:pt x="125474" y="8724"/>
                    <a:pt x="125626" y="8572"/>
                  </a:cubicBezTo>
                  <a:cubicBezTo>
                    <a:pt x="125960" y="8207"/>
                    <a:pt x="126173" y="7751"/>
                    <a:pt x="126173" y="7234"/>
                  </a:cubicBezTo>
                  <a:cubicBezTo>
                    <a:pt x="126173" y="6687"/>
                    <a:pt x="125960" y="6231"/>
                    <a:pt x="125626" y="5866"/>
                  </a:cubicBezTo>
                  <a:cubicBezTo>
                    <a:pt x="125261" y="5532"/>
                    <a:pt x="124805" y="5319"/>
                    <a:pt x="124258" y="5319"/>
                  </a:cubicBezTo>
                  <a:lnTo>
                    <a:pt x="115960" y="5319"/>
                  </a:lnTo>
                  <a:lnTo>
                    <a:pt x="82647" y="5319"/>
                  </a:lnTo>
                  <a:cubicBezTo>
                    <a:pt x="82464" y="5319"/>
                    <a:pt x="82312" y="5167"/>
                    <a:pt x="82312" y="4985"/>
                  </a:cubicBezTo>
                  <a:cubicBezTo>
                    <a:pt x="82312" y="4833"/>
                    <a:pt x="82464" y="4681"/>
                    <a:pt x="82647" y="4681"/>
                  </a:cubicBezTo>
                  <a:lnTo>
                    <a:pt x="115960" y="4681"/>
                  </a:lnTo>
                  <a:lnTo>
                    <a:pt x="124258" y="4681"/>
                  </a:lnTo>
                  <a:lnTo>
                    <a:pt x="128483" y="4681"/>
                  </a:lnTo>
                  <a:lnTo>
                    <a:pt x="128483" y="4681"/>
                  </a:lnTo>
                  <a:lnTo>
                    <a:pt x="133590" y="4681"/>
                  </a:lnTo>
                  <a:cubicBezTo>
                    <a:pt x="134684" y="4681"/>
                    <a:pt x="135657" y="5107"/>
                    <a:pt x="136386" y="5836"/>
                  </a:cubicBezTo>
                  <a:cubicBezTo>
                    <a:pt x="137085" y="6535"/>
                    <a:pt x="137541" y="7508"/>
                    <a:pt x="137541" y="8602"/>
                  </a:cubicBezTo>
                  <a:cubicBezTo>
                    <a:pt x="137541" y="9696"/>
                    <a:pt x="137085" y="10669"/>
                    <a:pt x="136386" y="11368"/>
                  </a:cubicBezTo>
                  <a:cubicBezTo>
                    <a:pt x="135657" y="12098"/>
                    <a:pt x="134684" y="12523"/>
                    <a:pt x="133590" y="12523"/>
                  </a:cubicBezTo>
                  <a:cubicBezTo>
                    <a:pt x="132891" y="12523"/>
                    <a:pt x="132252" y="12250"/>
                    <a:pt x="131796" y="11794"/>
                  </a:cubicBezTo>
                  <a:cubicBezTo>
                    <a:pt x="131340" y="11338"/>
                    <a:pt x="131067" y="10699"/>
                    <a:pt x="131067" y="10000"/>
                  </a:cubicBezTo>
                  <a:cubicBezTo>
                    <a:pt x="131067" y="9301"/>
                    <a:pt x="131340" y="8663"/>
                    <a:pt x="131796" y="8177"/>
                  </a:cubicBezTo>
                  <a:cubicBezTo>
                    <a:pt x="132040" y="7964"/>
                    <a:pt x="132313" y="7751"/>
                    <a:pt x="132647" y="7629"/>
                  </a:cubicBezTo>
                  <a:cubicBezTo>
                    <a:pt x="132708" y="7173"/>
                    <a:pt x="133103" y="6778"/>
                    <a:pt x="133590" y="6778"/>
                  </a:cubicBezTo>
                  <a:close/>
                  <a:moveTo>
                    <a:pt x="3952" y="6778"/>
                  </a:moveTo>
                  <a:cubicBezTo>
                    <a:pt x="3405" y="6778"/>
                    <a:pt x="2949" y="7234"/>
                    <a:pt x="2949" y="7751"/>
                  </a:cubicBezTo>
                  <a:cubicBezTo>
                    <a:pt x="2949" y="8298"/>
                    <a:pt x="3405" y="8754"/>
                    <a:pt x="3952" y="8754"/>
                  </a:cubicBezTo>
                  <a:cubicBezTo>
                    <a:pt x="4286" y="8754"/>
                    <a:pt x="4590" y="8572"/>
                    <a:pt x="4773" y="8268"/>
                  </a:cubicBezTo>
                  <a:cubicBezTo>
                    <a:pt x="4955" y="8359"/>
                    <a:pt x="5137" y="8511"/>
                    <a:pt x="5289" y="8632"/>
                  </a:cubicBezTo>
                  <a:cubicBezTo>
                    <a:pt x="5624" y="8997"/>
                    <a:pt x="5837" y="9453"/>
                    <a:pt x="5837" y="10000"/>
                  </a:cubicBezTo>
                  <a:cubicBezTo>
                    <a:pt x="5837" y="10517"/>
                    <a:pt x="5624" y="10973"/>
                    <a:pt x="5289" y="11338"/>
                  </a:cubicBezTo>
                  <a:cubicBezTo>
                    <a:pt x="4925" y="11672"/>
                    <a:pt x="4469" y="11885"/>
                    <a:pt x="3952" y="11885"/>
                  </a:cubicBezTo>
                  <a:cubicBezTo>
                    <a:pt x="3040" y="11885"/>
                    <a:pt x="2219" y="11520"/>
                    <a:pt x="1612" y="10912"/>
                  </a:cubicBezTo>
                  <a:cubicBezTo>
                    <a:pt x="1034" y="10335"/>
                    <a:pt x="639" y="9514"/>
                    <a:pt x="639" y="8602"/>
                  </a:cubicBezTo>
                  <a:cubicBezTo>
                    <a:pt x="639" y="7690"/>
                    <a:pt x="1034" y="6870"/>
                    <a:pt x="1612" y="6292"/>
                  </a:cubicBezTo>
                  <a:cubicBezTo>
                    <a:pt x="2219" y="5684"/>
                    <a:pt x="3040" y="5319"/>
                    <a:pt x="3952" y="5319"/>
                  </a:cubicBezTo>
                  <a:lnTo>
                    <a:pt x="9059" y="5319"/>
                  </a:lnTo>
                  <a:lnTo>
                    <a:pt x="9059" y="5319"/>
                  </a:lnTo>
                  <a:lnTo>
                    <a:pt x="11581" y="5319"/>
                  </a:lnTo>
                  <a:cubicBezTo>
                    <a:pt x="11551" y="5350"/>
                    <a:pt x="11521" y="5380"/>
                    <a:pt x="11460" y="5411"/>
                  </a:cubicBezTo>
                  <a:cubicBezTo>
                    <a:pt x="11004" y="5897"/>
                    <a:pt x="10730" y="6505"/>
                    <a:pt x="10730" y="7234"/>
                  </a:cubicBezTo>
                  <a:cubicBezTo>
                    <a:pt x="10730" y="7933"/>
                    <a:pt x="11004" y="8541"/>
                    <a:pt x="11460" y="9028"/>
                  </a:cubicBezTo>
                  <a:cubicBezTo>
                    <a:pt x="11703" y="9240"/>
                    <a:pt x="11976" y="9453"/>
                    <a:pt x="12311" y="9575"/>
                  </a:cubicBezTo>
                  <a:cubicBezTo>
                    <a:pt x="12372" y="10061"/>
                    <a:pt x="12767" y="10426"/>
                    <a:pt x="13284" y="10426"/>
                  </a:cubicBezTo>
                  <a:cubicBezTo>
                    <a:pt x="13800" y="10426"/>
                    <a:pt x="14256" y="9970"/>
                    <a:pt x="14256" y="9453"/>
                  </a:cubicBezTo>
                  <a:cubicBezTo>
                    <a:pt x="14256" y="8906"/>
                    <a:pt x="13800" y="8480"/>
                    <a:pt x="13284" y="8480"/>
                  </a:cubicBezTo>
                  <a:cubicBezTo>
                    <a:pt x="12919" y="8480"/>
                    <a:pt x="12615" y="8663"/>
                    <a:pt x="12432" y="8936"/>
                  </a:cubicBezTo>
                  <a:cubicBezTo>
                    <a:pt x="12250" y="8845"/>
                    <a:pt x="12068" y="8724"/>
                    <a:pt x="11916" y="8572"/>
                  </a:cubicBezTo>
                  <a:cubicBezTo>
                    <a:pt x="11581" y="8207"/>
                    <a:pt x="11369" y="7751"/>
                    <a:pt x="11369" y="7234"/>
                  </a:cubicBezTo>
                  <a:cubicBezTo>
                    <a:pt x="11369" y="6687"/>
                    <a:pt x="11581" y="6231"/>
                    <a:pt x="11916" y="5866"/>
                  </a:cubicBezTo>
                  <a:cubicBezTo>
                    <a:pt x="12280" y="5532"/>
                    <a:pt x="12736" y="5319"/>
                    <a:pt x="13284" y="5319"/>
                  </a:cubicBezTo>
                  <a:lnTo>
                    <a:pt x="21582" y="5319"/>
                  </a:lnTo>
                  <a:lnTo>
                    <a:pt x="54895" y="5319"/>
                  </a:lnTo>
                  <a:cubicBezTo>
                    <a:pt x="55078" y="5319"/>
                    <a:pt x="55230" y="5167"/>
                    <a:pt x="55230" y="4985"/>
                  </a:cubicBezTo>
                  <a:cubicBezTo>
                    <a:pt x="55230" y="4833"/>
                    <a:pt x="55078" y="4681"/>
                    <a:pt x="54895" y="4681"/>
                  </a:cubicBezTo>
                  <a:lnTo>
                    <a:pt x="21582" y="4681"/>
                  </a:lnTo>
                  <a:lnTo>
                    <a:pt x="13284" y="4681"/>
                  </a:lnTo>
                  <a:lnTo>
                    <a:pt x="9059" y="4681"/>
                  </a:lnTo>
                  <a:lnTo>
                    <a:pt x="9059" y="4681"/>
                  </a:lnTo>
                  <a:lnTo>
                    <a:pt x="3952" y="4681"/>
                  </a:lnTo>
                  <a:cubicBezTo>
                    <a:pt x="2858" y="4681"/>
                    <a:pt x="1885" y="5107"/>
                    <a:pt x="1156" y="5836"/>
                  </a:cubicBezTo>
                  <a:cubicBezTo>
                    <a:pt x="457" y="6535"/>
                    <a:pt x="1" y="7508"/>
                    <a:pt x="1" y="8602"/>
                  </a:cubicBezTo>
                  <a:cubicBezTo>
                    <a:pt x="1" y="9696"/>
                    <a:pt x="457" y="10669"/>
                    <a:pt x="1156" y="11368"/>
                  </a:cubicBezTo>
                  <a:cubicBezTo>
                    <a:pt x="1885" y="12098"/>
                    <a:pt x="2858" y="12523"/>
                    <a:pt x="3952" y="12523"/>
                  </a:cubicBezTo>
                  <a:cubicBezTo>
                    <a:pt x="4651" y="12523"/>
                    <a:pt x="5289" y="12250"/>
                    <a:pt x="5745" y="11794"/>
                  </a:cubicBezTo>
                  <a:cubicBezTo>
                    <a:pt x="6201" y="11338"/>
                    <a:pt x="6475" y="10699"/>
                    <a:pt x="6475" y="10000"/>
                  </a:cubicBezTo>
                  <a:cubicBezTo>
                    <a:pt x="6475" y="9301"/>
                    <a:pt x="6201" y="8663"/>
                    <a:pt x="5745" y="8177"/>
                  </a:cubicBezTo>
                  <a:cubicBezTo>
                    <a:pt x="5502" y="7964"/>
                    <a:pt x="5229" y="7751"/>
                    <a:pt x="4894" y="7629"/>
                  </a:cubicBezTo>
                  <a:cubicBezTo>
                    <a:pt x="4833" y="7173"/>
                    <a:pt x="4438" y="6778"/>
                    <a:pt x="3952" y="67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2422050" y="4399300"/>
              <a:ext cx="1016750" cy="8375"/>
            </a:xfrm>
            <a:custGeom>
              <a:rect b="b" l="l" r="r" t="t"/>
              <a:pathLst>
                <a:path extrusionOk="0" h="335" w="40670">
                  <a:moveTo>
                    <a:pt x="40457" y="334"/>
                  </a:moveTo>
                  <a:cubicBezTo>
                    <a:pt x="40609" y="334"/>
                    <a:pt x="40670" y="152"/>
                    <a:pt x="40579" y="61"/>
                  </a:cubicBezTo>
                  <a:cubicBezTo>
                    <a:pt x="40548" y="31"/>
                    <a:pt x="40518" y="0"/>
                    <a:pt x="40457" y="0"/>
                  </a:cubicBezTo>
                  <a:lnTo>
                    <a:pt x="40153" y="0"/>
                  </a:lnTo>
                  <a:cubicBezTo>
                    <a:pt x="40001" y="0"/>
                    <a:pt x="39940" y="183"/>
                    <a:pt x="40031" y="274"/>
                  </a:cubicBezTo>
                  <a:cubicBezTo>
                    <a:pt x="40062" y="304"/>
                    <a:pt x="40092" y="334"/>
                    <a:pt x="40153" y="334"/>
                  </a:cubicBezTo>
                  <a:close/>
                  <a:moveTo>
                    <a:pt x="213" y="0"/>
                  </a:moveTo>
                  <a:cubicBezTo>
                    <a:pt x="61" y="0"/>
                    <a:pt x="0" y="183"/>
                    <a:pt x="91" y="274"/>
                  </a:cubicBezTo>
                  <a:cubicBezTo>
                    <a:pt x="122" y="304"/>
                    <a:pt x="152" y="334"/>
                    <a:pt x="213" y="334"/>
                  </a:cubicBezTo>
                  <a:lnTo>
                    <a:pt x="517" y="334"/>
                  </a:lnTo>
                  <a:cubicBezTo>
                    <a:pt x="639" y="334"/>
                    <a:pt x="730" y="152"/>
                    <a:pt x="608" y="61"/>
                  </a:cubicBezTo>
                  <a:cubicBezTo>
                    <a:pt x="578" y="31"/>
                    <a:pt x="547" y="0"/>
                    <a:pt x="517" y="0"/>
                  </a:cubicBezTo>
                  <a:close/>
                  <a:moveTo>
                    <a:pt x="1459" y="0"/>
                  </a:moveTo>
                  <a:cubicBezTo>
                    <a:pt x="1338" y="0"/>
                    <a:pt x="1246" y="183"/>
                    <a:pt x="1368" y="274"/>
                  </a:cubicBezTo>
                  <a:cubicBezTo>
                    <a:pt x="1398" y="304"/>
                    <a:pt x="1429" y="334"/>
                    <a:pt x="1459" y="334"/>
                  </a:cubicBezTo>
                  <a:lnTo>
                    <a:pt x="1794" y="334"/>
                  </a:lnTo>
                  <a:cubicBezTo>
                    <a:pt x="1946" y="334"/>
                    <a:pt x="2006" y="152"/>
                    <a:pt x="1915" y="61"/>
                  </a:cubicBezTo>
                  <a:cubicBezTo>
                    <a:pt x="1885" y="31"/>
                    <a:pt x="1824" y="0"/>
                    <a:pt x="1794" y="0"/>
                  </a:cubicBezTo>
                  <a:close/>
                  <a:moveTo>
                    <a:pt x="2766" y="0"/>
                  </a:moveTo>
                  <a:cubicBezTo>
                    <a:pt x="2614" y="0"/>
                    <a:pt x="2553" y="183"/>
                    <a:pt x="2645" y="274"/>
                  </a:cubicBezTo>
                  <a:cubicBezTo>
                    <a:pt x="2675" y="304"/>
                    <a:pt x="2705" y="334"/>
                    <a:pt x="2766" y="334"/>
                  </a:cubicBezTo>
                  <a:lnTo>
                    <a:pt x="3070" y="334"/>
                  </a:lnTo>
                  <a:cubicBezTo>
                    <a:pt x="3222" y="334"/>
                    <a:pt x="3283" y="152"/>
                    <a:pt x="3192" y="61"/>
                  </a:cubicBezTo>
                  <a:cubicBezTo>
                    <a:pt x="3161" y="31"/>
                    <a:pt x="3131" y="0"/>
                    <a:pt x="3070" y="0"/>
                  </a:cubicBezTo>
                  <a:close/>
                  <a:moveTo>
                    <a:pt x="4043" y="0"/>
                  </a:moveTo>
                  <a:cubicBezTo>
                    <a:pt x="3921" y="0"/>
                    <a:pt x="3830" y="183"/>
                    <a:pt x="3921" y="274"/>
                  </a:cubicBezTo>
                  <a:cubicBezTo>
                    <a:pt x="3952" y="304"/>
                    <a:pt x="4012" y="334"/>
                    <a:pt x="4043" y="334"/>
                  </a:cubicBezTo>
                  <a:lnTo>
                    <a:pt x="4377" y="334"/>
                  </a:lnTo>
                  <a:cubicBezTo>
                    <a:pt x="4529" y="334"/>
                    <a:pt x="4590" y="152"/>
                    <a:pt x="4499" y="61"/>
                  </a:cubicBezTo>
                  <a:cubicBezTo>
                    <a:pt x="4468" y="31"/>
                    <a:pt x="4408" y="0"/>
                    <a:pt x="4377" y="0"/>
                  </a:cubicBezTo>
                  <a:close/>
                  <a:moveTo>
                    <a:pt x="5350" y="0"/>
                  </a:moveTo>
                  <a:cubicBezTo>
                    <a:pt x="5198" y="0"/>
                    <a:pt x="5137" y="183"/>
                    <a:pt x="5228" y="274"/>
                  </a:cubicBezTo>
                  <a:cubicBezTo>
                    <a:pt x="5259" y="304"/>
                    <a:pt x="5289" y="334"/>
                    <a:pt x="5350" y="334"/>
                  </a:cubicBezTo>
                  <a:lnTo>
                    <a:pt x="5654" y="334"/>
                  </a:lnTo>
                  <a:cubicBezTo>
                    <a:pt x="5806" y="334"/>
                    <a:pt x="5867" y="152"/>
                    <a:pt x="5775" y="61"/>
                  </a:cubicBezTo>
                  <a:cubicBezTo>
                    <a:pt x="5745" y="31"/>
                    <a:pt x="5715" y="0"/>
                    <a:pt x="5654" y="0"/>
                  </a:cubicBezTo>
                  <a:close/>
                  <a:moveTo>
                    <a:pt x="6627" y="0"/>
                  </a:moveTo>
                  <a:cubicBezTo>
                    <a:pt x="6475" y="0"/>
                    <a:pt x="6414" y="183"/>
                    <a:pt x="6505" y="274"/>
                  </a:cubicBezTo>
                  <a:cubicBezTo>
                    <a:pt x="6535" y="304"/>
                    <a:pt x="6596" y="334"/>
                    <a:pt x="6627" y="334"/>
                  </a:cubicBezTo>
                  <a:lnTo>
                    <a:pt x="6961" y="334"/>
                  </a:lnTo>
                  <a:cubicBezTo>
                    <a:pt x="7082" y="334"/>
                    <a:pt x="7174" y="152"/>
                    <a:pt x="7052" y="61"/>
                  </a:cubicBezTo>
                  <a:cubicBezTo>
                    <a:pt x="7022" y="31"/>
                    <a:pt x="6991" y="0"/>
                    <a:pt x="6961" y="0"/>
                  </a:cubicBezTo>
                  <a:close/>
                  <a:moveTo>
                    <a:pt x="7903" y="0"/>
                  </a:moveTo>
                  <a:cubicBezTo>
                    <a:pt x="7782" y="0"/>
                    <a:pt x="7690" y="183"/>
                    <a:pt x="7812" y="274"/>
                  </a:cubicBezTo>
                  <a:cubicBezTo>
                    <a:pt x="7842" y="304"/>
                    <a:pt x="7873" y="334"/>
                    <a:pt x="7903" y="334"/>
                  </a:cubicBezTo>
                  <a:lnTo>
                    <a:pt x="8237" y="334"/>
                  </a:lnTo>
                  <a:cubicBezTo>
                    <a:pt x="8389" y="334"/>
                    <a:pt x="8450" y="152"/>
                    <a:pt x="8359" y="61"/>
                  </a:cubicBezTo>
                  <a:cubicBezTo>
                    <a:pt x="8329" y="31"/>
                    <a:pt x="8298" y="0"/>
                    <a:pt x="8237" y="0"/>
                  </a:cubicBezTo>
                  <a:close/>
                  <a:moveTo>
                    <a:pt x="9210" y="0"/>
                  </a:moveTo>
                  <a:cubicBezTo>
                    <a:pt x="9058" y="0"/>
                    <a:pt x="8997" y="183"/>
                    <a:pt x="9089" y="274"/>
                  </a:cubicBezTo>
                  <a:cubicBezTo>
                    <a:pt x="9119" y="304"/>
                    <a:pt x="9149" y="334"/>
                    <a:pt x="9210" y="334"/>
                  </a:cubicBezTo>
                  <a:lnTo>
                    <a:pt x="9514" y="334"/>
                  </a:lnTo>
                  <a:cubicBezTo>
                    <a:pt x="9666" y="334"/>
                    <a:pt x="9757" y="152"/>
                    <a:pt x="9636" y="61"/>
                  </a:cubicBezTo>
                  <a:cubicBezTo>
                    <a:pt x="9605" y="31"/>
                    <a:pt x="9575" y="0"/>
                    <a:pt x="9514" y="0"/>
                  </a:cubicBezTo>
                  <a:close/>
                  <a:moveTo>
                    <a:pt x="10487" y="0"/>
                  </a:moveTo>
                  <a:cubicBezTo>
                    <a:pt x="10365" y="0"/>
                    <a:pt x="10274" y="183"/>
                    <a:pt x="10365" y="274"/>
                  </a:cubicBezTo>
                  <a:cubicBezTo>
                    <a:pt x="10426" y="304"/>
                    <a:pt x="10456" y="334"/>
                    <a:pt x="10487" y="334"/>
                  </a:cubicBezTo>
                  <a:lnTo>
                    <a:pt x="10821" y="334"/>
                  </a:lnTo>
                  <a:cubicBezTo>
                    <a:pt x="10973" y="334"/>
                    <a:pt x="11034" y="152"/>
                    <a:pt x="10943" y="61"/>
                  </a:cubicBezTo>
                  <a:cubicBezTo>
                    <a:pt x="10912" y="31"/>
                    <a:pt x="10852" y="0"/>
                    <a:pt x="10821" y="0"/>
                  </a:cubicBezTo>
                  <a:close/>
                  <a:moveTo>
                    <a:pt x="11794" y="0"/>
                  </a:moveTo>
                  <a:cubicBezTo>
                    <a:pt x="11642" y="0"/>
                    <a:pt x="11581" y="183"/>
                    <a:pt x="11672" y="274"/>
                  </a:cubicBezTo>
                  <a:cubicBezTo>
                    <a:pt x="11703" y="304"/>
                    <a:pt x="11733" y="334"/>
                    <a:pt x="11794" y="334"/>
                  </a:cubicBezTo>
                  <a:lnTo>
                    <a:pt x="12098" y="334"/>
                  </a:lnTo>
                  <a:cubicBezTo>
                    <a:pt x="12250" y="334"/>
                    <a:pt x="12311" y="152"/>
                    <a:pt x="12219" y="61"/>
                  </a:cubicBezTo>
                  <a:cubicBezTo>
                    <a:pt x="12189" y="31"/>
                    <a:pt x="12159" y="0"/>
                    <a:pt x="12098" y="0"/>
                  </a:cubicBezTo>
                  <a:close/>
                  <a:moveTo>
                    <a:pt x="13070" y="0"/>
                  </a:moveTo>
                  <a:cubicBezTo>
                    <a:pt x="12918" y="0"/>
                    <a:pt x="12858" y="183"/>
                    <a:pt x="12949" y="274"/>
                  </a:cubicBezTo>
                  <a:cubicBezTo>
                    <a:pt x="12979" y="304"/>
                    <a:pt x="13040" y="334"/>
                    <a:pt x="13070" y="334"/>
                  </a:cubicBezTo>
                  <a:lnTo>
                    <a:pt x="13405" y="334"/>
                  </a:lnTo>
                  <a:cubicBezTo>
                    <a:pt x="13526" y="334"/>
                    <a:pt x="13618" y="152"/>
                    <a:pt x="13496" y="61"/>
                  </a:cubicBezTo>
                  <a:cubicBezTo>
                    <a:pt x="13466" y="31"/>
                    <a:pt x="13435" y="0"/>
                    <a:pt x="13405" y="0"/>
                  </a:cubicBezTo>
                  <a:close/>
                  <a:moveTo>
                    <a:pt x="14347" y="0"/>
                  </a:moveTo>
                  <a:cubicBezTo>
                    <a:pt x="14225" y="0"/>
                    <a:pt x="14134" y="183"/>
                    <a:pt x="14256" y="274"/>
                  </a:cubicBezTo>
                  <a:cubicBezTo>
                    <a:pt x="14286" y="304"/>
                    <a:pt x="14317" y="334"/>
                    <a:pt x="14347" y="334"/>
                  </a:cubicBezTo>
                  <a:lnTo>
                    <a:pt x="14681" y="334"/>
                  </a:lnTo>
                  <a:cubicBezTo>
                    <a:pt x="14833" y="334"/>
                    <a:pt x="14894" y="152"/>
                    <a:pt x="14803" y="61"/>
                  </a:cubicBezTo>
                  <a:cubicBezTo>
                    <a:pt x="14773" y="31"/>
                    <a:pt x="14742" y="0"/>
                    <a:pt x="14681" y="0"/>
                  </a:cubicBezTo>
                  <a:close/>
                  <a:moveTo>
                    <a:pt x="15654" y="0"/>
                  </a:moveTo>
                  <a:cubicBezTo>
                    <a:pt x="15502" y="0"/>
                    <a:pt x="15441" y="183"/>
                    <a:pt x="15532" y="274"/>
                  </a:cubicBezTo>
                  <a:cubicBezTo>
                    <a:pt x="15563" y="304"/>
                    <a:pt x="15593" y="334"/>
                    <a:pt x="15654" y="334"/>
                  </a:cubicBezTo>
                  <a:lnTo>
                    <a:pt x="15958" y="334"/>
                  </a:lnTo>
                  <a:cubicBezTo>
                    <a:pt x="16110" y="334"/>
                    <a:pt x="16201" y="152"/>
                    <a:pt x="16080" y="61"/>
                  </a:cubicBezTo>
                  <a:cubicBezTo>
                    <a:pt x="16049" y="31"/>
                    <a:pt x="16019" y="0"/>
                    <a:pt x="15958" y="0"/>
                  </a:cubicBezTo>
                  <a:close/>
                  <a:moveTo>
                    <a:pt x="16931" y="0"/>
                  </a:moveTo>
                  <a:cubicBezTo>
                    <a:pt x="16809" y="0"/>
                    <a:pt x="16718" y="183"/>
                    <a:pt x="16839" y="274"/>
                  </a:cubicBezTo>
                  <a:cubicBezTo>
                    <a:pt x="16870" y="304"/>
                    <a:pt x="16900" y="334"/>
                    <a:pt x="16931" y="334"/>
                  </a:cubicBezTo>
                  <a:lnTo>
                    <a:pt x="17265" y="334"/>
                  </a:lnTo>
                  <a:cubicBezTo>
                    <a:pt x="17417" y="334"/>
                    <a:pt x="17478" y="152"/>
                    <a:pt x="17387" y="61"/>
                  </a:cubicBezTo>
                  <a:cubicBezTo>
                    <a:pt x="17356" y="31"/>
                    <a:pt x="17295" y="0"/>
                    <a:pt x="17265" y="0"/>
                  </a:cubicBezTo>
                  <a:close/>
                  <a:moveTo>
                    <a:pt x="18238" y="0"/>
                  </a:moveTo>
                  <a:cubicBezTo>
                    <a:pt x="18086" y="0"/>
                    <a:pt x="18025" y="183"/>
                    <a:pt x="18116" y="274"/>
                  </a:cubicBezTo>
                  <a:cubicBezTo>
                    <a:pt x="18146" y="304"/>
                    <a:pt x="18177" y="334"/>
                    <a:pt x="18238" y="334"/>
                  </a:cubicBezTo>
                  <a:lnTo>
                    <a:pt x="18542" y="334"/>
                  </a:lnTo>
                  <a:cubicBezTo>
                    <a:pt x="18694" y="334"/>
                    <a:pt x="18754" y="152"/>
                    <a:pt x="18663" y="61"/>
                  </a:cubicBezTo>
                  <a:cubicBezTo>
                    <a:pt x="18633" y="31"/>
                    <a:pt x="18602" y="0"/>
                    <a:pt x="18542" y="0"/>
                  </a:cubicBezTo>
                  <a:close/>
                  <a:moveTo>
                    <a:pt x="19514" y="0"/>
                  </a:moveTo>
                  <a:cubicBezTo>
                    <a:pt x="19362" y="0"/>
                    <a:pt x="19302" y="183"/>
                    <a:pt x="19393" y="274"/>
                  </a:cubicBezTo>
                  <a:cubicBezTo>
                    <a:pt x="19423" y="304"/>
                    <a:pt x="19484" y="334"/>
                    <a:pt x="19514" y="334"/>
                  </a:cubicBezTo>
                  <a:lnTo>
                    <a:pt x="19849" y="334"/>
                  </a:lnTo>
                  <a:cubicBezTo>
                    <a:pt x="19970" y="334"/>
                    <a:pt x="20061" y="152"/>
                    <a:pt x="19970" y="61"/>
                  </a:cubicBezTo>
                  <a:cubicBezTo>
                    <a:pt x="19909" y="31"/>
                    <a:pt x="19879" y="0"/>
                    <a:pt x="19849" y="0"/>
                  </a:cubicBezTo>
                  <a:close/>
                  <a:moveTo>
                    <a:pt x="20821" y="0"/>
                  </a:moveTo>
                  <a:cubicBezTo>
                    <a:pt x="20669" y="0"/>
                    <a:pt x="20578" y="183"/>
                    <a:pt x="20700" y="274"/>
                  </a:cubicBezTo>
                  <a:cubicBezTo>
                    <a:pt x="20730" y="304"/>
                    <a:pt x="20761" y="334"/>
                    <a:pt x="20821" y="334"/>
                  </a:cubicBezTo>
                  <a:lnTo>
                    <a:pt x="21125" y="334"/>
                  </a:lnTo>
                  <a:cubicBezTo>
                    <a:pt x="21277" y="334"/>
                    <a:pt x="21338" y="152"/>
                    <a:pt x="21247" y="61"/>
                  </a:cubicBezTo>
                  <a:cubicBezTo>
                    <a:pt x="21216" y="31"/>
                    <a:pt x="21186" y="0"/>
                    <a:pt x="21125" y="0"/>
                  </a:cubicBezTo>
                  <a:close/>
                  <a:moveTo>
                    <a:pt x="22098" y="0"/>
                  </a:moveTo>
                  <a:cubicBezTo>
                    <a:pt x="21946" y="0"/>
                    <a:pt x="21885" y="183"/>
                    <a:pt x="21976" y="274"/>
                  </a:cubicBezTo>
                  <a:cubicBezTo>
                    <a:pt x="22007" y="304"/>
                    <a:pt x="22037" y="334"/>
                    <a:pt x="22098" y="334"/>
                  </a:cubicBezTo>
                  <a:lnTo>
                    <a:pt x="22432" y="334"/>
                  </a:lnTo>
                  <a:cubicBezTo>
                    <a:pt x="22554" y="334"/>
                    <a:pt x="22645" y="152"/>
                    <a:pt x="22523" y="61"/>
                  </a:cubicBezTo>
                  <a:cubicBezTo>
                    <a:pt x="22493" y="31"/>
                    <a:pt x="22463" y="0"/>
                    <a:pt x="22432" y="0"/>
                  </a:cubicBezTo>
                  <a:close/>
                  <a:moveTo>
                    <a:pt x="23375" y="0"/>
                  </a:moveTo>
                  <a:cubicBezTo>
                    <a:pt x="23253" y="0"/>
                    <a:pt x="23162" y="183"/>
                    <a:pt x="23283" y="274"/>
                  </a:cubicBezTo>
                  <a:cubicBezTo>
                    <a:pt x="23314" y="304"/>
                    <a:pt x="23344" y="334"/>
                    <a:pt x="23375" y="334"/>
                  </a:cubicBezTo>
                  <a:lnTo>
                    <a:pt x="23709" y="334"/>
                  </a:lnTo>
                  <a:cubicBezTo>
                    <a:pt x="23861" y="334"/>
                    <a:pt x="23922" y="152"/>
                    <a:pt x="23830" y="61"/>
                  </a:cubicBezTo>
                  <a:cubicBezTo>
                    <a:pt x="23800" y="31"/>
                    <a:pt x="23739" y="0"/>
                    <a:pt x="23709" y="0"/>
                  </a:cubicBezTo>
                  <a:close/>
                  <a:moveTo>
                    <a:pt x="24682" y="0"/>
                  </a:moveTo>
                  <a:cubicBezTo>
                    <a:pt x="24530" y="0"/>
                    <a:pt x="24469" y="183"/>
                    <a:pt x="24560" y="274"/>
                  </a:cubicBezTo>
                  <a:cubicBezTo>
                    <a:pt x="24590" y="304"/>
                    <a:pt x="24621" y="334"/>
                    <a:pt x="24682" y="334"/>
                  </a:cubicBezTo>
                  <a:lnTo>
                    <a:pt x="24986" y="334"/>
                  </a:lnTo>
                  <a:cubicBezTo>
                    <a:pt x="25137" y="334"/>
                    <a:pt x="25198" y="152"/>
                    <a:pt x="25107" y="61"/>
                  </a:cubicBezTo>
                  <a:cubicBezTo>
                    <a:pt x="25077" y="31"/>
                    <a:pt x="25046" y="0"/>
                    <a:pt x="24986" y="0"/>
                  </a:cubicBezTo>
                  <a:close/>
                  <a:moveTo>
                    <a:pt x="25958" y="0"/>
                  </a:moveTo>
                  <a:cubicBezTo>
                    <a:pt x="25806" y="0"/>
                    <a:pt x="25745" y="183"/>
                    <a:pt x="25837" y="274"/>
                  </a:cubicBezTo>
                  <a:cubicBezTo>
                    <a:pt x="25867" y="304"/>
                    <a:pt x="25928" y="334"/>
                    <a:pt x="25958" y="334"/>
                  </a:cubicBezTo>
                  <a:lnTo>
                    <a:pt x="26293" y="334"/>
                  </a:lnTo>
                  <a:cubicBezTo>
                    <a:pt x="26414" y="334"/>
                    <a:pt x="26505" y="152"/>
                    <a:pt x="26414" y="61"/>
                  </a:cubicBezTo>
                  <a:cubicBezTo>
                    <a:pt x="26353" y="31"/>
                    <a:pt x="26323" y="0"/>
                    <a:pt x="26293" y="0"/>
                  </a:cubicBezTo>
                  <a:close/>
                  <a:moveTo>
                    <a:pt x="27265" y="0"/>
                  </a:moveTo>
                  <a:cubicBezTo>
                    <a:pt x="27113" y="0"/>
                    <a:pt x="27052" y="183"/>
                    <a:pt x="27144" y="274"/>
                  </a:cubicBezTo>
                  <a:cubicBezTo>
                    <a:pt x="27174" y="304"/>
                    <a:pt x="27204" y="334"/>
                    <a:pt x="27265" y="334"/>
                  </a:cubicBezTo>
                  <a:lnTo>
                    <a:pt x="27569" y="334"/>
                  </a:lnTo>
                  <a:cubicBezTo>
                    <a:pt x="27721" y="334"/>
                    <a:pt x="27782" y="152"/>
                    <a:pt x="27691" y="61"/>
                  </a:cubicBezTo>
                  <a:cubicBezTo>
                    <a:pt x="27660" y="31"/>
                    <a:pt x="27630" y="0"/>
                    <a:pt x="27569" y="0"/>
                  </a:cubicBezTo>
                  <a:close/>
                  <a:moveTo>
                    <a:pt x="28542" y="0"/>
                  </a:moveTo>
                  <a:cubicBezTo>
                    <a:pt x="28390" y="0"/>
                    <a:pt x="28329" y="183"/>
                    <a:pt x="28420" y="274"/>
                  </a:cubicBezTo>
                  <a:cubicBezTo>
                    <a:pt x="28451" y="304"/>
                    <a:pt x="28481" y="334"/>
                    <a:pt x="28542" y="334"/>
                  </a:cubicBezTo>
                  <a:lnTo>
                    <a:pt x="28876" y="334"/>
                  </a:lnTo>
                  <a:cubicBezTo>
                    <a:pt x="28998" y="334"/>
                    <a:pt x="29089" y="152"/>
                    <a:pt x="28967" y="61"/>
                  </a:cubicBezTo>
                  <a:cubicBezTo>
                    <a:pt x="28937" y="31"/>
                    <a:pt x="28907" y="0"/>
                    <a:pt x="28876" y="0"/>
                  </a:cubicBezTo>
                  <a:close/>
                  <a:moveTo>
                    <a:pt x="29818" y="0"/>
                  </a:moveTo>
                  <a:cubicBezTo>
                    <a:pt x="29697" y="0"/>
                    <a:pt x="29606" y="183"/>
                    <a:pt x="29727" y="274"/>
                  </a:cubicBezTo>
                  <a:cubicBezTo>
                    <a:pt x="29758" y="304"/>
                    <a:pt x="29788" y="334"/>
                    <a:pt x="29818" y="334"/>
                  </a:cubicBezTo>
                  <a:lnTo>
                    <a:pt x="30153" y="334"/>
                  </a:lnTo>
                  <a:cubicBezTo>
                    <a:pt x="30305" y="334"/>
                    <a:pt x="30366" y="152"/>
                    <a:pt x="30274" y="61"/>
                  </a:cubicBezTo>
                  <a:cubicBezTo>
                    <a:pt x="30244" y="31"/>
                    <a:pt x="30214" y="0"/>
                    <a:pt x="30153" y="0"/>
                  </a:cubicBezTo>
                  <a:close/>
                  <a:moveTo>
                    <a:pt x="31125" y="0"/>
                  </a:moveTo>
                  <a:cubicBezTo>
                    <a:pt x="30973" y="0"/>
                    <a:pt x="30913" y="183"/>
                    <a:pt x="31004" y="274"/>
                  </a:cubicBezTo>
                  <a:cubicBezTo>
                    <a:pt x="31034" y="304"/>
                    <a:pt x="31065" y="334"/>
                    <a:pt x="31125" y="334"/>
                  </a:cubicBezTo>
                  <a:lnTo>
                    <a:pt x="31429" y="334"/>
                  </a:lnTo>
                  <a:cubicBezTo>
                    <a:pt x="31581" y="334"/>
                    <a:pt x="31642" y="152"/>
                    <a:pt x="31551" y="61"/>
                  </a:cubicBezTo>
                  <a:cubicBezTo>
                    <a:pt x="31521" y="31"/>
                    <a:pt x="31490" y="0"/>
                    <a:pt x="31429" y="0"/>
                  </a:cubicBezTo>
                  <a:close/>
                  <a:moveTo>
                    <a:pt x="32402" y="0"/>
                  </a:moveTo>
                  <a:cubicBezTo>
                    <a:pt x="32280" y="0"/>
                    <a:pt x="32189" y="183"/>
                    <a:pt x="32280" y="274"/>
                  </a:cubicBezTo>
                  <a:cubicBezTo>
                    <a:pt x="32341" y="304"/>
                    <a:pt x="32372" y="334"/>
                    <a:pt x="32402" y="334"/>
                  </a:cubicBezTo>
                  <a:lnTo>
                    <a:pt x="32736" y="334"/>
                  </a:lnTo>
                  <a:cubicBezTo>
                    <a:pt x="32888" y="334"/>
                    <a:pt x="32949" y="152"/>
                    <a:pt x="32858" y="61"/>
                  </a:cubicBezTo>
                  <a:cubicBezTo>
                    <a:pt x="32828" y="31"/>
                    <a:pt x="32767" y="0"/>
                    <a:pt x="32736" y="0"/>
                  </a:cubicBezTo>
                  <a:close/>
                  <a:moveTo>
                    <a:pt x="33709" y="0"/>
                  </a:moveTo>
                  <a:cubicBezTo>
                    <a:pt x="33557" y="0"/>
                    <a:pt x="33496" y="183"/>
                    <a:pt x="33588" y="274"/>
                  </a:cubicBezTo>
                  <a:cubicBezTo>
                    <a:pt x="33618" y="304"/>
                    <a:pt x="33648" y="334"/>
                    <a:pt x="33709" y="334"/>
                  </a:cubicBezTo>
                  <a:lnTo>
                    <a:pt x="34013" y="334"/>
                  </a:lnTo>
                  <a:cubicBezTo>
                    <a:pt x="34165" y="334"/>
                    <a:pt x="34226" y="152"/>
                    <a:pt x="34135" y="61"/>
                  </a:cubicBezTo>
                  <a:cubicBezTo>
                    <a:pt x="34104" y="31"/>
                    <a:pt x="34074" y="0"/>
                    <a:pt x="34013" y="0"/>
                  </a:cubicBezTo>
                  <a:close/>
                  <a:moveTo>
                    <a:pt x="34986" y="0"/>
                  </a:moveTo>
                  <a:cubicBezTo>
                    <a:pt x="34834" y="0"/>
                    <a:pt x="34773" y="183"/>
                    <a:pt x="34864" y="274"/>
                  </a:cubicBezTo>
                  <a:cubicBezTo>
                    <a:pt x="34895" y="304"/>
                    <a:pt x="34955" y="334"/>
                    <a:pt x="34986" y="334"/>
                  </a:cubicBezTo>
                  <a:lnTo>
                    <a:pt x="35320" y="334"/>
                  </a:lnTo>
                  <a:cubicBezTo>
                    <a:pt x="35442" y="334"/>
                    <a:pt x="35533" y="152"/>
                    <a:pt x="35411" y="61"/>
                  </a:cubicBezTo>
                  <a:cubicBezTo>
                    <a:pt x="35381" y="31"/>
                    <a:pt x="35350" y="0"/>
                    <a:pt x="35320" y="0"/>
                  </a:cubicBezTo>
                  <a:close/>
                  <a:moveTo>
                    <a:pt x="36262" y="0"/>
                  </a:moveTo>
                  <a:cubicBezTo>
                    <a:pt x="36141" y="0"/>
                    <a:pt x="36050" y="183"/>
                    <a:pt x="36171" y="274"/>
                  </a:cubicBezTo>
                  <a:cubicBezTo>
                    <a:pt x="36202" y="304"/>
                    <a:pt x="36232" y="334"/>
                    <a:pt x="36262" y="334"/>
                  </a:cubicBezTo>
                  <a:lnTo>
                    <a:pt x="36597" y="334"/>
                  </a:lnTo>
                  <a:cubicBezTo>
                    <a:pt x="36749" y="334"/>
                    <a:pt x="36809" y="152"/>
                    <a:pt x="36718" y="61"/>
                  </a:cubicBezTo>
                  <a:cubicBezTo>
                    <a:pt x="36688" y="31"/>
                    <a:pt x="36657" y="0"/>
                    <a:pt x="36597" y="0"/>
                  </a:cubicBezTo>
                  <a:close/>
                  <a:moveTo>
                    <a:pt x="37569" y="0"/>
                  </a:moveTo>
                  <a:cubicBezTo>
                    <a:pt x="37417" y="0"/>
                    <a:pt x="37357" y="183"/>
                    <a:pt x="37448" y="274"/>
                  </a:cubicBezTo>
                  <a:cubicBezTo>
                    <a:pt x="37478" y="304"/>
                    <a:pt x="37509" y="334"/>
                    <a:pt x="37569" y="334"/>
                  </a:cubicBezTo>
                  <a:lnTo>
                    <a:pt x="37873" y="334"/>
                  </a:lnTo>
                  <a:cubicBezTo>
                    <a:pt x="38025" y="334"/>
                    <a:pt x="38116" y="152"/>
                    <a:pt x="37995" y="61"/>
                  </a:cubicBezTo>
                  <a:cubicBezTo>
                    <a:pt x="37964" y="31"/>
                    <a:pt x="37934" y="0"/>
                    <a:pt x="37873" y="0"/>
                  </a:cubicBezTo>
                  <a:close/>
                  <a:moveTo>
                    <a:pt x="38846" y="0"/>
                  </a:moveTo>
                  <a:cubicBezTo>
                    <a:pt x="38724" y="0"/>
                    <a:pt x="38633" y="183"/>
                    <a:pt x="38755" y="274"/>
                  </a:cubicBezTo>
                  <a:cubicBezTo>
                    <a:pt x="38785" y="304"/>
                    <a:pt x="38816" y="334"/>
                    <a:pt x="38846" y="334"/>
                  </a:cubicBezTo>
                  <a:lnTo>
                    <a:pt x="39180" y="334"/>
                  </a:lnTo>
                  <a:cubicBezTo>
                    <a:pt x="39332" y="334"/>
                    <a:pt x="39393" y="152"/>
                    <a:pt x="39302" y="61"/>
                  </a:cubicBezTo>
                  <a:cubicBezTo>
                    <a:pt x="39272" y="31"/>
                    <a:pt x="39211" y="0"/>
                    <a:pt x="39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4161450" y="4399300"/>
              <a:ext cx="1016750" cy="8375"/>
            </a:xfrm>
            <a:custGeom>
              <a:rect b="b" l="l" r="r" t="t"/>
              <a:pathLst>
                <a:path extrusionOk="0" h="335" w="40670">
                  <a:moveTo>
                    <a:pt x="40457" y="334"/>
                  </a:moveTo>
                  <a:cubicBezTo>
                    <a:pt x="40609" y="334"/>
                    <a:pt x="40669" y="152"/>
                    <a:pt x="40578" y="61"/>
                  </a:cubicBezTo>
                  <a:cubicBezTo>
                    <a:pt x="40548" y="31"/>
                    <a:pt x="40517" y="0"/>
                    <a:pt x="40457" y="0"/>
                  </a:cubicBezTo>
                  <a:lnTo>
                    <a:pt x="40153" y="0"/>
                  </a:lnTo>
                  <a:cubicBezTo>
                    <a:pt x="40001" y="0"/>
                    <a:pt x="39940" y="183"/>
                    <a:pt x="40031" y="274"/>
                  </a:cubicBezTo>
                  <a:cubicBezTo>
                    <a:pt x="40062" y="304"/>
                    <a:pt x="40092" y="334"/>
                    <a:pt x="40153" y="334"/>
                  </a:cubicBezTo>
                  <a:close/>
                  <a:moveTo>
                    <a:pt x="213" y="0"/>
                  </a:moveTo>
                  <a:cubicBezTo>
                    <a:pt x="61" y="0"/>
                    <a:pt x="0" y="183"/>
                    <a:pt x="91" y="274"/>
                  </a:cubicBezTo>
                  <a:cubicBezTo>
                    <a:pt x="122" y="304"/>
                    <a:pt x="152" y="334"/>
                    <a:pt x="213" y="334"/>
                  </a:cubicBezTo>
                  <a:lnTo>
                    <a:pt x="517" y="334"/>
                  </a:lnTo>
                  <a:cubicBezTo>
                    <a:pt x="638" y="334"/>
                    <a:pt x="730" y="152"/>
                    <a:pt x="608" y="61"/>
                  </a:cubicBezTo>
                  <a:cubicBezTo>
                    <a:pt x="578" y="31"/>
                    <a:pt x="547" y="0"/>
                    <a:pt x="517" y="0"/>
                  </a:cubicBezTo>
                  <a:close/>
                  <a:moveTo>
                    <a:pt x="1459" y="0"/>
                  </a:moveTo>
                  <a:cubicBezTo>
                    <a:pt x="1337" y="0"/>
                    <a:pt x="1246" y="183"/>
                    <a:pt x="1368" y="274"/>
                  </a:cubicBezTo>
                  <a:cubicBezTo>
                    <a:pt x="1398" y="304"/>
                    <a:pt x="1429" y="334"/>
                    <a:pt x="1459" y="334"/>
                  </a:cubicBezTo>
                  <a:lnTo>
                    <a:pt x="1793" y="334"/>
                  </a:lnTo>
                  <a:cubicBezTo>
                    <a:pt x="1945" y="334"/>
                    <a:pt x="2006" y="152"/>
                    <a:pt x="1915" y="61"/>
                  </a:cubicBezTo>
                  <a:cubicBezTo>
                    <a:pt x="1885" y="31"/>
                    <a:pt x="1854" y="0"/>
                    <a:pt x="1793" y="0"/>
                  </a:cubicBezTo>
                  <a:close/>
                  <a:moveTo>
                    <a:pt x="2766" y="0"/>
                  </a:moveTo>
                  <a:cubicBezTo>
                    <a:pt x="2614" y="0"/>
                    <a:pt x="2553" y="183"/>
                    <a:pt x="2644" y="274"/>
                  </a:cubicBezTo>
                  <a:cubicBezTo>
                    <a:pt x="2675" y="304"/>
                    <a:pt x="2705" y="334"/>
                    <a:pt x="2766" y="334"/>
                  </a:cubicBezTo>
                  <a:lnTo>
                    <a:pt x="3070" y="334"/>
                  </a:lnTo>
                  <a:cubicBezTo>
                    <a:pt x="3222" y="334"/>
                    <a:pt x="3313" y="152"/>
                    <a:pt x="3192" y="61"/>
                  </a:cubicBezTo>
                  <a:cubicBezTo>
                    <a:pt x="3161" y="31"/>
                    <a:pt x="3131" y="0"/>
                    <a:pt x="3070" y="0"/>
                  </a:cubicBezTo>
                  <a:close/>
                  <a:moveTo>
                    <a:pt x="4043" y="0"/>
                  </a:moveTo>
                  <a:cubicBezTo>
                    <a:pt x="3921" y="0"/>
                    <a:pt x="3830" y="183"/>
                    <a:pt x="3921" y="274"/>
                  </a:cubicBezTo>
                  <a:cubicBezTo>
                    <a:pt x="3982" y="304"/>
                    <a:pt x="4012" y="334"/>
                    <a:pt x="4043" y="334"/>
                  </a:cubicBezTo>
                  <a:lnTo>
                    <a:pt x="4377" y="334"/>
                  </a:lnTo>
                  <a:cubicBezTo>
                    <a:pt x="4529" y="334"/>
                    <a:pt x="4590" y="152"/>
                    <a:pt x="4499" y="61"/>
                  </a:cubicBezTo>
                  <a:cubicBezTo>
                    <a:pt x="4468" y="31"/>
                    <a:pt x="4407" y="0"/>
                    <a:pt x="4377" y="0"/>
                  </a:cubicBezTo>
                  <a:close/>
                  <a:moveTo>
                    <a:pt x="5350" y="0"/>
                  </a:moveTo>
                  <a:cubicBezTo>
                    <a:pt x="5198" y="0"/>
                    <a:pt x="5137" y="183"/>
                    <a:pt x="5228" y="274"/>
                  </a:cubicBezTo>
                  <a:cubicBezTo>
                    <a:pt x="5258" y="304"/>
                    <a:pt x="5289" y="334"/>
                    <a:pt x="5350" y="334"/>
                  </a:cubicBezTo>
                  <a:lnTo>
                    <a:pt x="5654" y="334"/>
                  </a:lnTo>
                  <a:cubicBezTo>
                    <a:pt x="5806" y="334"/>
                    <a:pt x="5866" y="152"/>
                    <a:pt x="5775" y="61"/>
                  </a:cubicBezTo>
                  <a:cubicBezTo>
                    <a:pt x="5745" y="31"/>
                    <a:pt x="5714" y="0"/>
                    <a:pt x="5654" y="0"/>
                  </a:cubicBezTo>
                  <a:close/>
                  <a:moveTo>
                    <a:pt x="6626" y="0"/>
                  </a:moveTo>
                  <a:cubicBezTo>
                    <a:pt x="6474" y="0"/>
                    <a:pt x="6414" y="183"/>
                    <a:pt x="6505" y="274"/>
                  </a:cubicBezTo>
                  <a:cubicBezTo>
                    <a:pt x="6535" y="304"/>
                    <a:pt x="6596" y="334"/>
                    <a:pt x="6626" y="334"/>
                  </a:cubicBezTo>
                  <a:lnTo>
                    <a:pt x="6961" y="334"/>
                  </a:lnTo>
                  <a:cubicBezTo>
                    <a:pt x="7082" y="334"/>
                    <a:pt x="7173" y="152"/>
                    <a:pt x="7052" y="61"/>
                  </a:cubicBezTo>
                  <a:cubicBezTo>
                    <a:pt x="7021" y="31"/>
                    <a:pt x="6991" y="0"/>
                    <a:pt x="6961" y="0"/>
                  </a:cubicBezTo>
                  <a:close/>
                  <a:moveTo>
                    <a:pt x="7933" y="0"/>
                  </a:moveTo>
                  <a:cubicBezTo>
                    <a:pt x="7781" y="0"/>
                    <a:pt x="7690" y="183"/>
                    <a:pt x="7812" y="274"/>
                  </a:cubicBezTo>
                  <a:cubicBezTo>
                    <a:pt x="7842" y="304"/>
                    <a:pt x="7873" y="334"/>
                    <a:pt x="7933" y="334"/>
                  </a:cubicBezTo>
                  <a:lnTo>
                    <a:pt x="8237" y="334"/>
                  </a:lnTo>
                  <a:cubicBezTo>
                    <a:pt x="8389" y="334"/>
                    <a:pt x="8450" y="152"/>
                    <a:pt x="8359" y="61"/>
                  </a:cubicBezTo>
                  <a:cubicBezTo>
                    <a:pt x="8328" y="31"/>
                    <a:pt x="8298" y="0"/>
                    <a:pt x="8237" y="0"/>
                  </a:cubicBezTo>
                  <a:close/>
                  <a:moveTo>
                    <a:pt x="9210" y="0"/>
                  </a:moveTo>
                  <a:cubicBezTo>
                    <a:pt x="9058" y="0"/>
                    <a:pt x="8997" y="183"/>
                    <a:pt x="9088" y="274"/>
                  </a:cubicBezTo>
                  <a:cubicBezTo>
                    <a:pt x="9119" y="304"/>
                    <a:pt x="9149" y="334"/>
                    <a:pt x="9210" y="334"/>
                  </a:cubicBezTo>
                  <a:lnTo>
                    <a:pt x="9544" y="334"/>
                  </a:lnTo>
                  <a:cubicBezTo>
                    <a:pt x="9666" y="334"/>
                    <a:pt x="9757" y="152"/>
                    <a:pt x="9635" y="61"/>
                  </a:cubicBezTo>
                  <a:cubicBezTo>
                    <a:pt x="9605" y="31"/>
                    <a:pt x="9575" y="0"/>
                    <a:pt x="9544" y="0"/>
                  </a:cubicBezTo>
                  <a:close/>
                  <a:moveTo>
                    <a:pt x="10487" y="0"/>
                  </a:moveTo>
                  <a:cubicBezTo>
                    <a:pt x="10365" y="0"/>
                    <a:pt x="10274" y="183"/>
                    <a:pt x="10395" y="274"/>
                  </a:cubicBezTo>
                  <a:cubicBezTo>
                    <a:pt x="10426" y="304"/>
                    <a:pt x="10456" y="334"/>
                    <a:pt x="10487" y="334"/>
                  </a:cubicBezTo>
                  <a:lnTo>
                    <a:pt x="10821" y="334"/>
                  </a:lnTo>
                  <a:cubicBezTo>
                    <a:pt x="10973" y="334"/>
                    <a:pt x="11034" y="152"/>
                    <a:pt x="10942" y="61"/>
                  </a:cubicBezTo>
                  <a:cubicBezTo>
                    <a:pt x="10912" y="31"/>
                    <a:pt x="10851" y="0"/>
                    <a:pt x="10821" y="0"/>
                  </a:cubicBezTo>
                  <a:close/>
                  <a:moveTo>
                    <a:pt x="11794" y="0"/>
                  </a:moveTo>
                  <a:cubicBezTo>
                    <a:pt x="11642" y="0"/>
                    <a:pt x="11581" y="183"/>
                    <a:pt x="11672" y="274"/>
                  </a:cubicBezTo>
                  <a:cubicBezTo>
                    <a:pt x="11702" y="304"/>
                    <a:pt x="11733" y="334"/>
                    <a:pt x="11794" y="334"/>
                  </a:cubicBezTo>
                  <a:lnTo>
                    <a:pt x="12098" y="334"/>
                  </a:lnTo>
                  <a:cubicBezTo>
                    <a:pt x="12249" y="334"/>
                    <a:pt x="12310" y="152"/>
                    <a:pt x="12219" y="61"/>
                  </a:cubicBezTo>
                  <a:cubicBezTo>
                    <a:pt x="12189" y="31"/>
                    <a:pt x="12158" y="0"/>
                    <a:pt x="12098" y="0"/>
                  </a:cubicBezTo>
                  <a:close/>
                  <a:moveTo>
                    <a:pt x="13070" y="0"/>
                  </a:moveTo>
                  <a:cubicBezTo>
                    <a:pt x="12918" y="0"/>
                    <a:pt x="12857" y="183"/>
                    <a:pt x="12949" y="274"/>
                  </a:cubicBezTo>
                  <a:cubicBezTo>
                    <a:pt x="12979" y="304"/>
                    <a:pt x="13040" y="334"/>
                    <a:pt x="13070" y="334"/>
                  </a:cubicBezTo>
                  <a:lnTo>
                    <a:pt x="13405" y="334"/>
                  </a:lnTo>
                  <a:cubicBezTo>
                    <a:pt x="13526" y="334"/>
                    <a:pt x="13617" y="152"/>
                    <a:pt x="13526" y="61"/>
                  </a:cubicBezTo>
                  <a:cubicBezTo>
                    <a:pt x="13465" y="31"/>
                    <a:pt x="13435" y="0"/>
                    <a:pt x="13405" y="0"/>
                  </a:cubicBezTo>
                  <a:close/>
                  <a:moveTo>
                    <a:pt x="14377" y="0"/>
                  </a:moveTo>
                  <a:cubicBezTo>
                    <a:pt x="14225" y="0"/>
                    <a:pt x="14134" y="183"/>
                    <a:pt x="14256" y="274"/>
                  </a:cubicBezTo>
                  <a:cubicBezTo>
                    <a:pt x="14286" y="304"/>
                    <a:pt x="14316" y="334"/>
                    <a:pt x="14377" y="334"/>
                  </a:cubicBezTo>
                  <a:lnTo>
                    <a:pt x="14681" y="334"/>
                  </a:lnTo>
                  <a:cubicBezTo>
                    <a:pt x="14833" y="334"/>
                    <a:pt x="14894" y="152"/>
                    <a:pt x="14803" y="61"/>
                  </a:cubicBezTo>
                  <a:cubicBezTo>
                    <a:pt x="14772" y="31"/>
                    <a:pt x="14742" y="0"/>
                    <a:pt x="14681" y="0"/>
                  </a:cubicBezTo>
                  <a:close/>
                  <a:moveTo>
                    <a:pt x="15654" y="0"/>
                  </a:moveTo>
                  <a:cubicBezTo>
                    <a:pt x="15502" y="0"/>
                    <a:pt x="15441" y="183"/>
                    <a:pt x="15532" y="274"/>
                  </a:cubicBezTo>
                  <a:cubicBezTo>
                    <a:pt x="15563" y="304"/>
                    <a:pt x="15593" y="334"/>
                    <a:pt x="15654" y="334"/>
                  </a:cubicBezTo>
                  <a:lnTo>
                    <a:pt x="15988" y="334"/>
                  </a:lnTo>
                  <a:cubicBezTo>
                    <a:pt x="16110" y="334"/>
                    <a:pt x="16201" y="152"/>
                    <a:pt x="16079" y="61"/>
                  </a:cubicBezTo>
                  <a:cubicBezTo>
                    <a:pt x="16049" y="31"/>
                    <a:pt x="16019" y="0"/>
                    <a:pt x="15988" y="0"/>
                  </a:cubicBezTo>
                  <a:close/>
                  <a:moveTo>
                    <a:pt x="16930" y="0"/>
                  </a:moveTo>
                  <a:cubicBezTo>
                    <a:pt x="16809" y="0"/>
                    <a:pt x="16718" y="183"/>
                    <a:pt x="16839" y="274"/>
                  </a:cubicBezTo>
                  <a:cubicBezTo>
                    <a:pt x="16870" y="304"/>
                    <a:pt x="16900" y="334"/>
                    <a:pt x="16930" y="334"/>
                  </a:cubicBezTo>
                  <a:lnTo>
                    <a:pt x="17265" y="334"/>
                  </a:lnTo>
                  <a:cubicBezTo>
                    <a:pt x="17417" y="334"/>
                    <a:pt x="17478" y="152"/>
                    <a:pt x="17386" y="61"/>
                  </a:cubicBezTo>
                  <a:cubicBezTo>
                    <a:pt x="17356" y="31"/>
                    <a:pt x="17295" y="0"/>
                    <a:pt x="17265" y="0"/>
                  </a:cubicBezTo>
                  <a:close/>
                  <a:moveTo>
                    <a:pt x="18237" y="0"/>
                  </a:moveTo>
                  <a:cubicBezTo>
                    <a:pt x="18085" y="0"/>
                    <a:pt x="18025" y="183"/>
                    <a:pt x="18116" y="274"/>
                  </a:cubicBezTo>
                  <a:cubicBezTo>
                    <a:pt x="18146" y="304"/>
                    <a:pt x="18177" y="334"/>
                    <a:pt x="18237" y="334"/>
                  </a:cubicBezTo>
                  <a:lnTo>
                    <a:pt x="18541" y="334"/>
                  </a:lnTo>
                  <a:cubicBezTo>
                    <a:pt x="18693" y="334"/>
                    <a:pt x="18754" y="152"/>
                    <a:pt x="18663" y="61"/>
                  </a:cubicBezTo>
                  <a:cubicBezTo>
                    <a:pt x="18633" y="31"/>
                    <a:pt x="18602" y="0"/>
                    <a:pt x="18541" y="0"/>
                  </a:cubicBezTo>
                  <a:close/>
                  <a:moveTo>
                    <a:pt x="19514" y="0"/>
                  </a:moveTo>
                  <a:cubicBezTo>
                    <a:pt x="19362" y="0"/>
                    <a:pt x="19301" y="183"/>
                    <a:pt x="19392" y="274"/>
                  </a:cubicBezTo>
                  <a:cubicBezTo>
                    <a:pt x="19423" y="304"/>
                    <a:pt x="19484" y="334"/>
                    <a:pt x="19514" y="334"/>
                  </a:cubicBezTo>
                  <a:lnTo>
                    <a:pt x="19848" y="334"/>
                  </a:lnTo>
                  <a:cubicBezTo>
                    <a:pt x="19970" y="334"/>
                    <a:pt x="20061" y="152"/>
                    <a:pt x="19970" y="61"/>
                  </a:cubicBezTo>
                  <a:cubicBezTo>
                    <a:pt x="19940" y="31"/>
                    <a:pt x="19879" y="0"/>
                    <a:pt x="19848" y="0"/>
                  </a:cubicBezTo>
                  <a:close/>
                  <a:moveTo>
                    <a:pt x="20821" y="0"/>
                  </a:moveTo>
                  <a:cubicBezTo>
                    <a:pt x="20669" y="0"/>
                    <a:pt x="20608" y="183"/>
                    <a:pt x="20699" y="274"/>
                  </a:cubicBezTo>
                  <a:cubicBezTo>
                    <a:pt x="20730" y="304"/>
                    <a:pt x="20760" y="334"/>
                    <a:pt x="20821" y="334"/>
                  </a:cubicBezTo>
                  <a:lnTo>
                    <a:pt x="21125" y="334"/>
                  </a:lnTo>
                  <a:cubicBezTo>
                    <a:pt x="21277" y="334"/>
                    <a:pt x="21338" y="152"/>
                    <a:pt x="21247" y="61"/>
                  </a:cubicBezTo>
                  <a:cubicBezTo>
                    <a:pt x="21216" y="31"/>
                    <a:pt x="21186" y="0"/>
                    <a:pt x="21125" y="0"/>
                  </a:cubicBezTo>
                  <a:close/>
                  <a:moveTo>
                    <a:pt x="22098" y="0"/>
                  </a:moveTo>
                  <a:cubicBezTo>
                    <a:pt x="21946" y="0"/>
                    <a:pt x="21885" y="183"/>
                    <a:pt x="21976" y="274"/>
                  </a:cubicBezTo>
                  <a:cubicBezTo>
                    <a:pt x="22007" y="304"/>
                    <a:pt x="22067" y="334"/>
                    <a:pt x="22098" y="334"/>
                  </a:cubicBezTo>
                  <a:lnTo>
                    <a:pt x="22432" y="334"/>
                  </a:lnTo>
                  <a:cubicBezTo>
                    <a:pt x="22554" y="334"/>
                    <a:pt x="22645" y="152"/>
                    <a:pt x="22523" y="61"/>
                  </a:cubicBezTo>
                  <a:cubicBezTo>
                    <a:pt x="22493" y="31"/>
                    <a:pt x="22462" y="0"/>
                    <a:pt x="22432" y="0"/>
                  </a:cubicBezTo>
                  <a:close/>
                  <a:moveTo>
                    <a:pt x="23374" y="0"/>
                  </a:moveTo>
                  <a:cubicBezTo>
                    <a:pt x="23253" y="0"/>
                    <a:pt x="23162" y="183"/>
                    <a:pt x="23283" y="274"/>
                  </a:cubicBezTo>
                  <a:cubicBezTo>
                    <a:pt x="23314" y="304"/>
                    <a:pt x="23344" y="334"/>
                    <a:pt x="23374" y="334"/>
                  </a:cubicBezTo>
                  <a:lnTo>
                    <a:pt x="23709" y="334"/>
                  </a:lnTo>
                  <a:cubicBezTo>
                    <a:pt x="23861" y="334"/>
                    <a:pt x="23921" y="152"/>
                    <a:pt x="23830" y="61"/>
                  </a:cubicBezTo>
                  <a:cubicBezTo>
                    <a:pt x="23800" y="31"/>
                    <a:pt x="23769" y="0"/>
                    <a:pt x="23709" y="0"/>
                  </a:cubicBezTo>
                  <a:close/>
                  <a:moveTo>
                    <a:pt x="24681" y="0"/>
                  </a:moveTo>
                  <a:cubicBezTo>
                    <a:pt x="24529" y="0"/>
                    <a:pt x="24469" y="183"/>
                    <a:pt x="24560" y="274"/>
                  </a:cubicBezTo>
                  <a:cubicBezTo>
                    <a:pt x="24590" y="304"/>
                    <a:pt x="24621" y="334"/>
                    <a:pt x="24681" y="334"/>
                  </a:cubicBezTo>
                  <a:lnTo>
                    <a:pt x="24985" y="334"/>
                  </a:lnTo>
                  <a:cubicBezTo>
                    <a:pt x="25137" y="334"/>
                    <a:pt x="25228" y="152"/>
                    <a:pt x="25107" y="61"/>
                  </a:cubicBezTo>
                  <a:cubicBezTo>
                    <a:pt x="25076" y="31"/>
                    <a:pt x="25046" y="0"/>
                    <a:pt x="24985" y="0"/>
                  </a:cubicBezTo>
                  <a:close/>
                  <a:moveTo>
                    <a:pt x="25958" y="0"/>
                  </a:moveTo>
                  <a:cubicBezTo>
                    <a:pt x="25836" y="0"/>
                    <a:pt x="25745" y="183"/>
                    <a:pt x="25836" y="274"/>
                  </a:cubicBezTo>
                  <a:cubicBezTo>
                    <a:pt x="25897" y="304"/>
                    <a:pt x="25928" y="334"/>
                    <a:pt x="25958" y="334"/>
                  </a:cubicBezTo>
                  <a:lnTo>
                    <a:pt x="26292" y="334"/>
                  </a:lnTo>
                  <a:cubicBezTo>
                    <a:pt x="26444" y="334"/>
                    <a:pt x="26505" y="152"/>
                    <a:pt x="26414" y="61"/>
                  </a:cubicBezTo>
                  <a:cubicBezTo>
                    <a:pt x="26383" y="31"/>
                    <a:pt x="26323" y="0"/>
                    <a:pt x="26292" y="0"/>
                  </a:cubicBezTo>
                  <a:close/>
                  <a:moveTo>
                    <a:pt x="27265" y="0"/>
                  </a:moveTo>
                  <a:cubicBezTo>
                    <a:pt x="27113" y="0"/>
                    <a:pt x="27052" y="183"/>
                    <a:pt x="27143" y="274"/>
                  </a:cubicBezTo>
                  <a:cubicBezTo>
                    <a:pt x="27174" y="304"/>
                    <a:pt x="27204" y="334"/>
                    <a:pt x="27265" y="334"/>
                  </a:cubicBezTo>
                  <a:lnTo>
                    <a:pt x="27569" y="334"/>
                  </a:lnTo>
                  <a:cubicBezTo>
                    <a:pt x="27721" y="334"/>
                    <a:pt x="27782" y="152"/>
                    <a:pt x="27691" y="61"/>
                  </a:cubicBezTo>
                  <a:cubicBezTo>
                    <a:pt x="27660" y="31"/>
                    <a:pt x="27630" y="0"/>
                    <a:pt x="27569" y="0"/>
                  </a:cubicBezTo>
                  <a:close/>
                  <a:moveTo>
                    <a:pt x="28542" y="0"/>
                  </a:moveTo>
                  <a:cubicBezTo>
                    <a:pt x="28390" y="0"/>
                    <a:pt x="28329" y="183"/>
                    <a:pt x="28420" y="274"/>
                  </a:cubicBezTo>
                  <a:cubicBezTo>
                    <a:pt x="28450" y="304"/>
                    <a:pt x="28511" y="334"/>
                    <a:pt x="28542" y="334"/>
                  </a:cubicBezTo>
                  <a:lnTo>
                    <a:pt x="28876" y="334"/>
                  </a:lnTo>
                  <a:cubicBezTo>
                    <a:pt x="28998" y="334"/>
                    <a:pt x="29089" y="152"/>
                    <a:pt x="28967" y="61"/>
                  </a:cubicBezTo>
                  <a:cubicBezTo>
                    <a:pt x="28937" y="31"/>
                    <a:pt x="28906" y="0"/>
                    <a:pt x="28876" y="0"/>
                  </a:cubicBezTo>
                  <a:close/>
                  <a:moveTo>
                    <a:pt x="29818" y="0"/>
                  </a:moveTo>
                  <a:cubicBezTo>
                    <a:pt x="29697" y="0"/>
                    <a:pt x="29605" y="183"/>
                    <a:pt x="29727" y="274"/>
                  </a:cubicBezTo>
                  <a:cubicBezTo>
                    <a:pt x="29757" y="304"/>
                    <a:pt x="29788" y="334"/>
                    <a:pt x="29818" y="334"/>
                  </a:cubicBezTo>
                  <a:lnTo>
                    <a:pt x="30153" y="334"/>
                  </a:lnTo>
                  <a:cubicBezTo>
                    <a:pt x="30305" y="334"/>
                    <a:pt x="30365" y="152"/>
                    <a:pt x="30274" y="61"/>
                  </a:cubicBezTo>
                  <a:cubicBezTo>
                    <a:pt x="30244" y="31"/>
                    <a:pt x="30213" y="0"/>
                    <a:pt x="30153" y="0"/>
                  </a:cubicBezTo>
                  <a:close/>
                  <a:moveTo>
                    <a:pt x="31125" y="0"/>
                  </a:moveTo>
                  <a:cubicBezTo>
                    <a:pt x="30973" y="0"/>
                    <a:pt x="30912" y="183"/>
                    <a:pt x="31004" y="274"/>
                  </a:cubicBezTo>
                  <a:cubicBezTo>
                    <a:pt x="31034" y="304"/>
                    <a:pt x="31064" y="334"/>
                    <a:pt x="31125" y="334"/>
                  </a:cubicBezTo>
                  <a:lnTo>
                    <a:pt x="31429" y="334"/>
                  </a:lnTo>
                  <a:cubicBezTo>
                    <a:pt x="31581" y="334"/>
                    <a:pt x="31672" y="152"/>
                    <a:pt x="31551" y="61"/>
                  </a:cubicBezTo>
                  <a:cubicBezTo>
                    <a:pt x="31520" y="31"/>
                    <a:pt x="31490" y="0"/>
                    <a:pt x="31429" y="0"/>
                  </a:cubicBezTo>
                  <a:close/>
                  <a:moveTo>
                    <a:pt x="32402" y="0"/>
                  </a:moveTo>
                  <a:cubicBezTo>
                    <a:pt x="32280" y="0"/>
                    <a:pt x="32189" y="183"/>
                    <a:pt x="32311" y="274"/>
                  </a:cubicBezTo>
                  <a:cubicBezTo>
                    <a:pt x="32341" y="304"/>
                    <a:pt x="32371" y="334"/>
                    <a:pt x="32402" y="334"/>
                  </a:cubicBezTo>
                  <a:lnTo>
                    <a:pt x="32736" y="334"/>
                  </a:lnTo>
                  <a:cubicBezTo>
                    <a:pt x="32888" y="334"/>
                    <a:pt x="32949" y="152"/>
                    <a:pt x="32858" y="61"/>
                  </a:cubicBezTo>
                  <a:cubicBezTo>
                    <a:pt x="32827" y="31"/>
                    <a:pt x="32767" y="0"/>
                    <a:pt x="32736" y="0"/>
                  </a:cubicBezTo>
                  <a:close/>
                  <a:moveTo>
                    <a:pt x="33709" y="0"/>
                  </a:moveTo>
                  <a:cubicBezTo>
                    <a:pt x="33557" y="0"/>
                    <a:pt x="33496" y="183"/>
                    <a:pt x="33587" y="274"/>
                  </a:cubicBezTo>
                  <a:cubicBezTo>
                    <a:pt x="33618" y="304"/>
                    <a:pt x="33648" y="334"/>
                    <a:pt x="33709" y="334"/>
                  </a:cubicBezTo>
                  <a:lnTo>
                    <a:pt x="34013" y="334"/>
                  </a:lnTo>
                  <a:cubicBezTo>
                    <a:pt x="34165" y="334"/>
                    <a:pt x="34226" y="152"/>
                    <a:pt x="34134" y="61"/>
                  </a:cubicBezTo>
                  <a:cubicBezTo>
                    <a:pt x="34104" y="31"/>
                    <a:pt x="34074" y="0"/>
                    <a:pt x="34013" y="0"/>
                  </a:cubicBezTo>
                  <a:close/>
                  <a:moveTo>
                    <a:pt x="34985" y="0"/>
                  </a:moveTo>
                  <a:cubicBezTo>
                    <a:pt x="34833" y="0"/>
                    <a:pt x="34773" y="183"/>
                    <a:pt x="34864" y="274"/>
                  </a:cubicBezTo>
                  <a:cubicBezTo>
                    <a:pt x="34894" y="304"/>
                    <a:pt x="34955" y="334"/>
                    <a:pt x="34985" y="334"/>
                  </a:cubicBezTo>
                  <a:lnTo>
                    <a:pt x="35320" y="334"/>
                  </a:lnTo>
                  <a:cubicBezTo>
                    <a:pt x="35441" y="334"/>
                    <a:pt x="35533" y="152"/>
                    <a:pt x="35411" y="61"/>
                  </a:cubicBezTo>
                  <a:cubicBezTo>
                    <a:pt x="35381" y="31"/>
                    <a:pt x="35350" y="0"/>
                    <a:pt x="35320" y="0"/>
                  </a:cubicBezTo>
                  <a:close/>
                  <a:moveTo>
                    <a:pt x="36292" y="0"/>
                  </a:moveTo>
                  <a:cubicBezTo>
                    <a:pt x="36141" y="0"/>
                    <a:pt x="36049" y="183"/>
                    <a:pt x="36171" y="274"/>
                  </a:cubicBezTo>
                  <a:cubicBezTo>
                    <a:pt x="36201" y="304"/>
                    <a:pt x="36232" y="334"/>
                    <a:pt x="36292" y="334"/>
                  </a:cubicBezTo>
                  <a:lnTo>
                    <a:pt x="36596" y="334"/>
                  </a:lnTo>
                  <a:cubicBezTo>
                    <a:pt x="36748" y="334"/>
                    <a:pt x="36809" y="152"/>
                    <a:pt x="36718" y="61"/>
                  </a:cubicBezTo>
                  <a:cubicBezTo>
                    <a:pt x="36688" y="31"/>
                    <a:pt x="36657" y="0"/>
                    <a:pt x="36596" y="0"/>
                  </a:cubicBezTo>
                  <a:close/>
                  <a:moveTo>
                    <a:pt x="37569" y="0"/>
                  </a:moveTo>
                  <a:cubicBezTo>
                    <a:pt x="37417" y="0"/>
                    <a:pt x="37356" y="183"/>
                    <a:pt x="37448" y="274"/>
                  </a:cubicBezTo>
                  <a:cubicBezTo>
                    <a:pt x="37478" y="304"/>
                    <a:pt x="37508" y="334"/>
                    <a:pt x="37569" y="334"/>
                  </a:cubicBezTo>
                  <a:lnTo>
                    <a:pt x="37903" y="334"/>
                  </a:lnTo>
                  <a:cubicBezTo>
                    <a:pt x="38025" y="334"/>
                    <a:pt x="38116" y="152"/>
                    <a:pt x="37995" y="61"/>
                  </a:cubicBezTo>
                  <a:cubicBezTo>
                    <a:pt x="37964" y="31"/>
                    <a:pt x="37934" y="0"/>
                    <a:pt x="37903" y="0"/>
                  </a:cubicBezTo>
                  <a:close/>
                  <a:moveTo>
                    <a:pt x="38846" y="0"/>
                  </a:moveTo>
                  <a:cubicBezTo>
                    <a:pt x="38724" y="0"/>
                    <a:pt x="38633" y="183"/>
                    <a:pt x="38755" y="274"/>
                  </a:cubicBezTo>
                  <a:cubicBezTo>
                    <a:pt x="38785" y="304"/>
                    <a:pt x="38815" y="334"/>
                    <a:pt x="38846" y="334"/>
                  </a:cubicBezTo>
                  <a:lnTo>
                    <a:pt x="39180" y="334"/>
                  </a:lnTo>
                  <a:cubicBezTo>
                    <a:pt x="39332" y="334"/>
                    <a:pt x="39393" y="152"/>
                    <a:pt x="39302" y="61"/>
                  </a:cubicBezTo>
                  <a:cubicBezTo>
                    <a:pt x="39271" y="31"/>
                    <a:pt x="39210" y="0"/>
                    <a:pt x="39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0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1166575" y="-2144750"/>
            <a:ext cx="6810850" cy="9433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" name="Google Shape;157;p15"/>
          <p:cNvGrpSpPr/>
          <p:nvPr/>
        </p:nvGrpSpPr>
        <p:grpSpPr>
          <a:xfrm>
            <a:off x="91439" y="91448"/>
            <a:ext cx="8961098" cy="4956043"/>
            <a:chOff x="91439" y="91448"/>
            <a:chExt cx="8961098" cy="4956043"/>
          </a:xfrm>
        </p:grpSpPr>
        <p:sp>
          <p:nvSpPr>
            <p:cNvPr id="158" name="Google Shape;158;p15"/>
            <p:cNvSpPr/>
            <p:nvPr/>
          </p:nvSpPr>
          <p:spPr>
            <a:xfrm>
              <a:off x="91439" y="91448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13800" y="3709"/>
                  </a:moveTo>
                  <a:cubicBezTo>
                    <a:pt x="14043" y="3587"/>
                    <a:pt x="14347" y="3617"/>
                    <a:pt x="14560" y="3830"/>
                  </a:cubicBezTo>
                  <a:cubicBezTo>
                    <a:pt x="14803" y="4073"/>
                    <a:pt x="14803" y="4469"/>
                    <a:pt x="14560" y="4712"/>
                  </a:cubicBezTo>
                  <a:cubicBezTo>
                    <a:pt x="14317" y="4985"/>
                    <a:pt x="13891" y="4985"/>
                    <a:pt x="13648" y="4712"/>
                  </a:cubicBezTo>
                  <a:cubicBezTo>
                    <a:pt x="13496" y="4560"/>
                    <a:pt x="13435" y="4347"/>
                    <a:pt x="13466" y="4134"/>
                  </a:cubicBezTo>
                  <a:cubicBezTo>
                    <a:pt x="13253" y="4043"/>
                    <a:pt x="13040" y="3982"/>
                    <a:pt x="12797" y="3982"/>
                  </a:cubicBezTo>
                  <a:cubicBezTo>
                    <a:pt x="12371" y="3982"/>
                    <a:pt x="11976" y="4134"/>
                    <a:pt x="11672" y="4469"/>
                  </a:cubicBezTo>
                  <a:cubicBezTo>
                    <a:pt x="11368" y="4772"/>
                    <a:pt x="11186" y="5168"/>
                    <a:pt x="11186" y="5593"/>
                  </a:cubicBezTo>
                  <a:cubicBezTo>
                    <a:pt x="11186" y="5988"/>
                    <a:pt x="11368" y="6414"/>
                    <a:pt x="11672" y="6718"/>
                  </a:cubicBezTo>
                  <a:cubicBezTo>
                    <a:pt x="12189" y="7235"/>
                    <a:pt x="12919" y="7508"/>
                    <a:pt x="13618" y="7508"/>
                  </a:cubicBezTo>
                  <a:cubicBezTo>
                    <a:pt x="14317" y="7508"/>
                    <a:pt x="15016" y="7235"/>
                    <a:pt x="15563" y="6718"/>
                  </a:cubicBezTo>
                  <a:lnTo>
                    <a:pt x="15563" y="6718"/>
                  </a:lnTo>
                  <a:cubicBezTo>
                    <a:pt x="16080" y="6171"/>
                    <a:pt x="16353" y="5472"/>
                    <a:pt x="16353" y="4772"/>
                  </a:cubicBezTo>
                  <a:cubicBezTo>
                    <a:pt x="16353" y="4073"/>
                    <a:pt x="16080" y="3374"/>
                    <a:pt x="15563" y="2827"/>
                  </a:cubicBezTo>
                  <a:cubicBezTo>
                    <a:pt x="14712" y="1976"/>
                    <a:pt x="13587" y="1551"/>
                    <a:pt x="12463" y="1551"/>
                  </a:cubicBezTo>
                  <a:cubicBezTo>
                    <a:pt x="11338" y="1551"/>
                    <a:pt x="10213" y="1976"/>
                    <a:pt x="9393" y="2827"/>
                  </a:cubicBezTo>
                  <a:cubicBezTo>
                    <a:pt x="8542" y="3678"/>
                    <a:pt x="8116" y="4803"/>
                    <a:pt x="8116" y="5897"/>
                  </a:cubicBezTo>
                  <a:lnTo>
                    <a:pt x="8116" y="5897"/>
                  </a:lnTo>
                  <a:cubicBezTo>
                    <a:pt x="8116" y="7022"/>
                    <a:pt x="8542" y="8146"/>
                    <a:pt x="9393" y="8997"/>
                  </a:cubicBezTo>
                  <a:lnTo>
                    <a:pt x="9757" y="9393"/>
                  </a:lnTo>
                  <a:lnTo>
                    <a:pt x="12523" y="12128"/>
                  </a:lnTo>
                  <a:cubicBezTo>
                    <a:pt x="12615" y="12250"/>
                    <a:pt x="12615" y="12402"/>
                    <a:pt x="12523" y="12523"/>
                  </a:cubicBezTo>
                  <a:cubicBezTo>
                    <a:pt x="12432" y="12615"/>
                    <a:pt x="12250" y="12615"/>
                    <a:pt x="12159" y="12523"/>
                  </a:cubicBezTo>
                  <a:lnTo>
                    <a:pt x="9818" y="10183"/>
                  </a:lnTo>
                  <a:lnTo>
                    <a:pt x="9818" y="10183"/>
                  </a:lnTo>
                  <a:lnTo>
                    <a:pt x="8998" y="9362"/>
                  </a:lnTo>
                  <a:cubicBezTo>
                    <a:pt x="8146" y="8511"/>
                    <a:pt x="7052" y="8086"/>
                    <a:pt x="5928" y="8086"/>
                  </a:cubicBezTo>
                  <a:cubicBezTo>
                    <a:pt x="4803" y="8086"/>
                    <a:pt x="3678" y="8511"/>
                    <a:pt x="2827" y="9362"/>
                  </a:cubicBezTo>
                  <a:cubicBezTo>
                    <a:pt x="1976" y="10213"/>
                    <a:pt x="1551" y="11338"/>
                    <a:pt x="1551" y="12463"/>
                  </a:cubicBezTo>
                  <a:lnTo>
                    <a:pt x="1551" y="12463"/>
                  </a:lnTo>
                  <a:cubicBezTo>
                    <a:pt x="1551" y="13587"/>
                    <a:pt x="1976" y="14681"/>
                    <a:pt x="2827" y="15533"/>
                  </a:cubicBezTo>
                  <a:lnTo>
                    <a:pt x="2827" y="15533"/>
                  </a:lnTo>
                  <a:cubicBezTo>
                    <a:pt x="3374" y="16080"/>
                    <a:pt x="4073" y="16353"/>
                    <a:pt x="4773" y="16353"/>
                  </a:cubicBezTo>
                  <a:cubicBezTo>
                    <a:pt x="5472" y="16353"/>
                    <a:pt x="6171" y="16080"/>
                    <a:pt x="6718" y="15533"/>
                  </a:cubicBezTo>
                  <a:lnTo>
                    <a:pt x="6718" y="15533"/>
                  </a:lnTo>
                  <a:cubicBezTo>
                    <a:pt x="7265" y="15016"/>
                    <a:pt x="7508" y="14317"/>
                    <a:pt x="7508" y="13587"/>
                  </a:cubicBezTo>
                  <a:cubicBezTo>
                    <a:pt x="7508" y="12888"/>
                    <a:pt x="7265" y="12189"/>
                    <a:pt x="6718" y="11642"/>
                  </a:cubicBezTo>
                  <a:cubicBezTo>
                    <a:pt x="6414" y="11338"/>
                    <a:pt x="5988" y="11186"/>
                    <a:pt x="5593" y="11186"/>
                  </a:cubicBezTo>
                  <a:cubicBezTo>
                    <a:pt x="5198" y="11186"/>
                    <a:pt x="4773" y="11338"/>
                    <a:pt x="4469" y="11642"/>
                  </a:cubicBezTo>
                  <a:cubicBezTo>
                    <a:pt x="4165" y="11976"/>
                    <a:pt x="4013" y="12371"/>
                    <a:pt x="4013" y="12767"/>
                  </a:cubicBezTo>
                  <a:cubicBezTo>
                    <a:pt x="4013" y="13010"/>
                    <a:pt x="4043" y="13253"/>
                    <a:pt x="4165" y="13466"/>
                  </a:cubicBezTo>
                  <a:cubicBezTo>
                    <a:pt x="4347" y="13435"/>
                    <a:pt x="4560" y="13496"/>
                    <a:pt x="4742" y="13648"/>
                  </a:cubicBezTo>
                  <a:cubicBezTo>
                    <a:pt x="4985" y="13891"/>
                    <a:pt x="4985" y="14286"/>
                    <a:pt x="4742" y="14560"/>
                  </a:cubicBezTo>
                  <a:cubicBezTo>
                    <a:pt x="4469" y="14803"/>
                    <a:pt x="4073" y="14803"/>
                    <a:pt x="3830" y="14560"/>
                  </a:cubicBezTo>
                  <a:cubicBezTo>
                    <a:pt x="3618" y="14347"/>
                    <a:pt x="3587" y="14013"/>
                    <a:pt x="3709" y="13770"/>
                  </a:cubicBezTo>
                  <a:cubicBezTo>
                    <a:pt x="3557" y="13466"/>
                    <a:pt x="3466" y="13131"/>
                    <a:pt x="3466" y="12767"/>
                  </a:cubicBezTo>
                  <a:cubicBezTo>
                    <a:pt x="3466" y="12250"/>
                    <a:pt x="3678" y="11703"/>
                    <a:pt x="4104" y="11277"/>
                  </a:cubicBezTo>
                  <a:cubicBezTo>
                    <a:pt x="4499" y="10882"/>
                    <a:pt x="5046" y="10669"/>
                    <a:pt x="5593" y="10669"/>
                  </a:cubicBezTo>
                  <a:cubicBezTo>
                    <a:pt x="6140" y="10669"/>
                    <a:pt x="6687" y="10882"/>
                    <a:pt x="7083" y="11277"/>
                  </a:cubicBezTo>
                  <a:cubicBezTo>
                    <a:pt x="7721" y="11915"/>
                    <a:pt x="8055" y="12767"/>
                    <a:pt x="8055" y="13587"/>
                  </a:cubicBezTo>
                  <a:cubicBezTo>
                    <a:pt x="8055" y="14438"/>
                    <a:pt x="7721" y="15259"/>
                    <a:pt x="7083" y="15897"/>
                  </a:cubicBezTo>
                  <a:lnTo>
                    <a:pt x="7083" y="15928"/>
                  </a:lnTo>
                  <a:cubicBezTo>
                    <a:pt x="6444" y="16566"/>
                    <a:pt x="5624" y="16870"/>
                    <a:pt x="4773" y="16870"/>
                  </a:cubicBezTo>
                  <a:cubicBezTo>
                    <a:pt x="3952" y="16870"/>
                    <a:pt x="3101" y="16566"/>
                    <a:pt x="2462" y="15928"/>
                  </a:cubicBezTo>
                  <a:lnTo>
                    <a:pt x="2462" y="15928"/>
                  </a:lnTo>
                  <a:lnTo>
                    <a:pt x="2462" y="15928"/>
                  </a:lnTo>
                  <a:cubicBezTo>
                    <a:pt x="1520" y="14955"/>
                    <a:pt x="1034" y="13709"/>
                    <a:pt x="1034" y="12463"/>
                  </a:cubicBezTo>
                  <a:lnTo>
                    <a:pt x="1034" y="12463"/>
                  </a:lnTo>
                  <a:cubicBezTo>
                    <a:pt x="1034" y="12219"/>
                    <a:pt x="1064" y="11946"/>
                    <a:pt x="1095" y="11703"/>
                  </a:cubicBezTo>
                  <a:cubicBezTo>
                    <a:pt x="365" y="10943"/>
                    <a:pt x="0" y="9970"/>
                    <a:pt x="0" y="8997"/>
                  </a:cubicBezTo>
                  <a:cubicBezTo>
                    <a:pt x="0" y="8025"/>
                    <a:pt x="396" y="7022"/>
                    <a:pt x="1125" y="6262"/>
                  </a:cubicBezTo>
                  <a:cubicBezTo>
                    <a:pt x="1885" y="5502"/>
                    <a:pt x="2888" y="5137"/>
                    <a:pt x="3891" y="5137"/>
                  </a:cubicBezTo>
                  <a:cubicBezTo>
                    <a:pt x="4438" y="5137"/>
                    <a:pt x="4955" y="5228"/>
                    <a:pt x="5472" y="5441"/>
                  </a:cubicBezTo>
                  <a:cubicBezTo>
                    <a:pt x="5228" y="4955"/>
                    <a:pt x="5137" y="4408"/>
                    <a:pt x="5137" y="3891"/>
                  </a:cubicBezTo>
                  <a:lnTo>
                    <a:pt x="5137" y="3891"/>
                  </a:lnTo>
                  <a:cubicBezTo>
                    <a:pt x="5137" y="2888"/>
                    <a:pt x="5502" y="1885"/>
                    <a:pt x="6262" y="1125"/>
                  </a:cubicBezTo>
                  <a:cubicBezTo>
                    <a:pt x="7022" y="365"/>
                    <a:pt x="8025" y="0"/>
                    <a:pt x="9028" y="0"/>
                  </a:cubicBezTo>
                  <a:cubicBezTo>
                    <a:pt x="10001" y="0"/>
                    <a:pt x="10973" y="365"/>
                    <a:pt x="11703" y="1095"/>
                  </a:cubicBezTo>
                  <a:cubicBezTo>
                    <a:pt x="11976" y="1034"/>
                    <a:pt x="12219" y="1034"/>
                    <a:pt x="12463" y="1034"/>
                  </a:cubicBezTo>
                  <a:cubicBezTo>
                    <a:pt x="13709" y="1034"/>
                    <a:pt x="14985" y="1490"/>
                    <a:pt x="15928" y="2462"/>
                  </a:cubicBezTo>
                  <a:lnTo>
                    <a:pt x="15928" y="2462"/>
                  </a:lnTo>
                  <a:cubicBezTo>
                    <a:pt x="16566" y="3101"/>
                    <a:pt x="16870" y="3921"/>
                    <a:pt x="16870" y="4772"/>
                  </a:cubicBezTo>
                  <a:cubicBezTo>
                    <a:pt x="16870" y="5593"/>
                    <a:pt x="16566" y="6444"/>
                    <a:pt x="15928" y="7083"/>
                  </a:cubicBezTo>
                  <a:lnTo>
                    <a:pt x="15928" y="7083"/>
                  </a:lnTo>
                  <a:cubicBezTo>
                    <a:pt x="15289" y="7721"/>
                    <a:pt x="14438" y="8055"/>
                    <a:pt x="13618" y="8055"/>
                  </a:cubicBezTo>
                  <a:cubicBezTo>
                    <a:pt x="12767" y="8055"/>
                    <a:pt x="11916" y="7721"/>
                    <a:pt x="11277" y="7083"/>
                  </a:cubicBezTo>
                  <a:cubicBezTo>
                    <a:pt x="10882" y="6687"/>
                    <a:pt x="10669" y="6140"/>
                    <a:pt x="10669" y="5593"/>
                  </a:cubicBezTo>
                  <a:cubicBezTo>
                    <a:pt x="10669" y="5046"/>
                    <a:pt x="10882" y="4499"/>
                    <a:pt x="11277" y="4104"/>
                  </a:cubicBezTo>
                  <a:cubicBezTo>
                    <a:pt x="11703" y="3678"/>
                    <a:pt x="12250" y="3465"/>
                    <a:pt x="12797" y="3465"/>
                  </a:cubicBezTo>
                  <a:cubicBezTo>
                    <a:pt x="13131" y="3465"/>
                    <a:pt x="13496" y="3557"/>
                    <a:pt x="13800" y="3709"/>
                  </a:cubicBezTo>
                  <a:close/>
                  <a:moveTo>
                    <a:pt x="1976" y="1976"/>
                  </a:moveTo>
                  <a:lnTo>
                    <a:pt x="1976" y="3374"/>
                  </a:lnTo>
                  <a:cubicBezTo>
                    <a:pt x="1976" y="3800"/>
                    <a:pt x="1946" y="3921"/>
                    <a:pt x="1946" y="3921"/>
                  </a:cubicBezTo>
                  <a:cubicBezTo>
                    <a:pt x="2007" y="3921"/>
                    <a:pt x="2067" y="3891"/>
                    <a:pt x="2159" y="3861"/>
                  </a:cubicBezTo>
                  <a:cubicBezTo>
                    <a:pt x="2493" y="3800"/>
                    <a:pt x="3070" y="3648"/>
                    <a:pt x="3982" y="3982"/>
                  </a:cubicBezTo>
                  <a:cubicBezTo>
                    <a:pt x="3678" y="3070"/>
                    <a:pt x="3800" y="2493"/>
                    <a:pt x="3891" y="2158"/>
                  </a:cubicBezTo>
                  <a:cubicBezTo>
                    <a:pt x="3891" y="2067"/>
                    <a:pt x="3921" y="1976"/>
                    <a:pt x="3921" y="1946"/>
                  </a:cubicBezTo>
                  <a:cubicBezTo>
                    <a:pt x="3921" y="1946"/>
                    <a:pt x="3800" y="1976"/>
                    <a:pt x="3374" y="1976"/>
                  </a:cubicBezTo>
                  <a:close/>
                  <a:moveTo>
                    <a:pt x="4742" y="4469"/>
                  </a:moveTo>
                  <a:lnTo>
                    <a:pt x="4742" y="4469"/>
                  </a:lnTo>
                  <a:lnTo>
                    <a:pt x="4742" y="4469"/>
                  </a:lnTo>
                  <a:lnTo>
                    <a:pt x="4742" y="4469"/>
                  </a:lnTo>
                  <a:cubicBezTo>
                    <a:pt x="4742" y="4438"/>
                    <a:pt x="4742" y="4408"/>
                    <a:pt x="4742" y="4377"/>
                  </a:cubicBezTo>
                  <a:lnTo>
                    <a:pt x="4742" y="4377"/>
                  </a:lnTo>
                  <a:lnTo>
                    <a:pt x="4742" y="4377"/>
                  </a:lnTo>
                  <a:lnTo>
                    <a:pt x="474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47"/>
                  </a:lnTo>
                  <a:cubicBezTo>
                    <a:pt x="4165" y="3253"/>
                    <a:pt x="4317" y="2614"/>
                    <a:pt x="4377" y="2250"/>
                  </a:cubicBezTo>
                  <a:cubicBezTo>
                    <a:pt x="4408" y="2128"/>
                    <a:pt x="4438" y="2037"/>
                    <a:pt x="4438" y="1946"/>
                  </a:cubicBezTo>
                  <a:cubicBezTo>
                    <a:pt x="4438" y="1551"/>
                    <a:pt x="4225" y="1459"/>
                    <a:pt x="3374" y="1459"/>
                  </a:cubicBezTo>
                  <a:lnTo>
                    <a:pt x="1703" y="1429"/>
                  </a:lnTo>
                  <a:cubicBezTo>
                    <a:pt x="1551" y="1429"/>
                    <a:pt x="1459" y="1551"/>
                    <a:pt x="1459" y="1703"/>
                  </a:cubicBezTo>
                  <a:lnTo>
                    <a:pt x="1459" y="3374"/>
                  </a:lnTo>
                  <a:cubicBezTo>
                    <a:pt x="1459" y="4225"/>
                    <a:pt x="1551" y="4438"/>
                    <a:pt x="1946" y="4438"/>
                  </a:cubicBezTo>
                  <a:cubicBezTo>
                    <a:pt x="2067" y="4438"/>
                    <a:pt x="2159" y="4408"/>
                    <a:pt x="2250" y="4377"/>
                  </a:cubicBezTo>
                  <a:cubicBezTo>
                    <a:pt x="2614" y="4286"/>
                    <a:pt x="3253" y="4165"/>
                    <a:pt x="4377" y="4712"/>
                  </a:cubicBez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408" y="4712"/>
                  </a:lnTo>
                  <a:lnTo>
                    <a:pt x="4408" y="4712"/>
                  </a:lnTo>
                  <a:lnTo>
                    <a:pt x="4408" y="4712"/>
                  </a:lnTo>
                  <a:lnTo>
                    <a:pt x="4408" y="4712"/>
                  </a:lnTo>
                  <a:lnTo>
                    <a:pt x="4408" y="4742"/>
                  </a:lnTo>
                  <a:cubicBezTo>
                    <a:pt x="4438" y="4742"/>
                    <a:pt x="4469" y="4742"/>
                    <a:pt x="4499" y="4742"/>
                  </a:cubicBezTo>
                  <a:lnTo>
                    <a:pt x="4499" y="4742"/>
                  </a:lnTo>
                  <a:lnTo>
                    <a:pt x="4499" y="4742"/>
                  </a:lnTo>
                  <a:lnTo>
                    <a:pt x="4499" y="4742"/>
                  </a:lnTo>
                  <a:cubicBezTo>
                    <a:pt x="4529" y="4742"/>
                    <a:pt x="4560" y="4742"/>
                    <a:pt x="4560" y="4712"/>
                  </a:cubicBez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cubicBezTo>
                    <a:pt x="4651" y="4681"/>
                    <a:pt x="4651" y="4681"/>
                    <a:pt x="4651" y="4681"/>
                  </a:cubicBezTo>
                  <a:lnTo>
                    <a:pt x="4651" y="4681"/>
                  </a:lnTo>
                  <a:lnTo>
                    <a:pt x="4651" y="4681"/>
                  </a:lnTo>
                  <a:lnTo>
                    <a:pt x="4651" y="4681"/>
                  </a:lnTo>
                  <a:lnTo>
                    <a:pt x="4681" y="4681"/>
                  </a:lnTo>
                  <a:lnTo>
                    <a:pt x="4681" y="468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42" y="4590"/>
                  </a:lnTo>
                  <a:lnTo>
                    <a:pt x="4742" y="4590"/>
                  </a:lnTo>
                  <a:cubicBezTo>
                    <a:pt x="4742" y="4560"/>
                    <a:pt x="4742" y="4529"/>
                    <a:pt x="4742" y="4469"/>
                  </a:cubicBezTo>
                  <a:close/>
                  <a:moveTo>
                    <a:pt x="1247" y="11064"/>
                  </a:moveTo>
                  <a:cubicBezTo>
                    <a:pt x="1459" y="10304"/>
                    <a:pt x="1855" y="9605"/>
                    <a:pt x="2462" y="8997"/>
                  </a:cubicBezTo>
                  <a:cubicBezTo>
                    <a:pt x="3405" y="8055"/>
                    <a:pt x="4651" y="7569"/>
                    <a:pt x="5928" y="7569"/>
                  </a:cubicBezTo>
                  <a:cubicBezTo>
                    <a:pt x="6444" y="7569"/>
                    <a:pt x="6961" y="7660"/>
                    <a:pt x="7447" y="7812"/>
                  </a:cubicBezTo>
                  <a:lnTo>
                    <a:pt x="6262" y="6627"/>
                  </a:lnTo>
                  <a:cubicBezTo>
                    <a:pt x="5624" y="5988"/>
                    <a:pt x="4742" y="5654"/>
                    <a:pt x="3891" y="5654"/>
                  </a:cubicBezTo>
                  <a:cubicBezTo>
                    <a:pt x="3040" y="5654"/>
                    <a:pt x="2159" y="5988"/>
                    <a:pt x="1520" y="6627"/>
                  </a:cubicBezTo>
                  <a:cubicBezTo>
                    <a:pt x="851" y="7295"/>
                    <a:pt x="517" y="8146"/>
                    <a:pt x="517" y="8997"/>
                  </a:cubicBezTo>
                  <a:cubicBezTo>
                    <a:pt x="517" y="9727"/>
                    <a:pt x="760" y="10456"/>
                    <a:pt x="1247" y="11064"/>
                  </a:cubicBezTo>
                  <a:close/>
                  <a:moveTo>
                    <a:pt x="6627" y="6262"/>
                  </a:moveTo>
                  <a:lnTo>
                    <a:pt x="6627" y="6262"/>
                  </a:lnTo>
                  <a:lnTo>
                    <a:pt x="7812" y="7447"/>
                  </a:lnTo>
                  <a:cubicBezTo>
                    <a:pt x="7660" y="6961"/>
                    <a:pt x="7569" y="6444"/>
                    <a:pt x="7569" y="5897"/>
                  </a:cubicBezTo>
                  <a:lnTo>
                    <a:pt x="7569" y="5897"/>
                  </a:lnTo>
                  <a:cubicBezTo>
                    <a:pt x="7569" y="4651"/>
                    <a:pt x="8055" y="3405"/>
                    <a:pt x="8998" y="2462"/>
                  </a:cubicBezTo>
                  <a:cubicBezTo>
                    <a:pt x="9605" y="1855"/>
                    <a:pt x="10305" y="1459"/>
                    <a:pt x="11064" y="1216"/>
                  </a:cubicBezTo>
                  <a:cubicBezTo>
                    <a:pt x="10487" y="760"/>
                    <a:pt x="9757" y="517"/>
                    <a:pt x="9028" y="517"/>
                  </a:cubicBezTo>
                  <a:cubicBezTo>
                    <a:pt x="8146" y="517"/>
                    <a:pt x="7295" y="851"/>
                    <a:pt x="6627" y="1490"/>
                  </a:cubicBezTo>
                  <a:cubicBezTo>
                    <a:pt x="5988" y="2158"/>
                    <a:pt x="5654" y="3010"/>
                    <a:pt x="5654" y="3891"/>
                  </a:cubicBezTo>
                  <a:lnTo>
                    <a:pt x="5654" y="3891"/>
                  </a:lnTo>
                  <a:cubicBezTo>
                    <a:pt x="5654" y="4742"/>
                    <a:pt x="5988" y="5593"/>
                    <a:pt x="6627" y="6262"/>
                  </a:cubicBezTo>
                  <a:close/>
                  <a:moveTo>
                    <a:pt x="2189" y="11216"/>
                  </a:moveTo>
                  <a:cubicBezTo>
                    <a:pt x="2037" y="11368"/>
                    <a:pt x="2037" y="11612"/>
                    <a:pt x="2189" y="11794"/>
                  </a:cubicBezTo>
                  <a:cubicBezTo>
                    <a:pt x="2371" y="11946"/>
                    <a:pt x="2614" y="11946"/>
                    <a:pt x="2766" y="11794"/>
                  </a:cubicBezTo>
                  <a:cubicBezTo>
                    <a:pt x="2949" y="11612"/>
                    <a:pt x="2949" y="11368"/>
                    <a:pt x="2766" y="11216"/>
                  </a:cubicBezTo>
                  <a:cubicBezTo>
                    <a:pt x="2614" y="11034"/>
                    <a:pt x="2371" y="11034"/>
                    <a:pt x="2189" y="11216"/>
                  </a:cubicBezTo>
                  <a:close/>
                  <a:moveTo>
                    <a:pt x="3101" y="9727"/>
                  </a:moveTo>
                  <a:cubicBezTo>
                    <a:pt x="2949" y="9879"/>
                    <a:pt x="2949" y="10122"/>
                    <a:pt x="3101" y="10304"/>
                  </a:cubicBezTo>
                  <a:cubicBezTo>
                    <a:pt x="3253" y="10456"/>
                    <a:pt x="3526" y="10456"/>
                    <a:pt x="3678" y="10304"/>
                  </a:cubicBezTo>
                  <a:cubicBezTo>
                    <a:pt x="3830" y="10122"/>
                    <a:pt x="3830" y="9879"/>
                    <a:pt x="3678" y="9727"/>
                  </a:cubicBezTo>
                  <a:cubicBezTo>
                    <a:pt x="3526" y="9545"/>
                    <a:pt x="3253" y="9545"/>
                    <a:pt x="3101" y="9727"/>
                  </a:cubicBezTo>
                  <a:close/>
                  <a:moveTo>
                    <a:pt x="4529" y="8876"/>
                  </a:moveTo>
                  <a:cubicBezTo>
                    <a:pt x="4377" y="9028"/>
                    <a:pt x="4377" y="9301"/>
                    <a:pt x="4529" y="9453"/>
                  </a:cubicBezTo>
                  <a:cubicBezTo>
                    <a:pt x="4681" y="9605"/>
                    <a:pt x="4955" y="9605"/>
                    <a:pt x="5107" y="9453"/>
                  </a:cubicBezTo>
                  <a:cubicBezTo>
                    <a:pt x="5259" y="9301"/>
                    <a:pt x="5259" y="9028"/>
                    <a:pt x="5107" y="8876"/>
                  </a:cubicBezTo>
                  <a:cubicBezTo>
                    <a:pt x="4955" y="8724"/>
                    <a:pt x="4681" y="8724"/>
                    <a:pt x="4529" y="8876"/>
                  </a:cubicBezTo>
                  <a:close/>
                  <a:moveTo>
                    <a:pt x="6171" y="8694"/>
                  </a:moveTo>
                  <a:cubicBezTo>
                    <a:pt x="6019" y="8876"/>
                    <a:pt x="6019" y="9119"/>
                    <a:pt x="6171" y="9271"/>
                  </a:cubicBezTo>
                  <a:cubicBezTo>
                    <a:pt x="6323" y="9423"/>
                    <a:pt x="6596" y="9423"/>
                    <a:pt x="6748" y="9271"/>
                  </a:cubicBezTo>
                  <a:cubicBezTo>
                    <a:pt x="6900" y="9119"/>
                    <a:pt x="6900" y="8876"/>
                    <a:pt x="6748" y="8694"/>
                  </a:cubicBezTo>
                  <a:cubicBezTo>
                    <a:pt x="6596" y="8542"/>
                    <a:pt x="6323" y="8542"/>
                    <a:pt x="6171" y="8694"/>
                  </a:cubicBezTo>
                  <a:close/>
                  <a:moveTo>
                    <a:pt x="7721" y="9301"/>
                  </a:moveTo>
                  <a:cubicBezTo>
                    <a:pt x="7569" y="9484"/>
                    <a:pt x="7569" y="9727"/>
                    <a:pt x="7721" y="9879"/>
                  </a:cubicBezTo>
                  <a:cubicBezTo>
                    <a:pt x="7873" y="10061"/>
                    <a:pt x="8146" y="10061"/>
                    <a:pt x="8298" y="9879"/>
                  </a:cubicBezTo>
                  <a:cubicBezTo>
                    <a:pt x="8450" y="9727"/>
                    <a:pt x="8450" y="9484"/>
                    <a:pt x="8298" y="9301"/>
                  </a:cubicBezTo>
                  <a:cubicBezTo>
                    <a:pt x="8146" y="9149"/>
                    <a:pt x="7873" y="9149"/>
                    <a:pt x="7721" y="9301"/>
                  </a:cubicBezTo>
                  <a:close/>
                  <a:moveTo>
                    <a:pt x="11216" y="2189"/>
                  </a:moveTo>
                  <a:cubicBezTo>
                    <a:pt x="11064" y="2371"/>
                    <a:pt x="11064" y="2614"/>
                    <a:pt x="11216" y="2766"/>
                  </a:cubicBezTo>
                  <a:cubicBezTo>
                    <a:pt x="11368" y="2918"/>
                    <a:pt x="11642" y="2918"/>
                    <a:pt x="11794" y="2766"/>
                  </a:cubicBezTo>
                  <a:cubicBezTo>
                    <a:pt x="11946" y="2614"/>
                    <a:pt x="11946" y="2371"/>
                    <a:pt x="11794" y="2189"/>
                  </a:cubicBezTo>
                  <a:cubicBezTo>
                    <a:pt x="11642" y="2037"/>
                    <a:pt x="11368" y="2037"/>
                    <a:pt x="11216" y="2189"/>
                  </a:cubicBezTo>
                  <a:close/>
                  <a:moveTo>
                    <a:pt x="9727" y="3101"/>
                  </a:moveTo>
                  <a:cubicBezTo>
                    <a:pt x="9575" y="3253"/>
                    <a:pt x="9575" y="3526"/>
                    <a:pt x="9727" y="3678"/>
                  </a:cubicBezTo>
                  <a:cubicBezTo>
                    <a:pt x="9879" y="3830"/>
                    <a:pt x="10153" y="3830"/>
                    <a:pt x="10305" y="3678"/>
                  </a:cubicBezTo>
                  <a:cubicBezTo>
                    <a:pt x="10457" y="3526"/>
                    <a:pt x="10457" y="3253"/>
                    <a:pt x="10305" y="3101"/>
                  </a:cubicBezTo>
                  <a:cubicBezTo>
                    <a:pt x="10153" y="2949"/>
                    <a:pt x="9879" y="2949"/>
                    <a:pt x="9727" y="3101"/>
                  </a:cubicBezTo>
                  <a:close/>
                  <a:moveTo>
                    <a:pt x="8906" y="4529"/>
                  </a:moveTo>
                  <a:cubicBezTo>
                    <a:pt x="8724" y="4681"/>
                    <a:pt x="8724" y="4924"/>
                    <a:pt x="8906" y="5107"/>
                  </a:cubicBezTo>
                  <a:cubicBezTo>
                    <a:pt x="9058" y="5259"/>
                    <a:pt x="9301" y="5259"/>
                    <a:pt x="9453" y="5107"/>
                  </a:cubicBezTo>
                  <a:cubicBezTo>
                    <a:pt x="9636" y="4924"/>
                    <a:pt x="9636" y="4681"/>
                    <a:pt x="9453" y="4529"/>
                  </a:cubicBezTo>
                  <a:cubicBezTo>
                    <a:pt x="9301" y="4347"/>
                    <a:pt x="9058" y="4347"/>
                    <a:pt x="8906" y="4529"/>
                  </a:cubicBezTo>
                  <a:close/>
                  <a:moveTo>
                    <a:pt x="8724" y="6171"/>
                  </a:moveTo>
                  <a:cubicBezTo>
                    <a:pt x="8542" y="6323"/>
                    <a:pt x="8542" y="6596"/>
                    <a:pt x="8724" y="6748"/>
                  </a:cubicBezTo>
                  <a:cubicBezTo>
                    <a:pt x="8876" y="6900"/>
                    <a:pt x="9119" y="6900"/>
                    <a:pt x="9301" y="6748"/>
                  </a:cubicBezTo>
                  <a:cubicBezTo>
                    <a:pt x="9453" y="6596"/>
                    <a:pt x="9453" y="6323"/>
                    <a:pt x="9301" y="6171"/>
                  </a:cubicBezTo>
                  <a:cubicBezTo>
                    <a:pt x="9119" y="6019"/>
                    <a:pt x="8876" y="6019"/>
                    <a:pt x="8724" y="6171"/>
                  </a:cubicBezTo>
                  <a:close/>
                  <a:moveTo>
                    <a:pt x="9332" y="7721"/>
                  </a:moveTo>
                  <a:cubicBezTo>
                    <a:pt x="9180" y="7873"/>
                    <a:pt x="9180" y="8146"/>
                    <a:pt x="9332" y="8298"/>
                  </a:cubicBezTo>
                  <a:cubicBezTo>
                    <a:pt x="9484" y="8450"/>
                    <a:pt x="9727" y="8450"/>
                    <a:pt x="9909" y="8298"/>
                  </a:cubicBezTo>
                  <a:cubicBezTo>
                    <a:pt x="10061" y="8146"/>
                    <a:pt x="10061" y="7873"/>
                    <a:pt x="9909" y="7721"/>
                  </a:cubicBezTo>
                  <a:cubicBezTo>
                    <a:pt x="9727" y="7569"/>
                    <a:pt x="9484" y="7569"/>
                    <a:pt x="9332" y="77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8567328" y="91448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3071" y="3709"/>
                  </a:moveTo>
                  <a:cubicBezTo>
                    <a:pt x="2827" y="3587"/>
                    <a:pt x="2524" y="3617"/>
                    <a:pt x="2311" y="3830"/>
                  </a:cubicBezTo>
                  <a:cubicBezTo>
                    <a:pt x="2068" y="4073"/>
                    <a:pt x="2068" y="4469"/>
                    <a:pt x="2311" y="4712"/>
                  </a:cubicBezTo>
                  <a:cubicBezTo>
                    <a:pt x="2554" y="4985"/>
                    <a:pt x="2979" y="4985"/>
                    <a:pt x="3223" y="4712"/>
                  </a:cubicBezTo>
                  <a:cubicBezTo>
                    <a:pt x="3375" y="4560"/>
                    <a:pt x="3435" y="4347"/>
                    <a:pt x="3405" y="4134"/>
                  </a:cubicBezTo>
                  <a:cubicBezTo>
                    <a:pt x="3618" y="4043"/>
                    <a:pt x="3831" y="3982"/>
                    <a:pt x="4074" y="3982"/>
                  </a:cubicBezTo>
                  <a:cubicBezTo>
                    <a:pt x="4499" y="3982"/>
                    <a:pt x="4894" y="4134"/>
                    <a:pt x="5198" y="4469"/>
                  </a:cubicBezTo>
                  <a:cubicBezTo>
                    <a:pt x="5502" y="4772"/>
                    <a:pt x="5685" y="5168"/>
                    <a:pt x="5685" y="5593"/>
                  </a:cubicBezTo>
                  <a:cubicBezTo>
                    <a:pt x="5685" y="5988"/>
                    <a:pt x="5502" y="6414"/>
                    <a:pt x="5198" y="6718"/>
                  </a:cubicBezTo>
                  <a:cubicBezTo>
                    <a:pt x="4682" y="7235"/>
                    <a:pt x="3952" y="7508"/>
                    <a:pt x="3253" y="7508"/>
                  </a:cubicBezTo>
                  <a:cubicBezTo>
                    <a:pt x="2554" y="7508"/>
                    <a:pt x="1855" y="7235"/>
                    <a:pt x="1308" y="6718"/>
                  </a:cubicBezTo>
                  <a:lnTo>
                    <a:pt x="1308" y="6718"/>
                  </a:lnTo>
                  <a:cubicBezTo>
                    <a:pt x="791" y="6171"/>
                    <a:pt x="517" y="5472"/>
                    <a:pt x="517" y="4772"/>
                  </a:cubicBezTo>
                  <a:cubicBezTo>
                    <a:pt x="517" y="4073"/>
                    <a:pt x="791" y="3374"/>
                    <a:pt x="1308" y="2827"/>
                  </a:cubicBezTo>
                  <a:cubicBezTo>
                    <a:pt x="2159" y="1976"/>
                    <a:pt x="3283" y="1551"/>
                    <a:pt x="4408" y="1551"/>
                  </a:cubicBezTo>
                  <a:cubicBezTo>
                    <a:pt x="5533" y="1551"/>
                    <a:pt x="6657" y="1976"/>
                    <a:pt x="7478" y="2827"/>
                  </a:cubicBezTo>
                  <a:cubicBezTo>
                    <a:pt x="8329" y="3678"/>
                    <a:pt x="8755" y="4803"/>
                    <a:pt x="8755" y="5897"/>
                  </a:cubicBezTo>
                  <a:lnTo>
                    <a:pt x="8755" y="5897"/>
                  </a:lnTo>
                  <a:cubicBezTo>
                    <a:pt x="8755" y="7022"/>
                    <a:pt x="8329" y="8146"/>
                    <a:pt x="7478" y="8997"/>
                  </a:cubicBezTo>
                  <a:lnTo>
                    <a:pt x="4347" y="12128"/>
                  </a:lnTo>
                  <a:cubicBezTo>
                    <a:pt x="4256" y="12250"/>
                    <a:pt x="4256" y="12402"/>
                    <a:pt x="4347" y="12523"/>
                  </a:cubicBezTo>
                  <a:cubicBezTo>
                    <a:pt x="4438" y="12615"/>
                    <a:pt x="4621" y="12615"/>
                    <a:pt x="4712" y="12523"/>
                  </a:cubicBezTo>
                  <a:lnTo>
                    <a:pt x="7053" y="10183"/>
                  </a:lnTo>
                  <a:lnTo>
                    <a:pt x="7053" y="10183"/>
                  </a:lnTo>
                  <a:lnTo>
                    <a:pt x="7873" y="9362"/>
                  </a:lnTo>
                  <a:cubicBezTo>
                    <a:pt x="8724" y="8511"/>
                    <a:pt x="9819" y="8086"/>
                    <a:pt x="10943" y="8086"/>
                  </a:cubicBezTo>
                  <a:cubicBezTo>
                    <a:pt x="12068" y="8086"/>
                    <a:pt x="13192" y="8511"/>
                    <a:pt x="14044" y="9362"/>
                  </a:cubicBezTo>
                  <a:cubicBezTo>
                    <a:pt x="14895" y="10213"/>
                    <a:pt x="15320" y="11338"/>
                    <a:pt x="15320" y="12463"/>
                  </a:cubicBezTo>
                  <a:lnTo>
                    <a:pt x="15320" y="12463"/>
                  </a:lnTo>
                  <a:cubicBezTo>
                    <a:pt x="15320" y="13587"/>
                    <a:pt x="14895" y="14681"/>
                    <a:pt x="14044" y="15533"/>
                  </a:cubicBezTo>
                  <a:lnTo>
                    <a:pt x="14044" y="15533"/>
                  </a:lnTo>
                  <a:cubicBezTo>
                    <a:pt x="13496" y="16080"/>
                    <a:pt x="12797" y="16353"/>
                    <a:pt x="12098" y="16353"/>
                  </a:cubicBezTo>
                  <a:cubicBezTo>
                    <a:pt x="11399" y="16353"/>
                    <a:pt x="10700" y="16080"/>
                    <a:pt x="10153" y="15533"/>
                  </a:cubicBezTo>
                  <a:lnTo>
                    <a:pt x="10153" y="15533"/>
                  </a:lnTo>
                  <a:cubicBezTo>
                    <a:pt x="9606" y="15016"/>
                    <a:pt x="9363" y="14317"/>
                    <a:pt x="9363" y="13587"/>
                  </a:cubicBezTo>
                  <a:cubicBezTo>
                    <a:pt x="9363" y="12888"/>
                    <a:pt x="9606" y="12189"/>
                    <a:pt x="10153" y="11642"/>
                  </a:cubicBezTo>
                  <a:cubicBezTo>
                    <a:pt x="10457" y="11338"/>
                    <a:pt x="10882" y="11186"/>
                    <a:pt x="11278" y="11186"/>
                  </a:cubicBezTo>
                  <a:cubicBezTo>
                    <a:pt x="11673" y="11186"/>
                    <a:pt x="12098" y="11338"/>
                    <a:pt x="12402" y="11642"/>
                  </a:cubicBezTo>
                  <a:cubicBezTo>
                    <a:pt x="12706" y="11976"/>
                    <a:pt x="12858" y="12371"/>
                    <a:pt x="12858" y="12767"/>
                  </a:cubicBezTo>
                  <a:cubicBezTo>
                    <a:pt x="12858" y="13010"/>
                    <a:pt x="12828" y="13253"/>
                    <a:pt x="12706" y="13466"/>
                  </a:cubicBezTo>
                  <a:cubicBezTo>
                    <a:pt x="12524" y="13435"/>
                    <a:pt x="12311" y="13496"/>
                    <a:pt x="12129" y="13648"/>
                  </a:cubicBezTo>
                  <a:cubicBezTo>
                    <a:pt x="11885" y="13891"/>
                    <a:pt x="11885" y="14286"/>
                    <a:pt x="12129" y="14560"/>
                  </a:cubicBezTo>
                  <a:cubicBezTo>
                    <a:pt x="12402" y="14803"/>
                    <a:pt x="12797" y="14803"/>
                    <a:pt x="13040" y="14560"/>
                  </a:cubicBezTo>
                  <a:cubicBezTo>
                    <a:pt x="13253" y="14347"/>
                    <a:pt x="13284" y="14013"/>
                    <a:pt x="13162" y="13770"/>
                  </a:cubicBezTo>
                  <a:cubicBezTo>
                    <a:pt x="13314" y="13466"/>
                    <a:pt x="13405" y="13131"/>
                    <a:pt x="13405" y="12767"/>
                  </a:cubicBezTo>
                  <a:cubicBezTo>
                    <a:pt x="13405" y="12250"/>
                    <a:pt x="13192" y="11703"/>
                    <a:pt x="12767" y="11277"/>
                  </a:cubicBezTo>
                  <a:cubicBezTo>
                    <a:pt x="12372" y="10882"/>
                    <a:pt x="11825" y="10669"/>
                    <a:pt x="11278" y="10669"/>
                  </a:cubicBezTo>
                  <a:cubicBezTo>
                    <a:pt x="10730" y="10669"/>
                    <a:pt x="10183" y="10882"/>
                    <a:pt x="9788" y="11277"/>
                  </a:cubicBezTo>
                  <a:cubicBezTo>
                    <a:pt x="9150" y="11915"/>
                    <a:pt x="8815" y="12767"/>
                    <a:pt x="8815" y="13587"/>
                  </a:cubicBezTo>
                  <a:cubicBezTo>
                    <a:pt x="8815" y="14438"/>
                    <a:pt x="9150" y="15259"/>
                    <a:pt x="9788" y="15897"/>
                  </a:cubicBezTo>
                  <a:lnTo>
                    <a:pt x="9788" y="15928"/>
                  </a:lnTo>
                  <a:cubicBezTo>
                    <a:pt x="10426" y="16566"/>
                    <a:pt x="11247" y="16870"/>
                    <a:pt x="12098" y="16870"/>
                  </a:cubicBezTo>
                  <a:cubicBezTo>
                    <a:pt x="12919" y="16870"/>
                    <a:pt x="13770" y="16566"/>
                    <a:pt x="14408" y="15928"/>
                  </a:cubicBezTo>
                  <a:lnTo>
                    <a:pt x="14408" y="15928"/>
                  </a:lnTo>
                  <a:lnTo>
                    <a:pt x="14408" y="15928"/>
                  </a:lnTo>
                  <a:cubicBezTo>
                    <a:pt x="15351" y="14955"/>
                    <a:pt x="15837" y="13709"/>
                    <a:pt x="15837" y="12463"/>
                  </a:cubicBezTo>
                  <a:lnTo>
                    <a:pt x="15837" y="12463"/>
                  </a:lnTo>
                  <a:cubicBezTo>
                    <a:pt x="15837" y="12189"/>
                    <a:pt x="15806" y="11946"/>
                    <a:pt x="15776" y="11703"/>
                  </a:cubicBezTo>
                  <a:cubicBezTo>
                    <a:pt x="16506" y="10943"/>
                    <a:pt x="16870" y="9970"/>
                    <a:pt x="16870" y="8997"/>
                  </a:cubicBezTo>
                  <a:cubicBezTo>
                    <a:pt x="16870" y="8025"/>
                    <a:pt x="16475" y="7022"/>
                    <a:pt x="15746" y="6262"/>
                  </a:cubicBezTo>
                  <a:cubicBezTo>
                    <a:pt x="14986" y="5502"/>
                    <a:pt x="13983" y="5137"/>
                    <a:pt x="12980" y="5137"/>
                  </a:cubicBezTo>
                  <a:cubicBezTo>
                    <a:pt x="12433" y="5137"/>
                    <a:pt x="11916" y="5228"/>
                    <a:pt x="11399" y="5441"/>
                  </a:cubicBezTo>
                  <a:cubicBezTo>
                    <a:pt x="11642" y="4955"/>
                    <a:pt x="11733" y="4408"/>
                    <a:pt x="11733" y="3891"/>
                  </a:cubicBezTo>
                  <a:lnTo>
                    <a:pt x="11733" y="3891"/>
                  </a:lnTo>
                  <a:cubicBezTo>
                    <a:pt x="11733" y="2888"/>
                    <a:pt x="11369" y="1885"/>
                    <a:pt x="10609" y="1125"/>
                  </a:cubicBezTo>
                  <a:cubicBezTo>
                    <a:pt x="9849" y="365"/>
                    <a:pt x="8846" y="0"/>
                    <a:pt x="7843" y="0"/>
                  </a:cubicBezTo>
                  <a:cubicBezTo>
                    <a:pt x="6870" y="0"/>
                    <a:pt x="5897" y="365"/>
                    <a:pt x="5168" y="1095"/>
                  </a:cubicBezTo>
                  <a:cubicBezTo>
                    <a:pt x="4894" y="1034"/>
                    <a:pt x="4651" y="1034"/>
                    <a:pt x="4408" y="1034"/>
                  </a:cubicBezTo>
                  <a:cubicBezTo>
                    <a:pt x="3162" y="1034"/>
                    <a:pt x="1885" y="1490"/>
                    <a:pt x="943" y="2462"/>
                  </a:cubicBezTo>
                  <a:lnTo>
                    <a:pt x="943" y="2462"/>
                  </a:lnTo>
                  <a:cubicBezTo>
                    <a:pt x="305" y="3101"/>
                    <a:pt x="1" y="3921"/>
                    <a:pt x="1" y="4772"/>
                  </a:cubicBezTo>
                  <a:cubicBezTo>
                    <a:pt x="1" y="5593"/>
                    <a:pt x="305" y="6444"/>
                    <a:pt x="943" y="7083"/>
                  </a:cubicBezTo>
                  <a:lnTo>
                    <a:pt x="943" y="7083"/>
                  </a:lnTo>
                  <a:cubicBezTo>
                    <a:pt x="1581" y="7721"/>
                    <a:pt x="2432" y="8055"/>
                    <a:pt x="3253" y="8055"/>
                  </a:cubicBezTo>
                  <a:cubicBezTo>
                    <a:pt x="4104" y="8055"/>
                    <a:pt x="4955" y="7721"/>
                    <a:pt x="5594" y="7083"/>
                  </a:cubicBezTo>
                  <a:cubicBezTo>
                    <a:pt x="5989" y="6687"/>
                    <a:pt x="6201" y="6140"/>
                    <a:pt x="6201" y="5593"/>
                  </a:cubicBezTo>
                  <a:cubicBezTo>
                    <a:pt x="6201" y="5046"/>
                    <a:pt x="5989" y="4499"/>
                    <a:pt x="5594" y="4104"/>
                  </a:cubicBezTo>
                  <a:cubicBezTo>
                    <a:pt x="5168" y="3678"/>
                    <a:pt x="4621" y="3465"/>
                    <a:pt x="4074" y="3465"/>
                  </a:cubicBezTo>
                  <a:cubicBezTo>
                    <a:pt x="3739" y="3465"/>
                    <a:pt x="3405" y="3557"/>
                    <a:pt x="3071" y="3709"/>
                  </a:cubicBezTo>
                  <a:close/>
                  <a:moveTo>
                    <a:pt x="15411" y="1703"/>
                  </a:moveTo>
                  <a:lnTo>
                    <a:pt x="15411" y="3374"/>
                  </a:lnTo>
                  <a:cubicBezTo>
                    <a:pt x="15411" y="4225"/>
                    <a:pt x="15320" y="4438"/>
                    <a:pt x="14925" y="4438"/>
                  </a:cubicBezTo>
                  <a:cubicBezTo>
                    <a:pt x="14803" y="4438"/>
                    <a:pt x="14712" y="4408"/>
                    <a:pt x="14621" y="4377"/>
                  </a:cubicBezTo>
                  <a:cubicBezTo>
                    <a:pt x="14256" y="4286"/>
                    <a:pt x="13618" y="4165"/>
                    <a:pt x="12493" y="4712"/>
                  </a:cubicBez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63" y="4712"/>
                  </a:lnTo>
                  <a:lnTo>
                    <a:pt x="12463" y="4712"/>
                  </a:lnTo>
                  <a:lnTo>
                    <a:pt x="12463" y="4712"/>
                  </a:lnTo>
                  <a:lnTo>
                    <a:pt x="12463" y="4742"/>
                  </a:lnTo>
                  <a:lnTo>
                    <a:pt x="12463" y="4742"/>
                  </a:lnTo>
                  <a:cubicBezTo>
                    <a:pt x="12433" y="4742"/>
                    <a:pt x="12402" y="4742"/>
                    <a:pt x="12372" y="4742"/>
                  </a:cubicBezTo>
                  <a:lnTo>
                    <a:pt x="12372" y="4742"/>
                  </a:lnTo>
                  <a:lnTo>
                    <a:pt x="12372" y="4742"/>
                  </a:lnTo>
                  <a:lnTo>
                    <a:pt x="12372" y="4742"/>
                  </a:lnTo>
                  <a:cubicBezTo>
                    <a:pt x="12341" y="4742"/>
                    <a:pt x="12311" y="4742"/>
                    <a:pt x="12281" y="4742"/>
                  </a:cubicBez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cubicBezTo>
                    <a:pt x="12220" y="4681"/>
                    <a:pt x="12220" y="4681"/>
                    <a:pt x="12220" y="4681"/>
                  </a:cubicBezTo>
                  <a:lnTo>
                    <a:pt x="12220" y="4681"/>
                  </a:lnTo>
                  <a:lnTo>
                    <a:pt x="12220" y="4681"/>
                  </a:lnTo>
                  <a:lnTo>
                    <a:pt x="12220" y="4681"/>
                  </a:lnTo>
                  <a:lnTo>
                    <a:pt x="12189" y="4681"/>
                  </a:lnTo>
                  <a:lnTo>
                    <a:pt x="12189" y="468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29" y="4590"/>
                  </a:lnTo>
                  <a:lnTo>
                    <a:pt x="12129" y="4590"/>
                  </a:lnTo>
                  <a:cubicBezTo>
                    <a:pt x="12129" y="4560"/>
                    <a:pt x="12129" y="4529"/>
                    <a:pt x="12129" y="4469"/>
                  </a:cubicBezTo>
                  <a:lnTo>
                    <a:pt x="12129" y="4469"/>
                  </a:lnTo>
                  <a:lnTo>
                    <a:pt x="12129" y="4469"/>
                  </a:lnTo>
                  <a:lnTo>
                    <a:pt x="12129" y="4469"/>
                  </a:lnTo>
                  <a:cubicBezTo>
                    <a:pt x="12129" y="4438"/>
                    <a:pt x="12129" y="4408"/>
                    <a:pt x="12129" y="4377"/>
                  </a:cubicBezTo>
                  <a:lnTo>
                    <a:pt x="12129" y="4377"/>
                  </a:lnTo>
                  <a:lnTo>
                    <a:pt x="12129" y="4377"/>
                  </a:lnTo>
                  <a:lnTo>
                    <a:pt x="12129" y="4377"/>
                  </a:lnTo>
                  <a:lnTo>
                    <a:pt x="12129" y="4377"/>
                  </a:lnTo>
                  <a:lnTo>
                    <a:pt x="12129" y="4377"/>
                  </a:lnTo>
                  <a:lnTo>
                    <a:pt x="12159" y="4377"/>
                  </a:lnTo>
                  <a:lnTo>
                    <a:pt x="12159" y="4377"/>
                  </a:lnTo>
                  <a:lnTo>
                    <a:pt x="12159" y="4347"/>
                  </a:lnTo>
                  <a:lnTo>
                    <a:pt x="12159" y="4347"/>
                  </a:lnTo>
                  <a:cubicBezTo>
                    <a:pt x="12706" y="3253"/>
                    <a:pt x="12554" y="2614"/>
                    <a:pt x="12493" y="2250"/>
                  </a:cubicBezTo>
                  <a:cubicBezTo>
                    <a:pt x="12463" y="2128"/>
                    <a:pt x="12433" y="2037"/>
                    <a:pt x="12433" y="1946"/>
                  </a:cubicBezTo>
                  <a:cubicBezTo>
                    <a:pt x="12433" y="1551"/>
                    <a:pt x="12645" y="1459"/>
                    <a:pt x="13496" y="1429"/>
                  </a:cubicBezTo>
                  <a:lnTo>
                    <a:pt x="15168" y="1429"/>
                  </a:lnTo>
                  <a:cubicBezTo>
                    <a:pt x="15320" y="1429"/>
                    <a:pt x="15411" y="1551"/>
                    <a:pt x="15411" y="1703"/>
                  </a:cubicBezTo>
                  <a:close/>
                  <a:moveTo>
                    <a:pt x="12888" y="3982"/>
                  </a:moveTo>
                  <a:cubicBezTo>
                    <a:pt x="13192" y="3070"/>
                    <a:pt x="13071" y="2493"/>
                    <a:pt x="12980" y="2158"/>
                  </a:cubicBezTo>
                  <a:cubicBezTo>
                    <a:pt x="12980" y="2067"/>
                    <a:pt x="12949" y="1976"/>
                    <a:pt x="12949" y="1946"/>
                  </a:cubicBezTo>
                  <a:cubicBezTo>
                    <a:pt x="12949" y="1946"/>
                    <a:pt x="13071" y="1976"/>
                    <a:pt x="13496" y="1976"/>
                  </a:cubicBezTo>
                  <a:lnTo>
                    <a:pt x="14895" y="1976"/>
                  </a:lnTo>
                  <a:lnTo>
                    <a:pt x="14895" y="3374"/>
                  </a:lnTo>
                  <a:cubicBezTo>
                    <a:pt x="14895" y="3800"/>
                    <a:pt x="14925" y="3921"/>
                    <a:pt x="14925" y="3921"/>
                  </a:cubicBezTo>
                  <a:cubicBezTo>
                    <a:pt x="14864" y="3921"/>
                    <a:pt x="14803" y="3891"/>
                    <a:pt x="14712" y="3861"/>
                  </a:cubicBezTo>
                  <a:cubicBezTo>
                    <a:pt x="14378" y="3800"/>
                    <a:pt x="13800" y="3648"/>
                    <a:pt x="12888" y="3982"/>
                  </a:cubicBezTo>
                  <a:close/>
                  <a:moveTo>
                    <a:pt x="15624" y="11064"/>
                  </a:moveTo>
                  <a:cubicBezTo>
                    <a:pt x="15411" y="10304"/>
                    <a:pt x="15016" y="9605"/>
                    <a:pt x="14408" y="8997"/>
                  </a:cubicBezTo>
                  <a:cubicBezTo>
                    <a:pt x="13466" y="8055"/>
                    <a:pt x="12220" y="7569"/>
                    <a:pt x="10943" y="7569"/>
                  </a:cubicBezTo>
                  <a:cubicBezTo>
                    <a:pt x="10426" y="7569"/>
                    <a:pt x="9910" y="7660"/>
                    <a:pt x="9423" y="7812"/>
                  </a:cubicBezTo>
                  <a:lnTo>
                    <a:pt x="10609" y="6627"/>
                  </a:lnTo>
                  <a:cubicBezTo>
                    <a:pt x="11247" y="5988"/>
                    <a:pt x="12129" y="5654"/>
                    <a:pt x="12980" y="5654"/>
                  </a:cubicBezTo>
                  <a:cubicBezTo>
                    <a:pt x="13831" y="5654"/>
                    <a:pt x="14712" y="5988"/>
                    <a:pt x="15351" y="6627"/>
                  </a:cubicBezTo>
                  <a:cubicBezTo>
                    <a:pt x="16019" y="7295"/>
                    <a:pt x="16354" y="8146"/>
                    <a:pt x="16354" y="8997"/>
                  </a:cubicBezTo>
                  <a:cubicBezTo>
                    <a:pt x="16354" y="9727"/>
                    <a:pt x="16110" y="10456"/>
                    <a:pt x="15624" y="11064"/>
                  </a:cubicBezTo>
                  <a:close/>
                  <a:moveTo>
                    <a:pt x="9059" y="7447"/>
                  </a:moveTo>
                  <a:cubicBezTo>
                    <a:pt x="9211" y="6961"/>
                    <a:pt x="9302" y="6444"/>
                    <a:pt x="9302" y="5897"/>
                  </a:cubicBezTo>
                  <a:lnTo>
                    <a:pt x="9302" y="5897"/>
                  </a:lnTo>
                  <a:cubicBezTo>
                    <a:pt x="9302" y="4651"/>
                    <a:pt x="8815" y="3405"/>
                    <a:pt x="7873" y="2462"/>
                  </a:cubicBezTo>
                  <a:cubicBezTo>
                    <a:pt x="7265" y="1855"/>
                    <a:pt x="6566" y="1459"/>
                    <a:pt x="5806" y="1216"/>
                  </a:cubicBezTo>
                  <a:cubicBezTo>
                    <a:pt x="6384" y="760"/>
                    <a:pt x="7113" y="517"/>
                    <a:pt x="7843" y="517"/>
                  </a:cubicBezTo>
                  <a:cubicBezTo>
                    <a:pt x="8724" y="517"/>
                    <a:pt x="9575" y="851"/>
                    <a:pt x="10244" y="1490"/>
                  </a:cubicBezTo>
                  <a:cubicBezTo>
                    <a:pt x="10882" y="2158"/>
                    <a:pt x="11217" y="3010"/>
                    <a:pt x="11217" y="3891"/>
                  </a:cubicBezTo>
                  <a:lnTo>
                    <a:pt x="11217" y="3891"/>
                  </a:lnTo>
                  <a:cubicBezTo>
                    <a:pt x="11217" y="4742"/>
                    <a:pt x="10882" y="5593"/>
                    <a:pt x="10244" y="6262"/>
                  </a:cubicBezTo>
                  <a:close/>
                  <a:moveTo>
                    <a:pt x="14682" y="11216"/>
                  </a:moveTo>
                  <a:cubicBezTo>
                    <a:pt x="14834" y="11368"/>
                    <a:pt x="14834" y="11612"/>
                    <a:pt x="14682" y="11794"/>
                  </a:cubicBezTo>
                  <a:cubicBezTo>
                    <a:pt x="14499" y="11946"/>
                    <a:pt x="14256" y="11946"/>
                    <a:pt x="14104" y="11794"/>
                  </a:cubicBezTo>
                  <a:cubicBezTo>
                    <a:pt x="13922" y="11612"/>
                    <a:pt x="13922" y="11368"/>
                    <a:pt x="14104" y="11216"/>
                  </a:cubicBezTo>
                  <a:cubicBezTo>
                    <a:pt x="14256" y="11034"/>
                    <a:pt x="14499" y="11034"/>
                    <a:pt x="14682" y="11216"/>
                  </a:cubicBezTo>
                  <a:close/>
                  <a:moveTo>
                    <a:pt x="13770" y="9727"/>
                  </a:moveTo>
                  <a:cubicBezTo>
                    <a:pt x="13922" y="9879"/>
                    <a:pt x="13922" y="10122"/>
                    <a:pt x="13770" y="10304"/>
                  </a:cubicBezTo>
                  <a:cubicBezTo>
                    <a:pt x="13618" y="10456"/>
                    <a:pt x="13344" y="10456"/>
                    <a:pt x="13192" y="10304"/>
                  </a:cubicBezTo>
                  <a:cubicBezTo>
                    <a:pt x="13040" y="10122"/>
                    <a:pt x="13040" y="9879"/>
                    <a:pt x="13192" y="9727"/>
                  </a:cubicBezTo>
                  <a:cubicBezTo>
                    <a:pt x="13344" y="9545"/>
                    <a:pt x="13618" y="9545"/>
                    <a:pt x="13770" y="9727"/>
                  </a:cubicBezTo>
                  <a:close/>
                  <a:moveTo>
                    <a:pt x="12341" y="8876"/>
                  </a:moveTo>
                  <a:cubicBezTo>
                    <a:pt x="12493" y="9028"/>
                    <a:pt x="12493" y="9301"/>
                    <a:pt x="12341" y="9453"/>
                  </a:cubicBezTo>
                  <a:cubicBezTo>
                    <a:pt x="12189" y="9605"/>
                    <a:pt x="11916" y="9605"/>
                    <a:pt x="11764" y="9453"/>
                  </a:cubicBezTo>
                  <a:cubicBezTo>
                    <a:pt x="11612" y="9301"/>
                    <a:pt x="11612" y="9028"/>
                    <a:pt x="11764" y="8876"/>
                  </a:cubicBezTo>
                  <a:cubicBezTo>
                    <a:pt x="11916" y="8724"/>
                    <a:pt x="12189" y="8724"/>
                    <a:pt x="12341" y="8876"/>
                  </a:cubicBezTo>
                  <a:close/>
                  <a:moveTo>
                    <a:pt x="10700" y="8694"/>
                  </a:moveTo>
                  <a:cubicBezTo>
                    <a:pt x="10852" y="8876"/>
                    <a:pt x="10852" y="9119"/>
                    <a:pt x="10700" y="9271"/>
                  </a:cubicBezTo>
                  <a:cubicBezTo>
                    <a:pt x="10548" y="9423"/>
                    <a:pt x="10274" y="9423"/>
                    <a:pt x="10122" y="9271"/>
                  </a:cubicBezTo>
                  <a:cubicBezTo>
                    <a:pt x="9970" y="9119"/>
                    <a:pt x="9970" y="8876"/>
                    <a:pt x="10122" y="8694"/>
                  </a:cubicBezTo>
                  <a:cubicBezTo>
                    <a:pt x="10274" y="8542"/>
                    <a:pt x="10548" y="8542"/>
                    <a:pt x="10700" y="8694"/>
                  </a:cubicBezTo>
                  <a:close/>
                  <a:moveTo>
                    <a:pt x="9150" y="9301"/>
                  </a:moveTo>
                  <a:cubicBezTo>
                    <a:pt x="9302" y="9484"/>
                    <a:pt x="9302" y="9727"/>
                    <a:pt x="9150" y="9879"/>
                  </a:cubicBezTo>
                  <a:cubicBezTo>
                    <a:pt x="8998" y="10061"/>
                    <a:pt x="8724" y="10061"/>
                    <a:pt x="8572" y="9879"/>
                  </a:cubicBezTo>
                  <a:cubicBezTo>
                    <a:pt x="8420" y="9727"/>
                    <a:pt x="8420" y="9484"/>
                    <a:pt x="8572" y="9301"/>
                  </a:cubicBezTo>
                  <a:cubicBezTo>
                    <a:pt x="8724" y="9149"/>
                    <a:pt x="8998" y="9149"/>
                    <a:pt x="9150" y="9301"/>
                  </a:cubicBezTo>
                  <a:close/>
                  <a:moveTo>
                    <a:pt x="5654" y="2189"/>
                  </a:moveTo>
                  <a:cubicBezTo>
                    <a:pt x="5806" y="2371"/>
                    <a:pt x="5806" y="2614"/>
                    <a:pt x="5654" y="2766"/>
                  </a:cubicBezTo>
                  <a:cubicBezTo>
                    <a:pt x="5502" y="2918"/>
                    <a:pt x="5229" y="2918"/>
                    <a:pt x="5077" y="2766"/>
                  </a:cubicBezTo>
                  <a:cubicBezTo>
                    <a:pt x="4925" y="2614"/>
                    <a:pt x="4925" y="2371"/>
                    <a:pt x="5077" y="2189"/>
                  </a:cubicBezTo>
                  <a:cubicBezTo>
                    <a:pt x="5229" y="2037"/>
                    <a:pt x="5502" y="2037"/>
                    <a:pt x="5654" y="2189"/>
                  </a:cubicBezTo>
                  <a:close/>
                  <a:moveTo>
                    <a:pt x="7144" y="3101"/>
                  </a:moveTo>
                  <a:cubicBezTo>
                    <a:pt x="7296" y="3253"/>
                    <a:pt x="7296" y="3526"/>
                    <a:pt x="7144" y="3678"/>
                  </a:cubicBezTo>
                  <a:cubicBezTo>
                    <a:pt x="6992" y="3830"/>
                    <a:pt x="6718" y="3830"/>
                    <a:pt x="6566" y="3678"/>
                  </a:cubicBezTo>
                  <a:cubicBezTo>
                    <a:pt x="6414" y="3526"/>
                    <a:pt x="6414" y="3253"/>
                    <a:pt x="6566" y="3101"/>
                  </a:cubicBezTo>
                  <a:cubicBezTo>
                    <a:pt x="6718" y="2949"/>
                    <a:pt x="6992" y="2949"/>
                    <a:pt x="7144" y="3101"/>
                  </a:cubicBezTo>
                  <a:close/>
                  <a:moveTo>
                    <a:pt x="7964" y="4529"/>
                  </a:moveTo>
                  <a:cubicBezTo>
                    <a:pt x="8147" y="4681"/>
                    <a:pt x="8147" y="4924"/>
                    <a:pt x="7964" y="5107"/>
                  </a:cubicBezTo>
                  <a:cubicBezTo>
                    <a:pt x="7812" y="5259"/>
                    <a:pt x="7569" y="5259"/>
                    <a:pt x="7417" y="5107"/>
                  </a:cubicBezTo>
                  <a:cubicBezTo>
                    <a:pt x="7235" y="4924"/>
                    <a:pt x="7235" y="4681"/>
                    <a:pt x="7417" y="4529"/>
                  </a:cubicBezTo>
                  <a:cubicBezTo>
                    <a:pt x="7569" y="4347"/>
                    <a:pt x="7812" y="4347"/>
                    <a:pt x="7964" y="4529"/>
                  </a:cubicBezTo>
                  <a:close/>
                  <a:moveTo>
                    <a:pt x="8147" y="6171"/>
                  </a:moveTo>
                  <a:cubicBezTo>
                    <a:pt x="8329" y="6323"/>
                    <a:pt x="8329" y="6596"/>
                    <a:pt x="8147" y="6748"/>
                  </a:cubicBezTo>
                  <a:cubicBezTo>
                    <a:pt x="7995" y="6900"/>
                    <a:pt x="7752" y="6900"/>
                    <a:pt x="7569" y="6748"/>
                  </a:cubicBezTo>
                  <a:cubicBezTo>
                    <a:pt x="7417" y="6596"/>
                    <a:pt x="7417" y="6323"/>
                    <a:pt x="7569" y="6171"/>
                  </a:cubicBezTo>
                  <a:cubicBezTo>
                    <a:pt x="7752" y="6019"/>
                    <a:pt x="7995" y="6019"/>
                    <a:pt x="8147" y="6171"/>
                  </a:cubicBezTo>
                  <a:close/>
                  <a:moveTo>
                    <a:pt x="7539" y="7721"/>
                  </a:moveTo>
                  <a:cubicBezTo>
                    <a:pt x="7691" y="7873"/>
                    <a:pt x="7691" y="8146"/>
                    <a:pt x="7539" y="8298"/>
                  </a:cubicBezTo>
                  <a:cubicBezTo>
                    <a:pt x="7387" y="8450"/>
                    <a:pt x="7144" y="8450"/>
                    <a:pt x="6961" y="8298"/>
                  </a:cubicBezTo>
                  <a:cubicBezTo>
                    <a:pt x="6809" y="8146"/>
                    <a:pt x="6809" y="7873"/>
                    <a:pt x="6961" y="7721"/>
                  </a:cubicBezTo>
                  <a:cubicBezTo>
                    <a:pt x="7144" y="7569"/>
                    <a:pt x="7387" y="7569"/>
                    <a:pt x="7539" y="77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91439" y="4562310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13800" y="13162"/>
                  </a:moveTo>
                  <a:cubicBezTo>
                    <a:pt x="14043" y="13283"/>
                    <a:pt x="14347" y="13253"/>
                    <a:pt x="14560" y="13040"/>
                  </a:cubicBezTo>
                  <a:cubicBezTo>
                    <a:pt x="14803" y="12797"/>
                    <a:pt x="14803" y="12402"/>
                    <a:pt x="14560" y="12159"/>
                  </a:cubicBezTo>
                  <a:cubicBezTo>
                    <a:pt x="14317" y="11885"/>
                    <a:pt x="13891" y="11885"/>
                    <a:pt x="13648" y="12159"/>
                  </a:cubicBezTo>
                  <a:cubicBezTo>
                    <a:pt x="13496" y="12311"/>
                    <a:pt x="13435" y="12523"/>
                    <a:pt x="13466" y="12736"/>
                  </a:cubicBezTo>
                  <a:cubicBezTo>
                    <a:pt x="13253" y="12827"/>
                    <a:pt x="13040" y="12888"/>
                    <a:pt x="12797" y="12888"/>
                  </a:cubicBezTo>
                  <a:cubicBezTo>
                    <a:pt x="12371" y="12888"/>
                    <a:pt x="11976" y="12706"/>
                    <a:pt x="11672" y="12402"/>
                  </a:cubicBezTo>
                  <a:cubicBezTo>
                    <a:pt x="11368" y="12098"/>
                    <a:pt x="11186" y="11703"/>
                    <a:pt x="11186" y="11277"/>
                  </a:cubicBezTo>
                  <a:cubicBezTo>
                    <a:pt x="11186" y="10882"/>
                    <a:pt x="11368" y="10456"/>
                    <a:pt x="11672" y="10153"/>
                  </a:cubicBezTo>
                  <a:cubicBezTo>
                    <a:pt x="12189" y="9636"/>
                    <a:pt x="12919" y="9362"/>
                    <a:pt x="13618" y="9362"/>
                  </a:cubicBezTo>
                  <a:cubicBezTo>
                    <a:pt x="14317" y="9362"/>
                    <a:pt x="15016" y="9636"/>
                    <a:pt x="15563" y="10153"/>
                  </a:cubicBezTo>
                  <a:lnTo>
                    <a:pt x="15563" y="10153"/>
                  </a:lnTo>
                  <a:cubicBezTo>
                    <a:pt x="16080" y="10700"/>
                    <a:pt x="16353" y="11399"/>
                    <a:pt x="16353" y="12098"/>
                  </a:cubicBezTo>
                  <a:cubicBezTo>
                    <a:pt x="16353" y="12797"/>
                    <a:pt x="16080" y="13496"/>
                    <a:pt x="15563" y="14043"/>
                  </a:cubicBezTo>
                  <a:cubicBezTo>
                    <a:pt x="14712" y="14894"/>
                    <a:pt x="13587" y="15320"/>
                    <a:pt x="12463" y="15320"/>
                  </a:cubicBezTo>
                  <a:cubicBezTo>
                    <a:pt x="11338" y="15320"/>
                    <a:pt x="10213" y="14894"/>
                    <a:pt x="9393" y="14043"/>
                  </a:cubicBezTo>
                  <a:cubicBezTo>
                    <a:pt x="8542" y="13192"/>
                    <a:pt x="8116" y="12067"/>
                    <a:pt x="8116" y="10973"/>
                  </a:cubicBezTo>
                  <a:lnTo>
                    <a:pt x="8116" y="10973"/>
                  </a:lnTo>
                  <a:cubicBezTo>
                    <a:pt x="8116" y="9849"/>
                    <a:pt x="8542" y="8724"/>
                    <a:pt x="9393" y="7873"/>
                  </a:cubicBezTo>
                  <a:lnTo>
                    <a:pt x="12523" y="4742"/>
                  </a:lnTo>
                  <a:cubicBezTo>
                    <a:pt x="12615" y="4621"/>
                    <a:pt x="12615" y="4469"/>
                    <a:pt x="12523" y="4347"/>
                  </a:cubicBezTo>
                  <a:cubicBezTo>
                    <a:pt x="12432" y="4256"/>
                    <a:pt x="12250" y="4256"/>
                    <a:pt x="12159" y="4347"/>
                  </a:cubicBezTo>
                  <a:lnTo>
                    <a:pt x="9818" y="6687"/>
                  </a:lnTo>
                  <a:lnTo>
                    <a:pt x="9818" y="6687"/>
                  </a:lnTo>
                  <a:lnTo>
                    <a:pt x="8998" y="7508"/>
                  </a:lnTo>
                  <a:cubicBezTo>
                    <a:pt x="8146" y="8359"/>
                    <a:pt x="7052" y="8785"/>
                    <a:pt x="5928" y="8785"/>
                  </a:cubicBezTo>
                  <a:cubicBezTo>
                    <a:pt x="4803" y="8785"/>
                    <a:pt x="3678" y="8359"/>
                    <a:pt x="2827" y="7508"/>
                  </a:cubicBezTo>
                  <a:cubicBezTo>
                    <a:pt x="1976" y="6657"/>
                    <a:pt x="1551" y="5532"/>
                    <a:pt x="1551" y="4408"/>
                  </a:cubicBezTo>
                  <a:lnTo>
                    <a:pt x="1551" y="4408"/>
                  </a:lnTo>
                  <a:cubicBezTo>
                    <a:pt x="1551" y="3283"/>
                    <a:pt x="1976" y="2189"/>
                    <a:pt x="2827" y="1338"/>
                  </a:cubicBezTo>
                  <a:lnTo>
                    <a:pt x="2827" y="1338"/>
                  </a:lnTo>
                  <a:cubicBezTo>
                    <a:pt x="3374" y="791"/>
                    <a:pt x="4073" y="517"/>
                    <a:pt x="4773" y="517"/>
                  </a:cubicBezTo>
                  <a:cubicBezTo>
                    <a:pt x="5472" y="517"/>
                    <a:pt x="6171" y="791"/>
                    <a:pt x="6718" y="1338"/>
                  </a:cubicBezTo>
                  <a:lnTo>
                    <a:pt x="6718" y="1338"/>
                  </a:lnTo>
                  <a:cubicBezTo>
                    <a:pt x="7265" y="1855"/>
                    <a:pt x="7508" y="2554"/>
                    <a:pt x="7508" y="3283"/>
                  </a:cubicBezTo>
                  <a:cubicBezTo>
                    <a:pt x="7508" y="3982"/>
                    <a:pt x="7265" y="4681"/>
                    <a:pt x="6718" y="5228"/>
                  </a:cubicBezTo>
                  <a:cubicBezTo>
                    <a:pt x="6414" y="5532"/>
                    <a:pt x="5988" y="5684"/>
                    <a:pt x="5593" y="5684"/>
                  </a:cubicBezTo>
                  <a:cubicBezTo>
                    <a:pt x="5198" y="5684"/>
                    <a:pt x="4773" y="5532"/>
                    <a:pt x="4469" y="5228"/>
                  </a:cubicBezTo>
                  <a:cubicBezTo>
                    <a:pt x="4165" y="4894"/>
                    <a:pt x="4013" y="4499"/>
                    <a:pt x="4013" y="4104"/>
                  </a:cubicBezTo>
                  <a:cubicBezTo>
                    <a:pt x="4013" y="3861"/>
                    <a:pt x="4043" y="3617"/>
                    <a:pt x="4165" y="3405"/>
                  </a:cubicBezTo>
                  <a:cubicBezTo>
                    <a:pt x="4347" y="3435"/>
                    <a:pt x="4560" y="3374"/>
                    <a:pt x="4742" y="3222"/>
                  </a:cubicBezTo>
                  <a:cubicBezTo>
                    <a:pt x="4985" y="2979"/>
                    <a:pt x="4985" y="2584"/>
                    <a:pt x="4742" y="2310"/>
                  </a:cubicBezTo>
                  <a:cubicBezTo>
                    <a:pt x="4469" y="2067"/>
                    <a:pt x="4073" y="2067"/>
                    <a:pt x="3830" y="2310"/>
                  </a:cubicBezTo>
                  <a:cubicBezTo>
                    <a:pt x="3618" y="2523"/>
                    <a:pt x="3587" y="2858"/>
                    <a:pt x="3709" y="3101"/>
                  </a:cubicBezTo>
                  <a:cubicBezTo>
                    <a:pt x="3557" y="3405"/>
                    <a:pt x="3466" y="3739"/>
                    <a:pt x="3466" y="4104"/>
                  </a:cubicBezTo>
                  <a:cubicBezTo>
                    <a:pt x="3466" y="4621"/>
                    <a:pt x="3678" y="5168"/>
                    <a:pt x="4104" y="5593"/>
                  </a:cubicBezTo>
                  <a:cubicBezTo>
                    <a:pt x="4499" y="5988"/>
                    <a:pt x="5046" y="6201"/>
                    <a:pt x="5593" y="6201"/>
                  </a:cubicBezTo>
                  <a:cubicBezTo>
                    <a:pt x="6140" y="6201"/>
                    <a:pt x="6687" y="5988"/>
                    <a:pt x="7083" y="5593"/>
                  </a:cubicBezTo>
                  <a:cubicBezTo>
                    <a:pt x="7721" y="4955"/>
                    <a:pt x="8055" y="4104"/>
                    <a:pt x="8055" y="3283"/>
                  </a:cubicBezTo>
                  <a:cubicBezTo>
                    <a:pt x="8055" y="2432"/>
                    <a:pt x="7721" y="1611"/>
                    <a:pt x="7083" y="973"/>
                  </a:cubicBezTo>
                  <a:lnTo>
                    <a:pt x="7083" y="943"/>
                  </a:lnTo>
                  <a:cubicBezTo>
                    <a:pt x="6444" y="304"/>
                    <a:pt x="5624" y="0"/>
                    <a:pt x="4773" y="0"/>
                  </a:cubicBezTo>
                  <a:cubicBezTo>
                    <a:pt x="3952" y="0"/>
                    <a:pt x="3101" y="304"/>
                    <a:pt x="2462" y="943"/>
                  </a:cubicBezTo>
                  <a:lnTo>
                    <a:pt x="2462" y="943"/>
                  </a:lnTo>
                  <a:lnTo>
                    <a:pt x="2462" y="943"/>
                  </a:lnTo>
                  <a:cubicBezTo>
                    <a:pt x="1520" y="1915"/>
                    <a:pt x="1034" y="3162"/>
                    <a:pt x="1034" y="4408"/>
                  </a:cubicBezTo>
                  <a:lnTo>
                    <a:pt x="1034" y="4408"/>
                  </a:lnTo>
                  <a:cubicBezTo>
                    <a:pt x="1034" y="4651"/>
                    <a:pt x="1064" y="4924"/>
                    <a:pt x="1095" y="5168"/>
                  </a:cubicBezTo>
                  <a:cubicBezTo>
                    <a:pt x="365" y="5928"/>
                    <a:pt x="0" y="6900"/>
                    <a:pt x="0" y="7873"/>
                  </a:cubicBezTo>
                  <a:cubicBezTo>
                    <a:pt x="0" y="8846"/>
                    <a:pt x="396" y="9849"/>
                    <a:pt x="1125" y="10608"/>
                  </a:cubicBezTo>
                  <a:cubicBezTo>
                    <a:pt x="1885" y="11368"/>
                    <a:pt x="2888" y="11733"/>
                    <a:pt x="3891" y="11733"/>
                  </a:cubicBezTo>
                  <a:cubicBezTo>
                    <a:pt x="4438" y="11733"/>
                    <a:pt x="4955" y="11642"/>
                    <a:pt x="5472" y="11429"/>
                  </a:cubicBezTo>
                  <a:cubicBezTo>
                    <a:pt x="5228" y="11915"/>
                    <a:pt x="5137" y="12463"/>
                    <a:pt x="5137" y="12979"/>
                  </a:cubicBezTo>
                  <a:lnTo>
                    <a:pt x="5137" y="12979"/>
                  </a:lnTo>
                  <a:cubicBezTo>
                    <a:pt x="5137" y="13982"/>
                    <a:pt x="5502" y="14985"/>
                    <a:pt x="6262" y="15745"/>
                  </a:cubicBezTo>
                  <a:cubicBezTo>
                    <a:pt x="7022" y="16505"/>
                    <a:pt x="8025" y="16870"/>
                    <a:pt x="8998" y="16870"/>
                  </a:cubicBezTo>
                  <a:cubicBezTo>
                    <a:pt x="10001" y="16870"/>
                    <a:pt x="10973" y="16505"/>
                    <a:pt x="11703" y="15776"/>
                  </a:cubicBezTo>
                  <a:cubicBezTo>
                    <a:pt x="11946" y="15837"/>
                    <a:pt x="12219" y="15837"/>
                    <a:pt x="12463" y="15837"/>
                  </a:cubicBezTo>
                  <a:cubicBezTo>
                    <a:pt x="13709" y="15837"/>
                    <a:pt x="14985" y="15381"/>
                    <a:pt x="15928" y="14408"/>
                  </a:cubicBezTo>
                  <a:lnTo>
                    <a:pt x="15928" y="14408"/>
                  </a:lnTo>
                  <a:cubicBezTo>
                    <a:pt x="16566" y="13770"/>
                    <a:pt x="16870" y="12949"/>
                    <a:pt x="16870" y="12098"/>
                  </a:cubicBezTo>
                  <a:cubicBezTo>
                    <a:pt x="16870" y="11277"/>
                    <a:pt x="16566" y="10426"/>
                    <a:pt x="15928" y="9788"/>
                  </a:cubicBezTo>
                  <a:lnTo>
                    <a:pt x="15928" y="9788"/>
                  </a:lnTo>
                  <a:cubicBezTo>
                    <a:pt x="15289" y="9149"/>
                    <a:pt x="14438" y="8846"/>
                    <a:pt x="13618" y="8846"/>
                  </a:cubicBezTo>
                  <a:cubicBezTo>
                    <a:pt x="12767" y="8846"/>
                    <a:pt x="11916" y="9149"/>
                    <a:pt x="11277" y="9788"/>
                  </a:cubicBezTo>
                  <a:cubicBezTo>
                    <a:pt x="10882" y="10183"/>
                    <a:pt x="10669" y="10730"/>
                    <a:pt x="10669" y="11277"/>
                  </a:cubicBezTo>
                  <a:cubicBezTo>
                    <a:pt x="10669" y="11824"/>
                    <a:pt x="10882" y="12371"/>
                    <a:pt x="11277" y="12767"/>
                  </a:cubicBezTo>
                  <a:cubicBezTo>
                    <a:pt x="11703" y="13192"/>
                    <a:pt x="12250" y="13405"/>
                    <a:pt x="12797" y="13405"/>
                  </a:cubicBezTo>
                  <a:cubicBezTo>
                    <a:pt x="13131" y="13405"/>
                    <a:pt x="13496" y="13314"/>
                    <a:pt x="13800" y="13162"/>
                  </a:cubicBezTo>
                  <a:close/>
                  <a:moveTo>
                    <a:pt x="1459" y="15168"/>
                  </a:moveTo>
                  <a:lnTo>
                    <a:pt x="1459" y="13496"/>
                  </a:lnTo>
                  <a:cubicBezTo>
                    <a:pt x="1459" y="12645"/>
                    <a:pt x="1551" y="12432"/>
                    <a:pt x="1946" y="12432"/>
                  </a:cubicBezTo>
                  <a:cubicBezTo>
                    <a:pt x="2067" y="12432"/>
                    <a:pt x="2159" y="12463"/>
                    <a:pt x="2280" y="12493"/>
                  </a:cubicBezTo>
                  <a:cubicBezTo>
                    <a:pt x="2614" y="12584"/>
                    <a:pt x="3253" y="12706"/>
                    <a:pt x="4377" y="12159"/>
                  </a:cubicBez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408" y="12159"/>
                  </a:lnTo>
                  <a:lnTo>
                    <a:pt x="4408" y="12159"/>
                  </a:lnTo>
                  <a:lnTo>
                    <a:pt x="4408" y="12159"/>
                  </a:lnTo>
                  <a:lnTo>
                    <a:pt x="4408" y="12128"/>
                  </a:lnTo>
                  <a:lnTo>
                    <a:pt x="4408" y="12128"/>
                  </a:lnTo>
                  <a:cubicBezTo>
                    <a:pt x="4438" y="12128"/>
                    <a:pt x="4469" y="12128"/>
                    <a:pt x="4499" y="12128"/>
                  </a:cubicBezTo>
                  <a:lnTo>
                    <a:pt x="4499" y="12128"/>
                  </a:lnTo>
                  <a:lnTo>
                    <a:pt x="4499" y="12128"/>
                  </a:lnTo>
                  <a:lnTo>
                    <a:pt x="4499" y="12128"/>
                  </a:lnTo>
                  <a:cubicBezTo>
                    <a:pt x="4529" y="12128"/>
                    <a:pt x="4560" y="12128"/>
                    <a:pt x="4590" y="12128"/>
                  </a:cubicBez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51" y="12159"/>
                  </a:lnTo>
                  <a:cubicBezTo>
                    <a:pt x="4651" y="12189"/>
                    <a:pt x="4651" y="12189"/>
                    <a:pt x="4651" y="12189"/>
                  </a:cubicBezTo>
                  <a:lnTo>
                    <a:pt x="4651" y="12189"/>
                  </a:lnTo>
                  <a:lnTo>
                    <a:pt x="4651" y="12189"/>
                  </a:lnTo>
                  <a:lnTo>
                    <a:pt x="4681" y="12189"/>
                  </a:lnTo>
                  <a:lnTo>
                    <a:pt x="4681" y="12189"/>
                  </a:lnTo>
                  <a:lnTo>
                    <a:pt x="4681" y="12189"/>
                  </a:lnTo>
                  <a:lnTo>
                    <a:pt x="4681" y="1218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712" y="12219"/>
                  </a:lnTo>
                  <a:lnTo>
                    <a:pt x="4712" y="12219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42" y="12280"/>
                  </a:lnTo>
                  <a:lnTo>
                    <a:pt x="4742" y="12280"/>
                  </a:lnTo>
                  <a:lnTo>
                    <a:pt x="4742" y="12280"/>
                  </a:lnTo>
                  <a:cubicBezTo>
                    <a:pt x="4742" y="12311"/>
                    <a:pt x="4742" y="12341"/>
                    <a:pt x="4742" y="12402"/>
                  </a:cubicBezTo>
                  <a:lnTo>
                    <a:pt x="4742" y="12402"/>
                  </a:lnTo>
                  <a:lnTo>
                    <a:pt x="4742" y="12402"/>
                  </a:lnTo>
                  <a:lnTo>
                    <a:pt x="4742" y="12402"/>
                  </a:lnTo>
                  <a:cubicBezTo>
                    <a:pt x="4742" y="12432"/>
                    <a:pt x="4742" y="12463"/>
                    <a:pt x="4742" y="12493"/>
                  </a:cubicBez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12" y="12523"/>
                  </a:lnTo>
                  <a:lnTo>
                    <a:pt x="4712" y="12523"/>
                  </a:lnTo>
                  <a:cubicBezTo>
                    <a:pt x="4165" y="13618"/>
                    <a:pt x="4317" y="14256"/>
                    <a:pt x="4377" y="14621"/>
                  </a:cubicBezTo>
                  <a:cubicBezTo>
                    <a:pt x="4408" y="14742"/>
                    <a:pt x="4438" y="14833"/>
                    <a:pt x="4438" y="14925"/>
                  </a:cubicBezTo>
                  <a:cubicBezTo>
                    <a:pt x="4438" y="15320"/>
                    <a:pt x="4225" y="15411"/>
                    <a:pt x="3374" y="15441"/>
                  </a:cubicBezTo>
                  <a:lnTo>
                    <a:pt x="1703" y="15441"/>
                  </a:lnTo>
                  <a:cubicBezTo>
                    <a:pt x="1551" y="15441"/>
                    <a:pt x="1459" y="15320"/>
                    <a:pt x="1459" y="15168"/>
                  </a:cubicBezTo>
                  <a:close/>
                  <a:moveTo>
                    <a:pt x="3982" y="12888"/>
                  </a:moveTo>
                  <a:cubicBezTo>
                    <a:pt x="3678" y="13800"/>
                    <a:pt x="3800" y="14378"/>
                    <a:pt x="3891" y="14712"/>
                  </a:cubicBezTo>
                  <a:cubicBezTo>
                    <a:pt x="3891" y="14803"/>
                    <a:pt x="3921" y="14894"/>
                    <a:pt x="3921" y="14925"/>
                  </a:cubicBezTo>
                  <a:cubicBezTo>
                    <a:pt x="3921" y="14925"/>
                    <a:pt x="3800" y="14894"/>
                    <a:pt x="3374" y="14894"/>
                  </a:cubicBezTo>
                  <a:lnTo>
                    <a:pt x="1976" y="14894"/>
                  </a:lnTo>
                  <a:lnTo>
                    <a:pt x="1976" y="13496"/>
                  </a:lnTo>
                  <a:cubicBezTo>
                    <a:pt x="1976" y="13071"/>
                    <a:pt x="1946" y="12949"/>
                    <a:pt x="1946" y="12949"/>
                  </a:cubicBezTo>
                  <a:cubicBezTo>
                    <a:pt x="2007" y="12949"/>
                    <a:pt x="2067" y="12979"/>
                    <a:pt x="2159" y="13010"/>
                  </a:cubicBezTo>
                  <a:cubicBezTo>
                    <a:pt x="2493" y="13071"/>
                    <a:pt x="3070" y="13222"/>
                    <a:pt x="3982" y="12888"/>
                  </a:cubicBezTo>
                  <a:close/>
                  <a:moveTo>
                    <a:pt x="1247" y="5806"/>
                  </a:moveTo>
                  <a:cubicBezTo>
                    <a:pt x="1459" y="6566"/>
                    <a:pt x="1855" y="7265"/>
                    <a:pt x="2462" y="7873"/>
                  </a:cubicBezTo>
                  <a:cubicBezTo>
                    <a:pt x="3405" y="8815"/>
                    <a:pt x="4651" y="9301"/>
                    <a:pt x="5928" y="9301"/>
                  </a:cubicBezTo>
                  <a:cubicBezTo>
                    <a:pt x="6444" y="9301"/>
                    <a:pt x="6961" y="9210"/>
                    <a:pt x="7447" y="9058"/>
                  </a:cubicBezTo>
                  <a:lnTo>
                    <a:pt x="6262" y="10244"/>
                  </a:lnTo>
                  <a:cubicBezTo>
                    <a:pt x="5624" y="10882"/>
                    <a:pt x="4742" y="11216"/>
                    <a:pt x="3891" y="11216"/>
                  </a:cubicBezTo>
                  <a:cubicBezTo>
                    <a:pt x="3040" y="11216"/>
                    <a:pt x="2159" y="10882"/>
                    <a:pt x="1520" y="10244"/>
                  </a:cubicBezTo>
                  <a:cubicBezTo>
                    <a:pt x="851" y="9575"/>
                    <a:pt x="517" y="8724"/>
                    <a:pt x="517" y="7873"/>
                  </a:cubicBezTo>
                  <a:cubicBezTo>
                    <a:pt x="517" y="7143"/>
                    <a:pt x="760" y="6414"/>
                    <a:pt x="1247" y="5806"/>
                  </a:cubicBezTo>
                  <a:close/>
                  <a:moveTo>
                    <a:pt x="7812" y="9423"/>
                  </a:moveTo>
                  <a:cubicBezTo>
                    <a:pt x="7660" y="9909"/>
                    <a:pt x="7569" y="10426"/>
                    <a:pt x="7569" y="10973"/>
                  </a:cubicBezTo>
                  <a:lnTo>
                    <a:pt x="7569" y="10973"/>
                  </a:lnTo>
                  <a:cubicBezTo>
                    <a:pt x="7569" y="12219"/>
                    <a:pt x="8055" y="13466"/>
                    <a:pt x="8998" y="14408"/>
                  </a:cubicBezTo>
                  <a:cubicBezTo>
                    <a:pt x="9605" y="15016"/>
                    <a:pt x="10305" y="15411"/>
                    <a:pt x="11064" y="15654"/>
                  </a:cubicBezTo>
                  <a:cubicBezTo>
                    <a:pt x="10487" y="16110"/>
                    <a:pt x="9757" y="16353"/>
                    <a:pt x="9028" y="16353"/>
                  </a:cubicBezTo>
                  <a:cubicBezTo>
                    <a:pt x="8146" y="16353"/>
                    <a:pt x="7295" y="16019"/>
                    <a:pt x="6627" y="15350"/>
                  </a:cubicBezTo>
                  <a:cubicBezTo>
                    <a:pt x="5988" y="14712"/>
                    <a:pt x="5654" y="13861"/>
                    <a:pt x="5654" y="12979"/>
                  </a:cubicBezTo>
                  <a:lnTo>
                    <a:pt x="5654" y="12979"/>
                  </a:lnTo>
                  <a:cubicBezTo>
                    <a:pt x="5654" y="12128"/>
                    <a:pt x="5988" y="11277"/>
                    <a:pt x="6627" y="10608"/>
                  </a:cubicBezTo>
                  <a:close/>
                  <a:moveTo>
                    <a:pt x="2189" y="5654"/>
                  </a:moveTo>
                  <a:cubicBezTo>
                    <a:pt x="2037" y="5502"/>
                    <a:pt x="2037" y="5259"/>
                    <a:pt x="2189" y="5076"/>
                  </a:cubicBezTo>
                  <a:cubicBezTo>
                    <a:pt x="2371" y="4924"/>
                    <a:pt x="2614" y="4924"/>
                    <a:pt x="2766" y="5076"/>
                  </a:cubicBezTo>
                  <a:cubicBezTo>
                    <a:pt x="2949" y="5259"/>
                    <a:pt x="2949" y="5502"/>
                    <a:pt x="2766" y="5654"/>
                  </a:cubicBezTo>
                  <a:cubicBezTo>
                    <a:pt x="2614" y="5836"/>
                    <a:pt x="2371" y="5836"/>
                    <a:pt x="2189" y="5654"/>
                  </a:cubicBezTo>
                  <a:close/>
                  <a:moveTo>
                    <a:pt x="3101" y="7143"/>
                  </a:moveTo>
                  <a:cubicBezTo>
                    <a:pt x="2949" y="6991"/>
                    <a:pt x="2949" y="6748"/>
                    <a:pt x="3101" y="6566"/>
                  </a:cubicBezTo>
                  <a:cubicBezTo>
                    <a:pt x="3253" y="6414"/>
                    <a:pt x="3526" y="6414"/>
                    <a:pt x="3678" y="6566"/>
                  </a:cubicBezTo>
                  <a:cubicBezTo>
                    <a:pt x="3830" y="6748"/>
                    <a:pt x="3830" y="6991"/>
                    <a:pt x="3678" y="7143"/>
                  </a:cubicBezTo>
                  <a:cubicBezTo>
                    <a:pt x="3526" y="7326"/>
                    <a:pt x="3253" y="7326"/>
                    <a:pt x="3101" y="7143"/>
                  </a:cubicBezTo>
                  <a:close/>
                  <a:moveTo>
                    <a:pt x="4529" y="7994"/>
                  </a:moveTo>
                  <a:cubicBezTo>
                    <a:pt x="4377" y="7842"/>
                    <a:pt x="4377" y="7569"/>
                    <a:pt x="4529" y="7417"/>
                  </a:cubicBezTo>
                  <a:cubicBezTo>
                    <a:pt x="4681" y="7265"/>
                    <a:pt x="4955" y="7265"/>
                    <a:pt x="5107" y="7417"/>
                  </a:cubicBezTo>
                  <a:cubicBezTo>
                    <a:pt x="5259" y="7569"/>
                    <a:pt x="5259" y="7842"/>
                    <a:pt x="5107" y="7994"/>
                  </a:cubicBezTo>
                  <a:cubicBezTo>
                    <a:pt x="4955" y="8146"/>
                    <a:pt x="4681" y="8146"/>
                    <a:pt x="4529" y="7994"/>
                  </a:cubicBezTo>
                  <a:close/>
                  <a:moveTo>
                    <a:pt x="6171" y="8177"/>
                  </a:moveTo>
                  <a:cubicBezTo>
                    <a:pt x="6019" y="7994"/>
                    <a:pt x="6019" y="7751"/>
                    <a:pt x="6171" y="7599"/>
                  </a:cubicBezTo>
                  <a:cubicBezTo>
                    <a:pt x="6323" y="7447"/>
                    <a:pt x="6596" y="7447"/>
                    <a:pt x="6748" y="7599"/>
                  </a:cubicBezTo>
                  <a:cubicBezTo>
                    <a:pt x="6900" y="7751"/>
                    <a:pt x="6900" y="7994"/>
                    <a:pt x="6748" y="8177"/>
                  </a:cubicBezTo>
                  <a:cubicBezTo>
                    <a:pt x="6596" y="8329"/>
                    <a:pt x="6323" y="8329"/>
                    <a:pt x="6171" y="8177"/>
                  </a:cubicBezTo>
                  <a:close/>
                  <a:moveTo>
                    <a:pt x="7721" y="7569"/>
                  </a:moveTo>
                  <a:cubicBezTo>
                    <a:pt x="7569" y="7387"/>
                    <a:pt x="7569" y="7143"/>
                    <a:pt x="7721" y="6991"/>
                  </a:cubicBezTo>
                  <a:cubicBezTo>
                    <a:pt x="7873" y="6809"/>
                    <a:pt x="8146" y="6809"/>
                    <a:pt x="8298" y="6991"/>
                  </a:cubicBezTo>
                  <a:cubicBezTo>
                    <a:pt x="8450" y="7143"/>
                    <a:pt x="8450" y="7387"/>
                    <a:pt x="8298" y="7569"/>
                  </a:cubicBezTo>
                  <a:cubicBezTo>
                    <a:pt x="8146" y="7721"/>
                    <a:pt x="7873" y="7721"/>
                    <a:pt x="7721" y="7569"/>
                  </a:cubicBezTo>
                  <a:close/>
                  <a:moveTo>
                    <a:pt x="11216" y="14681"/>
                  </a:moveTo>
                  <a:cubicBezTo>
                    <a:pt x="11064" y="14499"/>
                    <a:pt x="11064" y="14256"/>
                    <a:pt x="11216" y="14104"/>
                  </a:cubicBezTo>
                  <a:cubicBezTo>
                    <a:pt x="11368" y="13952"/>
                    <a:pt x="11642" y="13952"/>
                    <a:pt x="11794" y="14104"/>
                  </a:cubicBezTo>
                  <a:cubicBezTo>
                    <a:pt x="11946" y="14256"/>
                    <a:pt x="11946" y="14499"/>
                    <a:pt x="11794" y="14681"/>
                  </a:cubicBezTo>
                  <a:cubicBezTo>
                    <a:pt x="11642" y="14833"/>
                    <a:pt x="11368" y="14833"/>
                    <a:pt x="11216" y="14681"/>
                  </a:cubicBezTo>
                  <a:close/>
                  <a:moveTo>
                    <a:pt x="9727" y="13770"/>
                  </a:moveTo>
                  <a:cubicBezTo>
                    <a:pt x="9575" y="13618"/>
                    <a:pt x="9575" y="13344"/>
                    <a:pt x="9727" y="13192"/>
                  </a:cubicBezTo>
                  <a:cubicBezTo>
                    <a:pt x="9879" y="13040"/>
                    <a:pt x="10153" y="13040"/>
                    <a:pt x="10305" y="13192"/>
                  </a:cubicBezTo>
                  <a:cubicBezTo>
                    <a:pt x="10457" y="13344"/>
                    <a:pt x="10457" y="13618"/>
                    <a:pt x="10305" y="13770"/>
                  </a:cubicBezTo>
                  <a:cubicBezTo>
                    <a:pt x="10153" y="13922"/>
                    <a:pt x="9879" y="13922"/>
                    <a:pt x="9727" y="13770"/>
                  </a:cubicBezTo>
                  <a:close/>
                  <a:moveTo>
                    <a:pt x="8906" y="12341"/>
                  </a:moveTo>
                  <a:cubicBezTo>
                    <a:pt x="8724" y="12189"/>
                    <a:pt x="8724" y="11946"/>
                    <a:pt x="8906" y="11764"/>
                  </a:cubicBezTo>
                  <a:cubicBezTo>
                    <a:pt x="9058" y="11612"/>
                    <a:pt x="9301" y="11612"/>
                    <a:pt x="9453" y="11764"/>
                  </a:cubicBezTo>
                  <a:cubicBezTo>
                    <a:pt x="9636" y="11946"/>
                    <a:pt x="9636" y="12189"/>
                    <a:pt x="9453" y="12341"/>
                  </a:cubicBezTo>
                  <a:cubicBezTo>
                    <a:pt x="9301" y="12523"/>
                    <a:pt x="9058" y="12523"/>
                    <a:pt x="8906" y="12341"/>
                  </a:cubicBezTo>
                  <a:close/>
                  <a:moveTo>
                    <a:pt x="8724" y="10700"/>
                  </a:moveTo>
                  <a:cubicBezTo>
                    <a:pt x="8542" y="10548"/>
                    <a:pt x="8542" y="10274"/>
                    <a:pt x="8724" y="10122"/>
                  </a:cubicBezTo>
                  <a:cubicBezTo>
                    <a:pt x="8876" y="9970"/>
                    <a:pt x="9119" y="9970"/>
                    <a:pt x="9301" y="10122"/>
                  </a:cubicBezTo>
                  <a:cubicBezTo>
                    <a:pt x="9453" y="10274"/>
                    <a:pt x="9453" y="10548"/>
                    <a:pt x="9301" y="10700"/>
                  </a:cubicBezTo>
                  <a:cubicBezTo>
                    <a:pt x="9119" y="10852"/>
                    <a:pt x="8876" y="10852"/>
                    <a:pt x="8724" y="10700"/>
                  </a:cubicBezTo>
                  <a:close/>
                  <a:moveTo>
                    <a:pt x="9332" y="9149"/>
                  </a:moveTo>
                  <a:cubicBezTo>
                    <a:pt x="9180" y="8998"/>
                    <a:pt x="9180" y="8724"/>
                    <a:pt x="9332" y="8572"/>
                  </a:cubicBezTo>
                  <a:cubicBezTo>
                    <a:pt x="9484" y="8420"/>
                    <a:pt x="9727" y="8420"/>
                    <a:pt x="9909" y="8572"/>
                  </a:cubicBezTo>
                  <a:cubicBezTo>
                    <a:pt x="10061" y="8724"/>
                    <a:pt x="10061" y="8998"/>
                    <a:pt x="9909" y="9149"/>
                  </a:cubicBezTo>
                  <a:cubicBezTo>
                    <a:pt x="9727" y="9301"/>
                    <a:pt x="9484" y="9301"/>
                    <a:pt x="9332" y="91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8567328" y="4562310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3071" y="13162"/>
                  </a:moveTo>
                  <a:cubicBezTo>
                    <a:pt x="2827" y="13283"/>
                    <a:pt x="2524" y="13253"/>
                    <a:pt x="2311" y="13040"/>
                  </a:cubicBezTo>
                  <a:cubicBezTo>
                    <a:pt x="2068" y="12797"/>
                    <a:pt x="2068" y="12402"/>
                    <a:pt x="2311" y="12159"/>
                  </a:cubicBezTo>
                  <a:cubicBezTo>
                    <a:pt x="2554" y="11885"/>
                    <a:pt x="2979" y="11885"/>
                    <a:pt x="3223" y="12159"/>
                  </a:cubicBezTo>
                  <a:cubicBezTo>
                    <a:pt x="3375" y="12311"/>
                    <a:pt x="3435" y="12523"/>
                    <a:pt x="3405" y="12736"/>
                  </a:cubicBezTo>
                  <a:cubicBezTo>
                    <a:pt x="3618" y="12827"/>
                    <a:pt x="3831" y="12888"/>
                    <a:pt x="4074" y="12888"/>
                  </a:cubicBezTo>
                  <a:cubicBezTo>
                    <a:pt x="4499" y="12888"/>
                    <a:pt x="4894" y="12706"/>
                    <a:pt x="5198" y="12402"/>
                  </a:cubicBezTo>
                  <a:cubicBezTo>
                    <a:pt x="5502" y="12098"/>
                    <a:pt x="5685" y="11703"/>
                    <a:pt x="5685" y="11277"/>
                  </a:cubicBezTo>
                  <a:cubicBezTo>
                    <a:pt x="5685" y="10882"/>
                    <a:pt x="5502" y="10456"/>
                    <a:pt x="5198" y="10153"/>
                  </a:cubicBezTo>
                  <a:cubicBezTo>
                    <a:pt x="4682" y="9636"/>
                    <a:pt x="3952" y="9362"/>
                    <a:pt x="3253" y="9362"/>
                  </a:cubicBezTo>
                  <a:cubicBezTo>
                    <a:pt x="2554" y="9362"/>
                    <a:pt x="1855" y="9636"/>
                    <a:pt x="1308" y="10153"/>
                  </a:cubicBezTo>
                  <a:lnTo>
                    <a:pt x="1308" y="10153"/>
                  </a:lnTo>
                  <a:cubicBezTo>
                    <a:pt x="791" y="10700"/>
                    <a:pt x="517" y="11399"/>
                    <a:pt x="517" y="12098"/>
                  </a:cubicBezTo>
                  <a:cubicBezTo>
                    <a:pt x="517" y="12797"/>
                    <a:pt x="791" y="13496"/>
                    <a:pt x="1308" y="14043"/>
                  </a:cubicBezTo>
                  <a:cubicBezTo>
                    <a:pt x="2159" y="14894"/>
                    <a:pt x="3283" y="15320"/>
                    <a:pt x="4408" y="15320"/>
                  </a:cubicBezTo>
                  <a:cubicBezTo>
                    <a:pt x="5533" y="15320"/>
                    <a:pt x="6657" y="14894"/>
                    <a:pt x="7478" y="14043"/>
                  </a:cubicBezTo>
                  <a:cubicBezTo>
                    <a:pt x="8329" y="13192"/>
                    <a:pt x="8755" y="12067"/>
                    <a:pt x="8755" y="10973"/>
                  </a:cubicBezTo>
                  <a:lnTo>
                    <a:pt x="8755" y="10973"/>
                  </a:lnTo>
                  <a:cubicBezTo>
                    <a:pt x="8755" y="9849"/>
                    <a:pt x="8329" y="8724"/>
                    <a:pt x="7478" y="7873"/>
                  </a:cubicBezTo>
                  <a:lnTo>
                    <a:pt x="7113" y="7478"/>
                  </a:lnTo>
                  <a:lnTo>
                    <a:pt x="4347" y="4742"/>
                  </a:lnTo>
                  <a:cubicBezTo>
                    <a:pt x="4256" y="4621"/>
                    <a:pt x="4256" y="4469"/>
                    <a:pt x="4347" y="4347"/>
                  </a:cubicBezTo>
                  <a:cubicBezTo>
                    <a:pt x="4438" y="4256"/>
                    <a:pt x="4621" y="4256"/>
                    <a:pt x="4712" y="4347"/>
                  </a:cubicBezTo>
                  <a:lnTo>
                    <a:pt x="7053" y="6687"/>
                  </a:lnTo>
                  <a:lnTo>
                    <a:pt x="7053" y="6687"/>
                  </a:lnTo>
                  <a:lnTo>
                    <a:pt x="7873" y="7508"/>
                  </a:lnTo>
                  <a:cubicBezTo>
                    <a:pt x="8724" y="8359"/>
                    <a:pt x="9819" y="8785"/>
                    <a:pt x="10943" y="8785"/>
                  </a:cubicBezTo>
                  <a:cubicBezTo>
                    <a:pt x="12068" y="8785"/>
                    <a:pt x="13192" y="8359"/>
                    <a:pt x="14044" y="7508"/>
                  </a:cubicBezTo>
                  <a:cubicBezTo>
                    <a:pt x="14895" y="6657"/>
                    <a:pt x="15320" y="5532"/>
                    <a:pt x="15320" y="4408"/>
                  </a:cubicBezTo>
                  <a:lnTo>
                    <a:pt x="15320" y="4408"/>
                  </a:lnTo>
                  <a:cubicBezTo>
                    <a:pt x="15320" y="3283"/>
                    <a:pt x="14895" y="2189"/>
                    <a:pt x="14044" y="1338"/>
                  </a:cubicBezTo>
                  <a:lnTo>
                    <a:pt x="14044" y="1338"/>
                  </a:lnTo>
                  <a:cubicBezTo>
                    <a:pt x="13496" y="791"/>
                    <a:pt x="12797" y="517"/>
                    <a:pt x="12098" y="517"/>
                  </a:cubicBezTo>
                  <a:cubicBezTo>
                    <a:pt x="11399" y="517"/>
                    <a:pt x="10700" y="791"/>
                    <a:pt x="10153" y="1338"/>
                  </a:cubicBezTo>
                  <a:lnTo>
                    <a:pt x="10153" y="1338"/>
                  </a:lnTo>
                  <a:cubicBezTo>
                    <a:pt x="9606" y="1855"/>
                    <a:pt x="9363" y="2554"/>
                    <a:pt x="9363" y="3283"/>
                  </a:cubicBezTo>
                  <a:cubicBezTo>
                    <a:pt x="9363" y="3982"/>
                    <a:pt x="9606" y="4681"/>
                    <a:pt x="10153" y="5228"/>
                  </a:cubicBezTo>
                  <a:cubicBezTo>
                    <a:pt x="10457" y="5532"/>
                    <a:pt x="10882" y="5684"/>
                    <a:pt x="11278" y="5684"/>
                  </a:cubicBezTo>
                  <a:cubicBezTo>
                    <a:pt x="11673" y="5684"/>
                    <a:pt x="12098" y="5532"/>
                    <a:pt x="12402" y="5228"/>
                  </a:cubicBezTo>
                  <a:cubicBezTo>
                    <a:pt x="12706" y="4894"/>
                    <a:pt x="12858" y="4499"/>
                    <a:pt x="12858" y="4104"/>
                  </a:cubicBezTo>
                  <a:cubicBezTo>
                    <a:pt x="12858" y="3861"/>
                    <a:pt x="12828" y="3617"/>
                    <a:pt x="12706" y="3405"/>
                  </a:cubicBezTo>
                  <a:cubicBezTo>
                    <a:pt x="12524" y="3435"/>
                    <a:pt x="12311" y="3374"/>
                    <a:pt x="12129" y="3222"/>
                  </a:cubicBezTo>
                  <a:cubicBezTo>
                    <a:pt x="11885" y="2979"/>
                    <a:pt x="11885" y="2584"/>
                    <a:pt x="12129" y="2341"/>
                  </a:cubicBezTo>
                  <a:cubicBezTo>
                    <a:pt x="12402" y="2067"/>
                    <a:pt x="12797" y="2067"/>
                    <a:pt x="13040" y="2341"/>
                  </a:cubicBezTo>
                  <a:cubicBezTo>
                    <a:pt x="13253" y="2523"/>
                    <a:pt x="13284" y="2858"/>
                    <a:pt x="13162" y="3101"/>
                  </a:cubicBezTo>
                  <a:cubicBezTo>
                    <a:pt x="13314" y="3405"/>
                    <a:pt x="13405" y="3739"/>
                    <a:pt x="13405" y="4104"/>
                  </a:cubicBezTo>
                  <a:cubicBezTo>
                    <a:pt x="13405" y="4621"/>
                    <a:pt x="13192" y="5168"/>
                    <a:pt x="12767" y="5593"/>
                  </a:cubicBezTo>
                  <a:cubicBezTo>
                    <a:pt x="12372" y="5988"/>
                    <a:pt x="11825" y="6201"/>
                    <a:pt x="11278" y="6201"/>
                  </a:cubicBezTo>
                  <a:cubicBezTo>
                    <a:pt x="10730" y="6201"/>
                    <a:pt x="10183" y="5988"/>
                    <a:pt x="9788" y="5593"/>
                  </a:cubicBezTo>
                  <a:cubicBezTo>
                    <a:pt x="9150" y="4955"/>
                    <a:pt x="8815" y="4104"/>
                    <a:pt x="8815" y="3283"/>
                  </a:cubicBezTo>
                  <a:cubicBezTo>
                    <a:pt x="8815" y="2432"/>
                    <a:pt x="9150" y="1611"/>
                    <a:pt x="9788" y="973"/>
                  </a:cubicBezTo>
                  <a:lnTo>
                    <a:pt x="9788" y="943"/>
                  </a:lnTo>
                  <a:cubicBezTo>
                    <a:pt x="10426" y="304"/>
                    <a:pt x="11247" y="0"/>
                    <a:pt x="12098" y="0"/>
                  </a:cubicBezTo>
                  <a:cubicBezTo>
                    <a:pt x="12919" y="0"/>
                    <a:pt x="13770" y="304"/>
                    <a:pt x="14408" y="943"/>
                  </a:cubicBezTo>
                  <a:lnTo>
                    <a:pt x="14408" y="943"/>
                  </a:lnTo>
                  <a:lnTo>
                    <a:pt x="14408" y="943"/>
                  </a:lnTo>
                  <a:cubicBezTo>
                    <a:pt x="15351" y="1915"/>
                    <a:pt x="15837" y="3162"/>
                    <a:pt x="15837" y="4408"/>
                  </a:cubicBezTo>
                  <a:lnTo>
                    <a:pt x="15837" y="4408"/>
                  </a:lnTo>
                  <a:cubicBezTo>
                    <a:pt x="15837" y="4651"/>
                    <a:pt x="15806" y="4924"/>
                    <a:pt x="15776" y="5168"/>
                  </a:cubicBezTo>
                  <a:cubicBezTo>
                    <a:pt x="16506" y="5928"/>
                    <a:pt x="16870" y="6900"/>
                    <a:pt x="16870" y="7873"/>
                  </a:cubicBezTo>
                  <a:cubicBezTo>
                    <a:pt x="16870" y="8846"/>
                    <a:pt x="16475" y="9849"/>
                    <a:pt x="15746" y="10608"/>
                  </a:cubicBezTo>
                  <a:cubicBezTo>
                    <a:pt x="14986" y="11368"/>
                    <a:pt x="13983" y="11733"/>
                    <a:pt x="12980" y="11733"/>
                  </a:cubicBezTo>
                  <a:cubicBezTo>
                    <a:pt x="12433" y="11733"/>
                    <a:pt x="11916" y="11642"/>
                    <a:pt x="11399" y="11429"/>
                  </a:cubicBezTo>
                  <a:cubicBezTo>
                    <a:pt x="11642" y="11915"/>
                    <a:pt x="11733" y="12463"/>
                    <a:pt x="11733" y="12979"/>
                  </a:cubicBezTo>
                  <a:lnTo>
                    <a:pt x="11733" y="12979"/>
                  </a:lnTo>
                  <a:cubicBezTo>
                    <a:pt x="11733" y="13982"/>
                    <a:pt x="11369" y="14985"/>
                    <a:pt x="10609" y="15745"/>
                  </a:cubicBezTo>
                  <a:cubicBezTo>
                    <a:pt x="9849" y="16505"/>
                    <a:pt x="8846" y="16870"/>
                    <a:pt x="7843" y="16870"/>
                  </a:cubicBezTo>
                  <a:cubicBezTo>
                    <a:pt x="6870" y="16870"/>
                    <a:pt x="5897" y="16505"/>
                    <a:pt x="5168" y="15776"/>
                  </a:cubicBezTo>
                  <a:cubicBezTo>
                    <a:pt x="4894" y="15837"/>
                    <a:pt x="4651" y="15837"/>
                    <a:pt x="4408" y="15837"/>
                  </a:cubicBezTo>
                  <a:cubicBezTo>
                    <a:pt x="3162" y="15837"/>
                    <a:pt x="1885" y="15381"/>
                    <a:pt x="943" y="14408"/>
                  </a:cubicBezTo>
                  <a:lnTo>
                    <a:pt x="943" y="14408"/>
                  </a:lnTo>
                  <a:cubicBezTo>
                    <a:pt x="305" y="13770"/>
                    <a:pt x="1" y="12949"/>
                    <a:pt x="1" y="12098"/>
                  </a:cubicBezTo>
                  <a:cubicBezTo>
                    <a:pt x="1" y="11277"/>
                    <a:pt x="305" y="10426"/>
                    <a:pt x="943" y="9788"/>
                  </a:cubicBezTo>
                  <a:lnTo>
                    <a:pt x="943" y="9788"/>
                  </a:lnTo>
                  <a:cubicBezTo>
                    <a:pt x="1581" y="9149"/>
                    <a:pt x="2432" y="8815"/>
                    <a:pt x="3253" y="8815"/>
                  </a:cubicBezTo>
                  <a:cubicBezTo>
                    <a:pt x="4104" y="8815"/>
                    <a:pt x="4955" y="9149"/>
                    <a:pt x="5594" y="9788"/>
                  </a:cubicBezTo>
                  <a:cubicBezTo>
                    <a:pt x="5989" y="10183"/>
                    <a:pt x="6201" y="10730"/>
                    <a:pt x="6201" y="11277"/>
                  </a:cubicBezTo>
                  <a:cubicBezTo>
                    <a:pt x="6201" y="11824"/>
                    <a:pt x="5989" y="12371"/>
                    <a:pt x="5594" y="12767"/>
                  </a:cubicBezTo>
                  <a:cubicBezTo>
                    <a:pt x="5168" y="13192"/>
                    <a:pt x="4621" y="13405"/>
                    <a:pt x="4074" y="13405"/>
                  </a:cubicBezTo>
                  <a:cubicBezTo>
                    <a:pt x="3739" y="13405"/>
                    <a:pt x="3405" y="13314"/>
                    <a:pt x="3071" y="13162"/>
                  </a:cubicBezTo>
                  <a:close/>
                  <a:moveTo>
                    <a:pt x="14682" y="5654"/>
                  </a:moveTo>
                  <a:cubicBezTo>
                    <a:pt x="14834" y="5502"/>
                    <a:pt x="14834" y="5259"/>
                    <a:pt x="14682" y="5076"/>
                  </a:cubicBezTo>
                  <a:cubicBezTo>
                    <a:pt x="14499" y="4924"/>
                    <a:pt x="14256" y="4924"/>
                    <a:pt x="14104" y="5076"/>
                  </a:cubicBezTo>
                  <a:cubicBezTo>
                    <a:pt x="13922" y="5259"/>
                    <a:pt x="13922" y="5502"/>
                    <a:pt x="14104" y="5654"/>
                  </a:cubicBezTo>
                  <a:cubicBezTo>
                    <a:pt x="14256" y="5836"/>
                    <a:pt x="14499" y="5836"/>
                    <a:pt x="14682" y="5654"/>
                  </a:cubicBezTo>
                  <a:close/>
                  <a:moveTo>
                    <a:pt x="13770" y="7143"/>
                  </a:moveTo>
                  <a:cubicBezTo>
                    <a:pt x="13922" y="6991"/>
                    <a:pt x="13922" y="6748"/>
                    <a:pt x="13770" y="6566"/>
                  </a:cubicBezTo>
                  <a:cubicBezTo>
                    <a:pt x="13618" y="6414"/>
                    <a:pt x="13344" y="6414"/>
                    <a:pt x="13192" y="6566"/>
                  </a:cubicBezTo>
                  <a:cubicBezTo>
                    <a:pt x="13040" y="6748"/>
                    <a:pt x="13040" y="6991"/>
                    <a:pt x="13192" y="7143"/>
                  </a:cubicBezTo>
                  <a:cubicBezTo>
                    <a:pt x="13344" y="7326"/>
                    <a:pt x="13618" y="7326"/>
                    <a:pt x="13770" y="7143"/>
                  </a:cubicBezTo>
                  <a:close/>
                  <a:moveTo>
                    <a:pt x="12341" y="7994"/>
                  </a:moveTo>
                  <a:cubicBezTo>
                    <a:pt x="12493" y="7842"/>
                    <a:pt x="12493" y="7569"/>
                    <a:pt x="12341" y="7417"/>
                  </a:cubicBezTo>
                  <a:cubicBezTo>
                    <a:pt x="12189" y="7265"/>
                    <a:pt x="11916" y="7265"/>
                    <a:pt x="11764" y="7417"/>
                  </a:cubicBezTo>
                  <a:cubicBezTo>
                    <a:pt x="11612" y="7569"/>
                    <a:pt x="11612" y="7842"/>
                    <a:pt x="11764" y="7994"/>
                  </a:cubicBezTo>
                  <a:cubicBezTo>
                    <a:pt x="11916" y="8146"/>
                    <a:pt x="12189" y="8146"/>
                    <a:pt x="12341" y="7994"/>
                  </a:cubicBezTo>
                  <a:close/>
                  <a:moveTo>
                    <a:pt x="10700" y="8177"/>
                  </a:moveTo>
                  <a:cubicBezTo>
                    <a:pt x="10852" y="7994"/>
                    <a:pt x="10852" y="7751"/>
                    <a:pt x="10700" y="7599"/>
                  </a:cubicBezTo>
                  <a:cubicBezTo>
                    <a:pt x="10548" y="7447"/>
                    <a:pt x="10274" y="7447"/>
                    <a:pt x="10122" y="7599"/>
                  </a:cubicBezTo>
                  <a:cubicBezTo>
                    <a:pt x="9970" y="7751"/>
                    <a:pt x="9970" y="7994"/>
                    <a:pt x="10122" y="8177"/>
                  </a:cubicBezTo>
                  <a:cubicBezTo>
                    <a:pt x="10274" y="8329"/>
                    <a:pt x="10548" y="8329"/>
                    <a:pt x="10700" y="8177"/>
                  </a:cubicBezTo>
                  <a:close/>
                  <a:moveTo>
                    <a:pt x="9150" y="7569"/>
                  </a:moveTo>
                  <a:cubicBezTo>
                    <a:pt x="9302" y="7387"/>
                    <a:pt x="9302" y="7143"/>
                    <a:pt x="9150" y="6991"/>
                  </a:cubicBezTo>
                  <a:cubicBezTo>
                    <a:pt x="8998" y="6809"/>
                    <a:pt x="8724" y="6809"/>
                    <a:pt x="8572" y="6991"/>
                  </a:cubicBezTo>
                  <a:cubicBezTo>
                    <a:pt x="8420" y="7143"/>
                    <a:pt x="8420" y="7387"/>
                    <a:pt x="8572" y="7569"/>
                  </a:cubicBezTo>
                  <a:cubicBezTo>
                    <a:pt x="8724" y="7721"/>
                    <a:pt x="8998" y="7721"/>
                    <a:pt x="9150" y="7569"/>
                  </a:cubicBezTo>
                  <a:close/>
                  <a:moveTo>
                    <a:pt x="14895" y="14894"/>
                  </a:moveTo>
                  <a:lnTo>
                    <a:pt x="14895" y="13496"/>
                  </a:lnTo>
                  <a:cubicBezTo>
                    <a:pt x="14895" y="13071"/>
                    <a:pt x="14925" y="12949"/>
                    <a:pt x="14925" y="12949"/>
                  </a:cubicBezTo>
                  <a:cubicBezTo>
                    <a:pt x="14864" y="12949"/>
                    <a:pt x="14803" y="12979"/>
                    <a:pt x="14712" y="13010"/>
                  </a:cubicBezTo>
                  <a:cubicBezTo>
                    <a:pt x="14378" y="13071"/>
                    <a:pt x="13800" y="13222"/>
                    <a:pt x="12888" y="12888"/>
                  </a:cubicBezTo>
                  <a:cubicBezTo>
                    <a:pt x="13192" y="13800"/>
                    <a:pt x="13071" y="14378"/>
                    <a:pt x="12980" y="14712"/>
                  </a:cubicBezTo>
                  <a:cubicBezTo>
                    <a:pt x="12980" y="14803"/>
                    <a:pt x="12949" y="14894"/>
                    <a:pt x="12949" y="14925"/>
                  </a:cubicBezTo>
                  <a:cubicBezTo>
                    <a:pt x="12949" y="14925"/>
                    <a:pt x="13071" y="14894"/>
                    <a:pt x="13496" y="14894"/>
                  </a:cubicBezTo>
                  <a:close/>
                  <a:moveTo>
                    <a:pt x="12129" y="12402"/>
                  </a:moveTo>
                  <a:lnTo>
                    <a:pt x="12129" y="12402"/>
                  </a:lnTo>
                  <a:lnTo>
                    <a:pt x="12129" y="12402"/>
                  </a:lnTo>
                  <a:lnTo>
                    <a:pt x="12129" y="12402"/>
                  </a:lnTo>
                  <a:cubicBezTo>
                    <a:pt x="12129" y="12432"/>
                    <a:pt x="12129" y="12463"/>
                    <a:pt x="12129" y="12493"/>
                  </a:cubicBezTo>
                  <a:lnTo>
                    <a:pt x="12129" y="12493"/>
                  </a:lnTo>
                  <a:lnTo>
                    <a:pt x="12129" y="12493"/>
                  </a:lnTo>
                  <a:lnTo>
                    <a:pt x="1212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523"/>
                  </a:lnTo>
                  <a:cubicBezTo>
                    <a:pt x="12706" y="13618"/>
                    <a:pt x="12554" y="14256"/>
                    <a:pt x="12493" y="14621"/>
                  </a:cubicBezTo>
                  <a:cubicBezTo>
                    <a:pt x="12463" y="14742"/>
                    <a:pt x="12433" y="14833"/>
                    <a:pt x="12433" y="14925"/>
                  </a:cubicBezTo>
                  <a:cubicBezTo>
                    <a:pt x="12433" y="15320"/>
                    <a:pt x="12645" y="15411"/>
                    <a:pt x="13496" y="15411"/>
                  </a:cubicBezTo>
                  <a:lnTo>
                    <a:pt x="15168" y="15441"/>
                  </a:lnTo>
                  <a:cubicBezTo>
                    <a:pt x="15320" y="15441"/>
                    <a:pt x="15411" y="15320"/>
                    <a:pt x="15411" y="15168"/>
                  </a:cubicBezTo>
                  <a:lnTo>
                    <a:pt x="15411" y="13496"/>
                  </a:lnTo>
                  <a:cubicBezTo>
                    <a:pt x="15411" y="12645"/>
                    <a:pt x="15320" y="12432"/>
                    <a:pt x="14925" y="12432"/>
                  </a:cubicBezTo>
                  <a:cubicBezTo>
                    <a:pt x="14803" y="12432"/>
                    <a:pt x="14712" y="12463"/>
                    <a:pt x="14621" y="12493"/>
                  </a:cubicBezTo>
                  <a:cubicBezTo>
                    <a:pt x="14256" y="12584"/>
                    <a:pt x="13618" y="12706"/>
                    <a:pt x="12493" y="12159"/>
                  </a:cubicBez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63" y="12159"/>
                  </a:lnTo>
                  <a:lnTo>
                    <a:pt x="12463" y="12159"/>
                  </a:lnTo>
                  <a:lnTo>
                    <a:pt x="12463" y="12159"/>
                  </a:lnTo>
                  <a:lnTo>
                    <a:pt x="12463" y="12159"/>
                  </a:lnTo>
                  <a:lnTo>
                    <a:pt x="12463" y="12128"/>
                  </a:lnTo>
                  <a:cubicBezTo>
                    <a:pt x="12433" y="12128"/>
                    <a:pt x="12402" y="12128"/>
                    <a:pt x="12372" y="12128"/>
                  </a:cubicBezTo>
                  <a:lnTo>
                    <a:pt x="12372" y="12128"/>
                  </a:lnTo>
                  <a:lnTo>
                    <a:pt x="12372" y="12128"/>
                  </a:lnTo>
                  <a:lnTo>
                    <a:pt x="12372" y="12128"/>
                  </a:lnTo>
                  <a:cubicBezTo>
                    <a:pt x="12341" y="12128"/>
                    <a:pt x="12311" y="12128"/>
                    <a:pt x="12311" y="12159"/>
                  </a:cubicBez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89"/>
                  </a:lnTo>
                  <a:cubicBezTo>
                    <a:pt x="12220" y="12189"/>
                    <a:pt x="12220" y="12189"/>
                    <a:pt x="12220" y="12189"/>
                  </a:cubicBezTo>
                  <a:lnTo>
                    <a:pt x="12220" y="12189"/>
                  </a:lnTo>
                  <a:lnTo>
                    <a:pt x="12220" y="12189"/>
                  </a:lnTo>
                  <a:lnTo>
                    <a:pt x="12189" y="12189"/>
                  </a:lnTo>
                  <a:lnTo>
                    <a:pt x="12189" y="12189"/>
                  </a:lnTo>
                  <a:lnTo>
                    <a:pt x="12189" y="1218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59" y="12219"/>
                  </a:lnTo>
                  <a:lnTo>
                    <a:pt x="12159" y="12219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29" y="12280"/>
                  </a:lnTo>
                  <a:lnTo>
                    <a:pt x="12129" y="12280"/>
                  </a:lnTo>
                  <a:lnTo>
                    <a:pt x="12129" y="12280"/>
                  </a:lnTo>
                  <a:cubicBezTo>
                    <a:pt x="12129" y="12311"/>
                    <a:pt x="12129" y="12341"/>
                    <a:pt x="12129" y="12402"/>
                  </a:cubicBezTo>
                  <a:close/>
                  <a:moveTo>
                    <a:pt x="15624" y="5806"/>
                  </a:moveTo>
                  <a:cubicBezTo>
                    <a:pt x="15411" y="6566"/>
                    <a:pt x="15016" y="7265"/>
                    <a:pt x="14408" y="7873"/>
                  </a:cubicBezTo>
                  <a:cubicBezTo>
                    <a:pt x="13466" y="8815"/>
                    <a:pt x="12220" y="9301"/>
                    <a:pt x="10943" y="9301"/>
                  </a:cubicBezTo>
                  <a:cubicBezTo>
                    <a:pt x="10426" y="9301"/>
                    <a:pt x="9910" y="9210"/>
                    <a:pt x="9423" y="9058"/>
                  </a:cubicBezTo>
                  <a:lnTo>
                    <a:pt x="10609" y="10244"/>
                  </a:lnTo>
                  <a:cubicBezTo>
                    <a:pt x="11247" y="10882"/>
                    <a:pt x="12129" y="11216"/>
                    <a:pt x="12980" y="11216"/>
                  </a:cubicBezTo>
                  <a:cubicBezTo>
                    <a:pt x="13831" y="11216"/>
                    <a:pt x="14712" y="10882"/>
                    <a:pt x="15351" y="10244"/>
                  </a:cubicBezTo>
                  <a:cubicBezTo>
                    <a:pt x="16019" y="9575"/>
                    <a:pt x="16354" y="8724"/>
                    <a:pt x="16354" y="7873"/>
                  </a:cubicBezTo>
                  <a:cubicBezTo>
                    <a:pt x="16354" y="7143"/>
                    <a:pt x="16110" y="6414"/>
                    <a:pt x="15624" y="5806"/>
                  </a:cubicBezTo>
                  <a:close/>
                  <a:moveTo>
                    <a:pt x="10244" y="10608"/>
                  </a:moveTo>
                  <a:lnTo>
                    <a:pt x="10244" y="10608"/>
                  </a:lnTo>
                  <a:lnTo>
                    <a:pt x="9059" y="9423"/>
                  </a:lnTo>
                  <a:cubicBezTo>
                    <a:pt x="9211" y="9909"/>
                    <a:pt x="9302" y="10426"/>
                    <a:pt x="9302" y="10973"/>
                  </a:cubicBezTo>
                  <a:lnTo>
                    <a:pt x="9302" y="10973"/>
                  </a:lnTo>
                  <a:cubicBezTo>
                    <a:pt x="9302" y="12219"/>
                    <a:pt x="8815" y="13466"/>
                    <a:pt x="7873" y="14408"/>
                  </a:cubicBezTo>
                  <a:cubicBezTo>
                    <a:pt x="7265" y="15016"/>
                    <a:pt x="6566" y="15411"/>
                    <a:pt x="5806" y="15654"/>
                  </a:cubicBezTo>
                  <a:cubicBezTo>
                    <a:pt x="6384" y="16110"/>
                    <a:pt x="7113" y="16353"/>
                    <a:pt x="7843" y="16353"/>
                  </a:cubicBezTo>
                  <a:cubicBezTo>
                    <a:pt x="8724" y="16353"/>
                    <a:pt x="9575" y="16019"/>
                    <a:pt x="10244" y="15350"/>
                  </a:cubicBezTo>
                  <a:cubicBezTo>
                    <a:pt x="10882" y="14712"/>
                    <a:pt x="11217" y="13861"/>
                    <a:pt x="11217" y="12979"/>
                  </a:cubicBezTo>
                  <a:lnTo>
                    <a:pt x="11217" y="12979"/>
                  </a:lnTo>
                  <a:cubicBezTo>
                    <a:pt x="11217" y="12128"/>
                    <a:pt x="10882" y="11277"/>
                    <a:pt x="10244" y="10608"/>
                  </a:cubicBezTo>
                  <a:close/>
                  <a:moveTo>
                    <a:pt x="5654" y="14681"/>
                  </a:moveTo>
                  <a:cubicBezTo>
                    <a:pt x="5806" y="14499"/>
                    <a:pt x="5806" y="14256"/>
                    <a:pt x="5654" y="14104"/>
                  </a:cubicBezTo>
                  <a:cubicBezTo>
                    <a:pt x="5502" y="13952"/>
                    <a:pt x="5229" y="13952"/>
                    <a:pt x="5077" y="14104"/>
                  </a:cubicBezTo>
                  <a:cubicBezTo>
                    <a:pt x="4925" y="14256"/>
                    <a:pt x="4925" y="14499"/>
                    <a:pt x="5077" y="14681"/>
                  </a:cubicBezTo>
                  <a:cubicBezTo>
                    <a:pt x="5229" y="14833"/>
                    <a:pt x="5502" y="14833"/>
                    <a:pt x="5654" y="14681"/>
                  </a:cubicBezTo>
                  <a:close/>
                  <a:moveTo>
                    <a:pt x="7144" y="13770"/>
                  </a:moveTo>
                  <a:cubicBezTo>
                    <a:pt x="7296" y="13618"/>
                    <a:pt x="7296" y="13344"/>
                    <a:pt x="7144" y="13192"/>
                  </a:cubicBezTo>
                  <a:cubicBezTo>
                    <a:pt x="6992" y="13040"/>
                    <a:pt x="6718" y="13040"/>
                    <a:pt x="6566" y="13192"/>
                  </a:cubicBezTo>
                  <a:cubicBezTo>
                    <a:pt x="6414" y="13344"/>
                    <a:pt x="6414" y="13618"/>
                    <a:pt x="6566" y="13770"/>
                  </a:cubicBezTo>
                  <a:cubicBezTo>
                    <a:pt x="6718" y="13922"/>
                    <a:pt x="6992" y="13922"/>
                    <a:pt x="7144" y="13770"/>
                  </a:cubicBezTo>
                  <a:close/>
                  <a:moveTo>
                    <a:pt x="7964" y="12341"/>
                  </a:moveTo>
                  <a:cubicBezTo>
                    <a:pt x="8147" y="12189"/>
                    <a:pt x="8147" y="11946"/>
                    <a:pt x="7964" y="11764"/>
                  </a:cubicBezTo>
                  <a:cubicBezTo>
                    <a:pt x="7812" y="11612"/>
                    <a:pt x="7569" y="11612"/>
                    <a:pt x="7417" y="11764"/>
                  </a:cubicBezTo>
                  <a:cubicBezTo>
                    <a:pt x="7235" y="11946"/>
                    <a:pt x="7235" y="12189"/>
                    <a:pt x="7417" y="12341"/>
                  </a:cubicBezTo>
                  <a:cubicBezTo>
                    <a:pt x="7569" y="12523"/>
                    <a:pt x="7812" y="12523"/>
                    <a:pt x="7964" y="12341"/>
                  </a:cubicBezTo>
                  <a:close/>
                  <a:moveTo>
                    <a:pt x="8147" y="10700"/>
                  </a:moveTo>
                  <a:cubicBezTo>
                    <a:pt x="8329" y="10548"/>
                    <a:pt x="8329" y="10274"/>
                    <a:pt x="8147" y="10122"/>
                  </a:cubicBezTo>
                  <a:cubicBezTo>
                    <a:pt x="7995" y="9970"/>
                    <a:pt x="7752" y="9970"/>
                    <a:pt x="7569" y="10122"/>
                  </a:cubicBezTo>
                  <a:cubicBezTo>
                    <a:pt x="7417" y="10274"/>
                    <a:pt x="7417" y="10548"/>
                    <a:pt x="7569" y="10700"/>
                  </a:cubicBezTo>
                  <a:cubicBezTo>
                    <a:pt x="7752" y="10852"/>
                    <a:pt x="7995" y="10852"/>
                    <a:pt x="8147" y="10700"/>
                  </a:cubicBezTo>
                  <a:close/>
                  <a:moveTo>
                    <a:pt x="7539" y="9149"/>
                  </a:moveTo>
                  <a:cubicBezTo>
                    <a:pt x="7691" y="8998"/>
                    <a:pt x="7691" y="8724"/>
                    <a:pt x="7539" y="8572"/>
                  </a:cubicBezTo>
                  <a:cubicBezTo>
                    <a:pt x="7387" y="8420"/>
                    <a:pt x="7144" y="8420"/>
                    <a:pt x="6961" y="8572"/>
                  </a:cubicBezTo>
                  <a:cubicBezTo>
                    <a:pt x="6809" y="8724"/>
                    <a:pt x="6809" y="8998"/>
                    <a:pt x="6961" y="9149"/>
                  </a:cubicBezTo>
                  <a:cubicBezTo>
                    <a:pt x="7144" y="9301"/>
                    <a:pt x="7387" y="9301"/>
                    <a:pt x="7539" y="91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08877" y="316155"/>
              <a:ext cx="8526246" cy="4511191"/>
            </a:xfrm>
            <a:custGeom>
              <a:rect b="b" l="l" r="r" t="t"/>
              <a:pathLst>
                <a:path extrusionOk="0" h="167298" w="262225">
                  <a:moveTo>
                    <a:pt x="366" y="12554"/>
                  </a:moveTo>
                  <a:cubicBezTo>
                    <a:pt x="366" y="12493"/>
                    <a:pt x="335" y="12402"/>
                    <a:pt x="244" y="12372"/>
                  </a:cubicBezTo>
                  <a:cubicBezTo>
                    <a:pt x="123" y="12341"/>
                    <a:pt x="1" y="12432"/>
                    <a:pt x="1" y="12554"/>
                  </a:cubicBezTo>
                  <a:lnTo>
                    <a:pt x="1" y="12949"/>
                  </a:lnTo>
                  <a:cubicBezTo>
                    <a:pt x="1" y="13040"/>
                    <a:pt x="31" y="13131"/>
                    <a:pt x="123" y="13162"/>
                  </a:cubicBezTo>
                  <a:cubicBezTo>
                    <a:pt x="244" y="13192"/>
                    <a:pt x="366" y="13101"/>
                    <a:pt x="366" y="12949"/>
                  </a:cubicBezTo>
                  <a:close/>
                  <a:moveTo>
                    <a:pt x="261860" y="154744"/>
                  </a:moveTo>
                  <a:cubicBezTo>
                    <a:pt x="261860" y="154805"/>
                    <a:pt x="261890" y="154896"/>
                    <a:pt x="261982" y="154927"/>
                  </a:cubicBezTo>
                  <a:cubicBezTo>
                    <a:pt x="262103" y="154957"/>
                    <a:pt x="262225" y="154866"/>
                    <a:pt x="262225" y="154744"/>
                  </a:cubicBezTo>
                  <a:lnTo>
                    <a:pt x="262225" y="154349"/>
                  </a:lnTo>
                  <a:cubicBezTo>
                    <a:pt x="262225" y="154258"/>
                    <a:pt x="262194" y="154167"/>
                    <a:pt x="262103" y="154137"/>
                  </a:cubicBezTo>
                  <a:cubicBezTo>
                    <a:pt x="261982" y="154106"/>
                    <a:pt x="261860" y="154197"/>
                    <a:pt x="261860" y="154349"/>
                  </a:cubicBezTo>
                  <a:close/>
                  <a:moveTo>
                    <a:pt x="249489" y="167298"/>
                  </a:moveTo>
                  <a:cubicBezTo>
                    <a:pt x="249580" y="167298"/>
                    <a:pt x="249671" y="167237"/>
                    <a:pt x="249702" y="167146"/>
                  </a:cubicBezTo>
                  <a:cubicBezTo>
                    <a:pt x="249732" y="167024"/>
                    <a:pt x="249641" y="166903"/>
                    <a:pt x="249489" y="166903"/>
                  </a:cubicBezTo>
                  <a:lnTo>
                    <a:pt x="249124" y="166903"/>
                  </a:lnTo>
                  <a:cubicBezTo>
                    <a:pt x="249033" y="166903"/>
                    <a:pt x="248942" y="166963"/>
                    <a:pt x="248911" y="167024"/>
                  </a:cubicBezTo>
                  <a:cubicBezTo>
                    <a:pt x="248881" y="167146"/>
                    <a:pt x="248972" y="167298"/>
                    <a:pt x="249124" y="167298"/>
                  </a:cubicBezTo>
                  <a:close/>
                  <a:moveTo>
                    <a:pt x="247939" y="167298"/>
                  </a:moveTo>
                  <a:cubicBezTo>
                    <a:pt x="248030" y="167298"/>
                    <a:pt x="248091" y="167237"/>
                    <a:pt x="248121" y="167146"/>
                  </a:cubicBezTo>
                  <a:cubicBezTo>
                    <a:pt x="248152" y="167024"/>
                    <a:pt x="248060" y="166903"/>
                    <a:pt x="247939" y="166903"/>
                  </a:cubicBezTo>
                  <a:lnTo>
                    <a:pt x="247544" y="166903"/>
                  </a:lnTo>
                  <a:cubicBezTo>
                    <a:pt x="247452" y="166903"/>
                    <a:pt x="247361" y="166963"/>
                    <a:pt x="247361" y="167024"/>
                  </a:cubicBezTo>
                  <a:cubicBezTo>
                    <a:pt x="247300" y="167146"/>
                    <a:pt x="247392" y="167298"/>
                    <a:pt x="247544" y="167298"/>
                  </a:cubicBezTo>
                  <a:close/>
                  <a:moveTo>
                    <a:pt x="246358" y="167298"/>
                  </a:moveTo>
                  <a:cubicBezTo>
                    <a:pt x="246449" y="167298"/>
                    <a:pt x="246510" y="167237"/>
                    <a:pt x="246541" y="167146"/>
                  </a:cubicBezTo>
                  <a:cubicBezTo>
                    <a:pt x="246571" y="167024"/>
                    <a:pt x="246480" y="166903"/>
                    <a:pt x="246358" y="166903"/>
                  </a:cubicBezTo>
                  <a:lnTo>
                    <a:pt x="245963" y="166903"/>
                  </a:lnTo>
                  <a:cubicBezTo>
                    <a:pt x="245872" y="166903"/>
                    <a:pt x="245811" y="166963"/>
                    <a:pt x="245781" y="167024"/>
                  </a:cubicBezTo>
                  <a:cubicBezTo>
                    <a:pt x="245750" y="167146"/>
                    <a:pt x="245841" y="167298"/>
                    <a:pt x="245963" y="167298"/>
                  </a:cubicBezTo>
                  <a:close/>
                  <a:moveTo>
                    <a:pt x="244778" y="167298"/>
                  </a:moveTo>
                  <a:cubicBezTo>
                    <a:pt x="244869" y="167298"/>
                    <a:pt x="244930" y="167237"/>
                    <a:pt x="244960" y="167146"/>
                  </a:cubicBezTo>
                  <a:cubicBezTo>
                    <a:pt x="245021" y="167024"/>
                    <a:pt x="244930" y="166903"/>
                    <a:pt x="244778" y="166903"/>
                  </a:cubicBezTo>
                  <a:lnTo>
                    <a:pt x="244382" y="166903"/>
                  </a:lnTo>
                  <a:cubicBezTo>
                    <a:pt x="244291" y="166903"/>
                    <a:pt x="244230" y="166963"/>
                    <a:pt x="244200" y="167024"/>
                  </a:cubicBezTo>
                  <a:cubicBezTo>
                    <a:pt x="244170" y="167146"/>
                    <a:pt x="244261" y="167298"/>
                    <a:pt x="244382" y="167298"/>
                  </a:cubicBezTo>
                  <a:close/>
                  <a:moveTo>
                    <a:pt x="243197" y="167298"/>
                  </a:moveTo>
                  <a:cubicBezTo>
                    <a:pt x="243288" y="167298"/>
                    <a:pt x="243379" y="167237"/>
                    <a:pt x="243410" y="167146"/>
                  </a:cubicBezTo>
                  <a:cubicBezTo>
                    <a:pt x="243440" y="167024"/>
                    <a:pt x="243349" y="166903"/>
                    <a:pt x="243197" y="166903"/>
                  </a:cubicBezTo>
                  <a:lnTo>
                    <a:pt x="242802" y="166903"/>
                  </a:lnTo>
                  <a:cubicBezTo>
                    <a:pt x="242741" y="166903"/>
                    <a:pt x="242650" y="166963"/>
                    <a:pt x="242620" y="167024"/>
                  </a:cubicBezTo>
                  <a:cubicBezTo>
                    <a:pt x="242589" y="167146"/>
                    <a:pt x="242680" y="167298"/>
                    <a:pt x="242802" y="167298"/>
                  </a:cubicBezTo>
                  <a:close/>
                  <a:moveTo>
                    <a:pt x="241647" y="167298"/>
                  </a:moveTo>
                  <a:cubicBezTo>
                    <a:pt x="241708" y="167298"/>
                    <a:pt x="241799" y="167237"/>
                    <a:pt x="241829" y="167146"/>
                  </a:cubicBezTo>
                  <a:cubicBezTo>
                    <a:pt x="241860" y="167024"/>
                    <a:pt x="241768" y="166903"/>
                    <a:pt x="241647" y="166903"/>
                  </a:cubicBezTo>
                  <a:lnTo>
                    <a:pt x="241252" y="166903"/>
                  </a:lnTo>
                  <a:cubicBezTo>
                    <a:pt x="241161" y="166903"/>
                    <a:pt x="241069" y="166963"/>
                    <a:pt x="241069" y="167024"/>
                  </a:cubicBezTo>
                  <a:cubicBezTo>
                    <a:pt x="241009" y="167146"/>
                    <a:pt x="241100" y="167298"/>
                    <a:pt x="241252" y="167298"/>
                  </a:cubicBezTo>
                  <a:close/>
                  <a:moveTo>
                    <a:pt x="240066" y="167298"/>
                  </a:moveTo>
                  <a:cubicBezTo>
                    <a:pt x="240157" y="167298"/>
                    <a:pt x="240218" y="167237"/>
                    <a:pt x="240249" y="167146"/>
                  </a:cubicBezTo>
                  <a:cubicBezTo>
                    <a:pt x="240279" y="167024"/>
                    <a:pt x="240188" y="166903"/>
                    <a:pt x="240066" y="166903"/>
                  </a:cubicBezTo>
                  <a:lnTo>
                    <a:pt x="239671" y="166903"/>
                  </a:lnTo>
                  <a:cubicBezTo>
                    <a:pt x="239580" y="166903"/>
                    <a:pt x="239519" y="166963"/>
                    <a:pt x="239489" y="167024"/>
                  </a:cubicBezTo>
                  <a:cubicBezTo>
                    <a:pt x="239428" y="167146"/>
                    <a:pt x="239550" y="167298"/>
                    <a:pt x="239671" y="167298"/>
                  </a:cubicBezTo>
                  <a:close/>
                  <a:moveTo>
                    <a:pt x="238486" y="167298"/>
                  </a:moveTo>
                  <a:cubicBezTo>
                    <a:pt x="238577" y="167298"/>
                    <a:pt x="238638" y="167237"/>
                    <a:pt x="238668" y="167146"/>
                  </a:cubicBezTo>
                  <a:cubicBezTo>
                    <a:pt x="238729" y="167024"/>
                    <a:pt x="238638" y="166903"/>
                    <a:pt x="238486" y="166903"/>
                  </a:cubicBezTo>
                  <a:lnTo>
                    <a:pt x="238091" y="166903"/>
                  </a:lnTo>
                  <a:cubicBezTo>
                    <a:pt x="237999" y="166903"/>
                    <a:pt x="237939" y="166963"/>
                    <a:pt x="237908" y="167024"/>
                  </a:cubicBezTo>
                  <a:cubicBezTo>
                    <a:pt x="237878" y="167146"/>
                    <a:pt x="237969" y="167298"/>
                    <a:pt x="238091" y="167298"/>
                  </a:cubicBezTo>
                  <a:close/>
                  <a:moveTo>
                    <a:pt x="236905" y="167298"/>
                  </a:moveTo>
                  <a:cubicBezTo>
                    <a:pt x="236996" y="167298"/>
                    <a:pt x="237087" y="167237"/>
                    <a:pt x="237118" y="167146"/>
                  </a:cubicBezTo>
                  <a:cubicBezTo>
                    <a:pt x="237148" y="167024"/>
                    <a:pt x="237057" y="166903"/>
                    <a:pt x="236905" y="166903"/>
                  </a:cubicBezTo>
                  <a:lnTo>
                    <a:pt x="236510" y="166903"/>
                  </a:lnTo>
                  <a:cubicBezTo>
                    <a:pt x="236449" y="166903"/>
                    <a:pt x="236358" y="166963"/>
                    <a:pt x="236328" y="167024"/>
                  </a:cubicBezTo>
                  <a:cubicBezTo>
                    <a:pt x="236297" y="167146"/>
                    <a:pt x="236388" y="167298"/>
                    <a:pt x="236510" y="167298"/>
                  </a:cubicBezTo>
                  <a:close/>
                  <a:moveTo>
                    <a:pt x="235355" y="167298"/>
                  </a:moveTo>
                  <a:cubicBezTo>
                    <a:pt x="235416" y="167298"/>
                    <a:pt x="235507" y="167237"/>
                    <a:pt x="235537" y="167146"/>
                  </a:cubicBezTo>
                  <a:cubicBezTo>
                    <a:pt x="235568" y="167024"/>
                    <a:pt x="235477" y="166903"/>
                    <a:pt x="235355" y="166903"/>
                  </a:cubicBezTo>
                  <a:lnTo>
                    <a:pt x="234960" y="166903"/>
                  </a:lnTo>
                  <a:cubicBezTo>
                    <a:pt x="234869" y="166903"/>
                    <a:pt x="234777" y="166963"/>
                    <a:pt x="234747" y="167024"/>
                  </a:cubicBezTo>
                  <a:cubicBezTo>
                    <a:pt x="234717" y="167146"/>
                    <a:pt x="234808" y="167298"/>
                    <a:pt x="234960" y="167298"/>
                  </a:cubicBezTo>
                  <a:close/>
                  <a:moveTo>
                    <a:pt x="233774" y="167298"/>
                  </a:moveTo>
                  <a:cubicBezTo>
                    <a:pt x="233866" y="167298"/>
                    <a:pt x="233926" y="167237"/>
                    <a:pt x="233957" y="167146"/>
                  </a:cubicBezTo>
                  <a:cubicBezTo>
                    <a:pt x="233987" y="167024"/>
                    <a:pt x="233896" y="166903"/>
                    <a:pt x="233774" y="166903"/>
                  </a:cubicBezTo>
                  <a:lnTo>
                    <a:pt x="233379" y="166903"/>
                  </a:lnTo>
                  <a:cubicBezTo>
                    <a:pt x="233288" y="166903"/>
                    <a:pt x="233227" y="166963"/>
                    <a:pt x="233197" y="167024"/>
                  </a:cubicBezTo>
                  <a:cubicBezTo>
                    <a:pt x="233136" y="167146"/>
                    <a:pt x="233258" y="167298"/>
                    <a:pt x="233379" y="167298"/>
                  </a:cubicBezTo>
                  <a:close/>
                  <a:moveTo>
                    <a:pt x="232194" y="167298"/>
                  </a:moveTo>
                  <a:cubicBezTo>
                    <a:pt x="232285" y="167298"/>
                    <a:pt x="232346" y="167237"/>
                    <a:pt x="232376" y="167146"/>
                  </a:cubicBezTo>
                  <a:cubicBezTo>
                    <a:pt x="232437" y="167024"/>
                    <a:pt x="232315" y="166903"/>
                    <a:pt x="232194" y="166903"/>
                  </a:cubicBezTo>
                  <a:lnTo>
                    <a:pt x="231799" y="166903"/>
                  </a:lnTo>
                  <a:cubicBezTo>
                    <a:pt x="231707" y="166903"/>
                    <a:pt x="231647" y="166963"/>
                    <a:pt x="231616" y="167024"/>
                  </a:cubicBezTo>
                  <a:cubicBezTo>
                    <a:pt x="231586" y="167146"/>
                    <a:pt x="231677" y="167298"/>
                    <a:pt x="231799" y="167298"/>
                  </a:cubicBezTo>
                  <a:close/>
                  <a:moveTo>
                    <a:pt x="230613" y="167298"/>
                  </a:moveTo>
                  <a:cubicBezTo>
                    <a:pt x="230704" y="167298"/>
                    <a:pt x="230796" y="167237"/>
                    <a:pt x="230796" y="167146"/>
                  </a:cubicBezTo>
                  <a:cubicBezTo>
                    <a:pt x="230856" y="167024"/>
                    <a:pt x="230765" y="166903"/>
                    <a:pt x="230613" y="166903"/>
                  </a:cubicBezTo>
                  <a:lnTo>
                    <a:pt x="230218" y="166903"/>
                  </a:lnTo>
                  <a:cubicBezTo>
                    <a:pt x="230157" y="166903"/>
                    <a:pt x="230066" y="166963"/>
                    <a:pt x="230036" y="167024"/>
                  </a:cubicBezTo>
                  <a:cubicBezTo>
                    <a:pt x="230005" y="167146"/>
                    <a:pt x="230096" y="167298"/>
                    <a:pt x="230218" y="167298"/>
                  </a:cubicBezTo>
                  <a:close/>
                  <a:moveTo>
                    <a:pt x="229063" y="167298"/>
                  </a:moveTo>
                  <a:cubicBezTo>
                    <a:pt x="229124" y="167298"/>
                    <a:pt x="229215" y="167237"/>
                    <a:pt x="229245" y="167146"/>
                  </a:cubicBezTo>
                  <a:cubicBezTo>
                    <a:pt x="229276" y="167024"/>
                    <a:pt x="229185" y="166903"/>
                    <a:pt x="229063" y="166903"/>
                  </a:cubicBezTo>
                  <a:lnTo>
                    <a:pt x="228668" y="166903"/>
                  </a:lnTo>
                  <a:cubicBezTo>
                    <a:pt x="228577" y="166903"/>
                    <a:pt x="228485" y="166963"/>
                    <a:pt x="228455" y="167024"/>
                  </a:cubicBezTo>
                  <a:cubicBezTo>
                    <a:pt x="228425" y="167146"/>
                    <a:pt x="228516" y="167298"/>
                    <a:pt x="228668" y="167298"/>
                  </a:cubicBezTo>
                  <a:close/>
                  <a:moveTo>
                    <a:pt x="227482" y="167298"/>
                  </a:moveTo>
                  <a:cubicBezTo>
                    <a:pt x="227574" y="167298"/>
                    <a:pt x="227634" y="167237"/>
                    <a:pt x="227665" y="167146"/>
                  </a:cubicBezTo>
                  <a:cubicBezTo>
                    <a:pt x="227695" y="167024"/>
                    <a:pt x="227604" y="166903"/>
                    <a:pt x="227482" y="166903"/>
                  </a:cubicBezTo>
                  <a:lnTo>
                    <a:pt x="227087" y="166903"/>
                  </a:lnTo>
                  <a:cubicBezTo>
                    <a:pt x="226996" y="166903"/>
                    <a:pt x="226935" y="166963"/>
                    <a:pt x="226905" y="167024"/>
                  </a:cubicBezTo>
                  <a:cubicBezTo>
                    <a:pt x="226844" y="167146"/>
                    <a:pt x="226966" y="167298"/>
                    <a:pt x="227087" y="167298"/>
                  </a:cubicBezTo>
                  <a:close/>
                  <a:moveTo>
                    <a:pt x="225902" y="167298"/>
                  </a:moveTo>
                  <a:cubicBezTo>
                    <a:pt x="225993" y="167298"/>
                    <a:pt x="226054" y="167237"/>
                    <a:pt x="226084" y="167146"/>
                  </a:cubicBezTo>
                  <a:cubicBezTo>
                    <a:pt x="226145" y="167024"/>
                    <a:pt x="226023" y="166903"/>
                    <a:pt x="225902" y="166903"/>
                  </a:cubicBezTo>
                  <a:lnTo>
                    <a:pt x="225507" y="166903"/>
                  </a:lnTo>
                  <a:cubicBezTo>
                    <a:pt x="225416" y="166903"/>
                    <a:pt x="225355" y="166963"/>
                    <a:pt x="225324" y="167024"/>
                  </a:cubicBezTo>
                  <a:cubicBezTo>
                    <a:pt x="225294" y="167146"/>
                    <a:pt x="225385" y="167298"/>
                    <a:pt x="225507" y="167298"/>
                  </a:cubicBezTo>
                  <a:close/>
                  <a:moveTo>
                    <a:pt x="224321" y="167298"/>
                  </a:moveTo>
                  <a:cubicBezTo>
                    <a:pt x="224412" y="167298"/>
                    <a:pt x="224504" y="167237"/>
                    <a:pt x="224504" y="167146"/>
                  </a:cubicBezTo>
                  <a:cubicBezTo>
                    <a:pt x="224564" y="167024"/>
                    <a:pt x="224473" y="166903"/>
                    <a:pt x="224321" y="166903"/>
                  </a:cubicBezTo>
                  <a:lnTo>
                    <a:pt x="223926" y="166903"/>
                  </a:lnTo>
                  <a:cubicBezTo>
                    <a:pt x="223865" y="166903"/>
                    <a:pt x="223774" y="166963"/>
                    <a:pt x="223744" y="167024"/>
                  </a:cubicBezTo>
                  <a:cubicBezTo>
                    <a:pt x="223713" y="167146"/>
                    <a:pt x="223805" y="167298"/>
                    <a:pt x="223926" y="167298"/>
                  </a:cubicBezTo>
                  <a:close/>
                  <a:moveTo>
                    <a:pt x="222771" y="167298"/>
                  </a:moveTo>
                  <a:cubicBezTo>
                    <a:pt x="222832" y="167298"/>
                    <a:pt x="222923" y="167237"/>
                    <a:pt x="222953" y="167146"/>
                  </a:cubicBezTo>
                  <a:cubicBezTo>
                    <a:pt x="222984" y="167024"/>
                    <a:pt x="222893" y="166903"/>
                    <a:pt x="222771" y="166903"/>
                  </a:cubicBezTo>
                  <a:lnTo>
                    <a:pt x="222376" y="166903"/>
                  </a:lnTo>
                  <a:cubicBezTo>
                    <a:pt x="222285" y="166903"/>
                    <a:pt x="222194" y="166963"/>
                    <a:pt x="222163" y="167024"/>
                  </a:cubicBezTo>
                  <a:cubicBezTo>
                    <a:pt x="222133" y="167146"/>
                    <a:pt x="222224" y="167298"/>
                    <a:pt x="222376" y="167298"/>
                  </a:cubicBezTo>
                  <a:close/>
                  <a:moveTo>
                    <a:pt x="221191" y="167298"/>
                  </a:moveTo>
                  <a:cubicBezTo>
                    <a:pt x="221282" y="167298"/>
                    <a:pt x="221343" y="167237"/>
                    <a:pt x="221373" y="167146"/>
                  </a:cubicBezTo>
                  <a:cubicBezTo>
                    <a:pt x="221403" y="167024"/>
                    <a:pt x="221312" y="166903"/>
                    <a:pt x="221191" y="166903"/>
                  </a:cubicBezTo>
                  <a:lnTo>
                    <a:pt x="220795" y="166903"/>
                  </a:lnTo>
                  <a:cubicBezTo>
                    <a:pt x="220704" y="166903"/>
                    <a:pt x="220643" y="166963"/>
                    <a:pt x="220613" y="167024"/>
                  </a:cubicBezTo>
                  <a:cubicBezTo>
                    <a:pt x="220552" y="167146"/>
                    <a:pt x="220643" y="167298"/>
                    <a:pt x="220795" y="167298"/>
                  </a:cubicBezTo>
                  <a:close/>
                  <a:moveTo>
                    <a:pt x="219610" y="167298"/>
                  </a:moveTo>
                  <a:cubicBezTo>
                    <a:pt x="219701" y="167298"/>
                    <a:pt x="219762" y="167237"/>
                    <a:pt x="219792" y="167146"/>
                  </a:cubicBezTo>
                  <a:cubicBezTo>
                    <a:pt x="219823" y="167024"/>
                    <a:pt x="219732" y="166903"/>
                    <a:pt x="219610" y="166903"/>
                  </a:cubicBezTo>
                  <a:lnTo>
                    <a:pt x="219215" y="166903"/>
                  </a:lnTo>
                  <a:cubicBezTo>
                    <a:pt x="219124" y="166903"/>
                    <a:pt x="219063" y="166963"/>
                    <a:pt x="219032" y="167024"/>
                  </a:cubicBezTo>
                  <a:cubicBezTo>
                    <a:pt x="219002" y="167146"/>
                    <a:pt x="219093" y="167298"/>
                    <a:pt x="219215" y="167298"/>
                  </a:cubicBezTo>
                  <a:close/>
                  <a:moveTo>
                    <a:pt x="218029" y="167298"/>
                  </a:moveTo>
                  <a:cubicBezTo>
                    <a:pt x="218121" y="167298"/>
                    <a:pt x="218212" y="167237"/>
                    <a:pt x="218212" y="167146"/>
                  </a:cubicBezTo>
                  <a:cubicBezTo>
                    <a:pt x="218273" y="167024"/>
                    <a:pt x="218181" y="166903"/>
                    <a:pt x="218029" y="166903"/>
                  </a:cubicBezTo>
                  <a:lnTo>
                    <a:pt x="217634" y="166903"/>
                  </a:lnTo>
                  <a:cubicBezTo>
                    <a:pt x="217543" y="166903"/>
                    <a:pt x="217482" y="166963"/>
                    <a:pt x="217452" y="167024"/>
                  </a:cubicBezTo>
                  <a:cubicBezTo>
                    <a:pt x="217421" y="167146"/>
                    <a:pt x="217513" y="167298"/>
                    <a:pt x="217634" y="167298"/>
                  </a:cubicBezTo>
                  <a:close/>
                  <a:moveTo>
                    <a:pt x="216449" y="167298"/>
                  </a:moveTo>
                  <a:cubicBezTo>
                    <a:pt x="216540" y="167298"/>
                    <a:pt x="216631" y="167237"/>
                    <a:pt x="216662" y="167146"/>
                  </a:cubicBezTo>
                  <a:cubicBezTo>
                    <a:pt x="216692" y="167024"/>
                    <a:pt x="216601" y="166903"/>
                    <a:pt x="216449" y="166903"/>
                  </a:cubicBezTo>
                  <a:lnTo>
                    <a:pt x="216084" y="166903"/>
                  </a:lnTo>
                  <a:cubicBezTo>
                    <a:pt x="215993" y="166903"/>
                    <a:pt x="215902" y="166963"/>
                    <a:pt x="215871" y="167024"/>
                  </a:cubicBezTo>
                  <a:cubicBezTo>
                    <a:pt x="215841" y="167146"/>
                    <a:pt x="215932" y="167298"/>
                    <a:pt x="216084" y="167298"/>
                  </a:cubicBezTo>
                  <a:close/>
                  <a:moveTo>
                    <a:pt x="214899" y="167298"/>
                  </a:moveTo>
                  <a:cubicBezTo>
                    <a:pt x="214990" y="167298"/>
                    <a:pt x="215051" y="167237"/>
                    <a:pt x="215081" y="167146"/>
                  </a:cubicBezTo>
                  <a:cubicBezTo>
                    <a:pt x="215111" y="167024"/>
                    <a:pt x="215020" y="166903"/>
                    <a:pt x="214899" y="166903"/>
                  </a:cubicBezTo>
                  <a:lnTo>
                    <a:pt x="214503" y="166903"/>
                  </a:lnTo>
                  <a:cubicBezTo>
                    <a:pt x="214412" y="166903"/>
                    <a:pt x="214321" y="166963"/>
                    <a:pt x="214321" y="167024"/>
                  </a:cubicBezTo>
                  <a:cubicBezTo>
                    <a:pt x="214260" y="167146"/>
                    <a:pt x="214351" y="167298"/>
                    <a:pt x="214503" y="167298"/>
                  </a:cubicBezTo>
                  <a:close/>
                  <a:moveTo>
                    <a:pt x="213318" y="167298"/>
                  </a:moveTo>
                  <a:cubicBezTo>
                    <a:pt x="213409" y="167298"/>
                    <a:pt x="213470" y="167237"/>
                    <a:pt x="213500" y="167146"/>
                  </a:cubicBezTo>
                  <a:cubicBezTo>
                    <a:pt x="213531" y="167024"/>
                    <a:pt x="213440" y="166903"/>
                    <a:pt x="213318" y="166903"/>
                  </a:cubicBezTo>
                  <a:lnTo>
                    <a:pt x="212923" y="166903"/>
                  </a:lnTo>
                  <a:cubicBezTo>
                    <a:pt x="212832" y="166903"/>
                    <a:pt x="212771" y="166963"/>
                    <a:pt x="212741" y="167024"/>
                  </a:cubicBezTo>
                  <a:cubicBezTo>
                    <a:pt x="212710" y="167146"/>
                    <a:pt x="212801" y="167298"/>
                    <a:pt x="212923" y="167298"/>
                  </a:cubicBezTo>
                  <a:close/>
                  <a:moveTo>
                    <a:pt x="211737" y="167298"/>
                  </a:moveTo>
                  <a:cubicBezTo>
                    <a:pt x="211829" y="167298"/>
                    <a:pt x="211920" y="167237"/>
                    <a:pt x="211920" y="167146"/>
                  </a:cubicBezTo>
                  <a:cubicBezTo>
                    <a:pt x="211981" y="167024"/>
                    <a:pt x="211889" y="166903"/>
                    <a:pt x="211737" y="166903"/>
                  </a:cubicBezTo>
                  <a:lnTo>
                    <a:pt x="211342" y="166903"/>
                  </a:lnTo>
                  <a:cubicBezTo>
                    <a:pt x="211251" y="166903"/>
                    <a:pt x="211190" y="166963"/>
                    <a:pt x="211160" y="167024"/>
                  </a:cubicBezTo>
                  <a:cubicBezTo>
                    <a:pt x="211130" y="167146"/>
                    <a:pt x="211221" y="167298"/>
                    <a:pt x="211342" y="167298"/>
                  </a:cubicBezTo>
                  <a:close/>
                  <a:moveTo>
                    <a:pt x="210157" y="167298"/>
                  </a:moveTo>
                  <a:cubicBezTo>
                    <a:pt x="210248" y="167298"/>
                    <a:pt x="210339" y="167237"/>
                    <a:pt x="210370" y="167146"/>
                  </a:cubicBezTo>
                  <a:cubicBezTo>
                    <a:pt x="210400" y="167024"/>
                    <a:pt x="210309" y="166903"/>
                    <a:pt x="210157" y="166903"/>
                  </a:cubicBezTo>
                  <a:lnTo>
                    <a:pt x="209792" y="166903"/>
                  </a:lnTo>
                  <a:cubicBezTo>
                    <a:pt x="209701" y="166903"/>
                    <a:pt x="209610" y="166963"/>
                    <a:pt x="209579" y="167024"/>
                  </a:cubicBezTo>
                  <a:cubicBezTo>
                    <a:pt x="209549" y="167146"/>
                    <a:pt x="209640" y="167298"/>
                    <a:pt x="209792" y="167298"/>
                  </a:cubicBezTo>
                  <a:close/>
                  <a:moveTo>
                    <a:pt x="208607" y="167298"/>
                  </a:moveTo>
                  <a:cubicBezTo>
                    <a:pt x="208698" y="167298"/>
                    <a:pt x="208759" y="167237"/>
                    <a:pt x="208789" y="167146"/>
                  </a:cubicBezTo>
                  <a:cubicBezTo>
                    <a:pt x="208819" y="167024"/>
                    <a:pt x="208728" y="166903"/>
                    <a:pt x="208607" y="166903"/>
                  </a:cubicBezTo>
                  <a:lnTo>
                    <a:pt x="208212" y="166903"/>
                  </a:lnTo>
                  <a:cubicBezTo>
                    <a:pt x="208120" y="166903"/>
                    <a:pt x="208029" y="166963"/>
                    <a:pt x="208029" y="167024"/>
                  </a:cubicBezTo>
                  <a:cubicBezTo>
                    <a:pt x="207968" y="167146"/>
                    <a:pt x="208060" y="167298"/>
                    <a:pt x="208212" y="167298"/>
                  </a:cubicBezTo>
                  <a:close/>
                  <a:moveTo>
                    <a:pt x="207026" y="167298"/>
                  </a:moveTo>
                  <a:cubicBezTo>
                    <a:pt x="207117" y="167298"/>
                    <a:pt x="207178" y="167237"/>
                    <a:pt x="207209" y="167146"/>
                  </a:cubicBezTo>
                  <a:cubicBezTo>
                    <a:pt x="207239" y="167024"/>
                    <a:pt x="207148" y="166903"/>
                    <a:pt x="207026" y="166903"/>
                  </a:cubicBezTo>
                  <a:lnTo>
                    <a:pt x="206631" y="166903"/>
                  </a:lnTo>
                  <a:cubicBezTo>
                    <a:pt x="206540" y="166903"/>
                    <a:pt x="206479" y="166963"/>
                    <a:pt x="206449" y="167024"/>
                  </a:cubicBezTo>
                  <a:cubicBezTo>
                    <a:pt x="206418" y="167146"/>
                    <a:pt x="206509" y="167298"/>
                    <a:pt x="206631" y="167298"/>
                  </a:cubicBezTo>
                  <a:close/>
                  <a:moveTo>
                    <a:pt x="205446" y="167298"/>
                  </a:moveTo>
                  <a:cubicBezTo>
                    <a:pt x="205537" y="167298"/>
                    <a:pt x="205598" y="167237"/>
                    <a:pt x="205628" y="167146"/>
                  </a:cubicBezTo>
                  <a:cubicBezTo>
                    <a:pt x="205689" y="167024"/>
                    <a:pt x="205598" y="166903"/>
                    <a:pt x="205446" y="166903"/>
                  </a:cubicBezTo>
                  <a:lnTo>
                    <a:pt x="205050" y="166903"/>
                  </a:lnTo>
                  <a:cubicBezTo>
                    <a:pt x="204959" y="166903"/>
                    <a:pt x="204898" y="166963"/>
                    <a:pt x="204868" y="167024"/>
                  </a:cubicBezTo>
                  <a:cubicBezTo>
                    <a:pt x="204838" y="167146"/>
                    <a:pt x="204929" y="167298"/>
                    <a:pt x="205050" y="167298"/>
                  </a:cubicBezTo>
                  <a:close/>
                  <a:moveTo>
                    <a:pt x="203865" y="167298"/>
                  </a:moveTo>
                  <a:cubicBezTo>
                    <a:pt x="203956" y="167298"/>
                    <a:pt x="204047" y="167237"/>
                    <a:pt x="204078" y="167146"/>
                  </a:cubicBezTo>
                  <a:cubicBezTo>
                    <a:pt x="204108" y="167024"/>
                    <a:pt x="204017" y="166903"/>
                    <a:pt x="203865" y="166903"/>
                  </a:cubicBezTo>
                  <a:lnTo>
                    <a:pt x="203470" y="166903"/>
                  </a:lnTo>
                  <a:cubicBezTo>
                    <a:pt x="203409" y="166903"/>
                    <a:pt x="203318" y="166963"/>
                    <a:pt x="203287" y="167024"/>
                  </a:cubicBezTo>
                  <a:cubicBezTo>
                    <a:pt x="203257" y="167146"/>
                    <a:pt x="203348" y="167298"/>
                    <a:pt x="203470" y="167298"/>
                  </a:cubicBezTo>
                  <a:close/>
                  <a:moveTo>
                    <a:pt x="202315" y="167298"/>
                  </a:moveTo>
                  <a:cubicBezTo>
                    <a:pt x="202376" y="167298"/>
                    <a:pt x="202467" y="167237"/>
                    <a:pt x="202497" y="167146"/>
                  </a:cubicBezTo>
                  <a:cubicBezTo>
                    <a:pt x="202528" y="167024"/>
                    <a:pt x="202436" y="166903"/>
                    <a:pt x="202315" y="166903"/>
                  </a:cubicBezTo>
                  <a:lnTo>
                    <a:pt x="201920" y="166903"/>
                  </a:lnTo>
                  <a:cubicBezTo>
                    <a:pt x="201828" y="166903"/>
                    <a:pt x="201737" y="166963"/>
                    <a:pt x="201737" y="167024"/>
                  </a:cubicBezTo>
                  <a:cubicBezTo>
                    <a:pt x="201676" y="167146"/>
                    <a:pt x="201768" y="167298"/>
                    <a:pt x="201920" y="167298"/>
                  </a:cubicBezTo>
                  <a:close/>
                  <a:moveTo>
                    <a:pt x="200734" y="167298"/>
                  </a:moveTo>
                  <a:cubicBezTo>
                    <a:pt x="200825" y="167298"/>
                    <a:pt x="200886" y="167237"/>
                    <a:pt x="200917" y="167146"/>
                  </a:cubicBezTo>
                  <a:cubicBezTo>
                    <a:pt x="200947" y="167024"/>
                    <a:pt x="200856" y="166903"/>
                    <a:pt x="200734" y="166903"/>
                  </a:cubicBezTo>
                  <a:lnTo>
                    <a:pt x="200339" y="166903"/>
                  </a:lnTo>
                  <a:cubicBezTo>
                    <a:pt x="200248" y="166903"/>
                    <a:pt x="200187" y="166963"/>
                    <a:pt x="200157" y="167024"/>
                  </a:cubicBezTo>
                  <a:cubicBezTo>
                    <a:pt x="200096" y="167146"/>
                    <a:pt x="200217" y="167298"/>
                    <a:pt x="200339" y="167298"/>
                  </a:cubicBezTo>
                  <a:close/>
                  <a:moveTo>
                    <a:pt x="199154" y="167298"/>
                  </a:moveTo>
                  <a:cubicBezTo>
                    <a:pt x="199245" y="167298"/>
                    <a:pt x="199306" y="167237"/>
                    <a:pt x="199336" y="167146"/>
                  </a:cubicBezTo>
                  <a:cubicBezTo>
                    <a:pt x="199397" y="167024"/>
                    <a:pt x="199306" y="166903"/>
                    <a:pt x="199154" y="166903"/>
                  </a:cubicBezTo>
                  <a:lnTo>
                    <a:pt x="198758" y="166903"/>
                  </a:lnTo>
                  <a:cubicBezTo>
                    <a:pt x="198667" y="166903"/>
                    <a:pt x="198607" y="166963"/>
                    <a:pt x="198576" y="167024"/>
                  </a:cubicBezTo>
                  <a:cubicBezTo>
                    <a:pt x="198546" y="167146"/>
                    <a:pt x="198637" y="167298"/>
                    <a:pt x="198758" y="167298"/>
                  </a:cubicBezTo>
                  <a:close/>
                  <a:moveTo>
                    <a:pt x="197573" y="167298"/>
                  </a:moveTo>
                  <a:cubicBezTo>
                    <a:pt x="197664" y="167298"/>
                    <a:pt x="197755" y="167237"/>
                    <a:pt x="197786" y="167146"/>
                  </a:cubicBezTo>
                  <a:cubicBezTo>
                    <a:pt x="197816" y="167024"/>
                    <a:pt x="197725" y="166903"/>
                    <a:pt x="197573" y="166903"/>
                  </a:cubicBezTo>
                  <a:lnTo>
                    <a:pt x="197178" y="166903"/>
                  </a:lnTo>
                  <a:cubicBezTo>
                    <a:pt x="197117" y="166903"/>
                    <a:pt x="197026" y="166963"/>
                    <a:pt x="196996" y="167024"/>
                  </a:cubicBezTo>
                  <a:cubicBezTo>
                    <a:pt x="196965" y="167146"/>
                    <a:pt x="197056" y="167298"/>
                    <a:pt x="197178" y="167298"/>
                  </a:cubicBezTo>
                  <a:close/>
                  <a:moveTo>
                    <a:pt x="196023" y="167298"/>
                  </a:moveTo>
                  <a:cubicBezTo>
                    <a:pt x="196084" y="167298"/>
                    <a:pt x="196175" y="167237"/>
                    <a:pt x="196205" y="167146"/>
                  </a:cubicBezTo>
                  <a:cubicBezTo>
                    <a:pt x="196236" y="167024"/>
                    <a:pt x="196144" y="166903"/>
                    <a:pt x="196023" y="166903"/>
                  </a:cubicBezTo>
                  <a:lnTo>
                    <a:pt x="195628" y="166903"/>
                  </a:lnTo>
                  <a:cubicBezTo>
                    <a:pt x="195537" y="166903"/>
                    <a:pt x="195445" y="166963"/>
                    <a:pt x="195445" y="167024"/>
                  </a:cubicBezTo>
                  <a:cubicBezTo>
                    <a:pt x="195385" y="167146"/>
                    <a:pt x="195476" y="167298"/>
                    <a:pt x="195628" y="167298"/>
                  </a:cubicBezTo>
                  <a:close/>
                  <a:moveTo>
                    <a:pt x="194442" y="167298"/>
                  </a:moveTo>
                  <a:cubicBezTo>
                    <a:pt x="194533" y="167298"/>
                    <a:pt x="194594" y="167237"/>
                    <a:pt x="194625" y="167146"/>
                  </a:cubicBezTo>
                  <a:cubicBezTo>
                    <a:pt x="194655" y="167024"/>
                    <a:pt x="194564" y="166903"/>
                    <a:pt x="194442" y="166903"/>
                  </a:cubicBezTo>
                  <a:lnTo>
                    <a:pt x="194047" y="166903"/>
                  </a:lnTo>
                  <a:cubicBezTo>
                    <a:pt x="193956" y="166903"/>
                    <a:pt x="193895" y="166963"/>
                    <a:pt x="193865" y="167024"/>
                  </a:cubicBezTo>
                  <a:cubicBezTo>
                    <a:pt x="193804" y="167146"/>
                    <a:pt x="193926" y="167298"/>
                    <a:pt x="194047" y="167298"/>
                  </a:cubicBezTo>
                  <a:close/>
                  <a:moveTo>
                    <a:pt x="192862" y="167298"/>
                  </a:moveTo>
                  <a:cubicBezTo>
                    <a:pt x="192953" y="167298"/>
                    <a:pt x="193014" y="167237"/>
                    <a:pt x="193044" y="167146"/>
                  </a:cubicBezTo>
                  <a:cubicBezTo>
                    <a:pt x="193105" y="167024"/>
                    <a:pt x="192983" y="166903"/>
                    <a:pt x="192862" y="166903"/>
                  </a:cubicBezTo>
                  <a:lnTo>
                    <a:pt x="192467" y="166903"/>
                  </a:lnTo>
                  <a:cubicBezTo>
                    <a:pt x="192375" y="166903"/>
                    <a:pt x="192315" y="166963"/>
                    <a:pt x="192284" y="167024"/>
                  </a:cubicBezTo>
                  <a:cubicBezTo>
                    <a:pt x="192254" y="167146"/>
                    <a:pt x="192345" y="167298"/>
                    <a:pt x="192467" y="167298"/>
                  </a:cubicBezTo>
                  <a:close/>
                  <a:moveTo>
                    <a:pt x="191281" y="167298"/>
                  </a:moveTo>
                  <a:cubicBezTo>
                    <a:pt x="191372" y="167298"/>
                    <a:pt x="191464" y="167237"/>
                    <a:pt x="191464" y="167146"/>
                  </a:cubicBezTo>
                  <a:cubicBezTo>
                    <a:pt x="191524" y="167024"/>
                    <a:pt x="191433" y="166903"/>
                    <a:pt x="191281" y="166903"/>
                  </a:cubicBezTo>
                  <a:lnTo>
                    <a:pt x="190886" y="166903"/>
                  </a:lnTo>
                  <a:cubicBezTo>
                    <a:pt x="190825" y="166903"/>
                    <a:pt x="190734" y="166963"/>
                    <a:pt x="190704" y="167024"/>
                  </a:cubicBezTo>
                  <a:cubicBezTo>
                    <a:pt x="190673" y="167146"/>
                    <a:pt x="190764" y="167298"/>
                    <a:pt x="190886" y="167298"/>
                  </a:cubicBezTo>
                  <a:close/>
                  <a:moveTo>
                    <a:pt x="189731" y="167298"/>
                  </a:moveTo>
                  <a:cubicBezTo>
                    <a:pt x="189792" y="167298"/>
                    <a:pt x="189883" y="167237"/>
                    <a:pt x="189913" y="167146"/>
                  </a:cubicBezTo>
                  <a:cubicBezTo>
                    <a:pt x="189944" y="167024"/>
                    <a:pt x="189853" y="166903"/>
                    <a:pt x="189731" y="166903"/>
                  </a:cubicBezTo>
                  <a:lnTo>
                    <a:pt x="189336" y="166903"/>
                  </a:lnTo>
                  <a:cubicBezTo>
                    <a:pt x="189245" y="166903"/>
                    <a:pt x="189153" y="166963"/>
                    <a:pt x="189123" y="167024"/>
                  </a:cubicBezTo>
                  <a:cubicBezTo>
                    <a:pt x="189093" y="167146"/>
                    <a:pt x="189184" y="167298"/>
                    <a:pt x="189336" y="167298"/>
                  </a:cubicBezTo>
                  <a:close/>
                  <a:moveTo>
                    <a:pt x="188150" y="167298"/>
                  </a:moveTo>
                  <a:cubicBezTo>
                    <a:pt x="188242" y="167298"/>
                    <a:pt x="188302" y="167237"/>
                    <a:pt x="188333" y="167146"/>
                  </a:cubicBezTo>
                  <a:cubicBezTo>
                    <a:pt x="188363" y="167024"/>
                    <a:pt x="188272" y="166903"/>
                    <a:pt x="188150" y="166903"/>
                  </a:cubicBezTo>
                  <a:lnTo>
                    <a:pt x="187755" y="166903"/>
                  </a:lnTo>
                  <a:cubicBezTo>
                    <a:pt x="187664" y="166903"/>
                    <a:pt x="187603" y="166963"/>
                    <a:pt x="187573" y="167024"/>
                  </a:cubicBezTo>
                  <a:cubicBezTo>
                    <a:pt x="187512" y="167146"/>
                    <a:pt x="187634" y="167298"/>
                    <a:pt x="187755" y="167298"/>
                  </a:cubicBezTo>
                  <a:close/>
                  <a:moveTo>
                    <a:pt x="186570" y="167298"/>
                  </a:moveTo>
                  <a:cubicBezTo>
                    <a:pt x="186661" y="167298"/>
                    <a:pt x="186722" y="167237"/>
                    <a:pt x="186752" y="167146"/>
                  </a:cubicBezTo>
                  <a:cubicBezTo>
                    <a:pt x="186813" y="167024"/>
                    <a:pt x="186691" y="166903"/>
                    <a:pt x="186570" y="166903"/>
                  </a:cubicBezTo>
                  <a:lnTo>
                    <a:pt x="186175" y="166903"/>
                  </a:lnTo>
                  <a:cubicBezTo>
                    <a:pt x="186083" y="166903"/>
                    <a:pt x="186023" y="166963"/>
                    <a:pt x="185992" y="167024"/>
                  </a:cubicBezTo>
                  <a:cubicBezTo>
                    <a:pt x="185962" y="167146"/>
                    <a:pt x="186053" y="167298"/>
                    <a:pt x="186175" y="167298"/>
                  </a:cubicBezTo>
                  <a:close/>
                  <a:moveTo>
                    <a:pt x="184989" y="167298"/>
                  </a:moveTo>
                  <a:cubicBezTo>
                    <a:pt x="185080" y="167298"/>
                    <a:pt x="185172" y="167237"/>
                    <a:pt x="185172" y="167146"/>
                  </a:cubicBezTo>
                  <a:cubicBezTo>
                    <a:pt x="185232" y="167024"/>
                    <a:pt x="185141" y="166903"/>
                    <a:pt x="184989" y="166903"/>
                  </a:cubicBezTo>
                  <a:lnTo>
                    <a:pt x="184594" y="166903"/>
                  </a:lnTo>
                  <a:cubicBezTo>
                    <a:pt x="184533" y="166903"/>
                    <a:pt x="184442" y="166963"/>
                    <a:pt x="184412" y="167024"/>
                  </a:cubicBezTo>
                  <a:cubicBezTo>
                    <a:pt x="184381" y="167146"/>
                    <a:pt x="184473" y="167298"/>
                    <a:pt x="184594" y="167298"/>
                  </a:cubicBezTo>
                  <a:close/>
                  <a:moveTo>
                    <a:pt x="183439" y="167298"/>
                  </a:moveTo>
                  <a:cubicBezTo>
                    <a:pt x="183500" y="167298"/>
                    <a:pt x="183591" y="167237"/>
                    <a:pt x="183621" y="167146"/>
                  </a:cubicBezTo>
                  <a:cubicBezTo>
                    <a:pt x="183652" y="167024"/>
                    <a:pt x="183561" y="166903"/>
                    <a:pt x="183439" y="166903"/>
                  </a:cubicBezTo>
                  <a:lnTo>
                    <a:pt x="183044" y="166903"/>
                  </a:lnTo>
                  <a:cubicBezTo>
                    <a:pt x="182953" y="166903"/>
                    <a:pt x="182862" y="166963"/>
                    <a:pt x="182831" y="167024"/>
                  </a:cubicBezTo>
                  <a:cubicBezTo>
                    <a:pt x="182801" y="167146"/>
                    <a:pt x="182892" y="167298"/>
                    <a:pt x="183044" y="167298"/>
                  </a:cubicBezTo>
                  <a:close/>
                  <a:moveTo>
                    <a:pt x="181858" y="167298"/>
                  </a:moveTo>
                  <a:cubicBezTo>
                    <a:pt x="181950" y="167298"/>
                    <a:pt x="182010" y="167237"/>
                    <a:pt x="182041" y="167146"/>
                  </a:cubicBezTo>
                  <a:cubicBezTo>
                    <a:pt x="182071" y="167024"/>
                    <a:pt x="181980" y="166903"/>
                    <a:pt x="181858" y="166903"/>
                  </a:cubicBezTo>
                  <a:lnTo>
                    <a:pt x="181463" y="166903"/>
                  </a:lnTo>
                  <a:cubicBezTo>
                    <a:pt x="181372" y="166903"/>
                    <a:pt x="181311" y="166963"/>
                    <a:pt x="181281" y="167024"/>
                  </a:cubicBezTo>
                  <a:cubicBezTo>
                    <a:pt x="181220" y="167146"/>
                    <a:pt x="181311" y="167298"/>
                    <a:pt x="181463" y="167298"/>
                  </a:cubicBezTo>
                  <a:close/>
                  <a:moveTo>
                    <a:pt x="180278" y="167298"/>
                  </a:moveTo>
                  <a:cubicBezTo>
                    <a:pt x="180369" y="167298"/>
                    <a:pt x="180430" y="167237"/>
                    <a:pt x="180460" y="167146"/>
                  </a:cubicBezTo>
                  <a:cubicBezTo>
                    <a:pt x="180491" y="167024"/>
                    <a:pt x="180399" y="166903"/>
                    <a:pt x="180278" y="166903"/>
                  </a:cubicBezTo>
                  <a:lnTo>
                    <a:pt x="179883" y="166903"/>
                  </a:lnTo>
                  <a:cubicBezTo>
                    <a:pt x="179792" y="166903"/>
                    <a:pt x="179731" y="166963"/>
                    <a:pt x="179700" y="167024"/>
                  </a:cubicBezTo>
                  <a:cubicBezTo>
                    <a:pt x="179670" y="167146"/>
                    <a:pt x="179761" y="167298"/>
                    <a:pt x="179883" y="167298"/>
                  </a:cubicBezTo>
                  <a:close/>
                  <a:moveTo>
                    <a:pt x="178697" y="167298"/>
                  </a:moveTo>
                  <a:cubicBezTo>
                    <a:pt x="178789" y="167298"/>
                    <a:pt x="178880" y="167237"/>
                    <a:pt x="178880" y="167146"/>
                  </a:cubicBezTo>
                  <a:cubicBezTo>
                    <a:pt x="178941" y="167024"/>
                    <a:pt x="178849" y="166903"/>
                    <a:pt x="178697" y="166903"/>
                  </a:cubicBezTo>
                  <a:lnTo>
                    <a:pt x="178302" y="166903"/>
                  </a:lnTo>
                  <a:cubicBezTo>
                    <a:pt x="178211" y="166903"/>
                    <a:pt x="178150" y="166963"/>
                    <a:pt x="178120" y="167024"/>
                  </a:cubicBezTo>
                  <a:cubicBezTo>
                    <a:pt x="178089" y="167146"/>
                    <a:pt x="178181" y="167298"/>
                    <a:pt x="178302" y="167298"/>
                  </a:cubicBezTo>
                  <a:close/>
                  <a:moveTo>
                    <a:pt x="177117" y="167298"/>
                  </a:moveTo>
                  <a:cubicBezTo>
                    <a:pt x="177208" y="167298"/>
                    <a:pt x="177299" y="167237"/>
                    <a:pt x="177330" y="167146"/>
                  </a:cubicBezTo>
                  <a:cubicBezTo>
                    <a:pt x="177360" y="167024"/>
                    <a:pt x="177269" y="166903"/>
                    <a:pt x="177117" y="166903"/>
                  </a:cubicBezTo>
                  <a:lnTo>
                    <a:pt x="176752" y="166903"/>
                  </a:lnTo>
                  <a:cubicBezTo>
                    <a:pt x="176661" y="166903"/>
                    <a:pt x="176570" y="166963"/>
                    <a:pt x="176539" y="167024"/>
                  </a:cubicBezTo>
                  <a:cubicBezTo>
                    <a:pt x="176509" y="167146"/>
                    <a:pt x="176600" y="167298"/>
                    <a:pt x="176752" y="167298"/>
                  </a:cubicBezTo>
                  <a:close/>
                  <a:moveTo>
                    <a:pt x="175567" y="167298"/>
                  </a:moveTo>
                  <a:cubicBezTo>
                    <a:pt x="175658" y="167298"/>
                    <a:pt x="175719" y="167237"/>
                    <a:pt x="175749" y="167146"/>
                  </a:cubicBezTo>
                  <a:cubicBezTo>
                    <a:pt x="175779" y="167024"/>
                    <a:pt x="175688" y="166903"/>
                    <a:pt x="175567" y="166903"/>
                  </a:cubicBezTo>
                  <a:lnTo>
                    <a:pt x="175171" y="166903"/>
                  </a:lnTo>
                  <a:cubicBezTo>
                    <a:pt x="175080" y="166903"/>
                    <a:pt x="174989" y="166963"/>
                    <a:pt x="174989" y="167024"/>
                  </a:cubicBezTo>
                  <a:cubicBezTo>
                    <a:pt x="174928" y="167146"/>
                    <a:pt x="175019" y="167298"/>
                    <a:pt x="175171" y="167298"/>
                  </a:cubicBezTo>
                  <a:close/>
                  <a:moveTo>
                    <a:pt x="173986" y="167298"/>
                  </a:moveTo>
                  <a:cubicBezTo>
                    <a:pt x="174077" y="167298"/>
                    <a:pt x="174138" y="167237"/>
                    <a:pt x="174168" y="167146"/>
                  </a:cubicBezTo>
                  <a:cubicBezTo>
                    <a:pt x="174199" y="167024"/>
                    <a:pt x="174108" y="166903"/>
                    <a:pt x="173986" y="166903"/>
                  </a:cubicBezTo>
                  <a:lnTo>
                    <a:pt x="173591" y="166903"/>
                  </a:lnTo>
                  <a:cubicBezTo>
                    <a:pt x="173500" y="166903"/>
                    <a:pt x="173439" y="166963"/>
                    <a:pt x="173408" y="167024"/>
                  </a:cubicBezTo>
                  <a:cubicBezTo>
                    <a:pt x="173378" y="167146"/>
                    <a:pt x="173469" y="167298"/>
                    <a:pt x="173591" y="167298"/>
                  </a:cubicBezTo>
                  <a:close/>
                  <a:moveTo>
                    <a:pt x="172405" y="167298"/>
                  </a:moveTo>
                  <a:cubicBezTo>
                    <a:pt x="172497" y="167298"/>
                    <a:pt x="172588" y="167237"/>
                    <a:pt x="172588" y="167146"/>
                  </a:cubicBezTo>
                  <a:cubicBezTo>
                    <a:pt x="172649" y="167024"/>
                    <a:pt x="172557" y="166903"/>
                    <a:pt x="172405" y="166903"/>
                  </a:cubicBezTo>
                  <a:lnTo>
                    <a:pt x="172010" y="166903"/>
                  </a:lnTo>
                  <a:cubicBezTo>
                    <a:pt x="171919" y="166903"/>
                    <a:pt x="171858" y="166963"/>
                    <a:pt x="171828" y="167024"/>
                  </a:cubicBezTo>
                  <a:cubicBezTo>
                    <a:pt x="171798" y="167146"/>
                    <a:pt x="171889" y="167298"/>
                    <a:pt x="172010" y="167298"/>
                  </a:cubicBezTo>
                  <a:close/>
                  <a:moveTo>
                    <a:pt x="170825" y="167298"/>
                  </a:moveTo>
                  <a:cubicBezTo>
                    <a:pt x="170916" y="167298"/>
                    <a:pt x="171007" y="167237"/>
                    <a:pt x="171038" y="167146"/>
                  </a:cubicBezTo>
                  <a:cubicBezTo>
                    <a:pt x="171068" y="167024"/>
                    <a:pt x="170977" y="166903"/>
                    <a:pt x="170825" y="166903"/>
                  </a:cubicBezTo>
                  <a:lnTo>
                    <a:pt x="170460" y="166903"/>
                  </a:lnTo>
                  <a:cubicBezTo>
                    <a:pt x="170369" y="166903"/>
                    <a:pt x="170278" y="166963"/>
                    <a:pt x="170247" y="167024"/>
                  </a:cubicBezTo>
                  <a:cubicBezTo>
                    <a:pt x="170217" y="167146"/>
                    <a:pt x="170308" y="167298"/>
                    <a:pt x="170460" y="167298"/>
                  </a:cubicBezTo>
                  <a:close/>
                  <a:moveTo>
                    <a:pt x="169275" y="167298"/>
                  </a:moveTo>
                  <a:cubicBezTo>
                    <a:pt x="169335" y="167298"/>
                    <a:pt x="169427" y="167237"/>
                    <a:pt x="169457" y="167146"/>
                  </a:cubicBezTo>
                  <a:cubicBezTo>
                    <a:pt x="169487" y="167024"/>
                    <a:pt x="169396" y="166903"/>
                    <a:pt x="169275" y="166903"/>
                  </a:cubicBezTo>
                  <a:lnTo>
                    <a:pt x="168880" y="166903"/>
                  </a:lnTo>
                  <a:cubicBezTo>
                    <a:pt x="168788" y="166903"/>
                    <a:pt x="168697" y="166963"/>
                    <a:pt x="168697" y="167024"/>
                  </a:cubicBezTo>
                  <a:cubicBezTo>
                    <a:pt x="168636" y="167146"/>
                    <a:pt x="168728" y="167298"/>
                    <a:pt x="168880" y="167298"/>
                  </a:cubicBezTo>
                  <a:close/>
                  <a:moveTo>
                    <a:pt x="167694" y="167298"/>
                  </a:moveTo>
                  <a:cubicBezTo>
                    <a:pt x="167785" y="167298"/>
                    <a:pt x="167846" y="167237"/>
                    <a:pt x="167876" y="167146"/>
                  </a:cubicBezTo>
                  <a:cubicBezTo>
                    <a:pt x="167907" y="167024"/>
                    <a:pt x="167816" y="166903"/>
                    <a:pt x="167694" y="166903"/>
                  </a:cubicBezTo>
                  <a:lnTo>
                    <a:pt x="167299" y="166903"/>
                  </a:lnTo>
                  <a:cubicBezTo>
                    <a:pt x="167208" y="166903"/>
                    <a:pt x="167147" y="166963"/>
                    <a:pt x="167117" y="167024"/>
                  </a:cubicBezTo>
                  <a:cubicBezTo>
                    <a:pt x="167056" y="167146"/>
                    <a:pt x="167177" y="167298"/>
                    <a:pt x="167299" y="167298"/>
                  </a:cubicBezTo>
                  <a:close/>
                  <a:moveTo>
                    <a:pt x="166114" y="167298"/>
                  </a:moveTo>
                  <a:cubicBezTo>
                    <a:pt x="166205" y="167298"/>
                    <a:pt x="166265" y="167237"/>
                    <a:pt x="166296" y="167146"/>
                  </a:cubicBezTo>
                  <a:cubicBezTo>
                    <a:pt x="166357" y="167024"/>
                    <a:pt x="166265" y="166903"/>
                    <a:pt x="166114" y="166903"/>
                  </a:cubicBezTo>
                  <a:lnTo>
                    <a:pt x="165718" y="166903"/>
                  </a:lnTo>
                  <a:cubicBezTo>
                    <a:pt x="165627" y="166903"/>
                    <a:pt x="165566" y="166963"/>
                    <a:pt x="165536" y="167024"/>
                  </a:cubicBezTo>
                  <a:cubicBezTo>
                    <a:pt x="165506" y="167146"/>
                    <a:pt x="165597" y="167298"/>
                    <a:pt x="165718" y="167298"/>
                  </a:cubicBezTo>
                  <a:close/>
                  <a:moveTo>
                    <a:pt x="164533" y="167298"/>
                  </a:moveTo>
                  <a:cubicBezTo>
                    <a:pt x="164624" y="167298"/>
                    <a:pt x="164715" y="167237"/>
                    <a:pt x="164746" y="167146"/>
                  </a:cubicBezTo>
                  <a:cubicBezTo>
                    <a:pt x="164776" y="167024"/>
                    <a:pt x="164685" y="166903"/>
                    <a:pt x="164533" y="166903"/>
                  </a:cubicBezTo>
                  <a:lnTo>
                    <a:pt x="164138" y="166903"/>
                  </a:lnTo>
                  <a:cubicBezTo>
                    <a:pt x="164077" y="166903"/>
                    <a:pt x="163986" y="166963"/>
                    <a:pt x="163955" y="167024"/>
                  </a:cubicBezTo>
                  <a:cubicBezTo>
                    <a:pt x="163925" y="167146"/>
                    <a:pt x="164016" y="167298"/>
                    <a:pt x="164138" y="167298"/>
                  </a:cubicBezTo>
                  <a:close/>
                  <a:moveTo>
                    <a:pt x="162983" y="167298"/>
                  </a:moveTo>
                  <a:cubicBezTo>
                    <a:pt x="163044" y="167298"/>
                    <a:pt x="163135" y="167237"/>
                    <a:pt x="163165" y="167146"/>
                  </a:cubicBezTo>
                  <a:cubicBezTo>
                    <a:pt x="163196" y="167024"/>
                    <a:pt x="163104" y="166903"/>
                    <a:pt x="162983" y="166903"/>
                  </a:cubicBezTo>
                  <a:lnTo>
                    <a:pt x="162588" y="166903"/>
                  </a:lnTo>
                  <a:cubicBezTo>
                    <a:pt x="162496" y="166903"/>
                    <a:pt x="162405" y="166963"/>
                    <a:pt x="162405" y="167024"/>
                  </a:cubicBezTo>
                  <a:cubicBezTo>
                    <a:pt x="162344" y="167146"/>
                    <a:pt x="162436" y="167298"/>
                    <a:pt x="162588" y="167298"/>
                  </a:cubicBezTo>
                  <a:close/>
                  <a:moveTo>
                    <a:pt x="161402" y="167298"/>
                  </a:moveTo>
                  <a:cubicBezTo>
                    <a:pt x="161493" y="167298"/>
                    <a:pt x="161554" y="167237"/>
                    <a:pt x="161585" y="167146"/>
                  </a:cubicBezTo>
                  <a:cubicBezTo>
                    <a:pt x="161615" y="167024"/>
                    <a:pt x="161524" y="166903"/>
                    <a:pt x="161402" y="166903"/>
                  </a:cubicBezTo>
                  <a:lnTo>
                    <a:pt x="161007" y="166903"/>
                  </a:lnTo>
                  <a:cubicBezTo>
                    <a:pt x="160916" y="166903"/>
                    <a:pt x="160855" y="166963"/>
                    <a:pt x="160825" y="167024"/>
                  </a:cubicBezTo>
                  <a:cubicBezTo>
                    <a:pt x="160764" y="167146"/>
                    <a:pt x="160885" y="167298"/>
                    <a:pt x="161007" y="167298"/>
                  </a:cubicBezTo>
                  <a:close/>
                  <a:moveTo>
                    <a:pt x="159822" y="167298"/>
                  </a:moveTo>
                  <a:cubicBezTo>
                    <a:pt x="159913" y="167298"/>
                    <a:pt x="159974" y="167237"/>
                    <a:pt x="160004" y="167146"/>
                  </a:cubicBezTo>
                  <a:cubicBezTo>
                    <a:pt x="160065" y="167024"/>
                    <a:pt x="159943" y="166903"/>
                    <a:pt x="159822" y="166903"/>
                  </a:cubicBezTo>
                  <a:lnTo>
                    <a:pt x="159426" y="166903"/>
                  </a:lnTo>
                  <a:cubicBezTo>
                    <a:pt x="159335" y="166903"/>
                    <a:pt x="159274" y="166963"/>
                    <a:pt x="159244" y="167024"/>
                  </a:cubicBezTo>
                  <a:cubicBezTo>
                    <a:pt x="159214" y="167146"/>
                    <a:pt x="159305" y="167298"/>
                    <a:pt x="159426" y="167298"/>
                  </a:cubicBezTo>
                  <a:close/>
                  <a:moveTo>
                    <a:pt x="158241" y="167298"/>
                  </a:moveTo>
                  <a:cubicBezTo>
                    <a:pt x="158332" y="167298"/>
                    <a:pt x="158423" y="167237"/>
                    <a:pt x="158454" y="167146"/>
                  </a:cubicBezTo>
                  <a:cubicBezTo>
                    <a:pt x="158484" y="167024"/>
                    <a:pt x="158393" y="166903"/>
                    <a:pt x="158241" y="166903"/>
                  </a:cubicBezTo>
                  <a:lnTo>
                    <a:pt x="157846" y="166903"/>
                  </a:lnTo>
                  <a:cubicBezTo>
                    <a:pt x="157785" y="166903"/>
                    <a:pt x="157694" y="166963"/>
                    <a:pt x="157664" y="167024"/>
                  </a:cubicBezTo>
                  <a:cubicBezTo>
                    <a:pt x="157633" y="167146"/>
                    <a:pt x="157724" y="167298"/>
                    <a:pt x="157846" y="167298"/>
                  </a:cubicBezTo>
                  <a:close/>
                  <a:moveTo>
                    <a:pt x="156691" y="167298"/>
                  </a:moveTo>
                  <a:cubicBezTo>
                    <a:pt x="156752" y="167298"/>
                    <a:pt x="156843" y="167237"/>
                    <a:pt x="156873" y="167146"/>
                  </a:cubicBezTo>
                  <a:cubicBezTo>
                    <a:pt x="156904" y="167024"/>
                    <a:pt x="156812" y="166903"/>
                    <a:pt x="156691" y="166903"/>
                  </a:cubicBezTo>
                  <a:lnTo>
                    <a:pt x="156296" y="166903"/>
                  </a:lnTo>
                  <a:cubicBezTo>
                    <a:pt x="156205" y="166903"/>
                    <a:pt x="156113" y="166963"/>
                    <a:pt x="156083" y="167024"/>
                  </a:cubicBezTo>
                  <a:cubicBezTo>
                    <a:pt x="156053" y="167146"/>
                    <a:pt x="156144" y="167298"/>
                    <a:pt x="156296" y="167298"/>
                  </a:cubicBezTo>
                  <a:close/>
                  <a:moveTo>
                    <a:pt x="155110" y="167298"/>
                  </a:moveTo>
                  <a:cubicBezTo>
                    <a:pt x="155201" y="167298"/>
                    <a:pt x="155262" y="167237"/>
                    <a:pt x="155293" y="167146"/>
                  </a:cubicBezTo>
                  <a:cubicBezTo>
                    <a:pt x="155323" y="167024"/>
                    <a:pt x="155232" y="166903"/>
                    <a:pt x="155110" y="166903"/>
                  </a:cubicBezTo>
                  <a:lnTo>
                    <a:pt x="154715" y="166903"/>
                  </a:lnTo>
                  <a:cubicBezTo>
                    <a:pt x="154624" y="166903"/>
                    <a:pt x="154563" y="166963"/>
                    <a:pt x="154533" y="167024"/>
                  </a:cubicBezTo>
                  <a:cubicBezTo>
                    <a:pt x="154472" y="167146"/>
                    <a:pt x="154594" y="167298"/>
                    <a:pt x="154715" y="167298"/>
                  </a:cubicBezTo>
                  <a:close/>
                  <a:moveTo>
                    <a:pt x="153530" y="167298"/>
                  </a:moveTo>
                  <a:cubicBezTo>
                    <a:pt x="153621" y="167298"/>
                    <a:pt x="153682" y="167237"/>
                    <a:pt x="153712" y="167146"/>
                  </a:cubicBezTo>
                  <a:cubicBezTo>
                    <a:pt x="153773" y="167024"/>
                    <a:pt x="153651" y="166903"/>
                    <a:pt x="153530" y="166903"/>
                  </a:cubicBezTo>
                  <a:lnTo>
                    <a:pt x="153135" y="166903"/>
                  </a:lnTo>
                  <a:cubicBezTo>
                    <a:pt x="153043" y="166903"/>
                    <a:pt x="152983" y="166963"/>
                    <a:pt x="152952" y="167024"/>
                  </a:cubicBezTo>
                  <a:cubicBezTo>
                    <a:pt x="152922" y="167146"/>
                    <a:pt x="153013" y="167298"/>
                    <a:pt x="153135" y="167298"/>
                  </a:cubicBezTo>
                  <a:close/>
                  <a:moveTo>
                    <a:pt x="151949" y="167298"/>
                  </a:moveTo>
                  <a:cubicBezTo>
                    <a:pt x="152040" y="167298"/>
                    <a:pt x="152131" y="167237"/>
                    <a:pt x="152131" y="167146"/>
                  </a:cubicBezTo>
                  <a:cubicBezTo>
                    <a:pt x="152192" y="167024"/>
                    <a:pt x="152101" y="166903"/>
                    <a:pt x="151949" y="166903"/>
                  </a:cubicBezTo>
                  <a:lnTo>
                    <a:pt x="151554" y="166903"/>
                  </a:lnTo>
                  <a:cubicBezTo>
                    <a:pt x="151493" y="166903"/>
                    <a:pt x="151402" y="166963"/>
                    <a:pt x="151372" y="167024"/>
                  </a:cubicBezTo>
                  <a:cubicBezTo>
                    <a:pt x="151341" y="167146"/>
                    <a:pt x="151432" y="167298"/>
                    <a:pt x="151554" y="167298"/>
                  </a:cubicBezTo>
                  <a:close/>
                  <a:moveTo>
                    <a:pt x="150399" y="167298"/>
                  </a:moveTo>
                  <a:cubicBezTo>
                    <a:pt x="150460" y="167298"/>
                    <a:pt x="150551" y="167237"/>
                    <a:pt x="150581" y="167146"/>
                  </a:cubicBezTo>
                  <a:cubicBezTo>
                    <a:pt x="150612" y="167024"/>
                    <a:pt x="150521" y="166903"/>
                    <a:pt x="150399" y="166903"/>
                  </a:cubicBezTo>
                  <a:lnTo>
                    <a:pt x="150004" y="166903"/>
                  </a:lnTo>
                  <a:cubicBezTo>
                    <a:pt x="149913" y="166903"/>
                    <a:pt x="149821" y="166963"/>
                    <a:pt x="149791" y="167024"/>
                  </a:cubicBezTo>
                  <a:cubicBezTo>
                    <a:pt x="149761" y="167146"/>
                    <a:pt x="149852" y="167298"/>
                    <a:pt x="150004" y="167298"/>
                  </a:cubicBezTo>
                  <a:close/>
                  <a:moveTo>
                    <a:pt x="148818" y="167298"/>
                  </a:moveTo>
                  <a:cubicBezTo>
                    <a:pt x="148910" y="167298"/>
                    <a:pt x="148970" y="167237"/>
                    <a:pt x="149001" y="167146"/>
                  </a:cubicBezTo>
                  <a:cubicBezTo>
                    <a:pt x="149031" y="167024"/>
                    <a:pt x="148940" y="166903"/>
                    <a:pt x="148818" y="166903"/>
                  </a:cubicBezTo>
                  <a:lnTo>
                    <a:pt x="148423" y="166903"/>
                  </a:lnTo>
                  <a:cubicBezTo>
                    <a:pt x="148332" y="166903"/>
                    <a:pt x="148271" y="166963"/>
                    <a:pt x="148241" y="167024"/>
                  </a:cubicBezTo>
                  <a:cubicBezTo>
                    <a:pt x="148180" y="167146"/>
                    <a:pt x="148271" y="167298"/>
                    <a:pt x="148423" y="167298"/>
                  </a:cubicBezTo>
                  <a:close/>
                  <a:moveTo>
                    <a:pt x="147238" y="167298"/>
                  </a:moveTo>
                  <a:cubicBezTo>
                    <a:pt x="147329" y="167298"/>
                    <a:pt x="147390" y="167237"/>
                    <a:pt x="147420" y="167146"/>
                  </a:cubicBezTo>
                  <a:cubicBezTo>
                    <a:pt x="147481" y="167024"/>
                    <a:pt x="147359" y="166903"/>
                    <a:pt x="147238" y="166903"/>
                  </a:cubicBezTo>
                  <a:lnTo>
                    <a:pt x="146843" y="166903"/>
                  </a:lnTo>
                  <a:cubicBezTo>
                    <a:pt x="146751" y="166903"/>
                    <a:pt x="146691" y="166963"/>
                    <a:pt x="146660" y="167024"/>
                  </a:cubicBezTo>
                  <a:cubicBezTo>
                    <a:pt x="146630" y="167146"/>
                    <a:pt x="146721" y="167298"/>
                    <a:pt x="146843" y="167298"/>
                  </a:cubicBezTo>
                  <a:close/>
                  <a:moveTo>
                    <a:pt x="145657" y="167298"/>
                  </a:moveTo>
                  <a:cubicBezTo>
                    <a:pt x="145748" y="167298"/>
                    <a:pt x="145840" y="167237"/>
                    <a:pt x="145840" y="167146"/>
                  </a:cubicBezTo>
                  <a:cubicBezTo>
                    <a:pt x="145900" y="167024"/>
                    <a:pt x="145809" y="166903"/>
                    <a:pt x="145657" y="166903"/>
                  </a:cubicBezTo>
                  <a:lnTo>
                    <a:pt x="145262" y="166903"/>
                  </a:lnTo>
                  <a:cubicBezTo>
                    <a:pt x="145201" y="166903"/>
                    <a:pt x="145110" y="166963"/>
                    <a:pt x="145080" y="167024"/>
                  </a:cubicBezTo>
                  <a:cubicBezTo>
                    <a:pt x="145049" y="167146"/>
                    <a:pt x="145140" y="167298"/>
                    <a:pt x="145262" y="167298"/>
                  </a:cubicBezTo>
                  <a:close/>
                  <a:moveTo>
                    <a:pt x="144107" y="167298"/>
                  </a:moveTo>
                  <a:cubicBezTo>
                    <a:pt x="144168" y="167298"/>
                    <a:pt x="144259" y="167237"/>
                    <a:pt x="144289" y="167146"/>
                  </a:cubicBezTo>
                  <a:cubicBezTo>
                    <a:pt x="144320" y="167024"/>
                    <a:pt x="144229" y="166903"/>
                    <a:pt x="144107" y="166903"/>
                  </a:cubicBezTo>
                  <a:lnTo>
                    <a:pt x="143712" y="166903"/>
                  </a:lnTo>
                  <a:cubicBezTo>
                    <a:pt x="143621" y="166903"/>
                    <a:pt x="143530" y="166963"/>
                    <a:pt x="143499" y="167024"/>
                  </a:cubicBezTo>
                  <a:cubicBezTo>
                    <a:pt x="143469" y="167146"/>
                    <a:pt x="143560" y="167298"/>
                    <a:pt x="143712" y="167298"/>
                  </a:cubicBezTo>
                  <a:close/>
                  <a:moveTo>
                    <a:pt x="142526" y="167298"/>
                  </a:moveTo>
                  <a:cubicBezTo>
                    <a:pt x="142618" y="167298"/>
                    <a:pt x="142678" y="167237"/>
                    <a:pt x="142709" y="167146"/>
                  </a:cubicBezTo>
                  <a:cubicBezTo>
                    <a:pt x="142739" y="167024"/>
                    <a:pt x="142648" y="166903"/>
                    <a:pt x="142526" y="166903"/>
                  </a:cubicBezTo>
                  <a:lnTo>
                    <a:pt x="142131" y="166903"/>
                  </a:lnTo>
                  <a:cubicBezTo>
                    <a:pt x="142040" y="166903"/>
                    <a:pt x="141979" y="166963"/>
                    <a:pt x="141949" y="167024"/>
                  </a:cubicBezTo>
                  <a:cubicBezTo>
                    <a:pt x="141888" y="167146"/>
                    <a:pt x="141979" y="167298"/>
                    <a:pt x="142131" y="167298"/>
                  </a:cubicBezTo>
                  <a:close/>
                  <a:moveTo>
                    <a:pt x="140946" y="167298"/>
                  </a:moveTo>
                  <a:cubicBezTo>
                    <a:pt x="141037" y="167298"/>
                    <a:pt x="141098" y="167237"/>
                    <a:pt x="141128" y="167146"/>
                  </a:cubicBezTo>
                  <a:cubicBezTo>
                    <a:pt x="141189" y="167024"/>
                    <a:pt x="141067" y="166903"/>
                    <a:pt x="140946" y="166903"/>
                  </a:cubicBezTo>
                  <a:lnTo>
                    <a:pt x="140551" y="166903"/>
                  </a:lnTo>
                  <a:cubicBezTo>
                    <a:pt x="140460" y="166903"/>
                    <a:pt x="140399" y="166963"/>
                    <a:pt x="140368" y="167024"/>
                  </a:cubicBezTo>
                  <a:cubicBezTo>
                    <a:pt x="140338" y="167146"/>
                    <a:pt x="140429" y="167298"/>
                    <a:pt x="140551" y="167298"/>
                  </a:cubicBezTo>
                  <a:close/>
                  <a:moveTo>
                    <a:pt x="139365" y="167298"/>
                  </a:moveTo>
                  <a:cubicBezTo>
                    <a:pt x="139456" y="167298"/>
                    <a:pt x="139548" y="167237"/>
                    <a:pt x="139548" y="167146"/>
                  </a:cubicBezTo>
                  <a:cubicBezTo>
                    <a:pt x="139608" y="167024"/>
                    <a:pt x="139517" y="166903"/>
                    <a:pt x="139365" y="166903"/>
                  </a:cubicBezTo>
                  <a:lnTo>
                    <a:pt x="138970" y="166903"/>
                  </a:lnTo>
                  <a:cubicBezTo>
                    <a:pt x="138879" y="166903"/>
                    <a:pt x="138818" y="166963"/>
                    <a:pt x="138788" y="167024"/>
                  </a:cubicBezTo>
                  <a:cubicBezTo>
                    <a:pt x="138757" y="167146"/>
                    <a:pt x="138849" y="167298"/>
                    <a:pt x="138970" y="167298"/>
                  </a:cubicBezTo>
                  <a:close/>
                  <a:moveTo>
                    <a:pt x="137785" y="167298"/>
                  </a:moveTo>
                  <a:cubicBezTo>
                    <a:pt x="137876" y="167298"/>
                    <a:pt x="137967" y="167237"/>
                    <a:pt x="137997" y="167146"/>
                  </a:cubicBezTo>
                  <a:cubicBezTo>
                    <a:pt x="138028" y="167024"/>
                    <a:pt x="137937" y="166903"/>
                    <a:pt x="137785" y="166903"/>
                  </a:cubicBezTo>
                  <a:lnTo>
                    <a:pt x="137420" y="166903"/>
                  </a:lnTo>
                  <a:cubicBezTo>
                    <a:pt x="137329" y="166903"/>
                    <a:pt x="137238" y="166963"/>
                    <a:pt x="137207" y="167024"/>
                  </a:cubicBezTo>
                  <a:cubicBezTo>
                    <a:pt x="137177" y="167146"/>
                    <a:pt x="137268" y="167298"/>
                    <a:pt x="137420" y="167298"/>
                  </a:cubicBezTo>
                  <a:close/>
                  <a:moveTo>
                    <a:pt x="136235" y="167298"/>
                  </a:moveTo>
                  <a:cubicBezTo>
                    <a:pt x="136326" y="167298"/>
                    <a:pt x="136387" y="167237"/>
                    <a:pt x="136417" y="167146"/>
                  </a:cubicBezTo>
                  <a:cubicBezTo>
                    <a:pt x="136447" y="167024"/>
                    <a:pt x="136356" y="166903"/>
                    <a:pt x="136235" y="166903"/>
                  </a:cubicBezTo>
                  <a:lnTo>
                    <a:pt x="135839" y="166903"/>
                  </a:lnTo>
                  <a:cubicBezTo>
                    <a:pt x="135748" y="166903"/>
                    <a:pt x="135657" y="166963"/>
                    <a:pt x="135657" y="167024"/>
                  </a:cubicBezTo>
                  <a:cubicBezTo>
                    <a:pt x="135596" y="167146"/>
                    <a:pt x="135687" y="167298"/>
                    <a:pt x="135839" y="167298"/>
                  </a:cubicBezTo>
                  <a:close/>
                  <a:moveTo>
                    <a:pt x="134654" y="167298"/>
                  </a:moveTo>
                  <a:cubicBezTo>
                    <a:pt x="134745" y="167298"/>
                    <a:pt x="134806" y="167237"/>
                    <a:pt x="134836" y="167146"/>
                  </a:cubicBezTo>
                  <a:cubicBezTo>
                    <a:pt x="134867" y="167024"/>
                    <a:pt x="134776" y="166903"/>
                    <a:pt x="134654" y="166903"/>
                  </a:cubicBezTo>
                  <a:lnTo>
                    <a:pt x="134259" y="166903"/>
                  </a:lnTo>
                  <a:cubicBezTo>
                    <a:pt x="134168" y="166903"/>
                    <a:pt x="134107" y="166963"/>
                    <a:pt x="134076" y="167024"/>
                  </a:cubicBezTo>
                  <a:cubicBezTo>
                    <a:pt x="134046" y="167146"/>
                    <a:pt x="134137" y="167298"/>
                    <a:pt x="134259" y="167298"/>
                  </a:cubicBezTo>
                  <a:close/>
                  <a:moveTo>
                    <a:pt x="133073" y="167298"/>
                  </a:moveTo>
                  <a:cubicBezTo>
                    <a:pt x="133165" y="167298"/>
                    <a:pt x="133256" y="167237"/>
                    <a:pt x="133256" y="167146"/>
                  </a:cubicBezTo>
                  <a:cubicBezTo>
                    <a:pt x="133317" y="167024"/>
                    <a:pt x="133225" y="166903"/>
                    <a:pt x="133073" y="166903"/>
                  </a:cubicBezTo>
                  <a:lnTo>
                    <a:pt x="132678" y="166903"/>
                  </a:lnTo>
                  <a:cubicBezTo>
                    <a:pt x="132587" y="166903"/>
                    <a:pt x="132526" y="166963"/>
                    <a:pt x="132496" y="167024"/>
                  </a:cubicBezTo>
                  <a:cubicBezTo>
                    <a:pt x="132465" y="167146"/>
                    <a:pt x="132557" y="167298"/>
                    <a:pt x="132678" y="167298"/>
                  </a:cubicBezTo>
                  <a:close/>
                  <a:moveTo>
                    <a:pt x="131493" y="167298"/>
                  </a:moveTo>
                  <a:cubicBezTo>
                    <a:pt x="131584" y="167298"/>
                    <a:pt x="131675" y="167237"/>
                    <a:pt x="131706" y="167146"/>
                  </a:cubicBezTo>
                  <a:cubicBezTo>
                    <a:pt x="131736" y="167024"/>
                    <a:pt x="131645" y="166903"/>
                    <a:pt x="131493" y="166903"/>
                  </a:cubicBezTo>
                  <a:lnTo>
                    <a:pt x="131128" y="166903"/>
                  </a:lnTo>
                  <a:lnTo>
                    <a:pt x="130733" y="166903"/>
                  </a:lnTo>
                  <a:cubicBezTo>
                    <a:pt x="130642" y="166903"/>
                    <a:pt x="130551" y="166963"/>
                    <a:pt x="130520" y="167024"/>
                  </a:cubicBezTo>
                  <a:cubicBezTo>
                    <a:pt x="130490" y="167146"/>
                    <a:pt x="130581" y="167298"/>
                    <a:pt x="130733" y="167298"/>
                  </a:cubicBezTo>
                  <a:lnTo>
                    <a:pt x="131128" y="167298"/>
                  </a:lnTo>
                  <a:close/>
                  <a:moveTo>
                    <a:pt x="261860" y="83649"/>
                  </a:moveTo>
                  <a:lnTo>
                    <a:pt x="261860" y="83984"/>
                  </a:lnTo>
                  <a:cubicBezTo>
                    <a:pt x="261860" y="84075"/>
                    <a:pt x="261890" y="84136"/>
                    <a:pt x="261982" y="84166"/>
                  </a:cubicBezTo>
                  <a:cubicBezTo>
                    <a:pt x="262103" y="84196"/>
                    <a:pt x="262225" y="84105"/>
                    <a:pt x="262225" y="83984"/>
                  </a:cubicBezTo>
                  <a:lnTo>
                    <a:pt x="262225" y="83649"/>
                  </a:lnTo>
                  <a:lnTo>
                    <a:pt x="262225" y="83315"/>
                  </a:lnTo>
                  <a:cubicBezTo>
                    <a:pt x="262225" y="83224"/>
                    <a:pt x="262194" y="83163"/>
                    <a:pt x="262103" y="83132"/>
                  </a:cubicBezTo>
                  <a:cubicBezTo>
                    <a:pt x="261982" y="83102"/>
                    <a:pt x="261860" y="83193"/>
                    <a:pt x="261860" y="83315"/>
                  </a:cubicBezTo>
                  <a:close/>
                  <a:moveTo>
                    <a:pt x="262225" y="85169"/>
                  </a:moveTo>
                  <a:cubicBezTo>
                    <a:pt x="262225" y="85078"/>
                    <a:pt x="262194" y="84987"/>
                    <a:pt x="262103" y="84987"/>
                  </a:cubicBezTo>
                  <a:cubicBezTo>
                    <a:pt x="261982" y="84926"/>
                    <a:pt x="261860" y="85017"/>
                    <a:pt x="261860" y="85169"/>
                  </a:cubicBezTo>
                  <a:lnTo>
                    <a:pt x="261860" y="85564"/>
                  </a:lnTo>
                  <a:cubicBezTo>
                    <a:pt x="261860" y="85625"/>
                    <a:pt x="261890" y="85716"/>
                    <a:pt x="261982" y="85746"/>
                  </a:cubicBezTo>
                  <a:cubicBezTo>
                    <a:pt x="262103" y="85777"/>
                    <a:pt x="262225" y="85686"/>
                    <a:pt x="262225" y="85564"/>
                  </a:cubicBezTo>
                  <a:close/>
                  <a:moveTo>
                    <a:pt x="262225" y="86719"/>
                  </a:moveTo>
                  <a:cubicBezTo>
                    <a:pt x="262225" y="86658"/>
                    <a:pt x="262194" y="86567"/>
                    <a:pt x="262103" y="86537"/>
                  </a:cubicBezTo>
                  <a:cubicBezTo>
                    <a:pt x="261982" y="86506"/>
                    <a:pt x="261860" y="86598"/>
                    <a:pt x="261860" y="86719"/>
                  </a:cubicBezTo>
                  <a:lnTo>
                    <a:pt x="261860" y="87114"/>
                  </a:lnTo>
                  <a:cubicBezTo>
                    <a:pt x="261860" y="87205"/>
                    <a:pt x="261890" y="87297"/>
                    <a:pt x="261982" y="87297"/>
                  </a:cubicBezTo>
                  <a:cubicBezTo>
                    <a:pt x="262103" y="87357"/>
                    <a:pt x="262225" y="87266"/>
                    <a:pt x="262225" y="87114"/>
                  </a:cubicBezTo>
                  <a:close/>
                  <a:moveTo>
                    <a:pt x="262225" y="88300"/>
                  </a:moveTo>
                  <a:cubicBezTo>
                    <a:pt x="262225" y="88209"/>
                    <a:pt x="262194" y="88148"/>
                    <a:pt x="262103" y="88117"/>
                  </a:cubicBezTo>
                  <a:cubicBezTo>
                    <a:pt x="261982" y="88087"/>
                    <a:pt x="261860" y="88178"/>
                    <a:pt x="261860" y="88300"/>
                  </a:cubicBezTo>
                  <a:lnTo>
                    <a:pt x="261860" y="88695"/>
                  </a:lnTo>
                  <a:cubicBezTo>
                    <a:pt x="261860" y="88786"/>
                    <a:pt x="261890" y="88847"/>
                    <a:pt x="261982" y="88877"/>
                  </a:cubicBezTo>
                  <a:cubicBezTo>
                    <a:pt x="262103" y="88938"/>
                    <a:pt x="262225" y="88816"/>
                    <a:pt x="262225" y="88695"/>
                  </a:cubicBezTo>
                  <a:close/>
                  <a:moveTo>
                    <a:pt x="262225" y="89880"/>
                  </a:moveTo>
                  <a:cubicBezTo>
                    <a:pt x="262225" y="89789"/>
                    <a:pt x="262194" y="89728"/>
                    <a:pt x="262103" y="89698"/>
                  </a:cubicBezTo>
                  <a:cubicBezTo>
                    <a:pt x="261982" y="89637"/>
                    <a:pt x="261860" y="89759"/>
                    <a:pt x="261860" y="89880"/>
                  </a:cubicBezTo>
                  <a:lnTo>
                    <a:pt x="261860" y="90275"/>
                  </a:lnTo>
                  <a:cubicBezTo>
                    <a:pt x="261860" y="90367"/>
                    <a:pt x="261890" y="90427"/>
                    <a:pt x="261982" y="90458"/>
                  </a:cubicBezTo>
                  <a:cubicBezTo>
                    <a:pt x="262103" y="90488"/>
                    <a:pt x="262225" y="90397"/>
                    <a:pt x="262225" y="90275"/>
                  </a:cubicBezTo>
                  <a:close/>
                  <a:moveTo>
                    <a:pt x="262225" y="91461"/>
                  </a:moveTo>
                  <a:cubicBezTo>
                    <a:pt x="262225" y="91370"/>
                    <a:pt x="262194" y="91278"/>
                    <a:pt x="262103" y="91248"/>
                  </a:cubicBezTo>
                  <a:cubicBezTo>
                    <a:pt x="261982" y="91218"/>
                    <a:pt x="261860" y="91309"/>
                    <a:pt x="261860" y="91461"/>
                  </a:cubicBezTo>
                  <a:lnTo>
                    <a:pt x="261860" y="91856"/>
                  </a:lnTo>
                  <a:cubicBezTo>
                    <a:pt x="261860" y="91917"/>
                    <a:pt x="261890" y="92008"/>
                    <a:pt x="261982" y="92038"/>
                  </a:cubicBezTo>
                  <a:cubicBezTo>
                    <a:pt x="262103" y="92069"/>
                    <a:pt x="262225" y="91978"/>
                    <a:pt x="262225" y="91856"/>
                  </a:cubicBezTo>
                  <a:close/>
                  <a:moveTo>
                    <a:pt x="262225" y="93011"/>
                  </a:moveTo>
                  <a:cubicBezTo>
                    <a:pt x="262225" y="92920"/>
                    <a:pt x="262194" y="92859"/>
                    <a:pt x="262103" y="92829"/>
                  </a:cubicBezTo>
                  <a:cubicBezTo>
                    <a:pt x="261982" y="92798"/>
                    <a:pt x="261860" y="92889"/>
                    <a:pt x="261860" y="93011"/>
                  </a:cubicBezTo>
                  <a:lnTo>
                    <a:pt x="261860" y="93406"/>
                  </a:lnTo>
                  <a:cubicBezTo>
                    <a:pt x="261860" y="93497"/>
                    <a:pt x="261890" y="93589"/>
                    <a:pt x="261982" y="93589"/>
                  </a:cubicBezTo>
                  <a:cubicBezTo>
                    <a:pt x="262103" y="93649"/>
                    <a:pt x="262225" y="93558"/>
                    <a:pt x="262225" y="93406"/>
                  </a:cubicBezTo>
                  <a:close/>
                  <a:moveTo>
                    <a:pt x="262225" y="94592"/>
                  </a:moveTo>
                  <a:cubicBezTo>
                    <a:pt x="262225" y="94500"/>
                    <a:pt x="262194" y="94440"/>
                    <a:pt x="262103" y="94409"/>
                  </a:cubicBezTo>
                  <a:cubicBezTo>
                    <a:pt x="261982" y="94379"/>
                    <a:pt x="261860" y="94470"/>
                    <a:pt x="261860" y="94592"/>
                  </a:cubicBezTo>
                  <a:lnTo>
                    <a:pt x="261860" y="94987"/>
                  </a:lnTo>
                  <a:cubicBezTo>
                    <a:pt x="261860" y="95078"/>
                    <a:pt x="261890" y="95139"/>
                    <a:pt x="261982" y="95169"/>
                  </a:cubicBezTo>
                  <a:cubicBezTo>
                    <a:pt x="262103" y="95199"/>
                    <a:pt x="262225" y="95108"/>
                    <a:pt x="262225" y="94987"/>
                  </a:cubicBezTo>
                  <a:close/>
                  <a:moveTo>
                    <a:pt x="262225" y="96172"/>
                  </a:moveTo>
                  <a:cubicBezTo>
                    <a:pt x="262225" y="96081"/>
                    <a:pt x="262194" y="95990"/>
                    <a:pt x="262103" y="95990"/>
                  </a:cubicBezTo>
                  <a:cubicBezTo>
                    <a:pt x="261982" y="95929"/>
                    <a:pt x="261860" y="96020"/>
                    <a:pt x="261860" y="96172"/>
                  </a:cubicBezTo>
                  <a:lnTo>
                    <a:pt x="261860" y="96567"/>
                  </a:lnTo>
                  <a:cubicBezTo>
                    <a:pt x="261860" y="96658"/>
                    <a:pt x="261890" y="96719"/>
                    <a:pt x="261982" y="96750"/>
                  </a:cubicBezTo>
                  <a:cubicBezTo>
                    <a:pt x="262103" y="96780"/>
                    <a:pt x="262225" y="96689"/>
                    <a:pt x="262225" y="96567"/>
                  </a:cubicBezTo>
                  <a:close/>
                  <a:moveTo>
                    <a:pt x="262225" y="97722"/>
                  </a:moveTo>
                  <a:cubicBezTo>
                    <a:pt x="262225" y="97662"/>
                    <a:pt x="262194" y="97570"/>
                    <a:pt x="262103" y="97540"/>
                  </a:cubicBezTo>
                  <a:cubicBezTo>
                    <a:pt x="261982" y="97510"/>
                    <a:pt x="261860" y="97601"/>
                    <a:pt x="261860" y="97722"/>
                  </a:cubicBezTo>
                  <a:lnTo>
                    <a:pt x="261860" y="98117"/>
                  </a:lnTo>
                  <a:cubicBezTo>
                    <a:pt x="261860" y="98209"/>
                    <a:pt x="261890" y="98300"/>
                    <a:pt x="261982" y="98330"/>
                  </a:cubicBezTo>
                  <a:cubicBezTo>
                    <a:pt x="262103" y="98361"/>
                    <a:pt x="262225" y="98269"/>
                    <a:pt x="262225" y="98117"/>
                  </a:cubicBezTo>
                  <a:close/>
                  <a:moveTo>
                    <a:pt x="262225" y="99303"/>
                  </a:moveTo>
                  <a:cubicBezTo>
                    <a:pt x="262225" y="99212"/>
                    <a:pt x="262194" y="99151"/>
                    <a:pt x="262103" y="99121"/>
                  </a:cubicBezTo>
                  <a:cubicBezTo>
                    <a:pt x="261982" y="99090"/>
                    <a:pt x="261860" y="99181"/>
                    <a:pt x="261860" y="99303"/>
                  </a:cubicBezTo>
                  <a:lnTo>
                    <a:pt x="261860" y="99698"/>
                  </a:lnTo>
                  <a:cubicBezTo>
                    <a:pt x="261860" y="99789"/>
                    <a:pt x="261890" y="99850"/>
                    <a:pt x="261982" y="99880"/>
                  </a:cubicBezTo>
                  <a:cubicBezTo>
                    <a:pt x="262103" y="99941"/>
                    <a:pt x="262225" y="99850"/>
                    <a:pt x="262225" y="99698"/>
                  </a:cubicBezTo>
                  <a:close/>
                  <a:moveTo>
                    <a:pt x="262225" y="100883"/>
                  </a:moveTo>
                  <a:cubicBezTo>
                    <a:pt x="262225" y="100792"/>
                    <a:pt x="262194" y="100731"/>
                    <a:pt x="262103" y="100701"/>
                  </a:cubicBezTo>
                  <a:cubicBezTo>
                    <a:pt x="261982" y="100640"/>
                    <a:pt x="261860" y="100762"/>
                    <a:pt x="261860" y="100883"/>
                  </a:cubicBezTo>
                  <a:lnTo>
                    <a:pt x="261860" y="101279"/>
                  </a:lnTo>
                  <a:cubicBezTo>
                    <a:pt x="261860" y="101370"/>
                    <a:pt x="261890" y="101431"/>
                    <a:pt x="261982" y="101461"/>
                  </a:cubicBezTo>
                  <a:cubicBezTo>
                    <a:pt x="262103" y="101491"/>
                    <a:pt x="262225" y="101400"/>
                    <a:pt x="262225" y="101279"/>
                  </a:cubicBezTo>
                  <a:close/>
                  <a:moveTo>
                    <a:pt x="262225" y="102464"/>
                  </a:moveTo>
                  <a:cubicBezTo>
                    <a:pt x="262225" y="102373"/>
                    <a:pt x="262194" y="102282"/>
                    <a:pt x="262103" y="102282"/>
                  </a:cubicBezTo>
                  <a:cubicBezTo>
                    <a:pt x="261982" y="102221"/>
                    <a:pt x="261860" y="102312"/>
                    <a:pt x="261860" y="102464"/>
                  </a:cubicBezTo>
                  <a:lnTo>
                    <a:pt x="261860" y="102859"/>
                  </a:lnTo>
                  <a:cubicBezTo>
                    <a:pt x="261860" y="102920"/>
                    <a:pt x="261890" y="103011"/>
                    <a:pt x="261982" y="103042"/>
                  </a:cubicBezTo>
                  <a:cubicBezTo>
                    <a:pt x="262103" y="103072"/>
                    <a:pt x="262225" y="102981"/>
                    <a:pt x="262225" y="102859"/>
                  </a:cubicBezTo>
                  <a:close/>
                  <a:moveTo>
                    <a:pt x="262225" y="104014"/>
                  </a:moveTo>
                  <a:cubicBezTo>
                    <a:pt x="262225" y="103953"/>
                    <a:pt x="262194" y="103862"/>
                    <a:pt x="262103" y="103832"/>
                  </a:cubicBezTo>
                  <a:cubicBezTo>
                    <a:pt x="261982" y="103801"/>
                    <a:pt x="261860" y="103893"/>
                    <a:pt x="261860" y="104014"/>
                  </a:cubicBezTo>
                  <a:lnTo>
                    <a:pt x="261860" y="104409"/>
                  </a:lnTo>
                  <a:cubicBezTo>
                    <a:pt x="261860" y="104501"/>
                    <a:pt x="261890" y="104592"/>
                    <a:pt x="261982" y="104592"/>
                  </a:cubicBezTo>
                  <a:cubicBezTo>
                    <a:pt x="262103" y="104653"/>
                    <a:pt x="262225" y="104561"/>
                    <a:pt x="262225" y="104409"/>
                  </a:cubicBezTo>
                  <a:close/>
                  <a:moveTo>
                    <a:pt x="262225" y="105595"/>
                  </a:moveTo>
                  <a:cubicBezTo>
                    <a:pt x="262225" y="105504"/>
                    <a:pt x="262194" y="105443"/>
                    <a:pt x="262103" y="105412"/>
                  </a:cubicBezTo>
                  <a:cubicBezTo>
                    <a:pt x="261982" y="105382"/>
                    <a:pt x="261860" y="105473"/>
                    <a:pt x="261860" y="105595"/>
                  </a:cubicBezTo>
                  <a:lnTo>
                    <a:pt x="261860" y="105990"/>
                  </a:lnTo>
                  <a:cubicBezTo>
                    <a:pt x="261860" y="106081"/>
                    <a:pt x="261890" y="106142"/>
                    <a:pt x="261982" y="106172"/>
                  </a:cubicBezTo>
                  <a:cubicBezTo>
                    <a:pt x="262103" y="106233"/>
                    <a:pt x="262225" y="106112"/>
                    <a:pt x="262225" y="105990"/>
                  </a:cubicBezTo>
                  <a:close/>
                  <a:moveTo>
                    <a:pt x="262225" y="107175"/>
                  </a:moveTo>
                  <a:cubicBezTo>
                    <a:pt x="262225" y="107084"/>
                    <a:pt x="262194" y="107023"/>
                    <a:pt x="262103" y="106993"/>
                  </a:cubicBezTo>
                  <a:cubicBezTo>
                    <a:pt x="261982" y="106932"/>
                    <a:pt x="261860" y="107023"/>
                    <a:pt x="261860" y="107175"/>
                  </a:cubicBezTo>
                  <a:lnTo>
                    <a:pt x="261860" y="107570"/>
                  </a:lnTo>
                  <a:cubicBezTo>
                    <a:pt x="261860" y="107662"/>
                    <a:pt x="261890" y="107722"/>
                    <a:pt x="261982" y="107753"/>
                  </a:cubicBezTo>
                  <a:cubicBezTo>
                    <a:pt x="262103" y="107783"/>
                    <a:pt x="262225" y="107692"/>
                    <a:pt x="262225" y="107570"/>
                  </a:cubicBezTo>
                  <a:close/>
                  <a:moveTo>
                    <a:pt x="262225" y="108756"/>
                  </a:moveTo>
                  <a:cubicBezTo>
                    <a:pt x="262225" y="108665"/>
                    <a:pt x="262194" y="108574"/>
                    <a:pt x="262103" y="108543"/>
                  </a:cubicBezTo>
                  <a:cubicBezTo>
                    <a:pt x="261982" y="108513"/>
                    <a:pt x="261860" y="108604"/>
                    <a:pt x="261860" y="108756"/>
                  </a:cubicBezTo>
                  <a:lnTo>
                    <a:pt x="261860" y="109121"/>
                  </a:lnTo>
                  <a:cubicBezTo>
                    <a:pt x="261860" y="109212"/>
                    <a:pt x="261890" y="109303"/>
                    <a:pt x="261982" y="109333"/>
                  </a:cubicBezTo>
                  <a:cubicBezTo>
                    <a:pt x="262103" y="109364"/>
                    <a:pt x="262225" y="109273"/>
                    <a:pt x="262225" y="109121"/>
                  </a:cubicBezTo>
                  <a:close/>
                  <a:moveTo>
                    <a:pt x="262225" y="110306"/>
                  </a:moveTo>
                  <a:cubicBezTo>
                    <a:pt x="262225" y="110215"/>
                    <a:pt x="262194" y="110154"/>
                    <a:pt x="262103" y="110124"/>
                  </a:cubicBezTo>
                  <a:cubicBezTo>
                    <a:pt x="261982" y="110093"/>
                    <a:pt x="261860" y="110185"/>
                    <a:pt x="261860" y="110306"/>
                  </a:cubicBezTo>
                  <a:lnTo>
                    <a:pt x="261860" y="110701"/>
                  </a:lnTo>
                  <a:cubicBezTo>
                    <a:pt x="261860" y="110792"/>
                    <a:pt x="261890" y="110884"/>
                    <a:pt x="261982" y="110884"/>
                  </a:cubicBezTo>
                  <a:cubicBezTo>
                    <a:pt x="262103" y="110944"/>
                    <a:pt x="262225" y="110853"/>
                    <a:pt x="262225" y="110701"/>
                  </a:cubicBezTo>
                  <a:close/>
                  <a:moveTo>
                    <a:pt x="262225" y="111887"/>
                  </a:moveTo>
                  <a:cubicBezTo>
                    <a:pt x="262225" y="111795"/>
                    <a:pt x="262194" y="111735"/>
                    <a:pt x="262103" y="111704"/>
                  </a:cubicBezTo>
                  <a:cubicBezTo>
                    <a:pt x="261982" y="111674"/>
                    <a:pt x="261860" y="111765"/>
                    <a:pt x="261860" y="111887"/>
                  </a:cubicBezTo>
                  <a:lnTo>
                    <a:pt x="261860" y="112282"/>
                  </a:lnTo>
                  <a:cubicBezTo>
                    <a:pt x="261860" y="112373"/>
                    <a:pt x="261890" y="112434"/>
                    <a:pt x="261982" y="112464"/>
                  </a:cubicBezTo>
                  <a:cubicBezTo>
                    <a:pt x="262103" y="112495"/>
                    <a:pt x="262225" y="112403"/>
                    <a:pt x="262225" y="112282"/>
                  </a:cubicBezTo>
                  <a:close/>
                  <a:moveTo>
                    <a:pt x="262225" y="113467"/>
                  </a:moveTo>
                  <a:cubicBezTo>
                    <a:pt x="262225" y="113376"/>
                    <a:pt x="262194" y="113285"/>
                    <a:pt x="262103" y="113285"/>
                  </a:cubicBezTo>
                  <a:cubicBezTo>
                    <a:pt x="261982" y="113224"/>
                    <a:pt x="261860" y="113315"/>
                    <a:pt x="261860" y="113467"/>
                  </a:cubicBezTo>
                  <a:lnTo>
                    <a:pt x="261860" y="113862"/>
                  </a:lnTo>
                  <a:cubicBezTo>
                    <a:pt x="261860" y="113954"/>
                    <a:pt x="261890" y="114014"/>
                    <a:pt x="261982" y="114045"/>
                  </a:cubicBezTo>
                  <a:cubicBezTo>
                    <a:pt x="262103" y="114075"/>
                    <a:pt x="262225" y="113984"/>
                    <a:pt x="262225" y="113862"/>
                  </a:cubicBezTo>
                  <a:close/>
                  <a:moveTo>
                    <a:pt x="262225" y="115017"/>
                  </a:moveTo>
                  <a:cubicBezTo>
                    <a:pt x="262225" y="114957"/>
                    <a:pt x="262194" y="114865"/>
                    <a:pt x="262103" y="114835"/>
                  </a:cubicBezTo>
                  <a:cubicBezTo>
                    <a:pt x="261982" y="114805"/>
                    <a:pt x="261860" y="114896"/>
                    <a:pt x="261860" y="115017"/>
                  </a:cubicBezTo>
                  <a:lnTo>
                    <a:pt x="261860" y="115413"/>
                  </a:lnTo>
                  <a:cubicBezTo>
                    <a:pt x="261860" y="115504"/>
                    <a:pt x="261890" y="115595"/>
                    <a:pt x="261982" y="115625"/>
                  </a:cubicBezTo>
                  <a:cubicBezTo>
                    <a:pt x="262103" y="115656"/>
                    <a:pt x="262225" y="115565"/>
                    <a:pt x="262225" y="115413"/>
                  </a:cubicBezTo>
                  <a:close/>
                  <a:moveTo>
                    <a:pt x="262225" y="116598"/>
                  </a:moveTo>
                  <a:cubicBezTo>
                    <a:pt x="262225" y="116507"/>
                    <a:pt x="262194" y="116446"/>
                    <a:pt x="262103" y="116416"/>
                  </a:cubicBezTo>
                  <a:cubicBezTo>
                    <a:pt x="261982" y="116385"/>
                    <a:pt x="261860" y="116476"/>
                    <a:pt x="261860" y="116598"/>
                  </a:cubicBezTo>
                  <a:lnTo>
                    <a:pt x="261860" y="116993"/>
                  </a:lnTo>
                  <a:cubicBezTo>
                    <a:pt x="261860" y="117084"/>
                    <a:pt x="261890" y="117145"/>
                    <a:pt x="261982" y="117175"/>
                  </a:cubicBezTo>
                  <a:cubicBezTo>
                    <a:pt x="262103" y="117236"/>
                    <a:pt x="262225" y="117115"/>
                    <a:pt x="262225" y="116993"/>
                  </a:cubicBezTo>
                  <a:close/>
                  <a:moveTo>
                    <a:pt x="262225" y="118179"/>
                  </a:moveTo>
                  <a:cubicBezTo>
                    <a:pt x="262225" y="118087"/>
                    <a:pt x="262194" y="118027"/>
                    <a:pt x="262103" y="117996"/>
                  </a:cubicBezTo>
                  <a:cubicBezTo>
                    <a:pt x="261982" y="117935"/>
                    <a:pt x="261860" y="118057"/>
                    <a:pt x="261860" y="118179"/>
                  </a:cubicBezTo>
                  <a:lnTo>
                    <a:pt x="261860" y="118574"/>
                  </a:lnTo>
                  <a:cubicBezTo>
                    <a:pt x="261860" y="118665"/>
                    <a:pt x="261890" y="118726"/>
                    <a:pt x="261982" y="118756"/>
                  </a:cubicBezTo>
                  <a:cubicBezTo>
                    <a:pt x="262103" y="118786"/>
                    <a:pt x="262225" y="118695"/>
                    <a:pt x="262225" y="118574"/>
                  </a:cubicBezTo>
                  <a:close/>
                  <a:moveTo>
                    <a:pt x="262225" y="119759"/>
                  </a:moveTo>
                  <a:cubicBezTo>
                    <a:pt x="262225" y="119668"/>
                    <a:pt x="262194" y="119577"/>
                    <a:pt x="262103" y="119577"/>
                  </a:cubicBezTo>
                  <a:cubicBezTo>
                    <a:pt x="261982" y="119516"/>
                    <a:pt x="261860" y="119607"/>
                    <a:pt x="261860" y="119759"/>
                  </a:cubicBezTo>
                  <a:lnTo>
                    <a:pt x="261860" y="120154"/>
                  </a:lnTo>
                  <a:cubicBezTo>
                    <a:pt x="261860" y="120215"/>
                    <a:pt x="261890" y="120306"/>
                    <a:pt x="261982" y="120337"/>
                  </a:cubicBezTo>
                  <a:cubicBezTo>
                    <a:pt x="262103" y="120367"/>
                    <a:pt x="262225" y="120276"/>
                    <a:pt x="262225" y="120154"/>
                  </a:cubicBezTo>
                  <a:close/>
                  <a:moveTo>
                    <a:pt x="262225" y="121309"/>
                  </a:moveTo>
                  <a:cubicBezTo>
                    <a:pt x="262225" y="121249"/>
                    <a:pt x="262194" y="121157"/>
                    <a:pt x="262103" y="121127"/>
                  </a:cubicBezTo>
                  <a:cubicBezTo>
                    <a:pt x="261982" y="121097"/>
                    <a:pt x="261860" y="121188"/>
                    <a:pt x="261860" y="121309"/>
                  </a:cubicBezTo>
                  <a:lnTo>
                    <a:pt x="261860" y="121704"/>
                  </a:lnTo>
                  <a:cubicBezTo>
                    <a:pt x="261860" y="121796"/>
                    <a:pt x="261890" y="121887"/>
                    <a:pt x="261982" y="121887"/>
                  </a:cubicBezTo>
                  <a:cubicBezTo>
                    <a:pt x="262103" y="121948"/>
                    <a:pt x="262225" y="121856"/>
                    <a:pt x="262225" y="121704"/>
                  </a:cubicBezTo>
                  <a:close/>
                  <a:moveTo>
                    <a:pt x="262225" y="122890"/>
                  </a:moveTo>
                  <a:cubicBezTo>
                    <a:pt x="262225" y="122799"/>
                    <a:pt x="262194" y="122738"/>
                    <a:pt x="262103" y="122707"/>
                  </a:cubicBezTo>
                  <a:cubicBezTo>
                    <a:pt x="261982" y="122677"/>
                    <a:pt x="261860" y="122768"/>
                    <a:pt x="261860" y="122890"/>
                  </a:cubicBezTo>
                  <a:lnTo>
                    <a:pt x="261860" y="123285"/>
                  </a:lnTo>
                  <a:cubicBezTo>
                    <a:pt x="261860" y="123376"/>
                    <a:pt x="261890" y="123437"/>
                    <a:pt x="261982" y="123467"/>
                  </a:cubicBezTo>
                  <a:cubicBezTo>
                    <a:pt x="262103" y="123528"/>
                    <a:pt x="262225" y="123407"/>
                    <a:pt x="262225" y="123285"/>
                  </a:cubicBezTo>
                  <a:close/>
                  <a:moveTo>
                    <a:pt x="262225" y="124470"/>
                  </a:moveTo>
                  <a:cubicBezTo>
                    <a:pt x="262225" y="124379"/>
                    <a:pt x="262194" y="124318"/>
                    <a:pt x="262103" y="124288"/>
                  </a:cubicBezTo>
                  <a:cubicBezTo>
                    <a:pt x="261982" y="124227"/>
                    <a:pt x="261860" y="124318"/>
                    <a:pt x="261860" y="124470"/>
                  </a:cubicBezTo>
                  <a:lnTo>
                    <a:pt x="261860" y="124866"/>
                  </a:lnTo>
                  <a:cubicBezTo>
                    <a:pt x="261860" y="124957"/>
                    <a:pt x="261890" y="125018"/>
                    <a:pt x="261982" y="125048"/>
                  </a:cubicBezTo>
                  <a:cubicBezTo>
                    <a:pt x="262103" y="125078"/>
                    <a:pt x="262225" y="124987"/>
                    <a:pt x="262225" y="124866"/>
                  </a:cubicBezTo>
                  <a:close/>
                  <a:moveTo>
                    <a:pt x="262225" y="126051"/>
                  </a:moveTo>
                  <a:cubicBezTo>
                    <a:pt x="262225" y="125960"/>
                    <a:pt x="262194" y="125869"/>
                    <a:pt x="262103" y="125838"/>
                  </a:cubicBezTo>
                  <a:cubicBezTo>
                    <a:pt x="261982" y="125808"/>
                    <a:pt x="261860" y="125899"/>
                    <a:pt x="261860" y="126051"/>
                  </a:cubicBezTo>
                  <a:lnTo>
                    <a:pt x="261860" y="126416"/>
                  </a:lnTo>
                  <a:cubicBezTo>
                    <a:pt x="261860" y="126507"/>
                    <a:pt x="261890" y="126598"/>
                    <a:pt x="261982" y="126629"/>
                  </a:cubicBezTo>
                  <a:cubicBezTo>
                    <a:pt x="262103" y="126659"/>
                    <a:pt x="262225" y="126568"/>
                    <a:pt x="262225" y="126416"/>
                  </a:cubicBezTo>
                  <a:close/>
                  <a:moveTo>
                    <a:pt x="262225" y="127601"/>
                  </a:moveTo>
                  <a:cubicBezTo>
                    <a:pt x="262225" y="127510"/>
                    <a:pt x="262194" y="127449"/>
                    <a:pt x="262103" y="127419"/>
                  </a:cubicBezTo>
                  <a:cubicBezTo>
                    <a:pt x="261982" y="127388"/>
                    <a:pt x="261860" y="127480"/>
                    <a:pt x="261860" y="127601"/>
                  </a:cubicBezTo>
                  <a:lnTo>
                    <a:pt x="261860" y="127996"/>
                  </a:lnTo>
                  <a:cubicBezTo>
                    <a:pt x="261860" y="128088"/>
                    <a:pt x="261890" y="128179"/>
                    <a:pt x="261982" y="128179"/>
                  </a:cubicBezTo>
                  <a:cubicBezTo>
                    <a:pt x="262103" y="128239"/>
                    <a:pt x="262225" y="128148"/>
                    <a:pt x="262225" y="127996"/>
                  </a:cubicBezTo>
                  <a:close/>
                  <a:moveTo>
                    <a:pt x="262225" y="129182"/>
                  </a:moveTo>
                  <a:cubicBezTo>
                    <a:pt x="262225" y="129091"/>
                    <a:pt x="262194" y="129030"/>
                    <a:pt x="262103" y="128999"/>
                  </a:cubicBezTo>
                  <a:cubicBezTo>
                    <a:pt x="261982" y="128969"/>
                    <a:pt x="261860" y="129060"/>
                    <a:pt x="261860" y="129182"/>
                  </a:cubicBezTo>
                  <a:lnTo>
                    <a:pt x="261860" y="129577"/>
                  </a:lnTo>
                  <a:cubicBezTo>
                    <a:pt x="261860" y="129668"/>
                    <a:pt x="261890" y="129729"/>
                    <a:pt x="261982" y="129759"/>
                  </a:cubicBezTo>
                  <a:cubicBezTo>
                    <a:pt x="262103" y="129790"/>
                    <a:pt x="262225" y="129698"/>
                    <a:pt x="262225" y="129577"/>
                  </a:cubicBezTo>
                  <a:close/>
                  <a:moveTo>
                    <a:pt x="262225" y="130762"/>
                  </a:moveTo>
                  <a:cubicBezTo>
                    <a:pt x="262225" y="130671"/>
                    <a:pt x="262194" y="130580"/>
                    <a:pt x="262103" y="130580"/>
                  </a:cubicBezTo>
                  <a:cubicBezTo>
                    <a:pt x="261982" y="130519"/>
                    <a:pt x="261860" y="130610"/>
                    <a:pt x="261860" y="130762"/>
                  </a:cubicBezTo>
                  <a:lnTo>
                    <a:pt x="261860" y="131157"/>
                  </a:lnTo>
                  <a:cubicBezTo>
                    <a:pt x="261860" y="131218"/>
                    <a:pt x="261890" y="131309"/>
                    <a:pt x="261982" y="131340"/>
                  </a:cubicBezTo>
                  <a:cubicBezTo>
                    <a:pt x="262103" y="131370"/>
                    <a:pt x="262225" y="131279"/>
                    <a:pt x="262225" y="131157"/>
                  </a:cubicBezTo>
                  <a:close/>
                  <a:moveTo>
                    <a:pt x="262225" y="132312"/>
                  </a:moveTo>
                  <a:cubicBezTo>
                    <a:pt x="262225" y="132252"/>
                    <a:pt x="262194" y="132161"/>
                    <a:pt x="262103" y="132130"/>
                  </a:cubicBezTo>
                  <a:cubicBezTo>
                    <a:pt x="261982" y="132100"/>
                    <a:pt x="261860" y="132191"/>
                    <a:pt x="261860" y="132312"/>
                  </a:cubicBezTo>
                  <a:lnTo>
                    <a:pt x="261860" y="132708"/>
                  </a:lnTo>
                  <a:cubicBezTo>
                    <a:pt x="261860" y="132799"/>
                    <a:pt x="261890" y="132890"/>
                    <a:pt x="261982" y="132920"/>
                  </a:cubicBezTo>
                  <a:cubicBezTo>
                    <a:pt x="262103" y="132951"/>
                    <a:pt x="262225" y="132860"/>
                    <a:pt x="262225" y="132708"/>
                  </a:cubicBezTo>
                  <a:close/>
                  <a:moveTo>
                    <a:pt x="262225" y="133893"/>
                  </a:moveTo>
                  <a:cubicBezTo>
                    <a:pt x="262225" y="133802"/>
                    <a:pt x="262194" y="133741"/>
                    <a:pt x="262103" y="133711"/>
                  </a:cubicBezTo>
                  <a:cubicBezTo>
                    <a:pt x="261982" y="133680"/>
                    <a:pt x="261860" y="133771"/>
                    <a:pt x="261860" y="133893"/>
                  </a:cubicBezTo>
                  <a:lnTo>
                    <a:pt x="261860" y="134288"/>
                  </a:lnTo>
                  <a:cubicBezTo>
                    <a:pt x="261860" y="134379"/>
                    <a:pt x="261890" y="134440"/>
                    <a:pt x="261982" y="134471"/>
                  </a:cubicBezTo>
                  <a:cubicBezTo>
                    <a:pt x="262103" y="134531"/>
                    <a:pt x="262225" y="134410"/>
                    <a:pt x="262225" y="134288"/>
                  </a:cubicBezTo>
                  <a:close/>
                  <a:moveTo>
                    <a:pt x="262225" y="135474"/>
                  </a:moveTo>
                  <a:cubicBezTo>
                    <a:pt x="262225" y="135382"/>
                    <a:pt x="262194" y="135322"/>
                    <a:pt x="262103" y="135291"/>
                  </a:cubicBezTo>
                  <a:cubicBezTo>
                    <a:pt x="261982" y="135230"/>
                    <a:pt x="261860" y="135352"/>
                    <a:pt x="261860" y="135474"/>
                  </a:cubicBezTo>
                  <a:lnTo>
                    <a:pt x="261860" y="135869"/>
                  </a:lnTo>
                  <a:cubicBezTo>
                    <a:pt x="261860" y="135960"/>
                    <a:pt x="261890" y="136021"/>
                    <a:pt x="261982" y="136051"/>
                  </a:cubicBezTo>
                  <a:cubicBezTo>
                    <a:pt x="262103" y="136082"/>
                    <a:pt x="262225" y="135990"/>
                    <a:pt x="262225" y="135869"/>
                  </a:cubicBezTo>
                  <a:close/>
                  <a:moveTo>
                    <a:pt x="262225" y="137054"/>
                  </a:moveTo>
                  <a:cubicBezTo>
                    <a:pt x="262225" y="136963"/>
                    <a:pt x="262194" y="136872"/>
                    <a:pt x="262103" y="136841"/>
                  </a:cubicBezTo>
                  <a:cubicBezTo>
                    <a:pt x="261982" y="136811"/>
                    <a:pt x="261860" y="136902"/>
                    <a:pt x="261860" y="137054"/>
                  </a:cubicBezTo>
                  <a:lnTo>
                    <a:pt x="261860" y="137449"/>
                  </a:lnTo>
                  <a:cubicBezTo>
                    <a:pt x="261860" y="137510"/>
                    <a:pt x="261890" y="137601"/>
                    <a:pt x="261982" y="137632"/>
                  </a:cubicBezTo>
                  <a:cubicBezTo>
                    <a:pt x="262103" y="137662"/>
                    <a:pt x="262225" y="137571"/>
                    <a:pt x="262225" y="137449"/>
                  </a:cubicBezTo>
                  <a:close/>
                  <a:moveTo>
                    <a:pt x="262225" y="138604"/>
                  </a:moveTo>
                  <a:cubicBezTo>
                    <a:pt x="262225" y="138544"/>
                    <a:pt x="262194" y="138452"/>
                    <a:pt x="262103" y="138422"/>
                  </a:cubicBezTo>
                  <a:cubicBezTo>
                    <a:pt x="261982" y="138392"/>
                    <a:pt x="261860" y="138483"/>
                    <a:pt x="261860" y="138604"/>
                  </a:cubicBezTo>
                  <a:lnTo>
                    <a:pt x="261860" y="139000"/>
                  </a:lnTo>
                  <a:cubicBezTo>
                    <a:pt x="261860" y="139091"/>
                    <a:pt x="261890" y="139182"/>
                    <a:pt x="261982" y="139182"/>
                  </a:cubicBezTo>
                  <a:cubicBezTo>
                    <a:pt x="262103" y="139243"/>
                    <a:pt x="262225" y="139151"/>
                    <a:pt x="262225" y="139000"/>
                  </a:cubicBezTo>
                  <a:close/>
                  <a:moveTo>
                    <a:pt x="262225" y="140185"/>
                  </a:moveTo>
                  <a:cubicBezTo>
                    <a:pt x="262225" y="140094"/>
                    <a:pt x="262194" y="140033"/>
                    <a:pt x="262103" y="140003"/>
                  </a:cubicBezTo>
                  <a:cubicBezTo>
                    <a:pt x="261982" y="139972"/>
                    <a:pt x="261860" y="140063"/>
                    <a:pt x="261860" y="140185"/>
                  </a:cubicBezTo>
                  <a:lnTo>
                    <a:pt x="261860" y="140580"/>
                  </a:lnTo>
                  <a:cubicBezTo>
                    <a:pt x="261860" y="140671"/>
                    <a:pt x="261890" y="140732"/>
                    <a:pt x="261982" y="140762"/>
                  </a:cubicBezTo>
                  <a:cubicBezTo>
                    <a:pt x="262103" y="140793"/>
                    <a:pt x="262225" y="140702"/>
                    <a:pt x="262225" y="140580"/>
                  </a:cubicBezTo>
                  <a:close/>
                  <a:moveTo>
                    <a:pt x="262225" y="141766"/>
                  </a:moveTo>
                  <a:cubicBezTo>
                    <a:pt x="262225" y="141674"/>
                    <a:pt x="262194" y="141583"/>
                    <a:pt x="262103" y="141583"/>
                  </a:cubicBezTo>
                  <a:cubicBezTo>
                    <a:pt x="261982" y="141522"/>
                    <a:pt x="261860" y="141614"/>
                    <a:pt x="261860" y="141766"/>
                  </a:cubicBezTo>
                  <a:lnTo>
                    <a:pt x="261860" y="142161"/>
                  </a:lnTo>
                  <a:cubicBezTo>
                    <a:pt x="261860" y="142252"/>
                    <a:pt x="261890" y="142313"/>
                    <a:pt x="261982" y="142343"/>
                  </a:cubicBezTo>
                  <a:cubicBezTo>
                    <a:pt x="262103" y="142373"/>
                    <a:pt x="262225" y="142282"/>
                    <a:pt x="262225" y="142161"/>
                  </a:cubicBezTo>
                  <a:close/>
                  <a:moveTo>
                    <a:pt x="262225" y="143346"/>
                  </a:moveTo>
                  <a:cubicBezTo>
                    <a:pt x="262225" y="143255"/>
                    <a:pt x="262194" y="143164"/>
                    <a:pt x="262103" y="143133"/>
                  </a:cubicBezTo>
                  <a:cubicBezTo>
                    <a:pt x="261982" y="143103"/>
                    <a:pt x="261860" y="143194"/>
                    <a:pt x="261860" y="143346"/>
                  </a:cubicBezTo>
                  <a:lnTo>
                    <a:pt x="261860" y="143711"/>
                  </a:lnTo>
                  <a:cubicBezTo>
                    <a:pt x="261860" y="143802"/>
                    <a:pt x="261890" y="143893"/>
                    <a:pt x="261982" y="143924"/>
                  </a:cubicBezTo>
                  <a:cubicBezTo>
                    <a:pt x="262103" y="143954"/>
                    <a:pt x="262225" y="143863"/>
                    <a:pt x="262225" y="143711"/>
                  </a:cubicBezTo>
                  <a:close/>
                  <a:moveTo>
                    <a:pt x="262225" y="144896"/>
                  </a:moveTo>
                  <a:cubicBezTo>
                    <a:pt x="262225" y="144805"/>
                    <a:pt x="262194" y="144744"/>
                    <a:pt x="262103" y="144714"/>
                  </a:cubicBezTo>
                  <a:cubicBezTo>
                    <a:pt x="261982" y="144683"/>
                    <a:pt x="261860" y="144775"/>
                    <a:pt x="261860" y="144896"/>
                  </a:cubicBezTo>
                  <a:lnTo>
                    <a:pt x="261860" y="145291"/>
                  </a:lnTo>
                  <a:cubicBezTo>
                    <a:pt x="261860" y="145383"/>
                    <a:pt x="261890" y="145474"/>
                    <a:pt x="261982" y="145474"/>
                  </a:cubicBezTo>
                  <a:cubicBezTo>
                    <a:pt x="262103" y="145535"/>
                    <a:pt x="262225" y="145443"/>
                    <a:pt x="262225" y="145291"/>
                  </a:cubicBezTo>
                  <a:close/>
                  <a:moveTo>
                    <a:pt x="262225" y="146477"/>
                  </a:moveTo>
                  <a:cubicBezTo>
                    <a:pt x="262225" y="146386"/>
                    <a:pt x="262194" y="146325"/>
                    <a:pt x="262103" y="146294"/>
                  </a:cubicBezTo>
                  <a:cubicBezTo>
                    <a:pt x="261982" y="146264"/>
                    <a:pt x="261860" y="146355"/>
                    <a:pt x="261860" y="146477"/>
                  </a:cubicBezTo>
                  <a:lnTo>
                    <a:pt x="261860" y="146872"/>
                  </a:lnTo>
                  <a:cubicBezTo>
                    <a:pt x="261860" y="146963"/>
                    <a:pt x="261890" y="147024"/>
                    <a:pt x="261982" y="147054"/>
                  </a:cubicBezTo>
                  <a:cubicBezTo>
                    <a:pt x="262103" y="147085"/>
                    <a:pt x="262225" y="146994"/>
                    <a:pt x="262225" y="146872"/>
                  </a:cubicBezTo>
                  <a:close/>
                  <a:moveTo>
                    <a:pt x="262225" y="148057"/>
                  </a:moveTo>
                  <a:cubicBezTo>
                    <a:pt x="262225" y="147966"/>
                    <a:pt x="262194" y="147875"/>
                    <a:pt x="262103" y="147875"/>
                  </a:cubicBezTo>
                  <a:cubicBezTo>
                    <a:pt x="261982" y="147814"/>
                    <a:pt x="261860" y="147905"/>
                    <a:pt x="261860" y="148057"/>
                  </a:cubicBezTo>
                  <a:lnTo>
                    <a:pt x="261860" y="148453"/>
                  </a:lnTo>
                  <a:cubicBezTo>
                    <a:pt x="261860" y="148513"/>
                    <a:pt x="261890" y="148605"/>
                    <a:pt x="261982" y="148635"/>
                  </a:cubicBezTo>
                  <a:cubicBezTo>
                    <a:pt x="262103" y="148665"/>
                    <a:pt x="262225" y="148574"/>
                    <a:pt x="262225" y="148453"/>
                  </a:cubicBezTo>
                  <a:close/>
                  <a:moveTo>
                    <a:pt x="262225" y="149608"/>
                  </a:moveTo>
                  <a:cubicBezTo>
                    <a:pt x="262225" y="149547"/>
                    <a:pt x="262194" y="149456"/>
                    <a:pt x="262103" y="149425"/>
                  </a:cubicBezTo>
                  <a:cubicBezTo>
                    <a:pt x="261982" y="149395"/>
                    <a:pt x="261860" y="149486"/>
                    <a:pt x="261860" y="149608"/>
                  </a:cubicBezTo>
                  <a:lnTo>
                    <a:pt x="261860" y="150003"/>
                  </a:lnTo>
                  <a:cubicBezTo>
                    <a:pt x="261860" y="150094"/>
                    <a:pt x="261890" y="150185"/>
                    <a:pt x="261982" y="150215"/>
                  </a:cubicBezTo>
                  <a:cubicBezTo>
                    <a:pt x="262103" y="150246"/>
                    <a:pt x="262225" y="150155"/>
                    <a:pt x="262225" y="150003"/>
                  </a:cubicBezTo>
                  <a:close/>
                  <a:moveTo>
                    <a:pt x="262225" y="151188"/>
                  </a:moveTo>
                  <a:cubicBezTo>
                    <a:pt x="262225" y="151097"/>
                    <a:pt x="262194" y="151036"/>
                    <a:pt x="262103" y="151006"/>
                  </a:cubicBezTo>
                  <a:cubicBezTo>
                    <a:pt x="261982" y="150975"/>
                    <a:pt x="261860" y="151067"/>
                    <a:pt x="261860" y="151188"/>
                  </a:cubicBezTo>
                  <a:lnTo>
                    <a:pt x="261860" y="151583"/>
                  </a:lnTo>
                  <a:cubicBezTo>
                    <a:pt x="261860" y="151674"/>
                    <a:pt x="261890" y="151735"/>
                    <a:pt x="261982" y="151766"/>
                  </a:cubicBezTo>
                  <a:cubicBezTo>
                    <a:pt x="262103" y="151826"/>
                    <a:pt x="262225" y="151705"/>
                    <a:pt x="262225" y="151583"/>
                  </a:cubicBezTo>
                  <a:close/>
                  <a:moveTo>
                    <a:pt x="262225" y="152769"/>
                  </a:moveTo>
                  <a:cubicBezTo>
                    <a:pt x="262225" y="152678"/>
                    <a:pt x="262194" y="152617"/>
                    <a:pt x="262103" y="152586"/>
                  </a:cubicBezTo>
                  <a:cubicBezTo>
                    <a:pt x="261982" y="152526"/>
                    <a:pt x="261860" y="152647"/>
                    <a:pt x="261860" y="152769"/>
                  </a:cubicBezTo>
                  <a:lnTo>
                    <a:pt x="261860" y="153164"/>
                  </a:lnTo>
                  <a:cubicBezTo>
                    <a:pt x="261860" y="153255"/>
                    <a:pt x="261890" y="153316"/>
                    <a:pt x="261982" y="153346"/>
                  </a:cubicBezTo>
                  <a:cubicBezTo>
                    <a:pt x="262103" y="153377"/>
                    <a:pt x="262225" y="153285"/>
                    <a:pt x="262225" y="153164"/>
                  </a:cubicBezTo>
                  <a:close/>
                  <a:moveTo>
                    <a:pt x="1" y="154744"/>
                  </a:moveTo>
                  <a:cubicBezTo>
                    <a:pt x="1" y="154805"/>
                    <a:pt x="31" y="154896"/>
                    <a:pt x="123" y="154927"/>
                  </a:cubicBezTo>
                  <a:cubicBezTo>
                    <a:pt x="244" y="154957"/>
                    <a:pt x="366" y="154866"/>
                    <a:pt x="366" y="154744"/>
                  </a:cubicBezTo>
                  <a:lnTo>
                    <a:pt x="366" y="154349"/>
                  </a:lnTo>
                  <a:cubicBezTo>
                    <a:pt x="366" y="154258"/>
                    <a:pt x="335" y="154167"/>
                    <a:pt x="244" y="154137"/>
                  </a:cubicBezTo>
                  <a:cubicBezTo>
                    <a:pt x="123" y="154106"/>
                    <a:pt x="1" y="154197"/>
                    <a:pt x="1" y="154349"/>
                  </a:cubicBezTo>
                  <a:close/>
                  <a:moveTo>
                    <a:pt x="12737" y="166903"/>
                  </a:moveTo>
                  <a:cubicBezTo>
                    <a:pt x="12646" y="166903"/>
                    <a:pt x="12554" y="166963"/>
                    <a:pt x="12524" y="167024"/>
                  </a:cubicBezTo>
                  <a:cubicBezTo>
                    <a:pt x="12494" y="167146"/>
                    <a:pt x="12585" y="167298"/>
                    <a:pt x="12737" y="167298"/>
                  </a:cubicBezTo>
                  <a:lnTo>
                    <a:pt x="13102" y="167298"/>
                  </a:lnTo>
                  <a:cubicBezTo>
                    <a:pt x="13193" y="167298"/>
                    <a:pt x="13284" y="167237"/>
                    <a:pt x="13314" y="167146"/>
                  </a:cubicBezTo>
                  <a:cubicBezTo>
                    <a:pt x="13345" y="167024"/>
                    <a:pt x="13254" y="166903"/>
                    <a:pt x="13102" y="166903"/>
                  </a:cubicBezTo>
                  <a:close/>
                  <a:moveTo>
                    <a:pt x="14287" y="166903"/>
                  </a:moveTo>
                  <a:cubicBezTo>
                    <a:pt x="14196" y="166903"/>
                    <a:pt x="14135" y="166963"/>
                    <a:pt x="14105" y="167024"/>
                  </a:cubicBezTo>
                  <a:cubicBezTo>
                    <a:pt x="14074" y="167146"/>
                    <a:pt x="14165" y="167298"/>
                    <a:pt x="14287" y="167298"/>
                  </a:cubicBezTo>
                  <a:lnTo>
                    <a:pt x="14682" y="167298"/>
                  </a:lnTo>
                  <a:cubicBezTo>
                    <a:pt x="14773" y="167298"/>
                    <a:pt x="14864" y="167237"/>
                    <a:pt x="14864" y="167146"/>
                  </a:cubicBezTo>
                  <a:cubicBezTo>
                    <a:pt x="14925" y="167024"/>
                    <a:pt x="14834" y="166903"/>
                    <a:pt x="14682" y="166903"/>
                  </a:cubicBezTo>
                  <a:close/>
                  <a:moveTo>
                    <a:pt x="15868" y="166903"/>
                  </a:moveTo>
                  <a:cubicBezTo>
                    <a:pt x="15776" y="166903"/>
                    <a:pt x="15716" y="166963"/>
                    <a:pt x="15685" y="167024"/>
                  </a:cubicBezTo>
                  <a:cubicBezTo>
                    <a:pt x="15655" y="167146"/>
                    <a:pt x="15746" y="167298"/>
                    <a:pt x="15868" y="167298"/>
                  </a:cubicBezTo>
                  <a:lnTo>
                    <a:pt x="16263" y="167298"/>
                  </a:lnTo>
                  <a:cubicBezTo>
                    <a:pt x="16354" y="167298"/>
                    <a:pt x="16415" y="167237"/>
                    <a:pt x="16445" y="167146"/>
                  </a:cubicBezTo>
                  <a:cubicBezTo>
                    <a:pt x="16475" y="167024"/>
                    <a:pt x="16384" y="166903"/>
                    <a:pt x="16263" y="166903"/>
                  </a:cubicBezTo>
                  <a:close/>
                  <a:moveTo>
                    <a:pt x="17448" y="166903"/>
                  </a:moveTo>
                  <a:cubicBezTo>
                    <a:pt x="17357" y="166903"/>
                    <a:pt x="17296" y="166963"/>
                    <a:pt x="17266" y="167024"/>
                  </a:cubicBezTo>
                  <a:cubicBezTo>
                    <a:pt x="17205" y="167146"/>
                    <a:pt x="17296" y="167298"/>
                    <a:pt x="17448" y="167298"/>
                  </a:cubicBezTo>
                  <a:lnTo>
                    <a:pt x="17843" y="167298"/>
                  </a:lnTo>
                  <a:cubicBezTo>
                    <a:pt x="17934" y="167298"/>
                    <a:pt x="17995" y="167237"/>
                    <a:pt x="18026" y="167146"/>
                  </a:cubicBezTo>
                  <a:cubicBezTo>
                    <a:pt x="18056" y="167024"/>
                    <a:pt x="17965" y="166903"/>
                    <a:pt x="17843" y="166903"/>
                  </a:cubicBezTo>
                  <a:close/>
                  <a:moveTo>
                    <a:pt x="19029" y="166903"/>
                  </a:moveTo>
                  <a:cubicBezTo>
                    <a:pt x="18938" y="166903"/>
                    <a:pt x="18846" y="166963"/>
                    <a:pt x="18816" y="167024"/>
                  </a:cubicBezTo>
                  <a:cubicBezTo>
                    <a:pt x="18786" y="167146"/>
                    <a:pt x="18877" y="167298"/>
                    <a:pt x="19029" y="167298"/>
                  </a:cubicBezTo>
                  <a:lnTo>
                    <a:pt x="19424" y="167298"/>
                  </a:lnTo>
                  <a:cubicBezTo>
                    <a:pt x="19485" y="167298"/>
                    <a:pt x="19576" y="167237"/>
                    <a:pt x="19606" y="167146"/>
                  </a:cubicBezTo>
                  <a:cubicBezTo>
                    <a:pt x="19637" y="167024"/>
                    <a:pt x="19545" y="166903"/>
                    <a:pt x="19424" y="166903"/>
                  </a:cubicBezTo>
                  <a:close/>
                  <a:moveTo>
                    <a:pt x="20579" y="166903"/>
                  </a:moveTo>
                  <a:cubicBezTo>
                    <a:pt x="20518" y="166903"/>
                    <a:pt x="20427" y="166963"/>
                    <a:pt x="20397" y="167024"/>
                  </a:cubicBezTo>
                  <a:cubicBezTo>
                    <a:pt x="20366" y="167146"/>
                    <a:pt x="20457" y="167298"/>
                    <a:pt x="20579" y="167298"/>
                  </a:cubicBezTo>
                  <a:lnTo>
                    <a:pt x="20974" y="167298"/>
                  </a:lnTo>
                  <a:cubicBezTo>
                    <a:pt x="21065" y="167298"/>
                    <a:pt x="21156" y="167237"/>
                    <a:pt x="21156" y="167146"/>
                  </a:cubicBezTo>
                  <a:cubicBezTo>
                    <a:pt x="21217" y="167024"/>
                    <a:pt x="21126" y="166903"/>
                    <a:pt x="20974" y="166903"/>
                  </a:cubicBezTo>
                  <a:close/>
                  <a:moveTo>
                    <a:pt x="22159" y="166903"/>
                  </a:moveTo>
                  <a:cubicBezTo>
                    <a:pt x="22068" y="166903"/>
                    <a:pt x="22007" y="166963"/>
                    <a:pt x="21977" y="167024"/>
                  </a:cubicBezTo>
                  <a:cubicBezTo>
                    <a:pt x="21947" y="167146"/>
                    <a:pt x="22038" y="167298"/>
                    <a:pt x="22159" y="167298"/>
                  </a:cubicBezTo>
                  <a:lnTo>
                    <a:pt x="22555" y="167298"/>
                  </a:lnTo>
                  <a:cubicBezTo>
                    <a:pt x="22646" y="167298"/>
                    <a:pt x="22707" y="167237"/>
                    <a:pt x="22737" y="167146"/>
                  </a:cubicBezTo>
                  <a:cubicBezTo>
                    <a:pt x="22798" y="167024"/>
                    <a:pt x="22676" y="166903"/>
                    <a:pt x="22555" y="166903"/>
                  </a:cubicBezTo>
                  <a:close/>
                  <a:moveTo>
                    <a:pt x="23740" y="166903"/>
                  </a:moveTo>
                  <a:cubicBezTo>
                    <a:pt x="23649" y="166903"/>
                    <a:pt x="23588" y="166963"/>
                    <a:pt x="23558" y="167024"/>
                  </a:cubicBezTo>
                  <a:cubicBezTo>
                    <a:pt x="23497" y="167146"/>
                    <a:pt x="23618" y="167298"/>
                    <a:pt x="23740" y="167298"/>
                  </a:cubicBezTo>
                  <a:lnTo>
                    <a:pt x="24135" y="167298"/>
                  </a:lnTo>
                  <a:cubicBezTo>
                    <a:pt x="24226" y="167298"/>
                    <a:pt x="24287" y="167237"/>
                    <a:pt x="24318" y="167146"/>
                  </a:cubicBezTo>
                  <a:cubicBezTo>
                    <a:pt x="24348" y="167024"/>
                    <a:pt x="24257" y="166903"/>
                    <a:pt x="24135" y="166903"/>
                  </a:cubicBezTo>
                  <a:close/>
                  <a:moveTo>
                    <a:pt x="25321" y="166903"/>
                  </a:moveTo>
                  <a:cubicBezTo>
                    <a:pt x="25229" y="166903"/>
                    <a:pt x="25138" y="166963"/>
                    <a:pt x="25108" y="167024"/>
                  </a:cubicBezTo>
                  <a:cubicBezTo>
                    <a:pt x="25077" y="167146"/>
                    <a:pt x="25169" y="167298"/>
                    <a:pt x="25321" y="167298"/>
                  </a:cubicBezTo>
                  <a:lnTo>
                    <a:pt x="25716" y="167298"/>
                  </a:lnTo>
                  <a:cubicBezTo>
                    <a:pt x="25777" y="167298"/>
                    <a:pt x="25868" y="167237"/>
                    <a:pt x="25898" y="167146"/>
                  </a:cubicBezTo>
                  <a:cubicBezTo>
                    <a:pt x="25929" y="167024"/>
                    <a:pt x="25837" y="166903"/>
                    <a:pt x="25716" y="166903"/>
                  </a:cubicBezTo>
                  <a:close/>
                  <a:moveTo>
                    <a:pt x="26871" y="166903"/>
                  </a:moveTo>
                  <a:cubicBezTo>
                    <a:pt x="26810" y="166903"/>
                    <a:pt x="26719" y="166963"/>
                    <a:pt x="26688" y="167024"/>
                  </a:cubicBezTo>
                  <a:cubicBezTo>
                    <a:pt x="26658" y="167146"/>
                    <a:pt x="26749" y="167298"/>
                    <a:pt x="26871" y="167298"/>
                  </a:cubicBezTo>
                  <a:lnTo>
                    <a:pt x="27266" y="167298"/>
                  </a:lnTo>
                  <a:cubicBezTo>
                    <a:pt x="27357" y="167298"/>
                    <a:pt x="27448" y="167237"/>
                    <a:pt x="27448" y="167146"/>
                  </a:cubicBezTo>
                  <a:cubicBezTo>
                    <a:pt x="27509" y="167024"/>
                    <a:pt x="27418" y="166903"/>
                    <a:pt x="27266" y="166903"/>
                  </a:cubicBezTo>
                  <a:close/>
                  <a:moveTo>
                    <a:pt x="28451" y="166903"/>
                  </a:moveTo>
                  <a:cubicBezTo>
                    <a:pt x="28360" y="166903"/>
                    <a:pt x="28299" y="166963"/>
                    <a:pt x="28269" y="167024"/>
                  </a:cubicBezTo>
                  <a:cubicBezTo>
                    <a:pt x="28239" y="167146"/>
                    <a:pt x="28330" y="167298"/>
                    <a:pt x="28451" y="167298"/>
                  </a:cubicBezTo>
                  <a:lnTo>
                    <a:pt x="28847" y="167298"/>
                  </a:lnTo>
                  <a:cubicBezTo>
                    <a:pt x="28938" y="167298"/>
                    <a:pt x="28998" y="167237"/>
                    <a:pt x="29029" y="167146"/>
                  </a:cubicBezTo>
                  <a:cubicBezTo>
                    <a:pt x="29090" y="167024"/>
                    <a:pt x="28968" y="166903"/>
                    <a:pt x="28847" y="166903"/>
                  </a:cubicBezTo>
                  <a:close/>
                  <a:moveTo>
                    <a:pt x="30032" y="166903"/>
                  </a:moveTo>
                  <a:cubicBezTo>
                    <a:pt x="29941" y="166903"/>
                    <a:pt x="29880" y="166963"/>
                    <a:pt x="29850" y="167024"/>
                  </a:cubicBezTo>
                  <a:cubicBezTo>
                    <a:pt x="29789" y="167146"/>
                    <a:pt x="29910" y="167298"/>
                    <a:pt x="30032" y="167298"/>
                  </a:cubicBezTo>
                  <a:lnTo>
                    <a:pt x="30427" y="167298"/>
                  </a:lnTo>
                  <a:cubicBezTo>
                    <a:pt x="30518" y="167298"/>
                    <a:pt x="30579" y="167237"/>
                    <a:pt x="30609" y="167146"/>
                  </a:cubicBezTo>
                  <a:cubicBezTo>
                    <a:pt x="30640" y="167024"/>
                    <a:pt x="30549" y="166903"/>
                    <a:pt x="30427" y="166903"/>
                  </a:cubicBezTo>
                  <a:close/>
                  <a:moveTo>
                    <a:pt x="31613" y="166903"/>
                  </a:moveTo>
                  <a:cubicBezTo>
                    <a:pt x="31521" y="166903"/>
                    <a:pt x="31430" y="166963"/>
                    <a:pt x="31430" y="167024"/>
                  </a:cubicBezTo>
                  <a:cubicBezTo>
                    <a:pt x="31369" y="167146"/>
                    <a:pt x="31461" y="167298"/>
                    <a:pt x="31613" y="167298"/>
                  </a:cubicBezTo>
                  <a:lnTo>
                    <a:pt x="32008" y="167298"/>
                  </a:lnTo>
                  <a:cubicBezTo>
                    <a:pt x="32068" y="167298"/>
                    <a:pt x="32160" y="167237"/>
                    <a:pt x="32190" y="167146"/>
                  </a:cubicBezTo>
                  <a:cubicBezTo>
                    <a:pt x="32220" y="167024"/>
                    <a:pt x="32129" y="166903"/>
                    <a:pt x="32008" y="166903"/>
                  </a:cubicBezTo>
                  <a:close/>
                  <a:moveTo>
                    <a:pt x="33163" y="166903"/>
                  </a:moveTo>
                  <a:cubicBezTo>
                    <a:pt x="33102" y="166903"/>
                    <a:pt x="33011" y="166963"/>
                    <a:pt x="32980" y="167024"/>
                  </a:cubicBezTo>
                  <a:cubicBezTo>
                    <a:pt x="32950" y="167146"/>
                    <a:pt x="33041" y="167298"/>
                    <a:pt x="33163" y="167298"/>
                  </a:cubicBezTo>
                  <a:lnTo>
                    <a:pt x="33558" y="167298"/>
                  </a:lnTo>
                  <a:cubicBezTo>
                    <a:pt x="33649" y="167298"/>
                    <a:pt x="33740" y="167237"/>
                    <a:pt x="33771" y="167146"/>
                  </a:cubicBezTo>
                  <a:cubicBezTo>
                    <a:pt x="33801" y="167024"/>
                    <a:pt x="33710" y="166903"/>
                    <a:pt x="33558" y="166903"/>
                  </a:cubicBezTo>
                  <a:close/>
                  <a:moveTo>
                    <a:pt x="34743" y="166903"/>
                  </a:moveTo>
                  <a:cubicBezTo>
                    <a:pt x="34652" y="166903"/>
                    <a:pt x="34591" y="166963"/>
                    <a:pt x="34561" y="167024"/>
                  </a:cubicBezTo>
                  <a:cubicBezTo>
                    <a:pt x="34531" y="167146"/>
                    <a:pt x="34622" y="167298"/>
                    <a:pt x="34743" y="167298"/>
                  </a:cubicBezTo>
                  <a:lnTo>
                    <a:pt x="35138" y="167298"/>
                  </a:lnTo>
                  <a:cubicBezTo>
                    <a:pt x="35230" y="167298"/>
                    <a:pt x="35290" y="167237"/>
                    <a:pt x="35321" y="167146"/>
                  </a:cubicBezTo>
                  <a:cubicBezTo>
                    <a:pt x="35382" y="167024"/>
                    <a:pt x="35260" y="166903"/>
                    <a:pt x="35138" y="166903"/>
                  </a:cubicBezTo>
                  <a:close/>
                  <a:moveTo>
                    <a:pt x="36324" y="166903"/>
                  </a:moveTo>
                  <a:cubicBezTo>
                    <a:pt x="36233" y="166903"/>
                    <a:pt x="36172" y="166963"/>
                    <a:pt x="36141" y="167024"/>
                  </a:cubicBezTo>
                  <a:cubicBezTo>
                    <a:pt x="36081" y="167146"/>
                    <a:pt x="36202" y="167298"/>
                    <a:pt x="36324" y="167298"/>
                  </a:cubicBezTo>
                  <a:lnTo>
                    <a:pt x="36719" y="167298"/>
                  </a:lnTo>
                  <a:cubicBezTo>
                    <a:pt x="36810" y="167298"/>
                    <a:pt x="36871" y="167237"/>
                    <a:pt x="36901" y="167146"/>
                  </a:cubicBezTo>
                  <a:cubicBezTo>
                    <a:pt x="36932" y="167024"/>
                    <a:pt x="36841" y="166903"/>
                    <a:pt x="36719" y="166903"/>
                  </a:cubicBezTo>
                  <a:close/>
                  <a:moveTo>
                    <a:pt x="37904" y="166903"/>
                  </a:moveTo>
                  <a:cubicBezTo>
                    <a:pt x="37813" y="166903"/>
                    <a:pt x="37722" y="166963"/>
                    <a:pt x="37722" y="167024"/>
                  </a:cubicBezTo>
                  <a:cubicBezTo>
                    <a:pt x="37661" y="167146"/>
                    <a:pt x="37752" y="167298"/>
                    <a:pt x="37904" y="167298"/>
                  </a:cubicBezTo>
                  <a:lnTo>
                    <a:pt x="38300" y="167298"/>
                  </a:lnTo>
                  <a:cubicBezTo>
                    <a:pt x="38360" y="167298"/>
                    <a:pt x="38452" y="167237"/>
                    <a:pt x="38482" y="167146"/>
                  </a:cubicBezTo>
                  <a:cubicBezTo>
                    <a:pt x="38512" y="167024"/>
                    <a:pt x="38421" y="166903"/>
                    <a:pt x="38300" y="166903"/>
                  </a:cubicBezTo>
                  <a:close/>
                  <a:moveTo>
                    <a:pt x="39455" y="166903"/>
                  </a:moveTo>
                  <a:cubicBezTo>
                    <a:pt x="39394" y="166903"/>
                    <a:pt x="39303" y="166963"/>
                    <a:pt x="39272" y="167024"/>
                  </a:cubicBezTo>
                  <a:cubicBezTo>
                    <a:pt x="39242" y="167146"/>
                    <a:pt x="39333" y="167298"/>
                    <a:pt x="39455" y="167298"/>
                  </a:cubicBezTo>
                  <a:lnTo>
                    <a:pt x="39850" y="167298"/>
                  </a:lnTo>
                  <a:cubicBezTo>
                    <a:pt x="39941" y="167298"/>
                    <a:pt x="40032" y="167237"/>
                    <a:pt x="40063" y="167146"/>
                  </a:cubicBezTo>
                  <a:cubicBezTo>
                    <a:pt x="40093" y="167024"/>
                    <a:pt x="40002" y="166903"/>
                    <a:pt x="39850" y="166903"/>
                  </a:cubicBezTo>
                  <a:close/>
                  <a:moveTo>
                    <a:pt x="41035" y="166903"/>
                  </a:moveTo>
                  <a:cubicBezTo>
                    <a:pt x="40944" y="166903"/>
                    <a:pt x="40883" y="166963"/>
                    <a:pt x="40853" y="167024"/>
                  </a:cubicBezTo>
                  <a:cubicBezTo>
                    <a:pt x="40822" y="167146"/>
                    <a:pt x="40914" y="167298"/>
                    <a:pt x="41035" y="167298"/>
                  </a:cubicBezTo>
                  <a:lnTo>
                    <a:pt x="41430" y="167298"/>
                  </a:lnTo>
                  <a:cubicBezTo>
                    <a:pt x="41522" y="167298"/>
                    <a:pt x="41582" y="167237"/>
                    <a:pt x="41613" y="167146"/>
                  </a:cubicBezTo>
                  <a:cubicBezTo>
                    <a:pt x="41674" y="167024"/>
                    <a:pt x="41582" y="166903"/>
                    <a:pt x="41430" y="166903"/>
                  </a:cubicBezTo>
                  <a:close/>
                  <a:moveTo>
                    <a:pt x="42616" y="166903"/>
                  </a:moveTo>
                  <a:cubicBezTo>
                    <a:pt x="42525" y="166903"/>
                    <a:pt x="42464" y="166963"/>
                    <a:pt x="42433" y="167024"/>
                  </a:cubicBezTo>
                  <a:cubicBezTo>
                    <a:pt x="42403" y="167146"/>
                    <a:pt x="42494" y="167298"/>
                    <a:pt x="42616" y="167298"/>
                  </a:cubicBezTo>
                  <a:lnTo>
                    <a:pt x="43011" y="167298"/>
                  </a:lnTo>
                  <a:cubicBezTo>
                    <a:pt x="43102" y="167298"/>
                    <a:pt x="43163" y="167237"/>
                    <a:pt x="43193" y="167146"/>
                  </a:cubicBezTo>
                  <a:cubicBezTo>
                    <a:pt x="43224" y="167024"/>
                    <a:pt x="43132" y="166903"/>
                    <a:pt x="43011" y="166903"/>
                  </a:cubicBezTo>
                  <a:close/>
                  <a:moveTo>
                    <a:pt x="44196" y="166903"/>
                  </a:moveTo>
                  <a:cubicBezTo>
                    <a:pt x="44105" y="166903"/>
                    <a:pt x="44014" y="166963"/>
                    <a:pt x="44014" y="167024"/>
                  </a:cubicBezTo>
                  <a:cubicBezTo>
                    <a:pt x="43953" y="167146"/>
                    <a:pt x="44044" y="167298"/>
                    <a:pt x="44196" y="167298"/>
                  </a:cubicBezTo>
                  <a:lnTo>
                    <a:pt x="44591" y="167298"/>
                  </a:lnTo>
                  <a:cubicBezTo>
                    <a:pt x="44683" y="167298"/>
                    <a:pt x="44743" y="167237"/>
                    <a:pt x="44774" y="167146"/>
                  </a:cubicBezTo>
                  <a:cubicBezTo>
                    <a:pt x="44804" y="167024"/>
                    <a:pt x="44713" y="166903"/>
                    <a:pt x="44591" y="166903"/>
                  </a:cubicBezTo>
                  <a:close/>
                  <a:moveTo>
                    <a:pt x="45777" y="166903"/>
                  </a:moveTo>
                  <a:cubicBezTo>
                    <a:pt x="45686" y="166903"/>
                    <a:pt x="45595" y="166963"/>
                    <a:pt x="45564" y="167024"/>
                  </a:cubicBezTo>
                  <a:cubicBezTo>
                    <a:pt x="45534" y="167146"/>
                    <a:pt x="45625" y="167298"/>
                    <a:pt x="45777" y="167298"/>
                  </a:cubicBezTo>
                  <a:lnTo>
                    <a:pt x="46142" y="167298"/>
                  </a:lnTo>
                  <a:cubicBezTo>
                    <a:pt x="46233" y="167298"/>
                    <a:pt x="46324" y="167237"/>
                    <a:pt x="46354" y="167146"/>
                  </a:cubicBezTo>
                  <a:cubicBezTo>
                    <a:pt x="46385" y="167024"/>
                    <a:pt x="46294" y="166903"/>
                    <a:pt x="46142" y="166903"/>
                  </a:cubicBezTo>
                  <a:close/>
                  <a:moveTo>
                    <a:pt x="47327" y="166903"/>
                  </a:moveTo>
                  <a:cubicBezTo>
                    <a:pt x="47236" y="166903"/>
                    <a:pt x="47175" y="166963"/>
                    <a:pt x="47145" y="167024"/>
                  </a:cubicBezTo>
                  <a:cubicBezTo>
                    <a:pt x="47114" y="167146"/>
                    <a:pt x="47206" y="167298"/>
                    <a:pt x="47327" y="167298"/>
                  </a:cubicBezTo>
                  <a:lnTo>
                    <a:pt x="47722" y="167298"/>
                  </a:lnTo>
                  <a:cubicBezTo>
                    <a:pt x="47813" y="167298"/>
                    <a:pt x="47905" y="167237"/>
                    <a:pt x="47905" y="167146"/>
                  </a:cubicBezTo>
                  <a:cubicBezTo>
                    <a:pt x="47965" y="167024"/>
                    <a:pt x="47874" y="166903"/>
                    <a:pt x="47722" y="166903"/>
                  </a:cubicBezTo>
                  <a:close/>
                  <a:moveTo>
                    <a:pt x="48908" y="166903"/>
                  </a:moveTo>
                  <a:cubicBezTo>
                    <a:pt x="48816" y="166903"/>
                    <a:pt x="48756" y="166963"/>
                    <a:pt x="48725" y="167024"/>
                  </a:cubicBezTo>
                  <a:cubicBezTo>
                    <a:pt x="48695" y="167146"/>
                    <a:pt x="48786" y="167298"/>
                    <a:pt x="48908" y="167298"/>
                  </a:cubicBezTo>
                  <a:lnTo>
                    <a:pt x="49303" y="167298"/>
                  </a:lnTo>
                  <a:cubicBezTo>
                    <a:pt x="49394" y="167298"/>
                    <a:pt x="49455" y="167237"/>
                    <a:pt x="49485" y="167146"/>
                  </a:cubicBezTo>
                  <a:cubicBezTo>
                    <a:pt x="49516" y="167024"/>
                    <a:pt x="49424" y="166903"/>
                    <a:pt x="49303" y="166903"/>
                  </a:cubicBezTo>
                  <a:close/>
                  <a:moveTo>
                    <a:pt x="50488" y="166903"/>
                  </a:moveTo>
                  <a:cubicBezTo>
                    <a:pt x="50397" y="166903"/>
                    <a:pt x="50306" y="166963"/>
                    <a:pt x="50306" y="167024"/>
                  </a:cubicBezTo>
                  <a:cubicBezTo>
                    <a:pt x="50245" y="167146"/>
                    <a:pt x="50336" y="167298"/>
                    <a:pt x="50488" y="167298"/>
                  </a:cubicBezTo>
                  <a:lnTo>
                    <a:pt x="50883" y="167298"/>
                  </a:lnTo>
                  <a:cubicBezTo>
                    <a:pt x="50975" y="167298"/>
                    <a:pt x="51035" y="167237"/>
                    <a:pt x="51066" y="167146"/>
                  </a:cubicBezTo>
                  <a:cubicBezTo>
                    <a:pt x="51096" y="167024"/>
                    <a:pt x="51005" y="166903"/>
                    <a:pt x="50883" y="166903"/>
                  </a:cubicBezTo>
                  <a:close/>
                  <a:moveTo>
                    <a:pt x="52069" y="166903"/>
                  </a:moveTo>
                  <a:cubicBezTo>
                    <a:pt x="51978" y="166903"/>
                    <a:pt x="51886" y="166963"/>
                    <a:pt x="51856" y="167024"/>
                  </a:cubicBezTo>
                  <a:cubicBezTo>
                    <a:pt x="51826" y="167146"/>
                    <a:pt x="51917" y="167298"/>
                    <a:pt x="52069" y="167298"/>
                  </a:cubicBezTo>
                  <a:lnTo>
                    <a:pt x="52434" y="167298"/>
                  </a:lnTo>
                  <a:cubicBezTo>
                    <a:pt x="52525" y="167298"/>
                    <a:pt x="52616" y="167237"/>
                    <a:pt x="52646" y="167146"/>
                  </a:cubicBezTo>
                  <a:cubicBezTo>
                    <a:pt x="52677" y="167024"/>
                    <a:pt x="52586" y="166903"/>
                    <a:pt x="52434" y="166903"/>
                  </a:cubicBezTo>
                  <a:close/>
                  <a:moveTo>
                    <a:pt x="53619" y="166903"/>
                  </a:moveTo>
                  <a:cubicBezTo>
                    <a:pt x="53528" y="166903"/>
                    <a:pt x="53467" y="166963"/>
                    <a:pt x="53437" y="167024"/>
                  </a:cubicBezTo>
                  <a:cubicBezTo>
                    <a:pt x="53406" y="167146"/>
                    <a:pt x="53497" y="167298"/>
                    <a:pt x="53619" y="167298"/>
                  </a:cubicBezTo>
                  <a:lnTo>
                    <a:pt x="54014" y="167298"/>
                  </a:lnTo>
                  <a:cubicBezTo>
                    <a:pt x="54105" y="167298"/>
                    <a:pt x="54197" y="167237"/>
                    <a:pt x="54197" y="167146"/>
                  </a:cubicBezTo>
                  <a:cubicBezTo>
                    <a:pt x="54257" y="167024"/>
                    <a:pt x="54166" y="166903"/>
                    <a:pt x="54014" y="166903"/>
                  </a:cubicBezTo>
                  <a:close/>
                  <a:moveTo>
                    <a:pt x="55200" y="166903"/>
                  </a:moveTo>
                  <a:cubicBezTo>
                    <a:pt x="55108" y="166903"/>
                    <a:pt x="55048" y="166963"/>
                    <a:pt x="55017" y="167024"/>
                  </a:cubicBezTo>
                  <a:cubicBezTo>
                    <a:pt x="54987" y="167146"/>
                    <a:pt x="55078" y="167298"/>
                    <a:pt x="55200" y="167298"/>
                  </a:cubicBezTo>
                  <a:lnTo>
                    <a:pt x="55595" y="167298"/>
                  </a:lnTo>
                  <a:cubicBezTo>
                    <a:pt x="55686" y="167298"/>
                    <a:pt x="55747" y="167237"/>
                    <a:pt x="55777" y="167146"/>
                  </a:cubicBezTo>
                  <a:cubicBezTo>
                    <a:pt x="55808" y="167024"/>
                    <a:pt x="55716" y="166903"/>
                    <a:pt x="55595" y="166903"/>
                  </a:cubicBezTo>
                  <a:close/>
                  <a:moveTo>
                    <a:pt x="56780" y="166903"/>
                  </a:moveTo>
                  <a:cubicBezTo>
                    <a:pt x="56689" y="166903"/>
                    <a:pt x="56628" y="166963"/>
                    <a:pt x="56598" y="167024"/>
                  </a:cubicBezTo>
                  <a:cubicBezTo>
                    <a:pt x="56537" y="167146"/>
                    <a:pt x="56628" y="167298"/>
                    <a:pt x="56780" y="167298"/>
                  </a:cubicBezTo>
                  <a:lnTo>
                    <a:pt x="57175" y="167298"/>
                  </a:lnTo>
                  <a:cubicBezTo>
                    <a:pt x="57267" y="167298"/>
                    <a:pt x="57327" y="167237"/>
                    <a:pt x="57358" y="167146"/>
                  </a:cubicBezTo>
                  <a:cubicBezTo>
                    <a:pt x="57388" y="167024"/>
                    <a:pt x="57297" y="166903"/>
                    <a:pt x="57175" y="166903"/>
                  </a:cubicBezTo>
                  <a:close/>
                  <a:moveTo>
                    <a:pt x="58361" y="166903"/>
                  </a:moveTo>
                  <a:cubicBezTo>
                    <a:pt x="58270" y="166903"/>
                    <a:pt x="58178" y="166963"/>
                    <a:pt x="58148" y="167024"/>
                  </a:cubicBezTo>
                  <a:cubicBezTo>
                    <a:pt x="58118" y="167146"/>
                    <a:pt x="58209" y="167298"/>
                    <a:pt x="58361" y="167298"/>
                  </a:cubicBezTo>
                  <a:lnTo>
                    <a:pt x="58756" y="167298"/>
                  </a:lnTo>
                  <a:cubicBezTo>
                    <a:pt x="58817" y="167298"/>
                    <a:pt x="58908" y="167237"/>
                    <a:pt x="58938" y="167146"/>
                  </a:cubicBezTo>
                  <a:cubicBezTo>
                    <a:pt x="58969" y="167024"/>
                    <a:pt x="58877" y="166903"/>
                    <a:pt x="58756" y="166903"/>
                  </a:cubicBezTo>
                  <a:close/>
                  <a:moveTo>
                    <a:pt x="59911" y="166903"/>
                  </a:moveTo>
                  <a:cubicBezTo>
                    <a:pt x="59850" y="166903"/>
                    <a:pt x="59759" y="166963"/>
                    <a:pt x="59729" y="167024"/>
                  </a:cubicBezTo>
                  <a:cubicBezTo>
                    <a:pt x="59698" y="167146"/>
                    <a:pt x="59789" y="167298"/>
                    <a:pt x="59911" y="167298"/>
                  </a:cubicBezTo>
                  <a:lnTo>
                    <a:pt x="60306" y="167298"/>
                  </a:lnTo>
                  <a:cubicBezTo>
                    <a:pt x="60397" y="167298"/>
                    <a:pt x="60488" y="167237"/>
                    <a:pt x="60488" y="167146"/>
                  </a:cubicBezTo>
                  <a:cubicBezTo>
                    <a:pt x="60549" y="167024"/>
                    <a:pt x="60458" y="166903"/>
                    <a:pt x="60306" y="166903"/>
                  </a:cubicBezTo>
                  <a:close/>
                  <a:moveTo>
                    <a:pt x="61492" y="166903"/>
                  </a:moveTo>
                  <a:cubicBezTo>
                    <a:pt x="61400" y="166903"/>
                    <a:pt x="61340" y="166963"/>
                    <a:pt x="61309" y="167024"/>
                  </a:cubicBezTo>
                  <a:cubicBezTo>
                    <a:pt x="61279" y="167146"/>
                    <a:pt x="61370" y="167298"/>
                    <a:pt x="61492" y="167298"/>
                  </a:cubicBezTo>
                  <a:lnTo>
                    <a:pt x="61887" y="167298"/>
                  </a:lnTo>
                  <a:cubicBezTo>
                    <a:pt x="61978" y="167298"/>
                    <a:pt x="62039" y="167237"/>
                    <a:pt x="62069" y="167146"/>
                  </a:cubicBezTo>
                  <a:cubicBezTo>
                    <a:pt x="62130" y="167024"/>
                    <a:pt x="62008" y="166903"/>
                    <a:pt x="61887" y="166903"/>
                  </a:cubicBezTo>
                  <a:close/>
                  <a:moveTo>
                    <a:pt x="63072" y="166903"/>
                  </a:moveTo>
                  <a:cubicBezTo>
                    <a:pt x="62981" y="166903"/>
                    <a:pt x="62920" y="166963"/>
                    <a:pt x="62890" y="167024"/>
                  </a:cubicBezTo>
                  <a:cubicBezTo>
                    <a:pt x="62829" y="167146"/>
                    <a:pt x="62950" y="167298"/>
                    <a:pt x="63072" y="167298"/>
                  </a:cubicBezTo>
                  <a:lnTo>
                    <a:pt x="63467" y="167298"/>
                  </a:lnTo>
                  <a:cubicBezTo>
                    <a:pt x="63558" y="167298"/>
                    <a:pt x="63619" y="167237"/>
                    <a:pt x="63650" y="167146"/>
                  </a:cubicBezTo>
                  <a:cubicBezTo>
                    <a:pt x="63680" y="167024"/>
                    <a:pt x="63589" y="166903"/>
                    <a:pt x="63467" y="166903"/>
                  </a:cubicBezTo>
                  <a:close/>
                  <a:moveTo>
                    <a:pt x="64653" y="166903"/>
                  </a:moveTo>
                  <a:cubicBezTo>
                    <a:pt x="64561" y="166903"/>
                    <a:pt x="64470" y="166963"/>
                    <a:pt x="64440" y="167024"/>
                  </a:cubicBezTo>
                  <a:cubicBezTo>
                    <a:pt x="64409" y="167146"/>
                    <a:pt x="64501" y="167298"/>
                    <a:pt x="64653" y="167298"/>
                  </a:cubicBezTo>
                  <a:lnTo>
                    <a:pt x="65048" y="167298"/>
                  </a:lnTo>
                  <a:cubicBezTo>
                    <a:pt x="65109" y="167298"/>
                    <a:pt x="65200" y="167237"/>
                    <a:pt x="65230" y="167146"/>
                  </a:cubicBezTo>
                  <a:cubicBezTo>
                    <a:pt x="65261" y="167024"/>
                    <a:pt x="65169" y="166903"/>
                    <a:pt x="65048" y="166903"/>
                  </a:cubicBezTo>
                  <a:close/>
                  <a:moveTo>
                    <a:pt x="66203" y="166903"/>
                  </a:moveTo>
                  <a:cubicBezTo>
                    <a:pt x="66142" y="166903"/>
                    <a:pt x="66051" y="166963"/>
                    <a:pt x="66020" y="167024"/>
                  </a:cubicBezTo>
                  <a:cubicBezTo>
                    <a:pt x="65990" y="167146"/>
                    <a:pt x="66081" y="167298"/>
                    <a:pt x="66203" y="167298"/>
                  </a:cubicBezTo>
                  <a:lnTo>
                    <a:pt x="66598" y="167298"/>
                  </a:lnTo>
                  <a:cubicBezTo>
                    <a:pt x="66689" y="167298"/>
                    <a:pt x="66780" y="167237"/>
                    <a:pt x="66780" y="167146"/>
                  </a:cubicBezTo>
                  <a:cubicBezTo>
                    <a:pt x="66841" y="167024"/>
                    <a:pt x="66750" y="166903"/>
                    <a:pt x="66598" y="166903"/>
                  </a:cubicBezTo>
                  <a:close/>
                  <a:moveTo>
                    <a:pt x="67783" y="166903"/>
                  </a:moveTo>
                  <a:cubicBezTo>
                    <a:pt x="67692" y="166903"/>
                    <a:pt x="67631" y="166963"/>
                    <a:pt x="67601" y="167024"/>
                  </a:cubicBezTo>
                  <a:cubicBezTo>
                    <a:pt x="67571" y="167146"/>
                    <a:pt x="67662" y="167298"/>
                    <a:pt x="67783" y="167298"/>
                  </a:cubicBezTo>
                  <a:lnTo>
                    <a:pt x="68179" y="167298"/>
                  </a:lnTo>
                  <a:cubicBezTo>
                    <a:pt x="68270" y="167298"/>
                    <a:pt x="68331" y="167237"/>
                    <a:pt x="68361" y="167146"/>
                  </a:cubicBezTo>
                  <a:cubicBezTo>
                    <a:pt x="68422" y="167024"/>
                    <a:pt x="68300" y="166903"/>
                    <a:pt x="68179" y="166903"/>
                  </a:cubicBezTo>
                  <a:close/>
                  <a:moveTo>
                    <a:pt x="69364" y="166903"/>
                  </a:moveTo>
                  <a:cubicBezTo>
                    <a:pt x="69273" y="166903"/>
                    <a:pt x="69212" y="166963"/>
                    <a:pt x="69182" y="167024"/>
                  </a:cubicBezTo>
                  <a:cubicBezTo>
                    <a:pt x="69121" y="167146"/>
                    <a:pt x="69242" y="167298"/>
                    <a:pt x="69364" y="167298"/>
                  </a:cubicBezTo>
                  <a:lnTo>
                    <a:pt x="69759" y="167298"/>
                  </a:lnTo>
                  <a:cubicBezTo>
                    <a:pt x="69850" y="167298"/>
                    <a:pt x="69911" y="167237"/>
                    <a:pt x="69942" y="167146"/>
                  </a:cubicBezTo>
                  <a:cubicBezTo>
                    <a:pt x="69972" y="167024"/>
                    <a:pt x="69881" y="166903"/>
                    <a:pt x="69759" y="166903"/>
                  </a:cubicBezTo>
                  <a:close/>
                  <a:moveTo>
                    <a:pt x="70945" y="166903"/>
                  </a:moveTo>
                  <a:cubicBezTo>
                    <a:pt x="70853" y="166903"/>
                    <a:pt x="70762" y="166963"/>
                    <a:pt x="70762" y="167024"/>
                  </a:cubicBezTo>
                  <a:cubicBezTo>
                    <a:pt x="70701" y="167146"/>
                    <a:pt x="70793" y="167298"/>
                    <a:pt x="70945" y="167298"/>
                  </a:cubicBezTo>
                  <a:lnTo>
                    <a:pt x="71340" y="167298"/>
                  </a:lnTo>
                  <a:cubicBezTo>
                    <a:pt x="71401" y="167298"/>
                    <a:pt x="71492" y="167237"/>
                    <a:pt x="71522" y="167146"/>
                  </a:cubicBezTo>
                  <a:cubicBezTo>
                    <a:pt x="71552" y="167024"/>
                    <a:pt x="71461" y="166903"/>
                    <a:pt x="71340" y="166903"/>
                  </a:cubicBezTo>
                  <a:close/>
                  <a:moveTo>
                    <a:pt x="72495" y="166903"/>
                  </a:moveTo>
                  <a:cubicBezTo>
                    <a:pt x="72434" y="166903"/>
                    <a:pt x="72343" y="166963"/>
                    <a:pt x="72312" y="167024"/>
                  </a:cubicBezTo>
                  <a:cubicBezTo>
                    <a:pt x="72282" y="167146"/>
                    <a:pt x="72373" y="167298"/>
                    <a:pt x="72495" y="167298"/>
                  </a:cubicBezTo>
                  <a:lnTo>
                    <a:pt x="72890" y="167298"/>
                  </a:lnTo>
                  <a:cubicBezTo>
                    <a:pt x="72981" y="167298"/>
                    <a:pt x="73072" y="167237"/>
                    <a:pt x="73103" y="167146"/>
                  </a:cubicBezTo>
                  <a:cubicBezTo>
                    <a:pt x="73133" y="167024"/>
                    <a:pt x="73042" y="166903"/>
                    <a:pt x="72890" y="166903"/>
                  </a:cubicBezTo>
                  <a:close/>
                  <a:moveTo>
                    <a:pt x="74075" y="166903"/>
                  </a:moveTo>
                  <a:cubicBezTo>
                    <a:pt x="73984" y="166903"/>
                    <a:pt x="73923" y="166963"/>
                    <a:pt x="73893" y="167024"/>
                  </a:cubicBezTo>
                  <a:cubicBezTo>
                    <a:pt x="73863" y="167146"/>
                    <a:pt x="73954" y="167298"/>
                    <a:pt x="74075" y="167298"/>
                  </a:cubicBezTo>
                  <a:lnTo>
                    <a:pt x="74470" y="167298"/>
                  </a:lnTo>
                  <a:cubicBezTo>
                    <a:pt x="74562" y="167298"/>
                    <a:pt x="74622" y="167237"/>
                    <a:pt x="74653" y="167146"/>
                  </a:cubicBezTo>
                  <a:cubicBezTo>
                    <a:pt x="74714" y="167024"/>
                    <a:pt x="74622" y="166903"/>
                    <a:pt x="74470" y="166903"/>
                  </a:cubicBezTo>
                  <a:close/>
                  <a:moveTo>
                    <a:pt x="75656" y="166903"/>
                  </a:moveTo>
                  <a:cubicBezTo>
                    <a:pt x="75565" y="166903"/>
                    <a:pt x="75504" y="166963"/>
                    <a:pt x="75474" y="167024"/>
                  </a:cubicBezTo>
                  <a:cubicBezTo>
                    <a:pt x="75413" y="167146"/>
                    <a:pt x="75534" y="167298"/>
                    <a:pt x="75656" y="167298"/>
                  </a:cubicBezTo>
                  <a:lnTo>
                    <a:pt x="76051" y="167298"/>
                  </a:lnTo>
                  <a:cubicBezTo>
                    <a:pt x="76142" y="167298"/>
                    <a:pt x="76203" y="167237"/>
                    <a:pt x="76233" y="167146"/>
                  </a:cubicBezTo>
                  <a:cubicBezTo>
                    <a:pt x="76264" y="167024"/>
                    <a:pt x="76173" y="166903"/>
                    <a:pt x="76051" y="166903"/>
                  </a:cubicBezTo>
                  <a:close/>
                  <a:moveTo>
                    <a:pt x="77236" y="166903"/>
                  </a:moveTo>
                  <a:cubicBezTo>
                    <a:pt x="77145" y="166903"/>
                    <a:pt x="77054" y="166963"/>
                    <a:pt x="77054" y="167024"/>
                  </a:cubicBezTo>
                  <a:cubicBezTo>
                    <a:pt x="76993" y="167146"/>
                    <a:pt x="77084" y="167298"/>
                    <a:pt x="77236" y="167298"/>
                  </a:cubicBezTo>
                  <a:lnTo>
                    <a:pt x="77632" y="167298"/>
                  </a:lnTo>
                  <a:cubicBezTo>
                    <a:pt x="77692" y="167298"/>
                    <a:pt x="77784" y="167237"/>
                    <a:pt x="77814" y="167146"/>
                  </a:cubicBezTo>
                  <a:cubicBezTo>
                    <a:pt x="77844" y="167024"/>
                    <a:pt x="77753" y="166903"/>
                    <a:pt x="77632" y="166903"/>
                  </a:cubicBezTo>
                  <a:close/>
                  <a:moveTo>
                    <a:pt x="78787" y="166903"/>
                  </a:moveTo>
                  <a:cubicBezTo>
                    <a:pt x="78726" y="166903"/>
                    <a:pt x="78635" y="166963"/>
                    <a:pt x="78604" y="167024"/>
                  </a:cubicBezTo>
                  <a:cubicBezTo>
                    <a:pt x="78574" y="167146"/>
                    <a:pt x="78665" y="167298"/>
                    <a:pt x="78787" y="167298"/>
                  </a:cubicBezTo>
                  <a:lnTo>
                    <a:pt x="79182" y="167298"/>
                  </a:lnTo>
                  <a:cubicBezTo>
                    <a:pt x="79273" y="167298"/>
                    <a:pt x="79364" y="167237"/>
                    <a:pt x="79395" y="167146"/>
                  </a:cubicBezTo>
                  <a:cubicBezTo>
                    <a:pt x="79425" y="167024"/>
                    <a:pt x="79334" y="166903"/>
                    <a:pt x="79182" y="166903"/>
                  </a:cubicBezTo>
                  <a:close/>
                  <a:moveTo>
                    <a:pt x="80367" y="166903"/>
                  </a:moveTo>
                  <a:cubicBezTo>
                    <a:pt x="80276" y="166903"/>
                    <a:pt x="80215" y="166963"/>
                    <a:pt x="80185" y="167024"/>
                  </a:cubicBezTo>
                  <a:cubicBezTo>
                    <a:pt x="80154" y="167146"/>
                    <a:pt x="80246" y="167298"/>
                    <a:pt x="80367" y="167298"/>
                  </a:cubicBezTo>
                  <a:lnTo>
                    <a:pt x="80762" y="167298"/>
                  </a:lnTo>
                  <a:cubicBezTo>
                    <a:pt x="80854" y="167298"/>
                    <a:pt x="80914" y="167237"/>
                    <a:pt x="80945" y="167146"/>
                  </a:cubicBezTo>
                  <a:cubicBezTo>
                    <a:pt x="81006" y="167024"/>
                    <a:pt x="80914" y="166903"/>
                    <a:pt x="80762" y="166903"/>
                  </a:cubicBezTo>
                  <a:close/>
                  <a:moveTo>
                    <a:pt x="81948" y="166903"/>
                  </a:moveTo>
                  <a:cubicBezTo>
                    <a:pt x="81857" y="166903"/>
                    <a:pt x="81796" y="166963"/>
                    <a:pt x="81765" y="167024"/>
                  </a:cubicBezTo>
                  <a:cubicBezTo>
                    <a:pt x="81735" y="167146"/>
                    <a:pt x="81826" y="167298"/>
                    <a:pt x="81948" y="167298"/>
                  </a:cubicBezTo>
                  <a:lnTo>
                    <a:pt x="82343" y="167298"/>
                  </a:lnTo>
                  <a:cubicBezTo>
                    <a:pt x="82434" y="167298"/>
                    <a:pt x="82495" y="167237"/>
                    <a:pt x="82525" y="167146"/>
                  </a:cubicBezTo>
                  <a:cubicBezTo>
                    <a:pt x="82556" y="167024"/>
                    <a:pt x="82465" y="166903"/>
                    <a:pt x="82343" y="166903"/>
                  </a:cubicBezTo>
                  <a:close/>
                  <a:moveTo>
                    <a:pt x="83528" y="166903"/>
                  </a:moveTo>
                  <a:cubicBezTo>
                    <a:pt x="83437" y="166903"/>
                    <a:pt x="83346" y="166963"/>
                    <a:pt x="83346" y="167024"/>
                  </a:cubicBezTo>
                  <a:cubicBezTo>
                    <a:pt x="83285" y="167146"/>
                    <a:pt x="83376" y="167298"/>
                    <a:pt x="83528" y="167298"/>
                  </a:cubicBezTo>
                  <a:lnTo>
                    <a:pt x="83924" y="167298"/>
                  </a:lnTo>
                  <a:cubicBezTo>
                    <a:pt x="84015" y="167298"/>
                    <a:pt x="84076" y="167237"/>
                    <a:pt x="84106" y="167146"/>
                  </a:cubicBezTo>
                  <a:cubicBezTo>
                    <a:pt x="84136" y="167024"/>
                    <a:pt x="84045" y="166903"/>
                    <a:pt x="83924" y="166903"/>
                  </a:cubicBezTo>
                  <a:close/>
                  <a:moveTo>
                    <a:pt x="85109" y="166903"/>
                  </a:moveTo>
                  <a:cubicBezTo>
                    <a:pt x="85018" y="166903"/>
                    <a:pt x="84927" y="166963"/>
                    <a:pt x="84896" y="167024"/>
                  </a:cubicBezTo>
                  <a:cubicBezTo>
                    <a:pt x="84866" y="167146"/>
                    <a:pt x="84957" y="167298"/>
                    <a:pt x="85109" y="167298"/>
                  </a:cubicBezTo>
                  <a:lnTo>
                    <a:pt x="85474" y="167298"/>
                  </a:lnTo>
                  <a:cubicBezTo>
                    <a:pt x="85565" y="167298"/>
                    <a:pt x="85656" y="167237"/>
                    <a:pt x="85686" y="167146"/>
                  </a:cubicBezTo>
                  <a:cubicBezTo>
                    <a:pt x="85717" y="167024"/>
                    <a:pt x="85626" y="166903"/>
                    <a:pt x="85474" y="166903"/>
                  </a:cubicBezTo>
                  <a:close/>
                  <a:moveTo>
                    <a:pt x="86659" y="166903"/>
                  </a:moveTo>
                  <a:cubicBezTo>
                    <a:pt x="86568" y="166903"/>
                    <a:pt x="86507" y="166963"/>
                    <a:pt x="86477" y="167024"/>
                  </a:cubicBezTo>
                  <a:cubicBezTo>
                    <a:pt x="86446" y="167146"/>
                    <a:pt x="86538" y="167298"/>
                    <a:pt x="86659" y="167298"/>
                  </a:cubicBezTo>
                  <a:lnTo>
                    <a:pt x="87054" y="167298"/>
                  </a:lnTo>
                  <a:cubicBezTo>
                    <a:pt x="87145" y="167298"/>
                    <a:pt x="87237" y="167237"/>
                    <a:pt x="87237" y="167146"/>
                  </a:cubicBezTo>
                  <a:cubicBezTo>
                    <a:pt x="87297" y="167024"/>
                    <a:pt x="87206" y="166903"/>
                    <a:pt x="87054" y="166903"/>
                  </a:cubicBezTo>
                  <a:close/>
                  <a:moveTo>
                    <a:pt x="88240" y="166903"/>
                  </a:moveTo>
                  <a:cubicBezTo>
                    <a:pt x="88149" y="166903"/>
                    <a:pt x="88088" y="166963"/>
                    <a:pt x="88057" y="167024"/>
                  </a:cubicBezTo>
                  <a:cubicBezTo>
                    <a:pt x="88027" y="167146"/>
                    <a:pt x="88118" y="167298"/>
                    <a:pt x="88240" y="167298"/>
                  </a:cubicBezTo>
                  <a:lnTo>
                    <a:pt x="88635" y="167298"/>
                  </a:lnTo>
                  <a:cubicBezTo>
                    <a:pt x="88726" y="167298"/>
                    <a:pt x="88787" y="167237"/>
                    <a:pt x="88817" y="167146"/>
                  </a:cubicBezTo>
                  <a:cubicBezTo>
                    <a:pt x="88848" y="167024"/>
                    <a:pt x="88756" y="166903"/>
                    <a:pt x="88635" y="166903"/>
                  </a:cubicBezTo>
                  <a:close/>
                  <a:moveTo>
                    <a:pt x="89820" y="166903"/>
                  </a:moveTo>
                  <a:cubicBezTo>
                    <a:pt x="89729" y="166903"/>
                    <a:pt x="89638" y="166963"/>
                    <a:pt x="89638" y="167024"/>
                  </a:cubicBezTo>
                  <a:cubicBezTo>
                    <a:pt x="89577" y="167146"/>
                    <a:pt x="89668" y="167298"/>
                    <a:pt x="89820" y="167298"/>
                  </a:cubicBezTo>
                  <a:lnTo>
                    <a:pt x="90215" y="167298"/>
                  </a:lnTo>
                  <a:cubicBezTo>
                    <a:pt x="90307" y="167298"/>
                    <a:pt x="90367" y="167237"/>
                    <a:pt x="90398" y="167146"/>
                  </a:cubicBezTo>
                  <a:cubicBezTo>
                    <a:pt x="90428" y="167024"/>
                    <a:pt x="90337" y="166903"/>
                    <a:pt x="90215" y="166903"/>
                  </a:cubicBezTo>
                  <a:close/>
                  <a:moveTo>
                    <a:pt x="91401" y="166903"/>
                  </a:moveTo>
                  <a:cubicBezTo>
                    <a:pt x="91310" y="166903"/>
                    <a:pt x="91219" y="166963"/>
                    <a:pt x="91188" y="167024"/>
                  </a:cubicBezTo>
                  <a:cubicBezTo>
                    <a:pt x="91158" y="167146"/>
                    <a:pt x="91249" y="167298"/>
                    <a:pt x="91401" y="167298"/>
                  </a:cubicBezTo>
                  <a:lnTo>
                    <a:pt x="91766" y="167298"/>
                  </a:lnTo>
                  <a:cubicBezTo>
                    <a:pt x="91857" y="167298"/>
                    <a:pt x="91948" y="167237"/>
                    <a:pt x="91978" y="167146"/>
                  </a:cubicBezTo>
                  <a:cubicBezTo>
                    <a:pt x="92009" y="167024"/>
                    <a:pt x="91918" y="166903"/>
                    <a:pt x="91766" y="166903"/>
                  </a:cubicBezTo>
                  <a:close/>
                  <a:moveTo>
                    <a:pt x="92951" y="166903"/>
                  </a:moveTo>
                  <a:cubicBezTo>
                    <a:pt x="92860" y="166903"/>
                    <a:pt x="92799" y="166963"/>
                    <a:pt x="92769" y="167024"/>
                  </a:cubicBezTo>
                  <a:cubicBezTo>
                    <a:pt x="92738" y="167146"/>
                    <a:pt x="92829" y="167298"/>
                    <a:pt x="92951" y="167298"/>
                  </a:cubicBezTo>
                  <a:lnTo>
                    <a:pt x="93346" y="167298"/>
                  </a:lnTo>
                  <a:cubicBezTo>
                    <a:pt x="93437" y="167298"/>
                    <a:pt x="93529" y="167237"/>
                    <a:pt x="93529" y="167146"/>
                  </a:cubicBezTo>
                  <a:cubicBezTo>
                    <a:pt x="93589" y="167024"/>
                    <a:pt x="93498" y="166903"/>
                    <a:pt x="93346" y="166903"/>
                  </a:cubicBezTo>
                  <a:close/>
                  <a:moveTo>
                    <a:pt x="94532" y="166903"/>
                  </a:moveTo>
                  <a:cubicBezTo>
                    <a:pt x="94440" y="166903"/>
                    <a:pt x="94380" y="166963"/>
                    <a:pt x="94349" y="167024"/>
                  </a:cubicBezTo>
                  <a:cubicBezTo>
                    <a:pt x="94319" y="167146"/>
                    <a:pt x="94410" y="167298"/>
                    <a:pt x="94532" y="167298"/>
                  </a:cubicBezTo>
                  <a:lnTo>
                    <a:pt x="94927" y="167298"/>
                  </a:lnTo>
                  <a:cubicBezTo>
                    <a:pt x="95018" y="167298"/>
                    <a:pt x="95079" y="167237"/>
                    <a:pt x="95109" y="167146"/>
                  </a:cubicBezTo>
                  <a:cubicBezTo>
                    <a:pt x="95170" y="167024"/>
                    <a:pt x="95048" y="166903"/>
                    <a:pt x="94927" y="166903"/>
                  </a:cubicBezTo>
                  <a:close/>
                  <a:moveTo>
                    <a:pt x="96112" y="166903"/>
                  </a:moveTo>
                  <a:cubicBezTo>
                    <a:pt x="96021" y="166903"/>
                    <a:pt x="95960" y="166963"/>
                    <a:pt x="95930" y="167024"/>
                  </a:cubicBezTo>
                  <a:cubicBezTo>
                    <a:pt x="95869" y="167146"/>
                    <a:pt x="95960" y="167298"/>
                    <a:pt x="96112" y="167298"/>
                  </a:cubicBezTo>
                  <a:lnTo>
                    <a:pt x="96507" y="167298"/>
                  </a:lnTo>
                  <a:cubicBezTo>
                    <a:pt x="96599" y="167298"/>
                    <a:pt x="96659" y="167237"/>
                    <a:pt x="96690" y="167146"/>
                  </a:cubicBezTo>
                  <a:cubicBezTo>
                    <a:pt x="96720" y="167024"/>
                    <a:pt x="96629" y="166903"/>
                    <a:pt x="96507" y="166903"/>
                  </a:cubicBezTo>
                  <a:close/>
                  <a:moveTo>
                    <a:pt x="97693" y="166903"/>
                  </a:moveTo>
                  <a:cubicBezTo>
                    <a:pt x="97602" y="166903"/>
                    <a:pt x="97510" y="166963"/>
                    <a:pt x="97480" y="167024"/>
                  </a:cubicBezTo>
                  <a:cubicBezTo>
                    <a:pt x="97450" y="167146"/>
                    <a:pt x="97541" y="167298"/>
                    <a:pt x="97693" y="167298"/>
                  </a:cubicBezTo>
                  <a:lnTo>
                    <a:pt x="98088" y="167298"/>
                  </a:lnTo>
                  <a:cubicBezTo>
                    <a:pt x="98149" y="167298"/>
                    <a:pt x="98240" y="167237"/>
                    <a:pt x="98270" y="167146"/>
                  </a:cubicBezTo>
                  <a:cubicBezTo>
                    <a:pt x="98301" y="167024"/>
                    <a:pt x="98210" y="166903"/>
                    <a:pt x="98088" y="166903"/>
                  </a:cubicBezTo>
                  <a:close/>
                  <a:moveTo>
                    <a:pt x="99243" y="166903"/>
                  </a:moveTo>
                  <a:cubicBezTo>
                    <a:pt x="99182" y="166903"/>
                    <a:pt x="99091" y="166963"/>
                    <a:pt x="99061" y="167024"/>
                  </a:cubicBezTo>
                  <a:cubicBezTo>
                    <a:pt x="99030" y="167146"/>
                    <a:pt x="99121" y="167298"/>
                    <a:pt x="99243" y="167298"/>
                  </a:cubicBezTo>
                  <a:lnTo>
                    <a:pt x="99638" y="167298"/>
                  </a:lnTo>
                  <a:cubicBezTo>
                    <a:pt x="99729" y="167298"/>
                    <a:pt x="99820" y="167237"/>
                    <a:pt x="99820" y="167146"/>
                  </a:cubicBezTo>
                  <a:cubicBezTo>
                    <a:pt x="99881" y="167024"/>
                    <a:pt x="99790" y="166903"/>
                    <a:pt x="99638" y="166903"/>
                  </a:cubicBezTo>
                  <a:close/>
                  <a:moveTo>
                    <a:pt x="100824" y="166903"/>
                  </a:moveTo>
                  <a:cubicBezTo>
                    <a:pt x="100732" y="166903"/>
                    <a:pt x="100672" y="166963"/>
                    <a:pt x="100641" y="167024"/>
                  </a:cubicBezTo>
                  <a:cubicBezTo>
                    <a:pt x="100611" y="167146"/>
                    <a:pt x="100702" y="167298"/>
                    <a:pt x="100824" y="167298"/>
                  </a:cubicBezTo>
                  <a:lnTo>
                    <a:pt x="101219" y="167298"/>
                  </a:lnTo>
                  <a:cubicBezTo>
                    <a:pt x="101310" y="167298"/>
                    <a:pt x="101371" y="167237"/>
                    <a:pt x="101401" y="167146"/>
                  </a:cubicBezTo>
                  <a:cubicBezTo>
                    <a:pt x="101462" y="167024"/>
                    <a:pt x="101340" y="166903"/>
                    <a:pt x="101219" y="166903"/>
                  </a:cubicBezTo>
                  <a:close/>
                  <a:moveTo>
                    <a:pt x="102404" y="166903"/>
                  </a:moveTo>
                  <a:cubicBezTo>
                    <a:pt x="102313" y="166903"/>
                    <a:pt x="102252" y="166963"/>
                    <a:pt x="102222" y="167024"/>
                  </a:cubicBezTo>
                  <a:cubicBezTo>
                    <a:pt x="102161" y="167146"/>
                    <a:pt x="102283" y="167298"/>
                    <a:pt x="102404" y="167298"/>
                  </a:cubicBezTo>
                  <a:lnTo>
                    <a:pt x="102799" y="167298"/>
                  </a:lnTo>
                  <a:cubicBezTo>
                    <a:pt x="102890" y="167298"/>
                    <a:pt x="102951" y="167237"/>
                    <a:pt x="102982" y="167146"/>
                  </a:cubicBezTo>
                  <a:cubicBezTo>
                    <a:pt x="103012" y="167024"/>
                    <a:pt x="102921" y="166903"/>
                    <a:pt x="102799" y="166903"/>
                  </a:cubicBezTo>
                  <a:close/>
                  <a:moveTo>
                    <a:pt x="103985" y="166903"/>
                  </a:moveTo>
                  <a:cubicBezTo>
                    <a:pt x="103894" y="166903"/>
                    <a:pt x="103802" y="166963"/>
                    <a:pt x="103772" y="167024"/>
                  </a:cubicBezTo>
                  <a:cubicBezTo>
                    <a:pt x="103742" y="167146"/>
                    <a:pt x="103833" y="167298"/>
                    <a:pt x="103985" y="167298"/>
                  </a:cubicBezTo>
                  <a:lnTo>
                    <a:pt x="104380" y="167298"/>
                  </a:lnTo>
                  <a:cubicBezTo>
                    <a:pt x="104441" y="167298"/>
                    <a:pt x="104532" y="167237"/>
                    <a:pt x="104562" y="167146"/>
                  </a:cubicBezTo>
                  <a:cubicBezTo>
                    <a:pt x="104593" y="167024"/>
                    <a:pt x="104501" y="166903"/>
                    <a:pt x="104380" y="166903"/>
                  </a:cubicBezTo>
                  <a:close/>
                  <a:moveTo>
                    <a:pt x="105535" y="166903"/>
                  </a:moveTo>
                  <a:cubicBezTo>
                    <a:pt x="105474" y="166903"/>
                    <a:pt x="105383" y="166963"/>
                    <a:pt x="105353" y="167024"/>
                  </a:cubicBezTo>
                  <a:cubicBezTo>
                    <a:pt x="105322" y="167146"/>
                    <a:pt x="105413" y="167298"/>
                    <a:pt x="105535" y="167298"/>
                  </a:cubicBezTo>
                  <a:lnTo>
                    <a:pt x="105930" y="167298"/>
                  </a:lnTo>
                  <a:cubicBezTo>
                    <a:pt x="106021" y="167298"/>
                    <a:pt x="106112" y="167237"/>
                    <a:pt x="106143" y="167146"/>
                  </a:cubicBezTo>
                  <a:cubicBezTo>
                    <a:pt x="106173" y="167024"/>
                    <a:pt x="106082" y="166903"/>
                    <a:pt x="105930" y="166903"/>
                  </a:cubicBezTo>
                  <a:close/>
                  <a:moveTo>
                    <a:pt x="107115" y="166903"/>
                  </a:moveTo>
                  <a:cubicBezTo>
                    <a:pt x="107024" y="166903"/>
                    <a:pt x="106963" y="166963"/>
                    <a:pt x="106933" y="167024"/>
                  </a:cubicBezTo>
                  <a:cubicBezTo>
                    <a:pt x="106903" y="167146"/>
                    <a:pt x="106994" y="167298"/>
                    <a:pt x="107115" y="167298"/>
                  </a:cubicBezTo>
                  <a:lnTo>
                    <a:pt x="107511" y="167298"/>
                  </a:lnTo>
                  <a:cubicBezTo>
                    <a:pt x="107602" y="167298"/>
                    <a:pt x="107663" y="167237"/>
                    <a:pt x="107693" y="167146"/>
                  </a:cubicBezTo>
                  <a:cubicBezTo>
                    <a:pt x="107754" y="167024"/>
                    <a:pt x="107632" y="166903"/>
                    <a:pt x="107511" y="166903"/>
                  </a:cubicBezTo>
                  <a:close/>
                  <a:moveTo>
                    <a:pt x="108696" y="166903"/>
                  </a:moveTo>
                  <a:cubicBezTo>
                    <a:pt x="108605" y="166903"/>
                    <a:pt x="108544" y="166963"/>
                    <a:pt x="108514" y="167024"/>
                  </a:cubicBezTo>
                  <a:cubicBezTo>
                    <a:pt x="108453" y="167146"/>
                    <a:pt x="108574" y="167298"/>
                    <a:pt x="108696" y="167298"/>
                  </a:cubicBezTo>
                  <a:lnTo>
                    <a:pt x="109091" y="167298"/>
                  </a:lnTo>
                  <a:cubicBezTo>
                    <a:pt x="109182" y="167298"/>
                    <a:pt x="109243" y="167237"/>
                    <a:pt x="109274" y="167146"/>
                  </a:cubicBezTo>
                  <a:cubicBezTo>
                    <a:pt x="109304" y="167024"/>
                    <a:pt x="109213" y="166903"/>
                    <a:pt x="109091" y="166903"/>
                  </a:cubicBezTo>
                  <a:close/>
                  <a:moveTo>
                    <a:pt x="110277" y="166903"/>
                  </a:moveTo>
                  <a:cubicBezTo>
                    <a:pt x="110185" y="166903"/>
                    <a:pt x="110094" y="166963"/>
                    <a:pt x="110094" y="167024"/>
                  </a:cubicBezTo>
                  <a:cubicBezTo>
                    <a:pt x="110033" y="167146"/>
                    <a:pt x="110125" y="167298"/>
                    <a:pt x="110277" y="167298"/>
                  </a:cubicBezTo>
                  <a:lnTo>
                    <a:pt x="110672" y="167298"/>
                  </a:lnTo>
                  <a:cubicBezTo>
                    <a:pt x="110733" y="167298"/>
                    <a:pt x="110824" y="167237"/>
                    <a:pt x="110854" y="167146"/>
                  </a:cubicBezTo>
                  <a:cubicBezTo>
                    <a:pt x="110885" y="167024"/>
                    <a:pt x="110793" y="166903"/>
                    <a:pt x="110672" y="166903"/>
                  </a:cubicBezTo>
                  <a:close/>
                  <a:moveTo>
                    <a:pt x="111827" y="166903"/>
                  </a:moveTo>
                  <a:cubicBezTo>
                    <a:pt x="111766" y="166903"/>
                    <a:pt x="111675" y="166963"/>
                    <a:pt x="111644" y="167024"/>
                  </a:cubicBezTo>
                  <a:cubicBezTo>
                    <a:pt x="111614" y="167146"/>
                    <a:pt x="111705" y="167298"/>
                    <a:pt x="111827" y="167298"/>
                  </a:cubicBezTo>
                  <a:lnTo>
                    <a:pt x="112222" y="167298"/>
                  </a:lnTo>
                  <a:cubicBezTo>
                    <a:pt x="112313" y="167298"/>
                    <a:pt x="112404" y="167237"/>
                    <a:pt x="112435" y="167146"/>
                  </a:cubicBezTo>
                  <a:cubicBezTo>
                    <a:pt x="112465" y="167024"/>
                    <a:pt x="112374" y="166903"/>
                    <a:pt x="112222" y="166903"/>
                  </a:cubicBezTo>
                  <a:close/>
                  <a:moveTo>
                    <a:pt x="113407" y="166903"/>
                  </a:moveTo>
                  <a:cubicBezTo>
                    <a:pt x="113316" y="166903"/>
                    <a:pt x="113255" y="166963"/>
                    <a:pt x="113225" y="167024"/>
                  </a:cubicBezTo>
                  <a:cubicBezTo>
                    <a:pt x="113195" y="167146"/>
                    <a:pt x="113286" y="167298"/>
                    <a:pt x="113407" y="167298"/>
                  </a:cubicBezTo>
                  <a:lnTo>
                    <a:pt x="113803" y="167298"/>
                  </a:lnTo>
                  <a:cubicBezTo>
                    <a:pt x="113894" y="167298"/>
                    <a:pt x="113954" y="167237"/>
                    <a:pt x="113985" y="167146"/>
                  </a:cubicBezTo>
                  <a:cubicBezTo>
                    <a:pt x="114046" y="167024"/>
                    <a:pt x="113954" y="166903"/>
                    <a:pt x="113803" y="166903"/>
                  </a:cubicBezTo>
                  <a:close/>
                  <a:moveTo>
                    <a:pt x="114988" y="166903"/>
                  </a:moveTo>
                  <a:cubicBezTo>
                    <a:pt x="114897" y="166903"/>
                    <a:pt x="114836" y="166963"/>
                    <a:pt x="114806" y="167024"/>
                  </a:cubicBezTo>
                  <a:cubicBezTo>
                    <a:pt x="114745" y="167146"/>
                    <a:pt x="114866" y="167298"/>
                    <a:pt x="114988" y="167298"/>
                  </a:cubicBezTo>
                  <a:lnTo>
                    <a:pt x="115383" y="167298"/>
                  </a:lnTo>
                  <a:cubicBezTo>
                    <a:pt x="115474" y="167298"/>
                    <a:pt x="115535" y="167237"/>
                    <a:pt x="115565" y="167146"/>
                  </a:cubicBezTo>
                  <a:cubicBezTo>
                    <a:pt x="115596" y="167024"/>
                    <a:pt x="115505" y="166903"/>
                    <a:pt x="115383" y="166903"/>
                  </a:cubicBezTo>
                  <a:close/>
                  <a:moveTo>
                    <a:pt x="116569" y="166903"/>
                  </a:moveTo>
                  <a:cubicBezTo>
                    <a:pt x="116477" y="166903"/>
                    <a:pt x="116386" y="166963"/>
                    <a:pt x="116386" y="167024"/>
                  </a:cubicBezTo>
                  <a:cubicBezTo>
                    <a:pt x="116325" y="167146"/>
                    <a:pt x="116417" y="167298"/>
                    <a:pt x="116569" y="167298"/>
                  </a:cubicBezTo>
                  <a:lnTo>
                    <a:pt x="116964" y="167298"/>
                  </a:lnTo>
                  <a:cubicBezTo>
                    <a:pt x="117024" y="167298"/>
                    <a:pt x="117116" y="167237"/>
                    <a:pt x="117146" y="167146"/>
                  </a:cubicBezTo>
                  <a:cubicBezTo>
                    <a:pt x="117176" y="167024"/>
                    <a:pt x="117085" y="166903"/>
                    <a:pt x="116964" y="166903"/>
                  </a:cubicBezTo>
                  <a:close/>
                  <a:moveTo>
                    <a:pt x="118119" y="166903"/>
                  </a:moveTo>
                  <a:cubicBezTo>
                    <a:pt x="118058" y="166903"/>
                    <a:pt x="117967" y="166963"/>
                    <a:pt x="117936" y="167024"/>
                  </a:cubicBezTo>
                  <a:cubicBezTo>
                    <a:pt x="117906" y="167146"/>
                    <a:pt x="117997" y="167298"/>
                    <a:pt x="118119" y="167298"/>
                  </a:cubicBezTo>
                  <a:lnTo>
                    <a:pt x="118514" y="167298"/>
                  </a:lnTo>
                  <a:cubicBezTo>
                    <a:pt x="118605" y="167298"/>
                    <a:pt x="118696" y="167237"/>
                    <a:pt x="118727" y="167146"/>
                  </a:cubicBezTo>
                  <a:cubicBezTo>
                    <a:pt x="118757" y="167024"/>
                    <a:pt x="118666" y="166903"/>
                    <a:pt x="118514" y="166903"/>
                  </a:cubicBezTo>
                  <a:close/>
                  <a:moveTo>
                    <a:pt x="119699" y="166903"/>
                  </a:moveTo>
                  <a:cubicBezTo>
                    <a:pt x="119608" y="166903"/>
                    <a:pt x="119547" y="166963"/>
                    <a:pt x="119517" y="167024"/>
                  </a:cubicBezTo>
                  <a:cubicBezTo>
                    <a:pt x="119487" y="167146"/>
                    <a:pt x="119578" y="167298"/>
                    <a:pt x="119699" y="167298"/>
                  </a:cubicBezTo>
                  <a:lnTo>
                    <a:pt x="120094" y="167298"/>
                  </a:lnTo>
                  <a:cubicBezTo>
                    <a:pt x="120186" y="167298"/>
                    <a:pt x="120246" y="167237"/>
                    <a:pt x="120277" y="167146"/>
                  </a:cubicBezTo>
                  <a:cubicBezTo>
                    <a:pt x="120338" y="167024"/>
                    <a:pt x="120246" y="166903"/>
                    <a:pt x="120094" y="166903"/>
                  </a:cubicBezTo>
                  <a:close/>
                  <a:moveTo>
                    <a:pt x="121280" y="166903"/>
                  </a:moveTo>
                  <a:cubicBezTo>
                    <a:pt x="121189" y="166903"/>
                    <a:pt x="121128" y="166963"/>
                    <a:pt x="121097" y="167024"/>
                  </a:cubicBezTo>
                  <a:cubicBezTo>
                    <a:pt x="121067" y="167146"/>
                    <a:pt x="121158" y="167298"/>
                    <a:pt x="121280" y="167298"/>
                  </a:cubicBezTo>
                  <a:lnTo>
                    <a:pt x="121675" y="167298"/>
                  </a:lnTo>
                  <a:cubicBezTo>
                    <a:pt x="121766" y="167298"/>
                    <a:pt x="121827" y="167237"/>
                    <a:pt x="121857" y="167146"/>
                  </a:cubicBezTo>
                  <a:cubicBezTo>
                    <a:pt x="121888" y="167024"/>
                    <a:pt x="121797" y="166903"/>
                    <a:pt x="121675" y="166903"/>
                  </a:cubicBezTo>
                  <a:close/>
                  <a:moveTo>
                    <a:pt x="122860" y="166903"/>
                  </a:moveTo>
                  <a:cubicBezTo>
                    <a:pt x="122769" y="166903"/>
                    <a:pt x="122678" y="166963"/>
                    <a:pt x="122678" y="167024"/>
                  </a:cubicBezTo>
                  <a:cubicBezTo>
                    <a:pt x="122617" y="167146"/>
                    <a:pt x="122708" y="167298"/>
                    <a:pt x="122860" y="167298"/>
                  </a:cubicBezTo>
                  <a:lnTo>
                    <a:pt x="123256" y="167298"/>
                  </a:lnTo>
                  <a:cubicBezTo>
                    <a:pt x="123347" y="167298"/>
                    <a:pt x="123408" y="167237"/>
                    <a:pt x="123438" y="167146"/>
                  </a:cubicBezTo>
                  <a:cubicBezTo>
                    <a:pt x="123468" y="167024"/>
                    <a:pt x="123377" y="166903"/>
                    <a:pt x="123256" y="166903"/>
                  </a:cubicBezTo>
                  <a:close/>
                  <a:moveTo>
                    <a:pt x="124441" y="166903"/>
                  </a:moveTo>
                  <a:cubicBezTo>
                    <a:pt x="124350" y="166903"/>
                    <a:pt x="124259" y="166963"/>
                    <a:pt x="124228" y="167024"/>
                  </a:cubicBezTo>
                  <a:cubicBezTo>
                    <a:pt x="124198" y="167146"/>
                    <a:pt x="124289" y="167298"/>
                    <a:pt x="124441" y="167298"/>
                  </a:cubicBezTo>
                  <a:lnTo>
                    <a:pt x="124806" y="167298"/>
                  </a:lnTo>
                  <a:cubicBezTo>
                    <a:pt x="124897" y="167298"/>
                    <a:pt x="124988" y="167237"/>
                    <a:pt x="125019" y="167146"/>
                  </a:cubicBezTo>
                  <a:cubicBezTo>
                    <a:pt x="125049" y="167024"/>
                    <a:pt x="124958" y="166903"/>
                    <a:pt x="124806" y="166903"/>
                  </a:cubicBezTo>
                  <a:close/>
                  <a:moveTo>
                    <a:pt x="125991" y="166903"/>
                  </a:moveTo>
                  <a:cubicBezTo>
                    <a:pt x="125900" y="166903"/>
                    <a:pt x="125839" y="166963"/>
                    <a:pt x="125809" y="167024"/>
                  </a:cubicBezTo>
                  <a:cubicBezTo>
                    <a:pt x="125778" y="167146"/>
                    <a:pt x="125870" y="167298"/>
                    <a:pt x="125991" y="167298"/>
                  </a:cubicBezTo>
                  <a:lnTo>
                    <a:pt x="126386" y="167298"/>
                  </a:lnTo>
                  <a:cubicBezTo>
                    <a:pt x="126478" y="167298"/>
                    <a:pt x="126569" y="167237"/>
                    <a:pt x="126569" y="167146"/>
                  </a:cubicBezTo>
                  <a:cubicBezTo>
                    <a:pt x="126629" y="167024"/>
                    <a:pt x="126538" y="166903"/>
                    <a:pt x="126386" y="166903"/>
                  </a:cubicBezTo>
                  <a:close/>
                  <a:moveTo>
                    <a:pt x="127572" y="166903"/>
                  </a:moveTo>
                  <a:cubicBezTo>
                    <a:pt x="127481" y="166903"/>
                    <a:pt x="127420" y="166963"/>
                    <a:pt x="127389" y="167024"/>
                  </a:cubicBezTo>
                  <a:cubicBezTo>
                    <a:pt x="127359" y="167146"/>
                    <a:pt x="127450" y="167298"/>
                    <a:pt x="127572" y="167298"/>
                  </a:cubicBezTo>
                  <a:lnTo>
                    <a:pt x="127967" y="167298"/>
                  </a:lnTo>
                  <a:cubicBezTo>
                    <a:pt x="128058" y="167298"/>
                    <a:pt x="128119" y="167237"/>
                    <a:pt x="128149" y="167146"/>
                  </a:cubicBezTo>
                  <a:cubicBezTo>
                    <a:pt x="128180" y="167024"/>
                    <a:pt x="128088" y="166903"/>
                    <a:pt x="127967" y="166903"/>
                  </a:cubicBezTo>
                  <a:close/>
                  <a:moveTo>
                    <a:pt x="129152" y="166903"/>
                  </a:moveTo>
                  <a:cubicBezTo>
                    <a:pt x="129061" y="166903"/>
                    <a:pt x="128970" y="166963"/>
                    <a:pt x="128970" y="167024"/>
                  </a:cubicBezTo>
                  <a:cubicBezTo>
                    <a:pt x="128909" y="167146"/>
                    <a:pt x="129000" y="167298"/>
                    <a:pt x="129152" y="167298"/>
                  </a:cubicBezTo>
                  <a:lnTo>
                    <a:pt x="129547" y="167298"/>
                  </a:lnTo>
                  <a:cubicBezTo>
                    <a:pt x="129639" y="167298"/>
                    <a:pt x="129699" y="167237"/>
                    <a:pt x="129730" y="167146"/>
                  </a:cubicBezTo>
                  <a:cubicBezTo>
                    <a:pt x="129760" y="167024"/>
                    <a:pt x="129669" y="166903"/>
                    <a:pt x="129547" y="166903"/>
                  </a:cubicBezTo>
                  <a:close/>
                  <a:moveTo>
                    <a:pt x="1" y="83649"/>
                  </a:moveTo>
                  <a:lnTo>
                    <a:pt x="1" y="83984"/>
                  </a:lnTo>
                  <a:cubicBezTo>
                    <a:pt x="1" y="84075"/>
                    <a:pt x="31" y="84136"/>
                    <a:pt x="123" y="84166"/>
                  </a:cubicBezTo>
                  <a:cubicBezTo>
                    <a:pt x="244" y="84196"/>
                    <a:pt x="366" y="84105"/>
                    <a:pt x="366" y="83984"/>
                  </a:cubicBezTo>
                  <a:lnTo>
                    <a:pt x="366" y="83649"/>
                  </a:lnTo>
                  <a:lnTo>
                    <a:pt x="366" y="83315"/>
                  </a:lnTo>
                  <a:cubicBezTo>
                    <a:pt x="366" y="83224"/>
                    <a:pt x="335" y="83163"/>
                    <a:pt x="244" y="83132"/>
                  </a:cubicBezTo>
                  <a:cubicBezTo>
                    <a:pt x="123" y="83102"/>
                    <a:pt x="1" y="83193"/>
                    <a:pt x="1" y="83315"/>
                  </a:cubicBezTo>
                  <a:close/>
                  <a:moveTo>
                    <a:pt x="366" y="85169"/>
                  </a:moveTo>
                  <a:cubicBezTo>
                    <a:pt x="366" y="85078"/>
                    <a:pt x="335" y="84987"/>
                    <a:pt x="244" y="84987"/>
                  </a:cubicBezTo>
                  <a:cubicBezTo>
                    <a:pt x="123" y="84926"/>
                    <a:pt x="1" y="85017"/>
                    <a:pt x="1" y="85169"/>
                  </a:cubicBezTo>
                  <a:lnTo>
                    <a:pt x="1" y="85564"/>
                  </a:lnTo>
                  <a:cubicBezTo>
                    <a:pt x="1" y="85625"/>
                    <a:pt x="31" y="85716"/>
                    <a:pt x="123" y="85746"/>
                  </a:cubicBezTo>
                  <a:cubicBezTo>
                    <a:pt x="244" y="85777"/>
                    <a:pt x="366" y="85686"/>
                    <a:pt x="366" y="85564"/>
                  </a:cubicBezTo>
                  <a:close/>
                  <a:moveTo>
                    <a:pt x="366" y="86719"/>
                  </a:moveTo>
                  <a:cubicBezTo>
                    <a:pt x="366" y="86658"/>
                    <a:pt x="335" y="86567"/>
                    <a:pt x="244" y="86537"/>
                  </a:cubicBezTo>
                  <a:cubicBezTo>
                    <a:pt x="123" y="86506"/>
                    <a:pt x="1" y="86598"/>
                    <a:pt x="1" y="86719"/>
                  </a:cubicBezTo>
                  <a:lnTo>
                    <a:pt x="1" y="87114"/>
                  </a:lnTo>
                  <a:cubicBezTo>
                    <a:pt x="1" y="87205"/>
                    <a:pt x="31" y="87297"/>
                    <a:pt x="123" y="87297"/>
                  </a:cubicBezTo>
                  <a:cubicBezTo>
                    <a:pt x="244" y="87357"/>
                    <a:pt x="366" y="87266"/>
                    <a:pt x="366" y="87114"/>
                  </a:cubicBezTo>
                  <a:close/>
                  <a:moveTo>
                    <a:pt x="366" y="88300"/>
                  </a:moveTo>
                  <a:cubicBezTo>
                    <a:pt x="366" y="88209"/>
                    <a:pt x="335" y="88148"/>
                    <a:pt x="244" y="88117"/>
                  </a:cubicBezTo>
                  <a:cubicBezTo>
                    <a:pt x="123" y="88087"/>
                    <a:pt x="1" y="88178"/>
                    <a:pt x="1" y="88300"/>
                  </a:cubicBezTo>
                  <a:lnTo>
                    <a:pt x="1" y="88695"/>
                  </a:lnTo>
                  <a:cubicBezTo>
                    <a:pt x="1" y="88786"/>
                    <a:pt x="31" y="88847"/>
                    <a:pt x="123" y="88877"/>
                  </a:cubicBezTo>
                  <a:cubicBezTo>
                    <a:pt x="244" y="88938"/>
                    <a:pt x="366" y="88816"/>
                    <a:pt x="366" y="88695"/>
                  </a:cubicBezTo>
                  <a:close/>
                  <a:moveTo>
                    <a:pt x="366" y="89880"/>
                  </a:moveTo>
                  <a:cubicBezTo>
                    <a:pt x="366" y="89789"/>
                    <a:pt x="335" y="89728"/>
                    <a:pt x="244" y="89698"/>
                  </a:cubicBezTo>
                  <a:cubicBezTo>
                    <a:pt x="123" y="89637"/>
                    <a:pt x="1" y="89759"/>
                    <a:pt x="1" y="89880"/>
                  </a:cubicBezTo>
                  <a:lnTo>
                    <a:pt x="1" y="90275"/>
                  </a:lnTo>
                  <a:cubicBezTo>
                    <a:pt x="1" y="90367"/>
                    <a:pt x="31" y="90427"/>
                    <a:pt x="123" y="90458"/>
                  </a:cubicBezTo>
                  <a:cubicBezTo>
                    <a:pt x="244" y="90488"/>
                    <a:pt x="366" y="90397"/>
                    <a:pt x="366" y="90275"/>
                  </a:cubicBezTo>
                  <a:close/>
                  <a:moveTo>
                    <a:pt x="366" y="91461"/>
                  </a:moveTo>
                  <a:cubicBezTo>
                    <a:pt x="366" y="91370"/>
                    <a:pt x="335" y="91278"/>
                    <a:pt x="244" y="91248"/>
                  </a:cubicBezTo>
                  <a:cubicBezTo>
                    <a:pt x="123" y="91218"/>
                    <a:pt x="1" y="91309"/>
                    <a:pt x="1" y="91461"/>
                  </a:cubicBezTo>
                  <a:lnTo>
                    <a:pt x="1" y="91856"/>
                  </a:lnTo>
                  <a:cubicBezTo>
                    <a:pt x="1" y="91917"/>
                    <a:pt x="31" y="92008"/>
                    <a:pt x="123" y="92038"/>
                  </a:cubicBezTo>
                  <a:cubicBezTo>
                    <a:pt x="244" y="92069"/>
                    <a:pt x="366" y="91978"/>
                    <a:pt x="366" y="91856"/>
                  </a:cubicBezTo>
                  <a:close/>
                  <a:moveTo>
                    <a:pt x="366" y="93011"/>
                  </a:moveTo>
                  <a:cubicBezTo>
                    <a:pt x="366" y="92920"/>
                    <a:pt x="335" y="92859"/>
                    <a:pt x="244" y="92829"/>
                  </a:cubicBezTo>
                  <a:cubicBezTo>
                    <a:pt x="123" y="92798"/>
                    <a:pt x="1" y="92889"/>
                    <a:pt x="1" y="93011"/>
                  </a:cubicBezTo>
                  <a:lnTo>
                    <a:pt x="1" y="93406"/>
                  </a:lnTo>
                  <a:cubicBezTo>
                    <a:pt x="1" y="93497"/>
                    <a:pt x="31" y="93589"/>
                    <a:pt x="123" y="93589"/>
                  </a:cubicBezTo>
                  <a:cubicBezTo>
                    <a:pt x="244" y="93649"/>
                    <a:pt x="366" y="93558"/>
                    <a:pt x="366" y="93406"/>
                  </a:cubicBezTo>
                  <a:close/>
                  <a:moveTo>
                    <a:pt x="366" y="94592"/>
                  </a:moveTo>
                  <a:cubicBezTo>
                    <a:pt x="366" y="94500"/>
                    <a:pt x="335" y="94440"/>
                    <a:pt x="244" y="94409"/>
                  </a:cubicBezTo>
                  <a:cubicBezTo>
                    <a:pt x="123" y="94379"/>
                    <a:pt x="1" y="94470"/>
                    <a:pt x="1" y="94592"/>
                  </a:cubicBezTo>
                  <a:lnTo>
                    <a:pt x="1" y="94987"/>
                  </a:lnTo>
                  <a:cubicBezTo>
                    <a:pt x="1" y="95078"/>
                    <a:pt x="31" y="95139"/>
                    <a:pt x="123" y="95169"/>
                  </a:cubicBezTo>
                  <a:cubicBezTo>
                    <a:pt x="244" y="95199"/>
                    <a:pt x="366" y="95108"/>
                    <a:pt x="366" y="94987"/>
                  </a:cubicBezTo>
                  <a:close/>
                  <a:moveTo>
                    <a:pt x="366" y="96172"/>
                  </a:moveTo>
                  <a:cubicBezTo>
                    <a:pt x="366" y="96081"/>
                    <a:pt x="335" y="95990"/>
                    <a:pt x="244" y="95990"/>
                  </a:cubicBezTo>
                  <a:cubicBezTo>
                    <a:pt x="123" y="95929"/>
                    <a:pt x="1" y="96020"/>
                    <a:pt x="1" y="96172"/>
                  </a:cubicBezTo>
                  <a:lnTo>
                    <a:pt x="1" y="96567"/>
                  </a:lnTo>
                  <a:cubicBezTo>
                    <a:pt x="1" y="96658"/>
                    <a:pt x="31" y="96719"/>
                    <a:pt x="123" y="96750"/>
                  </a:cubicBezTo>
                  <a:cubicBezTo>
                    <a:pt x="244" y="96780"/>
                    <a:pt x="366" y="96689"/>
                    <a:pt x="366" y="96567"/>
                  </a:cubicBezTo>
                  <a:close/>
                  <a:moveTo>
                    <a:pt x="366" y="97722"/>
                  </a:moveTo>
                  <a:cubicBezTo>
                    <a:pt x="366" y="97662"/>
                    <a:pt x="335" y="97570"/>
                    <a:pt x="244" y="97540"/>
                  </a:cubicBezTo>
                  <a:cubicBezTo>
                    <a:pt x="123" y="97510"/>
                    <a:pt x="1" y="97601"/>
                    <a:pt x="1" y="97722"/>
                  </a:cubicBezTo>
                  <a:lnTo>
                    <a:pt x="1" y="98117"/>
                  </a:lnTo>
                  <a:cubicBezTo>
                    <a:pt x="1" y="98209"/>
                    <a:pt x="31" y="98300"/>
                    <a:pt x="123" y="98330"/>
                  </a:cubicBezTo>
                  <a:cubicBezTo>
                    <a:pt x="244" y="98361"/>
                    <a:pt x="366" y="98269"/>
                    <a:pt x="366" y="98117"/>
                  </a:cubicBezTo>
                  <a:close/>
                  <a:moveTo>
                    <a:pt x="366" y="99303"/>
                  </a:moveTo>
                  <a:cubicBezTo>
                    <a:pt x="366" y="99212"/>
                    <a:pt x="335" y="99151"/>
                    <a:pt x="244" y="99121"/>
                  </a:cubicBezTo>
                  <a:cubicBezTo>
                    <a:pt x="123" y="99090"/>
                    <a:pt x="1" y="99181"/>
                    <a:pt x="1" y="99303"/>
                  </a:cubicBezTo>
                  <a:lnTo>
                    <a:pt x="1" y="99698"/>
                  </a:lnTo>
                  <a:cubicBezTo>
                    <a:pt x="1" y="99789"/>
                    <a:pt x="31" y="99850"/>
                    <a:pt x="123" y="99880"/>
                  </a:cubicBezTo>
                  <a:cubicBezTo>
                    <a:pt x="244" y="99941"/>
                    <a:pt x="366" y="99850"/>
                    <a:pt x="366" y="99698"/>
                  </a:cubicBezTo>
                  <a:close/>
                  <a:moveTo>
                    <a:pt x="366" y="100883"/>
                  </a:moveTo>
                  <a:cubicBezTo>
                    <a:pt x="366" y="100792"/>
                    <a:pt x="335" y="100731"/>
                    <a:pt x="244" y="100701"/>
                  </a:cubicBezTo>
                  <a:cubicBezTo>
                    <a:pt x="123" y="100640"/>
                    <a:pt x="1" y="100762"/>
                    <a:pt x="1" y="100883"/>
                  </a:cubicBezTo>
                  <a:lnTo>
                    <a:pt x="1" y="101279"/>
                  </a:lnTo>
                  <a:cubicBezTo>
                    <a:pt x="1" y="101370"/>
                    <a:pt x="31" y="101431"/>
                    <a:pt x="123" y="101461"/>
                  </a:cubicBezTo>
                  <a:cubicBezTo>
                    <a:pt x="244" y="101491"/>
                    <a:pt x="366" y="101400"/>
                    <a:pt x="366" y="101279"/>
                  </a:cubicBezTo>
                  <a:close/>
                  <a:moveTo>
                    <a:pt x="366" y="102464"/>
                  </a:moveTo>
                  <a:cubicBezTo>
                    <a:pt x="366" y="102373"/>
                    <a:pt x="335" y="102282"/>
                    <a:pt x="244" y="102282"/>
                  </a:cubicBezTo>
                  <a:cubicBezTo>
                    <a:pt x="123" y="102221"/>
                    <a:pt x="1" y="102312"/>
                    <a:pt x="1" y="102464"/>
                  </a:cubicBezTo>
                  <a:lnTo>
                    <a:pt x="1" y="102859"/>
                  </a:lnTo>
                  <a:cubicBezTo>
                    <a:pt x="1" y="102920"/>
                    <a:pt x="31" y="103011"/>
                    <a:pt x="123" y="103042"/>
                  </a:cubicBezTo>
                  <a:cubicBezTo>
                    <a:pt x="244" y="103072"/>
                    <a:pt x="366" y="102981"/>
                    <a:pt x="366" y="102859"/>
                  </a:cubicBezTo>
                  <a:close/>
                  <a:moveTo>
                    <a:pt x="366" y="104014"/>
                  </a:moveTo>
                  <a:cubicBezTo>
                    <a:pt x="366" y="103953"/>
                    <a:pt x="335" y="103862"/>
                    <a:pt x="244" y="103832"/>
                  </a:cubicBezTo>
                  <a:cubicBezTo>
                    <a:pt x="123" y="103801"/>
                    <a:pt x="1" y="103893"/>
                    <a:pt x="1" y="104014"/>
                  </a:cubicBezTo>
                  <a:lnTo>
                    <a:pt x="1" y="104409"/>
                  </a:lnTo>
                  <a:cubicBezTo>
                    <a:pt x="1" y="104501"/>
                    <a:pt x="31" y="104592"/>
                    <a:pt x="123" y="104592"/>
                  </a:cubicBezTo>
                  <a:cubicBezTo>
                    <a:pt x="244" y="104653"/>
                    <a:pt x="366" y="104561"/>
                    <a:pt x="366" y="104409"/>
                  </a:cubicBezTo>
                  <a:close/>
                  <a:moveTo>
                    <a:pt x="366" y="105595"/>
                  </a:moveTo>
                  <a:cubicBezTo>
                    <a:pt x="366" y="105504"/>
                    <a:pt x="335" y="105443"/>
                    <a:pt x="244" y="105412"/>
                  </a:cubicBezTo>
                  <a:cubicBezTo>
                    <a:pt x="123" y="105382"/>
                    <a:pt x="1" y="105473"/>
                    <a:pt x="1" y="105595"/>
                  </a:cubicBezTo>
                  <a:lnTo>
                    <a:pt x="1" y="105990"/>
                  </a:lnTo>
                  <a:cubicBezTo>
                    <a:pt x="1" y="106081"/>
                    <a:pt x="31" y="106142"/>
                    <a:pt x="123" y="106172"/>
                  </a:cubicBezTo>
                  <a:cubicBezTo>
                    <a:pt x="244" y="106233"/>
                    <a:pt x="366" y="106112"/>
                    <a:pt x="366" y="105990"/>
                  </a:cubicBezTo>
                  <a:close/>
                  <a:moveTo>
                    <a:pt x="366" y="107175"/>
                  </a:moveTo>
                  <a:cubicBezTo>
                    <a:pt x="366" y="107084"/>
                    <a:pt x="335" y="107023"/>
                    <a:pt x="244" y="106993"/>
                  </a:cubicBezTo>
                  <a:cubicBezTo>
                    <a:pt x="123" y="106932"/>
                    <a:pt x="1" y="107023"/>
                    <a:pt x="1" y="107175"/>
                  </a:cubicBezTo>
                  <a:lnTo>
                    <a:pt x="1" y="107570"/>
                  </a:lnTo>
                  <a:cubicBezTo>
                    <a:pt x="1" y="107662"/>
                    <a:pt x="31" y="107722"/>
                    <a:pt x="123" y="107753"/>
                  </a:cubicBezTo>
                  <a:cubicBezTo>
                    <a:pt x="244" y="107783"/>
                    <a:pt x="366" y="107692"/>
                    <a:pt x="366" y="107570"/>
                  </a:cubicBezTo>
                  <a:close/>
                  <a:moveTo>
                    <a:pt x="366" y="108756"/>
                  </a:moveTo>
                  <a:cubicBezTo>
                    <a:pt x="366" y="108665"/>
                    <a:pt x="335" y="108574"/>
                    <a:pt x="244" y="108543"/>
                  </a:cubicBezTo>
                  <a:cubicBezTo>
                    <a:pt x="123" y="108513"/>
                    <a:pt x="1" y="108604"/>
                    <a:pt x="1" y="108756"/>
                  </a:cubicBezTo>
                  <a:lnTo>
                    <a:pt x="1" y="109121"/>
                  </a:lnTo>
                  <a:cubicBezTo>
                    <a:pt x="1" y="109212"/>
                    <a:pt x="31" y="109303"/>
                    <a:pt x="123" y="109333"/>
                  </a:cubicBezTo>
                  <a:cubicBezTo>
                    <a:pt x="244" y="109364"/>
                    <a:pt x="366" y="109273"/>
                    <a:pt x="366" y="109121"/>
                  </a:cubicBezTo>
                  <a:close/>
                  <a:moveTo>
                    <a:pt x="366" y="110306"/>
                  </a:moveTo>
                  <a:cubicBezTo>
                    <a:pt x="366" y="110215"/>
                    <a:pt x="335" y="110154"/>
                    <a:pt x="244" y="110124"/>
                  </a:cubicBezTo>
                  <a:cubicBezTo>
                    <a:pt x="123" y="110093"/>
                    <a:pt x="1" y="110185"/>
                    <a:pt x="1" y="110306"/>
                  </a:cubicBezTo>
                  <a:lnTo>
                    <a:pt x="1" y="110701"/>
                  </a:lnTo>
                  <a:cubicBezTo>
                    <a:pt x="1" y="110792"/>
                    <a:pt x="31" y="110884"/>
                    <a:pt x="123" y="110884"/>
                  </a:cubicBezTo>
                  <a:cubicBezTo>
                    <a:pt x="244" y="110944"/>
                    <a:pt x="366" y="110853"/>
                    <a:pt x="366" y="110701"/>
                  </a:cubicBezTo>
                  <a:close/>
                  <a:moveTo>
                    <a:pt x="366" y="111887"/>
                  </a:moveTo>
                  <a:cubicBezTo>
                    <a:pt x="366" y="111795"/>
                    <a:pt x="335" y="111735"/>
                    <a:pt x="244" y="111704"/>
                  </a:cubicBezTo>
                  <a:cubicBezTo>
                    <a:pt x="123" y="111674"/>
                    <a:pt x="1" y="111765"/>
                    <a:pt x="1" y="111887"/>
                  </a:cubicBezTo>
                  <a:lnTo>
                    <a:pt x="1" y="112282"/>
                  </a:lnTo>
                  <a:cubicBezTo>
                    <a:pt x="1" y="112373"/>
                    <a:pt x="31" y="112434"/>
                    <a:pt x="123" y="112464"/>
                  </a:cubicBezTo>
                  <a:cubicBezTo>
                    <a:pt x="244" y="112495"/>
                    <a:pt x="366" y="112403"/>
                    <a:pt x="366" y="112282"/>
                  </a:cubicBezTo>
                  <a:close/>
                  <a:moveTo>
                    <a:pt x="366" y="113467"/>
                  </a:moveTo>
                  <a:cubicBezTo>
                    <a:pt x="366" y="113376"/>
                    <a:pt x="335" y="113285"/>
                    <a:pt x="244" y="113285"/>
                  </a:cubicBezTo>
                  <a:cubicBezTo>
                    <a:pt x="123" y="113224"/>
                    <a:pt x="1" y="113315"/>
                    <a:pt x="1" y="113467"/>
                  </a:cubicBezTo>
                  <a:lnTo>
                    <a:pt x="1" y="113862"/>
                  </a:lnTo>
                  <a:cubicBezTo>
                    <a:pt x="1" y="113954"/>
                    <a:pt x="31" y="114014"/>
                    <a:pt x="123" y="114045"/>
                  </a:cubicBezTo>
                  <a:cubicBezTo>
                    <a:pt x="244" y="114075"/>
                    <a:pt x="366" y="113984"/>
                    <a:pt x="366" y="113862"/>
                  </a:cubicBezTo>
                  <a:close/>
                  <a:moveTo>
                    <a:pt x="366" y="115017"/>
                  </a:moveTo>
                  <a:cubicBezTo>
                    <a:pt x="366" y="114957"/>
                    <a:pt x="335" y="114865"/>
                    <a:pt x="244" y="114835"/>
                  </a:cubicBezTo>
                  <a:cubicBezTo>
                    <a:pt x="123" y="114805"/>
                    <a:pt x="1" y="114896"/>
                    <a:pt x="1" y="115017"/>
                  </a:cubicBezTo>
                  <a:lnTo>
                    <a:pt x="1" y="115413"/>
                  </a:lnTo>
                  <a:cubicBezTo>
                    <a:pt x="1" y="115504"/>
                    <a:pt x="31" y="115595"/>
                    <a:pt x="123" y="115625"/>
                  </a:cubicBezTo>
                  <a:cubicBezTo>
                    <a:pt x="244" y="115656"/>
                    <a:pt x="366" y="115565"/>
                    <a:pt x="366" y="115413"/>
                  </a:cubicBezTo>
                  <a:close/>
                  <a:moveTo>
                    <a:pt x="366" y="116598"/>
                  </a:moveTo>
                  <a:cubicBezTo>
                    <a:pt x="366" y="116507"/>
                    <a:pt x="335" y="116446"/>
                    <a:pt x="244" y="116416"/>
                  </a:cubicBezTo>
                  <a:cubicBezTo>
                    <a:pt x="123" y="116385"/>
                    <a:pt x="1" y="116476"/>
                    <a:pt x="1" y="116598"/>
                  </a:cubicBezTo>
                  <a:lnTo>
                    <a:pt x="1" y="116993"/>
                  </a:lnTo>
                  <a:cubicBezTo>
                    <a:pt x="1" y="117084"/>
                    <a:pt x="31" y="117145"/>
                    <a:pt x="123" y="117175"/>
                  </a:cubicBezTo>
                  <a:cubicBezTo>
                    <a:pt x="244" y="117236"/>
                    <a:pt x="366" y="117115"/>
                    <a:pt x="366" y="116993"/>
                  </a:cubicBezTo>
                  <a:close/>
                  <a:moveTo>
                    <a:pt x="366" y="118179"/>
                  </a:moveTo>
                  <a:cubicBezTo>
                    <a:pt x="366" y="118087"/>
                    <a:pt x="335" y="118027"/>
                    <a:pt x="244" y="117996"/>
                  </a:cubicBezTo>
                  <a:cubicBezTo>
                    <a:pt x="123" y="117935"/>
                    <a:pt x="1" y="118057"/>
                    <a:pt x="1" y="118179"/>
                  </a:cubicBezTo>
                  <a:lnTo>
                    <a:pt x="1" y="118574"/>
                  </a:lnTo>
                  <a:cubicBezTo>
                    <a:pt x="1" y="118665"/>
                    <a:pt x="31" y="118726"/>
                    <a:pt x="123" y="118756"/>
                  </a:cubicBezTo>
                  <a:cubicBezTo>
                    <a:pt x="244" y="118786"/>
                    <a:pt x="366" y="118695"/>
                    <a:pt x="366" y="118574"/>
                  </a:cubicBezTo>
                  <a:close/>
                  <a:moveTo>
                    <a:pt x="366" y="119759"/>
                  </a:moveTo>
                  <a:cubicBezTo>
                    <a:pt x="366" y="119668"/>
                    <a:pt x="335" y="119577"/>
                    <a:pt x="244" y="119577"/>
                  </a:cubicBezTo>
                  <a:cubicBezTo>
                    <a:pt x="123" y="119516"/>
                    <a:pt x="1" y="119607"/>
                    <a:pt x="1" y="119759"/>
                  </a:cubicBezTo>
                  <a:lnTo>
                    <a:pt x="1" y="120154"/>
                  </a:lnTo>
                  <a:cubicBezTo>
                    <a:pt x="1" y="120215"/>
                    <a:pt x="31" y="120306"/>
                    <a:pt x="123" y="120337"/>
                  </a:cubicBezTo>
                  <a:cubicBezTo>
                    <a:pt x="244" y="120367"/>
                    <a:pt x="366" y="120276"/>
                    <a:pt x="366" y="120154"/>
                  </a:cubicBezTo>
                  <a:close/>
                  <a:moveTo>
                    <a:pt x="366" y="121309"/>
                  </a:moveTo>
                  <a:cubicBezTo>
                    <a:pt x="366" y="121249"/>
                    <a:pt x="335" y="121157"/>
                    <a:pt x="244" y="121127"/>
                  </a:cubicBezTo>
                  <a:cubicBezTo>
                    <a:pt x="123" y="121097"/>
                    <a:pt x="1" y="121188"/>
                    <a:pt x="1" y="121309"/>
                  </a:cubicBezTo>
                  <a:lnTo>
                    <a:pt x="1" y="121704"/>
                  </a:lnTo>
                  <a:cubicBezTo>
                    <a:pt x="1" y="121796"/>
                    <a:pt x="31" y="121887"/>
                    <a:pt x="123" y="121887"/>
                  </a:cubicBezTo>
                  <a:cubicBezTo>
                    <a:pt x="244" y="121948"/>
                    <a:pt x="366" y="121856"/>
                    <a:pt x="366" y="121704"/>
                  </a:cubicBezTo>
                  <a:close/>
                  <a:moveTo>
                    <a:pt x="366" y="122890"/>
                  </a:moveTo>
                  <a:cubicBezTo>
                    <a:pt x="366" y="122799"/>
                    <a:pt x="335" y="122738"/>
                    <a:pt x="244" y="122707"/>
                  </a:cubicBezTo>
                  <a:cubicBezTo>
                    <a:pt x="123" y="122677"/>
                    <a:pt x="1" y="122768"/>
                    <a:pt x="1" y="122890"/>
                  </a:cubicBezTo>
                  <a:lnTo>
                    <a:pt x="1" y="123285"/>
                  </a:lnTo>
                  <a:cubicBezTo>
                    <a:pt x="1" y="123376"/>
                    <a:pt x="31" y="123437"/>
                    <a:pt x="123" y="123467"/>
                  </a:cubicBezTo>
                  <a:cubicBezTo>
                    <a:pt x="244" y="123528"/>
                    <a:pt x="366" y="123407"/>
                    <a:pt x="366" y="123285"/>
                  </a:cubicBezTo>
                  <a:close/>
                  <a:moveTo>
                    <a:pt x="366" y="124470"/>
                  </a:moveTo>
                  <a:cubicBezTo>
                    <a:pt x="366" y="124379"/>
                    <a:pt x="335" y="124318"/>
                    <a:pt x="244" y="124288"/>
                  </a:cubicBezTo>
                  <a:cubicBezTo>
                    <a:pt x="123" y="124227"/>
                    <a:pt x="1" y="124318"/>
                    <a:pt x="1" y="124470"/>
                  </a:cubicBezTo>
                  <a:lnTo>
                    <a:pt x="1" y="124866"/>
                  </a:lnTo>
                  <a:cubicBezTo>
                    <a:pt x="1" y="124957"/>
                    <a:pt x="31" y="125018"/>
                    <a:pt x="123" y="125048"/>
                  </a:cubicBezTo>
                  <a:cubicBezTo>
                    <a:pt x="244" y="125078"/>
                    <a:pt x="366" y="124987"/>
                    <a:pt x="366" y="124866"/>
                  </a:cubicBezTo>
                  <a:close/>
                  <a:moveTo>
                    <a:pt x="366" y="126051"/>
                  </a:moveTo>
                  <a:cubicBezTo>
                    <a:pt x="366" y="125960"/>
                    <a:pt x="335" y="125869"/>
                    <a:pt x="244" y="125838"/>
                  </a:cubicBezTo>
                  <a:cubicBezTo>
                    <a:pt x="123" y="125808"/>
                    <a:pt x="1" y="125899"/>
                    <a:pt x="1" y="126051"/>
                  </a:cubicBezTo>
                  <a:lnTo>
                    <a:pt x="1" y="126416"/>
                  </a:lnTo>
                  <a:cubicBezTo>
                    <a:pt x="1" y="126507"/>
                    <a:pt x="31" y="126598"/>
                    <a:pt x="123" y="126629"/>
                  </a:cubicBezTo>
                  <a:cubicBezTo>
                    <a:pt x="244" y="126659"/>
                    <a:pt x="366" y="126568"/>
                    <a:pt x="366" y="126416"/>
                  </a:cubicBezTo>
                  <a:close/>
                  <a:moveTo>
                    <a:pt x="366" y="127601"/>
                  </a:moveTo>
                  <a:cubicBezTo>
                    <a:pt x="366" y="127510"/>
                    <a:pt x="335" y="127449"/>
                    <a:pt x="244" y="127419"/>
                  </a:cubicBezTo>
                  <a:cubicBezTo>
                    <a:pt x="123" y="127388"/>
                    <a:pt x="1" y="127480"/>
                    <a:pt x="1" y="127601"/>
                  </a:cubicBezTo>
                  <a:lnTo>
                    <a:pt x="1" y="127996"/>
                  </a:lnTo>
                  <a:cubicBezTo>
                    <a:pt x="1" y="128088"/>
                    <a:pt x="31" y="128179"/>
                    <a:pt x="123" y="128179"/>
                  </a:cubicBezTo>
                  <a:cubicBezTo>
                    <a:pt x="244" y="128239"/>
                    <a:pt x="366" y="128148"/>
                    <a:pt x="366" y="127996"/>
                  </a:cubicBezTo>
                  <a:close/>
                  <a:moveTo>
                    <a:pt x="366" y="129182"/>
                  </a:moveTo>
                  <a:cubicBezTo>
                    <a:pt x="366" y="129091"/>
                    <a:pt x="335" y="129030"/>
                    <a:pt x="244" y="128999"/>
                  </a:cubicBezTo>
                  <a:cubicBezTo>
                    <a:pt x="123" y="128969"/>
                    <a:pt x="1" y="129060"/>
                    <a:pt x="1" y="129182"/>
                  </a:cubicBezTo>
                  <a:lnTo>
                    <a:pt x="1" y="129577"/>
                  </a:lnTo>
                  <a:cubicBezTo>
                    <a:pt x="1" y="129668"/>
                    <a:pt x="31" y="129729"/>
                    <a:pt x="123" y="129759"/>
                  </a:cubicBezTo>
                  <a:cubicBezTo>
                    <a:pt x="244" y="129790"/>
                    <a:pt x="366" y="129698"/>
                    <a:pt x="366" y="129577"/>
                  </a:cubicBezTo>
                  <a:close/>
                  <a:moveTo>
                    <a:pt x="366" y="130762"/>
                  </a:moveTo>
                  <a:cubicBezTo>
                    <a:pt x="366" y="130671"/>
                    <a:pt x="335" y="130580"/>
                    <a:pt x="244" y="130580"/>
                  </a:cubicBezTo>
                  <a:cubicBezTo>
                    <a:pt x="123" y="130519"/>
                    <a:pt x="1" y="130610"/>
                    <a:pt x="1" y="130762"/>
                  </a:cubicBezTo>
                  <a:lnTo>
                    <a:pt x="1" y="131157"/>
                  </a:lnTo>
                  <a:cubicBezTo>
                    <a:pt x="1" y="131218"/>
                    <a:pt x="31" y="131309"/>
                    <a:pt x="123" y="131340"/>
                  </a:cubicBezTo>
                  <a:cubicBezTo>
                    <a:pt x="244" y="131370"/>
                    <a:pt x="366" y="131279"/>
                    <a:pt x="366" y="131157"/>
                  </a:cubicBezTo>
                  <a:close/>
                  <a:moveTo>
                    <a:pt x="366" y="132312"/>
                  </a:moveTo>
                  <a:cubicBezTo>
                    <a:pt x="366" y="132252"/>
                    <a:pt x="335" y="132161"/>
                    <a:pt x="244" y="132130"/>
                  </a:cubicBezTo>
                  <a:cubicBezTo>
                    <a:pt x="123" y="132100"/>
                    <a:pt x="1" y="132191"/>
                    <a:pt x="1" y="132312"/>
                  </a:cubicBezTo>
                  <a:lnTo>
                    <a:pt x="1" y="132708"/>
                  </a:lnTo>
                  <a:cubicBezTo>
                    <a:pt x="1" y="132799"/>
                    <a:pt x="31" y="132890"/>
                    <a:pt x="123" y="132920"/>
                  </a:cubicBezTo>
                  <a:cubicBezTo>
                    <a:pt x="244" y="132951"/>
                    <a:pt x="366" y="132860"/>
                    <a:pt x="366" y="132708"/>
                  </a:cubicBezTo>
                  <a:close/>
                  <a:moveTo>
                    <a:pt x="366" y="133893"/>
                  </a:moveTo>
                  <a:cubicBezTo>
                    <a:pt x="366" y="133802"/>
                    <a:pt x="335" y="133741"/>
                    <a:pt x="244" y="133711"/>
                  </a:cubicBezTo>
                  <a:cubicBezTo>
                    <a:pt x="123" y="133680"/>
                    <a:pt x="1" y="133771"/>
                    <a:pt x="1" y="133893"/>
                  </a:cubicBezTo>
                  <a:lnTo>
                    <a:pt x="1" y="134288"/>
                  </a:lnTo>
                  <a:cubicBezTo>
                    <a:pt x="1" y="134379"/>
                    <a:pt x="31" y="134440"/>
                    <a:pt x="123" y="134471"/>
                  </a:cubicBezTo>
                  <a:cubicBezTo>
                    <a:pt x="244" y="134531"/>
                    <a:pt x="366" y="134410"/>
                    <a:pt x="366" y="134288"/>
                  </a:cubicBezTo>
                  <a:close/>
                  <a:moveTo>
                    <a:pt x="366" y="135474"/>
                  </a:moveTo>
                  <a:cubicBezTo>
                    <a:pt x="366" y="135382"/>
                    <a:pt x="335" y="135322"/>
                    <a:pt x="244" y="135291"/>
                  </a:cubicBezTo>
                  <a:cubicBezTo>
                    <a:pt x="123" y="135230"/>
                    <a:pt x="1" y="135352"/>
                    <a:pt x="1" y="135474"/>
                  </a:cubicBezTo>
                  <a:lnTo>
                    <a:pt x="1" y="135869"/>
                  </a:lnTo>
                  <a:cubicBezTo>
                    <a:pt x="1" y="135960"/>
                    <a:pt x="31" y="136021"/>
                    <a:pt x="123" y="136051"/>
                  </a:cubicBezTo>
                  <a:cubicBezTo>
                    <a:pt x="244" y="136082"/>
                    <a:pt x="366" y="135990"/>
                    <a:pt x="366" y="135869"/>
                  </a:cubicBezTo>
                  <a:close/>
                  <a:moveTo>
                    <a:pt x="366" y="137054"/>
                  </a:moveTo>
                  <a:cubicBezTo>
                    <a:pt x="366" y="136963"/>
                    <a:pt x="335" y="136872"/>
                    <a:pt x="244" y="136841"/>
                  </a:cubicBezTo>
                  <a:cubicBezTo>
                    <a:pt x="123" y="136811"/>
                    <a:pt x="1" y="136902"/>
                    <a:pt x="1" y="137054"/>
                  </a:cubicBezTo>
                  <a:lnTo>
                    <a:pt x="1" y="137449"/>
                  </a:lnTo>
                  <a:cubicBezTo>
                    <a:pt x="1" y="137510"/>
                    <a:pt x="31" y="137601"/>
                    <a:pt x="123" y="137632"/>
                  </a:cubicBezTo>
                  <a:cubicBezTo>
                    <a:pt x="244" y="137662"/>
                    <a:pt x="366" y="137571"/>
                    <a:pt x="366" y="137449"/>
                  </a:cubicBezTo>
                  <a:close/>
                  <a:moveTo>
                    <a:pt x="366" y="138604"/>
                  </a:moveTo>
                  <a:cubicBezTo>
                    <a:pt x="366" y="138544"/>
                    <a:pt x="335" y="138452"/>
                    <a:pt x="244" y="138422"/>
                  </a:cubicBezTo>
                  <a:cubicBezTo>
                    <a:pt x="123" y="138392"/>
                    <a:pt x="1" y="138483"/>
                    <a:pt x="1" y="138604"/>
                  </a:cubicBezTo>
                  <a:lnTo>
                    <a:pt x="1" y="139000"/>
                  </a:lnTo>
                  <a:cubicBezTo>
                    <a:pt x="1" y="139091"/>
                    <a:pt x="31" y="139182"/>
                    <a:pt x="123" y="139182"/>
                  </a:cubicBezTo>
                  <a:cubicBezTo>
                    <a:pt x="244" y="139243"/>
                    <a:pt x="366" y="139151"/>
                    <a:pt x="366" y="139000"/>
                  </a:cubicBezTo>
                  <a:close/>
                  <a:moveTo>
                    <a:pt x="366" y="140185"/>
                  </a:moveTo>
                  <a:cubicBezTo>
                    <a:pt x="366" y="140094"/>
                    <a:pt x="335" y="140033"/>
                    <a:pt x="244" y="140003"/>
                  </a:cubicBezTo>
                  <a:cubicBezTo>
                    <a:pt x="123" y="139972"/>
                    <a:pt x="1" y="140063"/>
                    <a:pt x="1" y="140185"/>
                  </a:cubicBezTo>
                  <a:lnTo>
                    <a:pt x="1" y="140580"/>
                  </a:lnTo>
                  <a:cubicBezTo>
                    <a:pt x="1" y="140671"/>
                    <a:pt x="31" y="140732"/>
                    <a:pt x="123" y="140762"/>
                  </a:cubicBezTo>
                  <a:cubicBezTo>
                    <a:pt x="244" y="140793"/>
                    <a:pt x="366" y="140702"/>
                    <a:pt x="366" y="140580"/>
                  </a:cubicBezTo>
                  <a:close/>
                  <a:moveTo>
                    <a:pt x="366" y="141766"/>
                  </a:moveTo>
                  <a:cubicBezTo>
                    <a:pt x="366" y="141674"/>
                    <a:pt x="335" y="141583"/>
                    <a:pt x="244" y="141583"/>
                  </a:cubicBezTo>
                  <a:cubicBezTo>
                    <a:pt x="123" y="141522"/>
                    <a:pt x="1" y="141614"/>
                    <a:pt x="1" y="141766"/>
                  </a:cubicBezTo>
                  <a:lnTo>
                    <a:pt x="1" y="142161"/>
                  </a:lnTo>
                  <a:cubicBezTo>
                    <a:pt x="1" y="142252"/>
                    <a:pt x="31" y="142313"/>
                    <a:pt x="123" y="142343"/>
                  </a:cubicBezTo>
                  <a:cubicBezTo>
                    <a:pt x="244" y="142373"/>
                    <a:pt x="366" y="142282"/>
                    <a:pt x="366" y="142161"/>
                  </a:cubicBezTo>
                  <a:close/>
                  <a:moveTo>
                    <a:pt x="366" y="143346"/>
                  </a:moveTo>
                  <a:cubicBezTo>
                    <a:pt x="366" y="143255"/>
                    <a:pt x="335" y="143164"/>
                    <a:pt x="244" y="143133"/>
                  </a:cubicBezTo>
                  <a:cubicBezTo>
                    <a:pt x="123" y="143103"/>
                    <a:pt x="1" y="143194"/>
                    <a:pt x="1" y="143346"/>
                  </a:cubicBezTo>
                  <a:lnTo>
                    <a:pt x="1" y="143711"/>
                  </a:lnTo>
                  <a:cubicBezTo>
                    <a:pt x="1" y="143802"/>
                    <a:pt x="31" y="143893"/>
                    <a:pt x="123" y="143924"/>
                  </a:cubicBezTo>
                  <a:cubicBezTo>
                    <a:pt x="244" y="143954"/>
                    <a:pt x="366" y="143863"/>
                    <a:pt x="366" y="143711"/>
                  </a:cubicBezTo>
                  <a:close/>
                  <a:moveTo>
                    <a:pt x="366" y="144896"/>
                  </a:moveTo>
                  <a:cubicBezTo>
                    <a:pt x="366" y="144805"/>
                    <a:pt x="335" y="144744"/>
                    <a:pt x="244" y="144714"/>
                  </a:cubicBezTo>
                  <a:cubicBezTo>
                    <a:pt x="123" y="144683"/>
                    <a:pt x="1" y="144775"/>
                    <a:pt x="1" y="144896"/>
                  </a:cubicBezTo>
                  <a:lnTo>
                    <a:pt x="1" y="145291"/>
                  </a:lnTo>
                  <a:cubicBezTo>
                    <a:pt x="1" y="145383"/>
                    <a:pt x="31" y="145474"/>
                    <a:pt x="123" y="145474"/>
                  </a:cubicBezTo>
                  <a:cubicBezTo>
                    <a:pt x="244" y="145535"/>
                    <a:pt x="366" y="145443"/>
                    <a:pt x="366" y="145291"/>
                  </a:cubicBezTo>
                  <a:close/>
                  <a:moveTo>
                    <a:pt x="366" y="146477"/>
                  </a:moveTo>
                  <a:cubicBezTo>
                    <a:pt x="366" y="146386"/>
                    <a:pt x="335" y="146325"/>
                    <a:pt x="244" y="146294"/>
                  </a:cubicBezTo>
                  <a:cubicBezTo>
                    <a:pt x="123" y="146264"/>
                    <a:pt x="1" y="146355"/>
                    <a:pt x="1" y="146477"/>
                  </a:cubicBezTo>
                  <a:lnTo>
                    <a:pt x="1" y="146872"/>
                  </a:lnTo>
                  <a:cubicBezTo>
                    <a:pt x="1" y="146963"/>
                    <a:pt x="31" y="147024"/>
                    <a:pt x="123" y="147054"/>
                  </a:cubicBezTo>
                  <a:cubicBezTo>
                    <a:pt x="244" y="147085"/>
                    <a:pt x="366" y="146994"/>
                    <a:pt x="366" y="146872"/>
                  </a:cubicBezTo>
                  <a:close/>
                  <a:moveTo>
                    <a:pt x="366" y="148057"/>
                  </a:moveTo>
                  <a:cubicBezTo>
                    <a:pt x="366" y="147966"/>
                    <a:pt x="335" y="147875"/>
                    <a:pt x="244" y="147875"/>
                  </a:cubicBezTo>
                  <a:cubicBezTo>
                    <a:pt x="123" y="147814"/>
                    <a:pt x="1" y="147905"/>
                    <a:pt x="1" y="148057"/>
                  </a:cubicBezTo>
                  <a:lnTo>
                    <a:pt x="1" y="148453"/>
                  </a:lnTo>
                  <a:cubicBezTo>
                    <a:pt x="1" y="148513"/>
                    <a:pt x="31" y="148605"/>
                    <a:pt x="123" y="148635"/>
                  </a:cubicBezTo>
                  <a:cubicBezTo>
                    <a:pt x="244" y="148665"/>
                    <a:pt x="366" y="148574"/>
                    <a:pt x="366" y="148453"/>
                  </a:cubicBezTo>
                  <a:close/>
                  <a:moveTo>
                    <a:pt x="366" y="149608"/>
                  </a:moveTo>
                  <a:cubicBezTo>
                    <a:pt x="366" y="149547"/>
                    <a:pt x="335" y="149456"/>
                    <a:pt x="244" y="149425"/>
                  </a:cubicBezTo>
                  <a:cubicBezTo>
                    <a:pt x="123" y="149395"/>
                    <a:pt x="1" y="149486"/>
                    <a:pt x="1" y="149608"/>
                  </a:cubicBezTo>
                  <a:lnTo>
                    <a:pt x="1" y="150003"/>
                  </a:lnTo>
                  <a:cubicBezTo>
                    <a:pt x="1" y="150094"/>
                    <a:pt x="31" y="150185"/>
                    <a:pt x="123" y="150215"/>
                  </a:cubicBezTo>
                  <a:cubicBezTo>
                    <a:pt x="244" y="150246"/>
                    <a:pt x="366" y="150155"/>
                    <a:pt x="366" y="150003"/>
                  </a:cubicBezTo>
                  <a:close/>
                  <a:moveTo>
                    <a:pt x="366" y="151188"/>
                  </a:moveTo>
                  <a:cubicBezTo>
                    <a:pt x="366" y="151097"/>
                    <a:pt x="335" y="151036"/>
                    <a:pt x="244" y="151006"/>
                  </a:cubicBezTo>
                  <a:cubicBezTo>
                    <a:pt x="123" y="150975"/>
                    <a:pt x="1" y="151067"/>
                    <a:pt x="1" y="151188"/>
                  </a:cubicBezTo>
                  <a:lnTo>
                    <a:pt x="1" y="151583"/>
                  </a:lnTo>
                  <a:cubicBezTo>
                    <a:pt x="1" y="151674"/>
                    <a:pt x="31" y="151735"/>
                    <a:pt x="123" y="151766"/>
                  </a:cubicBezTo>
                  <a:cubicBezTo>
                    <a:pt x="244" y="151826"/>
                    <a:pt x="366" y="151705"/>
                    <a:pt x="366" y="151583"/>
                  </a:cubicBezTo>
                  <a:close/>
                  <a:moveTo>
                    <a:pt x="366" y="152769"/>
                  </a:moveTo>
                  <a:cubicBezTo>
                    <a:pt x="366" y="152678"/>
                    <a:pt x="335" y="152617"/>
                    <a:pt x="244" y="152586"/>
                  </a:cubicBezTo>
                  <a:cubicBezTo>
                    <a:pt x="123" y="152526"/>
                    <a:pt x="1" y="152647"/>
                    <a:pt x="1" y="152769"/>
                  </a:cubicBezTo>
                  <a:lnTo>
                    <a:pt x="1" y="153164"/>
                  </a:lnTo>
                  <a:cubicBezTo>
                    <a:pt x="1" y="153255"/>
                    <a:pt x="31" y="153316"/>
                    <a:pt x="123" y="153346"/>
                  </a:cubicBezTo>
                  <a:cubicBezTo>
                    <a:pt x="244" y="153377"/>
                    <a:pt x="366" y="153285"/>
                    <a:pt x="366" y="153164"/>
                  </a:cubicBezTo>
                  <a:close/>
                  <a:moveTo>
                    <a:pt x="262225" y="12554"/>
                  </a:moveTo>
                  <a:cubicBezTo>
                    <a:pt x="262225" y="12493"/>
                    <a:pt x="262194" y="12402"/>
                    <a:pt x="262103" y="12372"/>
                  </a:cubicBezTo>
                  <a:cubicBezTo>
                    <a:pt x="261982" y="12341"/>
                    <a:pt x="261860" y="12432"/>
                    <a:pt x="261860" y="12554"/>
                  </a:cubicBezTo>
                  <a:lnTo>
                    <a:pt x="261860" y="12949"/>
                  </a:lnTo>
                  <a:cubicBezTo>
                    <a:pt x="261860" y="13040"/>
                    <a:pt x="261890" y="13131"/>
                    <a:pt x="261982" y="13162"/>
                  </a:cubicBezTo>
                  <a:cubicBezTo>
                    <a:pt x="262103" y="13192"/>
                    <a:pt x="262225" y="13101"/>
                    <a:pt x="262225" y="12949"/>
                  </a:cubicBezTo>
                  <a:close/>
                  <a:moveTo>
                    <a:pt x="249489" y="396"/>
                  </a:moveTo>
                  <a:cubicBezTo>
                    <a:pt x="249580" y="396"/>
                    <a:pt x="249671" y="335"/>
                    <a:pt x="249702" y="274"/>
                  </a:cubicBezTo>
                  <a:cubicBezTo>
                    <a:pt x="249732" y="153"/>
                    <a:pt x="249641" y="1"/>
                    <a:pt x="249489" y="1"/>
                  </a:cubicBezTo>
                  <a:lnTo>
                    <a:pt x="249124" y="1"/>
                  </a:lnTo>
                  <a:cubicBezTo>
                    <a:pt x="249033" y="1"/>
                    <a:pt x="248942" y="61"/>
                    <a:pt x="248911" y="153"/>
                  </a:cubicBezTo>
                  <a:cubicBezTo>
                    <a:pt x="248881" y="274"/>
                    <a:pt x="248972" y="396"/>
                    <a:pt x="249124" y="396"/>
                  </a:cubicBezTo>
                  <a:close/>
                  <a:moveTo>
                    <a:pt x="247939" y="396"/>
                  </a:moveTo>
                  <a:cubicBezTo>
                    <a:pt x="248030" y="396"/>
                    <a:pt x="248091" y="335"/>
                    <a:pt x="248121" y="274"/>
                  </a:cubicBezTo>
                  <a:cubicBezTo>
                    <a:pt x="248152" y="153"/>
                    <a:pt x="248060" y="1"/>
                    <a:pt x="247939" y="1"/>
                  </a:cubicBezTo>
                  <a:lnTo>
                    <a:pt x="247544" y="1"/>
                  </a:lnTo>
                  <a:cubicBezTo>
                    <a:pt x="247452" y="1"/>
                    <a:pt x="247361" y="61"/>
                    <a:pt x="247361" y="153"/>
                  </a:cubicBezTo>
                  <a:cubicBezTo>
                    <a:pt x="247300" y="274"/>
                    <a:pt x="247392" y="396"/>
                    <a:pt x="247544" y="396"/>
                  </a:cubicBezTo>
                  <a:close/>
                  <a:moveTo>
                    <a:pt x="246358" y="396"/>
                  </a:moveTo>
                  <a:cubicBezTo>
                    <a:pt x="246449" y="396"/>
                    <a:pt x="246510" y="335"/>
                    <a:pt x="246541" y="274"/>
                  </a:cubicBezTo>
                  <a:cubicBezTo>
                    <a:pt x="246571" y="153"/>
                    <a:pt x="246480" y="1"/>
                    <a:pt x="246358" y="1"/>
                  </a:cubicBezTo>
                  <a:lnTo>
                    <a:pt x="245963" y="1"/>
                  </a:lnTo>
                  <a:cubicBezTo>
                    <a:pt x="245872" y="1"/>
                    <a:pt x="245811" y="61"/>
                    <a:pt x="245781" y="153"/>
                  </a:cubicBezTo>
                  <a:cubicBezTo>
                    <a:pt x="245750" y="274"/>
                    <a:pt x="245841" y="396"/>
                    <a:pt x="245963" y="396"/>
                  </a:cubicBezTo>
                  <a:close/>
                  <a:moveTo>
                    <a:pt x="244778" y="396"/>
                  </a:moveTo>
                  <a:cubicBezTo>
                    <a:pt x="244869" y="396"/>
                    <a:pt x="244930" y="335"/>
                    <a:pt x="244960" y="274"/>
                  </a:cubicBezTo>
                  <a:cubicBezTo>
                    <a:pt x="245021" y="153"/>
                    <a:pt x="244930" y="1"/>
                    <a:pt x="244778" y="1"/>
                  </a:cubicBezTo>
                  <a:lnTo>
                    <a:pt x="244382" y="1"/>
                  </a:lnTo>
                  <a:cubicBezTo>
                    <a:pt x="244291" y="1"/>
                    <a:pt x="244230" y="61"/>
                    <a:pt x="244200" y="153"/>
                  </a:cubicBezTo>
                  <a:cubicBezTo>
                    <a:pt x="244170" y="274"/>
                    <a:pt x="244261" y="396"/>
                    <a:pt x="244382" y="396"/>
                  </a:cubicBezTo>
                  <a:close/>
                  <a:moveTo>
                    <a:pt x="243197" y="396"/>
                  </a:moveTo>
                  <a:cubicBezTo>
                    <a:pt x="243288" y="396"/>
                    <a:pt x="243379" y="335"/>
                    <a:pt x="243410" y="274"/>
                  </a:cubicBezTo>
                  <a:cubicBezTo>
                    <a:pt x="243440" y="153"/>
                    <a:pt x="243349" y="1"/>
                    <a:pt x="243197" y="1"/>
                  </a:cubicBezTo>
                  <a:lnTo>
                    <a:pt x="242802" y="1"/>
                  </a:lnTo>
                  <a:cubicBezTo>
                    <a:pt x="242741" y="1"/>
                    <a:pt x="242650" y="61"/>
                    <a:pt x="242620" y="153"/>
                  </a:cubicBezTo>
                  <a:cubicBezTo>
                    <a:pt x="242589" y="274"/>
                    <a:pt x="242680" y="396"/>
                    <a:pt x="242802" y="396"/>
                  </a:cubicBezTo>
                  <a:close/>
                  <a:moveTo>
                    <a:pt x="241647" y="396"/>
                  </a:moveTo>
                  <a:cubicBezTo>
                    <a:pt x="241708" y="396"/>
                    <a:pt x="241799" y="335"/>
                    <a:pt x="241829" y="274"/>
                  </a:cubicBezTo>
                  <a:cubicBezTo>
                    <a:pt x="241860" y="153"/>
                    <a:pt x="241768" y="1"/>
                    <a:pt x="241647" y="1"/>
                  </a:cubicBezTo>
                  <a:lnTo>
                    <a:pt x="241252" y="1"/>
                  </a:lnTo>
                  <a:cubicBezTo>
                    <a:pt x="241161" y="1"/>
                    <a:pt x="241069" y="61"/>
                    <a:pt x="241069" y="153"/>
                  </a:cubicBezTo>
                  <a:cubicBezTo>
                    <a:pt x="241009" y="274"/>
                    <a:pt x="241100" y="396"/>
                    <a:pt x="241252" y="396"/>
                  </a:cubicBezTo>
                  <a:close/>
                  <a:moveTo>
                    <a:pt x="240066" y="396"/>
                  </a:moveTo>
                  <a:cubicBezTo>
                    <a:pt x="240157" y="396"/>
                    <a:pt x="240218" y="335"/>
                    <a:pt x="240249" y="274"/>
                  </a:cubicBezTo>
                  <a:cubicBezTo>
                    <a:pt x="240279" y="153"/>
                    <a:pt x="240188" y="1"/>
                    <a:pt x="240066" y="1"/>
                  </a:cubicBezTo>
                  <a:lnTo>
                    <a:pt x="239671" y="1"/>
                  </a:lnTo>
                  <a:cubicBezTo>
                    <a:pt x="239580" y="1"/>
                    <a:pt x="239519" y="61"/>
                    <a:pt x="239489" y="153"/>
                  </a:cubicBezTo>
                  <a:cubicBezTo>
                    <a:pt x="239428" y="274"/>
                    <a:pt x="239550" y="396"/>
                    <a:pt x="239671" y="396"/>
                  </a:cubicBezTo>
                  <a:close/>
                  <a:moveTo>
                    <a:pt x="238486" y="396"/>
                  </a:moveTo>
                  <a:cubicBezTo>
                    <a:pt x="238577" y="396"/>
                    <a:pt x="238638" y="335"/>
                    <a:pt x="238668" y="274"/>
                  </a:cubicBezTo>
                  <a:cubicBezTo>
                    <a:pt x="238729" y="153"/>
                    <a:pt x="238638" y="1"/>
                    <a:pt x="238486" y="1"/>
                  </a:cubicBezTo>
                  <a:lnTo>
                    <a:pt x="238091" y="1"/>
                  </a:lnTo>
                  <a:cubicBezTo>
                    <a:pt x="237999" y="1"/>
                    <a:pt x="237939" y="61"/>
                    <a:pt x="237908" y="153"/>
                  </a:cubicBezTo>
                  <a:cubicBezTo>
                    <a:pt x="237878" y="274"/>
                    <a:pt x="237969" y="396"/>
                    <a:pt x="238091" y="396"/>
                  </a:cubicBezTo>
                  <a:close/>
                  <a:moveTo>
                    <a:pt x="236905" y="396"/>
                  </a:moveTo>
                  <a:cubicBezTo>
                    <a:pt x="236996" y="396"/>
                    <a:pt x="237087" y="335"/>
                    <a:pt x="237118" y="274"/>
                  </a:cubicBezTo>
                  <a:cubicBezTo>
                    <a:pt x="237148" y="153"/>
                    <a:pt x="237057" y="1"/>
                    <a:pt x="236905" y="1"/>
                  </a:cubicBezTo>
                  <a:lnTo>
                    <a:pt x="236510" y="1"/>
                  </a:lnTo>
                  <a:cubicBezTo>
                    <a:pt x="236449" y="1"/>
                    <a:pt x="236358" y="61"/>
                    <a:pt x="236328" y="153"/>
                  </a:cubicBezTo>
                  <a:cubicBezTo>
                    <a:pt x="236297" y="274"/>
                    <a:pt x="236388" y="396"/>
                    <a:pt x="236510" y="396"/>
                  </a:cubicBezTo>
                  <a:close/>
                  <a:moveTo>
                    <a:pt x="235355" y="396"/>
                  </a:moveTo>
                  <a:cubicBezTo>
                    <a:pt x="235416" y="396"/>
                    <a:pt x="235507" y="335"/>
                    <a:pt x="235537" y="274"/>
                  </a:cubicBezTo>
                  <a:cubicBezTo>
                    <a:pt x="235568" y="153"/>
                    <a:pt x="235477" y="1"/>
                    <a:pt x="235355" y="1"/>
                  </a:cubicBezTo>
                  <a:lnTo>
                    <a:pt x="234960" y="1"/>
                  </a:lnTo>
                  <a:cubicBezTo>
                    <a:pt x="234869" y="1"/>
                    <a:pt x="234777" y="61"/>
                    <a:pt x="234747" y="153"/>
                  </a:cubicBezTo>
                  <a:cubicBezTo>
                    <a:pt x="234717" y="274"/>
                    <a:pt x="234808" y="396"/>
                    <a:pt x="234960" y="396"/>
                  </a:cubicBezTo>
                  <a:close/>
                  <a:moveTo>
                    <a:pt x="233774" y="396"/>
                  </a:moveTo>
                  <a:cubicBezTo>
                    <a:pt x="233866" y="396"/>
                    <a:pt x="233926" y="335"/>
                    <a:pt x="233957" y="274"/>
                  </a:cubicBezTo>
                  <a:cubicBezTo>
                    <a:pt x="233987" y="153"/>
                    <a:pt x="233896" y="1"/>
                    <a:pt x="233774" y="1"/>
                  </a:cubicBezTo>
                  <a:lnTo>
                    <a:pt x="233379" y="1"/>
                  </a:lnTo>
                  <a:cubicBezTo>
                    <a:pt x="233288" y="1"/>
                    <a:pt x="233227" y="61"/>
                    <a:pt x="233197" y="153"/>
                  </a:cubicBezTo>
                  <a:cubicBezTo>
                    <a:pt x="233136" y="274"/>
                    <a:pt x="233258" y="396"/>
                    <a:pt x="233379" y="396"/>
                  </a:cubicBezTo>
                  <a:close/>
                  <a:moveTo>
                    <a:pt x="232194" y="396"/>
                  </a:moveTo>
                  <a:cubicBezTo>
                    <a:pt x="232285" y="396"/>
                    <a:pt x="232346" y="335"/>
                    <a:pt x="232376" y="274"/>
                  </a:cubicBezTo>
                  <a:cubicBezTo>
                    <a:pt x="232437" y="153"/>
                    <a:pt x="232315" y="1"/>
                    <a:pt x="232194" y="1"/>
                  </a:cubicBezTo>
                  <a:lnTo>
                    <a:pt x="231799" y="1"/>
                  </a:lnTo>
                  <a:cubicBezTo>
                    <a:pt x="231707" y="1"/>
                    <a:pt x="231647" y="61"/>
                    <a:pt x="231616" y="153"/>
                  </a:cubicBezTo>
                  <a:cubicBezTo>
                    <a:pt x="231586" y="274"/>
                    <a:pt x="231677" y="396"/>
                    <a:pt x="231799" y="396"/>
                  </a:cubicBezTo>
                  <a:close/>
                  <a:moveTo>
                    <a:pt x="230613" y="396"/>
                  </a:moveTo>
                  <a:cubicBezTo>
                    <a:pt x="230704" y="396"/>
                    <a:pt x="230796" y="335"/>
                    <a:pt x="230796" y="274"/>
                  </a:cubicBezTo>
                  <a:cubicBezTo>
                    <a:pt x="230856" y="153"/>
                    <a:pt x="230765" y="1"/>
                    <a:pt x="230613" y="1"/>
                  </a:cubicBezTo>
                  <a:lnTo>
                    <a:pt x="230218" y="1"/>
                  </a:lnTo>
                  <a:cubicBezTo>
                    <a:pt x="230157" y="1"/>
                    <a:pt x="230066" y="61"/>
                    <a:pt x="230036" y="153"/>
                  </a:cubicBezTo>
                  <a:cubicBezTo>
                    <a:pt x="230005" y="274"/>
                    <a:pt x="230096" y="396"/>
                    <a:pt x="230218" y="396"/>
                  </a:cubicBezTo>
                  <a:close/>
                  <a:moveTo>
                    <a:pt x="229063" y="396"/>
                  </a:moveTo>
                  <a:cubicBezTo>
                    <a:pt x="229124" y="396"/>
                    <a:pt x="229215" y="335"/>
                    <a:pt x="229245" y="274"/>
                  </a:cubicBezTo>
                  <a:cubicBezTo>
                    <a:pt x="229276" y="153"/>
                    <a:pt x="229185" y="1"/>
                    <a:pt x="229063" y="1"/>
                  </a:cubicBezTo>
                  <a:lnTo>
                    <a:pt x="228668" y="1"/>
                  </a:lnTo>
                  <a:cubicBezTo>
                    <a:pt x="228577" y="1"/>
                    <a:pt x="228485" y="61"/>
                    <a:pt x="228455" y="153"/>
                  </a:cubicBezTo>
                  <a:cubicBezTo>
                    <a:pt x="228425" y="274"/>
                    <a:pt x="228516" y="396"/>
                    <a:pt x="228668" y="396"/>
                  </a:cubicBezTo>
                  <a:close/>
                  <a:moveTo>
                    <a:pt x="227482" y="396"/>
                  </a:moveTo>
                  <a:cubicBezTo>
                    <a:pt x="227574" y="396"/>
                    <a:pt x="227634" y="335"/>
                    <a:pt x="227665" y="274"/>
                  </a:cubicBezTo>
                  <a:cubicBezTo>
                    <a:pt x="227695" y="153"/>
                    <a:pt x="227604" y="1"/>
                    <a:pt x="227482" y="1"/>
                  </a:cubicBezTo>
                  <a:lnTo>
                    <a:pt x="227087" y="1"/>
                  </a:lnTo>
                  <a:cubicBezTo>
                    <a:pt x="226996" y="1"/>
                    <a:pt x="226935" y="61"/>
                    <a:pt x="226905" y="153"/>
                  </a:cubicBezTo>
                  <a:cubicBezTo>
                    <a:pt x="226844" y="274"/>
                    <a:pt x="226966" y="396"/>
                    <a:pt x="227087" y="396"/>
                  </a:cubicBezTo>
                  <a:close/>
                  <a:moveTo>
                    <a:pt x="225902" y="396"/>
                  </a:moveTo>
                  <a:cubicBezTo>
                    <a:pt x="225993" y="396"/>
                    <a:pt x="226054" y="335"/>
                    <a:pt x="226084" y="274"/>
                  </a:cubicBezTo>
                  <a:cubicBezTo>
                    <a:pt x="226145" y="153"/>
                    <a:pt x="226023" y="1"/>
                    <a:pt x="225902" y="1"/>
                  </a:cubicBezTo>
                  <a:lnTo>
                    <a:pt x="225507" y="1"/>
                  </a:lnTo>
                  <a:cubicBezTo>
                    <a:pt x="225416" y="1"/>
                    <a:pt x="225355" y="61"/>
                    <a:pt x="225324" y="153"/>
                  </a:cubicBezTo>
                  <a:cubicBezTo>
                    <a:pt x="225294" y="274"/>
                    <a:pt x="225385" y="396"/>
                    <a:pt x="225507" y="396"/>
                  </a:cubicBezTo>
                  <a:close/>
                  <a:moveTo>
                    <a:pt x="224321" y="396"/>
                  </a:moveTo>
                  <a:cubicBezTo>
                    <a:pt x="224412" y="396"/>
                    <a:pt x="224504" y="335"/>
                    <a:pt x="224504" y="274"/>
                  </a:cubicBezTo>
                  <a:cubicBezTo>
                    <a:pt x="224564" y="153"/>
                    <a:pt x="224473" y="1"/>
                    <a:pt x="224321" y="1"/>
                  </a:cubicBezTo>
                  <a:lnTo>
                    <a:pt x="223926" y="1"/>
                  </a:lnTo>
                  <a:cubicBezTo>
                    <a:pt x="223865" y="1"/>
                    <a:pt x="223774" y="61"/>
                    <a:pt x="223744" y="153"/>
                  </a:cubicBezTo>
                  <a:cubicBezTo>
                    <a:pt x="223713" y="274"/>
                    <a:pt x="223805" y="396"/>
                    <a:pt x="223926" y="396"/>
                  </a:cubicBezTo>
                  <a:close/>
                  <a:moveTo>
                    <a:pt x="222771" y="396"/>
                  </a:moveTo>
                  <a:cubicBezTo>
                    <a:pt x="222832" y="396"/>
                    <a:pt x="222923" y="335"/>
                    <a:pt x="222953" y="274"/>
                  </a:cubicBezTo>
                  <a:cubicBezTo>
                    <a:pt x="222984" y="153"/>
                    <a:pt x="222893" y="1"/>
                    <a:pt x="222771" y="1"/>
                  </a:cubicBezTo>
                  <a:lnTo>
                    <a:pt x="222376" y="1"/>
                  </a:lnTo>
                  <a:cubicBezTo>
                    <a:pt x="222285" y="1"/>
                    <a:pt x="222194" y="61"/>
                    <a:pt x="222163" y="153"/>
                  </a:cubicBezTo>
                  <a:cubicBezTo>
                    <a:pt x="222133" y="274"/>
                    <a:pt x="222224" y="396"/>
                    <a:pt x="222376" y="396"/>
                  </a:cubicBezTo>
                  <a:close/>
                  <a:moveTo>
                    <a:pt x="221191" y="396"/>
                  </a:moveTo>
                  <a:cubicBezTo>
                    <a:pt x="221282" y="396"/>
                    <a:pt x="221343" y="335"/>
                    <a:pt x="221373" y="274"/>
                  </a:cubicBezTo>
                  <a:cubicBezTo>
                    <a:pt x="221403" y="153"/>
                    <a:pt x="221312" y="1"/>
                    <a:pt x="221191" y="1"/>
                  </a:cubicBezTo>
                  <a:lnTo>
                    <a:pt x="220795" y="1"/>
                  </a:lnTo>
                  <a:cubicBezTo>
                    <a:pt x="220704" y="1"/>
                    <a:pt x="220643" y="61"/>
                    <a:pt x="220613" y="153"/>
                  </a:cubicBezTo>
                  <a:cubicBezTo>
                    <a:pt x="220552" y="274"/>
                    <a:pt x="220643" y="396"/>
                    <a:pt x="220795" y="396"/>
                  </a:cubicBezTo>
                  <a:close/>
                  <a:moveTo>
                    <a:pt x="219610" y="396"/>
                  </a:moveTo>
                  <a:cubicBezTo>
                    <a:pt x="219701" y="396"/>
                    <a:pt x="219762" y="335"/>
                    <a:pt x="219792" y="274"/>
                  </a:cubicBezTo>
                  <a:cubicBezTo>
                    <a:pt x="219823" y="153"/>
                    <a:pt x="219732" y="1"/>
                    <a:pt x="219610" y="1"/>
                  </a:cubicBezTo>
                  <a:lnTo>
                    <a:pt x="219215" y="1"/>
                  </a:lnTo>
                  <a:cubicBezTo>
                    <a:pt x="219124" y="1"/>
                    <a:pt x="219063" y="61"/>
                    <a:pt x="219032" y="153"/>
                  </a:cubicBezTo>
                  <a:cubicBezTo>
                    <a:pt x="219002" y="274"/>
                    <a:pt x="219093" y="396"/>
                    <a:pt x="219215" y="396"/>
                  </a:cubicBezTo>
                  <a:close/>
                  <a:moveTo>
                    <a:pt x="218029" y="396"/>
                  </a:moveTo>
                  <a:cubicBezTo>
                    <a:pt x="218121" y="396"/>
                    <a:pt x="218212" y="335"/>
                    <a:pt x="218212" y="274"/>
                  </a:cubicBezTo>
                  <a:cubicBezTo>
                    <a:pt x="218273" y="153"/>
                    <a:pt x="218181" y="1"/>
                    <a:pt x="218029" y="1"/>
                  </a:cubicBezTo>
                  <a:lnTo>
                    <a:pt x="217634" y="1"/>
                  </a:lnTo>
                  <a:cubicBezTo>
                    <a:pt x="217543" y="1"/>
                    <a:pt x="217482" y="61"/>
                    <a:pt x="217452" y="153"/>
                  </a:cubicBezTo>
                  <a:cubicBezTo>
                    <a:pt x="217421" y="274"/>
                    <a:pt x="217513" y="396"/>
                    <a:pt x="217634" y="396"/>
                  </a:cubicBezTo>
                  <a:close/>
                  <a:moveTo>
                    <a:pt x="216449" y="396"/>
                  </a:moveTo>
                  <a:cubicBezTo>
                    <a:pt x="216540" y="396"/>
                    <a:pt x="216631" y="335"/>
                    <a:pt x="216662" y="274"/>
                  </a:cubicBezTo>
                  <a:cubicBezTo>
                    <a:pt x="216692" y="153"/>
                    <a:pt x="216601" y="1"/>
                    <a:pt x="216449" y="1"/>
                  </a:cubicBezTo>
                  <a:lnTo>
                    <a:pt x="216084" y="1"/>
                  </a:lnTo>
                  <a:cubicBezTo>
                    <a:pt x="215993" y="1"/>
                    <a:pt x="215902" y="61"/>
                    <a:pt x="215871" y="153"/>
                  </a:cubicBezTo>
                  <a:cubicBezTo>
                    <a:pt x="215841" y="274"/>
                    <a:pt x="215932" y="396"/>
                    <a:pt x="216084" y="396"/>
                  </a:cubicBezTo>
                  <a:close/>
                  <a:moveTo>
                    <a:pt x="214899" y="396"/>
                  </a:moveTo>
                  <a:cubicBezTo>
                    <a:pt x="214990" y="396"/>
                    <a:pt x="215051" y="335"/>
                    <a:pt x="215081" y="274"/>
                  </a:cubicBezTo>
                  <a:cubicBezTo>
                    <a:pt x="215111" y="153"/>
                    <a:pt x="215020" y="1"/>
                    <a:pt x="214899" y="1"/>
                  </a:cubicBezTo>
                  <a:lnTo>
                    <a:pt x="214503" y="1"/>
                  </a:lnTo>
                  <a:cubicBezTo>
                    <a:pt x="214412" y="1"/>
                    <a:pt x="214321" y="61"/>
                    <a:pt x="214321" y="153"/>
                  </a:cubicBezTo>
                  <a:cubicBezTo>
                    <a:pt x="214260" y="274"/>
                    <a:pt x="214351" y="396"/>
                    <a:pt x="214503" y="396"/>
                  </a:cubicBezTo>
                  <a:close/>
                  <a:moveTo>
                    <a:pt x="213318" y="396"/>
                  </a:moveTo>
                  <a:cubicBezTo>
                    <a:pt x="213409" y="396"/>
                    <a:pt x="213470" y="335"/>
                    <a:pt x="213500" y="274"/>
                  </a:cubicBezTo>
                  <a:cubicBezTo>
                    <a:pt x="213531" y="153"/>
                    <a:pt x="213440" y="1"/>
                    <a:pt x="213318" y="1"/>
                  </a:cubicBezTo>
                  <a:lnTo>
                    <a:pt x="212923" y="1"/>
                  </a:lnTo>
                  <a:cubicBezTo>
                    <a:pt x="212832" y="1"/>
                    <a:pt x="212771" y="61"/>
                    <a:pt x="212741" y="153"/>
                  </a:cubicBezTo>
                  <a:cubicBezTo>
                    <a:pt x="212710" y="274"/>
                    <a:pt x="212801" y="396"/>
                    <a:pt x="212923" y="396"/>
                  </a:cubicBezTo>
                  <a:close/>
                  <a:moveTo>
                    <a:pt x="211737" y="396"/>
                  </a:moveTo>
                  <a:cubicBezTo>
                    <a:pt x="211829" y="396"/>
                    <a:pt x="211920" y="335"/>
                    <a:pt x="211920" y="274"/>
                  </a:cubicBezTo>
                  <a:cubicBezTo>
                    <a:pt x="211981" y="153"/>
                    <a:pt x="211889" y="1"/>
                    <a:pt x="211737" y="1"/>
                  </a:cubicBezTo>
                  <a:lnTo>
                    <a:pt x="211342" y="1"/>
                  </a:lnTo>
                  <a:cubicBezTo>
                    <a:pt x="211251" y="1"/>
                    <a:pt x="211190" y="61"/>
                    <a:pt x="211160" y="153"/>
                  </a:cubicBezTo>
                  <a:cubicBezTo>
                    <a:pt x="211130" y="274"/>
                    <a:pt x="211221" y="396"/>
                    <a:pt x="211342" y="396"/>
                  </a:cubicBezTo>
                  <a:close/>
                  <a:moveTo>
                    <a:pt x="210157" y="396"/>
                  </a:moveTo>
                  <a:cubicBezTo>
                    <a:pt x="210248" y="396"/>
                    <a:pt x="210339" y="335"/>
                    <a:pt x="210370" y="274"/>
                  </a:cubicBezTo>
                  <a:cubicBezTo>
                    <a:pt x="210400" y="153"/>
                    <a:pt x="210309" y="1"/>
                    <a:pt x="210157" y="1"/>
                  </a:cubicBezTo>
                  <a:lnTo>
                    <a:pt x="209792" y="1"/>
                  </a:lnTo>
                  <a:cubicBezTo>
                    <a:pt x="209701" y="1"/>
                    <a:pt x="209610" y="61"/>
                    <a:pt x="209579" y="153"/>
                  </a:cubicBezTo>
                  <a:cubicBezTo>
                    <a:pt x="209549" y="274"/>
                    <a:pt x="209640" y="396"/>
                    <a:pt x="209792" y="396"/>
                  </a:cubicBezTo>
                  <a:close/>
                  <a:moveTo>
                    <a:pt x="208607" y="396"/>
                  </a:moveTo>
                  <a:cubicBezTo>
                    <a:pt x="208698" y="396"/>
                    <a:pt x="208759" y="335"/>
                    <a:pt x="208789" y="274"/>
                  </a:cubicBezTo>
                  <a:cubicBezTo>
                    <a:pt x="208819" y="153"/>
                    <a:pt x="208728" y="1"/>
                    <a:pt x="208607" y="1"/>
                  </a:cubicBezTo>
                  <a:lnTo>
                    <a:pt x="208212" y="1"/>
                  </a:lnTo>
                  <a:cubicBezTo>
                    <a:pt x="208120" y="1"/>
                    <a:pt x="208029" y="61"/>
                    <a:pt x="208029" y="153"/>
                  </a:cubicBezTo>
                  <a:cubicBezTo>
                    <a:pt x="207968" y="274"/>
                    <a:pt x="208060" y="396"/>
                    <a:pt x="208212" y="396"/>
                  </a:cubicBezTo>
                  <a:close/>
                  <a:moveTo>
                    <a:pt x="207026" y="396"/>
                  </a:moveTo>
                  <a:cubicBezTo>
                    <a:pt x="207117" y="396"/>
                    <a:pt x="207178" y="335"/>
                    <a:pt x="207209" y="274"/>
                  </a:cubicBezTo>
                  <a:cubicBezTo>
                    <a:pt x="207239" y="153"/>
                    <a:pt x="207148" y="1"/>
                    <a:pt x="207026" y="1"/>
                  </a:cubicBezTo>
                  <a:lnTo>
                    <a:pt x="206631" y="1"/>
                  </a:lnTo>
                  <a:cubicBezTo>
                    <a:pt x="206540" y="1"/>
                    <a:pt x="206479" y="61"/>
                    <a:pt x="206449" y="153"/>
                  </a:cubicBezTo>
                  <a:cubicBezTo>
                    <a:pt x="206418" y="274"/>
                    <a:pt x="206509" y="396"/>
                    <a:pt x="206631" y="396"/>
                  </a:cubicBezTo>
                  <a:close/>
                  <a:moveTo>
                    <a:pt x="205446" y="396"/>
                  </a:moveTo>
                  <a:cubicBezTo>
                    <a:pt x="205537" y="396"/>
                    <a:pt x="205598" y="335"/>
                    <a:pt x="205628" y="274"/>
                  </a:cubicBezTo>
                  <a:cubicBezTo>
                    <a:pt x="205689" y="153"/>
                    <a:pt x="205598" y="1"/>
                    <a:pt x="205446" y="1"/>
                  </a:cubicBezTo>
                  <a:lnTo>
                    <a:pt x="205050" y="1"/>
                  </a:lnTo>
                  <a:cubicBezTo>
                    <a:pt x="204959" y="1"/>
                    <a:pt x="204898" y="61"/>
                    <a:pt x="204868" y="153"/>
                  </a:cubicBezTo>
                  <a:cubicBezTo>
                    <a:pt x="204838" y="274"/>
                    <a:pt x="204929" y="396"/>
                    <a:pt x="205050" y="396"/>
                  </a:cubicBezTo>
                  <a:close/>
                  <a:moveTo>
                    <a:pt x="203865" y="396"/>
                  </a:moveTo>
                  <a:cubicBezTo>
                    <a:pt x="203956" y="396"/>
                    <a:pt x="204047" y="335"/>
                    <a:pt x="204078" y="274"/>
                  </a:cubicBezTo>
                  <a:cubicBezTo>
                    <a:pt x="204108" y="153"/>
                    <a:pt x="204017" y="1"/>
                    <a:pt x="203865" y="1"/>
                  </a:cubicBezTo>
                  <a:lnTo>
                    <a:pt x="203470" y="1"/>
                  </a:lnTo>
                  <a:cubicBezTo>
                    <a:pt x="203409" y="1"/>
                    <a:pt x="203318" y="61"/>
                    <a:pt x="203287" y="153"/>
                  </a:cubicBezTo>
                  <a:cubicBezTo>
                    <a:pt x="203257" y="274"/>
                    <a:pt x="203348" y="396"/>
                    <a:pt x="203470" y="396"/>
                  </a:cubicBezTo>
                  <a:close/>
                  <a:moveTo>
                    <a:pt x="202315" y="396"/>
                  </a:moveTo>
                  <a:cubicBezTo>
                    <a:pt x="202376" y="396"/>
                    <a:pt x="202467" y="335"/>
                    <a:pt x="202497" y="274"/>
                  </a:cubicBezTo>
                  <a:cubicBezTo>
                    <a:pt x="202528" y="153"/>
                    <a:pt x="202436" y="1"/>
                    <a:pt x="202315" y="1"/>
                  </a:cubicBezTo>
                  <a:lnTo>
                    <a:pt x="201920" y="1"/>
                  </a:lnTo>
                  <a:cubicBezTo>
                    <a:pt x="201828" y="1"/>
                    <a:pt x="201737" y="61"/>
                    <a:pt x="201737" y="153"/>
                  </a:cubicBezTo>
                  <a:cubicBezTo>
                    <a:pt x="201676" y="274"/>
                    <a:pt x="201768" y="396"/>
                    <a:pt x="201920" y="396"/>
                  </a:cubicBezTo>
                  <a:close/>
                  <a:moveTo>
                    <a:pt x="200734" y="396"/>
                  </a:moveTo>
                  <a:cubicBezTo>
                    <a:pt x="200825" y="396"/>
                    <a:pt x="200886" y="335"/>
                    <a:pt x="200917" y="274"/>
                  </a:cubicBezTo>
                  <a:cubicBezTo>
                    <a:pt x="200947" y="153"/>
                    <a:pt x="200856" y="1"/>
                    <a:pt x="200734" y="1"/>
                  </a:cubicBezTo>
                  <a:lnTo>
                    <a:pt x="200339" y="1"/>
                  </a:lnTo>
                  <a:cubicBezTo>
                    <a:pt x="200248" y="1"/>
                    <a:pt x="200187" y="61"/>
                    <a:pt x="200157" y="153"/>
                  </a:cubicBezTo>
                  <a:cubicBezTo>
                    <a:pt x="200096" y="274"/>
                    <a:pt x="200217" y="396"/>
                    <a:pt x="200339" y="396"/>
                  </a:cubicBezTo>
                  <a:close/>
                  <a:moveTo>
                    <a:pt x="199154" y="396"/>
                  </a:moveTo>
                  <a:cubicBezTo>
                    <a:pt x="199245" y="396"/>
                    <a:pt x="199306" y="335"/>
                    <a:pt x="199336" y="274"/>
                  </a:cubicBezTo>
                  <a:cubicBezTo>
                    <a:pt x="199397" y="153"/>
                    <a:pt x="199306" y="1"/>
                    <a:pt x="199154" y="1"/>
                  </a:cubicBezTo>
                  <a:lnTo>
                    <a:pt x="198758" y="1"/>
                  </a:lnTo>
                  <a:cubicBezTo>
                    <a:pt x="198667" y="1"/>
                    <a:pt x="198607" y="61"/>
                    <a:pt x="198576" y="153"/>
                  </a:cubicBezTo>
                  <a:cubicBezTo>
                    <a:pt x="198546" y="274"/>
                    <a:pt x="198637" y="396"/>
                    <a:pt x="198758" y="396"/>
                  </a:cubicBezTo>
                  <a:close/>
                  <a:moveTo>
                    <a:pt x="197573" y="396"/>
                  </a:moveTo>
                  <a:cubicBezTo>
                    <a:pt x="197664" y="396"/>
                    <a:pt x="197755" y="335"/>
                    <a:pt x="197786" y="274"/>
                  </a:cubicBezTo>
                  <a:cubicBezTo>
                    <a:pt x="197816" y="153"/>
                    <a:pt x="197725" y="1"/>
                    <a:pt x="197573" y="1"/>
                  </a:cubicBezTo>
                  <a:lnTo>
                    <a:pt x="197178" y="1"/>
                  </a:lnTo>
                  <a:cubicBezTo>
                    <a:pt x="197117" y="1"/>
                    <a:pt x="197026" y="61"/>
                    <a:pt x="196996" y="153"/>
                  </a:cubicBezTo>
                  <a:cubicBezTo>
                    <a:pt x="196965" y="274"/>
                    <a:pt x="197056" y="396"/>
                    <a:pt x="197178" y="396"/>
                  </a:cubicBezTo>
                  <a:close/>
                  <a:moveTo>
                    <a:pt x="196023" y="396"/>
                  </a:moveTo>
                  <a:cubicBezTo>
                    <a:pt x="196084" y="396"/>
                    <a:pt x="196175" y="335"/>
                    <a:pt x="196205" y="274"/>
                  </a:cubicBezTo>
                  <a:cubicBezTo>
                    <a:pt x="196236" y="153"/>
                    <a:pt x="196144" y="1"/>
                    <a:pt x="196023" y="1"/>
                  </a:cubicBezTo>
                  <a:lnTo>
                    <a:pt x="195628" y="1"/>
                  </a:lnTo>
                  <a:cubicBezTo>
                    <a:pt x="195537" y="1"/>
                    <a:pt x="195445" y="61"/>
                    <a:pt x="195445" y="153"/>
                  </a:cubicBezTo>
                  <a:cubicBezTo>
                    <a:pt x="195385" y="274"/>
                    <a:pt x="195476" y="396"/>
                    <a:pt x="195628" y="396"/>
                  </a:cubicBezTo>
                  <a:close/>
                  <a:moveTo>
                    <a:pt x="194442" y="396"/>
                  </a:moveTo>
                  <a:cubicBezTo>
                    <a:pt x="194533" y="396"/>
                    <a:pt x="194594" y="335"/>
                    <a:pt x="194625" y="274"/>
                  </a:cubicBezTo>
                  <a:cubicBezTo>
                    <a:pt x="194655" y="153"/>
                    <a:pt x="194564" y="1"/>
                    <a:pt x="194442" y="1"/>
                  </a:cubicBezTo>
                  <a:lnTo>
                    <a:pt x="194047" y="1"/>
                  </a:lnTo>
                  <a:cubicBezTo>
                    <a:pt x="193956" y="1"/>
                    <a:pt x="193895" y="61"/>
                    <a:pt x="193865" y="153"/>
                  </a:cubicBezTo>
                  <a:cubicBezTo>
                    <a:pt x="193804" y="274"/>
                    <a:pt x="193926" y="396"/>
                    <a:pt x="194047" y="396"/>
                  </a:cubicBezTo>
                  <a:close/>
                  <a:moveTo>
                    <a:pt x="192862" y="396"/>
                  </a:moveTo>
                  <a:cubicBezTo>
                    <a:pt x="192953" y="396"/>
                    <a:pt x="193014" y="335"/>
                    <a:pt x="193044" y="274"/>
                  </a:cubicBezTo>
                  <a:cubicBezTo>
                    <a:pt x="193105" y="153"/>
                    <a:pt x="192983" y="1"/>
                    <a:pt x="192862" y="1"/>
                  </a:cubicBezTo>
                  <a:lnTo>
                    <a:pt x="192467" y="1"/>
                  </a:lnTo>
                  <a:cubicBezTo>
                    <a:pt x="192375" y="1"/>
                    <a:pt x="192315" y="61"/>
                    <a:pt x="192284" y="153"/>
                  </a:cubicBezTo>
                  <a:cubicBezTo>
                    <a:pt x="192254" y="274"/>
                    <a:pt x="192345" y="396"/>
                    <a:pt x="192467" y="396"/>
                  </a:cubicBezTo>
                  <a:close/>
                  <a:moveTo>
                    <a:pt x="191281" y="396"/>
                  </a:moveTo>
                  <a:cubicBezTo>
                    <a:pt x="191372" y="396"/>
                    <a:pt x="191464" y="335"/>
                    <a:pt x="191464" y="274"/>
                  </a:cubicBezTo>
                  <a:cubicBezTo>
                    <a:pt x="191524" y="153"/>
                    <a:pt x="191433" y="1"/>
                    <a:pt x="191281" y="1"/>
                  </a:cubicBezTo>
                  <a:lnTo>
                    <a:pt x="190886" y="1"/>
                  </a:lnTo>
                  <a:cubicBezTo>
                    <a:pt x="190825" y="1"/>
                    <a:pt x="190734" y="61"/>
                    <a:pt x="190704" y="153"/>
                  </a:cubicBezTo>
                  <a:cubicBezTo>
                    <a:pt x="190673" y="274"/>
                    <a:pt x="190764" y="396"/>
                    <a:pt x="190886" y="396"/>
                  </a:cubicBezTo>
                  <a:close/>
                  <a:moveTo>
                    <a:pt x="189731" y="396"/>
                  </a:moveTo>
                  <a:cubicBezTo>
                    <a:pt x="189792" y="396"/>
                    <a:pt x="189883" y="335"/>
                    <a:pt x="189913" y="274"/>
                  </a:cubicBezTo>
                  <a:cubicBezTo>
                    <a:pt x="189944" y="153"/>
                    <a:pt x="189853" y="1"/>
                    <a:pt x="189731" y="1"/>
                  </a:cubicBezTo>
                  <a:lnTo>
                    <a:pt x="189336" y="1"/>
                  </a:lnTo>
                  <a:cubicBezTo>
                    <a:pt x="189245" y="1"/>
                    <a:pt x="189153" y="61"/>
                    <a:pt x="189123" y="153"/>
                  </a:cubicBezTo>
                  <a:cubicBezTo>
                    <a:pt x="189093" y="274"/>
                    <a:pt x="189184" y="396"/>
                    <a:pt x="189336" y="396"/>
                  </a:cubicBezTo>
                  <a:close/>
                  <a:moveTo>
                    <a:pt x="188150" y="396"/>
                  </a:moveTo>
                  <a:cubicBezTo>
                    <a:pt x="188242" y="396"/>
                    <a:pt x="188302" y="335"/>
                    <a:pt x="188333" y="274"/>
                  </a:cubicBezTo>
                  <a:cubicBezTo>
                    <a:pt x="188363" y="153"/>
                    <a:pt x="188272" y="1"/>
                    <a:pt x="188150" y="1"/>
                  </a:cubicBezTo>
                  <a:lnTo>
                    <a:pt x="187755" y="1"/>
                  </a:lnTo>
                  <a:cubicBezTo>
                    <a:pt x="187664" y="1"/>
                    <a:pt x="187603" y="61"/>
                    <a:pt x="187573" y="153"/>
                  </a:cubicBezTo>
                  <a:cubicBezTo>
                    <a:pt x="187512" y="274"/>
                    <a:pt x="187634" y="396"/>
                    <a:pt x="187755" y="396"/>
                  </a:cubicBezTo>
                  <a:close/>
                  <a:moveTo>
                    <a:pt x="186570" y="396"/>
                  </a:moveTo>
                  <a:cubicBezTo>
                    <a:pt x="186661" y="396"/>
                    <a:pt x="186722" y="335"/>
                    <a:pt x="186752" y="274"/>
                  </a:cubicBezTo>
                  <a:cubicBezTo>
                    <a:pt x="186813" y="153"/>
                    <a:pt x="186691" y="1"/>
                    <a:pt x="186570" y="1"/>
                  </a:cubicBezTo>
                  <a:lnTo>
                    <a:pt x="186175" y="1"/>
                  </a:lnTo>
                  <a:cubicBezTo>
                    <a:pt x="186083" y="1"/>
                    <a:pt x="186023" y="61"/>
                    <a:pt x="185992" y="153"/>
                  </a:cubicBezTo>
                  <a:cubicBezTo>
                    <a:pt x="185962" y="274"/>
                    <a:pt x="186053" y="396"/>
                    <a:pt x="186175" y="396"/>
                  </a:cubicBezTo>
                  <a:close/>
                  <a:moveTo>
                    <a:pt x="184989" y="396"/>
                  </a:moveTo>
                  <a:cubicBezTo>
                    <a:pt x="185080" y="396"/>
                    <a:pt x="185172" y="335"/>
                    <a:pt x="185172" y="274"/>
                  </a:cubicBezTo>
                  <a:cubicBezTo>
                    <a:pt x="185232" y="153"/>
                    <a:pt x="185141" y="1"/>
                    <a:pt x="184989" y="1"/>
                  </a:cubicBezTo>
                  <a:lnTo>
                    <a:pt x="184594" y="1"/>
                  </a:lnTo>
                  <a:cubicBezTo>
                    <a:pt x="184533" y="1"/>
                    <a:pt x="184442" y="61"/>
                    <a:pt x="184412" y="153"/>
                  </a:cubicBezTo>
                  <a:cubicBezTo>
                    <a:pt x="184381" y="274"/>
                    <a:pt x="184473" y="396"/>
                    <a:pt x="184594" y="396"/>
                  </a:cubicBezTo>
                  <a:close/>
                  <a:moveTo>
                    <a:pt x="183439" y="396"/>
                  </a:moveTo>
                  <a:cubicBezTo>
                    <a:pt x="183500" y="396"/>
                    <a:pt x="183591" y="335"/>
                    <a:pt x="183621" y="274"/>
                  </a:cubicBezTo>
                  <a:cubicBezTo>
                    <a:pt x="183652" y="153"/>
                    <a:pt x="183561" y="1"/>
                    <a:pt x="183439" y="1"/>
                  </a:cubicBezTo>
                  <a:lnTo>
                    <a:pt x="183044" y="1"/>
                  </a:lnTo>
                  <a:cubicBezTo>
                    <a:pt x="182953" y="1"/>
                    <a:pt x="182862" y="61"/>
                    <a:pt x="182831" y="153"/>
                  </a:cubicBezTo>
                  <a:cubicBezTo>
                    <a:pt x="182801" y="274"/>
                    <a:pt x="182892" y="396"/>
                    <a:pt x="183044" y="396"/>
                  </a:cubicBezTo>
                  <a:close/>
                  <a:moveTo>
                    <a:pt x="181858" y="396"/>
                  </a:moveTo>
                  <a:cubicBezTo>
                    <a:pt x="181950" y="396"/>
                    <a:pt x="182010" y="335"/>
                    <a:pt x="182041" y="274"/>
                  </a:cubicBezTo>
                  <a:cubicBezTo>
                    <a:pt x="182071" y="153"/>
                    <a:pt x="181980" y="1"/>
                    <a:pt x="181858" y="1"/>
                  </a:cubicBezTo>
                  <a:lnTo>
                    <a:pt x="181463" y="1"/>
                  </a:lnTo>
                  <a:cubicBezTo>
                    <a:pt x="181372" y="1"/>
                    <a:pt x="181311" y="61"/>
                    <a:pt x="181281" y="153"/>
                  </a:cubicBezTo>
                  <a:cubicBezTo>
                    <a:pt x="181220" y="274"/>
                    <a:pt x="181311" y="396"/>
                    <a:pt x="181463" y="396"/>
                  </a:cubicBezTo>
                  <a:close/>
                  <a:moveTo>
                    <a:pt x="180278" y="396"/>
                  </a:moveTo>
                  <a:cubicBezTo>
                    <a:pt x="180369" y="396"/>
                    <a:pt x="180430" y="335"/>
                    <a:pt x="180460" y="274"/>
                  </a:cubicBezTo>
                  <a:cubicBezTo>
                    <a:pt x="180491" y="153"/>
                    <a:pt x="180399" y="1"/>
                    <a:pt x="180278" y="1"/>
                  </a:cubicBezTo>
                  <a:lnTo>
                    <a:pt x="179883" y="1"/>
                  </a:lnTo>
                  <a:cubicBezTo>
                    <a:pt x="179792" y="1"/>
                    <a:pt x="179731" y="61"/>
                    <a:pt x="179700" y="153"/>
                  </a:cubicBezTo>
                  <a:cubicBezTo>
                    <a:pt x="179670" y="274"/>
                    <a:pt x="179761" y="396"/>
                    <a:pt x="179883" y="396"/>
                  </a:cubicBezTo>
                  <a:close/>
                  <a:moveTo>
                    <a:pt x="178697" y="396"/>
                  </a:moveTo>
                  <a:cubicBezTo>
                    <a:pt x="178789" y="396"/>
                    <a:pt x="178880" y="335"/>
                    <a:pt x="178880" y="274"/>
                  </a:cubicBezTo>
                  <a:cubicBezTo>
                    <a:pt x="178941" y="153"/>
                    <a:pt x="178849" y="1"/>
                    <a:pt x="178697" y="1"/>
                  </a:cubicBezTo>
                  <a:lnTo>
                    <a:pt x="178302" y="1"/>
                  </a:lnTo>
                  <a:cubicBezTo>
                    <a:pt x="178211" y="1"/>
                    <a:pt x="178150" y="61"/>
                    <a:pt x="178120" y="153"/>
                  </a:cubicBezTo>
                  <a:cubicBezTo>
                    <a:pt x="178089" y="274"/>
                    <a:pt x="178181" y="396"/>
                    <a:pt x="178302" y="396"/>
                  </a:cubicBezTo>
                  <a:close/>
                  <a:moveTo>
                    <a:pt x="177117" y="396"/>
                  </a:moveTo>
                  <a:cubicBezTo>
                    <a:pt x="177208" y="396"/>
                    <a:pt x="177299" y="335"/>
                    <a:pt x="177330" y="274"/>
                  </a:cubicBezTo>
                  <a:cubicBezTo>
                    <a:pt x="177360" y="153"/>
                    <a:pt x="177269" y="1"/>
                    <a:pt x="177117" y="1"/>
                  </a:cubicBezTo>
                  <a:lnTo>
                    <a:pt x="176752" y="1"/>
                  </a:lnTo>
                  <a:cubicBezTo>
                    <a:pt x="176661" y="1"/>
                    <a:pt x="176570" y="61"/>
                    <a:pt x="176539" y="153"/>
                  </a:cubicBezTo>
                  <a:cubicBezTo>
                    <a:pt x="176509" y="274"/>
                    <a:pt x="176600" y="396"/>
                    <a:pt x="176752" y="396"/>
                  </a:cubicBezTo>
                  <a:close/>
                  <a:moveTo>
                    <a:pt x="175567" y="396"/>
                  </a:moveTo>
                  <a:cubicBezTo>
                    <a:pt x="175658" y="396"/>
                    <a:pt x="175719" y="335"/>
                    <a:pt x="175749" y="274"/>
                  </a:cubicBezTo>
                  <a:cubicBezTo>
                    <a:pt x="175779" y="153"/>
                    <a:pt x="175688" y="1"/>
                    <a:pt x="175567" y="1"/>
                  </a:cubicBezTo>
                  <a:lnTo>
                    <a:pt x="175171" y="1"/>
                  </a:lnTo>
                  <a:cubicBezTo>
                    <a:pt x="175080" y="1"/>
                    <a:pt x="174989" y="61"/>
                    <a:pt x="174989" y="153"/>
                  </a:cubicBezTo>
                  <a:cubicBezTo>
                    <a:pt x="174928" y="274"/>
                    <a:pt x="175019" y="396"/>
                    <a:pt x="175171" y="396"/>
                  </a:cubicBezTo>
                  <a:close/>
                  <a:moveTo>
                    <a:pt x="173986" y="396"/>
                  </a:moveTo>
                  <a:cubicBezTo>
                    <a:pt x="174077" y="396"/>
                    <a:pt x="174138" y="335"/>
                    <a:pt x="174168" y="274"/>
                  </a:cubicBezTo>
                  <a:cubicBezTo>
                    <a:pt x="174199" y="153"/>
                    <a:pt x="174108" y="1"/>
                    <a:pt x="173986" y="1"/>
                  </a:cubicBezTo>
                  <a:lnTo>
                    <a:pt x="173591" y="1"/>
                  </a:lnTo>
                  <a:cubicBezTo>
                    <a:pt x="173500" y="1"/>
                    <a:pt x="173439" y="61"/>
                    <a:pt x="173408" y="153"/>
                  </a:cubicBezTo>
                  <a:cubicBezTo>
                    <a:pt x="173378" y="274"/>
                    <a:pt x="173469" y="396"/>
                    <a:pt x="173591" y="396"/>
                  </a:cubicBezTo>
                  <a:close/>
                  <a:moveTo>
                    <a:pt x="172405" y="396"/>
                  </a:moveTo>
                  <a:cubicBezTo>
                    <a:pt x="172497" y="396"/>
                    <a:pt x="172588" y="335"/>
                    <a:pt x="172588" y="274"/>
                  </a:cubicBezTo>
                  <a:cubicBezTo>
                    <a:pt x="172649" y="153"/>
                    <a:pt x="172557" y="1"/>
                    <a:pt x="172405" y="1"/>
                  </a:cubicBezTo>
                  <a:lnTo>
                    <a:pt x="172010" y="1"/>
                  </a:lnTo>
                  <a:cubicBezTo>
                    <a:pt x="171919" y="1"/>
                    <a:pt x="171858" y="61"/>
                    <a:pt x="171828" y="153"/>
                  </a:cubicBezTo>
                  <a:cubicBezTo>
                    <a:pt x="171798" y="274"/>
                    <a:pt x="171889" y="396"/>
                    <a:pt x="172010" y="396"/>
                  </a:cubicBezTo>
                  <a:close/>
                  <a:moveTo>
                    <a:pt x="170825" y="396"/>
                  </a:moveTo>
                  <a:cubicBezTo>
                    <a:pt x="170916" y="396"/>
                    <a:pt x="171007" y="335"/>
                    <a:pt x="171038" y="274"/>
                  </a:cubicBezTo>
                  <a:cubicBezTo>
                    <a:pt x="171068" y="153"/>
                    <a:pt x="170977" y="1"/>
                    <a:pt x="170825" y="1"/>
                  </a:cubicBezTo>
                  <a:lnTo>
                    <a:pt x="170460" y="1"/>
                  </a:lnTo>
                  <a:cubicBezTo>
                    <a:pt x="170369" y="1"/>
                    <a:pt x="170278" y="61"/>
                    <a:pt x="170247" y="153"/>
                  </a:cubicBezTo>
                  <a:cubicBezTo>
                    <a:pt x="170217" y="274"/>
                    <a:pt x="170308" y="396"/>
                    <a:pt x="170460" y="396"/>
                  </a:cubicBezTo>
                  <a:close/>
                  <a:moveTo>
                    <a:pt x="169275" y="396"/>
                  </a:moveTo>
                  <a:cubicBezTo>
                    <a:pt x="169335" y="396"/>
                    <a:pt x="169427" y="335"/>
                    <a:pt x="169457" y="274"/>
                  </a:cubicBezTo>
                  <a:cubicBezTo>
                    <a:pt x="169487" y="153"/>
                    <a:pt x="169396" y="1"/>
                    <a:pt x="169275" y="1"/>
                  </a:cubicBezTo>
                  <a:lnTo>
                    <a:pt x="168880" y="1"/>
                  </a:lnTo>
                  <a:cubicBezTo>
                    <a:pt x="168788" y="1"/>
                    <a:pt x="168697" y="61"/>
                    <a:pt x="168697" y="153"/>
                  </a:cubicBezTo>
                  <a:cubicBezTo>
                    <a:pt x="168636" y="274"/>
                    <a:pt x="168728" y="396"/>
                    <a:pt x="168880" y="396"/>
                  </a:cubicBezTo>
                  <a:close/>
                  <a:moveTo>
                    <a:pt x="167694" y="396"/>
                  </a:moveTo>
                  <a:cubicBezTo>
                    <a:pt x="167785" y="396"/>
                    <a:pt x="167846" y="335"/>
                    <a:pt x="167876" y="274"/>
                  </a:cubicBezTo>
                  <a:cubicBezTo>
                    <a:pt x="167907" y="153"/>
                    <a:pt x="167816" y="1"/>
                    <a:pt x="167694" y="1"/>
                  </a:cubicBezTo>
                  <a:lnTo>
                    <a:pt x="167299" y="1"/>
                  </a:lnTo>
                  <a:cubicBezTo>
                    <a:pt x="167208" y="1"/>
                    <a:pt x="167147" y="61"/>
                    <a:pt x="167117" y="153"/>
                  </a:cubicBezTo>
                  <a:cubicBezTo>
                    <a:pt x="167056" y="274"/>
                    <a:pt x="167177" y="396"/>
                    <a:pt x="167299" y="396"/>
                  </a:cubicBezTo>
                  <a:close/>
                  <a:moveTo>
                    <a:pt x="166114" y="396"/>
                  </a:moveTo>
                  <a:cubicBezTo>
                    <a:pt x="166205" y="396"/>
                    <a:pt x="166265" y="335"/>
                    <a:pt x="166296" y="274"/>
                  </a:cubicBezTo>
                  <a:cubicBezTo>
                    <a:pt x="166357" y="153"/>
                    <a:pt x="166265" y="1"/>
                    <a:pt x="166114" y="1"/>
                  </a:cubicBezTo>
                  <a:lnTo>
                    <a:pt x="165718" y="1"/>
                  </a:lnTo>
                  <a:cubicBezTo>
                    <a:pt x="165627" y="1"/>
                    <a:pt x="165566" y="61"/>
                    <a:pt x="165536" y="153"/>
                  </a:cubicBezTo>
                  <a:cubicBezTo>
                    <a:pt x="165506" y="274"/>
                    <a:pt x="165597" y="396"/>
                    <a:pt x="165718" y="396"/>
                  </a:cubicBezTo>
                  <a:close/>
                  <a:moveTo>
                    <a:pt x="164533" y="396"/>
                  </a:moveTo>
                  <a:cubicBezTo>
                    <a:pt x="164624" y="396"/>
                    <a:pt x="164715" y="335"/>
                    <a:pt x="164746" y="274"/>
                  </a:cubicBezTo>
                  <a:cubicBezTo>
                    <a:pt x="164776" y="153"/>
                    <a:pt x="164685" y="1"/>
                    <a:pt x="164533" y="1"/>
                  </a:cubicBezTo>
                  <a:lnTo>
                    <a:pt x="164138" y="1"/>
                  </a:lnTo>
                  <a:cubicBezTo>
                    <a:pt x="164077" y="1"/>
                    <a:pt x="163986" y="61"/>
                    <a:pt x="163955" y="153"/>
                  </a:cubicBezTo>
                  <a:cubicBezTo>
                    <a:pt x="163925" y="274"/>
                    <a:pt x="164016" y="396"/>
                    <a:pt x="164138" y="396"/>
                  </a:cubicBezTo>
                  <a:close/>
                  <a:moveTo>
                    <a:pt x="162983" y="396"/>
                  </a:moveTo>
                  <a:cubicBezTo>
                    <a:pt x="163044" y="396"/>
                    <a:pt x="163135" y="335"/>
                    <a:pt x="163165" y="274"/>
                  </a:cubicBezTo>
                  <a:cubicBezTo>
                    <a:pt x="163196" y="153"/>
                    <a:pt x="163104" y="1"/>
                    <a:pt x="162983" y="1"/>
                  </a:cubicBezTo>
                  <a:lnTo>
                    <a:pt x="162588" y="1"/>
                  </a:lnTo>
                  <a:cubicBezTo>
                    <a:pt x="162496" y="1"/>
                    <a:pt x="162405" y="61"/>
                    <a:pt x="162405" y="153"/>
                  </a:cubicBezTo>
                  <a:cubicBezTo>
                    <a:pt x="162344" y="274"/>
                    <a:pt x="162436" y="396"/>
                    <a:pt x="162588" y="396"/>
                  </a:cubicBezTo>
                  <a:close/>
                  <a:moveTo>
                    <a:pt x="161402" y="396"/>
                  </a:moveTo>
                  <a:cubicBezTo>
                    <a:pt x="161493" y="396"/>
                    <a:pt x="161554" y="335"/>
                    <a:pt x="161585" y="274"/>
                  </a:cubicBezTo>
                  <a:cubicBezTo>
                    <a:pt x="161615" y="153"/>
                    <a:pt x="161524" y="1"/>
                    <a:pt x="161402" y="1"/>
                  </a:cubicBezTo>
                  <a:lnTo>
                    <a:pt x="161007" y="1"/>
                  </a:lnTo>
                  <a:cubicBezTo>
                    <a:pt x="160916" y="1"/>
                    <a:pt x="160855" y="61"/>
                    <a:pt x="160825" y="153"/>
                  </a:cubicBezTo>
                  <a:cubicBezTo>
                    <a:pt x="160764" y="274"/>
                    <a:pt x="160885" y="396"/>
                    <a:pt x="161007" y="396"/>
                  </a:cubicBezTo>
                  <a:close/>
                  <a:moveTo>
                    <a:pt x="159822" y="396"/>
                  </a:moveTo>
                  <a:cubicBezTo>
                    <a:pt x="159913" y="396"/>
                    <a:pt x="159974" y="335"/>
                    <a:pt x="160004" y="274"/>
                  </a:cubicBezTo>
                  <a:cubicBezTo>
                    <a:pt x="160065" y="153"/>
                    <a:pt x="159943" y="1"/>
                    <a:pt x="159822" y="1"/>
                  </a:cubicBezTo>
                  <a:lnTo>
                    <a:pt x="159426" y="1"/>
                  </a:lnTo>
                  <a:cubicBezTo>
                    <a:pt x="159335" y="1"/>
                    <a:pt x="159274" y="61"/>
                    <a:pt x="159244" y="153"/>
                  </a:cubicBezTo>
                  <a:cubicBezTo>
                    <a:pt x="159214" y="274"/>
                    <a:pt x="159305" y="396"/>
                    <a:pt x="159426" y="396"/>
                  </a:cubicBezTo>
                  <a:close/>
                  <a:moveTo>
                    <a:pt x="158241" y="396"/>
                  </a:moveTo>
                  <a:cubicBezTo>
                    <a:pt x="158332" y="396"/>
                    <a:pt x="158423" y="335"/>
                    <a:pt x="158454" y="274"/>
                  </a:cubicBezTo>
                  <a:cubicBezTo>
                    <a:pt x="158484" y="153"/>
                    <a:pt x="158393" y="1"/>
                    <a:pt x="158241" y="1"/>
                  </a:cubicBezTo>
                  <a:lnTo>
                    <a:pt x="157846" y="1"/>
                  </a:lnTo>
                  <a:cubicBezTo>
                    <a:pt x="157785" y="1"/>
                    <a:pt x="157694" y="61"/>
                    <a:pt x="157664" y="153"/>
                  </a:cubicBezTo>
                  <a:cubicBezTo>
                    <a:pt x="157633" y="274"/>
                    <a:pt x="157724" y="396"/>
                    <a:pt x="157846" y="396"/>
                  </a:cubicBezTo>
                  <a:close/>
                  <a:moveTo>
                    <a:pt x="156691" y="396"/>
                  </a:moveTo>
                  <a:cubicBezTo>
                    <a:pt x="156752" y="396"/>
                    <a:pt x="156843" y="335"/>
                    <a:pt x="156873" y="274"/>
                  </a:cubicBezTo>
                  <a:cubicBezTo>
                    <a:pt x="156904" y="153"/>
                    <a:pt x="156812" y="1"/>
                    <a:pt x="156691" y="1"/>
                  </a:cubicBezTo>
                  <a:lnTo>
                    <a:pt x="156296" y="1"/>
                  </a:lnTo>
                  <a:cubicBezTo>
                    <a:pt x="156205" y="1"/>
                    <a:pt x="156113" y="61"/>
                    <a:pt x="156083" y="153"/>
                  </a:cubicBezTo>
                  <a:cubicBezTo>
                    <a:pt x="156053" y="274"/>
                    <a:pt x="156144" y="396"/>
                    <a:pt x="156296" y="396"/>
                  </a:cubicBezTo>
                  <a:close/>
                  <a:moveTo>
                    <a:pt x="155110" y="396"/>
                  </a:moveTo>
                  <a:cubicBezTo>
                    <a:pt x="155201" y="396"/>
                    <a:pt x="155262" y="335"/>
                    <a:pt x="155293" y="274"/>
                  </a:cubicBezTo>
                  <a:cubicBezTo>
                    <a:pt x="155323" y="153"/>
                    <a:pt x="155232" y="1"/>
                    <a:pt x="155110" y="1"/>
                  </a:cubicBezTo>
                  <a:lnTo>
                    <a:pt x="154715" y="1"/>
                  </a:lnTo>
                  <a:cubicBezTo>
                    <a:pt x="154624" y="1"/>
                    <a:pt x="154563" y="61"/>
                    <a:pt x="154533" y="153"/>
                  </a:cubicBezTo>
                  <a:cubicBezTo>
                    <a:pt x="154472" y="274"/>
                    <a:pt x="154594" y="396"/>
                    <a:pt x="154715" y="396"/>
                  </a:cubicBezTo>
                  <a:close/>
                  <a:moveTo>
                    <a:pt x="153530" y="396"/>
                  </a:moveTo>
                  <a:cubicBezTo>
                    <a:pt x="153621" y="396"/>
                    <a:pt x="153682" y="335"/>
                    <a:pt x="153712" y="274"/>
                  </a:cubicBezTo>
                  <a:cubicBezTo>
                    <a:pt x="153773" y="153"/>
                    <a:pt x="153651" y="1"/>
                    <a:pt x="153530" y="1"/>
                  </a:cubicBezTo>
                  <a:lnTo>
                    <a:pt x="153135" y="1"/>
                  </a:lnTo>
                  <a:cubicBezTo>
                    <a:pt x="153043" y="1"/>
                    <a:pt x="152983" y="61"/>
                    <a:pt x="152952" y="153"/>
                  </a:cubicBezTo>
                  <a:cubicBezTo>
                    <a:pt x="152922" y="274"/>
                    <a:pt x="153013" y="396"/>
                    <a:pt x="153135" y="396"/>
                  </a:cubicBezTo>
                  <a:close/>
                  <a:moveTo>
                    <a:pt x="151949" y="396"/>
                  </a:moveTo>
                  <a:cubicBezTo>
                    <a:pt x="152040" y="396"/>
                    <a:pt x="152131" y="335"/>
                    <a:pt x="152131" y="274"/>
                  </a:cubicBezTo>
                  <a:cubicBezTo>
                    <a:pt x="152192" y="153"/>
                    <a:pt x="152101" y="1"/>
                    <a:pt x="151949" y="1"/>
                  </a:cubicBezTo>
                  <a:lnTo>
                    <a:pt x="151554" y="1"/>
                  </a:lnTo>
                  <a:cubicBezTo>
                    <a:pt x="151493" y="1"/>
                    <a:pt x="151402" y="61"/>
                    <a:pt x="151372" y="153"/>
                  </a:cubicBezTo>
                  <a:cubicBezTo>
                    <a:pt x="151341" y="274"/>
                    <a:pt x="151432" y="396"/>
                    <a:pt x="151554" y="396"/>
                  </a:cubicBezTo>
                  <a:close/>
                  <a:moveTo>
                    <a:pt x="150399" y="396"/>
                  </a:moveTo>
                  <a:cubicBezTo>
                    <a:pt x="150460" y="396"/>
                    <a:pt x="150551" y="335"/>
                    <a:pt x="150581" y="274"/>
                  </a:cubicBezTo>
                  <a:cubicBezTo>
                    <a:pt x="150612" y="153"/>
                    <a:pt x="150521" y="1"/>
                    <a:pt x="150399" y="1"/>
                  </a:cubicBezTo>
                  <a:lnTo>
                    <a:pt x="150004" y="1"/>
                  </a:lnTo>
                  <a:cubicBezTo>
                    <a:pt x="149913" y="1"/>
                    <a:pt x="149821" y="61"/>
                    <a:pt x="149791" y="153"/>
                  </a:cubicBezTo>
                  <a:cubicBezTo>
                    <a:pt x="149761" y="274"/>
                    <a:pt x="149852" y="396"/>
                    <a:pt x="150004" y="396"/>
                  </a:cubicBezTo>
                  <a:close/>
                  <a:moveTo>
                    <a:pt x="148818" y="396"/>
                  </a:moveTo>
                  <a:cubicBezTo>
                    <a:pt x="148910" y="396"/>
                    <a:pt x="148970" y="335"/>
                    <a:pt x="149001" y="274"/>
                  </a:cubicBezTo>
                  <a:cubicBezTo>
                    <a:pt x="149031" y="153"/>
                    <a:pt x="148940" y="1"/>
                    <a:pt x="148818" y="1"/>
                  </a:cubicBezTo>
                  <a:lnTo>
                    <a:pt x="148423" y="1"/>
                  </a:lnTo>
                  <a:cubicBezTo>
                    <a:pt x="148332" y="1"/>
                    <a:pt x="148271" y="61"/>
                    <a:pt x="148241" y="153"/>
                  </a:cubicBezTo>
                  <a:cubicBezTo>
                    <a:pt x="148180" y="274"/>
                    <a:pt x="148271" y="396"/>
                    <a:pt x="148423" y="396"/>
                  </a:cubicBezTo>
                  <a:close/>
                  <a:moveTo>
                    <a:pt x="147238" y="396"/>
                  </a:moveTo>
                  <a:cubicBezTo>
                    <a:pt x="147329" y="396"/>
                    <a:pt x="147390" y="335"/>
                    <a:pt x="147420" y="274"/>
                  </a:cubicBezTo>
                  <a:cubicBezTo>
                    <a:pt x="147481" y="153"/>
                    <a:pt x="147359" y="1"/>
                    <a:pt x="147238" y="1"/>
                  </a:cubicBezTo>
                  <a:lnTo>
                    <a:pt x="146843" y="1"/>
                  </a:lnTo>
                  <a:cubicBezTo>
                    <a:pt x="146751" y="1"/>
                    <a:pt x="146691" y="61"/>
                    <a:pt x="146660" y="153"/>
                  </a:cubicBezTo>
                  <a:cubicBezTo>
                    <a:pt x="146630" y="274"/>
                    <a:pt x="146721" y="396"/>
                    <a:pt x="146843" y="396"/>
                  </a:cubicBezTo>
                  <a:close/>
                  <a:moveTo>
                    <a:pt x="145657" y="396"/>
                  </a:moveTo>
                  <a:cubicBezTo>
                    <a:pt x="145748" y="396"/>
                    <a:pt x="145840" y="335"/>
                    <a:pt x="145840" y="274"/>
                  </a:cubicBezTo>
                  <a:cubicBezTo>
                    <a:pt x="145900" y="153"/>
                    <a:pt x="145809" y="1"/>
                    <a:pt x="145657" y="1"/>
                  </a:cubicBezTo>
                  <a:lnTo>
                    <a:pt x="145262" y="1"/>
                  </a:lnTo>
                  <a:cubicBezTo>
                    <a:pt x="145201" y="1"/>
                    <a:pt x="145110" y="61"/>
                    <a:pt x="145080" y="153"/>
                  </a:cubicBezTo>
                  <a:cubicBezTo>
                    <a:pt x="145049" y="274"/>
                    <a:pt x="145140" y="396"/>
                    <a:pt x="145262" y="396"/>
                  </a:cubicBezTo>
                  <a:close/>
                  <a:moveTo>
                    <a:pt x="144107" y="396"/>
                  </a:moveTo>
                  <a:cubicBezTo>
                    <a:pt x="144168" y="396"/>
                    <a:pt x="144259" y="335"/>
                    <a:pt x="144289" y="274"/>
                  </a:cubicBezTo>
                  <a:cubicBezTo>
                    <a:pt x="144320" y="153"/>
                    <a:pt x="144229" y="1"/>
                    <a:pt x="144107" y="1"/>
                  </a:cubicBezTo>
                  <a:lnTo>
                    <a:pt x="143712" y="1"/>
                  </a:lnTo>
                  <a:cubicBezTo>
                    <a:pt x="143621" y="1"/>
                    <a:pt x="143530" y="61"/>
                    <a:pt x="143499" y="153"/>
                  </a:cubicBezTo>
                  <a:cubicBezTo>
                    <a:pt x="143469" y="274"/>
                    <a:pt x="143560" y="396"/>
                    <a:pt x="143712" y="396"/>
                  </a:cubicBezTo>
                  <a:close/>
                  <a:moveTo>
                    <a:pt x="142526" y="396"/>
                  </a:moveTo>
                  <a:cubicBezTo>
                    <a:pt x="142618" y="396"/>
                    <a:pt x="142678" y="335"/>
                    <a:pt x="142709" y="274"/>
                  </a:cubicBezTo>
                  <a:cubicBezTo>
                    <a:pt x="142739" y="153"/>
                    <a:pt x="142648" y="1"/>
                    <a:pt x="142526" y="1"/>
                  </a:cubicBezTo>
                  <a:lnTo>
                    <a:pt x="142131" y="1"/>
                  </a:lnTo>
                  <a:cubicBezTo>
                    <a:pt x="142040" y="1"/>
                    <a:pt x="141979" y="61"/>
                    <a:pt x="141949" y="153"/>
                  </a:cubicBezTo>
                  <a:cubicBezTo>
                    <a:pt x="141888" y="274"/>
                    <a:pt x="141979" y="396"/>
                    <a:pt x="142131" y="396"/>
                  </a:cubicBezTo>
                  <a:close/>
                  <a:moveTo>
                    <a:pt x="140946" y="396"/>
                  </a:moveTo>
                  <a:cubicBezTo>
                    <a:pt x="141037" y="396"/>
                    <a:pt x="141098" y="335"/>
                    <a:pt x="141128" y="274"/>
                  </a:cubicBezTo>
                  <a:cubicBezTo>
                    <a:pt x="141189" y="153"/>
                    <a:pt x="141067" y="1"/>
                    <a:pt x="140946" y="1"/>
                  </a:cubicBezTo>
                  <a:lnTo>
                    <a:pt x="140551" y="1"/>
                  </a:lnTo>
                  <a:cubicBezTo>
                    <a:pt x="140460" y="1"/>
                    <a:pt x="140399" y="61"/>
                    <a:pt x="140368" y="153"/>
                  </a:cubicBezTo>
                  <a:cubicBezTo>
                    <a:pt x="140338" y="274"/>
                    <a:pt x="140429" y="396"/>
                    <a:pt x="140551" y="396"/>
                  </a:cubicBezTo>
                  <a:close/>
                  <a:moveTo>
                    <a:pt x="139365" y="396"/>
                  </a:moveTo>
                  <a:cubicBezTo>
                    <a:pt x="139456" y="396"/>
                    <a:pt x="139548" y="335"/>
                    <a:pt x="139548" y="274"/>
                  </a:cubicBezTo>
                  <a:cubicBezTo>
                    <a:pt x="139608" y="153"/>
                    <a:pt x="139517" y="1"/>
                    <a:pt x="139365" y="1"/>
                  </a:cubicBezTo>
                  <a:lnTo>
                    <a:pt x="138970" y="1"/>
                  </a:lnTo>
                  <a:cubicBezTo>
                    <a:pt x="138879" y="1"/>
                    <a:pt x="138818" y="61"/>
                    <a:pt x="138788" y="153"/>
                  </a:cubicBezTo>
                  <a:cubicBezTo>
                    <a:pt x="138757" y="274"/>
                    <a:pt x="138849" y="396"/>
                    <a:pt x="138970" y="396"/>
                  </a:cubicBezTo>
                  <a:close/>
                  <a:moveTo>
                    <a:pt x="137785" y="396"/>
                  </a:moveTo>
                  <a:cubicBezTo>
                    <a:pt x="137876" y="396"/>
                    <a:pt x="137967" y="335"/>
                    <a:pt x="137997" y="274"/>
                  </a:cubicBezTo>
                  <a:cubicBezTo>
                    <a:pt x="138028" y="153"/>
                    <a:pt x="137937" y="1"/>
                    <a:pt x="137785" y="1"/>
                  </a:cubicBezTo>
                  <a:lnTo>
                    <a:pt x="137420" y="1"/>
                  </a:lnTo>
                  <a:cubicBezTo>
                    <a:pt x="137329" y="1"/>
                    <a:pt x="137238" y="61"/>
                    <a:pt x="137207" y="153"/>
                  </a:cubicBezTo>
                  <a:cubicBezTo>
                    <a:pt x="137177" y="274"/>
                    <a:pt x="137268" y="396"/>
                    <a:pt x="137420" y="396"/>
                  </a:cubicBezTo>
                  <a:close/>
                  <a:moveTo>
                    <a:pt x="136235" y="396"/>
                  </a:moveTo>
                  <a:cubicBezTo>
                    <a:pt x="136326" y="396"/>
                    <a:pt x="136387" y="335"/>
                    <a:pt x="136417" y="274"/>
                  </a:cubicBezTo>
                  <a:cubicBezTo>
                    <a:pt x="136447" y="153"/>
                    <a:pt x="136356" y="1"/>
                    <a:pt x="136235" y="1"/>
                  </a:cubicBezTo>
                  <a:lnTo>
                    <a:pt x="135839" y="1"/>
                  </a:lnTo>
                  <a:cubicBezTo>
                    <a:pt x="135748" y="1"/>
                    <a:pt x="135657" y="61"/>
                    <a:pt x="135657" y="153"/>
                  </a:cubicBezTo>
                  <a:cubicBezTo>
                    <a:pt x="135596" y="274"/>
                    <a:pt x="135687" y="396"/>
                    <a:pt x="135839" y="396"/>
                  </a:cubicBezTo>
                  <a:close/>
                  <a:moveTo>
                    <a:pt x="134654" y="396"/>
                  </a:moveTo>
                  <a:cubicBezTo>
                    <a:pt x="134745" y="396"/>
                    <a:pt x="134806" y="335"/>
                    <a:pt x="134836" y="274"/>
                  </a:cubicBezTo>
                  <a:cubicBezTo>
                    <a:pt x="134867" y="153"/>
                    <a:pt x="134776" y="1"/>
                    <a:pt x="134654" y="1"/>
                  </a:cubicBezTo>
                  <a:lnTo>
                    <a:pt x="134259" y="1"/>
                  </a:lnTo>
                  <a:cubicBezTo>
                    <a:pt x="134168" y="1"/>
                    <a:pt x="134107" y="61"/>
                    <a:pt x="134076" y="153"/>
                  </a:cubicBezTo>
                  <a:cubicBezTo>
                    <a:pt x="134046" y="274"/>
                    <a:pt x="134137" y="396"/>
                    <a:pt x="134259" y="396"/>
                  </a:cubicBezTo>
                  <a:close/>
                  <a:moveTo>
                    <a:pt x="133073" y="396"/>
                  </a:moveTo>
                  <a:cubicBezTo>
                    <a:pt x="133165" y="396"/>
                    <a:pt x="133256" y="335"/>
                    <a:pt x="133256" y="274"/>
                  </a:cubicBezTo>
                  <a:cubicBezTo>
                    <a:pt x="133317" y="153"/>
                    <a:pt x="133225" y="1"/>
                    <a:pt x="133073" y="1"/>
                  </a:cubicBezTo>
                  <a:lnTo>
                    <a:pt x="132678" y="1"/>
                  </a:lnTo>
                  <a:cubicBezTo>
                    <a:pt x="132587" y="1"/>
                    <a:pt x="132526" y="61"/>
                    <a:pt x="132496" y="153"/>
                  </a:cubicBezTo>
                  <a:cubicBezTo>
                    <a:pt x="132465" y="274"/>
                    <a:pt x="132557" y="396"/>
                    <a:pt x="132678" y="396"/>
                  </a:cubicBezTo>
                  <a:close/>
                  <a:moveTo>
                    <a:pt x="131493" y="396"/>
                  </a:moveTo>
                  <a:cubicBezTo>
                    <a:pt x="131584" y="396"/>
                    <a:pt x="131675" y="335"/>
                    <a:pt x="131706" y="274"/>
                  </a:cubicBezTo>
                  <a:cubicBezTo>
                    <a:pt x="131736" y="153"/>
                    <a:pt x="131645" y="1"/>
                    <a:pt x="131493" y="1"/>
                  </a:cubicBezTo>
                  <a:lnTo>
                    <a:pt x="131128" y="1"/>
                  </a:lnTo>
                  <a:lnTo>
                    <a:pt x="130733" y="1"/>
                  </a:lnTo>
                  <a:cubicBezTo>
                    <a:pt x="130642" y="1"/>
                    <a:pt x="130551" y="61"/>
                    <a:pt x="130520" y="153"/>
                  </a:cubicBezTo>
                  <a:cubicBezTo>
                    <a:pt x="130490" y="274"/>
                    <a:pt x="130581" y="396"/>
                    <a:pt x="130733" y="396"/>
                  </a:cubicBezTo>
                  <a:lnTo>
                    <a:pt x="131128" y="396"/>
                  </a:lnTo>
                  <a:close/>
                  <a:moveTo>
                    <a:pt x="261860" y="82129"/>
                  </a:moveTo>
                  <a:cubicBezTo>
                    <a:pt x="261860" y="82221"/>
                    <a:pt x="261890" y="82312"/>
                    <a:pt x="261982" y="82312"/>
                  </a:cubicBezTo>
                  <a:cubicBezTo>
                    <a:pt x="262103" y="82373"/>
                    <a:pt x="262225" y="82281"/>
                    <a:pt x="262225" y="82129"/>
                  </a:cubicBezTo>
                  <a:lnTo>
                    <a:pt x="262225" y="81734"/>
                  </a:lnTo>
                  <a:cubicBezTo>
                    <a:pt x="262225" y="81673"/>
                    <a:pt x="262194" y="81582"/>
                    <a:pt x="262103" y="81552"/>
                  </a:cubicBezTo>
                  <a:cubicBezTo>
                    <a:pt x="261982" y="81521"/>
                    <a:pt x="261860" y="81613"/>
                    <a:pt x="261860" y="81734"/>
                  </a:cubicBezTo>
                  <a:close/>
                  <a:moveTo>
                    <a:pt x="261860" y="80579"/>
                  </a:moveTo>
                  <a:cubicBezTo>
                    <a:pt x="261860" y="80640"/>
                    <a:pt x="261890" y="80731"/>
                    <a:pt x="261982" y="80762"/>
                  </a:cubicBezTo>
                  <a:cubicBezTo>
                    <a:pt x="262103" y="80792"/>
                    <a:pt x="262225" y="80701"/>
                    <a:pt x="262225" y="80579"/>
                  </a:cubicBezTo>
                  <a:lnTo>
                    <a:pt x="262225" y="80184"/>
                  </a:lnTo>
                  <a:cubicBezTo>
                    <a:pt x="262225" y="80093"/>
                    <a:pt x="262194" y="80002"/>
                    <a:pt x="262103" y="80002"/>
                  </a:cubicBezTo>
                  <a:cubicBezTo>
                    <a:pt x="261982" y="79941"/>
                    <a:pt x="261860" y="80032"/>
                    <a:pt x="261860" y="80184"/>
                  </a:cubicBezTo>
                  <a:close/>
                  <a:moveTo>
                    <a:pt x="261860" y="78999"/>
                  </a:moveTo>
                  <a:cubicBezTo>
                    <a:pt x="261860" y="79090"/>
                    <a:pt x="261890" y="79151"/>
                    <a:pt x="261982" y="79181"/>
                  </a:cubicBezTo>
                  <a:cubicBezTo>
                    <a:pt x="262103" y="79211"/>
                    <a:pt x="262225" y="79120"/>
                    <a:pt x="262225" y="78999"/>
                  </a:cubicBezTo>
                  <a:lnTo>
                    <a:pt x="262225" y="78604"/>
                  </a:lnTo>
                  <a:cubicBezTo>
                    <a:pt x="262225" y="78512"/>
                    <a:pt x="262194" y="78452"/>
                    <a:pt x="262103" y="78421"/>
                  </a:cubicBezTo>
                  <a:cubicBezTo>
                    <a:pt x="261982" y="78360"/>
                    <a:pt x="261860" y="78482"/>
                    <a:pt x="261860" y="78604"/>
                  </a:cubicBezTo>
                  <a:close/>
                  <a:moveTo>
                    <a:pt x="261860" y="77418"/>
                  </a:moveTo>
                  <a:cubicBezTo>
                    <a:pt x="261860" y="77509"/>
                    <a:pt x="261890" y="77570"/>
                    <a:pt x="261982" y="77600"/>
                  </a:cubicBezTo>
                  <a:cubicBezTo>
                    <a:pt x="262103" y="77661"/>
                    <a:pt x="262225" y="77570"/>
                    <a:pt x="262225" y="77418"/>
                  </a:cubicBezTo>
                  <a:lnTo>
                    <a:pt x="262225" y="77023"/>
                  </a:lnTo>
                  <a:cubicBezTo>
                    <a:pt x="262225" y="76932"/>
                    <a:pt x="262194" y="76871"/>
                    <a:pt x="262103" y="76841"/>
                  </a:cubicBezTo>
                  <a:cubicBezTo>
                    <a:pt x="261982" y="76810"/>
                    <a:pt x="261860" y="76901"/>
                    <a:pt x="261860" y="77023"/>
                  </a:cubicBezTo>
                  <a:close/>
                  <a:moveTo>
                    <a:pt x="261860" y="75838"/>
                  </a:moveTo>
                  <a:cubicBezTo>
                    <a:pt x="261860" y="75929"/>
                    <a:pt x="261890" y="76020"/>
                    <a:pt x="261982" y="76050"/>
                  </a:cubicBezTo>
                  <a:cubicBezTo>
                    <a:pt x="262103" y="76081"/>
                    <a:pt x="262225" y="75989"/>
                    <a:pt x="262225" y="75838"/>
                  </a:cubicBezTo>
                  <a:lnTo>
                    <a:pt x="262225" y="75442"/>
                  </a:lnTo>
                  <a:cubicBezTo>
                    <a:pt x="262225" y="75382"/>
                    <a:pt x="262194" y="75290"/>
                    <a:pt x="262103" y="75260"/>
                  </a:cubicBezTo>
                  <a:cubicBezTo>
                    <a:pt x="261982" y="75230"/>
                    <a:pt x="261860" y="75321"/>
                    <a:pt x="261860" y="75442"/>
                  </a:cubicBezTo>
                  <a:close/>
                  <a:moveTo>
                    <a:pt x="261860" y="74287"/>
                  </a:moveTo>
                  <a:cubicBezTo>
                    <a:pt x="261860" y="74379"/>
                    <a:pt x="261890" y="74439"/>
                    <a:pt x="261982" y="74470"/>
                  </a:cubicBezTo>
                  <a:cubicBezTo>
                    <a:pt x="262103" y="74500"/>
                    <a:pt x="262225" y="74409"/>
                    <a:pt x="262225" y="74287"/>
                  </a:cubicBezTo>
                  <a:lnTo>
                    <a:pt x="262225" y="73892"/>
                  </a:lnTo>
                  <a:cubicBezTo>
                    <a:pt x="262225" y="73801"/>
                    <a:pt x="262194" y="73710"/>
                    <a:pt x="262103" y="73710"/>
                  </a:cubicBezTo>
                  <a:cubicBezTo>
                    <a:pt x="261982" y="73649"/>
                    <a:pt x="261860" y="73740"/>
                    <a:pt x="261860" y="73892"/>
                  </a:cubicBezTo>
                  <a:close/>
                  <a:moveTo>
                    <a:pt x="261860" y="72707"/>
                  </a:moveTo>
                  <a:cubicBezTo>
                    <a:pt x="261860" y="72798"/>
                    <a:pt x="261890" y="72859"/>
                    <a:pt x="261982" y="72889"/>
                  </a:cubicBezTo>
                  <a:cubicBezTo>
                    <a:pt x="262103" y="72920"/>
                    <a:pt x="262225" y="72828"/>
                    <a:pt x="262225" y="72707"/>
                  </a:cubicBezTo>
                  <a:lnTo>
                    <a:pt x="262225" y="72312"/>
                  </a:lnTo>
                  <a:cubicBezTo>
                    <a:pt x="262225" y="72220"/>
                    <a:pt x="262194" y="72160"/>
                    <a:pt x="262103" y="72129"/>
                  </a:cubicBezTo>
                  <a:cubicBezTo>
                    <a:pt x="261982" y="72099"/>
                    <a:pt x="261860" y="72190"/>
                    <a:pt x="261860" y="72312"/>
                  </a:cubicBezTo>
                  <a:close/>
                  <a:moveTo>
                    <a:pt x="261860" y="71126"/>
                  </a:moveTo>
                  <a:cubicBezTo>
                    <a:pt x="261860" y="71217"/>
                    <a:pt x="261890" y="71309"/>
                    <a:pt x="261982" y="71309"/>
                  </a:cubicBezTo>
                  <a:cubicBezTo>
                    <a:pt x="262103" y="71369"/>
                    <a:pt x="262225" y="71278"/>
                    <a:pt x="262225" y="71126"/>
                  </a:cubicBezTo>
                  <a:lnTo>
                    <a:pt x="262225" y="70731"/>
                  </a:lnTo>
                  <a:cubicBezTo>
                    <a:pt x="262225" y="70640"/>
                    <a:pt x="262194" y="70579"/>
                    <a:pt x="262103" y="70549"/>
                  </a:cubicBezTo>
                  <a:cubicBezTo>
                    <a:pt x="261982" y="70518"/>
                    <a:pt x="261860" y="70609"/>
                    <a:pt x="261860" y="70731"/>
                  </a:cubicBezTo>
                  <a:close/>
                  <a:moveTo>
                    <a:pt x="261860" y="69576"/>
                  </a:moveTo>
                  <a:cubicBezTo>
                    <a:pt x="261860" y="69637"/>
                    <a:pt x="261890" y="69728"/>
                    <a:pt x="261982" y="69758"/>
                  </a:cubicBezTo>
                  <a:cubicBezTo>
                    <a:pt x="262103" y="69789"/>
                    <a:pt x="262225" y="69698"/>
                    <a:pt x="262225" y="69576"/>
                  </a:cubicBezTo>
                  <a:lnTo>
                    <a:pt x="262225" y="69181"/>
                  </a:lnTo>
                  <a:cubicBezTo>
                    <a:pt x="262225" y="69090"/>
                    <a:pt x="262194" y="68999"/>
                    <a:pt x="262103" y="68968"/>
                  </a:cubicBezTo>
                  <a:cubicBezTo>
                    <a:pt x="261982" y="68938"/>
                    <a:pt x="261860" y="69029"/>
                    <a:pt x="261860" y="69181"/>
                  </a:cubicBezTo>
                  <a:close/>
                  <a:moveTo>
                    <a:pt x="261860" y="67995"/>
                  </a:moveTo>
                  <a:cubicBezTo>
                    <a:pt x="261860" y="68087"/>
                    <a:pt x="261890" y="68147"/>
                    <a:pt x="261982" y="68178"/>
                  </a:cubicBezTo>
                  <a:cubicBezTo>
                    <a:pt x="262103" y="68208"/>
                    <a:pt x="262225" y="68117"/>
                    <a:pt x="262225" y="67995"/>
                  </a:cubicBezTo>
                  <a:lnTo>
                    <a:pt x="262225" y="67600"/>
                  </a:lnTo>
                  <a:cubicBezTo>
                    <a:pt x="262225" y="67509"/>
                    <a:pt x="262194" y="67448"/>
                    <a:pt x="262103" y="67418"/>
                  </a:cubicBezTo>
                  <a:cubicBezTo>
                    <a:pt x="261982" y="67357"/>
                    <a:pt x="261860" y="67448"/>
                    <a:pt x="261860" y="67600"/>
                  </a:cubicBezTo>
                  <a:close/>
                  <a:moveTo>
                    <a:pt x="261860" y="66415"/>
                  </a:moveTo>
                  <a:cubicBezTo>
                    <a:pt x="261860" y="66506"/>
                    <a:pt x="261890" y="66567"/>
                    <a:pt x="261982" y="66597"/>
                  </a:cubicBezTo>
                  <a:cubicBezTo>
                    <a:pt x="262103" y="66658"/>
                    <a:pt x="262225" y="66536"/>
                    <a:pt x="262225" y="66415"/>
                  </a:cubicBezTo>
                  <a:lnTo>
                    <a:pt x="262225" y="66020"/>
                  </a:lnTo>
                  <a:cubicBezTo>
                    <a:pt x="262225" y="65929"/>
                    <a:pt x="262194" y="65868"/>
                    <a:pt x="262103" y="65837"/>
                  </a:cubicBezTo>
                  <a:cubicBezTo>
                    <a:pt x="261982" y="65807"/>
                    <a:pt x="261860" y="65898"/>
                    <a:pt x="261860" y="66020"/>
                  </a:cubicBezTo>
                  <a:close/>
                  <a:moveTo>
                    <a:pt x="261860" y="64834"/>
                  </a:moveTo>
                  <a:cubicBezTo>
                    <a:pt x="261860" y="64926"/>
                    <a:pt x="261890" y="65017"/>
                    <a:pt x="261982" y="65017"/>
                  </a:cubicBezTo>
                  <a:cubicBezTo>
                    <a:pt x="262103" y="65077"/>
                    <a:pt x="262225" y="64986"/>
                    <a:pt x="262225" y="64834"/>
                  </a:cubicBezTo>
                  <a:lnTo>
                    <a:pt x="262225" y="64439"/>
                  </a:lnTo>
                  <a:cubicBezTo>
                    <a:pt x="262225" y="64378"/>
                    <a:pt x="262194" y="64287"/>
                    <a:pt x="262103" y="64257"/>
                  </a:cubicBezTo>
                  <a:cubicBezTo>
                    <a:pt x="261982" y="64226"/>
                    <a:pt x="261860" y="64318"/>
                    <a:pt x="261860" y="64439"/>
                  </a:cubicBezTo>
                  <a:close/>
                  <a:moveTo>
                    <a:pt x="261860" y="63284"/>
                  </a:moveTo>
                  <a:cubicBezTo>
                    <a:pt x="261860" y="63345"/>
                    <a:pt x="261890" y="63436"/>
                    <a:pt x="261982" y="63467"/>
                  </a:cubicBezTo>
                  <a:cubicBezTo>
                    <a:pt x="262103" y="63497"/>
                    <a:pt x="262225" y="63406"/>
                    <a:pt x="262225" y="63284"/>
                  </a:cubicBezTo>
                  <a:lnTo>
                    <a:pt x="262225" y="62889"/>
                  </a:lnTo>
                  <a:cubicBezTo>
                    <a:pt x="262225" y="62798"/>
                    <a:pt x="262194" y="62707"/>
                    <a:pt x="262103" y="62707"/>
                  </a:cubicBezTo>
                  <a:cubicBezTo>
                    <a:pt x="261982" y="62646"/>
                    <a:pt x="261860" y="62737"/>
                    <a:pt x="261860" y="62889"/>
                  </a:cubicBezTo>
                  <a:close/>
                  <a:moveTo>
                    <a:pt x="261860" y="61704"/>
                  </a:moveTo>
                  <a:cubicBezTo>
                    <a:pt x="261860" y="61795"/>
                    <a:pt x="261890" y="61856"/>
                    <a:pt x="261982" y="61886"/>
                  </a:cubicBezTo>
                  <a:cubicBezTo>
                    <a:pt x="262103" y="61916"/>
                    <a:pt x="262225" y="61825"/>
                    <a:pt x="262225" y="61704"/>
                  </a:cubicBezTo>
                  <a:lnTo>
                    <a:pt x="262225" y="61308"/>
                  </a:lnTo>
                  <a:cubicBezTo>
                    <a:pt x="262225" y="61217"/>
                    <a:pt x="262194" y="61156"/>
                    <a:pt x="262103" y="61126"/>
                  </a:cubicBezTo>
                  <a:cubicBezTo>
                    <a:pt x="261982" y="61065"/>
                    <a:pt x="261860" y="61187"/>
                    <a:pt x="261860" y="61308"/>
                  </a:cubicBezTo>
                  <a:close/>
                  <a:moveTo>
                    <a:pt x="261860" y="60123"/>
                  </a:moveTo>
                  <a:cubicBezTo>
                    <a:pt x="261860" y="60214"/>
                    <a:pt x="261890" y="60275"/>
                    <a:pt x="261982" y="60305"/>
                  </a:cubicBezTo>
                  <a:cubicBezTo>
                    <a:pt x="262103" y="60366"/>
                    <a:pt x="262225" y="60275"/>
                    <a:pt x="262225" y="60123"/>
                  </a:cubicBezTo>
                  <a:lnTo>
                    <a:pt x="262225" y="59728"/>
                  </a:lnTo>
                  <a:cubicBezTo>
                    <a:pt x="262225" y="59637"/>
                    <a:pt x="262194" y="59576"/>
                    <a:pt x="262103" y="59545"/>
                  </a:cubicBezTo>
                  <a:cubicBezTo>
                    <a:pt x="261982" y="59515"/>
                    <a:pt x="261860" y="59606"/>
                    <a:pt x="261860" y="59728"/>
                  </a:cubicBezTo>
                  <a:close/>
                  <a:moveTo>
                    <a:pt x="261860" y="58542"/>
                  </a:moveTo>
                  <a:cubicBezTo>
                    <a:pt x="261860" y="58634"/>
                    <a:pt x="261890" y="58725"/>
                    <a:pt x="261982" y="58755"/>
                  </a:cubicBezTo>
                  <a:cubicBezTo>
                    <a:pt x="262103" y="58786"/>
                    <a:pt x="262225" y="58694"/>
                    <a:pt x="262225" y="58542"/>
                  </a:cubicBezTo>
                  <a:lnTo>
                    <a:pt x="262225" y="58147"/>
                  </a:lnTo>
                  <a:cubicBezTo>
                    <a:pt x="262225" y="58086"/>
                    <a:pt x="262194" y="57995"/>
                    <a:pt x="262103" y="57965"/>
                  </a:cubicBezTo>
                  <a:cubicBezTo>
                    <a:pt x="261982" y="57935"/>
                    <a:pt x="261860" y="58026"/>
                    <a:pt x="261860" y="58147"/>
                  </a:cubicBezTo>
                  <a:close/>
                  <a:moveTo>
                    <a:pt x="261860" y="56992"/>
                  </a:moveTo>
                  <a:cubicBezTo>
                    <a:pt x="261860" y="57083"/>
                    <a:pt x="261890" y="57144"/>
                    <a:pt x="261982" y="57175"/>
                  </a:cubicBezTo>
                  <a:cubicBezTo>
                    <a:pt x="262103" y="57205"/>
                    <a:pt x="262225" y="57114"/>
                    <a:pt x="262225" y="56992"/>
                  </a:cubicBezTo>
                  <a:lnTo>
                    <a:pt x="262225" y="56597"/>
                  </a:lnTo>
                  <a:cubicBezTo>
                    <a:pt x="262225" y="56506"/>
                    <a:pt x="262194" y="56415"/>
                    <a:pt x="262103" y="56415"/>
                  </a:cubicBezTo>
                  <a:cubicBezTo>
                    <a:pt x="261982" y="56354"/>
                    <a:pt x="261860" y="56445"/>
                    <a:pt x="261860" y="56597"/>
                  </a:cubicBezTo>
                  <a:close/>
                  <a:moveTo>
                    <a:pt x="261860" y="55412"/>
                  </a:moveTo>
                  <a:cubicBezTo>
                    <a:pt x="261860" y="55503"/>
                    <a:pt x="261890" y="55564"/>
                    <a:pt x="261982" y="55594"/>
                  </a:cubicBezTo>
                  <a:cubicBezTo>
                    <a:pt x="262103" y="55624"/>
                    <a:pt x="262225" y="55533"/>
                    <a:pt x="262225" y="55412"/>
                  </a:cubicBezTo>
                  <a:lnTo>
                    <a:pt x="262225" y="55017"/>
                  </a:lnTo>
                  <a:cubicBezTo>
                    <a:pt x="262225" y="54925"/>
                    <a:pt x="262194" y="54865"/>
                    <a:pt x="262103" y="54834"/>
                  </a:cubicBezTo>
                  <a:cubicBezTo>
                    <a:pt x="261982" y="54804"/>
                    <a:pt x="261860" y="54895"/>
                    <a:pt x="261860" y="55017"/>
                  </a:cubicBezTo>
                  <a:close/>
                  <a:moveTo>
                    <a:pt x="261860" y="53831"/>
                  </a:moveTo>
                  <a:cubicBezTo>
                    <a:pt x="261860" y="53922"/>
                    <a:pt x="261890" y="54013"/>
                    <a:pt x="261982" y="54013"/>
                  </a:cubicBezTo>
                  <a:cubicBezTo>
                    <a:pt x="262103" y="54074"/>
                    <a:pt x="262225" y="53983"/>
                    <a:pt x="262225" y="53831"/>
                  </a:cubicBezTo>
                  <a:lnTo>
                    <a:pt x="262225" y="53436"/>
                  </a:lnTo>
                  <a:cubicBezTo>
                    <a:pt x="262225" y="53375"/>
                    <a:pt x="262194" y="53284"/>
                    <a:pt x="262103" y="53254"/>
                  </a:cubicBezTo>
                  <a:cubicBezTo>
                    <a:pt x="261982" y="53223"/>
                    <a:pt x="261860" y="53314"/>
                    <a:pt x="261860" y="53436"/>
                  </a:cubicBezTo>
                  <a:close/>
                  <a:moveTo>
                    <a:pt x="261860" y="52281"/>
                  </a:moveTo>
                  <a:cubicBezTo>
                    <a:pt x="261860" y="52342"/>
                    <a:pt x="261890" y="52433"/>
                    <a:pt x="261982" y="52463"/>
                  </a:cubicBezTo>
                  <a:cubicBezTo>
                    <a:pt x="262103" y="52494"/>
                    <a:pt x="262225" y="52403"/>
                    <a:pt x="262225" y="52281"/>
                  </a:cubicBezTo>
                  <a:lnTo>
                    <a:pt x="262225" y="51886"/>
                  </a:lnTo>
                  <a:cubicBezTo>
                    <a:pt x="262225" y="51795"/>
                    <a:pt x="262194" y="51703"/>
                    <a:pt x="262103" y="51673"/>
                  </a:cubicBezTo>
                  <a:cubicBezTo>
                    <a:pt x="261982" y="51643"/>
                    <a:pt x="261860" y="51734"/>
                    <a:pt x="261860" y="51886"/>
                  </a:cubicBezTo>
                  <a:close/>
                  <a:moveTo>
                    <a:pt x="261860" y="50700"/>
                  </a:moveTo>
                  <a:cubicBezTo>
                    <a:pt x="261860" y="50792"/>
                    <a:pt x="261890" y="50852"/>
                    <a:pt x="261982" y="50883"/>
                  </a:cubicBezTo>
                  <a:cubicBezTo>
                    <a:pt x="262103" y="50913"/>
                    <a:pt x="262225" y="50822"/>
                    <a:pt x="262225" y="50700"/>
                  </a:cubicBezTo>
                  <a:lnTo>
                    <a:pt x="262225" y="50305"/>
                  </a:lnTo>
                  <a:cubicBezTo>
                    <a:pt x="262225" y="50214"/>
                    <a:pt x="262194" y="50153"/>
                    <a:pt x="262103" y="50123"/>
                  </a:cubicBezTo>
                  <a:cubicBezTo>
                    <a:pt x="261982" y="50062"/>
                    <a:pt x="261860" y="50184"/>
                    <a:pt x="261860" y="50305"/>
                  </a:cubicBezTo>
                  <a:close/>
                  <a:moveTo>
                    <a:pt x="261860" y="49120"/>
                  </a:moveTo>
                  <a:cubicBezTo>
                    <a:pt x="261860" y="49211"/>
                    <a:pt x="261890" y="49272"/>
                    <a:pt x="261982" y="49302"/>
                  </a:cubicBezTo>
                  <a:cubicBezTo>
                    <a:pt x="262103" y="49363"/>
                    <a:pt x="262225" y="49241"/>
                    <a:pt x="262225" y="49120"/>
                  </a:cubicBezTo>
                  <a:lnTo>
                    <a:pt x="262225" y="48725"/>
                  </a:lnTo>
                  <a:cubicBezTo>
                    <a:pt x="262225" y="48633"/>
                    <a:pt x="262194" y="48573"/>
                    <a:pt x="262103" y="48542"/>
                  </a:cubicBezTo>
                  <a:cubicBezTo>
                    <a:pt x="261982" y="48512"/>
                    <a:pt x="261860" y="48603"/>
                    <a:pt x="261860" y="48725"/>
                  </a:cubicBezTo>
                  <a:close/>
                  <a:moveTo>
                    <a:pt x="261860" y="47539"/>
                  </a:moveTo>
                  <a:cubicBezTo>
                    <a:pt x="261860" y="47630"/>
                    <a:pt x="261890" y="47722"/>
                    <a:pt x="261982" y="47722"/>
                  </a:cubicBezTo>
                  <a:cubicBezTo>
                    <a:pt x="262103" y="47782"/>
                    <a:pt x="262225" y="47691"/>
                    <a:pt x="262225" y="47539"/>
                  </a:cubicBezTo>
                  <a:lnTo>
                    <a:pt x="262225" y="47144"/>
                  </a:lnTo>
                  <a:cubicBezTo>
                    <a:pt x="262225" y="47083"/>
                    <a:pt x="262194" y="46992"/>
                    <a:pt x="262103" y="46962"/>
                  </a:cubicBezTo>
                  <a:cubicBezTo>
                    <a:pt x="261982" y="46931"/>
                    <a:pt x="261860" y="47023"/>
                    <a:pt x="261860" y="47144"/>
                  </a:cubicBezTo>
                  <a:close/>
                  <a:moveTo>
                    <a:pt x="261860" y="45989"/>
                  </a:moveTo>
                  <a:cubicBezTo>
                    <a:pt x="261860" y="46050"/>
                    <a:pt x="261890" y="46141"/>
                    <a:pt x="261982" y="46171"/>
                  </a:cubicBezTo>
                  <a:cubicBezTo>
                    <a:pt x="262103" y="46202"/>
                    <a:pt x="262225" y="46111"/>
                    <a:pt x="262225" y="45989"/>
                  </a:cubicBezTo>
                  <a:lnTo>
                    <a:pt x="262225" y="45594"/>
                  </a:lnTo>
                  <a:cubicBezTo>
                    <a:pt x="262225" y="45503"/>
                    <a:pt x="262194" y="45412"/>
                    <a:pt x="262103" y="45412"/>
                  </a:cubicBezTo>
                  <a:cubicBezTo>
                    <a:pt x="261982" y="45351"/>
                    <a:pt x="261860" y="45442"/>
                    <a:pt x="261860" y="45594"/>
                  </a:cubicBezTo>
                  <a:close/>
                  <a:moveTo>
                    <a:pt x="261860" y="44408"/>
                  </a:moveTo>
                  <a:cubicBezTo>
                    <a:pt x="261860" y="44500"/>
                    <a:pt x="261890" y="44560"/>
                    <a:pt x="261982" y="44591"/>
                  </a:cubicBezTo>
                  <a:cubicBezTo>
                    <a:pt x="262103" y="44621"/>
                    <a:pt x="262225" y="44530"/>
                    <a:pt x="262225" y="44408"/>
                  </a:cubicBezTo>
                  <a:lnTo>
                    <a:pt x="262225" y="44013"/>
                  </a:lnTo>
                  <a:cubicBezTo>
                    <a:pt x="262225" y="43922"/>
                    <a:pt x="262194" y="43861"/>
                    <a:pt x="262103" y="43831"/>
                  </a:cubicBezTo>
                  <a:cubicBezTo>
                    <a:pt x="261982" y="43770"/>
                    <a:pt x="261860" y="43892"/>
                    <a:pt x="261860" y="44013"/>
                  </a:cubicBezTo>
                  <a:close/>
                  <a:moveTo>
                    <a:pt x="261860" y="42828"/>
                  </a:moveTo>
                  <a:cubicBezTo>
                    <a:pt x="261860" y="42919"/>
                    <a:pt x="261890" y="42980"/>
                    <a:pt x="261982" y="43010"/>
                  </a:cubicBezTo>
                  <a:cubicBezTo>
                    <a:pt x="262103" y="43071"/>
                    <a:pt x="262225" y="42980"/>
                    <a:pt x="262225" y="42828"/>
                  </a:cubicBezTo>
                  <a:lnTo>
                    <a:pt x="262225" y="42433"/>
                  </a:lnTo>
                  <a:cubicBezTo>
                    <a:pt x="262225" y="42342"/>
                    <a:pt x="262194" y="42281"/>
                    <a:pt x="262103" y="42250"/>
                  </a:cubicBezTo>
                  <a:cubicBezTo>
                    <a:pt x="261982" y="42220"/>
                    <a:pt x="261860" y="42311"/>
                    <a:pt x="261860" y="42433"/>
                  </a:cubicBezTo>
                  <a:close/>
                  <a:moveTo>
                    <a:pt x="261860" y="41247"/>
                  </a:moveTo>
                  <a:cubicBezTo>
                    <a:pt x="261860" y="41339"/>
                    <a:pt x="261890" y="41430"/>
                    <a:pt x="261982" y="41460"/>
                  </a:cubicBezTo>
                  <a:cubicBezTo>
                    <a:pt x="262103" y="41491"/>
                    <a:pt x="262225" y="41399"/>
                    <a:pt x="262225" y="41247"/>
                  </a:cubicBezTo>
                  <a:lnTo>
                    <a:pt x="262225" y="40883"/>
                  </a:lnTo>
                  <a:cubicBezTo>
                    <a:pt x="262225" y="40791"/>
                    <a:pt x="262194" y="40700"/>
                    <a:pt x="262103" y="40670"/>
                  </a:cubicBezTo>
                  <a:cubicBezTo>
                    <a:pt x="261982" y="40639"/>
                    <a:pt x="261860" y="40731"/>
                    <a:pt x="261860" y="40883"/>
                  </a:cubicBezTo>
                  <a:close/>
                  <a:moveTo>
                    <a:pt x="261860" y="39697"/>
                  </a:moveTo>
                  <a:cubicBezTo>
                    <a:pt x="261860" y="39788"/>
                    <a:pt x="261890" y="39849"/>
                    <a:pt x="261982" y="39880"/>
                  </a:cubicBezTo>
                  <a:cubicBezTo>
                    <a:pt x="262103" y="39910"/>
                    <a:pt x="262225" y="39819"/>
                    <a:pt x="262225" y="39697"/>
                  </a:cubicBezTo>
                  <a:lnTo>
                    <a:pt x="262225" y="39302"/>
                  </a:lnTo>
                  <a:cubicBezTo>
                    <a:pt x="262225" y="39211"/>
                    <a:pt x="262194" y="39120"/>
                    <a:pt x="262103" y="39120"/>
                  </a:cubicBezTo>
                  <a:cubicBezTo>
                    <a:pt x="261982" y="39059"/>
                    <a:pt x="261860" y="39150"/>
                    <a:pt x="261860" y="39302"/>
                  </a:cubicBezTo>
                  <a:close/>
                  <a:moveTo>
                    <a:pt x="261860" y="38117"/>
                  </a:moveTo>
                  <a:cubicBezTo>
                    <a:pt x="261860" y="38208"/>
                    <a:pt x="261890" y="38269"/>
                    <a:pt x="261982" y="38299"/>
                  </a:cubicBezTo>
                  <a:cubicBezTo>
                    <a:pt x="262103" y="38329"/>
                    <a:pt x="262225" y="38238"/>
                    <a:pt x="262225" y="38117"/>
                  </a:cubicBezTo>
                  <a:lnTo>
                    <a:pt x="262225" y="37721"/>
                  </a:lnTo>
                  <a:cubicBezTo>
                    <a:pt x="262225" y="37630"/>
                    <a:pt x="262194" y="37569"/>
                    <a:pt x="262103" y="37539"/>
                  </a:cubicBezTo>
                  <a:cubicBezTo>
                    <a:pt x="261982" y="37509"/>
                    <a:pt x="261860" y="37600"/>
                    <a:pt x="261860" y="37721"/>
                  </a:cubicBezTo>
                  <a:close/>
                  <a:moveTo>
                    <a:pt x="261860" y="36536"/>
                  </a:moveTo>
                  <a:cubicBezTo>
                    <a:pt x="261860" y="36627"/>
                    <a:pt x="261890" y="36718"/>
                    <a:pt x="261982" y="36718"/>
                  </a:cubicBezTo>
                  <a:cubicBezTo>
                    <a:pt x="262103" y="36779"/>
                    <a:pt x="262225" y="36688"/>
                    <a:pt x="262225" y="36536"/>
                  </a:cubicBezTo>
                  <a:lnTo>
                    <a:pt x="262225" y="36141"/>
                  </a:lnTo>
                  <a:cubicBezTo>
                    <a:pt x="262225" y="36080"/>
                    <a:pt x="262194" y="35989"/>
                    <a:pt x="262103" y="35959"/>
                  </a:cubicBezTo>
                  <a:cubicBezTo>
                    <a:pt x="261982" y="35928"/>
                    <a:pt x="261860" y="36019"/>
                    <a:pt x="261860" y="36141"/>
                  </a:cubicBezTo>
                  <a:close/>
                  <a:moveTo>
                    <a:pt x="261860" y="34986"/>
                  </a:moveTo>
                  <a:cubicBezTo>
                    <a:pt x="261860" y="35047"/>
                    <a:pt x="261890" y="35138"/>
                    <a:pt x="261982" y="35168"/>
                  </a:cubicBezTo>
                  <a:cubicBezTo>
                    <a:pt x="262103" y="35199"/>
                    <a:pt x="262225" y="35107"/>
                    <a:pt x="262225" y="34986"/>
                  </a:cubicBezTo>
                  <a:lnTo>
                    <a:pt x="262225" y="34591"/>
                  </a:lnTo>
                  <a:cubicBezTo>
                    <a:pt x="262225" y="34500"/>
                    <a:pt x="262194" y="34408"/>
                    <a:pt x="262103" y="34378"/>
                  </a:cubicBezTo>
                  <a:cubicBezTo>
                    <a:pt x="261982" y="34348"/>
                    <a:pt x="261860" y="34439"/>
                    <a:pt x="261860" y="34591"/>
                  </a:cubicBezTo>
                  <a:close/>
                  <a:moveTo>
                    <a:pt x="261860" y="33405"/>
                  </a:moveTo>
                  <a:cubicBezTo>
                    <a:pt x="261860" y="33496"/>
                    <a:pt x="261890" y="33557"/>
                    <a:pt x="261982" y="33588"/>
                  </a:cubicBezTo>
                  <a:cubicBezTo>
                    <a:pt x="262103" y="33618"/>
                    <a:pt x="262225" y="33527"/>
                    <a:pt x="262225" y="33405"/>
                  </a:cubicBezTo>
                  <a:lnTo>
                    <a:pt x="262225" y="33010"/>
                  </a:lnTo>
                  <a:cubicBezTo>
                    <a:pt x="262225" y="32919"/>
                    <a:pt x="262194" y="32858"/>
                    <a:pt x="262103" y="32828"/>
                  </a:cubicBezTo>
                  <a:cubicBezTo>
                    <a:pt x="261982" y="32767"/>
                    <a:pt x="261860" y="32889"/>
                    <a:pt x="261860" y="33010"/>
                  </a:cubicBezTo>
                  <a:close/>
                  <a:moveTo>
                    <a:pt x="261860" y="31825"/>
                  </a:moveTo>
                  <a:cubicBezTo>
                    <a:pt x="261860" y="31916"/>
                    <a:pt x="261890" y="31977"/>
                    <a:pt x="261982" y="32007"/>
                  </a:cubicBezTo>
                  <a:cubicBezTo>
                    <a:pt x="262103" y="32068"/>
                    <a:pt x="262225" y="31946"/>
                    <a:pt x="262225" y="31825"/>
                  </a:cubicBezTo>
                  <a:lnTo>
                    <a:pt x="262225" y="31430"/>
                  </a:lnTo>
                  <a:cubicBezTo>
                    <a:pt x="262225" y="31338"/>
                    <a:pt x="262194" y="31278"/>
                    <a:pt x="262103" y="31247"/>
                  </a:cubicBezTo>
                  <a:cubicBezTo>
                    <a:pt x="261982" y="31217"/>
                    <a:pt x="261860" y="31308"/>
                    <a:pt x="261860" y="31430"/>
                  </a:cubicBezTo>
                  <a:close/>
                  <a:moveTo>
                    <a:pt x="261860" y="30244"/>
                  </a:moveTo>
                  <a:cubicBezTo>
                    <a:pt x="261860" y="30335"/>
                    <a:pt x="261890" y="30427"/>
                    <a:pt x="261982" y="30457"/>
                  </a:cubicBezTo>
                  <a:cubicBezTo>
                    <a:pt x="262103" y="30487"/>
                    <a:pt x="262225" y="30396"/>
                    <a:pt x="262225" y="30244"/>
                  </a:cubicBezTo>
                  <a:lnTo>
                    <a:pt x="262225" y="29849"/>
                  </a:lnTo>
                  <a:cubicBezTo>
                    <a:pt x="262225" y="29788"/>
                    <a:pt x="262194" y="29697"/>
                    <a:pt x="262103" y="29667"/>
                  </a:cubicBezTo>
                  <a:cubicBezTo>
                    <a:pt x="261982" y="29636"/>
                    <a:pt x="261860" y="29727"/>
                    <a:pt x="261860" y="29849"/>
                  </a:cubicBezTo>
                  <a:close/>
                  <a:moveTo>
                    <a:pt x="261860" y="28694"/>
                  </a:moveTo>
                  <a:cubicBezTo>
                    <a:pt x="261860" y="28755"/>
                    <a:pt x="261890" y="28846"/>
                    <a:pt x="261982" y="28876"/>
                  </a:cubicBezTo>
                  <a:cubicBezTo>
                    <a:pt x="262103" y="28907"/>
                    <a:pt x="262225" y="28816"/>
                    <a:pt x="262225" y="28694"/>
                  </a:cubicBezTo>
                  <a:lnTo>
                    <a:pt x="262225" y="28299"/>
                  </a:lnTo>
                  <a:cubicBezTo>
                    <a:pt x="262225" y="28208"/>
                    <a:pt x="262194" y="28116"/>
                    <a:pt x="262103" y="28116"/>
                  </a:cubicBezTo>
                  <a:cubicBezTo>
                    <a:pt x="261982" y="28056"/>
                    <a:pt x="261860" y="28147"/>
                    <a:pt x="261860" y="28299"/>
                  </a:cubicBezTo>
                  <a:close/>
                  <a:moveTo>
                    <a:pt x="261860" y="27113"/>
                  </a:moveTo>
                  <a:cubicBezTo>
                    <a:pt x="261860" y="27205"/>
                    <a:pt x="261890" y="27265"/>
                    <a:pt x="261982" y="27296"/>
                  </a:cubicBezTo>
                  <a:cubicBezTo>
                    <a:pt x="262103" y="27326"/>
                    <a:pt x="262225" y="27235"/>
                    <a:pt x="262225" y="27113"/>
                  </a:cubicBezTo>
                  <a:lnTo>
                    <a:pt x="262225" y="26718"/>
                  </a:lnTo>
                  <a:cubicBezTo>
                    <a:pt x="262225" y="26627"/>
                    <a:pt x="262194" y="26566"/>
                    <a:pt x="262103" y="26536"/>
                  </a:cubicBezTo>
                  <a:cubicBezTo>
                    <a:pt x="261982" y="26475"/>
                    <a:pt x="261860" y="26597"/>
                    <a:pt x="261860" y="26718"/>
                  </a:cubicBezTo>
                  <a:close/>
                  <a:moveTo>
                    <a:pt x="261860" y="25533"/>
                  </a:moveTo>
                  <a:cubicBezTo>
                    <a:pt x="261860" y="25624"/>
                    <a:pt x="261890" y="25715"/>
                    <a:pt x="261982" y="25715"/>
                  </a:cubicBezTo>
                  <a:cubicBezTo>
                    <a:pt x="262103" y="25776"/>
                    <a:pt x="262225" y="25685"/>
                    <a:pt x="262225" y="25533"/>
                  </a:cubicBezTo>
                  <a:lnTo>
                    <a:pt x="262225" y="25138"/>
                  </a:lnTo>
                  <a:cubicBezTo>
                    <a:pt x="262225" y="25047"/>
                    <a:pt x="262194" y="24986"/>
                    <a:pt x="262103" y="24955"/>
                  </a:cubicBezTo>
                  <a:cubicBezTo>
                    <a:pt x="261982" y="24925"/>
                    <a:pt x="261860" y="25016"/>
                    <a:pt x="261860" y="25138"/>
                  </a:cubicBezTo>
                  <a:close/>
                  <a:moveTo>
                    <a:pt x="261860" y="23952"/>
                  </a:moveTo>
                  <a:cubicBezTo>
                    <a:pt x="261860" y="24043"/>
                    <a:pt x="261890" y="24135"/>
                    <a:pt x="261982" y="24165"/>
                  </a:cubicBezTo>
                  <a:cubicBezTo>
                    <a:pt x="262103" y="24195"/>
                    <a:pt x="262225" y="24104"/>
                    <a:pt x="262225" y="23952"/>
                  </a:cubicBezTo>
                  <a:lnTo>
                    <a:pt x="262225" y="23588"/>
                  </a:lnTo>
                  <a:cubicBezTo>
                    <a:pt x="262225" y="23496"/>
                    <a:pt x="262194" y="23405"/>
                    <a:pt x="262103" y="23375"/>
                  </a:cubicBezTo>
                  <a:cubicBezTo>
                    <a:pt x="261982" y="23344"/>
                    <a:pt x="261860" y="23436"/>
                    <a:pt x="261860" y="23588"/>
                  </a:cubicBezTo>
                  <a:close/>
                  <a:moveTo>
                    <a:pt x="261860" y="22402"/>
                  </a:moveTo>
                  <a:cubicBezTo>
                    <a:pt x="261860" y="22493"/>
                    <a:pt x="261890" y="22554"/>
                    <a:pt x="261982" y="22584"/>
                  </a:cubicBezTo>
                  <a:cubicBezTo>
                    <a:pt x="262103" y="22615"/>
                    <a:pt x="262225" y="22524"/>
                    <a:pt x="262225" y="22402"/>
                  </a:cubicBezTo>
                  <a:lnTo>
                    <a:pt x="262225" y="22007"/>
                  </a:lnTo>
                  <a:cubicBezTo>
                    <a:pt x="262225" y="21916"/>
                    <a:pt x="262194" y="21825"/>
                    <a:pt x="262103" y="21825"/>
                  </a:cubicBezTo>
                  <a:cubicBezTo>
                    <a:pt x="261982" y="21764"/>
                    <a:pt x="261860" y="21855"/>
                    <a:pt x="261860" y="22007"/>
                  </a:cubicBezTo>
                  <a:close/>
                  <a:moveTo>
                    <a:pt x="261860" y="20822"/>
                  </a:moveTo>
                  <a:cubicBezTo>
                    <a:pt x="261860" y="20913"/>
                    <a:pt x="261890" y="20973"/>
                    <a:pt x="261982" y="21004"/>
                  </a:cubicBezTo>
                  <a:cubicBezTo>
                    <a:pt x="262103" y="21065"/>
                    <a:pt x="262225" y="20943"/>
                    <a:pt x="262225" y="20822"/>
                  </a:cubicBezTo>
                  <a:lnTo>
                    <a:pt x="262225" y="20426"/>
                  </a:lnTo>
                  <a:cubicBezTo>
                    <a:pt x="262225" y="20335"/>
                    <a:pt x="262194" y="20274"/>
                    <a:pt x="262103" y="20244"/>
                  </a:cubicBezTo>
                  <a:cubicBezTo>
                    <a:pt x="261982" y="20214"/>
                    <a:pt x="261860" y="20305"/>
                    <a:pt x="261860" y="20426"/>
                  </a:cubicBezTo>
                  <a:close/>
                  <a:moveTo>
                    <a:pt x="261860" y="19241"/>
                  </a:moveTo>
                  <a:cubicBezTo>
                    <a:pt x="261860" y="19332"/>
                    <a:pt x="261890" y="19423"/>
                    <a:pt x="261982" y="19423"/>
                  </a:cubicBezTo>
                  <a:cubicBezTo>
                    <a:pt x="262103" y="19484"/>
                    <a:pt x="262225" y="19393"/>
                    <a:pt x="262225" y="19241"/>
                  </a:cubicBezTo>
                  <a:lnTo>
                    <a:pt x="262225" y="18846"/>
                  </a:lnTo>
                  <a:cubicBezTo>
                    <a:pt x="262225" y="18785"/>
                    <a:pt x="262194" y="18694"/>
                    <a:pt x="262103" y="18663"/>
                  </a:cubicBezTo>
                  <a:cubicBezTo>
                    <a:pt x="261982" y="18633"/>
                    <a:pt x="261860" y="18724"/>
                    <a:pt x="261860" y="18846"/>
                  </a:cubicBezTo>
                  <a:close/>
                  <a:moveTo>
                    <a:pt x="261860" y="17691"/>
                  </a:moveTo>
                  <a:cubicBezTo>
                    <a:pt x="261860" y="17752"/>
                    <a:pt x="261890" y="17843"/>
                    <a:pt x="261982" y="17873"/>
                  </a:cubicBezTo>
                  <a:cubicBezTo>
                    <a:pt x="262103" y="17904"/>
                    <a:pt x="262225" y="17812"/>
                    <a:pt x="262225" y="17691"/>
                  </a:cubicBezTo>
                  <a:lnTo>
                    <a:pt x="262225" y="17296"/>
                  </a:lnTo>
                  <a:cubicBezTo>
                    <a:pt x="262225" y="17204"/>
                    <a:pt x="262194" y="17113"/>
                    <a:pt x="262103" y="17083"/>
                  </a:cubicBezTo>
                  <a:cubicBezTo>
                    <a:pt x="261982" y="17052"/>
                    <a:pt x="261860" y="17144"/>
                    <a:pt x="261860" y="17296"/>
                  </a:cubicBezTo>
                  <a:close/>
                  <a:moveTo>
                    <a:pt x="261860" y="16110"/>
                  </a:moveTo>
                  <a:cubicBezTo>
                    <a:pt x="261860" y="16201"/>
                    <a:pt x="261890" y="16262"/>
                    <a:pt x="261982" y="16293"/>
                  </a:cubicBezTo>
                  <a:cubicBezTo>
                    <a:pt x="262103" y="16323"/>
                    <a:pt x="262225" y="16232"/>
                    <a:pt x="262225" y="16110"/>
                  </a:cubicBezTo>
                  <a:lnTo>
                    <a:pt x="262225" y="15715"/>
                  </a:lnTo>
                  <a:cubicBezTo>
                    <a:pt x="262225" y="15624"/>
                    <a:pt x="262194" y="15563"/>
                    <a:pt x="262103" y="15533"/>
                  </a:cubicBezTo>
                  <a:cubicBezTo>
                    <a:pt x="261982" y="15472"/>
                    <a:pt x="261860" y="15593"/>
                    <a:pt x="261860" y="15715"/>
                  </a:cubicBezTo>
                  <a:close/>
                  <a:moveTo>
                    <a:pt x="261860" y="14530"/>
                  </a:moveTo>
                  <a:cubicBezTo>
                    <a:pt x="261860" y="14621"/>
                    <a:pt x="261890" y="14682"/>
                    <a:pt x="261982" y="14712"/>
                  </a:cubicBezTo>
                  <a:cubicBezTo>
                    <a:pt x="262103" y="14773"/>
                    <a:pt x="262225" y="14651"/>
                    <a:pt x="262225" y="14530"/>
                  </a:cubicBezTo>
                  <a:lnTo>
                    <a:pt x="262225" y="14134"/>
                  </a:lnTo>
                  <a:cubicBezTo>
                    <a:pt x="262225" y="14043"/>
                    <a:pt x="262194" y="13983"/>
                    <a:pt x="262103" y="13952"/>
                  </a:cubicBezTo>
                  <a:cubicBezTo>
                    <a:pt x="261982" y="13922"/>
                    <a:pt x="261860" y="14013"/>
                    <a:pt x="261860" y="14134"/>
                  </a:cubicBezTo>
                  <a:close/>
                  <a:moveTo>
                    <a:pt x="12737" y="1"/>
                  </a:moveTo>
                  <a:cubicBezTo>
                    <a:pt x="12646" y="1"/>
                    <a:pt x="12554" y="61"/>
                    <a:pt x="12524" y="153"/>
                  </a:cubicBezTo>
                  <a:cubicBezTo>
                    <a:pt x="12494" y="274"/>
                    <a:pt x="12585" y="396"/>
                    <a:pt x="12737" y="396"/>
                  </a:cubicBezTo>
                  <a:lnTo>
                    <a:pt x="13102" y="396"/>
                  </a:lnTo>
                  <a:cubicBezTo>
                    <a:pt x="13193" y="396"/>
                    <a:pt x="13284" y="335"/>
                    <a:pt x="13314" y="274"/>
                  </a:cubicBezTo>
                  <a:cubicBezTo>
                    <a:pt x="13345" y="153"/>
                    <a:pt x="13254" y="1"/>
                    <a:pt x="13102" y="1"/>
                  </a:cubicBezTo>
                  <a:close/>
                  <a:moveTo>
                    <a:pt x="14287" y="1"/>
                  </a:moveTo>
                  <a:cubicBezTo>
                    <a:pt x="14196" y="1"/>
                    <a:pt x="14135" y="61"/>
                    <a:pt x="14105" y="153"/>
                  </a:cubicBezTo>
                  <a:cubicBezTo>
                    <a:pt x="14074" y="274"/>
                    <a:pt x="14165" y="396"/>
                    <a:pt x="14287" y="396"/>
                  </a:cubicBezTo>
                  <a:lnTo>
                    <a:pt x="14682" y="396"/>
                  </a:lnTo>
                  <a:cubicBezTo>
                    <a:pt x="14773" y="396"/>
                    <a:pt x="14864" y="335"/>
                    <a:pt x="14864" y="274"/>
                  </a:cubicBezTo>
                  <a:cubicBezTo>
                    <a:pt x="14925" y="153"/>
                    <a:pt x="14834" y="1"/>
                    <a:pt x="14682" y="1"/>
                  </a:cubicBezTo>
                  <a:close/>
                  <a:moveTo>
                    <a:pt x="15868" y="1"/>
                  </a:moveTo>
                  <a:cubicBezTo>
                    <a:pt x="15776" y="1"/>
                    <a:pt x="15716" y="61"/>
                    <a:pt x="15685" y="153"/>
                  </a:cubicBezTo>
                  <a:cubicBezTo>
                    <a:pt x="15655" y="274"/>
                    <a:pt x="15746" y="396"/>
                    <a:pt x="15868" y="396"/>
                  </a:cubicBezTo>
                  <a:lnTo>
                    <a:pt x="16263" y="396"/>
                  </a:lnTo>
                  <a:cubicBezTo>
                    <a:pt x="16354" y="396"/>
                    <a:pt x="16415" y="335"/>
                    <a:pt x="16445" y="274"/>
                  </a:cubicBezTo>
                  <a:cubicBezTo>
                    <a:pt x="16475" y="153"/>
                    <a:pt x="16384" y="1"/>
                    <a:pt x="16263" y="1"/>
                  </a:cubicBezTo>
                  <a:close/>
                  <a:moveTo>
                    <a:pt x="17448" y="1"/>
                  </a:moveTo>
                  <a:cubicBezTo>
                    <a:pt x="17357" y="1"/>
                    <a:pt x="17296" y="61"/>
                    <a:pt x="17266" y="153"/>
                  </a:cubicBezTo>
                  <a:cubicBezTo>
                    <a:pt x="17205" y="274"/>
                    <a:pt x="17296" y="396"/>
                    <a:pt x="17448" y="396"/>
                  </a:cubicBezTo>
                  <a:lnTo>
                    <a:pt x="17843" y="396"/>
                  </a:lnTo>
                  <a:cubicBezTo>
                    <a:pt x="17934" y="396"/>
                    <a:pt x="17995" y="335"/>
                    <a:pt x="18026" y="274"/>
                  </a:cubicBezTo>
                  <a:cubicBezTo>
                    <a:pt x="18056" y="153"/>
                    <a:pt x="17965" y="1"/>
                    <a:pt x="17843" y="1"/>
                  </a:cubicBezTo>
                  <a:close/>
                  <a:moveTo>
                    <a:pt x="19029" y="1"/>
                  </a:moveTo>
                  <a:cubicBezTo>
                    <a:pt x="18938" y="1"/>
                    <a:pt x="18846" y="61"/>
                    <a:pt x="18816" y="153"/>
                  </a:cubicBezTo>
                  <a:cubicBezTo>
                    <a:pt x="18786" y="274"/>
                    <a:pt x="18877" y="396"/>
                    <a:pt x="19029" y="396"/>
                  </a:cubicBezTo>
                  <a:lnTo>
                    <a:pt x="19424" y="396"/>
                  </a:lnTo>
                  <a:cubicBezTo>
                    <a:pt x="19485" y="396"/>
                    <a:pt x="19576" y="335"/>
                    <a:pt x="19606" y="274"/>
                  </a:cubicBezTo>
                  <a:cubicBezTo>
                    <a:pt x="19637" y="153"/>
                    <a:pt x="19545" y="1"/>
                    <a:pt x="19424" y="1"/>
                  </a:cubicBezTo>
                  <a:close/>
                  <a:moveTo>
                    <a:pt x="20579" y="1"/>
                  </a:moveTo>
                  <a:cubicBezTo>
                    <a:pt x="20518" y="1"/>
                    <a:pt x="20427" y="61"/>
                    <a:pt x="20397" y="153"/>
                  </a:cubicBezTo>
                  <a:cubicBezTo>
                    <a:pt x="20366" y="274"/>
                    <a:pt x="20457" y="396"/>
                    <a:pt x="20579" y="396"/>
                  </a:cubicBezTo>
                  <a:lnTo>
                    <a:pt x="20974" y="396"/>
                  </a:lnTo>
                  <a:cubicBezTo>
                    <a:pt x="21065" y="396"/>
                    <a:pt x="21156" y="335"/>
                    <a:pt x="21156" y="274"/>
                  </a:cubicBezTo>
                  <a:cubicBezTo>
                    <a:pt x="21217" y="153"/>
                    <a:pt x="21126" y="1"/>
                    <a:pt x="20974" y="1"/>
                  </a:cubicBezTo>
                  <a:close/>
                  <a:moveTo>
                    <a:pt x="22159" y="1"/>
                  </a:moveTo>
                  <a:cubicBezTo>
                    <a:pt x="22068" y="1"/>
                    <a:pt x="22007" y="61"/>
                    <a:pt x="21977" y="153"/>
                  </a:cubicBezTo>
                  <a:cubicBezTo>
                    <a:pt x="21947" y="274"/>
                    <a:pt x="22038" y="396"/>
                    <a:pt x="22159" y="396"/>
                  </a:cubicBezTo>
                  <a:lnTo>
                    <a:pt x="22555" y="396"/>
                  </a:lnTo>
                  <a:cubicBezTo>
                    <a:pt x="22646" y="396"/>
                    <a:pt x="22707" y="335"/>
                    <a:pt x="22737" y="274"/>
                  </a:cubicBezTo>
                  <a:cubicBezTo>
                    <a:pt x="22798" y="153"/>
                    <a:pt x="22676" y="1"/>
                    <a:pt x="22555" y="1"/>
                  </a:cubicBezTo>
                  <a:close/>
                  <a:moveTo>
                    <a:pt x="23740" y="1"/>
                  </a:moveTo>
                  <a:cubicBezTo>
                    <a:pt x="23649" y="1"/>
                    <a:pt x="23588" y="61"/>
                    <a:pt x="23558" y="153"/>
                  </a:cubicBezTo>
                  <a:cubicBezTo>
                    <a:pt x="23497" y="274"/>
                    <a:pt x="23618" y="396"/>
                    <a:pt x="23740" y="396"/>
                  </a:cubicBezTo>
                  <a:lnTo>
                    <a:pt x="24135" y="396"/>
                  </a:lnTo>
                  <a:cubicBezTo>
                    <a:pt x="24226" y="396"/>
                    <a:pt x="24287" y="335"/>
                    <a:pt x="24318" y="274"/>
                  </a:cubicBezTo>
                  <a:cubicBezTo>
                    <a:pt x="24348" y="153"/>
                    <a:pt x="24257" y="1"/>
                    <a:pt x="24135" y="1"/>
                  </a:cubicBezTo>
                  <a:close/>
                  <a:moveTo>
                    <a:pt x="25321" y="1"/>
                  </a:moveTo>
                  <a:cubicBezTo>
                    <a:pt x="25229" y="1"/>
                    <a:pt x="25138" y="61"/>
                    <a:pt x="25108" y="153"/>
                  </a:cubicBezTo>
                  <a:cubicBezTo>
                    <a:pt x="25077" y="274"/>
                    <a:pt x="25169" y="396"/>
                    <a:pt x="25321" y="396"/>
                  </a:cubicBezTo>
                  <a:lnTo>
                    <a:pt x="25716" y="396"/>
                  </a:lnTo>
                  <a:cubicBezTo>
                    <a:pt x="25777" y="396"/>
                    <a:pt x="25868" y="335"/>
                    <a:pt x="25898" y="274"/>
                  </a:cubicBezTo>
                  <a:cubicBezTo>
                    <a:pt x="25929" y="153"/>
                    <a:pt x="25837" y="1"/>
                    <a:pt x="25716" y="1"/>
                  </a:cubicBezTo>
                  <a:close/>
                  <a:moveTo>
                    <a:pt x="26871" y="1"/>
                  </a:moveTo>
                  <a:cubicBezTo>
                    <a:pt x="26810" y="1"/>
                    <a:pt x="26719" y="61"/>
                    <a:pt x="26688" y="153"/>
                  </a:cubicBezTo>
                  <a:cubicBezTo>
                    <a:pt x="26658" y="274"/>
                    <a:pt x="26749" y="396"/>
                    <a:pt x="26871" y="396"/>
                  </a:cubicBezTo>
                  <a:lnTo>
                    <a:pt x="27266" y="396"/>
                  </a:lnTo>
                  <a:cubicBezTo>
                    <a:pt x="27357" y="396"/>
                    <a:pt x="27448" y="335"/>
                    <a:pt x="27448" y="274"/>
                  </a:cubicBezTo>
                  <a:cubicBezTo>
                    <a:pt x="27509" y="153"/>
                    <a:pt x="27418" y="1"/>
                    <a:pt x="27266" y="1"/>
                  </a:cubicBezTo>
                  <a:close/>
                  <a:moveTo>
                    <a:pt x="28451" y="1"/>
                  </a:moveTo>
                  <a:cubicBezTo>
                    <a:pt x="28360" y="1"/>
                    <a:pt x="28299" y="61"/>
                    <a:pt x="28269" y="153"/>
                  </a:cubicBezTo>
                  <a:cubicBezTo>
                    <a:pt x="28239" y="274"/>
                    <a:pt x="28330" y="396"/>
                    <a:pt x="28451" y="396"/>
                  </a:cubicBezTo>
                  <a:lnTo>
                    <a:pt x="28847" y="396"/>
                  </a:lnTo>
                  <a:cubicBezTo>
                    <a:pt x="28938" y="396"/>
                    <a:pt x="28998" y="335"/>
                    <a:pt x="29029" y="274"/>
                  </a:cubicBezTo>
                  <a:cubicBezTo>
                    <a:pt x="29090" y="153"/>
                    <a:pt x="28968" y="1"/>
                    <a:pt x="28847" y="1"/>
                  </a:cubicBezTo>
                  <a:close/>
                  <a:moveTo>
                    <a:pt x="30032" y="1"/>
                  </a:moveTo>
                  <a:cubicBezTo>
                    <a:pt x="29941" y="1"/>
                    <a:pt x="29880" y="61"/>
                    <a:pt x="29850" y="153"/>
                  </a:cubicBezTo>
                  <a:cubicBezTo>
                    <a:pt x="29789" y="274"/>
                    <a:pt x="29910" y="396"/>
                    <a:pt x="30032" y="396"/>
                  </a:cubicBezTo>
                  <a:lnTo>
                    <a:pt x="30427" y="396"/>
                  </a:lnTo>
                  <a:cubicBezTo>
                    <a:pt x="30518" y="396"/>
                    <a:pt x="30579" y="335"/>
                    <a:pt x="30609" y="274"/>
                  </a:cubicBezTo>
                  <a:cubicBezTo>
                    <a:pt x="30640" y="153"/>
                    <a:pt x="30549" y="1"/>
                    <a:pt x="30427" y="1"/>
                  </a:cubicBezTo>
                  <a:close/>
                  <a:moveTo>
                    <a:pt x="31613" y="1"/>
                  </a:moveTo>
                  <a:cubicBezTo>
                    <a:pt x="31521" y="1"/>
                    <a:pt x="31430" y="61"/>
                    <a:pt x="31430" y="153"/>
                  </a:cubicBezTo>
                  <a:cubicBezTo>
                    <a:pt x="31369" y="274"/>
                    <a:pt x="31461" y="396"/>
                    <a:pt x="31613" y="396"/>
                  </a:cubicBezTo>
                  <a:lnTo>
                    <a:pt x="32008" y="396"/>
                  </a:lnTo>
                  <a:cubicBezTo>
                    <a:pt x="32068" y="396"/>
                    <a:pt x="32160" y="335"/>
                    <a:pt x="32190" y="274"/>
                  </a:cubicBezTo>
                  <a:cubicBezTo>
                    <a:pt x="32220" y="153"/>
                    <a:pt x="32129" y="1"/>
                    <a:pt x="32008" y="1"/>
                  </a:cubicBezTo>
                  <a:close/>
                  <a:moveTo>
                    <a:pt x="33163" y="1"/>
                  </a:moveTo>
                  <a:cubicBezTo>
                    <a:pt x="33102" y="1"/>
                    <a:pt x="33011" y="61"/>
                    <a:pt x="32980" y="153"/>
                  </a:cubicBezTo>
                  <a:cubicBezTo>
                    <a:pt x="32950" y="274"/>
                    <a:pt x="33041" y="396"/>
                    <a:pt x="33163" y="396"/>
                  </a:cubicBezTo>
                  <a:lnTo>
                    <a:pt x="33558" y="396"/>
                  </a:lnTo>
                  <a:cubicBezTo>
                    <a:pt x="33649" y="396"/>
                    <a:pt x="33740" y="335"/>
                    <a:pt x="33771" y="274"/>
                  </a:cubicBezTo>
                  <a:cubicBezTo>
                    <a:pt x="33801" y="153"/>
                    <a:pt x="33710" y="1"/>
                    <a:pt x="33558" y="1"/>
                  </a:cubicBezTo>
                  <a:close/>
                  <a:moveTo>
                    <a:pt x="34743" y="1"/>
                  </a:moveTo>
                  <a:cubicBezTo>
                    <a:pt x="34652" y="1"/>
                    <a:pt x="34591" y="61"/>
                    <a:pt x="34561" y="153"/>
                  </a:cubicBezTo>
                  <a:cubicBezTo>
                    <a:pt x="34531" y="274"/>
                    <a:pt x="34622" y="396"/>
                    <a:pt x="34743" y="396"/>
                  </a:cubicBezTo>
                  <a:lnTo>
                    <a:pt x="35138" y="396"/>
                  </a:lnTo>
                  <a:cubicBezTo>
                    <a:pt x="35230" y="396"/>
                    <a:pt x="35290" y="335"/>
                    <a:pt x="35321" y="274"/>
                  </a:cubicBezTo>
                  <a:cubicBezTo>
                    <a:pt x="35382" y="153"/>
                    <a:pt x="35260" y="1"/>
                    <a:pt x="35138" y="1"/>
                  </a:cubicBezTo>
                  <a:close/>
                  <a:moveTo>
                    <a:pt x="36324" y="1"/>
                  </a:moveTo>
                  <a:cubicBezTo>
                    <a:pt x="36233" y="1"/>
                    <a:pt x="36172" y="61"/>
                    <a:pt x="36141" y="153"/>
                  </a:cubicBezTo>
                  <a:cubicBezTo>
                    <a:pt x="36081" y="274"/>
                    <a:pt x="36202" y="396"/>
                    <a:pt x="36324" y="396"/>
                  </a:cubicBezTo>
                  <a:lnTo>
                    <a:pt x="36719" y="396"/>
                  </a:lnTo>
                  <a:cubicBezTo>
                    <a:pt x="36810" y="396"/>
                    <a:pt x="36871" y="335"/>
                    <a:pt x="36901" y="274"/>
                  </a:cubicBezTo>
                  <a:cubicBezTo>
                    <a:pt x="36932" y="153"/>
                    <a:pt x="36841" y="1"/>
                    <a:pt x="36719" y="1"/>
                  </a:cubicBezTo>
                  <a:close/>
                  <a:moveTo>
                    <a:pt x="37904" y="1"/>
                  </a:moveTo>
                  <a:cubicBezTo>
                    <a:pt x="37813" y="1"/>
                    <a:pt x="37722" y="61"/>
                    <a:pt x="37722" y="153"/>
                  </a:cubicBezTo>
                  <a:cubicBezTo>
                    <a:pt x="37661" y="274"/>
                    <a:pt x="37752" y="396"/>
                    <a:pt x="37904" y="396"/>
                  </a:cubicBezTo>
                  <a:lnTo>
                    <a:pt x="38300" y="396"/>
                  </a:lnTo>
                  <a:cubicBezTo>
                    <a:pt x="38360" y="396"/>
                    <a:pt x="38452" y="335"/>
                    <a:pt x="38482" y="274"/>
                  </a:cubicBezTo>
                  <a:cubicBezTo>
                    <a:pt x="38512" y="153"/>
                    <a:pt x="38421" y="1"/>
                    <a:pt x="38300" y="1"/>
                  </a:cubicBezTo>
                  <a:close/>
                  <a:moveTo>
                    <a:pt x="39455" y="1"/>
                  </a:moveTo>
                  <a:cubicBezTo>
                    <a:pt x="39394" y="1"/>
                    <a:pt x="39303" y="61"/>
                    <a:pt x="39272" y="153"/>
                  </a:cubicBezTo>
                  <a:cubicBezTo>
                    <a:pt x="39242" y="274"/>
                    <a:pt x="39333" y="396"/>
                    <a:pt x="39455" y="396"/>
                  </a:cubicBezTo>
                  <a:lnTo>
                    <a:pt x="39850" y="396"/>
                  </a:lnTo>
                  <a:cubicBezTo>
                    <a:pt x="39941" y="396"/>
                    <a:pt x="40032" y="335"/>
                    <a:pt x="40063" y="274"/>
                  </a:cubicBezTo>
                  <a:cubicBezTo>
                    <a:pt x="40093" y="153"/>
                    <a:pt x="40002" y="1"/>
                    <a:pt x="39850" y="1"/>
                  </a:cubicBezTo>
                  <a:close/>
                  <a:moveTo>
                    <a:pt x="41035" y="1"/>
                  </a:moveTo>
                  <a:cubicBezTo>
                    <a:pt x="40944" y="1"/>
                    <a:pt x="40883" y="61"/>
                    <a:pt x="40853" y="153"/>
                  </a:cubicBezTo>
                  <a:cubicBezTo>
                    <a:pt x="40822" y="274"/>
                    <a:pt x="40914" y="396"/>
                    <a:pt x="41035" y="396"/>
                  </a:cubicBezTo>
                  <a:lnTo>
                    <a:pt x="41430" y="396"/>
                  </a:lnTo>
                  <a:cubicBezTo>
                    <a:pt x="41522" y="396"/>
                    <a:pt x="41582" y="335"/>
                    <a:pt x="41613" y="274"/>
                  </a:cubicBezTo>
                  <a:cubicBezTo>
                    <a:pt x="41674" y="153"/>
                    <a:pt x="41582" y="1"/>
                    <a:pt x="41430" y="1"/>
                  </a:cubicBezTo>
                  <a:close/>
                  <a:moveTo>
                    <a:pt x="42616" y="1"/>
                  </a:moveTo>
                  <a:cubicBezTo>
                    <a:pt x="42525" y="1"/>
                    <a:pt x="42464" y="61"/>
                    <a:pt x="42433" y="153"/>
                  </a:cubicBezTo>
                  <a:cubicBezTo>
                    <a:pt x="42403" y="274"/>
                    <a:pt x="42494" y="396"/>
                    <a:pt x="42616" y="396"/>
                  </a:cubicBezTo>
                  <a:lnTo>
                    <a:pt x="43011" y="396"/>
                  </a:lnTo>
                  <a:cubicBezTo>
                    <a:pt x="43102" y="396"/>
                    <a:pt x="43163" y="335"/>
                    <a:pt x="43193" y="274"/>
                  </a:cubicBezTo>
                  <a:cubicBezTo>
                    <a:pt x="43224" y="153"/>
                    <a:pt x="43132" y="1"/>
                    <a:pt x="43011" y="1"/>
                  </a:cubicBezTo>
                  <a:close/>
                  <a:moveTo>
                    <a:pt x="44196" y="1"/>
                  </a:moveTo>
                  <a:cubicBezTo>
                    <a:pt x="44105" y="1"/>
                    <a:pt x="44014" y="61"/>
                    <a:pt x="44014" y="153"/>
                  </a:cubicBezTo>
                  <a:cubicBezTo>
                    <a:pt x="43953" y="274"/>
                    <a:pt x="44044" y="396"/>
                    <a:pt x="44196" y="396"/>
                  </a:cubicBezTo>
                  <a:lnTo>
                    <a:pt x="44591" y="396"/>
                  </a:lnTo>
                  <a:cubicBezTo>
                    <a:pt x="44683" y="396"/>
                    <a:pt x="44743" y="335"/>
                    <a:pt x="44774" y="274"/>
                  </a:cubicBezTo>
                  <a:cubicBezTo>
                    <a:pt x="44804" y="153"/>
                    <a:pt x="44713" y="1"/>
                    <a:pt x="44591" y="1"/>
                  </a:cubicBezTo>
                  <a:close/>
                  <a:moveTo>
                    <a:pt x="45777" y="1"/>
                  </a:moveTo>
                  <a:cubicBezTo>
                    <a:pt x="45686" y="1"/>
                    <a:pt x="45595" y="61"/>
                    <a:pt x="45564" y="153"/>
                  </a:cubicBezTo>
                  <a:cubicBezTo>
                    <a:pt x="45534" y="274"/>
                    <a:pt x="45625" y="396"/>
                    <a:pt x="45777" y="396"/>
                  </a:cubicBezTo>
                  <a:lnTo>
                    <a:pt x="46142" y="396"/>
                  </a:lnTo>
                  <a:cubicBezTo>
                    <a:pt x="46233" y="396"/>
                    <a:pt x="46324" y="335"/>
                    <a:pt x="46354" y="274"/>
                  </a:cubicBezTo>
                  <a:cubicBezTo>
                    <a:pt x="46385" y="153"/>
                    <a:pt x="46294" y="1"/>
                    <a:pt x="46142" y="1"/>
                  </a:cubicBezTo>
                  <a:close/>
                  <a:moveTo>
                    <a:pt x="47327" y="1"/>
                  </a:moveTo>
                  <a:cubicBezTo>
                    <a:pt x="47236" y="1"/>
                    <a:pt x="47175" y="61"/>
                    <a:pt x="47145" y="153"/>
                  </a:cubicBezTo>
                  <a:cubicBezTo>
                    <a:pt x="47114" y="274"/>
                    <a:pt x="47206" y="396"/>
                    <a:pt x="47327" y="396"/>
                  </a:cubicBezTo>
                  <a:lnTo>
                    <a:pt x="47722" y="396"/>
                  </a:lnTo>
                  <a:cubicBezTo>
                    <a:pt x="47813" y="396"/>
                    <a:pt x="47905" y="335"/>
                    <a:pt x="47905" y="274"/>
                  </a:cubicBezTo>
                  <a:cubicBezTo>
                    <a:pt x="47965" y="153"/>
                    <a:pt x="47874" y="1"/>
                    <a:pt x="47722" y="1"/>
                  </a:cubicBezTo>
                  <a:close/>
                  <a:moveTo>
                    <a:pt x="48908" y="1"/>
                  </a:moveTo>
                  <a:cubicBezTo>
                    <a:pt x="48816" y="1"/>
                    <a:pt x="48756" y="61"/>
                    <a:pt x="48725" y="153"/>
                  </a:cubicBezTo>
                  <a:cubicBezTo>
                    <a:pt x="48695" y="274"/>
                    <a:pt x="48786" y="396"/>
                    <a:pt x="48908" y="396"/>
                  </a:cubicBezTo>
                  <a:lnTo>
                    <a:pt x="49303" y="396"/>
                  </a:lnTo>
                  <a:cubicBezTo>
                    <a:pt x="49394" y="396"/>
                    <a:pt x="49455" y="335"/>
                    <a:pt x="49485" y="274"/>
                  </a:cubicBezTo>
                  <a:cubicBezTo>
                    <a:pt x="49516" y="153"/>
                    <a:pt x="49424" y="1"/>
                    <a:pt x="49303" y="1"/>
                  </a:cubicBezTo>
                  <a:close/>
                  <a:moveTo>
                    <a:pt x="50488" y="1"/>
                  </a:moveTo>
                  <a:cubicBezTo>
                    <a:pt x="50397" y="1"/>
                    <a:pt x="50306" y="61"/>
                    <a:pt x="50306" y="153"/>
                  </a:cubicBezTo>
                  <a:cubicBezTo>
                    <a:pt x="50245" y="274"/>
                    <a:pt x="50336" y="396"/>
                    <a:pt x="50488" y="396"/>
                  </a:cubicBezTo>
                  <a:lnTo>
                    <a:pt x="50883" y="396"/>
                  </a:lnTo>
                  <a:cubicBezTo>
                    <a:pt x="50975" y="396"/>
                    <a:pt x="51035" y="335"/>
                    <a:pt x="51066" y="274"/>
                  </a:cubicBezTo>
                  <a:cubicBezTo>
                    <a:pt x="51096" y="153"/>
                    <a:pt x="51005" y="1"/>
                    <a:pt x="50883" y="1"/>
                  </a:cubicBezTo>
                  <a:close/>
                  <a:moveTo>
                    <a:pt x="52069" y="1"/>
                  </a:moveTo>
                  <a:cubicBezTo>
                    <a:pt x="51978" y="1"/>
                    <a:pt x="51886" y="61"/>
                    <a:pt x="51856" y="153"/>
                  </a:cubicBezTo>
                  <a:cubicBezTo>
                    <a:pt x="51826" y="274"/>
                    <a:pt x="51917" y="396"/>
                    <a:pt x="52069" y="396"/>
                  </a:cubicBezTo>
                  <a:lnTo>
                    <a:pt x="52434" y="396"/>
                  </a:lnTo>
                  <a:cubicBezTo>
                    <a:pt x="52525" y="396"/>
                    <a:pt x="52616" y="335"/>
                    <a:pt x="52646" y="274"/>
                  </a:cubicBezTo>
                  <a:cubicBezTo>
                    <a:pt x="52677" y="153"/>
                    <a:pt x="52586" y="1"/>
                    <a:pt x="52434" y="1"/>
                  </a:cubicBezTo>
                  <a:close/>
                  <a:moveTo>
                    <a:pt x="53619" y="1"/>
                  </a:moveTo>
                  <a:cubicBezTo>
                    <a:pt x="53528" y="1"/>
                    <a:pt x="53467" y="61"/>
                    <a:pt x="53437" y="153"/>
                  </a:cubicBezTo>
                  <a:cubicBezTo>
                    <a:pt x="53406" y="274"/>
                    <a:pt x="53497" y="396"/>
                    <a:pt x="53619" y="396"/>
                  </a:cubicBezTo>
                  <a:lnTo>
                    <a:pt x="54014" y="396"/>
                  </a:lnTo>
                  <a:cubicBezTo>
                    <a:pt x="54105" y="396"/>
                    <a:pt x="54197" y="335"/>
                    <a:pt x="54197" y="274"/>
                  </a:cubicBezTo>
                  <a:cubicBezTo>
                    <a:pt x="54257" y="153"/>
                    <a:pt x="54166" y="1"/>
                    <a:pt x="54014" y="1"/>
                  </a:cubicBezTo>
                  <a:close/>
                  <a:moveTo>
                    <a:pt x="55200" y="1"/>
                  </a:moveTo>
                  <a:cubicBezTo>
                    <a:pt x="55108" y="1"/>
                    <a:pt x="55048" y="61"/>
                    <a:pt x="55017" y="153"/>
                  </a:cubicBezTo>
                  <a:cubicBezTo>
                    <a:pt x="54987" y="274"/>
                    <a:pt x="55078" y="396"/>
                    <a:pt x="55200" y="396"/>
                  </a:cubicBezTo>
                  <a:lnTo>
                    <a:pt x="55595" y="396"/>
                  </a:lnTo>
                  <a:cubicBezTo>
                    <a:pt x="55686" y="396"/>
                    <a:pt x="55747" y="335"/>
                    <a:pt x="55777" y="274"/>
                  </a:cubicBezTo>
                  <a:cubicBezTo>
                    <a:pt x="55808" y="153"/>
                    <a:pt x="55716" y="1"/>
                    <a:pt x="55595" y="1"/>
                  </a:cubicBezTo>
                  <a:close/>
                  <a:moveTo>
                    <a:pt x="56780" y="1"/>
                  </a:moveTo>
                  <a:cubicBezTo>
                    <a:pt x="56689" y="1"/>
                    <a:pt x="56628" y="61"/>
                    <a:pt x="56598" y="153"/>
                  </a:cubicBezTo>
                  <a:cubicBezTo>
                    <a:pt x="56537" y="274"/>
                    <a:pt x="56628" y="396"/>
                    <a:pt x="56780" y="396"/>
                  </a:cubicBezTo>
                  <a:lnTo>
                    <a:pt x="57175" y="396"/>
                  </a:lnTo>
                  <a:cubicBezTo>
                    <a:pt x="57267" y="396"/>
                    <a:pt x="57327" y="335"/>
                    <a:pt x="57358" y="274"/>
                  </a:cubicBezTo>
                  <a:cubicBezTo>
                    <a:pt x="57388" y="153"/>
                    <a:pt x="57297" y="1"/>
                    <a:pt x="57175" y="1"/>
                  </a:cubicBezTo>
                  <a:close/>
                  <a:moveTo>
                    <a:pt x="58361" y="1"/>
                  </a:moveTo>
                  <a:cubicBezTo>
                    <a:pt x="58270" y="1"/>
                    <a:pt x="58178" y="61"/>
                    <a:pt x="58148" y="153"/>
                  </a:cubicBezTo>
                  <a:cubicBezTo>
                    <a:pt x="58118" y="274"/>
                    <a:pt x="58209" y="396"/>
                    <a:pt x="58361" y="396"/>
                  </a:cubicBezTo>
                  <a:lnTo>
                    <a:pt x="58756" y="396"/>
                  </a:lnTo>
                  <a:cubicBezTo>
                    <a:pt x="58817" y="396"/>
                    <a:pt x="58908" y="335"/>
                    <a:pt x="58938" y="274"/>
                  </a:cubicBezTo>
                  <a:cubicBezTo>
                    <a:pt x="58969" y="153"/>
                    <a:pt x="58877" y="1"/>
                    <a:pt x="58756" y="1"/>
                  </a:cubicBezTo>
                  <a:close/>
                  <a:moveTo>
                    <a:pt x="59911" y="1"/>
                  </a:moveTo>
                  <a:cubicBezTo>
                    <a:pt x="59850" y="1"/>
                    <a:pt x="59759" y="61"/>
                    <a:pt x="59729" y="153"/>
                  </a:cubicBezTo>
                  <a:cubicBezTo>
                    <a:pt x="59698" y="274"/>
                    <a:pt x="59789" y="396"/>
                    <a:pt x="59911" y="396"/>
                  </a:cubicBezTo>
                  <a:lnTo>
                    <a:pt x="60306" y="396"/>
                  </a:lnTo>
                  <a:cubicBezTo>
                    <a:pt x="60397" y="396"/>
                    <a:pt x="60488" y="335"/>
                    <a:pt x="60488" y="274"/>
                  </a:cubicBezTo>
                  <a:cubicBezTo>
                    <a:pt x="60549" y="153"/>
                    <a:pt x="60458" y="1"/>
                    <a:pt x="60306" y="1"/>
                  </a:cubicBezTo>
                  <a:close/>
                  <a:moveTo>
                    <a:pt x="61492" y="1"/>
                  </a:moveTo>
                  <a:cubicBezTo>
                    <a:pt x="61400" y="1"/>
                    <a:pt x="61340" y="61"/>
                    <a:pt x="61309" y="153"/>
                  </a:cubicBezTo>
                  <a:cubicBezTo>
                    <a:pt x="61279" y="274"/>
                    <a:pt x="61370" y="396"/>
                    <a:pt x="61492" y="396"/>
                  </a:cubicBezTo>
                  <a:lnTo>
                    <a:pt x="61887" y="396"/>
                  </a:lnTo>
                  <a:cubicBezTo>
                    <a:pt x="61978" y="396"/>
                    <a:pt x="62039" y="335"/>
                    <a:pt x="62069" y="274"/>
                  </a:cubicBezTo>
                  <a:cubicBezTo>
                    <a:pt x="62130" y="153"/>
                    <a:pt x="62008" y="1"/>
                    <a:pt x="61887" y="1"/>
                  </a:cubicBezTo>
                  <a:close/>
                  <a:moveTo>
                    <a:pt x="63072" y="1"/>
                  </a:moveTo>
                  <a:cubicBezTo>
                    <a:pt x="62981" y="1"/>
                    <a:pt x="62920" y="61"/>
                    <a:pt x="62890" y="153"/>
                  </a:cubicBezTo>
                  <a:cubicBezTo>
                    <a:pt x="62829" y="274"/>
                    <a:pt x="62950" y="396"/>
                    <a:pt x="63072" y="396"/>
                  </a:cubicBezTo>
                  <a:lnTo>
                    <a:pt x="63467" y="396"/>
                  </a:lnTo>
                  <a:cubicBezTo>
                    <a:pt x="63558" y="396"/>
                    <a:pt x="63619" y="335"/>
                    <a:pt x="63650" y="274"/>
                  </a:cubicBezTo>
                  <a:cubicBezTo>
                    <a:pt x="63680" y="153"/>
                    <a:pt x="63589" y="1"/>
                    <a:pt x="63467" y="1"/>
                  </a:cubicBezTo>
                  <a:close/>
                  <a:moveTo>
                    <a:pt x="64653" y="1"/>
                  </a:moveTo>
                  <a:cubicBezTo>
                    <a:pt x="64561" y="1"/>
                    <a:pt x="64470" y="61"/>
                    <a:pt x="64440" y="153"/>
                  </a:cubicBezTo>
                  <a:cubicBezTo>
                    <a:pt x="64409" y="274"/>
                    <a:pt x="64501" y="396"/>
                    <a:pt x="64653" y="396"/>
                  </a:cubicBezTo>
                  <a:lnTo>
                    <a:pt x="65048" y="396"/>
                  </a:lnTo>
                  <a:cubicBezTo>
                    <a:pt x="65109" y="396"/>
                    <a:pt x="65200" y="335"/>
                    <a:pt x="65230" y="274"/>
                  </a:cubicBezTo>
                  <a:cubicBezTo>
                    <a:pt x="65261" y="153"/>
                    <a:pt x="65169" y="1"/>
                    <a:pt x="65048" y="1"/>
                  </a:cubicBezTo>
                  <a:close/>
                  <a:moveTo>
                    <a:pt x="66203" y="1"/>
                  </a:moveTo>
                  <a:cubicBezTo>
                    <a:pt x="66142" y="1"/>
                    <a:pt x="66051" y="61"/>
                    <a:pt x="66020" y="153"/>
                  </a:cubicBezTo>
                  <a:cubicBezTo>
                    <a:pt x="65990" y="274"/>
                    <a:pt x="66081" y="396"/>
                    <a:pt x="66203" y="396"/>
                  </a:cubicBezTo>
                  <a:lnTo>
                    <a:pt x="66598" y="396"/>
                  </a:lnTo>
                  <a:cubicBezTo>
                    <a:pt x="66689" y="396"/>
                    <a:pt x="66780" y="335"/>
                    <a:pt x="66780" y="274"/>
                  </a:cubicBezTo>
                  <a:cubicBezTo>
                    <a:pt x="66841" y="153"/>
                    <a:pt x="66750" y="1"/>
                    <a:pt x="66598" y="1"/>
                  </a:cubicBezTo>
                  <a:close/>
                  <a:moveTo>
                    <a:pt x="67783" y="1"/>
                  </a:moveTo>
                  <a:cubicBezTo>
                    <a:pt x="67692" y="1"/>
                    <a:pt x="67631" y="61"/>
                    <a:pt x="67601" y="153"/>
                  </a:cubicBezTo>
                  <a:cubicBezTo>
                    <a:pt x="67571" y="274"/>
                    <a:pt x="67662" y="396"/>
                    <a:pt x="67783" y="396"/>
                  </a:cubicBezTo>
                  <a:lnTo>
                    <a:pt x="68179" y="396"/>
                  </a:lnTo>
                  <a:cubicBezTo>
                    <a:pt x="68270" y="396"/>
                    <a:pt x="68331" y="335"/>
                    <a:pt x="68361" y="274"/>
                  </a:cubicBezTo>
                  <a:cubicBezTo>
                    <a:pt x="68422" y="153"/>
                    <a:pt x="68300" y="1"/>
                    <a:pt x="68179" y="1"/>
                  </a:cubicBezTo>
                  <a:close/>
                  <a:moveTo>
                    <a:pt x="69364" y="1"/>
                  </a:moveTo>
                  <a:cubicBezTo>
                    <a:pt x="69273" y="1"/>
                    <a:pt x="69212" y="61"/>
                    <a:pt x="69182" y="153"/>
                  </a:cubicBezTo>
                  <a:cubicBezTo>
                    <a:pt x="69121" y="274"/>
                    <a:pt x="69242" y="396"/>
                    <a:pt x="69364" y="396"/>
                  </a:cubicBezTo>
                  <a:lnTo>
                    <a:pt x="69759" y="396"/>
                  </a:lnTo>
                  <a:cubicBezTo>
                    <a:pt x="69850" y="396"/>
                    <a:pt x="69911" y="335"/>
                    <a:pt x="69942" y="274"/>
                  </a:cubicBezTo>
                  <a:cubicBezTo>
                    <a:pt x="69972" y="153"/>
                    <a:pt x="69881" y="1"/>
                    <a:pt x="69759" y="1"/>
                  </a:cubicBezTo>
                  <a:close/>
                  <a:moveTo>
                    <a:pt x="70945" y="1"/>
                  </a:moveTo>
                  <a:cubicBezTo>
                    <a:pt x="70853" y="1"/>
                    <a:pt x="70762" y="61"/>
                    <a:pt x="70762" y="153"/>
                  </a:cubicBezTo>
                  <a:cubicBezTo>
                    <a:pt x="70701" y="274"/>
                    <a:pt x="70793" y="396"/>
                    <a:pt x="70945" y="396"/>
                  </a:cubicBezTo>
                  <a:lnTo>
                    <a:pt x="71340" y="396"/>
                  </a:lnTo>
                  <a:cubicBezTo>
                    <a:pt x="71401" y="396"/>
                    <a:pt x="71492" y="335"/>
                    <a:pt x="71522" y="274"/>
                  </a:cubicBezTo>
                  <a:cubicBezTo>
                    <a:pt x="71552" y="153"/>
                    <a:pt x="71461" y="1"/>
                    <a:pt x="71340" y="1"/>
                  </a:cubicBezTo>
                  <a:close/>
                  <a:moveTo>
                    <a:pt x="72495" y="1"/>
                  </a:moveTo>
                  <a:cubicBezTo>
                    <a:pt x="72434" y="1"/>
                    <a:pt x="72343" y="61"/>
                    <a:pt x="72312" y="153"/>
                  </a:cubicBezTo>
                  <a:cubicBezTo>
                    <a:pt x="72282" y="274"/>
                    <a:pt x="72373" y="396"/>
                    <a:pt x="72495" y="396"/>
                  </a:cubicBezTo>
                  <a:lnTo>
                    <a:pt x="72890" y="396"/>
                  </a:lnTo>
                  <a:cubicBezTo>
                    <a:pt x="72981" y="396"/>
                    <a:pt x="73072" y="335"/>
                    <a:pt x="73103" y="274"/>
                  </a:cubicBezTo>
                  <a:cubicBezTo>
                    <a:pt x="73133" y="153"/>
                    <a:pt x="73042" y="1"/>
                    <a:pt x="72890" y="1"/>
                  </a:cubicBezTo>
                  <a:close/>
                  <a:moveTo>
                    <a:pt x="74075" y="1"/>
                  </a:moveTo>
                  <a:cubicBezTo>
                    <a:pt x="73984" y="1"/>
                    <a:pt x="73923" y="61"/>
                    <a:pt x="73893" y="153"/>
                  </a:cubicBezTo>
                  <a:cubicBezTo>
                    <a:pt x="73863" y="274"/>
                    <a:pt x="73954" y="396"/>
                    <a:pt x="74075" y="396"/>
                  </a:cubicBezTo>
                  <a:lnTo>
                    <a:pt x="74470" y="396"/>
                  </a:lnTo>
                  <a:cubicBezTo>
                    <a:pt x="74562" y="396"/>
                    <a:pt x="74622" y="335"/>
                    <a:pt x="74653" y="274"/>
                  </a:cubicBezTo>
                  <a:cubicBezTo>
                    <a:pt x="74714" y="153"/>
                    <a:pt x="74622" y="1"/>
                    <a:pt x="74470" y="1"/>
                  </a:cubicBezTo>
                  <a:close/>
                  <a:moveTo>
                    <a:pt x="75656" y="1"/>
                  </a:moveTo>
                  <a:cubicBezTo>
                    <a:pt x="75565" y="1"/>
                    <a:pt x="75504" y="61"/>
                    <a:pt x="75474" y="153"/>
                  </a:cubicBezTo>
                  <a:cubicBezTo>
                    <a:pt x="75413" y="274"/>
                    <a:pt x="75534" y="396"/>
                    <a:pt x="75656" y="396"/>
                  </a:cubicBezTo>
                  <a:lnTo>
                    <a:pt x="76051" y="396"/>
                  </a:lnTo>
                  <a:cubicBezTo>
                    <a:pt x="76142" y="396"/>
                    <a:pt x="76203" y="335"/>
                    <a:pt x="76233" y="274"/>
                  </a:cubicBezTo>
                  <a:cubicBezTo>
                    <a:pt x="76264" y="153"/>
                    <a:pt x="76173" y="1"/>
                    <a:pt x="76051" y="1"/>
                  </a:cubicBezTo>
                  <a:close/>
                  <a:moveTo>
                    <a:pt x="77236" y="1"/>
                  </a:moveTo>
                  <a:cubicBezTo>
                    <a:pt x="77145" y="1"/>
                    <a:pt x="77054" y="61"/>
                    <a:pt x="77054" y="153"/>
                  </a:cubicBezTo>
                  <a:cubicBezTo>
                    <a:pt x="76993" y="274"/>
                    <a:pt x="77084" y="396"/>
                    <a:pt x="77236" y="396"/>
                  </a:cubicBezTo>
                  <a:lnTo>
                    <a:pt x="77632" y="396"/>
                  </a:lnTo>
                  <a:cubicBezTo>
                    <a:pt x="77692" y="396"/>
                    <a:pt x="77784" y="335"/>
                    <a:pt x="77814" y="274"/>
                  </a:cubicBezTo>
                  <a:cubicBezTo>
                    <a:pt x="77844" y="153"/>
                    <a:pt x="77753" y="1"/>
                    <a:pt x="77632" y="1"/>
                  </a:cubicBezTo>
                  <a:close/>
                  <a:moveTo>
                    <a:pt x="78787" y="1"/>
                  </a:moveTo>
                  <a:cubicBezTo>
                    <a:pt x="78726" y="1"/>
                    <a:pt x="78635" y="61"/>
                    <a:pt x="78604" y="153"/>
                  </a:cubicBezTo>
                  <a:cubicBezTo>
                    <a:pt x="78574" y="274"/>
                    <a:pt x="78665" y="396"/>
                    <a:pt x="78787" y="396"/>
                  </a:cubicBezTo>
                  <a:lnTo>
                    <a:pt x="79182" y="396"/>
                  </a:lnTo>
                  <a:cubicBezTo>
                    <a:pt x="79273" y="396"/>
                    <a:pt x="79364" y="335"/>
                    <a:pt x="79395" y="274"/>
                  </a:cubicBezTo>
                  <a:cubicBezTo>
                    <a:pt x="79425" y="153"/>
                    <a:pt x="79334" y="1"/>
                    <a:pt x="79182" y="1"/>
                  </a:cubicBezTo>
                  <a:close/>
                  <a:moveTo>
                    <a:pt x="80367" y="1"/>
                  </a:moveTo>
                  <a:cubicBezTo>
                    <a:pt x="80276" y="1"/>
                    <a:pt x="80215" y="61"/>
                    <a:pt x="80185" y="153"/>
                  </a:cubicBezTo>
                  <a:cubicBezTo>
                    <a:pt x="80154" y="274"/>
                    <a:pt x="80246" y="396"/>
                    <a:pt x="80367" y="396"/>
                  </a:cubicBezTo>
                  <a:lnTo>
                    <a:pt x="80762" y="396"/>
                  </a:lnTo>
                  <a:cubicBezTo>
                    <a:pt x="80854" y="396"/>
                    <a:pt x="80914" y="335"/>
                    <a:pt x="80945" y="274"/>
                  </a:cubicBezTo>
                  <a:cubicBezTo>
                    <a:pt x="81006" y="153"/>
                    <a:pt x="80914" y="1"/>
                    <a:pt x="80762" y="1"/>
                  </a:cubicBezTo>
                  <a:close/>
                  <a:moveTo>
                    <a:pt x="81948" y="1"/>
                  </a:moveTo>
                  <a:cubicBezTo>
                    <a:pt x="81857" y="1"/>
                    <a:pt x="81796" y="61"/>
                    <a:pt x="81765" y="153"/>
                  </a:cubicBezTo>
                  <a:cubicBezTo>
                    <a:pt x="81735" y="274"/>
                    <a:pt x="81826" y="396"/>
                    <a:pt x="81948" y="396"/>
                  </a:cubicBezTo>
                  <a:lnTo>
                    <a:pt x="82343" y="396"/>
                  </a:lnTo>
                  <a:cubicBezTo>
                    <a:pt x="82434" y="396"/>
                    <a:pt x="82495" y="335"/>
                    <a:pt x="82525" y="274"/>
                  </a:cubicBezTo>
                  <a:cubicBezTo>
                    <a:pt x="82556" y="153"/>
                    <a:pt x="82465" y="1"/>
                    <a:pt x="82343" y="1"/>
                  </a:cubicBezTo>
                  <a:close/>
                  <a:moveTo>
                    <a:pt x="83528" y="1"/>
                  </a:moveTo>
                  <a:cubicBezTo>
                    <a:pt x="83437" y="1"/>
                    <a:pt x="83346" y="61"/>
                    <a:pt x="83346" y="153"/>
                  </a:cubicBezTo>
                  <a:cubicBezTo>
                    <a:pt x="83285" y="274"/>
                    <a:pt x="83376" y="396"/>
                    <a:pt x="83528" y="396"/>
                  </a:cubicBezTo>
                  <a:lnTo>
                    <a:pt x="83924" y="396"/>
                  </a:lnTo>
                  <a:cubicBezTo>
                    <a:pt x="84015" y="396"/>
                    <a:pt x="84076" y="335"/>
                    <a:pt x="84106" y="274"/>
                  </a:cubicBezTo>
                  <a:cubicBezTo>
                    <a:pt x="84136" y="153"/>
                    <a:pt x="84045" y="1"/>
                    <a:pt x="83924" y="1"/>
                  </a:cubicBezTo>
                  <a:close/>
                  <a:moveTo>
                    <a:pt x="85109" y="1"/>
                  </a:moveTo>
                  <a:cubicBezTo>
                    <a:pt x="85018" y="1"/>
                    <a:pt x="84927" y="61"/>
                    <a:pt x="84896" y="153"/>
                  </a:cubicBezTo>
                  <a:cubicBezTo>
                    <a:pt x="84866" y="274"/>
                    <a:pt x="84957" y="396"/>
                    <a:pt x="85109" y="396"/>
                  </a:cubicBezTo>
                  <a:lnTo>
                    <a:pt x="85474" y="396"/>
                  </a:lnTo>
                  <a:cubicBezTo>
                    <a:pt x="85565" y="396"/>
                    <a:pt x="85656" y="335"/>
                    <a:pt x="85686" y="274"/>
                  </a:cubicBezTo>
                  <a:cubicBezTo>
                    <a:pt x="85717" y="153"/>
                    <a:pt x="85626" y="1"/>
                    <a:pt x="85474" y="1"/>
                  </a:cubicBezTo>
                  <a:close/>
                  <a:moveTo>
                    <a:pt x="86659" y="1"/>
                  </a:moveTo>
                  <a:cubicBezTo>
                    <a:pt x="86568" y="1"/>
                    <a:pt x="86507" y="61"/>
                    <a:pt x="86477" y="153"/>
                  </a:cubicBezTo>
                  <a:cubicBezTo>
                    <a:pt x="86446" y="274"/>
                    <a:pt x="86538" y="396"/>
                    <a:pt x="86659" y="396"/>
                  </a:cubicBezTo>
                  <a:lnTo>
                    <a:pt x="87054" y="396"/>
                  </a:lnTo>
                  <a:cubicBezTo>
                    <a:pt x="87145" y="396"/>
                    <a:pt x="87237" y="335"/>
                    <a:pt x="87237" y="274"/>
                  </a:cubicBezTo>
                  <a:cubicBezTo>
                    <a:pt x="87297" y="153"/>
                    <a:pt x="87206" y="1"/>
                    <a:pt x="87054" y="1"/>
                  </a:cubicBezTo>
                  <a:close/>
                  <a:moveTo>
                    <a:pt x="88240" y="1"/>
                  </a:moveTo>
                  <a:cubicBezTo>
                    <a:pt x="88149" y="1"/>
                    <a:pt x="88088" y="61"/>
                    <a:pt x="88057" y="153"/>
                  </a:cubicBezTo>
                  <a:cubicBezTo>
                    <a:pt x="88027" y="274"/>
                    <a:pt x="88118" y="396"/>
                    <a:pt x="88240" y="396"/>
                  </a:cubicBezTo>
                  <a:lnTo>
                    <a:pt x="88635" y="396"/>
                  </a:lnTo>
                  <a:cubicBezTo>
                    <a:pt x="88726" y="396"/>
                    <a:pt x="88787" y="335"/>
                    <a:pt x="88817" y="274"/>
                  </a:cubicBezTo>
                  <a:cubicBezTo>
                    <a:pt x="88848" y="153"/>
                    <a:pt x="88756" y="1"/>
                    <a:pt x="88635" y="1"/>
                  </a:cubicBezTo>
                  <a:close/>
                  <a:moveTo>
                    <a:pt x="89820" y="1"/>
                  </a:moveTo>
                  <a:cubicBezTo>
                    <a:pt x="89729" y="1"/>
                    <a:pt x="89638" y="61"/>
                    <a:pt x="89638" y="153"/>
                  </a:cubicBezTo>
                  <a:cubicBezTo>
                    <a:pt x="89577" y="274"/>
                    <a:pt x="89668" y="396"/>
                    <a:pt x="89820" y="396"/>
                  </a:cubicBezTo>
                  <a:lnTo>
                    <a:pt x="90215" y="396"/>
                  </a:lnTo>
                  <a:cubicBezTo>
                    <a:pt x="90307" y="396"/>
                    <a:pt x="90367" y="335"/>
                    <a:pt x="90398" y="274"/>
                  </a:cubicBezTo>
                  <a:cubicBezTo>
                    <a:pt x="90428" y="153"/>
                    <a:pt x="90337" y="1"/>
                    <a:pt x="90215" y="1"/>
                  </a:cubicBezTo>
                  <a:close/>
                  <a:moveTo>
                    <a:pt x="91401" y="1"/>
                  </a:moveTo>
                  <a:cubicBezTo>
                    <a:pt x="91310" y="1"/>
                    <a:pt x="91219" y="61"/>
                    <a:pt x="91188" y="153"/>
                  </a:cubicBezTo>
                  <a:cubicBezTo>
                    <a:pt x="91158" y="274"/>
                    <a:pt x="91249" y="396"/>
                    <a:pt x="91401" y="396"/>
                  </a:cubicBezTo>
                  <a:lnTo>
                    <a:pt x="91766" y="396"/>
                  </a:lnTo>
                  <a:cubicBezTo>
                    <a:pt x="91857" y="396"/>
                    <a:pt x="91948" y="335"/>
                    <a:pt x="91978" y="274"/>
                  </a:cubicBezTo>
                  <a:cubicBezTo>
                    <a:pt x="92009" y="153"/>
                    <a:pt x="91918" y="1"/>
                    <a:pt x="91766" y="1"/>
                  </a:cubicBezTo>
                  <a:close/>
                  <a:moveTo>
                    <a:pt x="92951" y="1"/>
                  </a:moveTo>
                  <a:cubicBezTo>
                    <a:pt x="92860" y="1"/>
                    <a:pt x="92799" y="61"/>
                    <a:pt x="92769" y="153"/>
                  </a:cubicBezTo>
                  <a:cubicBezTo>
                    <a:pt x="92738" y="274"/>
                    <a:pt x="92829" y="396"/>
                    <a:pt x="92951" y="396"/>
                  </a:cubicBezTo>
                  <a:lnTo>
                    <a:pt x="93346" y="396"/>
                  </a:lnTo>
                  <a:cubicBezTo>
                    <a:pt x="93437" y="396"/>
                    <a:pt x="93529" y="335"/>
                    <a:pt x="93529" y="274"/>
                  </a:cubicBezTo>
                  <a:cubicBezTo>
                    <a:pt x="93589" y="153"/>
                    <a:pt x="93498" y="1"/>
                    <a:pt x="93346" y="1"/>
                  </a:cubicBezTo>
                  <a:close/>
                  <a:moveTo>
                    <a:pt x="94532" y="1"/>
                  </a:moveTo>
                  <a:cubicBezTo>
                    <a:pt x="94440" y="1"/>
                    <a:pt x="94380" y="61"/>
                    <a:pt x="94349" y="153"/>
                  </a:cubicBezTo>
                  <a:cubicBezTo>
                    <a:pt x="94319" y="274"/>
                    <a:pt x="94410" y="396"/>
                    <a:pt x="94532" y="396"/>
                  </a:cubicBezTo>
                  <a:lnTo>
                    <a:pt x="94927" y="396"/>
                  </a:lnTo>
                  <a:cubicBezTo>
                    <a:pt x="95018" y="396"/>
                    <a:pt x="95079" y="335"/>
                    <a:pt x="95109" y="274"/>
                  </a:cubicBezTo>
                  <a:cubicBezTo>
                    <a:pt x="95170" y="153"/>
                    <a:pt x="95048" y="1"/>
                    <a:pt x="94927" y="1"/>
                  </a:cubicBezTo>
                  <a:close/>
                  <a:moveTo>
                    <a:pt x="96112" y="1"/>
                  </a:moveTo>
                  <a:cubicBezTo>
                    <a:pt x="96021" y="1"/>
                    <a:pt x="95960" y="61"/>
                    <a:pt x="95930" y="153"/>
                  </a:cubicBezTo>
                  <a:cubicBezTo>
                    <a:pt x="95869" y="274"/>
                    <a:pt x="95960" y="396"/>
                    <a:pt x="96112" y="396"/>
                  </a:cubicBezTo>
                  <a:lnTo>
                    <a:pt x="96507" y="396"/>
                  </a:lnTo>
                  <a:cubicBezTo>
                    <a:pt x="96599" y="396"/>
                    <a:pt x="96659" y="335"/>
                    <a:pt x="96690" y="274"/>
                  </a:cubicBezTo>
                  <a:cubicBezTo>
                    <a:pt x="96720" y="153"/>
                    <a:pt x="96629" y="1"/>
                    <a:pt x="96507" y="1"/>
                  </a:cubicBezTo>
                  <a:close/>
                  <a:moveTo>
                    <a:pt x="97693" y="1"/>
                  </a:moveTo>
                  <a:cubicBezTo>
                    <a:pt x="97602" y="1"/>
                    <a:pt x="97510" y="61"/>
                    <a:pt x="97480" y="153"/>
                  </a:cubicBezTo>
                  <a:cubicBezTo>
                    <a:pt x="97450" y="274"/>
                    <a:pt x="97541" y="396"/>
                    <a:pt x="97693" y="396"/>
                  </a:cubicBezTo>
                  <a:lnTo>
                    <a:pt x="98088" y="396"/>
                  </a:lnTo>
                  <a:cubicBezTo>
                    <a:pt x="98149" y="396"/>
                    <a:pt x="98240" y="335"/>
                    <a:pt x="98270" y="274"/>
                  </a:cubicBezTo>
                  <a:cubicBezTo>
                    <a:pt x="98301" y="153"/>
                    <a:pt x="98210" y="1"/>
                    <a:pt x="98088" y="1"/>
                  </a:cubicBezTo>
                  <a:close/>
                  <a:moveTo>
                    <a:pt x="99243" y="1"/>
                  </a:moveTo>
                  <a:cubicBezTo>
                    <a:pt x="99182" y="1"/>
                    <a:pt x="99091" y="61"/>
                    <a:pt x="99061" y="153"/>
                  </a:cubicBezTo>
                  <a:cubicBezTo>
                    <a:pt x="99030" y="274"/>
                    <a:pt x="99121" y="396"/>
                    <a:pt x="99243" y="396"/>
                  </a:cubicBezTo>
                  <a:lnTo>
                    <a:pt x="99638" y="396"/>
                  </a:lnTo>
                  <a:cubicBezTo>
                    <a:pt x="99729" y="396"/>
                    <a:pt x="99820" y="335"/>
                    <a:pt x="99820" y="274"/>
                  </a:cubicBezTo>
                  <a:cubicBezTo>
                    <a:pt x="99881" y="153"/>
                    <a:pt x="99790" y="1"/>
                    <a:pt x="99638" y="1"/>
                  </a:cubicBezTo>
                  <a:close/>
                  <a:moveTo>
                    <a:pt x="100824" y="1"/>
                  </a:moveTo>
                  <a:cubicBezTo>
                    <a:pt x="100732" y="1"/>
                    <a:pt x="100672" y="61"/>
                    <a:pt x="100641" y="153"/>
                  </a:cubicBezTo>
                  <a:cubicBezTo>
                    <a:pt x="100611" y="274"/>
                    <a:pt x="100702" y="396"/>
                    <a:pt x="100824" y="396"/>
                  </a:cubicBezTo>
                  <a:lnTo>
                    <a:pt x="101219" y="396"/>
                  </a:lnTo>
                  <a:cubicBezTo>
                    <a:pt x="101310" y="396"/>
                    <a:pt x="101371" y="335"/>
                    <a:pt x="101401" y="274"/>
                  </a:cubicBezTo>
                  <a:cubicBezTo>
                    <a:pt x="101462" y="153"/>
                    <a:pt x="101340" y="1"/>
                    <a:pt x="101219" y="1"/>
                  </a:cubicBezTo>
                  <a:close/>
                  <a:moveTo>
                    <a:pt x="102404" y="1"/>
                  </a:moveTo>
                  <a:cubicBezTo>
                    <a:pt x="102313" y="1"/>
                    <a:pt x="102252" y="61"/>
                    <a:pt x="102222" y="153"/>
                  </a:cubicBezTo>
                  <a:cubicBezTo>
                    <a:pt x="102161" y="274"/>
                    <a:pt x="102283" y="396"/>
                    <a:pt x="102404" y="396"/>
                  </a:cubicBezTo>
                  <a:lnTo>
                    <a:pt x="102799" y="396"/>
                  </a:lnTo>
                  <a:cubicBezTo>
                    <a:pt x="102890" y="396"/>
                    <a:pt x="102951" y="335"/>
                    <a:pt x="102982" y="274"/>
                  </a:cubicBezTo>
                  <a:cubicBezTo>
                    <a:pt x="103012" y="153"/>
                    <a:pt x="102921" y="1"/>
                    <a:pt x="102799" y="1"/>
                  </a:cubicBezTo>
                  <a:close/>
                  <a:moveTo>
                    <a:pt x="103985" y="1"/>
                  </a:moveTo>
                  <a:cubicBezTo>
                    <a:pt x="103894" y="1"/>
                    <a:pt x="103802" y="61"/>
                    <a:pt x="103772" y="153"/>
                  </a:cubicBezTo>
                  <a:cubicBezTo>
                    <a:pt x="103742" y="274"/>
                    <a:pt x="103833" y="396"/>
                    <a:pt x="103985" y="396"/>
                  </a:cubicBezTo>
                  <a:lnTo>
                    <a:pt x="104380" y="396"/>
                  </a:lnTo>
                  <a:cubicBezTo>
                    <a:pt x="104441" y="396"/>
                    <a:pt x="104532" y="335"/>
                    <a:pt x="104562" y="274"/>
                  </a:cubicBezTo>
                  <a:cubicBezTo>
                    <a:pt x="104593" y="153"/>
                    <a:pt x="104501" y="1"/>
                    <a:pt x="104380" y="1"/>
                  </a:cubicBezTo>
                  <a:close/>
                  <a:moveTo>
                    <a:pt x="105535" y="1"/>
                  </a:moveTo>
                  <a:cubicBezTo>
                    <a:pt x="105474" y="1"/>
                    <a:pt x="105383" y="61"/>
                    <a:pt x="105353" y="153"/>
                  </a:cubicBezTo>
                  <a:cubicBezTo>
                    <a:pt x="105322" y="274"/>
                    <a:pt x="105413" y="396"/>
                    <a:pt x="105535" y="396"/>
                  </a:cubicBezTo>
                  <a:lnTo>
                    <a:pt x="105930" y="396"/>
                  </a:lnTo>
                  <a:cubicBezTo>
                    <a:pt x="106021" y="396"/>
                    <a:pt x="106112" y="335"/>
                    <a:pt x="106143" y="274"/>
                  </a:cubicBezTo>
                  <a:cubicBezTo>
                    <a:pt x="106173" y="153"/>
                    <a:pt x="106082" y="1"/>
                    <a:pt x="105930" y="1"/>
                  </a:cubicBezTo>
                  <a:close/>
                  <a:moveTo>
                    <a:pt x="107115" y="1"/>
                  </a:moveTo>
                  <a:cubicBezTo>
                    <a:pt x="107024" y="1"/>
                    <a:pt x="106963" y="61"/>
                    <a:pt x="106933" y="153"/>
                  </a:cubicBezTo>
                  <a:cubicBezTo>
                    <a:pt x="106903" y="274"/>
                    <a:pt x="106994" y="396"/>
                    <a:pt x="107115" y="396"/>
                  </a:cubicBezTo>
                  <a:lnTo>
                    <a:pt x="107511" y="396"/>
                  </a:lnTo>
                  <a:cubicBezTo>
                    <a:pt x="107602" y="396"/>
                    <a:pt x="107663" y="335"/>
                    <a:pt x="107693" y="274"/>
                  </a:cubicBezTo>
                  <a:cubicBezTo>
                    <a:pt x="107754" y="153"/>
                    <a:pt x="107632" y="1"/>
                    <a:pt x="107511" y="1"/>
                  </a:cubicBezTo>
                  <a:close/>
                  <a:moveTo>
                    <a:pt x="108696" y="1"/>
                  </a:moveTo>
                  <a:cubicBezTo>
                    <a:pt x="108605" y="1"/>
                    <a:pt x="108544" y="61"/>
                    <a:pt x="108514" y="153"/>
                  </a:cubicBezTo>
                  <a:cubicBezTo>
                    <a:pt x="108453" y="274"/>
                    <a:pt x="108574" y="396"/>
                    <a:pt x="108696" y="396"/>
                  </a:cubicBezTo>
                  <a:lnTo>
                    <a:pt x="109091" y="396"/>
                  </a:lnTo>
                  <a:cubicBezTo>
                    <a:pt x="109182" y="396"/>
                    <a:pt x="109243" y="335"/>
                    <a:pt x="109274" y="274"/>
                  </a:cubicBezTo>
                  <a:cubicBezTo>
                    <a:pt x="109304" y="153"/>
                    <a:pt x="109213" y="1"/>
                    <a:pt x="109091" y="1"/>
                  </a:cubicBezTo>
                  <a:close/>
                  <a:moveTo>
                    <a:pt x="110277" y="1"/>
                  </a:moveTo>
                  <a:cubicBezTo>
                    <a:pt x="110185" y="1"/>
                    <a:pt x="110094" y="61"/>
                    <a:pt x="110094" y="153"/>
                  </a:cubicBezTo>
                  <a:cubicBezTo>
                    <a:pt x="110033" y="274"/>
                    <a:pt x="110125" y="396"/>
                    <a:pt x="110277" y="396"/>
                  </a:cubicBezTo>
                  <a:lnTo>
                    <a:pt x="110672" y="396"/>
                  </a:lnTo>
                  <a:cubicBezTo>
                    <a:pt x="110733" y="396"/>
                    <a:pt x="110824" y="335"/>
                    <a:pt x="110854" y="274"/>
                  </a:cubicBezTo>
                  <a:cubicBezTo>
                    <a:pt x="110885" y="153"/>
                    <a:pt x="110793" y="1"/>
                    <a:pt x="110672" y="1"/>
                  </a:cubicBezTo>
                  <a:close/>
                  <a:moveTo>
                    <a:pt x="111827" y="1"/>
                  </a:moveTo>
                  <a:cubicBezTo>
                    <a:pt x="111766" y="1"/>
                    <a:pt x="111675" y="61"/>
                    <a:pt x="111644" y="153"/>
                  </a:cubicBezTo>
                  <a:cubicBezTo>
                    <a:pt x="111614" y="274"/>
                    <a:pt x="111705" y="396"/>
                    <a:pt x="111827" y="396"/>
                  </a:cubicBezTo>
                  <a:lnTo>
                    <a:pt x="112222" y="396"/>
                  </a:lnTo>
                  <a:cubicBezTo>
                    <a:pt x="112313" y="396"/>
                    <a:pt x="112404" y="335"/>
                    <a:pt x="112435" y="274"/>
                  </a:cubicBezTo>
                  <a:cubicBezTo>
                    <a:pt x="112465" y="153"/>
                    <a:pt x="112374" y="1"/>
                    <a:pt x="112222" y="1"/>
                  </a:cubicBezTo>
                  <a:close/>
                  <a:moveTo>
                    <a:pt x="113407" y="1"/>
                  </a:moveTo>
                  <a:cubicBezTo>
                    <a:pt x="113316" y="1"/>
                    <a:pt x="113255" y="61"/>
                    <a:pt x="113225" y="153"/>
                  </a:cubicBezTo>
                  <a:cubicBezTo>
                    <a:pt x="113195" y="274"/>
                    <a:pt x="113286" y="396"/>
                    <a:pt x="113407" y="396"/>
                  </a:cubicBezTo>
                  <a:lnTo>
                    <a:pt x="113803" y="396"/>
                  </a:lnTo>
                  <a:cubicBezTo>
                    <a:pt x="113894" y="396"/>
                    <a:pt x="113954" y="335"/>
                    <a:pt x="113985" y="274"/>
                  </a:cubicBezTo>
                  <a:cubicBezTo>
                    <a:pt x="114046" y="153"/>
                    <a:pt x="113954" y="1"/>
                    <a:pt x="113803" y="1"/>
                  </a:cubicBezTo>
                  <a:close/>
                  <a:moveTo>
                    <a:pt x="114988" y="1"/>
                  </a:moveTo>
                  <a:cubicBezTo>
                    <a:pt x="114897" y="1"/>
                    <a:pt x="114836" y="61"/>
                    <a:pt x="114806" y="153"/>
                  </a:cubicBezTo>
                  <a:cubicBezTo>
                    <a:pt x="114745" y="274"/>
                    <a:pt x="114866" y="396"/>
                    <a:pt x="114988" y="396"/>
                  </a:cubicBezTo>
                  <a:lnTo>
                    <a:pt x="115383" y="396"/>
                  </a:lnTo>
                  <a:cubicBezTo>
                    <a:pt x="115474" y="396"/>
                    <a:pt x="115535" y="335"/>
                    <a:pt x="115565" y="274"/>
                  </a:cubicBezTo>
                  <a:cubicBezTo>
                    <a:pt x="115596" y="153"/>
                    <a:pt x="115505" y="1"/>
                    <a:pt x="115383" y="1"/>
                  </a:cubicBezTo>
                  <a:close/>
                  <a:moveTo>
                    <a:pt x="116569" y="1"/>
                  </a:moveTo>
                  <a:cubicBezTo>
                    <a:pt x="116477" y="1"/>
                    <a:pt x="116386" y="61"/>
                    <a:pt x="116386" y="153"/>
                  </a:cubicBezTo>
                  <a:cubicBezTo>
                    <a:pt x="116325" y="274"/>
                    <a:pt x="116417" y="396"/>
                    <a:pt x="116569" y="396"/>
                  </a:cubicBezTo>
                  <a:lnTo>
                    <a:pt x="116964" y="396"/>
                  </a:lnTo>
                  <a:cubicBezTo>
                    <a:pt x="117024" y="396"/>
                    <a:pt x="117116" y="335"/>
                    <a:pt x="117146" y="274"/>
                  </a:cubicBezTo>
                  <a:cubicBezTo>
                    <a:pt x="117176" y="153"/>
                    <a:pt x="117085" y="1"/>
                    <a:pt x="116964" y="1"/>
                  </a:cubicBezTo>
                  <a:close/>
                  <a:moveTo>
                    <a:pt x="118119" y="1"/>
                  </a:moveTo>
                  <a:cubicBezTo>
                    <a:pt x="118058" y="1"/>
                    <a:pt x="117967" y="61"/>
                    <a:pt x="117936" y="153"/>
                  </a:cubicBezTo>
                  <a:cubicBezTo>
                    <a:pt x="117906" y="274"/>
                    <a:pt x="117997" y="396"/>
                    <a:pt x="118119" y="396"/>
                  </a:cubicBezTo>
                  <a:lnTo>
                    <a:pt x="118514" y="396"/>
                  </a:lnTo>
                  <a:cubicBezTo>
                    <a:pt x="118605" y="396"/>
                    <a:pt x="118696" y="335"/>
                    <a:pt x="118727" y="274"/>
                  </a:cubicBezTo>
                  <a:cubicBezTo>
                    <a:pt x="118757" y="153"/>
                    <a:pt x="118666" y="1"/>
                    <a:pt x="118514" y="1"/>
                  </a:cubicBezTo>
                  <a:close/>
                  <a:moveTo>
                    <a:pt x="119699" y="1"/>
                  </a:moveTo>
                  <a:cubicBezTo>
                    <a:pt x="119608" y="1"/>
                    <a:pt x="119547" y="61"/>
                    <a:pt x="119517" y="153"/>
                  </a:cubicBezTo>
                  <a:cubicBezTo>
                    <a:pt x="119487" y="274"/>
                    <a:pt x="119578" y="396"/>
                    <a:pt x="119699" y="396"/>
                  </a:cubicBezTo>
                  <a:lnTo>
                    <a:pt x="120094" y="396"/>
                  </a:lnTo>
                  <a:cubicBezTo>
                    <a:pt x="120186" y="396"/>
                    <a:pt x="120246" y="335"/>
                    <a:pt x="120277" y="274"/>
                  </a:cubicBezTo>
                  <a:cubicBezTo>
                    <a:pt x="120338" y="153"/>
                    <a:pt x="120246" y="1"/>
                    <a:pt x="120094" y="1"/>
                  </a:cubicBezTo>
                  <a:close/>
                  <a:moveTo>
                    <a:pt x="121280" y="1"/>
                  </a:moveTo>
                  <a:cubicBezTo>
                    <a:pt x="121189" y="1"/>
                    <a:pt x="121128" y="61"/>
                    <a:pt x="121097" y="153"/>
                  </a:cubicBezTo>
                  <a:cubicBezTo>
                    <a:pt x="121067" y="274"/>
                    <a:pt x="121158" y="396"/>
                    <a:pt x="121280" y="396"/>
                  </a:cubicBezTo>
                  <a:lnTo>
                    <a:pt x="121675" y="396"/>
                  </a:lnTo>
                  <a:cubicBezTo>
                    <a:pt x="121766" y="396"/>
                    <a:pt x="121827" y="335"/>
                    <a:pt x="121857" y="274"/>
                  </a:cubicBezTo>
                  <a:cubicBezTo>
                    <a:pt x="121888" y="153"/>
                    <a:pt x="121797" y="1"/>
                    <a:pt x="121675" y="1"/>
                  </a:cubicBezTo>
                  <a:close/>
                  <a:moveTo>
                    <a:pt x="122860" y="1"/>
                  </a:moveTo>
                  <a:cubicBezTo>
                    <a:pt x="122769" y="1"/>
                    <a:pt x="122678" y="61"/>
                    <a:pt x="122678" y="153"/>
                  </a:cubicBezTo>
                  <a:cubicBezTo>
                    <a:pt x="122617" y="274"/>
                    <a:pt x="122708" y="396"/>
                    <a:pt x="122860" y="396"/>
                  </a:cubicBezTo>
                  <a:lnTo>
                    <a:pt x="123256" y="396"/>
                  </a:lnTo>
                  <a:cubicBezTo>
                    <a:pt x="123347" y="396"/>
                    <a:pt x="123408" y="335"/>
                    <a:pt x="123438" y="274"/>
                  </a:cubicBezTo>
                  <a:cubicBezTo>
                    <a:pt x="123468" y="153"/>
                    <a:pt x="123377" y="1"/>
                    <a:pt x="123256" y="1"/>
                  </a:cubicBezTo>
                  <a:close/>
                  <a:moveTo>
                    <a:pt x="124441" y="1"/>
                  </a:moveTo>
                  <a:cubicBezTo>
                    <a:pt x="124350" y="1"/>
                    <a:pt x="124259" y="61"/>
                    <a:pt x="124228" y="153"/>
                  </a:cubicBezTo>
                  <a:cubicBezTo>
                    <a:pt x="124198" y="274"/>
                    <a:pt x="124289" y="396"/>
                    <a:pt x="124441" y="396"/>
                  </a:cubicBezTo>
                  <a:lnTo>
                    <a:pt x="124806" y="396"/>
                  </a:lnTo>
                  <a:cubicBezTo>
                    <a:pt x="124897" y="396"/>
                    <a:pt x="124988" y="335"/>
                    <a:pt x="125019" y="274"/>
                  </a:cubicBezTo>
                  <a:cubicBezTo>
                    <a:pt x="125049" y="153"/>
                    <a:pt x="124958" y="1"/>
                    <a:pt x="124806" y="1"/>
                  </a:cubicBezTo>
                  <a:close/>
                  <a:moveTo>
                    <a:pt x="125991" y="1"/>
                  </a:moveTo>
                  <a:cubicBezTo>
                    <a:pt x="125900" y="1"/>
                    <a:pt x="125839" y="61"/>
                    <a:pt x="125809" y="153"/>
                  </a:cubicBezTo>
                  <a:cubicBezTo>
                    <a:pt x="125778" y="274"/>
                    <a:pt x="125870" y="396"/>
                    <a:pt x="125991" y="396"/>
                  </a:cubicBezTo>
                  <a:lnTo>
                    <a:pt x="126386" y="396"/>
                  </a:lnTo>
                  <a:cubicBezTo>
                    <a:pt x="126478" y="396"/>
                    <a:pt x="126569" y="335"/>
                    <a:pt x="126569" y="274"/>
                  </a:cubicBezTo>
                  <a:cubicBezTo>
                    <a:pt x="126629" y="153"/>
                    <a:pt x="126538" y="1"/>
                    <a:pt x="126386" y="1"/>
                  </a:cubicBezTo>
                  <a:close/>
                  <a:moveTo>
                    <a:pt x="127572" y="1"/>
                  </a:moveTo>
                  <a:cubicBezTo>
                    <a:pt x="127481" y="1"/>
                    <a:pt x="127420" y="61"/>
                    <a:pt x="127389" y="153"/>
                  </a:cubicBezTo>
                  <a:cubicBezTo>
                    <a:pt x="127359" y="274"/>
                    <a:pt x="127450" y="396"/>
                    <a:pt x="127572" y="396"/>
                  </a:cubicBezTo>
                  <a:lnTo>
                    <a:pt x="127967" y="396"/>
                  </a:lnTo>
                  <a:cubicBezTo>
                    <a:pt x="128058" y="396"/>
                    <a:pt x="128119" y="335"/>
                    <a:pt x="128149" y="274"/>
                  </a:cubicBezTo>
                  <a:cubicBezTo>
                    <a:pt x="128180" y="153"/>
                    <a:pt x="128088" y="1"/>
                    <a:pt x="127967" y="1"/>
                  </a:cubicBezTo>
                  <a:close/>
                  <a:moveTo>
                    <a:pt x="129152" y="1"/>
                  </a:moveTo>
                  <a:cubicBezTo>
                    <a:pt x="129061" y="1"/>
                    <a:pt x="128970" y="61"/>
                    <a:pt x="128970" y="153"/>
                  </a:cubicBezTo>
                  <a:cubicBezTo>
                    <a:pt x="128909" y="274"/>
                    <a:pt x="129000" y="396"/>
                    <a:pt x="129152" y="396"/>
                  </a:cubicBezTo>
                  <a:lnTo>
                    <a:pt x="129547" y="396"/>
                  </a:lnTo>
                  <a:cubicBezTo>
                    <a:pt x="129639" y="396"/>
                    <a:pt x="129699" y="335"/>
                    <a:pt x="129730" y="274"/>
                  </a:cubicBezTo>
                  <a:cubicBezTo>
                    <a:pt x="129760" y="153"/>
                    <a:pt x="129669" y="1"/>
                    <a:pt x="129547" y="1"/>
                  </a:cubicBezTo>
                  <a:close/>
                  <a:moveTo>
                    <a:pt x="1" y="82129"/>
                  </a:moveTo>
                  <a:cubicBezTo>
                    <a:pt x="1" y="82221"/>
                    <a:pt x="31" y="82312"/>
                    <a:pt x="123" y="82312"/>
                  </a:cubicBezTo>
                  <a:cubicBezTo>
                    <a:pt x="244" y="82373"/>
                    <a:pt x="366" y="82281"/>
                    <a:pt x="366" y="82129"/>
                  </a:cubicBezTo>
                  <a:lnTo>
                    <a:pt x="366" y="81734"/>
                  </a:lnTo>
                  <a:cubicBezTo>
                    <a:pt x="366" y="81673"/>
                    <a:pt x="335" y="81582"/>
                    <a:pt x="244" y="81552"/>
                  </a:cubicBezTo>
                  <a:cubicBezTo>
                    <a:pt x="123" y="81521"/>
                    <a:pt x="1" y="81613"/>
                    <a:pt x="1" y="81734"/>
                  </a:cubicBezTo>
                  <a:close/>
                  <a:moveTo>
                    <a:pt x="1" y="80579"/>
                  </a:moveTo>
                  <a:cubicBezTo>
                    <a:pt x="1" y="80640"/>
                    <a:pt x="31" y="80731"/>
                    <a:pt x="123" y="80762"/>
                  </a:cubicBezTo>
                  <a:cubicBezTo>
                    <a:pt x="244" y="80792"/>
                    <a:pt x="366" y="80701"/>
                    <a:pt x="366" y="80579"/>
                  </a:cubicBezTo>
                  <a:lnTo>
                    <a:pt x="366" y="80184"/>
                  </a:lnTo>
                  <a:cubicBezTo>
                    <a:pt x="366" y="80093"/>
                    <a:pt x="335" y="80002"/>
                    <a:pt x="244" y="80002"/>
                  </a:cubicBezTo>
                  <a:cubicBezTo>
                    <a:pt x="123" y="79941"/>
                    <a:pt x="1" y="80032"/>
                    <a:pt x="1" y="80184"/>
                  </a:cubicBezTo>
                  <a:close/>
                  <a:moveTo>
                    <a:pt x="1" y="78999"/>
                  </a:moveTo>
                  <a:cubicBezTo>
                    <a:pt x="1" y="79090"/>
                    <a:pt x="31" y="79151"/>
                    <a:pt x="123" y="79181"/>
                  </a:cubicBezTo>
                  <a:cubicBezTo>
                    <a:pt x="244" y="79211"/>
                    <a:pt x="366" y="79120"/>
                    <a:pt x="366" y="78999"/>
                  </a:cubicBezTo>
                  <a:lnTo>
                    <a:pt x="366" y="78604"/>
                  </a:lnTo>
                  <a:cubicBezTo>
                    <a:pt x="366" y="78512"/>
                    <a:pt x="335" y="78452"/>
                    <a:pt x="244" y="78421"/>
                  </a:cubicBezTo>
                  <a:cubicBezTo>
                    <a:pt x="123" y="78360"/>
                    <a:pt x="1" y="78482"/>
                    <a:pt x="1" y="78604"/>
                  </a:cubicBezTo>
                  <a:close/>
                  <a:moveTo>
                    <a:pt x="1" y="77418"/>
                  </a:moveTo>
                  <a:cubicBezTo>
                    <a:pt x="1" y="77509"/>
                    <a:pt x="31" y="77570"/>
                    <a:pt x="123" y="77600"/>
                  </a:cubicBezTo>
                  <a:cubicBezTo>
                    <a:pt x="244" y="77661"/>
                    <a:pt x="366" y="77570"/>
                    <a:pt x="366" y="77418"/>
                  </a:cubicBezTo>
                  <a:lnTo>
                    <a:pt x="366" y="77023"/>
                  </a:lnTo>
                  <a:cubicBezTo>
                    <a:pt x="366" y="76932"/>
                    <a:pt x="335" y="76871"/>
                    <a:pt x="244" y="76841"/>
                  </a:cubicBezTo>
                  <a:cubicBezTo>
                    <a:pt x="123" y="76810"/>
                    <a:pt x="1" y="76901"/>
                    <a:pt x="1" y="77023"/>
                  </a:cubicBezTo>
                  <a:close/>
                  <a:moveTo>
                    <a:pt x="1" y="75838"/>
                  </a:moveTo>
                  <a:cubicBezTo>
                    <a:pt x="1" y="75929"/>
                    <a:pt x="31" y="76020"/>
                    <a:pt x="123" y="76050"/>
                  </a:cubicBezTo>
                  <a:cubicBezTo>
                    <a:pt x="244" y="76081"/>
                    <a:pt x="366" y="75989"/>
                    <a:pt x="366" y="75838"/>
                  </a:cubicBezTo>
                  <a:lnTo>
                    <a:pt x="366" y="75442"/>
                  </a:lnTo>
                  <a:cubicBezTo>
                    <a:pt x="366" y="75382"/>
                    <a:pt x="335" y="75290"/>
                    <a:pt x="244" y="75260"/>
                  </a:cubicBezTo>
                  <a:cubicBezTo>
                    <a:pt x="123" y="75230"/>
                    <a:pt x="1" y="75321"/>
                    <a:pt x="1" y="75442"/>
                  </a:cubicBezTo>
                  <a:close/>
                  <a:moveTo>
                    <a:pt x="1" y="74287"/>
                  </a:moveTo>
                  <a:cubicBezTo>
                    <a:pt x="1" y="74379"/>
                    <a:pt x="31" y="74439"/>
                    <a:pt x="123" y="74470"/>
                  </a:cubicBezTo>
                  <a:cubicBezTo>
                    <a:pt x="244" y="74500"/>
                    <a:pt x="366" y="74409"/>
                    <a:pt x="366" y="74287"/>
                  </a:cubicBezTo>
                  <a:lnTo>
                    <a:pt x="366" y="73892"/>
                  </a:lnTo>
                  <a:cubicBezTo>
                    <a:pt x="366" y="73801"/>
                    <a:pt x="335" y="73710"/>
                    <a:pt x="244" y="73710"/>
                  </a:cubicBezTo>
                  <a:cubicBezTo>
                    <a:pt x="123" y="73649"/>
                    <a:pt x="1" y="73740"/>
                    <a:pt x="1" y="73892"/>
                  </a:cubicBezTo>
                  <a:close/>
                  <a:moveTo>
                    <a:pt x="1" y="72707"/>
                  </a:moveTo>
                  <a:cubicBezTo>
                    <a:pt x="1" y="72798"/>
                    <a:pt x="31" y="72859"/>
                    <a:pt x="123" y="72889"/>
                  </a:cubicBezTo>
                  <a:cubicBezTo>
                    <a:pt x="244" y="72920"/>
                    <a:pt x="366" y="72828"/>
                    <a:pt x="366" y="72707"/>
                  </a:cubicBezTo>
                  <a:lnTo>
                    <a:pt x="366" y="72312"/>
                  </a:lnTo>
                  <a:cubicBezTo>
                    <a:pt x="366" y="72220"/>
                    <a:pt x="335" y="72160"/>
                    <a:pt x="244" y="72129"/>
                  </a:cubicBezTo>
                  <a:cubicBezTo>
                    <a:pt x="123" y="72099"/>
                    <a:pt x="1" y="72190"/>
                    <a:pt x="1" y="72312"/>
                  </a:cubicBezTo>
                  <a:close/>
                  <a:moveTo>
                    <a:pt x="1" y="71126"/>
                  </a:moveTo>
                  <a:cubicBezTo>
                    <a:pt x="1" y="71217"/>
                    <a:pt x="31" y="71309"/>
                    <a:pt x="123" y="71309"/>
                  </a:cubicBezTo>
                  <a:cubicBezTo>
                    <a:pt x="244" y="71369"/>
                    <a:pt x="366" y="71278"/>
                    <a:pt x="366" y="71126"/>
                  </a:cubicBezTo>
                  <a:lnTo>
                    <a:pt x="366" y="70731"/>
                  </a:lnTo>
                  <a:cubicBezTo>
                    <a:pt x="366" y="70640"/>
                    <a:pt x="335" y="70579"/>
                    <a:pt x="244" y="70549"/>
                  </a:cubicBezTo>
                  <a:cubicBezTo>
                    <a:pt x="123" y="70518"/>
                    <a:pt x="1" y="70609"/>
                    <a:pt x="1" y="70731"/>
                  </a:cubicBezTo>
                  <a:close/>
                  <a:moveTo>
                    <a:pt x="1" y="69576"/>
                  </a:moveTo>
                  <a:cubicBezTo>
                    <a:pt x="1" y="69637"/>
                    <a:pt x="31" y="69728"/>
                    <a:pt x="123" y="69758"/>
                  </a:cubicBezTo>
                  <a:cubicBezTo>
                    <a:pt x="244" y="69789"/>
                    <a:pt x="366" y="69698"/>
                    <a:pt x="366" y="69576"/>
                  </a:cubicBezTo>
                  <a:lnTo>
                    <a:pt x="366" y="69181"/>
                  </a:lnTo>
                  <a:cubicBezTo>
                    <a:pt x="366" y="69090"/>
                    <a:pt x="335" y="68999"/>
                    <a:pt x="244" y="68968"/>
                  </a:cubicBezTo>
                  <a:cubicBezTo>
                    <a:pt x="123" y="68938"/>
                    <a:pt x="1" y="69029"/>
                    <a:pt x="1" y="69181"/>
                  </a:cubicBezTo>
                  <a:close/>
                  <a:moveTo>
                    <a:pt x="1" y="67995"/>
                  </a:moveTo>
                  <a:cubicBezTo>
                    <a:pt x="1" y="68087"/>
                    <a:pt x="31" y="68147"/>
                    <a:pt x="123" y="68178"/>
                  </a:cubicBezTo>
                  <a:cubicBezTo>
                    <a:pt x="244" y="68208"/>
                    <a:pt x="366" y="68117"/>
                    <a:pt x="366" y="67995"/>
                  </a:cubicBezTo>
                  <a:lnTo>
                    <a:pt x="366" y="67600"/>
                  </a:lnTo>
                  <a:cubicBezTo>
                    <a:pt x="366" y="67509"/>
                    <a:pt x="335" y="67448"/>
                    <a:pt x="244" y="67418"/>
                  </a:cubicBezTo>
                  <a:cubicBezTo>
                    <a:pt x="123" y="67357"/>
                    <a:pt x="1" y="67448"/>
                    <a:pt x="1" y="67600"/>
                  </a:cubicBezTo>
                  <a:close/>
                  <a:moveTo>
                    <a:pt x="1" y="66415"/>
                  </a:moveTo>
                  <a:cubicBezTo>
                    <a:pt x="1" y="66506"/>
                    <a:pt x="31" y="66567"/>
                    <a:pt x="123" y="66597"/>
                  </a:cubicBezTo>
                  <a:cubicBezTo>
                    <a:pt x="244" y="66658"/>
                    <a:pt x="366" y="66536"/>
                    <a:pt x="366" y="66415"/>
                  </a:cubicBezTo>
                  <a:lnTo>
                    <a:pt x="366" y="66020"/>
                  </a:lnTo>
                  <a:cubicBezTo>
                    <a:pt x="366" y="65929"/>
                    <a:pt x="335" y="65868"/>
                    <a:pt x="244" y="65837"/>
                  </a:cubicBezTo>
                  <a:cubicBezTo>
                    <a:pt x="123" y="65807"/>
                    <a:pt x="1" y="65898"/>
                    <a:pt x="1" y="66020"/>
                  </a:cubicBezTo>
                  <a:close/>
                  <a:moveTo>
                    <a:pt x="1" y="64834"/>
                  </a:moveTo>
                  <a:cubicBezTo>
                    <a:pt x="1" y="64926"/>
                    <a:pt x="31" y="65017"/>
                    <a:pt x="123" y="65017"/>
                  </a:cubicBezTo>
                  <a:cubicBezTo>
                    <a:pt x="244" y="65077"/>
                    <a:pt x="366" y="64986"/>
                    <a:pt x="366" y="64834"/>
                  </a:cubicBezTo>
                  <a:lnTo>
                    <a:pt x="366" y="64439"/>
                  </a:lnTo>
                  <a:cubicBezTo>
                    <a:pt x="366" y="64378"/>
                    <a:pt x="335" y="64287"/>
                    <a:pt x="244" y="64257"/>
                  </a:cubicBezTo>
                  <a:cubicBezTo>
                    <a:pt x="123" y="64226"/>
                    <a:pt x="1" y="64318"/>
                    <a:pt x="1" y="64439"/>
                  </a:cubicBezTo>
                  <a:close/>
                  <a:moveTo>
                    <a:pt x="1" y="63284"/>
                  </a:moveTo>
                  <a:cubicBezTo>
                    <a:pt x="1" y="63345"/>
                    <a:pt x="31" y="63436"/>
                    <a:pt x="123" y="63467"/>
                  </a:cubicBezTo>
                  <a:cubicBezTo>
                    <a:pt x="244" y="63497"/>
                    <a:pt x="366" y="63406"/>
                    <a:pt x="366" y="63284"/>
                  </a:cubicBezTo>
                  <a:lnTo>
                    <a:pt x="366" y="62889"/>
                  </a:lnTo>
                  <a:cubicBezTo>
                    <a:pt x="366" y="62798"/>
                    <a:pt x="335" y="62707"/>
                    <a:pt x="244" y="62707"/>
                  </a:cubicBezTo>
                  <a:cubicBezTo>
                    <a:pt x="123" y="62646"/>
                    <a:pt x="1" y="62737"/>
                    <a:pt x="1" y="62889"/>
                  </a:cubicBezTo>
                  <a:close/>
                  <a:moveTo>
                    <a:pt x="1" y="61704"/>
                  </a:moveTo>
                  <a:cubicBezTo>
                    <a:pt x="1" y="61795"/>
                    <a:pt x="31" y="61856"/>
                    <a:pt x="123" y="61886"/>
                  </a:cubicBezTo>
                  <a:cubicBezTo>
                    <a:pt x="244" y="61916"/>
                    <a:pt x="366" y="61825"/>
                    <a:pt x="366" y="61704"/>
                  </a:cubicBezTo>
                  <a:lnTo>
                    <a:pt x="366" y="61308"/>
                  </a:lnTo>
                  <a:cubicBezTo>
                    <a:pt x="366" y="61217"/>
                    <a:pt x="335" y="61156"/>
                    <a:pt x="244" y="61126"/>
                  </a:cubicBezTo>
                  <a:cubicBezTo>
                    <a:pt x="123" y="61065"/>
                    <a:pt x="1" y="61187"/>
                    <a:pt x="1" y="61308"/>
                  </a:cubicBezTo>
                  <a:close/>
                  <a:moveTo>
                    <a:pt x="1" y="60123"/>
                  </a:moveTo>
                  <a:cubicBezTo>
                    <a:pt x="1" y="60214"/>
                    <a:pt x="31" y="60275"/>
                    <a:pt x="123" y="60305"/>
                  </a:cubicBezTo>
                  <a:cubicBezTo>
                    <a:pt x="244" y="60366"/>
                    <a:pt x="366" y="60275"/>
                    <a:pt x="366" y="60123"/>
                  </a:cubicBezTo>
                  <a:lnTo>
                    <a:pt x="366" y="59728"/>
                  </a:lnTo>
                  <a:cubicBezTo>
                    <a:pt x="366" y="59637"/>
                    <a:pt x="335" y="59576"/>
                    <a:pt x="244" y="59545"/>
                  </a:cubicBezTo>
                  <a:cubicBezTo>
                    <a:pt x="123" y="59515"/>
                    <a:pt x="1" y="59606"/>
                    <a:pt x="1" y="59728"/>
                  </a:cubicBezTo>
                  <a:close/>
                  <a:moveTo>
                    <a:pt x="1" y="58542"/>
                  </a:moveTo>
                  <a:cubicBezTo>
                    <a:pt x="1" y="58634"/>
                    <a:pt x="31" y="58725"/>
                    <a:pt x="123" y="58755"/>
                  </a:cubicBezTo>
                  <a:cubicBezTo>
                    <a:pt x="244" y="58786"/>
                    <a:pt x="366" y="58694"/>
                    <a:pt x="366" y="58542"/>
                  </a:cubicBezTo>
                  <a:lnTo>
                    <a:pt x="366" y="58147"/>
                  </a:lnTo>
                  <a:cubicBezTo>
                    <a:pt x="366" y="58086"/>
                    <a:pt x="335" y="57995"/>
                    <a:pt x="244" y="57965"/>
                  </a:cubicBezTo>
                  <a:cubicBezTo>
                    <a:pt x="123" y="57935"/>
                    <a:pt x="1" y="58026"/>
                    <a:pt x="1" y="58147"/>
                  </a:cubicBezTo>
                  <a:close/>
                  <a:moveTo>
                    <a:pt x="1" y="56992"/>
                  </a:moveTo>
                  <a:cubicBezTo>
                    <a:pt x="1" y="57083"/>
                    <a:pt x="31" y="57144"/>
                    <a:pt x="123" y="57175"/>
                  </a:cubicBezTo>
                  <a:cubicBezTo>
                    <a:pt x="244" y="57205"/>
                    <a:pt x="366" y="57114"/>
                    <a:pt x="366" y="56992"/>
                  </a:cubicBezTo>
                  <a:lnTo>
                    <a:pt x="366" y="56597"/>
                  </a:lnTo>
                  <a:cubicBezTo>
                    <a:pt x="366" y="56506"/>
                    <a:pt x="335" y="56415"/>
                    <a:pt x="244" y="56415"/>
                  </a:cubicBezTo>
                  <a:cubicBezTo>
                    <a:pt x="123" y="56354"/>
                    <a:pt x="1" y="56445"/>
                    <a:pt x="1" y="56597"/>
                  </a:cubicBezTo>
                  <a:close/>
                  <a:moveTo>
                    <a:pt x="1" y="55412"/>
                  </a:moveTo>
                  <a:cubicBezTo>
                    <a:pt x="1" y="55503"/>
                    <a:pt x="31" y="55564"/>
                    <a:pt x="123" y="55594"/>
                  </a:cubicBezTo>
                  <a:cubicBezTo>
                    <a:pt x="244" y="55624"/>
                    <a:pt x="366" y="55533"/>
                    <a:pt x="366" y="55412"/>
                  </a:cubicBezTo>
                  <a:lnTo>
                    <a:pt x="366" y="55017"/>
                  </a:lnTo>
                  <a:cubicBezTo>
                    <a:pt x="366" y="54925"/>
                    <a:pt x="335" y="54865"/>
                    <a:pt x="244" y="54834"/>
                  </a:cubicBezTo>
                  <a:cubicBezTo>
                    <a:pt x="123" y="54804"/>
                    <a:pt x="1" y="54895"/>
                    <a:pt x="1" y="55017"/>
                  </a:cubicBezTo>
                  <a:close/>
                  <a:moveTo>
                    <a:pt x="1" y="53831"/>
                  </a:moveTo>
                  <a:cubicBezTo>
                    <a:pt x="1" y="53922"/>
                    <a:pt x="31" y="54013"/>
                    <a:pt x="123" y="54013"/>
                  </a:cubicBezTo>
                  <a:cubicBezTo>
                    <a:pt x="244" y="54074"/>
                    <a:pt x="366" y="53983"/>
                    <a:pt x="366" y="53831"/>
                  </a:cubicBezTo>
                  <a:lnTo>
                    <a:pt x="366" y="53436"/>
                  </a:lnTo>
                  <a:cubicBezTo>
                    <a:pt x="366" y="53375"/>
                    <a:pt x="335" y="53284"/>
                    <a:pt x="244" y="53254"/>
                  </a:cubicBezTo>
                  <a:cubicBezTo>
                    <a:pt x="123" y="53223"/>
                    <a:pt x="1" y="53314"/>
                    <a:pt x="1" y="53436"/>
                  </a:cubicBezTo>
                  <a:close/>
                  <a:moveTo>
                    <a:pt x="1" y="52281"/>
                  </a:moveTo>
                  <a:cubicBezTo>
                    <a:pt x="1" y="52342"/>
                    <a:pt x="31" y="52433"/>
                    <a:pt x="123" y="52463"/>
                  </a:cubicBezTo>
                  <a:cubicBezTo>
                    <a:pt x="244" y="52494"/>
                    <a:pt x="366" y="52403"/>
                    <a:pt x="366" y="52281"/>
                  </a:cubicBezTo>
                  <a:lnTo>
                    <a:pt x="366" y="51886"/>
                  </a:lnTo>
                  <a:cubicBezTo>
                    <a:pt x="366" y="51795"/>
                    <a:pt x="335" y="51703"/>
                    <a:pt x="244" y="51673"/>
                  </a:cubicBezTo>
                  <a:cubicBezTo>
                    <a:pt x="123" y="51643"/>
                    <a:pt x="1" y="51734"/>
                    <a:pt x="1" y="51886"/>
                  </a:cubicBezTo>
                  <a:close/>
                  <a:moveTo>
                    <a:pt x="1" y="50700"/>
                  </a:moveTo>
                  <a:cubicBezTo>
                    <a:pt x="1" y="50792"/>
                    <a:pt x="31" y="50852"/>
                    <a:pt x="123" y="50883"/>
                  </a:cubicBezTo>
                  <a:cubicBezTo>
                    <a:pt x="244" y="50913"/>
                    <a:pt x="366" y="50822"/>
                    <a:pt x="366" y="50700"/>
                  </a:cubicBezTo>
                  <a:lnTo>
                    <a:pt x="366" y="50305"/>
                  </a:lnTo>
                  <a:cubicBezTo>
                    <a:pt x="366" y="50214"/>
                    <a:pt x="335" y="50153"/>
                    <a:pt x="244" y="50123"/>
                  </a:cubicBezTo>
                  <a:cubicBezTo>
                    <a:pt x="123" y="50062"/>
                    <a:pt x="1" y="50184"/>
                    <a:pt x="1" y="50305"/>
                  </a:cubicBezTo>
                  <a:close/>
                  <a:moveTo>
                    <a:pt x="1" y="49120"/>
                  </a:moveTo>
                  <a:cubicBezTo>
                    <a:pt x="1" y="49211"/>
                    <a:pt x="31" y="49272"/>
                    <a:pt x="123" y="49302"/>
                  </a:cubicBezTo>
                  <a:cubicBezTo>
                    <a:pt x="244" y="49363"/>
                    <a:pt x="366" y="49241"/>
                    <a:pt x="366" y="49120"/>
                  </a:cubicBezTo>
                  <a:lnTo>
                    <a:pt x="366" y="48725"/>
                  </a:lnTo>
                  <a:cubicBezTo>
                    <a:pt x="366" y="48633"/>
                    <a:pt x="335" y="48573"/>
                    <a:pt x="244" y="48542"/>
                  </a:cubicBezTo>
                  <a:cubicBezTo>
                    <a:pt x="123" y="48512"/>
                    <a:pt x="1" y="48603"/>
                    <a:pt x="1" y="48725"/>
                  </a:cubicBezTo>
                  <a:close/>
                  <a:moveTo>
                    <a:pt x="1" y="47539"/>
                  </a:moveTo>
                  <a:cubicBezTo>
                    <a:pt x="1" y="47630"/>
                    <a:pt x="31" y="47722"/>
                    <a:pt x="123" y="47722"/>
                  </a:cubicBezTo>
                  <a:cubicBezTo>
                    <a:pt x="244" y="47782"/>
                    <a:pt x="366" y="47691"/>
                    <a:pt x="366" y="47539"/>
                  </a:cubicBezTo>
                  <a:lnTo>
                    <a:pt x="366" y="47144"/>
                  </a:lnTo>
                  <a:cubicBezTo>
                    <a:pt x="366" y="47083"/>
                    <a:pt x="335" y="46992"/>
                    <a:pt x="244" y="46962"/>
                  </a:cubicBezTo>
                  <a:cubicBezTo>
                    <a:pt x="123" y="46931"/>
                    <a:pt x="1" y="47023"/>
                    <a:pt x="1" y="47144"/>
                  </a:cubicBezTo>
                  <a:close/>
                  <a:moveTo>
                    <a:pt x="1" y="45989"/>
                  </a:moveTo>
                  <a:cubicBezTo>
                    <a:pt x="1" y="46050"/>
                    <a:pt x="31" y="46141"/>
                    <a:pt x="123" y="46171"/>
                  </a:cubicBezTo>
                  <a:cubicBezTo>
                    <a:pt x="244" y="46202"/>
                    <a:pt x="366" y="46111"/>
                    <a:pt x="366" y="45989"/>
                  </a:cubicBezTo>
                  <a:lnTo>
                    <a:pt x="366" y="45594"/>
                  </a:lnTo>
                  <a:cubicBezTo>
                    <a:pt x="366" y="45503"/>
                    <a:pt x="335" y="45412"/>
                    <a:pt x="244" y="45412"/>
                  </a:cubicBezTo>
                  <a:cubicBezTo>
                    <a:pt x="123" y="45351"/>
                    <a:pt x="1" y="45442"/>
                    <a:pt x="1" y="45594"/>
                  </a:cubicBezTo>
                  <a:close/>
                  <a:moveTo>
                    <a:pt x="1" y="44408"/>
                  </a:moveTo>
                  <a:cubicBezTo>
                    <a:pt x="1" y="44500"/>
                    <a:pt x="31" y="44560"/>
                    <a:pt x="123" y="44591"/>
                  </a:cubicBezTo>
                  <a:cubicBezTo>
                    <a:pt x="244" y="44621"/>
                    <a:pt x="366" y="44530"/>
                    <a:pt x="366" y="44408"/>
                  </a:cubicBezTo>
                  <a:lnTo>
                    <a:pt x="366" y="44013"/>
                  </a:lnTo>
                  <a:cubicBezTo>
                    <a:pt x="366" y="43922"/>
                    <a:pt x="335" y="43861"/>
                    <a:pt x="244" y="43831"/>
                  </a:cubicBezTo>
                  <a:cubicBezTo>
                    <a:pt x="123" y="43770"/>
                    <a:pt x="1" y="43892"/>
                    <a:pt x="1" y="44013"/>
                  </a:cubicBezTo>
                  <a:close/>
                  <a:moveTo>
                    <a:pt x="1" y="42828"/>
                  </a:moveTo>
                  <a:cubicBezTo>
                    <a:pt x="1" y="42919"/>
                    <a:pt x="31" y="42980"/>
                    <a:pt x="123" y="43010"/>
                  </a:cubicBezTo>
                  <a:cubicBezTo>
                    <a:pt x="244" y="43071"/>
                    <a:pt x="366" y="42980"/>
                    <a:pt x="366" y="42828"/>
                  </a:cubicBezTo>
                  <a:lnTo>
                    <a:pt x="366" y="42433"/>
                  </a:lnTo>
                  <a:cubicBezTo>
                    <a:pt x="366" y="42342"/>
                    <a:pt x="335" y="42281"/>
                    <a:pt x="244" y="42250"/>
                  </a:cubicBezTo>
                  <a:cubicBezTo>
                    <a:pt x="123" y="42220"/>
                    <a:pt x="1" y="42311"/>
                    <a:pt x="1" y="42433"/>
                  </a:cubicBezTo>
                  <a:close/>
                  <a:moveTo>
                    <a:pt x="1" y="41247"/>
                  </a:moveTo>
                  <a:cubicBezTo>
                    <a:pt x="1" y="41339"/>
                    <a:pt x="31" y="41430"/>
                    <a:pt x="123" y="41460"/>
                  </a:cubicBezTo>
                  <a:cubicBezTo>
                    <a:pt x="244" y="41491"/>
                    <a:pt x="366" y="41399"/>
                    <a:pt x="366" y="41247"/>
                  </a:cubicBezTo>
                  <a:lnTo>
                    <a:pt x="366" y="40883"/>
                  </a:lnTo>
                  <a:cubicBezTo>
                    <a:pt x="366" y="40791"/>
                    <a:pt x="335" y="40700"/>
                    <a:pt x="244" y="40670"/>
                  </a:cubicBezTo>
                  <a:cubicBezTo>
                    <a:pt x="123" y="40639"/>
                    <a:pt x="1" y="40731"/>
                    <a:pt x="1" y="40883"/>
                  </a:cubicBezTo>
                  <a:close/>
                  <a:moveTo>
                    <a:pt x="1" y="39697"/>
                  </a:moveTo>
                  <a:cubicBezTo>
                    <a:pt x="1" y="39788"/>
                    <a:pt x="31" y="39849"/>
                    <a:pt x="123" y="39880"/>
                  </a:cubicBezTo>
                  <a:cubicBezTo>
                    <a:pt x="244" y="39910"/>
                    <a:pt x="366" y="39819"/>
                    <a:pt x="366" y="39697"/>
                  </a:cubicBezTo>
                  <a:lnTo>
                    <a:pt x="366" y="39302"/>
                  </a:lnTo>
                  <a:cubicBezTo>
                    <a:pt x="366" y="39211"/>
                    <a:pt x="335" y="39120"/>
                    <a:pt x="244" y="39120"/>
                  </a:cubicBezTo>
                  <a:cubicBezTo>
                    <a:pt x="123" y="39059"/>
                    <a:pt x="1" y="39150"/>
                    <a:pt x="1" y="39302"/>
                  </a:cubicBezTo>
                  <a:close/>
                  <a:moveTo>
                    <a:pt x="1" y="38117"/>
                  </a:moveTo>
                  <a:cubicBezTo>
                    <a:pt x="1" y="38208"/>
                    <a:pt x="31" y="38269"/>
                    <a:pt x="123" y="38299"/>
                  </a:cubicBezTo>
                  <a:cubicBezTo>
                    <a:pt x="244" y="38329"/>
                    <a:pt x="366" y="38238"/>
                    <a:pt x="366" y="38117"/>
                  </a:cubicBezTo>
                  <a:lnTo>
                    <a:pt x="366" y="37721"/>
                  </a:lnTo>
                  <a:cubicBezTo>
                    <a:pt x="366" y="37630"/>
                    <a:pt x="335" y="37569"/>
                    <a:pt x="244" y="37539"/>
                  </a:cubicBezTo>
                  <a:cubicBezTo>
                    <a:pt x="123" y="37509"/>
                    <a:pt x="1" y="37600"/>
                    <a:pt x="1" y="37721"/>
                  </a:cubicBezTo>
                  <a:close/>
                  <a:moveTo>
                    <a:pt x="1" y="36536"/>
                  </a:moveTo>
                  <a:cubicBezTo>
                    <a:pt x="1" y="36627"/>
                    <a:pt x="31" y="36718"/>
                    <a:pt x="123" y="36718"/>
                  </a:cubicBezTo>
                  <a:cubicBezTo>
                    <a:pt x="244" y="36779"/>
                    <a:pt x="366" y="36688"/>
                    <a:pt x="366" y="36536"/>
                  </a:cubicBezTo>
                  <a:lnTo>
                    <a:pt x="366" y="36141"/>
                  </a:lnTo>
                  <a:cubicBezTo>
                    <a:pt x="366" y="36080"/>
                    <a:pt x="335" y="35989"/>
                    <a:pt x="244" y="35959"/>
                  </a:cubicBezTo>
                  <a:cubicBezTo>
                    <a:pt x="123" y="35928"/>
                    <a:pt x="1" y="36019"/>
                    <a:pt x="1" y="36141"/>
                  </a:cubicBezTo>
                  <a:close/>
                  <a:moveTo>
                    <a:pt x="1" y="34986"/>
                  </a:moveTo>
                  <a:cubicBezTo>
                    <a:pt x="1" y="35047"/>
                    <a:pt x="31" y="35138"/>
                    <a:pt x="123" y="35168"/>
                  </a:cubicBezTo>
                  <a:cubicBezTo>
                    <a:pt x="244" y="35199"/>
                    <a:pt x="366" y="35107"/>
                    <a:pt x="366" y="34986"/>
                  </a:cubicBezTo>
                  <a:lnTo>
                    <a:pt x="366" y="34591"/>
                  </a:lnTo>
                  <a:cubicBezTo>
                    <a:pt x="366" y="34500"/>
                    <a:pt x="335" y="34408"/>
                    <a:pt x="244" y="34378"/>
                  </a:cubicBezTo>
                  <a:cubicBezTo>
                    <a:pt x="123" y="34348"/>
                    <a:pt x="1" y="34439"/>
                    <a:pt x="1" y="34591"/>
                  </a:cubicBezTo>
                  <a:close/>
                  <a:moveTo>
                    <a:pt x="1" y="33405"/>
                  </a:moveTo>
                  <a:cubicBezTo>
                    <a:pt x="1" y="33496"/>
                    <a:pt x="31" y="33557"/>
                    <a:pt x="123" y="33588"/>
                  </a:cubicBezTo>
                  <a:cubicBezTo>
                    <a:pt x="244" y="33618"/>
                    <a:pt x="366" y="33527"/>
                    <a:pt x="366" y="33405"/>
                  </a:cubicBezTo>
                  <a:lnTo>
                    <a:pt x="366" y="33010"/>
                  </a:lnTo>
                  <a:cubicBezTo>
                    <a:pt x="366" y="32919"/>
                    <a:pt x="335" y="32858"/>
                    <a:pt x="244" y="32828"/>
                  </a:cubicBezTo>
                  <a:cubicBezTo>
                    <a:pt x="123" y="32767"/>
                    <a:pt x="1" y="32889"/>
                    <a:pt x="1" y="33010"/>
                  </a:cubicBezTo>
                  <a:close/>
                  <a:moveTo>
                    <a:pt x="1" y="31825"/>
                  </a:moveTo>
                  <a:cubicBezTo>
                    <a:pt x="1" y="31916"/>
                    <a:pt x="31" y="31977"/>
                    <a:pt x="123" y="32007"/>
                  </a:cubicBezTo>
                  <a:cubicBezTo>
                    <a:pt x="244" y="32068"/>
                    <a:pt x="366" y="31946"/>
                    <a:pt x="366" y="31825"/>
                  </a:cubicBezTo>
                  <a:lnTo>
                    <a:pt x="366" y="31430"/>
                  </a:lnTo>
                  <a:cubicBezTo>
                    <a:pt x="366" y="31338"/>
                    <a:pt x="335" y="31278"/>
                    <a:pt x="244" y="31247"/>
                  </a:cubicBezTo>
                  <a:cubicBezTo>
                    <a:pt x="123" y="31217"/>
                    <a:pt x="1" y="31308"/>
                    <a:pt x="1" y="31430"/>
                  </a:cubicBezTo>
                  <a:close/>
                  <a:moveTo>
                    <a:pt x="1" y="30244"/>
                  </a:moveTo>
                  <a:cubicBezTo>
                    <a:pt x="1" y="30335"/>
                    <a:pt x="31" y="30427"/>
                    <a:pt x="123" y="30457"/>
                  </a:cubicBezTo>
                  <a:cubicBezTo>
                    <a:pt x="244" y="30487"/>
                    <a:pt x="366" y="30396"/>
                    <a:pt x="366" y="30244"/>
                  </a:cubicBezTo>
                  <a:lnTo>
                    <a:pt x="366" y="29849"/>
                  </a:lnTo>
                  <a:cubicBezTo>
                    <a:pt x="366" y="29788"/>
                    <a:pt x="335" y="29697"/>
                    <a:pt x="244" y="29667"/>
                  </a:cubicBezTo>
                  <a:cubicBezTo>
                    <a:pt x="123" y="29636"/>
                    <a:pt x="1" y="29727"/>
                    <a:pt x="1" y="29849"/>
                  </a:cubicBezTo>
                  <a:close/>
                  <a:moveTo>
                    <a:pt x="1" y="28694"/>
                  </a:moveTo>
                  <a:cubicBezTo>
                    <a:pt x="1" y="28755"/>
                    <a:pt x="31" y="28846"/>
                    <a:pt x="123" y="28876"/>
                  </a:cubicBezTo>
                  <a:cubicBezTo>
                    <a:pt x="244" y="28907"/>
                    <a:pt x="366" y="28816"/>
                    <a:pt x="366" y="28694"/>
                  </a:cubicBezTo>
                  <a:lnTo>
                    <a:pt x="366" y="28299"/>
                  </a:lnTo>
                  <a:cubicBezTo>
                    <a:pt x="366" y="28208"/>
                    <a:pt x="335" y="28116"/>
                    <a:pt x="244" y="28116"/>
                  </a:cubicBezTo>
                  <a:cubicBezTo>
                    <a:pt x="123" y="28056"/>
                    <a:pt x="1" y="28147"/>
                    <a:pt x="1" y="28299"/>
                  </a:cubicBezTo>
                  <a:close/>
                  <a:moveTo>
                    <a:pt x="1" y="27113"/>
                  </a:moveTo>
                  <a:cubicBezTo>
                    <a:pt x="1" y="27205"/>
                    <a:pt x="31" y="27265"/>
                    <a:pt x="123" y="27296"/>
                  </a:cubicBezTo>
                  <a:cubicBezTo>
                    <a:pt x="244" y="27326"/>
                    <a:pt x="366" y="27235"/>
                    <a:pt x="366" y="27113"/>
                  </a:cubicBezTo>
                  <a:lnTo>
                    <a:pt x="366" y="26718"/>
                  </a:lnTo>
                  <a:cubicBezTo>
                    <a:pt x="366" y="26627"/>
                    <a:pt x="335" y="26566"/>
                    <a:pt x="244" y="26536"/>
                  </a:cubicBezTo>
                  <a:cubicBezTo>
                    <a:pt x="123" y="26475"/>
                    <a:pt x="1" y="26597"/>
                    <a:pt x="1" y="26718"/>
                  </a:cubicBezTo>
                  <a:close/>
                  <a:moveTo>
                    <a:pt x="1" y="25533"/>
                  </a:moveTo>
                  <a:cubicBezTo>
                    <a:pt x="1" y="25624"/>
                    <a:pt x="31" y="25715"/>
                    <a:pt x="123" y="25715"/>
                  </a:cubicBezTo>
                  <a:cubicBezTo>
                    <a:pt x="244" y="25776"/>
                    <a:pt x="366" y="25685"/>
                    <a:pt x="366" y="25533"/>
                  </a:cubicBezTo>
                  <a:lnTo>
                    <a:pt x="366" y="25138"/>
                  </a:lnTo>
                  <a:cubicBezTo>
                    <a:pt x="366" y="25047"/>
                    <a:pt x="335" y="24986"/>
                    <a:pt x="244" y="24955"/>
                  </a:cubicBezTo>
                  <a:cubicBezTo>
                    <a:pt x="123" y="24925"/>
                    <a:pt x="1" y="25016"/>
                    <a:pt x="1" y="25138"/>
                  </a:cubicBezTo>
                  <a:close/>
                  <a:moveTo>
                    <a:pt x="1" y="23952"/>
                  </a:moveTo>
                  <a:cubicBezTo>
                    <a:pt x="1" y="24043"/>
                    <a:pt x="31" y="24135"/>
                    <a:pt x="123" y="24165"/>
                  </a:cubicBezTo>
                  <a:cubicBezTo>
                    <a:pt x="244" y="24195"/>
                    <a:pt x="366" y="24104"/>
                    <a:pt x="366" y="23952"/>
                  </a:cubicBezTo>
                  <a:lnTo>
                    <a:pt x="366" y="23588"/>
                  </a:lnTo>
                  <a:cubicBezTo>
                    <a:pt x="366" y="23496"/>
                    <a:pt x="335" y="23405"/>
                    <a:pt x="244" y="23375"/>
                  </a:cubicBezTo>
                  <a:cubicBezTo>
                    <a:pt x="123" y="23344"/>
                    <a:pt x="1" y="23436"/>
                    <a:pt x="1" y="23588"/>
                  </a:cubicBezTo>
                  <a:close/>
                  <a:moveTo>
                    <a:pt x="1" y="22402"/>
                  </a:moveTo>
                  <a:cubicBezTo>
                    <a:pt x="1" y="22493"/>
                    <a:pt x="31" y="22554"/>
                    <a:pt x="123" y="22584"/>
                  </a:cubicBezTo>
                  <a:cubicBezTo>
                    <a:pt x="244" y="22615"/>
                    <a:pt x="366" y="22524"/>
                    <a:pt x="366" y="22402"/>
                  </a:cubicBezTo>
                  <a:lnTo>
                    <a:pt x="366" y="22007"/>
                  </a:lnTo>
                  <a:cubicBezTo>
                    <a:pt x="366" y="21916"/>
                    <a:pt x="335" y="21825"/>
                    <a:pt x="244" y="21825"/>
                  </a:cubicBezTo>
                  <a:cubicBezTo>
                    <a:pt x="123" y="21764"/>
                    <a:pt x="1" y="21855"/>
                    <a:pt x="1" y="22007"/>
                  </a:cubicBezTo>
                  <a:close/>
                  <a:moveTo>
                    <a:pt x="1" y="20822"/>
                  </a:moveTo>
                  <a:cubicBezTo>
                    <a:pt x="1" y="20913"/>
                    <a:pt x="31" y="20973"/>
                    <a:pt x="123" y="21004"/>
                  </a:cubicBezTo>
                  <a:cubicBezTo>
                    <a:pt x="244" y="21065"/>
                    <a:pt x="366" y="20943"/>
                    <a:pt x="366" y="20822"/>
                  </a:cubicBezTo>
                  <a:lnTo>
                    <a:pt x="366" y="20426"/>
                  </a:lnTo>
                  <a:cubicBezTo>
                    <a:pt x="366" y="20335"/>
                    <a:pt x="335" y="20274"/>
                    <a:pt x="244" y="20244"/>
                  </a:cubicBezTo>
                  <a:cubicBezTo>
                    <a:pt x="123" y="20214"/>
                    <a:pt x="1" y="20305"/>
                    <a:pt x="1" y="20426"/>
                  </a:cubicBezTo>
                  <a:close/>
                  <a:moveTo>
                    <a:pt x="1" y="19241"/>
                  </a:moveTo>
                  <a:cubicBezTo>
                    <a:pt x="1" y="19332"/>
                    <a:pt x="31" y="19423"/>
                    <a:pt x="123" y="19423"/>
                  </a:cubicBezTo>
                  <a:cubicBezTo>
                    <a:pt x="244" y="19484"/>
                    <a:pt x="366" y="19393"/>
                    <a:pt x="366" y="19241"/>
                  </a:cubicBezTo>
                  <a:lnTo>
                    <a:pt x="366" y="18846"/>
                  </a:lnTo>
                  <a:cubicBezTo>
                    <a:pt x="366" y="18785"/>
                    <a:pt x="335" y="18694"/>
                    <a:pt x="244" y="18663"/>
                  </a:cubicBezTo>
                  <a:cubicBezTo>
                    <a:pt x="123" y="18633"/>
                    <a:pt x="1" y="18724"/>
                    <a:pt x="1" y="18846"/>
                  </a:cubicBezTo>
                  <a:close/>
                  <a:moveTo>
                    <a:pt x="1" y="17691"/>
                  </a:moveTo>
                  <a:cubicBezTo>
                    <a:pt x="1" y="17752"/>
                    <a:pt x="31" y="17843"/>
                    <a:pt x="123" y="17873"/>
                  </a:cubicBezTo>
                  <a:cubicBezTo>
                    <a:pt x="244" y="17904"/>
                    <a:pt x="366" y="17812"/>
                    <a:pt x="366" y="17691"/>
                  </a:cubicBezTo>
                  <a:lnTo>
                    <a:pt x="366" y="17296"/>
                  </a:lnTo>
                  <a:cubicBezTo>
                    <a:pt x="366" y="17204"/>
                    <a:pt x="335" y="17113"/>
                    <a:pt x="244" y="17083"/>
                  </a:cubicBezTo>
                  <a:cubicBezTo>
                    <a:pt x="123" y="17052"/>
                    <a:pt x="1" y="17144"/>
                    <a:pt x="1" y="17296"/>
                  </a:cubicBezTo>
                  <a:close/>
                  <a:moveTo>
                    <a:pt x="1" y="16110"/>
                  </a:moveTo>
                  <a:cubicBezTo>
                    <a:pt x="1" y="16201"/>
                    <a:pt x="31" y="16262"/>
                    <a:pt x="123" y="16293"/>
                  </a:cubicBezTo>
                  <a:cubicBezTo>
                    <a:pt x="244" y="16323"/>
                    <a:pt x="366" y="16232"/>
                    <a:pt x="366" y="16110"/>
                  </a:cubicBezTo>
                  <a:lnTo>
                    <a:pt x="366" y="15715"/>
                  </a:lnTo>
                  <a:cubicBezTo>
                    <a:pt x="366" y="15624"/>
                    <a:pt x="335" y="15563"/>
                    <a:pt x="244" y="15533"/>
                  </a:cubicBezTo>
                  <a:cubicBezTo>
                    <a:pt x="123" y="15472"/>
                    <a:pt x="1" y="15593"/>
                    <a:pt x="1" y="15715"/>
                  </a:cubicBezTo>
                  <a:close/>
                  <a:moveTo>
                    <a:pt x="1" y="14530"/>
                  </a:moveTo>
                  <a:cubicBezTo>
                    <a:pt x="1" y="14621"/>
                    <a:pt x="31" y="14682"/>
                    <a:pt x="123" y="14712"/>
                  </a:cubicBezTo>
                  <a:cubicBezTo>
                    <a:pt x="244" y="14773"/>
                    <a:pt x="366" y="14651"/>
                    <a:pt x="366" y="14530"/>
                  </a:cubicBezTo>
                  <a:lnTo>
                    <a:pt x="366" y="14134"/>
                  </a:lnTo>
                  <a:cubicBezTo>
                    <a:pt x="366" y="14043"/>
                    <a:pt x="335" y="13983"/>
                    <a:pt x="244" y="13952"/>
                  </a:cubicBezTo>
                  <a:cubicBezTo>
                    <a:pt x="123" y="13922"/>
                    <a:pt x="1" y="14013"/>
                    <a:pt x="1" y="141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241232" y="241770"/>
              <a:ext cx="8661536" cy="4659959"/>
            </a:xfrm>
            <a:custGeom>
              <a:rect b="b" l="l" r="r" t="t"/>
              <a:pathLst>
                <a:path extrusionOk="0" h="170398" w="265386">
                  <a:moveTo>
                    <a:pt x="132708" y="517"/>
                  </a:moveTo>
                  <a:lnTo>
                    <a:pt x="15533" y="517"/>
                  </a:lnTo>
                  <a:cubicBezTo>
                    <a:pt x="15381" y="517"/>
                    <a:pt x="15290" y="396"/>
                    <a:pt x="15290" y="244"/>
                  </a:cubicBezTo>
                  <a:cubicBezTo>
                    <a:pt x="15290" y="122"/>
                    <a:pt x="15381" y="0"/>
                    <a:pt x="15533" y="0"/>
                  </a:cubicBezTo>
                  <a:lnTo>
                    <a:pt x="132708" y="0"/>
                  </a:lnTo>
                  <a:lnTo>
                    <a:pt x="249884" y="0"/>
                  </a:lnTo>
                  <a:cubicBezTo>
                    <a:pt x="250006" y="0"/>
                    <a:pt x="250127" y="122"/>
                    <a:pt x="250127" y="244"/>
                  </a:cubicBezTo>
                  <a:cubicBezTo>
                    <a:pt x="250127" y="396"/>
                    <a:pt x="250006" y="517"/>
                    <a:pt x="249884" y="517"/>
                  </a:cubicBezTo>
                  <a:close/>
                  <a:moveTo>
                    <a:pt x="132708" y="169881"/>
                  </a:moveTo>
                  <a:lnTo>
                    <a:pt x="249884" y="169881"/>
                  </a:lnTo>
                  <a:cubicBezTo>
                    <a:pt x="250006" y="169881"/>
                    <a:pt x="250127" y="170003"/>
                    <a:pt x="250127" y="170155"/>
                  </a:cubicBezTo>
                  <a:cubicBezTo>
                    <a:pt x="250127" y="170276"/>
                    <a:pt x="250006" y="170398"/>
                    <a:pt x="249884" y="170398"/>
                  </a:cubicBezTo>
                  <a:lnTo>
                    <a:pt x="132708" y="170398"/>
                  </a:lnTo>
                  <a:lnTo>
                    <a:pt x="15533" y="170398"/>
                  </a:lnTo>
                  <a:cubicBezTo>
                    <a:pt x="15381" y="170398"/>
                    <a:pt x="15290" y="170276"/>
                    <a:pt x="15290" y="170155"/>
                  </a:cubicBezTo>
                  <a:cubicBezTo>
                    <a:pt x="15290" y="170003"/>
                    <a:pt x="15381" y="169881"/>
                    <a:pt x="15533" y="169881"/>
                  </a:cubicBezTo>
                  <a:close/>
                  <a:moveTo>
                    <a:pt x="265386" y="154896"/>
                  </a:moveTo>
                  <a:cubicBezTo>
                    <a:pt x="265386" y="155048"/>
                    <a:pt x="265295" y="155139"/>
                    <a:pt x="265143" y="155139"/>
                  </a:cubicBezTo>
                  <a:cubicBezTo>
                    <a:pt x="264991" y="155139"/>
                    <a:pt x="264869" y="155048"/>
                    <a:pt x="264869" y="154896"/>
                  </a:cubicBezTo>
                  <a:lnTo>
                    <a:pt x="264869" y="85199"/>
                  </a:lnTo>
                  <a:lnTo>
                    <a:pt x="264869" y="15502"/>
                  </a:lnTo>
                  <a:cubicBezTo>
                    <a:pt x="264869" y="15350"/>
                    <a:pt x="264991" y="15259"/>
                    <a:pt x="265143" y="15259"/>
                  </a:cubicBezTo>
                  <a:cubicBezTo>
                    <a:pt x="265295" y="15259"/>
                    <a:pt x="265386" y="15350"/>
                    <a:pt x="265386" y="15502"/>
                  </a:cubicBezTo>
                  <a:lnTo>
                    <a:pt x="265386" y="85199"/>
                  </a:lnTo>
                  <a:close/>
                  <a:moveTo>
                    <a:pt x="548" y="154896"/>
                  </a:moveTo>
                  <a:cubicBezTo>
                    <a:pt x="548" y="155048"/>
                    <a:pt x="426" y="155139"/>
                    <a:pt x="274" y="155139"/>
                  </a:cubicBezTo>
                  <a:cubicBezTo>
                    <a:pt x="122" y="155139"/>
                    <a:pt x="1" y="155048"/>
                    <a:pt x="1" y="154896"/>
                  </a:cubicBezTo>
                  <a:lnTo>
                    <a:pt x="1" y="85199"/>
                  </a:lnTo>
                  <a:lnTo>
                    <a:pt x="1" y="15502"/>
                  </a:lnTo>
                  <a:cubicBezTo>
                    <a:pt x="1" y="15350"/>
                    <a:pt x="122" y="15259"/>
                    <a:pt x="274" y="15259"/>
                  </a:cubicBezTo>
                  <a:cubicBezTo>
                    <a:pt x="426" y="15259"/>
                    <a:pt x="548" y="15350"/>
                    <a:pt x="548" y="15502"/>
                  </a:cubicBezTo>
                  <a:lnTo>
                    <a:pt x="548" y="851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15"/>
          <p:cNvSpPr txBox="1"/>
          <p:nvPr>
            <p:ph type="title"/>
          </p:nvPr>
        </p:nvSpPr>
        <p:spPr>
          <a:xfrm>
            <a:off x="3683700" y="2883067"/>
            <a:ext cx="17766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5" name="Google Shape;165;p15"/>
          <p:cNvSpPr txBox="1"/>
          <p:nvPr>
            <p:ph idx="1" type="subTitle"/>
          </p:nvPr>
        </p:nvSpPr>
        <p:spPr>
          <a:xfrm>
            <a:off x="3683696" y="3486363"/>
            <a:ext cx="17766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5"/>
          <p:cNvSpPr txBox="1"/>
          <p:nvPr>
            <p:ph hasCustomPrompt="1" idx="2" type="title"/>
          </p:nvPr>
        </p:nvSpPr>
        <p:spPr>
          <a:xfrm>
            <a:off x="3822150" y="856741"/>
            <a:ext cx="14997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15"/>
          <p:cNvSpPr txBox="1"/>
          <p:nvPr>
            <p:ph idx="3" type="title"/>
          </p:nvPr>
        </p:nvSpPr>
        <p:spPr>
          <a:xfrm>
            <a:off x="947173" y="2883067"/>
            <a:ext cx="1773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8" name="Google Shape;168;p15"/>
          <p:cNvSpPr txBox="1"/>
          <p:nvPr>
            <p:ph idx="4" type="subTitle"/>
          </p:nvPr>
        </p:nvSpPr>
        <p:spPr>
          <a:xfrm>
            <a:off x="947175" y="3486363"/>
            <a:ext cx="17739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5"/>
          <p:cNvSpPr txBox="1"/>
          <p:nvPr>
            <p:ph hasCustomPrompt="1" idx="5" type="title"/>
          </p:nvPr>
        </p:nvSpPr>
        <p:spPr>
          <a:xfrm>
            <a:off x="1084273" y="856741"/>
            <a:ext cx="14997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0" name="Google Shape;170;p15"/>
          <p:cNvSpPr txBox="1"/>
          <p:nvPr>
            <p:ph idx="6" type="title"/>
          </p:nvPr>
        </p:nvSpPr>
        <p:spPr>
          <a:xfrm>
            <a:off x="6421587" y="2883067"/>
            <a:ext cx="17766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1" name="Google Shape;171;p15"/>
          <p:cNvSpPr txBox="1"/>
          <p:nvPr>
            <p:ph idx="7" type="subTitle"/>
          </p:nvPr>
        </p:nvSpPr>
        <p:spPr>
          <a:xfrm>
            <a:off x="6421576" y="3486363"/>
            <a:ext cx="17766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5"/>
          <p:cNvSpPr txBox="1"/>
          <p:nvPr>
            <p:ph hasCustomPrompt="1" idx="8" type="title"/>
          </p:nvPr>
        </p:nvSpPr>
        <p:spPr>
          <a:xfrm>
            <a:off x="6560037" y="856741"/>
            <a:ext cx="14997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7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1166575" y="-2144750"/>
            <a:ext cx="6810850" cy="943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6"/>
          <p:cNvSpPr txBox="1"/>
          <p:nvPr>
            <p:ph hasCustomPrompt="1" type="title"/>
          </p:nvPr>
        </p:nvSpPr>
        <p:spPr>
          <a:xfrm>
            <a:off x="2116500" y="1143260"/>
            <a:ext cx="4911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6" name="Google Shape;176;p16"/>
          <p:cNvSpPr txBox="1"/>
          <p:nvPr>
            <p:ph hasCustomPrompt="1" idx="2" type="title"/>
          </p:nvPr>
        </p:nvSpPr>
        <p:spPr>
          <a:xfrm>
            <a:off x="2116500" y="3550601"/>
            <a:ext cx="4911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16"/>
          <p:cNvSpPr txBox="1"/>
          <p:nvPr>
            <p:ph hasCustomPrompt="1" idx="3" type="title"/>
          </p:nvPr>
        </p:nvSpPr>
        <p:spPr>
          <a:xfrm>
            <a:off x="2116500" y="2350361"/>
            <a:ext cx="4911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8" name="Google Shape;178;p16"/>
          <p:cNvSpPr txBox="1"/>
          <p:nvPr>
            <p:ph idx="1" type="subTitle"/>
          </p:nvPr>
        </p:nvSpPr>
        <p:spPr>
          <a:xfrm>
            <a:off x="2116500" y="2917268"/>
            <a:ext cx="4911000" cy="2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6"/>
          <p:cNvSpPr txBox="1"/>
          <p:nvPr>
            <p:ph idx="4" type="subTitle"/>
          </p:nvPr>
        </p:nvSpPr>
        <p:spPr>
          <a:xfrm>
            <a:off x="2116500" y="1706649"/>
            <a:ext cx="4911000" cy="2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6"/>
          <p:cNvSpPr txBox="1"/>
          <p:nvPr>
            <p:ph idx="5" type="subTitle"/>
          </p:nvPr>
        </p:nvSpPr>
        <p:spPr>
          <a:xfrm>
            <a:off x="2116500" y="4145175"/>
            <a:ext cx="4911000" cy="2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1" name="Google Shape;181;p16"/>
          <p:cNvGrpSpPr/>
          <p:nvPr/>
        </p:nvGrpSpPr>
        <p:grpSpPr>
          <a:xfrm>
            <a:off x="2852725" y="91450"/>
            <a:ext cx="3438550" cy="313100"/>
            <a:chOff x="2080850" y="4232125"/>
            <a:chExt cx="3438550" cy="313100"/>
          </a:xfrm>
        </p:grpSpPr>
        <p:sp>
          <p:nvSpPr>
            <p:cNvPr id="182" name="Google Shape;182;p16"/>
            <p:cNvSpPr/>
            <p:nvPr/>
          </p:nvSpPr>
          <p:spPr>
            <a:xfrm>
              <a:off x="2080850" y="4232125"/>
              <a:ext cx="3438550" cy="313100"/>
            </a:xfrm>
            <a:custGeom>
              <a:rect b="b" l="l" r="r" t="t"/>
              <a:pathLst>
                <a:path extrusionOk="0" h="12524" w="137542">
                  <a:moveTo>
                    <a:pt x="60974" y="1976"/>
                  </a:moveTo>
                  <a:cubicBezTo>
                    <a:pt x="60032" y="1976"/>
                    <a:pt x="59151" y="2371"/>
                    <a:pt x="58512" y="3009"/>
                  </a:cubicBezTo>
                  <a:cubicBezTo>
                    <a:pt x="57874" y="3617"/>
                    <a:pt x="57509" y="4499"/>
                    <a:pt x="57509" y="5441"/>
                  </a:cubicBezTo>
                  <a:cubicBezTo>
                    <a:pt x="57509" y="6414"/>
                    <a:pt x="57874" y="7265"/>
                    <a:pt x="58512" y="7903"/>
                  </a:cubicBezTo>
                  <a:cubicBezTo>
                    <a:pt x="59151" y="8541"/>
                    <a:pt x="60032" y="8936"/>
                    <a:pt x="60974" y="8936"/>
                  </a:cubicBezTo>
                  <a:lnTo>
                    <a:pt x="63862" y="8936"/>
                  </a:lnTo>
                  <a:cubicBezTo>
                    <a:pt x="63892" y="8936"/>
                    <a:pt x="63892" y="8936"/>
                    <a:pt x="63892" y="8936"/>
                  </a:cubicBezTo>
                  <a:cubicBezTo>
                    <a:pt x="64136" y="8936"/>
                    <a:pt x="64683" y="8815"/>
                    <a:pt x="65230" y="8480"/>
                  </a:cubicBezTo>
                  <a:cubicBezTo>
                    <a:pt x="65625" y="8268"/>
                    <a:pt x="66020" y="7933"/>
                    <a:pt x="66354" y="7508"/>
                  </a:cubicBezTo>
                  <a:cubicBezTo>
                    <a:pt x="67479" y="5897"/>
                    <a:pt x="68513" y="4590"/>
                    <a:pt x="68513" y="4590"/>
                  </a:cubicBezTo>
                  <a:cubicBezTo>
                    <a:pt x="68513" y="4590"/>
                    <a:pt x="69546" y="3283"/>
                    <a:pt x="70671" y="1702"/>
                  </a:cubicBezTo>
                  <a:cubicBezTo>
                    <a:pt x="71066" y="1186"/>
                    <a:pt x="71522" y="790"/>
                    <a:pt x="72008" y="547"/>
                  </a:cubicBezTo>
                  <a:cubicBezTo>
                    <a:pt x="72677" y="152"/>
                    <a:pt x="73345" y="0"/>
                    <a:pt x="73649" y="0"/>
                  </a:cubicBezTo>
                  <a:lnTo>
                    <a:pt x="76567" y="0"/>
                  </a:lnTo>
                  <a:cubicBezTo>
                    <a:pt x="77692" y="0"/>
                    <a:pt x="78725" y="486"/>
                    <a:pt x="79485" y="1216"/>
                  </a:cubicBezTo>
                  <a:cubicBezTo>
                    <a:pt x="80215" y="1976"/>
                    <a:pt x="80701" y="3009"/>
                    <a:pt x="80701" y="4134"/>
                  </a:cubicBezTo>
                  <a:cubicBezTo>
                    <a:pt x="80701" y="5259"/>
                    <a:pt x="80215" y="6292"/>
                    <a:pt x="79485" y="7052"/>
                  </a:cubicBezTo>
                  <a:cubicBezTo>
                    <a:pt x="78725" y="7781"/>
                    <a:pt x="77692" y="8237"/>
                    <a:pt x="76567" y="8237"/>
                  </a:cubicBezTo>
                  <a:cubicBezTo>
                    <a:pt x="75747" y="8237"/>
                    <a:pt x="74987" y="7903"/>
                    <a:pt x="74470" y="7386"/>
                  </a:cubicBezTo>
                  <a:cubicBezTo>
                    <a:pt x="73923" y="6839"/>
                    <a:pt x="73589" y="6079"/>
                    <a:pt x="73589" y="5259"/>
                  </a:cubicBezTo>
                  <a:cubicBezTo>
                    <a:pt x="73589" y="4438"/>
                    <a:pt x="73923" y="3708"/>
                    <a:pt x="74470" y="3161"/>
                  </a:cubicBezTo>
                  <a:cubicBezTo>
                    <a:pt x="74987" y="2614"/>
                    <a:pt x="75747" y="2280"/>
                    <a:pt x="76567" y="2280"/>
                  </a:cubicBezTo>
                  <a:cubicBezTo>
                    <a:pt x="77114" y="2280"/>
                    <a:pt x="77570" y="2493"/>
                    <a:pt x="77935" y="2857"/>
                  </a:cubicBezTo>
                  <a:cubicBezTo>
                    <a:pt x="78300" y="3192"/>
                    <a:pt x="78513" y="3678"/>
                    <a:pt x="78513" y="4225"/>
                  </a:cubicBezTo>
                  <a:cubicBezTo>
                    <a:pt x="78513" y="4742"/>
                    <a:pt x="78300" y="5228"/>
                    <a:pt x="77935" y="5593"/>
                  </a:cubicBezTo>
                  <a:cubicBezTo>
                    <a:pt x="77814" y="5714"/>
                    <a:pt x="77662" y="5806"/>
                    <a:pt x="77510" y="5897"/>
                  </a:cubicBezTo>
                  <a:cubicBezTo>
                    <a:pt x="77479" y="6383"/>
                    <a:pt x="77054" y="6778"/>
                    <a:pt x="76567" y="6778"/>
                  </a:cubicBezTo>
                  <a:cubicBezTo>
                    <a:pt x="76051" y="6778"/>
                    <a:pt x="75625" y="6353"/>
                    <a:pt x="75625" y="5836"/>
                  </a:cubicBezTo>
                  <a:cubicBezTo>
                    <a:pt x="75625" y="5319"/>
                    <a:pt x="76051" y="4894"/>
                    <a:pt x="76567" y="4894"/>
                  </a:cubicBezTo>
                  <a:cubicBezTo>
                    <a:pt x="76871" y="4894"/>
                    <a:pt x="77145" y="5046"/>
                    <a:pt x="77327" y="5259"/>
                  </a:cubicBezTo>
                  <a:cubicBezTo>
                    <a:pt x="77388" y="5228"/>
                    <a:pt x="77418" y="5167"/>
                    <a:pt x="77479" y="5137"/>
                  </a:cubicBezTo>
                  <a:cubicBezTo>
                    <a:pt x="77722" y="4894"/>
                    <a:pt x="77844" y="4559"/>
                    <a:pt x="77844" y="4225"/>
                  </a:cubicBezTo>
                  <a:cubicBezTo>
                    <a:pt x="77844" y="3860"/>
                    <a:pt x="77722" y="3526"/>
                    <a:pt x="77479" y="3313"/>
                  </a:cubicBezTo>
                  <a:cubicBezTo>
                    <a:pt x="77236" y="3070"/>
                    <a:pt x="76932" y="2918"/>
                    <a:pt x="76567" y="2918"/>
                  </a:cubicBezTo>
                  <a:cubicBezTo>
                    <a:pt x="75929" y="2918"/>
                    <a:pt x="75352" y="3192"/>
                    <a:pt x="74926" y="3617"/>
                  </a:cubicBezTo>
                  <a:cubicBezTo>
                    <a:pt x="74500" y="4043"/>
                    <a:pt x="74227" y="4620"/>
                    <a:pt x="74227" y="5259"/>
                  </a:cubicBezTo>
                  <a:cubicBezTo>
                    <a:pt x="74227" y="5897"/>
                    <a:pt x="74500" y="6505"/>
                    <a:pt x="74926" y="6930"/>
                  </a:cubicBezTo>
                  <a:cubicBezTo>
                    <a:pt x="75352" y="7356"/>
                    <a:pt x="75929" y="7599"/>
                    <a:pt x="76567" y="7599"/>
                  </a:cubicBezTo>
                  <a:cubicBezTo>
                    <a:pt x="77510" y="7599"/>
                    <a:pt x="78391" y="7204"/>
                    <a:pt x="79029" y="6596"/>
                  </a:cubicBezTo>
                  <a:cubicBezTo>
                    <a:pt x="79668" y="5958"/>
                    <a:pt x="80032" y="5076"/>
                    <a:pt x="80032" y="4134"/>
                  </a:cubicBezTo>
                  <a:cubicBezTo>
                    <a:pt x="80032" y="3161"/>
                    <a:pt x="79668" y="2310"/>
                    <a:pt x="79029" y="1672"/>
                  </a:cubicBezTo>
                  <a:cubicBezTo>
                    <a:pt x="78391" y="1034"/>
                    <a:pt x="77510" y="669"/>
                    <a:pt x="76567" y="669"/>
                  </a:cubicBezTo>
                  <a:lnTo>
                    <a:pt x="73680" y="669"/>
                  </a:lnTo>
                  <a:cubicBezTo>
                    <a:pt x="73649" y="669"/>
                    <a:pt x="73649" y="669"/>
                    <a:pt x="73649" y="669"/>
                  </a:cubicBezTo>
                  <a:cubicBezTo>
                    <a:pt x="73406" y="638"/>
                    <a:pt x="72859" y="760"/>
                    <a:pt x="72312" y="1094"/>
                  </a:cubicBezTo>
                  <a:cubicBezTo>
                    <a:pt x="71917" y="1307"/>
                    <a:pt x="71522" y="1641"/>
                    <a:pt x="71187" y="2097"/>
                  </a:cubicBezTo>
                  <a:cubicBezTo>
                    <a:pt x="70063" y="3678"/>
                    <a:pt x="69029" y="4985"/>
                    <a:pt x="69029" y="4985"/>
                  </a:cubicBezTo>
                  <a:cubicBezTo>
                    <a:pt x="69029" y="4985"/>
                    <a:pt x="67996" y="6292"/>
                    <a:pt x="66871" y="7873"/>
                  </a:cubicBezTo>
                  <a:cubicBezTo>
                    <a:pt x="66476" y="8389"/>
                    <a:pt x="66020" y="8784"/>
                    <a:pt x="65534" y="9058"/>
                  </a:cubicBezTo>
                  <a:cubicBezTo>
                    <a:pt x="64865" y="9423"/>
                    <a:pt x="64196" y="9575"/>
                    <a:pt x="63892" y="9575"/>
                  </a:cubicBezTo>
                  <a:lnTo>
                    <a:pt x="60974" y="9575"/>
                  </a:lnTo>
                  <a:cubicBezTo>
                    <a:pt x="59850" y="9575"/>
                    <a:pt x="58816" y="9119"/>
                    <a:pt x="58056" y="8359"/>
                  </a:cubicBezTo>
                  <a:cubicBezTo>
                    <a:pt x="57327" y="7629"/>
                    <a:pt x="56841" y="6596"/>
                    <a:pt x="56841" y="5441"/>
                  </a:cubicBezTo>
                  <a:cubicBezTo>
                    <a:pt x="56841" y="4316"/>
                    <a:pt x="57327" y="3283"/>
                    <a:pt x="58056" y="2553"/>
                  </a:cubicBezTo>
                  <a:cubicBezTo>
                    <a:pt x="58816" y="1793"/>
                    <a:pt x="59850" y="1338"/>
                    <a:pt x="60974" y="1338"/>
                  </a:cubicBezTo>
                  <a:cubicBezTo>
                    <a:pt x="61795" y="1338"/>
                    <a:pt x="62555" y="1672"/>
                    <a:pt x="63072" y="2219"/>
                  </a:cubicBezTo>
                  <a:cubicBezTo>
                    <a:pt x="63619" y="2766"/>
                    <a:pt x="63953" y="3496"/>
                    <a:pt x="63953" y="4316"/>
                  </a:cubicBezTo>
                  <a:cubicBezTo>
                    <a:pt x="63953" y="5137"/>
                    <a:pt x="63619" y="5897"/>
                    <a:pt x="63072" y="6414"/>
                  </a:cubicBezTo>
                  <a:cubicBezTo>
                    <a:pt x="62555" y="6961"/>
                    <a:pt x="61795" y="7295"/>
                    <a:pt x="60974" y="7295"/>
                  </a:cubicBezTo>
                  <a:cubicBezTo>
                    <a:pt x="60427" y="7295"/>
                    <a:pt x="59971" y="7082"/>
                    <a:pt x="59607" y="6748"/>
                  </a:cubicBezTo>
                  <a:cubicBezTo>
                    <a:pt x="59242" y="6383"/>
                    <a:pt x="59029" y="5897"/>
                    <a:pt x="59029" y="5380"/>
                  </a:cubicBezTo>
                  <a:cubicBezTo>
                    <a:pt x="59029" y="4833"/>
                    <a:pt x="59242" y="4347"/>
                    <a:pt x="59607" y="4012"/>
                  </a:cubicBezTo>
                  <a:cubicBezTo>
                    <a:pt x="59728" y="3891"/>
                    <a:pt x="59880" y="3769"/>
                    <a:pt x="60032" y="3678"/>
                  </a:cubicBezTo>
                  <a:cubicBezTo>
                    <a:pt x="60062" y="3192"/>
                    <a:pt x="60488" y="2827"/>
                    <a:pt x="60974" y="2827"/>
                  </a:cubicBezTo>
                  <a:cubicBezTo>
                    <a:pt x="61491" y="2827"/>
                    <a:pt x="61917" y="3252"/>
                    <a:pt x="61917" y="3769"/>
                  </a:cubicBezTo>
                  <a:cubicBezTo>
                    <a:pt x="61917" y="4286"/>
                    <a:pt x="61491" y="4711"/>
                    <a:pt x="60974" y="4711"/>
                  </a:cubicBezTo>
                  <a:cubicBezTo>
                    <a:pt x="60670" y="4711"/>
                    <a:pt x="60397" y="4559"/>
                    <a:pt x="60214" y="4316"/>
                  </a:cubicBezTo>
                  <a:cubicBezTo>
                    <a:pt x="60154" y="4377"/>
                    <a:pt x="60123" y="4407"/>
                    <a:pt x="60062" y="4468"/>
                  </a:cubicBezTo>
                  <a:cubicBezTo>
                    <a:pt x="59819" y="4681"/>
                    <a:pt x="59698" y="5015"/>
                    <a:pt x="59698" y="5380"/>
                  </a:cubicBezTo>
                  <a:cubicBezTo>
                    <a:pt x="59698" y="5714"/>
                    <a:pt x="59819" y="6049"/>
                    <a:pt x="60062" y="6292"/>
                  </a:cubicBezTo>
                  <a:cubicBezTo>
                    <a:pt x="60306" y="6505"/>
                    <a:pt x="60610" y="6657"/>
                    <a:pt x="60974" y="6657"/>
                  </a:cubicBezTo>
                  <a:cubicBezTo>
                    <a:pt x="61613" y="6657"/>
                    <a:pt x="62190" y="6383"/>
                    <a:pt x="62616" y="5958"/>
                  </a:cubicBezTo>
                  <a:cubicBezTo>
                    <a:pt x="63041" y="5532"/>
                    <a:pt x="63315" y="4955"/>
                    <a:pt x="63315" y="4316"/>
                  </a:cubicBezTo>
                  <a:cubicBezTo>
                    <a:pt x="63315" y="3678"/>
                    <a:pt x="63041" y="3100"/>
                    <a:pt x="62616" y="2675"/>
                  </a:cubicBezTo>
                  <a:cubicBezTo>
                    <a:pt x="62190" y="2249"/>
                    <a:pt x="61613" y="1976"/>
                    <a:pt x="60974" y="1976"/>
                  </a:cubicBezTo>
                  <a:close/>
                  <a:moveTo>
                    <a:pt x="133590" y="6778"/>
                  </a:moveTo>
                  <a:cubicBezTo>
                    <a:pt x="134137" y="6778"/>
                    <a:pt x="134593" y="7234"/>
                    <a:pt x="134593" y="7751"/>
                  </a:cubicBezTo>
                  <a:cubicBezTo>
                    <a:pt x="134593" y="8298"/>
                    <a:pt x="134137" y="8754"/>
                    <a:pt x="133590" y="8754"/>
                  </a:cubicBezTo>
                  <a:cubicBezTo>
                    <a:pt x="133255" y="8754"/>
                    <a:pt x="132951" y="8572"/>
                    <a:pt x="132769" y="8268"/>
                  </a:cubicBezTo>
                  <a:cubicBezTo>
                    <a:pt x="132587" y="8359"/>
                    <a:pt x="132404" y="8511"/>
                    <a:pt x="132252" y="8632"/>
                  </a:cubicBezTo>
                  <a:cubicBezTo>
                    <a:pt x="131918" y="8997"/>
                    <a:pt x="131705" y="9453"/>
                    <a:pt x="131705" y="10000"/>
                  </a:cubicBezTo>
                  <a:cubicBezTo>
                    <a:pt x="131705" y="10517"/>
                    <a:pt x="131918" y="10973"/>
                    <a:pt x="132252" y="11338"/>
                  </a:cubicBezTo>
                  <a:cubicBezTo>
                    <a:pt x="132617" y="11672"/>
                    <a:pt x="133073" y="11885"/>
                    <a:pt x="133590" y="11885"/>
                  </a:cubicBezTo>
                  <a:cubicBezTo>
                    <a:pt x="134502" y="11885"/>
                    <a:pt x="135322" y="11520"/>
                    <a:pt x="135930" y="10912"/>
                  </a:cubicBezTo>
                  <a:cubicBezTo>
                    <a:pt x="136508" y="10335"/>
                    <a:pt x="136903" y="9514"/>
                    <a:pt x="136903" y="8602"/>
                  </a:cubicBezTo>
                  <a:cubicBezTo>
                    <a:pt x="136903" y="7690"/>
                    <a:pt x="136508" y="6870"/>
                    <a:pt x="135930" y="6292"/>
                  </a:cubicBezTo>
                  <a:cubicBezTo>
                    <a:pt x="135322" y="5684"/>
                    <a:pt x="134502" y="5319"/>
                    <a:pt x="133590" y="5319"/>
                  </a:cubicBezTo>
                  <a:lnTo>
                    <a:pt x="128483" y="5319"/>
                  </a:lnTo>
                  <a:lnTo>
                    <a:pt x="128483" y="5319"/>
                  </a:lnTo>
                  <a:lnTo>
                    <a:pt x="125960" y="5319"/>
                  </a:lnTo>
                  <a:cubicBezTo>
                    <a:pt x="125991" y="5350"/>
                    <a:pt x="126021" y="5380"/>
                    <a:pt x="126082" y="5411"/>
                  </a:cubicBezTo>
                  <a:cubicBezTo>
                    <a:pt x="126538" y="5897"/>
                    <a:pt x="126811" y="6505"/>
                    <a:pt x="126811" y="7234"/>
                  </a:cubicBezTo>
                  <a:cubicBezTo>
                    <a:pt x="126811" y="7933"/>
                    <a:pt x="126538" y="8541"/>
                    <a:pt x="126082" y="9028"/>
                  </a:cubicBezTo>
                  <a:cubicBezTo>
                    <a:pt x="125839" y="9240"/>
                    <a:pt x="125565" y="9453"/>
                    <a:pt x="125231" y="9575"/>
                  </a:cubicBezTo>
                  <a:cubicBezTo>
                    <a:pt x="125170" y="10061"/>
                    <a:pt x="124775" y="10426"/>
                    <a:pt x="124258" y="10426"/>
                  </a:cubicBezTo>
                  <a:cubicBezTo>
                    <a:pt x="123741" y="10426"/>
                    <a:pt x="123286" y="9970"/>
                    <a:pt x="123286" y="9453"/>
                  </a:cubicBezTo>
                  <a:cubicBezTo>
                    <a:pt x="123286" y="8906"/>
                    <a:pt x="123741" y="8480"/>
                    <a:pt x="124258" y="8480"/>
                  </a:cubicBezTo>
                  <a:cubicBezTo>
                    <a:pt x="124623" y="8480"/>
                    <a:pt x="124927" y="8663"/>
                    <a:pt x="125109" y="8936"/>
                  </a:cubicBezTo>
                  <a:cubicBezTo>
                    <a:pt x="125292" y="8845"/>
                    <a:pt x="125474" y="8724"/>
                    <a:pt x="125626" y="8572"/>
                  </a:cubicBezTo>
                  <a:cubicBezTo>
                    <a:pt x="125960" y="8207"/>
                    <a:pt x="126173" y="7751"/>
                    <a:pt x="126173" y="7234"/>
                  </a:cubicBezTo>
                  <a:cubicBezTo>
                    <a:pt x="126173" y="6687"/>
                    <a:pt x="125960" y="6231"/>
                    <a:pt x="125626" y="5866"/>
                  </a:cubicBezTo>
                  <a:cubicBezTo>
                    <a:pt x="125261" y="5532"/>
                    <a:pt x="124805" y="5319"/>
                    <a:pt x="124258" y="5319"/>
                  </a:cubicBezTo>
                  <a:lnTo>
                    <a:pt x="115960" y="5319"/>
                  </a:lnTo>
                  <a:lnTo>
                    <a:pt x="82647" y="5319"/>
                  </a:lnTo>
                  <a:cubicBezTo>
                    <a:pt x="82464" y="5319"/>
                    <a:pt x="82312" y="5167"/>
                    <a:pt x="82312" y="4985"/>
                  </a:cubicBezTo>
                  <a:cubicBezTo>
                    <a:pt x="82312" y="4833"/>
                    <a:pt x="82464" y="4681"/>
                    <a:pt x="82647" y="4681"/>
                  </a:cubicBezTo>
                  <a:lnTo>
                    <a:pt x="115960" y="4681"/>
                  </a:lnTo>
                  <a:lnTo>
                    <a:pt x="124258" y="4681"/>
                  </a:lnTo>
                  <a:lnTo>
                    <a:pt x="128483" y="4681"/>
                  </a:lnTo>
                  <a:lnTo>
                    <a:pt x="128483" y="4681"/>
                  </a:lnTo>
                  <a:lnTo>
                    <a:pt x="133590" y="4681"/>
                  </a:lnTo>
                  <a:cubicBezTo>
                    <a:pt x="134684" y="4681"/>
                    <a:pt x="135657" y="5107"/>
                    <a:pt x="136386" y="5836"/>
                  </a:cubicBezTo>
                  <a:cubicBezTo>
                    <a:pt x="137085" y="6535"/>
                    <a:pt x="137541" y="7508"/>
                    <a:pt x="137541" y="8602"/>
                  </a:cubicBezTo>
                  <a:cubicBezTo>
                    <a:pt x="137541" y="9696"/>
                    <a:pt x="137085" y="10669"/>
                    <a:pt x="136386" y="11368"/>
                  </a:cubicBezTo>
                  <a:cubicBezTo>
                    <a:pt x="135657" y="12098"/>
                    <a:pt x="134684" y="12523"/>
                    <a:pt x="133590" y="12523"/>
                  </a:cubicBezTo>
                  <a:cubicBezTo>
                    <a:pt x="132891" y="12523"/>
                    <a:pt x="132252" y="12250"/>
                    <a:pt x="131796" y="11794"/>
                  </a:cubicBezTo>
                  <a:cubicBezTo>
                    <a:pt x="131340" y="11338"/>
                    <a:pt x="131067" y="10699"/>
                    <a:pt x="131067" y="10000"/>
                  </a:cubicBezTo>
                  <a:cubicBezTo>
                    <a:pt x="131067" y="9301"/>
                    <a:pt x="131340" y="8663"/>
                    <a:pt x="131796" y="8177"/>
                  </a:cubicBezTo>
                  <a:cubicBezTo>
                    <a:pt x="132040" y="7964"/>
                    <a:pt x="132313" y="7751"/>
                    <a:pt x="132647" y="7629"/>
                  </a:cubicBezTo>
                  <a:cubicBezTo>
                    <a:pt x="132708" y="7173"/>
                    <a:pt x="133103" y="6778"/>
                    <a:pt x="133590" y="6778"/>
                  </a:cubicBezTo>
                  <a:close/>
                  <a:moveTo>
                    <a:pt x="3952" y="6778"/>
                  </a:moveTo>
                  <a:cubicBezTo>
                    <a:pt x="3405" y="6778"/>
                    <a:pt x="2949" y="7234"/>
                    <a:pt x="2949" y="7751"/>
                  </a:cubicBezTo>
                  <a:cubicBezTo>
                    <a:pt x="2949" y="8298"/>
                    <a:pt x="3405" y="8754"/>
                    <a:pt x="3952" y="8754"/>
                  </a:cubicBezTo>
                  <a:cubicBezTo>
                    <a:pt x="4286" y="8754"/>
                    <a:pt x="4590" y="8572"/>
                    <a:pt x="4773" y="8268"/>
                  </a:cubicBezTo>
                  <a:cubicBezTo>
                    <a:pt x="4955" y="8359"/>
                    <a:pt x="5137" y="8511"/>
                    <a:pt x="5289" y="8632"/>
                  </a:cubicBezTo>
                  <a:cubicBezTo>
                    <a:pt x="5624" y="8997"/>
                    <a:pt x="5837" y="9453"/>
                    <a:pt x="5837" y="10000"/>
                  </a:cubicBezTo>
                  <a:cubicBezTo>
                    <a:pt x="5837" y="10517"/>
                    <a:pt x="5624" y="10973"/>
                    <a:pt x="5289" y="11338"/>
                  </a:cubicBezTo>
                  <a:cubicBezTo>
                    <a:pt x="4925" y="11672"/>
                    <a:pt x="4469" y="11885"/>
                    <a:pt x="3952" y="11885"/>
                  </a:cubicBezTo>
                  <a:cubicBezTo>
                    <a:pt x="3040" y="11885"/>
                    <a:pt x="2219" y="11520"/>
                    <a:pt x="1612" y="10912"/>
                  </a:cubicBezTo>
                  <a:cubicBezTo>
                    <a:pt x="1034" y="10335"/>
                    <a:pt x="639" y="9514"/>
                    <a:pt x="639" y="8602"/>
                  </a:cubicBezTo>
                  <a:cubicBezTo>
                    <a:pt x="639" y="7690"/>
                    <a:pt x="1034" y="6870"/>
                    <a:pt x="1612" y="6292"/>
                  </a:cubicBezTo>
                  <a:cubicBezTo>
                    <a:pt x="2219" y="5684"/>
                    <a:pt x="3040" y="5319"/>
                    <a:pt x="3952" y="5319"/>
                  </a:cubicBezTo>
                  <a:lnTo>
                    <a:pt x="9059" y="5319"/>
                  </a:lnTo>
                  <a:lnTo>
                    <a:pt x="9059" y="5319"/>
                  </a:lnTo>
                  <a:lnTo>
                    <a:pt x="11581" y="5319"/>
                  </a:lnTo>
                  <a:cubicBezTo>
                    <a:pt x="11551" y="5350"/>
                    <a:pt x="11521" y="5380"/>
                    <a:pt x="11460" y="5411"/>
                  </a:cubicBezTo>
                  <a:cubicBezTo>
                    <a:pt x="11004" y="5897"/>
                    <a:pt x="10730" y="6505"/>
                    <a:pt x="10730" y="7234"/>
                  </a:cubicBezTo>
                  <a:cubicBezTo>
                    <a:pt x="10730" y="7933"/>
                    <a:pt x="11004" y="8541"/>
                    <a:pt x="11460" y="9028"/>
                  </a:cubicBezTo>
                  <a:cubicBezTo>
                    <a:pt x="11703" y="9240"/>
                    <a:pt x="11976" y="9453"/>
                    <a:pt x="12311" y="9575"/>
                  </a:cubicBezTo>
                  <a:cubicBezTo>
                    <a:pt x="12372" y="10061"/>
                    <a:pt x="12767" y="10426"/>
                    <a:pt x="13284" y="10426"/>
                  </a:cubicBezTo>
                  <a:cubicBezTo>
                    <a:pt x="13800" y="10426"/>
                    <a:pt x="14256" y="9970"/>
                    <a:pt x="14256" y="9453"/>
                  </a:cubicBezTo>
                  <a:cubicBezTo>
                    <a:pt x="14256" y="8906"/>
                    <a:pt x="13800" y="8480"/>
                    <a:pt x="13284" y="8480"/>
                  </a:cubicBezTo>
                  <a:cubicBezTo>
                    <a:pt x="12919" y="8480"/>
                    <a:pt x="12615" y="8663"/>
                    <a:pt x="12432" y="8936"/>
                  </a:cubicBezTo>
                  <a:cubicBezTo>
                    <a:pt x="12250" y="8845"/>
                    <a:pt x="12068" y="8724"/>
                    <a:pt x="11916" y="8572"/>
                  </a:cubicBezTo>
                  <a:cubicBezTo>
                    <a:pt x="11581" y="8207"/>
                    <a:pt x="11369" y="7751"/>
                    <a:pt x="11369" y="7234"/>
                  </a:cubicBezTo>
                  <a:cubicBezTo>
                    <a:pt x="11369" y="6687"/>
                    <a:pt x="11581" y="6231"/>
                    <a:pt x="11916" y="5866"/>
                  </a:cubicBezTo>
                  <a:cubicBezTo>
                    <a:pt x="12280" y="5532"/>
                    <a:pt x="12736" y="5319"/>
                    <a:pt x="13284" y="5319"/>
                  </a:cubicBezTo>
                  <a:lnTo>
                    <a:pt x="21582" y="5319"/>
                  </a:lnTo>
                  <a:lnTo>
                    <a:pt x="54895" y="5319"/>
                  </a:lnTo>
                  <a:cubicBezTo>
                    <a:pt x="55078" y="5319"/>
                    <a:pt x="55230" y="5167"/>
                    <a:pt x="55230" y="4985"/>
                  </a:cubicBezTo>
                  <a:cubicBezTo>
                    <a:pt x="55230" y="4833"/>
                    <a:pt x="55078" y="4681"/>
                    <a:pt x="54895" y="4681"/>
                  </a:cubicBezTo>
                  <a:lnTo>
                    <a:pt x="21582" y="4681"/>
                  </a:lnTo>
                  <a:lnTo>
                    <a:pt x="13284" y="4681"/>
                  </a:lnTo>
                  <a:lnTo>
                    <a:pt x="9059" y="4681"/>
                  </a:lnTo>
                  <a:lnTo>
                    <a:pt x="9059" y="4681"/>
                  </a:lnTo>
                  <a:lnTo>
                    <a:pt x="3952" y="4681"/>
                  </a:lnTo>
                  <a:cubicBezTo>
                    <a:pt x="2858" y="4681"/>
                    <a:pt x="1885" y="5107"/>
                    <a:pt x="1156" y="5836"/>
                  </a:cubicBezTo>
                  <a:cubicBezTo>
                    <a:pt x="457" y="6535"/>
                    <a:pt x="1" y="7508"/>
                    <a:pt x="1" y="8602"/>
                  </a:cubicBezTo>
                  <a:cubicBezTo>
                    <a:pt x="1" y="9696"/>
                    <a:pt x="457" y="10669"/>
                    <a:pt x="1156" y="11368"/>
                  </a:cubicBezTo>
                  <a:cubicBezTo>
                    <a:pt x="1885" y="12098"/>
                    <a:pt x="2858" y="12523"/>
                    <a:pt x="3952" y="12523"/>
                  </a:cubicBezTo>
                  <a:cubicBezTo>
                    <a:pt x="4651" y="12523"/>
                    <a:pt x="5289" y="12250"/>
                    <a:pt x="5745" y="11794"/>
                  </a:cubicBezTo>
                  <a:cubicBezTo>
                    <a:pt x="6201" y="11338"/>
                    <a:pt x="6475" y="10699"/>
                    <a:pt x="6475" y="10000"/>
                  </a:cubicBezTo>
                  <a:cubicBezTo>
                    <a:pt x="6475" y="9301"/>
                    <a:pt x="6201" y="8663"/>
                    <a:pt x="5745" y="8177"/>
                  </a:cubicBezTo>
                  <a:cubicBezTo>
                    <a:pt x="5502" y="7964"/>
                    <a:pt x="5229" y="7751"/>
                    <a:pt x="4894" y="7629"/>
                  </a:cubicBezTo>
                  <a:cubicBezTo>
                    <a:pt x="4833" y="7173"/>
                    <a:pt x="4438" y="6778"/>
                    <a:pt x="3952" y="67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2422050" y="4399300"/>
              <a:ext cx="1016750" cy="8375"/>
            </a:xfrm>
            <a:custGeom>
              <a:rect b="b" l="l" r="r" t="t"/>
              <a:pathLst>
                <a:path extrusionOk="0" h="335" w="40670">
                  <a:moveTo>
                    <a:pt x="40457" y="334"/>
                  </a:moveTo>
                  <a:cubicBezTo>
                    <a:pt x="40609" y="334"/>
                    <a:pt x="40670" y="152"/>
                    <a:pt x="40579" y="61"/>
                  </a:cubicBezTo>
                  <a:cubicBezTo>
                    <a:pt x="40548" y="31"/>
                    <a:pt x="40518" y="0"/>
                    <a:pt x="40457" y="0"/>
                  </a:cubicBezTo>
                  <a:lnTo>
                    <a:pt x="40153" y="0"/>
                  </a:lnTo>
                  <a:cubicBezTo>
                    <a:pt x="40001" y="0"/>
                    <a:pt x="39940" y="183"/>
                    <a:pt x="40031" y="274"/>
                  </a:cubicBezTo>
                  <a:cubicBezTo>
                    <a:pt x="40062" y="304"/>
                    <a:pt x="40092" y="334"/>
                    <a:pt x="40153" y="334"/>
                  </a:cubicBezTo>
                  <a:close/>
                  <a:moveTo>
                    <a:pt x="213" y="0"/>
                  </a:moveTo>
                  <a:cubicBezTo>
                    <a:pt x="61" y="0"/>
                    <a:pt x="0" y="183"/>
                    <a:pt x="91" y="274"/>
                  </a:cubicBezTo>
                  <a:cubicBezTo>
                    <a:pt x="122" y="304"/>
                    <a:pt x="152" y="334"/>
                    <a:pt x="213" y="334"/>
                  </a:cubicBezTo>
                  <a:lnTo>
                    <a:pt x="517" y="334"/>
                  </a:lnTo>
                  <a:cubicBezTo>
                    <a:pt x="639" y="334"/>
                    <a:pt x="730" y="152"/>
                    <a:pt x="608" y="61"/>
                  </a:cubicBezTo>
                  <a:cubicBezTo>
                    <a:pt x="578" y="31"/>
                    <a:pt x="547" y="0"/>
                    <a:pt x="517" y="0"/>
                  </a:cubicBezTo>
                  <a:close/>
                  <a:moveTo>
                    <a:pt x="1459" y="0"/>
                  </a:moveTo>
                  <a:cubicBezTo>
                    <a:pt x="1338" y="0"/>
                    <a:pt x="1246" y="183"/>
                    <a:pt x="1368" y="274"/>
                  </a:cubicBezTo>
                  <a:cubicBezTo>
                    <a:pt x="1398" y="304"/>
                    <a:pt x="1429" y="334"/>
                    <a:pt x="1459" y="334"/>
                  </a:cubicBezTo>
                  <a:lnTo>
                    <a:pt x="1794" y="334"/>
                  </a:lnTo>
                  <a:cubicBezTo>
                    <a:pt x="1946" y="334"/>
                    <a:pt x="2006" y="152"/>
                    <a:pt x="1915" y="61"/>
                  </a:cubicBezTo>
                  <a:cubicBezTo>
                    <a:pt x="1885" y="31"/>
                    <a:pt x="1824" y="0"/>
                    <a:pt x="1794" y="0"/>
                  </a:cubicBezTo>
                  <a:close/>
                  <a:moveTo>
                    <a:pt x="2766" y="0"/>
                  </a:moveTo>
                  <a:cubicBezTo>
                    <a:pt x="2614" y="0"/>
                    <a:pt x="2553" y="183"/>
                    <a:pt x="2645" y="274"/>
                  </a:cubicBezTo>
                  <a:cubicBezTo>
                    <a:pt x="2675" y="304"/>
                    <a:pt x="2705" y="334"/>
                    <a:pt x="2766" y="334"/>
                  </a:cubicBezTo>
                  <a:lnTo>
                    <a:pt x="3070" y="334"/>
                  </a:lnTo>
                  <a:cubicBezTo>
                    <a:pt x="3222" y="334"/>
                    <a:pt x="3283" y="152"/>
                    <a:pt x="3192" y="61"/>
                  </a:cubicBezTo>
                  <a:cubicBezTo>
                    <a:pt x="3161" y="31"/>
                    <a:pt x="3131" y="0"/>
                    <a:pt x="3070" y="0"/>
                  </a:cubicBezTo>
                  <a:close/>
                  <a:moveTo>
                    <a:pt x="4043" y="0"/>
                  </a:moveTo>
                  <a:cubicBezTo>
                    <a:pt x="3921" y="0"/>
                    <a:pt x="3830" y="183"/>
                    <a:pt x="3921" y="274"/>
                  </a:cubicBezTo>
                  <a:cubicBezTo>
                    <a:pt x="3952" y="304"/>
                    <a:pt x="4012" y="334"/>
                    <a:pt x="4043" y="334"/>
                  </a:cubicBezTo>
                  <a:lnTo>
                    <a:pt x="4377" y="334"/>
                  </a:lnTo>
                  <a:cubicBezTo>
                    <a:pt x="4529" y="334"/>
                    <a:pt x="4590" y="152"/>
                    <a:pt x="4499" y="61"/>
                  </a:cubicBezTo>
                  <a:cubicBezTo>
                    <a:pt x="4468" y="31"/>
                    <a:pt x="4408" y="0"/>
                    <a:pt x="4377" y="0"/>
                  </a:cubicBezTo>
                  <a:close/>
                  <a:moveTo>
                    <a:pt x="5350" y="0"/>
                  </a:moveTo>
                  <a:cubicBezTo>
                    <a:pt x="5198" y="0"/>
                    <a:pt x="5137" y="183"/>
                    <a:pt x="5228" y="274"/>
                  </a:cubicBezTo>
                  <a:cubicBezTo>
                    <a:pt x="5259" y="304"/>
                    <a:pt x="5289" y="334"/>
                    <a:pt x="5350" y="334"/>
                  </a:cubicBezTo>
                  <a:lnTo>
                    <a:pt x="5654" y="334"/>
                  </a:lnTo>
                  <a:cubicBezTo>
                    <a:pt x="5806" y="334"/>
                    <a:pt x="5867" y="152"/>
                    <a:pt x="5775" y="61"/>
                  </a:cubicBezTo>
                  <a:cubicBezTo>
                    <a:pt x="5745" y="31"/>
                    <a:pt x="5715" y="0"/>
                    <a:pt x="5654" y="0"/>
                  </a:cubicBezTo>
                  <a:close/>
                  <a:moveTo>
                    <a:pt x="6627" y="0"/>
                  </a:moveTo>
                  <a:cubicBezTo>
                    <a:pt x="6475" y="0"/>
                    <a:pt x="6414" y="183"/>
                    <a:pt x="6505" y="274"/>
                  </a:cubicBezTo>
                  <a:cubicBezTo>
                    <a:pt x="6535" y="304"/>
                    <a:pt x="6596" y="334"/>
                    <a:pt x="6627" y="334"/>
                  </a:cubicBezTo>
                  <a:lnTo>
                    <a:pt x="6961" y="334"/>
                  </a:lnTo>
                  <a:cubicBezTo>
                    <a:pt x="7082" y="334"/>
                    <a:pt x="7174" y="152"/>
                    <a:pt x="7052" y="61"/>
                  </a:cubicBezTo>
                  <a:cubicBezTo>
                    <a:pt x="7022" y="31"/>
                    <a:pt x="6991" y="0"/>
                    <a:pt x="6961" y="0"/>
                  </a:cubicBezTo>
                  <a:close/>
                  <a:moveTo>
                    <a:pt x="7903" y="0"/>
                  </a:moveTo>
                  <a:cubicBezTo>
                    <a:pt x="7782" y="0"/>
                    <a:pt x="7690" y="183"/>
                    <a:pt x="7812" y="274"/>
                  </a:cubicBezTo>
                  <a:cubicBezTo>
                    <a:pt x="7842" y="304"/>
                    <a:pt x="7873" y="334"/>
                    <a:pt x="7903" y="334"/>
                  </a:cubicBezTo>
                  <a:lnTo>
                    <a:pt x="8237" y="334"/>
                  </a:lnTo>
                  <a:cubicBezTo>
                    <a:pt x="8389" y="334"/>
                    <a:pt x="8450" y="152"/>
                    <a:pt x="8359" y="61"/>
                  </a:cubicBezTo>
                  <a:cubicBezTo>
                    <a:pt x="8329" y="31"/>
                    <a:pt x="8298" y="0"/>
                    <a:pt x="8237" y="0"/>
                  </a:cubicBezTo>
                  <a:close/>
                  <a:moveTo>
                    <a:pt x="9210" y="0"/>
                  </a:moveTo>
                  <a:cubicBezTo>
                    <a:pt x="9058" y="0"/>
                    <a:pt x="8997" y="183"/>
                    <a:pt x="9089" y="274"/>
                  </a:cubicBezTo>
                  <a:cubicBezTo>
                    <a:pt x="9119" y="304"/>
                    <a:pt x="9149" y="334"/>
                    <a:pt x="9210" y="334"/>
                  </a:cubicBezTo>
                  <a:lnTo>
                    <a:pt x="9514" y="334"/>
                  </a:lnTo>
                  <a:cubicBezTo>
                    <a:pt x="9666" y="334"/>
                    <a:pt x="9757" y="152"/>
                    <a:pt x="9636" y="61"/>
                  </a:cubicBezTo>
                  <a:cubicBezTo>
                    <a:pt x="9605" y="31"/>
                    <a:pt x="9575" y="0"/>
                    <a:pt x="9514" y="0"/>
                  </a:cubicBezTo>
                  <a:close/>
                  <a:moveTo>
                    <a:pt x="10487" y="0"/>
                  </a:moveTo>
                  <a:cubicBezTo>
                    <a:pt x="10365" y="0"/>
                    <a:pt x="10274" y="183"/>
                    <a:pt x="10365" y="274"/>
                  </a:cubicBezTo>
                  <a:cubicBezTo>
                    <a:pt x="10426" y="304"/>
                    <a:pt x="10456" y="334"/>
                    <a:pt x="10487" y="334"/>
                  </a:cubicBezTo>
                  <a:lnTo>
                    <a:pt x="10821" y="334"/>
                  </a:lnTo>
                  <a:cubicBezTo>
                    <a:pt x="10973" y="334"/>
                    <a:pt x="11034" y="152"/>
                    <a:pt x="10943" y="61"/>
                  </a:cubicBezTo>
                  <a:cubicBezTo>
                    <a:pt x="10912" y="31"/>
                    <a:pt x="10852" y="0"/>
                    <a:pt x="10821" y="0"/>
                  </a:cubicBezTo>
                  <a:close/>
                  <a:moveTo>
                    <a:pt x="11794" y="0"/>
                  </a:moveTo>
                  <a:cubicBezTo>
                    <a:pt x="11642" y="0"/>
                    <a:pt x="11581" y="183"/>
                    <a:pt x="11672" y="274"/>
                  </a:cubicBezTo>
                  <a:cubicBezTo>
                    <a:pt x="11703" y="304"/>
                    <a:pt x="11733" y="334"/>
                    <a:pt x="11794" y="334"/>
                  </a:cubicBezTo>
                  <a:lnTo>
                    <a:pt x="12098" y="334"/>
                  </a:lnTo>
                  <a:cubicBezTo>
                    <a:pt x="12250" y="334"/>
                    <a:pt x="12311" y="152"/>
                    <a:pt x="12219" y="61"/>
                  </a:cubicBezTo>
                  <a:cubicBezTo>
                    <a:pt x="12189" y="31"/>
                    <a:pt x="12159" y="0"/>
                    <a:pt x="12098" y="0"/>
                  </a:cubicBezTo>
                  <a:close/>
                  <a:moveTo>
                    <a:pt x="13070" y="0"/>
                  </a:moveTo>
                  <a:cubicBezTo>
                    <a:pt x="12918" y="0"/>
                    <a:pt x="12858" y="183"/>
                    <a:pt x="12949" y="274"/>
                  </a:cubicBezTo>
                  <a:cubicBezTo>
                    <a:pt x="12979" y="304"/>
                    <a:pt x="13040" y="334"/>
                    <a:pt x="13070" y="334"/>
                  </a:cubicBezTo>
                  <a:lnTo>
                    <a:pt x="13405" y="334"/>
                  </a:lnTo>
                  <a:cubicBezTo>
                    <a:pt x="13526" y="334"/>
                    <a:pt x="13618" y="152"/>
                    <a:pt x="13496" y="61"/>
                  </a:cubicBezTo>
                  <a:cubicBezTo>
                    <a:pt x="13466" y="31"/>
                    <a:pt x="13435" y="0"/>
                    <a:pt x="13405" y="0"/>
                  </a:cubicBezTo>
                  <a:close/>
                  <a:moveTo>
                    <a:pt x="14347" y="0"/>
                  </a:moveTo>
                  <a:cubicBezTo>
                    <a:pt x="14225" y="0"/>
                    <a:pt x="14134" y="183"/>
                    <a:pt x="14256" y="274"/>
                  </a:cubicBezTo>
                  <a:cubicBezTo>
                    <a:pt x="14286" y="304"/>
                    <a:pt x="14317" y="334"/>
                    <a:pt x="14347" y="334"/>
                  </a:cubicBezTo>
                  <a:lnTo>
                    <a:pt x="14681" y="334"/>
                  </a:lnTo>
                  <a:cubicBezTo>
                    <a:pt x="14833" y="334"/>
                    <a:pt x="14894" y="152"/>
                    <a:pt x="14803" y="61"/>
                  </a:cubicBezTo>
                  <a:cubicBezTo>
                    <a:pt x="14773" y="31"/>
                    <a:pt x="14742" y="0"/>
                    <a:pt x="14681" y="0"/>
                  </a:cubicBezTo>
                  <a:close/>
                  <a:moveTo>
                    <a:pt x="15654" y="0"/>
                  </a:moveTo>
                  <a:cubicBezTo>
                    <a:pt x="15502" y="0"/>
                    <a:pt x="15441" y="183"/>
                    <a:pt x="15532" y="274"/>
                  </a:cubicBezTo>
                  <a:cubicBezTo>
                    <a:pt x="15563" y="304"/>
                    <a:pt x="15593" y="334"/>
                    <a:pt x="15654" y="334"/>
                  </a:cubicBezTo>
                  <a:lnTo>
                    <a:pt x="15958" y="334"/>
                  </a:lnTo>
                  <a:cubicBezTo>
                    <a:pt x="16110" y="334"/>
                    <a:pt x="16201" y="152"/>
                    <a:pt x="16080" y="61"/>
                  </a:cubicBezTo>
                  <a:cubicBezTo>
                    <a:pt x="16049" y="31"/>
                    <a:pt x="16019" y="0"/>
                    <a:pt x="15958" y="0"/>
                  </a:cubicBezTo>
                  <a:close/>
                  <a:moveTo>
                    <a:pt x="16931" y="0"/>
                  </a:moveTo>
                  <a:cubicBezTo>
                    <a:pt x="16809" y="0"/>
                    <a:pt x="16718" y="183"/>
                    <a:pt x="16839" y="274"/>
                  </a:cubicBezTo>
                  <a:cubicBezTo>
                    <a:pt x="16870" y="304"/>
                    <a:pt x="16900" y="334"/>
                    <a:pt x="16931" y="334"/>
                  </a:cubicBezTo>
                  <a:lnTo>
                    <a:pt x="17265" y="334"/>
                  </a:lnTo>
                  <a:cubicBezTo>
                    <a:pt x="17417" y="334"/>
                    <a:pt x="17478" y="152"/>
                    <a:pt x="17387" y="61"/>
                  </a:cubicBezTo>
                  <a:cubicBezTo>
                    <a:pt x="17356" y="31"/>
                    <a:pt x="17295" y="0"/>
                    <a:pt x="17265" y="0"/>
                  </a:cubicBezTo>
                  <a:close/>
                  <a:moveTo>
                    <a:pt x="18238" y="0"/>
                  </a:moveTo>
                  <a:cubicBezTo>
                    <a:pt x="18086" y="0"/>
                    <a:pt x="18025" y="183"/>
                    <a:pt x="18116" y="274"/>
                  </a:cubicBezTo>
                  <a:cubicBezTo>
                    <a:pt x="18146" y="304"/>
                    <a:pt x="18177" y="334"/>
                    <a:pt x="18238" y="334"/>
                  </a:cubicBezTo>
                  <a:lnTo>
                    <a:pt x="18542" y="334"/>
                  </a:lnTo>
                  <a:cubicBezTo>
                    <a:pt x="18694" y="334"/>
                    <a:pt x="18754" y="152"/>
                    <a:pt x="18663" y="61"/>
                  </a:cubicBezTo>
                  <a:cubicBezTo>
                    <a:pt x="18633" y="31"/>
                    <a:pt x="18602" y="0"/>
                    <a:pt x="18542" y="0"/>
                  </a:cubicBezTo>
                  <a:close/>
                  <a:moveTo>
                    <a:pt x="19514" y="0"/>
                  </a:moveTo>
                  <a:cubicBezTo>
                    <a:pt x="19362" y="0"/>
                    <a:pt x="19302" y="183"/>
                    <a:pt x="19393" y="274"/>
                  </a:cubicBezTo>
                  <a:cubicBezTo>
                    <a:pt x="19423" y="304"/>
                    <a:pt x="19484" y="334"/>
                    <a:pt x="19514" y="334"/>
                  </a:cubicBezTo>
                  <a:lnTo>
                    <a:pt x="19849" y="334"/>
                  </a:lnTo>
                  <a:cubicBezTo>
                    <a:pt x="19970" y="334"/>
                    <a:pt x="20061" y="152"/>
                    <a:pt x="19970" y="61"/>
                  </a:cubicBezTo>
                  <a:cubicBezTo>
                    <a:pt x="19909" y="31"/>
                    <a:pt x="19879" y="0"/>
                    <a:pt x="19849" y="0"/>
                  </a:cubicBezTo>
                  <a:close/>
                  <a:moveTo>
                    <a:pt x="20821" y="0"/>
                  </a:moveTo>
                  <a:cubicBezTo>
                    <a:pt x="20669" y="0"/>
                    <a:pt x="20578" y="183"/>
                    <a:pt x="20700" y="274"/>
                  </a:cubicBezTo>
                  <a:cubicBezTo>
                    <a:pt x="20730" y="304"/>
                    <a:pt x="20761" y="334"/>
                    <a:pt x="20821" y="334"/>
                  </a:cubicBezTo>
                  <a:lnTo>
                    <a:pt x="21125" y="334"/>
                  </a:lnTo>
                  <a:cubicBezTo>
                    <a:pt x="21277" y="334"/>
                    <a:pt x="21338" y="152"/>
                    <a:pt x="21247" y="61"/>
                  </a:cubicBezTo>
                  <a:cubicBezTo>
                    <a:pt x="21216" y="31"/>
                    <a:pt x="21186" y="0"/>
                    <a:pt x="21125" y="0"/>
                  </a:cubicBezTo>
                  <a:close/>
                  <a:moveTo>
                    <a:pt x="22098" y="0"/>
                  </a:moveTo>
                  <a:cubicBezTo>
                    <a:pt x="21946" y="0"/>
                    <a:pt x="21885" y="183"/>
                    <a:pt x="21976" y="274"/>
                  </a:cubicBezTo>
                  <a:cubicBezTo>
                    <a:pt x="22007" y="304"/>
                    <a:pt x="22037" y="334"/>
                    <a:pt x="22098" y="334"/>
                  </a:cubicBezTo>
                  <a:lnTo>
                    <a:pt x="22432" y="334"/>
                  </a:lnTo>
                  <a:cubicBezTo>
                    <a:pt x="22554" y="334"/>
                    <a:pt x="22645" y="152"/>
                    <a:pt x="22523" y="61"/>
                  </a:cubicBezTo>
                  <a:cubicBezTo>
                    <a:pt x="22493" y="31"/>
                    <a:pt x="22463" y="0"/>
                    <a:pt x="22432" y="0"/>
                  </a:cubicBezTo>
                  <a:close/>
                  <a:moveTo>
                    <a:pt x="23375" y="0"/>
                  </a:moveTo>
                  <a:cubicBezTo>
                    <a:pt x="23253" y="0"/>
                    <a:pt x="23162" y="183"/>
                    <a:pt x="23283" y="274"/>
                  </a:cubicBezTo>
                  <a:cubicBezTo>
                    <a:pt x="23314" y="304"/>
                    <a:pt x="23344" y="334"/>
                    <a:pt x="23375" y="334"/>
                  </a:cubicBezTo>
                  <a:lnTo>
                    <a:pt x="23709" y="334"/>
                  </a:lnTo>
                  <a:cubicBezTo>
                    <a:pt x="23861" y="334"/>
                    <a:pt x="23922" y="152"/>
                    <a:pt x="23830" y="61"/>
                  </a:cubicBezTo>
                  <a:cubicBezTo>
                    <a:pt x="23800" y="31"/>
                    <a:pt x="23739" y="0"/>
                    <a:pt x="23709" y="0"/>
                  </a:cubicBezTo>
                  <a:close/>
                  <a:moveTo>
                    <a:pt x="24682" y="0"/>
                  </a:moveTo>
                  <a:cubicBezTo>
                    <a:pt x="24530" y="0"/>
                    <a:pt x="24469" y="183"/>
                    <a:pt x="24560" y="274"/>
                  </a:cubicBezTo>
                  <a:cubicBezTo>
                    <a:pt x="24590" y="304"/>
                    <a:pt x="24621" y="334"/>
                    <a:pt x="24682" y="334"/>
                  </a:cubicBezTo>
                  <a:lnTo>
                    <a:pt x="24986" y="334"/>
                  </a:lnTo>
                  <a:cubicBezTo>
                    <a:pt x="25137" y="334"/>
                    <a:pt x="25198" y="152"/>
                    <a:pt x="25107" y="61"/>
                  </a:cubicBezTo>
                  <a:cubicBezTo>
                    <a:pt x="25077" y="31"/>
                    <a:pt x="25046" y="0"/>
                    <a:pt x="24986" y="0"/>
                  </a:cubicBezTo>
                  <a:close/>
                  <a:moveTo>
                    <a:pt x="25958" y="0"/>
                  </a:moveTo>
                  <a:cubicBezTo>
                    <a:pt x="25806" y="0"/>
                    <a:pt x="25745" y="183"/>
                    <a:pt x="25837" y="274"/>
                  </a:cubicBezTo>
                  <a:cubicBezTo>
                    <a:pt x="25867" y="304"/>
                    <a:pt x="25928" y="334"/>
                    <a:pt x="25958" y="334"/>
                  </a:cubicBezTo>
                  <a:lnTo>
                    <a:pt x="26293" y="334"/>
                  </a:lnTo>
                  <a:cubicBezTo>
                    <a:pt x="26414" y="334"/>
                    <a:pt x="26505" y="152"/>
                    <a:pt x="26414" y="61"/>
                  </a:cubicBezTo>
                  <a:cubicBezTo>
                    <a:pt x="26353" y="31"/>
                    <a:pt x="26323" y="0"/>
                    <a:pt x="26293" y="0"/>
                  </a:cubicBezTo>
                  <a:close/>
                  <a:moveTo>
                    <a:pt x="27265" y="0"/>
                  </a:moveTo>
                  <a:cubicBezTo>
                    <a:pt x="27113" y="0"/>
                    <a:pt x="27052" y="183"/>
                    <a:pt x="27144" y="274"/>
                  </a:cubicBezTo>
                  <a:cubicBezTo>
                    <a:pt x="27174" y="304"/>
                    <a:pt x="27204" y="334"/>
                    <a:pt x="27265" y="334"/>
                  </a:cubicBezTo>
                  <a:lnTo>
                    <a:pt x="27569" y="334"/>
                  </a:lnTo>
                  <a:cubicBezTo>
                    <a:pt x="27721" y="334"/>
                    <a:pt x="27782" y="152"/>
                    <a:pt x="27691" y="61"/>
                  </a:cubicBezTo>
                  <a:cubicBezTo>
                    <a:pt x="27660" y="31"/>
                    <a:pt x="27630" y="0"/>
                    <a:pt x="27569" y="0"/>
                  </a:cubicBezTo>
                  <a:close/>
                  <a:moveTo>
                    <a:pt x="28542" y="0"/>
                  </a:moveTo>
                  <a:cubicBezTo>
                    <a:pt x="28390" y="0"/>
                    <a:pt x="28329" y="183"/>
                    <a:pt x="28420" y="274"/>
                  </a:cubicBezTo>
                  <a:cubicBezTo>
                    <a:pt x="28451" y="304"/>
                    <a:pt x="28481" y="334"/>
                    <a:pt x="28542" y="334"/>
                  </a:cubicBezTo>
                  <a:lnTo>
                    <a:pt x="28876" y="334"/>
                  </a:lnTo>
                  <a:cubicBezTo>
                    <a:pt x="28998" y="334"/>
                    <a:pt x="29089" y="152"/>
                    <a:pt x="28967" y="61"/>
                  </a:cubicBezTo>
                  <a:cubicBezTo>
                    <a:pt x="28937" y="31"/>
                    <a:pt x="28907" y="0"/>
                    <a:pt x="28876" y="0"/>
                  </a:cubicBezTo>
                  <a:close/>
                  <a:moveTo>
                    <a:pt x="29818" y="0"/>
                  </a:moveTo>
                  <a:cubicBezTo>
                    <a:pt x="29697" y="0"/>
                    <a:pt x="29606" y="183"/>
                    <a:pt x="29727" y="274"/>
                  </a:cubicBezTo>
                  <a:cubicBezTo>
                    <a:pt x="29758" y="304"/>
                    <a:pt x="29788" y="334"/>
                    <a:pt x="29818" y="334"/>
                  </a:cubicBezTo>
                  <a:lnTo>
                    <a:pt x="30153" y="334"/>
                  </a:lnTo>
                  <a:cubicBezTo>
                    <a:pt x="30305" y="334"/>
                    <a:pt x="30366" y="152"/>
                    <a:pt x="30274" y="61"/>
                  </a:cubicBezTo>
                  <a:cubicBezTo>
                    <a:pt x="30244" y="31"/>
                    <a:pt x="30214" y="0"/>
                    <a:pt x="30153" y="0"/>
                  </a:cubicBezTo>
                  <a:close/>
                  <a:moveTo>
                    <a:pt x="31125" y="0"/>
                  </a:moveTo>
                  <a:cubicBezTo>
                    <a:pt x="30973" y="0"/>
                    <a:pt x="30913" y="183"/>
                    <a:pt x="31004" y="274"/>
                  </a:cubicBezTo>
                  <a:cubicBezTo>
                    <a:pt x="31034" y="304"/>
                    <a:pt x="31065" y="334"/>
                    <a:pt x="31125" y="334"/>
                  </a:cubicBezTo>
                  <a:lnTo>
                    <a:pt x="31429" y="334"/>
                  </a:lnTo>
                  <a:cubicBezTo>
                    <a:pt x="31581" y="334"/>
                    <a:pt x="31642" y="152"/>
                    <a:pt x="31551" y="61"/>
                  </a:cubicBezTo>
                  <a:cubicBezTo>
                    <a:pt x="31521" y="31"/>
                    <a:pt x="31490" y="0"/>
                    <a:pt x="31429" y="0"/>
                  </a:cubicBezTo>
                  <a:close/>
                  <a:moveTo>
                    <a:pt x="32402" y="0"/>
                  </a:moveTo>
                  <a:cubicBezTo>
                    <a:pt x="32280" y="0"/>
                    <a:pt x="32189" y="183"/>
                    <a:pt x="32280" y="274"/>
                  </a:cubicBezTo>
                  <a:cubicBezTo>
                    <a:pt x="32341" y="304"/>
                    <a:pt x="32372" y="334"/>
                    <a:pt x="32402" y="334"/>
                  </a:cubicBezTo>
                  <a:lnTo>
                    <a:pt x="32736" y="334"/>
                  </a:lnTo>
                  <a:cubicBezTo>
                    <a:pt x="32888" y="334"/>
                    <a:pt x="32949" y="152"/>
                    <a:pt x="32858" y="61"/>
                  </a:cubicBezTo>
                  <a:cubicBezTo>
                    <a:pt x="32828" y="31"/>
                    <a:pt x="32767" y="0"/>
                    <a:pt x="32736" y="0"/>
                  </a:cubicBezTo>
                  <a:close/>
                  <a:moveTo>
                    <a:pt x="33709" y="0"/>
                  </a:moveTo>
                  <a:cubicBezTo>
                    <a:pt x="33557" y="0"/>
                    <a:pt x="33496" y="183"/>
                    <a:pt x="33588" y="274"/>
                  </a:cubicBezTo>
                  <a:cubicBezTo>
                    <a:pt x="33618" y="304"/>
                    <a:pt x="33648" y="334"/>
                    <a:pt x="33709" y="334"/>
                  </a:cubicBezTo>
                  <a:lnTo>
                    <a:pt x="34013" y="334"/>
                  </a:lnTo>
                  <a:cubicBezTo>
                    <a:pt x="34165" y="334"/>
                    <a:pt x="34226" y="152"/>
                    <a:pt x="34135" y="61"/>
                  </a:cubicBezTo>
                  <a:cubicBezTo>
                    <a:pt x="34104" y="31"/>
                    <a:pt x="34074" y="0"/>
                    <a:pt x="34013" y="0"/>
                  </a:cubicBezTo>
                  <a:close/>
                  <a:moveTo>
                    <a:pt x="34986" y="0"/>
                  </a:moveTo>
                  <a:cubicBezTo>
                    <a:pt x="34834" y="0"/>
                    <a:pt x="34773" y="183"/>
                    <a:pt x="34864" y="274"/>
                  </a:cubicBezTo>
                  <a:cubicBezTo>
                    <a:pt x="34895" y="304"/>
                    <a:pt x="34955" y="334"/>
                    <a:pt x="34986" y="334"/>
                  </a:cubicBezTo>
                  <a:lnTo>
                    <a:pt x="35320" y="334"/>
                  </a:lnTo>
                  <a:cubicBezTo>
                    <a:pt x="35442" y="334"/>
                    <a:pt x="35533" y="152"/>
                    <a:pt x="35411" y="61"/>
                  </a:cubicBezTo>
                  <a:cubicBezTo>
                    <a:pt x="35381" y="31"/>
                    <a:pt x="35350" y="0"/>
                    <a:pt x="35320" y="0"/>
                  </a:cubicBezTo>
                  <a:close/>
                  <a:moveTo>
                    <a:pt x="36262" y="0"/>
                  </a:moveTo>
                  <a:cubicBezTo>
                    <a:pt x="36141" y="0"/>
                    <a:pt x="36050" y="183"/>
                    <a:pt x="36171" y="274"/>
                  </a:cubicBezTo>
                  <a:cubicBezTo>
                    <a:pt x="36202" y="304"/>
                    <a:pt x="36232" y="334"/>
                    <a:pt x="36262" y="334"/>
                  </a:cubicBezTo>
                  <a:lnTo>
                    <a:pt x="36597" y="334"/>
                  </a:lnTo>
                  <a:cubicBezTo>
                    <a:pt x="36749" y="334"/>
                    <a:pt x="36809" y="152"/>
                    <a:pt x="36718" y="61"/>
                  </a:cubicBezTo>
                  <a:cubicBezTo>
                    <a:pt x="36688" y="31"/>
                    <a:pt x="36657" y="0"/>
                    <a:pt x="36597" y="0"/>
                  </a:cubicBezTo>
                  <a:close/>
                  <a:moveTo>
                    <a:pt x="37569" y="0"/>
                  </a:moveTo>
                  <a:cubicBezTo>
                    <a:pt x="37417" y="0"/>
                    <a:pt x="37357" y="183"/>
                    <a:pt x="37448" y="274"/>
                  </a:cubicBezTo>
                  <a:cubicBezTo>
                    <a:pt x="37478" y="304"/>
                    <a:pt x="37509" y="334"/>
                    <a:pt x="37569" y="334"/>
                  </a:cubicBezTo>
                  <a:lnTo>
                    <a:pt x="37873" y="334"/>
                  </a:lnTo>
                  <a:cubicBezTo>
                    <a:pt x="38025" y="334"/>
                    <a:pt x="38116" y="152"/>
                    <a:pt x="37995" y="61"/>
                  </a:cubicBezTo>
                  <a:cubicBezTo>
                    <a:pt x="37964" y="31"/>
                    <a:pt x="37934" y="0"/>
                    <a:pt x="37873" y="0"/>
                  </a:cubicBezTo>
                  <a:close/>
                  <a:moveTo>
                    <a:pt x="38846" y="0"/>
                  </a:moveTo>
                  <a:cubicBezTo>
                    <a:pt x="38724" y="0"/>
                    <a:pt x="38633" y="183"/>
                    <a:pt x="38755" y="274"/>
                  </a:cubicBezTo>
                  <a:cubicBezTo>
                    <a:pt x="38785" y="304"/>
                    <a:pt x="38816" y="334"/>
                    <a:pt x="38846" y="334"/>
                  </a:cubicBezTo>
                  <a:lnTo>
                    <a:pt x="39180" y="334"/>
                  </a:lnTo>
                  <a:cubicBezTo>
                    <a:pt x="39332" y="334"/>
                    <a:pt x="39393" y="152"/>
                    <a:pt x="39302" y="61"/>
                  </a:cubicBezTo>
                  <a:cubicBezTo>
                    <a:pt x="39272" y="31"/>
                    <a:pt x="39211" y="0"/>
                    <a:pt x="39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4161450" y="4399300"/>
              <a:ext cx="1016750" cy="8375"/>
            </a:xfrm>
            <a:custGeom>
              <a:rect b="b" l="l" r="r" t="t"/>
              <a:pathLst>
                <a:path extrusionOk="0" h="335" w="40670">
                  <a:moveTo>
                    <a:pt x="40457" y="334"/>
                  </a:moveTo>
                  <a:cubicBezTo>
                    <a:pt x="40609" y="334"/>
                    <a:pt x="40669" y="152"/>
                    <a:pt x="40578" y="61"/>
                  </a:cubicBezTo>
                  <a:cubicBezTo>
                    <a:pt x="40548" y="31"/>
                    <a:pt x="40517" y="0"/>
                    <a:pt x="40457" y="0"/>
                  </a:cubicBezTo>
                  <a:lnTo>
                    <a:pt x="40153" y="0"/>
                  </a:lnTo>
                  <a:cubicBezTo>
                    <a:pt x="40001" y="0"/>
                    <a:pt x="39940" y="183"/>
                    <a:pt x="40031" y="274"/>
                  </a:cubicBezTo>
                  <a:cubicBezTo>
                    <a:pt x="40062" y="304"/>
                    <a:pt x="40092" y="334"/>
                    <a:pt x="40153" y="334"/>
                  </a:cubicBezTo>
                  <a:close/>
                  <a:moveTo>
                    <a:pt x="213" y="0"/>
                  </a:moveTo>
                  <a:cubicBezTo>
                    <a:pt x="61" y="0"/>
                    <a:pt x="0" y="183"/>
                    <a:pt x="91" y="274"/>
                  </a:cubicBezTo>
                  <a:cubicBezTo>
                    <a:pt x="122" y="304"/>
                    <a:pt x="152" y="334"/>
                    <a:pt x="213" y="334"/>
                  </a:cubicBezTo>
                  <a:lnTo>
                    <a:pt x="517" y="334"/>
                  </a:lnTo>
                  <a:cubicBezTo>
                    <a:pt x="638" y="334"/>
                    <a:pt x="730" y="152"/>
                    <a:pt x="608" y="61"/>
                  </a:cubicBezTo>
                  <a:cubicBezTo>
                    <a:pt x="578" y="31"/>
                    <a:pt x="547" y="0"/>
                    <a:pt x="517" y="0"/>
                  </a:cubicBezTo>
                  <a:close/>
                  <a:moveTo>
                    <a:pt x="1459" y="0"/>
                  </a:moveTo>
                  <a:cubicBezTo>
                    <a:pt x="1337" y="0"/>
                    <a:pt x="1246" y="183"/>
                    <a:pt x="1368" y="274"/>
                  </a:cubicBezTo>
                  <a:cubicBezTo>
                    <a:pt x="1398" y="304"/>
                    <a:pt x="1429" y="334"/>
                    <a:pt x="1459" y="334"/>
                  </a:cubicBezTo>
                  <a:lnTo>
                    <a:pt x="1793" y="334"/>
                  </a:lnTo>
                  <a:cubicBezTo>
                    <a:pt x="1945" y="334"/>
                    <a:pt x="2006" y="152"/>
                    <a:pt x="1915" y="61"/>
                  </a:cubicBezTo>
                  <a:cubicBezTo>
                    <a:pt x="1885" y="31"/>
                    <a:pt x="1854" y="0"/>
                    <a:pt x="1793" y="0"/>
                  </a:cubicBezTo>
                  <a:close/>
                  <a:moveTo>
                    <a:pt x="2766" y="0"/>
                  </a:moveTo>
                  <a:cubicBezTo>
                    <a:pt x="2614" y="0"/>
                    <a:pt x="2553" y="183"/>
                    <a:pt x="2644" y="274"/>
                  </a:cubicBezTo>
                  <a:cubicBezTo>
                    <a:pt x="2675" y="304"/>
                    <a:pt x="2705" y="334"/>
                    <a:pt x="2766" y="334"/>
                  </a:cubicBezTo>
                  <a:lnTo>
                    <a:pt x="3070" y="334"/>
                  </a:lnTo>
                  <a:cubicBezTo>
                    <a:pt x="3222" y="334"/>
                    <a:pt x="3313" y="152"/>
                    <a:pt x="3192" y="61"/>
                  </a:cubicBezTo>
                  <a:cubicBezTo>
                    <a:pt x="3161" y="31"/>
                    <a:pt x="3131" y="0"/>
                    <a:pt x="3070" y="0"/>
                  </a:cubicBezTo>
                  <a:close/>
                  <a:moveTo>
                    <a:pt x="4043" y="0"/>
                  </a:moveTo>
                  <a:cubicBezTo>
                    <a:pt x="3921" y="0"/>
                    <a:pt x="3830" y="183"/>
                    <a:pt x="3921" y="274"/>
                  </a:cubicBezTo>
                  <a:cubicBezTo>
                    <a:pt x="3982" y="304"/>
                    <a:pt x="4012" y="334"/>
                    <a:pt x="4043" y="334"/>
                  </a:cubicBezTo>
                  <a:lnTo>
                    <a:pt x="4377" y="334"/>
                  </a:lnTo>
                  <a:cubicBezTo>
                    <a:pt x="4529" y="334"/>
                    <a:pt x="4590" y="152"/>
                    <a:pt x="4499" y="61"/>
                  </a:cubicBezTo>
                  <a:cubicBezTo>
                    <a:pt x="4468" y="31"/>
                    <a:pt x="4407" y="0"/>
                    <a:pt x="4377" y="0"/>
                  </a:cubicBezTo>
                  <a:close/>
                  <a:moveTo>
                    <a:pt x="5350" y="0"/>
                  </a:moveTo>
                  <a:cubicBezTo>
                    <a:pt x="5198" y="0"/>
                    <a:pt x="5137" y="183"/>
                    <a:pt x="5228" y="274"/>
                  </a:cubicBezTo>
                  <a:cubicBezTo>
                    <a:pt x="5258" y="304"/>
                    <a:pt x="5289" y="334"/>
                    <a:pt x="5350" y="334"/>
                  </a:cubicBezTo>
                  <a:lnTo>
                    <a:pt x="5654" y="334"/>
                  </a:lnTo>
                  <a:cubicBezTo>
                    <a:pt x="5806" y="334"/>
                    <a:pt x="5866" y="152"/>
                    <a:pt x="5775" y="61"/>
                  </a:cubicBezTo>
                  <a:cubicBezTo>
                    <a:pt x="5745" y="31"/>
                    <a:pt x="5714" y="0"/>
                    <a:pt x="5654" y="0"/>
                  </a:cubicBezTo>
                  <a:close/>
                  <a:moveTo>
                    <a:pt x="6626" y="0"/>
                  </a:moveTo>
                  <a:cubicBezTo>
                    <a:pt x="6474" y="0"/>
                    <a:pt x="6414" y="183"/>
                    <a:pt x="6505" y="274"/>
                  </a:cubicBezTo>
                  <a:cubicBezTo>
                    <a:pt x="6535" y="304"/>
                    <a:pt x="6596" y="334"/>
                    <a:pt x="6626" y="334"/>
                  </a:cubicBezTo>
                  <a:lnTo>
                    <a:pt x="6961" y="334"/>
                  </a:lnTo>
                  <a:cubicBezTo>
                    <a:pt x="7082" y="334"/>
                    <a:pt x="7173" y="152"/>
                    <a:pt x="7052" y="61"/>
                  </a:cubicBezTo>
                  <a:cubicBezTo>
                    <a:pt x="7021" y="31"/>
                    <a:pt x="6991" y="0"/>
                    <a:pt x="6961" y="0"/>
                  </a:cubicBezTo>
                  <a:close/>
                  <a:moveTo>
                    <a:pt x="7933" y="0"/>
                  </a:moveTo>
                  <a:cubicBezTo>
                    <a:pt x="7781" y="0"/>
                    <a:pt x="7690" y="183"/>
                    <a:pt x="7812" y="274"/>
                  </a:cubicBezTo>
                  <a:cubicBezTo>
                    <a:pt x="7842" y="304"/>
                    <a:pt x="7873" y="334"/>
                    <a:pt x="7933" y="334"/>
                  </a:cubicBezTo>
                  <a:lnTo>
                    <a:pt x="8237" y="334"/>
                  </a:lnTo>
                  <a:cubicBezTo>
                    <a:pt x="8389" y="334"/>
                    <a:pt x="8450" y="152"/>
                    <a:pt x="8359" y="61"/>
                  </a:cubicBezTo>
                  <a:cubicBezTo>
                    <a:pt x="8328" y="31"/>
                    <a:pt x="8298" y="0"/>
                    <a:pt x="8237" y="0"/>
                  </a:cubicBezTo>
                  <a:close/>
                  <a:moveTo>
                    <a:pt x="9210" y="0"/>
                  </a:moveTo>
                  <a:cubicBezTo>
                    <a:pt x="9058" y="0"/>
                    <a:pt x="8997" y="183"/>
                    <a:pt x="9088" y="274"/>
                  </a:cubicBezTo>
                  <a:cubicBezTo>
                    <a:pt x="9119" y="304"/>
                    <a:pt x="9149" y="334"/>
                    <a:pt x="9210" y="334"/>
                  </a:cubicBezTo>
                  <a:lnTo>
                    <a:pt x="9544" y="334"/>
                  </a:lnTo>
                  <a:cubicBezTo>
                    <a:pt x="9666" y="334"/>
                    <a:pt x="9757" y="152"/>
                    <a:pt x="9635" y="61"/>
                  </a:cubicBezTo>
                  <a:cubicBezTo>
                    <a:pt x="9605" y="31"/>
                    <a:pt x="9575" y="0"/>
                    <a:pt x="9544" y="0"/>
                  </a:cubicBezTo>
                  <a:close/>
                  <a:moveTo>
                    <a:pt x="10487" y="0"/>
                  </a:moveTo>
                  <a:cubicBezTo>
                    <a:pt x="10365" y="0"/>
                    <a:pt x="10274" y="183"/>
                    <a:pt x="10395" y="274"/>
                  </a:cubicBezTo>
                  <a:cubicBezTo>
                    <a:pt x="10426" y="304"/>
                    <a:pt x="10456" y="334"/>
                    <a:pt x="10487" y="334"/>
                  </a:cubicBezTo>
                  <a:lnTo>
                    <a:pt x="10821" y="334"/>
                  </a:lnTo>
                  <a:cubicBezTo>
                    <a:pt x="10973" y="334"/>
                    <a:pt x="11034" y="152"/>
                    <a:pt x="10942" y="61"/>
                  </a:cubicBezTo>
                  <a:cubicBezTo>
                    <a:pt x="10912" y="31"/>
                    <a:pt x="10851" y="0"/>
                    <a:pt x="10821" y="0"/>
                  </a:cubicBezTo>
                  <a:close/>
                  <a:moveTo>
                    <a:pt x="11794" y="0"/>
                  </a:moveTo>
                  <a:cubicBezTo>
                    <a:pt x="11642" y="0"/>
                    <a:pt x="11581" y="183"/>
                    <a:pt x="11672" y="274"/>
                  </a:cubicBezTo>
                  <a:cubicBezTo>
                    <a:pt x="11702" y="304"/>
                    <a:pt x="11733" y="334"/>
                    <a:pt x="11794" y="334"/>
                  </a:cubicBezTo>
                  <a:lnTo>
                    <a:pt x="12098" y="334"/>
                  </a:lnTo>
                  <a:cubicBezTo>
                    <a:pt x="12249" y="334"/>
                    <a:pt x="12310" y="152"/>
                    <a:pt x="12219" y="61"/>
                  </a:cubicBezTo>
                  <a:cubicBezTo>
                    <a:pt x="12189" y="31"/>
                    <a:pt x="12158" y="0"/>
                    <a:pt x="12098" y="0"/>
                  </a:cubicBezTo>
                  <a:close/>
                  <a:moveTo>
                    <a:pt x="13070" y="0"/>
                  </a:moveTo>
                  <a:cubicBezTo>
                    <a:pt x="12918" y="0"/>
                    <a:pt x="12857" y="183"/>
                    <a:pt x="12949" y="274"/>
                  </a:cubicBezTo>
                  <a:cubicBezTo>
                    <a:pt x="12979" y="304"/>
                    <a:pt x="13040" y="334"/>
                    <a:pt x="13070" y="334"/>
                  </a:cubicBezTo>
                  <a:lnTo>
                    <a:pt x="13405" y="334"/>
                  </a:lnTo>
                  <a:cubicBezTo>
                    <a:pt x="13526" y="334"/>
                    <a:pt x="13617" y="152"/>
                    <a:pt x="13526" y="61"/>
                  </a:cubicBezTo>
                  <a:cubicBezTo>
                    <a:pt x="13465" y="31"/>
                    <a:pt x="13435" y="0"/>
                    <a:pt x="13405" y="0"/>
                  </a:cubicBezTo>
                  <a:close/>
                  <a:moveTo>
                    <a:pt x="14377" y="0"/>
                  </a:moveTo>
                  <a:cubicBezTo>
                    <a:pt x="14225" y="0"/>
                    <a:pt x="14134" y="183"/>
                    <a:pt x="14256" y="274"/>
                  </a:cubicBezTo>
                  <a:cubicBezTo>
                    <a:pt x="14286" y="304"/>
                    <a:pt x="14316" y="334"/>
                    <a:pt x="14377" y="334"/>
                  </a:cubicBezTo>
                  <a:lnTo>
                    <a:pt x="14681" y="334"/>
                  </a:lnTo>
                  <a:cubicBezTo>
                    <a:pt x="14833" y="334"/>
                    <a:pt x="14894" y="152"/>
                    <a:pt x="14803" y="61"/>
                  </a:cubicBezTo>
                  <a:cubicBezTo>
                    <a:pt x="14772" y="31"/>
                    <a:pt x="14742" y="0"/>
                    <a:pt x="14681" y="0"/>
                  </a:cubicBezTo>
                  <a:close/>
                  <a:moveTo>
                    <a:pt x="15654" y="0"/>
                  </a:moveTo>
                  <a:cubicBezTo>
                    <a:pt x="15502" y="0"/>
                    <a:pt x="15441" y="183"/>
                    <a:pt x="15532" y="274"/>
                  </a:cubicBezTo>
                  <a:cubicBezTo>
                    <a:pt x="15563" y="304"/>
                    <a:pt x="15593" y="334"/>
                    <a:pt x="15654" y="334"/>
                  </a:cubicBezTo>
                  <a:lnTo>
                    <a:pt x="15988" y="334"/>
                  </a:lnTo>
                  <a:cubicBezTo>
                    <a:pt x="16110" y="334"/>
                    <a:pt x="16201" y="152"/>
                    <a:pt x="16079" y="61"/>
                  </a:cubicBezTo>
                  <a:cubicBezTo>
                    <a:pt x="16049" y="31"/>
                    <a:pt x="16019" y="0"/>
                    <a:pt x="15988" y="0"/>
                  </a:cubicBezTo>
                  <a:close/>
                  <a:moveTo>
                    <a:pt x="16930" y="0"/>
                  </a:moveTo>
                  <a:cubicBezTo>
                    <a:pt x="16809" y="0"/>
                    <a:pt x="16718" y="183"/>
                    <a:pt x="16839" y="274"/>
                  </a:cubicBezTo>
                  <a:cubicBezTo>
                    <a:pt x="16870" y="304"/>
                    <a:pt x="16900" y="334"/>
                    <a:pt x="16930" y="334"/>
                  </a:cubicBezTo>
                  <a:lnTo>
                    <a:pt x="17265" y="334"/>
                  </a:lnTo>
                  <a:cubicBezTo>
                    <a:pt x="17417" y="334"/>
                    <a:pt x="17478" y="152"/>
                    <a:pt x="17386" y="61"/>
                  </a:cubicBezTo>
                  <a:cubicBezTo>
                    <a:pt x="17356" y="31"/>
                    <a:pt x="17295" y="0"/>
                    <a:pt x="17265" y="0"/>
                  </a:cubicBezTo>
                  <a:close/>
                  <a:moveTo>
                    <a:pt x="18237" y="0"/>
                  </a:moveTo>
                  <a:cubicBezTo>
                    <a:pt x="18085" y="0"/>
                    <a:pt x="18025" y="183"/>
                    <a:pt x="18116" y="274"/>
                  </a:cubicBezTo>
                  <a:cubicBezTo>
                    <a:pt x="18146" y="304"/>
                    <a:pt x="18177" y="334"/>
                    <a:pt x="18237" y="334"/>
                  </a:cubicBezTo>
                  <a:lnTo>
                    <a:pt x="18541" y="334"/>
                  </a:lnTo>
                  <a:cubicBezTo>
                    <a:pt x="18693" y="334"/>
                    <a:pt x="18754" y="152"/>
                    <a:pt x="18663" y="61"/>
                  </a:cubicBezTo>
                  <a:cubicBezTo>
                    <a:pt x="18633" y="31"/>
                    <a:pt x="18602" y="0"/>
                    <a:pt x="18541" y="0"/>
                  </a:cubicBezTo>
                  <a:close/>
                  <a:moveTo>
                    <a:pt x="19514" y="0"/>
                  </a:moveTo>
                  <a:cubicBezTo>
                    <a:pt x="19362" y="0"/>
                    <a:pt x="19301" y="183"/>
                    <a:pt x="19392" y="274"/>
                  </a:cubicBezTo>
                  <a:cubicBezTo>
                    <a:pt x="19423" y="304"/>
                    <a:pt x="19484" y="334"/>
                    <a:pt x="19514" y="334"/>
                  </a:cubicBezTo>
                  <a:lnTo>
                    <a:pt x="19848" y="334"/>
                  </a:lnTo>
                  <a:cubicBezTo>
                    <a:pt x="19970" y="334"/>
                    <a:pt x="20061" y="152"/>
                    <a:pt x="19970" y="61"/>
                  </a:cubicBezTo>
                  <a:cubicBezTo>
                    <a:pt x="19940" y="31"/>
                    <a:pt x="19879" y="0"/>
                    <a:pt x="19848" y="0"/>
                  </a:cubicBezTo>
                  <a:close/>
                  <a:moveTo>
                    <a:pt x="20821" y="0"/>
                  </a:moveTo>
                  <a:cubicBezTo>
                    <a:pt x="20669" y="0"/>
                    <a:pt x="20608" y="183"/>
                    <a:pt x="20699" y="274"/>
                  </a:cubicBezTo>
                  <a:cubicBezTo>
                    <a:pt x="20730" y="304"/>
                    <a:pt x="20760" y="334"/>
                    <a:pt x="20821" y="334"/>
                  </a:cubicBezTo>
                  <a:lnTo>
                    <a:pt x="21125" y="334"/>
                  </a:lnTo>
                  <a:cubicBezTo>
                    <a:pt x="21277" y="334"/>
                    <a:pt x="21338" y="152"/>
                    <a:pt x="21247" y="61"/>
                  </a:cubicBezTo>
                  <a:cubicBezTo>
                    <a:pt x="21216" y="31"/>
                    <a:pt x="21186" y="0"/>
                    <a:pt x="21125" y="0"/>
                  </a:cubicBezTo>
                  <a:close/>
                  <a:moveTo>
                    <a:pt x="22098" y="0"/>
                  </a:moveTo>
                  <a:cubicBezTo>
                    <a:pt x="21946" y="0"/>
                    <a:pt x="21885" y="183"/>
                    <a:pt x="21976" y="274"/>
                  </a:cubicBezTo>
                  <a:cubicBezTo>
                    <a:pt x="22007" y="304"/>
                    <a:pt x="22067" y="334"/>
                    <a:pt x="22098" y="334"/>
                  </a:cubicBezTo>
                  <a:lnTo>
                    <a:pt x="22432" y="334"/>
                  </a:lnTo>
                  <a:cubicBezTo>
                    <a:pt x="22554" y="334"/>
                    <a:pt x="22645" y="152"/>
                    <a:pt x="22523" y="61"/>
                  </a:cubicBezTo>
                  <a:cubicBezTo>
                    <a:pt x="22493" y="31"/>
                    <a:pt x="22462" y="0"/>
                    <a:pt x="22432" y="0"/>
                  </a:cubicBezTo>
                  <a:close/>
                  <a:moveTo>
                    <a:pt x="23374" y="0"/>
                  </a:moveTo>
                  <a:cubicBezTo>
                    <a:pt x="23253" y="0"/>
                    <a:pt x="23162" y="183"/>
                    <a:pt x="23283" y="274"/>
                  </a:cubicBezTo>
                  <a:cubicBezTo>
                    <a:pt x="23314" y="304"/>
                    <a:pt x="23344" y="334"/>
                    <a:pt x="23374" y="334"/>
                  </a:cubicBezTo>
                  <a:lnTo>
                    <a:pt x="23709" y="334"/>
                  </a:lnTo>
                  <a:cubicBezTo>
                    <a:pt x="23861" y="334"/>
                    <a:pt x="23921" y="152"/>
                    <a:pt x="23830" y="61"/>
                  </a:cubicBezTo>
                  <a:cubicBezTo>
                    <a:pt x="23800" y="31"/>
                    <a:pt x="23769" y="0"/>
                    <a:pt x="23709" y="0"/>
                  </a:cubicBezTo>
                  <a:close/>
                  <a:moveTo>
                    <a:pt x="24681" y="0"/>
                  </a:moveTo>
                  <a:cubicBezTo>
                    <a:pt x="24529" y="0"/>
                    <a:pt x="24469" y="183"/>
                    <a:pt x="24560" y="274"/>
                  </a:cubicBezTo>
                  <a:cubicBezTo>
                    <a:pt x="24590" y="304"/>
                    <a:pt x="24621" y="334"/>
                    <a:pt x="24681" y="334"/>
                  </a:cubicBezTo>
                  <a:lnTo>
                    <a:pt x="24985" y="334"/>
                  </a:lnTo>
                  <a:cubicBezTo>
                    <a:pt x="25137" y="334"/>
                    <a:pt x="25228" y="152"/>
                    <a:pt x="25107" y="61"/>
                  </a:cubicBezTo>
                  <a:cubicBezTo>
                    <a:pt x="25076" y="31"/>
                    <a:pt x="25046" y="0"/>
                    <a:pt x="24985" y="0"/>
                  </a:cubicBezTo>
                  <a:close/>
                  <a:moveTo>
                    <a:pt x="25958" y="0"/>
                  </a:moveTo>
                  <a:cubicBezTo>
                    <a:pt x="25836" y="0"/>
                    <a:pt x="25745" y="183"/>
                    <a:pt x="25836" y="274"/>
                  </a:cubicBezTo>
                  <a:cubicBezTo>
                    <a:pt x="25897" y="304"/>
                    <a:pt x="25928" y="334"/>
                    <a:pt x="25958" y="334"/>
                  </a:cubicBezTo>
                  <a:lnTo>
                    <a:pt x="26292" y="334"/>
                  </a:lnTo>
                  <a:cubicBezTo>
                    <a:pt x="26444" y="334"/>
                    <a:pt x="26505" y="152"/>
                    <a:pt x="26414" y="61"/>
                  </a:cubicBezTo>
                  <a:cubicBezTo>
                    <a:pt x="26383" y="31"/>
                    <a:pt x="26323" y="0"/>
                    <a:pt x="26292" y="0"/>
                  </a:cubicBezTo>
                  <a:close/>
                  <a:moveTo>
                    <a:pt x="27265" y="0"/>
                  </a:moveTo>
                  <a:cubicBezTo>
                    <a:pt x="27113" y="0"/>
                    <a:pt x="27052" y="183"/>
                    <a:pt x="27143" y="274"/>
                  </a:cubicBezTo>
                  <a:cubicBezTo>
                    <a:pt x="27174" y="304"/>
                    <a:pt x="27204" y="334"/>
                    <a:pt x="27265" y="334"/>
                  </a:cubicBezTo>
                  <a:lnTo>
                    <a:pt x="27569" y="334"/>
                  </a:lnTo>
                  <a:cubicBezTo>
                    <a:pt x="27721" y="334"/>
                    <a:pt x="27782" y="152"/>
                    <a:pt x="27691" y="61"/>
                  </a:cubicBezTo>
                  <a:cubicBezTo>
                    <a:pt x="27660" y="31"/>
                    <a:pt x="27630" y="0"/>
                    <a:pt x="27569" y="0"/>
                  </a:cubicBezTo>
                  <a:close/>
                  <a:moveTo>
                    <a:pt x="28542" y="0"/>
                  </a:moveTo>
                  <a:cubicBezTo>
                    <a:pt x="28390" y="0"/>
                    <a:pt x="28329" y="183"/>
                    <a:pt x="28420" y="274"/>
                  </a:cubicBezTo>
                  <a:cubicBezTo>
                    <a:pt x="28450" y="304"/>
                    <a:pt x="28511" y="334"/>
                    <a:pt x="28542" y="334"/>
                  </a:cubicBezTo>
                  <a:lnTo>
                    <a:pt x="28876" y="334"/>
                  </a:lnTo>
                  <a:cubicBezTo>
                    <a:pt x="28998" y="334"/>
                    <a:pt x="29089" y="152"/>
                    <a:pt x="28967" y="61"/>
                  </a:cubicBezTo>
                  <a:cubicBezTo>
                    <a:pt x="28937" y="31"/>
                    <a:pt x="28906" y="0"/>
                    <a:pt x="28876" y="0"/>
                  </a:cubicBezTo>
                  <a:close/>
                  <a:moveTo>
                    <a:pt x="29818" y="0"/>
                  </a:moveTo>
                  <a:cubicBezTo>
                    <a:pt x="29697" y="0"/>
                    <a:pt x="29605" y="183"/>
                    <a:pt x="29727" y="274"/>
                  </a:cubicBezTo>
                  <a:cubicBezTo>
                    <a:pt x="29757" y="304"/>
                    <a:pt x="29788" y="334"/>
                    <a:pt x="29818" y="334"/>
                  </a:cubicBezTo>
                  <a:lnTo>
                    <a:pt x="30153" y="334"/>
                  </a:lnTo>
                  <a:cubicBezTo>
                    <a:pt x="30305" y="334"/>
                    <a:pt x="30365" y="152"/>
                    <a:pt x="30274" y="61"/>
                  </a:cubicBezTo>
                  <a:cubicBezTo>
                    <a:pt x="30244" y="31"/>
                    <a:pt x="30213" y="0"/>
                    <a:pt x="30153" y="0"/>
                  </a:cubicBezTo>
                  <a:close/>
                  <a:moveTo>
                    <a:pt x="31125" y="0"/>
                  </a:moveTo>
                  <a:cubicBezTo>
                    <a:pt x="30973" y="0"/>
                    <a:pt x="30912" y="183"/>
                    <a:pt x="31004" y="274"/>
                  </a:cubicBezTo>
                  <a:cubicBezTo>
                    <a:pt x="31034" y="304"/>
                    <a:pt x="31064" y="334"/>
                    <a:pt x="31125" y="334"/>
                  </a:cubicBezTo>
                  <a:lnTo>
                    <a:pt x="31429" y="334"/>
                  </a:lnTo>
                  <a:cubicBezTo>
                    <a:pt x="31581" y="334"/>
                    <a:pt x="31672" y="152"/>
                    <a:pt x="31551" y="61"/>
                  </a:cubicBezTo>
                  <a:cubicBezTo>
                    <a:pt x="31520" y="31"/>
                    <a:pt x="31490" y="0"/>
                    <a:pt x="31429" y="0"/>
                  </a:cubicBezTo>
                  <a:close/>
                  <a:moveTo>
                    <a:pt x="32402" y="0"/>
                  </a:moveTo>
                  <a:cubicBezTo>
                    <a:pt x="32280" y="0"/>
                    <a:pt x="32189" y="183"/>
                    <a:pt x="32311" y="274"/>
                  </a:cubicBezTo>
                  <a:cubicBezTo>
                    <a:pt x="32341" y="304"/>
                    <a:pt x="32371" y="334"/>
                    <a:pt x="32402" y="334"/>
                  </a:cubicBezTo>
                  <a:lnTo>
                    <a:pt x="32736" y="334"/>
                  </a:lnTo>
                  <a:cubicBezTo>
                    <a:pt x="32888" y="334"/>
                    <a:pt x="32949" y="152"/>
                    <a:pt x="32858" y="61"/>
                  </a:cubicBezTo>
                  <a:cubicBezTo>
                    <a:pt x="32827" y="31"/>
                    <a:pt x="32767" y="0"/>
                    <a:pt x="32736" y="0"/>
                  </a:cubicBezTo>
                  <a:close/>
                  <a:moveTo>
                    <a:pt x="33709" y="0"/>
                  </a:moveTo>
                  <a:cubicBezTo>
                    <a:pt x="33557" y="0"/>
                    <a:pt x="33496" y="183"/>
                    <a:pt x="33587" y="274"/>
                  </a:cubicBezTo>
                  <a:cubicBezTo>
                    <a:pt x="33618" y="304"/>
                    <a:pt x="33648" y="334"/>
                    <a:pt x="33709" y="334"/>
                  </a:cubicBezTo>
                  <a:lnTo>
                    <a:pt x="34013" y="334"/>
                  </a:lnTo>
                  <a:cubicBezTo>
                    <a:pt x="34165" y="334"/>
                    <a:pt x="34226" y="152"/>
                    <a:pt x="34134" y="61"/>
                  </a:cubicBezTo>
                  <a:cubicBezTo>
                    <a:pt x="34104" y="31"/>
                    <a:pt x="34074" y="0"/>
                    <a:pt x="34013" y="0"/>
                  </a:cubicBezTo>
                  <a:close/>
                  <a:moveTo>
                    <a:pt x="34985" y="0"/>
                  </a:moveTo>
                  <a:cubicBezTo>
                    <a:pt x="34833" y="0"/>
                    <a:pt x="34773" y="183"/>
                    <a:pt x="34864" y="274"/>
                  </a:cubicBezTo>
                  <a:cubicBezTo>
                    <a:pt x="34894" y="304"/>
                    <a:pt x="34955" y="334"/>
                    <a:pt x="34985" y="334"/>
                  </a:cubicBezTo>
                  <a:lnTo>
                    <a:pt x="35320" y="334"/>
                  </a:lnTo>
                  <a:cubicBezTo>
                    <a:pt x="35441" y="334"/>
                    <a:pt x="35533" y="152"/>
                    <a:pt x="35411" y="61"/>
                  </a:cubicBezTo>
                  <a:cubicBezTo>
                    <a:pt x="35381" y="31"/>
                    <a:pt x="35350" y="0"/>
                    <a:pt x="35320" y="0"/>
                  </a:cubicBezTo>
                  <a:close/>
                  <a:moveTo>
                    <a:pt x="36292" y="0"/>
                  </a:moveTo>
                  <a:cubicBezTo>
                    <a:pt x="36141" y="0"/>
                    <a:pt x="36049" y="183"/>
                    <a:pt x="36171" y="274"/>
                  </a:cubicBezTo>
                  <a:cubicBezTo>
                    <a:pt x="36201" y="304"/>
                    <a:pt x="36232" y="334"/>
                    <a:pt x="36292" y="334"/>
                  </a:cubicBezTo>
                  <a:lnTo>
                    <a:pt x="36596" y="334"/>
                  </a:lnTo>
                  <a:cubicBezTo>
                    <a:pt x="36748" y="334"/>
                    <a:pt x="36809" y="152"/>
                    <a:pt x="36718" y="61"/>
                  </a:cubicBezTo>
                  <a:cubicBezTo>
                    <a:pt x="36688" y="31"/>
                    <a:pt x="36657" y="0"/>
                    <a:pt x="36596" y="0"/>
                  </a:cubicBezTo>
                  <a:close/>
                  <a:moveTo>
                    <a:pt x="37569" y="0"/>
                  </a:moveTo>
                  <a:cubicBezTo>
                    <a:pt x="37417" y="0"/>
                    <a:pt x="37356" y="183"/>
                    <a:pt x="37448" y="274"/>
                  </a:cubicBezTo>
                  <a:cubicBezTo>
                    <a:pt x="37478" y="304"/>
                    <a:pt x="37508" y="334"/>
                    <a:pt x="37569" y="334"/>
                  </a:cubicBezTo>
                  <a:lnTo>
                    <a:pt x="37903" y="334"/>
                  </a:lnTo>
                  <a:cubicBezTo>
                    <a:pt x="38025" y="334"/>
                    <a:pt x="38116" y="152"/>
                    <a:pt x="37995" y="61"/>
                  </a:cubicBezTo>
                  <a:cubicBezTo>
                    <a:pt x="37964" y="31"/>
                    <a:pt x="37934" y="0"/>
                    <a:pt x="37903" y="0"/>
                  </a:cubicBezTo>
                  <a:close/>
                  <a:moveTo>
                    <a:pt x="38846" y="0"/>
                  </a:moveTo>
                  <a:cubicBezTo>
                    <a:pt x="38724" y="0"/>
                    <a:pt x="38633" y="183"/>
                    <a:pt x="38755" y="274"/>
                  </a:cubicBezTo>
                  <a:cubicBezTo>
                    <a:pt x="38785" y="304"/>
                    <a:pt x="38815" y="334"/>
                    <a:pt x="38846" y="334"/>
                  </a:cubicBezTo>
                  <a:lnTo>
                    <a:pt x="39180" y="334"/>
                  </a:lnTo>
                  <a:cubicBezTo>
                    <a:pt x="39332" y="334"/>
                    <a:pt x="39393" y="152"/>
                    <a:pt x="39302" y="61"/>
                  </a:cubicBezTo>
                  <a:cubicBezTo>
                    <a:pt x="39271" y="31"/>
                    <a:pt x="39210" y="0"/>
                    <a:pt x="39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" name="Google Shape;185;p16"/>
          <p:cNvGrpSpPr/>
          <p:nvPr/>
        </p:nvGrpSpPr>
        <p:grpSpPr>
          <a:xfrm>
            <a:off x="8155775" y="91450"/>
            <a:ext cx="897450" cy="458250"/>
            <a:chOff x="5959350" y="2181925"/>
            <a:chExt cx="897450" cy="458250"/>
          </a:xfrm>
        </p:grpSpPr>
        <p:sp>
          <p:nvSpPr>
            <p:cNvPr id="186" name="Google Shape;186;p16"/>
            <p:cNvSpPr/>
            <p:nvPr/>
          </p:nvSpPr>
          <p:spPr>
            <a:xfrm>
              <a:off x="5959350" y="2181925"/>
              <a:ext cx="897450" cy="458250"/>
            </a:xfrm>
            <a:custGeom>
              <a:rect b="b" l="l" r="r" t="t"/>
              <a:pathLst>
                <a:path extrusionOk="0" h="18330" w="35898">
                  <a:moveTo>
                    <a:pt x="9666" y="16627"/>
                  </a:moveTo>
                  <a:cubicBezTo>
                    <a:pt x="10578" y="16627"/>
                    <a:pt x="11399" y="16262"/>
                    <a:pt x="11976" y="15655"/>
                  </a:cubicBezTo>
                  <a:cubicBezTo>
                    <a:pt x="12584" y="15077"/>
                    <a:pt x="12949" y="14256"/>
                    <a:pt x="12949" y="13344"/>
                  </a:cubicBezTo>
                  <a:cubicBezTo>
                    <a:pt x="12949" y="12433"/>
                    <a:pt x="12584" y="11612"/>
                    <a:pt x="11976" y="11004"/>
                  </a:cubicBezTo>
                  <a:cubicBezTo>
                    <a:pt x="11399" y="10427"/>
                    <a:pt x="10578" y="10062"/>
                    <a:pt x="9666" y="10062"/>
                  </a:cubicBezTo>
                  <a:lnTo>
                    <a:pt x="1733" y="10062"/>
                  </a:lnTo>
                  <a:cubicBezTo>
                    <a:pt x="1611" y="10396"/>
                    <a:pt x="1277" y="10639"/>
                    <a:pt x="882" y="10639"/>
                  </a:cubicBezTo>
                  <a:cubicBezTo>
                    <a:pt x="395" y="10639"/>
                    <a:pt x="0" y="10214"/>
                    <a:pt x="0" y="9727"/>
                  </a:cubicBezTo>
                  <a:cubicBezTo>
                    <a:pt x="0" y="9241"/>
                    <a:pt x="395" y="8846"/>
                    <a:pt x="882" y="8846"/>
                  </a:cubicBezTo>
                  <a:cubicBezTo>
                    <a:pt x="1277" y="8846"/>
                    <a:pt x="1611" y="9059"/>
                    <a:pt x="1733" y="9423"/>
                  </a:cubicBezTo>
                  <a:lnTo>
                    <a:pt x="9666" y="9423"/>
                  </a:lnTo>
                  <a:cubicBezTo>
                    <a:pt x="9757" y="9423"/>
                    <a:pt x="9818" y="9423"/>
                    <a:pt x="9909" y="9423"/>
                  </a:cubicBezTo>
                  <a:cubicBezTo>
                    <a:pt x="9909" y="9423"/>
                    <a:pt x="9940" y="9423"/>
                    <a:pt x="9970" y="9423"/>
                  </a:cubicBezTo>
                  <a:lnTo>
                    <a:pt x="21399" y="9423"/>
                  </a:lnTo>
                  <a:cubicBezTo>
                    <a:pt x="22584" y="9423"/>
                    <a:pt x="23709" y="8907"/>
                    <a:pt x="24499" y="8116"/>
                  </a:cubicBezTo>
                  <a:cubicBezTo>
                    <a:pt x="25289" y="7326"/>
                    <a:pt x="25776" y="6232"/>
                    <a:pt x="25776" y="5016"/>
                  </a:cubicBezTo>
                  <a:cubicBezTo>
                    <a:pt x="25776" y="3831"/>
                    <a:pt x="25289" y="2736"/>
                    <a:pt x="24499" y="1946"/>
                  </a:cubicBezTo>
                  <a:cubicBezTo>
                    <a:pt x="23709" y="1125"/>
                    <a:pt x="22584" y="639"/>
                    <a:pt x="21399" y="639"/>
                  </a:cubicBezTo>
                  <a:cubicBezTo>
                    <a:pt x="20791" y="639"/>
                    <a:pt x="20213" y="882"/>
                    <a:pt x="19818" y="1308"/>
                  </a:cubicBezTo>
                  <a:cubicBezTo>
                    <a:pt x="19393" y="1703"/>
                    <a:pt x="19150" y="2281"/>
                    <a:pt x="19150" y="2888"/>
                  </a:cubicBezTo>
                  <a:cubicBezTo>
                    <a:pt x="19150" y="3496"/>
                    <a:pt x="19393" y="4074"/>
                    <a:pt x="19818" y="4469"/>
                  </a:cubicBezTo>
                  <a:cubicBezTo>
                    <a:pt x="20031" y="4712"/>
                    <a:pt x="20305" y="4864"/>
                    <a:pt x="20639" y="4986"/>
                  </a:cubicBezTo>
                  <a:cubicBezTo>
                    <a:pt x="20791" y="4743"/>
                    <a:pt x="21064" y="4560"/>
                    <a:pt x="21399" y="4560"/>
                  </a:cubicBezTo>
                  <a:cubicBezTo>
                    <a:pt x="21885" y="4560"/>
                    <a:pt x="22280" y="4955"/>
                    <a:pt x="22280" y="5442"/>
                  </a:cubicBezTo>
                  <a:cubicBezTo>
                    <a:pt x="22280" y="5958"/>
                    <a:pt x="21885" y="6354"/>
                    <a:pt x="21399" y="6354"/>
                  </a:cubicBezTo>
                  <a:cubicBezTo>
                    <a:pt x="20973" y="6354"/>
                    <a:pt x="20609" y="6050"/>
                    <a:pt x="20517" y="5624"/>
                  </a:cubicBezTo>
                  <a:cubicBezTo>
                    <a:pt x="20061" y="5502"/>
                    <a:pt x="19666" y="5259"/>
                    <a:pt x="19362" y="4925"/>
                  </a:cubicBezTo>
                  <a:cubicBezTo>
                    <a:pt x="18815" y="4408"/>
                    <a:pt x="18511" y="3679"/>
                    <a:pt x="18511" y="2888"/>
                  </a:cubicBezTo>
                  <a:cubicBezTo>
                    <a:pt x="18511" y="2098"/>
                    <a:pt x="18815" y="1369"/>
                    <a:pt x="19362" y="852"/>
                  </a:cubicBezTo>
                  <a:cubicBezTo>
                    <a:pt x="19879" y="335"/>
                    <a:pt x="20609" y="1"/>
                    <a:pt x="21399" y="1"/>
                  </a:cubicBezTo>
                  <a:cubicBezTo>
                    <a:pt x="22767" y="1"/>
                    <a:pt x="24043" y="578"/>
                    <a:pt x="24955" y="1490"/>
                  </a:cubicBezTo>
                  <a:cubicBezTo>
                    <a:pt x="25867" y="2402"/>
                    <a:pt x="26414" y="3648"/>
                    <a:pt x="26414" y="5016"/>
                  </a:cubicBezTo>
                  <a:cubicBezTo>
                    <a:pt x="26414" y="6414"/>
                    <a:pt x="25867" y="7661"/>
                    <a:pt x="24955" y="8572"/>
                  </a:cubicBezTo>
                  <a:cubicBezTo>
                    <a:pt x="24621" y="8907"/>
                    <a:pt x="24256" y="9180"/>
                    <a:pt x="23861" y="9393"/>
                  </a:cubicBezTo>
                  <a:lnTo>
                    <a:pt x="31460" y="9393"/>
                  </a:lnTo>
                  <a:cubicBezTo>
                    <a:pt x="32676" y="9393"/>
                    <a:pt x="33800" y="9910"/>
                    <a:pt x="34591" y="10730"/>
                  </a:cubicBezTo>
                  <a:cubicBezTo>
                    <a:pt x="35411" y="11521"/>
                    <a:pt x="35898" y="12645"/>
                    <a:pt x="35898" y="13861"/>
                  </a:cubicBezTo>
                  <a:cubicBezTo>
                    <a:pt x="35898" y="15107"/>
                    <a:pt x="35411" y="16202"/>
                    <a:pt x="34591" y="17022"/>
                  </a:cubicBezTo>
                  <a:cubicBezTo>
                    <a:pt x="33800" y="17813"/>
                    <a:pt x="32676" y="18329"/>
                    <a:pt x="31460" y="18329"/>
                  </a:cubicBezTo>
                  <a:cubicBezTo>
                    <a:pt x="30730" y="18329"/>
                    <a:pt x="30092" y="18025"/>
                    <a:pt x="29636" y="17569"/>
                  </a:cubicBezTo>
                  <a:cubicBezTo>
                    <a:pt x="29150" y="17114"/>
                    <a:pt x="28876" y="16445"/>
                    <a:pt x="28876" y="15746"/>
                  </a:cubicBezTo>
                  <a:cubicBezTo>
                    <a:pt x="28876" y="15047"/>
                    <a:pt x="29150" y="14408"/>
                    <a:pt x="29636" y="13922"/>
                  </a:cubicBezTo>
                  <a:cubicBezTo>
                    <a:pt x="29879" y="13679"/>
                    <a:pt x="30214" y="13466"/>
                    <a:pt x="30578" y="13314"/>
                  </a:cubicBezTo>
                  <a:cubicBezTo>
                    <a:pt x="30639" y="12919"/>
                    <a:pt x="31004" y="12585"/>
                    <a:pt x="31460" y="12585"/>
                  </a:cubicBezTo>
                  <a:cubicBezTo>
                    <a:pt x="31946" y="12585"/>
                    <a:pt x="32341" y="13010"/>
                    <a:pt x="32341" y="13496"/>
                  </a:cubicBezTo>
                  <a:cubicBezTo>
                    <a:pt x="32341" y="13983"/>
                    <a:pt x="31946" y="14378"/>
                    <a:pt x="31460" y="14378"/>
                  </a:cubicBezTo>
                  <a:cubicBezTo>
                    <a:pt x="31125" y="14378"/>
                    <a:pt x="30852" y="14226"/>
                    <a:pt x="30700" y="13983"/>
                  </a:cubicBezTo>
                  <a:cubicBezTo>
                    <a:pt x="30457" y="14074"/>
                    <a:pt x="30244" y="14196"/>
                    <a:pt x="30092" y="14378"/>
                  </a:cubicBezTo>
                  <a:cubicBezTo>
                    <a:pt x="29727" y="14743"/>
                    <a:pt x="29514" y="15229"/>
                    <a:pt x="29514" y="15746"/>
                  </a:cubicBezTo>
                  <a:cubicBezTo>
                    <a:pt x="29514" y="16293"/>
                    <a:pt x="29727" y="16749"/>
                    <a:pt x="30092" y="17114"/>
                  </a:cubicBezTo>
                  <a:cubicBezTo>
                    <a:pt x="30426" y="17478"/>
                    <a:pt x="30913" y="17691"/>
                    <a:pt x="31460" y="17691"/>
                  </a:cubicBezTo>
                  <a:cubicBezTo>
                    <a:pt x="32493" y="17691"/>
                    <a:pt x="33466" y="17266"/>
                    <a:pt x="34135" y="16566"/>
                  </a:cubicBezTo>
                  <a:cubicBezTo>
                    <a:pt x="34834" y="15867"/>
                    <a:pt x="35259" y="14925"/>
                    <a:pt x="35259" y="13861"/>
                  </a:cubicBezTo>
                  <a:cubicBezTo>
                    <a:pt x="35259" y="12828"/>
                    <a:pt x="34834" y="11855"/>
                    <a:pt x="34135" y="11186"/>
                  </a:cubicBezTo>
                  <a:cubicBezTo>
                    <a:pt x="33466" y="10487"/>
                    <a:pt x="32493" y="10062"/>
                    <a:pt x="31460" y="10062"/>
                  </a:cubicBezTo>
                  <a:lnTo>
                    <a:pt x="21399" y="10062"/>
                  </a:lnTo>
                  <a:lnTo>
                    <a:pt x="11824" y="10062"/>
                  </a:lnTo>
                  <a:cubicBezTo>
                    <a:pt x="12037" y="10214"/>
                    <a:pt x="12250" y="10366"/>
                    <a:pt x="12432" y="10548"/>
                  </a:cubicBezTo>
                  <a:cubicBezTo>
                    <a:pt x="13162" y="11278"/>
                    <a:pt x="13587" y="12250"/>
                    <a:pt x="13587" y="13344"/>
                  </a:cubicBezTo>
                  <a:cubicBezTo>
                    <a:pt x="13587" y="14408"/>
                    <a:pt x="13162" y="15411"/>
                    <a:pt x="12432" y="16110"/>
                  </a:cubicBezTo>
                  <a:cubicBezTo>
                    <a:pt x="11733" y="16840"/>
                    <a:pt x="10760" y="17266"/>
                    <a:pt x="9666" y="17266"/>
                  </a:cubicBezTo>
                  <a:cubicBezTo>
                    <a:pt x="9028" y="17266"/>
                    <a:pt x="8450" y="17022"/>
                    <a:pt x="8055" y="16597"/>
                  </a:cubicBezTo>
                  <a:cubicBezTo>
                    <a:pt x="7630" y="16171"/>
                    <a:pt x="7386" y="15624"/>
                    <a:pt x="7386" y="14986"/>
                  </a:cubicBezTo>
                  <a:cubicBezTo>
                    <a:pt x="7386" y="14348"/>
                    <a:pt x="7630" y="13770"/>
                    <a:pt x="8055" y="13375"/>
                  </a:cubicBezTo>
                  <a:cubicBezTo>
                    <a:pt x="8268" y="13162"/>
                    <a:pt x="8511" y="12980"/>
                    <a:pt x="8785" y="12858"/>
                  </a:cubicBezTo>
                  <a:cubicBezTo>
                    <a:pt x="8845" y="12433"/>
                    <a:pt x="9210" y="12129"/>
                    <a:pt x="9666" y="12129"/>
                  </a:cubicBezTo>
                  <a:cubicBezTo>
                    <a:pt x="10152" y="12129"/>
                    <a:pt x="10548" y="12524"/>
                    <a:pt x="10548" y="13010"/>
                  </a:cubicBezTo>
                  <a:cubicBezTo>
                    <a:pt x="10548" y="13496"/>
                    <a:pt x="10152" y="13922"/>
                    <a:pt x="9666" y="13922"/>
                  </a:cubicBezTo>
                  <a:cubicBezTo>
                    <a:pt x="9362" y="13922"/>
                    <a:pt x="9089" y="13740"/>
                    <a:pt x="8937" y="13527"/>
                  </a:cubicBezTo>
                  <a:cubicBezTo>
                    <a:pt x="8754" y="13588"/>
                    <a:pt x="8633" y="13709"/>
                    <a:pt x="8511" y="13831"/>
                  </a:cubicBezTo>
                  <a:cubicBezTo>
                    <a:pt x="8207" y="14104"/>
                    <a:pt x="8025" y="14530"/>
                    <a:pt x="8025" y="14986"/>
                  </a:cubicBezTo>
                  <a:cubicBezTo>
                    <a:pt x="8025" y="15442"/>
                    <a:pt x="8207" y="15837"/>
                    <a:pt x="8511" y="16141"/>
                  </a:cubicBezTo>
                  <a:cubicBezTo>
                    <a:pt x="8815" y="16445"/>
                    <a:pt x="9210" y="16627"/>
                    <a:pt x="9666" y="166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6080925" y="2365825"/>
              <a:ext cx="276625" cy="8375"/>
            </a:xfrm>
            <a:custGeom>
              <a:rect b="b" l="l" r="r" t="t"/>
              <a:pathLst>
                <a:path extrusionOk="0" h="335" w="11065">
                  <a:moveTo>
                    <a:pt x="10852" y="335"/>
                  </a:moveTo>
                  <a:cubicBezTo>
                    <a:pt x="10973" y="335"/>
                    <a:pt x="11065" y="153"/>
                    <a:pt x="10943" y="61"/>
                  </a:cubicBezTo>
                  <a:cubicBezTo>
                    <a:pt x="10913" y="31"/>
                    <a:pt x="10882" y="1"/>
                    <a:pt x="10852" y="1"/>
                  </a:cubicBezTo>
                  <a:lnTo>
                    <a:pt x="10517" y="1"/>
                  </a:lnTo>
                  <a:cubicBezTo>
                    <a:pt x="10365" y="1"/>
                    <a:pt x="10305" y="183"/>
                    <a:pt x="10396" y="274"/>
                  </a:cubicBezTo>
                  <a:cubicBezTo>
                    <a:pt x="10426" y="305"/>
                    <a:pt x="10457" y="335"/>
                    <a:pt x="10517" y="335"/>
                  </a:cubicBezTo>
                  <a:close/>
                  <a:moveTo>
                    <a:pt x="213" y="1"/>
                  </a:moveTo>
                  <a:cubicBezTo>
                    <a:pt x="61" y="1"/>
                    <a:pt x="1" y="183"/>
                    <a:pt x="92" y="274"/>
                  </a:cubicBezTo>
                  <a:cubicBezTo>
                    <a:pt x="122" y="305"/>
                    <a:pt x="153" y="335"/>
                    <a:pt x="213" y="335"/>
                  </a:cubicBezTo>
                  <a:lnTo>
                    <a:pt x="517" y="335"/>
                  </a:lnTo>
                  <a:cubicBezTo>
                    <a:pt x="669" y="335"/>
                    <a:pt x="730" y="153"/>
                    <a:pt x="639" y="61"/>
                  </a:cubicBezTo>
                  <a:cubicBezTo>
                    <a:pt x="608" y="31"/>
                    <a:pt x="578" y="1"/>
                    <a:pt x="517" y="1"/>
                  </a:cubicBezTo>
                  <a:close/>
                  <a:moveTo>
                    <a:pt x="1490" y="1"/>
                  </a:moveTo>
                  <a:cubicBezTo>
                    <a:pt x="1338" y="1"/>
                    <a:pt x="1277" y="183"/>
                    <a:pt x="1368" y="274"/>
                  </a:cubicBezTo>
                  <a:cubicBezTo>
                    <a:pt x="1399" y="305"/>
                    <a:pt x="1460" y="335"/>
                    <a:pt x="1490" y="335"/>
                  </a:cubicBezTo>
                  <a:lnTo>
                    <a:pt x="1824" y="335"/>
                  </a:lnTo>
                  <a:cubicBezTo>
                    <a:pt x="1946" y="335"/>
                    <a:pt x="2037" y="153"/>
                    <a:pt x="1915" y="61"/>
                  </a:cubicBezTo>
                  <a:cubicBezTo>
                    <a:pt x="1885" y="31"/>
                    <a:pt x="1855" y="1"/>
                    <a:pt x="1824" y="1"/>
                  </a:cubicBezTo>
                  <a:close/>
                  <a:moveTo>
                    <a:pt x="2767" y="1"/>
                  </a:moveTo>
                  <a:cubicBezTo>
                    <a:pt x="2645" y="1"/>
                    <a:pt x="2554" y="183"/>
                    <a:pt x="2675" y="274"/>
                  </a:cubicBezTo>
                  <a:cubicBezTo>
                    <a:pt x="2706" y="305"/>
                    <a:pt x="2736" y="335"/>
                    <a:pt x="2767" y="335"/>
                  </a:cubicBezTo>
                  <a:lnTo>
                    <a:pt x="3101" y="335"/>
                  </a:lnTo>
                  <a:cubicBezTo>
                    <a:pt x="3253" y="335"/>
                    <a:pt x="3314" y="153"/>
                    <a:pt x="3223" y="61"/>
                  </a:cubicBezTo>
                  <a:cubicBezTo>
                    <a:pt x="3192" y="31"/>
                    <a:pt x="3162" y="1"/>
                    <a:pt x="3101" y="1"/>
                  </a:cubicBezTo>
                  <a:close/>
                  <a:moveTo>
                    <a:pt x="4074" y="1"/>
                  </a:moveTo>
                  <a:cubicBezTo>
                    <a:pt x="3922" y="1"/>
                    <a:pt x="3861" y="183"/>
                    <a:pt x="3952" y="274"/>
                  </a:cubicBezTo>
                  <a:cubicBezTo>
                    <a:pt x="3982" y="305"/>
                    <a:pt x="4013" y="335"/>
                    <a:pt x="4074" y="335"/>
                  </a:cubicBezTo>
                  <a:lnTo>
                    <a:pt x="4378" y="335"/>
                  </a:lnTo>
                  <a:cubicBezTo>
                    <a:pt x="4530" y="335"/>
                    <a:pt x="4621" y="153"/>
                    <a:pt x="4499" y="61"/>
                  </a:cubicBezTo>
                  <a:cubicBezTo>
                    <a:pt x="4469" y="31"/>
                    <a:pt x="4438" y="1"/>
                    <a:pt x="4378" y="1"/>
                  </a:cubicBezTo>
                  <a:close/>
                  <a:moveTo>
                    <a:pt x="5350" y="1"/>
                  </a:moveTo>
                  <a:cubicBezTo>
                    <a:pt x="5229" y="1"/>
                    <a:pt x="5137" y="183"/>
                    <a:pt x="5229" y="274"/>
                  </a:cubicBezTo>
                  <a:cubicBezTo>
                    <a:pt x="5289" y="305"/>
                    <a:pt x="5320" y="335"/>
                    <a:pt x="5350" y="335"/>
                  </a:cubicBezTo>
                  <a:lnTo>
                    <a:pt x="5685" y="335"/>
                  </a:lnTo>
                  <a:cubicBezTo>
                    <a:pt x="5837" y="335"/>
                    <a:pt x="5897" y="153"/>
                    <a:pt x="5806" y="61"/>
                  </a:cubicBezTo>
                  <a:cubicBezTo>
                    <a:pt x="5776" y="31"/>
                    <a:pt x="5715" y="1"/>
                    <a:pt x="5685" y="1"/>
                  </a:cubicBezTo>
                  <a:close/>
                  <a:moveTo>
                    <a:pt x="6657" y="1"/>
                  </a:moveTo>
                  <a:cubicBezTo>
                    <a:pt x="6505" y="1"/>
                    <a:pt x="6444" y="183"/>
                    <a:pt x="6536" y="274"/>
                  </a:cubicBezTo>
                  <a:cubicBezTo>
                    <a:pt x="6566" y="305"/>
                    <a:pt x="6596" y="335"/>
                    <a:pt x="6657" y="335"/>
                  </a:cubicBezTo>
                  <a:lnTo>
                    <a:pt x="6961" y="335"/>
                  </a:lnTo>
                  <a:cubicBezTo>
                    <a:pt x="7113" y="335"/>
                    <a:pt x="7174" y="153"/>
                    <a:pt x="7083" y="61"/>
                  </a:cubicBezTo>
                  <a:cubicBezTo>
                    <a:pt x="7052" y="31"/>
                    <a:pt x="7022" y="1"/>
                    <a:pt x="6961" y="1"/>
                  </a:cubicBezTo>
                  <a:close/>
                  <a:moveTo>
                    <a:pt x="7934" y="1"/>
                  </a:moveTo>
                  <a:cubicBezTo>
                    <a:pt x="7782" y="1"/>
                    <a:pt x="7721" y="183"/>
                    <a:pt x="7812" y="274"/>
                  </a:cubicBezTo>
                  <a:cubicBezTo>
                    <a:pt x="7843" y="305"/>
                    <a:pt x="7903" y="335"/>
                    <a:pt x="7934" y="335"/>
                  </a:cubicBezTo>
                  <a:lnTo>
                    <a:pt x="8268" y="335"/>
                  </a:lnTo>
                  <a:cubicBezTo>
                    <a:pt x="8390" y="335"/>
                    <a:pt x="8481" y="153"/>
                    <a:pt x="8359" y="61"/>
                  </a:cubicBezTo>
                  <a:cubicBezTo>
                    <a:pt x="8329" y="31"/>
                    <a:pt x="8299" y="1"/>
                    <a:pt x="8268" y="1"/>
                  </a:cubicBezTo>
                  <a:close/>
                  <a:moveTo>
                    <a:pt x="9210" y="1"/>
                  </a:moveTo>
                  <a:cubicBezTo>
                    <a:pt x="9089" y="1"/>
                    <a:pt x="8998" y="183"/>
                    <a:pt x="9119" y="274"/>
                  </a:cubicBezTo>
                  <a:cubicBezTo>
                    <a:pt x="9150" y="305"/>
                    <a:pt x="9180" y="335"/>
                    <a:pt x="9210" y="335"/>
                  </a:cubicBezTo>
                  <a:lnTo>
                    <a:pt x="9545" y="335"/>
                  </a:lnTo>
                  <a:cubicBezTo>
                    <a:pt x="9697" y="335"/>
                    <a:pt x="9758" y="153"/>
                    <a:pt x="9666" y="61"/>
                  </a:cubicBezTo>
                  <a:cubicBezTo>
                    <a:pt x="9636" y="31"/>
                    <a:pt x="9606" y="1"/>
                    <a:pt x="9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6371975" y="2484375"/>
              <a:ext cx="276625" cy="7625"/>
            </a:xfrm>
            <a:custGeom>
              <a:rect b="b" l="l" r="r" t="t"/>
              <a:pathLst>
                <a:path extrusionOk="0" h="305" w="11065">
                  <a:moveTo>
                    <a:pt x="10851" y="304"/>
                  </a:moveTo>
                  <a:cubicBezTo>
                    <a:pt x="11003" y="304"/>
                    <a:pt x="11064" y="152"/>
                    <a:pt x="10973" y="31"/>
                  </a:cubicBezTo>
                  <a:cubicBezTo>
                    <a:pt x="10943" y="0"/>
                    <a:pt x="10882" y="0"/>
                    <a:pt x="10851" y="0"/>
                  </a:cubicBezTo>
                  <a:lnTo>
                    <a:pt x="10517" y="0"/>
                  </a:lnTo>
                  <a:cubicBezTo>
                    <a:pt x="10395" y="0"/>
                    <a:pt x="10304" y="183"/>
                    <a:pt x="10426" y="274"/>
                  </a:cubicBezTo>
                  <a:cubicBezTo>
                    <a:pt x="10456" y="304"/>
                    <a:pt x="10487" y="304"/>
                    <a:pt x="10517" y="304"/>
                  </a:cubicBezTo>
                  <a:close/>
                  <a:moveTo>
                    <a:pt x="213" y="0"/>
                  </a:moveTo>
                  <a:cubicBezTo>
                    <a:pt x="61" y="0"/>
                    <a:pt x="0" y="183"/>
                    <a:pt x="91" y="274"/>
                  </a:cubicBezTo>
                  <a:cubicBezTo>
                    <a:pt x="122" y="304"/>
                    <a:pt x="182" y="304"/>
                    <a:pt x="213" y="304"/>
                  </a:cubicBezTo>
                  <a:lnTo>
                    <a:pt x="547" y="304"/>
                  </a:lnTo>
                  <a:cubicBezTo>
                    <a:pt x="669" y="304"/>
                    <a:pt x="760" y="152"/>
                    <a:pt x="638" y="31"/>
                  </a:cubicBezTo>
                  <a:cubicBezTo>
                    <a:pt x="608" y="0"/>
                    <a:pt x="578" y="0"/>
                    <a:pt x="547" y="0"/>
                  </a:cubicBezTo>
                  <a:close/>
                  <a:moveTo>
                    <a:pt x="1490" y="0"/>
                  </a:moveTo>
                  <a:cubicBezTo>
                    <a:pt x="1368" y="0"/>
                    <a:pt x="1277" y="183"/>
                    <a:pt x="1398" y="274"/>
                  </a:cubicBezTo>
                  <a:cubicBezTo>
                    <a:pt x="1429" y="304"/>
                    <a:pt x="1459" y="304"/>
                    <a:pt x="1490" y="304"/>
                  </a:cubicBezTo>
                  <a:lnTo>
                    <a:pt x="1824" y="304"/>
                  </a:lnTo>
                  <a:cubicBezTo>
                    <a:pt x="1976" y="304"/>
                    <a:pt x="2037" y="152"/>
                    <a:pt x="1945" y="31"/>
                  </a:cubicBezTo>
                  <a:cubicBezTo>
                    <a:pt x="1915" y="0"/>
                    <a:pt x="1885" y="0"/>
                    <a:pt x="1824" y="0"/>
                  </a:cubicBezTo>
                  <a:close/>
                  <a:moveTo>
                    <a:pt x="2797" y="0"/>
                  </a:moveTo>
                  <a:cubicBezTo>
                    <a:pt x="2645" y="0"/>
                    <a:pt x="2584" y="183"/>
                    <a:pt x="2675" y="274"/>
                  </a:cubicBezTo>
                  <a:cubicBezTo>
                    <a:pt x="2705" y="304"/>
                    <a:pt x="2736" y="304"/>
                    <a:pt x="2797" y="304"/>
                  </a:cubicBezTo>
                  <a:lnTo>
                    <a:pt x="3100" y="304"/>
                  </a:lnTo>
                  <a:cubicBezTo>
                    <a:pt x="3252" y="304"/>
                    <a:pt x="3344" y="152"/>
                    <a:pt x="3222" y="31"/>
                  </a:cubicBezTo>
                  <a:cubicBezTo>
                    <a:pt x="3192" y="0"/>
                    <a:pt x="3161" y="0"/>
                    <a:pt x="3100" y="0"/>
                  </a:cubicBezTo>
                  <a:close/>
                  <a:moveTo>
                    <a:pt x="4073" y="0"/>
                  </a:moveTo>
                  <a:cubicBezTo>
                    <a:pt x="3952" y="0"/>
                    <a:pt x="3860" y="183"/>
                    <a:pt x="3952" y="274"/>
                  </a:cubicBezTo>
                  <a:cubicBezTo>
                    <a:pt x="4012" y="304"/>
                    <a:pt x="4043" y="304"/>
                    <a:pt x="4073" y="304"/>
                  </a:cubicBezTo>
                  <a:lnTo>
                    <a:pt x="4407" y="304"/>
                  </a:lnTo>
                  <a:cubicBezTo>
                    <a:pt x="4559" y="304"/>
                    <a:pt x="4620" y="152"/>
                    <a:pt x="4529" y="31"/>
                  </a:cubicBezTo>
                  <a:cubicBezTo>
                    <a:pt x="4499" y="0"/>
                    <a:pt x="4438" y="0"/>
                    <a:pt x="4407" y="0"/>
                  </a:cubicBezTo>
                  <a:close/>
                  <a:moveTo>
                    <a:pt x="5380" y="0"/>
                  </a:moveTo>
                  <a:cubicBezTo>
                    <a:pt x="5228" y="0"/>
                    <a:pt x="5167" y="183"/>
                    <a:pt x="5259" y="274"/>
                  </a:cubicBezTo>
                  <a:cubicBezTo>
                    <a:pt x="5289" y="304"/>
                    <a:pt x="5319" y="304"/>
                    <a:pt x="5380" y="304"/>
                  </a:cubicBezTo>
                  <a:lnTo>
                    <a:pt x="5684" y="304"/>
                  </a:lnTo>
                  <a:cubicBezTo>
                    <a:pt x="5836" y="304"/>
                    <a:pt x="5897" y="152"/>
                    <a:pt x="5806" y="31"/>
                  </a:cubicBezTo>
                  <a:cubicBezTo>
                    <a:pt x="5775" y="0"/>
                    <a:pt x="5745" y="0"/>
                    <a:pt x="5684" y="0"/>
                  </a:cubicBezTo>
                  <a:close/>
                  <a:moveTo>
                    <a:pt x="6657" y="0"/>
                  </a:moveTo>
                  <a:cubicBezTo>
                    <a:pt x="6505" y="0"/>
                    <a:pt x="6444" y="183"/>
                    <a:pt x="6535" y="274"/>
                  </a:cubicBezTo>
                  <a:cubicBezTo>
                    <a:pt x="6566" y="304"/>
                    <a:pt x="6626" y="304"/>
                    <a:pt x="6657" y="304"/>
                  </a:cubicBezTo>
                  <a:lnTo>
                    <a:pt x="6991" y="304"/>
                  </a:lnTo>
                  <a:cubicBezTo>
                    <a:pt x="7113" y="304"/>
                    <a:pt x="7204" y="152"/>
                    <a:pt x="7082" y="31"/>
                  </a:cubicBezTo>
                  <a:cubicBezTo>
                    <a:pt x="7052" y="0"/>
                    <a:pt x="7022" y="0"/>
                    <a:pt x="6991" y="0"/>
                  </a:cubicBezTo>
                  <a:close/>
                  <a:moveTo>
                    <a:pt x="7933" y="0"/>
                  </a:moveTo>
                  <a:cubicBezTo>
                    <a:pt x="7812" y="0"/>
                    <a:pt x="7721" y="183"/>
                    <a:pt x="7842" y="274"/>
                  </a:cubicBezTo>
                  <a:cubicBezTo>
                    <a:pt x="7873" y="304"/>
                    <a:pt x="7903" y="304"/>
                    <a:pt x="7933" y="304"/>
                  </a:cubicBezTo>
                  <a:lnTo>
                    <a:pt x="8268" y="304"/>
                  </a:lnTo>
                  <a:cubicBezTo>
                    <a:pt x="8420" y="304"/>
                    <a:pt x="8481" y="152"/>
                    <a:pt x="8389" y="31"/>
                  </a:cubicBezTo>
                  <a:cubicBezTo>
                    <a:pt x="8359" y="0"/>
                    <a:pt x="8329" y="0"/>
                    <a:pt x="8268" y="0"/>
                  </a:cubicBezTo>
                  <a:close/>
                  <a:moveTo>
                    <a:pt x="9240" y="0"/>
                  </a:moveTo>
                  <a:cubicBezTo>
                    <a:pt x="9088" y="0"/>
                    <a:pt x="9028" y="183"/>
                    <a:pt x="9119" y="274"/>
                  </a:cubicBezTo>
                  <a:cubicBezTo>
                    <a:pt x="9149" y="304"/>
                    <a:pt x="9180" y="304"/>
                    <a:pt x="9240" y="304"/>
                  </a:cubicBezTo>
                  <a:lnTo>
                    <a:pt x="9575" y="304"/>
                  </a:lnTo>
                  <a:cubicBezTo>
                    <a:pt x="9696" y="304"/>
                    <a:pt x="9788" y="152"/>
                    <a:pt x="9666" y="31"/>
                  </a:cubicBezTo>
                  <a:cubicBezTo>
                    <a:pt x="9636" y="0"/>
                    <a:pt x="9605" y="0"/>
                    <a:pt x="9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" name="Google Shape;189;p16"/>
          <p:cNvGrpSpPr/>
          <p:nvPr/>
        </p:nvGrpSpPr>
        <p:grpSpPr>
          <a:xfrm flipH="1">
            <a:off x="90775" y="91450"/>
            <a:ext cx="897450" cy="458250"/>
            <a:chOff x="5959350" y="2181925"/>
            <a:chExt cx="897450" cy="458250"/>
          </a:xfrm>
        </p:grpSpPr>
        <p:sp>
          <p:nvSpPr>
            <p:cNvPr id="190" name="Google Shape;190;p16"/>
            <p:cNvSpPr/>
            <p:nvPr/>
          </p:nvSpPr>
          <p:spPr>
            <a:xfrm>
              <a:off x="5959350" y="2181925"/>
              <a:ext cx="897450" cy="458250"/>
            </a:xfrm>
            <a:custGeom>
              <a:rect b="b" l="l" r="r" t="t"/>
              <a:pathLst>
                <a:path extrusionOk="0" h="18330" w="35898">
                  <a:moveTo>
                    <a:pt x="9666" y="16627"/>
                  </a:moveTo>
                  <a:cubicBezTo>
                    <a:pt x="10578" y="16627"/>
                    <a:pt x="11399" y="16262"/>
                    <a:pt x="11976" y="15655"/>
                  </a:cubicBezTo>
                  <a:cubicBezTo>
                    <a:pt x="12584" y="15077"/>
                    <a:pt x="12949" y="14256"/>
                    <a:pt x="12949" y="13344"/>
                  </a:cubicBezTo>
                  <a:cubicBezTo>
                    <a:pt x="12949" y="12433"/>
                    <a:pt x="12584" y="11612"/>
                    <a:pt x="11976" y="11004"/>
                  </a:cubicBezTo>
                  <a:cubicBezTo>
                    <a:pt x="11399" y="10427"/>
                    <a:pt x="10578" y="10062"/>
                    <a:pt x="9666" y="10062"/>
                  </a:cubicBezTo>
                  <a:lnTo>
                    <a:pt x="1733" y="10062"/>
                  </a:lnTo>
                  <a:cubicBezTo>
                    <a:pt x="1611" y="10396"/>
                    <a:pt x="1277" y="10639"/>
                    <a:pt x="882" y="10639"/>
                  </a:cubicBezTo>
                  <a:cubicBezTo>
                    <a:pt x="395" y="10639"/>
                    <a:pt x="0" y="10214"/>
                    <a:pt x="0" y="9727"/>
                  </a:cubicBezTo>
                  <a:cubicBezTo>
                    <a:pt x="0" y="9241"/>
                    <a:pt x="395" y="8846"/>
                    <a:pt x="882" y="8846"/>
                  </a:cubicBezTo>
                  <a:cubicBezTo>
                    <a:pt x="1277" y="8846"/>
                    <a:pt x="1611" y="9059"/>
                    <a:pt x="1733" y="9423"/>
                  </a:cubicBezTo>
                  <a:lnTo>
                    <a:pt x="9666" y="9423"/>
                  </a:lnTo>
                  <a:cubicBezTo>
                    <a:pt x="9757" y="9423"/>
                    <a:pt x="9818" y="9423"/>
                    <a:pt x="9909" y="9423"/>
                  </a:cubicBezTo>
                  <a:cubicBezTo>
                    <a:pt x="9909" y="9423"/>
                    <a:pt x="9940" y="9423"/>
                    <a:pt x="9970" y="9423"/>
                  </a:cubicBezTo>
                  <a:lnTo>
                    <a:pt x="21399" y="9423"/>
                  </a:lnTo>
                  <a:cubicBezTo>
                    <a:pt x="22584" y="9423"/>
                    <a:pt x="23709" y="8907"/>
                    <a:pt x="24499" y="8116"/>
                  </a:cubicBezTo>
                  <a:cubicBezTo>
                    <a:pt x="25289" y="7326"/>
                    <a:pt x="25776" y="6232"/>
                    <a:pt x="25776" y="5016"/>
                  </a:cubicBezTo>
                  <a:cubicBezTo>
                    <a:pt x="25776" y="3831"/>
                    <a:pt x="25289" y="2736"/>
                    <a:pt x="24499" y="1946"/>
                  </a:cubicBezTo>
                  <a:cubicBezTo>
                    <a:pt x="23709" y="1125"/>
                    <a:pt x="22584" y="639"/>
                    <a:pt x="21399" y="639"/>
                  </a:cubicBezTo>
                  <a:cubicBezTo>
                    <a:pt x="20791" y="639"/>
                    <a:pt x="20213" y="882"/>
                    <a:pt x="19818" y="1308"/>
                  </a:cubicBezTo>
                  <a:cubicBezTo>
                    <a:pt x="19393" y="1703"/>
                    <a:pt x="19150" y="2281"/>
                    <a:pt x="19150" y="2888"/>
                  </a:cubicBezTo>
                  <a:cubicBezTo>
                    <a:pt x="19150" y="3496"/>
                    <a:pt x="19393" y="4074"/>
                    <a:pt x="19818" y="4469"/>
                  </a:cubicBezTo>
                  <a:cubicBezTo>
                    <a:pt x="20031" y="4712"/>
                    <a:pt x="20305" y="4864"/>
                    <a:pt x="20639" y="4986"/>
                  </a:cubicBezTo>
                  <a:cubicBezTo>
                    <a:pt x="20791" y="4743"/>
                    <a:pt x="21064" y="4560"/>
                    <a:pt x="21399" y="4560"/>
                  </a:cubicBezTo>
                  <a:cubicBezTo>
                    <a:pt x="21885" y="4560"/>
                    <a:pt x="22280" y="4955"/>
                    <a:pt x="22280" y="5442"/>
                  </a:cubicBezTo>
                  <a:cubicBezTo>
                    <a:pt x="22280" y="5958"/>
                    <a:pt x="21885" y="6354"/>
                    <a:pt x="21399" y="6354"/>
                  </a:cubicBezTo>
                  <a:cubicBezTo>
                    <a:pt x="20973" y="6354"/>
                    <a:pt x="20609" y="6050"/>
                    <a:pt x="20517" y="5624"/>
                  </a:cubicBezTo>
                  <a:cubicBezTo>
                    <a:pt x="20061" y="5502"/>
                    <a:pt x="19666" y="5259"/>
                    <a:pt x="19362" y="4925"/>
                  </a:cubicBezTo>
                  <a:cubicBezTo>
                    <a:pt x="18815" y="4408"/>
                    <a:pt x="18511" y="3679"/>
                    <a:pt x="18511" y="2888"/>
                  </a:cubicBezTo>
                  <a:cubicBezTo>
                    <a:pt x="18511" y="2098"/>
                    <a:pt x="18815" y="1369"/>
                    <a:pt x="19362" y="852"/>
                  </a:cubicBezTo>
                  <a:cubicBezTo>
                    <a:pt x="19879" y="335"/>
                    <a:pt x="20609" y="1"/>
                    <a:pt x="21399" y="1"/>
                  </a:cubicBezTo>
                  <a:cubicBezTo>
                    <a:pt x="22767" y="1"/>
                    <a:pt x="24043" y="578"/>
                    <a:pt x="24955" y="1490"/>
                  </a:cubicBezTo>
                  <a:cubicBezTo>
                    <a:pt x="25867" y="2402"/>
                    <a:pt x="26414" y="3648"/>
                    <a:pt x="26414" y="5016"/>
                  </a:cubicBezTo>
                  <a:cubicBezTo>
                    <a:pt x="26414" y="6414"/>
                    <a:pt x="25867" y="7661"/>
                    <a:pt x="24955" y="8572"/>
                  </a:cubicBezTo>
                  <a:cubicBezTo>
                    <a:pt x="24621" y="8907"/>
                    <a:pt x="24256" y="9180"/>
                    <a:pt x="23861" y="9393"/>
                  </a:cubicBezTo>
                  <a:lnTo>
                    <a:pt x="31460" y="9393"/>
                  </a:lnTo>
                  <a:cubicBezTo>
                    <a:pt x="32676" y="9393"/>
                    <a:pt x="33800" y="9910"/>
                    <a:pt x="34591" y="10730"/>
                  </a:cubicBezTo>
                  <a:cubicBezTo>
                    <a:pt x="35411" y="11521"/>
                    <a:pt x="35898" y="12645"/>
                    <a:pt x="35898" y="13861"/>
                  </a:cubicBezTo>
                  <a:cubicBezTo>
                    <a:pt x="35898" y="15107"/>
                    <a:pt x="35411" y="16202"/>
                    <a:pt x="34591" y="17022"/>
                  </a:cubicBezTo>
                  <a:cubicBezTo>
                    <a:pt x="33800" y="17813"/>
                    <a:pt x="32676" y="18329"/>
                    <a:pt x="31460" y="18329"/>
                  </a:cubicBezTo>
                  <a:cubicBezTo>
                    <a:pt x="30730" y="18329"/>
                    <a:pt x="30092" y="18025"/>
                    <a:pt x="29636" y="17569"/>
                  </a:cubicBezTo>
                  <a:cubicBezTo>
                    <a:pt x="29150" y="17114"/>
                    <a:pt x="28876" y="16445"/>
                    <a:pt x="28876" y="15746"/>
                  </a:cubicBezTo>
                  <a:cubicBezTo>
                    <a:pt x="28876" y="15047"/>
                    <a:pt x="29150" y="14408"/>
                    <a:pt x="29636" y="13922"/>
                  </a:cubicBezTo>
                  <a:cubicBezTo>
                    <a:pt x="29879" y="13679"/>
                    <a:pt x="30214" y="13466"/>
                    <a:pt x="30578" y="13314"/>
                  </a:cubicBezTo>
                  <a:cubicBezTo>
                    <a:pt x="30639" y="12919"/>
                    <a:pt x="31004" y="12585"/>
                    <a:pt x="31460" y="12585"/>
                  </a:cubicBezTo>
                  <a:cubicBezTo>
                    <a:pt x="31946" y="12585"/>
                    <a:pt x="32341" y="13010"/>
                    <a:pt x="32341" y="13496"/>
                  </a:cubicBezTo>
                  <a:cubicBezTo>
                    <a:pt x="32341" y="13983"/>
                    <a:pt x="31946" y="14378"/>
                    <a:pt x="31460" y="14378"/>
                  </a:cubicBezTo>
                  <a:cubicBezTo>
                    <a:pt x="31125" y="14378"/>
                    <a:pt x="30852" y="14226"/>
                    <a:pt x="30700" y="13983"/>
                  </a:cubicBezTo>
                  <a:cubicBezTo>
                    <a:pt x="30457" y="14074"/>
                    <a:pt x="30244" y="14196"/>
                    <a:pt x="30092" y="14378"/>
                  </a:cubicBezTo>
                  <a:cubicBezTo>
                    <a:pt x="29727" y="14743"/>
                    <a:pt x="29514" y="15229"/>
                    <a:pt x="29514" y="15746"/>
                  </a:cubicBezTo>
                  <a:cubicBezTo>
                    <a:pt x="29514" y="16293"/>
                    <a:pt x="29727" y="16749"/>
                    <a:pt x="30092" y="17114"/>
                  </a:cubicBezTo>
                  <a:cubicBezTo>
                    <a:pt x="30426" y="17478"/>
                    <a:pt x="30913" y="17691"/>
                    <a:pt x="31460" y="17691"/>
                  </a:cubicBezTo>
                  <a:cubicBezTo>
                    <a:pt x="32493" y="17691"/>
                    <a:pt x="33466" y="17266"/>
                    <a:pt x="34135" y="16566"/>
                  </a:cubicBezTo>
                  <a:cubicBezTo>
                    <a:pt x="34834" y="15867"/>
                    <a:pt x="35259" y="14925"/>
                    <a:pt x="35259" y="13861"/>
                  </a:cubicBezTo>
                  <a:cubicBezTo>
                    <a:pt x="35259" y="12828"/>
                    <a:pt x="34834" y="11855"/>
                    <a:pt x="34135" y="11186"/>
                  </a:cubicBezTo>
                  <a:cubicBezTo>
                    <a:pt x="33466" y="10487"/>
                    <a:pt x="32493" y="10062"/>
                    <a:pt x="31460" y="10062"/>
                  </a:cubicBezTo>
                  <a:lnTo>
                    <a:pt x="21399" y="10062"/>
                  </a:lnTo>
                  <a:lnTo>
                    <a:pt x="11824" y="10062"/>
                  </a:lnTo>
                  <a:cubicBezTo>
                    <a:pt x="12037" y="10214"/>
                    <a:pt x="12250" y="10366"/>
                    <a:pt x="12432" y="10548"/>
                  </a:cubicBezTo>
                  <a:cubicBezTo>
                    <a:pt x="13162" y="11278"/>
                    <a:pt x="13587" y="12250"/>
                    <a:pt x="13587" y="13344"/>
                  </a:cubicBezTo>
                  <a:cubicBezTo>
                    <a:pt x="13587" y="14408"/>
                    <a:pt x="13162" y="15411"/>
                    <a:pt x="12432" y="16110"/>
                  </a:cubicBezTo>
                  <a:cubicBezTo>
                    <a:pt x="11733" y="16840"/>
                    <a:pt x="10760" y="17266"/>
                    <a:pt x="9666" y="17266"/>
                  </a:cubicBezTo>
                  <a:cubicBezTo>
                    <a:pt x="9028" y="17266"/>
                    <a:pt x="8450" y="17022"/>
                    <a:pt x="8055" y="16597"/>
                  </a:cubicBezTo>
                  <a:cubicBezTo>
                    <a:pt x="7630" y="16171"/>
                    <a:pt x="7386" y="15624"/>
                    <a:pt x="7386" y="14986"/>
                  </a:cubicBezTo>
                  <a:cubicBezTo>
                    <a:pt x="7386" y="14348"/>
                    <a:pt x="7630" y="13770"/>
                    <a:pt x="8055" y="13375"/>
                  </a:cubicBezTo>
                  <a:cubicBezTo>
                    <a:pt x="8268" y="13162"/>
                    <a:pt x="8511" y="12980"/>
                    <a:pt x="8785" y="12858"/>
                  </a:cubicBezTo>
                  <a:cubicBezTo>
                    <a:pt x="8845" y="12433"/>
                    <a:pt x="9210" y="12129"/>
                    <a:pt x="9666" y="12129"/>
                  </a:cubicBezTo>
                  <a:cubicBezTo>
                    <a:pt x="10152" y="12129"/>
                    <a:pt x="10548" y="12524"/>
                    <a:pt x="10548" y="13010"/>
                  </a:cubicBezTo>
                  <a:cubicBezTo>
                    <a:pt x="10548" y="13496"/>
                    <a:pt x="10152" y="13922"/>
                    <a:pt x="9666" y="13922"/>
                  </a:cubicBezTo>
                  <a:cubicBezTo>
                    <a:pt x="9362" y="13922"/>
                    <a:pt x="9089" y="13740"/>
                    <a:pt x="8937" y="13527"/>
                  </a:cubicBezTo>
                  <a:cubicBezTo>
                    <a:pt x="8754" y="13588"/>
                    <a:pt x="8633" y="13709"/>
                    <a:pt x="8511" y="13831"/>
                  </a:cubicBezTo>
                  <a:cubicBezTo>
                    <a:pt x="8207" y="14104"/>
                    <a:pt x="8025" y="14530"/>
                    <a:pt x="8025" y="14986"/>
                  </a:cubicBezTo>
                  <a:cubicBezTo>
                    <a:pt x="8025" y="15442"/>
                    <a:pt x="8207" y="15837"/>
                    <a:pt x="8511" y="16141"/>
                  </a:cubicBezTo>
                  <a:cubicBezTo>
                    <a:pt x="8815" y="16445"/>
                    <a:pt x="9210" y="16627"/>
                    <a:pt x="9666" y="166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6080925" y="2365825"/>
              <a:ext cx="276625" cy="8375"/>
            </a:xfrm>
            <a:custGeom>
              <a:rect b="b" l="l" r="r" t="t"/>
              <a:pathLst>
                <a:path extrusionOk="0" h="335" w="11065">
                  <a:moveTo>
                    <a:pt x="10852" y="335"/>
                  </a:moveTo>
                  <a:cubicBezTo>
                    <a:pt x="10973" y="335"/>
                    <a:pt x="11065" y="153"/>
                    <a:pt x="10943" y="61"/>
                  </a:cubicBezTo>
                  <a:cubicBezTo>
                    <a:pt x="10913" y="31"/>
                    <a:pt x="10882" y="1"/>
                    <a:pt x="10852" y="1"/>
                  </a:cubicBezTo>
                  <a:lnTo>
                    <a:pt x="10517" y="1"/>
                  </a:lnTo>
                  <a:cubicBezTo>
                    <a:pt x="10365" y="1"/>
                    <a:pt x="10305" y="183"/>
                    <a:pt x="10396" y="274"/>
                  </a:cubicBezTo>
                  <a:cubicBezTo>
                    <a:pt x="10426" y="305"/>
                    <a:pt x="10457" y="335"/>
                    <a:pt x="10517" y="335"/>
                  </a:cubicBezTo>
                  <a:close/>
                  <a:moveTo>
                    <a:pt x="213" y="1"/>
                  </a:moveTo>
                  <a:cubicBezTo>
                    <a:pt x="61" y="1"/>
                    <a:pt x="1" y="183"/>
                    <a:pt x="92" y="274"/>
                  </a:cubicBezTo>
                  <a:cubicBezTo>
                    <a:pt x="122" y="305"/>
                    <a:pt x="153" y="335"/>
                    <a:pt x="213" y="335"/>
                  </a:cubicBezTo>
                  <a:lnTo>
                    <a:pt x="517" y="335"/>
                  </a:lnTo>
                  <a:cubicBezTo>
                    <a:pt x="669" y="335"/>
                    <a:pt x="730" y="153"/>
                    <a:pt x="639" y="61"/>
                  </a:cubicBezTo>
                  <a:cubicBezTo>
                    <a:pt x="608" y="31"/>
                    <a:pt x="578" y="1"/>
                    <a:pt x="517" y="1"/>
                  </a:cubicBezTo>
                  <a:close/>
                  <a:moveTo>
                    <a:pt x="1490" y="1"/>
                  </a:moveTo>
                  <a:cubicBezTo>
                    <a:pt x="1338" y="1"/>
                    <a:pt x="1277" y="183"/>
                    <a:pt x="1368" y="274"/>
                  </a:cubicBezTo>
                  <a:cubicBezTo>
                    <a:pt x="1399" y="305"/>
                    <a:pt x="1460" y="335"/>
                    <a:pt x="1490" y="335"/>
                  </a:cubicBezTo>
                  <a:lnTo>
                    <a:pt x="1824" y="335"/>
                  </a:lnTo>
                  <a:cubicBezTo>
                    <a:pt x="1946" y="335"/>
                    <a:pt x="2037" y="153"/>
                    <a:pt x="1915" y="61"/>
                  </a:cubicBezTo>
                  <a:cubicBezTo>
                    <a:pt x="1885" y="31"/>
                    <a:pt x="1855" y="1"/>
                    <a:pt x="1824" y="1"/>
                  </a:cubicBezTo>
                  <a:close/>
                  <a:moveTo>
                    <a:pt x="2767" y="1"/>
                  </a:moveTo>
                  <a:cubicBezTo>
                    <a:pt x="2645" y="1"/>
                    <a:pt x="2554" y="183"/>
                    <a:pt x="2675" y="274"/>
                  </a:cubicBezTo>
                  <a:cubicBezTo>
                    <a:pt x="2706" y="305"/>
                    <a:pt x="2736" y="335"/>
                    <a:pt x="2767" y="335"/>
                  </a:cubicBezTo>
                  <a:lnTo>
                    <a:pt x="3101" y="335"/>
                  </a:lnTo>
                  <a:cubicBezTo>
                    <a:pt x="3253" y="335"/>
                    <a:pt x="3314" y="153"/>
                    <a:pt x="3223" y="61"/>
                  </a:cubicBezTo>
                  <a:cubicBezTo>
                    <a:pt x="3192" y="31"/>
                    <a:pt x="3162" y="1"/>
                    <a:pt x="3101" y="1"/>
                  </a:cubicBezTo>
                  <a:close/>
                  <a:moveTo>
                    <a:pt x="4074" y="1"/>
                  </a:moveTo>
                  <a:cubicBezTo>
                    <a:pt x="3922" y="1"/>
                    <a:pt x="3861" y="183"/>
                    <a:pt x="3952" y="274"/>
                  </a:cubicBezTo>
                  <a:cubicBezTo>
                    <a:pt x="3982" y="305"/>
                    <a:pt x="4013" y="335"/>
                    <a:pt x="4074" y="335"/>
                  </a:cubicBezTo>
                  <a:lnTo>
                    <a:pt x="4378" y="335"/>
                  </a:lnTo>
                  <a:cubicBezTo>
                    <a:pt x="4530" y="335"/>
                    <a:pt x="4621" y="153"/>
                    <a:pt x="4499" y="61"/>
                  </a:cubicBezTo>
                  <a:cubicBezTo>
                    <a:pt x="4469" y="31"/>
                    <a:pt x="4438" y="1"/>
                    <a:pt x="4378" y="1"/>
                  </a:cubicBezTo>
                  <a:close/>
                  <a:moveTo>
                    <a:pt x="5350" y="1"/>
                  </a:moveTo>
                  <a:cubicBezTo>
                    <a:pt x="5229" y="1"/>
                    <a:pt x="5137" y="183"/>
                    <a:pt x="5229" y="274"/>
                  </a:cubicBezTo>
                  <a:cubicBezTo>
                    <a:pt x="5289" y="305"/>
                    <a:pt x="5320" y="335"/>
                    <a:pt x="5350" y="335"/>
                  </a:cubicBezTo>
                  <a:lnTo>
                    <a:pt x="5685" y="335"/>
                  </a:lnTo>
                  <a:cubicBezTo>
                    <a:pt x="5837" y="335"/>
                    <a:pt x="5897" y="153"/>
                    <a:pt x="5806" y="61"/>
                  </a:cubicBezTo>
                  <a:cubicBezTo>
                    <a:pt x="5776" y="31"/>
                    <a:pt x="5715" y="1"/>
                    <a:pt x="5685" y="1"/>
                  </a:cubicBezTo>
                  <a:close/>
                  <a:moveTo>
                    <a:pt x="6657" y="1"/>
                  </a:moveTo>
                  <a:cubicBezTo>
                    <a:pt x="6505" y="1"/>
                    <a:pt x="6444" y="183"/>
                    <a:pt x="6536" y="274"/>
                  </a:cubicBezTo>
                  <a:cubicBezTo>
                    <a:pt x="6566" y="305"/>
                    <a:pt x="6596" y="335"/>
                    <a:pt x="6657" y="335"/>
                  </a:cubicBezTo>
                  <a:lnTo>
                    <a:pt x="6961" y="335"/>
                  </a:lnTo>
                  <a:cubicBezTo>
                    <a:pt x="7113" y="335"/>
                    <a:pt x="7174" y="153"/>
                    <a:pt x="7083" y="61"/>
                  </a:cubicBezTo>
                  <a:cubicBezTo>
                    <a:pt x="7052" y="31"/>
                    <a:pt x="7022" y="1"/>
                    <a:pt x="6961" y="1"/>
                  </a:cubicBezTo>
                  <a:close/>
                  <a:moveTo>
                    <a:pt x="7934" y="1"/>
                  </a:moveTo>
                  <a:cubicBezTo>
                    <a:pt x="7782" y="1"/>
                    <a:pt x="7721" y="183"/>
                    <a:pt x="7812" y="274"/>
                  </a:cubicBezTo>
                  <a:cubicBezTo>
                    <a:pt x="7843" y="305"/>
                    <a:pt x="7903" y="335"/>
                    <a:pt x="7934" y="335"/>
                  </a:cubicBezTo>
                  <a:lnTo>
                    <a:pt x="8268" y="335"/>
                  </a:lnTo>
                  <a:cubicBezTo>
                    <a:pt x="8390" y="335"/>
                    <a:pt x="8481" y="153"/>
                    <a:pt x="8359" y="61"/>
                  </a:cubicBezTo>
                  <a:cubicBezTo>
                    <a:pt x="8329" y="31"/>
                    <a:pt x="8299" y="1"/>
                    <a:pt x="8268" y="1"/>
                  </a:cubicBezTo>
                  <a:close/>
                  <a:moveTo>
                    <a:pt x="9210" y="1"/>
                  </a:moveTo>
                  <a:cubicBezTo>
                    <a:pt x="9089" y="1"/>
                    <a:pt x="8998" y="183"/>
                    <a:pt x="9119" y="274"/>
                  </a:cubicBezTo>
                  <a:cubicBezTo>
                    <a:pt x="9150" y="305"/>
                    <a:pt x="9180" y="335"/>
                    <a:pt x="9210" y="335"/>
                  </a:cubicBezTo>
                  <a:lnTo>
                    <a:pt x="9545" y="335"/>
                  </a:lnTo>
                  <a:cubicBezTo>
                    <a:pt x="9697" y="335"/>
                    <a:pt x="9758" y="153"/>
                    <a:pt x="9666" y="61"/>
                  </a:cubicBezTo>
                  <a:cubicBezTo>
                    <a:pt x="9636" y="31"/>
                    <a:pt x="9606" y="1"/>
                    <a:pt x="9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6371975" y="2484375"/>
              <a:ext cx="276625" cy="7625"/>
            </a:xfrm>
            <a:custGeom>
              <a:rect b="b" l="l" r="r" t="t"/>
              <a:pathLst>
                <a:path extrusionOk="0" h="305" w="11065">
                  <a:moveTo>
                    <a:pt x="10851" y="304"/>
                  </a:moveTo>
                  <a:cubicBezTo>
                    <a:pt x="11003" y="304"/>
                    <a:pt x="11064" y="152"/>
                    <a:pt x="10973" y="31"/>
                  </a:cubicBezTo>
                  <a:cubicBezTo>
                    <a:pt x="10943" y="0"/>
                    <a:pt x="10882" y="0"/>
                    <a:pt x="10851" y="0"/>
                  </a:cubicBezTo>
                  <a:lnTo>
                    <a:pt x="10517" y="0"/>
                  </a:lnTo>
                  <a:cubicBezTo>
                    <a:pt x="10395" y="0"/>
                    <a:pt x="10304" y="183"/>
                    <a:pt x="10426" y="274"/>
                  </a:cubicBezTo>
                  <a:cubicBezTo>
                    <a:pt x="10456" y="304"/>
                    <a:pt x="10487" y="304"/>
                    <a:pt x="10517" y="304"/>
                  </a:cubicBezTo>
                  <a:close/>
                  <a:moveTo>
                    <a:pt x="213" y="0"/>
                  </a:moveTo>
                  <a:cubicBezTo>
                    <a:pt x="61" y="0"/>
                    <a:pt x="0" y="183"/>
                    <a:pt x="91" y="274"/>
                  </a:cubicBezTo>
                  <a:cubicBezTo>
                    <a:pt x="122" y="304"/>
                    <a:pt x="182" y="304"/>
                    <a:pt x="213" y="304"/>
                  </a:cubicBezTo>
                  <a:lnTo>
                    <a:pt x="547" y="304"/>
                  </a:lnTo>
                  <a:cubicBezTo>
                    <a:pt x="669" y="304"/>
                    <a:pt x="760" y="152"/>
                    <a:pt x="638" y="31"/>
                  </a:cubicBezTo>
                  <a:cubicBezTo>
                    <a:pt x="608" y="0"/>
                    <a:pt x="578" y="0"/>
                    <a:pt x="547" y="0"/>
                  </a:cubicBezTo>
                  <a:close/>
                  <a:moveTo>
                    <a:pt x="1490" y="0"/>
                  </a:moveTo>
                  <a:cubicBezTo>
                    <a:pt x="1368" y="0"/>
                    <a:pt x="1277" y="183"/>
                    <a:pt x="1398" y="274"/>
                  </a:cubicBezTo>
                  <a:cubicBezTo>
                    <a:pt x="1429" y="304"/>
                    <a:pt x="1459" y="304"/>
                    <a:pt x="1490" y="304"/>
                  </a:cubicBezTo>
                  <a:lnTo>
                    <a:pt x="1824" y="304"/>
                  </a:lnTo>
                  <a:cubicBezTo>
                    <a:pt x="1976" y="304"/>
                    <a:pt x="2037" y="152"/>
                    <a:pt x="1945" y="31"/>
                  </a:cubicBezTo>
                  <a:cubicBezTo>
                    <a:pt x="1915" y="0"/>
                    <a:pt x="1885" y="0"/>
                    <a:pt x="1824" y="0"/>
                  </a:cubicBezTo>
                  <a:close/>
                  <a:moveTo>
                    <a:pt x="2797" y="0"/>
                  </a:moveTo>
                  <a:cubicBezTo>
                    <a:pt x="2645" y="0"/>
                    <a:pt x="2584" y="183"/>
                    <a:pt x="2675" y="274"/>
                  </a:cubicBezTo>
                  <a:cubicBezTo>
                    <a:pt x="2705" y="304"/>
                    <a:pt x="2736" y="304"/>
                    <a:pt x="2797" y="304"/>
                  </a:cubicBezTo>
                  <a:lnTo>
                    <a:pt x="3100" y="304"/>
                  </a:lnTo>
                  <a:cubicBezTo>
                    <a:pt x="3252" y="304"/>
                    <a:pt x="3344" y="152"/>
                    <a:pt x="3222" y="31"/>
                  </a:cubicBezTo>
                  <a:cubicBezTo>
                    <a:pt x="3192" y="0"/>
                    <a:pt x="3161" y="0"/>
                    <a:pt x="3100" y="0"/>
                  </a:cubicBezTo>
                  <a:close/>
                  <a:moveTo>
                    <a:pt x="4073" y="0"/>
                  </a:moveTo>
                  <a:cubicBezTo>
                    <a:pt x="3952" y="0"/>
                    <a:pt x="3860" y="183"/>
                    <a:pt x="3952" y="274"/>
                  </a:cubicBezTo>
                  <a:cubicBezTo>
                    <a:pt x="4012" y="304"/>
                    <a:pt x="4043" y="304"/>
                    <a:pt x="4073" y="304"/>
                  </a:cubicBezTo>
                  <a:lnTo>
                    <a:pt x="4407" y="304"/>
                  </a:lnTo>
                  <a:cubicBezTo>
                    <a:pt x="4559" y="304"/>
                    <a:pt x="4620" y="152"/>
                    <a:pt x="4529" y="31"/>
                  </a:cubicBezTo>
                  <a:cubicBezTo>
                    <a:pt x="4499" y="0"/>
                    <a:pt x="4438" y="0"/>
                    <a:pt x="4407" y="0"/>
                  </a:cubicBezTo>
                  <a:close/>
                  <a:moveTo>
                    <a:pt x="5380" y="0"/>
                  </a:moveTo>
                  <a:cubicBezTo>
                    <a:pt x="5228" y="0"/>
                    <a:pt x="5167" y="183"/>
                    <a:pt x="5259" y="274"/>
                  </a:cubicBezTo>
                  <a:cubicBezTo>
                    <a:pt x="5289" y="304"/>
                    <a:pt x="5319" y="304"/>
                    <a:pt x="5380" y="304"/>
                  </a:cubicBezTo>
                  <a:lnTo>
                    <a:pt x="5684" y="304"/>
                  </a:lnTo>
                  <a:cubicBezTo>
                    <a:pt x="5836" y="304"/>
                    <a:pt x="5897" y="152"/>
                    <a:pt x="5806" y="31"/>
                  </a:cubicBezTo>
                  <a:cubicBezTo>
                    <a:pt x="5775" y="0"/>
                    <a:pt x="5745" y="0"/>
                    <a:pt x="5684" y="0"/>
                  </a:cubicBezTo>
                  <a:close/>
                  <a:moveTo>
                    <a:pt x="6657" y="0"/>
                  </a:moveTo>
                  <a:cubicBezTo>
                    <a:pt x="6505" y="0"/>
                    <a:pt x="6444" y="183"/>
                    <a:pt x="6535" y="274"/>
                  </a:cubicBezTo>
                  <a:cubicBezTo>
                    <a:pt x="6566" y="304"/>
                    <a:pt x="6626" y="304"/>
                    <a:pt x="6657" y="304"/>
                  </a:cubicBezTo>
                  <a:lnTo>
                    <a:pt x="6991" y="304"/>
                  </a:lnTo>
                  <a:cubicBezTo>
                    <a:pt x="7113" y="304"/>
                    <a:pt x="7204" y="152"/>
                    <a:pt x="7082" y="31"/>
                  </a:cubicBezTo>
                  <a:cubicBezTo>
                    <a:pt x="7052" y="0"/>
                    <a:pt x="7022" y="0"/>
                    <a:pt x="6991" y="0"/>
                  </a:cubicBezTo>
                  <a:close/>
                  <a:moveTo>
                    <a:pt x="7933" y="0"/>
                  </a:moveTo>
                  <a:cubicBezTo>
                    <a:pt x="7812" y="0"/>
                    <a:pt x="7721" y="183"/>
                    <a:pt x="7842" y="274"/>
                  </a:cubicBezTo>
                  <a:cubicBezTo>
                    <a:pt x="7873" y="304"/>
                    <a:pt x="7903" y="304"/>
                    <a:pt x="7933" y="304"/>
                  </a:cubicBezTo>
                  <a:lnTo>
                    <a:pt x="8268" y="304"/>
                  </a:lnTo>
                  <a:cubicBezTo>
                    <a:pt x="8420" y="304"/>
                    <a:pt x="8481" y="152"/>
                    <a:pt x="8389" y="31"/>
                  </a:cubicBezTo>
                  <a:cubicBezTo>
                    <a:pt x="8359" y="0"/>
                    <a:pt x="8329" y="0"/>
                    <a:pt x="8268" y="0"/>
                  </a:cubicBezTo>
                  <a:close/>
                  <a:moveTo>
                    <a:pt x="9240" y="0"/>
                  </a:moveTo>
                  <a:cubicBezTo>
                    <a:pt x="9088" y="0"/>
                    <a:pt x="9028" y="183"/>
                    <a:pt x="9119" y="274"/>
                  </a:cubicBezTo>
                  <a:cubicBezTo>
                    <a:pt x="9149" y="304"/>
                    <a:pt x="9180" y="304"/>
                    <a:pt x="9240" y="304"/>
                  </a:cubicBezTo>
                  <a:lnTo>
                    <a:pt x="9575" y="304"/>
                  </a:lnTo>
                  <a:cubicBezTo>
                    <a:pt x="9696" y="304"/>
                    <a:pt x="9788" y="152"/>
                    <a:pt x="9666" y="31"/>
                  </a:cubicBezTo>
                  <a:cubicBezTo>
                    <a:pt x="9636" y="0"/>
                    <a:pt x="9605" y="0"/>
                    <a:pt x="9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or header 1">
  <p:cSld name="CUSTOM_20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1166575" y="-2144750"/>
            <a:ext cx="6810850" cy="943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7"/>
          <p:cNvSpPr txBox="1"/>
          <p:nvPr>
            <p:ph type="ctrTitle"/>
          </p:nvPr>
        </p:nvSpPr>
        <p:spPr>
          <a:xfrm>
            <a:off x="1259588" y="2387150"/>
            <a:ext cx="2635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96" name="Google Shape;196;p17"/>
          <p:cNvSpPr txBox="1"/>
          <p:nvPr>
            <p:ph hasCustomPrompt="1" idx="2" type="title"/>
          </p:nvPr>
        </p:nvSpPr>
        <p:spPr>
          <a:xfrm>
            <a:off x="1501988" y="1129750"/>
            <a:ext cx="2150400" cy="10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10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7"/>
          <p:cNvSpPr txBox="1"/>
          <p:nvPr>
            <p:ph idx="1" type="subTitle"/>
          </p:nvPr>
        </p:nvSpPr>
        <p:spPr>
          <a:xfrm>
            <a:off x="1259588" y="3134450"/>
            <a:ext cx="2635200" cy="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29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8" name="Google Shape;198;p17"/>
          <p:cNvSpPr/>
          <p:nvPr/>
        </p:nvSpPr>
        <p:spPr>
          <a:xfrm>
            <a:off x="1536500" y="91450"/>
            <a:ext cx="2081375" cy="455950"/>
          </a:xfrm>
          <a:custGeom>
            <a:rect b="b" l="l" r="r" t="t"/>
            <a:pathLst>
              <a:path extrusionOk="0" h="18238" w="83255">
                <a:moveTo>
                  <a:pt x="41643" y="12158"/>
                </a:moveTo>
                <a:cubicBezTo>
                  <a:pt x="42373" y="12158"/>
                  <a:pt x="43041" y="12432"/>
                  <a:pt x="43528" y="12918"/>
                </a:cubicBezTo>
                <a:cubicBezTo>
                  <a:pt x="43984" y="13405"/>
                  <a:pt x="44287" y="14043"/>
                  <a:pt x="44287" y="14742"/>
                </a:cubicBezTo>
                <a:lnTo>
                  <a:pt x="50245" y="14742"/>
                </a:lnTo>
                <a:cubicBezTo>
                  <a:pt x="51461" y="14742"/>
                  <a:pt x="52586" y="14256"/>
                  <a:pt x="53376" y="13465"/>
                </a:cubicBezTo>
                <a:cubicBezTo>
                  <a:pt x="54196" y="12645"/>
                  <a:pt x="54683" y="11550"/>
                  <a:pt x="54683" y="10335"/>
                </a:cubicBezTo>
                <a:cubicBezTo>
                  <a:pt x="54683" y="9119"/>
                  <a:pt x="54196" y="8025"/>
                  <a:pt x="53376" y="7204"/>
                </a:cubicBezTo>
                <a:cubicBezTo>
                  <a:pt x="52586" y="6414"/>
                  <a:pt x="51461" y="5927"/>
                  <a:pt x="50245" y="5927"/>
                </a:cubicBezTo>
                <a:cubicBezTo>
                  <a:pt x="49637" y="5927"/>
                  <a:pt x="49060" y="6170"/>
                  <a:pt x="48664" y="6566"/>
                </a:cubicBezTo>
                <a:cubicBezTo>
                  <a:pt x="48239" y="6991"/>
                  <a:pt x="47996" y="7569"/>
                  <a:pt x="47996" y="8177"/>
                </a:cubicBezTo>
                <a:cubicBezTo>
                  <a:pt x="47996" y="8815"/>
                  <a:pt x="48239" y="9362"/>
                  <a:pt x="48664" y="9787"/>
                </a:cubicBezTo>
                <a:cubicBezTo>
                  <a:pt x="48938" y="10061"/>
                  <a:pt x="49272" y="10243"/>
                  <a:pt x="49668" y="10365"/>
                </a:cubicBezTo>
                <a:cubicBezTo>
                  <a:pt x="49789" y="10152"/>
                  <a:pt x="50002" y="10031"/>
                  <a:pt x="50245" y="10031"/>
                </a:cubicBezTo>
                <a:cubicBezTo>
                  <a:pt x="50671" y="10031"/>
                  <a:pt x="50975" y="10365"/>
                  <a:pt x="50975" y="10760"/>
                </a:cubicBezTo>
                <a:cubicBezTo>
                  <a:pt x="50975" y="11155"/>
                  <a:pt x="50671" y="11490"/>
                  <a:pt x="50245" y="11490"/>
                </a:cubicBezTo>
                <a:cubicBezTo>
                  <a:pt x="49941" y="11490"/>
                  <a:pt x="49668" y="11277"/>
                  <a:pt x="49576" y="11003"/>
                </a:cubicBezTo>
                <a:cubicBezTo>
                  <a:pt x="49060" y="10882"/>
                  <a:pt x="48573" y="10608"/>
                  <a:pt x="48209" y="10243"/>
                </a:cubicBezTo>
                <a:cubicBezTo>
                  <a:pt x="47661" y="9696"/>
                  <a:pt x="47357" y="8967"/>
                  <a:pt x="47357" y="8177"/>
                </a:cubicBezTo>
                <a:cubicBezTo>
                  <a:pt x="47357" y="7386"/>
                  <a:pt x="47661" y="6657"/>
                  <a:pt x="48209" y="6110"/>
                </a:cubicBezTo>
                <a:cubicBezTo>
                  <a:pt x="48725" y="5593"/>
                  <a:pt x="49455" y="5259"/>
                  <a:pt x="50245" y="5259"/>
                </a:cubicBezTo>
                <a:cubicBezTo>
                  <a:pt x="51643" y="5259"/>
                  <a:pt x="52920" y="5836"/>
                  <a:pt x="53832" y="6748"/>
                </a:cubicBezTo>
                <a:cubicBezTo>
                  <a:pt x="54744" y="7660"/>
                  <a:pt x="55321" y="8936"/>
                  <a:pt x="55321" y="10335"/>
                </a:cubicBezTo>
                <a:cubicBezTo>
                  <a:pt x="55321" y="10517"/>
                  <a:pt x="55321" y="10730"/>
                  <a:pt x="55291" y="10912"/>
                </a:cubicBezTo>
                <a:lnTo>
                  <a:pt x="62008" y="10912"/>
                </a:lnTo>
                <a:cubicBezTo>
                  <a:pt x="62069" y="10912"/>
                  <a:pt x="62130" y="10912"/>
                  <a:pt x="62191" y="10912"/>
                </a:cubicBezTo>
                <a:cubicBezTo>
                  <a:pt x="62191" y="10912"/>
                  <a:pt x="62221" y="10912"/>
                  <a:pt x="62251" y="10912"/>
                </a:cubicBezTo>
                <a:lnTo>
                  <a:pt x="71461" y="10912"/>
                </a:lnTo>
                <a:cubicBezTo>
                  <a:pt x="72434" y="10912"/>
                  <a:pt x="73285" y="10517"/>
                  <a:pt x="73923" y="9909"/>
                </a:cubicBezTo>
                <a:cubicBezTo>
                  <a:pt x="74562" y="9271"/>
                  <a:pt x="74957" y="8389"/>
                  <a:pt x="74957" y="7447"/>
                </a:cubicBezTo>
                <a:cubicBezTo>
                  <a:pt x="74957" y="5532"/>
                  <a:pt x="73376" y="3952"/>
                  <a:pt x="71461" y="3952"/>
                </a:cubicBezTo>
                <a:cubicBezTo>
                  <a:pt x="70975" y="3952"/>
                  <a:pt x="70549" y="4164"/>
                  <a:pt x="70245" y="4468"/>
                </a:cubicBezTo>
                <a:cubicBezTo>
                  <a:pt x="69911" y="4803"/>
                  <a:pt x="69729" y="5228"/>
                  <a:pt x="69729" y="5714"/>
                </a:cubicBezTo>
                <a:cubicBezTo>
                  <a:pt x="69729" y="6201"/>
                  <a:pt x="69911" y="6626"/>
                  <a:pt x="70245" y="6961"/>
                </a:cubicBezTo>
                <a:cubicBezTo>
                  <a:pt x="70397" y="7143"/>
                  <a:pt x="70641" y="7265"/>
                  <a:pt x="70884" y="7356"/>
                </a:cubicBezTo>
                <a:cubicBezTo>
                  <a:pt x="71005" y="7173"/>
                  <a:pt x="71218" y="7052"/>
                  <a:pt x="71461" y="7052"/>
                </a:cubicBezTo>
                <a:cubicBezTo>
                  <a:pt x="71856" y="7052"/>
                  <a:pt x="72191" y="7386"/>
                  <a:pt x="72191" y="7781"/>
                </a:cubicBezTo>
                <a:cubicBezTo>
                  <a:pt x="72191" y="8177"/>
                  <a:pt x="71856" y="8511"/>
                  <a:pt x="71461" y="8511"/>
                </a:cubicBezTo>
                <a:cubicBezTo>
                  <a:pt x="71157" y="8511"/>
                  <a:pt x="70884" y="8298"/>
                  <a:pt x="70793" y="7994"/>
                </a:cubicBezTo>
                <a:cubicBezTo>
                  <a:pt x="70397" y="7903"/>
                  <a:pt x="70063" y="7690"/>
                  <a:pt x="69789" y="7417"/>
                </a:cubicBezTo>
                <a:cubicBezTo>
                  <a:pt x="69334" y="6961"/>
                  <a:pt x="69060" y="6383"/>
                  <a:pt x="69060" y="5714"/>
                </a:cubicBezTo>
                <a:cubicBezTo>
                  <a:pt x="69060" y="5046"/>
                  <a:pt x="69334" y="4468"/>
                  <a:pt x="69789" y="4012"/>
                </a:cubicBezTo>
                <a:cubicBezTo>
                  <a:pt x="70215" y="3587"/>
                  <a:pt x="70793" y="3313"/>
                  <a:pt x="71461" y="3313"/>
                </a:cubicBezTo>
                <a:lnTo>
                  <a:pt x="71461" y="3313"/>
                </a:lnTo>
                <a:cubicBezTo>
                  <a:pt x="73741" y="3313"/>
                  <a:pt x="75595" y="5167"/>
                  <a:pt x="75595" y="7447"/>
                </a:cubicBezTo>
                <a:cubicBezTo>
                  <a:pt x="75595" y="8572"/>
                  <a:pt x="75139" y="9605"/>
                  <a:pt x="74379" y="10335"/>
                </a:cubicBezTo>
                <a:cubicBezTo>
                  <a:pt x="74166" y="10578"/>
                  <a:pt x="73923" y="10760"/>
                  <a:pt x="73680" y="10912"/>
                </a:cubicBezTo>
                <a:lnTo>
                  <a:pt x="79577" y="10912"/>
                </a:lnTo>
                <a:cubicBezTo>
                  <a:pt x="80580" y="10912"/>
                  <a:pt x="81522" y="11338"/>
                  <a:pt x="82161" y="11976"/>
                </a:cubicBezTo>
                <a:cubicBezTo>
                  <a:pt x="82829" y="12645"/>
                  <a:pt x="83255" y="13557"/>
                  <a:pt x="83255" y="14590"/>
                </a:cubicBezTo>
                <a:cubicBezTo>
                  <a:pt x="83255" y="15593"/>
                  <a:pt x="82829" y="16505"/>
                  <a:pt x="82161" y="17174"/>
                </a:cubicBezTo>
                <a:cubicBezTo>
                  <a:pt x="81522" y="17842"/>
                  <a:pt x="80580" y="18237"/>
                  <a:pt x="79577" y="18237"/>
                </a:cubicBezTo>
                <a:cubicBezTo>
                  <a:pt x="78999" y="18237"/>
                  <a:pt x="78452" y="17994"/>
                  <a:pt x="78057" y="17599"/>
                </a:cubicBezTo>
                <a:cubicBezTo>
                  <a:pt x="77692" y="17234"/>
                  <a:pt x="77449" y="16687"/>
                  <a:pt x="77449" y="16110"/>
                </a:cubicBezTo>
                <a:cubicBezTo>
                  <a:pt x="77449" y="15168"/>
                  <a:pt x="78057" y="14347"/>
                  <a:pt x="78878" y="14073"/>
                </a:cubicBezTo>
                <a:cubicBezTo>
                  <a:pt x="78969" y="13769"/>
                  <a:pt x="79243" y="13557"/>
                  <a:pt x="79577" y="13557"/>
                </a:cubicBezTo>
                <a:cubicBezTo>
                  <a:pt x="79972" y="13557"/>
                  <a:pt x="80306" y="13891"/>
                  <a:pt x="80306" y="14286"/>
                </a:cubicBezTo>
                <a:cubicBezTo>
                  <a:pt x="80306" y="14681"/>
                  <a:pt x="79972" y="14985"/>
                  <a:pt x="79577" y="14985"/>
                </a:cubicBezTo>
                <a:cubicBezTo>
                  <a:pt x="79364" y="14985"/>
                  <a:pt x="79151" y="14894"/>
                  <a:pt x="78999" y="14712"/>
                </a:cubicBezTo>
                <a:cubicBezTo>
                  <a:pt x="78452" y="14955"/>
                  <a:pt x="78088" y="15471"/>
                  <a:pt x="78088" y="16110"/>
                </a:cubicBezTo>
                <a:cubicBezTo>
                  <a:pt x="78088" y="16505"/>
                  <a:pt x="78239" y="16870"/>
                  <a:pt x="78513" y="17143"/>
                </a:cubicBezTo>
                <a:cubicBezTo>
                  <a:pt x="78787" y="17417"/>
                  <a:pt x="79182" y="17599"/>
                  <a:pt x="79577" y="17599"/>
                </a:cubicBezTo>
                <a:cubicBezTo>
                  <a:pt x="80428" y="17599"/>
                  <a:pt x="81157" y="17265"/>
                  <a:pt x="81705" y="16718"/>
                </a:cubicBezTo>
                <a:cubicBezTo>
                  <a:pt x="82252" y="16171"/>
                  <a:pt x="82616" y="15411"/>
                  <a:pt x="82616" y="14590"/>
                </a:cubicBezTo>
                <a:cubicBezTo>
                  <a:pt x="82616" y="13739"/>
                  <a:pt x="82252" y="12979"/>
                  <a:pt x="81705" y="12432"/>
                </a:cubicBezTo>
                <a:cubicBezTo>
                  <a:pt x="81157" y="11885"/>
                  <a:pt x="80428" y="11550"/>
                  <a:pt x="79577" y="11550"/>
                </a:cubicBezTo>
                <a:lnTo>
                  <a:pt x="71461" y="11550"/>
                </a:lnTo>
                <a:lnTo>
                  <a:pt x="63923" y="11550"/>
                </a:lnTo>
                <a:cubicBezTo>
                  <a:pt x="64045" y="11642"/>
                  <a:pt x="64166" y="11763"/>
                  <a:pt x="64288" y="11854"/>
                </a:cubicBezTo>
                <a:cubicBezTo>
                  <a:pt x="64865" y="12462"/>
                  <a:pt x="65230" y="13253"/>
                  <a:pt x="65230" y="14164"/>
                </a:cubicBezTo>
                <a:cubicBezTo>
                  <a:pt x="65230" y="15046"/>
                  <a:pt x="64865" y="15867"/>
                  <a:pt x="64288" y="16444"/>
                </a:cubicBezTo>
                <a:cubicBezTo>
                  <a:pt x="63710" y="17022"/>
                  <a:pt x="62890" y="17386"/>
                  <a:pt x="62008" y="17386"/>
                </a:cubicBezTo>
                <a:cubicBezTo>
                  <a:pt x="61461" y="17386"/>
                  <a:pt x="61005" y="17174"/>
                  <a:pt x="60640" y="16839"/>
                </a:cubicBezTo>
                <a:cubicBezTo>
                  <a:pt x="60306" y="16475"/>
                  <a:pt x="60093" y="16019"/>
                  <a:pt x="60093" y="15471"/>
                </a:cubicBezTo>
                <a:cubicBezTo>
                  <a:pt x="60093" y="14955"/>
                  <a:pt x="60306" y="14468"/>
                  <a:pt x="60640" y="14134"/>
                </a:cubicBezTo>
                <a:cubicBezTo>
                  <a:pt x="60823" y="13952"/>
                  <a:pt x="61066" y="13800"/>
                  <a:pt x="61309" y="13709"/>
                </a:cubicBezTo>
                <a:cubicBezTo>
                  <a:pt x="61370" y="13405"/>
                  <a:pt x="61674" y="13161"/>
                  <a:pt x="62008" y="13161"/>
                </a:cubicBezTo>
                <a:cubicBezTo>
                  <a:pt x="62403" y="13161"/>
                  <a:pt x="62707" y="13496"/>
                  <a:pt x="62707" y="13891"/>
                </a:cubicBezTo>
                <a:cubicBezTo>
                  <a:pt x="62707" y="14286"/>
                  <a:pt x="62403" y="14620"/>
                  <a:pt x="62008" y="14620"/>
                </a:cubicBezTo>
                <a:cubicBezTo>
                  <a:pt x="61765" y="14620"/>
                  <a:pt x="61583" y="14499"/>
                  <a:pt x="61431" y="14347"/>
                </a:cubicBezTo>
                <a:cubicBezTo>
                  <a:pt x="61309" y="14408"/>
                  <a:pt x="61187" y="14499"/>
                  <a:pt x="61096" y="14590"/>
                </a:cubicBezTo>
                <a:cubicBezTo>
                  <a:pt x="60884" y="14803"/>
                  <a:pt x="60732" y="15137"/>
                  <a:pt x="60732" y="15471"/>
                </a:cubicBezTo>
                <a:cubicBezTo>
                  <a:pt x="60732" y="15836"/>
                  <a:pt x="60884" y="16140"/>
                  <a:pt x="61096" y="16383"/>
                </a:cubicBezTo>
                <a:cubicBezTo>
                  <a:pt x="61339" y="16596"/>
                  <a:pt x="61643" y="16748"/>
                  <a:pt x="62008" y="16748"/>
                </a:cubicBezTo>
                <a:cubicBezTo>
                  <a:pt x="62707" y="16748"/>
                  <a:pt x="63346" y="16444"/>
                  <a:pt x="63832" y="15988"/>
                </a:cubicBezTo>
                <a:cubicBezTo>
                  <a:pt x="64288" y="15502"/>
                  <a:pt x="64592" y="14864"/>
                  <a:pt x="64592" y="14164"/>
                </a:cubicBezTo>
                <a:cubicBezTo>
                  <a:pt x="64592" y="13435"/>
                  <a:pt x="64288" y="12797"/>
                  <a:pt x="63832" y="12310"/>
                </a:cubicBezTo>
                <a:cubicBezTo>
                  <a:pt x="63346" y="11854"/>
                  <a:pt x="62707" y="11550"/>
                  <a:pt x="62008" y="11550"/>
                </a:cubicBezTo>
                <a:lnTo>
                  <a:pt x="55169" y="11550"/>
                </a:lnTo>
                <a:cubicBezTo>
                  <a:pt x="54956" y="12462"/>
                  <a:pt x="54470" y="13283"/>
                  <a:pt x="53832" y="13921"/>
                </a:cubicBezTo>
                <a:cubicBezTo>
                  <a:pt x="52920" y="14833"/>
                  <a:pt x="51643" y="15411"/>
                  <a:pt x="50245" y="15411"/>
                </a:cubicBezTo>
                <a:lnTo>
                  <a:pt x="44227" y="15411"/>
                </a:lnTo>
                <a:cubicBezTo>
                  <a:pt x="44136" y="15897"/>
                  <a:pt x="43862" y="16353"/>
                  <a:pt x="43528" y="16718"/>
                </a:cubicBezTo>
                <a:cubicBezTo>
                  <a:pt x="43041" y="17204"/>
                  <a:pt x="42373" y="17478"/>
                  <a:pt x="41613" y="17478"/>
                </a:cubicBezTo>
                <a:cubicBezTo>
                  <a:pt x="40883" y="17478"/>
                  <a:pt x="40214" y="17204"/>
                  <a:pt x="39728" y="16718"/>
                </a:cubicBezTo>
                <a:cubicBezTo>
                  <a:pt x="39394" y="16353"/>
                  <a:pt x="39120" y="15897"/>
                  <a:pt x="39029" y="15411"/>
                </a:cubicBezTo>
                <a:lnTo>
                  <a:pt x="33011" y="15411"/>
                </a:lnTo>
                <a:cubicBezTo>
                  <a:pt x="31612" y="15411"/>
                  <a:pt x="30336" y="14833"/>
                  <a:pt x="29424" y="13921"/>
                </a:cubicBezTo>
                <a:cubicBezTo>
                  <a:pt x="28786" y="13283"/>
                  <a:pt x="28299" y="12462"/>
                  <a:pt x="28087" y="11550"/>
                </a:cubicBezTo>
                <a:lnTo>
                  <a:pt x="21248" y="11550"/>
                </a:lnTo>
                <a:cubicBezTo>
                  <a:pt x="20548" y="11550"/>
                  <a:pt x="19880" y="11854"/>
                  <a:pt x="19424" y="12310"/>
                </a:cubicBezTo>
                <a:cubicBezTo>
                  <a:pt x="18968" y="12797"/>
                  <a:pt x="18664" y="13435"/>
                  <a:pt x="18664" y="14164"/>
                </a:cubicBezTo>
                <a:cubicBezTo>
                  <a:pt x="18664" y="14864"/>
                  <a:pt x="18968" y="15502"/>
                  <a:pt x="19424" y="15988"/>
                </a:cubicBezTo>
                <a:cubicBezTo>
                  <a:pt x="19880" y="16444"/>
                  <a:pt x="20548" y="16748"/>
                  <a:pt x="21248" y="16748"/>
                </a:cubicBezTo>
                <a:cubicBezTo>
                  <a:pt x="21612" y="16748"/>
                  <a:pt x="21916" y="16596"/>
                  <a:pt x="22159" y="16383"/>
                </a:cubicBezTo>
                <a:cubicBezTo>
                  <a:pt x="22372" y="16140"/>
                  <a:pt x="22524" y="15836"/>
                  <a:pt x="22524" y="15471"/>
                </a:cubicBezTo>
                <a:cubicBezTo>
                  <a:pt x="22524" y="15137"/>
                  <a:pt x="22372" y="14803"/>
                  <a:pt x="22159" y="14590"/>
                </a:cubicBezTo>
                <a:cubicBezTo>
                  <a:pt x="22068" y="14499"/>
                  <a:pt x="21947" y="14408"/>
                  <a:pt x="21825" y="14347"/>
                </a:cubicBezTo>
                <a:cubicBezTo>
                  <a:pt x="21673" y="14499"/>
                  <a:pt x="21491" y="14620"/>
                  <a:pt x="21248" y="14620"/>
                </a:cubicBezTo>
                <a:cubicBezTo>
                  <a:pt x="20852" y="14620"/>
                  <a:pt x="20518" y="14286"/>
                  <a:pt x="20518" y="13891"/>
                </a:cubicBezTo>
                <a:cubicBezTo>
                  <a:pt x="20518" y="13496"/>
                  <a:pt x="20852" y="13161"/>
                  <a:pt x="21248" y="13161"/>
                </a:cubicBezTo>
                <a:cubicBezTo>
                  <a:pt x="21582" y="13161"/>
                  <a:pt x="21855" y="13405"/>
                  <a:pt x="21947" y="13709"/>
                </a:cubicBezTo>
                <a:cubicBezTo>
                  <a:pt x="22190" y="13800"/>
                  <a:pt x="22433" y="13952"/>
                  <a:pt x="22615" y="14134"/>
                </a:cubicBezTo>
                <a:cubicBezTo>
                  <a:pt x="22950" y="14468"/>
                  <a:pt x="23162" y="14955"/>
                  <a:pt x="23162" y="15471"/>
                </a:cubicBezTo>
                <a:cubicBezTo>
                  <a:pt x="23162" y="16019"/>
                  <a:pt x="22950" y="16475"/>
                  <a:pt x="22615" y="16839"/>
                </a:cubicBezTo>
                <a:cubicBezTo>
                  <a:pt x="22251" y="17174"/>
                  <a:pt x="21795" y="17386"/>
                  <a:pt x="21248" y="17386"/>
                </a:cubicBezTo>
                <a:cubicBezTo>
                  <a:pt x="20366" y="17386"/>
                  <a:pt x="19545" y="17022"/>
                  <a:pt x="18968" y="16444"/>
                </a:cubicBezTo>
                <a:cubicBezTo>
                  <a:pt x="18390" y="15867"/>
                  <a:pt x="18026" y="15046"/>
                  <a:pt x="18026" y="14164"/>
                </a:cubicBezTo>
                <a:cubicBezTo>
                  <a:pt x="18026" y="13253"/>
                  <a:pt x="18390" y="12462"/>
                  <a:pt x="18968" y="11854"/>
                </a:cubicBezTo>
                <a:cubicBezTo>
                  <a:pt x="19089" y="11763"/>
                  <a:pt x="19211" y="11642"/>
                  <a:pt x="19333" y="11550"/>
                </a:cubicBezTo>
                <a:lnTo>
                  <a:pt x="11794" y="11550"/>
                </a:lnTo>
                <a:lnTo>
                  <a:pt x="3679" y="11550"/>
                </a:lnTo>
                <a:cubicBezTo>
                  <a:pt x="2828" y="11550"/>
                  <a:pt x="2098" y="11885"/>
                  <a:pt x="1551" y="12432"/>
                </a:cubicBezTo>
                <a:cubicBezTo>
                  <a:pt x="1004" y="12979"/>
                  <a:pt x="639" y="13739"/>
                  <a:pt x="639" y="14590"/>
                </a:cubicBezTo>
                <a:cubicBezTo>
                  <a:pt x="639" y="15411"/>
                  <a:pt x="1004" y="16171"/>
                  <a:pt x="1551" y="16718"/>
                </a:cubicBezTo>
                <a:cubicBezTo>
                  <a:pt x="2098" y="17265"/>
                  <a:pt x="2828" y="17599"/>
                  <a:pt x="3679" y="17599"/>
                </a:cubicBezTo>
                <a:cubicBezTo>
                  <a:pt x="4074" y="17599"/>
                  <a:pt x="4469" y="17417"/>
                  <a:pt x="4743" y="17143"/>
                </a:cubicBezTo>
                <a:cubicBezTo>
                  <a:pt x="5016" y="16870"/>
                  <a:pt x="5168" y="16505"/>
                  <a:pt x="5168" y="16110"/>
                </a:cubicBezTo>
                <a:cubicBezTo>
                  <a:pt x="5168" y="15684"/>
                  <a:pt x="5016" y="15319"/>
                  <a:pt x="4743" y="15046"/>
                </a:cubicBezTo>
                <a:cubicBezTo>
                  <a:pt x="4591" y="14894"/>
                  <a:pt x="4439" y="14803"/>
                  <a:pt x="4256" y="14712"/>
                </a:cubicBezTo>
                <a:cubicBezTo>
                  <a:pt x="4104" y="14894"/>
                  <a:pt x="3892" y="14985"/>
                  <a:pt x="3679" y="14985"/>
                </a:cubicBezTo>
                <a:cubicBezTo>
                  <a:pt x="3284" y="14985"/>
                  <a:pt x="2949" y="14681"/>
                  <a:pt x="2949" y="14286"/>
                </a:cubicBezTo>
                <a:cubicBezTo>
                  <a:pt x="2949" y="13891"/>
                  <a:pt x="3284" y="13557"/>
                  <a:pt x="3679" y="13557"/>
                </a:cubicBezTo>
                <a:cubicBezTo>
                  <a:pt x="3983" y="13557"/>
                  <a:pt x="4287" y="13769"/>
                  <a:pt x="4378" y="14073"/>
                </a:cubicBezTo>
                <a:cubicBezTo>
                  <a:pt x="4682" y="14164"/>
                  <a:pt x="4955" y="14347"/>
                  <a:pt x="5199" y="14590"/>
                </a:cubicBezTo>
                <a:cubicBezTo>
                  <a:pt x="5563" y="14985"/>
                  <a:pt x="5807" y="15502"/>
                  <a:pt x="5807" y="16110"/>
                </a:cubicBezTo>
                <a:cubicBezTo>
                  <a:pt x="5807" y="16687"/>
                  <a:pt x="5563" y="17234"/>
                  <a:pt x="5199" y="17599"/>
                </a:cubicBezTo>
                <a:cubicBezTo>
                  <a:pt x="4803" y="17994"/>
                  <a:pt x="4256" y="18237"/>
                  <a:pt x="3679" y="18237"/>
                </a:cubicBezTo>
                <a:cubicBezTo>
                  <a:pt x="2676" y="18237"/>
                  <a:pt x="1734" y="17842"/>
                  <a:pt x="1095" y="17174"/>
                </a:cubicBezTo>
                <a:cubicBezTo>
                  <a:pt x="426" y="16505"/>
                  <a:pt x="1" y="15593"/>
                  <a:pt x="1" y="14590"/>
                </a:cubicBezTo>
                <a:cubicBezTo>
                  <a:pt x="1" y="13557"/>
                  <a:pt x="426" y="12645"/>
                  <a:pt x="1095" y="12006"/>
                </a:cubicBezTo>
                <a:cubicBezTo>
                  <a:pt x="1734" y="11338"/>
                  <a:pt x="2676" y="10912"/>
                  <a:pt x="3679" y="10912"/>
                </a:cubicBezTo>
                <a:lnTo>
                  <a:pt x="9576" y="10912"/>
                </a:lnTo>
                <a:cubicBezTo>
                  <a:pt x="9332" y="10760"/>
                  <a:pt x="9089" y="10578"/>
                  <a:pt x="8876" y="10365"/>
                </a:cubicBezTo>
                <a:cubicBezTo>
                  <a:pt x="8117" y="9605"/>
                  <a:pt x="7661" y="8572"/>
                  <a:pt x="7661" y="7447"/>
                </a:cubicBezTo>
                <a:cubicBezTo>
                  <a:pt x="7661" y="5167"/>
                  <a:pt x="9515" y="3313"/>
                  <a:pt x="11794" y="3313"/>
                </a:cubicBezTo>
                <a:lnTo>
                  <a:pt x="11794" y="3313"/>
                </a:lnTo>
                <a:cubicBezTo>
                  <a:pt x="12433" y="3313"/>
                  <a:pt x="13041" y="3587"/>
                  <a:pt x="13466" y="4012"/>
                </a:cubicBezTo>
                <a:cubicBezTo>
                  <a:pt x="13922" y="4468"/>
                  <a:pt x="14196" y="5046"/>
                  <a:pt x="14196" y="5714"/>
                </a:cubicBezTo>
                <a:cubicBezTo>
                  <a:pt x="14196" y="6383"/>
                  <a:pt x="13922" y="6961"/>
                  <a:pt x="13466" y="7417"/>
                </a:cubicBezTo>
                <a:cubicBezTo>
                  <a:pt x="13193" y="7690"/>
                  <a:pt x="12858" y="7903"/>
                  <a:pt x="12463" y="7994"/>
                </a:cubicBezTo>
                <a:cubicBezTo>
                  <a:pt x="12372" y="8298"/>
                  <a:pt x="12098" y="8511"/>
                  <a:pt x="11794" y="8511"/>
                </a:cubicBezTo>
                <a:cubicBezTo>
                  <a:pt x="11399" y="8511"/>
                  <a:pt x="11065" y="8177"/>
                  <a:pt x="11065" y="7781"/>
                </a:cubicBezTo>
                <a:cubicBezTo>
                  <a:pt x="11065" y="7386"/>
                  <a:pt x="11399" y="7052"/>
                  <a:pt x="11794" y="7052"/>
                </a:cubicBezTo>
                <a:cubicBezTo>
                  <a:pt x="12038" y="7052"/>
                  <a:pt x="12250" y="7173"/>
                  <a:pt x="12372" y="7356"/>
                </a:cubicBezTo>
                <a:cubicBezTo>
                  <a:pt x="12615" y="7265"/>
                  <a:pt x="12828" y="7143"/>
                  <a:pt x="13010" y="6961"/>
                </a:cubicBezTo>
                <a:cubicBezTo>
                  <a:pt x="13345" y="6626"/>
                  <a:pt x="13527" y="6201"/>
                  <a:pt x="13527" y="5714"/>
                </a:cubicBezTo>
                <a:cubicBezTo>
                  <a:pt x="13527" y="5228"/>
                  <a:pt x="13345" y="4803"/>
                  <a:pt x="13010" y="4468"/>
                </a:cubicBezTo>
                <a:cubicBezTo>
                  <a:pt x="12706" y="4164"/>
                  <a:pt x="12281" y="3952"/>
                  <a:pt x="11794" y="3952"/>
                </a:cubicBezTo>
                <a:cubicBezTo>
                  <a:pt x="9880" y="3952"/>
                  <a:pt x="8299" y="5532"/>
                  <a:pt x="8299" y="7447"/>
                </a:cubicBezTo>
                <a:cubicBezTo>
                  <a:pt x="8299" y="8389"/>
                  <a:pt x="8694" y="9271"/>
                  <a:pt x="9332" y="9909"/>
                </a:cubicBezTo>
                <a:cubicBezTo>
                  <a:pt x="9971" y="10517"/>
                  <a:pt x="10822" y="10912"/>
                  <a:pt x="11794" y="10912"/>
                </a:cubicBezTo>
                <a:lnTo>
                  <a:pt x="21004" y="10912"/>
                </a:lnTo>
                <a:cubicBezTo>
                  <a:pt x="21035" y="10912"/>
                  <a:pt x="21065" y="10912"/>
                  <a:pt x="21065" y="10912"/>
                </a:cubicBezTo>
                <a:cubicBezTo>
                  <a:pt x="21126" y="10912"/>
                  <a:pt x="21187" y="10912"/>
                  <a:pt x="21248" y="10912"/>
                </a:cubicBezTo>
                <a:lnTo>
                  <a:pt x="27965" y="10912"/>
                </a:lnTo>
                <a:cubicBezTo>
                  <a:pt x="27935" y="10730"/>
                  <a:pt x="27935" y="10517"/>
                  <a:pt x="27935" y="10335"/>
                </a:cubicBezTo>
                <a:cubicBezTo>
                  <a:pt x="27935" y="8936"/>
                  <a:pt x="28512" y="7660"/>
                  <a:pt x="29424" y="6748"/>
                </a:cubicBezTo>
                <a:cubicBezTo>
                  <a:pt x="30336" y="5836"/>
                  <a:pt x="31612" y="5259"/>
                  <a:pt x="33011" y="5259"/>
                </a:cubicBezTo>
                <a:cubicBezTo>
                  <a:pt x="33801" y="5259"/>
                  <a:pt x="34530" y="5593"/>
                  <a:pt x="35047" y="6110"/>
                </a:cubicBezTo>
                <a:cubicBezTo>
                  <a:pt x="35594" y="6657"/>
                  <a:pt x="35898" y="7386"/>
                  <a:pt x="35898" y="8177"/>
                </a:cubicBezTo>
                <a:cubicBezTo>
                  <a:pt x="35898" y="8967"/>
                  <a:pt x="35594" y="9696"/>
                  <a:pt x="35047" y="10243"/>
                </a:cubicBezTo>
                <a:cubicBezTo>
                  <a:pt x="34682" y="10608"/>
                  <a:pt x="34196" y="10882"/>
                  <a:pt x="33679" y="11003"/>
                </a:cubicBezTo>
                <a:cubicBezTo>
                  <a:pt x="33588" y="11277"/>
                  <a:pt x="33315" y="11490"/>
                  <a:pt x="33011" y="11490"/>
                </a:cubicBezTo>
                <a:cubicBezTo>
                  <a:pt x="32585" y="11490"/>
                  <a:pt x="32281" y="11155"/>
                  <a:pt x="32281" y="10760"/>
                </a:cubicBezTo>
                <a:cubicBezTo>
                  <a:pt x="32281" y="10365"/>
                  <a:pt x="32585" y="10031"/>
                  <a:pt x="33011" y="10031"/>
                </a:cubicBezTo>
                <a:cubicBezTo>
                  <a:pt x="33254" y="10031"/>
                  <a:pt x="33467" y="10152"/>
                  <a:pt x="33588" y="10365"/>
                </a:cubicBezTo>
                <a:cubicBezTo>
                  <a:pt x="33983" y="10243"/>
                  <a:pt x="34318" y="10061"/>
                  <a:pt x="34591" y="9787"/>
                </a:cubicBezTo>
                <a:cubicBezTo>
                  <a:pt x="35017" y="9362"/>
                  <a:pt x="35260" y="8815"/>
                  <a:pt x="35260" y="8177"/>
                </a:cubicBezTo>
                <a:cubicBezTo>
                  <a:pt x="35260" y="7569"/>
                  <a:pt x="35017" y="6991"/>
                  <a:pt x="34591" y="6566"/>
                </a:cubicBezTo>
                <a:cubicBezTo>
                  <a:pt x="34196" y="6170"/>
                  <a:pt x="33619" y="5927"/>
                  <a:pt x="33011" y="5927"/>
                </a:cubicBezTo>
                <a:cubicBezTo>
                  <a:pt x="31795" y="5927"/>
                  <a:pt x="30670" y="6414"/>
                  <a:pt x="29880" y="7204"/>
                </a:cubicBezTo>
                <a:cubicBezTo>
                  <a:pt x="29059" y="8025"/>
                  <a:pt x="28573" y="9119"/>
                  <a:pt x="28573" y="10335"/>
                </a:cubicBezTo>
                <a:cubicBezTo>
                  <a:pt x="28573" y="11550"/>
                  <a:pt x="29059" y="12645"/>
                  <a:pt x="29880" y="13465"/>
                </a:cubicBezTo>
                <a:cubicBezTo>
                  <a:pt x="30670" y="14256"/>
                  <a:pt x="31795" y="14742"/>
                  <a:pt x="33011" y="14742"/>
                </a:cubicBezTo>
                <a:lnTo>
                  <a:pt x="38968" y="14742"/>
                </a:lnTo>
                <a:cubicBezTo>
                  <a:pt x="38968" y="14043"/>
                  <a:pt x="39272" y="13405"/>
                  <a:pt x="39728" y="12918"/>
                </a:cubicBezTo>
                <a:cubicBezTo>
                  <a:pt x="40214" y="12432"/>
                  <a:pt x="40883" y="12158"/>
                  <a:pt x="41643" y="12158"/>
                </a:cubicBezTo>
                <a:close/>
                <a:moveTo>
                  <a:pt x="40670" y="5380"/>
                </a:moveTo>
                <a:cubicBezTo>
                  <a:pt x="40792" y="5502"/>
                  <a:pt x="40762" y="5714"/>
                  <a:pt x="40640" y="5836"/>
                </a:cubicBezTo>
                <a:cubicBezTo>
                  <a:pt x="40488" y="5958"/>
                  <a:pt x="40275" y="5927"/>
                  <a:pt x="40184" y="5806"/>
                </a:cubicBezTo>
                <a:cubicBezTo>
                  <a:pt x="39728" y="5259"/>
                  <a:pt x="39151" y="4985"/>
                  <a:pt x="38603" y="4863"/>
                </a:cubicBezTo>
                <a:lnTo>
                  <a:pt x="38603" y="4863"/>
                </a:lnTo>
                <a:cubicBezTo>
                  <a:pt x="38573" y="4863"/>
                  <a:pt x="38573" y="4863"/>
                  <a:pt x="38543" y="4833"/>
                </a:cubicBezTo>
                <a:cubicBezTo>
                  <a:pt x="38056" y="4742"/>
                  <a:pt x="37631" y="4742"/>
                  <a:pt x="37357" y="4772"/>
                </a:cubicBezTo>
                <a:cubicBezTo>
                  <a:pt x="37692" y="8784"/>
                  <a:pt x="41187" y="9666"/>
                  <a:pt x="41704" y="9787"/>
                </a:cubicBezTo>
                <a:cubicBezTo>
                  <a:pt x="42190" y="9666"/>
                  <a:pt x="45686" y="8784"/>
                  <a:pt x="46020" y="4772"/>
                </a:cubicBezTo>
                <a:cubicBezTo>
                  <a:pt x="45746" y="4742"/>
                  <a:pt x="45321" y="4742"/>
                  <a:pt x="44865" y="4833"/>
                </a:cubicBezTo>
                <a:cubicBezTo>
                  <a:pt x="44835" y="4863"/>
                  <a:pt x="44804" y="4863"/>
                  <a:pt x="44774" y="4863"/>
                </a:cubicBezTo>
                <a:lnTo>
                  <a:pt x="44774" y="4863"/>
                </a:lnTo>
                <a:cubicBezTo>
                  <a:pt x="44257" y="4985"/>
                  <a:pt x="43680" y="5259"/>
                  <a:pt x="43224" y="5806"/>
                </a:cubicBezTo>
                <a:cubicBezTo>
                  <a:pt x="43102" y="5927"/>
                  <a:pt x="42889" y="5958"/>
                  <a:pt x="42768" y="5836"/>
                </a:cubicBezTo>
                <a:cubicBezTo>
                  <a:pt x="42616" y="5714"/>
                  <a:pt x="42616" y="5502"/>
                  <a:pt x="42737" y="5380"/>
                </a:cubicBezTo>
                <a:cubicBezTo>
                  <a:pt x="43224" y="4803"/>
                  <a:pt x="43801" y="4468"/>
                  <a:pt x="44379" y="4316"/>
                </a:cubicBezTo>
                <a:cubicBezTo>
                  <a:pt x="43953" y="1945"/>
                  <a:pt x="42190" y="912"/>
                  <a:pt x="41704" y="669"/>
                </a:cubicBezTo>
                <a:cubicBezTo>
                  <a:pt x="41218" y="912"/>
                  <a:pt x="39455" y="1945"/>
                  <a:pt x="38999" y="4316"/>
                </a:cubicBezTo>
                <a:cubicBezTo>
                  <a:pt x="39576" y="4468"/>
                  <a:pt x="40184" y="4803"/>
                  <a:pt x="40670" y="5380"/>
                </a:cubicBezTo>
                <a:close/>
                <a:moveTo>
                  <a:pt x="41765" y="10426"/>
                </a:moveTo>
                <a:lnTo>
                  <a:pt x="41765" y="10426"/>
                </a:lnTo>
                <a:lnTo>
                  <a:pt x="41765" y="10426"/>
                </a:lnTo>
                <a:cubicBezTo>
                  <a:pt x="41947" y="10395"/>
                  <a:pt x="46476" y="9484"/>
                  <a:pt x="46689" y="4499"/>
                </a:cubicBezTo>
                <a:cubicBezTo>
                  <a:pt x="46689" y="4347"/>
                  <a:pt x="46567" y="4195"/>
                  <a:pt x="46415" y="4164"/>
                </a:cubicBezTo>
                <a:cubicBezTo>
                  <a:pt x="46415" y="4164"/>
                  <a:pt x="45807" y="4043"/>
                  <a:pt x="45017" y="4164"/>
                </a:cubicBezTo>
                <a:cubicBezTo>
                  <a:pt x="44439" y="1125"/>
                  <a:pt x="41886" y="61"/>
                  <a:pt x="41825" y="31"/>
                </a:cubicBezTo>
                <a:lnTo>
                  <a:pt x="41825" y="31"/>
                </a:lnTo>
                <a:lnTo>
                  <a:pt x="41825" y="31"/>
                </a:lnTo>
                <a:lnTo>
                  <a:pt x="41825" y="31"/>
                </a:lnTo>
                <a:lnTo>
                  <a:pt x="41795" y="31"/>
                </a:lnTo>
                <a:lnTo>
                  <a:pt x="41795" y="31"/>
                </a:lnTo>
                <a:cubicBezTo>
                  <a:pt x="41795" y="0"/>
                  <a:pt x="41765" y="0"/>
                  <a:pt x="41734" y="0"/>
                </a:cubicBezTo>
                <a:lnTo>
                  <a:pt x="41734" y="0"/>
                </a:lnTo>
                <a:lnTo>
                  <a:pt x="41704" y="0"/>
                </a:lnTo>
                <a:lnTo>
                  <a:pt x="41704" y="0"/>
                </a:lnTo>
                <a:lnTo>
                  <a:pt x="41704" y="0"/>
                </a:lnTo>
                <a:lnTo>
                  <a:pt x="41704" y="0"/>
                </a:lnTo>
                <a:lnTo>
                  <a:pt x="41704" y="0"/>
                </a:lnTo>
                <a:lnTo>
                  <a:pt x="41704" y="0"/>
                </a:lnTo>
                <a:lnTo>
                  <a:pt x="41704" y="0"/>
                </a:lnTo>
                <a:lnTo>
                  <a:pt x="41673" y="0"/>
                </a:lnTo>
                <a:lnTo>
                  <a:pt x="41673" y="0"/>
                </a:lnTo>
                <a:lnTo>
                  <a:pt x="41673" y="0"/>
                </a:lnTo>
                <a:lnTo>
                  <a:pt x="41673" y="0"/>
                </a:lnTo>
                <a:lnTo>
                  <a:pt x="41673" y="0"/>
                </a:lnTo>
                <a:lnTo>
                  <a:pt x="41673" y="0"/>
                </a:lnTo>
                <a:lnTo>
                  <a:pt x="41673" y="0"/>
                </a:lnTo>
                <a:cubicBezTo>
                  <a:pt x="41643" y="0"/>
                  <a:pt x="41613" y="0"/>
                  <a:pt x="41582" y="31"/>
                </a:cubicBezTo>
                <a:lnTo>
                  <a:pt x="41582" y="31"/>
                </a:lnTo>
                <a:lnTo>
                  <a:pt x="41582" y="31"/>
                </a:lnTo>
                <a:lnTo>
                  <a:pt x="41582" y="31"/>
                </a:lnTo>
                <a:lnTo>
                  <a:pt x="41582" y="31"/>
                </a:lnTo>
                <a:lnTo>
                  <a:pt x="41552" y="31"/>
                </a:lnTo>
                <a:cubicBezTo>
                  <a:pt x="41521" y="61"/>
                  <a:pt x="38968" y="1125"/>
                  <a:pt x="38391" y="4164"/>
                </a:cubicBezTo>
                <a:cubicBezTo>
                  <a:pt x="37600" y="4043"/>
                  <a:pt x="36962" y="4164"/>
                  <a:pt x="36962" y="4164"/>
                </a:cubicBezTo>
                <a:cubicBezTo>
                  <a:pt x="36810" y="4195"/>
                  <a:pt x="36689" y="4347"/>
                  <a:pt x="36689" y="4499"/>
                </a:cubicBezTo>
                <a:cubicBezTo>
                  <a:pt x="36901" y="9484"/>
                  <a:pt x="41430" y="10395"/>
                  <a:pt x="41643" y="10426"/>
                </a:cubicBezTo>
                <a:lnTo>
                  <a:pt x="41643" y="10426"/>
                </a:lnTo>
                <a:lnTo>
                  <a:pt x="41643" y="10426"/>
                </a:lnTo>
                <a:cubicBezTo>
                  <a:pt x="41643" y="10426"/>
                  <a:pt x="41673" y="10426"/>
                  <a:pt x="41673" y="10426"/>
                </a:cubicBezTo>
                <a:lnTo>
                  <a:pt x="41704" y="10426"/>
                </a:lnTo>
                <a:lnTo>
                  <a:pt x="41704" y="10426"/>
                </a:lnTo>
                <a:lnTo>
                  <a:pt x="41704" y="10426"/>
                </a:lnTo>
                <a:lnTo>
                  <a:pt x="41704" y="10426"/>
                </a:lnTo>
                <a:lnTo>
                  <a:pt x="41704" y="10426"/>
                </a:lnTo>
                <a:cubicBezTo>
                  <a:pt x="41734" y="10426"/>
                  <a:pt x="41734" y="10426"/>
                  <a:pt x="41765" y="10426"/>
                </a:cubicBezTo>
                <a:close/>
                <a:moveTo>
                  <a:pt x="43072" y="13374"/>
                </a:moveTo>
                <a:cubicBezTo>
                  <a:pt x="42707" y="13009"/>
                  <a:pt x="42190" y="12797"/>
                  <a:pt x="41643" y="12797"/>
                </a:cubicBezTo>
                <a:cubicBezTo>
                  <a:pt x="41066" y="12797"/>
                  <a:pt x="40549" y="13009"/>
                  <a:pt x="40184" y="13374"/>
                </a:cubicBezTo>
                <a:cubicBezTo>
                  <a:pt x="39819" y="13739"/>
                  <a:pt x="39607" y="14256"/>
                  <a:pt x="39607" y="14803"/>
                </a:cubicBezTo>
                <a:cubicBezTo>
                  <a:pt x="39607" y="15380"/>
                  <a:pt x="39819" y="15897"/>
                  <a:pt x="40184" y="16262"/>
                </a:cubicBezTo>
                <a:cubicBezTo>
                  <a:pt x="40549" y="16626"/>
                  <a:pt x="41066" y="16839"/>
                  <a:pt x="41643" y="16839"/>
                </a:cubicBezTo>
                <a:cubicBezTo>
                  <a:pt x="42190" y="16839"/>
                  <a:pt x="42707" y="16626"/>
                  <a:pt x="43072" y="16262"/>
                </a:cubicBezTo>
                <a:cubicBezTo>
                  <a:pt x="43436" y="15897"/>
                  <a:pt x="43649" y="15380"/>
                  <a:pt x="43649" y="14803"/>
                </a:cubicBezTo>
                <a:cubicBezTo>
                  <a:pt x="43649" y="14256"/>
                  <a:pt x="43436" y="13739"/>
                  <a:pt x="43072" y="1337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 flipH="1" rot="10800000">
            <a:off x="1536500" y="4591550"/>
            <a:ext cx="2081375" cy="455950"/>
          </a:xfrm>
          <a:custGeom>
            <a:rect b="b" l="l" r="r" t="t"/>
            <a:pathLst>
              <a:path extrusionOk="0" h="18238" w="83255">
                <a:moveTo>
                  <a:pt x="41643" y="12158"/>
                </a:moveTo>
                <a:cubicBezTo>
                  <a:pt x="42373" y="12158"/>
                  <a:pt x="43041" y="12432"/>
                  <a:pt x="43528" y="12918"/>
                </a:cubicBezTo>
                <a:cubicBezTo>
                  <a:pt x="43984" y="13405"/>
                  <a:pt x="44287" y="14043"/>
                  <a:pt x="44287" y="14742"/>
                </a:cubicBezTo>
                <a:lnTo>
                  <a:pt x="50245" y="14742"/>
                </a:lnTo>
                <a:cubicBezTo>
                  <a:pt x="51461" y="14742"/>
                  <a:pt x="52586" y="14256"/>
                  <a:pt x="53376" y="13465"/>
                </a:cubicBezTo>
                <a:cubicBezTo>
                  <a:pt x="54196" y="12645"/>
                  <a:pt x="54683" y="11550"/>
                  <a:pt x="54683" y="10335"/>
                </a:cubicBezTo>
                <a:cubicBezTo>
                  <a:pt x="54683" y="9119"/>
                  <a:pt x="54196" y="8025"/>
                  <a:pt x="53376" y="7204"/>
                </a:cubicBezTo>
                <a:cubicBezTo>
                  <a:pt x="52586" y="6414"/>
                  <a:pt x="51461" y="5927"/>
                  <a:pt x="50245" y="5927"/>
                </a:cubicBezTo>
                <a:cubicBezTo>
                  <a:pt x="49637" y="5927"/>
                  <a:pt x="49060" y="6170"/>
                  <a:pt x="48664" y="6566"/>
                </a:cubicBezTo>
                <a:cubicBezTo>
                  <a:pt x="48239" y="6991"/>
                  <a:pt x="47996" y="7569"/>
                  <a:pt x="47996" y="8177"/>
                </a:cubicBezTo>
                <a:cubicBezTo>
                  <a:pt x="47996" y="8815"/>
                  <a:pt x="48239" y="9362"/>
                  <a:pt x="48664" y="9787"/>
                </a:cubicBezTo>
                <a:cubicBezTo>
                  <a:pt x="48938" y="10061"/>
                  <a:pt x="49272" y="10243"/>
                  <a:pt x="49668" y="10365"/>
                </a:cubicBezTo>
                <a:cubicBezTo>
                  <a:pt x="49789" y="10152"/>
                  <a:pt x="50002" y="10031"/>
                  <a:pt x="50245" y="10031"/>
                </a:cubicBezTo>
                <a:cubicBezTo>
                  <a:pt x="50671" y="10031"/>
                  <a:pt x="50975" y="10365"/>
                  <a:pt x="50975" y="10760"/>
                </a:cubicBezTo>
                <a:cubicBezTo>
                  <a:pt x="50975" y="11155"/>
                  <a:pt x="50671" y="11490"/>
                  <a:pt x="50245" y="11490"/>
                </a:cubicBezTo>
                <a:cubicBezTo>
                  <a:pt x="49941" y="11490"/>
                  <a:pt x="49668" y="11277"/>
                  <a:pt x="49576" y="11003"/>
                </a:cubicBezTo>
                <a:cubicBezTo>
                  <a:pt x="49060" y="10882"/>
                  <a:pt x="48573" y="10608"/>
                  <a:pt x="48209" y="10243"/>
                </a:cubicBezTo>
                <a:cubicBezTo>
                  <a:pt x="47661" y="9696"/>
                  <a:pt x="47357" y="8967"/>
                  <a:pt x="47357" y="8177"/>
                </a:cubicBezTo>
                <a:cubicBezTo>
                  <a:pt x="47357" y="7386"/>
                  <a:pt x="47661" y="6657"/>
                  <a:pt x="48209" y="6110"/>
                </a:cubicBezTo>
                <a:cubicBezTo>
                  <a:pt x="48725" y="5593"/>
                  <a:pt x="49455" y="5259"/>
                  <a:pt x="50245" y="5259"/>
                </a:cubicBezTo>
                <a:cubicBezTo>
                  <a:pt x="51643" y="5259"/>
                  <a:pt x="52920" y="5836"/>
                  <a:pt x="53832" y="6748"/>
                </a:cubicBezTo>
                <a:cubicBezTo>
                  <a:pt x="54744" y="7660"/>
                  <a:pt x="55321" y="8936"/>
                  <a:pt x="55321" y="10335"/>
                </a:cubicBezTo>
                <a:cubicBezTo>
                  <a:pt x="55321" y="10517"/>
                  <a:pt x="55321" y="10730"/>
                  <a:pt x="55291" y="10912"/>
                </a:cubicBezTo>
                <a:lnTo>
                  <a:pt x="62008" y="10912"/>
                </a:lnTo>
                <a:cubicBezTo>
                  <a:pt x="62069" y="10912"/>
                  <a:pt x="62130" y="10912"/>
                  <a:pt x="62191" y="10912"/>
                </a:cubicBezTo>
                <a:cubicBezTo>
                  <a:pt x="62191" y="10912"/>
                  <a:pt x="62221" y="10912"/>
                  <a:pt x="62251" y="10912"/>
                </a:cubicBezTo>
                <a:lnTo>
                  <a:pt x="71461" y="10912"/>
                </a:lnTo>
                <a:cubicBezTo>
                  <a:pt x="72434" y="10912"/>
                  <a:pt x="73285" y="10517"/>
                  <a:pt x="73923" y="9909"/>
                </a:cubicBezTo>
                <a:cubicBezTo>
                  <a:pt x="74562" y="9271"/>
                  <a:pt x="74957" y="8389"/>
                  <a:pt x="74957" y="7447"/>
                </a:cubicBezTo>
                <a:cubicBezTo>
                  <a:pt x="74957" y="5532"/>
                  <a:pt x="73376" y="3952"/>
                  <a:pt x="71461" y="3952"/>
                </a:cubicBezTo>
                <a:cubicBezTo>
                  <a:pt x="70975" y="3952"/>
                  <a:pt x="70549" y="4164"/>
                  <a:pt x="70245" y="4468"/>
                </a:cubicBezTo>
                <a:cubicBezTo>
                  <a:pt x="69911" y="4803"/>
                  <a:pt x="69729" y="5228"/>
                  <a:pt x="69729" y="5714"/>
                </a:cubicBezTo>
                <a:cubicBezTo>
                  <a:pt x="69729" y="6201"/>
                  <a:pt x="69911" y="6626"/>
                  <a:pt x="70245" y="6961"/>
                </a:cubicBezTo>
                <a:cubicBezTo>
                  <a:pt x="70397" y="7143"/>
                  <a:pt x="70641" y="7265"/>
                  <a:pt x="70884" y="7356"/>
                </a:cubicBezTo>
                <a:cubicBezTo>
                  <a:pt x="71005" y="7173"/>
                  <a:pt x="71218" y="7052"/>
                  <a:pt x="71461" y="7052"/>
                </a:cubicBezTo>
                <a:cubicBezTo>
                  <a:pt x="71856" y="7052"/>
                  <a:pt x="72191" y="7386"/>
                  <a:pt x="72191" y="7781"/>
                </a:cubicBezTo>
                <a:cubicBezTo>
                  <a:pt x="72191" y="8177"/>
                  <a:pt x="71856" y="8511"/>
                  <a:pt x="71461" y="8511"/>
                </a:cubicBezTo>
                <a:cubicBezTo>
                  <a:pt x="71157" y="8511"/>
                  <a:pt x="70884" y="8298"/>
                  <a:pt x="70793" y="7994"/>
                </a:cubicBezTo>
                <a:cubicBezTo>
                  <a:pt x="70397" y="7903"/>
                  <a:pt x="70063" y="7690"/>
                  <a:pt x="69789" y="7417"/>
                </a:cubicBezTo>
                <a:cubicBezTo>
                  <a:pt x="69334" y="6961"/>
                  <a:pt x="69060" y="6383"/>
                  <a:pt x="69060" y="5714"/>
                </a:cubicBezTo>
                <a:cubicBezTo>
                  <a:pt x="69060" y="5046"/>
                  <a:pt x="69334" y="4468"/>
                  <a:pt x="69789" y="4012"/>
                </a:cubicBezTo>
                <a:cubicBezTo>
                  <a:pt x="70215" y="3587"/>
                  <a:pt x="70793" y="3313"/>
                  <a:pt x="71461" y="3313"/>
                </a:cubicBezTo>
                <a:lnTo>
                  <a:pt x="71461" y="3313"/>
                </a:lnTo>
                <a:cubicBezTo>
                  <a:pt x="73741" y="3313"/>
                  <a:pt x="75595" y="5167"/>
                  <a:pt x="75595" y="7447"/>
                </a:cubicBezTo>
                <a:cubicBezTo>
                  <a:pt x="75595" y="8572"/>
                  <a:pt x="75139" y="9605"/>
                  <a:pt x="74379" y="10335"/>
                </a:cubicBezTo>
                <a:cubicBezTo>
                  <a:pt x="74166" y="10578"/>
                  <a:pt x="73923" y="10760"/>
                  <a:pt x="73680" y="10912"/>
                </a:cubicBezTo>
                <a:lnTo>
                  <a:pt x="79577" y="10912"/>
                </a:lnTo>
                <a:cubicBezTo>
                  <a:pt x="80580" y="10912"/>
                  <a:pt x="81522" y="11338"/>
                  <a:pt x="82161" y="11976"/>
                </a:cubicBezTo>
                <a:cubicBezTo>
                  <a:pt x="82829" y="12645"/>
                  <a:pt x="83255" y="13557"/>
                  <a:pt x="83255" y="14590"/>
                </a:cubicBezTo>
                <a:cubicBezTo>
                  <a:pt x="83255" y="15593"/>
                  <a:pt x="82829" y="16505"/>
                  <a:pt x="82161" y="17174"/>
                </a:cubicBezTo>
                <a:cubicBezTo>
                  <a:pt x="81522" y="17842"/>
                  <a:pt x="80580" y="18237"/>
                  <a:pt x="79577" y="18237"/>
                </a:cubicBezTo>
                <a:cubicBezTo>
                  <a:pt x="78999" y="18237"/>
                  <a:pt x="78452" y="17994"/>
                  <a:pt x="78057" y="17599"/>
                </a:cubicBezTo>
                <a:cubicBezTo>
                  <a:pt x="77692" y="17234"/>
                  <a:pt x="77449" y="16687"/>
                  <a:pt x="77449" y="16110"/>
                </a:cubicBezTo>
                <a:cubicBezTo>
                  <a:pt x="77449" y="15168"/>
                  <a:pt x="78057" y="14347"/>
                  <a:pt x="78878" y="14073"/>
                </a:cubicBezTo>
                <a:cubicBezTo>
                  <a:pt x="78969" y="13769"/>
                  <a:pt x="79243" y="13557"/>
                  <a:pt x="79577" y="13557"/>
                </a:cubicBezTo>
                <a:cubicBezTo>
                  <a:pt x="79972" y="13557"/>
                  <a:pt x="80306" y="13891"/>
                  <a:pt x="80306" y="14286"/>
                </a:cubicBezTo>
                <a:cubicBezTo>
                  <a:pt x="80306" y="14681"/>
                  <a:pt x="79972" y="14985"/>
                  <a:pt x="79577" y="14985"/>
                </a:cubicBezTo>
                <a:cubicBezTo>
                  <a:pt x="79364" y="14985"/>
                  <a:pt x="79151" y="14894"/>
                  <a:pt x="78999" y="14712"/>
                </a:cubicBezTo>
                <a:cubicBezTo>
                  <a:pt x="78452" y="14955"/>
                  <a:pt x="78088" y="15471"/>
                  <a:pt x="78088" y="16110"/>
                </a:cubicBezTo>
                <a:cubicBezTo>
                  <a:pt x="78088" y="16505"/>
                  <a:pt x="78239" y="16870"/>
                  <a:pt x="78513" y="17143"/>
                </a:cubicBezTo>
                <a:cubicBezTo>
                  <a:pt x="78787" y="17417"/>
                  <a:pt x="79182" y="17599"/>
                  <a:pt x="79577" y="17599"/>
                </a:cubicBezTo>
                <a:cubicBezTo>
                  <a:pt x="80428" y="17599"/>
                  <a:pt x="81157" y="17265"/>
                  <a:pt x="81705" y="16718"/>
                </a:cubicBezTo>
                <a:cubicBezTo>
                  <a:pt x="82252" y="16171"/>
                  <a:pt x="82616" y="15411"/>
                  <a:pt x="82616" y="14590"/>
                </a:cubicBezTo>
                <a:cubicBezTo>
                  <a:pt x="82616" y="13739"/>
                  <a:pt x="82252" y="12979"/>
                  <a:pt x="81705" y="12432"/>
                </a:cubicBezTo>
                <a:cubicBezTo>
                  <a:pt x="81157" y="11885"/>
                  <a:pt x="80428" y="11550"/>
                  <a:pt x="79577" y="11550"/>
                </a:cubicBezTo>
                <a:lnTo>
                  <a:pt x="71461" y="11550"/>
                </a:lnTo>
                <a:lnTo>
                  <a:pt x="63923" y="11550"/>
                </a:lnTo>
                <a:cubicBezTo>
                  <a:pt x="64045" y="11642"/>
                  <a:pt x="64166" y="11763"/>
                  <a:pt x="64288" y="11854"/>
                </a:cubicBezTo>
                <a:cubicBezTo>
                  <a:pt x="64865" y="12462"/>
                  <a:pt x="65230" y="13253"/>
                  <a:pt x="65230" y="14164"/>
                </a:cubicBezTo>
                <a:cubicBezTo>
                  <a:pt x="65230" y="15046"/>
                  <a:pt x="64865" y="15867"/>
                  <a:pt x="64288" y="16444"/>
                </a:cubicBezTo>
                <a:cubicBezTo>
                  <a:pt x="63710" y="17022"/>
                  <a:pt x="62890" y="17386"/>
                  <a:pt x="62008" y="17386"/>
                </a:cubicBezTo>
                <a:cubicBezTo>
                  <a:pt x="61461" y="17386"/>
                  <a:pt x="61005" y="17174"/>
                  <a:pt x="60640" y="16839"/>
                </a:cubicBezTo>
                <a:cubicBezTo>
                  <a:pt x="60306" y="16475"/>
                  <a:pt x="60093" y="16019"/>
                  <a:pt x="60093" y="15471"/>
                </a:cubicBezTo>
                <a:cubicBezTo>
                  <a:pt x="60093" y="14955"/>
                  <a:pt x="60306" y="14468"/>
                  <a:pt x="60640" y="14134"/>
                </a:cubicBezTo>
                <a:cubicBezTo>
                  <a:pt x="60823" y="13952"/>
                  <a:pt x="61066" y="13800"/>
                  <a:pt x="61309" y="13709"/>
                </a:cubicBezTo>
                <a:cubicBezTo>
                  <a:pt x="61370" y="13405"/>
                  <a:pt x="61674" y="13161"/>
                  <a:pt x="62008" y="13161"/>
                </a:cubicBezTo>
                <a:cubicBezTo>
                  <a:pt x="62403" y="13161"/>
                  <a:pt x="62707" y="13496"/>
                  <a:pt x="62707" y="13891"/>
                </a:cubicBezTo>
                <a:cubicBezTo>
                  <a:pt x="62707" y="14286"/>
                  <a:pt x="62403" y="14620"/>
                  <a:pt x="62008" y="14620"/>
                </a:cubicBezTo>
                <a:cubicBezTo>
                  <a:pt x="61765" y="14620"/>
                  <a:pt x="61583" y="14499"/>
                  <a:pt x="61431" y="14347"/>
                </a:cubicBezTo>
                <a:cubicBezTo>
                  <a:pt x="61309" y="14408"/>
                  <a:pt x="61187" y="14499"/>
                  <a:pt x="61096" y="14590"/>
                </a:cubicBezTo>
                <a:cubicBezTo>
                  <a:pt x="60884" y="14803"/>
                  <a:pt x="60732" y="15137"/>
                  <a:pt x="60732" y="15471"/>
                </a:cubicBezTo>
                <a:cubicBezTo>
                  <a:pt x="60732" y="15836"/>
                  <a:pt x="60884" y="16140"/>
                  <a:pt x="61096" y="16383"/>
                </a:cubicBezTo>
                <a:cubicBezTo>
                  <a:pt x="61339" y="16596"/>
                  <a:pt x="61643" y="16748"/>
                  <a:pt x="62008" y="16748"/>
                </a:cubicBezTo>
                <a:cubicBezTo>
                  <a:pt x="62707" y="16748"/>
                  <a:pt x="63346" y="16444"/>
                  <a:pt x="63832" y="15988"/>
                </a:cubicBezTo>
                <a:cubicBezTo>
                  <a:pt x="64288" y="15502"/>
                  <a:pt x="64592" y="14864"/>
                  <a:pt x="64592" y="14164"/>
                </a:cubicBezTo>
                <a:cubicBezTo>
                  <a:pt x="64592" y="13435"/>
                  <a:pt x="64288" y="12797"/>
                  <a:pt x="63832" y="12310"/>
                </a:cubicBezTo>
                <a:cubicBezTo>
                  <a:pt x="63346" y="11854"/>
                  <a:pt x="62707" y="11550"/>
                  <a:pt x="62008" y="11550"/>
                </a:cubicBezTo>
                <a:lnTo>
                  <a:pt x="55169" y="11550"/>
                </a:lnTo>
                <a:cubicBezTo>
                  <a:pt x="54956" y="12462"/>
                  <a:pt x="54470" y="13283"/>
                  <a:pt x="53832" y="13921"/>
                </a:cubicBezTo>
                <a:cubicBezTo>
                  <a:pt x="52920" y="14833"/>
                  <a:pt x="51643" y="15411"/>
                  <a:pt x="50245" y="15411"/>
                </a:cubicBezTo>
                <a:lnTo>
                  <a:pt x="44227" y="15411"/>
                </a:lnTo>
                <a:cubicBezTo>
                  <a:pt x="44136" y="15897"/>
                  <a:pt x="43862" y="16353"/>
                  <a:pt x="43528" y="16718"/>
                </a:cubicBezTo>
                <a:cubicBezTo>
                  <a:pt x="43041" y="17204"/>
                  <a:pt x="42373" y="17478"/>
                  <a:pt x="41613" y="17478"/>
                </a:cubicBezTo>
                <a:cubicBezTo>
                  <a:pt x="40883" y="17478"/>
                  <a:pt x="40214" y="17204"/>
                  <a:pt x="39728" y="16718"/>
                </a:cubicBezTo>
                <a:cubicBezTo>
                  <a:pt x="39394" y="16353"/>
                  <a:pt x="39120" y="15897"/>
                  <a:pt x="39029" y="15411"/>
                </a:cubicBezTo>
                <a:lnTo>
                  <a:pt x="33011" y="15411"/>
                </a:lnTo>
                <a:cubicBezTo>
                  <a:pt x="31612" y="15411"/>
                  <a:pt x="30336" y="14833"/>
                  <a:pt x="29424" y="13921"/>
                </a:cubicBezTo>
                <a:cubicBezTo>
                  <a:pt x="28786" y="13283"/>
                  <a:pt x="28299" y="12462"/>
                  <a:pt x="28087" y="11550"/>
                </a:cubicBezTo>
                <a:lnTo>
                  <a:pt x="21248" y="11550"/>
                </a:lnTo>
                <a:cubicBezTo>
                  <a:pt x="20548" y="11550"/>
                  <a:pt x="19880" y="11854"/>
                  <a:pt x="19424" y="12310"/>
                </a:cubicBezTo>
                <a:cubicBezTo>
                  <a:pt x="18968" y="12797"/>
                  <a:pt x="18664" y="13435"/>
                  <a:pt x="18664" y="14164"/>
                </a:cubicBezTo>
                <a:cubicBezTo>
                  <a:pt x="18664" y="14864"/>
                  <a:pt x="18968" y="15502"/>
                  <a:pt x="19424" y="15988"/>
                </a:cubicBezTo>
                <a:cubicBezTo>
                  <a:pt x="19880" y="16444"/>
                  <a:pt x="20548" y="16748"/>
                  <a:pt x="21248" y="16748"/>
                </a:cubicBezTo>
                <a:cubicBezTo>
                  <a:pt x="21612" y="16748"/>
                  <a:pt x="21916" y="16596"/>
                  <a:pt x="22159" y="16383"/>
                </a:cubicBezTo>
                <a:cubicBezTo>
                  <a:pt x="22372" y="16140"/>
                  <a:pt x="22524" y="15836"/>
                  <a:pt x="22524" y="15471"/>
                </a:cubicBezTo>
                <a:cubicBezTo>
                  <a:pt x="22524" y="15137"/>
                  <a:pt x="22372" y="14803"/>
                  <a:pt x="22159" y="14590"/>
                </a:cubicBezTo>
                <a:cubicBezTo>
                  <a:pt x="22068" y="14499"/>
                  <a:pt x="21947" y="14408"/>
                  <a:pt x="21825" y="14347"/>
                </a:cubicBezTo>
                <a:cubicBezTo>
                  <a:pt x="21673" y="14499"/>
                  <a:pt x="21491" y="14620"/>
                  <a:pt x="21248" y="14620"/>
                </a:cubicBezTo>
                <a:cubicBezTo>
                  <a:pt x="20852" y="14620"/>
                  <a:pt x="20518" y="14286"/>
                  <a:pt x="20518" y="13891"/>
                </a:cubicBezTo>
                <a:cubicBezTo>
                  <a:pt x="20518" y="13496"/>
                  <a:pt x="20852" y="13161"/>
                  <a:pt x="21248" y="13161"/>
                </a:cubicBezTo>
                <a:cubicBezTo>
                  <a:pt x="21582" y="13161"/>
                  <a:pt x="21855" y="13405"/>
                  <a:pt x="21947" y="13709"/>
                </a:cubicBezTo>
                <a:cubicBezTo>
                  <a:pt x="22190" y="13800"/>
                  <a:pt x="22433" y="13952"/>
                  <a:pt x="22615" y="14134"/>
                </a:cubicBezTo>
                <a:cubicBezTo>
                  <a:pt x="22950" y="14468"/>
                  <a:pt x="23162" y="14955"/>
                  <a:pt x="23162" y="15471"/>
                </a:cubicBezTo>
                <a:cubicBezTo>
                  <a:pt x="23162" y="16019"/>
                  <a:pt x="22950" y="16475"/>
                  <a:pt x="22615" y="16839"/>
                </a:cubicBezTo>
                <a:cubicBezTo>
                  <a:pt x="22251" y="17174"/>
                  <a:pt x="21795" y="17386"/>
                  <a:pt x="21248" y="17386"/>
                </a:cubicBezTo>
                <a:cubicBezTo>
                  <a:pt x="20366" y="17386"/>
                  <a:pt x="19545" y="17022"/>
                  <a:pt x="18968" y="16444"/>
                </a:cubicBezTo>
                <a:cubicBezTo>
                  <a:pt x="18390" y="15867"/>
                  <a:pt x="18026" y="15046"/>
                  <a:pt x="18026" y="14164"/>
                </a:cubicBezTo>
                <a:cubicBezTo>
                  <a:pt x="18026" y="13253"/>
                  <a:pt x="18390" y="12462"/>
                  <a:pt x="18968" y="11854"/>
                </a:cubicBezTo>
                <a:cubicBezTo>
                  <a:pt x="19089" y="11763"/>
                  <a:pt x="19211" y="11642"/>
                  <a:pt x="19333" y="11550"/>
                </a:cubicBezTo>
                <a:lnTo>
                  <a:pt x="11794" y="11550"/>
                </a:lnTo>
                <a:lnTo>
                  <a:pt x="3679" y="11550"/>
                </a:lnTo>
                <a:cubicBezTo>
                  <a:pt x="2828" y="11550"/>
                  <a:pt x="2098" y="11885"/>
                  <a:pt x="1551" y="12432"/>
                </a:cubicBezTo>
                <a:cubicBezTo>
                  <a:pt x="1004" y="12979"/>
                  <a:pt x="639" y="13739"/>
                  <a:pt x="639" y="14590"/>
                </a:cubicBezTo>
                <a:cubicBezTo>
                  <a:pt x="639" y="15411"/>
                  <a:pt x="1004" y="16171"/>
                  <a:pt x="1551" y="16718"/>
                </a:cubicBezTo>
                <a:cubicBezTo>
                  <a:pt x="2098" y="17265"/>
                  <a:pt x="2828" y="17599"/>
                  <a:pt x="3679" y="17599"/>
                </a:cubicBezTo>
                <a:cubicBezTo>
                  <a:pt x="4074" y="17599"/>
                  <a:pt x="4469" y="17417"/>
                  <a:pt x="4743" y="17143"/>
                </a:cubicBezTo>
                <a:cubicBezTo>
                  <a:pt x="5016" y="16870"/>
                  <a:pt x="5168" y="16505"/>
                  <a:pt x="5168" y="16110"/>
                </a:cubicBezTo>
                <a:cubicBezTo>
                  <a:pt x="5168" y="15684"/>
                  <a:pt x="5016" y="15319"/>
                  <a:pt x="4743" y="15046"/>
                </a:cubicBezTo>
                <a:cubicBezTo>
                  <a:pt x="4591" y="14894"/>
                  <a:pt x="4439" y="14803"/>
                  <a:pt x="4256" y="14712"/>
                </a:cubicBezTo>
                <a:cubicBezTo>
                  <a:pt x="4104" y="14894"/>
                  <a:pt x="3892" y="14985"/>
                  <a:pt x="3679" y="14985"/>
                </a:cubicBezTo>
                <a:cubicBezTo>
                  <a:pt x="3284" y="14985"/>
                  <a:pt x="2949" y="14681"/>
                  <a:pt x="2949" y="14286"/>
                </a:cubicBezTo>
                <a:cubicBezTo>
                  <a:pt x="2949" y="13891"/>
                  <a:pt x="3284" y="13557"/>
                  <a:pt x="3679" y="13557"/>
                </a:cubicBezTo>
                <a:cubicBezTo>
                  <a:pt x="3983" y="13557"/>
                  <a:pt x="4287" y="13769"/>
                  <a:pt x="4378" y="14073"/>
                </a:cubicBezTo>
                <a:cubicBezTo>
                  <a:pt x="4682" y="14164"/>
                  <a:pt x="4955" y="14347"/>
                  <a:pt x="5199" y="14590"/>
                </a:cubicBezTo>
                <a:cubicBezTo>
                  <a:pt x="5563" y="14985"/>
                  <a:pt x="5807" y="15502"/>
                  <a:pt x="5807" y="16110"/>
                </a:cubicBezTo>
                <a:cubicBezTo>
                  <a:pt x="5807" y="16687"/>
                  <a:pt x="5563" y="17234"/>
                  <a:pt x="5199" y="17599"/>
                </a:cubicBezTo>
                <a:cubicBezTo>
                  <a:pt x="4803" y="17994"/>
                  <a:pt x="4256" y="18237"/>
                  <a:pt x="3679" y="18237"/>
                </a:cubicBezTo>
                <a:cubicBezTo>
                  <a:pt x="2676" y="18237"/>
                  <a:pt x="1734" y="17842"/>
                  <a:pt x="1095" y="17174"/>
                </a:cubicBezTo>
                <a:cubicBezTo>
                  <a:pt x="426" y="16505"/>
                  <a:pt x="1" y="15593"/>
                  <a:pt x="1" y="14590"/>
                </a:cubicBezTo>
                <a:cubicBezTo>
                  <a:pt x="1" y="13557"/>
                  <a:pt x="426" y="12645"/>
                  <a:pt x="1095" y="12006"/>
                </a:cubicBezTo>
                <a:cubicBezTo>
                  <a:pt x="1734" y="11338"/>
                  <a:pt x="2676" y="10912"/>
                  <a:pt x="3679" y="10912"/>
                </a:cubicBezTo>
                <a:lnTo>
                  <a:pt x="9576" y="10912"/>
                </a:lnTo>
                <a:cubicBezTo>
                  <a:pt x="9332" y="10760"/>
                  <a:pt x="9089" y="10578"/>
                  <a:pt x="8876" y="10365"/>
                </a:cubicBezTo>
                <a:cubicBezTo>
                  <a:pt x="8117" y="9605"/>
                  <a:pt x="7661" y="8572"/>
                  <a:pt x="7661" y="7447"/>
                </a:cubicBezTo>
                <a:cubicBezTo>
                  <a:pt x="7661" y="5167"/>
                  <a:pt x="9515" y="3313"/>
                  <a:pt x="11794" y="3313"/>
                </a:cubicBezTo>
                <a:lnTo>
                  <a:pt x="11794" y="3313"/>
                </a:lnTo>
                <a:cubicBezTo>
                  <a:pt x="12433" y="3313"/>
                  <a:pt x="13041" y="3587"/>
                  <a:pt x="13466" y="4012"/>
                </a:cubicBezTo>
                <a:cubicBezTo>
                  <a:pt x="13922" y="4468"/>
                  <a:pt x="14196" y="5046"/>
                  <a:pt x="14196" y="5714"/>
                </a:cubicBezTo>
                <a:cubicBezTo>
                  <a:pt x="14196" y="6383"/>
                  <a:pt x="13922" y="6961"/>
                  <a:pt x="13466" y="7417"/>
                </a:cubicBezTo>
                <a:cubicBezTo>
                  <a:pt x="13193" y="7690"/>
                  <a:pt x="12858" y="7903"/>
                  <a:pt x="12463" y="7994"/>
                </a:cubicBezTo>
                <a:cubicBezTo>
                  <a:pt x="12372" y="8298"/>
                  <a:pt x="12098" y="8511"/>
                  <a:pt x="11794" y="8511"/>
                </a:cubicBezTo>
                <a:cubicBezTo>
                  <a:pt x="11399" y="8511"/>
                  <a:pt x="11065" y="8177"/>
                  <a:pt x="11065" y="7781"/>
                </a:cubicBezTo>
                <a:cubicBezTo>
                  <a:pt x="11065" y="7386"/>
                  <a:pt x="11399" y="7052"/>
                  <a:pt x="11794" y="7052"/>
                </a:cubicBezTo>
                <a:cubicBezTo>
                  <a:pt x="12038" y="7052"/>
                  <a:pt x="12250" y="7173"/>
                  <a:pt x="12372" y="7356"/>
                </a:cubicBezTo>
                <a:cubicBezTo>
                  <a:pt x="12615" y="7265"/>
                  <a:pt x="12828" y="7143"/>
                  <a:pt x="13010" y="6961"/>
                </a:cubicBezTo>
                <a:cubicBezTo>
                  <a:pt x="13345" y="6626"/>
                  <a:pt x="13527" y="6201"/>
                  <a:pt x="13527" y="5714"/>
                </a:cubicBezTo>
                <a:cubicBezTo>
                  <a:pt x="13527" y="5228"/>
                  <a:pt x="13345" y="4803"/>
                  <a:pt x="13010" y="4468"/>
                </a:cubicBezTo>
                <a:cubicBezTo>
                  <a:pt x="12706" y="4164"/>
                  <a:pt x="12281" y="3952"/>
                  <a:pt x="11794" y="3952"/>
                </a:cubicBezTo>
                <a:cubicBezTo>
                  <a:pt x="9880" y="3952"/>
                  <a:pt x="8299" y="5532"/>
                  <a:pt x="8299" y="7447"/>
                </a:cubicBezTo>
                <a:cubicBezTo>
                  <a:pt x="8299" y="8389"/>
                  <a:pt x="8694" y="9271"/>
                  <a:pt x="9332" y="9909"/>
                </a:cubicBezTo>
                <a:cubicBezTo>
                  <a:pt x="9971" y="10517"/>
                  <a:pt x="10822" y="10912"/>
                  <a:pt x="11794" y="10912"/>
                </a:cubicBezTo>
                <a:lnTo>
                  <a:pt x="21004" y="10912"/>
                </a:lnTo>
                <a:cubicBezTo>
                  <a:pt x="21035" y="10912"/>
                  <a:pt x="21065" y="10912"/>
                  <a:pt x="21065" y="10912"/>
                </a:cubicBezTo>
                <a:cubicBezTo>
                  <a:pt x="21126" y="10912"/>
                  <a:pt x="21187" y="10912"/>
                  <a:pt x="21248" y="10912"/>
                </a:cubicBezTo>
                <a:lnTo>
                  <a:pt x="27965" y="10912"/>
                </a:lnTo>
                <a:cubicBezTo>
                  <a:pt x="27935" y="10730"/>
                  <a:pt x="27935" y="10517"/>
                  <a:pt x="27935" y="10335"/>
                </a:cubicBezTo>
                <a:cubicBezTo>
                  <a:pt x="27935" y="8936"/>
                  <a:pt x="28512" y="7660"/>
                  <a:pt x="29424" y="6748"/>
                </a:cubicBezTo>
                <a:cubicBezTo>
                  <a:pt x="30336" y="5836"/>
                  <a:pt x="31612" y="5259"/>
                  <a:pt x="33011" y="5259"/>
                </a:cubicBezTo>
                <a:cubicBezTo>
                  <a:pt x="33801" y="5259"/>
                  <a:pt x="34530" y="5593"/>
                  <a:pt x="35047" y="6110"/>
                </a:cubicBezTo>
                <a:cubicBezTo>
                  <a:pt x="35594" y="6657"/>
                  <a:pt x="35898" y="7386"/>
                  <a:pt x="35898" y="8177"/>
                </a:cubicBezTo>
                <a:cubicBezTo>
                  <a:pt x="35898" y="8967"/>
                  <a:pt x="35594" y="9696"/>
                  <a:pt x="35047" y="10243"/>
                </a:cubicBezTo>
                <a:cubicBezTo>
                  <a:pt x="34682" y="10608"/>
                  <a:pt x="34196" y="10882"/>
                  <a:pt x="33679" y="11003"/>
                </a:cubicBezTo>
                <a:cubicBezTo>
                  <a:pt x="33588" y="11277"/>
                  <a:pt x="33315" y="11490"/>
                  <a:pt x="33011" y="11490"/>
                </a:cubicBezTo>
                <a:cubicBezTo>
                  <a:pt x="32585" y="11490"/>
                  <a:pt x="32281" y="11155"/>
                  <a:pt x="32281" y="10760"/>
                </a:cubicBezTo>
                <a:cubicBezTo>
                  <a:pt x="32281" y="10365"/>
                  <a:pt x="32585" y="10031"/>
                  <a:pt x="33011" y="10031"/>
                </a:cubicBezTo>
                <a:cubicBezTo>
                  <a:pt x="33254" y="10031"/>
                  <a:pt x="33467" y="10152"/>
                  <a:pt x="33588" y="10365"/>
                </a:cubicBezTo>
                <a:cubicBezTo>
                  <a:pt x="33983" y="10243"/>
                  <a:pt x="34318" y="10061"/>
                  <a:pt x="34591" y="9787"/>
                </a:cubicBezTo>
                <a:cubicBezTo>
                  <a:pt x="35017" y="9362"/>
                  <a:pt x="35260" y="8815"/>
                  <a:pt x="35260" y="8177"/>
                </a:cubicBezTo>
                <a:cubicBezTo>
                  <a:pt x="35260" y="7569"/>
                  <a:pt x="35017" y="6991"/>
                  <a:pt x="34591" y="6566"/>
                </a:cubicBezTo>
                <a:cubicBezTo>
                  <a:pt x="34196" y="6170"/>
                  <a:pt x="33619" y="5927"/>
                  <a:pt x="33011" y="5927"/>
                </a:cubicBezTo>
                <a:cubicBezTo>
                  <a:pt x="31795" y="5927"/>
                  <a:pt x="30670" y="6414"/>
                  <a:pt x="29880" y="7204"/>
                </a:cubicBezTo>
                <a:cubicBezTo>
                  <a:pt x="29059" y="8025"/>
                  <a:pt x="28573" y="9119"/>
                  <a:pt x="28573" y="10335"/>
                </a:cubicBezTo>
                <a:cubicBezTo>
                  <a:pt x="28573" y="11550"/>
                  <a:pt x="29059" y="12645"/>
                  <a:pt x="29880" y="13465"/>
                </a:cubicBezTo>
                <a:cubicBezTo>
                  <a:pt x="30670" y="14256"/>
                  <a:pt x="31795" y="14742"/>
                  <a:pt x="33011" y="14742"/>
                </a:cubicBezTo>
                <a:lnTo>
                  <a:pt x="38968" y="14742"/>
                </a:lnTo>
                <a:cubicBezTo>
                  <a:pt x="38968" y="14043"/>
                  <a:pt x="39272" y="13405"/>
                  <a:pt x="39728" y="12918"/>
                </a:cubicBezTo>
                <a:cubicBezTo>
                  <a:pt x="40214" y="12432"/>
                  <a:pt x="40883" y="12158"/>
                  <a:pt x="41643" y="12158"/>
                </a:cubicBezTo>
                <a:close/>
                <a:moveTo>
                  <a:pt x="40670" y="5380"/>
                </a:moveTo>
                <a:cubicBezTo>
                  <a:pt x="40792" y="5502"/>
                  <a:pt x="40762" y="5714"/>
                  <a:pt x="40640" y="5836"/>
                </a:cubicBezTo>
                <a:cubicBezTo>
                  <a:pt x="40488" y="5958"/>
                  <a:pt x="40275" y="5927"/>
                  <a:pt x="40184" y="5806"/>
                </a:cubicBezTo>
                <a:cubicBezTo>
                  <a:pt x="39728" y="5259"/>
                  <a:pt x="39151" y="4985"/>
                  <a:pt x="38603" y="4863"/>
                </a:cubicBezTo>
                <a:lnTo>
                  <a:pt x="38603" y="4863"/>
                </a:lnTo>
                <a:cubicBezTo>
                  <a:pt x="38573" y="4863"/>
                  <a:pt x="38573" y="4863"/>
                  <a:pt x="38543" y="4833"/>
                </a:cubicBezTo>
                <a:cubicBezTo>
                  <a:pt x="38056" y="4742"/>
                  <a:pt x="37631" y="4742"/>
                  <a:pt x="37357" y="4772"/>
                </a:cubicBezTo>
                <a:cubicBezTo>
                  <a:pt x="37692" y="8784"/>
                  <a:pt x="41187" y="9666"/>
                  <a:pt x="41704" y="9787"/>
                </a:cubicBezTo>
                <a:cubicBezTo>
                  <a:pt x="42190" y="9666"/>
                  <a:pt x="45686" y="8784"/>
                  <a:pt x="46020" y="4772"/>
                </a:cubicBezTo>
                <a:cubicBezTo>
                  <a:pt x="45746" y="4742"/>
                  <a:pt x="45321" y="4742"/>
                  <a:pt x="44865" y="4833"/>
                </a:cubicBezTo>
                <a:cubicBezTo>
                  <a:pt x="44835" y="4863"/>
                  <a:pt x="44804" y="4863"/>
                  <a:pt x="44774" y="4863"/>
                </a:cubicBezTo>
                <a:lnTo>
                  <a:pt x="44774" y="4863"/>
                </a:lnTo>
                <a:cubicBezTo>
                  <a:pt x="44257" y="4985"/>
                  <a:pt x="43680" y="5259"/>
                  <a:pt x="43224" y="5806"/>
                </a:cubicBezTo>
                <a:cubicBezTo>
                  <a:pt x="43102" y="5927"/>
                  <a:pt x="42889" y="5958"/>
                  <a:pt x="42768" y="5836"/>
                </a:cubicBezTo>
                <a:cubicBezTo>
                  <a:pt x="42616" y="5714"/>
                  <a:pt x="42616" y="5502"/>
                  <a:pt x="42737" y="5380"/>
                </a:cubicBezTo>
                <a:cubicBezTo>
                  <a:pt x="43224" y="4803"/>
                  <a:pt x="43801" y="4468"/>
                  <a:pt x="44379" y="4316"/>
                </a:cubicBezTo>
                <a:cubicBezTo>
                  <a:pt x="43953" y="1945"/>
                  <a:pt x="42190" y="912"/>
                  <a:pt x="41704" y="669"/>
                </a:cubicBezTo>
                <a:cubicBezTo>
                  <a:pt x="41218" y="912"/>
                  <a:pt x="39455" y="1945"/>
                  <a:pt x="38999" y="4316"/>
                </a:cubicBezTo>
                <a:cubicBezTo>
                  <a:pt x="39576" y="4468"/>
                  <a:pt x="40184" y="4803"/>
                  <a:pt x="40670" y="5380"/>
                </a:cubicBezTo>
                <a:close/>
                <a:moveTo>
                  <a:pt x="41765" y="10426"/>
                </a:moveTo>
                <a:lnTo>
                  <a:pt x="41765" y="10426"/>
                </a:lnTo>
                <a:lnTo>
                  <a:pt x="41765" y="10426"/>
                </a:lnTo>
                <a:cubicBezTo>
                  <a:pt x="41947" y="10395"/>
                  <a:pt x="46476" y="9484"/>
                  <a:pt x="46689" y="4499"/>
                </a:cubicBezTo>
                <a:cubicBezTo>
                  <a:pt x="46689" y="4347"/>
                  <a:pt x="46567" y="4195"/>
                  <a:pt x="46415" y="4164"/>
                </a:cubicBezTo>
                <a:cubicBezTo>
                  <a:pt x="46415" y="4164"/>
                  <a:pt x="45807" y="4043"/>
                  <a:pt x="45017" y="4164"/>
                </a:cubicBezTo>
                <a:cubicBezTo>
                  <a:pt x="44439" y="1125"/>
                  <a:pt x="41886" y="61"/>
                  <a:pt x="41825" y="31"/>
                </a:cubicBezTo>
                <a:lnTo>
                  <a:pt x="41825" y="31"/>
                </a:lnTo>
                <a:lnTo>
                  <a:pt x="41825" y="31"/>
                </a:lnTo>
                <a:lnTo>
                  <a:pt x="41825" y="31"/>
                </a:lnTo>
                <a:lnTo>
                  <a:pt x="41795" y="31"/>
                </a:lnTo>
                <a:lnTo>
                  <a:pt x="41795" y="31"/>
                </a:lnTo>
                <a:cubicBezTo>
                  <a:pt x="41795" y="0"/>
                  <a:pt x="41765" y="0"/>
                  <a:pt x="41734" y="0"/>
                </a:cubicBezTo>
                <a:lnTo>
                  <a:pt x="41734" y="0"/>
                </a:lnTo>
                <a:lnTo>
                  <a:pt x="41704" y="0"/>
                </a:lnTo>
                <a:lnTo>
                  <a:pt x="41704" y="0"/>
                </a:lnTo>
                <a:lnTo>
                  <a:pt x="41704" y="0"/>
                </a:lnTo>
                <a:lnTo>
                  <a:pt x="41704" y="0"/>
                </a:lnTo>
                <a:lnTo>
                  <a:pt x="41704" y="0"/>
                </a:lnTo>
                <a:lnTo>
                  <a:pt x="41704" y="0"/>
                </a:lnTo>
                <a:lnTo>
                  <a:pt x="41704" y="0"/>
                </a:lnTo>
                <a:lnTo>
                  <a:pt x="41673" y="0"/>
                </a:lnTo>
                <a:lnTo>
                  <a:pt x="41673" y="0"/>
                </a:lnTo>
                <a:lnTo>
                  <a:pt x="41673" y="0"/>
                </a:lnTo>
                <a:lnTo>
                  <a:pt x="41673" y="0"/>
                </a:lnTo>
                <a:lnTo>
                  <a:pt x="41673" y="0"/>
                </a:lnTo>
                <a:lnTo>
                  <a:pt x="41673" y="0"/>
                </a:lnTo>
                <a:lnTo>
                  <a:pt x="41673" y="0"/>
                </a:lnTo>
                <a:cubicBezTo>
                  <a:pt x="41643" y="0"/>
                  <a:pt x="41613" y="0"/>
                  <a:pt x="41582" y="31"/>
                </a:cubicBezTo>
                <a:lnTo>
                  <a:pt x="41582" y="31"/>
                </a:lnTo>
                <a:lnTo>
                  <a:pt x="41582" y="31"/>
                </a:lnTo>
                <a:lnTo>
                  <a:pt x="41582" y="31"/>
                </a:lnTo>
                <a:lnTo>
                  <a:pt x="41582" y="31"/>
                </a:lnTo>
                <a:lnTo>
                  <a:pt x="41552" y="31"/>
                </a:lnTo>
                <a:cubicBezTo>
                  <a:pt x="41521" y="61"/>
                  <a:pt x="38968" y="1125"/>
                  <a:pt x="38391" y="4164"/>
                </a:cubicBezTo>
                <a:cubicBezTo>
                  <a:pt x="37600" y="4043"/>
                  <a:pt x="36962" y="4164"/>
                  <a:pt x="36962" y="4164"/>
                </a:cubicBezTo>
                <a:cubicBezTo>
                  <a:pt x="36810" y="4195"/>
                  <a:pt x="36689" y="4347"/>
                  <a:pt x="36689" y="4499"/>
                </a:cubicBezTo>
                <a:cubicBezTo>
                  <a:pt x="36901" y="9484"/>
                  <a:pt x="41430" y="10395"/>
                  <a:pt x="41643" y="10426"/>
                </a:cubicBezTo>
                <a:lnTo>
                  <a:pt x="41643" y="10426"/>
                </a:lnTo>
                <a:lnTo>
                  <a:pt x="41643" y="10426"/>
                </a:lnTo>
                <a:cubicBezTo>
                  <a:pt x="41643" y="10426"/>
                  <a:pt x="41673" y="10426"/>
                  <a:pt x="41673" y="10426"/>
                </a:cubicBezTo>
                <a:lnTo>
                  <a:pt x="41704" y="10426"/>
                </a:lnTo>
                <a:lnTo>
                  <a:pt x="41704" y="10426"/>
                </a:lnTo>
                <a:lnTo>
                  <a:pt x="41704" y="10426"/>
                </a:lnTo>
                <a:lnTo>
                  <a:pt x="41704" y="10426"/>
                </a:lnTo>
                <a:lnTo>
                  <a:pt x="41704" y="10426"/>
                </a:lnTo>
                <a:cubicBezTo>
                  <a:pt x="41734" y="10426"/>
                  <a:pt x="41734" y="10426"/>
                  <a:pt x="41765" y="10426"/>
                </a:cubicBezTo>
                <a:close/>
                <a:moveTo>
                  <a:pt x="43072" y="13374"/>
                </a:moveTo>
                <a:cubicBezTo>
                  <a:pt x="42707" y="13009"/>
                  <a:pt x="42190" y="12797"/>
                  <a:pt x="41643" y="12797"/>
                </a:cubicBezTo>
                <a:cubicBezTo>
                  <a:pt x="41066" y="12797"/>
                  <a:pt x="40549" y="13009"/>
                  <a:pt x="40184" y="13374"/>
                </a:cubicBezTo>
                <a:cubicBezTo>
                  <a:pt x="39819" y="13739"/>
                  <a:pt x="39607" y="14256"/>
                  <a:pt x="39607" y="14803"/>
                </a:cubicBezTo>
                <a:cubicBezTo>
                  <a:pt x="39607" y="15380"/>
                  <a:pt x="39819" y="15897"/>
                  <a:pt x="40184" y="16262"/>
                </a:cubicBezTo>
                <a:cubicBezTo>
                  <a:pt x="40549" y="16626"/>
                  <a:pt x="41066" y="16839"/>
                  <a:pt x="41643" y="16839"/>
                </a:cubicBezTo>
                <a:cubicBezTo>
                  <a:pt x="42190" y="16839"/>
                  <a:pt x="42707" y="16626"/>
                  <a:pt x="43072" y="16262"/>
                </a:cubicBezTo>
                <a:cubicBezTo>
                  <a:pt x="43436" y="15897"/>
                  <a:pt x="43649" y="15380"/>
                  <a:pt x="43649" y="14803"/>
                </a:cubicBezTo>
                <a:cubicBezTo>
                  <a:pt x="43649" y="14256"/>
                  <a:pt x="43436" y="13739"/>
                  <a:pt x="43072" y="1337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" name="Google Shape;200;p17"/>
          <p:cNvGrpSpPr/>
          <p:nvPr/>
        </p:nvGrpSpPr>
        <p:grpSpPr>
          <a:xfrm>
            <a:off x="91450" y="2065650"/>
            <a:ext cx="386800" cy="1012200"/>
            <a:chOff x="5425900" y="2466125"/>
            <a:chExt cx="386800" cy="1012200"/>
          </a:xfrm>
        </p:grpSpPr>
        <p:sp>
          <p:nvSpPr>
            <p:cNvPr id="201" name="Google Shape;201;p17"/>
            <p:cNvSpPr/>
            <p:nvPr/>
          </p:nvSpPr>
          <p:spPr>
            <a:xfrm>
              <a:off x="5425900" y="2466125"/>
              <a:ext cx="386800" cy="1012200"/>
            </a:xfrm>
            <a:custGeom>
              <a:rect b="b" l="l" r="r" t="t"/>
              <a:pathLst>
                <a:path extrusionOk="0" h="40488" w="15472">
                  <a:moveTo>
                    <a:pt x="2736" y="39120"/>
                  </a:moveTo>
                  <a:lnTo>
                    <a:pt x="2736" y="26749"/>
                  </a:lnTo>
                  <a:cubicBezTo>
                    <a:pt x="2736" y="24986"/>
                    <a:pt x="3435" y="23405"/>
                    <a:pt x="4590" y="22250"/>
                  </a:cubicBezTo>
                  <a:cubicBezTo>
                    <a:pt x="5745" y="21095"/>
                    <a:pt x="7356" y="20366"/>
                    <a:pt x="9089" y="20366"/>
                  </a:cubicBezTo>
                  <a:cubicBezTo>
                    <a:pt x="10852" y="20366"/>
                    <a:pt x="12463" y="21095"/>
                    <a:pt x="13618" y="22250"/>
                  </a:cubicBezTo>
                  <a:cubicBezTo>
                    <a:pt x="14104" y="22737"/>
                    <a:pt x="14530" y="23314"/>
                    <a:pt x="14834" y="23952"/>
                  </a:cubicBezTo>
                  <a:lnTo>
                    <a:pt x="14834" y="10548"/>
                  </a:lnTo>
                  <a:cubicBezTo>
                    <a:pt x="14834" y="9545"/>
                    <a:pt x="14438" y="8633"/>
                    <a:pt x="13770" y="7995"/>
                  </a:cubicBezTo>
                  <a:cubicBezTo>
                    <a:pt x="13101" y="7326"/>
                    <a:pt x="12220" y="6931"/>
                    <a:pt x="11216" y="6931"/>
                  </a:cubicBezTo>
                  <a:cubicBezTo>
                    <a:pt x="10791" y="6931"/>
                    <a:pt x="10396" y="6992"/>
                    <a:pt x="10031" y="7144"/>
                  </a:cubicBezTo>
                  <a:lnTo>
                    <a:pt x="10031" y="7144"/>
                  </a:lnTo>
                  <a:cubicBezTo>
                    <a:pt x="9514" y="7326"/>
                    <a:pt x="9058" y="7600"/>
                    <a:pt x="8663" y="7995"/>
                  </a:cubicBezTo>
                  <a:cubicBezTo>
                    <a:pt x="7995" y="8633"/>
                    <a:pt x="7599" y="9545"/>
                    <a:pt x="7599" y="10548"/>
                  </a:cubicBezTo>
                  <a:lnTo>
                    <a:pt x="7599" y="15472"/>
                  </a:lnTo>
                  <a:cubicBezTo>
                    <a:pt x="7599" y="16506"/>
                    <a:pt x="7174" y="17448"/>
                    <a:pt x="6475" y="18147"/>
                  </a:cubicBezTo>
                  <a:cubicBezTo>
                    <a:pt x="5806" y="18846"/>
                    <a:pt x="4833" y="19272"/>
                    <a:pt x="3800" y="19272"/>
                  </a:cubicBezTo>
                  <a:cubicBezTo>
                    <a:pt x="2766" y="19272"/>
                    <a:pt x="1794" y="18846"/>
                    <a:pt x="1125" y="18147"/>
                  </a:cubicBezTo>
                  <a:cubicBezTo>
                    <a:pt x="426" y="17448"/>
                    <a:pt x="0" y="16506"/>
                    <a:pt x="0" y="15472"/>
                  </a:cubicBezTo>
                  <a:lnTo>
                    <a:pt x="0" y="12554"/>
                  </a:lnTo>
                  <a:cubicBezTo>
                    <a:pt x="0" y="11885"/>
                    <a:pt x="274" y="11278"/>
                    <a:pt x="700" y="10852"/>
                  </a:cubicBezTo>
                  <a:cubicBezTo>
                    <a:pt x="1125" y="10426"/>
                    <a:pt x="1733" y="10153"/>
                    <a:pt x="2402" y="10153"/>
                  </a:cubicBezTo>
                  <a:cubicBezTo>
                    <a:pt x="3070" y="10153"/>
                    <a:pt x="3648" y="10426"/>
                    <a:pt x="4104" y="10852"/>
                  </a:cubicBezTo>
                  <a:cubicBezTo>
                    <a:pt x="4529" y="11278"/>
                    <a:pt x="4803" y="11885"/>
                    <a:pt x="4803" y="12554"/>
                  </a:cubicBezTo>
                  <a:lnTo>
                    <a:pt x="4803" y="14834"/>
                  </a:lnTo>
                  <a:cubicBezTo>
                    <a:pt x="5046" y="14955"/>
                    <a:pt x="5198" y="15199"/>
                    <a:pt x="5198" y="15503"/>
                  </a:cubicBezTo>
                  <a:cubicBezTo>
                    <a:pt x="5198" y="15898"/>
                    <a:pt x="4864" y="16202"/>
                    <a:pt x="4469" y="16202"/>
                  </a:cubicBezTo>
                  <a:cubicBezTo>
                    <a:pt x="4073" y="16202"/>
                    <a:pt x="3739" y="15898"/>
                    <a:pt x="3739" y="15503"/>
                  </a:cubicBezTo>
                  <a:cubicBezTo>
                    <a:pt x="3739" y="15199"/>
                    <a:pt x="3922" y="14955"/>
                    <a:pt x="4165" y="14834"/>
                  </a:cubicBezTo>
                  <a:lnTo>
                    <a:pt x="4165" y="12554"/>
                  </a:lnTo>
                  <a:cubicBezTo>
                    <a:pt x="4165" y="12068"/>
                    <a:pt x="3952" y="11642"/>
                    <a:pt x="3648" y="11308"/>
                  </a:cubicBezTo>
                  <a:cubicBezTo>
                    <a:pt x="3314" y="11004"/>
                    <a:pt x="2888" y="10791"/>
                    <a:pt x="2402" y="10791"/>
                  </a:cubicBezTo>
                  <a:cubicBezTo>
                    <a:pt x="1915" y="10791"/>
                    <a:pt x="1459" y="11004"/>
                    <a:pt x="1156" y="11308"/>
                  </a:cubicBezTo>
                  <a:cubicBezTo>
                    <a:pt x="852" y="11642"/>
                    <a:pt x="639" y="12068"/>
                    <a:pt x="639" y="12554"/>
                  </a:cubicBezTo>
                  <a:lnTo>
                    <a:pt x="639" y="15472"/>
                  </a:lnTo>
                  <a:cubicBezTo>
                    <a:pt x="639" y="16323"/>
                    <a:pt x="1004" y="17113"/>
                    <a:pt x="1581" y="17691"/>
                  </a:cubicBezTo>
                  <a:cubicBezTo>
                    <a:pt x="2128" y="18269"/>
                    <a:pt x="2918" y="18633"/>
                    <a:pt x="3800" y="18633"/>
                  </a:cubicBezTo>
                  <a:cubicBezTo>
                    <a:pt x="4681" y="18633"/>
                    <a:pt x="5472" y="18269"/>
                    <a:pt x="6019" y="17691"/>
                  </a:cubicBezTo>
                  <a:cubicBezTo>
                    <a:pt x="6596" y="17113"/>
                    <a:pt x="6961" y="16323"/>
                    <a:pt x="6961" y="15472"/>
                  </a:cubicBezTo>
                  <a:lnTo>
                    <a:pt x="6961" y="10548"/>
                  </a:lnTo>
                  <a:cubicBezTo>
                    <a:pt x="6961" y="9363"/>
                    <a:pt x="7447" y="8299"/>
                    <a:pt x="8207" y="7539"/>
                  </a:cubicBezTo>
                  <a:cubicBezTo>
                    <a:pt x="8602" y="7144"/>
                    <a:pt x="9089" y="6809"/>
                    <a:pt x="9606" y="6597"/>
                  </a:cubicBezTo>
                  <a:lnTo>
                    <a:pt x="9606" y="2615"/>
                  </a:lnTo>
                  <a:cubicBezTo>
                    <a:pt x="9606" y="1916"/>
                    <a:pt x="9879" y="1247"/>
                    <a:pt x="10365" y="761"/>
                  </a:cubicBezTo>
                  <a:cubicBezTo>
                    <a:pt x="10852" y="305"/>
                    <a:pt x="11490" y="1"/>
                    <a:pt x="12220" y="1"/>
                  </a:cubicBezTo>
                  <a:cubicBezTo>
                    <a:pt x="12949" y="1"/>
                    <a:pt x="13587" y="305"/>
                    <a:pt x="14074" y="761"/>
                  </a:cubicBezTo>
                  <a:cubicBezTo>
                    <a:pt x="14378" y="1095"/>
                    <a:pt x="14621" y="1490"/>
                    <a:pt x="14742" y="1946"/>
                  </a:cubicBezTo>
                  <a:cubicBezTo>
                    <a:pt x="15046" y="2037"/>
                    <a:pt x="15229" y="2311"/>
                    <a:pt x="15229" y="2615"/>
                  </a:cubicBezTo>
                  <a:cubicBezTo>
                    <a:pt x="15229" y="3010"/>
                    <a:pt x="14925" y="3344"/>
                    <a:pt x="14530" y="3344"/>
                  </a:cubicBezTo>
                  <a:cubicBezTo>
                    <a:pt x="14134" y="3344"/>
                    <a:pt x="13800" y="3010"/>
                    <a:pt x="13800" y="2615"/>
                  </a:cubicBezTo>
                  <a:cubicBezTo>
                    <a:pt x="13800" y="2372"/>
                    <a:pt x="13922" y="2159"/>
                    <a:pt x="14104" y="2037"/>
                  </a:cubicBezTo>
                  <a:cubicBezTo>
                    <a:pt x="14013" y="1733"/>
                    <a:pt x="13831" y="1460"/>
                    <a:pt x="13618" y="1217"/>
                  </a:cubicBezTo>
                  <a:cubicBezTo>
                    <a:pt x="13253" y="882"/>
                    <a:pt x="12767" y="639"/>
                    <a:pt x="12220" y="639"/>
                  </a:cubicBezTo>
                  <a:cubicBezTo>
                    <a:pt x="11672" y="639"/>
                    <a:pt x="11186" y="882"/>
                    <a:pt x="10821" y="1217"/>
                  </a:cubicBezTo>
                  <a:cubicBezTo>
                    <a:pt x="10457" y="1581"/>
                    <a:pt x="10244" y="2068"/>
                    <a:pt x="10244" y="2615"/>
                  </a:cubicBezTo>
                  <a:lnTo>
                    <a:pt x="10244" y="6384"/>
                  </a:lnTo>
                  <a:cubicBezTo>
                    <a:pt x="10548" y="6323"/>
                    <a:pt x="10882" y="6293"/>
                    <a:pt x="11216" y="6293"/>
                  </a:cubicBezTo>
                  <a:cubicBezTo>
                    <a:pt x="12402" y="6293"/>
                    <a:pt x="13466" y="6749"/>
                    <a:pt x="14226" y="7539"/>
                  </a:cubicBezTo>
                  <a:cubicBezTo>
                    <a:pt x="14986" y="8299"/>
                    <a:pt x="15472" y="9363"/>
                    <a:pt x="15472" y="10548"/>
                  </a:cubicBezTo>
                  <a:lnTo>
                    <a:pt x="15472" y="26597"/>
                  </a:lnTo>
                  <a:cubicBezTo>
                    <a:pt x="15472" y="26658"/>
                    <a:pt x="15472" y="26688"/>
                    <a:pt x="15472" y="26749"/>
                  </a:cubicBezTo>
                  <a:cubicBezTo>
                    <a:pt x="15472" y="27965"/>
                    <a:pt x="14986" y="29089"/>
                    <a:pt x="14165" y="29880"/>
                  </a:cubicBezTo>
                  <a:cubicBezTo>
                    <a:pt x="13648" y="30427"/>
                    <a:pt x="12979" y="30822"/>
                    <a:pt x="12220" y="31035"/>
                  </a:cubicBezTo>
                  <a:lnTo>
                    <a:pt x="12220" y="31673"/>
                  </a:lnTo>
                  <a:cubicBezTo>
                    <a:pt x="12220" y="32706"/>
                    <a:pt x="11794" y="33679"/>
                    <a:pt x="11095" y="34348"/>
                  </a:cubicBezTo>
                  <a:cubicBezTo>
                    <a:pt x="10396" y="35047"/>
                    <a:pt x="9454" y="35472"/>
                    <a:pt x="8420" y="35472"/>
                  </a:cubicBezTo>
                  <a:cubicBezTo>
                    <a:pt x="7356" y="35472"/>
                    <a:pt x="6414" y="35047"/>
                    <a:pt x="5715" y="34348"/>
                  </a:cubicBezTo>
                  <a:cubicBezTo>
                    <a:pt x="5198" y="33801"/>
                    <a:pt x="4803" y="33132"/>
                    <a:pt x="4681" y="32342"/>
                  </a:cubicBezTo>
                  <a:cubicBezTo>
                    <a:pt x="4408" y="32250"/>
                    <a:pt x="4195" y="31977"/>
                    <a:pt x="4195" y="31673"/>
                  </a:cubicBezTo>
                  <a:cubicBezTo>
                    <a:pt x="4195" y="31278"/>
                    <a:pt x="4529" y="30943"/>
                    <a:pt x="4925" y="30943"/>
                  </a:cubicBezTo>
                  <a:cubicBezTo>
                    <a:pt x="5320" y="30943"/>
                    <a:pt x="5654" y="31278"/>
                    <a:pt x="5654" y="31673"/>
                  </a:cubicBezTo>
                  <a:cubicBezTo>
                    <a:pt x="5654" y="31916"/>
                    <a:pt x="5532" y="32159"/>
                    <a:pt x="5320" y="32281"/>
                  </a:cubicBezTo>
                  <a:cubicBezTo>
                    <a:pt x="5441" y="32919"/>
                    <a:pt x="5745" y="33466"/>
                    <a:pt x="6171" y="33892"/>
                  </a:cubicBezTo>
                  <a:cubicBezTo>
                    <a:pt x="6748" y="34469"/>
                    <a:pt x="7539" y="34834"/>
                    <a:pt x="8420" y="34834"/>
                  </a:cubicBezTo>
                  <a:cubicBezTo>
                    <a:pt x="9271" y="34834"/>
                    <a:pt x="10061" y="34469"/>
                    <a:pt x="10639" y="33892"/>
                  </a:cubicBezTo>
                  <a:cubicBezTo>
                    <a:pt x="11216" y="33314"/>
                    <a:pt x="11581" y="32524"/>
                    <a:pt x="11581" y="31673"/>
                  </a:cubicBezTo>
                  <a:lnTo>
                    <a:pt x="11581" y="31156"/>
                  </a:lnTo>
                  <a:cubicBezTo>
                    <a:pt x="11399" y="31187"/>
                    <a:pt x="11216" y="31187"/>
                    <a:pt x="11034" y="31187"/>
                  </a:cubicBezTo>
                  <a:cubicBezTo>
                    <a:pt x="9788" y="31187"/>
                    <a:pt x="8694" y="30700"/>
                    <a:pt x="7873" y="29880"/>
                  </a:cubicBezTo>
                  <a:cubicBezTo>
                    <a:pt x="7083" y="29089"/>
                    <a:pt x="6566" y="27965"/>
                    <a:pt x="6566" y="26749"/>
                  </a:cubicBezTo>
                  <a:cubicBezTo>
                    <a:pt x="6566" y="25959"/>
                    <a:pt x="6900" y="25260"/>
                    <a:pt x="7387" y="24743"/>
                  </a:cubicBezTo>
                  <a:cubicBezTo>
                    <a:pt x="7903" y="24226"/>
                    <a:pt x="8602" y="23922"/>
                    <a:pt x="9393" y="23922"/>
                  </a:cubicBezTo>
                  <a:cubicBezTo>
                    <a:pt x="10183" y="23922"/>
                    <a:pt x="10882" y="24226"/>
                    <a:pt x="11399" y="24743"/>
                  </a:cubicBezTo>
                  <a:cubicBezTo>
                    <a:pt x="11885" y="25260"/>
                    <a:pt x="12220" y="25959"/>
                    <a:pt x="12220" y="26749"/>
                  </a:cubicBezTo>
                  <a:lnTo>
                    <a:pt x="12220" y="30366"/>
                  </a:lnTo>
                  <a:cubicBezTo>
                    <a:pt x="12797" y="30153"/>
                    <a:pt x="13314" y="29849"/>
                    <a:pt x="13709" y="29424"/>
                  </a:cubicBezTo>
                  <a:cubicBezTo>
                    <a:pt x="14408" y="28755"/>
                    <a:pt x="14834" y="27782"/>
                    <a:pt x="14834" y="26749"/>
                  </a:cubicBezTo>
                  <a:cubicBezTo>
                    <a:pt x="14834" y="25168"/>
                    <a:pt x="14195" y="23740"/>
                    <a:pt x="13162" y="22706"/>
                  </a:cubicBezTo>
                  <a:cubicBezTo>
                    <a:pt x="12098" y="21673"/>
                    <a:pt x="10669" y="21004"/>
                    <a:pt x="9089" y="21004"/>
                  </a:cubicBezTo>
                  <a:cubicBezTo>
                    <a:pt x="7539" y="21004"/>
                    <a:pt x="6080" y="21673"/>
                    <a:pt x="5046" y="22706"/>
                  </a:cubicBezTo>
                  <a:cubicBezTo>
                    <a:pt x="4013" y="23740"/>
                    <a:pt x="3374" y="25168"/>
                    <a:pt x="3374" y="26749"/>
                  </a:cubicBezTo>
                  <a:lnTo>
                    <a:pt x="3374" y="39120"/>
                  </a:lnTo>
                  <a:cubicBezTo>
                    <a:pt x="3618" y="39241"/>
                    <a:pt x="3770" y="39485"/>
                    <a:pt x="3770" y="39789"/>
                  </a:cubicBezTo>
                  <a:cubicBezTo>
                    <a:pt x="3770" y="40184"/>
                    <a:pt x="3435" y="40488"/>
                    <a:pt x="3040" y="40488"/>
                  </a:cubicBezTo>
                  <a:cubicBezTo>
                    <a:pt x="2645" y="40488"/>
                    <a:pt x="2311" y="40184"/>
                    <a:pt x="2311" y="39789"/>
                  </a:cubicBezTo>
                  <a:cubicBezTo>
                    <a:pt x="2311" y="39485"/>
                    <a:pt x="2493" y="39241"/>
                    <a:pt x="2736" y="39120"/>
                  </a:cubicBezTo>
                  <a:close/>
                  <a:moveTo>
                    <a:pt x="11581" y="26749"/>
                  </a:moveTo>
                  <a:cubicBezTo>
                    <a:pt x="11581" y="26141"/>
                    <a:pt x="11338" y="25594"/>
                    <a:pt x="10943" y="25199"/>
                  </a:cubicBezTo>
                  <a:cubicBezTo>
                    <a:pt x="10548" y="24804"/>
                    <a:pt x="10001" y="24560"/>
                    <a:pt x="9393" y="24560"/>
                  </a:cubicBezTo>
                  <a:cubicBezTo>
                    <a:pt x="8785" y="24560"/>
                    <a:pt x="8238" y="24804"/>
                    <a:pt x="7843" y="25199"/>
                  </a:cubicBezTo>
                  <a:cubicBezTo>
                    <a:pt x="7447" y="25594"/>
                    <a:pt x="7204" y="26141"/>
                    <a:pt x="7204" y="26749"/>
                  </a:cubicBezTo>
                  <a:cubicBezTo>
                    <a:pt x="7204" y="27782"/>
                    <a:pt x="7630" y="28755"/>
                    <a:pt x="8329" y="29424"/>
                  </a:cubicBezTo>
                  <a:cubicBezTo>
                    <a:pt x="9028" y="30123"/>
                    <a:pt x="9970" y="30548"/>
                    <a:pt x="11034" y="30548"/>
                  </a:cubicBezTo>
                  <a:cubicBezTo>
                    <a:pt x="11216" y="30548"/>
                    <a:pt x="11399" y="30548"/>
                    <a:pt x="11581" y="30518"/>
                  </a:cubicBezTo>
                  <a:lnTo>
                    <a:pt x="11581" y="267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5761000" y="2701700"/>
              <a:ext cx="7625" cy="276625"/>
            </a:xfrm>
            <a:custGeom>
              <a:rect b="b" l="l" r="r" t="t"/>
              <a:pathLst>
                <a:path extrusionOk="0" h="11065" w="305">
                  <a:moveTo>
                    <a:pt x="305" y="213"/>
                  </a:moveTo>
                  <a:cubicBezTo>
                    <a:pt x="305" y="92"/>
                    <a:pt x="153" y="0"/>
                    <a:pt x="31" y="122"/>
                  </a:cubicBezTo>
                  <a:cubicBezTo>
                    <a:pt x="1" y="152"/>
                    <a:pt x="1" y="183"/>
                    <a:pt x="1" y="213"/>
                  </a:cubicBezTo>
                  <a:lnTo>
                    <a:pt x="1" y="548"/>
                  </a:lnTo>
                  <a:cubicBezTo>
                    <a:pt x="1" y="700"/>
                    <a:pt x="153" y="760"/>
                    <a:pt x="275" y="669"/>
                  </a:cubicBezTo>
                  <a:cubicBezTo>
                    <a:pt x="305" y="639"/>
                    <a:pt x="305" y="578"/>
                    <a:pt x="305" y="548"/>
                  </a:cubicBezTo>
                  <a:close/>
                  <a:moveTo>
                    <a:pt x="1" y="10852"/>
                  </a:moveTo>
                  <a:cubicBezTo>
                    <a:pt x="1" y="11004"/>
                    <a:pt x="153" y="11064"/>
                    <a:pt x="275" y="10973"/>
                  </a:cubicBezTo>
                  <a:cubicBezTo>
                    <a:pt x="305" y="10943"/>
                    <a:pt x="305" y="10912"/>
                    <a:pt x="305" y="10852"/>
                  </a:cubicBezTo>
                  <a:lnTo>
                    <a:pt x="305" y="10517"/>
                  </a:lnTo>
                  <a:cubicBezTo>
                    <a:pt x="305" y="10396"/>
                    <a:pt x="153" y="10305"/>
                    <a:pt x="31" y="10426"/>
                  </a:cubicBezTo>
                  <a:cubicBezTo>
                    <a:pt x="1" y="10456"/>
                    <a:pt x="1" y="10487"/>
                    <a:pt x="1" y="10517"/>
                  </a:cubicBezTo>
                  <a:close/>
                  <a:moveTo>
                    <a:pt x="1" y="9575"/>
                  </a:moveTo>
                  <a:cubicBezTo>
                    <a:pt x="1" y="9697"/>
                    <a:pt x="153" y="9788"/>
                    <a:pt x="275" y="9666"/>
                  </a:cubicBezTo>
                  <a:cubicBezTo>
                    <a:pt x="305" y="9636"/>
                    <a:pt x="305" y="9605"/>
                    <a:pt x="305" y="9575"/>
                  </a:cubicBezTo>
                  <a:lnTo>
                    <a:pt x="305" y="9241"/>
                  </a:lnTo>
                  <a:cubicBezTo>
                    <a:pt x="305" y="9089"/>
                    <a:pt x="153" y="9028"/>
                    <a:pt x="31" y="9119"/>
                  </a:cubicBezTo>
                  <a:cubicBezTo>
                    <a:pt x="1" y="9149"/>
                    <a:pt x="1" y="9210"/>
                    <a:pt x="1" y="9241"/>
                  </a:cubicBezTo>
                  <a:close/>
                  <a:moveTo>
                    <a:pt x="1" y="8268"/>
                  </a:moveTo>
                  <a:cubicBezTo>
                    <a:pt x="1" y="8420"/>
                    <a:pt x="153" y="8481"/>
                    <a:pt x="275" y="8390"/>
                  </a:cubicBezTo>
                  <a:cubicBezTo>
                    <a:pt x="305" y="8359"/>
                    <a:pt x="305" y="8329"/>
                    <a:pt x="305" y="8268"/>
                  </a:cubicBezTo>
                  <a:lnTo>
                    <a:pt x="305" y="7964"/>
                  </a:lnTo>
                  <a:cubicBezTo>
                    <a:pt x="305" y="7812"/>
                    <a:pt x="153" y="7751"/>
                    <a:pt x="31" y="7842"/>
                  </a:cubicBezTo>
                  <a:cubicBezTo>
                    <a:pt x="1" y="7873"/>
                    <a:pt x="1" y="7903"/>
                    <a:pt x="1" y="7964"/>
                  </a:cubicBezTo>
                  <a:close/>
                  <a:moveTo>
                    <a:pt x="1" y="6991"/>
                  </a:moveTo>
                  <a:cubicBezTo>
                    <a:pt x="1" y="7143"/>
                    <a:pt x="153" y="7204"/>
                    <a:pt x="275" y="7113"/>
                  </a:cubicBezTo>
                  <a:cubicBezTo>
                    <a:pt x="305" y="7083"/>
                    <a:pt x="305" y="7022"/>
                    <a:pt x="305" y="6991"/>
                  </a:cubicBezTo>
                  <a:lnTo>
                    <a:pt x="305" y="6657"/>
                  </a:lnTo>
                  <a:cubicBezTo>
                    <a:pt x="305" y="6535"/>
                    <a:pt x="153" y="6444"/>
                    <a:pt x="31" y="6566"/>
                  </a:cubicBezTo>
                  <a:cubicBezTo>
                    <a:pt x="1" y="6596"/>
                    <a:pt x="1" y="6627"/>
                    <a:pt x="1" y="6657"/>
                  </a:cubicBezTo>
                  <a:close/>
                  <a:moveTo>
                    <a:pt x="1" y="5715"/>
                  </a:moveTo>
                  <a:cubicBezTo>
                    <a:pt x="1" y="5836"/>
                    <a:pt x="153" y="5928"/>
                    <a:pt x="275" y="5806"/>
                  </a:cubicBezTo>
                  <a:cubicBezTo>
                    <a:pt x="305" y="5776"/>
                    <a:pt x="305" y="5745"/>
                    <a:pt x="305" y="5715"/>
                  </a:cubicBezTo>
                  <a:lnTo>
                    <a:pt x="305" y="5380"/>
                  </a:lnTo>
                  <a:cubicBezTo>
                    <a:pt x="305" y="5228"/>
                    <a:pt x="153" y="5168"/>
                    <a:pt x="31" y="5259"/>
                  </a:cubicBezTo>
                  <a:cubicBezTo>
                    <a:pt x="1" y="5289"/>
                    <a:pt x="1" y="5320"/>
                    <a:pt x="1" y="5380"/>
                  </a:cubicBezTo>
                  <a:close/>
                  <a:moveTo>
                    <a:pt x="1" y="4408"/>
                  </a:moveTo>
                  <a:cubicBezTo>
                    <a:pt x="1" y="4560"/>
                    <a:pt x="153" y="4621"/>
                    <a:pt x="275" y="4529"/>
                  </a:cubicBezTo>
                  <a:cubicBezTo>
                    <a:pt x="305" y="4499"/>
                    <a:pt x="305" y="4469"/>
                    <a:pt x="305" y="4408"/>
                  </a:cubicBezTo>
                  <a:lnTo>
                    <a:pt x="305" y="4104"/>
                  </a:lnTo>
                  <a:cubicBezTo>
                    <a:pt x="305" y="3952"/>
                    <a:pt x="153" y="3861"/>
                    <a:pt x="31" y="3982"/>
                  </a:cubicBezTo>
                  <a:cubicBezTo>
                    <a:pt x="1" y="4013"/>
                    <a:pt x="1" y="4043"/>
                    <a:pt x="1" y="4104"/>
                  </a:cubicBezTo>
                  <a:close/>
                  <a:moveTo>
                    <a:pt x="1" y="3131"/>
                  </a:moveTo>
                  <a:cubicBezTo>
                    <a:pt x="1" y="3253"/>
                    <a:pt x="153" y="3344"/>
                    <a:pt x="275" y="3253"/>
                  </a:cubicBezTo>
                  <a:cubicBezTo>
                    <a:pt x="305" y="3192"/>
                    <a:pt x="305" y="3162"/>
                    <a:pt x="305" y="3131"/>
                  </a:cubicBezTo>
                  <a:lnTo>
                    <a:pt x="305" y="2797"/>
                  </a:lnTo>
                  <a:cubicBezTo>
                    <a:pt x="305" y="2645"/>
                    <a:pt x="153" y="2584"/>
                    <a:pt x="31" y="2675"/>
                  </a:cubicBezTo>
                  <a:cubicBezTo>
                    <a:pt x="1" y="2706"/>
                    <a:pt x="1" y="2766"/>
                    <a:pt x="1" y="2797"/>
                  </a:cubicBezTo>
                  <a:close/>
                  <a:moveTo>
                    <a:pt x="1" y="1824"/>
                  </a:moveTo>
                  <a:cubicBezTo>
                    <a:pt x="1" y="1976"/>
                    <a:pt x="153" y="2037"/>
                    <a:pt x="275" y="1946"/>
                  </a:cubicBezTo>
                  <a:cubicBezTo>
                    <a:pt x="305" y="1915"/>
                    <a:pt x="305" y="1885"/>
                    <a:pt x="305" y="1824"/>
                  </a:cubicBezTo>
                  <a:lnTo>
                    <a:pt x="305" y="1520"/>
                  </a:lnTo>
                  <a:cubicBezTo>
                    <a:pt x="305" y="1368"/>
                    <a:pt x="153" y="1307"/>
                    <a:pt x="31" y="1399"/>
                  </a:cubicBezTo>
                  <a:cubicBezTo>
                    <a:pt x="1" y="1429"/>
                    <a:pt x="1" y="1459"/>
                    <a:pt x="1" y="15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5452500" y="3137875"/>
              <a:ext cx="7625" cy="276625"/>
            </a:xfrm>
            <a:custGeom>
              <a:rect b="b" l="l" r="r" t="t"/>
              <a:pathLst>
                <a:path extrusionOk="0" h="11065" w="305">
                  <a:moveTo>
                    <a:pt x="304" y="213"/>
                  </a:moveTo>
                  <a:cubicBezTo>
                    <a:pt x="304" y="92"/>
                    <a:pt x="152" y="0"/>
                    <a:pt x="31" y="122"/>
                  </a:cubicBezTo>
                  <a:cubicBezTo>
                    <a:pt x="0" y="152"/>
                    <a:pt x="0" y="183"/>
                    <a:pt x="0" y="213"/>
                  </a:cubicBezTo>
                  <a:lnTo>
                    <a:pt x="0" y="548"/>
                  </a:lnTo>
                  <a:cubicBezTo>
                    <a:pt x="0" y="700"/>
                    <a:pt x="152" y="760"/>
                    <a:pt x="274" y="669"/>
                  </a:cubicBezTo>
                  <a:cubicBezTo>
                    <a:pt x="304" y="639"/>
                    <a:pt x="304" y="578"/>
                    <a:pt x="304" y="548"/>
                  </a:cubicBezTo>
                  <a:close/>
                  <a:moveTo>
                    <a:pt x="0" y="10852"/>
                  </a:moveTo>
                  <a:cubicBezTo>
                    <a:pt x="0" y="11004"/>
                    <a:pt x="152" y="11064"/>
                    <a:pt x="274" y="10973"/>
                  </a:cubicBezTo>
                  <a:cubicBezTo>
                    <a:pt x="304" y="10943"/>
                    <a:pt x="304" y="10882"/>
                    <a:pt x="304" y="10852"/>
                  </a:cubicBezTo>
                  <a:lnTo>
                    <a:pt x="304" y="10517"/>
                  </a:lnTo>
                  <a:cubicBezTo>
                    <a:pt x="304" y="10396"/>
                    <a:pt x="152" y="10305"/>
                    <a:pt x="31" y="10426"/>
                  </a:cubicBezTo>
                  <a:cubicBezTo>
                    <a:pt x="0" y="10457"/>
                    <a:pt x="0" y="10487"/>
                    <a:pt x="0" y="10517"/>
                  </a:cubicBezTo>
                  <a:close/>
                  <a:moveTo>
                    <a:pt x="0" y="9575"/>
                  </a:moveTo>
                  <a:cubicBezTo>
                    <a:pt x="0" y="9697"/>
                    <a:pt x="152" y="9788"/>
                    <a:pt x="274" y="9666"/>
                  </a:cubicBezTo>
                  <a:cubicBezTo>
                    <a:pt x="304" y="9636"/>
                    <a:pt x="304" y="9605"/>
                    <a:pt x="304" y="9575"/>
                  </a:cubicBezTo>
                  <a:lnTo>
                    <a:pt x="304" y="9241"/>
                  </a:lnTo>
                  <a:cubicBezTo>
                    <a:pt x="304" y="9089"/>
                    <a:pt x="152" y="9028"/>
                    <a:pt x="31" y="9119"/>
                  </a:cubicBezTo>
                  <a:cubicBezTo>
                    <a:pt x="0" y="9150"/>
                    <a:pt x="0" y="9180"/>
                    <a:pt x="0" y="9241"/>
                  </a:cubicBezTo>
                  <a:close/>
                  <a:moveTo>
                    <a:pt x="0" y="8268"/>
                  </a:moveTo>
                  <a:cubicBezTo>
                    <a:pt x="0" y="8420"/>
                    <a:pt x="152" y="8481"/>
                    <a:pt x="274" y="8390"/>
                  </a:cubicBezTo>
                  <a:cubicBezTo>
                    <a:pt x="304" y="8359"/>
                    <a:pt x="304" y="8329"/>
                    <a:pt x="304" y="8268"/>
                  </a:cubicBezTo>
                  <a:lnTo>
                    <a:pt x="304" y="7964"/>
                  </a:lnTo>
                  <a:cubicBezTo>
                    <a:pt x="304" y="7812"/>
                    <a:pt x="152" y="7721"/>
                    <a:pt x="31" y="7843"/>
                  </a:cubicBezTo>
                  <a:cubicBezTo>
                    <a:pt x="0" y="7873"/>
                    <a:pt x="0" y="7903"/>
                    <a:pt x="0" y="7964"/>
                  </a:cubicBezTo>
                  <a:close/>
                  <a:moveTo>
                    <a:pt x="0" y="6991"/>
                  </a:moveTo>
                  <a:cubicBezTo>
                    <a:pt x="0" y="7113"/>
                    <a:pt x="152" y="7204"/>
                    <a:pt x="274" y="7113"/>
                  </a:cubicBezTo>
                  <a:cubicBezTo>
                    <a:pt x="304" y="7052"/>
                    <a:pt x="304" y="7022"/>
                    <a:pt x="304" y="6991"/>
                  </a:cubicBezTo>
                  <a:lnTo>
                    <a:pt x="304" y="6657"/>
                  </a:lnTo>
                  <a:cubicBezTo>
                    <a:pt x="304" y="6505"/>
                    <a:pt x="152" y="6444"/>
                    <a:pt x="31" y="6536"/>
                  </a:cubicBezTo>
                  <a:cubicBezTo>
                    <a:pt x="0" y="6566"/>
                    <a:pt x="0" y="6627"/>
                    <a:pt x="0" y="6657"/>
                  </a:cubicBezTo>
                  <a:close/>
                  <a:moveTo>
                    <a:pt x="0" y="5684"/>
                  </a:moveTo>
                  <a:cubicBezTo>
                    <a:pt x="0" y="5836"/>
                    <a:pt x="152" y="5897"/>
                    <a:pt x="274" y="5806"/>
                  </a:cubicBezTo>
                  <a:cubicBezTo>
                    <a:pt x="304" y="5776"/>
                    <a:pt x="304" y="5745"/>
                    <a:pt x="304" y="5684"/>
                  </a:cubicBezTo>
                  <a:lnTo>
                    <a:pt x="304" y="5380"/>
                  </a:lnTo>
                  <a:cubicBezTo>
                    <a:pt x="304" y="5229"/>
                    <a:pt x="152" y="5168"/>
                    <a:pt x="31" y="5259"/>
                  </a:cubicBezTo>
                  <a:cubicBezTo>
                    <a:pt x="0" y="5289"/>
                    <a:pt x="0" y="5320"/>
                    <a:pt x="0" y="5380"/>
                  </a:cubicBezTo>
                  <a:close/>
                  <a:moveTo>
                    <a:pt x="0" y="4408"/>
                  </a:moveTo>
                  <a:cubicBezTo>
                    <a:pt x="0" y="4560"/>
                    <a:pt x="152" y="4621"/>
                    <a:pt x="274" y="4529"/>
                  </a:cubicBezTo>
                  <a:cubicBezTo>
                    <a:pt x="304" y="4499"/>
                    <a:pt x="304" y="4438"/>
                    <a:pt x="304" y="4408"/>
                  </a:cubicBezTo>
                  <a:lnTo>
                    <a:pt x="304" y="4073"/>
                  </a:lnTo>
                  <a:cubicBezTo>
                    <a:pt x="304" y="3952"/>
                    <a:pt x="152" y="3861"/>
                    <a:pt x="31" y="3982"/>
                  </a:cubicBezTo>
                  <a:cubicBezTo>
                    <a:pt x="0" y="4013"/>
                    <a:pt x="0" y="4043"/>
                    <a:pt x="0" y="4073"/>
                  </a:cubicBezTo>
                  <a:close/>
                  <a:moveTo>
                    <a:pt x="0" y="3131"/>
                  </a:moveTo>
                  <a:cubicBezTo>
                    <a:pt x="0" y="3253"/>
                    <a:pt x="152" y="3344"/>
                    <a:pt x="274" y="3222"/>
                  </a:cubicBezTo>
                  <a:cubicBezTo>
                    <a:pt x="304" y="3192"/>
                    <a:pt x="304" y="3162"/>
                    <a:pt x="304" y="3131"/>
                  </a:cubicBezTo>
                  <a:lnTo>
                    <a:pt x="304" y="2797"/>
                  </a:lnTo>
                  <a:cubicBezTo>
                    <a:pt x="304" y="2645"/>
                    <a:pt x="152" y="2584"/>
                    <a:pt x="31" y="2675"/>
                  </a:cubicBezTo>
                  <a:cubicBezTo>
                    <a:pt x="0" y="2706"/>
                    <a:pt x="0" y="2766"/>
                    <a:pt x="0" y="2797"/>
                  </a:cubicBezTo>
                  <a:close/>
                  <a:moveTo>
                    <a:pt x="0" y="1824"/>
                  </a:moveTo>
                  <a:cubicBezTo>
                    <a:pt x="0" y="1976"/>
                    <a:pt x="152" y="2037"/>
                    <a:pt x="274" y="1946"/>
                  </a:cubicBezTo>
                  <a:cubicBezTo>
                    <a:pt x="304" y="1915"/>
                    <a:pt x="304" y="1885"/>
                    <a:pt x="304" y="1824"/>
                  </a:cubicBezTo>
                  <a:lnTo>
                    <a:pt x="304" y="1520"/>
                  </a:lnTo>
                  <a:cubicBezTo>
                    <a:pt x="304" y="1368"/>
                    <a:pt x="152" y="1307"/>
                    <a:pt x="31" y="1399"/>
                  </a:cubicBezTo>
                  <a:cubicBezTo>
                    <a:pt x="0" y="1429"/>
                    <a:pt x="0" y="1459"/>
                    <a:pt x="0" y="15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17"/>
          <p:cNvGrpSpPr/>
          <p:nvPr/>
        </p:nvGrpSpPr>
        <p:grpSpPr>
          <a:xfrm flipH="1" rot="10800000">
            <a:off x="8665750" y="2065650"/>
            <a:ext cx="386800" cy="1012200"/>
            <a:chOff x="5425900" y="2466125"/>
            <a:chExt cx="386800" cy="1012200"/>
          </a:xfrm>
        </p:grpSpPr>
        <p:sp>
          <p:nvSpPr>
            <p:cNvPr id="205" name="Google Shape;205;p17"/>
            <p:cNvSpPr/>
            <p:nvPr/>
          </p:nvSpPr>
          <p:spPr>
            <a:xfrm>
              <a:off x="5425900" y="2466125"/>
              <a:ext cx="386800" cy="1012200"/>
            </a:xfrm>
            <a:custGeom>
              <a:rect b="b" l="l" r="r" t="t"/>
              <a:pathLst>
                <a:path extrusionOk="0" h="40488" w="15472">
                  <a:moveTo>
                    <a:pt x="2736" y="39120"/>
                  </a:moveTo>
                  <a:lnTo>
                    <a:pt x="2736" y="26749"/>
                  </a:lnTo>
                  <a:cubicBezTo>
                    <a:pt x="2736" y="24986"/>
                    <a:pt x="3435" y="23405"/>
                    <a:pt x="4590" y="22250"/>
                  </a:cubicBezTo>
                  <a:cubicBezTo>
                    <a:pt x="5745" y="21095"/>
                    <a:pt x="7356" y="20366"/>
                    <a:pt x="9089" y="20366"/>
                  </a:cubicBezTo>
                  <a:cubicBezTo>
                    <a:pt x="10852" y="20366"/>
                    <a:pt x="12463" y="21095"/>
                    <a:pt x="13618" y="22250"/>
                  </a:cubicBezTo>
                  <a:cubicBezTo>
                    <a:pt x="14104" y="22737"/>
                    <a:pt x="14530" y="23314"/>
                    <a:pt x="14834" y="23952"/>
                  </a:cubicBezTo>
                  <a:lnTo>
                    <a:pt x="14834" y="10548"/>
                  </a:lnTo>
                  <a:cubicBezTo>
                    <a:pt x="14834" y="9545"/>
                    <a:pt x="14438" y="8633"/>
                    <a:pt x="13770" y="7995"/>
                  </a:cubicBezTo>
                  <a:cubicBezTo>
                    <a:pt x="13101" y="7326"/>
                    <a:pt x="12220" y="6931"/>
                    <a:pt x="11216" y="6931"/>
                  </a:cubicBezTo>
                  <a:cubicBezTo>
                    <a:pt x="10791" y="6931"/>
                    <a:pt x="10396" y="6992"/>
                    <a:pt x="10031" y="7144"/>
                  </a:cubicBezTo>
                  <a:lnTo>
                    <a:pt x="10031" y="7144"/>
                  </a:lnTo>
                  <a:cubicBezTo>
                    <a:pt x="9514" y="7326"/>
                    <a:pt x="9058" y="7600"/>
                    <a:pt x="8663" y="7995"/>
                  </a:cubicBezTo>
                  <a:cubicBezTo>
                    <a:pt x="7995" y="8633"/>
                    <a:pt x="7599" y="9545"/>
                    <a:pt x="7599" y="10548"/>
                  </a:cubicBezTo>
                  <a:lnTo>
                    <a:pt x="7599" y="15472"/>
                  </a:lnTo>
                  <a:cubicBezTo>
                    <a:pt x="7599" y="16506"/>
                    <a:pt x="7174" y="17448"/>
                    <a:pt x="6475" y="18147"/>
                  </a:cubicBezTo>
                  <a:cubicBezTo>
                    <a:pt x="5806" y="18846"/>
                    <a:pt x="4833" y="19272"/>
                    <a:pt x="3800" y="19272"/>
                  </a:cubicBezTo>
                  <a:cubicBezTo>
                    <a:pt x="2766" y="19272"/>
                    <a:pt x="1794" y="18846"/>
                    <a:pt x="1125" y="18147"/>
                  </a:cubicBezTo>
                  <a:cubicBezTo>
                    <a:pt x="426" y="17448"/>
                    <a:pt x="0" y="16506"/>
                    <a:pt x="0" y="15472"/>
                  </a:cubicBezTo>
                  <a:lnTo>
                    <a:pt x="0" y="12554"/>
                  </a:lnTo>
                  <a:cubicBezTo>
                    <a:pt x="0" y="11885"/>
                    <a:pt x="274" y="11278"/>
                    <a:pt x="700" y="10852"/>
                  </a:cubicBezTo>
                  <a:cubicBezTo>
                    <a:pt x="1125" y="10426"/>
                    <a:pt x="1733" y="10153"/>
                    <a:pt x="2402" y="10153"/>
                  </a:cubicBezTo>
                  <a:cubicBezTo>
                    <a:pt x="3070" y="10153"/>
                    <a:pt x="3648" y="10426"/>
                    <a:pt x="4104" y="10852"/>
                  </a:cubicBezTo>
                  <a:cubicBezTo>
                    <a:pt x="4529" y="11278"/>
                    <a:pt x="4803" y="11885"/>
                    <a:pt x="4803" y="12554"/>
                  </a:cubicBezTo>
                  <a:lnTo>
                    <a:pt x="4803" y="14834"/>
                  </a:lnTo>
                  <a:cubicBezTo>
                    <a:pt x="5046" y="14955"/>
                    <a:pt x="5198" y="15199"/>
                    <a:pt x="5198" y="15503"/>
                  </a:cubicBezTo>
                  <a:cubicBezTo>
                    <a:pt x="5198" y="15898"/>
                    <a:pt x="4864" y="16202"/>
                    <a:pt x="4469" y="16202"/>
                  </a:cubicBezTo>
                  <a:cubicBezTo>
                    <a:pt x="4073" y="16202"/>
                    <a:pt x="3739" y="15898"/>
                    <a:pt x="3739" y="15503"/>
                  </a:cubicBezTo>
                  <a:cubicBezTo>
                    <a:pt x="3739" y="15199"/>
                    <a:pt x="3922" y="14955"/>
                    <a:pt x="4165" y="14834"/>
                  </a:cubicBezTo>
                  <a:lnTo>
                    <a:pt x="4165" y="12554"/>
                  </a:lnTo>
                  <a:cubicBezTo>
                    <a:pt x="4165" y="12068"/>
                    <a:pt x="3952" y="11642"/>
                    <a:pt x="3648" y="11308"/>
                  </a:cubicBezTo>
                  <a:cubicBezTo>
                    <a:pt x="3314" y="11004"/>
                    <a:pt x="2888" y="10791"/>
                    <a:pt x="2402" y="10791"/>
                  </a:cubicBezTo>
                  <a:cubicBezTo>
                    <a:pt x="1915" y="10791"/>
                    <a:pt x="1459" y="11004"/>
                    <a:pt x="1156" y="11308"/>
                  </a:cubicBezTo>
                  <a:cubicBezTo>
                    <a:pt x="852" y="11642"/>
                    <a:pt x="639" y="12068"/>
                    <a:pt x="639" y="12554"/>
                  </a:cubicBezTo>
                  <a:lnTo>
                    <a:pt x="639" y="15472"/>
                  </a:lnTo>
                  <a:cubicBezTo>
                    <a:pt x="639" y="16323"/>
                    <a:pt x="1004" y="17113"/>
                    <a:pt x="1581" y="17691"/>
                  </a:cubicBezTo>
                  <a:cubicBezTo>
                    <a:pt x="2128" y="18269"/>
                    <a:pt x="2918" y="18633"/>
                    <a:pt x="3800" y="18633"/>
                  </a:cubicBezTo>
                  <a:cubicBezTo>
                    <a:pt x="4681" y="18633"/>
                    <a:pt x="5472" y="18269"/>
                    <a:pt x="6019" y="17691"/>
                  </a:cubicBezTo>
                  <a:cubicBezTo>
                    <a:pt x="6596" y="17113"/>
                    <a:pt x="6961" y="16323"/>
                    <a:pt x="6961" y="15472"/>
                  </a:cubicBezTo>
                  <a:lnTo>
                    <a:pt x="6961" y="10548"/>
                  </a:lnTo>
                  <a:cubicBezTo>
                    <a:pt x="6961" y="9363"/>
                    <a:pt x="7447" y="8299"/>
                    <a:pt x="8207" y="7539"/>
                  </a:cubicBezTo>
                  <a:cubicBezTo>
                    <a:pt x="8602" y="7144"/>
                    <a:pt x="9089" y="6809"/>
                    <a:pt x="9606" y="6597"/>
                  </a:cubicBezTo>
                  <a:lnTo>
                    <a:pt x="9606" y="2615"/>
                  </a:lnTo>
                  <a:cubicBezTo>
                    <a:pt x="9606" y="1916"/>
                    <a:pt x="9879" y="1247"/>
                    <a:pt x="10365" y="761"/>
                  </a:cubicBezTo>
                  <a:cubicBezTo>
                    <a:pt x="10852" y="305"/>
                    <a:pt x="11490" y="1"/>
                    <a:pt x="12220" y="1"/>
                  </a:cubicBezTo>
                  <a:cubicBezTo>
                    <a:pt x="12949" y="1"/>
                    <a:pt x="13587" y="305"/>
                    <a:pt x="14074" y="761"/>
                  </a:cubicBezTo>
                  <a:cubicBezTo>
                    <a:pt x="14378" y="1095"/>
                    <a:pt x="14621" y="1490"/>
                    <a:pt x="14742" y="1946"/>
                  </a:cubicBezTo>
                  <a:cubicBezTo>
                    <a:pt x="15046" y="2037"/>
                    <a:pt x="15229" y="2311"/>
                    <a:pt x="15229" y="2615"/>
                  </a:cubicBezTo>
                  <a:cubicBezTo>
                    <a:pt x="15229" y="3010"/>
                    <a:pt x="14925" y="3344"/>
                    <a:pt x="14530" y="3344"/>
                  </a:cubicBezTo>
                  <a:cubicBezTo>
                    <a:pt x="14134" y="3344"/>
                    <a:pt x="13800" y="3010"/>
                    <a:pt x="13800" y="2615"/>
                  </a:cubicBezTo>
                  <a:cubicBezTo>
                    <a:pt x="13800" y="2372"/>
                    <a:pt x="13922" y="2159"/>
                    <a:pt x="14104" y="2037"/>
                  </a:cubicBezTo>
                  <a:cubicBezTo>
                    <a:pt x="14013" y="1733"/>
                    <a:pt x="13831" y="1460"/>
                    <a:pt x="13618" y="1217"/>
                  </a:cubicBezTo>
                  <a:cubicBezTo>
                    <a:pt x="13253" y="882"/>
                    <a:pt x="12767" y="639"/>
                    <a:pt x="12220" y="639"/>
                  </a:cubicBezTo>
                  <a:cubicBezTo>
                    <a:pt x="11672" y="639"/>
                    <a:pt x="11186" y="882"/>
                    <a:pt x="10821" y="1217"/>
                  </a:cubicBezTo>
                  <a:cubicBezTo>
                    <a:pt x="10457" y="1581"/>
                    <a:pt x="10244" y="2068"/>
                    <a:pt x="10244" y="2615"/>
                  </a:cubicBezTo>
                  <a:lnTo>
                    <a:pt x="10244" y="6384"/>
                  </a:lnTo>
                  <a:cubicBezTo>
                    <a:pt x="10548" y="6323"/>
                    <a:pt x="10882" y="6293"/>
                    <a:pt x="11216" y="6293"/>
                  </a:cubicBezTo>
                  <a:cubicBezTo>
                    <a:pt x="12402" y="6293"/>
                    <a:pt x="13466" y="6749"/>
                    <a:pt x="14226" y="7539"/>
                  </a:cubicBezTo>
                  <a:cubicBezTo>
                    <a:pt x="14986" y="8299"/>
                    <a:pt x="15472" y="9363"/>
                    <a:pt x="15472" y="10548"/>
                  </a:cubicBezTo>
                  <a:lnTo>
                    <a:pt x="15472" y="26597"/>
                  </a:lnTo>
                  <a:cubicBezTo>
                    <a:pt x="15472" y="26658"/>
                    <a:pt x="15472" y="26688"/>
                    <a:pt x="15472" y="26749"/>
                  </a:cubicBezTo>
                  <a:cubicBezTo>
                    <a:pt x="15472" y="27965"/>
                    <a:pt x="14986" y="29089"/>
                    <a:pt x="14165" y="29880"/>
                  </a:cubicBezTo>
                  <a:cubicBezTo>
                    <a:pt x="13648" y="30427"/>
                    <a:pt x="12979" y="30822"/>
                    <a:pt x="12220" y="31035"/>
                  </a:cubicBezTo>
                  <a:lnTo>
                    <a:pt x="12220" y="31673"/>
                  </a:lnTo>
                  <a:cubicBezTo>
                    <a:pt x="12220" y="32706"/>
                    <a:pt x="11794" y="33679"/>
                    <a:pt x="11095" y="34348"/>
                  </a:cubicBezTo>
                  <a:cubicBezTo>
                    <a:pt x="10396" y="35047"/>
                    <a:pt x="9454" y="35472"/>
                    <a:pt x="8420" y="35472"/>
                  </a:cubicBezTo>
                  <a:cubicBezTo>
                    <a:pt x="7356" y="35472"/>
                    <a:pt x="6414" y="35047"/>
                    <a:pt x="5715" y="34348"/>
                  </a:cubicBezTo>
                  <a:cubicBezTo>
                    <a:pt x="5198" y="33801"/>
                    <a:pt x="4803" y="33132"/>
                    <a:pt x="4681" y="32342"/>
                  </a:cubicBezTo>
                  <a:cubicBezTo>
                    <a:pt x="4408" y="32250"/>
                    <a:pt x="4195" y="31977"/>
                    <a:pt x="4195" y="31673"/>
                  </a:cubicBezTo>
                  <a:cubicBezTo>
                    <a:pt x="4195" y="31278"/>
                    <a:pt x="4529" y="30943"/>
                    <a:pt x="4925" y="30943"/>
                  </a:cubicBezTo>
                  <a:cubicBezTo>
                    <a:pt x="5320" y="30943"/>
                    <a:pt x="5654" y="31278"/>
                    <a:pt x="5654" y="31673"/>
                  </a:cubicBezTo>
                  <a:cubicBezTo>
                    <a:pt x="5654" y="31916"/>
                    <a:pt x="5532" y="32159"/>
                    <a:pt x="5320" y="32281"/>
                  </a:cubicBezTo>
                  <a:cubicBezTo>
                    <a:pt x="5441" y="32919"/>
                    <a:pt x="5745" y="33466"/>
                    <a:pt x="6171" y="33892"/>
                  </a:cubicBezTo>
                  <a:cubicBezTo>
                    <a:pt x="6748" y="34469"/>
                    <a:pt x="7539" y="34834"/>
                    <a:pt x="8420" y="34834"/>
                  </a:cubicBezTo>
                  <a:cubicBezTo>
                    <a:pt x="9271" y="34834"/>
                    <a:pt x="10061" y="34469"/>
                    <a:pt x="10639" y="33892"/>
                  </a:cubicBezTo>
                  <a:cubicBezTo>
                    <a:pt x="11216" y="33314"/>
                    <a:pt x="11581" y="32524"/>
                    <a:pt x="11581" y="31673"/>
                  </a:cubicBezTo>
                  <a:lnTo>
                    <a:pt x="11581" y="31156"/>
                  </a:lnTo>
                  <a:cubicBezTo>
                    <a:pt x="11399" y="31187"/>
                    <a:pt x="11216" y="31187"/>
                    <a:pt x="11034" y="31187"/>
                  </a:cubicBezTo>
                  <a:cubicBezTo>
                    <a:pt x="9788" y="31187"/>
                    <a:pt x="8694" y="30700"/>
                    <a:pt x="7873" y="29880"/>
                  </a:cubicBezTo>
                  <a:cubicBezTo>
                    <a:pt x="7083" y="29089"/>
                    <a:pt x="6566" y="27965"/>
                    <a:pt x="6566" y="26749"/>
                  </a:cubicBezTo>
                  <a:cubicBezTo>
                    <a:pt x="6566" y="25959"/>
                    <a:pt x="6900" y="25260"/>
                    <a:pt x="7387" y="24743"/>
                  </a:cubicBezTo>
                  <a:cubicBezTo>
                    <a:pt x="7903" y="24226"/>
                    <a:pt x="8602" y="23922"/>
                    <a:pt x="9393" y="23922"/>
                  </a:cubicBezTo>
                  <a:cubicBezTo>
                    <a:pt x="10183" y="23922"/>
                    <a:pt x="10882" y="24226"/>
                    <a:pt x="11399" y="24743"/>
                  </a:cubicBezTo>
                  <a:cubicBezTo>
                    <a:pt x="11885" y="25260"/>
                    <a:pt x="12220" y="25959"/>
                    <a:pt x="12220" y="26749"/>
                  </a:cubicBezTo>
                  <a:lnTo>
                    <a:pt x="12220" y="30366"/>
                  </a:lnTo>
                  <a:cubicBezTo>
                    <a:pt x="12797" y="30153"/>
                    <a:pt x="13314" y="29849"/>
                    <a:pt x="13709" y="29424"/>
                  </a:cubicBezTo>
                  <a:cubicBezTo>
                    <a:pt x="14408" y="28755"/>
                    <a:pt x="14834" y="27782"/>
                    <a:pt x="14834" y="26749"/>
                  </a:cubicBezTo>
                  <a:cubicBezTo>
                    <a:pt x="14834" y="25168"/>
                    <a:pt x="14195" y="23740"/>
                    <a:pt x="13162" y="22706"/>
                  </a:cubicBezTo>
                  <a:cubicBezTo>
                    <a:pt x="12098" y="21673"/>
                    <a:pt x="10669" y="21004"/>
                    <a:pt x="9089" y="21004"/>
                  </a:cubicBezTo>
                  <a:cubicBezTo>
                    <a:pt x="7539" y="21004"/>
                    <a:pt x="6080" y="21673"/>
                    <a:pt x="5046" y="22706"/>
                  </a:cubicBezTo>
                  <a:cubicBezTo>
                    <a:pt x="4013" y="23740"/>
                    <a:pt x="3374" y="25168"/>
                    <a:pt x="3374" y="26749"/>
                  </a:cubicBezTo>
                  <a:lnTo>
                    <a:pt x="3374" y="39120"/>
                  </a:lnTo>
                  <a:cubicBezTo>
                    <a:pt x="3618" y="39241"/>
                    <a:pt x="3770" y="39485"/>
                    <a:pt x="3770" y="39789"/>
                  </a:cubicBezTo>
                  <a:cubicBezTo>
                    <a:pt x="3770" y="40184"/>
                    <a:pt x="3435" y="40488"/>
                    <a:pt x="3040" y="40488"/>
                  </a:cubicBezTo>
                  <a:cubicBezTo>
                    <a:pt x="2645" y="40488"/>
                    <a:pt x="2311" y="40184"/>
                    <a:pt x="2311" y="39789"/>
                  </a:cubicBezTo>
                  <a:cubicBezTo>
                    <a:pt x="2311" y="39485"/>
                    <a:pt x="2493" y="39241"/>
                    <a:pt x="2736" y="39120"/>
                  </a:cubicBezTo>
                  <a:close/>
                  <a:moveTo>
                    <a:pt x="11581" y="26749"/>
                  </a:moveTo>
                  <a:cubicBezTo>
                    <a:pt x="11581" y="26141"/>
                    <a:pt x="11338" y="25594"/>
                    <a:pt x="10943" y="25199"/>
                  </a:cubicBezTo>
                  <a:cubicBezTo>
                    <a:pt x="10548" y="24804"/>
                    <a:pt x="10001" y="24560"/>
                    <a:pt x="9393" y="24560"/>
                  </a:cubicBezTo>
                  <a:cubicBezTo>
                    <a:pt x="8785" y="24560"/>
                    <a:pt x="8238" y="24804"/>
                    <a:pt x="7843" y="25199"/>
                  </a:cubicBezTo>
                  <a:cubicBezTo>
                    <a:pt x="7447" y="25594"/>
                    <a:pt x="7204" y="26141"/>
                    <a:pt x="7204" y="26749"/>
                  </a:cubicBezTo>
                  <a:cubicBezTo>
                    <a:pt x="7204" y="27782"/>
                    <a:pt x="7630" y="28755"/>
                    <a:pt x="8329" y="29424"/>
                  </a:cubicBezTo>
                  <a:cubicBezTo>
                    <a:pt x="9028" y="30123"/>
                    <a:pt x="9970" y="30548"/>
                    <a:pt x="11034" y="30548"/>
                  </a:cubicBezTo>
                  <a:cubicBezTo>
                    <a:pt x="11216" y="30548"/>
                    <a:pt x="11399" y="30548"/>
                    <a:pt x="11581" y="30518"/>
                  </a:cubicBezTo>
                  <a:lnTo>
                    <a:pt x="11581" y="267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5761000" y="2701700"/>
              <a:ext cx="7625" cy="276625"/>
            </a:xfrm>
            <a:custGeom>
              <a:rect b="b" l="l" r="r" t="t"/>
              <a:pathLst>
                <a:path extrusionOk="0" h="11065" w="305">
                  <a:moveTo>
                    <a:pt x="305" y="213"/>
                  </a:moveTo>
                  <a:cubicBezTo>
                    <a:pt x="305" y="92"/>
                    <a:pt x="153" y="0"/>
                    <a:pt x="31" y="122"/>
                  </a:cubicBezTo>
                  <a:cubicBezTo>
                    <a:pt x="1" y="152"/>
                    <a:pt x="1" y="183"/>
                    <a:pt x="1" y="213"/>
                  </a:cubicBezTo>
                  <a:lnTo>
                    <a:pt x="1" y="548"/>
                  </a:lnTo>
                  <a:cubicBezTo>
                    <a:pt x="1" y="700"/>
                    <a:pt x="153" y="760"/>
                    <a:pt x="275" y="669"/>
                  </a:cubicBezTo>
                  <a:cubicBezTo>
                    <a:pt x="305" y="639"/>
                    <a:pt x="305" y="578"/>
                    <a:pt x="305" y="548"/>
                  </a:cubicBezTo>
                  <a:close/>
                  <a:moveTo>
                    <a:pt x="1" y="10852"/>
                  </a:moveTo>
                  <a:cubicBezTo>
                    <a:pt x="1" y="11004"/>
                    <a:pt x="153" y="11064"/>
                    <a:pt x="275" y="10973"/>
                  </a:cubicBezTo>
                  <a:cubicBezTo>
                    <a:pt x="305" y="10943"/>
                    <a:pt x="305" y="10912"/>
                    <a:pt x="305" y="10852"/>
                  </a:cubicBezTo>
                  <a:lnTo>
                    <a:pt x="305" y="10517"/>
                  </a:lnTo>
                  <a:cubicBezTo>
                    <a:pt x="305" y="10396"/>
                    <a:pt x="153" y="10305"/>
                    <a:pt x="31" y="10426"/>
                  </a:cubicBezTo>
                  <a:cubicBezTo>
                    <a:pt x="1" y="10456"/>
                    <a:pt x="1" y="10487"/>
                    <a:pt x="1" y="10517"/>
                  </a:cubicBezTo>
                  <a:close/>
                  <a:moveTo>
                    <a:pt x="1" y="9575"/>
                  </a:moveTo>
                  <a:cubicBezTo>
                    <a:pt x="1" y="9697"/>
                    <a:pt x="153" y="9788"/>
                    <a:pt x="275" y="9666"/>
                  </a:cubicBezTo>
                  <a:cubicBezTo>
                    <a:pt x="305" y="9636"/>
                    <a:pt x="305" y="9605"/>
                    <a:pt x="305" y="9575"/>
                  </a:cubicBezTo>
                  <a:lnTo>
                    <a:pt x="305" y="9241"/>
                  </a:lnTo>
                  <a:cubicBezTo>
                    <a:pt x="305" y="9089"/>
                    <a:pt x="153" y="9028"/>
                    <a:pt x="31" y="9119"/>
                  </a:cubicBezTo>
                  <a:cubicBezTo>
                    <a:pt x="1" y="9149"/>
                    <a:pt x="1" y="9210"/>
                    <a:pt x="1" y="9241"/>
                  </a:cubicBezTo>
                  <a:close/>
                  <a:moveTo>
                    <a:pt x="1" y="8268"/>
                  </a:moveTo>
                  <a:cubicBezTo>
                    <a:pt x="1" y="8420"/>
                    <a:pt x="153" y="8481"/>
                    <a:pt x="275" y="8390"/>
                  </a:cubicBezTo>
                  <a:cubicBezTo>
                    <a:pt x="305" y="8359"/>
                    <a:pt x="305" y="8329"/>
                    <a:pt x="305" y="8268"/>
                  </a:cubicBezTo>
                  <a:lnTo>
                    <a:pt x="305" y="7964"/>
                  </a:lnTo>
                  <a:cubicBezTo>
                    <a:pt x="305" y="7812"/>
                    <a:pt x="153" y="7751"/>
                    <a:pt x="31" y="7842"/>
                  </a:cubicBezTo>
                  <a:cubicBezTo>
                    <a:pt x="1" y="7873"/>
                    <a:pt x="1" y="7903"/>
                    <a:pt x="1" y="7964"/>
                  </a:cubicBezTo>
                  <a:close/>
                  <a:moveTo>
                    <a:pt x="1" y="6991"/>
                  </a:moveTo>
                  <a:cubicBezTo>
                    <a:pt x="1" y="7143"/>
                    <a:pt x="153" y="7204"/>
                    <a:pt x="275" y="7113"/>
                  </a:cubicBezTo>
                  <a:cubicBezTo>
                    <a:pt x="305" y="7083"/>
                    <a:pt x="305" y="7022"/>
                    <a:pt x="305" y="6991"/>
                  </a:cubicBezTo>
                  <a:lnTo>
                    <a:pt x="305" y="6657"/>
                  </a:lnTo>
                  <a:cubicBezTo>
                    <a:pt x="305" y="6535"/>
                    <a:pt x="153" y="6444"/>
                    <a:pt x="31" y="6566"/>
                  </a:cubicBezTo>
                  <a:cubicBezTo>
                    <a:pt x="1" y="6596"/>
                    <a:pt x="1" y="6627"/>
                    <a:pt x="1" y="6657"/>
                  </a:cubicBezTo>
                  <a:close/>
                  <a:moveTo>
                    <a:pt x="1" y="5715"/>
                  </a:moveTo>
                  <a:cubicBezTo>
                    <a:pt x="1" y="5836"/>
                    <a:pt x="153" y="5928"/>
                    <a:pt x="275" y="5806"/>
                  </a:cubicBezTo>
                  <a:cubicBezTo>
                    <a:pt x="305" y="5776"/>
                    <a:pt x="305" y="5745"/>
                    <a:pt x="305" y="5715"/>
                  </a:cubicBezTo>
                  <a:lnTo>
                    <a:pt x="305" y="5380"/>
                  </a:lnTo>
                  <a:cubicBezTo>
                    <a:pt x="305" y="5228"/>
                    <a:pt x="153" y="5168"/>
                    <a:pt x="31" y="5259"/>
                  </a:cubicBezTo>
                  <a:cubicBezTo>
                    <a:pt x="1" y="5289"/>
                    <a:pt x="1" y="5320"/>
                    <a:pt x="1" y="5380"/>
                  </a:cubicBezTo>
                  <a:close/>
                  <a:moveTo>
                    <a:pt x="1" y="4408"/>
                  </a:moveTo>
                  <a:cubicBezTo>
                    <a:pt x="1" y="4560"/>
                    <a:pt x="153" y="4621"/>
                    <a:pt x="275" y="4529"/>
                  </a:cubicBezTo>
                  <a:cubicBezTo>
                    <a:pt x="305" y="4499"/>
                    <a:pt x="305" y="4469"/>
                    <a:pt x="305" y="4408"/>
                  </a:cubicBezTo>
                  <a:lnTo>
                    <a:pt x="305" y="4104"/>
                  </a:lnTo>
                  <a:cubicBezTo>
                    <a:pt x="305" y="3952"/>
                    <a:pt x="153" y="3861"/>
                    <a:pt x="31" y="3982"/>
                  </a:cubicBezTo>
                  <a:cubicBezTo>
                    <a:pt x="1" y="4013"/>
                    <a:pt x="1" y="4043"/>
                    <a:pt x="1" y="4104"/>
                  </a:cubicBezTo>
                  <a:close/>
                  <a:moveTo>
                    <a:pt x="1" y="3131"/>
                  </a:moveTo>
                  <a:cubicBezTo>
                    <a:pt x="1" y="3253"/>
                    <a:pt x="153" y="3344"/>
                    <a:pt x="275" y="3253"/>
                  </a:cubicBezTo>
                  <a:cubicBezTo>
                    <a:pt x="305" y="3192"/>
                    <a:pt x="305" y="3162"/>
                    <a:pt x="305" y="3131"/>
                  </a:cubicBezTo>
                  <a:lnTo>
                    <a:pt x="305" y="2797"/>
                  </a:lnTo>
                  <a:cubicBezTo>
                    <a:pt x="305" y="2645"/>
                    <a:pt x="153" y="2584"/>
                    <a:pt x="31" y="2675"/>
                  </a:cubicBezTo>
                  <a:cubicBezTo>
                    <a:pt x="1" y="2706"/>
                    <a:pt x="1" y="2766"/>
                    <a:pt x="1" y="2797"/>
                  </a:cubicBezTo>
                  <a:close/>
                  <a:moveTo>
                    <a:pt x="1" y="1824"/>
                  </a:moveTo>
                  <a:cubicBezTo>
                    <a:pt x="1" y="1976"/>
                    <a:pt x="153" y="2037"/>
                    <a:pt x="275" y="1946"/>
                  </a:cubicBezTo>
                  <a:cubicBezTo>
                    <a:pt x="305" y="1915"/>
                    <a:pt x="305" y="1885"/>
                    <a:pt x="305" y="1824"/>
                  </a:cubicBezTo>
                  <a:lnTo>
                    <a:pt x="305" y="1520"/>
                  </a:lnTo>
                  <a:cubicBezTo>
                    <a:pt x="305" y="1368"/>
                    <a:pt x="153" y="1307"/>
                    <a:pt x="31" y="1399"/>
                  </a:cubicBezTo>
                  <a:cubicBezTo>
                    <a:pt x="1" y="1429"/>
                    <a:pt x="1" y="1459"/>
                    <a:pt x="1" y="15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5452500" y="3137875"/>
              <a:ext cx="7625" cy="276625"/>
            </a:xfrm>
            <a:custGeom>
              <a:rect b="b" l="l" r="r" t="t"/>
              <a:pathLst>
                <a:path extrusionOk="0" h="11065" w="305">
                  <a:moveTo>
                    <a:pt x="304" y="213"/>
                  </a:moveTo>
                  <a:cubicBezTo>
                    <a:pt x="304" y="92"/>
                    <a:pt x="152" y="0"/>
                    <a:pt x="31" y="122"/>
                  </a:cubicBezTo>
                  <a:cubicBezTo>
                    <a:pt x="0" y="152"/>
                    <a:pt x="0" y="183"/>
                    <a:pt x="0" y="213"/>
                  </a:cubicBezTo>
                  <a:lnTo>
                    <a:pt x="0" y="548"/>
                  </a:lnTo>
                  <a:cubicBezTo>
                    <a:pt x="0" y="700"/>
                    <a:pt x="152" y="760"/>
                    <a:pt x="274" y="669"/>
                  </a:cubicBezTo>
                  <a:cubicBezTo>
                    <a:pt x="304" y="639"/>
                    <a:pt x="304" y="578"/>
                    <a:pt x="304" y="548"/>
                  </a:cubicBezTo>
                  <a:close/>
                  <a:moveTo>
                    <a:pt x="0" y="10852"/>
                  </a:moveTo>
                  <a:cubicBezTo>
                    <a:pt x="0" y="11004"/>
                    <a:pt x="152" y="11064"/>
                    <a:pt x="274" y="10973"/>
                  </a:cubicBezTo>
                  <a:cubicBezTo>
                    <a:pt x="304" y="10943"/>
                    <a:pt x="304" y="10882"/>
                    <a:pt x="304" y="10852"/>
                  </a:cubicBezTo>
                  <a:lnTo>
                    <a:pt x="304" y="10517"/>
                  </a:lnTo>
                  <a:cubicBezTo>
                    <a:pt x="304" y="10396"/>
                    <a:pt x="152" y="10305"/>
                    <a:pt x="31" y="10426"/>
                  </a:cubicBezTo>
                  <a:cubicBezTo>
                    <a:pt x="0" y="10457"/>
                    <a:pt x="0" y="10487"/>
                    <a:pt x="0" y="10517"/>
                  </a:cubicBezTo>
                  <a:close/>
                  <a:moveTo>
                    <a:pt x="0" y="9575"/>
                  </a:moveTo>
                  <a:cubicBezTo>
                    <a:pt x="0" y="9697"/>
                    <a:pt x="152" y="9788"/>
                    <a:pt x="274" y="9666"/>
                  </a:cubicBezTo>
                  <a:cubicBezTo>
                    <a:pt x="304" y="9636"/>
                    <a:pt x="304" y="9605"/>
                    <a:pt x="304" y="9575"/>
                  </a:cubicBezTo>
                  <a:lnTo>
                    <a:pt x="304" y="9241"/>
                  </a:lnTo>
                  <a:cubicBezTo>
                    <a:pt x="304" y="9089"/>
                    <a:pt x="152" y="9028"/>
                    <a:pt x="31" y="9119"/>
                  </a:cubicBezTo>
                  <a:cubicBezTo>
                    <a:pt x="0" y="9150"/>
                    <a:pt x="0" y="9180"/>
                    <a:pt x="0" y="9241"/>
                  </a:cubicBezTo>
                  <a:close/>
                  <a:moveTo>
                    <a:pt x="0" y="8268"/>
                  </a:moveTo>
                  <a:cubicBezTo>
                    <a:pt x="0" y="8420"/>
                    <a:pt x="152" y="8481"/>
                    <a:pt x="274" y="8390"/>
                  </a:cubicBezTo>
                  <a:cubicBezTo>
                    <a:pt x="304" y="8359"/>
                    <a:pt x="304" y="8329"/>
                    <a:pt x="304" y="8268"/>
                  </a:cubicBezTo>
                  <a:lnTo>
                    <a:pt x="304" y="7964"/>
                  </a:lnTo>
                  <a:cubicBezTo>
                    <a:pt x="304" y="7812"/>
                    <a:pt x="152" y="7721"/>
                    <a:pt x="31" y="7843"/>
                  </a:cubicBezTo>
                  <a:cubicBezTo>
                    <a:pt x="0" y="7873"/>
                    <a:pt x="0" y="7903"/>
                    <a:pt x="0" y="7964"/>
                  </a:cubicBezTo>
                  <a:close/>
                  <a:moveTo>
                    <a:pt x="0" y="6991"/>
                  </a:moveTo>
                  <a:cubicBezTo>
                    <a:pt x="0" y="7113"/>
                    <a:pt x="152" y="7204"/>
                    <a:pt x="274" y="7113"/>
                  </a:cubicBezTo>
                  <a:cubicBezTo>
                    <a:pt x="304" y="7052"/>
                    <a:pt x="304" y="7022"/>
                    <a:pt x="304" y="6991"/>
                  </a:cubicBezTo>
                  <a:lnTo>
                    <a:pt x="304" y="6657"/>
                  </a:lnTo>
                  <a:cubicBezTo>
                    <a:pt x="304" y="6505"/>
                    <a:pt x="152" y="6444"/>
                    <a:pt x="31" y="6536"/>
                  </a:cubicBezTo>
                  <a:cubicBezTo>
                    <a:pt x="0" y="6566"/>
                    <a:pt x="0" y="6627"/>
                    <a:pt x="0" y="6657"/>
                  </a:cubicBezTo>
                  <a:close/>
                  <a:moveTo>
                    <a:pt x="0" y="5684"/>
                  </a:moveTo>
                  <a:cubicBezTo>
                    <a:pt x="0" y="5836"/>
                    <a:pt x="152" y="5897"/>
                    <a:pt x="274" y="5806"/>
                  </a:cubicBezTo>
                  <a:cubicBezTo>
                    <a:pt x="304" y="5776"/>
                    <a:pt x="304" y="5745"/>
                    <a:pt x="304" y="5684"/>
                  </a:cubicBezTo>
                  <a:lnTo>
                    <a:pt x="304" y="5380"/>
                  </a:lnTo>
                  <a:cubicBezTo>
                    <a:pt x="304" y="5229"/>
                    <a:pt x="152" y="5168"/>
                    <a:pt x="31" y="5259"/>
                  </a:cubicBezTo>
                  <a:cubicBezTo>
                    <a:pt x="0" y="5289"/>
                    <a:pt x="0" y="5320"/>
                    <a:pt x="0" y="5380"/>
                  </a:cubicBezTo>
                  <a:close/>
                  <a:moveTo>
                    <a:pt x="0" y="4408"/>
                  </a:moveTo>
                  <a:cubicBezTo>
                    <a:pt x="0" y="4560"/>
                    <a:pt x="152" y="4621"/>
                    <a:pt x="274" y="4529"/>
                  </a:cubicBezTo>
                  <a:cubicBezTo>
                    <a:pt x="304" y="4499"/>
                    <a:pt x="304" y="4438"/>
                    <a:pt x="304" y="4408"/>
                  </a:cubicBezTo>
                  <a:lnTo>
                    <a:pt x="304" y="4073"/>
                  </a:lnTo>
                  <a:cubicBezTo>
                    <a:pt x="304" y="3952"/>
                    <a:pt x="152" y="3861"/>
                    <a:pt x="31" y="3982"/>
                  </a:cubicBezTo>
                  <a:cubicBezTo>
                    <a:pt x="0" y="4013"/>
                    <a:pt x="0" y="4043"/>
                    <a:pt x="0" y="4073"/>
                  </a:cubicBezTo>
                  <a:close/>
                  <a:moveTo>
                    <a:pt x="0" y="3131"/>
                  </a:moveTo>
                  <a:cubicBezTo>
                    <a:pt x="0" y="3253"/>
                    <a:pt x="152" y="3344"/>
                    <a:pt x="274" y="3222"/>
                  </a:cubicBezTo>
                  <a:cubicBezTo>
                    <a:pt x="304" y="3192"/>
                    <a:pt x="304" y="3162"/>
                    <a:pt x="304" y="3131"/>
                  </a:cubicBezTo>
                  <a:lnTo>
                    <a:pt x="304" y="2797"/>
                  </a:lnTo>
                  <a:cubicBezTo>
                    <a:pt x="304" y="2645"/>
                    <a:pt x="152" y="2584"/>
                    <a:pt x="31" y="2675"/>
                  </a:cubicBezTo>
                  <a:cubicBezTo>
                    <a:pt x="0" y="2706"/>
                    <a:pt x="0" y="2766"/>
                    <a:pt x="0" y="2797"/>
                  </a:cubicBezTo>
                  <a:close/>
                  <a:moveTo>
                    <a:pt x="0" y="1824"/>
                  </a:moveTo>
                  <a:cubicBezTo>
                    <a:pt x="0" y="1976"/>
                    <a:pt x="152" y="2037"/>
                    <a:pt x="274" y="1946"/>
                  </a:cubicBezTo>
                  <a:cubicBezTo>
                    <a:pt x="304" y="1915"/>
                    <a:pt x="304" y="1885"/>
                    <a:pt x="304" y="1824"/>
                  </a:cubicBezTo>
                  <a:lnTo>
                    <a:pt x="304" y="1520"/>
                  </a:lnTo>
                  <a:cubicBezTo>
                    <a:pt x="304" y="1368"/>
                    <a:pt x="152" y="1307"/>
                    <a:pt x="31" y="1399"/>
                  </a:cubicBezTo>
                  <a:cubicBezTo>
                    <a:pt x="0" y="1429"/>
                    <a:pt x="0" y="1459"/>
                    <a:pt x="0" y="15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2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1166575" y="-2144750"/>
            <a:ext cx="6810850" cy="943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8"/>
          <p:cNvSpPr txBox="1"/>
          <p:nvPr>
            <p:ph idx="1" type="body"/>
          </p:nvPr>
        </p:nvSpPr>
        <p:spPr>
          <a:xfrm>
            <a:off x="1698750" y="2936663"/>
            <a:ext cx="5746500" cy="7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atamaran ExtraBold"/>
              <a:buAutoNum type="arabicPeriod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lphaLcPeriod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lphaLcPeriod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romanLcPeriod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lphaLcPeriod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romanLcPeriod"/>
              <a:defRPr/>
            </a:lvl9pPr>
          </a:lstStyle>
          <a:p/>
        </p:txBody>
      </p:sp>
      <p:sp>
        <p:nvSpPr>
          <p:cNvPr id="211" name="Google Shape;211;p18"/>
          <p:cNvSpPr txBox="1"/>
          <p:nvPr>
            <p:ph type="title"/>
          </p:nvPr>
        </p:nvSpPr>
        <p:spPr>
          <a:xfrm>
            <a:off x="1698750" y="1447549"/>
            <a:ext cx="5746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1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12" name="Google Shape;212;p18"/>
          <p:cNvGrpSpPr/>
          <p:nvPr/>
        </p:nvGrpSpPr>
        <p:grpSpPr>
          <a:xfrm>
            <a:off x="2967475" y="91450"/>
            <a:ext cx="3209050" cy="123900"/>
            <a:chOff x="2203200" y="4638650"/>
            <a:chExt cx="3209050" cy="123900"/>
          </a:xfrm>
        </p:grpSpPr>
        <p:sp>
          <p:nvSpPr>
            <p:cNvPr id="213" name="Google Shape;213;p18"/>
            <p:cNvSpPr/>
            <p:nvPr/>
          </p:nvSpPr>
          <p:spPr>
            <a:xfrm>
              <a:off x="2596825" y="4638650"/>
              <a:ext cx="2406600" cy="48675"/>
            </a:xfrm>
            <a:custGeom>
              <a:rect b="b" l="l" r="r" t="t"/>
              <a:pathLst>
                <a:path extrusionOk="0" h="1947" w="96264">
                  <a:moveTo>
                    <a:pt x="94379" y="1277"/>
                  </a:moveTo>
                  <a:lnTo>
                    <a:pt x="1885" y="1277"/>
                  </a:lnTo>
                  <a:cubicBezTo>
                    <a:pt x="1763" y="1672"/>
                    <a:pt x="1398" y="1946"/>
                    <a:pt x="973" y="1946"/>
                  </a:cubicBezTo>
                  <a:cubicBezTo>
                    <a:pt x="426" y="1946"/>
                    <a:pt x="0" y="1490"/>
                    <a:pt x="0" y="973"/>
                  </a:cubicBezTo>
                  <a:cubicBezTo>
                    <a:pt x="0" y="426"/>
                    <a:pt x="426" y="1"/>
                    <a:pt x="973" y="1"/>
                  </a:cubicBezTo>
                  <a:cubicBezTo>
                    <a:pt x="1398" y="1"/>
                    <a:pt x="1763" y="274"/>
                    <a:pt x="1885" y="639"/>
                  </a:cubicBezTo>
                  <a:lnTo>
                    <a:pt x="94379" y="639"/>
                  </a:lnTo>
                  <a:cubicBezTo>
                    <a:pt x="94501" y="274"/>
                    <a:pt x="94865" y="1"/>
                    <a:pt x="95291" y="1"/>
                  </a:cubicBezTo>
                  <a:cubicBezTo>
                    <a:pt x="95838" y="1"/>
                    <a:pt x="96263" y="426"/>
                    <a:pt x="96263" y="973"/>
                  </a:cubicBezTo>
                  <a:cubicBezTo>
                    <a:pt x="96263" y="1490"/>
                    <a:pt x="95838" y="1946"/>
                    <a:pt x="95291" y="1946"/>
                  </a:cubicBezTo>
                  <a:cubicBezTo>
                    <a:pt x="94865" y="1946"/>
                    <a:pt x="94501" y="1672"/>
                    <a:pt x="94379" y="12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2203200" y="4754150"/>
              <a:ext cx="3209050" cy="8400"/>
            </a:xfrm>
            <a:custGeom>
              <a:rect b="b" l="l" r="r" t="t"/>
              <a:pathLst>
                <a:path extrusionOk="0" h="336" w="128362">
                  <a:moveTo>
                    <a:pt x="128149" y="335"/>
                  </a:moveTo>
                  <a:cubicBezTo>
                    <a:pt x="128301" y="335"/>
                    <a:pt x="128361" y="153"/>
                    <a:pt x="128270" y="62"/>
                  </a:cubicBezTo>
                  <a:cubicBezTo>
                    <a:pt x="128240" y="31"/>
                    <a:pt x="128209" y="1"/>
                    <a:pt x="128149" y="1"/>
                  </a:cubicBezTo>
                  <a:lnTo>
                    <a:pt x="127814" y="1"/>
                  </a:lnTo>
                  <a:cubicBezTo>
                    <a:pt x="127693" y="1"/>
                    <a:pt x="127601" y="183"/>
                    <a:pt x="127723" y="274"/>
                  </a:cubicBezTo>
                  <a:cubicBezTo>
                    <a:pt x="127753" y="305"/>
                    <a:pt x="127784" y="335"/>
                    <a:pt x="127814" y="335"/>
                  </a:cubicBezTo>
                  <a:lnTo>
                    <a:pt x="128149" y="335"/>
                  </a:lnTo>
                  <a:close/>
                  <a:moveTo>
                    <a:pt x="213" y="1"/>
                  </a:moveTo>
                  <a:cubicBezTo>
                    <a:pt x="61" y="1"/>
                    <a:pt x="0" y="183"/>
                    <a:pt x="91" y="274"/>
                  </a:cubicBezTo>
                  <a:cubicBezTo>
                    <a:pt x="122" y="305"/>
                    <a:pt x="152" y="335"/>
                    <a:pt x="213" y="335"/>
                  </a:cubicBezTo>
                  <a:lnTo>
                    <a:pt x="547" y="335"/>
                  </a:lnTo>
                  <a:cubicBezTo>
                    <a:pt x="669" y="335"/>
                    <a:pt x="760" y="153"/>
                    <a:pt x="639" y="62"/>
                  </a:cubicBezTo>
                  <a:cubicBezTo>
                    <a:pt x="608" y="31"/>
                    <a:pt x="578" y="1"/>
                    <a:pt x="547" y="1"/>
                  </a:cubicBezTo>
                  <a:lnTo>
                    <a:pt x="213" y="1"/>
                  </a:lnTo>
                  <a:close/>
                  <a:moveTo>
                    <a:pt x="1490" y="1"/>
                  </a:moveTo>
                  <a:cubicBezTo>
                    <a:pt x="1368" y="1"/>
                    <a:pt x="1277" y="183"/>
                    <a:pt x="1398" y="274"/>
                  </a:cubicBezTo>
                  <a:cubicBezTo>
                    <a:pt x="1429" y="305"/>
                    <a:pt x="1459" y="335"/>
                    <a:pt x="1490" y="335"/>
                  </a:cubicBezTo>
                  <a:lnTo>
                    <a:pt x="1824" y="335"/>
                  </a:lnTo>
                  <a:cubicBezTo>
                    <a:pt x="1976" y="335"/>
                    <a:pt x="2037" y="153"/>
                    <a:pt x="1946" y="62"/>
                  </a:cubicBezTo>
                  <a:cubicBezTo>
                    <a:pt x="1915" y="31"/>
                    <a:pt x="1854" y="1"/>
                    <a:pt x="1824" y="1"/>
                  </a:cubicBezTo>
                  <a:lnTo>
                    <a:pt x="1490" y="1"/>
                  </a:lnTo>
                  <a:close/>
                  <a:moveTo>
                    <a:pt x="2797" y="1"/>
                  </a:moveTo>
                  <a:cubicBezTo>
                    <a:pt x="2645" y="1"/>
                    <a:pt x="2584" y="183"/>
                    <a:pt x="2675" y="274"/>
                  </a:cubicBezTo>
                  <a:cubicBezTo>
                    <a:pt x="2706" y="305"/>
                    <a:pt x="2736" y="335"/>
                    <a:pt x="2797" y="335"/>
                  </a:cubicBezTo>
                  <a:lnTo>
                    <a:pt x="3101" y="335"/>
                  </a:lnTo>
                  <a:cubicBezTo>
                    <a:pt x="3253" y="335"/>
                    <a:pt x="3313" y="153"/>
                    <a:pt x="3222" y="62"/>
                  </a:cubicBezTo>
                  <a:cubicBezTo>
                    <a:pt x="3192" y="31"/>
                    <a:pt x="3161" y="1"/>
                    <a:pt x="3101" y="1"/>
                  </a:cubicBezTo>
                  <a:lnTo>
                    <a:pt x="2797" y="1"/>
                  </a:lnTo>
                  <a:close/>
                  <a:moveTo>
                    <a:pt x="4073" y="1"/>
                  </a:moveTo>
                  <a:cubicBezTo>
                    <a:pt x="3921" y="1"/>
                    <a:pt x="3861" y="183"/>
                    <a:pt x="3952" y="274"/>
                  </a:cubicBezTo>
                  <a:cubicBezTo>
                    <a:pt x="3982" y="305"/>
                    <a:pt x="4043" y="335"/>
                    <a:pt x="4073" y="335"/>
                  </a:cubicBezTo>
                  <a:lnTo>
                    <a:pt x="4408" y="335"/>
                  </a:lnTo>
                  <a:cubicBezTo>
                    <a:pt x="4529" y="335"/>
                    <a:pt x="4620" y="153"/>
                    <a:pt x="4529" y="62"/>
                  </a:cubicBezTo>
                  <a:cubicBezTo>
                    <a:pt x="4468" y="31"/>
                    <a:pt x="4438" y="1"/>
                    <a:pt x="4408" y="1"/>
                  </a:cubicBezTo>
                  <a:lnTo>
                    <a:pt x="4073" y="1"/>
                  </a:lnTo>
                  <a:close/>
                  <a:moveTo>
                    <a:pt x="5380" y="1"/>
                  </a:moveTo>
                  <a:cubicBezTo>
                    <a:pt x="5228" y="1"/>
                    <a:pt x="5168" y="183"/>
                    <a:pt x="5259" y="274"/>
                  </a:cubicBezTo>
                  <a:cubicBezTo>
                    <a:pt x="5289" y="305"/>
                    <a:pt x="5320" y="335"/>
                    <a:pt x="5380" y="335"/>
                  </a:cubicBezTo>
                  <a:lnTo>
                    <a:pt x="5684" y="335"/>
                  </a:lnTo>
                  <a:cubicBezTo>
                    <a:pt x="5836" y="335"/>
                    <a:pt x="5897" y="153"/>
                    <a:pt x="5806" y="62"/>
                  </a:cubicBezTo>
                  <a:cubicBezTo>
                    <a:pt x="5775" y="31"/>
                    <a:pt x="5745" y="1"/>
                    <a:pt x="5684" y="1"/>
                  </a:cubicBezTo>
                  <a:lnTo>
                    <a:pt x="5380" y="1"/>
                  </a:lnTo>
                  <a:close/>
                  <a:moveTo>
                    <a:pt x="6657" y="1"/>
                  </a:moveTo>
                  <a:cubicBezTo>
                    <a:pt x="6505" y="1"/>
                    <a:pt x="6444" y="183"/>
                    <a:pt x="6535" y="274"/>
                  </a:cubicBezTo>
                  <a:cubicBezTo>
                    <a:pt x="6566" y="305"/>
                    <a:pt x="6596" y="335"/>
                    <a:pt x="6657" y="335"/>
                  </a:cubicBezTo>
                  <a:lnTo>
                    <a:pt x="6991" y="335"/>
                  </a:lnTo>
                  <a:cubicBezTo>
                    <a:pt x="7113" y="335"/>
                    <a:pt x="7204" y="153"/>
                    <a:pt x="7082" y="62"/>
                  </a:cubicBezTo>
                  <a:cubicBezTo>
                    <a:pt x="7052" y="31"/>
                    <a:pt x="7022" y="1"/>
                    <a:pt x="6991" y="1"/>
                  </a:cubicBezTo>
                  <a:lnTo>
                    <a:pt x="6657" y="1"/>
                  </a:lnTo>
                  <a:close/>
                  <a:moveTo>
                    <a:pt x="7934" y="1"/>
                  </a:moveTo>
                  <a:cubicBezTo>
                    <a:pt x="7812" y="1"/>
                    <a:pt x="7721" y="183"/>
                    <a:pt x="7842" y="274"/>
                  </a:cubicBezTo>
                  <a:cubicBezTo>
                    <a:pt x="7873" y="305"/>
                    <a:pt x="7903" y="335"/>
                    <a:pt x="7934" y="335"/>
                  </a:cubicBezTo>
                  <a:lnTo>
                    <a:pt x="8268" y="335"/>
                  </a:lnTo>
                  <a:cubicBezTo>
                    <a:pt x="8420" y="335"/>
                    <a:pt x="8481" y="153"/>
                    <a:pt x="8390" y="62"/>
                  </a:cubicBezTo>
                  <a:cubicBezTo>
                    <a:pt x="8359" y="31"/>
                    <a:pt x="8298" y="1"/>
                    <a:pt x="8268" y="1"/>
                  </a:cubicBezTo>
                  <a:lnTo>
                    <a:pt x="7934" y="1"/>
                  </a:lnTo>
                  <a:close/>
                  <a:moveTo>
                    <a:pt x="9241" y="1"/>
                  </a:moveTo>
                  <a:cubicBezTo>
                    <a:pt x="9089" y="1"/>
                    <a:pt x="9028" y="183"/>
                    <a:pt x="9119" y="274"/>
                  </a:cubicBezTo>
                  <a:cubicBezTo>
                    <a:pt x="9149" y="305"/>
                    <a:pt x="9180" y="335"/>
                    <a:pt x="9241" y="335"/>
                  </a:cubicBezTo>
                  <a:lnTo>
                    <a:pt x="9545" y="335"/>
                  </a:lnTo>
                  <a:cubicBezTo>
                    <a:pt x="9697" y="335"/>
                    <a:pt x="9757" y="153"/>
                    <a:pt x="9666" y="62"/>
                  </a:cubicBezTo>
                  <a:cubicBezTo>
                    <a:pt x="9636" y="31"/>
                    <a:pt x="9605" y="1"/>
                    <a:pt x="9545" y="1"/>
                  </a:cubicBezTo>
                  <a:lnTo>
                    <a:pt x="9241" y="1"/>
                  </a:lnTo>
                  <a:close/>
                  <a:moveTo>
                    <a:pt x="10517" y="1"/>
                  </a:moveTo>
                  <a:cubicBezTo>
                    <a:pt x="10396" y="1"/>
                    <a:pt x="10304" y="183"/>
                    <a:pt x="10396" y="274"/>
                  </a:cubicBezTo>
                  <a:cubicBezTo>
                    <a:pt x="10456" y="305"/>
                    <a:pt x="10487" y="335"/>
                    <a:pt x="10517" y="335"/>
                  </a:cubicBezTo>
                  <a:lnTo>
                    <a:pt x="10852" y="335"/>
                  </a:lnTo>
                  <a:cubicBezTo>
                    <a:pt x="11004" y="335"/>
                    <a:pt x="11064" y="153"/>
                    <a:pt x="10973" y="62"/>
                  </a:cubicBezTo>
                  <a:cubicBezTo>
                    <a:pt x="10943" y="31"/>
                    <a:pt x="10882" y="1"/>
                    <a:pt x="10852" y="1"/>
                  </a:cubicBezTo>
                  <a:lnTo>
                    <a:pt x="10517" y="1"/>
                  </a:lnTo>
                  <a:close/>
                  <a:moveTo>
                    <a:pt x="11824" y="1"/>
                  </a:moveTo>
                  <a:cubicBezTo>
                    <a:pt x="11672" y="1"/>
                    <a:pt x="11611" y="183"/>
                    <a:pt x="11703" y="274"/>
                  </a:cubicBezTo>
                  <a:cubicBezTo>
                    <a:pt x="11733" y="305"/>
                    <a:pt x="11763" y="335"/>
                    <a:pt x="11824" y="335"/>
                  </a:cubicBezTo>
                  <a:lnTo>
                    <a:pt x="12128" y="335"/>
                  </a:lnTo>
                  <a:cubicBezTo>
                    <a:pt x="12280" y="335"/>
                    <a:pt x="12341" y="153"/>
                    <a:pt x="12250" y="62"/>
                  </a:cubicBezTo>
                  <a:cubicBezTo>
                    <a:pt x="12219" y="31"/>
                    <a:pt x="12189" y="1"/>
                    <a:pt x="12128" y="1"/>
                  </a:cubicBezTo>
                  <a:lnTo>
                    <a:pt x="11824" y="1"/>
                  </a:lnTo>
                  <a:close/>
                  <a:moveTo>
                    <a:pt x="13101" y="1"/>
                  </a:moveTo>
                  <a:cubicBezTo>
                    <a:pt x="12949" y="1"/>
                    <a:pt x="12888" y="183"/>
                    <a:pt x="12979" y="274"/>
                  </a:cubicBezTo>
                  <a:cubicBezTo>
                    <a:pt x="13010" y="305"/>
                    <a:pt x="13070" y="335"/>
                    <a:pt x="13101" y="335"/>
                  </a:cubicBezTo>
                  <a:lnTo>
                    <a:pt x="13435" y="335"/>
                  </a:lnTo>
                  <a:cubicBezTo>
                    <a:pt x="13557" y="335"/>
                    <a:pt x="13648" y="153"/>
                    <a:pt x="13526" y="62"/>
                  </a:cubicBezTo>
                  <a:cubicBezTo>
                    <a:pt x="13496" y="31"/>
                    <a:pt x="13466" y="1"/>
                    <a:pt x="13435" y="1"/>
                  </a:cubicBezTo>
                  <a:lnTo>
                    <a:pt x="13101" y="1"/>
                  </a:lnTo>
                  <a:close/>
                  <a:moveTo>
                    <a:pt x="14377" y="1"/>
                  </a:moveTo>
                  <a:cubicBezTo>
                    <a:pt x="14256" y="1"/>
                    <a:pt x="14165" y="183"/>
                    <a:pt x="14286" y="274"/>
                  </a:cubicBezTo>
                  <a:cubicBezTo>
                    <a:pt x="14317" y="305"/>
                    <a:pt x="14347" y="335"/>
                    <a:pt x="14377" y="335"/>
                  </a:cubicBezTo>
                  <a:lnTo>
                    <a:pt x="14712" y="335"/>
                  </a:lnTo>
                  <a:cubicBezTo>
                    <a:pt x="14864" y="335"/>
                    <a:pt x="14925" y="153"/>
                    <a:pt x="14833" y="62"/>
                  </a:cubicBezTo>
                  <a:cubicBezTo>
                    <a:pt x="14803" y="31"/>
                    <a:pt x="14773" y="1"/>
                    <a:pt x="14712" y="1"/>
                  </a:cubicBezTo>
                  <a:lnTo>
                    <a:pt x="14377" y="1"/>
                  </a:lnTo>
                  <a:close/>
                  <a:moveTo>
                    <a:pt x="15684" y="1"/>
                  </a:moveTo>
                  <a:cubicBezTo>
                    <a:pt x="15532" y="1"/>
                    <a:pt x="15472" y="183"/>
                    <a:pt x="15563" y="274"/>
                  </a:cubicBezTo>
                  <a:cubicBezTo>
                    <a:pt x="15593" y="305"/>
                    <a:pt x="15624" y="335"/>
                    <a:pt x="15684" y="335"/>
                  </a:cubicBezTo>
                  <a:lnTo>
                    <a:pt x="15988" y="335"/>
                  </a:lnTo>
                  <a:cubicBezTo>
                    <a:pt x="16140" y="335"/>
                    <a:pt x="16232" y="153"/>
                    <a:pt x="16110" y="62"/>
                  </a:cubicBezTo>
                  <a:cubicBezTo>
                    <a:pt x="16080" y="31"/>
                    <a:pt x="16049" y="1"/>
                    <a:pt x="15988" y="1"/>
                  </a:cubicBezTo>
                  <a:lnTo>
                    <a:pt x="15684" y="1"/>
                  </a:lnTo>
                  <a:close/>
                  <a:moveTo>
                    <a:pt x="16961" y="1"/>
                  </a:moveTo>
                  <a:cubicBezTo>
                    <a:pt x="16840" y="1"/>
                    <a:pt x="16748" y="183"/>
                    <a:pt x="16840" y="274"/>
                  </a:cubicBezTo>
                  <a:cubicBezTo>
                    <a:pt x="16900" y="305"/>
                    <a:pt x="16931" y="335"/>
                    <a:pt x="16961" y="335"/>
                  </a:cubicBezTo>
                  <a:lnTo>
                    <a:pt x="17295" y="335"/>
                  </a:lnTo>
                  <a:cubicBezTo>
                    <a:pt x="17447" y="335"/>
                    <a:pt x="17508" y="153"/>
                    <a:pt x="17417" y="62"/>
                  </a:cubicBezTo>
                  <a:cubicBezTo>
                    <a:pt x="17387" y="31"/>
                    <a:pt x="17326" y="1"/>
                    <a:pt x="17295" y="1"/>
                  </a:cubicBezTo>
                  <a:lnTo>
                    <a:pt x="16961" y="1"/>
                  </a:lnTo>
                  <a:close/>
                  <a:moveTo>
                    <a:pt x="18268" y="1"/>
                  </a:moveTo>
                  <a:cubicBezTo>
                    <a:pt x="18116" y="1"/>
                    <a:pt x="18055" y="183"/>
                    <a:pt x="18147" y="274"/>
                  </a:cubicBezTo>
                  <a:cubicBezTo>
                    <a:pt x="18177" y="305"/>
                    <a:pt x="18207" y="335"/>
                    <a:pt x="18268" y="335"/>
                  </a:cubicBezTo>
                  <a:lnTo>
                    <a:pt x="18572" y="335"/>
                  </a:lnTo>
                  <a:cubicBezTo>
                    <a:pt x="18724" y="335"/>
                    <a:pt x="18785" y="153"/>
                    <a:pt x="18694" y="62"/>
                  </a:cubicBezTo>
                  <a:cubicBezTo>
                    <a:pt x="18663" y="31"/>
                    <a:pt x="18633" y="1"/>
                    <a:pt x="18572" y="1"/>
                  </a:cubicBezTo>
                  <a:lnTo>
                    <a:pt x="18268" y="1"/>
                  </a:lnTo>
                  <a:close/>
                  <a:moveTo>
                    <a:pt x="19545" y="1"/>
                  </a:moveTo>
                  <a:cubicBezTo>
                    <a:pt x="19393" y="1"/>
                    <a:pt x="19332" y="183"/>
                    <a:pt x="19423" y="274"/>
                  </a:cubicBezTo>
                  <a:cubicBezTo>
                    <a:pt x="19454" y="305"/>
                    <a:pt x="19514" y="335"/>
                    <a:pt x="19545" y="335"/>
                  </a:cubicBezTo>
                  <a:lnTo>
                    <a:pt x="19879" y="335"/>
                  </a:lnTo>
                  <a:cubicBezTo>
                    <a:pt x="20001" y="335"/>
                    <a:pt x="20092" y="153"/>
                    <a:pt x="19970" y="62"/>
                  </a:cubicBezTo>
                  <a:cubicBezTo>
                    <a:pt x="19940" y="31"/>
                    <a:pt x="19909" y="1"/>
                    <a:pt x="19879" y="1"/>
                  </a:cubicBezTo>
                  <a:lnTo>
                    <a:pt x="19545" y="1"/>
                  </a:lnTo>
                  <a:close/>
                  <a:moveTo>
                    <a:pt x="20821" y="1"/>
                  </a:moveTo>
                  <a:cubicBezTo>
                    <a:pt x="20700" y="1"/>
                    <a:pt x="20609" y="183"/>
                    <a:pt x="20730" y="274"/>
                  </a:cubicBezTo>
                  <a:cubicBezTo>
                    <a:pt x="20761" y="305"/>
                    <a:pt x="20791" y="335"/>
                    <a:pt x="20821" y="335"/>
                  </a:cubicBezTo>
                  <a:lnTo>
                    <a:pt x="21156" y="335"/>
                  </a:lnTo>
                  <a:cubicBezTo>
                    <a:pt x="21308" y="335"/>
                    <a:pt x="21368" y="153"/>
                    <a:pt x="21277" y="62"/>
                  </a:cubicBezTo>
                  <a:cubicBezTo>
                    <a:pt x="21247" y="31"/>
                    <a:pt x="21216" y="1"/>
                    <a:pt x="21156" y="1"/>
                  </a:cubicBezTo>
                  <a:lnTo>
                    <a:pt x="20821" y="1"/>
                  </a:lnTo>
                  <a:close/>
                  <a:moveTo>
                    <a:pt x="22128" y="1"/>
                  </a:moveTo>
                  <a:cubicBezTo>
                    <a:pt x="21976" y="1"/>
                    <a:pt x="21916" y="183"/>
                    <a:pt x="22007" y="274"/>
                  </a:cubicBezTo>
                  <a:cubicBezTo>
                    <a:pt x="22037" y="305"/>
                    <a:pt x="22068" y="335"/>
                    <a:pt x="22128" y="335"/>
                  </a:cubicBezTo>
                  <a:lnTo>
                    <a:pt x="22432" y="335"/>
                  </a:lnTo>
                  <a:cubicBezTo>
                    <a:pt x="22584" y="335"/>
                    <a:pt x="22675" y="153"/>
                    <a:pt x="22554" y="62"/>
                  </a:cubicBezTo>
                  <a:cubicBezTo>
                    <a:pt x="22524" y="31"/>
                    <a:pt x="22493" y="1"/>
                    <a:pt x="22432" y="1"/>
                  </a:cubicBezTo>
                  <a:lnTo>
                    <a:pt x="22128" y="1"/>
                  </a:lnTo>
                  <a:close/>
                  <a:moveTo>
                    <a:pt x="23405" y="1"/>
                  </a:moveTo>
                  <a:cubicBezTo>
                    <a:pt x="23283" y="1"/>
                    <a:pt x="23192" y="183"/>
                    <a:pt x="23314" y="274"/>
                  </a:cubicBezTo>
                  <a:cubicBezTo>
                    <a:pt x="23344" y="305"/>
                    <a:pt x="23375" y="335"/>
                    <a:pt x="23405" y="335"/>
                  </a:cubicBezTo>
                  <a:lnTo>
                    <a:pt x="23739" y="335"/>
                  </a:lnTo>
                  <a:cubicBezTo>
                    <a:pt x="23891" y="335"/>
                    <a:pt x="23952" y="153"/>
                    <a:pt x="23861" y="62"/>
                  </a:cubicBezTo>
                  <a:cubicBezTo>
                    <a:pt x="23831" y="31"/>
                    <a:pt x="23770" y="1"/>
                    <a:pt x="23739" y="1"/>
                  </a:cubicBezTo>
                  <a:lnTo>
                    <a:pt x="23405" y="1"/>
                  </a:lnTo>
                  <a:close/>
                  <a:moveTo>
                    <a:pt x="24712" y="1"/>
                  </a:moveTo>
                  <a:cubicBezTo>
                    <a:pt x="24560" y="1"/>
                    <a:pt x="24499" y="183"/>
                    <a:pt x="24590" y="274"/>
                  </a:cubicBezTo>
                  <a:cubicBezTo>
                    <a:pt x="24621" y="305"/>
                    <a:pt x="24651" y="335"/>
                    <a:pt x="24712" y="335"/>
                  </a:cubicBezTo>
                  <a:lnTo>
                    <a:pt x="25016" y="335"/>
                  </a:lnTo>
                  <a:cubicBezTo>
                    <a:pt x="25168" y="335"/>
                    <a:pt x="25229" y="153"/>
                    <a:pt x="25138" y="62"/>
                  </a:cubicBezTo>
                  <a:cubicBezTo>
                    <a:pt x="25107" y="31"/>
                    <a:pt x="25077" y="1"/>
                    <a:pt x="25016" y="1"/>
                  </a:cubicBezTo>
                  <a:lnTo>
                    <a:pt x="24712" y="1"/>
                  </a:lnTo>
                  <a:close/>
                  <a:moveTo>
                    <a:pt x="25989" y="1"/>
                  </a:moveTo>
                  <a:cubicBezTo>
                    <a:pt x="25837" y="1"/>
                    <a:pt x="25776" y="183"/>
                    <a:pt x="25867" y="274"/>
                  </a:cubicBezTo>
                  <a:cubicBezTo>
                    <a:pt x="25897" y="305"/>
                    <a:pt x="25958" y="335"/>
                    <a:pt x="25989" y="335"/>
                  </a:cubicBezTo>
                  <a:lnTo>
                    <a:pt x="26323" y="335"/>
                  </a:lnTo>
                  <a:cubicBezTo>
                    <a:pt x="26445" y="335"/>
                    <a:pt x="26536" y="153"/>
                    <a:pt x="26445" y="62"/>
                  </a:cubicBezTo>
                  <a:cubicBezTo>
                    <a:pt x="26384" y="31"/>
                    <a:pt x="26353" y="1"/>
                    <a:pt x="26323" y="1"/>
                  </a:cubicBezTo>
                  <a:lnTo>
                    <a:pt x="25989" y="1"/>
                  </a:lnTo>
                  <a:close/>
                  <a:moveTo>
                    <a:pt x="27296" y="1"/>
                  </a:moveTo>
                  <a:cubicBezTo>
                    <a:pt x="27144" y="1"/>
                    <a:pt x="27052" y="183"/>
                    <a:pt x="27174" y="274"/>
                  </a:cubicBezTo>
                  <a:cubicBezTo>
                    <a:pt x="27204" y="305"/>
                    <a:pt x="27235" y="335"/>
                    <a:pt x="27296" y="335"/>
                  </a:cubicBezTo>
                  <a:lnTo>
                    <a:pt x="27600" y="335"/>
                  </a:lnTo>
                  <a:cubicBezTo>
                    <a:pt x="27752" y="335"/>
                    <a:pt x="27812" y="153"/>
                    <a:pt x="27721" y="62"/>
                  </a:cubicBezTo>
                  <a:cubicBezTo>
                    <a:pt x="27691" y="31"/>
                    <a:pt x="27660" y="1"/>
                    <a:pt x="27600" y="1"/>
                  </a:cubicBezTo>
                  <a:lnTo>
                    <a:pt x="27296" y="1"/>
                  </a:lnTo>
                  <a:close/>
                  <a:moveTo>
                    <a:pt x="28572" y="1"/>
                  </a:moveTo>
                  <a:cubicBezTo>
                    <a:pt x="28420" y="1"/>
                    <a:pt x="28359" y="183"/>
                    <a:pt x="28451" y="274"/>
                  </a:cubicBezTo>
                  <a:cubicBezTo>
                    <a:pt x="28481" y="305"/>
                    <a:pt x="28511" y="335"/>
                    <a:pt x="28572" y="335"/>
                  </a:cubicBezTo>
                  <a:lnTo>
                    <a:pt x="28907" y="335"/>
                  </a:lnTo>
                  <a:cubicBezTo>
                    <a:pt x="29028" y="335"/>
                    <a:pt x="29119" y="153"/>
                    <a:pt x="28998" y="62"/>
                  </a:cubicBezTo>
                  <a:cubicBezTo>
                    <a:pt x="28967" y="31"/>
                    <a:pt x="28937" y="1"/>
                    <a:pt x="28907" y="1"/>
                  </a:cubicBezTo>
                  <a:lnTo>
                    <a:pt x="28572" y="1"/>
                  </a:lnTo>
                  <a:close/>
                  <a:moveTo>
                    <a:pt x="29849" y="1"/>
                  </a:moveTo>
                  <a:cubicBezTo>
                    <a:pt x="29727" y="1"/>
                    <a:pt x="29636" y="183"/>
                    <a:pt x="29758" y="274"/>
                  </a:cubicBezTo>
                  <a:cubicBezTo>
                    <a:pt x="29788" y="305"/>
                    <a:pt x="29818" y="335"/>
                    <a:pt x="29849" y="335"/>
                  </a:cubicBezTo>
                  <a:lnTo>
                    <a:pt x="30183" y="335"/>
                  </a:lnTo>
                  <a:cubicBezTo>
                    <a:pt x="30335" y="335"/>
                    <a:pt x="30396" y="153"/>
                    <a:pt x="30305" y="62"/>
                  </a:cubicBezTo>
                  <a:cubicBezTo>
                    <a:pt x="30274" y="31"/>
                    <a:pt x="30214" y="1"/>
                    <a:pt x="30183" y="1"/>
                  </a:cubicBezTo>
                  <a:lnTo>
                    <a:pt x="29849" y="1"/>
                  </a:lnTo>
                  <a:close/>
                  <a:moveTo>
                    <a:pt x="31156" y="1"/>
                  </a:moveTo>
                  <a:cubicBezTo>
                    <a:pt x="31004" y="1"/>
                    <a:pt x="30943" y="183"/>
                    <a:pt x="31034" y="274"/>
                  </a:cubicBezTo>
                  <a:cubicBezTo>
                    <a:pt x="31065" y="305"/>
                    <a:pt x="31095" y="335"/>
                    <a:pt x="31156" y="335"/>
                  </a:cubicBezTo>
                  <a:lnTo>
                    <a:pt x="31460" y="335"/>
                  </a:lnTo>
                  <a:cubicBezTo>
                    <a:pt x="31612" y="335"/>
                    <a:pt x="31673" y="153"/>
                    <a:pt x="31581" y="62"/>
                  </a:cubicBezTo>
                  <a:cubicBezTo>
                    <a:pt x="31551" y="31"/>
                    <a:pt x="31521" y="1"/>
                    <a:pt x="31460" y="1"/>
                  </a:cubicBezTo>
                  <a:lnTo>
                    <a:pt x="31156" y="1"/>
                  </a:lnTo>
                  <a:close/>
                  <a:moveTo>
                    <a:pt x="32433" y="1"/>
                  </a:moveTo>
                  <a:cubicBezTo>
                    <a:pt x="32281" y="1"/>
                    <a:pt x="32220" y="183"/>
                    <a:pt x="32311" y="274"/>
                  </a:cubicBezTo>
                  <a:cubicBezTo>
                    <a:pt x="32341" y="305"/>
                    <a:pt x="32402" y="335"/>
                    <a:pt x="32433" y="335"/>
                  </a:cubicBezTo>
                  <a:lnTo>
                    <a:pt x="32767" y="335"/>
                  </a:lnTo>
                  <a:cubicBezTo>
                    <a:pt x="32888" y="335"/>
                    <a:pt x="32980" y="153"/>
                    <a:pt x="32888" y="62"/>
                  </a:cubicBezTo>
                  <a:cubicBezTo>
                    <a:pt x="32828" y="31"/>
                    <a:pt x="32797" y="1"/>
                    <a:pt x="32767" y="1"/>
                  </a:cubicBezTo>
                  <a:lnTo>
                    <a:pt x="32433" y="1"/>
                  </a:lnTo>
                  <a:close/>
                  <a:moveTo>
                    <a:pt x="33740" y="1"/>
                  </a:moveTo>
                  <a:cubicBezTo>
                    <a:pt x="33588" y="1"/>
                    <a:pt x="33527" y="183"/>
                    <a:pt x="33618" y="274"/>
                  </a:cubicBezTo>
                  <a:cubicBezTo>
                    <a:pt x="33648" y="305"/>
                    <a:pt x="33679" y="335"/>
                    <a:pt x="33740" y="335"/>
                  </a:cubicBezTo>
                  <a:lnTo>
                    <a:pt x="34043" y="335"/>
                  </a:lnTo>
                  <a:cubicBezTo>
                    <a:pt x="34195" y="335"/>
                    <a:pt x="34256" y="153"/>
                    <a:pt x="34165" y="62"/>
                  </a:cubicBezTo>
                  <a:cubicBezTo>
                    <a:pt x="34135" y="31"/>
                    <a:pt x="34104" y="1"/>
                    <a:pt x="34043" y="1"/>
                  </a:cubicBezTo>
                  <a:lnTo>
                    <a:pt x="33740" y="1"/>
                  </a:lnTo>
                  <a:close/>
                  <a:moveTo>
                    <a:pt x="35016" y="1"/>
                  </a:moveTo>
                  <a:cubicBezTo>
                    <a:pt x="34864" y="1"/>
                    <a:pt x="34803" y="183"/>
                    <a:pt x="34895" y="274"/>
                  </a:cubicBezTo>
                  <a:cubicBezTo>
                    <a:pt x="34925" y="305"/>
                    <a:pt x="34986" y="335"/>
                    <a:pt x="35016" y="335"/>
                  </a:cubicBezTo>
                  <a:lnTo>
                    <a:pt x="35350" y="335"/>
                  </a:lnTo>
                  <a:cubicBezTo>
                    <a:pt x="35472" y="335"/>
                    <a:pt x="35563" y="153"/>
                    <a:pt x="35442" y="62"/>
                  </a:cubicBezTo>
                  <a:cubicBezTo>
                    <a:pt x="35411" y="31"/>
                    <a:pt x="35381" y="1"/>
                    <a:pt x="35350" y="1"/>
                  </a:cubicBezTo>
                  <a:lnTo>
                    <a:pt x="35016" y="1"/>
                  </a:lnTo>
                  <a:close/>
                  <a:moveTo>
                    <a:pt x="36293" y="1"/>
                  </a:moveTo>
                  <a:cubicBezTo>
                    <a:pt x="36171" y="1"/>
                    <a:pt x="36080" y="183"/>
                    <a:pt x="36202" y="274"/>
                  </a:cubicBezTo>
                  <a:cubicBezTo>
                    <a:pt x="36232" y="305"/>
                    <a:pt x="36262" y="335"/>
                    <a:pt x="36293" y="335"/>
                  </a:cubicBezTo>
                  <a:lnTo>
                    <a:pt x="36627" y="335"/>
                  </a:lnTo>
                  <a:cubicBezTo>
                    <a:pt x="36779" y="335"/>
                    <a:pt x="36840" y="153"/>
                    <a:pt x="36749" y="62"/>
                  </a:cubicBezTo>
                  <a:cubicBezTo>
                    <a:pt x="36718" y="31"/>
                    <a:pt x="36688" y="1"/>
                    <a:pt x="36627" y="1"/>
                  </a:cubicBezTo>
                  <a:lnTo>
                    <a:pt x="36293" y="1"/>
                  </a:lnTo>
                  <a:close/>
                  <a:moveTo>
                    <a:pt x="37600" y="1"/>
                  </a:moveTo>
                  <a:cubicBezTo>
                    <a:pt x="37448" y="1"/>
                    <a:pt x="37387" y="183"/>
                    <a:pt x="37478" y="274"/>
                  </a:cubicBezTo>
                  <a:cubicBezTo>
                    <a:pt x="37509" y="305"/>
                    <a:pt x="37539" y="335"/>
                    <a:pt x="37600" y="335"/>
                  </a:cubicBezTo>
                  <a:lnTo>
                    <a:pt x="37904" y="335"/>
                  </a:lnTo>
                  <a:cubicBezTo>
                    <a:pt x="38056" y="335"/>
                    <a:pt x="38117" y="153"/>
                    <a:pt x="38025" y="62"/>
                  </a:cubicBezTo>
                  <a:cubicBezTo>
                    <a:pt x="37995" y="31"/>
                    <a:pt x="37965" y="1"/>
                    <a:pt x="37904" y="1"/>
                  </a:cubicBezTo>
                  <a:lnTo>
                    <a:pt x="37600" y="1"/>
                  </a:lnTo>
                  <a:close/>
                  <a:moveTo>
                    <a:pt x="38876" y="1"/>
                  </a:moveTo>
                  <a:cubicBezTo>
                    <a:pt x="38755" y="1"/>
                    <a:pt x="38664" y="183"/>
                    <a:pt x="38755" y="274"/>
                  </a:cubicBezTo>
                  <a:cubicBezTo>
                    <a:pt x="38816" y="305"/>
                    <a:pt x="38846" y="335"/>
                    <a:pt x="38876" y="335"/>
                  </a:cubicBezTo>
                  <a:lnTo>
                    <a:pt x="39211" y="335"/>
                  </a:lnTo>
                  <a:cubicBezTo>
                    <a:pt x="39363" y="335"/>
                    <a:pt x="39424" y="153"/>
                    <a:pt x="39332" y="62"/>
                  </a:cubicBezTo>
                  <a:cubicBezTo>
                    <a:pt x="39302" y="31"/>
                    <a:pt x="39241" y="1"/>
                    <a:pt x="39211" y="1"/>
                  </a:cubicBezTo>
                  <a:lnTo>
                    <a:pt x="38876" y="1"/>
                  </a:lnTo>
                  <a:close/>
                  <a:moveTo>
                    <a:pt x="40183" y="1"/>
                  </a:moveTo>
                  <a:cubicBezTo>
                    <a:pt x="40031" y="1"/>
                    <a:pt x="39971" y="183"/>
                    <a:pt x="40062" y="274"/>
                  </a:cubicBezTo>
                  <a:cubicBezTo>
                    <a:pt x="40092" y="305"/>
                    <a:pt x="40123" y="335"/>
                    <a:pt x="40183" y="335"/>
                  </a:cubicBezTo>
                  <a:lnTo>
                    <a:pt x="40487" y="335"/>
                  </a:lnTo>
                  <a:cubicBezTo>
                    <a:pt x="40639" y="335"/>
                    <a:pt x="40700" y="153"/>
                    <a:pt x="40609" y="62"/>
                  </a:cubicBezTo>
                  <a:cubicBezTo>
                    <a:pt x="40579" y="31"/>
                    <a:pt x="40548" y="1"/>
                    <a:pt x="40487" y="1"/>
                  </a:cubicBezTo>
                  <a:lnTo>
                    <a:pt x="40183" y="1"/>
                  </a:lnTo>
                  <a:close/>
                  <a:moveTo>
                    <a:pt x="41460" y="1"/>
                  </a:moveTo>
                  <a:cubicBezTo>
                    <a:pt x="41308" y="1"/>
                    <a:pt x="41247" y="183"/>
                    <a:pt x="41338" y="274"/>
                  </a:cubicBezTo>
                  <a:cubicBezTo>
                    <a:pt x="41369" y="305"/>
                    <a:pt x="41430" y="335"/>
                    <a:pt x="41460" y="335"/>
                  </a:cubicBezTo>
                  <a:lnTo>
                    <a:pt x="41794" y="335"/>
                  </a:lnTo>
                  <a:cubicBezTo>
                    <a:pt x="41916" y="335"/>
                    <a:pt x="42007" y="153"/>
                    <a:pt x="41886" y="62"/>
                  </a:cubicBezTo>
                  <a:cubicBezTo>
                    <a:pt x="41855" y="31"/>
                    <a:pt x="41825" y="1"/>
                    <a:pt x="41794" y="1"/>
                  </a:cubicBezTo>
                  <a:lnTo>
                    <a:pt x="41460" y="1"/>
                  </a:lnTo>
                  <a:close/>
                  <a:moveTo>
                    <a:pt x="42737" y="1"/>
                  </a:moveTo>
                  <a:cubicBezTo>
                    <a:pt x="42615" y="1"/>
                    <a:pt x="42524" y="183"/>
                    <a:pt x="42645" y="274"/>
                  </a:cubicBezTo>
                  <a:cubicBezTo>
                    <a:pt x="42676" y="305"/>
                    <a:pt x="42706" y="335"/>
                    <a:pt x="42737" y="335"/>
                  </a:cubicBezTo>
                  <a:lnTo>
                    <a:pt x="43071" y="335"/>
                  </a:lnTo>
                  <a:cubicBezTo>
                    <a:pt x="43223" y="335"/>
                    <a:pt x="43284" y="153"/>
                    <a:pt x="43193" y="62"/>
                  </a:cubicBezTo>
                  <a:cubicBezTo>
                    <a:pt x="43162" y="31"/>
                    <a:pt x="43132" y="1"/>
                    <a:pt x="43071" y="1"/>
                  </a:cubicBezTo>
                  <a:lnTo>
                    <a:pt x="42737" y="1"/>
                  </a:lnTo>
                  <a:close/>
                  <a:moveTo>
                    <a:pt x="44044" y="1"/>
                  </a:moveTo>
                  <a:cubicBezTo>
                    <a:pt x="43892" y="1"/>
                    <a:pt x="43831" y="183"/>
                    <a:pt x="43922" y="274"/>
                  </a:cubicBezTo>
                  <a:cubicBezTo>
                    <a:pt x="43952" y="305"/>
                    <a:pt x="43983" y="335"/>
                    <a:pt x="44044" y="335"/>
                  </a:cubicBezTo>
                  <a:lnTo>
                    <a:pt x="44348" y="335"/>
                  </a:lnTo>
                  <a:cubicBezTo>
                    <a:pt x="44500" y="335"/>
                    <a:pt x="44591" y="153"/>
                    <a:pt x="44469" y="62"/>
                  </a:cubicBezTo>
                  <a:cubicBezTo>
                    <a:pt x="44439" y="31"/>
                    <a:pt x="44408" y="1"/>
                    <a:pt x="44348" y="1"/>
                  </a:cubicBezTo>
                  <a:lnTo>
                    <a:pt x="44044" y="1"/>
                  </a:lnTo>
                  <a:close/>
                  <a:moveTo>
                    <a:pt x="45320" y="1"/>
                  </a:moveTo>
                  <a:cubicBezTo>
                    <a:pt x="45199" y="1"/>
                    <a:pt x="45108" y="183"/>
                    <a:pt x="45229" y="274"/>
                  </a:cubicBezTo>
                  <a:cubicBezTo>
                    <a:pt x="45259" y="305"/>
                    <a:pt x="45290" y="335"/>
                    <a:pt x="45320" y="335"/>
                  </a:cubicBezTo>
                  <a:lnTo>
                    <a:pt x="45655" y="335"/>
                  </a:lnTo>
                  <a:cubicBezTo>
                    <a:pt x="45807" y="335"/>
                    <a:pt x="45867" y="153"/>
                    <a:pt x="45776" y="62"/>
                  </a:cubicBezTo>
                  <a:cubicBezTo>
                    <a:pt x="45746" y="31"/>
                    <a:pt x="45685" y="1"/>
                    <a:pt x="45655" y="1"/>
                  </a:cubicBezTo>
                  <a:lnTo>
                    <a:pt x="45320" y="1"/>
                  </a:lnTo>
                  <a:close/>
                  <a:moveTo>
                    <a:pt x="46627" y="1"/>
                  </a:moveTo>
                  <a:cubicBezTo>
                    <a:pt x="46475" y="1"/>
                    <a:pt x="46415" y="183"/>
                    <a:pt x="46506" y="274"/>
                  </a:cubicBezTo>
                  <a:cubicBezTo>
                    <a:pt x="46536" y="305"/>
                    <a:pt x="46567" y="335"/>
                    <a:pt x="46627" y="335"/>
                  </a:cubicBezTo>
                  <a:lnTo>
                    <a:pt x="46931" y="335"/>
                  </a:lnTo>
                  <a:cubicBezTo>
                    <a:pt x="47083" y="335"/>
                    <a:pt x="47144" y="153"/>
                    <a:pt x="47053" y="62"/>
                  </a:cubicBezTo>
                  <a:cubicBezTo>
                    <a:pt x="47022" y="31"/>
                    <a:pt x="46992" y="1"/>
                    <a:pt x="46931" y="1"/>
                  </a:cubicBezTo>
                  <a:lnTo>
                    <a:pt x="46627" y="1"/>
                  </a:lnTo>
                  <a:close/>
                  <a:moveTo>
                    <a:pt x="47904" y="1"/>
                  </a:moveTo>
                  <a:cubicBezTo>
                    <a:pt x="47752" y="1"/>
                    <a:pt x="47691" y="183"/>
                    <a:pt x="47782" y="274"/>
                  </a:cubicBezTo>
                  <a:cubicBezTo>
                    <a:pt x="47813" y="305"/>
                    <a:pt x="47874" y="335"/>
                    <a:pt x="47904" y="335"/>
                  </a:cubicBezTo>
                  <a:lnTo>
                    <a:pt x="48238" y="335"/>
                  </a:lnTo>
                  <a:cubicBezTo>
                    <a:pt x="48360" y="335"/>
                    <a:pt x="48451" y="153"/>
                    <a:pt x="48329" y="62"/>
                  </a:cubicBezTo>
                  <a:cubicBezTo>
                    <a:pt x="48299" y="31"/>
                    <a:pt x="48269" y="1"/>
                    <a:pt x="48238" y="1"/>
                  </a:cubicBezTo>
                  <a:lnTo>
                    <a:pt x="47904" y="1"/>
                  </a:lnTo>
                  <a:close/>
                  <a:moveTo>
                    <a:pt x="49211" y="1"/>
                  </a:moveTo>
                  <a:cubicBezTo>
                    <a:pt x="49059" y="1"/>
                    <a:pt x="48968" y="183"/>
                    <a:pt x="49089" y="274"/>
                  </a:cubicBezTo>
                  <a:cubicBezTo>
                    <a:pt x="49120" y="305"/>
                    <a:pt x="49150" y="335"/>
                    <a:pt x="49211" y="335"/>
                  </a:cubicBezTo>
                  <a:lnTo>
                    <a:pt x="49515" y="335"/>
                  </a:lnTo>
                  <a:cubicBezTo>
                    <a:pt x="49667" y="335"/>
                    <a:pt x="49728" y="153"/>
                    <a:pt x="49636" y="62"/>
                  </a:cubicBezTo>
                  <a:cubicBezTo>
                    <a:pt x="49606" y="31"/>
                    <a:pt x="49576" y="1"/>
                    <a:pt x="49515" y="1"/>
                  </a:cubicBezTo>
                  <a:lnTo>
                    <a:pt x="49211" y="1"/>
                  </a:lnTo>
                  <a:close/>
                  <a:moveTo>
                    <a:pt x="50488" y="1"/>
                  </a:moveTo>
                  <a:cubicBezTo>
                    <a:pt x="50336" y="1"/>
                    <a:pt x="50275" y="183"/>
                    <a:pt x="50366" y="274"/>
                  </a:cubicBezTo>
                  <a:cubicBezTo>
                    <a:pt x="50396" y="305"/>
                    <a:pt x="50427" y="335"/>
                    <a:pt x="50488" y="335"/>
                  </a:cubicBezTo>
                  <a:lnTo>
                    <a:pt x="50822" y="335"/>
                  </a:lnTo>
                  <a:cubicBezTo>
                    <a:pt x="50943" y="335"/>
                    <a:pt x="51035" y="153"/>
                    <a:pt x="50913" y="62"/>
                  </a:cubicBezTo>
                  <a:cubicBezTo>
                    <a:pt x="50883" y="31"/>
                    <a:pt x="50852" y="1"/>
                    <a:pt x="50822" y="1"/>
                  </a:cubicBezTo>
                  <a:lnTo>
                    <a:pt x="50488" y="1"/>
                  </a:lnTo>
                  <a:close/>
                  <a:moveTo>
                    <a:pt x="51764" y="1"/>
                  </a:moveTo>
                  <a:cubicBezTo>
                    <a:pt x="51643" y="1"/>
                    <a:pt x="51551" y="183"/>
                    <a:pt x="51673" y="274"/>
                  </a:cubicBezTo>
                  <a:cubicBezTo>
                    <a:pt x="51703" y="305"/>
                    <a:pt x="51734" y="335"/>
                    <a:pt x="51764" y="335"/>
                  </a:cubicBezTo>
                  <a:lnTo>
                    <a:pt x="52099" y="335"/>
                  </a:lnTo>
                  <a:cubicBezTo>
                    <a:pt x="52251" y="335"/>
                    <a:pt x="52311" y="153"/>
                    <a:pt x="52220" y="62"/>
                  </a:cubicBezTo>
                  <a:cubicBezTo>
                    <a:pt x="52190" y="31"/>
                    <a:pt x="52129" y="1"/>
                    <a:pt x="52099" y="1"/>
                  </a:cubicBezTo>
                  <a:lnTo>
                    <a:pt x="51764" y="1"/>
                  </a:lnTo>
                  <a:close/>
                  <a:moveTo>
                    <a:pt x="53071" y="1"/>
                  </a:moveTo>
                  <a:cubicBezTo>
                    <a:pt x="52919" y="1"/>
                    <a:pt x="52858" y="183"/>
                    <a:pt x="52950" y="274"/>
                  </a:cubicBezTo>
                  <a:cubicBezTo>
                    <a:pt x="52980" y="305"/>
                    <a:pt x="53010" y="335"/>
                    <a:pt x="53071" y="335"/>
                  </a:cubicBezTo>
                  <a:lnTo>
                    <a:pt x="53375" y="335"/>
                  </a:lnTo>
                  <a:cubicBezTo>
                    <a:pt x="53527" y="335"/>
                    <a:pt x="53588" y="153"/>
                    <a:pt x="53497" y="62"/>
                  </a:cubicBezTo>
                  <a:cubicBezTo>
                    <a:pt x="53466" y="31"/>
                    <a:pt x="53436" y="1"/>
                    <a:pt x="53375" y="1"/>
                  </a:cubicBezTo>
                  <a:lnTo>
                    <a:pt x="53071" y="1"/>
                  </a:lnTo>
                  <a:close/>
                  <a:moveTo>
                    <a:pt x="54348" y="1"/>
                  </a:moveTo>
                  <a:cubicBezTo>
                    <a:pt x="54196" y="1"/>
                    <a:pt x="54135" y="183"/>
                    <a:pt x="54226" y="274"/>
                  </a:cubicBezTo>
                  <a:cubicBezTo>
                    <a:pt x="54257" y="305"/>
                    <a:pt x="54317" y="335"/>
                    <a:pt x="54348" y="335"/>
                  </a:cubicBezTo>
                  <a:lnTo>
                    <a:pt x="54682" y="335"/>
                  </a:lnTo>
                  <a:cubicBezTo>
                    <a:pt x="54804" y="335"/>
                    <a:pt x="54895" y="153"/>
                    <a:pt x="54804" y="62"/>
                  </a:cubicBezTo>
                  <a:cubicBezTo>
                    <a:pt x="54743" y="31"/>
                    <a:pt x="54713" y="1"/>
                    <a:pt x="54682" y="1"/>
                  </a:cubicBezTo>
                  <a:lnTo>
                    <a:pt x="54348" y="1"/>
                  </a:lnTo>
                  <a:close/>
                  <a:moveTo>
                    <a:pt x="55655" y="1"/>
                  </a:moveTo>
                  <a:cubicBezTo>
                    <a:pt x="55503" y="1"/>
                    <a:pt x="55412" y="183"/>
                    <a:pt x="55533" y="274"/>
                  </a:cubicBezTo>
                  <a:cubicBezTo>
                    <a:pt x="55564" y="305"/>
                    <a:pt x="55594" y="335"/>
                    <a:pt x="55655" y="335"/>
                  </a:cubicBezTo>
                  <a:lnTo>
                    <a:pt x="55959" y="335"/>
                  </a:lnTo>
                  <a:cubicBezTo>
                    <a:pt x="56111" y="335"/>
                    <a:pt x="56172" y="153"/>
                    <a:pt x="56080" y="62"/>
                  </a:cubicBezTo>
                  <a:cubicBezTo>
                    <a:pt x="56050" y="31"/>
                    <a:pt x="56020" y="1"/>
                    <a:pt x="55959" y="1"/>
                  </a:cubicBezTo>
                  <a:lnTo>
                    <a:pt x="55655" y="1"/>
                  </a:lnTo>
                  <a:close/>
                  <a:moveTo>
                    <a:pt x="56931" y="1"/>
                  </a:moveTo>
                  <a:cubicBezTo>
                    <a:pt x="56779" y="1"/>
                    <a:pt x="56719" y="183"/>
                    <a:pt x="56810" y="274"/>
                  </a:cubicBezTo>
                  <a:cubicBezTo>
                    <a:pt x="56840" y="305"/>
                    <a:pt x="56871" y="335"/>
                    <a:pt x="56931" y="335"/>
                  </a:cubicBezTo>
                  <a:lnTo>
                    <a:pt x="57266" y="335"/>
                  </a:lnTo>
                  <a:cubicBezTo>
                    <a:pt x="57387" y="335"/>
                    <a:pt x="57479" y="153"/>
                    <a:pt x="57357" y="62"/>
                  </a:cubicBezTo>
                  <a:cubicBezTo>
                    <a:pt x="57327" y="31"/>
                    <a:pt x="57296" y="1"/>
                    <a:pt x="57266" y="1"/>
                  </a:cubicBezTo>
                  <a:lnTo>
                    <a:pt x="56931" y="1"/>
                  </a:lnTo>
                  <a:close/>
                  <a:moveTo>
                    <a:pt x="58208" y="1"/>
                  </a:moveTo>
                  <a:cubicBezTo>
                    <a:pt x="58086" y="1"/>
                    <a:pt x="57995" y="183"/>
                    <a:pt x="58117" y="274"/>
                  </a:cubicBezTo>
                  <a:cubicBezTo>
                    <a:pt x="58147" y="305"/>
                    <a:pt x="58178" y="335"/>
                    <a:pt x="58208" y="335"/>
                  </a:cubicBezTo>
                  <a:lnTo>
                    <a:pt x="58542" y="335"/>
                  </a:lnTo>
                  <a:cubicBezTo>
                    <a:pt x="58694" y="335"/>
                    <a:pt x="58755" y="153"/>
                    <a:pt x="58664" y="62"/>
                  </a:cubicBezTo>
                  <a:cubicBezTo>
                    <a:pt x="58634" y="31"/>
                    <a:pt x="58573" y="1"/>
                    <a:pt x="58542" y="1"/>
                  </a:cubicBezTo>
                  <a:lnTo>
                    <a:pt x="58208" y="1"/>
                  </a:lnTo>
                  <a:close/>
                  <a:moveTo>
                    <a:pt x="59515" y="1"/>
                  </a:moveTo>
                  <a:cubicBezTo>
                    <a:pt x="59363" y="1"/>
                    <a:pt x="59302" y="183"/>
                    <a:pt x="59393" y="274"/>
                  </a:cubicBezTo>
                  <a:cubicBezTo>
                    <a:pt x="59424" y="305"/>
                    <a:pt x="59454" y="335"/>
                    <a:pt x="59515" y="335"/>
                  </a:cubicBezTo>
                  <a:lnTo>
                    <a:pt x="59819" y="335"/>
                  </a:lnTo>
                  <a:cubicBezTo>
                    <a:pt x="59971" y="335"/>
                    <a:pt x="60032" y="153"/>
                    <a:pt x="59941" y="62"/>
                  </a:cubicBezTo>
                  <a:cubicBezTo>
                    <a:pt x="59910" y="31"/>
                    <a:pt x="59880" y="1"/>
                    <a:pt x="59819" y="1"/>
                  </a:cubicBezTo>
                  <a:lnTo>
                    <a:pt x="59515" y="1"/>
                  </a:lnTo>
                  <a:close/>
                  <a:moveTo>
                    <a:pt x="60792" y="1"/>
                  </a:moveTo>
                  <a:cubicBezTo>
                    <a:pt x="60670" y="1"/>
                    <a:pt x="60579" y="183"/>
                    <a:pt x="60670" y="274"/>
                  </a:cubicBezTo>
                  <a:cubicBezTo>
                    <a:pt x="60701" y="305"/>
                    <a:pt x="60761" y="335"/>
                    <a:pt x="60792" y="335"/>
                  </a:cubicBezTo>
                  <a:lnTo>
                    <a:pt x="61126" y="335"/>
                  </a:lnTo>
                  <a:cubicBezTo>
                    <a:pt x="61278" y="335"/>
                    <a:pt x="61339" y="153"/>
                    <a:pt x="61248" y="62"/>
                  </a:cubicBezTo>
                  <a:cubicBezTo>
                    <a:pt x="61217" y="31"/>
                    <a:pt x="61156" y="1"/>
                    <a:pt x="61126" y="1"/>
                  </a:cubicBezTo>
                  <a:lnTo>
                    <a:pt x="60792" y="1"/>
                  </a:lnTo>
                  <a:close/>
                  <a:moveTo>
                    <a:pt x="62099" y="1"/>
                  </a:moveTo>
                  <a:cubicBezTo>
                    <a:pt x="61947" y="1"/>
                    <a:pt x="61886" y="183"/>
                    <a:pt x="61977" y="274"/>
                  </a:cubicBezTo>
                  <a:cubicBezTo>
                    <a:pt x="62008" y="305"/>
                    <a:pt x="62038" y="335"/>
                    <a:pt x="62099" y="335"/>
                  </a:cubicBezTo>
                  <a:lnTo>
                    <a:pt x="62403" y="335"/>
                  </a:lnTo>
                  <a:cubicBezTo>
                    <a:pt x="62555" y="335"/>
                    <a:pt x="62615" y="153"/>
                    <a:pt x="62524" y="62"/>
                  </a:cubicBezTo>
                  <a:cubicBezTo>
                    <a:pt x="62494" y="31"/>
                    <a:pt x="62463" y="1"/>
                    <a:pt x="62403" y="1"/>
                  </a:cubicBezTo>
                  <a:lnTo>
                    <a:pt x="62099" y="1"/>
                  </a:lnTo>
                  <a:close/>
                  <a:moveTo>
                    <a:pt x="63375" y="1"/>
                  </a:moveTo>
                  <a:cubicBezTo>
                    <a:pt x="63223" y="1"/>
                    <a:pt x="63163" y="183"/>
                    <a:pt x="63254" y="274"/>
                  </a:cubicBezTo>
                  <a:cubicBezTo>
                    <a:pt x="63284" y="305"/>
                    <a:pt x="63345" y="335"/>
                    <a:pt x="63375" y="335"/>
                  </a:cubicBezTo>
                  <a:lnTo>
                    <a:pt x="63710" y="335"/>
                  </a:lnTo>
                  <a:cubicBezTo>
                    <a:pt x="63831" y="335"/>
                    <a:pt x="63922" y="153"/>
                    <a:pt x="63801" y="62"/>
                  </a:cubicBezTo>
                  <a:cubicBezTo>
                    <a:pt x="63770" y="31"/>
                    <a:pt x="63740" y="1"/>
                    <a:pt x="63710" y="1"/>
                  </a:cubicBezTo>
                  <a:lnTo>
                    <a:pt x="63375" y="1"/>
                  </a:lnTo>
                  <a:close/>
                  <a:moveTo>
                    <a:pt x="64652" y="1"/>
                  </a:moveTo>
                  <a:cubicBezTo>
                    <a:pt x="64530" y="1"/>
                    <a:pt x="64439" y="183"/>
                    <a:pt x="64561" y="274"/>
                  </a:cubicBezTo>
                  <a:cubicBezTo>
                    <a:pt x="64591" y="305"/>
                    <a:pt x="64622" y="335"/>
                    <a:pt x="64652" y="335"/>
                  </a:cubicBezTo>
                  <a:lnTo>
                    <a:pt x="64986" y="335"/>
                  </a:lnTo>
                  <a:cubicBezTo>
                    <a:pt x="65138" y="335"/>
                    <a:pt x="65199" y="153"/>
                    <a:pt x="65108" y="62"/>
                  </a:cubicBezTo>
                  <a:cubicBezTo>
                    <a:pt x="65077" y="31"/>
                    <a:pt x="65047" y="1"/>
                    <a:pt x="64986" y="1"/>
                  </a:cubicBezTo>
                  <a:lnTo>
                    <a:pt x="64652" y="1"/>
                  </a:lnTo>
                  <a:close/>
                  <a:moveTo>
                    <a:pt x="65959" y="1"/>
                  </a:moveTo>
                  <a:cubicBezTo>
                    <a:pt x="65807" y="1"/>
                    <a:pt x="65746" y="183"/>
                    <a:pt x="65837" y="274"/>
                  </a:cubicBezTo>
                  <a:cubicBezTo>
                    <a:pt x="65868" y="305"/>
                    <a:pt x="65898" y="335"/>
                    <a:pt x="65959" y="335"/>
                  </a:cubicBezTo>
                  <a:lnTo>
                    <a:pt x="66263" y="335"/>
                  </a:lnTo>
                  <a:cubicBezTo>
                    <a:pt x="66415" y="335"/>
                    <a:pt x="66506" y="153"/>
                    <a:pt x="66385" y="62"/>
                  </a:cubicBezTo>
                  <a:cubicBezTo>
                    <a:pt x="66354" y="31"/>
                    <a:pt x="66324" y="1"/>
                    <a:pt x="66263" y="1"/>
                  </a:cubicBezTo>
                  <a:lnTo>
                    <a:pt x="65959" y="1"/>
                  </a:lnTo>
                  <a:close/>
                  <a:moveTo>
                    <a:pt x="67236" y="1"/>
                  </a:moveTo>
                  <a:cubicBezTo>
                    <a:pt x="67114" y="1"/>
                    <a:pt x="67023" y="183"/>
                    <a:pt x="67114" y="274"/>
                  </a:cubicBezTo>
                  <a:cubicBezTo>
                    <a:pt x="67175" y="305"/>
                    <a:pt x="67205" y="335"/>
                    <a:pt x="67236" y="335"/>
                  </a:cubicBezTo>
                  <a:lnTo>
                    <a:pt x="67570" y="335"/>
                  </a:lnTo>
                  <a:cubicBezTo>
                    <a:pt x="67722" y="335"/>
                    <a:pt x="67783" y="153"/>
                    <a:pt x="67692" y="62"/>
                  </a:cubicBezTo>
                  <a:cubicBezTo>
                    <a:pt x="67661" y="31"/>
                    <a:pt x="67600" y="1"/>
                    <a:pt x="67570" y="1"/>
                  </a:cubicBezTo>
                  <a:lnTo>
                    <a:pt x="67236" y="1"/>
                  </a:lnTo>
                  <a:close/>
                  <a:moveTo>
                    <a:pt x="68543" y="1"/>
                  </a:moveTo>
                  <a:cubicBezTo>
                    <a:pt x="68391" y="1"/>
                    <a:pt x="68330" y="183"/>
                    <a:pt x="68421" y="274"/>
                  </a:cubicBezTo>
                  <a:cubicBezTo>
                    <a:pt x="68451" y="305"/>
                    <a:pt x="68482" y="335"/>
                    <a:pt x="68543" y="335"/>
                  </a:cubicBezTo>
                  <a:lnTo>
                    <a:pt x="68847" y="335"/>
                  </a:lnTo>
                  <a:cubicBezTo>
                    <a:pt x="68999" y="335"/>
                    <a:pt x="69059" y="153"/>
                    <a:pt x="68968" y="62"/>
                  </a:cubicBezTo>
                  <a:cubicBezTo>
                    <a:pt x="68938" y="31"/>
                    <a:pt x="68907" y="1"/>
                    <a:pt x="68847" y="1"/>
                  </a:cubicBezTo>
                  <a:lnTo>
                    <a:pt x="68543" y="1"/>
                  </a:lnTo>
                  <a:close/>
                  <a:moveTo>
                    <a:pt x="69819" y="1"/>
                  </a:moveTo>
                  <a:cubicBezTo>
                    <a:pt x="69667" y="1"/>
                    <a:pt x="69606" y="183"/>
                    <a:pt x="69698" y="274"/>
                  </a:cubicBezTo>
                  <a:cubicBezTo>
                    <a:pt x="69728" y="305"/>
                    <a:pt x="69789" y="335"/>
                    <a:pt x="69819" y="335"/>
                  </a:cubicBezTo>
                  <a:lnTo>
                    <a:pt x="70154" y="335"/>
                  </a:lnTo>
                  <a:cubicBezTo>
                    <a:pt x="70275" y="335"/>
                    <a:pt x="70366" y="153"/>
                    <a:pt x="70245" y="62"/>
                  </a:cubicBezTo>
                  <a:cubicBezTo>
                    <a:pt x="70214" y="31"/>
                    <a:pt x="70184" y="1"/>
                    <a:pt x="70154" y="1"/>
                  </a:cubicBezTo>
                  <a:lnTo>
                    <a:pt x="69819" y="1"/>
                  </a:lnTo>
                  <a:close/>
                  <a:moveTo>
                    <a:pt x="71096" y="1"/>
                  </a:moveTo>
                  <a:cubicBezTo>
                    <a:pt x="70974" y="1"/>
                    <a:pt x="70883" y="183"/>
                    <a:pt x="71005" y="274"/>
                  </a:cubicBezTo>
                  <a:cubicBezTo>
                    <a:pt x="71035" y="305"/>
                    <a:pt x="71065" y="335"/>
                    <a:pt x="71096" y="335"/>
                  </a:cubicBezTo>
                  <a:lnTo>
                    <a:pt x="71430" y="335"/>
                  </a:lnTo>
                  <a:cubicBezTo>
                    <a:pt x="71582" y="335"/>
                    <a:pt x="71643" y="153"/>
                    <a:pt x="71552" y="62"/>
                  </a:cubicBezTo>
                  <a:cubicBezTo>
                    <a:pt x="71521" y="31"/>
                    <a:pt x="71491" y="1"/>
                    <a:pt x="71430" y="1"/>
                  </a:cubicBezTo>
                  <a:lnTo>
                    <a:pt x="71096" y="1"/>
                  </a:lnTo>
                  <a:close/>
                  <a:moveTo>
                    <a:pt x="72403" y="1"/>
                  </a:moveTo>
                  <a:cubicBezTo>
                    <a:pt x="72251" y="1"/>
                    <a:pt x="72190" y="183"/>
                    <a:pt x="72281" y="274"/>
                  </a:cubicBezTo>
                  <a:cubicBezTo>
                    <a:pt x="72312" y="305"/>
                    <a:pt x="72342" y="335"/>
                    <a:pt x="72403" y="335"/>
                  </a:cubicBezTo>
                  <a:lnTo>
                    <a:pt x="72707" y="335"/>
                  </a:lnTo>
                  <a:cubicBezTo>
                    <a:pt x="72859" y="335"/>
                    <a:pt x="72950" y="153"/>
                    <a:pt x="72828" y="62"/>
                  </a:cubicBezTo>
                  <a:cubicBezTo>
                    <a:pt x="72798" y="31"/>
                    <a:pt x="72768" y="1"/>
                    <a:pt x="72707" y="1"/>
                  </a:cubicBezTo>
                  <a:lnTo>
                    <a:pt x="72403" y="1"/>
                  </a:lnTo>
                  <a:close/>
                  <a:moveTo>
                    <a:pt x="73679" y="1"/>
                  </a:moveTo>
                  <a:cubicBezTo>
                    <a:pt x="73558" y="1"/>
                    <a:pt x="73467" y="183"/>
                    <a:pt x="73588" y="274"/>
                  </a:cubicBezTo>
                  <a:cubicBezTo>
                    <a:pt x="73619" y="305"/>
                    <a:pt x="73649" y="335"/>
                    <a:pt x="73679" y="335"/>
                  </a:cubicBezTo>
                  <a:lnTo>
                    <a:pt x="74014" y="335"/>
                  </a:lnTo>
                  <a:cubicBezTo>
                    <a:pt x="74166" y="335"/>
                    <a:pt x="74227" y="153"/>
                    <a:pt x="74135" y="62"/>
                  </a:cubicBezTo>
                  <a:cubicBezTo>
                    <a:pt x="74105" y="31"/>
                    <a:pt x="74044" y="1"/>
                    <a:pt x="74014" y="1"/>
                  </a:cubicBezTo>
                  <a:lnTo>
                    <a:pt x="73679" y="1"/>
                  </a:lnTo>
                  <a:close/>
                  <a:moveTo>
                    <a:pt x="74986" y="1"/>
                  </a:moveTo>
                  <a:cubicBezTo>
                    <a:pt x="74835" y="1"/>
                    <a:pt x="74774" y="183"/>
                    <a:pt x="74865" y="274"/>
                  </a:cubicBezTo>
                  <a:cubicBezTo>
                    <a:pt x="74895" y="305"/>
                    <a:pt x="74926" y="335"/>
                    <a:pt x="74986" y="335"/>
                  </a:cubicBezTo>
                  <a:lnTo>
                    <a:pt x="75290" y="335"/>
                  </a:lnTo>
                  <a:cubicBezTo>
                    <a:pt x="75442" y="335"/>
                    <a:pt x="75503" y="153"/>
                    <a:pt x="75412" y="62"/>
                  </a:cubicBezTo>
                  <a:cubicBezTo>
                    <a:pt x="75382" y="31"/>
                    <a:pt x="75351" y="1"/>
                    <a:pt x="75290" y="1"/>
                  </a:cubicBezTo>
                  <a:lnTo>
                    <a:pt x="74986" y="1"/>
                  </a:lnTo>
                  <a:close/>
                  <a:moveTo>
                    <a:pt x="76263" y="1"/>
                  </a:moveTo>
                  <a:cubicBezTo>
                    <a:pt x="76111" y="1"/>
                    <a:pt x="76050" y="183"/>
                    <a:pt x="76142" y="274"/>
                  </a:cubicBezTo>
                  <a:cubicBezTo>
                    <a:pt x="76172" y="305"/>
                    <a:pt x="76233" y="335"/>
                    <a:pt x="76263" y="335"/>
                  </a:cubicBezTo>
                  <a:lnTo>
                    <a:pt x="76597" y="335"/>
                  </a:lnTo>
                  <a:cubicBezTo>
                    <a:pt x="76719" y="335"/>
                    <a:pt x="76810" y="153"/>
                    <a:pt x="76689" y="62"/>
                  </a:cubicBezTo>
                  <a:cubicBezTo>
                    <a:pt x="76658" y="31"/>
                    <a:pt x="76628" y="1"/>
                    <a:pt x="76597" y="1"/>
                  </a:cubicBezTo>
                  <a:lnTo>
                    <a:pt x="76263" y="1"/>
                  </a:lnTo>
                  <a:close/>
                  <a:moveTo>
                    <a:pt x="77570" y="1"/>
                  </a:moveTo>
                  <a:cubicBezTo>
                    <a:pt x="77418" y="1"/>
                    <a:pt x="77327" y="183"/>
                    <a:pt x="77449" y="274"/>
                  </a:cubicBezTo>
                  <a:cubicBezTo>
                    <a:pt x="77479" y="305"/>
                    <a:pt x="77509" y="335"/>
                    <a:pt x="77570" y="335"/>
                  </a:cubicBezTo>
                  <a:lnTo>
                    <a:pt x="77874" y="335"/>
                  </a:lnTo>
                  <a:cubicBezTo>
                    <a:pt x="78026" y="335"/>
                    <a:pt x="78087" y="153"/>
                    <a:pt x="77996" y="62"/>
                  </a:cubicBezTo>
                  <a:cubicBezTo>
                    <a:pt x="77965" y="31"/>
                    <a:pt x="77935" y="1"/>
                    <a:pt x="77874" y="1"/>
                  </a:cubicBezTo>
                  <a:lnTo>
                    <a:pt x="77570" y="1"/>
                  </a:lnTo>
                  <a:close/>
                  <a:moveTo>
                    <a:pt x="78847" y="1"/>
                  </a:moveTo>
                  <a:cubicBezTo>
                    <a:pt x="78695" y="1"/>
                    <a:pt x="78634" y="183"/>
                    <a:pt x="78725" y="274"/>
                  </a:cubicBezTo>
                  <a:cubicBezTo>
                    <a:pt x="78756" y="305"/>
                    <a:pt x="78786" y="335"/>
                    <a:pt x="78847" y="335"/>
                  </a:cubicBezTo>
                  <a:lnTo>
                    <a:pt x="79181" y="335"/>
                  </a:lnTo>
                  <a:cubicBezTo>
                    <a:pt x="79303" y="335"/>
                    <a:pt x="79394" y="153"/>
                    <a:pt x="79272" y="62"/>
                  </a:cubicBezTo>
                  <a:cubicBezTo>
                    <a:pt x="79242" y="31"/>
                    <a:pt x="79211" y="1"/>
                    <a:pt x="79181" y="1"/>
                  </a:cubicBezTo>
                  <a:lnTo>
                    <a:pt x="78847" y="1"/>
                  </a:lnTo>
                  <a:close/>
                  <a:moveTo>
                    <a:pt x="80123" y="1"/>
                  </a:moveTo>
                  <a:cubicBezTo>
                    <a:pt x="80002" y="1"/>
                    <a:pt x="79911" y="183"/>
                    <a:pt x="80032" y="274"/>
                  </a:cubicBezTo>
                  <a:cubicBezTo>
                    <a:pt x="80063" y="305"/>
                    <a:pt x="80093" y="335"/>
                    <a:pt x="80123" y="335"/>
                  </a:cubicBezTo>
                  <a:lnTo>
                    <a:pt x="80458" y="335"/>
                  </a:lnTo>
                  <a:cubicBezTo>
                    <a:pt x="80610" y="335"/>
                    <a:pt x="80670" y="153"/>
                    <a:pt x="80579" y="62"/>
                  </a:cubicBezTo>
                  <a:cubicBezTo>
                    <a:pt x="80549" y="31"/>
                    <a:pt x="80488" y="1"/>
                    <a:pt x="80458" y="1"/>
                  </a:cubicBezTo>
                  <a:lnTo>
                    <a:pt x="80123" y="1"/>
                  </a:lnTo>
                  <a:close/>
                  <a:moveTo>
                    <a:pt x="81430" y="1"/>
                  </a:moveTo>
                  <a:cubicBezTo>
                    <a:pt x="81278" y="1"/>
                    <a:pt x="81218" y="183"/>
                    <a:pt x="81309" y="274"/>
                  </a:cubicBezTo>
                  <a:cubicBezTo>
                    <a:pt x="81339" y="305"/>
                    <a:pt x="81370" y="335"/>
                    <a:pt x="81430" y="335"/>
                  </a:cubicBezTo>
                  <a:lnTo>
                    <a:pt x="81734" y="335"/>
                  </a:lnTo>
                  <a:cubicBezTo>
                    <a:pt x="81886" y="335"/>
                    <a:pt x="81947" y="153"/>
                    <a:pt x="81856" y="62"/>
                  </a:cubicBezTo>
                  <a:cubicBezTo>
                    <a:pt x="81826" y="31"/>
                    <a:pt x="81795" y="1"/>
                    <a:pt x="81734" y="1"/>
                  </a:cubicBezTo>
                  <a:lnTo>
                    <a:pt x="81430" y="1"/>
                  </a:lnTo>
                  <a:close/>
                  <a:moveTo>
                    <a:pt x="82707" y="1"/>
                  </a:moveTo>
                  <a:cubicBezTo>
                    <a:pt x="82555" y="1"/>
                    <a:pt x="82494" y="183"/>
                    <a:pt x="82585" y="274"/>
                  </a:cubicBezTo>
                  <a:cubicBezTo>
                    <a:pt x="82616" y="305"/>
                    <a:pt x="82677" y="335"/>
                    <a:pt x="82707" y="335"/>
                  </a:cubicBezTo>
                  <a:lnTo>
                    <a:pt x="83041" y="335"/>
                  </a:lnTo>
                  <a:cubicBezTo>
                    <a:pt x="83163" y="335"/>
                    <a:pt x="83254" y="153"/>
                    <a:pt x="83163" y="62"/>
                  </a:cubicBezTo>
                  <a:cubicBezTo>
                    <a:pt x="83102" y="31"/>
                    <a:pt x="83072" y="1"/>
                    <a:pt x="83041" y="1"/>
                  </a:cubicBezTo>
                  <a:lnTo>
                    <a:pt x="82707" y="1"/>
                  </a:lnTo>
                  <a:close/>
                  <a:moveTo>
                    <a:pt x="84014" y="1"/>
                  </a:moveTo>
                  <a:cubicBezTo>
                    <a:pt x="83862" y="1"/>
                    <a:pt x="83801" y="183"/>
                    <a:pt x="83892" y="274"/>
                  </a:cubicBezTo>
                  <a:cubicBezTo>
                    <a:pt x="83923" y="305"/>
                    <a:pt x="83953" y="335"/>
                    <a:pt x="84014" y="335"/>
                  </a:cubicBezTo>
                  <a:lnTo>
                    <a:pt x="84318" y="335"/>
                  </a:lnTo>
                  <a:cubicBezTo>
                    <a:pt x="84470" y="335"/>
                    <a:pt x="84531" y="153"/>
                    <a:pt x="84440" y="62"/>
                  </a:cubicBezTo>
                  <a:cubicBezTo>
                    <a:pt x="84409" y="31"/>
                    <a:pt x="84379" y="1"/>
                    <a:pt x="84318" y="1"/>
                  </a:cubicBezTo>
                  <a:lnTo>
                    <a:pt x="84014" y="1"/>
                  </a:lnTo>
                  <a:close/>
                  <a:moveTo>
                    <a:pt x="85291" y="1"/>
                  </a:moveTo>
                  <a:cubicBezTo>
                    <a:pt x="85139" y="1"/>
                    <a:pt x="85078" y="183"/>
                    <a:pt x="85169" y="274"/>
                  </a:cubicBezTo>
                  <a:cubicBezTo>
                    <a:pt x="85199" y="305"/>
                    <a:pt x="85230" y="335"/>
                    <a:pt x="85291" y="335"/>
                  </a:cubicBezTo>
                  <a:lnTo>
                    <a:pt x="85625" y="335"/>
                  </a:lnTo>
                  <a:cubicBezTo>
                    <a:pt x="85747" y="335"/>
                    <a:pt x="85838" y="153"/>
                    <a:pt x="85716" y="62"/>
                  </a:cubicBezTo>
                  <a:cubicBezTo>
                    <a:pt x="85686" y="31"/>
                    <a:pt x="85655" y="1"/>
                    <a:pt x="85625" y="1"/>
                  </a:cubicBezTo>
                  <a:lnTo>
                    <a:pt x="85291" y="1"/>
                  </a:lnTo>
                  <a:close/>
                  <a:moveTo>
                    <a:pt x="86567" y="1"/>
                  </a:moveTo>
                  <a:cubicBezTo>
                    <a:pt x="86446" y="1"/>
                    <a:pt x="86354" y="183"/>
                    <a:pt x="86476" y="274"/>
                  </a:cubicBezTo>
                  <a:cubicBezTo>
                    <a:pt x="86506" y="305"/>
                    <a:pt x="86537" y="335"/>
                    <a:pt x="86567" y="335"/>
                  </a:cubicBezTo>
                  <a:lnTo>
                    <a:pt x="86902" y="335"/>
                  </a:lnTo>
                  <a:cubicBezTo>
                    <a:pt x="87054" y="335"/>
                    <a:pt x="87114" y="153"/>
                    <a:pt x="87023" y="62"/>
                  </a:cubicBezTo>
                  <a:cubicBezTo>
                    <a:pt x="86993" y="31"/>
                    <a:pt x="86932" y="1"/>
                    <a:pt x="86902" y="1"/>
                  </a:cubicBezTo>
                  <a:lnTo>
                    <a:pt x="86567" y="1"/>
                  </a:lnTo>
                  <a:close/>
                  <a:moveTo>
                    <a:pt x="87874" y="1"/>
                  </a:moveTo>
                  <a:cubicBezTo>
                    <a:pt x="87722" y="1"/>
                    <a:pt x="87662" y="183"/>
                    <a:pt x="87753" y="274"/>
                  </a:cubicBezTo>
                  <a:cubicBezTo>
                    <a:pt x="87783" y="305"/>
                    <a:pt x="87813" y="335"/>
                    <a:pt x="87874" y="335"/>
                  </a:cubicBezTo>
                  <a:lnTo>
                    <a:pt x="88178" y="335"/>
                  </a:lnTo>
                  <a:cubicBezTo>
                    <a:pt x="88330" y="335"/>
                    <a:pt x="88391" y="153"/>
                    <a:pt x="88300" y="62"/>
                  </a:cubicBezTo>
                  <a:cubicBezTo>
                    <a:pt x="88269" y="31"/>
                    <a:pt x="88239" y="1"/>
                    <a:pt x="88178" y="1"/>
                  </a:cubicBezTo>
                  <a:lnTo>
                    <a:pt x="87874" y="1"/>
                  </a:lnTo>
                  <a:close/>
                  <a:moveTo>
                    <a:pt x="89151" y="1"/>
                  </a:moveTo>
                  <a:cubicBezTo>
                    <a:pt x="89029" y="1"/>
                    <a:pt x="88938" y="183"/>
                    <a:pt x="89029" y="274"/>
                  </a:cubicBezTo>
                  <a:cubicBezTo>
                    <a:pt x="89060" y="305"/>
                    <a:pt x="89120" y="335"/>
                    <a:pt x="89151" y="335"/>
                  </a:cubicBezTo>
                  <a:lnTo>
                    <a:pt x="89485" y="335"/>
                  </a:lnTo>
                  <a:cubicBezTo>
                    <a:pt x="89637" y="335"/>
                    <a:pt x="89698" y="153"/>
                    <a:pt x="89607" y="62"/>
                  </a:cubicBezTo>
                  <a:cubicBezTo>
                    <a:pt x="89576" y="31"/>
                    <a:pt x="89516" y="1"/>
                    <a:pt x="89485" y="1"/>
                  </a:cubicBezTo>
                  <a:lnTo>
                    <a:pt x="89151" y="1"/>
                  </a:lnTo>
                  <a:close/>
                  <a:moveTo>
                    <a:pt x="90458" y="1"/>
                  </a:moveTo>
                  <a:cubicBezTo>
                    <a:pt x="90306" y="1"/>
                    <a:pt x="90245" y="183"/>
                    <a:pt x="90336" y="274"/>
                  </a:cubicBezTo>
                  <a:cubicBezTo>
                    <a:pt x="90367" y="305"/>
                    <a:pt x="90397" y="335"/>
                    <a:pt x="90458" y="335"/>
                  </a:cubicBezTo>
                  <a:lnTo>
                    <a:pt x="90762" y="335"/>
                  </a:lnTo>
                  <a:cubicBezTo>
                    <a:pt x="90914" y="335"/>
                    <a:pt x="90975" y="153"/>
                    <a:pt x="90883" y="62"/>
                  </a:cubicBezTo>
                  <a:cubicBezTo>
                    <a:pt x="90853" y="31"/>
                    <a:pt x="90823" y="1"/>
                    <a:pt x="90762" y="1"/>
                  </a:cubicBezTo>
                  <a:lnTo>
                    <a:pt x="90458" y="1"/>
                  </a:lnTo>
                  <a:close/>
                  <a:moveTo>
                    <a:pt x="91735" y="1"/>
                  </a:moveTo>
                  <a:cubicBezTo>
                    <a:pt x="91583" y="1"/>
                    <a:pt x="91522" y="183"/>
                    <a:pt x="91613" y="274"/>
                  </a:cubicBezTo>
                  <a:cubicBezTo>
                    <a:pt x="91643" y="305"/>
                    <a:pt x="91704" y="335"/>
                    <a:pt x="91735" y="335"/>
                  </a:cubicBezTo>
                  <a:lnTo>
                    <a:pt x="92069" y="335"/>
                  </a:lnTo>
                  <a:cubicBezTo>
                    <a:pt x="92190" y="335"/>
                    <a:pt x="92282" y="153"/>
                    <a:pt x="92160" y="62"/>
                  </a:cubicBezTo>
                  <a:cubicBezTo>
                    <a:pt x="92130" y="31"/>
                    <a:pt x="92099" y="1"/>
                    <a:pt x="92069" y="1"/>
                  </a:cubicBezTo>
                  <a:lnTo>
                    <a:pt x="91735" y="1"/>
                  </a:lnTo>
                  <a:close/>
                  <a:moveTo>
                    <a:pt x="93011" y="1"/>
                  </a:moveTo>
                  <a:cubicBezTo>
                    <a:pt x="92890" y="1"/>
                    <a:pt x="92798" y="183"/>
                    <a:pt x="92920" y="274"/>
                  </a:cubicBezTo>
                  <a:cubicBezTo>
                    <a:pt x="92950" y="305"/>
                    <a:pt x="92981" y="335"/>
                    <a:pt x="93011" y="335"/>
                  </a:cubicBezTo>
                  <a:lnTo>
                    <a:pt x="93345" y="335"/>
                  </a:lnTo>
                  <a:cubicBezTo>
                    <a:pt x="93497" y="335"/>
                    <a:pt x="93558" y="153"/>
                    <a:pt x="93467" y="62"/>
                  </a:cubicBezTo>
                  <a:cubicBezTo>
                    <a:pt x="93437" y="31"/>
                    <a:pt x="93406" y="1"/>
                    <a:pt x="93345" y="1"/>
                  </a:cubicBezTo>
                  <a:lnTo>
                    <a:pt x="93011" y="1"/>
                  </a:lnTo>
                  <a:close/>
                  <a:moveTo>
                    <a:pt x="94318" y="1"/>
                  </a:moveTo>
                  <a:cubicBezTo>
                    <a:pt x="94166" y="1"/>
                    <a:pt x="94105" y="183"/>
                    <a:pt x="94197" y="274"/>
                  </a:cubicBezTo>
                  <a:cubicBezTo>
                    <a:pt x="94227" y="305"/>
                    <a:pt x="94257" y="335"/>
                    <a:pt x="94318" y="335"/>
                  </a:cubicBezTo>
                  <a:lnTo>
                    <a:pt x="94622" y="335"/>
                  </a:lnTo>
                  <a:cubicBezTo>
                    <a:pt x="94774" y="335"/>
                    <a:pt x="94865" y="153"/>
                    <a:pt x="94744" y="62"/>
                  </a:cubicBezTo>
                  <a:cubicBezTo>
                    <a:pt x="94713" y="31"/>
                    <a:pt x="94683" y="1"/>
                    <a:pt x="94622" y="1"/>
                  </a:cubicBezTo>
                  <a:lnTo>
                    <a:pt x="94318" y="1"/>
                  </a:lnTo>
                  <a:close/>
                  <a:moveTo>
                    <a:pt x="95595" y="1"/>
                  </a:moveTo>
                  <a:cubicBezTo>
                    <a:pt x="95473" y="1"/>
                    <a:pt x="95382" y="183"/>
                    <a:pt x="95473" y="274"/>
                  </a:cubicBezTo>
                  <a:cubicBezTo>
                    <a:pt x="95534" y="305"/>
                    <a:pt x="95564" y="335"/>
                    <a:pt x="95595" y="335"/>
                  </a:cubicBezTo>
                  <a:lnTo>
                    <a:pt x="95929" y="335"/>
                  </a:lnTo>
                  <a:cubicBezTo>
                    <a:pt x="96081" y="335"/>
                    <a:pt x="96142" y="153"/>
                    <a:pt x="96051" y="62"/>
                  </a:cubicBezTo>
                  <a:cubicBezTo>
                    <a:pt x="96020" y="31"/>
                    <a:pt x="95960" y="1"/>
                    <a:pt x="95929" y="1"/>
                  </a:cubicBezTo>
                  <a:lnTo>
                    <a:pt x="95595" y="1"/>
                  </a:lnTo>
                  <a:close/>
                  <a:moveTo>
                    <a:pt x="96902" y="1"/>
                  </a:moveTo>
                  <a:cubicBezTo>
                    <a:pt x="96750" y="1"/>
                    <a:pt x="96689" y="183"/>
                    <a:pt x="96780" y="274"/>
                  </a:cubicBezTo>
                  <a:cubicBezTo>
                    <a:pt x="96811" y="305"/>
                    <a:pt x="96841" y="335"/>
                    <a:pt x="96902" y="335"/>
                  </a:cubicBezTo>
                  <a:lnTo>
                    <a:pt x="97206" y="335"/>
                  </a:lnTo>
                  <a:cubicBezTo>
                    <a:pt x="97358" y="335"/>
                    <a:pt x="97419" y="153"/>
                    <a:pt x="97327" y="62"/>
                  </a:cubicBezTo>
                  <a:cubicBezTo>
                    <a:pt x="97297" y="31"/>
                    <a:pt x="97267" y="1"/>
                    <a:pt x="97206" y="1"/>
                  </a:cubicBezTo>
                  <a:lnTo>
                    <a:pt x="96902" y="1"/>
                  </a:lnTo>
                  <a:close/>
                  <a:moveTo>
                    <a:pt x="98178" y="1"/>
                  </a:moveTo>
                  <a:cubicBezTo>
                    <a:pt x="98026" y="1"/>
                    <a:pt x="97966" y="183"/>
                    <a:pt x="98057" y="274"/>
                  </a:cubicBezTo>
                  <a:cubicBezTo>
                    <a:pt x="98087" y="305"/>
                    <a:pt x="98148" y="335"/>
                    <a:pt x="98178" y="335"/>
                  </a:cubicBezTo>
                  <a:lnTo>
                    <a:pt x="98513" y="335"/>
                  </a:lnTo>
                  <a:cubicBezTo>
                    <a:pt x="98634" y="335"/>
                    <a:pt x="98726" y="153"/>
                    <a:pt x="98604" y="62"/>
                  </a:cubicBezTo>
                  <a:cubicBezTo>
                    <a:pt x="98574" y="31"/>
                    <a:pt x="98543" y="1"/>
                    <a:pt x="98513" y="1"/>
                  </a:cubicBezTo>
                  <a:lnTo>
                    <a:pt x="98178" y="1"/>
                  </a:lnTo>
                  <a:close/>
                  <a:moveTo>
                    <a:pt x="99455" y="1"/>
                  </a:moveTo>
                  <a:cubicBezTo>
                    <a:pt x="99333" y="1"/>
                    <a:pt x="99242" y="183"/>
                    <a:pt x="99364" y="274"/>
                  </a:cubicBezTo>
                  <a:cubicBezTo>
                    <a:pt x="99394" y="305"/>
                    <a:pt x="99425" y="335"/>
                    <a:pt x="99455" y="335"/>
                  </a:cubicBezTo>
                  <a:lnTo>
                    <a:pt x="99789" y="335"/>
                  </a:lnTo>
                  <a:cubicBezTo>
                    <a:pt x="99941" y="335"/>
                    <a:pt x="100002" y="153"/>
                    <a:pt x="99911" y="62"/>
                  </a:cubicBezTo>
                  <a:cubicBezTo>
                    <a:pt x="99881" y="31"/>
                    <a:pt x="99850" y="1"/>
                    <a:pt x="99789" y="1"/>
                  </a:cubicBezTo>
                  <a:lnTo>
                    <a:pt x="99455" y="1"/>
                  </a:lnTo>
                  <a:close/>
                  <a:moveTo>
                    <a:pt x="100762" y="1"/>
                  </a:moveTo>
                  <a:cubicBezTo>
                    <a:pt x="100610" y="1"/>
                    <a:pt x="100549" y="183"/>
                    <a:pt x="100640" y="274"/>
                  </a:cubicBezTo>
                  <a:cubicBezTo>
                    <a:pt x="100671" y="305"/>
                    <a:pt x="100701" y="335"/>
                    <a:pt x="100762" y="335"/>
                  </a:cubicBezTo>
                  <a:lnTo>
                    <a:pt x="101066" y="335"/>
                  </a:lnTo>
                  <a:cubicBezTo>
                    <a:pt x="101218" y="335"/>
                    <a:pt x="101309" y="153"/>
                    <a:pt x="101188" y="62"/>
                  </a:cubicBezTo>
                  <a:cubicBezTo>
                    <a:pt x="101157" y="31"/>
                    <a:pt x="101127" y="1"/>
                    <a:pt x="101066" y="1"/>
                  </a:cubicBezTo>
                  <a:lnTo>
                    <a:pt x="100762" y="1"/>
                  </a:lnTo>
                  <a:close/>
                  <a:moveTo>
                    <a:pt x="102039" y="1"/>
                  </a:moveTo>
                  <a:cubicBezTo>
                    <a:pt x="101917" y="1"/>
                    <a:pt x="101826" y="183"/>
                    <a:pt x="101947" y="274"/>
                  </a:cubicBezTo>
                  <a:cubicBezTo>
                    <a:pt x="101978" y="305"/>
                    <a:pt x="102008" y="335"/>
                    <a:pt x="102039" y="335"/>
                  </a:cubicBezTo>
                  <a:lnTo>
                    <a:pt x="102373" y="335"/>
                  </a:lnTo>
                  <a:cubicBezTo>
                    <a:pt x="102525" y="335"/>
                    <a:pt x="102586" y="153"/>
                    <a:pt x="102495" y="62"/>
                  </a:cubicBezTo>
                  <a:cubicBezTo>
                    <a:pt x="102464" y="31"/>
                    <a:pt x="102403" y="1"/>
                    <a:pt x="102373" y="1"/>
                  </a:cubicBezTo>
                  <a:lnTo>
                    <a:pt x="102039" y="1"/>
                  </a:lnTo>
                  <a:close/>
                  <a:moveTo>
                    <a:pt x="103346" y="1"/>
                  </a:moveTo>
                  <a:cubicBezTo>
                    <a:pt x="103194" y="1"/>
                    <a:pt x="103133" y="183"/>
                    <a:pt x="103224" y="274"/>
                  </a:cubicBezTo>
                  <a:cubicBezTo>
                    <a:pt x="103254" y="305"/>
                    <a:pt x="103285" y="335"/>
                    <a:pt x="103346" y="335"/>
                  </a:cubicBezTo>
                  <a:lnTo>
                    <a:pt x="103650" y="335"/>
                  </a:lnTo>
                  <a:cubicBezTo>
                    <a:pt x="103802" y="335"/>
                    <a:pt x="103862" y="153"/>
                    <a:pt x="103771" y="62"/>
                  </a:cubicBezTo>
                  <a:cubicBezTo>
                    <a:pt x="103741" y="31"/>
                    <a:pt x="103710" y="1"/>
                    <a:pt x="103650" y="1"/>
                  </a:cubicBezTo>
                  <a:lnTo>
                    <a:pt x="103346" y="1"/>
                  </a:lnTo>
                  <a:close/>
                  <a:moveTo>
                    <a:pt x="104622" y="1"/>
                  </a:moveTo>
                  <a:cubicBezTo>
                    <a:pt x="104470" y="1"/>
                    <a:pt x="104410" y="183"/>
                    <a:pt x="104501" y="274"/>
                  </a:cubicBezTo>
                  <a:cubicBezTo>
                    <a:pt x="104531" y="305"/>
                    <a:pt x="104592" y="335"/>
                    <a:pt x="104622" y="335"/>
                  </a:cubicBezTo>
                  <a:lnTo>
                    <a:pt x="104957" y="335"/>
                  </a:lnTo>
                  <a:cubicBezTo>
                    <a:pt x="105078" y="335"/>
                    <a:pt x="105169" y="153"/>
                    <a:pt x="105078" y="62"/>
                  </a:cubicBezTo>
                  <a:cubicBezTo>
                    <a:pt x="105017" y="31"/>
                    <a:pt x="104987" y="1"/>
                    <a:pt x="104957" y="1"/>
                  </a:cubicBezTo>
                  <a:lnTo>
                    <a:pt x="104622" y="1"/>
                  </a:lnTo>
                  <a:close/>
                  <a:moveTo>
                    <a:pt x="105929" y="1"/>
                  </a:moveTo>
                  <a:cubicBezTo>
                    <a:pt x="105777" y="1"/>
                    <a:pt x="105686" y="183"/>
                    <a:pt x="105808" y="274"/>
                  </a:cubicBezTo>
                  <a:cubicBezTo>
                    <a:pt x="105838" y="305"/>
                    <a:pt x="105869" y="335"/>
                    <a:pt x="105929" y="335"/>
                  </a:cubicBezTo>
                  <a:lnTo>
                    <a:pt x="106233" y="335"/>
                  </a:lnTo>
                  <a:cubicBezTo>
                    <a:pt x="106385" y="335"/>
                    <a:pt x="106446" y="153"/>
                    <a:pt x="106355" y="62"/>
                  </a:cubicBezTo>
                  <a:cubicBezTo>
                    <a:pt x="106324" y="31"/>
                    <a:pt x="106294" y="1"/>
                    <a:pt x="106233" y="1"/>
                  </a:cubicBezTo>
                  <a:lnTo>
                    <a:pt x="105929" y="1"/>
                  </a:lnTo>
                  <a:close/>
                  <a:moveTo>
                    <a:pt x="107206" y="1"/>
                  </a:moveTo>
                  <a:cubicBezTo>
                    <a:pt x="107054" y="1"/>
                    <a:pt x="106993" y="183"/>
                    <a:pt x="107084" y="274"/>
                  </a:cubicBezTo>
                  <a:cubicBezTo>
                    <a:pt x="107115" y="305"/>
                    <a:pt x="107145" y="335"/>
                    <a:pt x="107206" y="335"/>
                  </a:cubicBezTo>
                  <a:lnTo>
                    <a:pt x="107540" y="335"/>
                  </a:lnTo>
                  <a:cubicBezTo>
                    <a:pt x="107662" y="335"/>
                    <a:pt x="107753" y="153"/>
                    <a:pt x="107631" y="62"/>
                  </a:cubicBezTo>
                  <a:cubicBezTo>
                    <a:pt x="107601" y="31"/>
                    <a:pt x="107571" y="1"/>
                    <a:pt x="107540" y="1"/>
                  </a:cubicBezTo>
                  <a:lnTo>
                    <a:pt x="107206" y="1"/>
                  </a:lnTo>
                  <a:close/>
                  <a:moveTo>
                    <a:pt x="108483" y="1"/>
                  </a:moveTo>
                  <a:cubicBezTo>
                    <a:pt x="108361" y="1"/>
                    <a:pt x="108270" y="183"/>
                    <a:pt x="108391" y="274"/>
                  </a:cubicBezTo>
                  <a:cubicBezTo>
                    <a:pt x="108422" y="305"/>
                    <a:pt x="108452" y="335"/>
                    <a:pt x="108483" y="335"/>
                  </a:cubicBezTo>
                  <a:lnTo>
                    <a:pt x="108817" y="335"/>
                  </a:lnTo>
                  <a:cubicBezTo>
                    <a:pt x="108969" y="335"/>
                    <a:pt x="109030" y="153"/>
                    <a:pt x="108938" y="62"/>
                  </a:cubicBezTo>
                  <a:cubicBezTo>
                    <a:pt x="108908" y="31"/>
                    <a:pt x="108847" y="1"/>
                    <a:pt x="108817" y="1"/>
                  </a:cubicBezTo>
                  <a:lnTo>
                    <a:pt x="108483" y="1"/>
                  </a:lnTo>
                  <a:close/>
                  <a:moveTo>
                    <a:pt x="109790" y="1"/>
                  </a:moveTo>
                  <a:cubicBezTo>
                    <a:pt x="109638" y="1"/>
                    <a:pt x="109577" y="183"/>
                    <a:pt x="109668" y="274"/>
                  </a:cubicBezTo>
                  <a:cubicBezTo>
                    <a:pt x="109698" y="305"/>
                    <a:pt x="109729" y="335"/>
                    <a:pt x="109790" y="335"/>
                  </a:cubicBezTo>
                  <a:lnTo>
                    <a:pt x="110094" y="335"/>
                  </a:lnTo>
                  <a:cubicBezTo>
                    <a:pt x="110246" y="335"/>
                    <a:pt x="110306" y="153"/>
                    <a:pt x="110215" y="62"/>
                  </a:cubicBezTo>
                  <a:cubicBezTo>
                    <a:pt x="110185" y="31"/>
                    <a:pt x="110154" y="1"/>
                    <a:pt x="110094" y="1"/>
                  </a:cubicBezTo>
                  <a:lnTo>
                    <a:pt x="109790" y="1"/>
                  </a:lnTo>
                  <a:close/>
                  <a:moveTo>
                    <a:pt x="111066" y="1"/>
                  </a:moveTo>
                  <a:cubicBezTo>
                    <a:pt x="110914" y="1"/>
                    <a:pt x="110853" y="183"/>
                    <a:pt x="110945" y="274"/>
                  </a:cubicBezTo>
                  <a:cubicBezTo>
                    <a:pt x="110975" y="305"/>
                    <a:pt x="111036" y="335"/>
                    <a:pt x="111066" y="335"/>
                  </a:cubicBezTo>
                  <a:lnTo>
                    <a:pt x="111401" y="335"/>
                  </a:lnTo>
                  <a:cubicBezTo>
                    <a:pt x="111522" y="335"/>
                    <a:pt x="111613" y="153"/>
                    <a:pt x="111522" y="62"/>
                  </a:cubicBezTo>
                  <a:cubicBezTo>
                    <a:pt x="111461" y="31"/>
                    <a:pt x="111431" y="1"/>
                    <a:pt x="111401" y="1"/>
                  </a:cubicBezTo>
                  <a:lnTo>
                    <a:pt x="111066" y="1"/>
                  </a:lnTo>
                  <a:close/>
                  <a:moveTo>
                    <a:pt x="112373" y="1"/>
                  </a:moveTo>
                  <a:cubicBezTo>
                    <a:pt x="112221" y="1"/>
                    <a:pt x="112160" y="183"/>
                    <a:pt x="112252" y="274"/>
                  </a:cubicBezTo>
                  <a:cubicBezTo>
                    <a:pt x="112282" y="305"/>
                    <a:pt x="112312" y="335"/>
                    <a:pt x="112373" y="335"/>
                  </a:cubicBezTo>
                  <a:lnTo>
                    <a:pt x="112677" y="335"/>
                  </a:lnTo>
                  <a:cubicBezTo>
                    <a:pt x="112829" y="335"/>
                    <a:pt x="112890" y="153"/>
                    <a:pt x="112799" y="62"/>
                  </a:cubicBezTo>
                  <a:cubicBezTo>
                    <a:pt x="112768" y="31"/>
                    <a:pt x="112738" y="1"/>
                    <a:pt x="112677" y="1"/>
                  </a:cubicBezTo>
                  <a:lnTo>
                    <a:pt x="112373" y="1"/>
                  </a:lnTo>
                  <a:close/>
                  <a:moveTo>
                    <a:pt x="113650" y="1"/>
                  </a:moveTo>
                  <a:cubicBezTo>
                    <a:pt x="113498" y="1"/>
                    <a:pt x="113437" y="183"/>
                    <a:pt x="113528" y="274"/>
                  </a:cubicBezTo>
                  <a:cubicBezTo>
                    <a:pt x="113559" y="305"/>
                    <a:pt x="113619" y="335"/>
                    <a:pt x="113650" y="335"/>
                  </a:cubicBezTo>
                  <a:lnTo>
                    <a:pt x="113984" y="335"/>
                  </a:lnTo>
                  <a:cubicBezTo>
                    <a:pt x="114106" y="335"/>
                    <a:pt x="114197" y="153"/>
                    <a:pt x="114075" y="62"/>
                  </a:cubicBezTo>
                  <a:cubicBezTo>
                    <a:pt x="114045" y="31"/>
                    <a:pt x="114015" y="1"/>
                    <a:pt x="113984" y="1"/>
                  </a:cubicBezTo>
                  <a:lnTo>
                    <a:pt x="113650" y="1"/>
                  </a:lnTo>
                  <a:close/>
                  <a:moveTo>
                    <a:pt x="114926" y="1"/>
                  </a:moveTo>
                  <a:cubicBezTo>
                    <a:pt x="114805" y="1"/>
                    <a:pt x="114714" y="183"/>
                    <a:pt x="114835" y="274"/>
                  </a:cubicBezTo>
                  <a:cubicBezTo>
                    <a:pt x="114866" y="305"/>
                    <a:pt x="114896" y="335"/>
                    <a:pt x="114926" y="335"/>
                  </a:cubicBezTo>
                  <a:lnTo>
                    <a:pt x="115261" y="335"/>
                  </a:lnTo>
                  <a:cubicBezTo>
                    <a:pt x="115413" y="335"/>
                    <a:pt x="115474" y="153"/>
                    <a:pt x="115382" y="62"/>
                  </a:cubicBezTo>
                  <a:cubicBezTo>
                    <a:pt x="115352" y="31"/>
                    <a:pt x="115322" y="1"/>
                    <a:pt x="115261" y="1"/>
                  </a:cubicBezTo>
                  <a:lnTo>
                    <a:pt x="114926" y="1"/>
                  </a:lnTo>
                  <a:close/>
                  <a:moveTo>
                    <a:pt x="116233" y="1"/>
                  </a:moveTo>
                  <a:cubicBezTo>
                    <a:pt x="116081" y="1"/>
                    <a:pt x="116021" y="183"/>
                    <a:pt x="116112" y="274"/>
                  </a:cubicBezTo>
                  <a:cubicBezTo>
                    <a:pt x="116142" y="305"/>
                    <a:pt x="116173" y="335"/>
                    <a:pt x="116233" y="335"/>
                  </a:cubicBezTo>
                  <a:lnTo>
                    <a:pt x="116537" y="335"/>
                  </a:lnTo>
                  <a:cubicBezTo>
                    <a:pt x="116689" y="335"/>
                    <a:pt x="116750" y="153"/>
                    <a:pt x="116659" y="62"/>
                  </a:cubicBezTo>
                  <a:cubicBezTo>
                    <a:pt x="116629" y="31"/>
                    <a:pt x="116598" y="1"/>
                    <a:pt x="116537" y="1"/>
                  </a:cubicBezTo>
                  <a:lnTo>
                    <a:pt x="116233" y="1"/>
                  </a:lnTo>
                  <a:close/>
                  <a:moveTo>
                    <a:pt x="117510" y="1"/>
                  </a:moveTo>
                  <a:cubicBezTo>
                    <a:pt x="117388" y="1"/>
                    <a:pt x="117297" y="183"/>
                    <a:pt x="117388" y="274"/>
                  </a:cubicBezTo>
                  <a:cubicBezTo>
                    <a:pt x="117449" y="305"/>
                    <a:pt x="117480" y="335"/>
                    <a:pt x="117510" y="335"/>
                  </a:cubicBezTo>
                  <a:lnTo>
                    <a:pt x="117844" y="335"/>
                  </a:lnTo>
                  <a:cubicBezTo>
                    <a:pt x="117996" y="335"/>
                    <a:pt x="118057" y="153"/>
                    <a:pt x="117966" y="62"/>
                  </a:cubicBezTo>
                  <a:cubicBezTo>
                    <a:pt x="117936" y="31"/>
                    <a:pt x="117875" y="1"/>
                    <a:pt x="117844" y="1"/>
                  </a:cubicBezTo>
                  <a:lnTo>
                    <a:pt x="117510" y="1"/>
                  </a:lnTo>
                  <a:close/>
                  <a:moveTo>
                    <a:pt x="118817" y="1"/>
                  </a:moveTo>
                  <a:cubicBezTo>
                    <a:pt x="118665" y="1"/>
                    <a:pt x="118604" y="183"/>
                    <a:pt x="118696" y="274"/>
                  </a:cubicBezTo>
                  <a:cubicBezTo>
                    <a:pt x="118726" y="305"/>
                    <a:pt x="118756" y="335"/>
                    <a:pt x="118817" y="335"/>
                  </a:cubicBezTo>
                  <a:lnTo>
                    <a:pt x="119121" y="335"/>
                  </a:lnTo>
                  <a:cubicBezTo>
                    <a:pt x="119273" y="335"/>
                    <a:pt x="119334" y="153"/>
                    <a:pt x="119243" y="62"/>
                  </a:cubicBezTo>
                  <a:cubicBezTo>
                    <a:pt x="119212" y="31"/>
                    <a:pt x="119182" y="1"/>
                    <a:pt x="119121" y="1"/>
                  </a:cubicBezTo>
                  <a:lnTo>
                    <a:pt x="118817" y="1"/>
                  </a:lnTo>
                  <a:close/>
                  <a:moveTo>
                    <a:pt x="120094" y="1"/>
                  </a:moveTo>
                  <a:cubicBezTo>
                    <a:pt x="119942" y="1"/>
                    <a:pt x="119881" y="183"/>
                    <a:pt x="119972" y="274"/>
                  </a:cubicBezTo>
                  <a:cubicBezTo>
                    <a:pt x="120003" y="305"/>
                    <a:pt x="120063" y="335"/>
                    <a:pt x="120094" y="335"/>
                  </a:cubicBezTo>
                  <a:lnTo>
                    <a:pt x="120428" y="335"/>
                  </a:lnTo>
                  <a:cubicBezTo>
                    <a:pt x="120550" y="335"/>
                    <a:pt x="120641" y="153"/>
                    <a:pt x="120519" y="62"/>
                  </a:cubicBezTo>
                  <a:cubicBezTo>
                    <a:pt x="120489" y="31"/>
                    <a:pt x="120458" y="1"/>
                    <a:pt x="120428" y="1"/>
                  </a:cubicBezTo>
                  <a:lnTo>
                    <a:pt x="120094" y="1"/>
                  </a:lnTo>
                  <a:close/>
                  <a:moveTo>
                    <a:pt x="121370" y="1"/>
                  </a:moveTo>
                  <a:cubicBezTo>
                    <a:pt x="121249" y="1"/>
                    <a:pt x="121158" y="183"/>
                    <a:pt x="121279" y="274"/>
                  </a:cubicBezTo>
                  <a:cubicBezTo>
                    <a:pt x="121310" y="305"/>
                    <a:pt x="121340" y="335"/>
                    <a:pt x="121370" y="335"/>
                  </a:cubicBezTo>
                  <a:lnTo>
                    <a:pt x="121705" y="335"/>
                  </a:lnTo>
                  <a:cubicBezTo>
                    <a:pt x="121857" y="335"/>
                    <a:pt x="121917" y="153"/>
                    <a:pt x="121826" y="62"/>
                  </a:cubicBezTo>
                  <a:cubicBezTo>
                    <a:pt x="121796" y="31"/>
                    <a:pt x="121765" y="1"/>
                    <a:pt x="121705" y="1"/>
                  </a:cubicBezTo>
                  <a:lnTo>
                    <a:pt x="121370" y="1"/>
                  </a:lnTo>
                  <a:close/>
                  <a:moveTo>
                    <a:pt x="122677" y="1"/>
                  </a:moveTo>
                  <a:cubicBezTo>
                    <a:pt x="122525" y="1"/>
                    <a:pt x="122465" y="183"/>
                    <a:pt x="122556" y="274"/>
                  </a:cubicBezTo>
                  <a:cubicBezTo>
                    <a:pt x="122586" y="305"/>
                    <a:pt x="122617" y="335"/>
                    <a:pt x="122677" y="335"/>
                  </a:cubicBezTo>
                  <a:lnTo>
                    <a:pt x="122981" y="335"/>
                  </a:lnTo>
                  <a:cubicBezTo>
                    <a:pt x="123133" y="335"/>
                    <a:pt x="123224" y="153"/>
                    <a:pt x="123103" y="62"/>
                  </a:cubicBezTo>
                  <a:cubicBezTo>
                    <a:pt x="123072" y="31"/>
                    <a:pt x="123042" y="1"/>
                    <a:pt x="122981" y="1"/>
                  </a:cubicBezTo>
                  <a:lnTo>
                    <a:pt x="122677" y="1"/>
                  </a:lnTo>
                  <a:close/>
                  <a:moveTo>
                    <a:pt x="123954" y="1"/>
                  </a:moveTo>
                  <a:cubicBezTo>
                    <a:pt x="123832" y="1"/>
                    <a:pt x="123741" y="183"/>
                    <a:pt x="123863" y="274"/>
                  </a:cubicBezTo>
                  <a:cubicBezTo>
                    <a:pt x="123893" y="305"/>
                    <a:pt x="123924" y="335"/>
                    <a:pt x="123954" y="335"/>
                  </a:cubicBezTo>
                  <a:lnTo>
                    <a:pt x="124288" y="335"/>
                  </a:lnTo>
                  <a:cubicBezTo>
                    <a:pt x="124440" y="335"/>
                    <a:pt x="124501" y="153"/>
                    <a:pt x="124410" y="62"/>
                  </a:cubicBezTo>
                  <a:cubicBezTo>
                    <a:pt x="124380" y="31"/>
                    <a:pt x="124319" y="1"/>
                    <a:pt x="124288" y="1"/>
                  </a:cubicBezTo>
                  <a:lnTo>
                    <a:pt x="123954" y="1"/>
                  </a:lnTo>
                  <a:close/>
                  <a:moveTo>
                    <a:pt x="125261" y="1"/>
                  </a:moveTo>
                  <a:cubicBezTo>
                    <a:pt x="125109" y="1"/>
                    <a:pt x="125048" y="183"/>
                    <a:pt x="125139" y="274"/>
                  </a:cubicBezTo>
                  <a:cubicBezTo>
                    <a:pt x="125170" y="305"/>
                    <a:pt x="125200" y="335"/>
                    <a:pt x="125261" y="335"/>
                  </a:cubicBezTo>
                  <a:lnTo>
                    <a:pt x="125565" y="335"/>
                  </a:lnTo>
                  <a:cubicBezTo>
                    <a:pt x="125717" y="335"/>
                    <a:pt x="125778" y="153"/>
                    <a:pt x="125687" y="62"/>
                  </a:cubicBezTo>
                  <a:cubicBezTo>
                    <a:pt x="125656" y="31"/>
                    <a:pt x="125626" y="1"/>
                    <a:pt x="125565" y="1"/>
                  </a:cubicBezTo>
                  <a:lnTo>
                    <a:pt x="125261" y="1"/>
                  </a:lnTo>
                  <a:close/>
                  <a:moveTo>
                    <a:pt x="126538" y="1"/>
                  </a:moveTo>
                  <a:cubicBezTo>
                    <a:pt x="126386" y="1"/>
                    <a:pt x="126325" y="183"/>
                    <a:pt x="126416" y="274"/>
                  </a:cubicBezTo>
                  <a:cubicBezTo>
                    <a:pt x="126446" y="305"/>
                    <a:pt x="126507" y="335"/>
                    <a:pt x="126538" y="335"/>
                  </a:cubicBezTo>
                  <a:lnTo>
                    <a:pt x="126872" y="335"/>
                  </a:lnTo>
                  <a:cubicBezTo>
                    <a:pt x="126994" y="335"/>
                    <a:pt x="127085" y="153"/>
                    <a:pt x="126963" y="62"/>
                  </a:cubicBezTo>
                  <a:cubicBezTo>
                    <a:pt x="126933" y="31"/>
                    <a:pt x="126902" y="1"/>
                    <a:pt x="126872" y="1"/>
                  </a:cubicBezTo>
                  <a:lnTo>
                    <a:pt x="126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Google Shape;215;p18"/>
          <p:cNvGrpSpPr/>
          <p:nvPr/>
        </p:nvGrpSpPr>
        <p:grpSpPr>
          <a:xfrm>
            <a:off x="8665725" y="713224"/>
            <a:ext cx="386800" cy="1012200"/>
            <a:chOff x="5425900" y="2466125"/>
            <a:chExt cx="386800" cy="1012200"/>
          </a:xfrm>
        </p:grpSpPr>
        <p:sp>
          <p:nvSpPr>
            <p:cNvPr id="216" name="Google Shape;216;p18"/>
            <p:cNvSpPr/>
            <p:nvPr/>
          </p:nvSpPr>
          <p:spPr>
            <a:xfrm>
              <a:off x="5425900" y="2466125"/>
              <a:ext cx="386800" cy="1012200"/>
            </a:xfrm>
            <a:custGeom>
              <a:rect b="b" l="l" r="r" t="t"/>
              <a:pathLst>
                <a:path extrusionOk="0" h="40488" w="15472">
                  <a:moveTo>
                    <a:pt x="2736" y="39120"/>
                  </a:moveTo>
                  <a:lnTo>
                    <a:pt x="2736" y="26749"/>
                  </a:lnTo>
                  <a:cubicBezTo>
                    <a:pt x="2736" y="24986"/>
                    <a:pt x="3435" y="23405"/>
                    <a:pt x="4590" y="22250"/>
                  </a:cubicBezTo>
                  <a:cubicBezTo>
                    <a:pt x="5745" y="21095"/>
                    <a:pt x="7356" y="20366"/>
                    <a:pt x="9089" y="20366"/>
                  </a:cubicBezTo>
                  <a:cubicBezTo>
                    <a:pt x="10852" y="20366"/>
                    <a:pt x="12463" y="21095"/>
                    <a:pt x="13618" y="22250"/>
                  </a:cubicBezTo>
                  <a:cubicBezTo>
                    <a:pt x="14104" y="22737"/>
                    <a:pt x="14530" y="23314"/>
                    <a:pt x="14834" y="23952"/>
                  </a:cubicBezTo>
                  <a:lnTo>
                    <a:pt x="14834" y="10548"/>
                  </a:lnTo>
                  <a:cubicBezTo>
                    <a:pt x="14834" y="9545"/>
                    <a:pt x="14438" y="8633"/>
                    <a:pt x="13770" y="7995"/>
                  </a:cubicBezTo>
                  <a:cubicBezTo>
                    <a:pt x="13101" y="7326"/>
                    <a:pt x="12220" y="6931"/>
                    <a:pt x="11216" y="6931"/>
                  </a:cubicBezTo>
                  <a:cubicBezTo>
                    <a:pt x="10791" y="6931"/>
                    <a:pt x="10396" y="6992"/>
                    <a:pt x="10031" y="7144"/>
                  </a:cubicBezTo>
                  <a:lnTo>
                    <a:pt x="10031" y="7144"/>
                  </a:lnTo>
                  <a:cubicBezTo>
                    <a:pt x="9514" y="7326"/>
                    <a:pt x="9058" y="7600"/>
                    <a:pt x="8663" y="7995"/>
                  </a:cubicBezTo>
                  <a:cubicBezTo>
                    <a:pt x="7995" y="8633"/>
                    <a:pt x="7599" y="9545"/>
                    <a:pt x="7599" y="10548"/>
                  </a:cubicBezTo>
                  <a:lnTo>
                    <a:pt x="7599" y="15472"/>
                  </a:lnTo>
                  <a:cubicBezTo>
                    <a:pt x="7599" y="16506"/>
                    <a:pt x="7174" y="17448"/>
                    <a:pt x="6475" y="18147"/>
                  </a:cubicBezTo>
                  <a:cubicBezTo>
                    <a:pt x="5806" y="18846"/>
                    <a:pt x="4833" y="19272"/>
                    <a:pt x="3800" y="19272"/>
                  </a:cubicBezTo>
                  <a:cubicBezTo>
                    <a:pt x="2766" y="19272"/>
                    <a:pt x="1794" y="18846"/>
                    <a:pt x="1125" y="18147"/>
                  </a:cubicBezTo>
                  <a:cubicBezTo>
                    <a:pt x="426" y="17448"/>
                    <a:pt x="0" y="16506"/>
                    <a:pt x="0" y="15472"/>
                  </a:cubicBezTo>
                  <a:lnTo>
                    <a:pt x="0" y="12554"/>
                  </a:lnTo>
                  <a:cubicBezTo>
                    <a:pt x="0" y="11885"/>
                    <a:pt x="274" y="11278"/>
                    <a:pt x="700" y="10852"/>
                  </a:cubicBezTo>
                  <a:cubicBezTo>
                    <a:pt x="1125" y="10426"/>
                    <a:pt x="1733" y="10153"/>
                    <a:pt x="2402" y="10153"/>
                  </a:cubicBezTo>
                  <a:cubicBezTo>
                    <a:pt x="3070" y="10153"/>
                    <a:pt x="3648" y="10426"/>
                    <a:pt x="4104" y="10852"/>
                  </a:cubicBezTo>
                  <a:cubicBezTo>
                    <a:pt x="4529" y="11278"/>
                    <a:pt x="4803" y="11885"/>
                    <a:pt x="4803" y="12554"/>
                  </a:cubicBezTo>
                  <a:lnTo>
                    <a:pt x="4803" y="14834"/>
                  </a:lnTo>
                  <a:cubicBezTo>
                    <a:pt x="5046" y="14955"/>
                    <a:pt x="5198" y="15199"/>
                    <a:pt x="5198" y="15503"/>
                  </a:cubicBezTo>
                  <a:cubicBezTo>
                    <a:pt x="5198" y="15898"/>
                    <a:pt x="4864" y="16202"/>
                    <a:pt x="4469" y="16202"/>
                  </a:cubicBezTo>
                  <a:cubicBezTo>
                    <a:pt x="4073" y="16202"/>
                    <a:pt x="3739" y="15898"/>
                    <a:pt x="3739" y="15503"/>
                  </a:cubicBezTo>
                  <a:cubicBezTo>
                    <a:pt x="3739" y="15199"/>
                    <a:pt x="3922" y="14955"/>
                    <a:pt x="4165" y="14834"/>
                  </a:cubicBezTo>
                  <a:lnTo>
                    <a:pt x="4165" y="12554"/>
                  </a:lnTo>
                  <a:cubicBezTo>
                    <a:pt x="4165" y="12068"/>
                    <a:pt x="3952" y="11642"/>
                    <a:pt x="3648" y="11308"/>
                  </a:cubicBezTo>
                  <a:cubicBezTo>
                    <a:pt x="3314" y="11004"/>
                    <a:pt x="2888" y="10791"/>
                    <a:pt x="2402" y="10791"/>
                  </a:cubicBezTo>
                  <a:cubicBezTo>
                    <a:pt x="1915" y="10791"/>
                    <a:pt x="1459" y="11004"/>
                    <a:pt x="1156" y="11308"/>
                  </a:cubicBezTo>
                  <a:cubicBezTo>
                    <a:pt x="852" y="11642"/>
                    <a:pt x="639" y="12068"/>
                    <a:pt x="639" y="12554"/>
                  </a:cubicBezTo>
                  <a:lnTo>
                    <a:pt x="639" y="15472"/>
                  </a:lnTo>
                  <a:cubicBezTo>
                    <a:pt x="639" y="16323"/>
                    <a:pt x="1004" y="17113"/>
                    <a:pt x="1581" y="17691"/>
                  </a:cubicBezTo>
                  <a:cubicBezTo>
                    <a:pt x="2128" y="18269"/>
                    <a:pt x="2918" y="18633"/>
                    <a:pt x="3800" y="18633"/>
                  </a:cubicBezTo>
                  <a:cubicBezTo>
                    <a:pt x="4681" y="18633"/>
                    <a:pt x="5472" y="18269"/>
                    <a:pt x="6019" y="17691"/>
                  </a:cubicBezTo>
                  <a:cubicBezTo>
                    <a:pt x="6596" y="17113"/>
                    <a:pt x="6961" y="16323"/>
                    <a:pt x="6961" y="15472"/>
                  </a:cubicBezTo>
                  <a:lnTo>
                    <a:pt x="6961" y="10548"/>
                  </a:lnTo>
                  <a:cubicBezTo>
                    <a:pt x="6961" y="9363"/>
                    <a:pt x="7447" y="8299"/>
                    <a:pt x="8207" y="7539"/>
                  </a:cubicBezTo>
                  <a:cubicBezTo>
                    <a:pt x="8602" y="7144"/>
                    <a:pt x="9089" y="6809"/>
                    <a:pt x="9606" y="6597"/>
                  </a:cubicBezTo>
                  <a:lnTo>
                    <a:pt x="9606" y="2615"/>
                  </a:lnTo>
                  <a:cubicBezTo>
                    <a:pt x="9606" y="1916"/>
                    <a:pt x="9879" y="1247"/>
                    <a:pt x="10365" y="761"/>
                  </a:cubicBezTo>
                  <a:cubicBezTo>
                    <a:pt x="10852" y="305"/>
                    <a:pt x="11490" y="1"/>
                    <a:pt x="12220" y="1"/>
                  </a:cubicBezTo>
                  <a:cubicBezTo>
                    <a:pt x="12949" y="1"/>
                    <a:pt x="13587" y="305"/>
                    <a:pt x="14074" y="761"/>
                  </a:cubicBezTo>
                  <a:cubicBezTo>
                    <a:pt x="14378" y="1095"/>
                    <a:pt x="14621" y="1490"/>
                    <a:pt x="14742" y="1946"/>
                  </a:cubicBezTo>
                  <a:cubicBezTo>
                    <a:pt x="15046" y="2037"/>
                    <a:pt x="15229" y="2311"/>
                    <a:pt x="15229" y="2615"/>
                  </a:cubicBezTo>
                  <a:cubicBezTo>
                    <a:pt x="15229" y="3010"/>
                    <a:pt x="14925" y="3344"/>
                    <a:pt x="14530" y="3344"/>
                  </a:cubicBezTo>
                  <a:cubicBezTo>
                    <a:pt x="14134" y="3344"/>
                    <a:pt x="13800" y="3010"/>
                    <a:pt x="13800" y="2615"/>
                  </a:cubicBezTo>
                  <a:cubicBezTo>
                    <a:pt x="13800" y="2372"/>
                    <a:pt x="13922" y="2159"/>
                    <a:pt x="14104" y="2037"/>
                  </a:cubicBezTo>
                  <a:cubicBezTo>
                    <a:pt x="14013" y="1733"/>
                    <a:pt x="13831" y="1460"/>
                    <a:pt x="13618" y="1217"/>
                  </a:cubicBezTo>
                  <a:cubicBezTo>
                    <a:pt x="13253" y="882"/>
                    <a:pt x="12767" y="639"/>
                    <a:pt x="12220" y="639"/>
                  </a:cubicBezTo>
                  <a:cubicBezTo>
                    <a:pt x="11672" y="639"/>
                    <a:pt x="11186" y="882"/>
                    <a:pt x="10821" y="1217"/>
                  </a:cubicBezTo>
                  <a:cubicBezTo>
                    <a:pt x="10457" y="1581"/>
                    <a:pt x="10244" y="2068"/>
                    <a:pt x="10244" y="2615"/>
                  </a:cubicBezTo>
                  <a:lnTo>
                    <a:pt x="10244" y="6384"/>
                  </a:lnTo>
                  <a:cubicBezTo>
                    <a:pt x="10548" y="6323"/>
                    <a:pt x="10882" y="6293"/>
                    <a:pt x="11216" y="6293"/>
                  </a:cubicBezTo>
                  <a:cubicBezTo>
                    <a:pt x="12402" y="6293"/>
                    <a:pt x="13466" y="6749"/>
                    <a:pt x="14226" y="7539"/>
                  </a:cubicBezTo>
                  <a:cubicBezTo>
                    <a:pt x="14986" y="8299"/>
                    <a:pt x="15472" y="9363"/>
                    <a:pt x="15472" y="10548"/>
                  </a:cubicBezTo>
                  <a:lnTo>
                    <a:pt x="15472" y="26597"/>
                  </a:lnTo>
                  <a:cubicBezTo>
                    <a:pt x="15472" y="26658"/>
                    <a:pt x="15472" y="26688"/>
                    <a:pt x="15472" y="26749"/>
                  </a:cubicBezTo>
                  <a:cubicBezTo>
                    <a:pt x="15472" y="27965"/>
                    <a:pt x="14986" y="29089"/>
                    <a:pt x="14165" y="29880"/>
                  </a:cubicBezTo>
                  <a:cubicBezTo>
                    <a:pt x="13648" y="30427"/>
                    <a:pt x="12979" y="30822"/>
                    <a:pt x="12220" y="31035"/>
                  </a:cubicBezTo>
                  <a:lnTo>
                    <a:pt x="12220" y="31673"/>
                  </a:lnTo>
                  <a:cubicBezTo>
                    <a:pt x="12220" y="32706"/>
                    <a:pt x="11794" y="33679"/>
                    <a:pt x="11095" y="34348"/>
                  </a:cubicBezTo>
                  <a:cubicBezTo>
                    <a:pt x="10396" y="35047"/>
                    <a:pt x="9454" y="35472"/>
                    <a:pt x="8420" y="35472"/>
                  </a:cubicBezTo>
                  <a:cubicBezTo>
                    <a:pt x="7356" y="35472"/>
                    <a:pt x="6414" y="35047"/>
                    <a:pt x="5715" y="34348"/>
                  </a:cubicBezTo>
                  <a:cubicBezTo>
                    <a:pt x="5198" y="33801"/>
                    <a:pt x="4803" y="33132"/>
                    <a:pt x="4681" y="32342"/>
                  </a:cubicBezTo>
                  <a:cubicBezTo>
                    <a:pt x="4408" y="32250"/>
                    <a:pt x="4195" y="31977"/>
                    <a:pt x="4195" y="31673"/>
                  </a:cubicBezTo>
                  <a:cubicBezTo>
                    <a:pt x="4195" y="31278"/>
                    <a:pt x="4529" y="30943"/>
                    <a:pt x="4925" y="30943"/>
                  </a:cubicBezTo>
                  <a:cubicBezTo>
                    <a:pt x="5320" y="30943"/>
                    <a:pt x="5654" y="31278"/>
                    <a:pt x="5654" y="31673"/>
                  </a:cubicBezTo>
                  <a:cubicBezTo>
                    <a:pt x="5654" y="31916"/>
                    <a:pt x="5532" y="32159"/>
                    <a:pt x="5320" y="32281"/>
                  </a:cubicBezTo>
                  <a:cubicBezTo>
                    <a:pt x="5441" y="32919"/>
                    <a:pt x="5745" y="33466"/>
                    <a:pt x="6171" y="33892"/>
                  </a:cubicBezTo>
                  <a:cubicBezTo>
                    <a:pt x="6748" y="34469"/>
                    <a:pt x="7539" y="34834"/>
                    <a:pt x="8420" y="34834"/>
                  </a:cubicBezTo>
                  <a:cubicBezTo>
                    <a:pt x="9271" y="34834"/>
                    <a:pt x="10061" y="34469"/>
                    <a:pt x="10639" y="33892"/>
                  </a:cubicBezTo>
                  <a:cubicBezTo>
                    <a:pt x="11216" y="33314"/>
                    <a:pt x="11581" y="32524"/>
                    <a:pt x="11581" y="31673"/>
                  </a:cubicBezTo>
                  <a:lnTo>
                    <a:pt x="11581" y="31156"/>
                  </a:lnTo>
                  <a:cubicBezTo>
                    <a:pt x="11399" y="31187"/>
                    <a:pt x="11216" y="31187"/>
                    <a:pt x="11034" y="31187"/>
                  </a:cubicBezTo>
                  <a:cubicBezTo>
                    <a:pt x="9788" y="31187"/>
                    <a:pt x="8694" y="30700"/>
                    <a:pt x="7873" y="29880"/>
                  </a:cubicBezTo>
                  <a:cubicBezTo>
                    <a:pt x="7083" y="29089"/>
                    <a:pt x="6566" y="27965"/>
                    <a:pt x="6566" y="26749"/>
                  </a:cubicBezTo>
                  <a:cubicBezTo>
                    <a:pt x="6566" y="25959"/>
                    <a:pt x="6900" y="25260"/>
                    <a:pt x="7387" y="24743"/>
                  </a:cubicBezTo>
                  <a:cubicBezTo>
                    <a:pt x="7903" y="24226"/>
                    <a:pt x="8602" y="23922"/>
                    <a:pt x="9393" y="23922"/>
                  </a:cubicBezTo>
                  <a:cubicBezTo>
                    <a:pt x="10183" y="23922"/>
                    <a:pt x="10882" y="24226"/>
                    <a:pt x="11399" y="24743"/>
                  </a:cubicBezTo>
                  <a:cubicBezTo>
                    <a:pt x="11885" y="25260"/>
                    <a:pt x="12220" y="25959"/>
                    <a:pt x="12220" y="26749"/>
                  </a:cubicBezTo>
                  <a:lnTo>
                    <a:pt x="12220" y="30366"/>
                  </a:lnTo>
                  <a:cubicBezTo>
                    <a:pt x="12797" y="30153"/>
                    <a:pt x="13314" y="29849"/>
                    <a:pt x="13709" y="29424"/>
                  </a:cubicBezTo>
                  <a:cubicBezTo>
                    <a:pt x="14408" y="28755"/>
                    <a:pt x="14834" y="27782"/>
                    <a:pt x="14834" y="26749"/>
                  </a:cubicBezTo>
                  <a:cubicBezTo>
                    <a:pt x="14834" y="25168"/>
                    <a:pt x="14195" y="23740"/>
                    <a:pt x="13162" y="22706"/>
                  </a:cubicBezTo>
                  <a:cubicBezTo>
                    <a:pt x="12098" y="21673"/>
                    <a:pt x="10669" y="21004"/>
                    <a:pt x="9089" y="21004"/>
                  </a:cubicBezTo>
                  <a:cubicBezTo>
                    <a:pt x="7539" y="21004"/>
                    <a:pt x="6080" y="21673"/>
                    <a:pt x="5046" y="22706"/>
                  </a:cubicBezTo>
                  <a:cubicBezTo>
                    <a:pt x="4013" y="23740"/>
                    <a:pt x="3374" y="25168"/>
                    <a:pt x="3374" y="26749"/>
                  </a:cubicBezTo>
                  <a:lnTo>
                    <a:pt x="3374" y="39120"/>
                  </a:lnTo>
                  <a:cubicBezTo>
                    <a:pt x="3618" y="39241"/>
                    <a:pt x="3770" y="39485"/>
                    <a:pt x="3770" y="39789"/>
                  </a:cubicBezTo>
                  <a:cubicBezTo>
                    <a:pt x="3770" y="40184"/>
                    <a:pt x="3435" y="40488"/>
                    <a:pt x="3040" y="40488"/>
                  </a:cubicBezTo>
                  <a:cubicBezTo>
                    <a:pt x="2645" y="40488"/>
                    <a:pt x="2311" y="40184"/>
                    <a:pt x="2311" y="39789"/>
                  </a:cubicBezTo>
                  <a:cubicBezTo>
                    <a:pt x="2311" y="39485"/>
                    <a:pt x="2493" y="39241"/>
                    <a:pt x="2736" y="39120"/>
                  </a:cubicBezTo>
                  <a:close/>
                  <a:moveTo>
                    <a:pt x="11581" y="26749"/>
                  </a:moveTo>
                  <a:cubicBezTo>
                    <a:pt x="11581" y="26141"/>
                    <a:pt x="11338" y="25594"/>
                    <a:pt x="10943" y="25199"/>
                  </a:cubicBezTo>
                  <a:cubicBezTo>
                    <a:pt x="10548" y="24804"/>
                    <a:pt x="10001" y="24560"/>
                    <a:pt x="9393" y="24560"/>
                  </a:cubicBezTo>
                  <a:cubicBezTo>
                    <a:pt x="8785" y="24560"/>
                    <a:pt x="8238" y="24804"/>
                    <a:pt x="7843" y="25199"/>
                  </a:cubicBezTo>
                  <a:cubicBezTo>
                    <a:pt x="7447" y="25594"/>
                    <a:pt x="7204" y="26141"/>
                    <a:pt x="7204" y="26749"/>
                  </a:cubicBezTo>
                  <a:cubicBezTo>
                    <a:pt x="7204" y="27782"/>
                    <a:pt x="7630" y="28755"/>
                    <a:pt x="8329" y="29424"/>
                  </a:cubicBezTo>
                  <a:cubicBezTo>
                    <a:pt x="9028" y="30123"/>
                    <a:pt x="9970" y="30548"/>
                    <a:pt x="11034" y="30548"/>
                  </a:cubicBezTo>
                  <a:cubicBezTo>
                    <a:pt x="11216" y="30548"/>
                    <a:pt x="11399" y="30548"/>
                    <a:pt x="11581" y="30518"/>
                  </a:cubicBezTo>
                  <a:lnTo>
                    <a:pt x="11581" y="267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5761000" y="2701700"/>
              <a:ext cx="7625" cy="276625"/>
            </a:xfrm>
            <a:custGeom>
              <a:rect b="b" l="l" r="r" t="t"/>
              <a:pathLst>
                <a:path extrusionOk="0" h="11065" w="305">
                  <a:moveTo>
                    <a:pt x="305" y="213"/>
                  </a:moveTo>
                  <a:cubicBezTo>
                    <a:pt x="305" y="92"/>
                    <a:pt x="153" y="0"/>
                    <a:pt x="31" y="122"/>
                  </a:cubicBezTo>
                  <a:cubicBezTo>
                    <a:pt x="1" y="152"/>
                    <a:pt x="1" y="183"/>
                    <a:pt x="1" y="213"/>
                  </a:cubicBezTo>
                  <a:lnTo>
                    <a:pt x="1" y="548"/>
                  </a:lnTo>
                  <a:cubicBezTo>
                    <a:pt x="1" y="700"/>
                    <a:pt x="153" y="760"/>
                    <a:pt x="275" y="669"/>
                  </a:cubicBezTo>
                  <a:cubicBezTo>
                    <a:pt x="305" y="639"/>
                    <a:pt x="305" y="578"/>
                    <a:pt x="305" y="548"/>
                  </a:cubicBezTo>
                  <a:close/>
                  <a:moveTo>
                    <a:pt x="1" y="10852"/>
                  </a:moveTo>
                  <a:cubicBezTo>
                    <a:pt x="1" y="11004"/>
                    <a:pt x="153" y="11064"/>
                    <a:pt x="275" y="10973"/>
                  </a:cubicBezTo>
                  <a:cubicBezTo>
                    <a:pt x="305" y="10943"/>
                    <a:pt x="305" y="10912"/>
                    <a:pt x="305" y="10852"/>
                  </a:cubicBezTo>
                  <a:lnTo>
                    <a:pt x="305" y="10517"/>
                  </a:lnTo>
                  <a:cubicBezTo>
                    <a:pt x="305" y="10396"/>
                    <a:pt x="153" y="10305"/>
                    <a:pt x="31" y="10426"/>
                  </a:cubicBezTo>
                  <a:cubicBezTo>
                    <a:pt x="1" y="10456"/>
                    <a:pt x="1" y="10487"/>
                    <a:pt x="1" y="10517"/>
                  </a:cubicBezTo>
                  <a:close/>
                  <a:moveTo>
                    <a:pt x="1" y="9575"/>
                  </a:moveTo>
                  <a:cubicBezTo>
                    <a:pt x="1" y="9697"/>
                    <a:pt x="153" y="9788"/>
                    <a:pt x="275" y="9666"/>
                  </a:cubicBezTo>
                  <a:cubicBezTo>
                    <a:pt x="305" y="9636"/>
                    <a:pt x="305" y="9605"/>
                    <a:pt x="305" y="9575"/>
                  </a:cubicBezTo>
                  <a:lnTo>
                    <a:pt x="305" y="9241"/>
                  </a:lnTo>
                  <a:cubicBezTo>
                    <a:pt x="305" y="9089"/>
                    <a:pt x="153" y="9028"/>
                    <a:pt x="31" y="9119"/>
                  </a:cubicBezTo>
                  <a:cubicBezTo>
                    <a:pt x="1" y="9149"/>
                    <a:pt x="1" y="9210"/>
                    <a:pt x="1" y="9241"/>
                  </a:cubicBezTo>
                  <a:close/>
                  <a:moveTo>
                    <a:pt x="1" y="8268"/>
                  </a:moveTo>
                  <a:cubicBezTo>
                    <a:pt x="1" y="8420"/>
                    <a:pt x="153" y="8481"/>
                    <a:pt x="275" y="8390"/>
                  </a:cubicBezTo>
                  <a:cubicBezTo>
                    <a:pt x="305" y="8359"/>
                    <a:pt x="305" y="8329"/>
                    <a:pt x="305" y="8268"/>
                  </a:cubicBezTo>
                  <a:lnTo>
                    <a:pt x="305" y="7964"/>
                  </a:lnTo>
                  <a:cubicBezTo>
                    <a:pt x="305" y="7812"/>
                    <a:pt x="153" y="7751"/>
                    <a:pt x="31" y="7842"/>
                  </a:cubicBezTo>
                  <a:cubicBezTo>
                    <a:pt x="1" y="7873"/>
                    <a:pt x="1" y="7903"/>
                    <a:pt x="1" y="7964"/>
                  </a:cubicBezTo>
                  <a:close/>
                  <a:moveTo>
                    <a:pt x="1" y="6991"/>
                  </a:moveTo>
                  <a:cubicBezTo>
                    <a:pt x="1" y="7143"/>
                    <a:pt x="153" y="7204"/>
                    <a:pt x="275" y="7113"/>
                  </a:cubicBezTo>
                  <a:cubicBezTo>
                    <a:pt x="305" y="7083"/>
                    <a:pt x="305" y="7022"/>
                    <a:pt x="305" y="6991"/>
                  </a:cubicBezTo>
                  <a:lnTo>
                    <a:pt x="305" y="6657"/>
                  </a:lnTo>
                  <a:cubicBezTo>
                    <a:pt x="305" y="6535"/>
                    <a:pt x="153" y="6444"/>
                    <a:pt x="31" y="6566"/>
                  </a:cubicBezTo>
                  <a:cubicBezTo>
                    <a:pt x="1" y="6596"/>
                    <a:pt x="1" y="6627"/>
                    <a:pt x="1" y="6657"/>
                  </a:cubicBezTo>
                  <a:close/>
                  <a:moveTo>
                    <a:pt x="1" y="5715"/>
                  </a:moveTo>
                  <a:cubicBezTo>
                    <a:pt x="1" y="5836"/>
                    <a:pt x="153" y="5928"/>
                    <a:pt x="275" y="5806"/>
                  </a:cubicBezTo>
                  <a:cubicBezTo>
                    <a:pt x="305" y="5776"/>
                    <a:pt x="305" y="5745"/>
                    <a:pt x="305" y="5715"/>
                  </a:cubicBezTo>
                  <a:lnTo>
                    <a:pt x="305" y="5380"/>
                  </a:lnTo>
                  <a:cubicBezTo>
                    <a:pt x="305" y="5228"/>
                    <a:pt x="153" y="5168"/>
                    <a:pt x="31" y="5259"/>
                  </a:cubicBezTo>
                  <a:cubicBezTo>
                    <a:pt x="1" y="5289"/>
                    <a:pt x="1" y="5320"/>
                    <a:pt x="1" y="5380"/>
                  </a:cubicBezTo>
                  <a:close/>
                  <a:moveTo>
                    <a:pt x="1" y="4408"/>
                  </a:moveTo>
                  <a:cubicBezTo>
                    <a:pt x="1" y="4560"/>
                    <a:pt x="153" y="4621"/>
                    <a:pt x="275" y="4529"/>
                  </a:cubicBezTo>
                  <a:cubicBezTo>
                    <a:pt x="305" y="4499"/>
                    <a:pt x="305" y="4469"/>
                    <a:pt x="305" y="4408"/>
                  </a:cubicBezTo>
                  <a:lnTo>
                    <a:pt x="305" y="4104"/>
                  </a:lnTo>
                  <a:cubicBezTo>
                    <a:pt x="305" y="3952"/>
                    <a:pt x="153" y="3861"/>
                    <a:pt x="31" y="3982"/>
                  </a:cubicBezTo>
                  <a:cubicBezTo>
                    <a:pt x="1" y="4013"/>
                    <a:pt x="1" y="4043"/>
                    <a:pt x="1" y="4104"/>
                  </a:cubicBezTo>
                  <a:close/>
                  <a:moveTo>
                    <a:pt x="1" y="3131"/>
                  </a:moveTo>
                  <a:cubicBezTo>
                    <a:pt x="1" y="3253"/>
                    <a:pt x="153" y="3344"/>
                    <a:pt x="275" y="3253"/>
                  </a:cubicBezTo>
                  <a:cubicBezTo>
                    <a:pt x="305" y="3192"/>
                    <a:pt x="305" y="3162"/>
                    <a:pt x="305" y="3131"/>
                  </a:cubicBezTo>
                  <a:lnTo>
                    <a:pt x="305" y="2797"/>
                  </a:lnTo>
                  <a:cubicBezTo>
                    <a:pt x="305" y="2645"/>
                    <a:pt x="153" y="2584"/>
                    <a:pt x="31" y="2675"/>
                  </a:cubicBezTo>
                  <a:cubicBezTo>
                    <a:pt x="1" y="2706"/>
                    <a:pt x="1" y="2766"/>
                    <a:pt x="1" y="2797"/>
                  </a:cubicBezTo>
                  <a:close/>
                  <a:moveTo>
                    <a:pt x="1" y="1824"/>
                  </a:moveTo>
                  <a:cubicBezTo>
                    <a:pt x="1" y="1976"/>
                    <a:pt x="153" y="2037"/>
                    <a:pt x="275" y="1946"/>
                  </a:cubicBezTo>
                  <a:cubicBezTo>
                    <a:pt x="305" y="1915"/>
                    <a:pt x="305" y="1885"/>
                    <a:pt x="305" y="1824"/>
                  </a:cubicBezTo>
                  <a:lnTo>
                    <a:pt x="305" y="1520"/>
                  </a:lnTo>
                  <a:cubicBezTo>
                    <a:pt x="305" y="1368"/>
                    <a:pt x="153" y="1307"/>
                    <a:pt x="31" y="1399"/>
                  </a:cubicBezTo>
                  <a:cubicBezTo>
                    <a:pt x="1" y="1429"/>
                    <a:pt x="1" y="1459"/>
                    <a:pt x="1" y="15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5452500" y="3137875"/>
              <a:ext cx="7625" cy="276625"/>
            </a:xfrm>
            <a:custGeom>
              <a:rect b="b" l="l" r="r" t="t"/>
              <a:pathLst>
                <a:path extrusionOk="0" h="11065" w="305">
                  <a:moveTo>
                    <a:pt x="304" y="213"/>
                  </a:moveTo>
                  <a:cubicBezTo>
                    <a:pt x="304" y="92"/>
                    <a:pt x="152" y="0"/>
                    <a:pt x="31" y="122"/>
                  </a:cubicBezTo>
                  <a:cubicBezTo>
                    <a:pt x="0" y="152"/>
                    <a:pt x="0" y="183"/>
                    <a:pt x="0" y="213"/>
                  </a:cubicBezTo>
                  <a:lnTo>
                    <a:pt x="0" y="548"/>
                  </a:lnTo>
                  <a:cubicBezTo>
                    <a:pt x="0" y="700"/>
                    <a:pt x="152" y="760"/>
                    <a:pt x="274" y="669"/>
                  </a:cubicBezTo>
                  <a:cubicBezTo>
                    <a:pt x="304" y="639"/>
                    <a:pt x="304" y="578"/>
                    <a:pt x="304" y="548"/>
                  </a:cubicBezTo>
                  <a:close/>
                  <a:moveTo>
                    <a:pt x="0" y="10852"/>
                  </a:moveTo>
                  <a:cubicBezTo>
                    <a:pt x="0" y="11004"/>
                    <a:pt x="152" y="11064"/>
                    <a:pt x="274" y="10973"/>
                  </a:cubicBezTo>
                  <a:cubicBezTo>
                    <a:pt x="304" y="10943"/>
                    <a:pt x="304" y="10882"/>
                    <a:pt x="304" y="10852"/>
                  </a:cubicBezTo>
                  <a:lnTo>
                    <a:pt x="304" y="10517"/>
                  </a:lnTo>
                  <a:cubicBezTo>
                    <a:pt x="304" y="10396"/>
                    <a:pt x="152" y="10305"/>
                    <a:pt x="31" y="10426"/>
                  </a:cubicBezTo>
                  <a:cubicBezTo>
                    <a:pt x="0" y="10457"/>
                    <a:pt x="0" y="10487"/>
                    <a:pt x="0" y="10517"/>
                  </a:cubicBezTo>
                  <a:close/>
                  <a:moveTo>
                    <a:pt x="0" y="9575"/>
                  </a:moveTo>
                  <a:cubicBezTo>
                    <a:pt x="0" y="9697"/>
                    <a:pt x="152" y="9788"/>
                    <a:pt x="274" y="9666"/>
                  </a:cubicBezTo>
                  <a:cubicBezTo>
                    <a:pt x="304" y="9636"/>
                    <a:pt x="304" y="9605"/>
                    <a:pt x="304" y="9575"/>
                  </a:cubicBezTo>
                  <a:lnTo>
                    <a:pt x="304" y="9241"/>
                  </a:lnTo>
                  <a:cubicBezTo>
                    <a:pt x="304" y="9089"/>
                    <a:pt x="152" y="9028"/>
                    <a:pt x="31" y="9119"/>
                  </a:cubicBezTo>
                  <a:cubicBezTo>
                    <a:pt x="0" y="9150"/>
                    <a:pt x="0" y="9180"/>
                    <a:pt x="0" y="9241"/>
                  </a:cubicBezTo>
                  <a:close/>
                  <a:moveTo>
                    <a:pt x="0" y="8268"/>
                  </a:moveTo>
                  <a:cubicBezTo>
                    <a:pt x="0" y="8420"/>
                    <a:pt x="152" y="8481"/>
                    <a:pt x="274" y="8390"/>
                  </a:cubicBezTo>
                  <a:cubicBezTo>
                    <a:pt x="304" y="8359"/>
                    <a:pt x="304" y="8329"/>
                    <a:pt x="304" y="8268"/>
                  </a:cubicBezTo>
                  <a:lnTo>
                    <a:pt x="304" y="7964"/>
                  </a:lnTo>
                  <a:cubicBezTo>
                    <a:pt x="304" y="7812"/>
                    <a:pt x="152" y="7721"/>
                    <a:pt x="31" y="7843"/>
                  </a:cubicBezTo>
                  <a:cubicBezTo>
                    <a:pt x="0" y="7873"/>
                    <a:pt x="0" y="7903"/>
                    <a:pt x="0" y="7964"/>
                  </a:cubicBezTo>
                  <a:close/>
                  <a:moveTo>
                    <a:pt x="0" y="6991"/>
                  </a:moveTo>
                  <a:cubicBezTo>
                    <a:pt x="0" y="7113"/>
                    <a:pt x="152" y="7204"/>
                    <a:pt x="274" y="7113"/>
                  </a:cubicBezTo>
                  <a:cubicBezTo>
                    <a:pt x="304" y="7052"/>
                    <a:pt x="304" y="7022"/>
                    <a:pt x="304" y="6991"/>
                  </a:cubicBezTo>
                  <a:lnTo>
                    <a:pt x="304" y="6657"/>
                  </a:lnTo>
                  <a:cubicBezTo>
                    <a:pt x="304" y="6505"/>
                    <a:pt x="152" y="6444"/>
                    <a:pt x="31" y="6536"/>
                  </a:cubicBezTo>
                  <a:cubicBezTo>
                    <a:pt x="0" y="6566"/>
                    <a:pt x="0" y="6627"/>
                    <a:pt x="0" y="6657"/>
                  </a:cubicBezTo>
                  <a:close/>
                  <a:moveTo>
                    <a:pt x="0" y="5684"/>
                  </a:moveTo>
                  <a:cubicBezTo>
                    <a:pt x="0" y="5836"/>
                    <a:pt x="152" y="5897"/>
                    <a:pt x="274" y="5806"/>
                  </a:cubicBezTo>
                  <a:cubicBezTo>
                    <a:pt x="304" y="5776"/>
                    <a:pt x="304" y="5745"/>
                    <a:pt x="304" y="5684"/>
                  </a:cubicBezTo>
                  <a:lnTo>
                    <a:pt x="304" y="5380"/>
                  </a:lnTo>
                  <a:cubicBezTo>
                    <a:pt x="304" y="5229"/>
                    <a:pt x="152" y="5168"/>
                    <a:pt x="31" y="5259"/>
                  </a:cubicBezTo>
                  <a:cubicBezTo>
                    <a:pt x="0" y="5289"/>
                    <a:pt x="0" y="5320"/>
                    <a:pt x="0" y="5380"/>
                  </a:cubicBezTo>
                  <a:close/>
                  <a:moveTo>
                    <a:pt x="0" y="4408"/>
                  </a:moveTo>
                  <a:cubicBezTo>
                    <a:pt x="0" y="4560"/>
                    <a:pt x="152" y="4621"/>
                    <a:pt x="274" y="4529"/>
                  </a:cubicBezTo>
                  <a:cubicBezTo>
                    <a:pt x="304" y="4499"/>
                    <a:pt x="304" y="4438"/>
                    <a:pt x="304" y="4408"/>
                  </a:cubicBezTo>
                  <a:lnTo>
                    <a:pt x="304" y="4073"/>
                  </a:lnTo>
                  <a:cubicBezTo>
                    <a:pt x="304" y="3952"/>
                    <a:pt x="152" y="3861"/>
                    <a:pt x="31" y="3982"/>
                  </a:cubicBezTo>
                  <a:cubicBezTo>
                    <a:pt x="0" y="4013"/>
                    <a:pt x="0" y="4043"/>
                    <a:pt x="0" y="4073"/>
                  </a:cubicBezTo>
                  <a:close/>
                  <a:moveTo>
                    <a:pt x="0" y="3131"/>
                  </a:moveTo>
                  <a:cubicBezTo>
                    <a:pt x="0" y="3253"/>
                    <a:pt x="152" y="3344"/>
                    <a:pt x="274" y="3222"/>
                  </a:cubicBezTo>
                  <a:cubicBezTo>
                    <a:pt x="304" y="3192"/>
                    <a:pt x="304" y="3162"/>
                    <a:pt x="304" y="3131"/>
                  </a:cubicBezTo>
                  <a:lnTo>
                    <a:pt x="304" y="2797"/>
                  </a:lnTo>
                  <a:cubicBezTo>
                    <a:pt x="304" y="2645"/>
                    <a:pt x="152" y="2584"/>
                    <a:pt x="31" y="2675"/>
                  </a:cubicBezTo>
                  <a:cubicBezTo>
                    <a:pt x="0" y="2706"/>
                    <a:pt x="0" y="2766"/>
                    <a:pt x="0" y="2797"/>
                  </a:cubicBezTo>
                  <a:close/>
                  <a:moveTo>
                    <a:pt x="0" y="1824"/>
                  </a:moveTo>
                  <a:cubicBezTo>
                    <a:pt x="0" y="1976"/>
                    <a:pt x="152" y="2037"/>
                    <a:pt x="274" y="1946"/>
                  </a:cubicBezTo>
                  <a:cubicBezTo>
                    <a:pt x="304" y="1915"/>
                    <a:pt x="304" y="1885"/>
                    <a:pt x="304" y="1824"/>
                  </a:cubicBezTo>
                  <a:lnTo>
                    <a:pt x="304" y="1520"/>
                  </a:lnTo>
                  <a:cubicBezTo>
                    <a:pt x="304" y="1368"/>
                    <a:pt x="152" y="1307"/>
                    <a:pt x="31" y="1399"/>
                  </a:cubicBezTo>
                  <a:cubicBezTo>
                    <a:pt x="0" y="1429"/>
                    <a:pt x="0" y="1459"/>
                    <a:pt x="0" y="15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18"/>
          <p:cNvGrpSpPr/>
          <p:nvPr/>
        </p:nvGrpSpPr>
        <p:grpSpPr>
          <a:xfrm>
            <a:off x="91450" y="713224"/>
            <a:ext cx="386825" cy="1012200"/>
            <a:chOff x="1787525" y="2474500"/>
            <a:chExt cx="386825" cy="1012200"/>
          </a:xfrm>
        </p:grpSpPr>
        <p:sp>
          <p:nvSpPr>
            <p:cNvPr id="220" name="Google Shape;220;p18"/>
            <p:cNvSpPr/>
            <p:nvPr/>
          </p:nvSpPr>
          <p:spPr>
            <a:xfrm>
              <a:off x="1787525" y="2474500"/>
              <a:ext cx="386825" cy="1012200"/>
            </a:xfrm>
            <a:custGeom>
              <a:rect b="b" l="l" r="r" t="t"/>
              <a:pathLst>
                <a:path extrusionOk="0" h="40488" w="15473">
                  <a:moveTo>
                    <a:pt x="12737" y="1368"/>
                  </a:moveTo>
                  <a:lnTo>
                    <a:pt x="12737" y="13739"/>
                  </a:lnTo>
                  <a:cubicBezTo>
                    <a:pt x="12737" y="15502"/>
                    <a:pt x="12038" y="17082"/>
                    <a:pt x="10883" y="18237"/>
                  </a:cubicBezTo>
                  <a:cubicBezTo>
                    <a:pt x="9727" y="19393"/>
                    <a:pt x="8116" y="20122"/>
                    <a:pt x="6384" y="20122"/>
                  </a:cubicBezTo>
                  <a:cubicBezTo>
                    <a:pt x="4621" y="20122"/>
                    <a:pt x="3010" y="19393"/>
                    <a:pt x="1855" y="18237"/>
                  </a:cubicBezTo>
                  <a:cubicBezTo>
                    <a:pt x="1369" y="17751"/>
                    <a:pt x="943" y="17174"/>
                    <a:pt x="639" y="16535"/>
                  </a:cubicBezTo>
                  <a:lnTo>
                    <a:pt x="639" y="29940"/>
                  </a:lnTo>
                  <a:cubicBezTo>
                    <a:pt x="639" y="30943"/>
                    <a:pt x="1034" y="31855"/>
                    <a:pt x="1703" y="32493"/>
                  </a:cubicBezTo>
                  <a:cubicBezTo>
                    <a:pt x="2341" y="33162"/>
                    <a:pt x="3253" y="33557"/>
                    <a:pt x="4256" y="33557"/>
                  </a:cubicBezTo>
                  <a:cubicBezTo>
                    <a:pt x="4682" y="33557"/>
                    <a:pt x="5077" y="33496"/>
                    <a:pt x="5442" y="33344"/>
                  </a:cubicBezTo>
                  <a:lnTo>
                    <a:pt x="5442" y="33344"/>
                  </a:lnTo>
                  <a:cubicBezTo>
                    <a:pt x="5958" y="33162"/>
                    <a:pt x="6414" y="32888"/>
                    <a:pt x="6809" y="32493"/>
                  </a:cubicBezTo>
                  <a:cubicBezTo>
                    <a:pt x="7448" y="31855"/>
                    <a:pt x="7873" y="30943"/>
                    <a:pt x="7873" y="29940"/>
                  </a:cubicBezTo>
                  <a:lnTo>
                    <a:pt x="7873" y="25016"/>
                  </a:lnTo>
                  <a:cubicBezTo>
                    <a:pt x="7873" y="23982"/>
                    <a:pt x="8299" y="23040"/>
                    <a:pt x="8998" y="22341"/>
                  </a:cubicBezTo>
                  <a:cubicBezTo>
                    <a:pt x="9667" y="21642"/>
                    <a:pt x="10639" y="21216"/>
                    <a:pt x="11673" y="21216"/>
                  </a:cubicBezTo>
                  <a:cubicBezTo>
                    <a:pt x="12706" y="21216"/>
                    <a:pt x="13679" y="21642"/>
                    <a:pt x="14348" y="22341"/>
                  </a:cubicBezTo>
                  <a:cubicBezTo>
                    <a:pt x="15047" y="23040"/>
                    <a:pt x="15472" y="23982"/>
                    <a:pt x="15472" y="25016"/>
                  </a:cubicBezTo>
                  <a:lnTo>
                    <a:pt x="15472" y="27934"/>
                  </a:lnTo>
                  <a:cubicBezTo>
                    <a:pt x="15472" y="28602"/>
                    <a:pt x="15199" y="29180"/>
                    <a:pt x="14773" y="29636"/>
                  </a:cubicBezTo>
                  <a:cubicBezTo>
                    <a:pt x="14348" y="30061"/>
                    <a:pt x="13740" y="30335"/>
                    <a:pt x="13071" y="30335"/>
                  </a:cubicBezTo>
                  <a:cubicBezTo>
                    <a:pt x="12402" y="30335"/>
                    <a:pt x="11825" y="30061"/>
                    <a:pt x="11369" y="29636"/>
                  </a:cubicBezTo>
                  <a:cubicBezTo>
                    <a:pt x="10943" y="29180"/>
                    <a:pt x="10670" y="28602"/>
                    <a:pt x="10670" y="27934"/>
                  </a:cubicBezTo>
                  <a:lnTo>
                    <a:pt x="10670" y="25624"/>
                  </a:lnTo>
                  <a:cubicBezTo>
                    <a:pt x="10427" y="25532"/>
                    <a:pt x="10275" y="25289"/>
                    <a:pt x="10275" y="24985"/>
                  </a:cubicBezTo>
                  <a:cubicBezTo>
                    <a:pt x="10275" y="24590"/>
                    <a:pt x="10609" y="24256"/>
                    <a:pt x="11004" y="24256"/>
                  </a:cubicBezTo>
                  <a:cubicBezTo>
                    <a:pt x="11399" y="24256"/>
                    <a:pt x="11734" y="24590"/>
                    <a:pt x="11734" y="24985"/>
                  </a:cubicBezTo>
                  <a:cubicBezTo>
                    <a:pt x="11734" y="25289"/>
                    <a:pt x="11551" y="25532"/>
                    <a:pt x="11308" y="25624"/>
                  </a:cubicBezTo>
                  <a:lnTo>
                    <a:pt x="11308" y="27934"/>
                  </a:lnTo>
                  <a:cubicBezTo>
                    <a:pt x="11308" y="28420"/>
                    <a:pt x="11521" y="28846"/>
                    <a:pt x="11825" y="29180"/>
                  </a:cubicBezTo>
                  <a:cubicBezTo>
                    <a:pt x="12159" y="29484"/>
                    <a:pt x="12585" y="29697"/>
                    <a:pt x="13071" y="29697"/>
                  </a:cubicBezTo>
                  <a:cubicBezTo>
                    <a:pt x="13557" y="29697"/>
                    <a:pt x="13983" y="29484"/>
                    <a:pt x="14317" y="29180"/>
                  </a:cubicBezTo>
                  <a:cubicBezTo>
                    <a:pt x="14621" y="28846"/>
                    <a:pt x="14834" y="28420"/>
                    <a:pt x="14834" y="27934"/>
                  </a:cubicBezTo>
                  <a:lnTo>
                    <a:pt x="14834" y="25016"/>
                  </a:lnTo>
                  <a:cubicBezTo>
                    <a:pt x="14834" y="24165"/>
                    <a:pt x="14469" y="23374"/>
                    <a:pt x="13892" y="22797"/>
                  </a:cubicBezTo>
                  <a:cubicBezTo>
                    <a:pt x="13345" y="22219"/>
                    <a:pt x="12554" y="21855"/>
                    <a:pt x="11673" y="21855"/>
                  </a:cubicBezTo>
                  <a:cubicBezTo>
                    <a:pt x="10791" y="21855"/>
                    <a:pt x="10001" y="22219"/>
                    <a:pt x="9454" y="22797"/>
                  </a:cubicBezTo>
                  <a:cubicBezTo>
                    <a:pt x="8876" y="23374"/>
                    <a:pt x="8512" y="24165"/>
                    <a:pt x="8512" y="25016"/>
                  </a:cubicBezTo>
                  <a:lnTo>
                    <a:pt x="8512" y="29940"/>
                  </a:lnTo>
                  <a:cubicBezTo>
                    <a:pt x="8512" y="31125"/>
                    <a:pt x="8025" y="32189"/>
                    <a:pt x="7265" y="32949"/>
                  </a:cubicBezTo>
                  <a:cubicBezTo>
                    <a:pt x="6870" y="33344"/>
                    <a:pt x="6384" y="33678"/>
                    <a:pt x="5867" y="33891"/>
                  </a:cubicBezTo>
                  <a:lnTo>
                    <a:pt x="5867" y="37873"/>
                  </a:lnTo>
                  <a:cubicBezTo>
                    <a:pt x="5867" y="38572"/>
                    <a:pt x="5594" y="39241"/>
                    <a:pt x="5107" y="39727"/>
                  </a:cubicBezTo>
                  <a:cubicBezTo>
                    <a:pt x="4621" y="40183"/>
                    <a:pt x="3983" y="40487"/>
                    <a:pt x="3253" y="40487"/>
                  </a:cubicBezTo>
                  <a:cubicBezTo>
                    <a:pt x="2524" y="40487"/>
                    <a:pt x="1885" y="40183"/>
                    <a:pt x="1399" y="39727"/>
                  </a:cubicBezTo>
                  <a:cubicBezTo>
                    <a:pt x="1095" y="39393"/>
                    <a:pt x="852" y="38998"/>
                    <a:pt x="730" y="38542"/>
                  </a:cubicBezTo>
                  <a:cubicBezTo>
                    <a:pt x="426" y="38451"/>
                    <a:pt x="214" y="38177"/>
                    <a:pt x="214" y="37873"/>
                  </a:cubicBezTo>
                  <a:cubicBezTo>
                    <a:pt x="214" y="37447"/>
                    <a:pt x="548" y="37144"/>
                    <a:pt x="943" y="37144"/>
                  </a:cubicBezTo>
                  <a:cubicBezTo>
                    <a:pt x="1338" y="37144"/>
                    <a:pt x="1673" y="37447"/>
                    <a:pt x="1673" y="37873"/>
                  </a:cubicBezTo>
                  <a:cubicBezTo>
                    <a:pt x="1673" y="38116"/>
                    <a:pt x="1551" y="38329"/>
                    <a:pt x="1369" y="38451"/>
                  </a:cubicBezTo>
                  <a:cubicBezTo>
                    <a:pt x="1460" y="38754"/>
                    <a:pt x="1642" y="39028"/>
                    <a:pt x="1855" y="39271"/>
                  </a:cubicBezTo>
                  <a:cubicBezTo>
                    <a:pt x="2220" y="39606"/>
                    <a:pt x="2706" y="39849"/>
                    <a:pt x="3253" y="39849"/>
                  </a:cubicBezTo>
                  <a:cubicBezTo>
                    <a:pt x="3800" y="39849"/>
                    <a:pt x="4287" y="39606"/>
                    <a:pt x="4651" y="39271"/>
                  </a:cubicBezTo>
                  <a:cubicBezTo>
                    <a:pt x="5016" y="38906"/>
                    <a:pt x="5229" y="38420"/>
                    <a:pt x="5229" y="37873"/>
                  </a:cubicBezTo>
                  <a:lnTo>
                    <a:pt x="5229" y="34104"/>
                  </a:lnTo>
                  <a:cubicBezTo>
                    <a:pt x="4925" y="34165"/>
                    <a:pt x="4591" y="34195"/>
                    <a:pt x="4256" y="34195"/>
                  </a:cubicBezTo>
                  <a:cubicBezTo>
                    <a:pt x="3071" y="34195"/>
                    <a:pt x="2007" y="33739"/>
                    <a:pt x="1247" y="32949"/>
                  </a:cubicBezTo>
                  <a:cubicBezTo>
                    <a:pt x="487" y="32189"/>
                    <a:pt x="1" y="31125"/>
                    <a:pt x="1" y="29940"/>
                  </a:cubicBezTo>
                  <a:lnTo>
                    <a:pt x="1" y="13891"/>
                  </a:lnTo>
                  <a:cubicBezTo>
                    <a:pt x="1" y="13830"/>
                    <a:pt x="1" y="13800"/>
                    <a:pt x="1" y="13739"/>
                  </a:cubicBezTo>
                  <a:cubicBezTo>
                    <a:pt x="1" y="12523"/>
                    <a:pt x="487" y="11398"/>
                    <a:pt x="1308" y="10608"/>
                  </a:cubicBezTo>
                  <a:cubicBezTo>
                    <a:pt x="1825" y="10061"/>
                    <a:pt x="2493" y="9666"/>
                    <a:pt x="3253" y="9453"/>
                  </a:cubicBezTo>
                  <a:lnTo>
                    <a:pt x="3253" y="8815"/>
                  </a:lnTo>
                  <a:cubicBezTo>
                    <a:pt x="3253" y="7781"/>
                    <a:pt x="3679" y="6809"/>
                    <a:pt x="4378" y="6140"/>
                  </a:cubicBezTo>
                  <a:cubicBezTo>
                    <a:pt x="5047" y="5441"/>
                    <a:pt x="6019" y="5015"/>
                    <a:pt x="7053" y="5015"/>
                  </a:cubicBezTo>
                  <a:cubicBezTo>
                    <a:pt x="8116" y="5015"/>
                    <a:pt x="9059" y="5441"/>
                    <a:pt x="9758" y="6140"/>
                  </a:cubicBezTo>
                  <a:cubicBezTo>
                    <a:pt x="10275" y="6657"/>
                    <a:pt x="10670" y="7356"/>
                    <a:pt x="10791" y="8146"/>
                  </a:cubicBezTo>
                  <a:cubicBezTo>
                    <a:pt x="11065" y="8237"/>
                    <a:pt x="11278" y="8511"/>
                    <a:pt x="11278" y="8815"/>
                  </a:cubicBezTo>
                  <a:cubicBezTo>
                    <a:pt x="11278" y="9210"/>
                    <a:pt x="10943" y="9544"/>
                    <a:pt x="10548" y="9544"/>
                  </a:cubicBezTo>
                  <a:cubicBezTo>
                    <a:pt x="10153" y="9544"/>
                    <a:pt x="9819" y="9210"/>
                    <a:pt x="9819" y="8815"/>
                  </a:cubicBezTo>
                  <a:cubicBezTo>
                    <a:pt x="9819" y="8572"/>
                    <a:pt x="9940" y="8329"/>
                    <a:pt x="10153" y="8207"/>
                  </a:cubicBezTo>
                  <a:cubicBezTo>
                    <a:pt x="10031" y="7569"/>
                    <a:pt x="9727" y="7022"/>
                    <a:pt x="9302" y="6596"/>
                  </a:cubicBezTo>
                  <a:cubicBezTo>
                    <a:pt x="8724" y="6018"/>
                    <a:pt x="7934" y="5654"/>
                    <a:pt x="7053" y="5654"/>
                  </a:cubicBezTo>
                  <a:cubicBezTo>
                    <a:pt x="6202" y="5654"/>
                    <a:pt x="5411" y="6018"/>
                    <a:pt x="4834" y="6596"/>
                  </a:cubicBezTo>
                  <a:cubicBezTo>
                    <a:pt x="4256" y="7173"/>
                    <a:pt x="3891" y="7964"/>
                    <a:pt x="3891" y="8815"/>
                  </a:cubicBezTo>
                  <a:lnTo>
                    <a:pt x="3891" y="9332"/>
                  </a:lnTo>
                  <a:cubicBezTo>
                    <a:pt x="4074" y="9301"/>
                    <a:pt x="4256" y="9301"/>
                    <a:pt x="4439" y="9301"/>
                  </a:cubicBezTo>
                  <a:cubicBezTo>
                    <a:pt x="5685" y="9301"/>
                    <a:pt x="6779" y="9788"/>
                    <a:pt x="7600" y="10608"/>
                  </a:cubicBezTo>
                  <a:cubicBezTo>
                    <a:pt x="8390" y="11398"/>
                    <a:pt x="8907" y="12523"/>
                    <a:pt x="8907" y="13739"/>
                  </a:cubicBezTo>
                  <a:cubicBezTo>
                    <a:pt x="8907" y="14529"/>
                    <a:pt x="8572" y="15228"/>
                    <a:pt x="8086" y="15745"/>
                  </a:cubicBezTo>
                  <a:cubicBezTo>
                    <a:pt x="7569" y="16231"/>
                    <a:pt x="6840" y="16566"/>
                    <a:pt x="6080" y="16566"/>
                  </a:cubicBezTo>
                  <a:cubicBezTo>
                    <a:pt x="5290" y="16566"/>
                    <a:pt x="4591" y="16231"/>
                    <a:pt x="4074" y="15745"/>
                  </a:cubicBezTo>
                  <a:cubicBezTo>
                    <a:pt x="3557" y="15228"/>
                    <a:pt x="3253" y="14529"/>
                    <a:pt x="3253" y="13739"/>
                  </a:cubicBezTo>
                  <a:lnTo>
                    <a:pt x="3253" y="10122"/>
                  </a:lnTo>
                  <a:cubicBezTo>
                    <a:pt x="2676" y="10304"/>
                    <a:pt x="2159" y="10639"/>
                    <a:pt x="1764" y="11064"/>
                  </a:cubicBezTo>
                  <a:cubicBezTo>
                    <a:pt x="1065" y="11733"/>
                    <a:pt x="639" y="12705"/>
                    <a:pt x="639" y="13739"/>
                  </a:cubicBezTo>
                  <a:cubicBezTo>
                    <a:pt x="639" y="15320"/>
                    <a:pt x="1277" y="16748"/>
                    <a:pt x="2311" y="17782"/>
                  </a:cubicBezTo>
                  <a:cubicBezTo>
                    <a:pt x="3375" y="18815"/>
                    <a:pt x="4803" y="19484"/>
                    <a:pt x="6384" y="19484"/>
                  </a:cubicBezTo>
                  <a:cubicBezTo>
                    <a:pt x="7934" y="19484"/>
                    <a:pt x="9393" y="18815"/>
                    <a:pt x="10427" y="17782"/>
                  </a:cubicBezTo>
                  <a:cubicBezTo>
                    <a:pt x="11460" y="16748"/>
                    <a:pt x="12098" y="15320"/>
                    <a:pt x="12098" y="13739"/>
                  </a:cubicBezTo>
                  <a:lnTo>
                    <a:pt x="12098" y="1368"/>
                  </a:lnTo>
                  <a:cubicBezTo>
                    <a:pt x="11855" y="1246"/>
                    <a:pt x="11703" y="1003"/>
                    <a:pt x="11703" y="699"/>
                  </a:cubicBezTo>
                  <a:cubicBezTo>
                    <a:pt x="11703" y="304"/>
                    <a:pt x="12038" y="0"/>
                    <a:pt x="12433" y="0"/>
                  </a:cubicBezTo>
                  <a:cubicBezTo>
                    <a:pt x="12828" y="0"/>
                    <a:pt x="13132" y="304"/>
                    <a:pt x="13132" y="699"/>
                  </a:cubicBezTo>
                  <a:cubicBezTo>
                    <a:pt x="13162" y="1003"/>
                    <a:pt x="12980" y="1246"/>
                    <a:pt x="12737" y="1368"/>
                  </a:cubicBezTo>
                  <a:close/>
                  <a:moveTo>
                    <a:pt x="3891" y="13739"/>
                  </a:moveTo>
                  <a:cubicBezTo>
                    <a:pt x="3891" y="14347"/>
                    <a:pt x="4135" y="14894"/>
                    <a:pt x="4530" y="15289"/>
                  </a:cubicBezTo>
                  <a:cubicBezTo>
                    <a:pt x="4925" y="15684"/>
                    <a:pt x="5472" y="15927"/>
                    <a:pt x="6080" y="15927"/>
                  </a:cubicBezTo>
                  <a:cubicBezTo>
                    <a:pt x="6688" y="15927"/>
                    <a:pt x="7235" y="15684"/>
                    <a:pt x="7630" y="15289"/>
                  </a:cubicBezTo>
                  <a:cubicBezTo>
                    <a:pt x="8025" y="14894"/>
                    <a:pt x="8268" y="14347"/>
                    <a:pt x="8268" y="13739"/>
                  </a:cubicBezTo>
                  <a:cubicBezTo>
                    <a:pt x="8268" y="12705"/>
                    <a:pt x="7843" y="11733"/>
                    <a:pt x="7144" y="11064"/>
                  </a:cubicBezTo>
                  <a:cubicBezTo>
                    <a:pt x="6445" y="10365"/>
                    <a:pt x="5502" y="9939"/>
                    <a:pt x="4439" y="9939"/>
                  </a:cubicBezTo>
                  <a:cubicBezTo>
                    <a:pt x="4256" y="9939"/>
                    <a:pt x="4074" y="9939"/>
                    <a:pt x="3891" y="9970"/>
                  </a:cubicBezTo>
                  <a:lnTo>
                    <a:pt x="3891" y="137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2149250" y="2547450"/>
              <a:ext cx="8375" cy="276625"/>
            </a:xfrm>
            <a:custGeom>
              <a:rect b="b" l="l" r="r" t="t"/>
              <a:pathLst>
                <a:path extrusionOk="0" h="11065" w="335">
                  <a:moveTo>
                    <a:pt x="335" y="213"/>
                  </a:moveTo>
                  <a:cubicBezTo>
                    <a:pt x="335" y="91"/>
                    <a:pt x="152" y="0"/>
                    <a:pt x="61" y="122"/>
                  </a:cubicBezTo>
                  <a:cubicBezTo>
                    <a:pt x="31" y="152"/>
                    <a:pt x="0" y="182"/>
                    <a:pt x="0" y="213"/>
                  </a:cubicBezTo>
                  <a:lnTo>
                    <a:pt x="0" y="547"/>
                  </a:lnTo>
                  <a:cubicBezTo>
                    <a:pt x="0" y="699"/>
                    <a:pt x="183" y="760"/>
                    <a:pt x="274" y="669"/>
                  </a:cubicBezTo>
                  <a:cubicBezTo>
                    <a:pt x="304" y="638"/>
                    <a:pt x="335" y="608"/>
                    <a:pt x="335" y="547"/>
                  </a:cubicBezTo>
                  <a:close/>
                  <a:moveTo>
                    <a:pt x="0" y="10851"/>
                  </a:moveTo>
                  <a:cubicBezTo>
                    <a:pt x="0" y="11003"/>
                    <a:pt x="183" y="11064"/>
                    <a:pt x="274" y="10973"/>
                  </a:cubicBezTo>
                  <a:cubicBezTo>
                    <a:pt x="304" y="10943"/>
                    <a:pt x="335" y="10912"/>
                    <a:pt x="335" y="10851"/>
                  </a:cubicBezTo>
                  <a:lnTo>
                    <a:pt x="335" y="10547"/>
                  </a:lnTo>
                  <a:cubicBezTo>
                    <a:pt x="335" y="10395"/>
                    <a:pt x="152" y="10304"/>
                    <a:pt x="61" y="10426"/>
                  </a:cubicBezTo>
                  <a:cubicBezTo>
                    <a:pt x="31" y="10456"/>
                    <a:pt x="0" y="10487"/>
                    <a:pt x="0" y="10547"/>
                  </a:cubicBezTo>
                  <a:close/>
                  <a:moveTo>
                    <a:pt x="0" y="9575"/>
                  </a:moveTo>
                  <a:cubicBezTo>
                    <a:pt x="0" y="9696"/>
                    <a:pt x="183" y="9787"/>
                    <a:pt x="274" y="9696"/>
                  </a:cubicBezTo>
                  <a:cubicBezTo>
                    <a:pt x="304" y="9636"/>
                    <a:pt x="335" y="9605"/>
                    <a:pt x="335" y="9575"/>
                  </a:cubicBezTo>
                  <a:lnTo>
                    <a:pt x="335" y="9240"/>
                  </a:lnTo>
                  <a:cubicBezTo>
                    <a:pt x="335" y="9088"/>
                    <a:pt x="152" y="9028"/>
                    <a:pt x="61" y="9119"/>
                  </a:cubicBezTo>
                  <a:cubicBezTo>
                    <a:pt x="31" y="9149"/>
                    <a:pt x="0" y="9210"/>
                    <a:pt x="0" y="9240"/>
                  </a:cubicBezTo>
                  <a:close/>
                  <a:moveTo>
                    <a:pt x="0" y="8268"/>
                  </a:moveTo>
                  <a:cubicBezTo>
                    <a:pt x="0" y="8420"/>
                    <a:pt x="183" y="8480"/>
                    <a:pt x="274" y="8389"/>
                  </a:cubicBezTo>
                  <a:cubicBezTo>
                    <a:pt x="304" y="8359"/>
                    <a:pt x="335" y="8328"/>
                    <a:pt x="335" y="8268"/>
                  </a:cubicBezTo>
                  <a:lnTo>
                    <a:pt x="335" y="7964"/>
                  </a:lnTo>
                  <a:cubicBezTo>
                    <a:pt x="335" y="7812"/>
                    <a:pt x="152" y="7751"/>
                    <a:pt x="61" y="7842"/>
                  </a:cubicBezTo>
                  <a:cubicBezTo>
                    <a:pt x="31" y="7873"/>
                    <a:pt x="0" y="7903"/>
                    <a:pt x="0" y="7964"/>
                  </a:cubicBezTo>
                  <a:close/>
                  <a:moveTo>
                    <a:pt x="0" y="6991"/>
                  </a:moveTo>
                  <a:cubicBezTo>
                    <a:pt x="0" y="7143"/>
                    <a:pt x="183" y="7204"/>
                    <a:pt x="274" y="7113"/>
                  </a:cubicBezTo>
                  <a:cubicBezTo>
                    <a:pt x="304" y="7082"/>
                    <a:pt x="335" y="7021"/>
                    <a:pt x="335" y="6991"/>
                  </a:cubicBezTo>
                  <a:lnTo>
                    <a:pt x="335" y="6657"/>
                  </a:lnTo>
                  <a:cubicBezTo>
                    <a:pt x="335" y="6535"/>
                    <a:pt x="152" y="6444"/>
                    <a:pt x="61" y="6566"/>
                  </a:cubicBezTo>
                  <a:cubicBezTo>
                    <a:pt x="31" y="6596"/>
                    <a:pt x="0" y="6626"/>
                    <a:pt x="0" y="6657"/>
                  </a:cubicBezTo>
                  <a:close/>
                  <a:moveTo>
                    <a:pt x="0" y="5714"/>
                  </a:moveTo>
                  <a:cubicBezTo>
                    <a:pt x="0" y="5836"/>
                    <a:pt x="183" y="5927"/>
                    <a:pt x="274" y="5806"/>
                  </a:cubicBezTo>
                  <a:cubicBezTo>
                    <a:pt x="304" y="5775"/>
                    <a:pt x="335" y="5745"/>
                    <a:pt x="335" y="5714"/>
                  </a:cubicBezTo>
                  <a:lnTo>
                    <a:pt x="335" y="5380"/>
                  </a:lnTo>
                  <a:cubicBezTo>
                    <a:pt x="335" y="5228"/>
                    <a:pt x="152" y="5167"/>
                    <a:pt x="61" y="5259"/>
                  </a:cubicBezTo>
                  <a:cubicBezTo>
                    <a:pt x="31" y="5289"/>
                    <a:pt x="0" y="5350"/>
                    <a:pt x="0" y="5380"/>
                  </a:cubicBezTo>
                  <a:close/>
                  <a:moveTo>
                    <a:pt x="0" y="4407"/>
                  </a:moveTo>
                  <a:cubicBezTo>
                    <a:pt x="0" y="4559"/>
                    <a:pt x="183" y="4620"/>
                    <a:pt x="274" y="4529"/>
                  </a:cubicBezTo>
                  <a:cubicBezTo>
                    <a:pt x="304" y="4499"/>
                    <a:pt x="335" y="4468"/>
                    <a:pt x="335" y="4407"/>
                  </a:cubicBezTo>
                  <a:lnTo>
                    <a:pt x="335" y="4104"/>
                  </a:lnTo>
                  <a:cubicBezTo>
                    <a:pt x="335" y="3952"/>
                    <a:pt x="152" y="3891"/>
                    <a:pt x="61" y="3982"/>
                  </a:cubicBezTo>
                  <a:cubicBezTo>
                    <a:pt x="31" y="4012"/>
                    <a:pt x="0" y="4043"/>
                    <a:pt x="0" y="4104"/>
                  </a:cubicBezTo>
                  <a:close/>
                  <a:moveTo>
                    <a:pt x="0" y="3131"/>
                  </a:moveTo>
                  <a:cubicBezTo>
                    <a:pt x="0" y="3283"/>
                    <a:pt x="183" y="3344"/>
                    <a:pt x="274" y="3252"/>
                  </a:cubicBezTo>
                  <a:cubicBezTo>
                    <a:pt x="304" y="3222"/>
                    <a:pt x="335" y="3161"/>
                    <a:pt x="335" y="3131"/>
                  </a:cubicBezTo>
                  <a:lnTo>
                    <a:pt x="335" y="2797"/>
                  </a:lnTo>
                  <a:cubicBezTo>
                    <a:pt x="335" y="2675"/>
                    <a:pt x="152" y="2584"/>
                    <a:pt x="61" y="2675"/>
                  </a:cubicBezTo>
                  <a:cubicBezTo>
                    <a:pt x="31" y="2736"/>
                    <a:pt x="0" y="2766"/>
                    <a:pt x="0" y="2797"/>
                  </a:cubicBezTo>
                  <a:close/>
                  <a:moveTo>
                    <a:pt x="0" y="1824"/>
                  </a:moveTo>
                  <a:cubicBezTo>
                    <a:pt x="0" y="1976"/>
                    <a:pt x="183" y="2067"/>
                    <a:pt x="274" y="1945"/>
                  </a:cubicBezTo>
                  <a:cubicBezTo>
                    <a:pt x="304" y="1915"/>
                    <a:pt x="335" y="1885"/>
                    <a:pt x="335" y="1824"/>
                  </a:cubicBezTo>
                  <a:lnTo>
                    <a:pt x="335" y="1520"/>
                  </a:lnTo>
                  <a:cubicBezTo>
                    <a:pt x="335" y="1368"/>
                    <a:pt x="152" y="1307"/>
                    <a:pt x="61" y="1398"/>
                  </a:cubicBezTo>
                  <a:cubicBezTo>
                    <a:pt x="31" y="1429"/>
                    <a:pt x="0" y="1459"/>
                    <a:pt x="0" y="15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1840725" y="2983625"/>
              <a:ext cx="8375" cy="276625"/>
            </a:xfrm>
            <a:custGeom>
              <a:rect b="b" l="l" r="r" t="t"/>
              <a:pathLst>
                <a:path extrusionOk="0" h="11065" w="335">
                  <a:moveTo>
                    <a:pt x="335" y="213"/>
                  </a:moveTo>
                  <a:cubicBezTo>
                    <a:pt x="335" y="91"/>
                    <a:pt x="153" y="0"/>
                    <a:pt x="61" y="122"/>
                  </a:cubicBezTo>
                  <a:cubicBezTo>
                    <a:pt x="31" y="152"/>
                    <a:pt x="1" y="183"/>
                    <a:pt x="1" y="213"/>
                  </a:cubicBezTo>
                  <a:lnTo>
                    <a:pt x="1" y="547"/>
                  </a:lnTo>
                  <a:cubicBezTo>
                    <a:pt x="1" y="699"/>
                    <a:pt x="183" y="760"/>
                    <a:pt x="274" y="669"/>
                  </a:cubicBezTo>
                  <a:cubicBezTo>
                    <a:pt x="304" y="638"/>
                    <a:pt x="335" y="578"/>
                    <a:pt x="335" y="547"/>
                  </a:cubicBezTo>
                  <a:close/>
                  <a:moveTo>
                    <a:pt x="1" y="10851"/>
                  </a:moveTo>
                  <a:cubicBezTo>
                    <a:pt x="1" y="11003"/>
                    <a:pt x="183" y="11064"/>
                    <a:pt x="274" y="10973"/>
                  </a:cubicBezTo>
                  <a:cubicBezTo>
                    <a:pt x="304" y="10943"/>
                    <a:pt x="335" y="10882"/>
                    <a:pt x="335" y="10851"/>
                  </a:cubicBezTo>
                  <a:lnTo>
                    <a:pt x="335" y="10517"/>
                  </a:lnTo>
                  <a:cubicBezTo>
                    <a:pt x="335" y="10395"/>
                    <a:pt x="153" y="10304"/>
                    <a:pt x="61" y="10426"/>
                  </a:cubicBezTo>
                  <a:cubicBezTo>
                    <a:pt x="31" y="10456"/>
                    <a:pt x="1" y="10487"/>
                    <a:pt x="1" y="10517"/>
                  </a:cubicBezTo>
                  <a:close/>
                  <a:moveTo>
                    <a:pt x="1" y="9575"/>
                  </a:moveTo>
                  <a:cubicBezTo>
                    <a:pt x="1" y="9696"/>
                    <a:pt x="183" y="9788"/>
                    <a:pt x="274" y="9666"/>
                  </a:cubicBezTo>
                  <a:cubicBezTo>
                    <a:pt x="304" y="9636"/>
                    <a:pt x="335" y="9605"/>
                    <a:pt x="335" y="9575"/>
                  </a:cubicBezTo>
                  <a:lnTo>
                    <a:pt x="335" y="9240"/>
                  </a:lnTo>
                  <a:cubicBezTo>
                    <a:pt x="335" y="9088"/>
                    <a:pt x="153" y="9028"/>
                    <a:pt x="61" y="9119"/>
                  </a:cubicBezTo>
                  <a:cubicBezTo>
                    <a:pt x="31" y="9149"/>
                    <a:pt x="1" y="9210"/>
                    <a:pt x="1" y="9240"/>
                  </a:cubicBezTo>
                  <a:close/>
                  <a:moveTo>
                    <a:pt x="1" y="8268"/>
                  </a:moveTo>
                  <a:cubicBezTo>
                    <a:pt x="1" y="8420"/>
                    <a:pt x="183" y="8481"/>
                    <a:pt x="274" y="8389"/>
                  </a:cubicBezTo>
                  <a:cubicBezTo>
                    <a:pt x="304" y="8359"/>
                    <a:pt x="335" y="8329"/>
                    <a:pt x="335" y="8268"/>
                  </a:cubicBezTo>
                  <a:lnTo>
                    <a:pt x="335" y="7964"/>
                  </a:lnTo>
                  <a:cubicBezTo>
                    <a:pt x="335" y="7812"/>
                    <a:pt x="153" y="7751"/>
                    <a:pt x="61" y="7842"/>
                  </a:cubicBezTo>
                  <a:cubicBezTo>
                    <a:pt x="31" y="7873"/>
                    <a:pt x="1" y="7903"/>
                    <a:pt x="1" y="7964"/>
                  </a:cubicBezTo>
                  <a:close/>
                  <a:moveTo>
                    <a:pt x="1" y="6991"/>
                  </a:moveTo>
                  <a:cubicBezTo>
                    <a:pt x="1" y="7143"/>
                    <a:pt x="183" y="7204"/>
                    <a:pt x="274" y="7113"/>
                  </a:cubicBezTo>
                  <a:cubicBezTo>
                    <a:pt x="304" y="7082"/>
                    <a:pt x="335" y="7022"/>
                    <a:pt x="335" y="6991"/>
                  </a:cubicBezTo>
                  <a:lnTo>
                    <a:pt x="335" y="6657"/>
                  </a:lnTo>
                  <a:cubicBezTo>
                    <a:pt x="335" y="6535"/>
                    <a:pt x="153" y="6444"/>
                    <a:pt x="61" y="6535"/>
                  </a:cubicBezTo>
                  <a:cubicBezTo>
                    <a:pt x="31" y="6596"/>
                    <a:pt x="1" y="6626"/>
                    <a:pt x="1" y="6657"/>
                  </a:cubicBezTo>
                  <a:close/>
                  <a:moveTo>
                    <a:pt x="1" y="5715"/>
                  </a:moveTo>
                  <a:cubicBezTo>
                    <a:pt x="1" y="5836"/>
                    <a:pt x="183" y="5927"/>
                    <a:pt x="274" y="5806"/>
                  </a:cubicBezTo>
                  <a:cubicBezTo>
                    <a:pt x="304" y="5775"/>
                    <a:pt x="335" y="5745"/>
                    <a:pt x="335" y="5715"/>
                  </a:cubicBezTo>
                  <a:lnTo>
                    <a:pt x="335" y="5380"/>
                  </a:lnTo>
                  <a:cubicBezTo>
                    <a:pt x="335" y="5228"/>
                    <a:pt x="153" y="5167"/>
                    <a:pt x="61" y="5259"/>
                  </a:cubicBezTo>
                  <a:cubicBezTo>
                    <a:pt x="31" y="5289"/>
                    <a:pt x="1" y="5319"/>
                    <a:pt x="1" y="5380"/>
                  </a:cubicBezTo>
                  <a:close/>
                  <a:moveTo>
                    <a:pt x="1" y="4408"/>
                  </a:moveTo>
                  <a:cubicBezTo>
                    <a:pt x="1" y="4560"/>
                    <a:pt x="183" y="4620"/>
                    <a:pt x="274" y="4529"/>
                  </a:cubicBezTo>
                  <a:cubicBezTo>
                    <a:pt x="304" y="4499"/>
                    <a:pt x="335" y="4468"/>
                    <a:pt x="335" y="4408"/>
                  </a:cubicBezTo>
                  <a:lnTo>
                    <a:pt x="335" y="4104"/>
                  </a:lnTo>
                  <a:cubicBezTo>
                    <a:pt x="335" y="3952"/>
                    <a:pt x="153" y="3860"/>
                    <a:pt x="61" y="3982"/>
                  </a:cubicBezTo>
                  <a:cubicBezTo>
                    <a:pt x="31" y="4012"/>
                    <a:pt x="1" y="4043"/>
                    <a:pt x="1" y="4104"/>
                  </a:cubicBezTo>
                  <a:close/>
                  <a:moveTo>
                    <a:pt x="1" y="3131"/>
                  </a:moveTo>
                  <a:cubicBezTo>
                    <a:pt x="1" y="3252"/>
                    <a:pt x="183" y="3344"/>
                    <a:pt x="274" y="3222"/>
                  </a:cubicBezTo>
                  <a:cubicBezTo>
                    <a:pt x="304" y="3192"/>
                    <a:pt x="335" y="3161"/>
                    <a:pt x="335" y="3131"/>
                  </a:cubicBezTo>
                  <a:lnTo>
                    <a:pt x="335" y="2797"/>
                  </a:lnTo>
                  <a:cubicBezTo>
                    <a:pt x="335" y="2645"/>
                    <a:pt x="153" y="2584"/>
                    <a:pt x="61" y="2675"/>
                  </a:cubicBezTo>
                  <a:cubicBezTo>
                    <a:pt x="31" y="2705"/>
                    <a:pt x="1" y="2766"/>
                    <a:pt x="1" y="2797"/>
                  </a:cubicBezTo>
                  <a:close/>
                  <a:moveTo>
                    <a:pt x="1" y="1824"/>
                  </a:moveTo>
                  <a:cubicBezTo>
                    <a:pt x="1" y="1976"/>
                    <a:pt x="183" y="2037"/>
                    <a:pt x="274" y="1945"/>
                  </a:cubicBezTo>
                  <a:cubicBezTo>
                    <a:pt x="304" y="1915"/>
                    <a:pt x="335" y="1885"/>
                    <a:pt x="335" y="1824"/>
                  </a:cubicBezTo>
                  <a:lnTo>
                    <a:pt x="335" y="1520"/>
                  </a:lnTo>
                  <a:cubicBezTo>
                    <a:pt x="335" y="1368"/>
                    <a:pt x="153" y="1307"/>
                    <a:pt x="61" y="1398"/>
                  </a:cubicBezTo>
                  <a:cubicBezTo>
                    <a:pt x="31" y="1429"/>
                    <a:pt x="1" y="1459"/>
                    <a:pt x="1" y="15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18"/>
          <p:cNvGrpSpPr/>
          <p:nvPr/>
        </p:nvGrpSpPr>
        <p:grpSpPr>
          <a:xfrm flipH="1">
            <a:off x="8665700" y="3413499"/>
            <a:ext cx="386825" cy="1012200"/>
            <a:chOff x="1787525" y="2474500"/>
            <a:chExt cx="386825" cy="1012200"/>
          </a:xfrm>
        </p:grpSpPr>
        <p:sp>
          <p:nvSpPr>
            <p:cNvPr id="224" name="Google Shape;224;p18"/>
            <p:cNvSpPr/>
            <p:nvPr/>
          </p:nvSpPr>
          <p:spPr>
            <a:xfrm>
              <a:off x="1787525" y="2474500"/>
              <a:ext cx="386825" cy="1012200"/>
            </a:xfrm>
            <a:custGeom>
              <a:rect b="b" l="l" r="r" t="t"/>
              <a:pathLst>
                <a:path extrusionOk="0" h="40488" w="15473">
                  <a:moveTo>
                    <a:pt x="12737" y="1368"/>
                  </a:moveTo>
                  <a:lnTo>
                    <a:pt x="12737" y="13739"/>
                  </a:lnTo>
                  <a:cubicBezTo>
                    <a:pt x="12737" y="15502"/>
                    <a:pt x="12038" y="17082"/>
                    <a:pt x="10883" y="18237"/>
                  </a:cubicBezTo>
                  <a:cubicBezTo>
                    <a:pt x="9727" y="19393"/>
                    <a:pt x="8116" y="20122"/>
                    <a:pt x="6384" y="20122"/>
                  </a:cubicBezTo>
                  <a:cubicBezTo>
                    <a:pt x="4621" y="20122"/>
                    <a:pt x="3010" y="19393"/>
                    <a:pt x="1855" y="18237"/>
                  </a:cubicBezTo>
                  <a:cubicBezTo>
                    <a:pt x="1369" y="17751"/>
                    <a:pt x="943" y="17174"/>
                    <a:pt x="639" y="16535"/>
                  </a:cubicBezTo>
                  <a:lnTo>
                    <a:pt x="639" y="29940"/>
                  </a:lnTo>
                  <a:cubicBezTo>
                    <a:pt x="639" y="30943"/>
                    <a:pt x="1034" y="31855"/>
                    <a:pt x="1703" y="32493"/>
                  </a:cubicBezTo>
                  <a:cubicBezTo>
                    <a:pt x="2341" y="33162"/>
                    <a:pt x="3253" y="33557"/>
                    <a:pt x="4256" y="33557"/>
                  </a:cubicBezTo>
                  <a:cubicBezTo>
                    <a:pt x="4682" y="33557"/>
                    <a:pt x="5077" y="33496"/>
                    <a:pt x="5442" y="33344"/>
                  </a:cubicBezTo>
                  <a:lnTo>
                    <a:pt x="5442" y="33344"/>
                  </a:lnTo>
                  <a:cubicBezTo>
                    <a:pt x="5958" y="33162"/>
                    <a:pt x="6414" y="32888"/>
                    <a:pt x="6809" y="32493"/>
                  </a:cubicBezTo>
                  <a:cubicBezTo>
                    <a:pt x="7448" y="31855"/>
                    <a:pt x="7873" y="30943"/>
                    <a:pt x="7873" y="29940"/>
                  </a:cubicBezTo>
                  <a:lnTo>
                    <a:pt x="7873" y="25016"/>
                  </a:lnTo>
                  <a:cubicBezTo>
                    <a:pt x="7873" y="23982"/>
                    <a:pt x="8299" y="23040"/>
                    <a:pt x="8998" y="22341"/>
                  </a:cubicBezTo>
                  <a:cubicBezTo>
                    <a:pt x="9667" y="21642"/>
                    <a:pt x="10639" y="21216"/>
                    <a:pt x="11673" y="21216"/>
                  </a:cubicBezTo>
                  <a:cubicBezTo>
                    <a:pt x="12706" y="21216"/>
                    <a:pt x="13679" y="21642"/>
                    <a:pt x="14348" y="22341"/>
                  </a:cubicBezTo>
                  <a:cubicBezTo>
                    <a:pt x="15047" y="23040"/>
                    <a:pt x="15472" y="23982"/>
                    <a:pt x="15472" y="25016"/>
                  </a:cubicBezTo>
                  <a:lnTo>
                    <a:pt x="15472" y="27934"/>
                  </a:lnTo>
                  <a:cubicBezTo>
                    <a:pt x="15472" y="28602"/>
                    <a:pt x="15199" y="29180"/>
                    <a:pt x="14773" y="29636"/>
                  </a:cubicBezTo>
                  <a:cubicBezTo>
                    <a:pt x="14348" y="30061"/>
                    <a:pt x="13740" y="30335"/>
                    <a:pt x="13071" y="30335"/>
                  </a:cubicBezTo>
                  <a:cubicBezTo>
                    <a:pt x="12402" y="30335"/>
                    <a:pt x="11825" y="30061"/>
                    <a:pt x="11369" y="29636"/>
                  </a:cubicBezTo>
                  <a:cubicBezTo>
                    <a:pt x="10943" y="29180"/>
                    <a:pt x="10670" y="28602"/>
                    <a:pt x="10670" y="27934"/>
                  </a:cubicBezTo>
                  <a:lnTo>
                    <a:pt x="10670" y="25624"/>
                  </a:lnTo>
                  <a:cubicBezTo>
                    <a:pt x="10427" y="25532"/>
                    <a:pt x="10275" y="25289"/>
                    <a:pt x="10275" y="24985"/>
                  </a:cubicBezTo>
                  <a:cubicBezTo>
                    <a:pt x="10275" y="24590"/>
                    <a:pt x="10609" y="24256"/>
                    <a:pt x="11004" y="24256"/>
                  </a:cubicBezTo>
                  <a:cubicBezTo>
                    <a:pt x="11399" y="24256"/>
                    <a:pt x="11734" y="24590"/>
                    <a:pt x="11734" y="24985"/>
                  </a:cubicBezTo>
                  <a:cubicBezTo>
                    <a:pt x="11734" y="25289"/>
                    <a:pt x="11551" y="25532"/>
                    <a:pt x="11308" y="25624"/>
                  </a:cubicBezTo>
                  <a:lnTo>
                    <a:pt x="11308" y="27934"/>
                  </a:lnTo>
                  <a:cubicBezTo>
                    <a:pt x="11308" y="28420"/>
                    <a:pt x="11521" y="28846"/>
                    <a:pt x="11825" y="29180"/>
                  </a:cubicBezTo>
                  <a:cubicBezTo>
                    <a:pt x="12159" y="29484"/>
                    <a:pt x="12585" y="29697"/>
                    <a:pt x="13071" y="29697"/>
                  </a:cubicBezTo>
                  <a:cubicBezTo>
                    <a:pt x="13557" y="29697"/>
                    <a:pt x="13983" y="29484"/>
                    <a:pt x="14317" y="29180"/>
                  </a:cubicBezTo>
                  <a:cubicBezTo>
                    <a:pt x="14621" y="28846"/>
                    <a:pt x="14834" y="28420"/>
                    <a:pt x="14834" y="27934"/>
                  </a:cubicBezTo>
                  <a:lnTo>
                    <a:pt x="14834" y="25016"/>
                  </a:lnTo>
                  <a:cubicBezTo>
                    <a:pt x="14834" y="24165"/>
                    <a:pt x="14469" y="23374"/>
                    <a:pt x="13892" y="22797"/>
                  </a:cubicBezTo>
                  <a:cubicBezTo>
                    <a:pt x="13345" y="22219"/>
                    <a:pt x="12554" y="21855"/>
                    <a:pt x="11673" y="21855"/>
                  </a:cubicBezTo>
                  <a:cubicBezTo>
                    <a:pt x="10791" y="21855"/>
                    <a:pt x="10001" y="22219"/>
                    <a:pt x="9454" y="22797"/>
                  </a:cubicBezTo>
                  <a:cubicBezTo>
                    <a:pt x="8876" y="23374"/>
                    <a:pt x="8512" y="24165"/>
                    <a:pt x="8512" y="25016"/>
                  </a:cubicBezTo>
                  <a:lnTo>
                    <a:pt x="8512" y="29940"/>
                  </a:lnTo>
                  <a:cubicBezTo>
                    <a:pt x="8512" y="31125"/>
                    <a:pt x="8025" y="32189"/>
                    <a:pt x="7265" y="32949"/>
                  </a:cubicBezTo>
                  <a:cubicBezTo>
                    <a:pt x="6870" y="33344"/>
                    <a:pt x="6384" y="33678"/>
                    <a:pt x="5867" y="33891"/>
                  </a:cubicBezTo>
                  <a:lnTo>
                    <a:pt x="5867" y="37873"/>
                  </a:lnTo>
                  <a:cubicBezTo>
                    <a:pt x="5867" y="38572"/>
                    <a:pt x="5594" y="39241"/>
                    <a:pt x="5107" y="39727"/>
                  </a:cubicBezTo>
                  <a:cubicBezTo>
                    <a:pt x="4621" y="40183"/>
                    <a:pt x="3983" y="40487"/>
                    <a:pt x="3253" y="40487"/>
                  </a:cubicBezTo>
                  <a:cubicBezTo>
                    <a:pt x="2524" y="40487"/>
                    <a:pt x="1885" y="40183"/>
                    <a:pt x="1399" y="39727"/>
                  </a:cubicBezTo>
                  <a:cubicBezTo>
                    <a:pt x="1095" y="39393"/>
                    <a:pt x="852" y="38998"/>
                    <a:pt x="730" y="38542"/>
                  </a:cubicBezTo>
                  <a:cubicBezTo>
                    <a:pt x="426" y="38451"/>
                    <a:pt x="214" y="38177"/>
                    <a:pt x="214" y="37873"/>
                  </a:cubicBezTo>
                  <a:cubicBezTo>
                    <a:pt x="214" y="37447"/>
                    <a:pt x="548" y="37144"/>
                    <a:pt x="943" y="37144"/>
                  </a:cubicBezTo>
                  <a:cubicBezTo>
                    <a:pt x="1338" y="37144"/>
                    <a:pt x="1673" y="37447"/>
                    <a:pt x="1673" y="37873"/>
                  </a:cubicBezTo>
                  <a:cubicBezTo>
                    <a:pt x="1673" y="38116"/>
                    <a:pt x="1551" y="38329"/>
                    <a:pt x="1369" y="38451"/>
                  </a:cubicBezTo>
                  <a:cubicBezTo>
                    <a:pt x="1460" y="38754"/>
                    <a:pt x="1642" y="39028"/>
                    <a:pt x="1855" y="39271"/>
                  </a:cubicBezTo>
                  <a:cubicBezTo>
                    <a:pt x="2220" y="39606"/>
                    <a:pt x="2706" y="39849"/>
                    <a:pt x="3253" y="39849"/>
                  </a:cubicBezTo>
                  <a:cubicBezTo>
                    <a:pt x="3800" y="39849"/>
                    <a:pt x="4287" y="39606"/>
                    <a:pt x="4651" y="39271"/>
                  </a:cubicBezTo>
                  <a:cubicBezTo>
                    <a:pt x="5016" y="38906"/>
                    <a:pt x="5229" y="38420"/>
                    <a:pt x="5229" y="37873"/>
                  </a:cubicBezTo>
                  <a:lnTo>
                    <a:pt x="5229" y="34104"/>
                  </a:lnTo>
                  <a:cubicBezTo>
                    <a:pt x="4925" y="34165"/>
                    <a:pt x="4591" y="34195"/>
                    <a:pt x="4256" y="34195"/>
                  </a:cubicBezTo>
                  <a:cubicBezTo>
                    <a:pt x="3071" y="34195"/>
                    <a:pt x="2007" y="33739"/>
                    <a:pt x="1247" y="32949"/>
                  </a:cubicBezTo>
                  <a:cubicBezTo>
                    <a:pt x="487" y="32189"/>
                    <a:pt x="1" y="31125"/>
                    <a:pt x="1" y="29940"/>
                  </a:cubicBezTo>
                  <a:lnTo>
                    <a:pt x="1" y="13891"/>
                  </a:lnTo>
                  <a:cubicBezTo>
                    <a:pt x="1" y="13830"/>
                    <a:pt x="1" y="13800"/>
                    <a:pt x="1" y="13739"/>
                  </a:cubicBezTo>
                  <a:cubicBezTo>
                    <a:pt x="1" y="12523"/>
                    <a:pt x="487" y="11398"/>
                    <a:pt x="1308" y="10608"/>
                  </a:cubicBezTo>
                  <a:cubicBezTo>
                    <a:pt x="1825" y="10061"/>
                    <a:pt x="2493" y="9666"/>
                    <a:pt x="3253" y="9453"/>
                  </a:cubicBezTo>
                  <a:lnTo>
                    <a:pt x="3253" y="8815"/>
                  </a:lnTo>
                  <a:cubicBezTo>
                    <a:pt x="3253" y="7781"/>
                    <a:pt x="3679" y="6809"/>
                    <a:pt x="4378" y="6140"/>
                  </a:cubicBezTo>
                  <a:cubicBezTo>
                    <a:pt x="5047" y="5441"/>
                    <a:pt x="6019" y="5015"/>
                    <a:pt x="7053" y="5015"/>
                  </a:cubicBezTo>
                  <a:cubicBezTo>
                    <a:pt x="8116" y="5015"/>
                    <a:pt x="9059" y="5441"/>
                    <a:pt x="9758" y="6140"/>
                  </a:cubicBezTo>
                  <a:cubicBezTo>
                    <a:pt x="10275" y="6657"/>
                    <a:pt x="10670" y="7356"/>
                    <a:pt x="10791" y="8146"/>
                  </a:cubicBezTo>
                  <a:cubicBezTo>
                    <a:pt x="11065" y="8237"/>
                    <a:pt x="11278" y="8511"/>
                    <a:pt x="11278" y="8815"/>
                  </a:cubicBezTo>
                  <a:cubicBezTo>
                    <a:pt x="11278" y="9210"/>
                    <a:pt x="10943" y="9544"/>
                    <a:pt x="10548" y="9544"/>
                  </a:cubicBezTo>
                  <a:cubicBezTo>
                    <a:pt x="10153" y="9544"/>
                    <a:pt x="9819" y="9210"/>
                    <a:pt x="9819" y="8815"/>
                  </a:cubicBezTo>
                  <a:cubicBezTo>
                    <a:pt x="9819" y="8572"/>
                    <a:pt x="9940" y="8329"/>
                    <a:pt x="10153" y="8207"/>
                  </a:cubicBezTo>
                  <a:cubicBezTo>
                    <a:pt x="10031" y="7569"/>
                    <a:pt x="9727" y="7022"/>
                    <a:pt x="9302" y="6596"/>
                  </a:cubicBezTo>
                  <a:cubicBezTo>
                    <a:pt x="8724" y="6018"/>
                    <a:pt x="7934" y="5654"/>
                    <a:pt x="7053" y="5654"/>
                  </a:cubicBezTo>
                  <a:cubicBezTo>
                    <a:pt x="6202" y="5654"/>
                    <a:pt x="5411" y="6018"/>
                    <a:pt x="4834" y="6596"/>
                  </a:cubicBezTo>
                  <a:cubicBezTo>
                    <a:pt x="4256" y="7173"/>
                    <a:pt x="3891" y="7964"/>
                    <a:pt x="3891" y="8815"/>
                  </a:cubicBezTo>
                  <a:lnTo>
                    <a:pt x="3891" y="9332"/>
                  </a:lnTo>
                  <a:cubicBezTo>
                    <a:pt x="4074" y="9301"/>
                    <a:pt x="4256" y="9301"/>
                    <a:pt x="4439" y="9301"/>
                  </a:cubicBezTo>
                  <a:cubicBezTo>
                    <a:pt x="5685" y="9301"/>
                    <a:pt x="6779" y="9788"/>
                    <a:pt x="7600" y="10608"/>
                  </a:cubicBezTo>
                  <a:cubicBezTo>
                    <a:pt x="8390" y="11398"/>
                    <a:pt x="8907" y="12523"/>
                    <a:pt x="8907" y="13739"/>
                  </a:cubicBezTo>
                  <a:cubicBezTo>
                    <a:pt x="8907" y="14529"/>
                    <a:pt x="8572" y="15228"/>
                    <a:pt x="8086" y="15745"/>
                  </a:cubicBezTo>
                  <a:cubicBezTo>
                    <a:pt x="7569" y="16231"/>
                    <a:pt x="6840" y="16566"/>
                    <a:pt x="6080" y="16566"/>
                  </a:cubicBezTo>
                  <a:cubicBezTo>
                    <a:pt x="5290" y="16566"/>
                    <a:pt x="4591" y="16231"/>
                    <a:pt x="4074" y="15745"/>
                  </a:cubicBezTo>
                  <a:cubicBezTo>
                    <a:pt x="3557" y="15228"/>
                    <a:pt x="3253" y="14529"/>
                    <a:pt x="3253" y="13739"/>
                  </a:cubicBezTo>
                  <a:lnTo>
                    <a:pt x="3253" y="10122"/>
                  </a:lnTo>
                  <a:cubicBezTo>
                    <a:pt x="2676" y="10304"/>
                    <a:pt x="2159" y="10639"/>
                    <a:pt x="1764" y="11064"/>
                  </a:cubicBezTo>
                  <a:cubicBezTo>
                    <a:pt x="1065" y="11733"/>
                    <a:pt x="639" y="12705"/>
                    <a:pt x="639" y="13739"/>
                  </a:cubicBezTo>
                  <a:cubicBezTo>
                    <a:pt x="639" y="15320"/>
                    <a:pt x="1277" y="16748"/>
                    <a:pt x="2311" y="17782"/>
                  </a:cubicBezTo>
                  <a:cubicBezTo>
                    <a:pt x="3375" y="18815"/>
                    <a:pt x="4803" y="19484"/>
                    <a:pt x="6384" y="19484"/>
                  </a:cubicBezTo>
                  <a:cubicBezTo>
                    <a:pt x="7934" y="19484"/>
                    <a:pt x="9393" y="18815"/>
                    <a:pt x="10427" y="17782"/>
                  </a:cubicBezTo>
                  <a:cubicBezTo>
                    <a:pt x="11460" y="16748"/>
                    <a:pt x="12098" y="15320"/>
                    <a:pt x="12098" y="13739"/>
                  </a:cubicBezTo>
                  <a:lnTo>
                    <a:pt x="12098" y="1368"/>
                  </a:lnTo>
                  <a:cubicBezTo>
                    <a:pt x="11855" y="1246"/>
                    <a:pt x="11703" y="1003"/>
                    <a:pt x="11703" y="699"/>
                  </a:cubicBezTo>
                  <a:cubicBezTo>
                    <a:pt x="11703" y="304"/>
                    <a:pt x="12038" y="0"/>
                    <a:pt x="12433" y="0"/>
                  </a:cubicBezTo>
                  <a:cubicBezTo>
                    <a:pt x="12828" y="0"/>
                    <a:pt x="13132" y="304"/>
                    <a:pt x="13132" y="699"/>
                  </a:cubicBezTo>
                  <a:cubicBezTo>
                    <a:pt x="13162" y="1003"/>
                    <a:pt x="12980" y="1246"/>
                    <a:pt x="12737" y="1368"/>
                  </a:cubicBezTo>
                  <a:close/>
                  <a:moveTo>
                    <a:pt x="3891" y="13739"/>
                  </a:moveTo>
                  <a:cubicBezTo>
                    <a:pt x="3891" y="14347"/>
                    <a:pt x="4135" y="14894"/>
                    <a:pt x="4530" y="15289"/>
                  </a:cubicBezTo>
                  <a:cubicBezTo>
                    <a:pt x="4925" y="15684"/>
                    <a:pt x="5472" y="15927"/>
                    <a:pt x="6080" y="15927"/>
                  </a:cubicBezTo>
                  <a:cubicBezTo>
                    <a:pt x="6688" y="15927"/>
                    <a:pt x="7235" y="15684"/>
                    <a:pt x="7630" y="15289"/>
                  </a:cubicBezTo>
                  <a:cubicBezTo>
                    <a:pt x="8025" y="14894"/>
                    <a:pt x="8268" y="14347"/>
                    <a:pt x="8268" y="13739"/>
                  </a:cubicBezTo>
                  <a:cubicBezTo>
                    <a:pt x="8268" y="12705"/>
                    <a:pt x="7843" y="11733"/>
                    <a:pt x="7144" y="11064"/>
                  </a:cubicBezTo>
                  <a:cubicBezTo>
                    <a:pt x="6445" y="10365"/>
                    <a:pt x="5502" y="9939"/>
                    <a:pt x="4439" y="9939"/>
                  </a:cubicBezTo>
                  <a:cubicBezTo>
                    <a:pt x="4256" y="9939"/>
                    <a:pt x="4074" y="9939"/>
                    <a:pt x="3891" y="9970"/>
                  </a:cubicBezTo>
                  <a:lnTo>
                    <a:pt x="3891" y="137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2149250" y="2547450"/>
              <a:ext cx="8375" cy="276625"/>
            </a:xfrm>
            <a:custGeom>
              <a:rect b="b" l="l" r="r" t="t"/>
              <a:pathLst>
                <a:path extrusionOk="0" h="11065" w="335">
                  <a:moveTo>
                    <a:pt x="335" y="213"/>
                  </a:moveTo>
                  <a:cubicBezTo>
                    <a:pt x="335" y="91"/>
                    <a:pt x="152" y="0"/>
                    <a:pt x="61" y="122"/>
                  </a:cubicBezTo>
                  <a:cubicBezTo>
                    <a:pt x="31" y="152"/>
                    <a:pt x="0" y="182"/>
                    <a:pt x="0" y="213"/>
                  </a:cubicBezTo>
                  <a:lnTo>
                    <a:pt x="0" y="547"/>
                  </a:lnTo>
                  <a:cubicBezTo>
                    <a:pt x="0" y="699"/>
                    <a:pt x="183" y="760"/>
                    <a:pt x="274" y="669"/>
                  </a:cubicBezTo>
                  <a:cubicBezTo>
                    <a:pt x="304" y="638"/>
                    <a:pt x="335" y="608"/>
                    <a:pt x="335" y="547"/>
                  </a:cubicBezTo>
                  <a:close/>
                  <a:moveTo>
                    <a:pt x="0" y="10851"/>
                  </a:moveTo>
                  <a:cubicBezTo>
                    <a:pt x="0" y="11003"/>
                    <a:pt x="183" y="11064"/>
                    <a:pt x="274" y="10973"/>
                  </a:cubicBezTo>
                  <a:cubicBezTo>
                    <a:pt x="304" y="10943"/>
                    <a:pt x="335" y="10912"/>
                    <a:pt x="335" y="10851"/>
                  </a:cubicBezTo>
                  <a:lnTo>
                    <a:pt x="335" y="10547"/>
                  </a:lnTo>
                  <a:cubicBezTo>
                    <a:pt x="335" y="10395"/>
                    <a:pt x="152" y="10304"/>
                    <a:pt x="61" y="10426"/>
                  </a:cubicBezTo>
                  <a:cubicBezTo>
                    <a:pt x="31" y="10456"/>
                    <a:pt x="0" y="10487"/>
                    <a:pt x="0" y="10547"/>
                  </a:cubicBezTo>
                  <a:close/>
                  <a:moveTo>
                    <a:pt x="0" y="9575"/>
                  </a:moveTo>
                  <a:cubicBezTo>
                    <a:pt x="0" y="9696"/>
                    <a:pt x="183" y="9787"/>
                    <a:pt x="274" y="9696"/>
                  </a:cubicBezTo>
                  <a:cubicBezTo>
                    <a:pt x="304" y="9636"/>
                    <a:pt x="335" y="9605"/>
                    <a:pt x="335" y="9575"/>
                  </a:cubicBezTo>
                  <a:lnTo>
                    <a:pt x="335" y="9240"/>
                  </a:lnTo>
                  <a:cubicBezTo>
                    <a:pt x="335" y="9088"/>
                    <a:pt x="152" y="9028"/>
                    <a:pt x="61" y="9119"/>
                  </a:cubicBezTo>
                  <a:cubicBezTo>
                    <a:pt x="31" y="9149"/>
                    <a:pt x="0" y="9210"/>
                    <a:pt x="0" y="9240"/>
                  </a:cubicBezTo>
                  <a:close/>
                  <a:moveTo>
                    <a:pt x="0" y="8268"/>
                  </a:moveTo>
                  <a:cubicBezTo>
                    <a:pt x="0" y="8420"/>
                    <a:pt x="183" y="8480"/>
                    <a:pt x="274" y="8389"/>
                  </a:cubicBezTo>
                  <a:cubicBezTo>
                    <a:pt x="304" y="8359"/>
                    <a:pt x="335" y="8328"/>
                    <a:pt x="335" y="8268"/>
                  </a:cubicBezTo>
                  <a:lnTo>
                    <a:pt x="335" y="7964"/>
                  </a:lnTo>
                  <a:cubicBezTo>
                    <a:pt x="335" y="7812"/>
                    <a:pt x="152" y="7751"/>
                    <a:pt x="61" y="7842"/>
                  </a:cubicBezTo>
                  <a:cubicBezTo>
                    <a:pt x="31" y="7873"/>
                    <a:pt x="0" y="7903"/>
                    <a:pt x="0" y="7964"/>
                  </a:cubicBezTo>
                  <a:close/>
                  <a:moveTo>
                    <a:pt x="0" y="6991"/>
                  </a:moveTo>
                  <a:cubicBezTo>
                    <a:pt x="0" y="7143"/>
                    <a:pt x="183" y="7204"/>
                    <a:pt x="274" y="7113"/>
                  </a:cubicBezTo>
                  <a:cubicBezTo>
                    <a:pt x="304" y="7082"/>
                    <a:pt x="335" y="7021"/>
                    <a:pt x="335" y="6991"/>
                  </a:cubicBezTo>
                  <a:lnTo>
                    <a:pt x="335" y="6657"/>
                  </a:lnTo>
                  <a:cubicBezTo>
                    <a:pt x="335" y="6535"/>
                    <a:pt x="152" y="6444"/>
                    <a:pt x="61" y="6566"/>
                  </a:cubicBezTo>
                  <a:cubicBezTo>
                    <a:pt x="31" y="6596"/>
                    <a:pt x="0" y="6626"/>
                    <a:pt x="0" y="6657"/>
                  </a:cubicBezTo>
                  <a:close/>
                  <a:moveTo>
                    <a:pt x="0" y="5714"/>
                  </a:moveTo>
                  <a:cubicBezTo>
                    <a:pt x="0" y="5836"/>
                    <a:pt x="183" y="5927"/>
                    <a:pt x="274" y="5806"/>
                  </a:cubicBezTo>
                  <a:cubicBezTo>
                    <a:pt x="304" y="5775"/>
                    <a:pt x="335" y="5745"/>
                    <a:pt x="335" y="5714"/>
                  </a:cubicBezTo>
                  <a:lnTo>
                    <a:pt x="335" y="5380"/>
                  </a:lnTo>
                  <a:cubicBezTo>
                    <a:pt x="335" y="5228"/>
                    <a:pt x="152" y="5167"/>
                    <a:pt x="61" y="5259"/>
                  </a:cubicBezTo>
                  <a:cubicBezTo>
                    <a:pt x="31" y="5289"/>
                    <a:pt x="0" y="5350"/>
                    <a:pt x="0" y="5380"/>
                  </a:cubicBezTo>
                  <a:close/>
                  <a:moveTo>
                    <a:pt x="0" y="4407"/>
                  </a:moveTo>
                  <a:cubicBezTo>
                    <a:pt x="0" y="4559"/>
                    <a:pt x="183" y="4620"/>
                    <a:pt x="274" y="4529"/>
                  </a:cubicBezTo>
                  <a:cubicBezTo>
                    <a:pt x="304" y="4499"/>
                    <a:pt x="335" y="4468"/>
                    <a:pt x="335" y="4407"/>
                  </a:cubicBezTo>
                  <a:lnTo>
                    <a:pt x="335" y="4104"/>
                  </a:lnTo>
                  <a:cubicBezTo>
                    <a:pt x="335" y="3952"/>
                    <a:pt x="152" y="3891"/>
                    <a:pt x="61" y="3982"/>
                  </a:cubicBezTo>
                  <a:cubicBezTo>
                    <a:pt x="31" y="4012"/>
                    <a:pt x="0" y="4043"/>
                    <a:pt x="0" y="4104"/>
                  </a:cubicBezTo>
                  <a:close/>
                  <a:moveTo>
                    <a:pt x="0" y="3131"/>
                  </a:moveTo>
                  <a:cubicBezTo>
                    <a:pt x="0" y="3283"/>
                    <a:pt x="183" y="3344"/>
                    <a:pt x="274" y="3252"/>
                  </a:cubicBezTo>
                  <a:cubicBezTo>
                    <a:pt x="304" y="3222"/>
                    <a:pt x="335" y="3161"/>
                    <a:pt x="335" y="3131"/>
                  </a:cubicBezTo>
                  <a:lnTo>
                    <a:pt x="335" y="2797"/>
                  </a:lnTo>
                  <a:cubicBezTo>
                    <a:pt x="335" y="2675"/>
                    <a:pt x="152" y="2584"/>
                    <a:pt x="61" y="2675"/>
                  </a:cubicBezTo>
                  <a:cubicBezTo>
                    <a:pt x="31" y="2736"/>
                    <a:pt x="0" y="2766"/>
                    <a:pt x="0" y="2797"/>
                  </a:cubicBezTo>
                  <a:close/>
                  <a:moveTo>
                    <a:pt x="0" y="1824"/>
                  </a:moveTo>
                  <a:cubicBezTo>
                    <a:pt x="0" y="1976"/>
                    <a:pt x="183" y="2067"/>
                    <a:pt x="274" y="1945"/>
                  </a:cubicBezTo>
                  <a:cubicBezTo>
                    <a:pt x="304" y="1915"/>
                    <a:pt x="335" y="1885"/>
                    <a:pt x="335" y="1824"/>
                  </a:cubicBezTo>
                  <a:lnTo>
                    <a:pt x="335" y="1520"/>
                  </a:lnTo>
                  <a:cubicBezTo>
                    <a:pt x="335" y="1368"/>
                    <a:pt x="152" y="1307"/>
                    <a:pt x="61" y="1398"/>
                  </a:cubicBezTo>
                  <a:cubicBezTo>
                    <a:pt x="31" y="1429"/>
                    <a:pt x="0" y="1459"/>
                    <a:pt x="0" y="15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1840725" y="2983625"/>
              <a:ext cx="8375" cy="276625"/>
            </a:xfrm>
            <a:custGeom>
              <a:rect b="b" l="l" r="r" t="t"/>
              <a:pathLst>
                <a:path extrusionOk="0" h="11065" w="335">
                  <a:moveTo>
                    <a:pt x="335" y="213"/>
                  </a:moveTo>
                  <a:cubicBezTo>
                    <a:pt x="335" y="91"/>
                    <a:pt x="153" y="0"/>
                    <a:pt x="61" y="122"/>
                  </a:cubicBezTo>
                  <a:cubicBezTo>
                    <a:pt x="31" y="152"/>
                    <a:pt x="1" y="183"/>
                    <a:pt x="1" y="213"/>
                  </a:cubicBezTo>
                  <a:lnTo>
                    <a:pt x="1" y="547"/>
                  </a:lnTo>
                  <a:cubicBezTo>
                    <a:pt x="1" y="699"/>
                    <a:pt x="183" y="760"/>
                    <a:pt x="274" y="669"/>
                  </a:cubicBezTo>
                  <a:cubicBezTo>
                    <a:pt x="304" y="638"/>
                    <a:pt x="335" y="578"/>
                    <a:pt x="335" y="547"/>
                  </a:cubicBezTo>
                  <a:close/>
                  <a:moveTo>
                    <a:pt x="1" y="10851"/>
                  </a:moveTo>
                  <a:cubicBezTo>
                    <a:pt x="1" y="11003"/>
                    <a:pt x="183" y="11064"/>
                    <a:pt x="274" y="10973"/>
                  </a:cubicBezTo>
                  <a:cubicBezTo>
                    <a:pt x="304" y="10943"/>
                    <a:pt x="335" y="10882"/>
                    <a:pt x="335" y="10851"/>
                  </a:cubicBezTo>
                  <a:lnTo>
                    <a:pt x="335" y="10517"/>
                  </a:lnTo>
                  <a:cubicBezTo>
                    <a:pt x="335" y="10395"/>
                    <a:pt x="153" y="10304"/>
                    <a:pt x="61" y="10426"/>
                  </a:cubicBezTo>
                  <a:cubicBezTo>
                    <a:pt x="31" y="10456"/>
                    <a:pt x="1" y="10487"/>
                    <a:pt x="1" y="10517"/>
                  </a:cubicBezTo>
                  <a:close/>
                  <a:moveTo>
                    <a:pt x="1" y="9575"/>
                  </a:moveTo>
                  <a:cubicBezTo>
                    <a:pt x="1" y="9696"/>
                    <a:pt x="183" y="9788"/>
                    <a:pt x="274" y="9666"/>
                  </a:cubicBezTo>
                  <a:cubicBezTo>
                    <a:pt x="304" y="9636"/>
                    <a:pt x="335" y="9605"/>
                    <a:pt x="335" y="9575"/>
                  </a:cubicBezTo>
                  <a:lnTo>
                    <a:pt x="335" y="9240"/>
                  </a:lnTo>
                  <a:cubicBezTo>
                    <a:pt x="335" y="9088"/>
                    <a:pt x="153" y="9028"/>
                    <a:pt x="61" y="9119"/>
                  </a:cubicBezTo>
                  <a:cubicBezTo>
                    <a:pt x="31" y="9149"/>
                    <a:pt x="1" y="9210"/>
                    <a:pt x="1" y="9240"/>
                  </a:cubicBezTo>
                  <a:close/>
                  <a:moveTo>
                    <a:pt x="1" y="8268"/>
                  </a:moveTo>
                  <a:cubicBezTo>
                    <a:pt x="1" y="8420"/>
                    <a:pt x="183" y="8481"/>
                    <a:pt x="274" y="8389"/>
                  </a:cubicBezTo>
                  <a:cubicBezTo>
                    <a:pt x="304" y="8359"/>
                    <a:pt x="335" y="8329"/>
                    <a:pt x="335" y="8268"/>
                  </a:cubicBezTo>
                  <a:lnTo>
                    <a:pt x="335" y="7964"/>
                  </a:lnTo>
                  <a:cubicBezTo>
                    <a:pt x="335" y="7812"/>
                    <a:pt x="153" y="7751"/>
                    <a:pt x="61" y="7842"/>
                  </a:cubicBezTo>
                  <a:cubicBezTo>
                    <a:pt x="31" y="7873"/>
                    <a:pt x="1" y="7903"/>
                    <a:pt x="1" y="7964"/>
                  </a:cubicBezTo>
                  <a:close/>
                  <a:moveTo>
                    <a:pt x="1" y="6991"/>
                  </a:moveTo>
                  <a:cubicBezTo>
                    <a:pt x="1" y="7143"/>
                    <a:pt x="183" y="7204"/>
                    <a:pt x="274" y="7113"/>
                  </a:cubicBezTo>
                  <a:cubicBezTo>
                    <a:pt x="304" y="7082"/>
                    <a:pt x="335" y="7022"/>
                    <a:pt x="335" y="6991"/>
                  </a:cubicBezTo>
                  <a:lnTo>
                    <a:pt x="335" y="6657"/>
                  </a:lnTo>
                  <a:cubicBezTo>
                    <a:pt x="335" y="6535"/>
                    <a:pt x="153" y="6444"/>
                    <a:pt x="61" y="6535"/>
                  </a:cubicBezTo>
                  <a:cubicBezTo>
                    <a:pt x="31" y="6596"/>
                    <a:pt x="1" y="6626"/>
                    <a:pt x="1" y="6657"/>
                  </a:cubicBezTo>
                  <a:close/>
                  <a:moveTo>
                    <a:pt x="1" y="5715"/>
                  </a:moveTo>
                  <a:cubicBezTo>
                    <a:pt x="1" y="5836"/>
                    <a:pt x="183" y="5927"/>
                    <a:pt x="274" y="5806"/>
                  </a:cubicBezTo>
                  <a:cubicBezTo>
                    <a:pt x="304" y="5775"/>
                    <a:pt x="335" y="5745"/>
                    <a:pt x="335" y="5715"/>
                  </a:cubicBezTo>
                  <a:lnTo>
                    <a:pt x="335" y="5380"/>
                  </a:lnTo>
                  <a:cubicBezTo>
                    <a:pt x="335" y="5228"/>
                    <a:pt x="153" y="5167"/>
                    <a:pt x="61" y="5259"/>
                  </a:cubicBezTo>
                  <a:cubicBezTo>
                    <a:pt x="31" y="5289"/>
                    <a:pt x="1" y="5319"/>
                    <a:pt x="1" y="5380"/>
                  </a:cubicBezTo>
                  <a:close/>
                  <a:moveTo>
                    <a:pt x="1" y="4408"/>
                  </a:moveTo>
                  <a:cubicBezTo>
                    <a:pt x="1" y="4560"/>
                    <a:pt x="183" y="4620"/>
                    <a:pt x="274" y="4529"/>
                  </a:cubicBezTo>
                  <a:cubicBezTo>
                    <a:pt x="304" y="4499"/>
                    <a:pt x="335" y="4468"/>
                    <a:pt x="335" y="4408"/>
                  </a:cubicBezTo>
                  <a:lnTo>
                    <a:pt x="335" y="4104"/>
                  </a:lnTo>
                  <a:cubicBezTo>
                    <a:pt x="335" y="3952"/>
                    <a:pt x="153" y="3860"/>
                    <a:pt x="61" y="3982"/>
                  </a:cubicBezTo>
                  <a:cubicBezTo>
                    <a:pt x="31" y="4012"/>
                    <a:pt x="1" y="4043"/>
                    <a:pt x="1" y="4104"/>
                  </a:cubicBezTo>
                  <a:close/>
                  <a:moveTo>
                    <a:pt x="1" y="3131"/>
                  </a:moveTo>
                  <a:cubicBezTo>
                    <a:pt x="1" y="3252"/>
                    <a:pt x="183" y="3344"/>
                    <a:pt x="274" y="3222"/>
                  </a:cubicBezTo>
                  <a:cubicBezTo>
                    <a:pt x="304" y="3192"/>
                    <a:pt x="335" y="3161"/>
                    <a:pt x="335" y="3131"/>
                  </a:cubicBezTo>
                  <a:lnTo>
                    <a:pt x="335" y="2797"/>
                  </a:lnTo>
                  <a:cubicBezTo>
                    <a:pt x="335" y="2645"/>
                    <a:pt x="153" y="2584"/>
                    <a:pt x="61" y="2675"/>
                  </a:cubicBezTo>
                  <a:cubicBezTo>
                    <a:pt x="31" y="2705"/>
                    <a:pt x="1" y="2766"/>
                    <a:pt x="1" y="2797"/>
                  </a:cubicBezTo>
                  <a:close/>
                  <a:moveTo>
                    <a:pt x="1" y="1824"/>
                  </a:moveTo>
                  <a:cubicBezTo>
                    <a:pt x="1" y="1976"/>
                    <a:pt x="183" y="2037"/>
                    <a:pt x="274" y="1945"/>
                  </a:cubicBezTo>
                  <a:cubicBezTo>
                    <a:pt x="304" y="1915"/>
                    <a:pt x="335" y="1885"/>
                    <a:pt x="335" y="1824"/>
                  </a:cubicBezTo>
                  <a:lnTo>
                    <a:pt x="335" y="1520"/>
                  </a:lnTo>
                  <a:cubicBezTo>
                    <a:pt x="335" y="1368"/>
                    <a:pt x="153" y="1307"/>
                    <a:pt x="61" y="1398"/>
                  </a:cubicBezTo>
                  <a:cubicBezTo>
                    <a:pt x="31" y="1429"/>
                    <a:pt x="1" y="1459"/>
                    <a:pt x="1" y="15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18"/>
          <p:cNvGrpSpPr/>
          <p:nvPr/>
        </p:nvGrpSpPr>
        <p:grpSpPr>
          <a:xfrm flipH="1">
            <a:off x="91450" y="3413499"/>
            <a:ext cx="386800" cy="1012200"/>
            <a:chOff x="5425900" y="2466125"/>
            <a:chExt cx="386800" cy="1012200"/>
          </a:xfrm>
        </p:grpSpPr>
        <p:sp>
          <p:nvSpPr>
            <p:cNvPr id="228" name="Google Shape;228;p18"/>
            <p:cNvSpPr/>
            <p:nvPr/>
          </p:nvSpPr>
          <p:spPr>
            <a:xfrm>
              <a:off x="5425900" y="2466125"/>
              <a:ext cx="386800" cy="1012200"/>
            </a:xfrm>
            <a:custGeom>
              <a:rect b="b" l="l" r="r" t="t"/>
              <a:pathLst>
                <a:path extrusionOk="0" h="40488" w="15472">
                  <a:moveTo>
                    <a:pt x="2736" y="39120"/>
                  </a:moveTo>
                  <a:lnTo>
                    <a:pt x="2736" y="26749"/>
                  </a:lnTo>
                  <a:cubicBezTo>
                    <a:pt x="2736" y="24986"/>
                    <a:pt x="3435" y="23405"/>
                    <a:pt x="4590" y="22250"/>
                  </a:cubicBezTo>
                  <a:cubicBezTo>
                    <a:pt x="5745" y="21095"/>
                    <a:pt x="7356" y="20366"/>
                    <a:pt x="9089" y="20366"/>
                  </a:cubicBezTo>
                  <a:cubicBezTo>
                    <a:pt x="10852" y="20366"/>
                    <a:pt x="12463" y="21095"/>
                    <a:pt x="13618" y="22250"/>
                  </a:cubicBezTo>
                  <a:cubicBezTo>
                    <a:pt x="14104" y="22737"/>
                    <a:pt x="14530" y="23314"/>
                    <a:pt x="14834" y="23952"/>
                  </a:cubicBezTo>
                  <a:lnTo>
                    <a:pt x="14834" y="10548"/>
                  </a:lnTo>
                  <a:cubicBezTo>
                    <a:pt x="14834" y="9545"/>
                    <a:pt x="14438" y="8633"/>
                    <a:pt x="13770" y="7995"/>
                  </a:cubicBezTo>
                  <a:cubicBezTo>
                    <a:pt x="13101" y="7326"/>
                    <a:pt x="12220" y="6931"/>
                    <a:pt x="11216" y="6931"/>
                  </a:cubicBezTo>
                  <a:cubicBezTo>
                    <a:pt x="10791" y="6931"/>
                    <a:pt x="10396" y="6992"/>
                    <a:pt x="10031" y="7144"/>
                  </a:cubicBezTo>
                  <a:lnTo>
                    <a:pt x="10031" y="7144"/>
                  </a:lnTo>
                  <a:cubicBezTo>
                    <a:pt x="9514" y="7326"/>
                    <a:pt x="9058" y="7600"/>
                    <a:pt x="8663" y="7995"/>
                  </a:cubicBezTo>
                  <a:cubicBezTo>
                    <a:pt x="7995" y="8633"/>
                    <a:pt x="7599" y="9545"/>
                    <a:pt x="7599" y="10548"/>
                  </a:cubicBezTo>
                  <a:lnTo>
                    <a:pt x="7599" y="15472"/>
                  </a:lnTo>
                  <a:cubicBezTo>
                    <a:pt x="7599" y="16506"/>
                    <a:pt x="7174" y="17448"/>
                    <a:pt x="6475" y="18147"/>
                  </a:cubicBezTo>
                  <a:cubicBezTo>
                    <a:pt x="5806" y="18846"/>
                    <a:pt x="4833" y="19272"/>
                    <a:pt x="3800" y="19272"/>
                  </a:cubicBezTo>
                  <a:cubicBezTo>
                    <a:pt x="2766" y="19272"/>
                    <a:pt x="1794" y="18846"/>
                    <a:pt x="1125" y="18147"/>
                  </a:cubicBezTo>
                  <a:cubicBezTo>
                    <a:pt x="426" y="17448"/>
                    <a:pt x="0" y="16506"/>
                    <a:pt x="0" y="15472"/>
                  </a:cubicBezTo>
                  <a:lnTo>
                    <a:pt x="0" y="12554"/>
                  </a:lnTo>
                  <a:cubicBezTo>
                    <a:pt x="0" y="11885"/>
                    <a:pt x="274" y="11278"/>
                    <a:pt x="700" y="10852"/>
                  </a:cubicBezTo>
                  <a:cubicBezTo>
                    <a:pt x="1125" y="10426"/>
                    <a:pt x="1733" y="10153"/>
                    <a:pt x="2402" y="10153"/>
                  </a:cubicBezTo>
                  <a:cubicBezTo>
                    <a:pt x="3070" y="10153"/>
                    <a:pt x="3648" y="10426"/>
                    <a:pt x="4104" y="10852"/>
                  </a:cubicBezTo>
                  <a:cubicBezTo>
                    <a:pt x="4529" y="11278"/>
                    <a:pt x="4803" y="11885"/>
                    <a:pt x="4803" y="12554"/>
                  </a:cubicBezTo>
                  <a:lnTo>
                    <a:pt x="4803" y="14834"/>
                  </a:lnTo>
                  <a:cubicBezTo>
                    <a:pt x="5046" y="14955"/>
                    <a:pt x="5198" y="15199"/>
                    <a:pt x="5198" y="15503"/>
                  </a:cubicBezTo>
                  <a:cubicBezTo>
                    <a:pt x="5198" y="15898"/>
                    <a:pt x="4864" y="16202"/>
                    <a:pt x="4469" y="16202"/>
                  </a:cubicBezTo>
                  <a:cubicBezTo>
                    <a:pt x="4073" y="16202"/>
                    <a:pt x="3739" y="15898"/>
                    <a:pt x="3739" y="15503"/>
                  </a:cubicBezTo>
                  <a:cubicBezTo>
                    <a:pt x="3739" y="15199"/>
                    <a:pt x="3922" y="14955"/>
                    <a:pt x="4165" y="14834"/>
                  </a:cubicBezTo>
                  <a:lnTo>
                    <a:pt x="4165" y="12554"/>
                  </a:lnTo>
                  <a:cubicBezTo>
                    <a:pt x="4165" y="12068"/>
                    <a:pt x="3952" y="11642"/>
                    <a:pt x="3648" y="11308"/>
                  </a:cubicBezTo>
                  <a:cubicBezTo>
                    <a:pt x="3314" y="11004"/>
                    <a:pt x="2888" y="10791"/>
                    <a:pt x="2402" y="10791"/>
                  </a:cubicBezTo>
                  <a:cubicBezTo>
                    <a:pt x="1915" y="10791"/>
                    <a:pt x="1459" y="11004"/>
                    <a:pt x="1156" y="11308"/>
                  </a:cubicBezTo>
                  <a:cubicBezTo>
                    <a:pt x="852" y="11642"/>
                    <a:pt x="639" y="12068"/>
                    <a:pt x="639" y="12554"/>
                  </a:cubicBezTo>
                  <a:lnTo>
                    <a:pt x="639" y="15472"/>
                  </a:lnTo>
                  <a:cubicBezTo>
                    <a:pt x="639" y="16323"/>
                    <a:pt x="1004" y="17113"/>
                    <a:pt x="1581" y="17691"/>
                  </a:cubicBezTo>
                  <a:cubicBezTo>
                    <a:pt x="2128" y="18269"/>
                    <a:pt x="2918" y="18633"/>
                    <a:pt x="3800" y="18633"/>
                  </a:cubicBezTo>
                  <a:cubicBezTo>
                    <a:pt x="4681" y="18633"/>
                    <a:pt x="5472" y="18269"/>
                    <a:pt x="6019" y="17691"/>
                  </a:cubicBezTo>
                  <a:cubicBezTo>
                    <a:pt x="6596" y="17113"/>
                    <a:pt x="6961" y="16323"/>
                    <a:pt x="6961" y="15472"/>
                  </a:cubicBezTo>
                  <a:lnTo>
                    <a:pt x="6961" y="10548"/>
                  </a:lnTo>
                  <a:cubicBezTo>
                    <a:pt x="6961" y="9363"/>
                    <a:pt x="7447" y="8299"/>
                    <a:pt x="8207" y="7539"/>
                  </a:cubicBezTo>
                  <a:cubicBezTo>
                    <a:pt x="8602" y="7144"/>
                    <a:pt x="9089" y="6809"/>
                    <a:pt x="9606" y="6597"/>
                  </a:cubicBezTo>
                  <a:lnTo>
                    <a:pt x="9606" y="2615"/>
                  </a:lnTo>
                  <a:cubicBezTo>
                    <a:pt x="9606" y="1916"/>
                    <a:pt x="9879" y="1247"/>
                    <a:pt x="10365" y="761"/>
                  </a:cubicBezTo>
                  <a:cubicBezTo>
                    <a:pt x="10852" y="305"/>
                    <a:pt x="11490" y="1"/>
                    <a:pt x="12220" y="1"/>
                  </a:cubicBezTo>
                  <a:cubicBezTo>
                    <a:pt x="12949" y="1"/>
                    <a:pt x="13587" y="305"/>
                    <a:pt x="14074" y="761"/>
                  </a:cubicBezTo>
                  <a:cubicBezTo>
                    <a:pt x="14378" y="1095"/>
                    <a:pt x="14621" y="1490"/>
                    <a:pt x="14742" y="1946"/>
                  </a:cubicBezTo>
                  <a:cubicBezTo>
                    <a:pt x="15046" y="2037"/>
                    <a:pt x="15229" y="2311"/>
                    <a:pt x="15229" y="2615"/>
                  </a:cubicBezTo>
                  <a:cubicBezTo>
                    <a:pt x="15229" y="3010"/>
                    <a:pt x="14925" y="3344"/>
                    <a:pt x="14530" y="3344"/>
                  </a:cubicBezTo>
                  <a:cubicBezTo>
                    <a:pt x="14134" y="3344"/>
                    <a:pt x="13800" y="3010"/>
                    <a:pt x="13800" y="2615"/>
                  </a:cubicBezTo>
                  <a:cubicBezTo>
                    <a:pt x="13800" y="2372"/>
                    <a:pt x="13922" y="2159"/>
                    <a:pt x="14104" y="2037"/>
                  </a:cubicBezTo>
                  <a:cubicBezTo>
                    <a:pt x="14013" y="1733"/>
                    <a:pt x="13831" y="1460"/>
                    <a:pt x="13618" y="1217"/>
                  </a:cubicBezTo>
                  <a:cubicBezTo>
                    <a:pt x="13253" y="882"/>
                    <a:pt x="12767" y="639"/>
                    <a:pt x="12220" y="639"/>
                  </a:cubicBezTo>
                  <a:cubicBezTo>
                    <a:pt x="11672" y="639"/>
                    <a:pt x="11186" y="882"/>
                    <a:pt x="10821" y="1217"/>
                  </a:cubicBezTo>
                  <a:cubicBezTo>
                    <a:pt x="10457" y="1581"/>
                    <a:pt x="10244" y="2068"/>
                    <a:pt x="10244" y="2615"/>
                  </a:cubicBezTo>
                  <a:lnTo>
                    <a:pt x="10244" y="6384"/>
                  </a:lnTo>
                  <a:cubicBezTo>
                    <a:pt x="10548" y="6323"/>
                    <a:pt x="10882" y="6293"/>
                    <a:pt x="11216" y="6293"/>
                  </a:cubicBezTo>
                  <a:cubicBezTo>
                    <a:pt x="12402" y="6293"/>
                    <a:pt x="13466" y="6749"/>
                    <a:pt x="14226" y="7539"/>
                  </a:cubicBezTo>
                  <a:cubicBezTo>
                    <a:pt x="14986" y="8299"/>
                    <a:pt x="15472" y="9363"/>
                    <a:pt x="15472" y="10548"/>
                  </a:cubicBezTo>
                  <a:lnTo>
                    <a:pt x="15472" y="26597"/>
                  </a:lnTo>
                  <a:cubicBezTo>
                    <a:pt x="15472" y="26658"/>
                    <a:pt x="15472" y="26688"/>
                    <a:pt x="15472" y="26749"/>
                  </a:cubicBezTo>
                  <a:cubicBezTo>
                    <a:pt x="15472" y="27965"/>
                    <a:pt x="14986" y="29089"/>
                    <a:pt x="14165" y="29880"/>
                  </a:cubicBezTo>
                  <a:cubicBezTo>
                    <a:pt x="13648" y="30427"/>
                    <a:pt x="12979" y="30822"/>
                    <a:pt x="12220" y="31035"/>
                  </a:cubicBezTo>
                  <a:lnTo>
                    <a:pt x="12220" y="31673"/>
                  </a:lnTo>
                  <a:cubicBezTo>
                    <a:pt x="12220" y="32706"/>
                    <a:pt x="11794" y="33679"/>
                    <a:pt x="11095" y="34348"/>
                  </a:cubicBezTo>
                  <a:cubicBezTo>
                    <a:pt x="10396" y="35047"/>
                    <a:pt x="9454" y="35472"/>
                    <a:pt x="8420" y="35472"/>
                  </a:cubicBezTo>
                  <a:cubicBezTo>
                    <a:pt x="7356" y="35472"/>
                    <a:pt x="6414" y="35047"/>
                    <a:pt x="5715" y="34348"/>
                  </a:cubicBezTo>
                  <a:cubicBezTo>
                    <a:pt x="5198" y="33801"/>
                    <a:pt x="4803" y="33132"/>
                    <a:pt x="4681" y="32342"/>
                  </a:cubicBezTo>
                  <a:cubicBezTo>
                    <a:pt x="4408" y="32250"/>
                    <a:pt x="4195" y="31977"/>
                    <a:pt x="4195" y="31673"/>
                  </a:cubicBezTo>
                  <a:cubicBezTo>
                    <a:pt x="4195" y="31278"/>
                    <a:pt x="4529" y="30943"/>
                    <a:pt x="4925" y="30943"/>
                  </a:cubicBezTo>
                  <a:cubicBezTo>
                    <a:pt x="5320" y="30943"/>
                    <a:pt x="5654" y="31278"/>
                    <a:pt x="5654" y="31673"/>
                  </a:cubicBezTo>
                  <a:cubicBezTo>
                    <a:pt x="5654" y="31916"/>
                    <a:pt x="5532" y="32159"/>
                    <a:pt x="5320" y="32281"/>
                  </a:cubicBezTo>
                  <a:cubicBezTo>
                    <a:pt x="5441" y="32919"/>
                    <a:pt x="5745" y="33466"/>
                    <a:pt x="6171" y="33892"/>
                  </a:cubicBezTo>
                  <a:cubicBezTo>
                    <a:pt x="6748" y="34469"/>
                    <a:pt x="7539" y="34834"/>
                    <a:pt x="8420" y="34834"/>
                  </a:cubicBezTo>
                  <a:cubicBezTo>
                    <a:pt x="9271" y="34834"/>
                    <a:pt x="10061" y="34469"/>
                    <a:pt x="10639" y="33892"/>
                  </a:cubicBezTo>
                  <a:cubicBezTo>
                    <a:pt x="11216" y="33314"/>
                    <a:pt x="11581" y="32524"/>
                    <a:pt x="11581" y="31673"/>
                  </a:cubicBezTo>
                  <a:lnTo>
                    <a:pt x="11581" y="31156"/>
                  </a:lnTo>
                  <a:cubicBezTo>
                    <a:pt x="11399" y="31187"/>
                    <a:pt x="11216" y="31187"/>
                    <a:pt x="11034" y="31187"/>
                  </a:cubicBezTo>
                  <a:cubicBezTo>
                    <a:pt x="9788" y="31187"/>
                    <a:pt x="8694" y="30700"/>
                    <a:pt x="7873" y="29880"/>
                  </a:cubicBezTo>
                  <a:cubicBezTo>
                    <a:pt x="7083" y="29089"/>
                    <a:pt x="6566" y="27965"/>
                    <a:pt x="6566" y="26749"/>
                  </a:cubicBezTo>
                  <a:cubicBezTo>
                    <a:pt x="6566" y="25959"/>
                    <a:pt x="6900" y="25260"/>
                    <a:pt x="7387" y="24743"/>
                  </a:cubicBezTo>
                  <a:cubicBezTo>
                    <a:pt x="7903" y="24226"/>
                    <a:pt x="8602" y="23922"/>
                    <a:pt x="9393" y="23922"/>
                  </a:cubicBezTo>
                  <a:cubicBezTo>
                    <a:pt x="10183" y="23922"/>
                    <a:pt x="10882" y="24226"/>
                    <a:pt x="11399" y="24743"/>
                  </a:cubicBezTo>
                  <a:cubicBezTo>
                    <a:pt x="11885" y="25260"/>
                    <a:pt x="12220" y="25959"/>
                    <a:pt x="12220" y="26749"/>
                  </a:cubicBezTo>
                  <a:lnTo>
                    <a:pt x="12220" y="30366"/>
                  </a:lnTo>
                  <a:cubicBezTo>
                    <a:pt x="12797" y="30153"/>
                    <a:pt x="13314" y="29849"/>
                    <a:pt x="13709" y="29424"/>
                  </a:cubicBezTo>
                  <a:cubicBezTo>
                    <a:pt x="14408" y="28755"/>
                    <a:pt x="14834" y="27782"/>
                    <a:pt x="14834" y="26749"/>
                  </a:cubicBezTo>
                  <a:cubicBezTo>
                    <a:pt x="14834" y="25168"/>
                    <a:pt x="14195" y="23740"/>
                    <a:pt x="13162" y="22706"/>
                  </a:cubicBezTo>
                  <a:cubicBezTo>
                    <a:pt x="12098" y="21673"/>
                    <a:pt x="10669" y="21004"/>
                    <a:pt x="9089" y="21004"/>
                  </a:cubicBezTo>
                  <a:cubicBezTo>
                    <a:pt x="7539" y="21004"/>
                    <a:pt x="6080" y="21673"/>
                    <a:pt x="5046" y="22706"/>
                  </a:cubicBezTo>
                  <a:cubicBezTo>
                    <a:pt x="4013" y="23740"/>
                    <a:pt x="3374" y="25168"/>
                    <a:pt x="3374" y="26749"/>
                  </a:cubicBezTo>
                  <a:lnTo>
                    <a:pt x="3374" y="39120"/>
                  </a:lnTo>
                  <a:cubicBezTo>
                    <a:pt x="3618" y="39241"/>
                    <a:pt x="3770" y="39485"/>
                    <a:pt x="3770" y="39789"/>
                  </a:cubicBezTo>
                  <a:cubicBezTo>
                    <a:pt x="3770" y="40184"/>
                    <a:pt x="3435" y="40488"/>
                    <a:pt x="3040" y="40488"/>
                  </a:cubicBezTo>
                  <a:cubicBezTo>
                    <a:pt x="2645" y="40488"/>
                    <a:pt x="2311" y="40184"/>
                    <a:pt x="2311" y="39789"/>
                  </a:cubicBezTo>
                  <a:cubicBezTo>
                    <a:pt x="2311" y="39485"/>
                    <a:pt x="2493" y="39241"/>
                    <a:pt x="2736" y="39120"/>
                  </a:cubicBezTo>
                  <a:close/>
                  <a:moveTo>
                    <a:pt x="11581" y="26749"/>
                  </a:moveTo>
                  <a:cubicBezTo>
                    <a:pt x="11581" y="26141"/>
                    <a:pt x="11338" y="25594"/>
                    <a:pt x="10943" y="25199"/>
                  </a:cubicBezTo>
                  <a:cubicBezTo>
                    <a:pt x="10548" y="24804"/>
                    <a:pt x="10001" y="24560"/>
                    <a:pt x="9393" y="24560"/>
                  </a:cubicBezTo>
                  <a:cubicBezTo>
                    <a:pt x="8785" y="24560"/>
                    <a:pt x="8238" y="24804"/>
                    <a:pt x="7843" y="25199"/>
                  </a:cubicBezTo>
                  <a:cubicBezTo>
                    <a:pt x="7447" y="25594"/>
                    <a:pt x="7204" y="26141"/>
                    <a:pt x="7204" y="26749"/>
                  </a:cubicBezTo>
                  <a:cubicBezTo>
                    <a:pt x="7204" y="27782"/>
                    <a:pt x="7630" y="28755"/>
                    <a:pt x="8329" y="29424"/>
                  </a:cubicBezTo>
                  <a:cubicBezTo>
                    <a:pt x="9028" y="30123"/>
                    <a:pt x="9970" y="30548"/>
                    <a:pt x="11034" y="30548"/>
                  </a:cubicBezTo>
                  <a:cubicBezTo>
                    <a:pt x="11216" y="30548"/>
                    <a:pt x="11399" y="30548"/>
                    <a:pt x="11581" y="30518"/>
                  </a:cubicBezTo>
                  <a:lnTo>
                    <a:pt x="11581" y="267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5761000" y="2701700"/>
              <a:ext cx="7625" cy="276625"/>
            </a:xfrm>
            <a:custGeom>
              <a:rect b="b" l="l" r="r" t="t"/>
              <a:pathLst>
                <a:path extrusionOk="0" h="11065" w="305">
                  <a:moveTo>
                    <a:pt x="305" y="213"/>
                  </a:moveTo>
                  <a:cubicBezTo>
                    <a:pt x="305" y="92"/>
                    <a:pt x="153" y="0"/>
                    <a:pt x="31" y="122"/>
                  </a:cubicBezTo>
                  <a:cubicBezTo>
                    <a:pt x="1" y="152"/>
                    <a:pt x="1" y="183"/>
                    <a:pt x="1" y="213"/>
                  </a:cubicBezTo>
                  <a:lnTo>
                    <a:pt x="1" y="548"/>
                  </a:lnTo>
                  <a:cubicBezTo>
                    <a:pt x="1" y="700"/>
                    <a:pt x="153" y="760"/>
                    <a:pt x="275" y="669"/>
                  </a:cubicBezTo>
                  <a:cubicBezTo>
                    <a:pt x="305" y="639"/>
                    <a:pt x="305" y="578"/>
                    <a:pt x="305" y="548"/>
                  </a:cubicBezTo>
                  <a:close/>
                  <a:moveTo>
                    <a:pt x="1" y="10852"/>
                  </a:moveTo>
                  <a:cubicBezTo>
                    <a:pt x="1" y="11004"/>
                    <a:pt x="153" y="11064"/>
                    <a:pt x="275" y="10973"/>
                  </a:cubicBezTo>
                  <a:cubicBezTo>
                    <a:pt x="305" y="10943"/>
                    <a:pt x="305" y="10912"/>
                    <a:pt x="305" y="10852"/>
                  </a:cubicBezTo>
                  <a:lnTo>
                    <a:pt x="305" y="10517"/>
                  </a:lnTo>
                  <a:cubicBezTo>
                    <a:pt x="305" y="10396"/>
                    <a:pt x="153" y="10305"/>
                    <a:pt x="31" y="10426"/>
                  </a:cubicBezTo>
                  <a:cubicBezTo>
                    <a:pt x="1" y="10456"/>
                    <a:pt x="1" y="10487"/>
                    <a:pt x="1" y="10517"/>
                  </a:cubicBezTo>
                  <a:close/>
                  <a:moveTo>
                    <a:pt x="1" y="9575"/>
                  </a:moveTo>
                  <a:cubicBezTo>
                    <a:pt x="1" y="9697"/>
                    <a:pt x="153" y="9788"/>
                    <a:pt x="275" y="9666"/>
                  </a:cubicBezTo>
                  <a:cubicBezTo>
                    <a:pt x="305" y="9636"/>
                    <a:pt x="305" y="9605"/>
                    <a:pt x="305" y="9575"/>
                  </a:cubicBezTo>
                  <a:lnTo>
                    <a:pt x="305" y="9241"/>
                  </a:lnTo>
                  <a:cubicBezTo>
                    <a:pt x="305" y="9089"/>
                    <a:pt x="153" y="9028"/>
                    <a:pt x="31" y="9119"/>
                  </a:cubicBezTo>
                  <a:cubicBezTo>
                    <a:pt x="1" y="9149"/>
                    <a:pt x="1" y="9210"/>
                    <a:pt x="1" y="9241"/>
                  </a:cubicBezTo>
                  <a:close/>
                  <a:moveTo>
                    <a:pt x="1" y="8268"/>
                  </a:moveTo>
                  <a:cubicBezTo>
                    <a:pt x="1" y="8420"/>
                    <a:pt x="153" y="8481"/>
                    <a:pt x="275" y="8390"/>
                  </a:cubicBezTo>
                  <a:cubicBezTo>
                    <a:pt x="305" y="8359"/>
                    <a:pt x="305" y="8329"/>
                    <a:pt x="305" y="8268"/>
                  </a:cubicBezTo>
                  <a:lnTo>
                    <a:pt x="305" y="7964"/>
                  </a:lnTo>
                  <a:cubicBezTo>
                    <a:pt x="305" y="7812"/>
                    <a:pt x="153" y="7751"/>
                    <a:pt x="31" y="7842"/>
                  </a:cubicBezTo>
                  <a:cubicBezTo>
                    <a:pt x="1" y="7873"/>
                    <a:pt x="1" y="7903"/>
                    <a:pt x="1" y="7964"/>
                  </a:cubicBezTo>
                  <a:close/>
                  <a:moveTo>
                    <a:pt x="1" y="6991"/>
                  </a:moveTo>
                  <a:cubicBezTo>
                    <a:pt x="1" y="7143"/>
                    <a:pt x="153" y="7204"/>
                    <a:pt x="275" y="7113"/>
                  </a:cubicBezTo>
                  <a:cubicBezTo>
                    <a:pt x="305" y="7083"/>
                    <a:pt x="305" y="7022"/>
                    <a:pt x="305" y="6991"/>
                  </a:cubicBezTo>
                  <a:lnTo>
                    <a:pt x="305" y="6657"/>
                  </a:lnTo>
                  <a:cubicBezTo>
                    <a:pt x="305" y="6535"/>
                    <a:pt x="153" y="6444"/>
                    <a:pt x="31" y="6566"/>
                  </a:cubicBezTo>
                  <a:cubicBezTo>
                    <a:pt x="1" y="6596"/>
                    <a:pt x="1" y="6627"/>
                    <a:pt x="1" y="6657"/>
                  </a:cubicBezTo>
                  <a:close/>
                  <a:moveTo>
                    <a:pt x="1" y="5715"/>
                  </a:moveTo>
                  <a:cubicBezTo>
                    <a:pt x="1" y="5836"/>
                    <a:pt x="153" y="5928"/>
                    <a:pt x="275" y="5806"/>
                  </a:cubicBezTo>
                  <a:cubicBezTo>
                    <a:pt x="305" y="5776"/>
                    <a:pt x="305" y="5745"/>
                    <a:pt x="305" y="5715"/>
                  </a:cubicBezTo>
                  <a:lnTo>
                    <a:pt x="305" y="5380"/>
                  </a:lnTo>
                  <a:cubicBezTo>
                    <a:pt x="305" y="5228"/>
                    <a:pt x="153" y="5168"/>
                    <a:pt x="31" y="5259"/>
                  </a:cubicBezTo>
                  <a:cubicBezTo>
                    <a:pt x="1" y="5289"/>
                    <a:pt x="1" y="5320"/>
                    <a:pt x="1" y="5380"/>
                  </a:cubicBezTo>
                  <a:close/>
                  <a:moveTo>
                    <a:pt x="1" y="4408"/>
                  </a:moveTo>
                  <a:cubicBezTo>
                    <a:pt x="1" y="4560"/>
                    <a:pt x="153" y="4621"/>
                    <a:pt x="275" y="4529"/>
                  </a:cubicBezTo>
                  <a:cubicBezTo>
                    <a:pt x="305" y="4499"/>
                    <a:pt x="305" y="4469"/>
                    <a:pt x="305" y="4408"/>
                  </a:cubicBezTo>
                  <a:lnTo>
                    <a:pt x="305" y="4104"/>
                  </a:lnTo>
                  <a:cubicBezTo>
                    <a:pt x="305" y="3952"/>
                    <a:pt x="153" y="3861"/>
                    <a:pt x="31" y="3982"/>
                  </a:cubicBezTo>
                  <a:cubicBezTo>
                    <a:pt x="1" y="4013"/>
                    <a:pt x="1" y="4043"/>
                    <a:pt x="1" y="4104"/>
                  </a:cubicBezTo>
                  <a:close/>
                  <a:moveTo>
                    <a:pt x="1" y="3131"/>
                  </a:moveTo>
                  <a:cubicBezTo>
                    <a:pt x="1" y="3253"/>
                    <a:pt x="153" y="3344"/>
                    <a:pt x="275" y="3253"/>
                  </a:cubicBezTo>
                  <a:cubicBezTo>
                    <a:pt x="305" y="3192"/>
                    <a:pt x="305" y="3162"/>
                    <a:pt x="305" y="3131"/>
                  </a:cubicBezTo>
                  <a:lnTo>
                    <a:pt x="305" y="2797"/>
                  </a:lnTo>
                  <a:cubicBezTo>
                    <a:pt x="305" y="2645"/>
                    <a:pt x="153" y="2584"/>
                    <a:pt x="31" y="2675"/>
                  </a:cubicBezTo>
                  <a:cubicBezTo>
                    <a:pt x="1" y="2706"/>
                    <a:pt x="1" y="2766"/>
                    <a:pt x="1" y="2797"/>
                  </a:cubicBezTo>
                  <a:close/>
                  <a:moveTo>
                    <a:pt x="1" y="1824"/>
                  </a:moveTo>
                  <a:cubicBezTo>
                    <a:pt x="1" y="1976"/>
                    <a:pt x="153" y="2037"/>
                    <a:pt x="275" y="1946"/>
                  </a:cubicBezTo>
                  <a:cubicBezTo>
                    <a:pt x="305" y="1915"/>
                    <a:pt x="305" y="1885"/>
                    <a:pt x="305" y="1824"/>
                  </a:cubicBezTo>
                  <a:lnTo>
                    <a:pt x="305" y="1520"/>
                  </a:lnTo>
                  <a:cubicBezTo>
                    <a:pt x="305" y="1368"/>
                    <a:pt x="153" y="1307"/>
                    <a:pt x="31" y="1399"/>
                  </a:cubicBezTo>
                  <a:cubicBezTo>
                    <a:pt x="1" y="1429"/>
                    <a:pt x="1" y="1459"/>
                    <a:pt x="1" y="15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5452500" y="3137875"/>
              <a:ext cx="7625" cy="276625"/>
            </a:xfrm>
            <a:custGeom>
              <a:rect b="b" l="l" r="r" t="t"/>
              <a:pathLst>
                <a:path extrusionOk="0" h="11065" w="305">
                  <a:moveTo>
                    <a:pt x="304" y="213"/>
                  </a:moveTo>
                  <a:cubicBezTo>
                    <a:pt x="304" y="92"/>
                    <a:pt x="152" y="0"/>
                    <a:pt x="31" y="122"/>
                  </a:cubicBezTo>
                  <a:cubicBezTo>
                    <a:pt x="0" y="152"/>
                    <a:pt x="0" y="183"/>
                    <a:pt x="0" y="213"/>
                  </a:cubicBezTo>
                  <a:lnTo>
                    <a:pt x="0" y="548"/>
                  </a:lnTo>
                  <a:cubicBezTo>
                    <a:pt x="0" y="700"/>
                    <a:pt x="152" y="760"/>
                    <a:pt x="274" y="669"/>
                  </a:cubicBezTo>
                  <a:cubicBezTo>
                    <a:pt x="304" y="639"/>
                    <a:pt x="304" y="578"/>
                    <a:pt x="304" y="548"/>
                  </a:cubicBezTo>
                  <a:close/>
                  <a:moveTo>
                    <a:pt x="0" y="10852"/>
                  </a:moveTo>
                  <a:cubicBezTo>
                    <a:pt x="0" y="11004"/>
                    <a:pt x="152" y="11064"/>
                    <a:pt x="274" y="10973"/>
                  </a:cubicBezTo>
                  <a:cubicBezTo>
                    <a:pt x="304" y="10943"/>
                    <a:pt x="304" y="10882"/>
                    <a:pt x="304" y="10852"/>
                  </a:cubicBezTo>
                  <a:lnTo>
                    <a:pt x="304" y="10517"/>
                  </a:lnTo>
                  <a:cubicBezTo>
                    <a:pt x="304" y="10396"/>
                    <a:pt x="152" y="10305"/>
                    <a:pt x="31" y="10426"/>
                  </a:cubicBezTo>
                  <a:cubicBezTo>
                    <a:pt x="0" y="10457"/>
                    <a:pt x="0" y="10487"/>
                    <a:pt x="0" y="10517"/>
                  </a:cubicBezTo>
                  <a:close/>
                  <a:moveTo>
                    <a:pt x="0" y="9575"/>
                  </a:moveTo>
                  <a:cubicBezTo>
                    <a:pt x="0" y="9697"/>
                    <a:pt x="152" y="9788"/>
                    <a:pt x="274" y="9666"/>
                  </a:cubicBezTo>
                  <a:cubicBezTo>
                    <a:pt x="304" y="9636"/>
                    <a:pt x="304" y="9605"/>
                    <a:pt x="304" y="9575"/>
                  </a:cubicBezTo>
                  <a:lnTo>
                    <a:pt x="304" y="9241"/>
                  </a:lnTo>
                  <a:cubicBezTo>
                    <a:pt x="304" y="9089"/>
                    <a:pt x="152" y="9028"/>
                    <a:pt x="31" y="9119"/>
                  </a:cubicBezTo>
                  <a:cubicBezTo>
                    <a:pt x="0" y="9150"/>
                    <a:pt x="0" y="9180"/>
                    <a:pt x="0" y="9241"/>
                  </a:cubicBezTo>
                  <a:close/>
                  <a:moveTo>
                    <a:pt x="0" y="8268"/>
                  </a:moveTo>
                  <a:cubicBezTo>
                    <a:pt x="0" y="8420"/>
                    <a:pt x="152" y="8481"/>
                    <a:pt x="274" y="8390"/>
                  </a:cubicBezTo>
                  <a:cubicBezTo>
                    <a:pt x="304" y="8359"/>
                    <a:pt x="304" y="8329"/>
                    <a:pt x="304" y="8268"/>
                  </a:cubicBezTo>
                  <a:lnTo>
                    <a:pt x="304" y="7964"/>
                  </a:lnTo>
                  <a:cubicBezTo>
                    <a:pt x="304" y="7812"/>
                    <a:pt x="152" y="7721"/>
                    <a:pt x="31" y="7843"/>
                  </a:cubicBezTo>
                  <a:cubicBezTo>
                    <a:pt x="0" y="7873"/>
                    <a:pt x="0" y="7903"/>
                    <a:pt x="0" y="7964"/>
                  </a:cubicBezTo>
                  <a:close/>
                  <a:moveTo>
                    <a:pt x="0" y="6991"/>
                  </a:moveTo>
                  <a:cubicBezTo>
                    <a:pt x="0" y="7113"/>
                    <a:pt x="152" y="7204"/>
                    <a:pt x="274" y="7113"/>
                  </a:cubicBezTo>
                  <a:cubicBezTo>
                    <a:pt x="304" y="7052"/>
                    <a:pt x="304" y="7022"/>
                    <a:pt x="304" y="6991"/>
                  </a:cubicBezTo>
                  <a:lnTo>
                    <a:pt x="304" y="6657"/>
                  </a:lnTo>
                  <a:cubicBezTo>
                    <a:pt x="304" y="6505"/>
                    <a:pt x="152" y="6444"/>
                    <a:pt x="31" y="6536"/>
                  </a:cubicBezTo>
                  <a:cubicBezTo>
                    <a:pt x="0" y="6566"/>
                    <a:pt x="0" y="6627"/>
                    <a:pt x="0" y="6657"/>
                  </a:cubicBezTo>
                  <a:close/>
                  <a:moveTo>
                    <a:pt x="0" y="5684"/>
                  </a:moveTo>
                  <a:cubicBezTo>
                    <a:pt x="0" y="5836"/>
                    <a:pt x="152" y="5897"/>
                    <a:pt x="274" y="5806"/>
                  </a:cubicBezTo>
                  <a:cubicBezTo>
                    <a:pt x="304" y="5776"/>
                    <a:pt x="304" y="5745"/>
                    <a:pt x="304" y="5684"/>
                  </a:cubicBezTo>
                  <a:lnTo>
                    <a:pt x="304" y="5380"/>
                  </a:lnTo>
                  <a:cubicBezTo>
                    <a:pt x="304" y="5229"/>
                    <a:pt x="152" y="5168"/>
                    <a:pt x="31" y="5259"/>
                  </a:cubicBezTo>
                  <a:cubicBezTo>
                    <a:pt x="0" y="5289"/>
                    <a:pt x="0" y="5320"/>
                    <a:pt x="0" y="5380"/>
                  </a:cubicBezTo>
                  <a:close/>
                  <a:moveTo>
                    <a:pt x="0" y="4408"/>
                  </a:moveTo>
                  <a:cubicBezTo>
                    <a:pt x="0" y="4560"/>
                    <a:pt x="152" y="4621"/>
                    <a:pt x="274" y="4529"/>
                  </a:cubicBezTo>
                  <a:cubicBezTo>
                    <a:pt x="304" y="4499"/>
                    <a:pt x="304" y="4438"/>
                    <a:pt x="304" y="4408"/>
                  </a:cubicBezTo>
                  <a:lnTo>
                    <a:pt x="304" y="4073"/>
                  </a:lnTo>
                  <a:cubicBezTo>
                    <a:pt x="304" y="3952"/>
                    <a:pt x="152" y="3861"/>
                    <a:pt x="31" y="3982"/>
                  </a:cubicBezTo>
                  <a:cubicBezTo>
                    <a:pt x="0" y="4013"/>
                    <a:pt x="0" y="4043"/>
                    <a:pt x="0" y="4073"/>
                  </a:cubicBezTo>
                  <a:close/>
                  <a:moveTo>
                    <a:pt x="0" y="3131"/>
                  </a:moveTo>
                  <a:cubicBezTo>
                    <a:pt x="0" y="3253"/>
                    <a:pt x="152" y="3344"/>
                    <a:pt x="274" y="3222"/>
                  </a:cubicBezTo>
                  <a:cubicBezTo>
                    <a:pt x="304" y="3192"/>
                    <a:pt x="304" y="3162"/>
                    <a:pt x="304" y="3131"/>
                  </a:cubicBezTo>
                  <a:lnTo>
                    <a:pt x="304" y="2797"/>
                  </a:lnTo>
                  <a:cubicBezTo>
                    <a:pt x="304" y="2645"/>
                    <a:pt x="152" y="2584"/>
                    <a:pt x="31" y="2675"/>
                  </a:cubicBezTo>
                  <a:cubicBezTo>
                    <a:pt x="0" y="2706"/>
                    <a:pt x="0" y="2766"/>
                    <a:pt x="0" y="2797"/>
                  </a:cubicBezTo>
                  <a:close/>
                  <a:moveTo>
                    <a:pt x="0" y="1824"/>
                  </a:moveTo>
                  <a:cubicBezTo>
                    <a:pt x="0" y="1976"/>
                    <a:pt x="152" y="2037"/>
                    <a:pt x="274" y="1946"/>
                  </a:cubicBezTo>
                  <a:cubicBezTo>
                    <a:pt x="304" y="1915"/>
                    <a:pt x="304" y="1885"/>
                    <a:pt x="304" y="1824"/>
                  </a:cubicBezTo>
                  <a:lnTo>
                    <a:pt x="304" y="1520"/>
                  </a:lnTo>
                  <a:cubicBezTo>
                    <a:pt x="304" y="1368"/>
                    <a:pt x="152" y="1307"/>
                    <a:pt x="31" y="1399"/>
                  </a:cubicBezTo>
                  <a:cubicBezTo>
                    <a:pt x="0" y="1429"/>
                    <a:pt x="0" y="1459"/>
                    <a:pt x="0" y="15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18"/>
          <p:cNvGrpSpPr/>
          <p:nvPr/>
        </p:nvGrpSpPr>
        <p:grpSpPr>
          <a:xfrm>
            <a:off x="2691625" y="4605225"/>
            <a:ext cx="3760750" cy="442275"/>
            <a:chOff x="1919750" y="3791375"/>
            <a:chExt cx="3760750" cy="442275"/>
          </a:xfrm>
        </p:grpSpPr>
        <p:sp>
          <p:nvSpPr>
            <p:cNvPr id="232" name="Google Shape;232;p18"/>
            <p:cNvSpPr/>
            <p:nvPr/>
          </p:nvSpPr>
          <p:spPr>
            <a:xfrm>
              <a:off x="1919750" y="3791375"/>
              <a:ext cx="3760750" cy="442275"/>
            </a:xfrm>
            <a:custGeom>
              <a:rect b="b" l="l" r="r" t="t"/>
              <a:pathLst>
                <a:path extrusionOk="0" h="17691" w="150430">
                  <a:moveTo>
                    <a:pt x="23649" y="4834"/>
                  </a:moveTo>
                  <a:cubicBezTo>
                    <a:pt x="24196" y="5350"/>
                    <a:pt x="24530" y="6080"/>
                    <a:pt x="24530" y="6900"/>
                  </a:cubicBezTo>
                  <a:cubicBezTo>
                    <a:pt x="24530" y="7235"/>
                    <a:pt x="24469" y="7539"/>
                    <a:pt x="24378" y="7812"/>
                  </a:cubicBezTo>
                  <a:cubicBezTo>
                    <a:pt x="24317" y="7995"/>
                    <a:pt x="24256" y="8147"/>
                    <a:pt x="24165" y="8299"/>
                  </a:cubicBezTo>
                  <a:cubicBezTo>
                    <a:pt x="23892" y="8025"/>
                    <a:pt x="23557" y="7782"/>
                    <a:pt x="23193" y="7600"/>
                  </a:cubicBezTo>
                  <a:cubicBezTo>
                    <a:pt x="22706" y="7356"/>
                    <a:pt x="22190" y="7204"/>
                    <a:pt x="21642" y="7204"/>
                  </a:cubicBezTo>
                  <a:lnTo>
                    <a:pt x="21612" y="7204"/>
                  </a:lnTo>
                  <a:lnTo>
                    <a:pt x="21582" y="7204"/>
                  </a:lnTo>
                  <a:lnTo>
                    <a:pt x="18846" y="7204"/>
                  </a:lnTo>
                  <a:cubicBezTo>
                    <a:pt x="18420" y="7204"/>
                    <a:pt x="17995" y="7022"/>
                    <a:pt x="17721" y="6718"/>
                  </a:cubicBezTo>
                  <a:cubicBezTo>
                    <a:pt x="17417" y="6445"/>
                    <a:pt x="17235" y="6019"/>
                    <a:pt x="17235" y="5593"/>
                  </a:cubicBezTo>
                  <a:cubicBezTo>
                    <a:pt x="17235" y="5138"/>
                    <a:pt x="17417" y="4742"/>
                    <a:pt x="17721" y="4438"/>
                  </a:cubicBezTo>
                  <a:cubicBezTo>
                    <a:pt x="17995" y="4134"/>
                    <a:pt x="18420" y="3952"/>
                    <a:pt x="18846" y="3952"/>
                  </a:cubicBezTo>
                  <a:lnTo>
                    <a:pt x="21582" y="3952"/>
                  </a:lnTo>
                  <a:cubicBezTo>
                    <a:pt x="22402" y="3952"/>
                    <a:pt x="23132" y="4286"/>
                    <a:pt x="23649" y="4834"/>
                  </a:cubicBezTo>
                  <a:close/>
                  <a:moveTo>
                    <a:pt x="126781" y="4834"/>
                  </a:moveTo>
                  <a:cubicBezTo>
                    <a:pt x="126234" y="5350"/>
                    <a:pt x="125900" y="6080"/>
                    <a:pt x="125900" y="6900"/>
                  </a:cubicBezTo>
                  <a:cubicBezTo>
                    <a:pt x="125900" y="7235"/>
                    <a:pt x="125960" y="7539"/>
                    <a:pt x="126052" y="7812"/>
                  </a:cubicBezTo>
                  <a:cubicBezTo>
                    <a:pt x="126112" y="7995"/>
                    <a:pt x="126173" y="8147"/>
                    <a:pt x="126264" y="8299"/>
                  </a:cubicBezTo>
                  <a:cubicBezTo>
                    <a:pt x="126538" y="8025"/>
                    <a:pt x="126872" y="7782"/>
                    <a:pt x="127237" y="7600"/>
                  </a:cubicBezTo>
                  <a:cubicBezTo>
                    <a:pt x="127723" y="7356"/>
                    <a:pt x="128240" y="7204"/>
                    <a:pt x="128787" y="7204"/>
                  </a:cubicBezTo>
                  <a:lnTo>
                    <a:pt x="128818" y="7204"/>
                  </a:lnTo>
                  <a:lnTo>
                    <a:pt x="128848" y="7204"/>
                  </a:lnTo>
                  <a:lnTo>
                    <a:pt x="131553" y="7204"/>
                  </a:lnTo>
                  <a:cubicBezTo>
                    <a:pt x="132009" y="7204"/>
                    <a:pt x="132435" y="7022"/>
                    <a:pt x="132708" y="6718"/>
                  </a:cubicBezTo>
                  <a:cubicBezTo>
                    <a:pt x="133012" y="6445"/>
                    <a:pt x="133195" y="6019"/>
                    <a:pt x="133195" y="5593"/>
                  </a:cubicBezTo>
                  <a:cubicBezTo>
                    <a:pt x="133195" y="5138"/>
                    <a:pt x="133012" y="4742"/>
                    <a:pt x="132708" y="4438"/>
                  </a:cubicBezTo>
                  <a:cubicBezTo>
                    <a:pt x="132435" y="4134"/>
                    <a:pt x="132009" y="3952"/>
                    <a:pt x="131553" y="3952"/>
                  </a:cubicBezTo>
                  <a:lnTo>
                    <a:pt x="128848" y="3952"/>
                  </a:lnTo>
                  <a:cubicBezTo>
                    <a:pt x="128027" y="3952"/>
                    <a:pt x="127298" y="4286"/>
                    <a:pt x="126781" y="4834"/>
                  </a:cubicBezTo>
                  <a:close/>
                  <a:moveTo>
                    <a:pt x="28056" y="8511"/>
                  </a:moveTo>
                  <a:cubicBezTo>
                    <a:pt x="27874" y="8511"/>
                    <a:pt x="27722" y="8663"/>
                    <a:pt x="27722" y="8846"/>
                  </a:cubicBezTo>
                  <a:cubicBezTo>
                    <a:pt x="27722" y="9028"/>
                    <a:pt x="27874" y="9180"/>
                    <a:pt x="28056" y="9180"/>
                  </a:cubicBezTo>
                  <a:lnTo>
                    <a:pt x="122374" y="9180"/>
                  </a:lnTo>
                  <a:cubicBezTo>
                    <a:pt x="122556" y="9180"/>
                    <a:pt x="122708" y="9028"/>
                    <a:pt x="122708" y="8846"/>
                  </a:cubicBezTo>
                  <a:cubicBezTo>
                    <a:pt x="122708" y="8663"/>
                    <a:pt x="122556" y="8511"/>
                    <a:pt x="122374" y="8511"/>
                  </a:cubicBezTo>
                  <a:close/>
                  <a:moveTo>
                    <a:pt x="128848" y="3314"/>
                  </a:moveTo>
                  <a:lnTo>
                    <a:pt x="131584" y="3314"/>
                  </a:lnTo>
                  <a:cubicBezTo>
                    <a:pt x="132192" y="3314"/>
                    <a:pt x="132769" y="3587"/>
                    <a:pt x="133164" y="3982"/>
                  </a:cubicBezTo>
                  <a:cubicBezTo>
                    <a:pt x="133590" y="4408"/>
                    <a:pt x="133833" y="4955"/>
                    <a:pt x="133833" y="5593"/>
                  </a:cubicBezTo>
                  <a:cubicBezTo>
                    <a:pt x="133833" y="6201"/>
                    <a:pt x="133590" y="6779"/>
                    <a:pt x="133164" y="7174"/>
                  </a:cubicBezTo>
                  <a:lnTo>
                    <a:pt x="133134" y="7204"/>
                  </a:lnTo>
                  <a:lnTo>
                    <a:pt x="137177" y="7204"/>
                  </a:lnTo>
                  <a:cubicBezTo>
                    <a:pt x="137693" y="7204"/>
                    <a:pt x="138180" y="6992"/>
                    <a:pt x="138514" y="6657"/>
                  </a:cubicBezTo>
                  <a:cubicBezTo>
                    <a:pt x="138848" y="6293"/>
                    <a:pt x="139061" y="5837"/>
                    <a:pt x="139061" y="5320"/>
                  </a:cubicBezTo>
                  <a:cubicBezTo>
                    <a:pt x="139061" y="4803"/>
                    <a:pt x="138848" y="4317"/>
                    <a:pt x="138514" y="3982"/>
                  </a:cubicBezTo>
                  <a:cubicBezTo>
                    <a:pt x="138362" y="3831"/>
                    <a:pt x="138180" y="3709"/>
                    <a:pt x="137997" y="3618"/>
                  </a:cubicBezTo>
                  <a:cubicBezTo>
                    <a:pt x="137815" y="3891"/>
                    <a:pt x="137511" y="4074"/>
                    <a:pt x="137177" y="4074"/>
                  </a:cubicBezTo>
                  <a:cubicBezTo>
                    <a:pt x="136629" y="4074"/>
                    <a:pt x="136204" y="3618"/>
                    <a:pt x="136204" y="3101"/>
                  </a:cubicBezTo>
                  <a:cubicBezTo>
                    <a:pt x="136204" y="2554"/>
                    <a:pt x="136629" y="2098"/>
                    <a:pt x="137177" y="2098"/>
                  </a:cubicBezTo>
                  <a:cubicBezTo>
                    <a:pt x="137663" y="2098"/>
                    <a:pt x="138058" y="2493"/>
                    <a:pt x="138149" y="2949"/>
                  </a:cubicBezTo>
                  <a:cubicBezTo>
                    <a:pt x="138453" y="3101"/>
                    <a:pt x="138727" y="3283"/>
                    <a:pt x="138970" y="3527"/>
                  </a:cubicBezTo>
                  <a:cubicBezTo>
                    <a:pt x="139426" y="3982"/>
                    <a:pt x="139699" y="4621"/>
                    <a:pt x="139699" y="5320"/>
                  </a:cubicBezTo>
                  <a:cubicBezTo>
                    <a:pt x="139699" y="6019"/>
                    <a:pt x="139426" y="6657"/>
                    <a:pt x="138970" y="7113"/>
                  </a:cubicBezTo>
                  <a:cubicBezTo>
                    <a:pt x="138939" y="7144"/>
                    <a:pt x="138879" y="7174"/>
                    <a:pt x="138848" y="7204"/>
                  </a:cubicBezTo>
                  <a:lnTo>
                    <a:pt x="141402" y="7204"/>
                  </a:lnTo>
                  <a:lnTo>
                    <a:pt x="146508" y="7204"/>
                  </a:lnTo>
                  <a:cubicBezTo>
                    <a:pt x="147389" y="7204"/>
                    <a:pt x="148210" y="6840"/>
                    <a:pt x="148818" y="6232"/>
                  </a:cubicBezTo>
                  <a:cubicBezTo>
                    <a:pt x="149426" y="5654"/>
                    <a:pt x="149791" y="4834"/>
                    <a:pt x="149791" y="3922"/>
                  </a:cubicBezTo>
                  <a:cubicBezTo>
                    <a:pt x="149791" y="3010"/>
                    <a:pt x="149426" y="2189"/>
                    <a:pt x="148818" y="1612"/>
                  </a:cubicBezTo>
                  <a:cubicBezTo>
                    <a:pt x="148210" y="1004"/>
                    <a:pt x="147389" y="639"/>
                    <a:pt x="146508" y="639"/>
                  </a:cubicBezTo>
                  <a:cubicBezTo>
                    <a:pt x="145991" y="639"/>
                    <a:pt x="145505" y="852"/>
                    <a:pt x="145171" y="1186"/>
                  </a:cubicBezTo>
                  <a:cubicBezTo>
                    <a:pt x="144806" y="1551"/>
                    <a:pt x="144593" y="2007"/>
                    <a:pt x="144593" y="2554"/>
                  </a:cubicBezTo>
                  <a:cubicBezTo>
                    <a:pt x="144593" y="3071"/>
                    <a:pt x="144806" y="3527"/>
                    <a:pt x="145171" y="3891"/>
                  </a:cubicBezTo>
                  <a:cubicBezTo>
                    <a:pt x="145292" y="4043"/>
                    <a:pt x="145475" y="4165"/>
                    <a:pt x="145657" y="4256"/>
                  </a:cubicBezTo>
                  <a:cubicBezTo>
                    <a:pt x="145839" y="3982"/>
                    <a:pt x="146143" y="3800"/>
                    <a:pt x="146508" y="3800"/>
                  </a:cubicBezTo>
                  <a:cubicBezTo>
                    <a:pt x="147025" y="3800"/>
                    <a:pt x="147481" y="4226"/>
                    <a:pt x="147481" y="4773"/>
                  </a:cubicBezTo>
                  <a:cubicBezTo>
                    <a:pt x="147481" y="5289"/>
                    <a:pt x="147025" y="5745"/>
                    <a:pt x="146508" y="5745"/>
                  </a:cubicBezTo>
                  <a:cubicBezTo>
                    <a:pt x="145991" y="5745"/>
                    <a:pt x="145596" y="5381"/>
                    <a:pt x="145535" y="4894"/>
                  </a:cubicBezTo>
                  <a:cubicBezTo>
                    <a:pt x="145231" y="4773"/>
                    <a:pt x="144927" y="4560"/>
                    <a:pt x="144715" y="4347"/>
                  </a:cubicBezTo>
                  <a:cubicBezTo>
                    <a:pt x="144228" y="3891"/>
                    <a:pt x="143955" y="3253"/>
                    <a:pt x="143955" y="2554"/>
                  </a:cubicBezTo>
                  <a:cubicBezTo>
                    <a:pt x="143955" y="1855"/>
                    <a:pt x="144228" y="1216"/>
                    <a:pt x="144715" y="730"/>
                  </a:cubicBezTo>
                  <a:cubicBezTo>
                    <a:pt x="145171" y="274"/>
                    <a:pt x="145809" y="1"/>
                    <a:pt x="146508" y="1"/>
                  </a:cubicBezTo>
                  <a:cubicBezTo>
                    <a:pt x="147572" y="1"/>
                    <a:pt x="148575" y="426"/>
                    <a:pt x="149274" y="1156"/>
                  </a:cubicBezTo>
                  <a:cubicBezTo>
                    <a:pt x="150003" y="1855"/>
                    <a:pt x="150429" y="2858"/>
                    <a:pt x="150429" y="3922"/>
                  </a:cubicBezTo>
                  <a:cubicBezTo>
                    <a:pt x="150429" y="5016"/>
                    <a:pt x="150003" y="5989"/>
                    <a:pt x="149274" y="6688"/>
                  </a:cubicBezTo>
                  <a:cubicBezTo>
                    <a:pt x="148575" y="7417"/>
                    <a:pt x="147572" y="7843"/>
                    <a:pt x="146508" y="7843"/>
                  </a:cubicBezTo>
                  <a:lnTo>
                    <a:pt x="141402" y="7843"/>
                  </a:lnTo>
                  <a:lnTo>
                    <a:pt x="137177" y="7843"/>
                  </a:lnTo>
                  <a:lnTo>
                    <a:pt x="131584" y="7843"/>
                  </a:lnTo>
                  <a:lnTo>
                    <a:pt x="128848" y="7843"/>
                  </a:lnTo>
                  <a:cubicBezTo>
                    <a:pt x="128362" y="7843"/>
                    <a:pt x="127936" y="7964"/>
                    <a:pt x="127541" y="8177"/>
                  </a:cubicBezTo>
                  <a:cubicBezTo>
                    <a:pt x="127207" y="8329"/>
                    <a:pt x="126903" y="8572"/>
                    <a:pt x="126660" y="8846"/>
                  </a:cubicBezTo>
                  <a:cubicBezTo>
                    <a:pt x="126903" y="9119"/>
                    <a:pt x="127207" y="9363"/>
                    <a:pt x="127541" y="9514"/>
                  </a:cubicBezTo>
                  <a:cubicBezTo>
                    <a:pt x="127936" y="9727"/>
                    <a:pt x="128362" y="9849"/>
                    <a:pt x="128848" y="9849"/>
                  </a:cubicBezTo>
                  <a:lnTo>
                    <a:pt x="137177" y="9849"/>
                  </a:lnTo>
                  <a:lnTo>
                    <a:pt x="141402" y="9849"/>
                  </a:lnTo>
                  <a:lnTo>
                    <a:pt x="141402" y="9849"/>
                  </a:lnTo>
                  <a:lnTo>
                    <a:pt x="146508" y="9849"/>
                  </a:lnTo>
                  <a:cubicBezTo>
                    <a:pt x="147572" y="9849"/>
                    <a:pt x="148575" y="10274"/>
                    <a:pt x="149274" y="10973"/>
                  </a:cubicBezTo>
                  <a:cubicBezTo>
                    <a:pt x="150003" y="11703"/>
                    <a:pt x="150429" y="12676"/>
                    <a:pt x="150429" y="13770"/>
                  </a:cubicBezTo>
                  <a:cubicBezTo>
                    <a:pt x="150429" y="14834"/>
                    <a:pt x="150003" y="15837"/>
                    <a:pt x="149274" y="16536"/>
                  </a:cubicBezTo>
                  <a:cubicBezTo>
                    <a:pt x="148575" y="17235"/>
                    <a:pt x="147572" y="17691"/>
                    <a:pt x="146508" y="17691"/>
                  </a:cubicBezTo>
                  <a:cubicBezTo>
                    <a:pt x="145809" y="17691"/>
                    <a:pt x="145171" y="17417"/>
                    <a:pt x="144715" y="16931"/>
                  </a:cubicBezTo>
                  <a:cubicBezTo>
                    <a:pt x="144228" y="16475"/>
                    <a:pt x="143955" y="15837"/>
                    <a:pt x="143955" y="15138"/>
                  </a:cubicBezTo>
                  <a:cubicBezTo>
                    <a:pt x="143955" y="14439"/>
                    <a:pt x="144228" y="13800"/>
                    <a:pt x="144715" y="13344"/>
                  </a:cubicBezTo>
                  <a:cubicBezTo>
                    <a:pt x="144927" y="13101"/>
                    <a:pt x="145231" y="12919"/>
                    <a:pt x="145535" y="12797"/>
                  </a:cubicBezTo>
                  <a:cubicBezTo>
                    <a:pt x="145596" y="12311"/>
                    <a:pt x="145991" y="11946"/>
                    <a:pt x="146508" y="11946"/>
                  </a:cubicBezTo>
                  <a:cubicBezTo>
                    <a:pt x="147055" y="11946"/>
                    <a:pt x="147481" y="12372"/>
                    <a:pt x="147481" y="12919"/>
                  </a:cubicBezTo>
                  <a:cubicBezTo>
                    <a:pt x="147481" y="13466"/>
                    <a:pt x="147055" y="13891"/>
                    <a:pt x="146508" y="13891"/>
                  </a:cubicBezTo>
                  <a:cubicBezTo>
                    <a:pt x="146143" y="13891"/>
                    <a:pt x="145839" y="13709"/>
                    <a:pt x="145657" y="13436"/>
                  </a:cubicBezTo>
                  <a:cubicBezTo>
                    <a:pt x="145475" y="13527"/>
                    <a:pt x="145292" y="13648"/>
                    <a:pt x="145171" y="13800"/>
                  </a:cubicBezTo>
                  <a:cubicBezTo>
                    <a:pt x="144806" y="14135"/>
                    <a:pt x="144593" y="14621"/>
                    <a:pt x="144593" y="15138"/>
                  </a:cubicBezTo>
                  <a:cubicBezTo>
                    <a:pt x="144593" y="15654"/>
                    <a:pt x="144806" y="16141"/>
                    <a:pt x="145171" y="16475"/>
                  </a:cubicBezTo>
                  <a:cubicBezTo>
                    <a:pt x="145505" y="16840"/>
                    <a:pt x="145991" y="17053"/>
                    <a:pt x="146508" y="17053"/>
                  </a:cubicBezTo>
                  <a:cubicBezTo>
                    <a:pt x="147389" y="17053"/>
                    <a:pt x="148210" y="16688"/>
                    <a:pt x="148818" y="16080"/>
                  </a:cubicBezTo>
                  <a:cubicBezTo>
                    <a:pt x="149426" y="15472"/>
                    <a:pt x="149791" y="14651"/>
                    <a:pt x="149791" y="13770"/>
                  </a:cubicBezTo>
                  <a:cubicBezTo>
                    <a:pt x="149791" y="12858"/>
                    <a:pt x="149426" y="12037"/>
                    <a:pt x="148818" y="11429"/>
                  </a:cubicBezTo>
                  <a:cubicBezTo>
                    <a:pt x="148210" y="10852"/>
                    <a:pt x="147389" y="10487"/>
                    <a:pt x="146508" y="10487"/>
                  </a:cubicBezTo>
                  <a:lnTo>
                    <a:pt x="141402" y="10487"/>
                  </a:lnTo>
                  <a:lnTo>
                    <a:pt x="141371" y="10487"/>
                  </a:lnTo>
                  <a:lnTo>
                    <a:pt x="138848" y="10487"/>
                  </a:lnTo>
                  <a:cubicBezTo>
                    <a:pt x="138879" y="10518"/>
                    <a:pt x="138939" y="10548"/>
                    <a:pt x="138970" y="10578"/>
                  </a:cubicBezTo>
                  <a:cubicBezTo>
                    <a:pt x="139426" y="11034"/>
                    <a:pt x="139699" y="11673"/>
                    <a:pt x="139699" y="12372"/>
                  </a:cubicBezTo>
                  <a:cubicBezTo>
                    <a:pt x="139699" y="13071"/>
                    <a:pt x="139426" y="13709"/>
                    <a:pt x="138970" y="14165"/>
                  </a:cubicBezTo>
                  <a:cubicBezTo>
                    <a:pt x="138727" y="14408"/>
                    <a:pt x="138453" y="14591"/>
                    <a:pt x="138149" y="14743"/>
                  </a:cubicBezTo>
                  <a:cubicBezTo>
                    <a:pt x="138058" y="15198"/>
                    <a:pt x="137663" y="15563"/>
                    <a:pt x="137177" y="15563"/>
                  </a:cubicBezTo>
                  <a:cubicBezTo>
                    <a:pt x="136629" y="15563"/>
                    <a:pt x="136204" y="15138"/>
                    <a:pt x="136204" y="14591"/>
                  </a:cubicBezTo>
                  <a:cubicBezTo>
                    <a:pt x="136204" y="14074"/>
                    <a:pt x="136629" y="13618"/>
                    <a:pt x="137177" y="13618"/>
                  </a:cubicBezTo>
                  <a:cubicBezTo>
                    <a:pt x="137511" y="13618"/>
                    <a:pt x="137815" y="13800"/>
                    <a:pt x="137997" y="14074"/>
                  </a:cubicBezTo>
                  <a:cubicBezTo>
                    <a:pt x="138180" y="13983"/>
                    <a:pt x="138362" y="13861"/>
                    <a:pt x="138514" y="13709"/>
                  </a:cubicBezTo>
                  <a:cubicBezTo>
                    <a:pt x="138848" y="13375"/>
                    <a:pt x="139061" y="12888"/>
                    <a:pt x="139061" y="12372"/>
                  </a:cubicBezTo>
                  <a:cubicBezTo>
                    <a:pt x="139061" y="11855"/>
                    <a:pt x="138848" y="11369"/>
                    <a:pt x="138514" y="11034"/>
                  </a:cubicBezTo>
                  <a:cubicBezTo>
                    <a:pt x="138149" y="10700"/>
                    <a:pt x="137693" y="10487"/>
                    <a:pt x="137177" y="10487"/>
                  </a:cubicBezTo>
                  <a:lnTo>
                    <a:pt x="133134" y="10487"/>
                  </a:lnTo>
                  <a:lnTo>
                    <a:pt x="133164" y="10487"/>
                  </a:lnTo>
                  <a:cubicBezTo>
                    <a:pt x="133590" y="10913"/>
                    <a:pt x="133833" y="11490"/>
                    <a:pt x="133833" y="12098"/>
                  </a:cubicBezTo>
                  <a:cubicBezTo>
                    <a:pt x="133833" y="12736"/>
                    <a:pt x="133590" y="13284"/>
                    <a:pt x="133164" y="13709"/>
                  </a:cubicBezTo>
                  <a:cubicBezTo>
                    <a:pt x="132769" y="14104"/>
                    <a:pt x="132192" y="14378"/>
                    <a:pt x="131553" y="14378"/>
                  </a:cubicBezTo>
                  <a:lnTo>
                    <a:pt x="128848" y="14378"/>
                  </a:lnTo>
                  <a:cubicBezTo>
                    <a:pt x="127845" y="14378"/>
                    <a:pt x="126964" y="13952"/>
                    <a:pt x="126325" y="13314"/>
                  </a:cubicBezTo>
                  <a:cubicBezTo>
                    <a:pt x="125657" y="12676"/>
                    <a:pt x="125261" y="11764"/>
                    <a:pt x="125261" y="10791"/>
                  </a:cubicBezTo>
                  <a:cubicBezTo>
                    <a:pt x="125261" y="10396"/>
                    <a:pt x="125322" y="10031"/>
                    <a:pt x="125444" y="9666"/>
                  </a:cubicBezTo>
                  <a:cubicBezTo>
                    <a:pt x="125535" y="9363"/>
                    <a:pt x="125687" y="9089"/>
                    <a:pt x="125839" y="8846"/>
                  </a:cubicBezTo>
                  <a:cubicBezTo>
                    <a:pt x="125687" y="8603"/>
                    <a:pt x="125535" y="8329"/>
                    <a:pt x="125444" y="8025"/>
                  </a:cubicBezTo>
                  <a:cubicBezTo>
                    <a:pt x="125322" y="7660"/>
                    <a:pt x="125261" y="7296"/>
                    <a:pt x="125261" y="6900"/>
                  </a:cubicBezTo>
                  <a:cubicBezTo>
                    <a:pt x="125261" y="5928"/>
                    <a:pt x="125657" y="5016"/>
                    <a:pt x="126325" y="4378"/>
                  </a:cubicBezTo>
                  <a:cubicBezTo>
                    <a:pt x="126964" y="3709"/>
                    <a:pt x="127845" y="3314"/>
                    <a:pt x="128848" y="3314"/>
                  </a:cubicBezTo>
                  <a:close/>
                  <a:moveTo>
                    <a:pt x="128818" y="10487"/>
                  </a:moveTo>
                  <a:cubicBezTo>
                    <a:pt x="128818" y="10487"/>
                    <a:pt x="128818" y="10487"/>
                    <a:pt x="128787" y="10487"/>
                  </a:cubicBezTo>
                  <a:cubicBezTo>
                    <a:pt x="128240" y="10457"/>
                    <a:pt x="127723" y="10335"/>
                    <a:pt x="127237" y="10092"/>
                  </a:cubicBezTo>
                  <a:cubicBezTo>
                    <a:pt x="126872" y="9910"/>
                    <a:pt x="126538" y="9666"/>
                    <a:pt x="126264" y="9393"/>
                  </a:cubicBezTo>
                  <a:cubicBezTo>
                    <a:pt x="126173" y="9545"/>
                    <a:pt x="126112" y="9697"/>
                    <a:pt x="126052" y="9879"/>
                  </a:cubicBezTo>
                  <a:cubicBezTo>
                    <a:pt x="125960" y="10153"/>
                    <a:pt x="125900" y="10457"/>
                    <a:pt x="125900" y="10791"/>
                  </a:cubicBezTo>
                  <a:cubicBezTo>
                    <a:pt x="125900" y="11581"/>
                    <a:pt x="126234" y="12341"/>
                    <a:pt x="126781" y="12858"/>
                  </a:cubicBezTo>
                  <a:cubicBezTo>
                    <a:pt x="127298" y="13405"/>
                    <a:pt x="128027" y="13709"/>
                    <a:pt x="128848" y="13709"/>
                  </a:cubicBezTo>
                  <a:lnTo>
                    <a:pt x="131553" y="13709"/>
                  </a:lnTo>
                  <a:cubicBezTo>
                    <a:pt x="132009" y="13709"/>
                    <a:pt x="132435" y="13527"/>
                    <a:pt x="132708" y="13253"/>
                  </a:cubicBezTo>
                  <a:cubicBezTo>
                    <a:pt x="133012" y="12949"/>
                    <a:pt x="133195" y="12554"/>
                    <a:pt x="133195" y="12098"/>
                  </a:cubicBezTo>
                  <a:cubicBezTo>
                    <a:pt x="133195" y="11642"/>
                    <a:pt x="133012" y="11247"/>
                    <a:pt x="132708" y="10943"/>
                  </a:cubicBezTo>
                  <a:cubicBezTo>
                    <a:pt x="132435" y="10670"/>
                    <a:pt x="132009" y="10487"/>
                    <a:pt x="131553" y="10487"/>
                  </a:cubicBezTo>
                  <a:lnTo>
                    <a:pt x="128818" y="10487"/>
                  </a:lnTo>
                  <a:close/>
                  <a:moveTo>
                    <a:pt x="21582" y="3314"/>
                  </a:moveTo>
                  <a:lnTo>
                    <a:pt x="18846" y="3314"/>
                  </a:lnTo>
                  <a:cubicBezTo>
                    <a:pt x="18238" y="3314"/>
                    <a:pt x="17661" y="3587"/>
                    <a:pt x="17265" y="3982"/>
                  </a:cubicBezTo>
                  <a:cubicBezTo>
                    <a:pt x="16840" y="4408"/>
                    <a:pt x="16597" y="4955"/>
                    <a:pt x="16597" y="5593"/>
                  </a:cubicBezTo>
                  <a:cubicBezTo>
                    <a:pt x="16597" y="6201"/>
                    <a:pt x="16840" y="6779"/>
                    <a:pt x="17265" y="7174"/>
                  </a:cubicBezTo>
                  <a:lnTo>
                    <a:pt x="17296" y="7204"/>
                  </a:lnTo>
                  <a:lnTo>
                    <a:pt x="13253" y="7204"/>
                  </a:lnTo>
                  <a:cubicBezTo>
                    <a:pt x="12736" y="7204"/>
                    <a:pt x="12250" y="6992"/>
                    <a:pt x="11916" y="6657"/>
                  </a:cubicBezTo>
                  <a:cubicBezTo>
                    <a:pt x="11581" y="6293"/>
                    <a:pt x="11369" y="5837"/>
                    <a:pt x="11369" y="5320"/>
                  </a:cubicBezTo>
                  <a:cubicBezTo>
                    <a:pt x="11369" y="4803"/>
                    <a:pt x="11581" y="4317"/>
                    <a:pt x="11916" y="3982"/>
                  </a:cubicBezTo>
                  <a:cubicBezTo>
                    <a:pt x="12068" y="3831"/>
                    <a:pt x="12250" y="3709"/>
                    <a:pt x="12433" y="3618"/>
                  </a:cubicBezTo>
                  <a:cubicBezTo>
                    <a:pt x="12615" y="3891"/>
                    <a:pt x="12919" y="4074"/>
                    <a:pt x="13253" y="4074"/>
                  </a:cubicBezTo>
                  <a:cubicBezTo>
                    <a:pt x="13800" y="4074"/>
                    <a:pt x="14226" y="3618"/>
                    <a:pt x="14226" y="3101"/>
                  </a:cubicBezTo>
                  <a:cubicBezTo>
                    <a:pt x="14226" y="2554"/>
                    <a:pt x="13800" y="2098"/>
                    <a:pt x="13253" y="2098"/>
                  </a:cubicBezTo>
                  <a:cubicBezTo>
                    <a:pt x="12767" y="2098"/>
                    <a:pt x="12372" y="2493"/>
                    <a:pt x="12281" y="2949"/>
                  </a:cubicBezTo>
                  <a:cubicBezTo>
                    <a:pt x="11977" y="3101"/>
                    <a:pt x="11703" y="3283"/>
                    <a:pt x="11460" y="3527"/>
                  </a:cubicBezTo>
                  <a:cubicBezTo>
                    <a:pt x="11004" y="3982"/>
                    <a:pt x="10730" y="4621"/>
                    <a:pt x="10730" y="5320"/>
                  </a:cubicBezTo>
                  <a:cubicBezTo>
                    <a:pt x="10730" y="6019"/>
                    <a:pt x="11004" y="6657"/>
                    <a:pt x="11460" y="7113"/>
                  </a:cubicBezTo>
                  <a:cubicBezTo>
                    <a:pt x="11490" y="7144"/>
                    <a:pt x="11551" y="7174"/>
                    <a:pt x="11581" y="7204"/>
                  </a:cubicBezTo>
                  <a:lnTo>
                    <a:pt x="9028" y="7204"/>
                  </a:lnTo>
                  <a:lnTo>
                    <a:pt x="3922" y="7204"/>
                  </a:lnTo>
                  <a:cubicBezTo>
                    <a:pt x="3040" y="7204"/>
                    <a:pt x="2220" y="6840"/>
                    <a:pt x="1612" y="6232"/>
                  </a:cubicBezTo>
                  <a:cubicBezTo>
                    <a:pt x="1004" y="5654"/>
                    <a:pt x="639" y="4834"/>
                    <a:pt x="639" y="3922"/>
                  </a:cubicBezTo>
                  <a:cubicBezTo>
                    <a:pt x="639" y="3010"/>
                    <a:pt x="1004" y="2189"/>
                    <a:pt x="1612" y="1612"/>
                  </a:cubicBezTo>
                  <a:cubicBezTo>
                    <a:pt x="2220" y="1004"/>
                    <a:pt x="3040" y="639"/>
                    <a:pt x="3922" y="639"/>
                  </a:cubicBezTo>
                  <a:cubicBezTo>
                    <a:pt x="4438" y="639"/>
                    <a:pt x="4925" y="852"/>
                    <a:pt x="5259" y="1186"/>
                  </a:cubicBezTo>
                  <a:cubicBezTo>
                    <a:pt x="5624" y="1551"/>
                    <a:pt x="5837" y="2007"/>
                    <a:pt x="5837" y="2554"/>
                  </a:cubicBezTo>
                  <a:cubicBezTo>
                    <a:pt x="5837" y="3071"/>
                    <a:pt x="5624" y="3527"/>
                    <a:pt x="5259" y="3891"/>
                  </a:cubicBezTo>
                  <a:cubicBezTo>
                    <a:pt x="5138" y="4043"/>
                    <a:pt x="4955" y="4165"/>
                    <a:pt x="4773" y="4256"/>
                  </a:cubicBezTo>
                  <a:cubicBezTo>
                    <a:pt x="4590" y="3982"/>
                    <a:pt x="4286" y="3800"/>
                    <a:pt x="3922" y="3800"/>
                  </a:cubicBezTo>
                  <a:cubicBezTo>
                    <a:pt x="3405" y="3800"/>
                    <a:pt x="2949" y="4226"/>
                    <a:pt x="2949" y="4773"/>
                  </a:cubicBezTo>
                  <a:cubicBezTo>
                    <a:pt x="2949" y="5289"/>
                    <a:pt x="3405" y="5745"/>
                    <a:pt x="3922" y="5745"/>
                  </a:cubicBezTo>
                  <a:cubicBezTo>
                    <a:pt x="4438" y="5745"/>
                    <a:pt x="4834" y="5381"/>
                    <a:pt x="4894" y="4894"/>
                  </a:cubicBezTo>
                  <a:cubicBezTo>
                    <a:pt x="5198" y="4773"/>
                    <a:pt x="5502" y="4560"/>
                    <a:pt x="5715" y="4347"/>
                  </a:cubicBezTo>
                  <a:cubicBezTo>
                    <a:pt x="6201" y="3891"/>
                    <a:pt x="6475" y="3253"/>
                    <a:pt x="6475" y="2554"/>
                  </a:cubicBezTo>
                  <a:cubicBezTo>
                    <a:pt x="6475" y="1855"/>
                    <a:pt x="6201" y="1216"/>
                    <a:pt x="5715" y="730"/>
                  </a:cubicBezTo>
                  <a:cubicBezTo>
                    <a:pt x="5259" y="274"/>
                    <a:pt x="4621" y="1"/>
                    <a:pt x="3922" y="1"/>
                  </a:cubicBezTo>
                  <a:cubicBezTo>
                    <a:pt x="2858" y="1"/>
                    <a:pt x="1855" y="426"/>
                    <a:pt x="1156" y="1156"/>
                  </a:cubicBezTo>
                  <a:cubicBezTo>
                    <a:pt x="457" y="1855"/>
                    <a:pt x="1" y="2858"/>
                    <a:pt x="1" y="3922"/>
                  </a:cubicBezTo>
                  <a:cubicBezTo>
                    <a:pt x="1" y="5016"/>
                    <a:pt x="457" y="5989"/>
                    <a:pt x="1156" y="6688"/>
                  </a:cubicBezTo>
                  <a:cubicBezTo>
                    <a:pt x="1855" y="7417"/>
                    <a:pt x="2858" y="7843"/>
                    <a:pt x="3922" y="7843"/>
                  </a:cubicBezTo>
                  <a:lnTo>
                    <a:pt x="9028" y="7843"/>
                  </a:lnTo>
                  <a:lnTo>
                    <a:pt x="13253" y="7843"/>
                  </a:lnTo>
                  <a:lnTo>
                    <a:pt x="18846" y="7843"/>
                  </a:lnTo>
                  <a:lnTo>
                    <a:pt x="21582" y="7843"/>
                  </a:lnTo>
                  <a:cubicBezTo>
                    <a:pt x="22068" y="7843"/>
                    <a:pt x="22494" y="7964"/>
                    <a:pt x="22889" y="8177"/>
                  </a:cubicBezTo>
                  <a:cubicBezTo>
                    <a:pt x="23223" y="8329"/>
                    <a:pt x="23527" y="8572"/>
                    <a:pt x="23770" y="8846"/>
                  </a:cubicBezTo>
                  <a:cubicBezTo>
                    <a:pt x="23527" y="9119"/>
                    <a:pt x="23223" y="9363"/>
                    <a:pt x="22889" y="9514"/>
                  </a:cubicBezTo>
                  <a:cubicBezTo>
                    <a:pt x="22494" y="9727"/>
                    <a:pt x="22068" y="9849"/>
                    <a:pt x="21582" y="9849"/>
                  </a:cubicBezTo>
                  <a:lnTo>
                    <a:pt x="13253" y="9849"/>
                  </a:lnTo>
                  <a:lnTo>
                    <a:pt x="9028" y="9849"/>
                  </a:lnTo>
                  <a:lnTo>
                    <a:pt x="9028" y="9849"/>
                  </a:lnTo>
                  <a:lnTo>
                    <a:pt x="3922" y="9849"/>
                  </a:lnTo>
                  <a:cubicBezTo>
                    <a:pt x="2858" y="9849"/>
                    <a:pt x="1855" y="10274"/>
                    <a:pt x="1156" y="10973"/>
                  </a:cubicBezTo>
                  <a:cubicBezTo>
                    <a:pt x="457" y="11703"/>
                    <a:pt x="1" y="12676"/>
                    <a:pt x="1" y="13770"/>
                  </a:cubicBezTo>
                  <a:cubicBezTo>
                    <a:pt x="1" y="14834"/>
                    <a:pt x="426" y="15837"/>
                    <a:pt x="1156" y="16536"/>
                  </a:cubicBezTo>
                  <a:cubicBezTo>
                    <a:pt x="1855" y="17235"/>
                    <a:pt x="2858" y="17691"/>
                    <a:pt x="3922" y="17691"/>
                  </a:cubicBezTo>
                  <a:cubicBezTo>
                    <a:pt x="4621" y="17691"/>
                    <a:pt x="5259" y="17417"/>
                    <a:pt x="5715" y="16931"/>
                  </a:cubicBezTo>
                  <a:cubicBezTo>
                    <a:pt x="6201" y="16475"/>
                    <a:pt x="6475" y="15837"/>
                    <a:pt x="6475" y="15138"/>
                  </a:cubicBezTo>
                  <a:cubicBezTo>
                    <a:pt x="6475" y="14439"/>
                    <a:pt x="6201" y="13800"/>
                    <a:pt x="5715" y="13344"/>
                  </a:cubicBezTo>
                  <a:cubicBezTo>
                    <a:pt x="5502" y="13101"/>
                    <a:pt x="5198" y="12919"/>
                    <a:pt x="4894" y="12797"/>
                  </a:cubicBezTo>
                  <a:cubicBezTo>
                    <a:pt x="4834" y="12311"/>
                    <a:pt x="4438" y="11946"/>
                    <a:pt x="3922" y="11946"/>
                  </a:cubicBezTo>
                  <a:cubicBezTo>
                    <a:pt x="3375" y="11946"/>
                    <a:pt x="2949" y="12372"/>
                    <a:pt x="2949" y="12919"/>
                  </a:cubicBezTo>
                  <a:cubicBezTo>
                    <a:pt x="2949" y="13466"/>
                    <a:pt x="3375" y="13891"/>
                    <a:pt x="3922" y="13891"/>
                  </a:cubicBezTo>
                  <a:cubicBezTo>
                    <a:pt x="4286" y="13891"/>
                    <a:pt x="4590" y="13709"/>
                    <a:pt x="4773" y="13436"/>
                  </a:cubicBezTo>
                  <a:cubicBezTo>
                    <a:pt x="4955" y="13527"/>
                    <a:pt x="5138" y="13648"/>
                    <a:pt x="5259" y="13800"/>
                  </a:cubicBezTo>
                  <a:cubicBezTo>
                    <a:pt x="5624" y="14135"/>
                    <a:pt x="5837" y="14621"/>
                    <a:pt x="5837" y="15138"/>
                  </a:cubicBezTo>
                  <a:cubicBezTo>
                    <a:pt x="5837" y="15654"/>
                    <a:pt x="5624" y="16141"/>
                    <a:pt x="5259" y="16475"/>
                  </a:cubicBezTo>
                  <a:cubicBezTo>
                    <a:pt x="4925" y="16840"/>
                    <a:pt x="4438" y="17053"/>
                    <a:pt x="3922" y="17053"/>
                  </a:cubicBezTo>
                  <a:cubicBezTo>
                    <a:pt x="3040" y="17053"/>
                    <a:pt x="2220" y="16688"/>
                    <a:pt x="1612" y="16080"/>
                  </a:cubicBezTo>
                  <a:cubicBezTo>
                    <a:pt x="1004" y="15472"/>
                    <a:pt x="639" y="14651"/>
                    <a:pt x="639" y="13770"/>
                  </a:cubicBezTo>
                  <a:cubicBezTo>
                    <a:pt x="639" y="12858"/>
                    <a:pt x="1004" y="12037"/>
                    <a:pt x="1612" y="11429"/>
                  </a:cubicBezTo>
                  <a:cubicBezTo>
                    <a:pt x="2220" y="10852"/>
                    <a:pt x="3040" y="10487"/>
                    <a:pt x="3922" y="10487"/>
                  </a:cubicBezTo>
                  <a:lnTo>
                    <a:pt x="9028" y="10487"/>
                  </a:lnTo>
                  <a:lnTo>
                    <a:pt x="9059" y="10487"/>
                  </a:lnTo>
                  <a:lnTo>
                    <a:pt x="11581" y="10487"/>
                  </a:lnTo>
                  <a:cubicBezTo>
                    <a:pt x="11521" y="10518"/>
                    <a:pt x="11490" y="10548"/>
                    <a:pt x="11460" y="10578"/>
                  </a:cubicBezTo>
                  <a:cubicBezTo>
                    <a:pt x="11004" y="11034"/>
                    <a:pt x="10730" y="11673"/>
                    <a:pt x="10730" y="12372"/>
                  </a:cubicBezTo>
                  <a:cubicBezTo>
                    <a:pt x="10730" y="13071"/>
                    <a:pt x="11004" y="13709"/>
                    <a:pt x="11460" y="14165"/>
                  </a:cubicBezTo>
                  <a:cubicBezTo>
                    <a:pt x="11703" y="14408"/>
                    <a:pt x="11977" y="14591"/>
                    <a:pt x="12281" y="14743"/>
                  </a:cubicBezTo>
                  <a:cubicBezTo>
                    <a:pt x="12372" y="15198"/>
                    <a:pt x="12767" y="15563"/>
                    <a:pt x="13253" y="15563"/>
                  </a:cubicBezTo>
                  <a:cubicBezTo>
                    <a:pt x="13800" y="15563"/>
                    <a:pt x="14226" y="15138"/>
                    <a:pt x="14226" y="14591"/>
                  </a:cubicBezTo>
                  <a:cubicBezTo>
                    <a:pt x="14226" y="14074"/>
                    <a:pt x="13800" y="13618"/>
                    <a:pt x="13253" y="13618"/>
                  </a:cubicBezTo>
                  <a:cubicBezTo>
                    <a:pt x="12919" y="13618"/>
                    <a:pt x="12615" y="13800"/>
                    <a:pt x="12433" y="14074"/>
                  </a:cubicBezTo>
                  <a:cubicBezTo>
                    <a:pt x="12250" y="13983"/>
                    <a:pt x="12068" y="13861"/>
                    <a:pt x="11916" y="13709"/>
                  </a:cubicBezTo>
                  <a:cubicBezTo>
                    <a:pt x="11581" y="13375"/>
                    <a:pt x="11369" y="12888"/>
                    <a:pt x="11369" y="12372"/>
                  </a:cubicBezTo>
                  <a:cubicBezTo>
                    <a:pt x="11369" y="11855"/>
                    <a:pt x="11581" y="11369"/>
                    <a:pt x="11916" y="11034"/>
                  </a:cubicBezTo>
                  <a:cubicBezTo>
                    <a:pt x="12250" y="10700"/>
                    <a:pt x="12736" y="10487"/>
                    <a:pt x="13253" y="10487"/>
                  </a:cubicBezTo>
                  <a:lnTo>
                    <a:pt x="17265" y="10487"/>
                  </a:lnTo>
                  <a:lnTo>
                    <a:pt x="17265" y="10487"/>
                  </a:lnTo>
                  <a:cubicBezTo>
                    <a:pt x="16840" y="10913"/>
                    <a:pt x="16597" y="11490"/>
                    <a:pt x="16597" y="12098"/>
                  </a:cubicBezTo>
                  <a:cubicBezTo>
                    <a:pt x="16597" y="12736"/>
                    <a:pt x="16840" y="13284"/>
                    <a:pt x="17265" y="13709"/>
                  </a:cubicBezTo>
                  <a:cubicBezTo>
                    <a:pt x="17661" y="14104"/>
                    <a:pt x="18238" y="14378"/>
                    <a:pt x="18846" y="14378"/>
                  </a:cubicBezTo>
                  <a:lnTo>
                    <a:pt x="21582" y="14378"/>
                  </a:lnTo>
                  <a:cubicBezTo>
                    <a:pt x="22585" y="14378"/>
                    <a:pt x="23466" y="13952"/>
                    <a:pt x="24104" y="13314"/>
                  </a:cubicBezTo>
                  <a:cubicBezTo>
                    <a:pt x="24773" y="12676"/>
                    <a:pt x="25168" y="11764"/>
                    <a:pt x="25168" y="10791"/>
                  </a:cubicBezTo>
                  <a:cubicBezTo>
                    <a:pt x="25168" y="10396"/>
                    <a:pt x="25108" y="10031"/>
                    <a:pt x="24986" y="9666"/>
                  </a:cubicBezTo>
                  <a:cubicBezTo>
                    <a:pt x="24895" y="9363"/>
                    <a:pt x="24743" y="9089"/>
                    <a:pt x="24591" y="8846"/>
                  </a:cubicBezTo>
                  <a:cubicBezTo>
                    <a:pt x="24743" y="8603"/>
                    <a:pt x="24895" y="8329"/>
                    <a:pt x="24986" y="8025"/>
                  </a:cubicBezTo>
                  <a:cubicBezTo>
                    <a:pt x="25108" y="7660"/>
                    <a:pt x="25168" y="7296"/>
                    <a:pt x="25168" y="6900"/>
                  </a:cubicBezTo>
                  <a:cubicBezTo>
                    <a:pt x="25168" y="5928"/>
                    <a:pt x="24773" y="5016"/>
                    <a:pt x="24104" y="4378"/>
                  </a:cubicBezTo>
                  <a:cubicBezTo>
                    <a:pt x="23466" y="3709"/>
                    <a:pt x="22585" y="3314"/>
                    <a:pt x="21582" y="3314"/>
                  </a:cubicBezTo>
                  <a:close/>
                  <a:moveTo>
                    <a:pt x="21612" y="10487"/>
                  </a:moveTo>
                  <a:cubicBezTo>
                    <a:pt x="21612" y="10487"/>
                    <a:pt x="21612" y="10487"/>
                    <a:pt x="21642" y="10487"/>
                  </a:cubicBezTo>
                  <a:cubicBezTo>
                    <a:pt x="22190" y="10457"/>
                    <a:pt x="22706" y="10335"/>
                    <a:pt x="23193" y="10092"/>
                  </a:cubicBezTo>
                  <a:cubicBezTo>
                    <a:pt x="23557" y="9910"/>
                    <a:pt x="23892" y="9666"/>
                    <a:pt x="24165" y="9393"/>
                  </a:cubicBezTo>
                  <a:cubicBezTo>
                    <a:pt x="24256" y="9545"/>
                    <a:pt x="24317" y="9697"/>
                    <a:pt x="24378" y="9879"/>
                  </a:cubicBezTo>
                  <a:cubicBezTo>
                    <a:pt x="24469" y="10153"/>
                    <a:pt x="24530" y="10457"/>
                    <a:pt x="24530" y="10791"/>
                  </a:cubicBezTo>
                  <a:cubicBezTo>
                    <a:pt x="24530" y="11581"/>
                    <a:pt x="24196" y="12341"/>
                    <a:pt x="23649" y="12858"/>
                  </a:cubicBezTo>
                  <a:cubicBezTo>
                    <a:pt x="23132" y="13405"/>
                    <a:pt x="22402" y="13709"/>
                    <a:pt x="21582" y="13709"/>
                  </a:cubicBezTo>
                  <a:lnTo>
                    <a:pt x="18876" y="13709"/>
                  </a:lnTo>
                  <a:cubicBezTo>
                    <a:pt x="18420" y="13709"/>
                    <a:pt x="17995" y="13527"/>
                    <a:pt x="17721" y="13253"/>
                  </a:cubicBezTo>
                  <a:cubicBezTo>
                    <a:pt x="17417" y="12949"/>
                    <a:pt x="17235" y="12554"/>
                    <a:pt x="17235" y="12098"/>
                  </a:cubicBezTo>
                  <a:cubicBezTo>
                    <a:pt x="17235" y="11642"/>
                    <a:pt x="17417" y="11247"/>
                    <a:pt x="17721" y="10943"/>
                  </a:cubicBezTo>
                  <a:cubicBezTo>
                    <a:pt x="17995" y="10670"/>
                    <a:pt x="18420" y="10487"/>
                    <a:pt x="18876" y="10487"/>
                  </a:cubicBezTo>
                  <a:lnTo>
                    <a:pt x="21612" y="104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2615825" y="4060375"/>
              <a:ext cx="2368600" cy="8400"/>
            </a:xfrm>
            <a:custGeom>
              <a:rect b="b" l="l" r="r" t="t"/>
              <a:pathLst>
                <a:path extrusionOk="0" h="336" w="94744">
                  <a:moveTo>
                    <a:pt x="94531" y="335"/>
                  </a:moveTo>
                  <a:cubicBezTo>
                    <a:pt x="94683" y="335"/>
                    <a:pt x="94744" y="153"/>
                    <a:pt x="94652" y="61"/>
                  </a:cubicBezTo>
                  <a:cubicBezTo>
                    <a:pt x="94622" y="31"/>
                    <a:pt x="94561" y="1"/>
                    <a:pt x="94531" y="1"/>
                  </a:cubicBezTo>
                  <a:lnTo>
                    <a:pt x="94196" y="1"/>
                  </a:lnTo>
                  <a:cubicBezTo>
                    <a:pt x="94075" y="1"/>
                    <a:pt x="93984" y="183"/>
                    <a:pt x="94105" y="274"/>
                  </a:cubicBezTo>
                  <a:cubicBezTo>
                    <a:pt x="94136" y="305"/>
                    <a:pt x="94166" y="335"/>
                    <a:pt x="94196" y="335"/>
                  </a:cubicBezTo>
                  <a:close/>
                  <a:moveTo>
                    <a:pt x="213" y="1"/>
                  </a:moveTo>
                  <a:cubicBezTo>
                    <a:pt x="61" y="1"/>
                    <a:pt x="0" y="183"/>
                    <a:pt x="91" y="274"/>
                  </a:cubicBezTo>
                  <a:cubicBezTo>
                    <a:pt x="122" y="305"/>
                    <a:pt x="183" y="335"/>
                    <a:pt x="213" y="335"/>
                  </a:cubicBezTo>
                  <a:lnTo>
                    <a:pt x="426" y="335"/>
                  </a:lnTo>
                  <a:cubicBezTo>
                    <a:pt x="578" y="335"/>
                    <a:pt x="638" y="153"/>
                    <a:pt x="547" y="61"/>
                  </a:cubicBezTo>
                  <a:cubicBezTo>
                    <a:pt x="517" y="31"/>
                    <a:pt x="486" y="1"/>
                    <a:pt x="426" y="1"/>
                  </a:cubicBezTo>
                  <a:close/>
                  <a:moveTo>
                    <a:pt x="1398" y="1"/>
                  </a:moveTo>
                  <a:cubicBezTo>
                    <a:pt x="1246" y="1"/>
                    <a:pt x="1186" y="183"/>
                    <a:pt x="1277" y="274"/>
                  </a:cubicBezTo>
                  <a:cubicBezTo>
                    <a:pt x="1307" y="305"/>
                    <a:pt x="1338" y="335"/>
                    <a:pt x="1398" y="335"/>
                  </a:cubicBezTo>
                  <a:lnTo>
                    <a:pt x="1702" y="335"/>
                  </a:lnTo>
                  <a:cubicBezTo>
                    <a:pt x="1854" y="335"/>
                    <a:pt x="1945" y="153"/>
                    <a:pt x="1824" y="61"/>
                  </a:cubicBezTo>
                  <a:cubicBezTo>
                    <a:pt x="1794" y="31"/>
                    <a:pt x="1763" y="1"/>
                    <a:pt x="1702" y="1"/>
                  </a:cubicBezTo>
                  <a:close/>
                  <a:moveTo>
                    <a:pt x="2675" y="1"/>
                  </a:moveTo>
                  <a:cubicBezTo>
                    <a:pt x="2553" y="1"/>
                    <a:pt x="2462" y="183"/>
                    <a:pt x="2553" y="274"/>
                  </a:cubicBezTo>
                  <a:cubicBezTo>
                    <a:pt x="2614" y="305"/>
                    <a:pt x="2645" y="335"/>
                    <a:pt x="2675" y="335"/>
                  </a:cubicBezTo>
                  <a:lnTo>
                    <a:pt x="3009" y="335"/>
                  </a:lnTo>
                  <a:cubicBezTo>
                    <a:pt x="3161" y="335"/>
                    <a:pt x="3222" y="153"/>
                    <a:pt x="3131" y="61"/>
                  </a:cubicBezTo>
                  <a:cubicBezTo>
                    <a:pt x="3101" y="31"/>
                    <a:pt x="3040" y="1"/>
                    <a:pt x="3009" y="1"/>
                  </a:cubicBezTo>
                  <a:close/>
                  <a:moveTo>
                    <a:pt x="3982" y="1"/>
                  </a:moveTo>
                  <a:cubicBezTo>
                    <a:pt x="3830" y="1"/>
                    <a:pt x="3769" y="183"/>
                    <a:pt x="3860" y="274"/>
                  </a:cubicBezTo>
                  <a:cubicBezTo>
                    <a:pt x="3891" y="305"/>
                    <a:pt x="3921" y="335"/>
                    <a:pt x="3982" y="335"/>
                  </a:cubicBezTo>
                  <a:lnTo>
                    <a:pt x="4286" y="335"/>
                  </a:lnTo>
                  <a:cubicBezTo>
                    <a:pt x="4438" y="335"/>
                    <a:pt x="4499" y="153"/>
                    <a:pt x="4408" y="61"/>
                  </a:cubicBezTo>
                  <a:cubicBezTo>
                    <a:pt x="4377" y="31"/>
                    <a:pt x="4347" y="1"/>
                    <a:pt x="4286" y="1"/>
                  </a:cubicBezTo>
                  <a:close/>
                  <a:moveTo>
                    <a:pt x="5259" y="1"/>
                  </a:moveTo>
                  <a:cubicBezTo>
                    <a:pt x="5107" y="1"/>
                    <a:pt x="5046" y="183"/>
                    <a:pt x="5137" y="274"/>
                  </a:cubicBezTo>
                  <a:cubicBezTo>
                    <a:pt x="5167" y="305"/>
                    <a:pt x="5228" y="335"/>
                    <a:pt x="5259" y="335"/>
                  </a:cubicBezTo>
                  <a:lnTo>
                    <a:pt x="5593" y="335"/>
                  </a:lnTo>
                  <a:cubicBezTo>
                    <a:pt x="5715" y="335"/>
                    <a:pt x="5806" y="153"/>
                    <a:pt x="5684" y="61"/>
                  </a:cubicBezTo>
                  <a:cubicBezTo>
                    <a:pt x="5654" y="31"/>
                    <a:pt x="5623" y="1"/>
                    <a:pt x="5593" y="1"/>
                  </a:cubicBezTo>
                  <a:close/>
                  <a:moveTo>
                    <a:pt x="6566" y="1"/>
                  </a:moveTo>
                  <a:cubicBezTo>
                    <a:pt x="6414" y="1"/>
                    <a:pt x="6322" y="183"/>
                    <a:pt x="6444" y="274"/>
                  </a:cubicBezTo>
                  <a:cubicBezTo>
                    <a:pt x="6474" y="305"/>
                    <a:pt x="6505" y="335"/>
                    <a:pt x="6566" y="335"/>
                  </a:cubicBezTo>
                  <a:lnTo>
                    <a:pt x="6870" y="335"/>
                  </a:lnTo>
                  <a:cubicBezTo>
                    <a:pt x="7022" y="335"/>
                    <a:pt x="7082" y="153"/>
                    <a:pt x="6991" y="61"/>
                  </a:cubicBezTo>
                  <a:cubicBezTo>
                    <a:pt x="6961" y="31"/>
                    <a:pt x="6930" y="1"/>
                    <a:pt x="6870" y="1"/>
                  </a:cubicBezTo>
                  <a:close/>
                  <a:moveTo>
                    <a:pt x="7842" y="1"/>
                  </a:moveTo>
                  <a:cubicBezTo>
                    <a:pt x="7690" y="1"/>
                    <a:pt x="7629" y="183"/>
                    <a:pt x="7721" y="274"/>
                  </a:cubicBezTo>
                  <a:cubicBezTo>
                    <a:pt x="7751" y="305"/>
                    <a:pt x="7781" y="335"/>
                    <a:pt x="7842" y="335"/>
                  </a:cubicBezTo>
                  <a:lnTo>
                    <a:pt x="8177" y="335"/>
                  </a:lnTo>
                  <a:cubicBezTo>
                    <a:pt x="8298" y="335"/>
                    <a:pt x="8389" y="153"/>
                    <a:pt x="8268" y="61"/>
                  </a:cubicBezTo>
                  <a:cubicBezTo>
                    <a:pt x="8237" y="31"/>
                    <a:pt x="8207" y="1"/>
                    <a:pt x="8177" y="1"/>
                  </a:cubicBezTo>
                  <a:close/>
                  <a:moveTo>
                    <a:pt x="9119" y="1"/>
                  </a:moveTo>
                  <a:cubicBezTo>
                    <a:pt x="8997" y="1"/>
                    <a:pt x="8906" y="183"/>
                    <a:pt x="9028" y="274"/>
                  </a:cubicBezTo>
                  <a:cubicBezTo>
                    <a:pt x="9058" y="305"/>
                    <a:pt x="9088" y="335"/>
                    <a:pt x="9119" y="335"/>
                  </a:cubicBezTo>
                  <a:lnTo>
                    <a:pt x="9453" y="335"/>
                  </a:lnTo>
                  <a:cubicBezTo>
                    <a:pt x="9605" y="335"/>
                    <a:pt x="9666" y="153"/>
                    <a:pt x="9575" y="61"/>
                  </a:cubicBezTo>
                  <a:cubicBezTo>
                    <a:pt x="9544" y="31"/>
                    <a:pt x="9484" y="1"/>
                    <a:pt x="9453" y="1"/>
                  </a:cubicBezTo>
                  <a:close/>
                  <a:moveTo>
                    <a:pt x="10426" y="1"/>
                  </a:moveTo>
                  <a:cubicBezTo>
                    <a:pt x="10274" y="1"/>
                    <a:pt x="10213" y="183"/>
                    <a:pt x="10304" y="274"/>
                  </a:cubicBezTo>
                  <a:cubicBezTo>
                    <a:pt x="10335" y="305"/>
                    <a:pt x="10365" y="335"/>
                    <a:pt x="10426" y="335"/>
                  </a:cubicBezTo>
                  <a:lnTo>
                    <a:pt x="10730" y="335"/>
                  </a:lnTo>
                  <a:cubicBezTo>
                    <a:pt x="10882" y="335"/>
                    <a:pt x="10943" y="153"/>
                    <a:pt x="10851" y="61"/>
                  </a:cubicBezTo>
                  <a:cubicBezTo>
                    <a:pt x="10821" y="31"/>
                    <a:pt x="10791" y="1"/>
                    <a:pt x="10730" y="1"/>
                  </a:cubicBezTo>
                  <a:close/>
                  <a:moveTo>
                    <a:pt x="11703" y="1"/>
                  </a:moveTo>
                  <a:cubicBezTo>
                    <a:pt x="11551" y="1"/>
                    <a:pt x="11490" y="183"/>
                    <a:pt x="11581" y="274"/>
                  </a:cubicBezTo>
                  <a:cubicBezTo>
                    <a:pt x="11611" y="305"/>
                    <a:pt x="11672" y="335"/>
                    <a:pt x="11703" y="335"/>
                  </a:cubicBezTo>
                  <a:lnTo>
                    <a:pt x="12037" y="335"/>
                  </a:lnTo>
                  <a:cubicBezTo>
                    <a:pt x="12158" y="335"/>
                    <a:pt x="12250" y="153"/>
                    <a:pt x="12158" y="61"/>
                  </a:cubicBezTo>
                  <a:cubicBezTo>
                    <a:pt x="12098" y="31"/>
                    <a:pt x="12067" y="1"/>
                    <a:pt x="12037" y="1"/>
                  </a:cubicBezTo>
                  <a:close/>
                  <a:moveTo>
                    <a:pt x="13010" y="1"/>
                  </a:moveTo>
                  <a:cubicBezTo>
                    <a:pt x="12858" y="1"/>
                    <a:pt x="12766" y="183"/>
                    <a:pt x="12888" y="274"/>
                  </a:cubicBezTo>
                  <a:cubicBezTo>
                    <a:pt x="12918" y="305"/>
                    <a:pt x="12949" y="335"/>
                    <a:pt x="13010" y="335"/>
                  </a:cubicBezTo>
                  <a:lnTo>
                    <a:pt x="13313" y="335"/>
                  </a:lnTo>
                  <a:cubicBezTo>
                    <a:pt x="13465" y="335"/>
                    <a:pt x="13526" y="153"/>
                    <a:pt x="13435" y="61"/>
                  </a:cubicBezTo>
                  <a:cubicBezTo>
                    <a:pt x="13405" y="31"/>
                    <a:pt x="13374" y="1"/>
                    <a:pt x="13313" y="1"/>
                  </a:cubicBezTo>
                  <a:close/>
                  <a:moveTo>
                    <a:pt x="14286" y="1"/>
                  </a:moveTo>
                  <a:cubicBezTo>
                    <a:pt x="14134" y="1"/>
                    <a:pt x="14073" y="183"/>
                    <a:pt x="14165" y="274"/>
                  </a:cubicBezTo>
                  <a:cubicBezTo>
                    <a:pt x="14195" y="305"/>
                    <a:pt x="14225" y="335"/>
                    <a:pt x="14286" y="335"/>
                  </a:cubicBezTo>
                  <a:lnTo>
                    <a:pt x="14620" y="335"/>
                  </a:lnTo>
                  <a:cubicBezTo>
                    <a:pt x="14742" y="335"/>
                    <a:pt x="14833" y="153"/>
                    <a:pt x="14712" y="61"/>
                  </a:cubicBezTo>
                  <a:cubicBezTo>
                    <a:pt x="14681" y="31"/>
                    <a:pt x="14651" y="1"/>
                    <a:pt x="14620" y="1"/>
                  </a:cubicBezTo>
                  <a:close/>
                  <a:moveTo>
                    <a:pt x="15563" y="1"/>
                  </a:moveTo>
                  <a:cubicBezTo>
                    <a:pt x="15441" y="1"/>
                    <a:pt x="15350" y="183"/>
                    <a:pt x="15472" y="274"/>
                  </a:cubicBezTo>
                  <a:cubicBezTo>
                    <a:pt x="15502" y="305"/>
                    <a:pt x="15532" y="335"/>
                    <a:pt x="15563" y="335"/>
                  </a:cubicBezTo>
                  <a:lnTo>
                    <a:pt x="15897" y="335"/>
                  </a:lnTo>
                  <a:cubicBezTo>
                    <a:pt x="16049" y="335"/>
                    <a:pt x="16110" y="153"/>
                    <a:pt x="16019" y="61"/>
                  </a:cubicBezTo>
                  <a:cubicBezTo>
                    <a:pt x="15988" y="31"/>
                    <a:pt x="15928" y="1"/>
                    <a:pt x="15897" y="1"/>
                  </a:cubicBezTo>
                  <a:close/>
                  <a:moveTo>
                    <a:pt x="16870" y="1"/>
                  </a:moveTo>
                  <a:cubicBezTo>
                    <a:pt x="16718" y="1"/>
                    <a:pt x="16657" y="183"/>
                    <a:pt x="16748" y="274"/>
                  </a:cubicBezTo>
                  <a:cubicBezTo>
                    <a:pt x="16779" y="305"/>
                    <a:pt x="16809" y="335"/>
                    <a:pt x="16870" y="335"/>
                  </a:cubicBezTo>
                  <a:lnTo>
                    <a:pt x="17174" y="335"/>
                  </a:lnTo>
                  <a:cubicBezTo>
                    <a:pt x="17326" y="335"/>
                    <a:pt x="17386" y="153"/>
                    <a:pt x="17295" y="61"/>
                  </a:cubicBezTo>
                  <a:cubicBezTo>
                    <a:pt x="17265" y="31"/>
                    <a:pt x="17235" y="1"/>
                    <a:pt x="17174" y="1"/>
                  </a:cubicBezTo>
                  <a:close/>
                  <a:moveTo>
                    <a:pt x="18146" y="1"/>
                  </a:moveTo>
                  <a:cubicBezTo>
                    <a:pt x="17994" y="1"/>
                    <a:pt x="17934" y="183"/>
                    <a:pt x="18025" y="274"/>
                  </a:cubicBezTo>
                  <a:cubicBezTo>
                    <a:pt x="18055" y="305"/>
                    <a:pt x="18116" y="335"/>
                    <a:pt x="18146" y="335"/>
                  </a:cubicBezTo>
                  <a:lnTo>
                    <a:pt x="18481" y="335"/>
                  </a:lnTo>
                  <a:cubicBezTo>
                    <a:pt x="18602" y="335"/>
                    <a:pt x="18694" y="153"/>
                    <a:pt x="18602" y="61"/>
                  </a:cubicBezTo>
                  <a:cubicBezTo>
                    <a:pt x="18572" y="31"/>
                    <a:pt x="18511" y="1"/>
                    <a:pt x="18481" y="1"/>
                  </a:cubicBezTo>
                  <a:close/>
                  <a:moveTo>
                    <a:pt x="19453" y="1"/>
                  </a:moveTo>
                  <a:cubicBezTo>
                    <a:pt x="19301" y="1"/>
                    <a:pt x="19241" y="183"/>
                    <a:pt x="19332" y="274"/>
                  </a:cubicBezTo>
                  <a:cubicBezTo>
                    <a:pt x="19362" y="305"/>
                    <a:pt x="19393" y="335"/>
                    <a:pt x="19453" y="335"/>
                  </a:cubicBezTo>
                  <a:lnTo>
                    <a:pt x="19757" y="335"/>
                  </a:lnTo>
                  <a:cubicBezTo>
                    <a:pt x="19909" y="335"/>
                    <a:pt x="19970" y="153"/>
                    <a:pt x="19879" y="61"/>
                  </a:cubicBezTo>
                  <a:cubicBezTo>
                    <a:pt x="19849" y="31"/>
                    <a:pt x="19818" y="1"/>
                    <a:pt x="19757" y="1"/>
                  </a:cubicBezTo>
                  <a:close/>
                  <a:moveTo>
                    <a:pt x="20730" y="1"/>
                  </a:moveTo>
                  <a:cubicBezTo>
                    <a:pt x="20578" y="1"/>
                    <a:pt x="20517" y="183"/>
                    <a:pt x="20608" y="274"/>
                  </a:cubicBezTo>
                  <a:cubicBezTo>
                    <a:pt x="20639" y="305"/>
                    <a:pt x="20700" y="335"/>
                    <a:pt x="20730" y="335"/>
                  </a:cubicBezTo>
                  <a:lnTo>
                    <a:pt x="21064" y="335"/>
                  </a:lnTo>
                  <a:cubicBezTo>
                    <a:pt x="21186" y="335"/>
                    <a:pt x="21277" y="153"/>
                    <a:pt x="21156" y="61"/>
                  </a:cubicBezTo>
                  <a:cubicBezTo>
                    <a:pt x="21125" y="31"/>
                    <a:pt x="21095" y="1"/>
                    <a:pt x="21064" y="1"/>
                  </a:cubicBezTo>
                  <a:close/>
                  <a:moveTo>
                    <a:pt x="22007" y="1"/>
                  </a:moveTo>
                  <a:cubicBezTo>
                    <a:pt x="21885" y="1"/>
                    <a:pt x="21794" y="183"/>
                    <a:pt x="21915" y="274"/>
                  </a:cubicBezTo>
                  <a:cubicBezTo>
                    <a:pt x="21946" y="305"/>
                    <a:pt x="21976" y="335"/>
                    <a:pt x="22007" y="335"/>
                  </a:cubicBezTo>
                  <a:lnTo>
                    <a:pt x="22341" y="335"/>
                  </a:lnTo>
                  <a:cubicBezTo>
                    <a:pt x="22493" y="335"/>
                    <a:pt x="22554" y="153"/>
                    <a:pt x="22463" y="61"/>
                  </a:cubicBezTo>
                  <a:cubicBezTo>
                    <a:pt x="22432" y="31"/>
                    <a:pt x="22402" y="1"/>
                    <a:pt x="22341" y="1"/>
                  </a:cubicBezTo>
                  <a:close/>
                  <a:moveTo>
                    <a:pt x="23314" y="1"/>
                  </a:moveTo>
                  <a:cubicBezTo>
                    <a:pt x="23162" y="1"/>
                    <a:pt x="23101" y="183"/>
                    <a:pt x="23192" y="274"/>
                  </a:cubicBezTo>
                  <a:cubicBezTo>
                    <a:pt x="23222" y="305"/>
                    <a:pt x="23253" y="335"/>
                    <a:pt x="23314" y="335"/>
                  </a:cubicBezTo>
                  <a:lnTo>
                    <a:pt x="23618" y="335"/>
                  </a:lnTo>
                  <a:cubicBezTo>
                    <a:pt x="23770" y="335"/>
                    <a:pt x="23861" y="153"/>
                    <a:pt x="23739" y="61"/>
                  </a:cubicBezTo>
                  <a:cubicBezTo>
                    <a:pt x="23709" y="31"/>
                    <a:pt x="23678" y="1"/>
                    <a:pt x="23618" y="1"/>
                  </a:cubicBezTo>
                  <a:close/>
                  <a:moveTo>
                    <a:pt x="24590" y="1"/>
                  </a:moveTo>
                  <a:cubicBezTo>
                    <a:pt x="24469" y="1"/>
                    <a:pt x="24378" y="183"/>
                    <a:pt x="24469" y="274"/>
                  </a:cubicBezTo>
                  <a:cubicBezTo>
                    <a:pt x="24529" y="305"/>
                    <a:pt x="24560" y="335"/>
                    <a:pt x="24590" y="335"/>
                  </a:cubicBezTo>
                  <a:lnTo>
                    <a:pt x="24925" y="335"/>
                  </a:lnTo>
                  <a:cubicBezTo>
                    <a:pt x="25077" y="335"/>
                    <a:pt x="25137" y="153"/>
                    <a:pt x="25046" y="61"/>
                  </a:cubicBezTo>
                  <a:cubicBezTo>
                    <a:pt x="25016" y="31"/>
                    <a:pt x="24955" y="1"/>
                    <a:pt x="24925" y="1"/>
                  </a:cubicBezTo>
                  <a:close/>
                  <a:moveTo>
                    <a:pt x="25897" y="1"/>
                  </a:moveTo>
                  <a:cubicBezTo>
                    <a:pt x="25745" y="1"/>
                    <a:pt x="25685" y="183"/>
                    <a:pt x="25776" y="274"/>
                  </a:cubicBezTo>
                  <a:cubicBezTo>
                    <a:pt x="25806" y="305"/>
                    <a:pt x="25837" y="335"/>
                    <a:pt x="25897" y="335"/>
                  </a:cubicBezTo>
                  <a:lnTo>
                    <a:pt x="26201" y="335"/>
                  </a:lnTo>
                  <a:cubicBezTo>
                    <a:pt x="26353" y="335"/>
                    <a:pt x="26414" y="153"/>
                    <a:pt x="26323" y="61"/>
                  </a:cubicBezTo>
                  <a:cubicBezTo>
                    <a:pt x="26292" y="31"/>
                    <a:pt x="26262" y="1"/>
                    <a:pt x="26201" y="1"/>
                  </a:cubicBezTo>
                  <a:close/>
                  <a:moveTo>
                    <a:pt x="27174" y="1"/>
                  </a:moveTo>
                  <a:cubicBezTo>
                    <a:pt x="27022" y="1"/>
                    <a:pt x="26961" y="183"/>
                    <a:pt x="27052" y="274"/>
                  </a:cubicBezTo>
                  <a:cubicBezTo>
                    <a:pt x="27083" y="305"/>
                    <a:pt x="27144" y="335"/>
                    <a:pt x="27174" y="335"/>
                  </a:cubicBezTo>
                  <a:lnTo>
                    <a:pt x="27508" y="335"/>
                  </a:lnTo>
                  <a:cubicBezTo>
                    <a:pt x="27630" y="335"/>
                    <a:pt x="27721" y="153"/>
                    <a:pt x="27599" y="61"/>
                  </a:cubicBezTo>
                  <a:cubicBezTo>
                    <a:pt x="27569" y="31"/>
                    <a:pt x="27539" y="1"/>
                    <a:pt x="27508" y="1"/>
                  </a:cubicBezTo>
                  <a:close/>
                  <a:moveTo>
                    <a:pt x="28451" y="1"/>
                  </a:moveTo>
                  <a:cubicBezTo>
                    <a:pt x="28329" y="1"/>
                    <a:pt x="28238" y="183"/>
                    <a:pt x="28359" y="274"/>
                  </a:cubicBezTo>
                  <a:cubicBezTo>
                    <a:pt x="28390" y="305"/>
                    <a:pt x="28420" y="335"/>
                    <a:pt x="28451" y="335"/>
                  </a:cubicBezTo>
                  <a:lnTo>
                    <a:pt x="28785" y="335"/>
                  </a:lnTo>
                  <a:cubicBezTo>
                    <a:pt x="28937" y="335"/>
                    <a:pt x="28998" y="153"/>
                    <a:pt x="28906" y="61"/>
                  </a:cubicBezTo>
                  <a:cubicBezTo>
                    <a:pt x="28876" y="31"/>
                    <a:pt x="28846" y="1"/>
                    <a:pt x="28785" y="1"/>
                  </a:cubicBezTo>
                  <a:close/>
                  <a:moveTo>
                    <a:pt x="29758" y="1"/>
                  </a:moveTo>
                  <a:cubicBezTo>
                    <a:pt x="29606" y="1"/>
                    <a:pt x="29545" y="183"/>
                    <a:pt x="29636" y="274"/>
                  </a:cubicBezTo>
                  <a:cubicBezTo>
                    <a:pt x="29666" y="305"/>
                    <a:pt x="29697" y="335"/>
                    <a:pt x="29758" y="335"/>
                  </a:cubicBezTo>
                  <a:lnTo>
                    <a:pt x="30062" y="335"/>
                  </a:lnTo>
                  <a:cubicBezTo>
                    <a:pt x="30213" y="335"/>
                    <a:pt x="30305" y="153"/>
                    <a:pt x="30183" y="61"/>
                  </a:cubicBezTo>
                  <a:cubicBezTo>
                    <a:pt x="30153" y="31"/>
                    <a:pt x="30122" y="1"/>
                    <a:pt x="30062" y="1"/>
                  </a:cubicBezTo>
                  <a:close/>
                  <a:moveTo>
                    <a:pt x="31034" y="1"/>
                  </a:moveTo>
                  <a:cubicBezTo>
                    <a:pt x="30913" y="1"/>
                    <a:pt x="30821" y="183"/>
                    <a:pt x="30943" y="274"/>
                  </a:cubicBezTo>
                  <a:cubicBezTo>
                    <a:pt x="30973" y="305"/>
                    <a:pt x="31004" y="335"/>
                    <a:pt x="31034" y="335"/>
                  </a:cubicBezTo>
                  <a:lnTo>
                    <a:pt x="31369" y="335"/>
                  </a:lnTo>
                  <a:cubicBezTo>
                    <a:pt x="31521" y="335"/>
                    <a:pt x="31581" y="153"/>
                    <a:pt x="31490" y="61"/>
                  </a:cubicBezTo>
                  <a:cubicBezTo>
                    <a:pt x="31460" y="31"/>
                    <a:pt x="31399" y="1"/>
                    <a:pt x="31369" y="1"/>
                  </a:cubicBezTo>
                  <a:close/>
                  <a:moveTo>
                    <a:pt x="32341" y="1"/>
                  </a:moveTo>
                  <a:cubicBezTo>
                    <a:pt x="32189" y="1"/>
                    <a:pt x="32128" y="183"/>
                    <a:pt x="32220" y="274"/>
                  </a:cubicBezTo>
                  <a:cubicBezTo>
                    <a:pt x="32250" y="305"/>
                    <a:pt x="32280" y="335"/>
                    <a:pt x="32341" y="335"/>
                  </a:cubicBezTo>
                  <a:lnTo>
                    <a:pt x="32645" y="335"/>
                  </a:lnTo>
                  <a:cubicBezTo>
                    <a:pt x="32797" y="335"/>
                    <a:pt x="32858" y="153"/>
                    <a:pt x="32767" y="61"/>
                  </a:cubicBezTo>
                  <a:cubicBezTo>
                    <a:pt x="32736" y="31"/>
                    <a:pt x="32706" y="1"/>
                    <a:pt x="32645" y="1"/>
                  </a:cubicBezTo>
                  <a:close/>
                  <a:moveTo>
                    <a:pt x="33618" y="1"/>
                  </a:moveTo>
                  <a:cubicBezTo>
                    <a:pt x="33466" y="1"/>
                    <a:pt x="33405" y="183"/>
                    <a:pt x="33496" y="274"/>
                  </a:cubicBezTo>
                  <a:cubicBezTo>
                    <a:pt x="33527" y="305"/>
                    <a:pt x="33587" y="335"/>
                    <a:pt x="33618" y="335"/>
                  </a:cubicBezTo>
                  <a:lnTo>
                    <a:pt x="33952" y="335"/>
                  </a:lnTo>
                  <a:cubicBezTo>
                    <a:pt x="34074" y="335"/>
                    <a:pt x="34165" y="153"/>
                    <a:pt x="34043" y="61"/>
                  </a:cubicBezTo>
                  <a:cubicBezTo>
                    <a:pt x="34013" y="31"/>
                    <a:pt x="33983" y="1"/>
                    <a:pt x="33952" y="1"/>
                  </a:cubicBezTo>
                  <a:close/>
                  <a:moveTo>
                    <a:pt x="34925" y="1"/>
                  </a:moveTo>
                  <a:cubicBezTo>
                    <a:pt x="34773" y="1"/>
                    <a:pt x="34682" y="183"/>
                    <a:pt x="34803" y="274"/>
                  </a:cubicBezTo>
                  <a:cubicBezTo>
                    <a:pt x="34834" y="305"/>
                    <a:pt x="34864" y="335"/>
                    <a:pt x="34925" y="335"/>
                  </a:cubicBezTo>
                  <a:lnTo>
                    <a:pt x="35229" y="335"/>
                  </a:lnTo>
                  <a:cubicBezTo>
                    <a:pt x="35381" y="335"/>
                    <a:pt x="35442" y="153"/>
                    <a:pt x="35350" y="61"/>
                  </a:cubicBezTo>
                  <a:cubicBezTo>
                    <a:pt x="35320" y="31"/>
                    <a:pt x="35290" y="1"/>
                    <a:pt x="35229" y="1"/>
                  </a:cubicBezTo>
                  <a:close/>
                  <a:moveTo>
                    <a:pt x="36201" y="1"/>
                  </a:moveTo>
                  <a:cubicBezTo>
                    <a:pt x="36049" y="1"/>
                    <a:pt x="35989" y="183"/>
                    <a:pt x="36080" y="274"/>
                  </a:cubicBezTo>
                  <a:cubicBezTo>
                    <a:pt x="36110" y="305"/>
                    <a:pt x="36141" y="335"/>
                    <a:pt x="36201" y="335"/>
                  </a:cubicBezTo>
                  <a:lnTo>
                    <a:pt x="36536" y="335"/>
                  </a:lnTo>
                  <a:cubicBezTo>
                    <a:pt x="36657" y="335"/>
                    <a:pt x="36749" y="153"/>
                    <a:pt x="36627" y="61"/>
                  </a:cubicBezTo>
                  <a:cubicBezTo>
                    <a:pt x="36597" y="31"/>
                    <a:pt x="36566" y="1"/>
                    <a:pt x="36536" y="1"/>
                  </a:cubicBezTo>
                  <a:close/>
                  <a:moveTo>
                    <a:pt x="37478" y="1"/>
                  </a:moveTo>
                  <a:cubicBezTo>
                    <a:pt x="37356" y="1"/>
                    <a:pt x="37265" y="183"/>
                    <a:pt x="37387" y="274"/>
                  </a:cubicBezTo>
                  <a:cubicBezTo>
                    <a:pt x="37417" y="305"/>
                    <a:pt x="37448" y="335"/>
                    <a:pt x="37478" y="335"/>
                  </a:cubicBezTo>
                  <a:lnTo>
                    <a:pt x="37812" y="335"/>
                  </a:lnTo>
                  <a:cubicBezTo>
                    <a:pt x="37964" y="335"/>
                    <a:pt x="38025" y="153"/>
                    <a:pt x="37934" y="61"/>
                  </a:cubicBezTo>
                  <a:cubicBezTo>
                    <a:pt x="37904" y="31"/>
                    <a:pt x="37843" y="1"/>
                    <a:pt x="37812" y="1"/>
                  </a:cubicBezTo>
                  <a:close/>
                  <a:moveTo>
                    <a:pt x="38785" y="1"/>
                  </a:moveTo>
                  <a:cubicBezTo>
                    <a:pt x="38633" y="1"/>
                    <a:pt x="38572" y="183"/>
                    <a:pt x="38663" y="274"/>
                  </a:cubicBezTo>
                  <a:cubicBezTo>
                    <a:pt x="38694" y="305"/>
                    <a:pt x="38724" y="335"/>
                    <a:pt x="38785" y="335"/>
                  </a:cubicBezTo>
                  <a:lnTo>
                    <a:pt x="39089" y="335"/>
                  </a:lnTo>
                  <a:cubicBezTo>
                    <a:pt x="39241" y="335"/>
                    <a:pt x="39302" y="153"/>
                    <a:pt x="39211" y="61"/>
                  </a:cubicBezTo>
                  <a:cubicBezTo>
                    <a:pt x="39180" y="31"/>
                    <a:pt x="39150" y="1"/>
                    <a:pt x="39089" y="1"/>
                  </a:cubicBezTo>
                  <a:close/>
                  <a:moveTo>
                    <a:pt x="40062" y="1"/>
                  </a:moveTo>
                  <a:cubicBezTo>
                    <a:pt x="39910" y="1"/>
                    <a:pt x="39849" y="183"/>
                    <a:pt x="39940" y="274"/>
                  </a:cubicBezTo>
                  <a:cubicBezTo>
                    <a:pt x="39971" y="305"/>
                    <a:pt x="40031" y="335"/>
                    <a:pt x="40062" y="335"/>
                  </a:cubicBezTo>
                  <a:lnTo>
                    <a:pt x="40396" y="335"/>
                  </a:lnTo>
                  <a:cubicBezTo>
                    <a:pt x="40518" y="335"/>
                    <a:pt x="40609" y="153"/>
                    <a:pt x="40518" y="61"/>
                  </a:cubicBezTo>
                  <a:cubicBezTo>
                    <a:pt x="40457" y="31"/>
                    <a:pt x="40426" y="1"/>
                    <a:pt x="40396" y="1"/>
                  </a:cubicBezTo>
                  <a:close/>
                  <a:moveTo>
                    <a:pt x="41369" y="1"/>
                  </a:moveTo>
                  <a:cubicBezTo>
                    <a:pt x="41217" y="1"/>
                    <a:pt x="41126" y="183"/>
                    <a:pt x="41247" y="274"/>
                  </a:cubicBezTo>
                  <a:cubicBezTo>
                    <a:pt x="41278" y="305"/>
                    <a:pt x="41308" y="335"/>
                    <a:pt x="41369" y="335"/>
                  </a:cubicBezTo>
                  <a:lnTo>
                    <a:pt x="41673" y="335"/>
                  </a:lnTo>
                  <a:cubicBezTo>
                    <a:pt x="41825" y="335"/>
                    <a:pt x="41885" y="153"/>
                    <a:pt x="41794" y="61"/>
                  </a:cubicBezTo>
                  <a:cubicBezTo>
                    <a:pt x="41764" y="31"/>
                    <a:pt x="41733" y="1"/>
                    <a:pt x="41673" y="1"/>
                  </a:cubicBezTo>
                  <a:close/>
                  <a:moveTo>
                    <a:pt x="42645" y="1"/>
                  </a:moveTo>
                  <a:cubicBezTo>
                    <a:pt x="42493" y="1"/>
                    <a:pt x="42433" y="183"/>
                    <a:pt x="42524" y="274"/>
                  </a:cubicBezTo>
                  <a:cubicBezTo>
                    <a:pt x="42554" y="305"/>
                    <a:pt x="42585" y="335"/>
                    <a:pt x="42645" y="335"/>
                  </a:cubicBezTo>
                  <a:lnTo>
                    <a:pt x="42980" y="335"/>
                  </a:lnTo>
                  <a:cubicBezTo>
                    <a:pt x="43101" y="335"/>
                    <a:pt x="43192" y="153"/>
                    <a:pt x="43071" y="61"/>
                  </a:cubicBezTo>
                  <a:cubicBezTo>
                    <a:pt x="43040" y="31"/>
                    <a:pt x="43010" y="1"/>
                    <a:pt x="42980" y="1"/>
                  </a:cubicBezTo>
                  <a:close/>
                  <a:moveTo>
                    <a:pt x="43922" y="1"/>
                  </a:moveTo>
                  <a:cubicBezTo>
                    <a:pt x="43800" y="1"/>
                    <a:pt x="43709" y="183"/>
                    <a:pt x="43831" y="274"/>
                  </a:cubicBezTo>
                  <a:cubicBezTo>
                    <a:pt x="43861" y="305"/>
                    <a:pt x="43892" y="335"/>
                    <a:pt x="43922" y="335"/>
                  </a:cubicBezTo>
                  <a:lnTo>
                    <a:pt x="44256" y="335"/>
                  </a:lnTo>
                  <a:cubicBezTo>
                    <a:pt x="44408" y="335"/>
                    <a:pt x="44469" y="153"/>
                    <a:pt x="44378" y="61"/>
                  </a:cubicBezTo>
                  <a:cubicBezTo>
                    <a:pt x="44347" y="31"/>
                    <a:pt x="44287" y="1"/>
                    <a:pt x="44256" y="1"/>
                  </a:cubicBezTo>
                  <a:close/>
                  <a:moveTo>
                    <a:pt x="45229" y="1"/>
                  </a:moveTo>
                  <a:cubicBezTo>
                    <a:pt x="45077" y="1"/>
                    <a:pt x="45016" y="183"/>
                    <a:pt x="45107" y="274"/>
                  </a:cubicBezTo>
                  <a:cubicBezTo>
                    <a:pt x="45138" y="305"/>
                    <a:pt x="45168" y="335"/>
                    <a:pt x="45229" y="335"/>
                  </a:cubicBezTo>
                  <a:lnTo>
                    <a:pt x="45533" y="335"/>
                  </a:lnTo>
                  <a:cubicBezTo>
                    <a:pt x="45685" y="335"/>
                    <a:pt x="45746" y="153"/>
                    <a:pt x="45655" y="61"/>
                  </a:cubicBezTo>
                  <a:cubicBezTo>
                    <a:pt x="45624" y="31"/>
                    <a:pt x="45594" y="1"/>
                    <a:pt x="45533" y="1"/>
                  </a:cubicBezTo>
                  <a:close/>
                  <a:moveTo>
                    <a:pt x="46506" y="1"/>
                  </a:moveTo>
                  <a:cubicBezTo>
                    <a:pt x="46354" y="1"/>
                    <a:pt x="46293" y="183"/>
                    <a:pt x="46384" y="274"/>
                  </a:cubicBezTo>
                  <a:cubicBezTo>
                    <a:pt x="46414" y="305"/>
                    <a:pt x="46475" y="335"/>
                    <a:pt x="46506" y="335"/>
                  </a:cubicBezTo>
                  <a:lnTo>
                    <a:pt x="46840" y="335"/>
                  </a:lnTo>
                  <a:cubicBezTo>
                    <a:pt x="46962" y="335"/>
                    <a:pt x="47053" y="153"/>
                    <a:pt x="46962" y="61"/>
                  </a:cubicBezTo>
                  <a:cubicBezTo>
                    <a:pt x="46931" y="31"/>
                    <a:pt x="46870" y="1"/>
                    <a:pt x="46840" y="1"/>
                  </a:cubicBezTo>
                  <a:close/>
                  <a:moveTo>
                    <a:pt x="47813" y="1"/>
                  </a:moveTo>
                  <a:cubicBezTo>
                    <a:pt x="47661" y="1"/>
                    <a:pt x="47600" y="183"/>
                    <a:pt x="47691" y="274"/>
                  </a:cubicBezTo>
                  <a:cubicBezTo>
                    <a:pt x="47721" y="305"/>
                    <a:pt x="47752" y="335"/>
                    <a:pt x="47813" y="335"/>
                  </a:cubicBezTo>
                  <a:lnTo>
                    <a:pt x="48117" y="335"/>
                  </a:lnTo>
                  <a:cubicBezTo>
                    <a:pt x="48269" y="335"/>
                    <a:pt x="48329" y="153"/>
                    <a:pt x="48238" y="61"/>
                  </a:cubicBezTo>
                  <a:cubicBezTo>
                    <a:pt x="48208" y="31"/>
                    <a:pt x="48177" y="1"/>
                    <a:pt x="48117" y="1"/>
                  </a:cubicBezTo>
                  <a:close/>
                  <a:moveTo>
                    <a:pt x="49089" y="1"/>
                  </a:moveTo>
                  <a:cubicBezTo>
                    <a:pt x="48937" y="1"/>
                    <a:pt x="48876" y="183"/>
                    <a:pt x="48968" y="274"/>
                  </a:cubicBezTo>
                  <a:cubicBezTo>
                    <a:pt x="48998" y="305"/>
                    <a:pt x="49059" y="335"/>
                    <a:pt x="49089" y="335"/>
                  </a:cubicBezTo>
                  <a:lnTo>
                    <a:pt x="49424" y="335"/>
                  </a:lnTo>
                  <a:cubicBezTo>
                    <a:pt x="49545" y="335"/>
                    <a:pt x="49636" y="153"/>
                    <a:pt x="49515" y="61"/>
                  </a:cubicBezTo>
                  <a:cubicBezTo>
                    <a:pt x="49484" y="31"/>
                    <a:pt x="49454" y="1"/>
                    <a:pt x="49424" y="1"/>
                  </a:cubicBezTo>
                  <a:close/>
                  <a:moveTo>
                    <a:pt x="50366" y="1"/>
                  </a:moveTo>
                  <a:cubicBezTo>
                    <a:pt x="50244" y="1"/>
                    <a:pt x="50153" y="183"/>
                    <a:pt x="50275" y="274"/>
                  </a:cubicBezTo>
                  <a:cubicBezTo>
                    <a:pt x="50305" y="305"/>
                    <a:pt x="50335" y="335"/>
                    <a:pt x="50366" y="335"/>
                  </a:cubicBezTo>
                  <a:lnTo>
                    <a:pt x="50700" y="335"/>
                  </a:lnTo>
                  <a:cubicBezTo>
                    <a:pt x="50852" y="335"/>
                    <a:pt x="50913" y="153"/>
                    <a:pt x="50822" y="61"/>
                  </a:cubicBezTo>
                  <a:cubicBezTo>
                    <a:pt x="50791" y="31"/>
                    <a:pt x="50761" y="1"/>
                    <a:pt x="50700" y="1"/>
                  </a:cubicBezTo>
                  <a:close/>
                  <a:moveTo>
                    <a:pt x="51673" y="1"/>
                  </a:moveTo>
                  <a:cubicBezTo>
                    <a:pt x="51521" y="1"/>
                    <a:pt x="51460" y="183"/>
                    <a:pt x="51551" y="274"/>
                  </a:cubicBezTo>
                  <a:cubicBezTo>
                    <a:pt x="51582" y="305"/>
                    <a:pt x="51612" y="335"/>
                    <a:pt x="51673" y="335"/>
                  </a:cubicBezTo>
                  <a:lnTo>
                    <a:pt x="51977" y="335"/>
                  </a:lnTo>
                  <a:cubicBezTo>
                    <a:pt x="52129" y="335"/>
                    <a:pt x="52220" y="153"/>
                    <a:pt x="52098" y="61"/>
                  </a:cubicBezTo>
                  <a:cubicBezTo>
                    <a:pt x="52068" y="31"/>
                    <a:pt x="52038" y="1"/>
                    <a:pt x="51977" y="1"/>
                  </a:cubicBezTo>
                  <a:close/>
                  <a:moveTo>
                    <a:pt x="52949" y="1"/>
                  </a:moveTo>
                  <a:cubicBezTo>
                    <a:pt x="52828" y="1"/>
                    <a:pt x="52737" y="183"/>
                    <a:pt x="52828" y="274"/>
                  </a:cubicBezTo>
                  <a:cubicBezTo>
                    <a:pt x="52889" y="305"/>
                    <a:pt x="52919" y="335"/>
                    <a:pt x="52949" y="335"/>
                  </a:cubicBezTo>
                  <a:lnTo>
                    <a:pt x="53284" y="335"/>
                  </a:lnTo>
                  <a:cubicBezTo>
                    <a:pt x="53436" y="335"/>
                    <a:pt x="53497" y="153"/>
                    <a:pt x="53405" y="61"/>
                  </a:cubicBezTo>
                  <a:cubicBezTo>
                    <a:pt x="53375" y="31"/>
                    <a:pt x="53314" y="1"/>
                    <a:pt x="53284" y="1"/>
                  </a:cubicBezTo>
                  <a:close/>
                  <a:moveTo>
                    <a:pt x="54256" y="1"/>
                  </a:moveTo>
                  <a:cubicBezTo>
                    <a:pt x="54105" y="1"/>
                    <a:pt x="54044" y="183"/>
                    <a:pt x="54135" y="274"/>
                  </a:cubicBezTo>
                  <a:cubicBezTo>
                    <a:pt x="54165" y="305"/>
                    <a:pt x="54196" y="335"/>
                    <a:pt x="54256" y="335"/>
                  </a:cubicBezTo>
                  <a:lnTo>
                    <a:pt x="54560" y="335"/>
                  </a:lnTo>
                  <a:cubicBezTo>
                    <a:pt x="54712" y="335"/>
                    <a:pt x="54773" y="153"/>
                    <a:pt x="54682" y="61"/>
                  </a:cubicBezTo>
                  <a:cubicBezTo>
                    <a:pt x="54652" y="31"/>
                    <a:pt x="54621" y="1"/>
                    <a:pt x="54560" y="1"/>
                  </a:cubicBezTo>
                  <a:close/>
                  <a:moveTo>
                    <a:pt x="55533" y="1"/>
                  </a:moveTo>
                  <a:cubicBezTo>
                    <a:pt x="55381" y="1"/>
                    <a:pt x="55320" y="183"/>
                    <a:pt x="55412" y="274"/>
                  </a:cubicBezTo>
                  <a:cubicBezTo>
                    <a:pt x="55442" y="305"/>
                    <a:pt x="55503" y="335"/>
                    <a:pt x="55533" y="335"/>
                  </a:cubicBezTo>
                  <a:lnTo>
                    <a:pt x="55867" y="335"/>
                  </a:lnTo>
                  <a:cubicBezTo>
                    <a:pt x="55989" y="335"/>
                    <a:pt x="56080" y="153"/>
                    <a:pt x="55959" y="61"/>
                  </a:cubicBezTo>
                  <a:cubicBezTo>
                    <a:pt x="55928" y="31"/>
                    <a:pt x="55898" y="1"/>
                    <a:pt x="55867" y="1"/>
                  </a:cubicBezTo>
                  <a:close/>
                  <a:moveTo>
                    <a:pt x="56810" y="1"/>
                  </a:moveTo>
                  <a:cubicBezTo>
                    <a:pt x="56688" y="1"/>
                    <a:pt x="56597" y="183"/>
                    <a:pt x="56719" y="274"/>
                  </a:cubicBezTo>
                  <a:cubicBezTo>
                    <a:pt x="56749" y="305"/>
                    <a:pt x="56779" y="335"/>
                    <a:pt x="56810" y="335"/>
                  </a:cubicBezTo>
                  <a:lnTo>
                    <a:pt x="57144" y="335"/>
                  </a:lnTo>
                  <a:cubicBezTo>
                    <a:pt x="57296" y="335"/>
                    <a:pt x="57357" y="153"/>
                    <a:pt x="57266" y="61"/>
                  </a:cubicBezTo>
                  <a:cubicBezTo>
                    <a:pt x="57235" y="31"/>
                    <a:pt x="57205" y="1"/>
                    <a:pt x="57144" y="1"/>
                  </a:cubicBezTo>
                  <a:close/>
                  <a:moveTo>
                    <a:pt x="58117" y="1"/>
                  </a:moveTo>
                  <a:cubicBezTo>
                    <a:pt x="57965" y="1"/>
                    <a:pt x="57904" y="183"/>
                    <a:pt x="57995" y="274"/>
                  </a:cubicBezTo>
                  <a:cubicBezTo>
                    <a:pt x="58026" y="305"/>
                    <a:pt x="58056" y="335"/>
                    <a:pt x="58117" y="335"/>
                  </a:cubicBezTo>
                  <a:lnTo>
                    <a:pt x="58421" y="335"/>
                  </a:lnTo>
                  <a:cubicBezTo>
                    <a:pt x="58573" y="335"/>
                    <a:pt x="58664" y="153"/>
                    <a:pt x="58542" y="61"/>
                  </a:cubicBezTo>
                  <a:cubicBezTo>
                    <a:pt x="58512" y="31"/>
                    <a:pt x="58481" y="1"/>
                    <a:pt x="58421" y="1"/>
                  </a:cubicBezTo>
                  <a:close/>
                  <a:moveTo>
                    <a:pt x="59393" y="1"/>
                  </a:moveTo>
                  <a:cubicBezTo>
                    <a:pt x="59272" y="1"/>
                    <a:pt x="59181" y="183"/>
                    <a:pt x="59302" y="274"/>
                  </a:cubicBezTo>
                  <a:cubicBezTo>
                    <a:pt x="59333" y="305"/>
                    <a:pt x="59363" y="335"/>
                    <a:pt x="59393" y="335"/>
                  </a:cubicBezTo>
                  <a:lnTo>
                    <a:pt x="59728" y="335"/>
                  </a:lnTo>
                  <a:cubicBezTo>
                    <a:pt x="59880" y="335"/>
                    <a:pt x="59940" y="153"/>
                    <a:pt x="59849" y="61"/>
                  </a:cubicBezTo>
                  <a:cubicBezTo>
                    <a:pt x="59819" y="31"/>
                    <a:pt x="59758" y="1"/>
                    <a:pt x="59728" y="1"/>
                  </a:cubicBezTo>
                  <a:close/>
                  <a:moveTo>
                    <a:pt x="60700" y="1"/>
                  </a:moveTo>
                  <a:cubicBezTo>
                    <a:pt x="60548" y="1"/>
                    <a:pt x="60488" y="183"/>
                    <a:pt x="60579" y="274"/>
                  </a:cubicBezTo>
                  <a:cubicBezTo>
                    <a:pt x="60609" y="305"/>
                    <a:pt x="60640" y="335"/>
                    <a:pt x="60700" y="335"/>
                  </a:cubicBezTo>
                  <a:lnTo>
                    <a:pt x="61004" y="335"/>
                  </a:lnTo>
                  <a:cubicBezTo>
                    <a:pt x="61156" y="335"/>
                    <a:pt x="61217" y="153"/>
                    <a:pt x="61126" y="61"/>
                  </a:cubicBezTo>
                  <a:cubicBezTo>
                    <a:pt x="61096" y="31"/>
                    <a:pt x="61065" y="1"/>
                    <a:pt x="61004" y="1"/>
                  </a:cubicBezTo>
                  <a:close/>
                  <a:moveTo>
                    <a:pt x="61977" y="1"/>
                  </a:moveTo>
                  <a:cubicBezTo>
                    <a:pt x="61825" y="1"/>
                    <a:pt x="61764" y="183"/>
                    <a:pt x="61855" y="274"/>
                  </a:cubicBezTo>
                  <a:cubicBezTo>
                    <a:pt x="61886" y="305"/>
                    <a:pt x="61947" y="335"/>
                    <a:pt x="61977" y="335"/>
                  </a:cubicBezTo>
                  <a:lnTo>
                    <a:pt x="62311" y="335"/>
                  </a:lnTo>
                  <a:cubicBezTo>
                    <a:pt x="62433" y="335"/>
                    <a:pt x="62524" y="153"/>
                    <a:pt x="62403" y="61"/>
                  </a:cubicBezTo>
                  <a:cubicBezTo>
                    <a:pt x="62372" y="31"/>
                    <a:pt x="62342" y="1"/>
                    <a:pt x="62311" y="1"/>
                  </a:cubicBezTo>
                  <a:close/>
                  <a:moveTo>
                    <a:pt x="63284" y="1"/>
                  </a:moveTo>
                  <a:cubicBezTo>
                    <a:pt x="63132" y="1"/>
                    <a:pt x="63041" y="183"/>
                    <a:pt x="63162" y="274"/>
                  </a:cubicBezTo>
                  <a:cubicBezTo>
                    <a:pt x="63193" y="305"/>
                    <a:pt x="63223" y="335"/>
                    <a:pt x="63284" y="335"/>
                  </a:cubicBezTo>
                  <a:lnTo>
                    <a:pt x="63588" y="335"/>
                  </a:lnTo>
                  <a:cubicBezTo>
                    <a:pt x="63740" y="335"/>
                    <a:pt x="63801" y="153"/>
                    <a:pt x="63710" y="61"/>
                  </a:cubicBezTo>
                  <a:cubicBezTo>
                    <a:pt x="63679" y="31"/>
                    <a:pt x="63649" y="1"/>
                    <a:pt x="63588" y="1"/>
                  </a:cubicBezTo>
                  <a:close/>
                  <a:moveTo>
                    <a:pt x="64561" y="1"/>
                  </a:moveTo>
                  <a:cubicBezTo>
                    <a:pt x="64409" y="1"/>
                    <a:pt x="64348" y="183"/>
                    <a:pt x="64439" y="274"/>
                  </a:cubicBezTo>
                  <a:cubicBezTo>
                    <a:pt x="64469" y="305"/>
                    <a:pt x="64500" y="335"/>
                    <a:pt x="64561" y="335"/>
                  </a:cubicBezTo>
                  <a:lnTo>
                    <a:pt x="64895" y="335"/>
                  </a:lnTo>
                  <a:cubicBezTo>
                    <a:pt x="65017" y="335"/>
                    <a:pt x="65108" y="153"/>
                    <a:pt x="64986" y="61"/>
                  </a:cubicBezTo>
                  <a:cubicBezTo>
                    <a:pt x="64956" y="31"/>
                    <a:pt x="64925" y="1"/>
                    <a:pt x="64895" y="1"/>
                  </a:cubicBezTo>
                  <a:close/>
                  <a:moveTo>
                    <a:pt x="65837" y="1"/>
                  </a:moveTo>
                  <a:cubicBezTo>
                    <a:pt x="65716" y="1"/>
                    <a:pt x="65624" y="183"/>
                    <a:pt x="65746" y="274"/>
                  </a:cubicBezTo>
                  <a:cubicBezTo>
                    <a:pt x="65776" y="305"/>
                    <a:pt x="65807" y="335"/>
                    <a:pt x="65837" y="335"/>
                  </a:cubicBezTo>
                  <a:lnTo>
                    <a:pt x="66172" y="335"/>
                  </a:lnTo>
                  <a:cubicBezTo>
                    <a:pt x="66324" y="335"/>
                    <a:pt x="66384" y="153"/>
                    <a:pt x="66293" y="61"/>
                  </a:cubicBezTo>
                  <a:cubicBezTo>
                    <a:pt x="66263" y="31"/>
                    <a:pt x="66202" y="1"/>
                    <a:pt x="66172" y="1"/>
                  </a:cubicBezTo>
                  <a:close/>
                  <a:moveTo>
                    <a:pt x="67144" y="1"/>
                  </a:moveTo>
                  <a:cubicBezTo>
                    <a:pt x="66992" y="1"/>
                    <a:pt x="66931" y="183"/>
                    <a:pt x="67023" y="274"/>
                  </a:cubicBezTo>
                  <a:cubicBezTo>
                    <a:pt x="67053" y="305"/>
                    <a:pt x="67083" y="335"/>
                    <a:pt x="67144" y="335"/>
                  </a:cubicBezTo>
                  <a:lnTo>
                    <a:pt x="67448" y="335"/>
                  </a:lnTo>
                  <a:cubicBezTo>
                    <a:pt x="67600" y="335"/>
                    <a:pt x="67661" y="153"/>
                    <a:pt x="67570" y="61"/>
                  </a:cubicBezTo>
                  <a:cubicBezTo>
                    <a:pt x="67539" y="31"/>
                    <a:pt x="67509" y="1"/>
                    <a:pt x="67448" y="1"/>
                  </a:cubicBezTo>
                  <a:close/>
                  <a:moveTo>
                    <a:pt x="68421" y="1"/>
                  </a:moveTo>
                  <a:cubicBezTo>
                    <a:pt x="68269" y="1"/>
                    <a:pt x="68208" y="183"/>
                    <a:pt x="68299" y="274"/>
                  </a:cubicBezTo>
                  <a:cubicBezTo>
                    <a:pt x="68330" y="305"/>
                    <a:pt x="68390" y="335"/>
                    <a:pt x="68421" y="335"/>
                  </a:cubicBezTo>
                  <a:lnTo>
                    <a:pt x="68755" y="335"/>
                  </a:lnTo>
                  <a:cubicBezTo>
                    <a:pt x="68877" y="335"/>
                    <a:pt x="68968" y="153"/>
                    <a:pt x="68877" y="61"/>
                  </a:cubicBezTo>
                  <a:cubicBezTo>
                    <a:pt x="68816" y="31"/>
                    <a:pt x="68786" y="1"/>
                    <a:pt x="68755" y="1"/>
                  </a:cubicBezTo>
                  <a:close/>
                  <a:moveTo>
                    <a:pt x="69728" y="1"/>
                  </a:moveTo>
                  <a:cubicBezTo>
                    <a:pt x="69576" y="1"/>
                    <a:pt x="69515" y="183"/>
                    <a:pt x="69606" y="274"/>
                  </a:cubicBezTo>
                  <a:cubicBezTo>
                    <a:pt x="69637" y="305"/>
                    <a:pt x="69667" y="335"/>
                    <a:pt x="69728" y="335"/>
                  </a:cubicBezTo>
                  <a:lnTo>
                    <a:pt x="70032" y="335"/>
                  </a:lnTo>
                  <a:cubicBezTo>
                    <a:pt x="70184" y="335"/>
                    <a:pt x="70245" y="153"/>
                    <a:pt x="70153" y="61"/>
                  </a:cubicBezTo>
                  <a:cubicBezTo>
                    <a:pt x="70123" y="31"/>
                    <a:pt x="70093" y="1"/>
                    <a:pt x="70032" y="1"/>
                  </a:cubicBezTo>
                  <a:close/>
                  <a:moveTo>
                    <a:pt x="71005" y="1"/>
                  </a:moveTo>
                  <a:cubicBezTo>
                    <a:pt x="70853" y="1"/>
                    <a:pt x="70792" y="183"/>
                    <a:pt x="70883" y="274"/>
                  </a:cubicBezTo>
                  <a:cubicBezTo>
                    <a:pt x="70913" y="305"/>
                    <a:pt x="70944" y="335"/>
                    <a:pt x="71005" y="335"/>
                  </a:cubicBezTo>
                  <a:lnTo>
                    <a:pt x="71339" y="335"/>
                  </a:lnTo>
                  <a:cubicBezTo>
                    <a:pt x="71460" y="335"/>
                    <a:pt x="71552" y="153"/>
                    <a:pt x="71430" y="61"/>
                  </a:cubicBezTo>
                  <a:cubicBezTo>
                    <a:pt x="71400" y="31"/>
                    <a:pt x="71369" y="1"/>
                    <a:pt x="71339" y="1"/>
                  </a:cubicBezTo>
                  <a:close/>
                  <a:moveTo>
                    <a:pt x="72281" y="1"/>
                  </a:moveTo>
                  <a:cubicBezTo>
                    <a:pt x="72160" y="1"/>
                    <a:pt x="72068" y="183"/>
                    <a:pt x="72190" y="274"/>
                  </a:cubicBezTo>
                  <a:cubicBezTo>
                    <a:pt x="72220" y="305"/>
                    <a:pt x="72251" y="335"/>
                    <a:pt x="72281" y="335"/>
                  </a:cubicBezTo>
                  <a:lnTo>
                    <a:pt x="72615" y="335"/>
                  </a:lnTo>
                  <a:cubicBezTo>
                    <a:pt x="72767" y="335"/>
                    <a:pt x="72828" y="153"/>
                    <a:pt x="72737" y="61"/>
                  </a:cubicBezTo>
                  <a:cubicBezTo>
                    <a:pt x="72707" y="31"/>
                    <a:pt x="72646" y="1"/>
                    <a:pt x="72615" y="1"/>
                  </a:cubicBezTo>
                  <a:close/>
                  <a:moveTo>
                    <a:pt x="73588" y="1"/>
                  </a:moveTo>
                  <a:cubicBezTo>
                    <a:pt x="73436" y="1"/>
                    <a:pt x="73375" y="183"/>
                    <a:pt x="73467" y="274"/>
                  </a:cubicBezTo>
                  <a:cubicBezTo>
                    <a:pt x="73497" y="305"/>
                    <a:pt x="73527" y="335"/>
                    <a:pt x="73588" y="335"/>
                  </a:cubicBezTo>
                  <a:lnTo>
                    <a:pt x="73892" y="335"/>
                  </a:lnTo>
                  <a:cubicBezTo>
                    <a:pt x="74044" y="335"/>
                    <a:pt x="74105" y="153"/>
                    <a:pt x="74014" y="61"/>
                  </a:cubicBezTo>
                  <a:cubicBezTo>
                    <a:pt x="73983" y="31"/>
                    <a:pt x="73953" y="1"/>
                    <a:pt x="73892" y="1"/>
                  </a:cubicBezTo>
                  <a:close/>
                  <a:moveTo>
                    <a:pt x="74865" y="1"/>
                  </a:moveTo>
                  <a:cubicBezTo>
                    <a:pt x="74743" y="1"/>
                    <a:pt x="74652" y="183"/>
                    <a:pt x="74743" y="274"/>
                  </a:cubicBezTo>
                  <a:cubicBezTo>
                    <a:pt x="74804" y="305"/>
                    <a:pt x="74834" y="335"/>
                    <a:pt x="74865" y="335"/>
                  </a:cubicBezTo>
                  <a:lnTo>
                    <a:pt x="75199" y="335"/>
                  </a:lnTo>
                  <a:cubicBezTo>
                    <a:pt x="75351" y="335"/>
                    <a:pt x="75412" y="153"/>
                    <a:pt x="75321" y="61"/>
                  </a:cubicBezTo>
                  <a:cubicBezTo>
                    <a:pt x="75290" y="31"/>
                    <a:pt x="75230" y="1"/>
                    <a:pt x="75199" y="1"/>
                  </a:cubicBezTo>
                  <a:close/>
                  <a:moveTo>
                    <a:pt x="76172" y="1"/>
                  </a:moveTo>
                  <a:cubicBezTo>
                    <a:pt x="76020" y="1"/>
                    <a:pt x="75959" y="183"/>
                    <a:pt x="76050" y="274"/>
                  </a:cubicBezTo>
                  <a:cubicBezTo>
                    <a:pt x="76081" y="305"/>
                    <a:pt x="76111" y="335"/>
                    <a:pt x="76172" y="335"/>
                  </a:cubicBezTo>
                  <a:lnTo>
                    <a:pt x="76476" y="335"/>
                  </a:lnTo>
                  <a:cubicBezTo>
                    <a:pt x="76628" y="335"/>
                    <a:pt x="76689" y="153"/>
                    <a:pt x="76597" y="61"/>
                  </a:cubicBezTo>
                  <a:cubicBezTo>
                    <a:pt x="76567" y="31"/>
                    <a:pt x="76537" y="1"/>
                    <a:pt x="76476" y="1"/>
                  </a:cubicBezTo>
                  <a:close/>
                  <a:moveTo>
                    <a:pt x="77448" y="1"/>
                  </a:moveTo>
                  <a:cubicBezTo>
                    <a:pt x="77296" y="1"/>
                    <a:pt x="77236" y="183"/>
                    <a:pt x="77327" y="274"/>
                  </a:cubicBezTo>
                  <a:cubicBezTo>
                    <a:pt x="77357" y="305"/>
                    <a:pt x="77418" y="335"/>
                    <a:pt x="77448" y="335"/>
                  </a:cubicBezTo>
                  <a:lnTo>
                    <a:pt x="77783" y="335"/>
                  </a:lnTo>
                  <a:cubicBezTo>
                    <a:pt x="77904" y="335"/>
                    <a:pt x="77996" y="153"/>
                    <a:pt x="77874" y="61"/>
                  </a:cubicBezTo>
                  <a:cubicBezTo>
                    <a:pt x="77844" y="31"/>
                    <a:pt x="77813" y="1"/>
                    <a:pt x="77783" y="1"/>
                  </a:cubicBezTo>
                  <a:close/>
                  <a:moveTo>
                    <a:pt x="78725" y="1"/>
                  </a:moveTo>
                  <a:cubicBezTo>
                    <a:pt x="78603" y="1"/>
                    <a:pt x="78512" y="183"/>
                    <a:pt x="78634" y="274"/>
                  </a:cubicBezTo>
                  <a:cubicBezTo>
                    <a:pt x="78664" y="305"/>
                    <a:pt x="78695" y="335"/>
                    <a:pt x="78725" y="335"/>
                  </a:cubicBezTo>
                  <a:lnTo>
                    <a:pt x="79059" y="335"/>
                  </a:lnTo>
                  <a:cubicBezTo>
                    <a:pt x="79211" y="335"/>
                    <a:pt x="79272" y="153"/>
                    <a:pt x="79181" y="61"/>
                  </a:cubicBezTo>
                  <a:cubicBezTo>
                    <a:pt x="79151" y="31"/>
                    <a:pt x="79120" y="1"/>
                    <a:pt x="79059" y="1"/>
                  </a:cubicBezTo>
                  <a:close/>
                  <a:moveTo>
                    <a:pt x="80032" y="1"/>
                  </a:moveTo>
                  <a:cubicBezTo>
                    <a:pt x="79880" y="1"/>
                    <a:pt x="79819" y="183"/>
                    <a:pt x="79910" y="274"/>
                  </a:cubicBezTo>
                  <a:cubicBezTo>
                    <a:pt x="79941" y="305"/>
                    <a:pt x="79971" y="335"/>
                    <a:pt x="80032" y="335"/>
                  </a:cubicBezTo>
                  <a:lnTo>
                    <a:pt x="80336" y="335"/>
                  </a:lnTo>
                  <a:cubicBezTo>
                    <a:pt x="80488" y="335"/>
                    <a:pt x="80579" y="153"/>
                    <a:pt x="80458" y="61"/>
                  </a:cubicBezTo>
                  <a:cubicBezTo>
                    <a:pt x="80427" y="31"/>
                    <a:pt x="80397" y="1"/>
                    <a:pt x="80336" y="1"/>
                  </a:cubicBezTo>
                  <a:close/>
                  <a:moveTo>
                    <a:pt x="81309" y="1"/>
                  </a:moveTo>
                  <a:cubicBezTo>
                    <a:pt x="81187" y="1"/>
                    <a:pt x="81096" y="183"/>
                    <a:pt x="81187" y="274"/>
                  </a:cubicBezTo>
                  <a:cubicBezTo>
                    <a:pt x="81248" y="305"/>
                    <a:pt x="81278" y="335"/>
                    <a:pt x="81309" y="335"/>
                  </a:cubicBezTo>
                  <a:lnTo>
                    <a:pt x="81643" y="335"/>
                  </a:lnTo>
                  <a:cubicBezTo>
                    <a:pt x="81795" y="335"/>
                    <a:pt x="81856" y="153"/>
                    <a:pt x="81765" y="61"/>
                  </a:cubicBezTo>
                  <a:cubicBezTo>
                    <a:pt x="81734" y="31"/>
                    <a:pt x="81673" y="1"/>
                    <a:pt x="81643" y="1"/>
                  </a:cubicBezTo>
                  <a:close/>
                  <a:moveTo>
                    <a:pt x="82616" y="1"/>
                  </a:moveTo>
                  <a:cubicBezTo>
                    <a:pt x="82464" y="1"/>
                    <a:pt x="82403" y="183"/>
                    <a:pt x="82494" y="274"/>
                  </a:cubicBezTo>
                  <a:cubicBezTo>
                    <a:pt x="82524" y="305"/>
                    <a:pt x="82555" y="335"/>
                    <a:pt x="82616" y="335"/>
                  </a:cubicBezTo>
                  <a:lnTo>
                    <a:pt x="82920" y="335"/>
                  </a:lnTo>
                  <a:cubicBezTo>
                    <a:pt x="83072" y="335"/>
                    <a:pt x="83132" y="153"/>
                    <a:pt x="83041" y="61"/>
                  </a:cubicBezTo>
                  <a:cubicBezTo>
                    <a:pt x="83011" y="31"/>
                    <a:pt x="82980" y="1"/>
                    <a:pt x="82920" y="1"/>
                  </a:cubicBezTo>
                  <a:close/>
                  <a:moveTo>
                    <a:pt x="83892" y="1"/>
                  </a:moveTo>
                  <a:cubicBezTo>
                    <a:pt x="83740" y="1"/>
                    <a:pt x="83680" y="183"/>
                    <a:pt x="83771" y="274"/>
                  </a:cubicBezTo>
                  <a:cubicBezTo>
                    <a:pt x="83801" y="305"/>
                    <a:pt x="83862" y="335"/>
                    <a:pt x="83892" y="335"/>
                  </a:cubicBezTo>
                  <a:lnTo>
                    <a:pt x="84227" y="335"/>
                  </a:lnTo>
                  <a:cubicBezTo>
                    <a:pt x="84348" y="335"/>
                    <a:pt x="84439" y="153"/>
                    <a:pt x="84318" y="61"/>
                  </a:cubicBezTo>
                  <a:cubicBezTo>
                    <a:pt x="84287" y="31"/>
                    <a:pt x="84257" y="1"/>
                    <a:pt x="84227" y="1"/>
                  </a:cubicBezTo>
                  <a:close/>
                  <a:moveTo>
                    <a:pt x="85169" y="1"/>
                  </a:moveTo>
                  <a:cubicBezTo>
                    <a:pt x="85047" y="1"/>
                    <a:pt x="84956" y="183"/>
                    <a:pt x="85078" y="274"/>
                  </a:cubicBezTo>
                  <a:cubicBezTo>
                    <a:pt x="85108" y="305"/>
                    <a:pt x="85139" y="335"/>
                    <a:pt x="85169" y="335"/>
                  </a:cubicBezTo>
                  <a:lnTo>
                    <a:pt x="85503" y="335"/>
                  </a:lnTo>
                  <a:cubicBezTo>
                    <a:pt x="85655" y="335"/>
                    <a:pt x="85716" y="153"/>
                    <a:pt x="85625" y="61"/>
                  </a:cubicBezTo>
                  <a:cubicBezTo>
                    <a:pt x="85594" y="31"/>
                    <a:pt x="85564" y="1"/>
                    <a:pt x="85503" y="1"/>
                  </a:cubicBezTo>
                  <a:close/>
                  <a:moveTo>
                    <a:pt x="86476" y="1"/>
                  </a:moveTo>
                  <a:cubicBezTo>
                    <a:pt x="86324" y="1"/>
                    <a:pt x="86263" y="183"/>
                    <a:pt x="86354" y="274"/>
                  </a:cubicBezTo>
                  <a:cubicBezTo>
                    <a:pt x="86385" y="305"/>
                    <a:pt x="86415" y="335"/>
                    <a:pt x="86476" y="335"/>
                  </a:cubicBezTo>
                  <a:lnTo>
                    <a:pt x="86810" y="335"/>
                  </a:lnTo>
                  <a:cubicBezTo>
                    <a:pt x="86932" y="335"/>
                    <a:pt x="87023" y="153"/>
                    <a:pt x="86901" y="61"/>
                  </a:cubicBezTo>
                  <a:cubicBezTo>
                    <a:pt x="86871" y="31"/>
                    <a:pt x="86841" y="1"/>
                    <a:pt x="86810" y="1"/>
                  </a:cubicBezTo>
                  <a:close/>
                  <a:moveTo>
                    <a:pt x="87753" y="1"/>
                  </a:moveTo>
                  <a:cubicBezTo>
                    <a:pt x="87631" y="1"/>
                    <a:pt x="87540" y="183"/>
                    <a:pt x="87661" y="274"/>
                  </a:cubicBezTo>
                  <a:cubicBezTo>
                    <a:pt x="87692" y="305"/>
                    <a:pt x="87722" y="335"/>
                    <a:pt x="87753" y="335"/>
                  </a:cubicBezTo>
                  <a:lnTo>
                    <a:pt x="88087" y="335"/>
                  </a:lnTo>
                  <a:cubicBezTo>
                    <a:pt x="88239" y="335"/>
                    <a:pt x="88300" y="153"/>
                    <a:pt x="88208" y="61"/>
                  </a:cubicBezTo>
                  <a:cubicBezTo>
                    <a:pt x="88178" y="31"/>
                    <a:pt x="88117" y="1"/>
                    <a:pt x="88087" y="1"/>
                  </a:cubicBezTo>
                  <a:close/>
                  <a:moveTo>
                    <a:pt x="89060" y="1"/>
                  </a:moveTo>
                  <a:cubicBezTo>
                    <a:pt x="88908" y="1"/>
                    <a:pt x="88847" y="183"/>
                    <a:pt x="88938" y="274"/>
                  </a:cubicBezTo>
                  <a:cubicBezTo>
                    <a:pt x="88968" y="305"/>
                    <a:pt x="88999" y="335"/>
                    <a:pt x="89060" y="335"/>
                  </a:cubicBezTo>
                  <a:lnTo>
                    <a:pt x="89364" y="335"/>
                  </a:lnTo>
                  <a:cubicBezTo>
                    <a:pt x="89516" y="335"/>
                    <a:pt x="89576" y="153"/>
                    <a:pt x="89485" y="61"/>
                  </a:cubicBezTo>
                  <a:cubicBezTo>
                    <a:pt x="89455" y="31"/>
                    <a:pt x="89424" y="1"/>
                    <a:pt x="89364" y="1"/>
                  </a:cubicBezTo>
                  <a:close/>
                  <a:moveTo>
                    <a:pt x="90336" y="1"/>
                  </a:moveTo>
                  <a:cubicBezTo>
                    <a:pt x="90184" y="1"/>
                    <a:pt x="90123" y="183"/>
                    <a:pt x="90215" y="274"/>
                  </a:cubicBezTo>
                  <a:cubicBezTo>
                    <a:pt x="90245" y="305"/>
                    <a:pt x="90306" y="335"/>
                    <a:pt x="90336" y="335"/>
                  </a:cubicBezTo>
                  <a:lnTo>
                    <a:pt x="90671" y="335"/>
                  </a:lnTo>
                  <a:cubicBezTo>
                    <a:pt x="90792" y="335"/>
                    <a:pt x="90883" y="153"/>
                    <a:pt x="90792" y="61"/>
                  </a:cubicBezTo>
                  <a:cubicBezTo>
                    <a:pt x="90731" y="31"/>
                    <a:pt x="90701" y="1"/>
                    <a:pt x="90671" y="1"/>
                  </a:cubicBezTo>
                  <a:close/>
                  <a:moveTo>
                    <a:pt x="91643" y="1"/>
                  </a:moveTo>
                  <a:cubicBezTo>
                    <a:pt x="91491" y="1"/>
                    <a:pt x="91400" y="183"/>
                    <a:pt x="91522" y="274"/>
                  </a:cubicBezTo>
                  <a:cubicBezTo>
                    <a:pt x="91552" y="305"/>
                    <a:pt x="91582" y="335"/>
                    <a:pt x="91643" y="335"/>
                  </a:cubicBezTo>
                  <a:lnTo>
                    <a:pt x="91947" y="335"/>
                  </a:lnTo>
                  <a:cubicBezTo>
                    <a:pt x="92099" y="335"/>
                    <a:pt x="92160" y="153"/>
                    <a:pt x="92069" y="61"/>
                  </a:cubicBezTo>
                  <a:cubicBezTo>
                    <a:pt x="92038" y="31"/>
                    <a:pt x="92008" y="1"/>
                    <a:pt x="91947" y="1"/>
                  </a:cubicBezTo>
                  <a:close/>
                  <a:moveTo>
                    <a:pt x="92920" y="1"/>
                  </a:moveTo>
                  <a:cubicBezTo>
                    <a:pt x="92768" y="1"/>
                    <a:pt x="92707" y="183"/>
                    <a:pt x="92798" y="274"/>
                  </a:cubicBezTo>
                  <a:cubicBezTo>
                    <a:pt x="92829" y="305"/>
                    <a:pt x="92859" y="335"/>
                    <a:pt x="92920" y="335"/>
                  </a:cubicBezTo>
                  <a:lnTo>
                    <a:pt x="93254" y="335"/>
                  </a:lnTo>
                  <a:cubicBezTo>
                    <a:pt x="93376" y="335"/>
                    <a:pt x="93467" y="153"/>
                    <a:pt x="93345" y="61"/>
                  </a:cubicBezTo>
                  <a:cubicBezTo>
                    <a:pt x="93315" y="31"/>
                    <a:pt x="93285" y="1"/>
                    <a:pt x="93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2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1166575" y="-2144750"/>
            <a:ext cx="6810850" cy="9433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" name="Google Shape;236;p19"/>
          <p:cNvGrpSpPr/>
          <p:nvPr/>
        </p:nvGrpSpPr>
        <p:grpSpPr>
          <a:xfrm>
            <a:off x="91439" y="91448"/>
            <a:ext cx="8961098" cy="4956043"/>
            <a:chOff x="91439" y="91448"/>
            <a:chExt cx="8961098" cy="4956043"/>
          </a:xfrm>
        </p:grpSpPr>
        <p:sp>
          <p:nvSpPr>
            <p:cNvPr id="237" name="Google Shape;237;p19"/>
            <p:cNvSpPr/>
            <p:nvPr/>
          </p:nvSpPr>
          <p:spPr>
            <a:xfrm>
              <a:off x="91439" y="91448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13800" y="3709"/>
                  </a:moveTo>
                  <a:cubicBezTo>
                    <a:pt x="14043" y="3587"/>
                    <a:pt x="14347" y="3617"/>
                    <a:pt x="14560" y="3830"/>
                  </a:cubicBezTo>
                  <a:cubicBezTo>
                    <a:pt x="14803" y="4073"/>
                    <a:pt x="14803" y="4469"/>
                    <a:pt x="14560" y="4712"/>
                  </a:cubicBezTo>
                  <a:cubicBezTo>
                    <a:pt x="14317" y="4985"/>
                    <a:pt x="13891" y="4985"/>
                    <a:pt x="13648" y="4712"/>
                  </a:cubicBezTo>
                  <a:cubicBezTo>
                    <a:pt x="13496" y="4560"/>
                    <a:pt x="13435" y="4347"/>
                    <a:pt x="13466" y="4134"/>
                  </a:cubicBezTo>
                  <a:cubicBezTo>
                    <a:pt x="13253" y="4043"/>
                    <a:pt x="13040" y="3982"/>
                    <a:pt x="12797" y="3982"/>
                  </a:cubicBezTo>
                  <a:cubicBezTo>
                    <a:pt x="12371" y="3982"/>
                    <a:pt x="11976" y="4134"/>
                    <a:pt x="11672" y="4469"/>
                  </a:cubicBezTo>
                  <a:cubicBezTo>
                    <a:pt x="11368" y="4772"/>
                    <a:pt x="11186" y="5168"/>
                    <a:pt x="11186" y="5593"/>
                  </a:cubicBezTo>
                  <a:cubicBezTo>
                    <a:pt x="11186" y="5988"/>
                    <a:pt x="11368" y="6414"/>
                    <a:pt x="11672" y="6718"/>
                  </a:cubicBezTo>
                  <a:cubicBezTo>
                    <a:pt x="12189" y="7235"/>
                    <a:pt x="12919" y="7508"/>
                    <a:pt x="13618" y="7508"/>
                  </a:cubicBezTo>
                  <a:cubicBezTo>
                    <a:pt x="14317" y="7508"/>
                    <a:pt x="15016" y="7235"/>
                    <a:pt x="15563" y="6718"/>
                  </a:cubicBezTo>
                  <a:lnTo>
                    <a:pt x="15563" y="6718"/>
                  </a:lnTo>
                  <a:cubicBezTo>
                    <a:pt x="16080" y="6171"/>
                    <a:pt x="16353" y="5472"/>
                    <a:pt x="16353" y="4772"/>
                  </a:cubicBezTo>
                  <a:cubicBezTo>
                    <a:pt x="16353" y="4073"/>
                    <a:pt x="16080" y="3374"/>
                    <a:pt x="15563" y="2827"/>
                  </a:cubicBezTo>
                  <a:cubicBezTo>
                    <a:pt x="14712" y="1976"/>
                    <a:pt x="13587" y="1551"/>
                    <a:pt x="12463" y="1551"/>
                  </a:cubicBezTo>
                  <a:cubicBezTo>
                    <a:pt x="11338" y="1551"/>
                    <a:pt x="10213" y="1976"/>
                    <a:pt x="9393" y="2827"/>
                  </a:cubicBezTo>
                  <a:cubicBezTo>
                    <a:pt x="8542" y="3678"/>
                    <a:pt x="8116" y="4803"/>
                    <a:pt x="8116" y="5897"/>
                  </a:cubicBezTo>
                  <a:lnTo>
                    <a:pt x="8116" y="5897"/>
                  </a:lnTo>
                  <a:cubicBezTo>
                    <a:pt x="8116" y="7022"/>
                    <a:pt x="8542" y="8146"/>
                    <a:pt x="9393" y="8997"/>
                  </a:cubicBezTo>
                  <a:lnTo>
                    <a:pt x="9757" y="9393"/>
                  </a:lnTo>
                  <a:lnTo>
                    <a:pt x="12523" y="12128"/>
                  </a:lnTo>
                  <a:cubicBezTo>
                    <a:pt x="12615" y="12250"/>
                    <a:pt x="12615" y="12402"/>
                    <a:pt x="12523" y="12523"/>
                  </a:cubicBezTo>
                  <a:cubicBezTo>
                    <a:pt x="12432" y="12615"/>
                    <a:pt x="12250" y="12615"/>
                    <a:pt x="12159" y="12523"/>
                  </a:cubicBezTo>
                  <a:lnTo>
                    <a:pt x="9818" y="10183"/>
                  </a:lnTo>
                  <a:lnTo>
                    <a:pt x="9818" y="10183"/>
                  </a:lnTo>
                  <a:lnTo>
                    <a:pt x="8998" y="9362"/>
                  </a:lnTo>
                  <a:cubicBezTo>
                    <a:pt x="8146" y="8511"/>
                    <a:pt x="7052" y="8086"/>
                    <a:pt x="5928" y="8086"/>
                  </a:cubicBezTo>
                  <a:cubicBezTo>
                    <a:pt x="4803" y="8086"/>
                    <a:pt x="3678" y="8511"/>
                    <a:pt x="2827" y="9362"/>
                  </a:cubicBezTo>
                  <a:cubicBezTo>
                    <a:pt x="1976" y="10213"/>
                    <a:pt x="1551" y="11338"/>
                    <a:pt x="1551" y="12463"/>
                  </a:cubicBezTo>
                  <a:lnTo>
                    <a:pt x="1551" y="12463"/>
                  </a:lnTo>
                  <a:cubicBezTo>
                    <a:pt x="1551" y="13587"/>
                    <a:pt x="1976" y="14681"/>
                    <a:pt x="2827" y="15533"/>
                  </a:cubicBezTo>
                  <a:lnTo>
                    <a:pt x="2827" y="15533"/>
                  </a:lnTo>
                  <a:cubicBezTo>
                    <a:pt x="3374" y="16080"/>
                    <a:pt x="4073" y="16353"/>
                    <a:pt x="4773" y="16353"/>
                  </a:cubicBezTo>
                  <a:cubicBezTo>
                    <a:pt x="5472" y="16353"/>
                    <a:pt x="6171" y="16080"/>
                    <a:pt x="6718" y="15533"/>
                  </a:cubicBezTo>
                  <a:lnTo>
                    <a:pt x="6718" y="15533"/>
                  </a:lnTo>
                  <a:cubicBezTo>
                    <a:pt x="7265" y="15016"/>
                    <a:pt x="7508" y="14317"/>
                    <a:pt x="7508" y="13587"/>
                  </a:cubicBezTo>
                  <a:cubicBezTo>
                    <a:pt x="7508" y="12888"/>
                    <a:pt x="7265" y="12189"/>
                    <a:pt x="6718" y="11642"/>
                  </a:cubicBezTo>
                  <a:cubicBezTo>
                    <a:pt x="6414" y="11338"/>
                    <a:pt x="5988" y="11186"/>
                    <a:pt x="5593" y="11186"/>
                  </a:cubicBezTo>
                  <a:cubicBezTo>
                    <a:pt x="5198" y="11186"/>
                    <a:pt x="4773" y="11338"/>
                    <a:pt x="4469" y="11642"/>
                  </a:cubicBezTo>
                  <a:cubicBezTo>
                    <a:pt x="4165" y="11976"/>
                    <a:pt x="4013" y="12371"/>
                    <a:pt x="4013" y="12767"/>
                  </a:cubicBezTo>
                  <a:cubicBezTo>
                    <a:pt x="4013" y="13010"/>
                    <a:pt x="4043" y="13253"/>
                    <a:pt x="4165" y="13466"/>
                  </a:cubicBezTo>
                  <a:cubicBezTo>
                    <a:pt x="4347" y="13435"/>
                    <a:pt x="4560" y="13496"/>
                    <a:pt x="4742" y="13648"/>
                  </a:cubicBezTo>
                  <a:cubicBezTo>
                    <a:pt x="4985" y="13891"/>
                    <a:pt x="4985" y="14286"/>
                    <a:pt x="4742" y="14560"/>
                  </a:cubicBezTo>
                  <a:cubicBezTo>
                    <a:pt x="4469" y="14803"/>
                    <a:pt x="4073" y="14803"/>
                    <a:pt x="3830" y="14560"/>
                  </a:cubicBezTo>
                  <a:cubicBezTo>
                    <a:pt x="3618" y="14347"/>
                    <a:pt x="3587" y="14013"/>
                    <a:pt x="3709" y="13770"/>
                  </a:cubicBezTo>
                  <a:cubicBezTo>
                    <a:pt x="3557" y="13466"/>
                    <a:pt x="3466" y="13131"/>
                    <a:pt x="3466" y="12767"/>
                  </a:cubicBezTo>
                  <a:cubicBezTo>
                    <a:pt x="3466" y="12250"/>
                    <a:pt x="3678" y="11703"/>
                    <a:pt x="4104" y="11277"/>
                  </a:cubicBezTo>
                  <a:cubicBezTo>
                    <a:pt x="4499" y="10882"/>
                    <a:pt x="5046" y="10669"/>
                    <a:pt x="5593" y="10669"/>
                  </a:cubicBezTo>
                  <a:cubicBezTo>
                    <a:pt x="6140" y="10669"/>
                    <a:pt x="6687" y="10882"/>
                    <a:pt x="7083" y="11277"/>
                  </a:cubicBezTo>
                  <a:cubicBezTo>
                    <a:pt x="7721" y="11915"/>
                    <a:pt x="8055" y="12767"/>
                    <a:pt x="8055" y="13587"/>
                  </a:cubicBezTo>
                  <a:cubicBezTo>
                    <a:pt x="8055" y="14438"/>
                    <a:pt x="7721" y="15259"/>
                    <a:pt x="7083" y="15897"/>
                  </a:cubicBezTo>
                  <a:lnTo>
                    <a:pt x="7083" y="15928"/>
                  </a:lnTo>
                  <a:cubicBezTo>
                    <a:pt x="6444" y="16566"/>
                    <a:pt x="5624" y="16870"/>
                    <a:pt x="4773" y="16870"/>
                  </a:cubicBezTo>
                  <a:cubicBezTo>
                    <a:pt x="3952" y="16870"/>
                    <a:pt x="3101" y="16566"/>
                    <a:pt x="2462" y="15928"/>
                  </a:cubicBezTo>
                  <a:lnTo>
                    <a:pt x="2462" y="15928"/>
                  </a:lnTo>
                  <a:lnTo>
                    <a:pt x="2462" y="15928"/>
                  </a:lnTo>
                  <a:cubicBezTo>
                    <a:pt x="1520" y="14955"/>
                    <a:pt x="1034" y="13709"/>
                    <a:pt x="1034" y="12463"/>
                  </a:cubicBezTo>
                  <a:lnTo>
                    <a:pt x="1034" y="12463"/>
                  </a:lnTo>
                  <a:cubicBezTo>
                    <a:pt x="1034" y="12219"/>
                    <a:pt x="1064" y="11946"/>
                    <a:pt x="1095" y="11703"/>
                  </a:cubicBezTo>
                  <a:cubicBezTo>
                    <a:pt x="365" y="10943"/>
                    <a:pt x="0" y="9970"/>
                    <a:pt x="0" y="8997"/>
                  </a:cubicBezTo>
                  <a:cubicBezTo>
                    <a:pt x="0" y="8025"/>
                    <a:pt x="396" y="7022"/>
                    <a:pt x="1125" y="6262"/>
                  </a:cubicBezTo>
                  <a:cubicBezTo>
                    <a:pt x="1885" y="5502"/>
                    <a:pt x="2888" y="5137"/>
                    <a:pt x="3891" y="5137"/>
                  </a:cubicBezTo>
                  <a:cubicBezTo>
                    <a:pt x="4438" y="5137"/>
                    <a:pt x="4955" y="5228"/>
                    <a:pt x="5472" y="5441"/>
                  </a:cubicBezTo>
                  <a:cubicBezTo>
                    <a:pt x="5228" y="4955"/>
                    <a:pt x="5137" y="4408"/>
                    <a:pt x="5137" y="3891"/>
                  </a:cubicBezTo>
                  <a:lnTo>
                    <a:pt x="5137" y="3891"/>
                  </a:lnTo>
                  <a:cubicBezTo>
                    <a:pt x="5137" y="2888"/>
                    <a:pt x="5502" y="1885"/>
                    <a:pt x="6262" y="1125"/>
                  </a:cubicBezTo>
                  <a:cubicBezTo>
                    <a:pt x="7022" y="365"/>
                    <a:pt x="8025" y="0"/>
                    <a:pt x="9028" y="0"/>
                  </a:cubicBezTo>
                  <a:cubicBezTo>
                    <a:pt x="10001" y="0"/>
                    <a:pt x="10973" y="365"/>
                    <a:pt x="11703" y="1095"/>
                  </a:cubicBezTo>
                  <a:cubicBezTo>
                    <a:pt x="11976" y="1034"/>
                    <a:pt x="12219" y="1034"/>
                    <a:pt x="12463" y="1034"/>
                  </a:cubicBezTo>
                  <a:cubicBezTo>
                    <a:pt x="13709" y="1034"/>
                    <a:pt x="14985" y="1490"/>
                    <a:pt x="15928" y="2462"/>
                  </a:cubicBezTo>
                  <a:lnTo>
                    <a:pt x="15928" y="2462"/>
                  </a:lnTo>
                  <a:cubicBezTo>
                    <a:pt x="16566" y="3101"/>
                    <a:pt x="16870" y="3921"/>
                    <a:pt x="16870" y="4772"/>
                  </a:cubicBezTo>
                  <a:cubicBezTo>
                    <a:pt x="16870" y="5593"/>
                    <a:pt x="16566" y="6444"/>
                    <a:pt x="15928" y="7083"/>
                  </a:cubicBezTo>
                  <a:lnTo>
                    <a:pt x="15928" y="7083"/>
                  </a:lnTo>
                  <a:cubicBezTo>
                    <a:pt x="15289" y="7721"/>
                    <a:pt x="14438" y="8055"/>
                    <a:pt x="13618" y="8055"/>
                  </a:cubicBezTo>
                  <a:cubicBezTo>
                    <a:pt x="12767" y="8055"/>
                    <a:pt x="11916" y="7721"/>
                    <a:pt x="11277" y="7083"/>
                  </a:cubicBezTo>
                  <a:cubicBezTo>
                    <a:pt x="10882" y="6687"/>
                    <a:pt x="10669" y="6140"/>
                    <a:pt x="10669" y="5593"/>
                  </a:cubicBezTo>
                  <a:cubicBezTo>
                    <a:pt x="10669" y="5046"/>
                    <a:pt x="10882" y="4499"/>
                    <a:pt x="11277" y="4104"/>
                  </a:cubicBezTo>
                  <a:cubicBezTo>
                    <a:pt x="11703" y="3678"/>
                    <a:pt x="12250" y="3465"/>
                    <a:pt x="12797" y="3465"/>
                  </a:cubicBezTo>
                  <a:cubicBezTo>
                    <a:pt x="13131" y="3465"/>
                    <a:pt x="13496" y="3557"/>
                    <a:pt x="13800" y="3709"/>
                  </a:cubicBezTo>
                  <a:close/>
                  <a:moveTo>
                    <a:pt x="1976" y="1976"/>
                  </a:moveTo>
                  <a:lnTo>
                    <a:pt x="1976" y="3374"/>
                  </a:lnTo>
                  <a:cubicBezTo>
                    <a:pt x="1976" y="3800"/>
                    <a:pt x="1946" y="3921"/>
                    <a:pt x="1946" y="3921"/>
                  </a:cubicBezTo>
                  <a:cubicBezTo>
                    <a:pt x="2007" y="3921"/>
                    <a:pt x="2067" y="3891"/>
                    <a:pt x="2159" y="3861"/>
                  </a:cubicBezTo>
                  <a:cubicBezTo>
                    <a:pt x="2493" y="3800"/>
                    <a:pt x="3070" y="3648"/>
                    <a:pt x="3982" y="3982"/>
                  </a:cubicBezTo>
                  <a:cubicBezTo>
                    <a:pt x="3678" y="3070"/>
                    <a:pt x="3800" y="2493"/>
                    <a:pt x="3891" y="2158"/>
                  </a:cubicBezTo>
                  <a:cubicBezTo>
                    <a:pt x="3891" y="2067"/>
                    <a:pt x="3921" y="1976"/>
                    <a:pt x="3921" y="1946"/>
                  </a:cubicBezTo>
                  <a:cubicBezTo>
                    <a:pt x="3921" y="1946"/>
                    <a:pt x="3800" y="1976"/>
                    <a:pt x="3374" y="1976"/>
                  </a:cubicBezTo>
                  <a:close/>
                  <a:moveTo>
                    <a:pt x="4742" y="4469"/>
                  </a:moveTo>
                  <a:lnTo>
                    <a:pt x="4742" y="4469"/>
                  </a:lnTo>
                  <a:lnTo>
                    <a:pt x="4742" y="4469"/>
                  </a:lnTo>
                  <a:lnTo>
                    <a:pt x="4742" y="4469"/>
                  </a:lnTo>
                  <a:cubicBezTo>
                    <a:pt x="4742" y="4438"/>
                    <a:pt x="4742" y="4408"/>
                    <a:pt x="4742" y="4377"/>
                  </a:cubicBezTo>
                  <a:lnTo>
                    <a:pt x="4742" y="4377"/>
                  </a:lnTo>
                  <a:lnTo>
                    <a:pt x="4742" y="4377"/>
                  </a:lnTo>
                  <a:lnTo>
                    <a:pt x="474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47"/>
                  </a:lnTo>
                  <a:cubicBezTo>
                    <a:pt x="4165" y="3253"/>
                    <a:pt x="4317" y="2614"/>
                    <a:pt x="4377" y="2250"/>
                  </a:cubicBezTo>
                  <a:cubicBezTo>
                    <a:pt x="4408" y="2128"/>
                    <a:pt x="4438" y="2037"/>
                    <a:pt x="4438" y="1946"/>
                  </a:cubicBezTo>
                  <a:cubicBezTo>
                    <a:pt x="4438" y="1551"/>
                    <a:pt x="4225" y="1459"/>
                    <a:pt x="3374" y="1459"/>
                  </a:cubicBezTo>
                  <a:lnTo>
                    <a:pt x="1703" y="1429"/>
                  </a:lnTo>
                  <a:cubicBezTo>
                    <a:pt x="1551" y="1429"/>
                    <a:pt x="1459" y="1551"/>
                    <a:pt x="1459" y="1703"/>
                  </a:cubicBezTo>
                  <a:lnTo>
                    <a:pt x="1459" y="3374"/>
                  </a:lnTo>
                  <a:cubicBezTo>
                    <a:pt x="1459" y="4225"/>
                    <a:pt x="1551" y="4438"/>
                    <a:pt x="1946" y="4438"/>
                  </a:cubicBezTo>
                  <a:cubicBezTo>
                    <a:pt x="2067" y="4438"/>
                    <a:pt x="2159" y="4408"/>
                    <a:pt x="2250" y="4377"/>
                  </a:cubicBezTo>
                  <a:cubicBezTo>
                    <a:pt x="2614" y="4286"/>
                    <a:pt x="3253" y="4165"/>
                    <a:pt x="4377" y="4712"/>
                  </a:cubicBez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408" y="4712"/>
                  </a:lnTo>
                  <a:lnTo>
                    <a:pt x="4408" y="4712"/>
                  </a:lnTo>
                  <a:lnTo>
                    <a:pt x="4408" y="4712"/>
                  </a:lnTo>
                  <a:lnTo>
                    <a:pt x="4408" y="4712"/>
                  </a:lnTo>
                  <a:lnTo>
                    <a:pt x="4408" y="4742"/>
                  </a:lnTo>
                  <a:cubicBezTo>
                    <a:pt x="4438" y="4742"/>
                    <a:pt x="4469" y="4742"/>
                    <a:pt x="4499" y="4742"/>
                  </a:cubicBezTo>
                  <a:lnTo>
                    <a:pt x="4499" y="4742"/>
                  </a:lnTo>
                  <a:lnTo>
                    <a:pt x="4499" y="4742"/>
                  </a:lnTo>
                  <a:lnTo>
                    <a:pt x="4499" y="4742"/>
                  </a:lnTo>
                  <a:cubicBezTo>
                    <a:pt x="4529" y="4742"/>
                    <a:pt x="4560" y="4742"/>
                    <a:pt x="4560" y="4712"/>
                  </a:cubicBez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cubicBezTo>
                    <a:pt x="4651" y="4681"/>
                    <a:pt x="4651" y="4681"/>
                    <a:pt x="4651" y="4681"/>
                  </a:cubicBezTo>
                  <a:lnTo>
                    <a:pt x="4651" y="4681"/>
                  </a:lnTo>
                  <a:lnTo>
                    <a:pt x="4651" y="4681"/>
                  </a:lnTo>
                  <a:lnTo>
                    <a:pt x="4651" y="4681"/>
                  </a:lnTo>
                  <a:lnTo>
                    <a:pt x="4681" y="4681"/>
                  </a:lnTo>
                  <a:lnTo>
                    <a:pt x="4681" y="468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42" y="4590"/>
                  </a:lnTo>
                  <a:lnTo>
                    <a:pt x="4742" y="4590"/>
                  </a:lnTo>
                  <a:cubicBezTo>
                    <a:pt x="4742" y="4560"/>
                    <a:pt x="4742" y="4529"/>
                    <a:pt x="4742" y="4469"/>
                  </a:cubicBezTo>
                  <a:close/>
                  <a:moveTo>
                    <a:pt x="1247" y="11064"/>
                  </a:moveTo>
                  <a:cubicBezTo>
                    <a:pt x="1459" y="10304"/>
                    <a:pt x="1855" y="9605"/>
                    <a:pt x="2462" y="8997"/>
                  </a:cubicBezTo>
                  <a:cubicBezTo>
                    <a:pt x="3405" y="8055"/>
                    <a:pt x="4651" y="7569"/>
                    <a:pt x="5928" y="7569"/>
                  </a:cubicBezTo>
                  <a:cubicBezTo>
                    <a:pt x="6444" y="7569"/>
                    <a:pt x="6961" y="7660"/>
                    <a:pt x="7447" y="7812"/>
                  </a:cubicBezTo>
                  <a:lnTo>
                    <a:pt x="6262" y="6627"/>
                  </a:lnTo>
                  <a:cubicBezTo>
                    <a:pt x="5624" y="5988"/>
                    <a:pt x="4742" y="5654"/>
                    <a:pt x="3891" y="5654"/>
                  </a:cubicBezTo>
                  <a:cubicBezTo>
                    <a:pt x="3040" y="5654"/>
                    <a:pt x="2159" y="5988"/>
                    <a:pt x="1520" y="6627"/>
                  </a:cubicBezTo>
                  <a:cubicBezTo>
                    <a:pt x="851" y="7295"/>
                    <a:pt x="517" y="8146"/>
                    <a:pt x="517" y="8997"/>
                  </a:cubicBezTo>
                  <a:cubicBezTo>
                    <a:pt x="517" y="9727"/>
                    <a:pt x="760" y="10456"/>
                    <a:pt x="1247" y="11064"/>
                  </a:cubicBezTo>
                  <a:close/>
                  <a:moveTo>
                    <a:pt x="6627" y="6262"/>
                  </a:moveTo>
                  <a:lnTo>
                    <a:pt x="6627" y="6262"/>
                  </a:lnTo>
                  <a:lnTo>
                    <a:pt x="7812" y="7447"/>
                  </a:lnTo>
                  <a:cubicBezTo>
                    <a:pt x="7660" y="6961"/>
                    <a:pt x="7569" y="6444"/>
                    <a:pt x="7569" y="5897"/>
                  </a:cubicBezTo>
                  <a:lnTo>
                    <a:pt x="7569" y="5897"/>
                  </a:lnTo>
                  <a:cubicBezTo>
                    <a:pt x="7569" y="4651"/>
                    <a:pt x="8055" y="3405"/>
                    <a:pt x="8998" y="2462"/>
                  </a:cubicBezTo>
                  <a:cubicBezTo>
                    <a:pt x="9605" y="1855"/>
                    <a:pt x="10305" y="1459"/>
                    <a:pt x="11064" y="1216"/>
                  </a:cubicBezTo>
                  <a:cubicBezTo>
                    <a:pt x="10487" y="760"/>
                    <a:pt x="9757" y="517"/>
                    <a:pt x="9028" y="517"/>
                  </a:cubicBezTo>
                  <a:cubicBezTo>
                    <a:pt x="8146" y="517"/>
                    <a:pt x="7295" y="851"/>
                    <a:pt x="6627" y="1490"/>
                  </a:cubicBezTo>
                  <a:cubicBezTo>
                    <a:pt x="5988" y="2158"/>
                    <a:pt x="5654" y="3010"/>
                    <a:pt x="5654" y="3891"/>
                  </a:cubicBezTo>
                  <a:lnTo>
                    <a:pt x="5654" y="3891"/>
                  </a:lnTo>
                  <a:cubicBezTo>
                    <a:pt x="5654" y="4742"/>
                    <a:pt x="5988" y="5593"/>
                    <a:pt x="6627" y="6262"/>
                  </a:cubicBezTo>
                  <a:close/>
                  <a:moveTo>
                    <a:pt x="2189" y="11216"/>
                  </a:moveTo>
                  <a:cubicBezTo>
                    <a:pt x="2037" y="11368"/>
                    <a:pt x="2037" y="11612"/>
                    <a:pt x="2189" y="11794"/>
                  </a:cubicBezTo>
                  <a:cubicBezTo>
                    <a:pt x="2371" y="11946"/>
                    <a:pt x="2614" y="11946"/>
                    <a:pt x="2766" y="11794"/>
                  </a:cubicBezTo>
                  <a:cubicBezTo>
                    <a:pt x="2949" y="11612"/>
                    <a:pt x="2949" y="11368"/>
                    <a:pt x="2766" y="11216"/>
                  </a:cubicBezTo>
                  <a:cubicBezTo>
                    <a:pt x="2614" y="11034"/>
                    <a:pt x="2371" y="11034"/>
                    <a:pt x="2189" y="11216"/>
                  </a:cubicBezTo>
                  <a:close/>
                  <a:moveTo>
                    <a:pt x="3101" y="9727"/>
                  </a:moveTo>
                  <a:cubicBezTo>
                    <a:pt x="2949" y="9879"/>
                    <a:pt x="2949" y="10122"/>
                    <a:pt x="3101" y="10304"/>
                  </a:cubicBezTo>
                  <a:cubicBezTo>
                    <a:pt x="3253" y="10456"/>
                    <a:pt x="3526" y="10456"/>
                    <a:pt x="3678" y="10304"/>
                  </a:cubicBezTo>
                  <a:cubicBezTo>
                    <a:pt x="3830" y="10122"/>
                    <a:pt x="3830" y="9879"/>
                    <a:pt x="3678" y="9727"/>
                  </a:cubicBezTo>
                  <a:cubicBezTo>
                    <a:pt x="3526" y="9545"/>
                    <a:pt x="3253" y="9545"/>
                    <a:pt x="3101" y="9727"/>
                  </a:cubicBezTo>
                  <a:close/>
                  <a:moveTo>
                    <a:pt x="4529" y="8876"/>
                  </a:moveTo>
                  <a:cubicBezTo>
                    <a:pt x="4377" y="9028"/>
                    <a:pt x="4377" y="9301"/>
                    <a:pt x="4529" y="9453"/>
                  </a:cubicBezTo>
                  <a:cubicBezTo>
                    <a:pt x="4681" y="9605"/>
                    <a:pt x="4955" y="9605"/>
                    <a:pt x="5107" y="9453"/>
                  </a:cubicBezTo>
                  <a:cubicBezTo>
                    <a:pt x="5259" y="9301"/>
                    <a:pt x="5259" y="9028"/>
                    <a:pt x="5107" y="8876"/>
                  </a:cubicBezTo>
                  <a:cubicBezTo>
                    <a:pt x="4955" y="8724"/>
                    <a:pt x="4681" y="8724"/>
                    <a:pt x="4529" y="8876"/>
                  </a:cubicBezTo>
                  <a:close/>
                  <a:moveTo>
                    <a:pt x="6171" y="8694"/>
                  </a:moveTo>
                  <a:cubicBezTo>
                    <a:pt x="6019" y="8876"/>
                    <a:pt x="6019" y="9119"/>
                    <a:pt x="6171" y="9271"/>
                  </a:cubicBezTo>
                  <a:cubicBezTo>
                    <a:pt x="6323" y="9423"/>
                    <a:pt x="6596" y="9423"/>
                    <a:pt x="6748" y="9271"/>
                  </a:cubicBezTo>
                  <a:cubicBezTo>
                    <a:pt x="6900" y="9119"/>
                    <a:pt x="6900" y="8876"/>
                    <a:pt x="6748" y="8694"/>
                  </a:cubicBezTo>
                  <a:cubicBezTo>
                    <a:pt x="6596" y="8542"/>
                    <a:pt x="6323" y="8542"/>
                    <a:pt x="6171" y="8694"/>
                  </a:cubicBezTo>
                  <a:close/>
                  <a:moveTo>
                    <a:pt x="7721" y="9301"/>
                  </a:moveTo>
                  <a:cubicBezTo>
                    <a:pt x="7569" y="9484"/>
                    <a:pt x="7569" y="9727"/>
                    <a:pt x="7721" y="9879"/>
                  </a:cubicBezTo>
                  <a:cubicBezTo>
                    <a:pt x="7873" y="10061"/>
                    <a:pt x="8146" y="10061"/>
                    <a:pt x="8298" y="9879"/>
                  </a:cubicBezTo>
                  <a:cubicBezTo>
                    <a:pt x="8450" y="9727"/>
                    <a:pt x="8450" y="9484"/>
                    <a:pt x="8298" y="9301"/>
                  </a:cubicBezTo>
                  <a:cubicBezTo>
                    <a:pt x="8146" y="9149"/>
                    <a:pt x="7873" y="9149"/>
                    <a:pt x="7721" y="9301"/>
                  </a:cubicBezTo>
                  <a:close/>
                  <a:moveTo>
                    <a:pt x="11216" y="2189"/>
                  </a:moveTo>
                  <a:cubicBezTo>
                    <a:pt x="11064" y="2371"/>
                    <a:pt x="11064" y="2614"/>
                    <a:pt x="11216" y="2766"/>
                  </a:cubicBezTo>
                  <a:cubicBezTo>
                    <a:pt x="11368" y="2918"/>
                    <a:pt x="11642" y="2918"/>
                    <a:pt x="11794" y="2766"/>
                  </a:cubicBezTo>
                  <a:cubicBezTo>
                    <a:pt x="11946" y="2614"/>
                    <a:pt x="11946" y="2371"/>
                    <a:pt x="11794" y="2189"/>
                  </a:cubicBezTo>
                  <a:cubicBezTo>
                    <a:pt x="11642" y="2037"/>
                    <a:pt x="11368" y="2037"/>
                    <a:pt x="11216" y="2189"/>
                  </a:cubicBezTo>
                  <a:close/>
                  <a:moveTo>
                    <a:pt x="9727" y="3101"/>
                  </a:moveTo>
                  <a:cubicBezTo>
                    <a:pt x="9575" y="3253"/>
                    <a:pt x="9575" y="3526"/>
                    <a:pt x="9727" y="3678"/>
                  </a:cubicBezTo>
                  <a:cubicBezTo>
                    <a:pt x="9879" y="3830"/>
                    <a:pt x="10153" y="3830"/>
                    <a:pt x="10305" y="3678"/>
                  </a:cubicBezTo>
                  <a:cubicBezTo>
                    <a:pt x="10457" y="3526"/>
                    <a:pt x="10457" y="3253"/>
                    <a:pt x="10305" y="3101"/>
                  </a:cubicBezTo>
                  <a:cubicBezTo>
                    <a:pt x="10153" y="2949"/>
                    <a:pt x="9879" y="2949"/>
                    <a:pt x="9727" y="3101"/>
                  </a:cubicBezTo>
                  <a:close/>
                  <a:moveTo>
                    <a:pt x="8906" y="4529"/>
                  </a:moveTo>
                  <a:cubicBezTo>
                    <a:pt x="8724" y="4681"/>
                    <a:pt x="8724" y="4924"/>
                    <a:pt x="8906" y="5107"/>
                  </a:cubicBezTo>
                  <a:cubicBezTo>
                    <a:pt x="9058" y="5259"/>
                    <a:pt x="9301" y="5259"/>
                    <a:pt x="9453" y="5107"/>
                  </a:cubicBezTo>
                  <a:cubicBezTo>
                    <a:pt x="9636" y="4924"/>
                    <a:pt x="9636" y="4681"/>
                    <a:pt x="9453" y="4529"/>
                  </a:cubicBezTo>
                  <a:cubicBezTo>
                    <a:pt x="9301" y="4347"/>
                    <a:pt x="9058" y="4347"/>
                    <a:pt x="8906" y="4529"/>
                  </a:cubicBezTo>
                  <a:close/>
                  <a:moveTo>
                    <a:pt x="8724" y="6171"/>
                  </a:moveTo>
                  <a:cubicBezTo>
                    <a:pt x="8542" y="6323"/>
                    <a:pt x="8542" y="6596"/>
                    <a:pt x="8724" y="6748"/>
                  </a:cubicBezTo>
                  <a:cubicBezTo>
                    <a:pt x="8876" y="6900"/>
                    <a:pt x="9119" y="6900"/>
                    <a:pt x="9301" y="6748"/>
                  </a:cubicBezTo>
                  <a:cubicBezTo>
                    <a:pt x="9453" y="6596"/>
                    <a:pt x="9453" y="6323"/>
                    <a:pt x="9301" y="6171"/>
                  </a:cubicBezTo>
                  <a:cubicBezTo>
                    <a:pt x="9119" y="6019"/>
                    <a:pt x="8876" y="6019"/>
                    <a:pt x="8724" y="6171"/>
                  </a:cubicBezTo>
                  <a:close/>
                  <a:moveTo>
                    <a:pt x="9332" y="7721"/>
                  </a:moveTo>
                  <a:cubicBezTo>
                    <a:pt x="9180" y="7873"/>
                    <a:pt x="9180" y="8146"/>
                    <a:pt x="9332" y="8298"/>
                  </a:cubicBezTo>
                  <a:cubicBezTo>
                    <a:pt x="9484" y="8450"/>
                    <a:pt x="9727" y="8450"/>
                    <a:pt x="9909" y="8298"/>
                  </a:cubicBezTo>
                  <a:cubicBezTo>
                    <a:pt x="10061" y="8146"/>
                    <a:pt x="10061" y="7873"/>
                    <a:pt x="9909" y="7721"/>
                  </a:cubicBezTo>
                  <a:cubicBezTo>
                    <a:pt x="9727" y="7569"/>
                    <a:pt x="9484" y="7569"/>
                    <a:pt x="9332" y="77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8567328" y="91448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3071" y="3709"/>
                  </a:moveTo>
                  <a:cubicBezTo>
                    <a:pt x="2827" y="3587"/>
                    <a:pt x="2524" y="3617"/>
                    <a:pt x="2311" y="3830"/>
                  </a:cubicBezTo>
                  <a:cubicBezTo>
                    <a:pt x="2068" y="4073"/>
                    <a:pt x="2068" y="4469"/>
                    <a:pt x="2311" y="4712"/>
                  </a:cubicBezTo>
                  <a:cubicBezTo>
                    <a:pt x="2554" y="4985"/>
                    <a:pt x="2979" y="4985"/>
                    <a:pt x="3223" y="4712"/>
                  </a:cubicBezTo>
                  <a:cubicBezTo>
                    <a:pt x="3375" y="4560"/>
                    <a:pt x="3435" y="4347"/>
                    <a:pt x="3405" y="4134"/>
                  </a:cubicBezTo>
                  <a:cubicBezTo>
                    <a:pt x="3618" y="4043"/>
                    <a:pt x="3831" y="3982"/>
                    <a:pt x="4074" y="3982"/>
                  </a:cubicBezTo>
                  <a:cubicBezTo>
                    <a:pt x="4499" y="3982"/>
                    <a:pt x="4894" y="4134"/>
                    <a:pt x="5198" y="4469"/>
                  </a:cubicBezTo>
                  <a:cubicBezTo>
                    <a:pt x="5502" y="4772"/>
                    <a:pt x="5685" y="5168"/>
                    <a:pt x="5685" y="5593"/>
                  </a:cubicBezTo>
                  <a:cubicBezTo>
                    <a:pt x="5685" y="5988"/>
                    <a:pt x="5502" y="6414"/>
                    <a:pt x="5198" y="6718"/>
                  </a:cubicBezTo>
                  <a:cubicBezTo>
                    <a:pt x="4682" y="7235"/>
                    <a:pt x="3952" y="7508"/>
                    <a:pt x="3253" y="7508"/>
                  </a:cubicBezTo>
                  <a:cubicBezTo>
                    <a:pt x="2554" y="7508"/>
                    <a:pt x="1855" y="7235"/>
                    <a:pt x="1308" y="6718"/>
                  </a:cubicBezTo>
                  <a:lnTo>
                    <a:pt x="1308" y="6718"/>
                  </a:lnTo>
                  <a:cubicBezTo>
                    <a:pt x="791" y="6171"/>
                    <a:pt x="517" y="5472"/>
                    <a:pt x="517" y="4772"/>
                  </a:cubicBezTo>
                  <a:cubicBezTo>
                    <a:pt x="517" y="4073"/>
                    <a:pt x="791" y="3374"/>
                    <a:pt x="1308" y="2827"/>
                  </a:cubicBezTo>
                  <a:cubicBezTo>
                    <a:pt x="2159" y="1976"/>
                    <a:pt x="3283" y="1551"/>
                    <a:pt x="4408" y="1551"/>
                  </a:cubicBezTo>
                  <a:cubicBezTo>
                    <a:pt x="5533" y="1551"/>
                    <a:pt x="6657" y="1976"/>
                    <a:pt x="7478" y="2827"/>
                  </a:cubicBezTo>
                  <a:cubicBezTo>
                    <a:pt x="8329" y="3678"/>
                    <a:pt x="8755" y="4803"/>
                    <a:pt x="8755" y="5897"/>
                  </a:cubicBezTo>
                  <a:lnTo>
                    <a:pt x="8755" y="5897"/>
                  </a:lnTo>
                  <a:cubicBezTo>
                    <a:pt x="8755" y="7022"/>
                    <a:pt x="8329" y="8146"/>
                    <a:pt x="7478" y="8997"/>
                  </a:cubicBezTo>
                  <a:lnTo>
                    <a:pt x="4347" y="12128"/>
                  </a:lnTo>
                  <a:cubicBezTo>
                    <a:pt x="4256" y="12250"/>
                    <a:pt x="4256" y="12402"/>
                    <a:pt x="4347" y="12523"/>
                  </a:cubicBezTo>
                  <a:cubicBezTo>
                    <a:pt x="4438" y="12615"/>
                    <a:pt x="4621" y="12615"/>
                    <a:pt x="4712" y="12523"/>
                  </a:cubicBezTo>
                  <a:lnTo>
                    <a:pt x="7053" y="10183"/>
                  </a:lnTo>
                  <a:lnTo>
                    <a:pt x="7053" y="10183"/>
                  </a:lnTo>
                  <a:lnTo>
                    <a:pt x="7873" y="9362"/>
                  </a:lnTo>
                  <a:cubicBezTo>
                    <a:pt x="8724" y="8511"/>
                    <a:pt x="9819" y="8086"/>
                    <a:pt x="10943" y="8086"/>
                  </a:cubicBezTo>
                  <a:cubicBezTo>
                    <a:pt x="12068" y="8086"/>
                    <a:pt x="13192" y="8511"/>
                    <a:pt x="14044" y="9362"/>
                  </a:cubicBezTo>
                  <a:cubicBezTo>
                    <a:pt x="14895" y="10213"/>
                    <a:pt x="15320" y="11338"/>
                    <a:pt x="15320" y="12463"/>
                  </a:cubicBezTo>
                  <a:lnTo>
                    <a:pt x="15320" y="12463"/>
                  </a:lnTo>
                  <a:cubicBezTo>
                    <a:pt x="15320" y="13587"/>
                    <a:pt x="14895" y="14681"/>
                    <a:pt x="14044" y="15533"/>
                  </a:cubicBezTo>
                  <a:lnTo>
                    <a:pt x="14044" y="15533"/>
                  </a:lnTo>
                  <a:cubicBezTo>
                    <a:pt x="13496" y="16080"/>
                    <a:pt x="12797" y="16353"/>
                    <a:pt x="12098" y="16353"/>
                  </a:cubicBezTo>
                  <a:cubicBezTo>
                    <a:pt x="11399" y="16353"/>
                    <a:pt x="10700" y="16080"/>
                    <a:pt x="10153" y="15533"/>
                  </a:cubicBezTo>
                  <a:lnTo>
                    <a:pt x="10153" y="15533"/>
                  </a:lnTo>
                  <a:cubicBezTo>
                    <a:pt x="9606" y="15016"/>
                    <a:pt x="9363" y="14317"/>
                    <a:pt x="9363" y="13587"/>
                  </a:cubicBezTo>
                  <a:cubicBezTo>
                    <a:pt x="9363" y="12888"/>
                    <a:pt x="9606" y="12189"/>
                    <a:pt x="10153" y="11642"/>
                  </a:cubicBezTo>
                  <a:cubicBezTo>
                    <a:pt x="10457" y="11338"/>
                    <a:pt x="10882" y="11186"/>
                    <a:pt x="11278" y="11186"/>
                  </a:cubicBezTo>
                  <a:cubicBezTo>
                    <a:pt x="11673" y="11186"/>
                    <a:pt x="12098" y="11338"/>
                    <a:pt x="12402" y="11642"/>
                  </a:cubicBezTo>
                  <a:cubicBezTo>
                    <a:pt x="12706" y="11976"/>
                    <a:pt x="12858" y="12371"/>
                    <a:pt x="12858" y="12767"/>
                  </a:cubicBezTo>
                  <a:cubicBezTo>
                    <a:pt x="12858" y="13010"/>
                    <a:pt x="12828" y="13253"/>
                    <a:pt x="12706" y="13466"/>
                  </a:cubicBezTo>
                  <a:cubicBezTo>
                    <a:pt x="12524" y="13435"/>
                    <a:pt x="12311" y="13496"/>
                    <a:pt x="12129" y="13648"/>
                  </a:cubicBezTo>
                  <a:cubicBezTo>
                    <a:pt x="11885" y="13891"/>
                    <a:pt x="11885" y="14286"/>
                    <a:pt x="12129" y="14560"/>
                  </a:cubicBezTo>
                  <a:cubicBezTo>
                    <a:pt x="12402" y="14803"/>
                    <a:pt x="12797" y="14803"/>
                    <a:pt x="13040" y="14560"/>
                  </a:cubicBezTo>
                  <a:cubicBezTo>
                    <a:pt x="13253" y="14347"/>
                    <a:pt x="13284" y="14013"/>
                    <a:pt x="13162" y="13770"/>
                  </a:cubicBezTo>
                  <a:cubicBezTo>
                    <a:pt x="13314" y="13466"/>
                    <a:pt x="13405" y="13131"/>
                    <a:pt x="13405" y="12767"/>
                  </a:cubicBezTo>
                  <a:cubicBezTo>
                    <a:pt x="13405" y="12250"/>
                    <a:pt x="13192" y="11703"/>
                    <a:pt x="12767" y="11277"/>
                  </a:cubicBezTo>
                  <a:cubicBezTo>
                    <a:pt x="12372" y="10882"/>
                    <a:pt x="11825" y="10669"/>
                    <a:pt x="11278" y="10669"/>
                  </a:cubicBezTo>
                  <a:cubicBezTo>
                    <a:pt x="10730" y="10669"/>
                    <a:pt x="10183" y="10882"/>
                    <a:pt x="9788" y="11277"/>
                  </a:cubicBezTo>
                  <a:cubicBezTo>
                    <a:pt x="9150" y="11915"/>
                    <a:pt x="8815" y="12767"/>
                    <a:pt x="8815" y="13587"/>
                  </a:cubicBezTo>
                  <a:cubicBezTo>
                    <a:pt x="8815" y="14438"/>
                    <a:pt x="9150" y="15259"/>
                    <a:pt x="9788" y="15897"/>
                  </a:cubicBezTo>
                  <a:lnTo>
                    <a:pt x="9788" y="15928"/>
                  </a:lnTo>
                  <a:cubicBezTo>
                    <a:pt x="10426" y="16566"/>
                    <a:pt x="11247" y="16870"/>
                    <a:pt x="12098" y="16870"/>
                  </a:cubicBezTo>
                  <a:cubicBezTo>
                    <a:pt x="12919" y="16870"/>
                    <a:pt x="13770" y="16566"/>
                    <a:pt x="14408" y="15928"/>
                  </a:cubicBezTo>
                  <a:lnTo>
                    <a:pt x="14408" y="15928"/>
                  </a:lnTo>
                  <a:lnTo>
                    <a:pt x="14408" y="15928"/>
                  </a:lnTo>
                  <a:cubicBezTo>
                    <a:pt x="15351" y="14955"/>
                    <a:pt x="15837" y="13709"/>
                    <a:pt x="15837" y="12463"/>
                  </a:cubicBezTo>
                  <a:lnTo>
                    <a:pt x="15837" y="12463"/>
                  </a:lnTo>
                  <a:cubicBezTo>
                    <a:pt x="15837" y="12189"/>
                    <a:pt x="15806" y="11946"/>
                    <a:pt x="15776" y="11703"/>
                  </a:cubicBezTo>
                  <a:cubicBezTo>
                    <a:pt x="16506" y="10943"/>
                    <a:pt x="16870" y="9970"/>
                    <a:pt x="16870" y="8997"/>
                  </a:cubicBezTo>
                  <a:cubicBezTo>
                    <a:pt x="16870" y="8025"/>
                    <a:pt x="16475" y="7022"/>
                    <a:pt x="15746" y="6262"/>
                  </a:cubicBezTo>
                  <a:cubicBezTo>
                    <a:pt x="14986" y="5502"/>
                    <a:pt x="13983" y="5137"/>
                    <a:pt x="12980" y="5137"/>
                  </a:cubicBezTo>
                  <a:cubicBezTo>
                    <a:pt x="12433" y="5137"/>
                    <a:pt x="11916" y="5228"/>
                    <a:pt x="11399" y="5441"/>
                  </a:cubicBezTo>
                  <a:cubicBezTo>
                    <a:pt x="11642" y="4955"/>
                    <a:pt x="11733" y="4408"/>
                    <a:pt x="11733" y="3891"/>
                  </a:cubicBezTo>
                  <a:lnTo>
                    <a:pt x="11733" y="3891"/>
                  </a:lnTo>
                  <a:cubicBezTo>
                    <a:pt x="11733" y="2888"/>
                    <a:pt x="11369" y="1885"/>
                    <a:pt x="10609" y="1125"/>
                  </a:cubicBezTo>
                  <a:cubicBezTo>
                    <a:pt x="9849" y="365"/>
                    <a:pt x="8846" y="0"/>
                    <a:pt x="7843" y="0"/>
                  </a:cubicBezTo>
                  <a:cubicBezTo>
                    <a:pt x="6870" y="0"/>
                    <a:pt x="5897" y="365"/>
                    <a:pt x="5168" y="1095"/>
                  </a:cubicBezTo>
                  <a:cubicBezTo>
                    <a:pt x="4894" y="1034"/>
                    <a:pt x="4651" y="1034"/>
                    <a:pt x="4408" y="1034"/>
                  </a:cubicBezTo>
                  <a:cubicBezTo>
                    <a:pt x="3162" y="1034"/>
                    <a:pt x="1885" y="1490"/>
                    <a:pt x="943" y="2462"/>
                  </a:cubicBezTo>
                  <a:lnTo>
                    <a:pt x="943" y="2462"/>
                  </a:lnTo>
                  <a:cubicBezTo>
                    <a:pt x="305" y="3101"/>
                    <a:pt x="1" y="3921"/>
                    <a:pt x="1" y="4772"/>
                  </a:cubicBezTo>
                  <a:cubicBezTo>
                    <a:pt x="1" y="5593"/>
                    <a:pt x="305" y="6444"/>
                    <a:pt x="943" y="7083"/>
                  </a:cubicBezTo>
                  <a:lnTo>
                    <a:pt x="943" y="7083"/>
                  </a:lnTo>
                  <a:cubicBezTo>
                    <a:pt x="1581" y="7721"/>
                    <a:pt x="2432" y="8055"/>
                    <a:pt x="3253" y="8055"/>
                  </a:cubicBezTo>
                  <a:cubicBezTo>
                    <a:pt x="4104" y="8055"/>
                    <a:pt x="4955" y="7721"/>
                    <a:pt x="5594" y="7083"/>
                  </a:cubicBezTo>
                  <a:cubicBezTo>
                    <a:pt x="5989" y="6687"/>
                    <a:pt x="6201" y="6140"/>
                    <a:pt x="6201" y="5593"/>
                  </a:cubicBezTo>
                  <a:cubicBezTo>
                    <a:pt x="6201" y="5046"/>
                    <a:pt x="5989" y="4499"/>
                    <a:pt x="5594" y="4104"/>
                  </a:cubicBezTo>
                  <a:cubicBezTo>
                    <a:pt x="5168" y="3678"/>
                    <a:pt x="4621" y="3465"/>
                    <a:pt x="4074" y="3465"/>
                  </a:cubicBezTo>
                  <a:cubicBezTo>
                    <a:pt x="3739" y="3465"/>
                    <a:pt x="3405" y="3557"/>
                    <a:pt x="3071" y="3709"/>
                  </a:cubicBezTo>
                  <a:close/>
                  <a:moveTo>
                    <a:pt x="15411" y="1703"/>
                  </a:moveTo>
                  <a:lnTo>
                    <a:pt x="15411" y="3374"/>
                  </a:lnTo>
                  <a:cubicBezTo>
                    <a:pt x="15411" y="4225"/>
                    <a:pt x="15320" y="4438"/>
                    <a:pt x="14925" y="4438"/>
                  </a:cubicBezTo>
                  <a:cubicBezTo>
                    <a:pt x="14803" y="4438"/>
                    <a:pt x="14712" y="4408"/>
                    <a:pt x="14621" y="4377"/>
                  </a:cubicBezTo>
                  <a:cubicBezTo>
                    <a:pt x="14256" y="4286"/>
                    <a:pt x="13618" y="4165"/>
                    <a:pt x="12493" y="4712"/>
                  </a:cubicBez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63" y="4712"/>
                  </a:lnTo>
                  <a:lnTo>
                    <a:pt x="12463" y="4712"/>
                  </a:lnTo>
                  <a:lnTo>
                    <a:pt x="12463" y="4712"/>
                  </a:lnTo>
                  <a:lnTo>
                    <a:pt x="12463" y="4742"/>
                  </a:lnTo>
                  <a:lnTo>
                    <a:pt x="12463" y="4742"/>
                  </a:lnTo>
                  <a:cubicBezTo>
                    <a:pt x="12433" y="4742"/>
                    <a:pt x="12402" y="4742"/>
                    <a:pt x="12372" y="4742"/>
                  </a:cubicBezTo>
                  <a:lnTo>
                    <a:pt x="12372" y="4742"/>
                  </a:lnTo>
                  <a:lnTo>
                    <a:pt x="12372" y="4742"/>
                  </a:lnTo>
                  <a:lnTo>
                    <a:pt x="12372" y="4742"/>
                  </a:lnTo>
                  <a:cubicBezTo>
                    <a:pt x="12341" y="4742"/>
                    <a:pt x="12311" y="4742"/>
                    <a:pt x="12281" y="4742"/>
                  </a:cubicBez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cubicBezTo>
                    <a:pt x="12220" y="4681"/>
                    <a:pt x="12220" y="4681"/>
                    <a:pt x="12220" y="4681"/>
                  </a:cubicBezTo>
                  <a:lnTo>
                    <a:pt x="12220" y="4681"/>
                  </a:lnTo>
                  <a:lnTo>
                    <a:pt x="12220" y="4681"/>
                  </a:lnTo>
                  <a:lnTo>
                    <a:pt x="12220" y="4681"/>
                  </a:lnTo>
                  <a:lnTo>
                    <a:pt x="12189" y="4681"/>
                  </a:lnTo>
                  <a:lnTo>
                    <a:pt x="12189" y="468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29" y="4590"/>
                  </a:lnTo>
                  <a:lnTo>
                    <a:pt x="12129" y="4590"/>
                  </a:lnTo>
                  <a:cubicBezTo>
                    <a:pt x="12129" y="4560"/>
                    <a:pt x="12129" y="4529"/>
                    <a:pt x="12129" y="4469"/>
                  </a:cubicBezTo>
                  <a:lnTo>
                    <a:pt x="12129" y="4469"/>
                  </a:lnTo>
                  <a:lnTo>
                    <a:pt x="12129" y="4469"/>
                  </a:lnTo>
                  <a:lnTo>
                    <a:pt x="12129" y="4469"/>
                  </a:lnTo>
                  <a:cubicBezTo>
                    <a:pt x="12129" y="4438"/>
                    <a:pt x="12129" y="4408"/>
                    <a:pt x="12129" y="4377"/>
                  </a:cubicBezTo>
                  <a:lnTo>
                    <a:pt x="12129" y="4377"/>
                  </a:lnTo>
                  <a:lnTo>
                    <a:pt x="12129" y="4377"/>
                  </a:lnTo>
                  <a:lnTo>
                    <a:pt x="12129" y="4377"/>
                  </a:lnTo>
                  <a:lnTo>
                    <a:pt x="12129" y="4377"/>
                  </a:lnTo>
                  <a:lnTo>
                    <a:pt x="12129" y="4377"/>
                  </a:lnTo>
                  <a:lnTo>
                    <a:pt x="12159" y="4377"/>
                  </a:lnTo>
                  <a:lnTo>
                    <a:pt x="12159" y="4377"/>
                  </a:lnTo>
                  <a:lnTo>
                    <a:pt x="12159" y="4347"/>
                  </a:lnTo>
                  <a:lnTo>
                    <a:pt x="12159" y="4347"/>
                  </a:lnTo>
                  <a:cubicBezTo>
                    <a:pt x="12706" y="3253"/>
                    <a:pt x="12554" y="2614"/>
                    <a:pt x="12493" y="2250"/>
                  </a:cubicBezTo>
                  <a:cubicBezTo>
                    <a:pt x="12463" y="2128"/>
                    <a:pt x="12433" y="2037"/>
                    <a:pt x="12433" y="1946"/>
                  </a:cubicBezTo>
                  <a:cubicBezTo>
                    <a:pt x="12433" y="1551"/>
                    <a:pt x="12645" y="1459"/>
                    <a:pt x="13496" y="1429"/>
                  </a:cubicBezTo>
                  <a:lnTo>
                    <a:pt x="15168" y="1429"/>
                  </a:lnTo>
                  <a:cubicBezTo>
                    <a:pt x="15320" y="1429"/>
                    <a:pt x="15411" y="1551"/>
                    <a:pt x="15411" y="1703"/>
                  </a:cubicBezTo>
                  <a:close/>
                  <a:moveTo>
                    <a:pt x="12888" y="3982"/>
                  </a:moveTo>
                  <a:cubicBezTo>
                    <a:pt x="13192" y="3070"/>
                    <a:pt x="13071" y="2493"/>
                    <a:pt x="12980" y="2158"/>
                  </a:cubicBezTo>
                  <a:cubicBezTo>
                    <a:pt x="12980" y="2067"/>
                    <a:pt x="12949" y="1976"/>
                    <a:pt x="12949" y="1946"/>
                  </a:cubicBezTo>
                  <a:cubicBezTo>
                    <a:pt x="12949" y="1946"/>
                    <a:pt x="13071" y="1976"/>
                    <a:pt x="13496" y="1976"/>
                  </a:cubicBezTo>
                  <a:lnTo>
                    <a:pt x="14895" y="1976"/>
                  </a:lnTo>
                  <a:lnTo>
                    <a:pt x="14895" y="3374"/>
                  </a:lnTo>
                  <a:cubicBezTo>
                    <a:pt x="14895" y="3800"/>
                    <a:pt x="14925" y="3921"/>
                    <a:pt x="14925" y="3921"/>
                  </a:cubicBezTo>
                  <a:cubicBezTo>
                    <a:pt x="14864" y="3921"/>
                    <a:pt x="14803" y="3891"/>
                    <a:pt x="14712" y="3861"/>
                  </a:cubicBezTo>
                  <a:cubicBezTo>
                    <a:pt x="14378" y="3800"/>
                    <a:pt x="13800" y="3648"/>
                    <a:pt x="12888" y="3982"/>
                  </a:cubicBezTo>
                  <a:close/>
                  <a:moveTo>
                    <a:pt x="15624" y="11064"/>
                  </a:moveTo>
                  <a:cubicBezTo>
                    <a:pt x="15411" y="10304"/>
                    <a:pt x="15016" y="9605"/>
                    <a:pt x="14408" y="8997"/>
                  </a:cubicBezTo>
                  <a:cubicBezTo>
                    <a:pt x="13466" y="8055"/>
                    <a:pt x="12220" y="7569"/>
                    <a:pt x="10943" y="7569"/>
                  </a:cubicBezTo>
                  <a:cubicBezTo>
                    <a:pt x="10426" y="7569"/>
                    <a:pt x="9910" y="7660"/>
                    <a:pt x="9423" y="7812"/>
                  </a:cubicBezTo>
                  <a:lnTo>
                    <a:pt x="10609" y="6627"/>
                  </a:lnTo>
                  <a:cubicBezTo>
                    <a:pt x="11247" y="5988"/>
                    <a:pt x="12129" y="5654"/>
                    <a:pt x="12980" y="5654"/>
                  </a:cubicBezTo>
                  <a:cubicBezTo>
                    <a:pt x="13831" y="5654"/>
                    <a:pt x="14712" y="5988"/>
                    <a:pt x="15351" y="6627"/>
                  </a:cubicBezTo>
                  <a:cubicBezTo>
                    <a:pt x="16019" y="7295"/>
                    <a:pt x="16354" y="8146"/>
                    <a:pt x="16354" y="8997"/>
                  </a:cubicBezTo>
                  <a:cubicBezTo>
                    <a:pt x="16354" y="9727"/>
                    <a:pt x="16110" y="10456"/>
                    <a:pt x="15624" y="11064"/>
                  </a:cubicBezTo>
                  <a:close/>
                  <a:moveTo>
                    <a:pt x="9059" y="7447"/>
                  </a:moveTo>
                  <a:cubicBezTo>
                    <a:pt x="9211" y="6961"/>
                    <a:pt x="9302" y="6444"/>
                    <a:pt x="9302" y="5897"/>
                  </a:cubicBezTo>
                  <a:lnTo>
                    <a:pt x="9302" y="5897"/>
                  </a:lnTo>
                  <a:cubicBezTo>
                    <a:pt x="9302" y="4651"/>
                    <a:pt x="8815" y="3405"/>
                    <a:pt x="7873" y="2462"/>
                  </a:cubicBezTo>
                  <a:cubicBezTo>
                    <a:pt x="7265" y="1855"/>
                    <a:pt x="6566" y="1459"/>
                    <a:pt x="5806" y="1216"/>
                  </a:cubicBezTo>
                  <a:cubicBezTo>
                    <a:pt x="6384" y="760"/>
                    <a:pt x="7113" y="517"/>
                    <a:pt x="7843" y="517"/>
                  </a:cubicBezTo>
                  <a:cubicBezTo>
                    <a:pt x="8724" y="517"/>
                    <a:pt x="9575" y="851"/>
                    <a:pt x="10244" y="1490"/>
                  </a:cubicBezTo>
                  <a:cubicBezTo>
                    <a:pt x="10882" y="2158"/>
                    <a:pt x="11217" y="3010"/>
                    <a:pt x="11217" y="3891"/>
                  </a:cubicBezTo>
                  <a:lnTo>
                    <a:pt x="11217" y="3891"/>
                  </a:lnTo>
                  <a:cubicBezTo>
                    <a:pt x="11217" y="4742"/>
                    <a:pt x="10882" y="5593"/>
                    <a:pt x="10244" y="6262"/>
                  </a:cubicBezTo>
                  <a:close/>
                  <a:moveTo>
                    <a:pt x="14682" y="11216"/>
                  </a:moveTo>
                  <a:cubicBezTo>
                    <a:pt x="14834" y="11368"/>
                    <a:pt x="14834" y="11612"/>
                    <a:pt x="14682" y="11794"/>
                  </a:cubicBezTo>
                  <a:cubicBezTo>
                    <a:pt x="14499" y="11946"/>
                    <a:pt x="14256" y="11946"/>
                    <a:pt x="14104" y="11794"/>
                  </a:cubicBezTo>
                  <a:cubicBezTo>
                    <a:pt x="13922" y="11612"/>
                    <a:pt x="13922" y="11368"/>
                    <a:pt x="14104" y="11216"/>
                  </a:cubicBezTo>
                  <a:cubicBezTo>
                    <a:pt x="14256" y="11034"/>
                    <a:pt x="14499" y="11034"/>
                    <a:pt x="14682" y="11216"/>
                  </a:cubicBezTo>
                  <a:close/>
                  <a:moveTo>
                    <a:pt x="13770" y="9727"/>
                  </a:moveTo>
                  <a:cubicBezTo>
                    <a:pt x="13922" y="9879"/>
                    <a:pt x="13922" y="10122"/>
                    <a:pt x="13770" y="10304"/>
                  </a:cubicBezTo>
                  <a:cubicBezTo>
                    <a:pt x="13618" y="10456"/>
                    <a:pt x="13344" y="10456"/>
                    <a:pt x="13192" y="10304"/>
                  </a:cubicBezTo>
                  <a:cubicBezTo>
                    <a:pt x="13040" y="10122"/>
                    <a:pt x="13040" y="9879"/>
                    <a:pt x="13192" y="9727"/>
                  </a:cubicBezTo>
                  <a:cubicBezTo>
                    <a:pt x="13344" y="9545"/>
                    <a:pt x="13618" y="9545"/>
                    <a:pt x="13770" y="9727"/>
                  </a:cubicBezTo>
                  <a:close/>
                  <a:moveTo>
                    <a:pt x="12341" y="8876"/>
                  </a:moveTo>
                  <a:cubicBezTo>
                    <a:pt x="12493" y="9028"/>
                    <a:pt x="12493" y="9301"/>
                    <a:pt x="12341" y="9453"/>
                  </a:cubicBezTo>
                  <a:cubicBezTo>
                    <a:pt x="12189" y="9605"/>
                    <a:pt x="11916" y="9605"/>
                    <a:pt x="11764" y="9453"/>
                  </a:cubicBezTo>
                  <a:cubicBezTo>
                    <a:pt x="11612" y="9301"/>
                    <a:pt x="11612" y="9028"/>
                    <a:pt x="11764" y="8876"/>
                  </a:cubicBezTo>
                  <a:cubicBezTo>
                    <a:pt x="11916" y="8724"/>
                    <a:pt x="12189" y="8724"/>
                    <a:pt x="12341" y="8876"/>
                  </a:cubicBezTo>
                  <a:close/>
                  <a:moveTo>
                    <a:pt x="10700" y="8694"/>
                  </a:moveTo>
                  <a:cubicBezTo>
                    <a:pt x="10852" y="8876"/>
                    <a:pt x="10852" y="9119"/>
                    <a:pt x="10700" y="9271"/>
                  </a:cubicBezTo>
                  <a:cubicBezTo>
                    <a:pt x="10548" y="9423"/>
                    <a:pt x="10274" y="9423"/>
                    <a:pt x="10122" y="9271"/>
                  </a:cubicBezTo>
                  <a:cubicBezTo>
                    <a:pt x="9970" y="9119"/>
                    <a:pt x="9970" y="8876"/>
                    <a:pt x="10122" y="8694"/>
                  </a:cubicBezTo>
                  <a:cubicBezTo>
                    <a:pt x="10274" y="8542"/>
                    <a:pt x="10548" y="8542"/>
                    <a:pt x="10700" y="8694"/>
                  </a:cubicBezTo>
                  <a:close/>
                  <a:moveTo>
                    <a:pt x="9150" y="9301"/>
                  </a:moveTo>
                  <a:cubicBezTo>
                    <a:pt x="9302" y="9484"/>
                    <a:pt x="9302" y="9727"/>
                    <a:pt x="9150" y="9879"/>
                  </a:cubicBezTo>
                  <a:cubicBezTo>
                    <a:pt x="8998" y="10061"/>
                    <a:pt x="8724" y="10061"/>
                    <a:pt x="8572" y="9879"/>
                  </a:cubicBezTo>
                  <a:cubicBezTo>
                    <a:pt x="8420" y="9727"/>
                    <a:pt x="8420" y="9484"/>
                    <a:pt x="8572" y="9301"/>
                  </a:cubicBezTo>
                  <a:cubicBezTo>
                    <a:pt x="8724" y="9149"/>
                    <a:pt x="8998" y="9149"/>
                    <a:pt x="9150" y="9301"/>
                  </a:cubicBezTo>
                  <a:close/>
                  <a:moveTo>
                    <a:pt x="5654" y="2189"/>
                  </a:moveTo>
                  <a:cubicBezTo>
                    <a:pt x="5806" y="2371"/>
                    <a:pt x="5806" y="2614"/>
                    <a:pt x="5654" y="2766"/>
                  </a:cubicBezTo>
                  <a:cubicBezTo>
                    <a:pt x="5502" y="2918"/>
                    <a:pt x="5229" y="2918"/>
                    <a:pt x="5077" y="2766"/>
                  </a:cubicBezTo>
                  <a:cubicBezTo>
                    <a:pt x="4925" y="2614"/>
                    <a:pt x="4925" y="2371"/>
                    <a:pt x="5077" y="2189"/>
                  </a:cubicBezTo>
                  <a:cubicBezTo>
                    <a:pt x="5229" y="2037"/>
                    <a:pt x="5502" y="2037"/>
                    <a:pt x="5654" y="2189"/>
                  </a:cubicBezTo>
                  <a:close/>
                  <a:moveTo>
                    <a:pt x="7144" y="3101"/>
                  </a:moveTo>
                  <a:cubicBezTo>
                    <a:pt x="7296" y="3253"/>
                    <a:pt x="7296" y="3526"/>
                    <a:pt x="7144" y="3678"/>
                  </a:cubicBezTo>
                  <a:cubicBezTo>
                    <a:pt x="6992" y="3830"/>
                    <a:pt x="6718" y="3830"/>
                    <a:pt x="6566" y="3678"/>
                  </a:cubicBezTo>
                  <a:cubicBezTo>
                    <a:pt x="6414" y="3526"/>
                    <a:pt x="6414" y="3253"/>
                    <a:pt x="6566" y="3101"/>
                  </a:cubicBezTo>
                  <a:cubicBezTo>
                    <a:pt x="6718" y="2949"/>
                    <a:pt x="6992" y="2949"/>
                    <a:pt x="7144" y="3101"/>
                  </a:cubicBezTo>
                  <a:close/>
                  <a:moveTo>
                    <a:pt x="7964" y="4529"/>
                  </a:moveTo>
                  <a:cubicBezTo>
                    <a:pt x="8147" y="4681"/>
                    <a:pt x="8147" y="4924"/>
                    <a:pt x="7964" y="5107"/>
                  </a:cubicBezTo>
                  <a:cubicBezTo>
                    <a:pt x="7812" y="5259"/>
                    <a:pt x="7569" y="5259"/>
                    <a:pt x="7417" y="5107"/>
                  </a:cubicBezTo>
                  <a:cubicBezTo>
                    <a:pt x="7235" y="4924"/>
                    <a:pt x="7235" y="4681"/>
                    <a:pt x="7417" y="4529"/>
                  </a:cubicBezTo>
                  <a:cubicBezTo>
                    <a:pt x="7569" y="4347"/>
                    <a:pt x="7812" y="4347"/>
                    <a:pt x="7964" y="4529"/>
                  </a:cubicBezTo>
                  <a:close/>
                  <a:moveTo>
                    <a:pt x="8147" y="6171"/>
                  </a:moveTo>
                  <a:cubicBezTo>
                    <a:pt x="8329" y="6323"/>
                    <a:pt x="8329" y="6596"/>
                    <a:pt x="8147" y="6748"/>
                  </a:cubicBezTo>
                  <a:cubicBezTo>
                    <a:pt x="7995" y="6900"/>
                    <a:pt x="7752" y="6900"/>
                    <a:pt x="7569" y="6748"/>
                  </a:cubicBezTo>
                  <a:cubicBezTo>
                    <a:pt x="7417" y="6596"/>
                    <a:pt x="7417" y="6323"/>
                    <a:pt x="7569" y="6171"/>
                  </a:cubicBezTo>
                  <a:cubicBezTo>
                    <a:pt x="7752" y="6019"/>
                    <a:pt x="7995" y="6019"/>
                    <a:pt x="8147" y="6171"/>
                  </a:cubicBezTo>
                  <a:close/>
                  <a:moveTo>
                    <a:pt x="7539" y="7721"/>
                  </a:moveTo>
                  <a:cubicBezTo>
                    <a:pt x="7691" y="7873"/>
                    <a:pt x="7691" y="8146"/>
                    <a:pt x="7539" y="8298"/>
                  </a:cubicBezTo>
                  <a:cubicBezTo>
                    <a:pt x="7387" y="8450"/>
                    <a:pt x="7144" y="8450"/>
                    <a:pt x="6961" y="8298"/>
                  </a:cubicBezTo>
                  <a:cubicBezTo>
                    <a:pt x="6809" y="8146"/>
                    <a:pt x="6809" y="7873"/>
                    <a:pt x="6961" y="7721"/>
                  </a:cubicBezTo>
                  <a:cubicBezTo>
                    <a:pt x="7144" y="7569"/>
                    <a:pt x="7387" y="7569"/>
                    <a:pt x="7539" y="77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91439" y="4562310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13800" y="13162"/>
                  </a:moveTo>
                  <a:cubicBezTo>
                    <a:pt x="14043" y="13283"/>
                    <a:pt x="14347" y="13253"/>
                    <a:pt x="14560" y="13040"/>
                  </a:cubicBezTo>
                  <a:cubicBezTo>
                    <a:pt x="14803" y="12797"/>
                    <a:pt x="14803" y="12402"/>
                    <a:pt x="14560" y="12159"/>
                  </a:cubicBezTo>
                  <a:cubicBezTo>
                    <a:pt x="14317" y="11885"/>
                    <a:pt x="13891" y="11885"/>
                    <a:pt x="13648" y="12159"/>
                  </a:cubicBezTo>
                  <a:cubicBezTo>
                    <a:pt x="13496" y="12311"/>
                    <a:pt x="13435" y="12523"/>
                    <a:pt x="13466" y="12736"/>
                  </a:cubicBezTo>
                  <a:cubicBezTo>
                    <a:pt x="13253" y="12827"/>
                    <a:pt x="13040" y="12888"/>
                    <a:pt x="12797" y="12888"/>
                  </a:cubicBezTo>
                  <a:cubicBezTo>
                    <a:pt x="12371" y="12888"/>
                    <a:pt x="11976" y="12706"/>
                    <a:pt x="11672" y="12402"/>
                  </a:cubicBezTo>
                  <a:cubicBezTo>
                    <a:pt x="11368" y="12098"/>
                    <a:pt x="11186" y="11703"/>
                    <a:pt x="11186" y="11277"/>
                  </a:cubicBezTo>
                  <a:cubicBezTo>
                    <a:pt x="11186" y="10882"/>
                    <a:pt x="11368" y="10456"/>
                    <a:pt x="11672" y="10153"/>
                  </a:cubicBezTo>
                  <a:cubicBezTo>
                    <a:pt x="12189" y="9636"/>
                    <a:pt x="12919" y="9362"/>
                    <a:pt x="13618" y="9362"/>
                  </a:cubicBezTo>
                  <a:cubicBezTo>
                    <a:pt x="14317" y="9362"/>
                    <a:pt x="15016" y="9636"/>
                    <a:pt x="15563" y="10153"/>
                  </a:cubicBezTo>
                  <a:lnTo>
                    <a:pt x="15563" y="10153"/>
                  </a:lnTo>
                  <a:cubicBezTo>
                    <a:pt x="16080" y="10700"/>
                    <a:pt x="16353" y="11399"/>
                    <a:pt x="16353" y="12098"/>
                  </a:cubicBezTo>
                  <a:cubicBezTo>
                    <a:pt x="16353" y="12797"/>
                    <a:pt x="16080" y="13496"/>
                    <a:pt x="15563" y="14043"/>
                  </a:cubicBezTo>
                  <a:cubicBezTo>
                    <a:pt x="14712" y="14894"/>
                    <a:pt x="13587" y="15320"/>
                    <a:pt x="12463" y="15320"/>
                  </a:cubicBezTo>
                  <a:cubicBezTo>
                    <a:pt x="11338" y="15320"/>
                    <a:pt x="10213" y="14894"/>
                    <a:pt x="9393" y="14043"/>
                  </a:cubicBezTo>
                  <a:cubicBezTo>
                    <a:pt x="8542" y="13192"/>
                    <a:pt x="8116" y="12067"/>
                    <a:pt x="8116" y="10973"/>
                  </a:cubicBezTo>
                  <a:lnTo>
                    <a:pt x="8116" y="10973"/>
                  </a:lnTo>
                  <a:cubicBezTo>
                    <a:pt x="8116" y="9849"/>
                    <a:pt x="8542" y="8724"/>
                    <a:pt x="9393" y="7873"/>
                  </a:cubicBezTo>
                  <a:lnTo>
                    <a:pt x="12523" y="4742"/>
                  </a:lnTo>
                  <a:cubicBezTo>
                    <a:pt x="12615" y="4621"/>
                    <a:pt x="12615" y="4469"/>
                    <a:pt x="12523" y="4347"/>
                  </a:cubicBezTo>
                  <a:cubicBezTo>
                    <a:pt x="12432" y="4256"/>
                    <a:pt x="12250" y="4256"/>
                    <a:pt x="12159" y="4347"/>
                  </a:cubicBezTo>
                  <a:lnTo>
                    <a:pt x="9818" y="6687"/>
                  </a:lnTo>
                  <a:lnTo>
                    <a:pt x="9818" y="6687"/>
                  </a:lnTo>
                  <a:lnTo>
                    <a:pt x="8998" y="7508"/>
                  </a:lnTo>
                  <a:cubicBezTo>
                    <a:pt x="8146" y="8359"/>
                    <a:pt x="7052" y="8785"/>
                    <a:pt x="5928" y="8785"/>
                  </a:cubicBezTo>
                  <a:cubicBezTo>
                    <a:pt x="4803" y="8785"/>
                    <a:pt x="3678" y="8359"/>
                    <a:pt x="2827" y="7508"/>
                  </a:cubicBezTo>
                  <a:cubicBezTo>
                    <a:pt x="1976" y="6657"/>
                    <a:pt x="1551" y="5532"/>
                    <a:pt x="1551" y="4408"/>
                  </a:cubicBezTo>
                  <a:lnTo>
                    <a:pt x="1551" y="4408"/>
                  </a:lnTo>
                  <a:cubicBezTo>
                    <a:pt x="1551" y="3283"/>
                    <a:pt x="1976" y="2189"/>
                    <a:pt x="2827" y="1338"/>
                  </a:cubicBezTo>
                  <a:lnTo>
                    <a:pt x="2827" y="1338"/>
                  </a:lnTo>
                  <a:cubicBezTo>
                    <a:pt x="3374" y="791"/>
                    <a:pt x="4073" y="517"/>
                    <a:pt x="4773" y="517"/>
                  </a:cubicBezTo>
                  <a:cubicBezTo>
                    <a:pt x="5472" y="517"/>
                    <a:pt x="6171" y="791"/>
                    <a:pt x="6718" y="1338"/>
                  </a:cubicBezTo>
                  <a:lnTo>
                    <a:pt x="6718" y="1338"/>
                  </a:lnTo>
                  <a:cubicBezTo>
                    <a:pt x="7265" y="1855"/>
                    <a:pt x="7508" y="2554"/>
                    <a:pt x="7508" y="3283"/>
                  </a:cubicBezTo>
                  <a:cubicBezTo>
                    <a:pt x="7508" y="3982"/>
                    <a:pt x="7265" y="4681"/>
                    <a:pt x="6718" y="5228"/>
                  </a:cubicBezTo>
                  <a:cubicBezTo>
                    <a:pt x="6414" y="5532"/>
                    <a:pt x="5988" y="5684"/>
                    <a:pt x="5593" y="5684"/>
                  </a:cubicBezTo>
                  <a:cubicBezTo>
                    <a:pt x="5198" y="5684"/>
                    <a:pt x="4773" y="5532"/>
                    <a:pt x="4469" y="5228"/>
                  </a:cubicBezTo>
                  <a:cubicBezTo>
                    <a:pt x="4165" y="4894"/>
                    <a:pt x="4013" y="4499"/>
                    <a:pt x="4013" y="4104"/>
                  </a:cubicBezTo>
                  <a:cubicBezTo>
                    <a:pt x="4013" y="3861"/>
                    <a:pt x="4043" y="3617"/>
                    <a:pt x="4165" y="3405"/>
                  </a:cubicBezTo>
                  <a:cubicBezTo>
                    <a:pt x="4347" y="3435"/>
                    <a:pt x="4560" y="3374"/>
                    <a:pt x="4742" y="3222"/>
                  </a:cubicBezTo>
                  <a:cubicBezTo>
                    <a:pt x="4985" y="2979"/>
                    <a:pt x="4985" y="2584"/>
                    <a:pt x="4742" y="2310"/>
                  </a:cubicBezTo>
                  <a:cubicBezTo>
                    <a:pt x="4469" y="2067"/>
                    <a:pt x="4073" y="2067"/>
                    <a:pt x="3830" y="2310"/>
                  </a:cubicBezTo>
                  <a:cubicBezTo>
                    <a:pt x="3618" y="2523"/>
                    <a:pt x="3587" y="2858"/>
                    <a:pt x="3709" y="3101"/>
                  </a:cubicBezTo>
                  <a:cubicBezTo>
                    <a:pt x="3557" y="3405"/>
                    <a:pt x="3466" y="3739"/>
                    <a:pt x="3466" y="4104"/>
                  </a:cubicBezTo>
                  <a:cubicBezTo>
                    <a:pt x="3466" y="4621"/>
                    <a:pt x="3678" y="5168"/>
                    <a:pt x="4104" y="5593"/>
                  </a:cubicBezTo>
                  <a:cubicBezTo>
                    <a:pt x="4499" y="5988"/>
                    <a:pt x="5046" y="6201"/>
                    <a:pt x="5593" y="6201"/>
                  </a:cubicBezTo>
                  <a:cubicBezTo>
                    <a:pt x="6140" y="6201"/>
                    <a:pt x="6687" y="5988"/>
                    <a:pt x="7083" y="5593"/>
                  </a:cubicBezTo>
                  <a:cubicBezTo>
                    <a:pt x="7721" y="4955"/>
                    <a:pt x="8055" y="4104"/>
                    <a:pt x="8055" y="3283"/>
                  </a:cubicBezTo>
                  <a:cubicBezTo>
                    <a:pt x="8055" y="2432"/>
                    <a:pt x="7721" y="1611"/>
                    <a:pt x="7083" y="973"/>
                  </a:cubicBezTo>
                  <a:lnTo>
                    <a:pt x="7083" y="943"/>
                  </a:lnTo>
                  <a:cubicBezTo>
                    <a:pt x="6444" y="304"/>
                    <a:pt x="5624" y="0"/>
                    <a:pt x="4773" y="0"/>
                  </a:cubicBezTo>
                  <a:cubicBezTo>
                    <a:pt x="3952" y="0"/>
                    <a:pt x="3101" y="304"/>
                    <a:pt x="2462" y="943"/>
                  </a:cubicBezTo>
                  <a:lnTo>
                    <a:pt x="2462" y="943"/>
                  </a:lnTo>
                  <a:lnTo>
                    <a:pt x="2462" y="943"/>
                  </a:lnTo>
                  <a:cubicBezTo>
                    <a:pt x="1520" y="1915"/>
                    <a:pt x="1034" y="3162"/>
                    <a:pt x="1034" y="4408"/>
                  </a:cubicBezTo>
                  <a:lnTo>
                    <a:pt x="1034" y="4408"/>
                  </a:lnTo>
                  <a:cubicBezTo>
                    <a:pt x="1034" y="4651"/>
                    <a:pt x="1064" y="4924"/>
                    <a:pt x="1095" y="5168"/>
                  </a:cubicBezTo>
                  <a:cubicBezTo>
                    <a:pt x="365" y="5928"/>
                    <a:pt x="0" y="6900"/>
                    <a:pt x="0" y="7873"/>
                  </a:cubicBezTo>
                  <a:cubicBezTo>
                    <a:pt x="0" y="8846"/>
                    <a:pt x="396" y="9849"/>
                    <a:pt x="1125" y="10608"/>
                  </a:cubicBezTo>
                  <a:cubicBezTo>
                    <a:pt x="1885" y="11368"/>
                    <a:pt x="2888" y="11733"/>
                    <a:pt x="3891" y="11733"/>
                  </a:cubicBezTo>
                  <a:cubicBezTo>
                    <a:pt x="4438" y="11733"/>
                    <a:pt x="4955" y="11642"/>
                    <a:pt x="5472" y="11429"/>
                  </a:cubicBezTo>
                  <a:cubicBezTo>
                    <a:pt x="5228" y="11915"/>
                    <a:pt x="5137" y="12463"/>
                    <a:pt x="5137" y="12979"/>
                  </a:cubicBezTo>
                  <a:lnTo>
                    <a:pt x="5137" y="12979"/>
                  </a:lnTo>
                  <a:cubicBezTo>
                    <a:pt x="5137" y="13982"/>
                    <a:pt x="5502" y="14985"/>
                    <a:pt x="6262" y="15745"/>
                  </a:cubicBezTo>
                  <a:cubicBezTo>
                    <a:pt x="7022" y="16505"/>
                    <a:pt x="8025" y="16870"/>
                    <a:pt x="8998" y="16870"/>
                  </a:cubicBezTo>
                  <a:cubicBezTo>
                    <a:pt x="10001" y="16870"/>
                    <a:pt x="10973" y="16505"/>
                    <a:pt x="11703" y="15776"/>
                  </a:cubicBezTo>
                  <a:cubicBezTo>
                    <a:pt x="11946" y="15837"/>
                    <a:pt x="12219" y="15837"/>
                    <a:pt x="12463" y="15837"/>
                  </a:cubicBezTo>
                  <a:cubicBezTo>
                    <a:pt x="13709" y="15837"/>
                    <a:pt x="14985" y="15381"/>
                    <a:pt x="15928" y="14408"/>
                  </a:cubicBezTo>
                  <a:lnTo>
                    <a:pt x="15928" y="14408"/>
                  </a:lnTo>
                  <a:cubicBezTo>
                    <a:pt x="16566" y="13770"/>
                    <a:pt x="16870" y="12949"/>
                    <a:pt x="16870" y="12098"/>
                  </a:cubicBezTo>
                  <a:cubicBezTo>
                    <a:pt x="16870" y="11277"/>
                    <a:pt x="16566" y="10426"/>
                    <a:pt x="15928" y="9788"/>
                  </a:cubicBezTo>
                  <a:lnTo>
                    <a:pt x="15928" y="9788"/>
                  </a:lnTo>
                  <a:cubicBezTo>
                    <a:pt x="15289" y="9149"/>
                    <a:pt x="14438" y="8846"/>
                    <a:pt x="13618" y="8846"/>
                  </a:cubicBezTo>
                  <a:cubicBezTo>
                    <a:pt x="12767" y="8846"/>
                    <a:pt x="11916" y="9149"/>
                    <a:pt x="11277" y="9788"/>
                  </a:cubicBezTo>
                  <a:cubicBezTo>
                    <a:pt x="10882" y="10183"/>
                    <a:pt x="10669" y="10730"/>
                    <a:pt x="10669" y="11277"/>
                  </a:cubicBezTo>
                  <a:cubicBezTo>
                    <a:pt x="10669" y="11824"/>
                    <a:pt x="10882" y="12371"/>
                    <a:pt x="11277" y="12767"/>
                  </a:cubicBezTo>
                  <a:cubicBezTo>
                    <a:pt x="11703" y="13192"/>
                    <a:pt x="12250" y="13405"/>
                    <a:pt x="12797" y="13405"/>
                  </a:cubicBezTo>
                  <a:cubicBezTo>
                    <a:pt x="13131" y="13405"/>
                    <a:pt x="13496" y="13314"/>
                    <a:pt x="13800" y="13162"/>
                  </a:cubicBezTo>
                  <a:close/>
                  <a:moveTo>
                    <a:pt x="1459" y="15168"/>
                  </a:moveTo>
                  <a:lnTo>
                    <a:pt x="1459" y="13496"/>
                  </a:lnTo>
                  <a:cubicBezTo>
                    <a:pt x="1459" y="12645"/>
                    <a:pt x="1551" y="12432"/>
                    <a:pt x="1946" y="12432"/>
                  </a:cubicBezTo>
                  <a:cubicBezTo>
                    <a:pt x="2067" y="12432"/>
                    <a:pt x="2159" y="12463"/>
                    <a:pt x="2280" y="12493"/>
                  </a:cubicBezTo>
                  <a:cubicBezTo>
                    <a:pt x="2614" y="12584"/>
                    <a:pt x="3253" y="12706"/>
                    <a:pt x="4377" y="12159"/>
                  </a:cubicBez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408" y="12159"/>
                  </a:lnTo>
                  <a:lnTo>
                    <a:pt x="4408" y="12159"/>
                  </a:lnTo>
                  <a:lnTo>
                    <a:pt x="4408" y="12159"/>
                  </a:lnTo>
                  <a:lnTo>
                    <a:pt x="4408" y="12128"/>
                  </a:lnTo>
                  <a:lnTo>
                    <a:pt x="4408" y="12128"/>
                  </a:lnTo>
                  <a:cubicBezTo>
                    <a:pt x="4438" y="12128"/>
                    <a:pt x="4469" y="12128"/>
                    <a:pt x="4499" y="12128"/>
                  </a:cubicBezTo>
                  <a:lnTo>
                    <a:pt x="4499" y="12128"/>
                  </a:lnTo>
                  <a:lnTo>
                    <a:pt x="4499" y="12128"/>
                  </a:lnTo>
                  <a:lnTo>
                    <a:pt x="4499" y="12128"/>
                  </a:lnTo>
                  <a:cubicBezTo>
                    <a:pt x="4529" y="12128"/>
                    <a:pt x="4560" y="12128"/>
                    <a:pt x="4590" y="12128"/>
                  </a:cubicBez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51" y="12159"/>
                  </a:lnTo>
                  <a:cubicBezTo>
                    <a:pt x="4651" y="12189"/>
                    <a:pt x="4651" y="12189"/>
                    <a:pt x="4651" y="12189"/>
                  </a:cubicBezTo>
                  <a:lnTo>
                    <a:pt x="4651" y="12189"/>
                  </a:lnTo>
                  <a:lnTo>
                    <a:pt x="4651" y="12189"/>
                  </a:lnTo>
                  <a:lnTo>
                    <a:pt x="4681" y="12189"/>
                  </a:lnTo>
                  <a:lnTo>
                    <a:pt x="4681" y="12189"/>
                  </a:lnTo>
                  <a:lnTo>
                    <a:pt x="4681" y="12189"/>
                  </a:lnTo>
                  <a:lnTo>
                    <a:pt x="4681" y="1218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712" y="12219"/>
                  </a:lnTo>
                  <a:lnTo>
                    <a:pt x="4712" y="12219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42" y="12280"/>
                  </a:lnTo>
                  <a:lnTo>
                    <a:pt x="4742" y="12280"/>
                  </a:lnTo>
                  <a:lnTo>
                    <a:pt x="4742" y="12280"/>
                  </a:lnTo>
                  <a:cubicBezTo>
                    <a:pt x="4742" y="12311"/>
                    <a:pt x="4742" y="12341"/>
                    <a:pt x="4742" y="12402"/>
                  </a:cubicBezTo>
                  <a:lnTo>
                    <a:pt x="4742" y="12402"/>
                  </a:lnTo>
                  <a:lnTo>
                    <a:pt x="4742" y="12402"/>
                  </a:lnTo>
                  <a:lnTo>
                    <a:pt x="4742" y="12402"/>
                  </a:lnTo>
                  <a:cubicBezTo>
                    <a:pt x="4742" y="12432"/>
                    <a:pt x="4742" y="12463"/>
                    <a:pt x="4742" y="12493"/>
                  </a:cubicBez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12" y="12523"/>
                  </a:lnTo>
                  <a:lnTo>
                    <a:pt x="4712" y="12523"/>
                  </a:lnTo>
                  <a:cubicBezTo>
                    <a:pt x="4165" y="13618"/>
                    <a:pt x="4317" y="14256"/>
                    <a:pt x="4377" y="14621"/>
                  </a:cubicBezTo>
                  <a:cubicBezTo>
                    <a:pt x="4408" y="14742"/>
                    <a:pt x="4438" y="14833"/>
                    <a:pt x="4438" y="14925"/>
                  </a:cubicBezTo>
                  <a:cubicBezTo>
                    <a:pt x="4438" y="15320"/>
                    <a:pt x="4225" y="15411"/>
                    <a:pt x="3374" y="15441"/>
                  </a:cubicBezTo>
                  <a:lnTo>
                    <a:pt x="1703" y="15441"/>
                  </a:lnTo>
                  <a:cubicBezTo>
                    <a:pt x="1551" y="15441"/>
                    <a:pt x="1459" y="15320"/>
                    <a:pt x="1459" y="15168"/>
                  </a:cubicBezTo>
                  <a:close/>
                  <a:moveTo>
                    <a:pt x="3982" y="12888"/>
                  </a:moveTo>
                  <a:cubicBezTo>
                    <a:pt x="3678" y="13800"/>
                    <a:pt x="3800" y="14378"/>
                    <a:pt x="3891" y="14712"/>
                  </a:cubicBezTo>
                  <a:cubicBezTo>
                    <a:pt x="3891" y="14803"/>
                    <a:pt x="3921" y="14894"/>
                    <a:pt x="3921" y="14925"/>
                  </a:cubicBezTo>
                  <a:cubicBezTo>
                    <a:pt x="3921" y="14925"/>
                    <a:pt x="3800" y="14894"/>
                    <a:pt x="3374" y="14894"/>
                  </a:cubicBezTo>
                  <a:lnTo>
                    <a:pt x="1976" y="14894"/>
                  </a:lnTo>
                  <a:lnTo>
                    <a:pt x="1976" y="13496"/>
                  </a:lnTo>
                  <a:cubicBezTo>
                    <a:pt x="1976" y="13071"/>
                    <a:pt x="1946" y="12949"/>
                    <a:pt x="1946" y="12949"/>
                  </a:cubicBezTo>
                  <a:cubicBezTo>
                    <a:pt x="2007" y="12949"/>
                    <a:pt x="2067" y="12979"/>
                    <a:pt x="2159" y="13010"/>
                  </a:cubicBezTo>
                  <a:cubicBezTo>
                    <a:pt x="2493" y="13071"/>
                    <a:pt x="3070" y="13222"/>
                    <a:pt x="3982" y="12888"/>
                  </a:cubicBezTo>
                  <a:close/>
                  <a:moveTo>
                    <a:pt x="1247" y="5806"/>
                  </a:moveTo>
                  <a:cubicBezTo>
                    <a:pt x="1459" y="6566"/>
                    <a:pt x="1855" y="7265"/>
                    <a:pt x="2462" y="7873"/>
                  </a:cubicBezTo>
                  <a:cubicBezTo>
                    <a:pt x="3405" y="8815"/>
                    <a:pt x="4651" y="9301"/>
                    <a:pt x="5928" y="9301"/>
                  </a:cubicBezTo>
                  <a:cubicBezTo>
                    <a:pt x="6444" y="9301"/>
                    <a:pt x="6961" y="9210"/>
                    <a:pt x="7447" y="9058"/>
                  </a:cubicBezTo>
                  <a:lnTo>
                    <a:pt x="6262" y="10244"/>
                  </a:lnTo>
                  <a:cubicBezTo>
                    <a:pt x="5624" y="10882"/>
                    <a:pt x="4742" y="11216"/>
                    <a:pt x="3891" y="11216"/>
                  </a:cubicBezTo>
                  <a:cubicBezTo>
                    <a:pt x="3040" y="11216"/>
                    <a:pt x="2159" y="10882"/>
                    <a:pt x="1520" y="10244"/>
                  </a:cubicBezTo>
                  <a:cubicBezTo>
                    <a:pt x="851" y="9575"/>
                    <a:pt x="517" y="8724"/>
                    <a:pt x="517" y="7873"/>
                  </a:cubicBezTo>
                  <a:cubicBezTo>
                    <a:pt x="517" y="7143"/>
                    <a:pt x="760" y="6414"/>
                    <a:pt x="1247" y="5806"/>
                  </a:cubicBezTo>
                  <a:close/>
                  <a:moveTo>
                    <a:pt x="7812" y="9423"/>
                  </a:moveTo>
                  <a:cubicBezTo>
                    <a:pt x="7660" y="9909"/>
                    <a:pt x="7569" y="10426"/>
                    <a:pt x="7569" y="10973"/>
                  </a:cubicBezTo>
                  <a:lnTo>
                    <a:pt x="7569" y="10973"/>
                  </a:lnTo>
                  <a:cubicBezTo>
                    <a:pt x="7569" y="12219"/>
                    <a:pt x="8055" y="13466"/>
                    <a:pt x="8998" y="14408"/>
                  </a:cubicBezTo>
                  <a:cubicBezTo>
                    <a:pt x="9605" y="15016"/>
                    <a:pt x="10305" y="15411"/>
                    <a:pt x="11064" y="15654"/>
                  </a:cubicBezTo>
                  <a:cubicBezTo>
                    <a:pt x="10487" y="16110"/>
                    <a:pt x="9757" y="16353"/>
                    <a:pt x="9028" y="16353"/>
                  </a:cubicBezTo>
                  <a:cubicBezTo>
                    <a:pt x="8146" y="16353"/>
                    <a:pt x="7295" y="16019"/>
                    <a:pt x="6627" y="15350"/>
                  </a:cubicBezTo>
                  <a:cubicBezTo>
                    <a:pt x="5988" y="14712"/>
                    <a:pt x="5654" y="13861"/>
                    <a:pt x="5654" y="12979"/>
                  </a:cubicBezTo>
                  <a:lnTo>
                    <a:pt x="5654" y="12979"/>
                  </a:lnTo>
                  <a:cubicBezTo>
                    <a:pt x="5654" y="12128"/>
                    <a:pt x="5988" y="11277"/>
                    <a:pt x="6627" y="10608"/>
                  </a:cubicBezTo>
                  <a:close/>
                  <a:moveTo>
                    <a:pt x="2189" y="5654"/>
                  </a:moveTo>
                  <a:cubicBezTo>
                    <a:pt x="2037" y="5502"/>
                    <a:pt x="2037" y="5259"/>
                    <a:pt x="2189" y="5076"/>
                  </a:cubicBezTo>
                  <a:cubicBezTo>
                    <a:pt x="2371" y="4924"/>
                    <a:pt x="2614" y="4924"/>
                    <a:pt x="2766" y="5076"/>
                  </a:cubicBezTo>
                  <a:cubicBezTo>
                    <a:pt x="2949" y="5259"/>
                    <a:pt x="2949" y="5502"/>
                    <a:pt x="2766" y="5654"/>
                  </a:cubicBezTo>
                  <a:cubicBezTo>
                    <a:pt x="2614" y="5836"/>
                    <a:pt x="2371" y="5836"/>
                    <a:pt x="2189" y="5654"/>
                  </a:cubicBezTo>
                  <a:close/>
                  <a:moveTo>
                    <a:pt x="3101" y="7143"/>
                  </a:moveTo>
                  <a:cubicBezTo>
                    <a:pt x="2949" y="6991"/>
                    <a:pt x="2949" y="6748"/>
                    <a:pt x="3101" y="6566"/>
                  </a:cubicBezTo>
                  <a:cubicBezTo>
                    <a:pt x="3253" y="6414"/>
                    <a:pt x="3526" y="6414"/>
                    <a:pt x="3678" y="6566"/>
                  </a:cubicBezTo>
                  <a:cubicBezTo>
                    <a:pt x="3830" y="6748"/>
                    <a:pt x="3830" y="6991"/>
                    <a:pt x="3678" y="7143"/>
                  </a:cubicBezTo>
                  <a:cubicBezTo>
                    <a:pt x="3526" y="7326"/>
                    <a:pt x="3253" y="7326"/>
                    <a:pt x="3101" y="7143"/>
                  </a:cubicBezTo>
                  <a:close/>
                  <a:moveTo>
                    <a:pt x="4529" y="7994"/>
                  </a:moveTo>
                  <a:cubicBezTo>
                    <a:pt x="4377" y="7842"/>
                    <a:pt x="4377" y="7569"/>
                    <a:pt x="4529" y="7417"/>
                  </a:cubicBezTo>
                  <a:cubicBezTo>
                    <a:pt x="4681" y="7265"/>
                    <a:pt x="4955" y="7265"/>
                    <a:pt x="5107" y="7417"/>
                  </a:cubicBezTo>
                  <a:cubicBezTo>
                    <a:pt x="5259" y="7569"/>
                    <a:pt x="5259" y="7842"/>
                    <a:pt x="5107" y="7994"/>
                  </a:cubicBezTo>
                  <a:cubicBezTo>
                    <a:pt x="4955" y="8146"/>
                    <a:pt x="4681" y="8146"/>
                    <a:pt x="4529" y="7994"/>
                  </a:cubicBezTo>
                  <a:close/>
                  <a:moveTo>
                    <a:pt x="6171" y="8177"/>
                  </a:moveTo>
                  <a:cubicBezTo>
                    <a:pt x="6019" y="7994"/>
                    <a:pt x="6019" y="7751"/>
                    <a:pt x="6171" y="7599"/>
                  </a:cubicBezTo>
                  <a:cubicBezTo>
                    <a:pt x="6323" y="7447"/>
                    <a:pt x="6596" y="7447"/>
                    <a:pt x="6748" y="7599"/>
                  </a:cubicBezTo>
                  <a:cubicBezTo>
                    <a:pt x="6900" y="7751"/>
                    <a:pt x="6900" y="7994"/>
                    <a:pt x="6748" y="8177"/>
                  </a:cubicBezTo>
                  <a:cubicBezTo>
                    <a:pt x="6596" y="8329"/>
                    <a:pt x="6323" y="8329"/>
                    <a:pt x="6171" y="8177"/>
                  </a:cubicBezTo>
                  <a:close/>
                  <a:moveTo>
                    <a:pt x="7721" y="7569"/>
                  </a:moveTo>
                  <a:cubicBezTo>
                    <a:pt x="7569" y="7387"/>
                    <a:pt x="7569" y="7143"/>
                    <a:pt x="7721" y="6991"/>
                  </a:cubicBezTo>
                  <a:cubicBezTo>
                    <a:pt x="7873" y="6809"/>
                    <a:pt x="8146" y="6809"/>
                    <a:pt x="8298" y="6991"/>
                  </a:cubicBezTo>
                  <a:cubicBezTo>
                    <a:pt x="8450" y="7143"/>
                    <a:pt x="8450" y="7387"/>
                    <a:pt x="8298" y="7569"/>
                  </a:cubicBezTo>
                  <a:cubicBezTo>
                    <a:pt x="8146" y="7721"/>
                    <a:pt x="7873" y="7721"/>
                    <a:pt x="7721" y="7569"/>
                  </a:cubicBezTo>
                  <a:close/>
                  <a:moveTo>
                    <a:pt x="11216" y="14681"/>
                  </a:moveTo>
                  <a:cubicBezTo>
                    <a:pt x="11064" y="14499"/>
                    <a:pt x="11064" y="14256"/>
                    <a:pt x="11216" y="14104"/>
                  </a:cubicBezTo>
                  <a:cubicBezTo>
                    <a:pt x="11368" y="13952"/>
                    <a:pt x="11642" y="13952"/>
                    <a:pt x="11794" y="14104"/>
                  </a:cubicBezTo>
                  <a:cubicBezTo>
                    <a:pt x="11946" y="14256"/>
                    <a:pt x="11946" y="14499"/>
                    <a:pt x="11794" y="14681"/>
                  </a:cubicBezTo>
                  <a:cubicBezTo>
                    <a:pt x="11642" y="14833"/>
                    <a:pt x="11368" y="14833"/>
                    <a:pt x="11216" y="14681"/>
                  </a:cubicBezTo>
                  <a:close/>
                  <a:moveTo>
                    <a:pt x="9727" y="13770"/>
                  </a:moveTo>
                  <a:cubicBezTo>
                    <a:pt x="9575" y="13618"/>
                    <a:pt x="9575" y="13344"/>
                    <a:pt x="9727" y="13192"/>
                  </a:cubicBezTo>
                  <a:cubicBezTo>
                    <a:pt x="9879" y="13040"/>
                    <a:pt x="10153" y="13040"/>
                    <a:pt x="10305" y="13192"/>
                  </a:cubicBezTo>
                  <a:cubicBezTo>
                    <a:pt x="10457" y="13344"/>
                    <a:pt x="10457" y="13618"/>
                    <a:pt x="10305" y="13770"/>
                  </a:cubicBezTo>
                  <a:cubicBezTo>
                    <a:pt x="10153" y="13922"/>
                    <a:pt x="9879" y="13922"/>
                    <a:pt x="9727" y="13770"/>
                  </a:cubicBezTo>
                  <a:close/>
                  <a:moveTo>
                    <a:pt x="8906" y="12341"/>
                  </a:moveTo>
                  <a:cubicBezTo>
                    <a:pt x="8724" y="12189"/>
                    <a:pt x="8724" y="11946"/>
                    <a:pt x="8906" y="11764"/>
                  </a:cubicBezTo>
                  <a:cubicBezTo>
                    <a:pt x="9058" y="11612"/>
                    <a:pt x="9301" y="11612"/>
                    <a:pt x="9453" y="11764"/>
                  </a:cubicBezTo>
                  <a:cubicBezTo>
                    <a:pt x="9636" y="11946"/>
                    <a:pt x="9636" y="12189"/>
                    <a:pt x="9453" y="12341"/>
                  </a:cubicBezTo>
                  <a:cubicBezTo>
                    <a:pt x="9301" y="12523"/>
                    <a:pt x="9058" y="12523"/>
                    <a:pt x="8906" y="12341"/>
                  </a:cubicBezTo>
                  <a:close/>
                  <a:moveTo>
                    <a:pt x="8724" y="10700"/>
                  </a:moveTo>
                  <a:cubicBezTo>
                    <a:pt x="8542" y="10548"/>
                    <a:pt x="8542" y="10274"/>
                    <a:pt x="8724" y="10122"/>
                  </a:cubicBezTo>
                  <a:cubicBezTo>
                    <a:pt x="8876" y="9970"/>
                    <a:pt x="9119" y="9970"/>
                    <a:pt x="9301" y="10122"/>
                  </a:cubicBezTo>
                  <a:cubicBezTo>
                    <a:pt x="9453" y="10274"/>
                    <a:pt x="9453" y="10548"/>
                    <a:pt x="9301" y="10700"/>
                  </a:cubicBezTo>
                  <a:cubicBezTo>
                    <a:pt x="9119" y="10852"/>
                    <a:pt x="8876" y="10852"/>
                    <a:pt x="8724" y="10700"/>
                  </a:cubicBezTo>
                  <a:close/>
                  <a:moveTo>
                    <a:pt x="9332" y="9149"/>
                  </a:moveTo>
                  <a:cubicBezTo>
                    <a:pt x="9180" y="8998"/>
                    <a:pt x="9180" y="8724"/>
                    <a:pt x="9332" y="8572"/>
                  </a:cubicBezTo>
                  <a:cubicBezTo>
                    <a:pt x="9484" y="8420"/>
                    <a:pt x="9727" y="8420"/>
                    <a:pt x="9909" y="8572"/>
                  </a:cubicBezTo>
                  <a:cubicBezTo>
                    <a:pt x="10061" y="8724"/>
                    <a:pt x="10061" y="8998"/>
                    <a:pt x="9909" y="9149"/>
                  </a:cubicBezTo>
                  <a:cubicBezTo>
                    <a:pt x="9727" y="9301"/>
                    <a:pt x="9484" y="9301"/>
                    <a:pt x="9332" y="91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8567328" y="4562310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3071" y="13162"/>
                  </a:moveTo>
                  <a:cubicBezTo>
                    <a:pt x="2827" y="13283"/>
                    <a:pt x="2524" y="13253"/>
                    <a:pt x="2311" y="13040"/>
                  </a:cubicBezTo>
                  <a:cubicBezTo>
                    <a:pt x="2068" y="12797"/>
                    <a:pt x="2068" y="12402"/>
                    <a:pt x="2311" y="12159"/>
                  </a:cubicBezTo>
                  <a:cubicBezTo>
                    <a:pt x="2554" y="11885"/>
                    <a:pt x="2979" y="11885"/>
                    <a:pt x="3223" y="12159"/>
                  </a:cubicBezTo>
                  <a:cubicBezTo>
                    <a:pt x="3375" y="12311"/>
                    <a:pt x="3435" y="12523"/>
                    <a:pt x="3405" y="12736"/>
                  </a:cubicBezTo>
                  <a:cubicBezTo>
                    <a:pt x="3618" y="12827"/>
                    <a:pt x="3831" y="12888"/>
                    <a:pt x="4074" y="12888"/>
                  </a:cubicBezTo>
                  <a:cubicBezTo>
                    <a:pt x="4499" y="12888"/>
                    <a:pt x="4894" y="12706"/>
                    <a:pt x="5198" y="12402"/>
                  </a:cubicBezTo>
                  <a:cubicBezTo>
                    <a:pt x="5502" y="12098"/>
                    <a:pt x="5685" y="11703"/>
                    <a:pt x="5685" y="11277"/>
                  </a:cubicBezTo>
                  <a:cubicBezTo>
                    <a:pt x="5685" y="10882"/>
                    <a:pt x="5502" y="10456"/>
                    <a:pt x="5198" y="10153"/>
                  </a:cubicBezTo>
                  <a:cubicBezTo>
                    <a:pt x="4682" y="9636"/>
                    <a:pt x="3952" y="9362"/>
                    <a:pt x="3253" y="9362"/>
                  </a:cubicBezTo>
                  <a:cubicBezTo>
                    <a:pt x="2554" y="9362"/>
                    <a:pt x="1855" y="9636"/>
                    <a:pt x="1308" y="10153"/>
                  </a:cubicBezTo>
                  <a:lnTo>
                    <a:pt x="1308" y="10153"/>
                  </a:lnTo>
                  <a:cubicBezTo>
                    <a:pt x="791" y="10700"/>
                    <a:pt x="517" y="11399"/>
                    <a:pt x="517" y="12098"/>
                  </a:cubicBezTo>
                  <a:cubicBezTo>
                    <a:pt x="517" y="12797"/>
                    <a:pt x="791" y="13496"/>
                    <a:pt x="1308" y="14043"/>
                  </a:cubicBezTo>
                  <a:cubicBezTo>
                    <a:pt x="2159" y="14894"/>
                    <a:pt x="3283" y="15320"/>
                    <a:pt x="4408" y="15320"/>
                  </a:cubicBezTo>
                  <a:cubicBezTo>
                    <a:pt x="5533" y="15320"/>
                    <a:pt x="6657" y="14894"/>
                    <a:pt x="7478" y="14043"/>
                  </a:cubicBezTo>
                  <a:cubicBezTo>
                    <a:pt x="8329" y="13192"/>
                    <a:pt x="8755" y="12067"/>
                    <a:pt x="8755" y="10973"/>
                  </a:cubicBezTo>
                  <a:lnTo>
                    <a:pt x="8755" y="10973"/>
                  </a:lnTo>
                  <a:cubicBezTo>
                    <a:pt x="8755" y="9849"/>
                    <a:pt x="8329" y="8724"/>
                    <a:pt x="7478" y="7873"/>
                  </a:cubicBezTo>
                  <a:lnTo>
                    <a:pt x="7113" y="7478"/>
                  </a:lnTo>
                  <a:lnTo>
                    <a:pt x="4347" y="4742"/>
                  </a:lnTo>
                  <a:cubicBezTo>
                    <a:pt x="4256" y="4621"/>
                    <a:pt x="4256" y="4469"/>
                    <a:pt x="4347" y="4347"/>
                  </a:cubicBezTo>
                  <a:cubicBezTo>
                    <a:pt x="4438" y="4256"/>
                    <a:pt x="4621" y="4256"/>
                    <a:pt x="4712" y="4347"/>
                  </a:cubicBezTo>
                  <a:lnTo>
                    <a:pt x="7053" y="6687"/>
                  </a:lnTo>
                  <a:lnTo>
                    <a:pt x="7053" y="6687"/>
                  </a:lnTo>
                  <a:lnTo>
                    <a:pt x="7873" y="7508"/>
                  </a:lnTo>
                  <a:cubicBezTo>
                    <a:pt x="8724" y="8359"/>
                    <a:pt x="9819" y="8785"/>
                    <a:pt x="10943" y="8785"/>
                  </a:cubicBezTo>
                  <a:cubicBezTo>
                    <a:pt x="12068" y="8785"/>
                    <a:pt x="13192" y="8359"/>
                    <a:pt x="14044" y="7508"/>
                  </a:cubicBezTo>
                  <a:cubicBezTo>
                    <a:pt x="14895" y="6657"/>
                    <a:pt x="15320" y="5532"/>
                    <a:pt x="15320" y="4408"/>
                  </a:cubicBezTo>
                  <a:lnTo>
                    <a:pt x="15320" y="4408"/>
                  </a:lnTo>
                  <a:cubicBezTo>
                    <a:pt x="15320" y="3283"/>
                    <a:pt x="14895" y="2189"/>
                    <a:pt x="14044" y="1338"/>
                  </a:cubicBezTo>
                  <a:lnTo>
                    <a:pt x="14044" y="1338"/>
                  </a:lnTo>
                  <a:cubicBezTo>
                    <a:pt x="13496" y="791"/>
                    <a:pt x="12797" y="517"/>
                    <a:pt x="12098" y="517"/>
                  </a:cubicBezTo>
                  <a:cubicBezTo>
                    <a:pt x="11399" y="517"/>
                    <a:pt x="10700" y="791"/>
                    <a:pt x="10153" y="1338"/>
                  </a:cubicBezTo>
                  <a:lnTo>
                    <a:pt x="10153" y="1338"/>
                  </a:lnTo>
                  <a:cubicBezTo>
                    <a:pt x="9606" y="1855"/>
                    <a:pt x="9363" y="2554"/>
                    <a:pt x="9363" y="3283"/>
                  </a:cubicBezTo>
                  <a:cubicBezTo>
                    <a:pt x="9363" y="3982"/>
                    <a:pt x="9606" y="4681"/>
                    <a:pt x="10153" y="5228"/>
                  </a:cubicBezTo>
                  <a:cubicBezTo>
                    <a:pt x="10457" y="5532"/>
                    <a:pt x="10882" y="5684"/>
                    <a:pt x="11278" y="5684"/>
                  </a:cubicBezTo>
                  <a:cubicBezTo>
                    <a:pt x="11673" y="5684"/>
                    <a:pt x="12098" y="5532"/>
                    <a:pt x="12402" y="5228"/>
                  </a:cubicBezTo>
                  <a:cubicBezTo>
                    <a:pt x="12706" y="4894"/>
                    <a:pt x="12858" y="4499"/>
                    <a:pt x="12858" y="4104"/>
                  </a:cubicBezTo>
                  <a:cubicBezTo>
                    <a:pt x="12858" y="3861"/>
                    <a:pt x="12828" y="3617"/>
                    <a:pt x="12706" y="3405"/>
                  </a:cubicBezTo>
                  <a:cubicBezTo>
                    <a:pt x="12524" y="3435"/>
                    <a:pt x="12311" y="3374"/>
                    <a:pt x="12129" y="3222"/>
                  </a:cubicBezTo>
                  <a:cubicBezTo>
                    <a:pt x="11885" y="2979"/>
                    <a:pt x="11885" y="2584"/>
                    <a:pt x="12129" y="2341"/>
                  </a:cubicBezTo>
                  <a:cubicBezTo>
                    <a:pt x="12402" y="2067"/>
                    <a:pt x="12797" y="2067"/>
                    <a:pt x="13040" y="2341"/>
                  </a:cubicBezTo>
                  <a:cubicBezTo>
                    <a:pt x="13253" y="2523"/>
                    <a:pt x="13284" y="2858"/>
                    <a:pt x="13162" y="3101"/>
                  </a:cubicBezTo>
                  <a:cubicBezTo>
                    <a:pt x="13314" y="3405"/>
                    <a:pt x="13405" y="3739"/>
                    <a:pt x="13405" y="4104"/>
                  </a:cubicBezTo>
                  <a:cubicBezTo>
                    <a:pt x="13405" y="4621"/>
                    <a:pt x="13192" y="5168"/>
                    <a:pt x="12767" y="5593"/>
                  </a:cubicBezTo>
                  <a:cubicBezTo>
                    <a:pt x="12372" y="5988"/>
                    <a:pt x="11825" y="6201"/>
                    <a:pt x="11278" y="6201"/>
                  </a:cubicBezTo>
                  <a:cubicBezTo>
                    <a:pt x="10730" y="6201"/>
                    <a:pt x="10183" y="5988"/>
                    <a:pt x="9788" y="5593"/>
                  </a:cubicBezTo>
                  <a:cubicBezTo>
                    <a:pt x="9150" y="4955"/>
                    <a:pt x="8815" y="4104"/>
                    <a:pt x="8815" y="3283"/>
                  </a:cubicBezTo>
                  <a:cubicBezTo>
                    <a:pt x="8815" y="2432"/>
                    <a:pt x="9150" y="1611"/>
                    <a:pt x="9788" y="973"/>
                  </a:cubicBezTo>
                  <a:lnTo>
                    <a:pt x="9788" y="943"/>
                  </a:lnTo>
                  <a:cubicBezTo>
                    <a:pt x="10426" y="304"/>
                    <a:pt x="11247" y="0"/>
                    <a:pt x="12098" y="0"/>
                  </a:cubicBezTo>
                  <a:cubicBezTo>
                    <a:pt x="12919" y="0"/>
                    <a:pt x="13770" y="304"/>
                    <a:pt x="14408" y="943"/>
                  </a:cubicBezTo>
                  <a:lnTo>
                    <a:pt x="14408" y="943"/>
                  </a:lnTo>
                  <a:lnTo>
                    <a:pt x="14408" y="943"/>
                  </a:lnTo>
                  <a:cubicBezTo>
                    <a:pt x="15351" y="1915"/>
                    <a:pt x="15837" y="3162"/>
                    <a:pt x="15837" y="4408"/>
                  </a:cubicBezTo>
                  <a:lnTo>
                    <a:pt x="15837" y="4408"/>
                  </a:lnTo>
                  <a:cubicBezTo>
                    <a:pt x="15837" y="4651"/>
                    <a:pt x="15806" y="4924"/>
                    <a:pt x="15776" y="5168"/>
                  </a:cubicBezTo>
                  <a:cubicBezTo>
                    <a:pt x="16506" y="5928"/>
                    <a:pt x="16870" y="6900"/>
                    <a:pt x="16870" y="7873"/>
                  </a:cubicBezTo>
                  <a:cubicBezTo>
                    <a:pt x="16870" y="8846"/>
                    <a:pt x="16475" y="9849"/>
                    <a:pt x="15746" y="10608"/>
                  </a:cubicBezTo>
                  <a:cubicBezTo>
                    <a:pt x="14986" y="11368"/>
                    <a:pt x="13983" y="11733"/>
                    <a:pt x="12980" y="11733"/>
                  </a:cubicBezTo>
                  <a:cubicBezTo>
                    <a:pt x="12433" y="11733"/>
                    <a:pt x="11916" y="11642"/>
                    <a:pt x="11399" y="11429"/>
                  </a:cubicBezTo>
                  <a:cubicBezTo>
                    <a:pt x="11642" y="11915"/>
                    <a:pt x="11733" y="12463"/>
                    <a:pt x="11733" y="12979"/>
                  </a:cubicBezTo>
                  <a:lnTo>
                    <a:pt x="11733" y="12979"/>
                  </a:lnTo>
                  <a:cubicBezTo>
                    <a:pt x="11733" y="13982"/>
                    <a:pt x="11369" y="14985"/>
                    <a:pt x="10609" y="15745"/>
                  </a:cubicBezTo>
                  <a:cubicBezTo>
                    <a:pt x="9849" y="16505"/>
                    <a:pt x="8846" y="16870"/>
                    <a:pt x="7843" y="16870"/>
                  </a:cubicBezTo>
                  <a:cubicBezTo>
                    <a:pt x="6870" y="16870"/>
                    <a:pt x="5897" y="16505"/>
                    <a:pt x="5168" y="15776"/>
                  </a:cubicBezTo>
                  <a:cubicBezTo>
                    <a:pt x="4894" y="15837"/>
                    <a:pt x="4651" y="15837"/>
                    <a:pt x="4408" y="15837"/>
                  </a:cubicBezTo>
                  <a:cubicBezTo>
                    <a:pt x="3162" y="15837"/>
                    <a:pt x="1885" y="15381"/>
                    <a:pt x="943" y="14408"/>
                  </a:cubicBezTo>
                  <a:lnTo>
                    <a:pt x="943" y="14408"/>
                  </a:lnTo>
                  <a:cubicBezTo>
                    <a:pt x="305" y="13770"/>
                    <a:pt x="1" y="12949"/>
                    <a:pt x="1" y="12098"/>
                  </a:cubicBezTo>
                  <a:cubicBezTo>
                    <a:pt x="1" y="11277"/>
                    <a:pt x="305" y="10426"/>
                    <a:pt x="943" y="9788"/>
                  </a:cubicBezTo>
                  <a:lnTo>
                    <a:pt x="943" y="9788"/>
                  </a:lnTo>
                  <a:cubicBezTo>
                    <a:pt x="1581" y="9149"/>
                    <a:pt x="2432" y="8815"/>
                    <a:pt x="3253" y="8815"/>
                  </a:cubicBezTo>
                  <a:cubicBezTo>
                    <a:pt x="4104" y="8815"/>
                    <a:pt x="4955" y="9149"/>
                    <a:pt x="5594" y="9788"/>
                  </a:cubicBezTo>
                  <a:cubicBezTo>
                    <a:pt x="5989" y="10183"/>
                    <a:pt x="6201" y="10730"/>
                    <a:pt x="6201" y="11277"/>
                  </a:cubicBezTo>
                  <a:cubicBezTo>
                    <a:pt x="6201" y="11824"/>
                    <a:pt x="5989" y="12371"/>
                    <a:pt x="5594" y="12767"/>
                  </a:cubicBezTo>
                  <a:cubicBezTo>
                    <a:pt x="5168" y="13192"/>
                    <a:pt x="4621" y="13405"/>
                    <a:pt x="4074" y="13405"/>
                  </a:cubicBezTo>
                  <a:cubicBezTo>
                    <a:pt x="3739" y="13405"/>
                    <a:pt x="3405" y="13314"/>
                    <a:pt x="3071" y="13162"/>
                  </a:cubicBezTo>
                  <a:close/>
                  <a:moveTo>
                    <a:pt x="14682" y="5654"/>
                  </a:moveTo>
                  <a:cubicBezTo>
                    <a:pt x="14834" y="5502"/>
                    <a:pt x="14834" y="5259"/>
                    <a:pt x="14682" y="5076"/>
                  </a:cubicBezTo>
                  <a:cubicBezTo>
                    <a:pt x="14499" y="4924"/>
                    <a:pt x="14256" y="4924"/>
                    <a:pt x="14104" y="5076"/>
                  </a:cubicBezTo>
                  <a:cubicBezTo>
                    <a:pt x="13922" y="5259"/>
                    <a:pt x="13922" y="5502"/>
                    <a:pt x="14104" y="5654"/>
                  </a:cubicBezTo>
                  <a:cubicBezTo>
                    <a:pt x="14256" y="5836"/>
                    <a:pt x="14499" y="5836"/>
                    <a:pt x="14682" y="5654"/>
                  </a:cubicBezTo>
                  <a:close/>
                  <a:moveTo>
                    <a:pt x="13770" y="7143"/>
                  </a:moveTo>
                  <a:cubicBezTo>
                    <a:pt x="13922" y="6991"/>
                    <a:pt x="13922" y="6748"/>
                    <a:pt x="13770" y="6566"/>
                  </a:cubicBezTo>
                  <a:cubicBezTo>
                    <a:pt x="13618" y="6414"/>
                    <a:pt x="13344" y="6414"/>
                    <a:pt x="13192" y="6566"/>
                  </a:cubicBezTo>
                  <a:cubicBezTo>
                    <a:pt x="13040" y="6748"/>
                    <a:pt x="13040" y="6991"/>
                    <a:pt x="13192" y="7143"/>
                  </a:cubicBezTo>
                  <a:cubicBezTo>
                    <a:pt x="13344" y="7326"/>
                    <a:pt x="13618" y="7326"/>
                    <a:pt x="13770" y="7143"/>
                  </a:cubicBezTo>
                  <a:close/>
                  <a:moveTo>
                    <a:pt x="12341" y="7994"/>
                  </a:moveTo>
                  <a:cubicBezTo>
                    <a:pt x="12493" y="7842"/>
                    <a:pt x="12493" y="7569"/>
                    <a:pt x="12341" y="7417"/>
                  </a:cubicBezTo>
                  <a:cubicBezTo>
                    <a:pt x="12189" y="7265"/>
                    <a:pt x="11916" y="7265"/>
                    <a:pt x="11764" y="7417"/>
                  </a:cubicBezTo>
                  <a:cubicBezTo>
                    <a:pt x="11612" y="7569"/>
                    <a:pt x="11612" y="7842"/>
                    <a:pt x="11764" y="7994"/>
                  </a:cubicBezTo>
                  <a:cubicBezTo>
                    <a:pt x="11916" y="8146"/>
                    <a:pt x="12189" y="8146"/>
                    <a:pt x="12341" y="7994"/>
                  </a:cubicBezTo>
                  <a:close/>
                  <a:moveTo>
                    <a:pt x="10700" y="8177"/>
                  </a:moveTo>
                  <a:cubicBezTo>
                    <a:pt x="10852" y="7994"/>
                    <a:pt x="10852" y="7751"/>
                    <a:pt x="10700" y="7599"/>
                  </a:cubicBezTo>
                  <a:cubicBezTo>
                    <a:pt x="10548" y="7447"/>
                    <a:pt x="10274" y="7447"/>
                    <a:pt x="10122" y="7599"/>
                  </a:cubicBezTo>
                  <a:cubicBezTo>
                    <a:pt x="9970" y="7751"/>
                    <a:pt x="9970" y="7994"/>
                    <a:pt x="10122" y="8177"/>
                  </a:cubicBezTo>
                  <a:cubicBezTo>
                    <a:pt x="10274" y="8329"/>
                    <a:pt x="10548" y="8329"/>
                    <a:pt x="10700" y="8177"/>
                  </a:cubicBezTo>
                  <a:close/>
                  <a:moveTo>
                    <a:pt x="9150" y="7569"/>
                  </a:moveTo>
                  <a:cubicBezTo>
                    <a:pt x="9302" y="7387"/>
                    <a:pt x="9302" y="7143"/>
                    <a:pt x="9150" y="6991"/>
                  </a:cubicBezTo>
                  <a:cubicBezTo>
                    <a:pt x="8998" y="6809"/>
                    <a:pt x="8724" y="6809"/>
                    <a:pt x="8572" y="6991"/>
                  </a:cubicBezTo>
                  <a:cubicBezTo>
                    <a:pt x="8420" y="7143"/>
                    <a:pt x="8420" y="7387"/>
                    <a:pt x="8572" y="7569"/>
                  </a:cubicBezTo>
                  <a:cubicBezTo>
                    <a:pt x="8724" y="7721"/>
                    <a:pt x="8998" y="7721"/>
                    <a:pt x="9150" y="7569"/>
                  </a:cubicBezTo>
                  <a:close/>
                  <a:moveTo>
                    <a:pt x="14895" y="14894"/>
                  </a:moveTo>
                  <a:lnTo>
                    <a:pt x="14895" y="13496"/>
                  </a:lnTo>
                  <a:cubicBezTo>
                    <a:pt x="14895" y="13071"/>
                    <a:pt x="14925" y="12949"/>
                    <a:pt x="14925" y="12949"/>
                  </a:cubicBezTo>
                  <a:cubicBezTo>
                    <a:pt x="14864" y="12949"/>
                    <a:pt x="14803" y="12979"/>
                    <a:pt x="14712" y="13010"/>
                  </a:cubicBezTo>
                  <a:cubicBezTo>
                    <a:pt x="14378" y="13071"/>
                    <a:pt x="13800" y="13222"/>
                    <a:pt x="12888" y="12888"/>
                  </a:cubicBezTo>
                  <a:cubicBezTo>
                    <a:pt x="13192" y="13800"/>
                    <a:pt x="13071" y="14378"/>
                    <a:pt x="12980" y="14712"/>
                  </a:cubicBezTo>
                  <a:cubicBezTo>
                    <a:pt x="12980" y="14803"/>
                    <a:pt x="12949" y="14894"/>
                    <a:pt x="12949" y="14925"/>
                  </a:cubicBezTo>
                  <a:cubicBezTo>
                    <a:pt x="12949" y="14925"/>
                    <a:pt x="13071" y="14894"/>
                    <a:pt x="13496" y="14894"/>
                  </a:cubicBezTo>
                  <a:close/>
                  <a:moveTo>
                    <a:pt x="12129" y="12402"/>
                  </a:moveTo>
                  <a:lnTo>
                    <a:pt x="12129" y="12402"/>
                  </a:lnTo>
                  <a:lnTo>
                    <a:pt x="12129" y="12402"/>
                  </a:lnTo>
                  <a:lnTo>
                    <a:pt x="12129" y="12402"/>
                  </a:lnTo>
                  <a:cubicBezTo>
                    <a:pt x="12129" y="12432"/>
                    <a:pt x="12129" y="12463"/>
                    <a:pt x="12129" y="12493"/>
                  </a:cubicBezTo>
                  <a:lnTo>
                    <a:pt x="12129" y="12493"/>
                  </a:lnTo>
                  <a:lnTo>
                    <a:pt x="12129" y="12493"/>
                  </a:lnTo>
                  <a:lnTo>
                    <a:pt x="1212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523"/>
                  </a:lnTo>
                  <a:cubicBezTo>
                    <a:pt x="12706" y="13618"/>
                    <a:pt x="12554" y="14256"/>
                    <a:pt x="12493" y="14621"/>
                  </a:cubicBezTo>
                  <a:cubicBezTo>
                    <a:pt x="12463" y="14742"/>
                    <a:pt x="12433" y="14833"/>
                    <a:pt x="12433" y="14925"/>
                  </a:cubicBezTo>
                  <a:cubicBezTo>
                    <a:pt x="12433" y="15320"/>
                    <a:pt x="12645" y="15411"/>
                    <a:pt x="13496" y="15411"/>
                  </a:cubicBezTo>
                  <a:lnTo>
                    <a:pt x="15168" y="15441"/>
                  </a:lnTo>
                  <a:cubicBezTo>
                    <a:pt x="15320" y="15441"/>
                    <a:pt x="15411" y="15320"/>
                    <a:pt x="15411" y="15168"/>
                  </a:cubicBezTo>
                  <a:lnTo>
                    <a:pt x="15411" y="13496"/>
                  </a:lnTo>
                  <a:cubicBezTo>
                    <a:pt x="15411" y="12645"/>
                    <a:pt x="15320" y="12432"/>
                    <a:pt x="14925" y="12432"/>
                  </a:cubicBezTo>
                  <a:cubicBezTo>
                    <a:pt x="14803" y="12432"/>
                    <a:pt x="14712" y="12463"/>
                    <a:pt x="14621" y="12493"/>
                  </a:cubicBezTo>
                  <a:cubicBezTo>
                    <a:pt x="14256" y="12584"/>
                    <a:pt x="13618" y="12706"/>
                    <a:pt x="12493" y="12159"/>
                  </a:cubicBez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63" y="12159"/>
                  </a:lnTo>
                  <a:lnTo>
                    <a:pt x="12463" y="12159"/>
                  </a:lnTo>
                  <a:lnTo>
                    <a:pt x="12463" y="12159"/>
                  </a:lnTo>
                  <a:lnTo>
                    <a:pt x="12463" y="12159"/>
                  </a:lnTo>
                  <a:lnTo>
                    <a:pt x="12463" y="12128"/>
                  </a:lnTo>
                  <a:cubicBezTo>
                    <a:pt x="12433" y="12128"/>
                    <a:pt x="12402" y="12128"/>
                    <a:pt x="12372" y="12128"/>
                  </a:cubicBezTo>
                  <a:lnTo>
                    <a:pt x="12372" y="12128"/>
                  </a:lnTo>
                  <a:lnTo>
                    <a:pt x="12372" y="12128"/>
                  </a:lnTo>
                  <a:lnTo>
                    <a:pt x="12372" y="12128"/>
                  </a:lnTo>
                  <a:cubicBezTo>
                    <a:pt x="12341" y="12128"/>
                    <a:pt x="12311" y="12128"/>
                    <a:pt x="12311" y="12159"/>
                  </a:cubicBez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89"/>
                  </a:lnTo>
                  <a:cubicBezTo>
                    <a:pt x="12220" y="12189"/>
                    <a:pt x="12220" y="12189"/>
                    <a:pt x="12220" y="12189"/>
                  </a:cubicBezTo>
                  <a:lnTo>
                    <a:pt x="12220" y="12189"/>
                  </a:lnTo>
                  <a:lnTo>
                    <a:pt x="12220" y="12189"/>
                  </a:lnTo>
                  <a:lnTo>
                    <a:pt x="12189" y="12189"/>
                  </a:lnTo>
                  <a:lnTo>
                    <a:pt x="12189" y="12189"/>
                  </a:lnTo>
                  <a:lnTo>
                    <a:pt x="12189" y="1218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59" y="12219"/>
                  </a:lnTo>
                  <a:lnTo>
                    <a:pt x="12159" y="12219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29" y="12280"/>
                  </a:lnTo>
                  <a:lnTo>
                    <a:pt x="12129" y="12280"/>
                  </a:lnTo>
                  <a:lnTo>
                    <a:pt x="12129" y="12280"/>
                  </a:lnTo>
                  <a:cubicBezTo>
                    <a:pt x="12129" y="12311"/>
                    <a:pt x="12129" y="12341"/>
                    <a:pt x="12129" y="12402"/>
                  </a:cubicBezTo>
                  <a:close/>
                  <a:moveTo>
                    <a:pt x="15624" y="5806"/>
                  </a:moveTo>
                  <a:cubicBezTo>
                    <a:pt x="15411" y="6566"/>
                    <a:pt x="15016" y="7265"/>
                    <a:pt x="14408" y="7873"/>
                  </a:cubicBezTo>
                  <a:cubicBezTo>
                    <a:pt x="13466" y="8815"/>
                    <a:pt x="12220" y="9301"/>
                    <a:pt x="10943" y="9301"/>
                  </a:cubicBezTo>
                  <a:cubicBezTo>
                    <a:pt x="10426" y="9301"/>
                    <a:pt x="9910" y="9210"/>
                    <a:pt x="9423" y="9058"/>
                  </a:cubicBezTo>
                  <a:lnTo>
                    <a:pt x="10609" y="10244"/>
                  </a:lnTo>
                  <a:cubicBezTo>
                    <a:pt x="11247" y="10882"/>
                    <a:pt x="12129" y="11216"/>
                    <a:pt x="12980" y="11216"/>
                  </a:cubicBezTo>
                  <a:cubicBezTo>
                    <a:pt x="13831" y="11216"/>
                    <a:pt x="14712" y="10882"/>
                    <a:pt x="15351" y="10244"/>
                  </a:cubicBezTo>
                  <a:cubicBezTo>
                    <a:pt x="16019" y="9575"/>
                    <a:pt x="16354" y="8724"/>
                    <a:pt x="16354" y="7873"/>
                  </a:cubicBezTo>
                  <a:cubicBezTo>
                    <a:pt x="16354" y="7143"/>
                    <a:pt x="16110" y="6414"/>
                    <a:pt x="15624" y="5806"/>
                  </a:cubicBezTo>
                  <a:close/>
                  <a:moveTo>
                    <a:pt x="10244" y="10608"/>
                  </a:moveTo>
                  <a:lnTo>
                    <a:pt x="10244" y="10608"/>
                  </a:lnTo>
                  <a:lnTo>
                    <a:pt x="9059" y="9423"/>
                  </a:lnTo>
                  <a:cubicBezTo>
                    <a:pt x="9211" y="9909"/>
                    <a:pt x="9302" y="10426"/>
                    <a:pt x="9302" y="10973"/>
                  </a:cubicBezTo>
                  <a:lnTo>
                    <a:pt x="9302" y="10973"/>
                  </a:lnTo>
                  <a:cubicBezTo>
                    <a:pt x="9302" y="12219"/>
                    <a:pt x="8815" y="13466"/>
                    <a:pt x="7873" y="14408"/>
                  </a:cubicBezTo>
                  <a:cubicBezTo>
                    <a:pt x="7265" y="15016"/>
                    <a:pt x="6566" y="15411"/>
                    <a:pt x="5806" y="15654"/>
                  </a:cubicBezTo>
                  <a:cubicBezTo>
                    <a:pt x="6384" y="16110"/>
                    <a:pt x="7113" y="16353"/>
                    <a:pt x="7843" y="16353"/>
                  </a:cubicBezTo>
                  <a:cubicBezTo>
                    <a:pt x="8724" y="16353"/>
                    <a:pt x="9575" y="16019"/>
                    <a:pt x="10244" y="15350"/>
                  </a:cubicBezTo>
                  <a:cubicBezTo>
                    <a:pt x="10882" y="14712"/>
                    <a:pt x="11217" y="13861"/>
                    <a:pt x="11217" y="12979"/>
                  </a:cubicBezTo>
                  <a:lnTo>
                    <a:pt x="11217" y="12979"/>
                  </a:lnTo>
                  <a:cubicBezTo>
                    <a:pt x="11217" y="12128"/>
                    <a:pt x="10882" y="11277"/>
                    <a:pt x="10244" y="10608"/>
                  </a:cubicBezTo>
                  <a:close/>
                  <a:moveTo>
                    <a:pt x="5654" y="14681"/>
                  </a:moveTo>
                  <a:cubicBezTo>
                    <a:pt x="5806" y="14499"/>
                    <a:pt x="5806" y="14256"/>
                    <a:pt x="5654" y="14104"/>
                  </a:cubicBezTo>
                  <a:cubicBezTo>
                    <a:pt x="5502" y="13952"/>
                    <a:pt x="5229" y="13952"/>
                    <a:pt x="5077" y="14104"/>
                  </a:cubicBezTo>
                  <a:cubicBezTo>
                    <a:pt x="4925" y="14256"/>
                    <a:pt x="4925" y="14499"/>
                    <a:pt x="5077" y="14681"/>
                  </a:cubicBezTo>
                  <a:cubicBezTo>
                    <a:pt x="5229" y="14833"/>
                    <a:pt x="5502" y="14833"/>
                    <a:pt x="5654" y="14681"/>
                  </a:cubicBezTo>
                  <a:close/>
                  <a:moveTo>
                    <a:pt x="7144" y="13770"/>
                  </a:moveTo>
                  <a:cubicBezTo>
                    <a:pt x="7296" y="13618"/>
                    <a:pt x="7296" y="13344"/>
                    <a:pt x="7144" y="13192"/>
                  </a:cubicBezTo>
                  <a:cubicBezTo>
                    <a:pt x="6992" y="13040"/>
                    <a:pt x="6718" y="13040"/>
                    <a:pt x="6566" y="13192"/>
                  </a:cubicBezTo>
                  <a:cubicBezTo>
                    <a:pt x="6414" y="13344"/>
                    <a:pt x="6414" y="13618"/>
                    <a:pt x="6566" y="13770"/>
                  </a:cubicBezTo>
                  <a:cubicBezTo>
                    <a:pt x="6718" y="13922"/>
                    <a:pt x="6992" y="13922"/>
                    <a:pt x="7144" y="13770"/>
                  </a:cubicBezTo>
                  <a:close/>
                  <a:moveTo>
                    <a:pt x="7964" y="12341"/>
                  </a:moveTo>
                  <a:cubicBezTo>
                    <a:pt x="8147" y="12189"/>
                    <a:pt x="8147" y="11946"/>
                    <a:pt x="7964" y="11764"/>
                  </a:cubicBezTo>
                  <a:cubicBezTo>
                    <a:pt x="7812" y="11612"/>
                    <a:pt x="7569" y="11612"/>
                    <a:pt x="7417" y="11764"/>
                  </a:cubicBezTo>
                  <a:cubicBezTo>
                    <a:pt x="7235" y="11946"/>
                    <a:pt x="7235" y="12189"/>
                    <a:pt x="7417" y="12341"/>
                  </a:cubicBezTo>
                  <a:cubicBezTo>
                    <a:pt x="7569" y="12523"/>
                    <a:pt x="7812" y="12523"/>
                    <a:pt x="7964" y="12341"/>
                  </a:cubicBezTo>
                  <a:close/>
                  <a:moveTo>
                    <a:pt x="8147" y="10700"/>
                  </a:moveTo>
                  <a:cubicBezTo>
                    <a:pt x="8329" y="10548"/>
                    <a:pt x="8329" y="10274"/>
                    <a:pt x="8147" y="10122"/>
                  </a:cubicBezTo>
                  <a:cubicBezTo>
                    <a:pt x="7995" y="9970"/>
                    <a:pt x="7752" y="9970"/>
                    <a:pt x="7569" y="10122"/>
                  </a:cubicBezTo>
                  <a:cubicBezTo>
                    <a:pt x="7417" y="10274"/>
                    <a:pt x="7417" y="10548"/>
                    <a:pt x="7569" y="10700"/>
                  </a:cubicBezTo>
                  <a:cubicBezTo>
                    <a:pt x="7752" y="10852"/>
                    <a:pt x="7995" y="10852"/>
                    <a:pt x="8147" y="10700"/>
                  </a:cubicBezTo>
                  <a:close/>
                  <a:moveTo>
                    <a:pt x="7539" y="9149"/>
                  </a:moveTo>
                  <a:cubicBezTo>
                    <a:pt x="7691" y="8998"/>
                    <a:pt x="7691" y="8724"/>
                    <a:pt x="7539" y="8572"/>
                  </a:cubicBezTo>
                  <a:cubicBezTo>
                    <a:pt x="7387" y="8420"/>
                    <a:pt x="7144" y="8420"/>
                    <a:pt x="6961" y="8572"/>
                  </a:cubicBezTo>
                  <a:cubicBezTo>
                    <a:pt x="6809" y="8724"/>
                    <a:pt x="6809" y="8998"/>
                    <a:pt x="6961" y="9149"/>
                  </a:cubicBezTo>
                  <a:cubicBezTo>
                    <a:pt x="7144" y="9301"/>
                    <a:pt x="7387" y="9301"/>
                    <a:pt x="7539" y="91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308877" y="316155"/>
              <a:ext cx="8526246" cy="4511191"/>
            </a:xfrm>
            <a:custGeom>
              <a:rect b="b" l="l" r="r" t="t"/>
              <a:pathLst>
                <a:path extrusionOk="0" h="167298" w="262225">
                  <a:moveTo>
                    <a:pt x="366" y="12554"/>
                  </a:moveTo>
                  <a:cubicBezTo>
                    <a:pt x="366" y="12493"/>
                    <a:pt x="335" y="12402"/>
                    <a:pt x="244" y="12372"/>
                  </a:cubicBezTo>
                  <a:cubicBezTo>
                    <a:pt x="123" y="12341"/>
                    <a:pt x="1" y="12432"/>
                    <a:pt x="1" y="12554"/>
                  </a:cubicBezTo>
                  <a:lnTo>
                    <a:pt x="1" y="12949"/>
                  </a:lnTo>
                  <a:cubicBezTo>
                    <a:pt x="1" y="13040"/>
                    <a:pt x="31" y="13131"/>
                    <a:pt x="123" y="13162"/>
                  </a:cubicBezTo>
                  <a:cubicBezTo>
                    <a:pt x="244" y="13192"/>
                    <a:pt x="366" y="13101"/>
                    <a:pt x="366" y="12949"/>
                  </a:cubicBezTo>
                  <a:close/>
                  <a:moveTo>
                    <a:pt x="261860" y="154744"/>
                  </a:moveTo>
                  <a:cubicBezTo>
                    <a:pt x="261860" y="154805"/>
                    <a:pt x="261890" y="154896"/>
                    <a:pt x="261982" y="154927"/>
                  </a:cubicBezTo>
                  <a:cubicBezTo>
                    <a:pt x="262103" y="154957"/>
                    <a:pt x="262225" y="154866"/>
                    <a:pt x="262225" y="154744"/>
                  </a:cubicBezTo>
                  <a:lnTo>
                    <a:pt x="262225" y="154349"/>
                  </a:lnTo>
                  <a:cubicBezTo>
                    <a:pt x="262225" y="154258"/>
                    <a:pt x="262194" y="154167"/>
                    <a:pt x="262103" y="154137"/>
                  </a:cubicBezTo>
                  <a:cubicBezTo>
                    <a:pt x="261982" y="154106"/>
                    <a:pt x="261860" y="154197"/>
                    <a:pt x="261860" y="154349"/>
                  </a:cubicBezTo>
                  <a:close/>
                  <a:moveTo>
                    <a:pt x="249489" y="167298"/>
                  </a:moveTo>
                  <a:cubicBezTo>
                    <a:pt x="249580" y="167298"/>
                    <a:pt x="249671" y="167237"/>
                    <a:pt x="249702" y="167146"/>
                  </a:cubicBezTo>
                  <a:cubicBezTo>
                    <a:pt x="249732" y="167024"/>
                    <a:pt x="249641" y="166903"/>
                    <a:pt x="249489" y="166903"/>
                  </a:cubicBezTo>
                  <a:lnTo>
                    <a:pt x="249124" y="166903"/>
                  </a:lnTo>
                  <a:cubicBezTo>
                    <a:pt x="249033" y="166903"/>
                    <a:pt x="248942" y="166963"/>
                    <a:pt x="248911" y="167024"/>
                  </a:cubicBezTo>
                  <a:cubicBezTo>
                    <a:pt x="248881" y="167146"/>
                    <a:pt x="248972" y="167298"/>
                    <a:pt x="249124" y="167298"/>
                  </a:cubicBezTo>
                  <a:close/>
                  <a:moveTo>
                    <a:pt x="247939" y="167298"/>
                  </a:moveTo>
                  <a:cubicBezTo>
                    <a:pt x="248030" y="167298"/>
                    <a:pt x="248091" y="167237"/>
                    <a:pt x="248121" y="167146"/>
                  </a:cubicBezTo>
                  <a:cubicBezTo>
                    <a:pt x="248152" y="167024"/>
                    <a:pt x="248060" y="166903"/>
                    <a:pt x="247939" y="166903"/>
                  </a:cubicBezTo>
                  <a:lnTo>
                    <a:pt x="247544" y="166903"/>
                  </a:lnTo>
                  <a:cubicBezTo>
                    <a:pt x="247452" y="166903"/>
                    <a:pt x="247361" y="166963"/>
                    <a:pt x="247361" y="167024"/>
                  </a:cubicBezTo>
                  <a:cubicBezTo>
                    <a:pt x="247300" y="167146"/>
                    <a:pt x="247392" y="167298"/>
                    <a:pt x="247544" y="167298"/>
                  </a:cubicBezTo>
                  <a:close/>
                  <a:moveTo>
                    <a:pt x="246358" y="167298"/>
                  </a:moveTo>
                  <a:cubicBezTo>
                    <a:pt x="246449" y="167298"/>
                    <a:pt x="246510" y="167237"/>
                    <a:pt x="246541" y="167146"/>
                  </a:cubicBezTo>
                  <a:cubicBezTo>
                    <a:pt x="246571" y="167024"/>
                    <a:pt x="246480" y="166903"/>
                    <a:pt x="246358" y="166903"/>
                  </a:cubicBezTo>
                  <a:lnTo>
                    <a:pt x="245963" y="166903"/>
                  </a:lnTo>
                  <a:cubicBezTo>
                    <a:pt x="245872" y="166903"/>
                    <a:pt x="245811" y="166963"/>
                    <a:pt x="245781" y="167024"/>
                  </a:cubicBezTo>
                  <a:cubicBezTo>
                    <a:pt x="245750" y="167146"/>
                    <a:pt x="245841" y="167298"/>
                    <a:pt x="245963" y="167298"/>
                  </a:cubicBezTo>
                  <a:close/>
                  <a:moveTo>
                    <a:pt x="244778" y="167298"/>
                  </a:moveTo>
                  <a:cubicBezTo>
                    <a:pt x="244869" y="167298"/>
                    <a:pt x="244930" y="167237"/>
                    <a:pt x="244960" y="167146"/>
                  </a:cubicBezTo>
                  <a:cubicBezTo>
                    <a:pt x="245021" y="167024"/>
                    <a:pt x="244930" y="166903"/>
                    <a:pt x="244778" y="166903"/>
                  </a:cubicBezTo>
                  <a:lnTo>
                    <a:pt x="244382" y="166903"/>
                  </a:lnTo>
                  <a:cubicBezTo>
                    <a:pt x="244291" y="166903"/>
                    <a:pt x="244230" y="166963"/>
                    <a:pt x="244200" y="167024"/>
                  </a:cubicBezTo>
                  <a:cubicBezTo>
                    <a:pt x="244170" y="167146"/>
                    <a:pt x="244261" y="167298"/>
                    <a:pt x="244382" y="167298"/>
                  </a:cubicBezTo>
                  <a:close/>
                  <a:moveTo>
                    <a:pt x="243197" y="167298"/>
                  </a:moveTo>
                  <a:cubicBezTo>
                    <a:pt x="243288" y="167298"/>
                    <a:pt x="243379" y="167237"/>
                    <a:pt x="243410" y="167146"/>
                  </a:cubicBezTo>
                  <a:cubicBezTo>
                    <a:pt x="243440" y="167024"/>
                    <a:pt x="243349" y="166903"/>
                    <a:pt x="243197" y="166903"/>
                  </a:cubicBezTo>
                  <a:lnTo>
                    <a:pt x="242802" y="166903"/>
                  </a:lnTo>
                  <a:cubicBezTo>
                    <a:pt x="242741" y="166903"/>
                    <a:pt x="242650" y="166963"/>
                    <a:pt x="242620" y="167024"/>
                  </a:cubicBezTo>
                  <a:cubicBezTo>
                    <a:pt x="242589" y="167146"/>
                    <a:pt x="242680" y="167298"/>
                    <a:pt x="242802" y="167298"/>
                  </a:cubicBezTo>
                  <a:close/>
                  <a:moveTo>
                    <a:pt x="241647" y="167298"/>
                  </a:moveTo>
                  <a:cubicBezTo>
                    <a:pt x="241708" y="167298"/>
                    <a:pt x="241799" y="167237"/>
                    <a:pt x="241829" y="167146"/>
                  </a:cubicBezTo>
                  <a:cubicBezTo>
                    <a:pt x="241860" y="167024"/>
                    <a:pt x="241768" y="166903"/>
                    <a:pt x="241647" y="166903"/>
                  </a:cubicBezTo>
                  <a:lnTo>
                    <a:pt x="241252" y="166903"/>
                  </a:lnTo>
                  <a:cubicBezTo>
                    <a:pt x="241161" y="166903"/>
                    <a:pt x="241069" y="166963"/>
                    <a:pt x="241069" y="167024"/>
                  </a:cubicBezTo>
                  <a:cubicBezTo>
                    <a:pt x="241009" y="167146"/>
                    <a:pt x="241100" y="167298"/>
                    <a:pt x="241252" y="167298"/>
                  </a:cubicBezTo>
                  <a:close/>
                  <a:moveTo>
                    <a:pt x="240066" y="167298"/>
                  </a:moveTo>
                  <a:cubicBezTo>
                    <a:pt x="240157" y="167298"/>
                    <a:pt x="240218" y="167237"/>
                    <a:pt x="240249" y="167146"/>
                  </a:cubicBezTo>
                  <a:cubicBezTo>
                    <a:pt x="240279" y="167024"/>
                    <a:pt x="240188" y="166903"/>
                    <a:pt x="240066" y="166903"/>
                  </a:cubicBezTo>
                  <a:lnTo>
                    <a:pt x="239671" y="166903"/>
                  </a:lnTo>
                  <a:cubicBezTo>
                    <a:pt x="239580" y="166903"/>
                    <a:pt x="239519" y="166963"/>
                    <a:pt x="239489" y="167024"/>
                  </a:cubicBezTo>
                  <a:cubicBezTo>
                    <a:pt x="239428" y="167146"/>
                    <a:pt x="239550" y="167298"/>
                    <a:pt x="239671" y="167298"/>
                  </a:cubicBezTo>
                  <a:close/>
                  <a:moveTo>
                    <a:pt x="238486" y="167298"/>
                  </a:moveTo>
                  <a:cubicBezTo>
                    <a:pt x="238577" y="167298"/>
                    <a:pt x="238638" y="167237"/>
                    <a:pt x="238668" y="167146"/>
                  </a:cubicBezTo>
                  <a:cubicBezTo>
                    <a:pt x="238729" y="167024"/>
                    <a:pt x="238638" y="166903"/>
                    <a:pt x="238486" y="166903"/>
                  </a:cubicBezTo>
                  <a:lnTo>
                    <a:pt x="238091" y="166903"/>
                  </a:lnTo>
                  <a:cubicBezTo>
                    <a:pt x="237999" y="166903"/>
                    <a:pt x="237939" y="166963"/>
                    <a:pt x="237908" y="167024"/>
                  </a:cubicBezTo>
                  <a:cubicBezTo>
                    <a:pt x="237878" y="167146"/>
                    <a:pt x="237969" y="167298"/>
                    <a:pt x="238091" y="167298"/>
                  </a:cubicBezTo>
                  <a:close/>
                  <a:moveTo>
                    <a:pt x="236905" y="167298"/>
                  </a:moveTo>
                  <a:cubicBezTo>
                    <a:pt x="236996" y="167298"/>
                    <a:pt x="237087" y="167237"/>
                    <a:pt x="237118" y="167146"/>
                  </a:cubicBezTo>
                  <a:cubicBezTo>
                    <a:pt x="237148" y="167024"/>
                    <a:pt x="237057" y="166903"/>
                    <a:pt x="236905" y="166903"/>
                  </a:cubicBezTo>
                  <a:lnTo>
                    <a:pt x="236510" y="166903"/>
                  </a:lnTo>
                  <a:cubicBezTo>
                    <a:pt x="236449" y="166903"/>
                    <a:pt x="236358" y="166963"/>
                    <a:pt x="236328" y="167024"/>
                  </a:cubicBezTo>
                  <a:cubicBezTo>
                    <a:pt x="236297" y="167146"/>
                    <a:pt x="236388" y="167298"/>
                    <a:pt x="236510" y="167298"/>
                  </a:cubicBezTo>
                  <a:close/>
                  <a:moveTo>
                    <a:pt x="235355" y="167298"/>
                  </a:moveTo>
                  <a:cubicBezTo>
                    <a:pt x="235416" y="167298"/>
                    <a:pt x="235507" y="167237"/>
                    <a:pt x="235537" y="167146"/>
                  </a:cubicBezTo>
                  <a:cubicBezTo>
                    <a:pt x="235568" y="167024"/>
                    <a:pt x="235477" y="166903"/>
                    <a:pt x="235355" y="166903"/>
                  </a:cubicBezTo>
                  <a:lnTo>
                    <a:pt x="234960" y="166903"/>
                  </a:lnTo>
                  <a:cubicBezTo>
                    <a:pt x="234869" y="166903"/>
                    <a:pt x="234777" y="166963"/>
                    <a:pt x="234747" y="167024"/>
                  </a:cubicBezTo>
                  <a:cubicBezTo>
                    <a:pt x="234717" y="167146"/>
                    <a:pt x="234808" y="167298"/>
                    <a:pt x="234960" y="167298"/>
                  </a:cubicBezTo>
                  <a:close/>
                  <a:moveTo>
                    <a:pt x="233774" y="167298"/>
                  </a:moveTo>
                  <a:cubicBezTo>
                    <a:pt x="233866" y="167298"/>
                    <a:pt x="233926" y="167237"/>
                    <a:pt x="233957" y="167146"/>
                  </a:cubicBezTo>
                  <a:cubicBezTo>
                    <a:pt x="233987" y="167024"/>
                    <a:pt x="233896" y="166903"/>
                    <a:pt x="233774" y="166903"/>
                  </a:cubicBezTo>
                  <a:lnTo>
                    <a:pt x="233379" y="166903"/>
                  </a:lnTo>
                  <a:cubicBezTo>
                    <a:pt x="233288" y="166903"/>
                    <a:pt x="233227" y="166963"/>
                    <a:pt x="233197" y="167024"/>
                  </a:cubicBezTo>
                  <a:cubicBezTo>
                    <a:pt x="233136" y="167146"/>
                    <a:pt x="233258" y="167298"/>
                    <a:pt x="233379" y="167298"/>
                  </a:cubicBezTo>
                  <a:close/>
                  <a:moveTo>
                    <a:pt x="232194" y="167298"/>
                  </a:moveTo>
                  <a:cubicBezTo>
                    <a:pt x="232285" y="167298"/>
                    <a:pt x="232346" y="167237"/>
                    <a:pt x="232376" y="167146"/>
                  </a:cubicBezTo>
                  <a:cubicBezTo>
                    <a:pt x="232437" y="167024"/>
                    <a:pt x="232315" y="166903"/>
                    <a:pt x="232194" y="166903"/>
                  </a:cubicBezTo>
                  <a:lnTo>
                    <a:pt x="231799" y="166903"/>
                  </a:lnTo>
                  <a:cubicBezTo>
                    <a:pt x="231707" y="166903"/>
                    <a:pt x="231647" y="166963"/>
                    <a:pt x="231616" y="167024"/>
                  </a:cubicBezTo>
                  <a:cubicBezTo>
                    <a:pt x="231586" y="167146"/>
                    <a:pt x="231677" y="167298"/>
                    <a:pt x="231799" y="167298"/>
                  </a:cubicBezTo>
                  <a:close/>
                  <a:moveTo>
                    <a:pt x="230613" y="167298"/>
                  </a:moveTo>
                  <a:cubicBezTo>
                    <a:pt x="230704" y="167298"/>
                    <a:pt x="230796" y="167237"/>
                    <a:pt x="230796" y="167146"/>
                  </a:cubicBezTo>
                  <a:cubicBezTo>
                    <a:pt x="230856" y="167024"/>
                    <a:pt x="230765" y="166903"/>
                    <a:pt x="230613" y="166903"/>
                  </a:cubicBezTo>
                  <a:lnTo>
                    <a:pt x="230218" y="166903"/>
                  </a:lnTo>
                  <a:cubicBezTo>
                    <a:pt x="230157" y="166903"/>
                    <a:pt x="230066" y="166963"/>
                    <a:pt x="230036" y="167024"/>
                  </a:cubicBezTo>
                  <a:cubicBezTo>
                    <a:pt x="230005" y="167146"/>
                    <a:pt x="230096" y="167298"/>
                    <a:pt x="230218" y="167298"/>
                  </a:cubicBezTo>
                  <a:close/>
                  <a:moveTo>
                    <a:pt x="229063" y="167298"/>
                  </a:moveTo>
                  <a:cubicBezTo>
                    <a:pt x="229124" y="167298"/>
                    <a:pt x="229215" y="167237"/>
                    <a:pt x="229245" y="167146"/>
                  </a:cubicBezTo>
                  <a:cubicBezTo>
                    <a:pt x="229276" y="167024"/>
                    <a:pt x="229185" y="166903"/>
                    <a:pt x="229063" y="166903"/>
                  </a:cubicBezTo>
                  <a:lnTo>
                    <a:pt x="228668" y="166903"/>
                  </a:lnTo>
                  <a:cubicBezTo>
                    <a:pt x="228577" y="166903"/>
                    <a:pt x="228485" y="166963"/>
                    <a:pt x="228455" y="167024"/>
                  </a:cubicBezTo>
                  <a:cubicBezTo>
                    <a:pt x="228425" y="167146"/>
                    <a:pt x="228516" y="167298"/>
                    <a:pt x="228668" y="167298"/>
                  </a:cubicBezTo>
                  <a:close/>
                  <a:moveTo>
                    <a:pt x="227482" y="167298"/>
                  </a:moveTo>
                  <a:cubicBezTo>
                    <a:pt x="227574" y="167298"/>
                    <a:pt x="227634" y="167237"/>
                    <a:pt x="227665" y="167146"/>
                  </a:cubicBezTo>
                  <a:cubicBezTo>
                    <a:pt x="227695" y="167024"/>
                    <a:pt x="227604" y="166903"/>
                    <a:pt x="227482" y="166903"/>
                  </a:cubicBezTo>
                  <a:lnTo>
                    <a:pt x="227087" y="166903"/>
                  </a:lnTo>
                  <a:cubicBezTo>
                    <a:pt x="226996" y="166903"/>
                    <a:pt x="226935" y="166963"/>
                    <a:pt x="226905" y="167024"/>
                  </a:cubicBezTo>
                  <a:cubicBezTo>
                    <a:pt x="226844" y="167146"/>
                    <a:pt x="226966" y="167298"/>
                    <a:pt x="227087" y="167298"/>
                  </a:cubicBezTo>
                  <a:close/>
                  <a:moveTo>
                    <a:pt x="225902" y="167298"/>
                  </a:moveTo>
                  <a:cubicBezTo>
                    <a:pt x="225993" y="167298"/>
                    <a:pt x="226054" y="167237"/>
                    <a:pt x="226084" y="167146"/>
                  </a:cubicBezTo>
                  <a:cubicBezTo>
                    <a:pt x="226145" y="167024"/>
                    <a:pt x="226023" y="166903"/>
                    <a:pt x="225902" y="166903"/>
                  </a:cubicBezTo>
                  <a:lnTo>
                    <a:pt x="225507" y="166903"/>
                  </a:lnTo>
                  <a:cubicBezTo>
                    <a:pt x="225416" y="166903"/>
                    <a:pt x="225355" y="166963"/>
                    <a:pt x="225324" y="167024"/>
                  </a:cubicBezTo>
                  <a:cubicBezTo>
                    <a:pt x="225294" y="167146"/>
                    <a:pt x="225385" y="167298"/>
                    <a:pt x="225507" y="167298"/>
                  </a:cubicBezTo>
                  <a:close/>
                  <a:moveTo>
                    <a:pt x="224321" y="167298"/>
                  </a:moveTo>
                  <a:cubicBezTo>
                    <a:pt x="224412" y="167298"/>
                    <a:pt x="224504" y="167237"/>
                    <a:pt x="224504" y="167146"/>
                  </a:cubicBezTo>
                  <a:cubicBezTo>
                    <a:pt x="224564" y="167024"/>
                    <a:pt x="224473" y="166903"/>
                    <a:pt x="224321" y="166903"/>
                  </a:cubicBezTo>
                  <a:lnTo>
                    <a:pt x="223926" y="166903"/>
                  </a:lnTo>
                  <a:cubicBezTo>
                    <a:pt x="223865" y="166903"/>
                    <a:pt x="223774" y="166963"/>
                    <a:pt x="223744" y="167024"/>
                  </a:cubicBezTo>
                  <a:cubicBezTo>
                    <a:pt x="223713" y="167146"/>
                    <a:pt x="223805" y="167298"/>
                    <a:pt x="223926" y="167298"/>
                  </a:cubicBezTo>
                  <a:close/>
                  <a:moveTo>
                    <a:pt x="222771" y="167298"/>
                  </a:moveTo>
                  <a:cubicBezTo>
                    <a:pt x="222832" y="167298"/>
                    <a:pt x="222923" y="167237"/>
                    <a:pt x="222953" y="167146"/>
                  </a:cubicBezTo>
                  <a:cubicBezTo>
                    <a:pt x="222984" y="167024"/>
                    <a:pt x="222893" y="166903"/>
                    <a:pt x="222771" y="166903"/>
                  </a:cubicBezTo>
                  <a:lnTo>
                    <a:pt x="222376" y="166903"/>
                  </a:lnTo>
                  <a:cubicBezTo>
                    <a:pt x="222285" y="166903"/>
                    <a:pt x="222194" y="166963"/>
                    <a:pt x="222163" y="167024"/>
                  </a:cubicBezTo>
                  <a:cubicBezTo>
                    <a:pt x="222133" y="167146"/>
                    <a:pt x="222224" y="167298"/>
                    <a:pt x="222376" y="167298"/>
                  </a:cubicBezTo>
                  <a:close/>
                  <a:moveTo>
                    <a:pt x="221191" y="167298"/>
                  </a:moveTo>
                  <a:cubicBezTo>
                    <a:pt x="221282" y="167298"/>
                    <a:pt x="221343" y="167237"/>
                    <a:pt x="221373" y="167146"/>
                  </a:cubicBezTo>
                  <a:cubicBezTo>
                    <a:pt x="221403" y="167024"/>
                    <a:pt x="221312" y="166903"/>
                    <a:pt x="221191" y="166903"/>
                  </a:cubicBezTo>
                  <a:lnTo>
                    <a:pt x="220795" y="166903"/>
                  </a:lnTo>
                  <a:cubicBezTo>
                    <a:pt x="220704" y="166903"/>
                    <a:pt x="220643" y="166963"/>
                    <a:pt x="220613" y="167024"/>
                  </a:cubicBezTo>
                  <a:cubicBezTo>
                    <a:pt x="220552" y="167146"/>
                    <a:pt x="220643" y="167298"/>
                    <a:pt x="220795" y="167298"/>
                  </a:cubicBezTo>
                  <a:close/>
                  <a:moveTo>
                    <a:pt x="219610" y="167298"/>
                  </a:moveTo>
                  <a:cubicBezTo>
                    <a:pt x="219701" y="167298"/>
                    <a:pt x="219762" y="167237"/>
                    <a:pt x="219792" y="167146"/>
                  </a:cubicBezTo>
                  <a:cubicBezTo>
                    <a:pt x="219823" y="167024"/>
                    <a:pt x="219732" y="166903"/>
                    <a:pt x="219610" y="166903"/>
                  </a:cubicBezTo>
                  <a:lnTo>
                    <a:pt x="219215" y="166903"/>
                  </a:lnTo>
                  <a:cubicBezTo>
                    <a:pt x="219124" y="166903"/>
                    <a:pt x="219063" y="166963"/>
                    <a:pt x="219032" y="167024"/>
                  </a:cubicBezTo>
                  <a:cubicBezTo>
                    <a:pt x="219002" y="167146"/>
                    <a:pt x="219093" y="167298"/>
                    <a:pt x="219215" y="167298"/>
                  </a:cubicBezTo>
                  <a:close/>
                  <a:moveTo>
                    <a:pt x="218029" y="167298"/>
                  </a:moveTo>
                  <a:cubicBezTo>
                    <a:pt x="218121" y="167298"/>
                    <a:pt x="218212" y="167237"/>
                    <a:pt x="218212" y="167146"/>
                  </a:cubicBezTo>
                  <a:cubicBezTo>
                    <a:pt x="218273" y="167024"/>
                    <a:pt x="218181" y="166903"/>
                    <a:pt x="218029" y="166903"/>
                  </a:cubicBezTo>
                  <a:lnTo>
                    <a:pt x="217634" y="166903"/>
                  </a:lnTo>
                  <a:cubicBezTo>
                    <a:pt x="217543" y="166903"/>
                    <a:pt x="217482" y="166963"/>
                    <a:pt x="217452" y="167024"/>
                  </a:cubicBezTo>
                  <a:cubicBezTo>
                    <a:pt x="217421" y="167146"/>
                    <a:pt x="217513" y="167298"/>
                    <a:pt x="217634" y="167298"/>
                  </a:cubicBezTo>
                  <a:close/>
                  <a:moveTo>
                    <a:pt x="216449" y="167298"/>
                  </a:moveTo>
                  <a:cubicBezTo>
                    <a:pt x="216540" y="167298"/>
                    <a:pt x="216631" y="167237"/>
                    <a:pt x="216662" y="167146"/>
                  </a:cubicBezTo>
                  <a:cubicBezTo>
                    <a:pt x="216692" y="167024"/>
                    <a:pt x="216601" y="166903"/>
                    <a:pt x="216449" y="166903"/>
                  </a:cubicBezTo>
                  <a:lnTo>
                    <a:pt x="216084" y="166903"/>
                  </a:lnTo>
                  <a:cubicBezTo>
                    <a:pt x="215993" y="166903"/>
                    <a:pt x="215902" y="166963"/>
                    <a:pt x="215871" y="167024"/>
                  </a:cubicBezTo>
                  <a:cubicBezTo>
                    <a:pt x="215841" y="167146"/>
                    <a:pt x="215932" y="167298"/>
                    <a:pt x="216084" y="167298"/>
                  </a:cubicBezTo>
                  <a:close/>
                  <a:moveTo>
                    <a:pt x="214899" y="167298"/>
                  </a:moveTo>
                  <a:cubicBezTo>
                    <a:pt x="214990" y="167298"/>
                    <a:pt x="215051" y="167237"/>
                    <a:pt x="215081" y="167146"/>
                  </a:cubicBezTo>
                  <a:cubicBezTo>
                    <a:pt x="215111" y="167024"/>
                    <a:pt x="215020" y="166903"/>
                    <a:pt x="214899" y="166903"/>
                  </a:cubicBezTo>
                  <a:lnTo>
                    <a:pt x="214503" y="166903"/>
                  </a:lnTo>
                  <a:cubicBezTo>
                    <a:pt x="214412" y="166903"/>
                    <a:pt x="214321" y="166963"/>
                    <a:pt x="214321" y="167024"/>
                  </a:cubicBezTo>
                  <a:cubicBezTo>
                    <a:pt x="214260" y="167146"/>
                    <a:pt x="214351" y="167298"/>
                    <a:pt x="214503" y="167298"/>
                  </a:cubicBezTo>
                  <a:close/>
                  <a:moveTo>
                    <a:pt x="213318" y="167298"/>
                  </a:moveTo>
                  <a:cubicBezTo>
                    <a:pt x="213409" y="167298"/>
                    <a:pt x="213470" y="167237"/>
                    <a:pt x="213500" y="167146"/>
                  </a:cubicBezTo>
                  <a:cubicBezTo>
                    <a:pt x="213531" y="167024"/>
                    <a:pt x="213440" y="166903"/>
                    <a:pt x="213318" y="166903"/>
                  </a:cubicBezTo>
                  <a:lnTo>
                    <a:pt x="212923" y="166903"/>
                  </a:lnTo>
                  <a:cubicBezTo>
                    <a:pt x="212832" y="166903"/>
                    <a:pt x="212771" y="166963"/>
                    <a:pt x="212741" y="167024"/>
                  </a:cubicBezTo>
                  <a:cubicBezTo>
                    <a:pt x="212710" y="167146"/>
                    <a:pt x="212801" y="167298"/>
                    <a:pt x="212923" y="167298"/>
                  </a:cubicBezTo>
                  <a:close/>
                  <a:moveTo>
                    <a:pt x="211737" y="167298"/>
                  </a:moveTo>
                  <a:cubicBezTo>
                    <a:pt x="211829" y="167298"/>
                    <a:pt x="211920" y="167237"/>
                    <a:pt x="211920" y="167146"/>
                  </a:cubicBezTo>
                  <a:cubicBezTo>
                    <a:pt x="211981" y="167024"/>
                    <a:pt x="211889" y="166903"/>
                    <a:pt x="211737" y="166903"/>
                  </a:cubicBezTo>
                  <a:lnTo>
                    <a:pt x="211342" y="166903"/>
                  </a:lnTo>
                  <a:cubicBezTo>
                    <a:pt x="211251" y="166903"/>
                    <a:pt x="211190" y="166963"/>
                    <a:pt x="211160" y="167024"/>
                  </a:cubicBezTo>
                  <a:cubicBezTo>
                    <a:pt x="211130" y="167146"/>
                    <a:pt x="211221" y="167298"/>
                    <a:pt x="211342" y="167298"/>
                  </a:cubicBezTo>
                  <a:close/>
                  <a:moveTo>
                    <a:pt x="210157" y="167298"/>
                  </a:moveTo>
                  <a:cubicBezTo>
                    <a:pt x="210248" y="167298"/>
                    <a:pt x="210339" y="167237"/>
                    <a:pt x="210370" y="167146"/>
                  </a:cubicBezTo>
                  <a:cubicBezTo>
                    <a:pt x="210400" y="167024"/>
                    <a:pt x="210309" y="166903"/>
                    <a:pt x="210157" y="166903"/>
                  </a:cubicBezTo>
                  <a:lnTo>
                    <a:pt x="209792" y="166903"/>
                  </a:lnTo>
                  <a:cubicBezTo>
                    <a:pt x="209701" y="166903"/>
                    <a:pt x="209610" y="166963"/>
                    <a:pt x="209579" y="167024"/>
                  </a:cubicBezTo>
                  <a:cubicBezTo>
                    <a:pt x="209549" y="167146"/>
                    <a:pt x="209640" y="167298"/>
                    <a:pt x="209792" y="167298"/>
                  </a:cubicBezTo>
                  <a:close/>
                  <a:moveTo>
                    <a:pt x="208607" y="167298"/>
                  </a:moveTo>
                  <a:cubicBezTo>
                    <a:pt x="208698" y="167298"/>
                    <a:pt x="208759" y="167237"/>
                    <a:pt x="208789" y="167146"/>
                  </a:cubicBezTo>
                  <a:cubicBezTo>
                    <a:pt x="208819" y="167024"/>
                    <a:pt x="208728" y="166903"/>
                    <a:pt x="208607" y="166903"/>
                  </a:cubicBezTo>
                  <a:lnTo>
                    <a:pt x="208212" y="166903"/>
                  </a:lnTo>
                  <a:cubicBezTo>
                    <a:pt x="208120" y="166903"/>
                    <a:pt x="208029" y="166963"/>
                    <a:pt x="208029" y="167024"/>
                  </a:cubicBezTo>
                  <a:cubicBezTo>
                    <a:pt x="207968" y="167146"/>
                    <a:pt x="208060" y="167298"/>
                    <a:pt x="208212" y="167298"/>
                  </a:cubicBezTo>
                  <a:close/>
                  <a:moveTo>
                    <a:pt x="207026" y="167298"/>
                  </a:moveTo>
                  <a:cubicBezTo>
                    <a:pt x="207117" y="167298"/>
                    <a:pt x="207178" y="167237"/>
                    <a:pt x="207209" y="167146"/>
                  </a:cubicBezTo>
                  <a:cubicBezTo>
                    <a:pt x="207239" y="167024"/>
                    <a:pt x="207148" y="166903"/>
                    <a:pt x="207026" y="166903"/>
                  </a:cubicBezTo>
                  <a:lnTo>
                    <a:pt x="206631" y="166903"/>
                  </a:lnTo>
                  <a:cubicBezTo>
                    <a:pt x="206540" y="166903"/>
                    <a:pt x="206479" y="166963"/>
                    <a:pt x="206449" y="167024"/>
                  </a:cubicBezTo>
                  <a:cubicBezTo>
                    <a:pt x="206418" y="167146"/>
                    <a:pt x="206509" y="167298"/>
                    <a:pt x="206631" y="167298"/>
                  </a:cubicBezTo>
                  <a:close/>
                  <a:moveTo>
                    <a:pt x="205446" y="167298"/>
                  </a:moveTo>
                  <a:cubicBezTo>
                    <a:pt x="205537" y="167298"/>
                    <a:pt x="205598" y="167237"/>
                    <a:pt x="205628" y="167146"/>
                  </a:cubicBezTo>
                  <a:cubicBezTo>
                    <a:pt x="205689" y="167024"/>
                    <a:pt x="205598" y="166903"/>
                    <a:pt x="205446" y="166903"/>
                  </a:cubicBezTo>
                  <a:lnTo>
                    <a:pt x="205050" y="166903"/>
                  </a:lnTo>
                  <a:cubicBezTo>
                    <a:pt x="204959" y="166903"/>
                    <a:pt x="204898" y="166963"/>
                    <a:pt x="204868" y="167024"/>
                  </a:cubicBezTo>
                  <a:cubicBezTo>
                    <a:pt x="204838" y="167146"/>
                    <a:pt x="204929" y="167298"/>
                    <a:pt x="205050" y="167298"/>
                  </a:cubicBezTo>
                  <a:close/>
                  <a:moveTo>
                    <a:pt x="203865" y="167298"/>
                  </a:moveTo>
                  <a:cubicBezTo>
                    <a:pt x="203956" y="167298"/>
                    <a:pt x="204047" y="167237"/>
                    <a:pt x="204078" y="167146"/>
                  </a:cubicBezTo>
                  <a:cubicBezTo>
                    <a:pt x="204108" y="167024"/>
                    <a:pt x="204017" y="166903"/>
                    <a:pt x="203865" y="166903"/>
                  </a:cubicBezTo>
                  <a:lnTo>
                    <a:pt x="203470" y="166903"/>
                  </a:lnTo>
                  <a:cubicBezTo>
                    <a:pt x="203409" y="166903"/>
                    <a:pt x="203318" y="166963"/>
                    <a:pt x="203287" y="167024"/>
                  </a:cubicBezTo>
                  <a:cubicBezTo>
                    <a:pt x="203257" y="167146"/>
                    <a:pt x="203348" y="167298"/>
                    <a:pt x="203470" y="167298"/>
                  </a:cubicBezTo>
                  <a:close/>
                  <a:moveTo>
                    <a:pt x="202315" y="167298"/>
                  </a:moveTo>
                  <a:cubicBezTo>
                    <a:pt x="202376" y="167298"/>
                    <a:pt x="202467" y="167237"/>
                    <a:pt x="202497" y="167146"/>
                  </a:cubicBezTo>
                  <a:cubicBezTo>
                    <a:pt x="202528" y="167024"/>
                    <a:pt x="202436" y="166903"/>
                    <a:pt x="202315" y="166903"/>
                  </a:cubicBezTo>
                  <a:lnTo>
                    <a:pt x="201920" y="166903"/>
                  </a:lnTo>
                  <a:cubicBezTo>
                    <a:pt x="201828" y="166903"/>
                    <a:pt x="201737" y="166963"/>
                    <a:pt x="201737" y="167024"/>
                  </a:cubicBezTo>
                  <a:cubicBezTo>
                    <a:pt x="201676" y="167146"/>
                    <a:pt x="201768" y="167298"/>
                    <a:pt x="201920" y="167298"/>
                  </a:cubicBezTo>
                  <a:close/>
                  <a:moveTo>
                    <a:pt x="200734" y="167298"/>
                  </a:moveTo>
                  <a:cubicBezTo>
                    <a:pt x="200825" y="167298"/>
                    <a:pt x="200886" y="167237"/>
                    <a:pt x="200917" y="167146"/>
                  </a:cubicBezTo>
                  <a:cubicBezTo>
                    <a:pt x="200947" y="167024"/>
                    <a:pt x="200856" y="166903"/>
                    <a:pt x="200734" y="166903"/>
                  </a:cubicBezTo>
                  <a:lnTo>
                    <a:pt x="200339" y="166903"/>
                  </a:lnTo>
                  <a:cubicBezTo>
                    <a:pt x="200248" y="166903"/>
                    <a:pt x="200187" y="166963"/>
                    <a:pt x="200157" y="167024"/>
                  </a:cubicBezTo>
                  <a:cubicBezTo>
                    <a:pt x="200096" y="167146"/>
                    <a:pt x="200217" y="167298"/>
                    <a:pt x="200339" y="167298"/>
                  </a:cubicBezTo>
                  <a:close/>
                  <a:moveTo>
                    <a:pt x="199154" y="167298"/>
                  </a:moveTo>
                  <a:cubicBezTo>
                    <a:pt x="199245" y="167298"/>
                    <a:pt x="199306" y="167237"/>
                    <a:pt x="199336" y="167146"/>
                  </a:cubicBezTo>
                  <a:cubicBezTo>
                    <a:pt x="199397" y="167024"/>
                    <a:pt x="199306" y="166903"/>
                    <a:pt x="199154" y="166903"/>
                  </a:cubicBezTo>
                  <a:lnTo>
                    <a:pt x="198758" y="166903"/>
                  </a:lnTo>
                  <a:cubicBezTo>
                    <a:pt x="198667" y="166903"/>
                    <a:pt x="198607" y="166963"/>
                    <a:pt x="198576" y="167024"/>
                  </a:cubicBezTo>
                  <a:cubicBezTo>
                    <a:pt x="198546" y="167146"/>
                    <a:pt x="198637" y="167298"/>
                    <a:pt x="198758" y="167298"/>
                  </a:cubicBezTo>
                  <a:close/>
                  <a:moveTo>
                    <a:pt x="197573" y="167298"/>
                  </a:moveTo>
                  <a:cubicBezTo>
                    <a:pt x="197664" y="167298"/>
                    <a:pt x="197755" y="167237"/>
                    <a:pt x="197786" y="167146"/>
                  </a:cubicBezTo>
                  <a:cubicBezTo>
                    <a:pt x="197816" y="167024"/>
                    <a:pt x="197725" y="166903"/>
                    <a:pt x="197573" y="166903"/>
                  </a:cubicBezTo>
                  <a:lnTo>
                    <a:pt x="197178" y="166903"/>
                  </a:lnTo>
                  <a:cubicBezTo>
                    <a:pt x="197117" y="166903"/>
                    <a:pt x="197026" y="166963"/>
                    <a:pt x="196996" y="167024"/>
                  </a:cubicBezTo>
                  <a:cubicBezTo>
                    <a:pt x="196965" y="167146"/>
                    <a:pt x="197056" y="167298"/>
                    <a:pt x="197178" y="167298"/>
                  </a:cubicBezTo>
                  <a:close/>
                  <a:moveTo>
                    <a:pt x="196023" y="167298"/>
                  </a:moveTo>
                  <a:cubicBezTo>
                    <a:pt x="196084" y="167298"/>
                    <a:pt x="196175" y="167237"/>
                    <a:pt x="196205" y="167146"/>
                  </a:cubicBezTo>
                  <a:cubicBezTo>
                    <a:pt x="196236" y="167024"/>
                    <a:pt x="196144" y="166903"/>
                    <a:pt x="196023" y="166903"/>
                  </a:cubicBezTo>
                  <a:lnTo>
                    <a:pt x="195628" y="166903"/>
                  </a:lnTo>
                  <a:cubicBezTo>
                    <a:pt x="195537" y="166903"/>
                    <a:pt x="195445" y="166963"/>
                    <a:pt x="195445" y="167024"/>
                  </a:cubicBezTo>
                  <a:cubicBezTo>
                    <a:pt x="195385" y="167146"/>
                    <a:pt x="195476" y="167298"/>
                    <a:pt x="195628" y="167298"/>
                  </a:cubicBezTo>
                  <a:close/>
                  <a:moveTo>
                    <a:pt x="194442" y="167298"/>
                  </a:moveTo>
                  <a:cubicBezTo>
                    <a:pt x="194533" y="167298"/>
                    <a:pt x="194594" y="167237"/>
                    <a:pt x="194625" y="167146"/>
                  </a:cubicBezTo>
                  <a:cubicBezTo>
                    <a:pt x="194655" y="167024"/>
                    <a:pt x="194564" y="166903"/>
                    <a:pt x="194442" y="166903"/>
                  </a:cubicBezTo>
                  <a:lnTo>
                    <a:pt x="194047" y="166903"/>
                  </a:lnTo>
                  <a:cubicBezTo>
                    <a:pt x="193956" y="166903"/>
                    <a:pt x="193895" y="166963"/>
                    <a:pt x="193865" y="167024"/>
                  </a:cubicBezTo>
                  <a:cubicBezTo>
                    <a:pt x="193804" y="167146"/>
                    <a:pt x="193926" y="167298"/>
                    <a:pt x="194047" y="167298"/>
                  </a:cubicBezTo>
                  <a:close/>
                  <a:moveTo>
                    <a:pt x="192862" y="167298"/>
                  </a:moveTo>
                  <a:cubicBezTo>
                    <a:pt x="192953" y="167298"/>
                    <a:pt x="193014" y="167237"/>
                    <a:pt x="193044" y="167146"/>
                  </a:cubicBezTo>
                  <a:cubicBezTo>
                    <a:pt x="193105" y="167024"/>
                    <a:pt x="192983" y="166903"/>
                    <a:pt x="192862" y="166903"/>
                  </a:cubicBezTo>
                  <a:lnTo>
                    <a:pt x="192467" y="166903"/>
                  </a:lnTo>
                  <a:cubicBezTo>
                    <a:pt x="192375" y="166903"/>
                    <a:pt x="192315" y="166963"/>
                    <a:pt x="192284" y="167024"/>
                  </a:cubicBezTo>
                  <a:cubicBezTo>
                    <a:pt x="192254" y="167146"/>
                    <a:pt x="192345" y="167298"/>
                    <a:pt x="192467" y="167298"/>
                  </a:cubicBezTo>
                  <a:close/>
                  <a:moveTo>
                    <a:pt x="191281" y="167298"/>
                  </a:moveTo>
                  <a:cubicBezTo>
                    <a:pt x="191372" y="167298"/>
                    <a:pt x="191464" y="167237"/>
                    <a:pt x="191464" y="167146"/>
                  </a:cubicBezTo>
                  <a:cubicBezTo>
                    <a:pt x="191524" y="167024"/>
                    <a:pt x="191433" y="166903"/>
                    <a:pt x="191281" y="166903"/>
                  </a:cubicBezTo>
                  <a:lnTo>
                    <a:pt x="190886" y="166903"/>
                  </a:lnTo>
                  <a:cubicBezTo>
                    <a:pt x="190825" y="166903"/>
                    <a:pt x="190734" y="166963"/>
                    <a:pt x="190704" y="167024"/>
                  </a:cubicBezTo>
                  <a:cubicBezTo>
                    <a:pt x="190673" y="167146"/>
                    <a:pt x="190764" y="167298"/>
                    <a:pt x="190886" y="167298"/>
                  </a:cubicBezTo>
                  <a:close/>
                  <a:moveTo>
                    <a:pt x="189731" y="167298"/>
                  </a:moveTo>
                  <a:cubicBezTo>
                    <a:pt x="189792" y="167298"/>
                    <a:pt x="189883" y="167237"/>
                    <a:pt x="189913" y="167146"/>
                  </a:cubicBezTo>
                  <a:cubicBezTo>
                    <a:pt x="189944" y="167024"/>
                    <a:pt x="189853" y="166903"/>
                    <a:pt x="189731" y="166903"/>
                  </a:cubicBezTo>
                  <a:lnTo>
                    <a:pt x="189336" y="166903"/>
                  </a:lnTo>
                  <a:cubicBezTo>
                    <a:pt x="189245" y="166903"/>
                    <a:pt x="189153" y="166963"/>
                    <a:pt x="189123" y="167024"/>
                  </a:cubicBezTo>
                  <a:cubicBezTo>
                    <a:pt x="189093" y="167146"/>
                    <a:pt x="189184" y="167298"/>
                    <a:pt x="189336" y="167298"/>
                  </a:cubicBezTo>
                  <a:close/>
                  <a:moveTo>
                    <a:pt x="188150" y="167298"/>
                  </a:moveTo>
                  <a:cubicBezTo>
                    <a:pt x="188242" y="167298"/>
                    <a:pt x="188302" y="167237"/>
                    <a:pt x="188333" y="167146"/>
                  </a:cubicBezTo>
                  <a:cubicBezTo>
                    <a:pt x="188363" y="167024"/>
                    <a:pt x="188272" y="166903"/>
                    <a:pt x="188150" y="166903"/>
                  </a:cubicBezTo>
                  <a:lnTo>
                    <a:pt x="187755" y="166903"/>
                  </a:lnTo>
                  <a:cubicBezTo>
                    <a:pt x="187664" y="166903"/>
                    <a:pt x="187603" y="166963"/>
                    <a:pt x="187573" y="167024"/>
                  </a:cubicBezTo>
                  <a:cubicBezTo>
                    <a:pt x="187512" y="167146"/>
                    <a:pt x="187634" y="167298"/>
                    <a:pt x="187755" y="167298"/>
                  </a:cubicBezTo>
                  <a:close/>
                  <a:moveTo>
                    <a:pt x="186570" y="167298"/>
                  </a:moveTo>
                  <a:cubicBezTo>
                    <a:pt x="186661" y="167298"/>
                    <a:pt x="186722" y="167237"/>
                    <a:pt x="186752" y="167146"/>
                  </a:cubicBezTo>
                  <a:cubicBezTo>
                    <a:pt x="186813" y="167024"/>
                    <a:pt x="186691" y="166903"/>
                    <a:pt x="186570" y="166903"/>
                  </a:cubicBezTo>
                  <a:lnTo>
                    <a:pt x="186175" y="166903"/>
                  </a:lnTo>
                  <a:cubicBezTo>
                    <a:pt x="186083" y="166903"/>
                    <a:pt x="186023" y="166963"/>
                    <a:pt x="185992" y="167024"/>
                  </a:cubicBezTo>
                  <a:cubicBezTo>
                    <a:pt x="185962" y="167146"/>
                    <a:pt x="186053" y="167298"/>
                    <a:pt x="186175" y="167298"/>
                  </a:cubicBezTo>
                  <a:close/>
                  <a:moveTo>
                    <a:pt x="184989" y="167298"/>
                  </a:moveTo>
                  <a:cubicBezTo>
                    <a:pt x="185080" y="167298"/>
                    <a:pt x="185172" y="167237"/>
                    <a:pt x="185172" y="167146"/>
                  </a:cubicBezTo>
                  <a:cubicBezTo>
                    <a:pt x="185232" y="167024"/>
                    <a:pt x="185141" y="166903"/>
                    <a:pt x="184989" y="166903"/>
                  </a:cubicBezTo>
                  <a:lnTo>
                    <a:pt x="184594" y="166903"/>
                  </a:lnTo>
                  <a:cubicBezTo>
                    <a:pt x="184533" y="166903"/>
                    <a:pt x="184442" y="166963"/>
                    <a:pt x="184412" y="167024"/>
                  </a:cubicBezTo>
                  <a:cubicBezTo>
                    <a:pt x="184381" y="167146"/>
                    <a:pt x="184473" y="167298"/>
                    <a:pt x="184594" y="167298"/>
                  </a:cubicBezTo>
                  <a:close/>
                  <a:moveTo>
                    <a:pt x="183439" y="167298"/>
                  </a:moveTo>
                  <a:cubicBezTo>
                    <a:pt x="183500" y="167298"/>
                    <a:pt x="183591" y="167237"/>
                    <a:pt x="183621" y="167146"/>
                  </a:cubicBezTo>
                  <a:cubicBezTo>
                    <a:pt x="183652" y="167024"/>
                    <a:pt x="183561" y="166903"/>
                    <a:pt x="183439" y="166903"/>
                  </a:cubicBezTo>
                  <a:lnTo>
                    <a:pt x="183044" y="166903"/>
                  </a:lnTo>
                  <a:cubicBezTo>
                    <a:pt x="182953" y="166903"/>
                    <a:pt x="182862" y="166963"/>
                    <a:pt x="182831" y="167024"/>
                  </a:cubicBezTo>
                  <a:cubicBezTo>
                    <a:pt x="182801" y="167146"/>
                    <a:pt x="182892" y="167298"/>
                    <a:pt x="183044" y="167298"/>
                  </a:cubicBezTo>
                  <a:close/>
                  <a:moveTo>
                    <a:pt x="181858" y="167298"/>
                  </a:moveTo>
                  <a:cubicBezTo>
                    <a:pt x="181950" y="167298"/>
                    <a:pt x="182010" y="167237"/>
                    <a:pt x="182041" y="167146"/>
                  </a:cubicBezTo>
                  <a:cubicBezTo>
                    <a:pt x="182071" y="167024"/>
                    <a:pt x="181980" y="166903"/>
                    <a:pt x="181858" y="166903"/>
                  </a:cubicBezTo>
                  <a:lnTo>
                    <a:pt x="181463" y="166903"/>
                  </a:lnTo>
                  <a:cubicBezTo>
                    <a:pt x="181372" y="166903"/>
                    <a:pt x="181311" y="166963"/>
                    <a:pt x="181281" y="167024"/>
                  </a:cubicBezTo>
                  <a:cubicBezTo>
                    <a:pt x="181220" y="167146"/>
                    <a:pt x="181311" y="167298"/>
                    <a:pt x="181463" y="167298"/>
                  </a:cubicBezTo>
                  <a:close/>
                  <a:moveTo>
                    <a:pt x="180278" y="167298"/>
                  </a:moveTo>
                  <a:cubicBezTo>
                    <a:pt x="180369" y="167298"/>
                    <a:pt x="180430" y="167237"/>
                    <a:pt x="180460" y="167146"/>
                  </a:cubicBezTo>
                  <a:cubicBezTo>
                    <a:pt x="180491" y="167024"/>
                    <a:pt x="180399" y="166903"/>
                    <a:pt x="180278" y="166903"/>
                  </a:cubicBezTo>
                  <a:lnTo>
                    <a:pt x="179883" y="166903"/>
                  </a:lnTo>
                  <a:cubicBezTo>
                    <a:pt x="179792" y="166903"/>
                    <a:pt x="179731" y="166963"/>
                    <a:pt x="179700" y="167024"/>
                  </a:cubicBezTo>
                  <a:cubicBezTo>
                    <a:pt x="179670" y="167146"/>
                    <a:pt x="179761" y="167298"/>
                    <a:pt x="179883" y="167298"/>
                  </a:cubicBezTo>
                  <a:close/>
                  <a:moveTo>
                    <a:pt x="178697" y="167298"/>
                  </a:moveTo>
                  <a:cubicBezTo>
                    <a:pt x="178789" y="167298"/>
                    <a:pt x="178880" y="167237"/>
                    <a:pt x="178880" y="167146"/>
                  </a:cubicBezTo>
                  <a:cubicBezTo>
                    <a:pt x="178941" y="167024"/>
                    <a:pt x="178849" y="166903"/>
                    <a:pt x="178697" y="166903"/>
                  </a:cubicBezTo>
                  <a:lnTo>
                    <a:pt x="178302" y="166903"/>
                  </a:lnTo>
                  <a:cubicBezTo>
                    <a:pt x="178211" y="166903"/>
                    <a:pt x="178150" y="166963"/>
                    <a:pt x="178120" y="167024"/>
                  </a:cubicBezTo>
                  <a:cubicBezTo>
                    <a:pt x="178089" y="167146"/>
                    <a:pt x="178181" y="167298"/>
                    <a:pt x="178302" y="167298"/>
                  </a:cubicBezTo>
                  <a:close/>
                  <a:moveTo>
                    <a:pt x="177117" y="167298"/>
                  </a:moveTo>
                  <a:cubicBezTo>
                    <a:pt x="177208" y="167298"/>
                    <a:pt x="177299" y="167237"/>
                    <a:pt x="177330" y="167146"/>
                  </a:cubicBezTo>
                  <a:cubicBezTo>
                    <a:pt x="177360" y="167024"/>
                    <a:pt x="177269" y="166903"/>
                    <a:pt x="177117" y="166903"/>
                  </a:cubicBezTo>
                  <a:lnTo>
                    <a:pt x="176752" y="166903"/>
                  </a:lnTo>
                  <a:cubicBezTo>
                    <a:pt x="176661" y="166903"/>
                    <a:pt x="176570" y="166963"/>
                    <a:pt x="176539" y="167024"/>
                  </a:cubicBezTo>
                  <a:cubicBezTo>
                    <a:pt x="176509" y="167146"/>
                    <a:pt x="176600" y="167298"/>
                    <a:pt x="176752" y="167298"/>
                  </a:cubicBezTo>
                  <a:close/>
                  <a:moveTo>
                    <a:pt x="175567" y="167298"/>
                  </a:moveTo>
                  <a:cubicBezTo>
                    <a:pt x="175658" y="167298"/>
                    <a:pt x="175719" y="167237"/>
                    <a:pt x="175749" y="167146"/>
                  </a:cubicBezTo>
                  <a:cubicBezTo>
                    <a:pt x="175779" y="167024"/>
                    <a:pt x="175688" y="166903"/>
                    <a:pt x="175567" y="166903"/>
                  </a:cubicBezTo>
                  <a:lnTo>
                    <a:pt x="175171" y="166903"/>
                  </a:lnTo>
                  <a:cubicBezTo>
                    <a:pt x="175080" y="166903"/>
                    <a:pt x="174989" y="166963"/>
                    <a:pt x="174989" y="167024"/>
                  </a:cubicBezTo>
                  <a:cubicBezTo>
                    <a:pt x="174928" y="167146"/>
                    <a:pt x="175019" y="167298"/>
                    <a:pt x="175171" y="167298"/>
                  </a:cubicBezTo>
                  <a:close/>
                  <a:moveTo>
                    <a:pt x="173986" y="167298"/>
                  </a:moveTo>
                  <a:cubicBezTo>
                    <a:pt x="174077" y="167298"/>
                    <a:pt x="174138" y="167237"/>
                    <a:pt x="174168" y="167146"/>
                  </a:cubicBezTo>
                  <a:cubicBezTo>
                    <a:pt x="174199" y="167024"/>
                    <a:pt x="174108" y="166903"/>
                    <a:pt x="173986" y="166903"/>
                  </a:cubicBezTo>
                  <a:lnTo>
                    <a:pt x="173591" y="166903"/>
                  </a:lnTo>
                  <a:cubicBezTo>
                    <a:pt x="173500" y="166903"/>
                    <a:pt x="173439" y="166963"/>
                    <a:pt x="173408" y="167024"/>
                  </a:cubicBezTo>
                  <a:cubicBezTo>
                    <a:pt x="173378" y="167146"/>
                    <a:pt x="173469" y="167298"/>
                    <a:pt x="173591" y="167298"/>
                  </a:cubicBezTo>
                  <a:close/>
                  <a:moveTo>
                    <a:pt x="172405" y="167298"/>
                  </a:moveTo>
                  <a:cubicBezTo>
                    <a:pt x="172497" y="167298"/>
                    <a:pt x="172588" y="167237"/>
                    <a:pt x="172588" y="167146"/>
                  </a:cubicBezTo>
                  <a:cubicBezTo>
                    <a:pt x="172649" y="167024"/>
                    <a:pt x="172557" y="166903"/>
                    <a:pt x="172405" y="166903"/>
                  </a:cubicBezTo>
                  <a:lnTo>
                    <a:pt x="172010" y="166903"/>
                  </a:lnTo>
                  <a:cubicBezTo>
                    <a:pt x="171919" y="166903"/>
                    <a:pt x="171858" y="166963"/>
                    <a:pt x="171828" y="167024"/>
                  </a:cubicBezTo>
                  <a:cubicBezTo>
                    <a:pt x="171798" y="167146"/>
                    <a:pt x="171889" y="167298"/>
                    <a:pt x="172010" y="167298"/>
                  </a:cubicBezTo>
                  <a:close/>
                  <a:moveTo>
                    <a:pt x="170825" y="167298"/>
                  </a:moveTo>
                  <a:cubicBezTo>
                    <a:pt x="170916" y="167298"/>
                    <a:pt x="171007" y="167237"/>
                    <a:pt x="171038" y="167146"/>
                  </a:cubicBezTo>
                  <a:cubicBezTo>
                    <a:pt x="171068" y="167024"/>
                    <a:pt x="170977" y="166903"/>
                    <a:pt x="170825" y="166903"/>
                  </a:cubicBezTo>
                  <a:lnTo>
                    <a:pt x="170460" y="166903"/>
                  </a:lnTo>
                  <a:cubicBezTo>
                    <a:pt x="170369" y="166903"/>
                    <a:pt x="170278" y="166963"/>
                    <a:pt x="170247" y="167024"/>
                  </a:cubicBezTo>
                  <a:cubicBezTo>
                    <a:pt x="170217" y="167146"/>
                    <a:pt x="170308" y="167298"/>
                    <a:pt x="170460" y="167298"/>
                  </a:cubicBezTo>
                  <a:close/>
                  <a:moveTo>
                    <a:pt x="169275" y="167298"/>
                  </a:moveTo>
                  <a:cubicBezTo>
                    <a:pt x="169335" y="167298"/>
                    <a:pt x="169427" y="167237"/>
                    <a:pt x="169457" y="167146"/>
                  </a:cubicBezTo>
                  <a:cubicBezTo>
                    <a:pt x="169487" y="167024"/>
                    <a:pt x="169396" y="166903"/>
                    <a:pt x="169275" y="166903"/>
                  </a:cubicBezTo>
                  <a:lnTo>
                    <a:pt x="168880" y="166903"/>
                  </a:lnTo>
                  <a:cubicBezTo>
                    <a:pt x="168788" y="166903"/>
                    <a:pt x="168697" y="166963"/>
                    <a:pt x="168697" y="167024"/>
                  </a:cubicBezTo>
                  <a:cubicBezTo>
                    <a:pt x="168636" y="167146"/>
                    <a:pt x="168728" y="167298"/>
                    <a:pt x="168880" y="167298"/>
                  </a:cubicBezTo>
                  <a:close/>
                  <a:moveTo>
                    <a:pt x="167694" y="167298"/>
                  </a:moveTo>
                  <a:cubicBezTo>
                    <a:pt x="167785" y="167298"/>
                    <a:pt x="167846" y="167237"/>
                    <a:pt x="167876" y="167146"/>
                  </a:cubicBezTo>
                  <a:cubicBezTo>
                    <a:pt x="167907" y="167024"/>
                    <a:pt x="167816" y="166903"/>
                    <a:pt x="167694" y="166903"/>
                  </a:cubicBezTo>
                  <a:lnTo>
                    <a:pt x="167299" y="166903"/>
                  </a:lnTo>
                  <a:cubicBezTo>
                    <a:pt x="167208" y="166903"/>
                    <a:pt x="167147" y="166963"/>
                    <a:pt x="167117" y="167024"/>
                  </a:cubicBezTo>
                  <a:cubicBezTo>
                    <a:pt x="167056" y="167146"/>
                    <a:pt x="167177" y="167298"/>
                    <a:pt x="167299" y="167298"/>
                  </a:cubicBezTo>
                  <a:close/>
                  <a:moveTo>
                    <a:pt x="166114" y="167298"/>
                  </a:moveTo>
                  <a:cubicBezTo>
                    <a:pt x="166205" y="167298"/>
                    <a:pt x="166265" y="167237"/>
                    <a:pt x="166296" y="167146"/>
                  </a:cubicBezTo>
                  <a:cubicBezTo>
                    <a:pt x="166357" y="167024"/>
                    <a:pt x="166265" y="166903"/>
                    <a:pt x="166114" y="166903"/>
                  </a:cubicBezTo>
                  <a:lnTo>
                    <a:pt x="165718" y="166903"/>
                  </a:lnTo>
                  <a:cubicBezTo>
                    <a:pt x="165627" y="166903"/>
                    <a:pt x="165566" y="166963"/>
                    <a:pt x="165536" y="167024"/>
                  </a:cubicBezTo>
                  <a:cubicBezTo>
                    <a:pt x="165506" y="167146"/>
                    <a:pt x="165597" y="167298"/>
                    <a:pt x="165718" y="167298"/>
                  </a:cubicBezTo>
                  <a:close/>
                  <a:moveTo>
                    <a:pt x="164533" y="167298"/>
                  </a:moveTo>
                  <a:cubicBezTo>
                    <a:pt x="164624" y="167298"/>
                    <a:pt x="164715" y="167237"/>
                    <a:pt x="164746" y="167146"/>
                  </a:cubicBezTo>
                  <a:cubicBezTo>
                    <a:pt x="164776" y="167024"/>
                    <a:pt x="164685" y="166903"/>
                    <a:pt x="164533" y="166903"/>
                  </a:cubicBezTo>
                  <a:lnTo>
                    <a:pt x="164138" y="166903"/>
                  </a:lnTo>
                  <a:cubicBezTo>
                    <a:pt x="164077" y="166903"/>
                    <a:pt x="163986" y="166963"/>
                    <a:pt x="163955" y="167024"/>
                  </a:cubicBezTo>
                  <a:cubicBezTo>
                    <a:pt x="163925" y="167146"/>
                    <a:pt x="164016" y="167298"/>
                    <a:pt x="164138" y="167298"/>
                  </a:cubicBezTo>
                  <a:close/>
                  <a:moveTo>
                    <a:pt x="162983" y="167298"/>
                  </a:moveTo>
                  <a:cubicBezTo>
                    <a:pt x="163044" y="167298"/>
                    <a:pt x="163135" y="167237"/>
                    <a:pt x="163165" y="167146"/>
                  </a:cubicBezTo>
                  <a:cubicBezTo>
                    <a:pt x="163196" y="167024"/>
                    <a:pt x="163104" y="166903"/>
                    <a:pt x="162983" y="166903"/>
                  </a:cubicBezTo>
                  <a:lnTo>
                    <a:pt x="162588" y="166903"/>
                  </a:lnTo>
                  <a:cubicBezTo>
                    <a:pt x="162496" y="166903"/>
                    <a:pt x="162405" y="166963"/>
                    <a:pt x="162405" y="167024"/>
                  </a:cubicBezTo>
                  <a:cubicBezTo>
                    <a:pt x="162344" y="167146"/>
                    <a:pt x="162436" y="167298"/>
                    <a:pt x="162588" y="167298"/>
                  </a:cubicBezTo>
                  <a:close/>
                  <a:moveTo>
                    <a:pt x="161402" y="167298"/>
                  </a:moveTo>
                  <a:cubicBezTo>
                    <a:pt x="161493" y="167298"/>
                    <a:pt x="161554" y="167237"/>
                    <a:pt x="161585" y="167146"/>
                  </a:cubicBezTo>
                  <a:cubicBezTo>
                    <a:pt x="161615" y="167024"/>
                    <a:pt x="161524" y="166903"/>
                    <a:pt x="161402" y="166903"/>
                  </a:cubicBezTo>
                  <a:lnTo>
                    <a:pt x="161007" y="166903"/>
                  </a:lnTo>
                  <a:cubicBezTo>
                    <a:pt x="160916" y="166903"/>
                    <a:pt x="160855" y="166963"/>
                    <a:pt x="160825" y="167024"/>
                  </a:cubicBezTo>
                  <a:cubicBezTo>
                    <a:pt x="160764" y="167146"/>
                    <a:pt x="160885" y="167298"/>
                    <a:pt x="161007" y="167298"/>
                  </a:cubicBezTo>
                  <a:close/>
                  <a:moveTo>
                    <a:pt x="159822" y="167298"/>
                  </a:moveTo>
                  <a:cubicBezTo>
                    <a:pt x="159913" y="167298"/>
                    <a:pt x="159974" y="167237"/>
                    <a:pt x="160004" y="167146"/>
                  </a:cubicBezTo>
                  <a:cubicBezTo>
                    <a:pt x="160065" y="167024"/>
                    <a:pt x="159943" y="166903"/>
                    <a:pt x="159822" y="166903"/>
                  </a:cubicBezTo>
                  <a:lnTo>
                    <a:pt x="159426" y="166903"/>
                  </a:lnTo>
                  <a:cubicBezTo>
                    <a:pt x="159335" y="166903"/>
                    <a:pt x="159274" y="166963"/>
                    <a:pt x="159244" y="167024"/>
                  </a:cubicBezTo>
                  <a:cubicBezTo>
                    <a:pt x="159214" y="167146"/>
                    <a:pt x="159305" y="167298"/>
                    <a:pt x="159426" y="167298"/>
                  </a:cubicBezTo>
                  <a:close/>
                  <a:moveTo>
                    <a:pt x="158241" y="167298"/>
                  </a:moveTo>
                  <a:cubicBezTo>
                    <a:pt x="158332" y="167298"/>
                    <a:pt x="158423" y="167237"/>
                    <a:pt x="158454" y="167146"/>
                  </a:cubicBezTo>
                  <a:cubicBezTo>
                    <a:pt x="158484" y="167024"/>
                    <a:pt x="158393" y="166903"/>
                    <a:pt x="158241" y="166903"/>
                  </a:cubicBezTo>
                  <a:lnTo>
                    <a:pt x="157846" y="166903"/>
                  </a:lnTo>
                  <a:cubicBezTo>
                    <a:pt x="157785" y="166903"/>
                    <a:pt x="157694" y="166963"/>
                    <a:pt x="157664" y="167024"/>
                  </a:cubicBezTo>
                  <a:cubicBezTo>
                    <a:pt x="157633" y="167146"/>
                    <a:pt x="157724" y="167298"/>
                    <a:pt x="157846" y="167298"/>
                  </a:cubicBezTo>
                  <a:close/>
                  <a:moveTo>
                    <a:pt x="156691" y="167298"/>
                  </a:moveTo>
                  <a:cubicBezTo>
                    <a:pt x="156752" y="167298"/>
                    <a:pt x="156843" y="167237"/>
                    <a:pt x="156873" y="167146"/>
                  </a:cubicBezTo>
                  <a:cubicBezTo>
                    <a:pt x="156904" y="167024"/>
                    <a:pt x="156812" y="166903"/>
                    <a:pt x="156691" y="166903"/>
                  </a:cubicBezTo>
                  <a:lnTo>
                    <a:pt x="156296" y="166903"/>
                  </a:lnTo>
                  <a:cubicBezTo>
                    <a:pt x="156205" y="166903"/>
                    <a:pt x="156113" y="166963"/>
                    <a:pt x="156083" y="167024"/>
                  </a:cubicBezTo>
                  <a:cubicBezTo>
                    <a:pt x="156053" y="167146"/>
                    <a:pt x="156144" y="167298"/>
                    <a:pt x="156296" y="167298"/>
                  </a:cubicBezTo>
                  <a:close/>
                  <a:moveTo>
                    <a:pt x="155110" y="167298"/>
                  </a:moveTo>
                  <a:cubicBezTo>
                    <a:pt x="155201" y="167298"/>
                    <a:pt x="155262" y="167237"/>
                    <a:pt x="155293" y="167146"/>
                  </a:cubicBezTo>
                  <a:cubicBezTo>
                    <a:pt x="155323" y="167024"/>
                    <a:pt x="155232" y="166903"/>
                    <a:pt x="155110" y="166903"/>
                  </a:cubicBezTo>
                  <a:lnTo>
                    <a:pt x="154715" y="166903"/>
                  </a:lnTo>
                  <a:cubicBezTo>
                    <a:pt x="154624" y="166903"/>
                    <a:pt x="154563" y="166963"/>
                    <a:pt x="154533" y="167024"/>
                  </a:cubicBezTo>
                  <a:cubicBezTo>
                    <a:pt x="154472" y="167146"/>
                    <a:pt x="154594" y="167298"/>
                    <a:pt x="154715" y="167298"/>
                  </a:cubicBezTo>
                  <a:close/>
                  <a:moveTo>
                    <a:pt x="153530" y="167298"/>
                  </a:moveTo>
                  <a:cubicBezTo>
                    <a:pt x="153621" y="167298"/>
                    <a:pt x="153682" y="167237"/>
                    <a:pt x="153712" y="167146"/>
                  </a:cubicBezTo>
                  <a:cubicBezTo>
                    <a:pt x="153773" y="167024"/>
                    <a:pt x="153651" y="166903"/>
                    <a:pt x="153530" y="166903"/>
                  </a:cubicBezTo>
                  <a:lnTo>
                    <a:pt x="153135" y="166903"/>
                  </a:lnTo>
                  <a:cubicBezTo>
                    <a:pt x="153043" y="166903"/>
                    <a:pt x="152983" y="166963"/>
                    <a:pt x="152952" y="167024"/>
                  </a:cubicBezTo>
                  <a:cubicBezTo>
                    <a:pt x="152922" y="167146"/>
                    <a:pt x="153013" y="167298"/>
                    <a:pt x="153135" y="167298"/>
                  </a:cubicBezTo>
                  <a:close/>
                  <a:moveTo>
                    <a:pt x="151949" y="167298"/>
                  </a:moveTo>
                  <a:cubicBezTo>
                    <a:pt x="152040" y="167298"/>
                    <a:pt x="152131" y="167237"/>
                    <a:pt x="152131" y="167146"/>
                  </a:cubicBezTo>
                  <a:cubicBezTo>
                    <a:pt x="152192" y="167024"/>
                    <a:pt x="152101" y="166903"/>
                    <a:pt x="151949" y="166903"/>
                  </a:cubicBezTo>
                  <a:lnTo>
                    <a:pt x="151554" y="166903"/>
                  </a:lnTo>
                  <a:cubicBezTo>
                    <a:pt x="151493" y="166903"/>
                    <a:pt x="151402" y="166963"/>
                    <a:pt x="151372" y="167024"/>
                  </a:cubicBezTo>
                  <a:cubicBezTo>
                    <a:pt x="151341" y="167146"/>
                    <a:pt x="151432" y="167298"/>
                    <a:pt x="151554" y="167298"/>
                  </a:cubicBezTo>
                  <a:close/>
                  <a:moveTo>
                    <a:pt x="150399" y="167298"/>
                  </a:moveTo>
                  <a:cubicBezTo>
                    <a:pt x="150460" y="167298"/>
                    <a:pt x="150551" y="167237"/>
                    <a:pt x="150581" y="167146"/>
                  </a:cubicBezTo>
                  <a:cubicBezTo>
                    <a:pt x="150612" y="167024"/>
                    <a:pt x="150521" y="166903"/>
                    <a:pt x="150399" y="166903"/>
                  </a:cubicBezTo>
                  <a:lnTo>
                    <a:pt x="150004" y="166903"/>
                  </a:lnTo>
                  <a:cubicBezTo>
                    <a:pt x="149913" y="166903"/>
                    <a:pt x="149821" y="166963"/>
                    <a:pt x="149791" y="167024"/>
                  </a:cubicBezTo>
                  <a:cubicBezTo>
                    <a:pt x="149761" y="167146"/>
                    <a:pt x="149852" y="167298"/>
                    <a:pt x="150004" y="167298"/>
                  </a:cubicBezTo>
                  <a:close/>
                  <a:moveTo>
                    <a:pt x="148818" y="167298"/>
                  </a:moveTo>
                  <a:cubicBezTo>
                    <a:pt x="148910" y="167298"/>
                    <a:pt x="148970" y="167237"/>
                    <a:pt x="149001" y="167146"/>
                  </a:cubicBezTo>
                  <a:cubicBezTo>
                    <a:pt x="149031" y="167024"/>
                    <a:pt x="148940" y="166903"/>
                    <a:pt x="148818" y="166903"/>
                  </a:cubicBezTo>
                  <a:lnTo>
                    <a:pt x="148423" y="166903"/>
                  </a:lnTo>
                  <a:cubicBezTo>
                    <a:pt x="148332" y="166903"/>
                    <a:pt x="148271" y="166963"/>
                    <a:pt x="148241" y="167024"/>
                  </a:cubicBezTo>
                  <a:cubicBezTo>
                    <a:pt x="148180" y="167146"/>
                    <a:pt x="148271" y="167298"/>
                    <a:pt x="148423" y="167298"/>
                  </a:cubicBezTo>
                  <a:close/>
                  <a:moveTo>
                    <a:pt x="147238" y="167298"/>
                  </a:moveTo>
                  <a:cubicBezTo>
                    <a:pt x="147329" y="167298"/>
                    <a:pt x="147390" y="167237"/>
                    <a:pt x="147420" y="167146"/>
                  </a:cubicBezTo>
                  <a:cubicBezTo>
                    <a:pt x="147481" y="167024"/>
                    <a:pt x="147359" y="166903"/>
                    <a:pt x="147238" y="166903"/>
                  </a:cubicBezTo>
                  <a:lnTo>
                    <a:pt x="146843" y="166903"/>
                  </a:lnTo>
                  <a:cubicBezTo>
                    <a:pt x="146751" y="166903"/>
                    <a:pt x="146691" y="166963"/>
                    <a:pt x="146660" y="167024"/>
                  </a:cubicBezTo>
                  <a:cubicBezTo>
                    <a:pt x="146630" y="167146"/>
                    <a:pt x="146721" y="167298"/>
                    <a:pt x="146843" y="167298"/>
                  </a:cubicBezTo>
                  <a:close/>
                  <a:moveTo>
                    <a:pt x="145657" y="167298"/>
                  </a:moveTo>
                  <a:cubicBezTo>
                    <a:pt x="145748" y="167298"/>
                    <a:pt x="145840" y="167237"/>
                    <a:pt x="145840" y="167146"/>
                  </a:cubicBezTo>
                  <a:cubicBezTo>
                    <a:pt x="145900" y="167024"/>
                    <a:pt x="145809" y="166903"/>
                    <a:pt x="145657" y="166903"/>
                  </a:cubicBezTo>
                  <a:lnTo>
                    <a:pt x="145262" y="166903"/>
                  </a:lnTo>
                  <a:cubicBezTo>
                    <a:pt x="145201" y="166903"/>
                    <a:pt x="145110" y="166963"/>
                    <a:pt x="145080" y="167024"/>
                  </a:cubicBezTo>
                  <a:cubicBezTo>
                    <a:pt x="145049" y="167146"/>
                    <a:pt x="145140" y="167298"/>
                    <a:pt x="145262" y="167298"/>
                  </a:cubicBezTo>
                  <a:close/>
                  <a:moveTo>
                    <a:pt x="144107" y="167298"/>
                  </a:moveTo>
                  <a:cubicBezTo>
                    <a:pt x="144168" y="167298"/>
                    <a:pt x="144259" y="167237"/>
                    <a:pt x="144289" y="167146"/>
                  </a:cubicBezTo>
                  <a:cubicBezTo>
                    <a:pt x="144320" y="167024"/>
                    <a:pt x="144229" y="166903"/>
                    <a:pt x="144107" y="166903"/>
                  </a:cubicBezTo>
                  <a:lnTo>
                    <a:pt x="143712" y="166903"/>
                  </a:lnTo>
                  <a:cubicBezTo>
                    <a:pt x="143621" y="166903"/>
                    <a:pt x="143530" y="166963"/>
                    <a:pt x="143499" y="167024"/>
                  </a:cubicBezTo>
                  <a:cubicBezTo>
                    <a:pt x="143469" y="167146"/>
                    <a:pt x="143560" y="167298"/>
                    <a:pt x="143712" y="167298"/>
                  </a:cubicBezTo>
                  <a:close/>
                  <a:moveTo>
                    <a:pt x="142526" y="167298"/>
                  </a:moveTo>
                  <a:cubicBezTo>
                    <a:pt x="142618" y="167298"/>
                    <a:pt x="142678" y="167237"/>
                    <a:pt x="142709" y="167146"/>
                  </a:cubicBezTo>
                  <a:cubicBezTo>
                    <a:pt x="142739" y="167024"/>
                    <a:pt x="142648" y="166903"/>
                    <a:pt x="142526" y="166903"/>
                  </a:cubicBezTo>
                  <a:lnTo>
                    <a:pt x="142131" y="166903"/>
                  </a:lnTo>
                  <a:cubicBezTo>
                    <a:pt x="142040" y="166903"/>
                    <a:pt x="141979" y="166963"/>
                    <a:pt x="141949" y="167024"/>
                  </a:cubicBezTo>
                  <a:cubicBezTo>
                    <a:pt x="141888" y="167146"/>
                    <a:pt x="141979" y="167298"/>
                    <a:pt x="142131" y="167298"/>
                  </a:cubicBezTo>
                  <a:close/>
                  <a:moveTo>
                    <a:pt x="140946" y="167298"/>
                  </a:moveTo>
                  <a:cubicBezTo>
                    <a:pt x="141037" y="167298"/>
                    <a:pt x="141098" y="167237"/>
                    <a:pt x="141128" y="167146"/>
                  </a:cubicBezTo>
                  <a:cubicBezTo>
                    <a:pt x="141189" y="167024"/>
                    <a:pt x="141067" y="166903"/>
                    <a:pt x="140946" y="166903"/>
                  </a:cubicBezTo>
                  <a:lnTo>
                    <a:pt x="140551" y="166903"/>
                  </a:lnTo>
                  <a:cubicBezTo>
                    <a:pt x="140460" y="166903"/>
                    <a:pt x="140399" y="166963"/>
                    <a:pt x="140368" y="167024"/>
                  </a:cubicBezTo>
                  <a:cubicBezTo>
                    <a:pt x="140338" y="167146"/>
                    <a:pt x="140429" y="167298"/>
                    <a:pt x="140551" y="167298"/>
                  </a:cubicBezTo>
                  <a:close/>
                  <a:moveTo>
                    <a:pt x="139365" y="167298"/>
                  </a:moveTo>
                  <a:cubicBezTo>
                    <a:pt x="139456" y="167298"/>
                    <a:pt x="139548" y="167237"/>
                    <a:pt x="139548" y="167146"/>
                  </a:cubicBezTo>
                  <a:cubicBezTo>
                    <a:pt x="139608" y="167024"/>
                    <a:pt x="139517" y="166903"/>
                    <a:pt x="139365" y="166903"/>
                  </a:cubicBezTo>
                  <a:lnTo>
                    <a:pt x="138970" y="166903"/>
                  </a:lnTo>
                  <a:cubicBezTo>
                    <a:pt x="138879" y="166903"/>
                    <a:pt x="138818" y="166963"/>
                    <a:pt x="138788" y="167024"/>
                  </a:cubicBezTo>
                  <a:cubicBezTo>
                    <a:pt x="138757" y="167146"/>
                    <a:pt x="138849" y="167298"/>
                    <a:pt x="138970" y="167298"/>
                  </a:cubicBezTo>
                  <a:close/>
                  <a:moveTo>
                    <a:pt x="137785" y="167298"/>
                  </a:moveTo>
                  <a:cubicBezTo>
                    <a:pt x="137876" y="167298"/>
                    <a:pt x="137967" y="167237"/>
                    <a:pt x="137997" y="167146"/>
                  </a:cubicBezTo>
                  <a:cubicBezTo>
                    <a:pt x="138028" y="167024"/>
                    <a:pt x="137937" y="166903"/>
                    <a:pt x="137785" y="166903"/>
                  </a:cubicBezTo>
                  <a:lnTo>
                    <a:pt x="137420" y="166903"/>
                  </a:lnTo>
                  <a:cubicBezTo>
                    <a:pt x="137329" y="166903"/>
                    <a:pt x="137238" y="166963"/>
                    <a:pt x="137207" y="167024"/>
                  </a:cubicBezTo>
                  <a:cubicBezTo>
                    <a:pt x="137177" y="167146"/>
                    <a:pt x="137268" y="167298"/>
                    <a:pt x="137420" y="167298"/>
                  </a:cubicBezTo>
                  <a:close/>
                  <a:moveTo>
                    <a:pt x="136235" y="167298"/>
                  </a:moveTo>
                  <a:cubicBezTo>
                    <a:pt x="136326" y="167298"/>
                    <a:pt x="136387" y="167237"/>
                    <a:pt x="136417" y="167146"/>
                  </a:cubicBezTo>
                  <a:cubicBezTo>
                    <a:pt x="136447" y="167024"/>
                    <a:pt x="136356" y="166903"/>
                    <a:pt x="136235" y="166903"/>
                  </a:cubicBezTo>
                  <a:lnTo>
                    <a:pt x="135839" y="166903"/>
                  </a:lnTo>
                  <a:cubicBezTo>
                    <a:pt x="135748" y="166903"/>
                    <a:pt x="135657" y="166963"/>
                    <a:pt x="135657" y="167024"/>
                  </a:cubicBezTo>
                  <a:cubicBezTo>
                    <a:pt x="135596" y="167146"/>
                    <a:pt x="135687" y="167298"/>
                    <a:pt x="135839" y="167298"/>
                  </a:cubicBezTo>
                  <a:close/>
                  <a:moveTo>
                    <a:pt x="134654" y="167298"/>
                  </a:moveTo>
                  <a:cubicBezTo>
                    <a:pt x="134745" y="167298"/>
                    <a:pt x="134806" y="167237"/>
                    <a:pt x="134836" y="167146"/>
                  </a:cubicBezTo>
                  <a:cubicBezTo>
                    <a:pt x="134867" y="167024"/>
                    <a:pt x="134776" y="166903"/>
                    <a:pt x="134654" y="166903"/>
                  </a:cubicBezTo>
                  <a:lnTo>
                    <a:pt x="134259" y="166903"/>
                  </a:lnTo>
                  <a:cubicBezTo>
                    <a:pt x="134168" y="166903"/>
                    <a:pt x="134107" y="166963"/>
                    <a:pt x="134076" y="167024"/>
                  </a:cubicBezTo>
                  <a:cubicBezTo>
                    <a:pt x="134046" y="167146"/>
                    <a:pt x="134137" y="167298"/>
                    <a:pt x="134259" y="167298"/>
                  </a:cubicBezTo>
                  <a:close/>
                  <a:moveTo>
                    <a:pt x="133073" y="167298"/>
                  </a:moveTo>
                  <a:cubicBezTo>
                    <a:pt x="133165" y="167298"/>
                    <a:pt x="133256" y="167237"/>
                    <a:pt x="133256" y="167146"/>
                  </a:cubicBezTo>
                  <a:cubicBezTo>
                    <a:pt x="133317" y="167024"/>
                    <a:pt x="133225" y="166903"/>
                    <a:pt x="133073" y="166903"/>
                  </a:cubicBezTo>
                  <a:lnTo>
                    <a:pt x="132678" y="166903"/>
                  </a:lnTo>
                  <a:cubicBezTo>
                    <a:pt x="132587" y="166903"/>
                    <a:pt x="132526" y="166963"/>
                    <a:pt x="132496" y="167024"/>
                  </a:cubicBezTo>
                  <a:cubicBezTo>
                    <a:pt x="132465" y="167146"/>
                    <a:pt x="132557" y="167298"/>
                    <a:pt x="132678" y="167298"/>
                  </a:cubicBezTo>
                  <a:close/>
                  <a:moveTo>
                    <a:pt x="131493" y="167298"/>
                  </a:moveTo>
                  <a:cubicBezTo>
                    <a:pt x="131584" y="167298"/>
                    <a:pt x="131675" y="167237"/>
                    <a:pt x="131706" y="167146"/>
                  </a:cubicBezTo>
                  <a:cubicBezTo>
                    <a:pt x="131736" y="167024"/>
                    <a:pt x="131645" y="166903"/>
                    <a:pt x="131493" y="166903"/>
                  </a:cubicBezTo>
                  <a:lnTo>
                    <a:pt x="131128" y="166903"/>
                  </a:lnTo>
                  <a:lnTo>
                    <a:pt x="130733" y="166903"/>
                  </a:lnTo>
                  <a:cubicBezTo>
                    <a:pt x="130642" y="166903"/>
                    <a:pt x="130551" y="166963"/>
                    <a:pt x="130520" y="167024"/>
                  </a:cubicBezTo>
                  <a:cubicBezTo>
                    <a:pt x="130490" y="167146"/>
                    <a:pt x="130581" y="167298"/>
                    <a:pt x="130733" y="167298"/>
                  </a:cubicBezTo>
                  <a:lnTo>
                    <a:pt x="131128" y="167298"/>
                  </a:lnTo>
                  <a:close/>
                  <a:moveTo>
                    <a:pt x="261860" y="83649"/>
                  </a:moveTo>
                  <a:lnTo>
                    <a:pt x="261860" y="83984"/>
                  </a:lnTo>
                  <a:cubicBezTo>
                    <a:pt x="261860" y="84075"/>
                    <a:pt x="261890" y="84136"/>
                    <a:pt x="261982" y="84166"/>
                  </a:cubicBezTo>
                  <a:cubicBezTo>
                    <a:pt x="262103" y="84196"/>
                    <a:pt x="262225" y="84105"/>
                    <a:pt x="262225" y="83984"/>
                  </a:cubicBezTo>
                  <a:lnTo>
                    <a:pt x="262225" y="83649"/>
                  </a:lnTo>
                  <a:lnTo>
                    <a:pt x="262225" y="83315"/>
                  </a:lnTo>
                  <a:cubicBezTo>
                    <a:pt x="262225" y="83224"/>
                    <a:pt x="262194" y="83163"/>
                    <a:pt x="262103" y="83132"/>
                  </a:cubicBezTo>
                  <a:cubicBezTo>
                    <a:pt x="261982" y="83102"/>
                    <a:pt x="261860" y="83193"/>
                    <a:pt x="261860" y="83315"/>
                  </a:cubicBezTo>
                  <a:close/>
                  <a:moveTo>
                    <a:pt x="262225" y="85169"/>
                  </a:moveTo>
                  <a:cubicBezTo>
                    <a:pt x="262225" y="85078"/>
                    <a:pt x="262194" y="84987"/>
                    <a:pt x="262103" y="84987"/>
                  </a:cubicBezTo>
                  <a:cubicBezTo>
                    <a:pt x="261982" y="84926"/>
                    <a:pt x="261860" y="85017"/>
                    <a:pt x="261860" y="85169"/>
                  </a:cubicBezTo>
                  <a:lnTo>
                    <a:pt x="261860" y="85564"/>
                  </a:lnTo>
                  <a:cubicBezTo>
                    <a:pt x="261860" y="85625"/>
                    <a:pt x="261890" y="85716"/>
                    <a:pt x="261982" y="85746"/>
                  </a:cubicBezTo>
                  <a:cubicBezTo>
                    <a:pt x="262103" y="85777"/>
                    <a:pt x="262225" y="85686"/>
                    <a:pt x="262225" y="85564"/>
                  </a:cubicBezTo>
                  <a:close/>
                  <a:moveTo>
                    <a:pt x="262225" y="86719"/>
                  </a:moveTo>
                  <a:cubicBezTo>
                    <a:pt x="262225" y="86658"/>
                    <a:pt x="262194" y="86567"/>
                    <a:pt x="262103" y="86537"/>
                  </a:cubicBezTo>
                  <a:cubicBezTo>
                    <a:pt x="261982" y="86506"/>
                    <a:pt x="261860" y="86598"/>
                    <a:pt x="261860" y="86719"/>
                  </a:cubicBezTo>
                  <a:lnTo>
                    <a:pt x="261860" y="87114"/>
                  </a:lnTo>
                  <a:cubicBezTo>
                    <a:pt x="261860" y="87205"/>
                    <a:pt x="261890" y="87297"/>
                    <a:pt x="261982" y="87297"/>
                  </a:cubicBezTo>
                  <a:cubicBezTo>
                    <a:pt x="262103" y="87357"/>
                    <a:pt x="262225" y="87266"/>
                    <a:pt x="262225" y="87114"/>
                  </a:cubicBezTo>
                  <a:close/>
                  <a:moveTo>
                    <a:pt x="262225" y="88300"/>
                  </a:moveTo>
                  <a:cubicBezTo>
                    <a:pt x="262225" y="88209"/>
                    <a:pt x="262194" y="88148"/>
                    <a:pt x="262103" y="88117"/>
                  </a:cubicBezTo>
                  <a:cubicBezTo>
                    <a:pt x="261982" y="88087"/>
                    <a:pt x="261860" y="88178"/>
                    <a:pt x="261860" y="88300"/>
                  </a:cubicBezTo>
                  <a:lnTo>
                    <a:pt x="261860" y="88695"/>
                  </a:lnTo>
                  <a:cubicBezTo>
                    <a:pt x="261860" y="88786"/>
                    <a:pt x="261890" y="88847"/>
                    <a:pt x="261982" y="88877"/>
                  </a:cubicBezTo>
                  <a:cubicBezTo>
                    <a:pt x="262103" y="88938"/>
                    <a:pt x="262225" y="88816"/>
                    <a:pt x="262225" y="88695"/>
                  </a:cubicBezTo>
                  <a:close/>
                  <a:moveTo>
                    <a:pt x="262225" y="89880"/>
                  </a:moveTo>
                  <a:cubicBezTo>
                    <a:pt x="262225" y="89789"/>
                    <a:pt x="262194" y="89728"/>
                    <a:pt x="262103" y="89698"/>
                  </a:cubicBezTo>
                  <a:cubicBezTo>
                    <a:pt x="261982" y="89637"/>
                    <a:pt x="261860" y="89759"/>
                    <a:pt x="261860" y="89880"/>
                  </a:cubicBezTo>
                  <a:lnTo>
                    <a:pt x="261860" y="90275"/>
                  </a:lnTo>
                  <a:cubicBezTo>
                    <a:pt x="261860" y="90367"/>
                    <a:pt x="261890" y="90427"/>
                    <a:pt x="261982" y="90458"/>
                  </a:cubicBezTo>
                  <a:cubicBezTo>
                    <a:pt x="262103" y="90488"/>
                    <a:pt x="262225" y="90397"/>
                    <a:pt x="262225" y="90275"/>
                  </a:cubicBezTo>
                  <a:close/>
                  <a:moveTo>
                    <a:pt x="262225" y="91461"/>
                  </a:moveTo>
                  <a:cubicBezTo>
                    <a:pt x="262225" y="91370"/>
                    <a:pt x="262194" y="91278"/>
                    <a:pt x="262103" y="91248"/>
                  </a:cubicBezTo>
                  <a:cubicBezTo>
                    <a:pt x="261982" y="91218"/>
                    <a:pt x="261860" y="91309"/>
                    <a:pt x="261860" y="91461"/>
                  </a:cubicBezTo>
                  <a:lnTo>
                    <a:pt x="261860" y="91856"/>
                  </a:lnTo>
                  <a:cubicBezTo>
                    <a:pt x="261860" y="91917"/>
                    <a:pt x="261890" y="92008"/>
                    <a:pt x="261982" y="92038"/>
                  </a:cubicBezTo>
                  <a:cubicBezTo>
                    <a:pt x="262103" y="92069"/>
                    <a:pt x="262225" y="91978"/>
                    <a:pt x="262225" y="91856"/>
                  </a:cubicBezTo>
                  <a:close/>
                  <a:moveTo>
                    <a:pt x="262225" y="93011"/>
                  </a:moveTo>
                  <a:cubicBezTo>
                    <a:pt x="262225" y="92920"/>
                    <a:pt x="262194" y="92859"/>
                    <a:pt x="262103" y="92829"/>
                  </a:cubicBezTo>
                  <a:cubicBezTo>
                    <a:pt x="261982" y="92798"/>
                    <a:pt x="261860" y="92889"/>
                    <a:pt x="261860" y="93011"/>
                  </a:cubicBezTo>
                  <a:lnTo>
                    <a:pt x="261860" y="93406"/>
                  </a:lnTo>
                  <a:cubicBezTo>
                    <a:pt x="261860" y="93497"/>
                    <a:pt x="261890" y="93589"/>
                    <a:pt x="261982" y="93589"/>
                  </a:cubicBezTo>
                  <a:cubicBezTo>
                    <a:pt x="262103" y="93649"/>
                    <a:pt x="262225" y="93558"/>
                    <a:pt x="262225" y="93406"/>
                  </a:cubicBezTo>
                  <a:close/>
                  <a:moveTo>
                    <a:pt x="262225" y="94592"/>
                  </a:moveTo>
                  <a:cubicBezTo>
                    <a:pt x="262225" y="94500"/>
                    <a:pt x="262194" y="94440"/>
                    <a:pt x="262103" y="94409"/>
                  </a:cubicBezTo>
                  <a:cubicBezTo>
                    <a:pt x="261982" y="94379"/>
                    <a:pt x="261860" y="94470"/>
                    <a:pt x="261860" y="94592"/>
                  </a:cubicBezTo>
                  <a:lnTo>
                    <a:pt x="261860" y="94987"/>
                  </a:lnTo>
                  <a:cubicBezTo>
                    <a:pt x="261860" y="95078"/>
                    <a:pt x="261890" y="95139"/>
                    <a:pt x="261982" y="95169"/>
                  </a:cubicBezTo>
                  <a:cubicBezTo>
                    <a:pt x="262103" y="95199"/>
                    <a:pt x="262225" y="95108"/>
                    <a:pt x="262225" y="94987"/>
                  </a:cubicBezTo>
                  <a:close/>
                  <a:moveTo>
                    <a:pt x="262225" y="96172"/>
                  </a:moveTo>
                  <a:cubicBezTo>
                    <a:pt x="262225" y="96081"/>
                    <a:pt x="262194" y="95990"/>
                    <a:pt x="262103" y="95990"/>
                  </a:cubicBezTo>
                  <a:cubicBezTo>
                    <a:pt x="261982" y="95929"/>
                    <a:pt x="261860" y="96020"/>
                    <a:pt x="261860" y="96172"/>
                  </a:cubicBezTo>
                  <a:lnTo>
                    <a:pt x="261860" y="96567"/>
                  </a:lnTo>
                  <a:cubicBezTo>
                    <a:pt x="261860" y="96658"/>
                    <a:pt x="261890" y="96719"/>
                    <a:pt x="261982" y="96750"/>
                  </a:cubicBezTo>
                  <a:cubicBezTo>
                    <a:pt x="262103" y="96780"/>
                    <a:pt x="262225" y="96689"/>
                    <a:pt x="262225" y="96567"/>
                  </a:cubicBezTo>
                  <a:close/>
                  <a:moveTo>
                    <a:pt x="262225" y="97722"/>
                  </a:moveTo>
                  <a:cubicBezTo>
                    <a:pt x="262225" y="97662"/>
                    <a:pt x="262194" y="97570"/>
                    <a:pt x="262103" y="97540"/>
                  </a:cubicBezTo>
                  <a:cubicBezTo>
                    <a:pt x="261982" y="97510"/>
                    <a:pt x="261860" y="97601"/>
                    <a:pt x="261860" y="97722"/>
                  </a:cubicBezTo>
                  <a:lnTo>
                    <a:pt x="261860" y="98117"/>
                  </a:lnTo>
                  <a:cubicBezTo>
                    <a:pt x="261860" y="98209"/>
                    <a:pt x="261890" y="98300"/>
                    <a:pt x="261982" y="98330"/>
                  </a:cubicBezTo>
                  <a:cubicBezTo>
                    <a:pt x="262103" y="98361"/>
                    <a:pt x="262225" y="98269"/>
                    <a:pt x="262225" y="98117"/>
                  </a:cubicBezTo>
                  <a:close/>
                  <a:moveTo>
                    <a:pt x="262225" y="99303"/>
                  </a:moveTo>
                  <a:cubicBezTo>
                    <a:pt x="262225" y="99212"/>
                    <a:pt x="262194" y="99151"/>
                    <a:pt x="262103" y="99121"/>
                  </a:cubicBezTo>
                  <a:cubicBezTo>
                    <a:pt x="261982" y="99090"/>
                    <a:pt x="261860" y="99181"/>
                    <a:pt x="261860" y="99303"/>
                  </a:cubicBezTo>
                  <a:lnTo>
                    <a:pt x="261860" y="99698"/>
                  </a:lnTo>
                  <a:cubicBezTo>
                    <a:pt x="261860" y="99789"/>
                    <a:pt x="261890" y="99850"/>
                    <a:pt x="261982" y="99880"/>
                  </a:cubicBezTo>
                  <a:cubicBezTo>
                    <a:pt x="262103" y="99941"/>
                    <a:pt x="262225" y="99850"/>
                    <a:pt x="262225" y="99698"/>
                  </a:cubicBezTo>
                  <a:close/>
                  <a:moveTo>
                    <a:pt x="262225" y="100883"/>
                  </a:moveTo>
                  <a:cubicBezTo>
                    <a:pt x="262225" y="100792"/>
                    <a:pt x="262194" y="100731"/>
                    <a:pt x="262103" y="100701"/>
                  </a:cubicBezTo>
                  <a:cubicBezTo>
                    <a:pt x="261982" y="100640"/>
                    <a:pt x="261860" y="100762"/>
                    <a:pt x="261860" y="100883"/>
                  </a:cubicBezTo>
                  <a:lnTo>
                    <a:pt x="261860" y="101279"/>
                  </a:lnTo>
                  <a:cubicBezTo>
                    <a:pt x="261860" y="101370"/>
                    <a:pt x="261890" y="101431"/>
                    <a:pt x="261982" y="101461"/>
                  </a:cubicBezTo>
                  <a:cubicBezTo>
                    <a:pt x="262103" y="101491"/>
                    <a:pt x="262225" y="101400"/>
                    <a:pt x="262225" y="101279"/>
                  </a:cubicBezTo>
                  <a:close/>
                  <a:moveTo>
                    <a:pt x="262225" y="102464"/>
                  </a:moveTo>
                  <a:cubicBezTo>
                    <a:pt x="262225" y="102373"/>
                    <a:pt x="262194" y="102282"/>
                    <a:pt x="262103" y="102282"/>
                  </a:cubicBezTo>
                  <a:cubicBezTo>
                    <a:pt x="261982" y="102221"/>
                    <a:pt x="261860" y="102312"/>
                    <a:pt x="261860" y="102464"/>
                  </a:cubicBezTo>
                  <a:lnTo>
                    <a:pt x="261860" y="102859"/>
                  </a:lnTo>
                  <a:cubicBezTo>
                    <a:pt x="261860" y="102920"/>
                    <a:pt x="261890" y="103011"/>
                    <a:pt x="261982" y="103042"/>
                  </a:cubicBezTo>
                  <a:cubicBezTo>
                    <a:pt x="262103" y="103072"/>
                    <a:pt x="262225" y="102981"/>
                    <a:pt x="262225" y="102859"/>
                  </a:cubicBezTo>
                  <a:close/>
                  <a:moveTo>
                    <a:pt x="262225" y="104014"/>
                  </a:moveTo>
                  <a:cubicBezTo>
                    <a:pt x="262225" y="103953"/>
                    <a:pt x="262194" y="103862"/>
                    <a:pt x="262103" y="103832"/>
                  </a:cubicBezTo>
                  <a:cubicBezTo>
                    <a:pt x="261982" y="103801"/>
                    <a:pt x="261860" y="103893"/>
                    <a:pt x="261860" y="104014"/>
                  </a:cubicBezTo>
                  <a:lnTo>
                    <a:pt x="261860" y="104409"/>
                  </a:lnTo>
                  <a:cubicBezTo>
                    <a:pt x="261860" y="104501"/>
                    <a:pt x="261890" y="104592"/>
                    <a:pt x="261982" y="104592"/>
                  </a:cubicBezTo>
                  <a:cubicBezTo>
                    <a:pt x="262103" y="104653"/>
                    <a:pt x="262225" y="104561"/>
                    <a:pt x="262225" y="104409"/>
                  </a:cubicBezTo>
                  <a:close/>
                  <a:moveTo>
                    <a:pt x="262225" y="105595"/>
                  </a:moveTo>
                  <a:cubicBezTo>
                    <a:pt x="262225" y="105504"/>
                    <a:pt x="262194" y="105443"/>
                    <a:pt x="262103" y="105412"/>
                  </a:cubicBezTo>
                  <a:cubicBezTo>
                    <a:pt x="261982" y="105382"/>
                    <a:pt x="261860" y="105473"/>
                    <a:pt x="261860" y="105595"/>
                  </a:cubicBezTo>
                  <a:lnTo>
                    <a:pt x="261860" y="105990"/>
                  </a:lnTo>
                  <a:cubicBezTo>
                    <a:pt x="261860" y="106081"/>
                    <a:pt x="261890" y="106142"/>
                    <a:pt x="261982" y="106172"/>
                  </a:cubicBezTo>
                  <a:cubicBezTo>
                    <a:pt x="262103" y="106233"/>
                    <a:pt x="262225" y="106112"/>
                    <a:pt x="262225" y="105990"/>
                  </a:cubicBezTo>
                  <a:close/>
                  <a:moveTo>
                    <a:pt x="262225" y="107175"/>
                  </a:moveTo>
                  <a:cubicBezTo>
                    <a:pt x="262225" y="107084"/>
                    <a:pt x="262194" y="107023"/>
                    <a:pt x="262103" y="106993"/>
                  </a:cubicBezTo>
                  <a:cubicBezTo>
                    <a:pt x="261982" y="106932"/>
                    <a:pt x="261860" y="107023"/>
                    <a:pt x="261860" y="107175"/>
                  </a:cubicBezTo>
                  <a:lnTo>
                    <a:pt x="261860" y="107570"/>
                  </a:lnTo>
                  <a:cubicBezTo>
                    <a:pt x="261860" y="107662"/>
                    <a:pt x="261890" y="107722"/>
                    <a:pt x="261982" y="107753"/>
                  </a:cubicBezTo>
                  <a:cubicBezTo>
                    <a:pt x="262103" y="107783"/>
                    <a:pt x="262225" y="107692"/>
                    <a:pt x="262225" y="107570"/>
                  </a:cubicBezTo>
                  <a:close/>
                  <a:moveTo>
                    <a:pt x="262225" y="108756"/>
                  </a:moveTo>
                  <a:cubicBezTo>
                    <a:pt x="262225" y="108665"/>
                    <a:pt x="262194" y="108574"/>
                    <a:pt x="262103" y="108543"/>
                  </a:cubicBezTo>
                  <a:cubicBezTo>
                    <a:pt x="261982" y="108513"/>
                    <a:pt x="261860" y="108604"/>
                    <a:pt x="261860" y="108756"/>
                  </a:cubicBezTo>
                  <a:lnTo>
                    <a:pt x="261860" y="109121"/>
                  </a:lnTo>
                  <a:cubicBezTo>
                    <a:pt x="261860" y="109212"/>
                    <a:pt x="261890" y="109303"/>
                    <a:pt x="261982" y="109333"/>
                  </a:cubicBezTo>
                  <a:cubicBezTo>
                    <a:pt x="262103" y="109364"/>
                    <a:pt x="262225" y="109273"/>
                    <a:pt x="262225" y="109121"/>
                  </a:cubicBezTo>
                  <a:close/>
                  <a:moveTo>
                    <a:pt x="262225" y="110306"/>
                  </a:moveTo>
                  <a:cubicBezTo>
                    <a:pt x="262225" y="110215"/>
                    <a:pt x="262194" y="110154"/>
                    <a:pt x="262103" y="110124"/>
                  </a:cubicBezTo>
                  <a:cubicBezTo>
                    <a:pt x="261982" y="110093"/>
                    <a:pt x="261860" y="110185"/>
                    <a:pt x="261860" y="110306"/>
                  </a:cubicBezTo>
                  <a:lnTo>
                    <a:pt x="261860" y="110701"/>
                  </a:lnTo>
                  <a:cubicBezTo>
                    <a:pt x="261860" y="110792"/>
                    <a:pt x="261890" y="110884"/>
                    <a:pt x="261982" y="110884"/>
                  </a:cubicBezTo>
                  <a:cubicBezTo>
                    <a:pt x="262103" y="110944"/>
                    <a:pt x="262225" y="110853"/>
                    <a:pt x="262225" y="110701"/>
                  </a:cubicBezTo>
                  <a:close/>
                  <a:moveTo>
                    <a:pt x="262225" y="111887"/>
                  </a:moveTo>
                  <a:cubicBezTo>
                    <a:pt x="262225" y="111795"/>
                    <a:pt x="262194" y="111735"/>
                    <a:pt x="262103" y="111704"/>
                  </a:cubicBezTo>
                  <a:cubicBezTo>
                    <a:pt x="261982" y="111674"/>
                    <a:pt x="261860" y="111765"/>
                    <a:pt x="261860" y="111887"/>
                  </a:cubicBezTo>
                  <a:lnTo>
                    <a:pt x="261860" y="112282"/>
                  </a:lnTo>
                  <a:cubicBezTo>
                    <a:pt x="261860" y="112373"/>
                    <a:pt x="261890" y="112434"/>
                    <a:pt x="261982" y="112464"/>
                  </a:cubicBezTo>
                  <a:cubicBezTo>
                    <a:pt x="262103" y="112495"/>
                    <a:pt x="262225" y="112403"/>
                    <a:pt x="262225" y="112282"/>
                  </a:cubicBezTo>
                  <a:close/>
                  <a:moveTo>
                    <a:pt x="262225" y="113467"/>
                  </a:moveTo>
                  <a:cubicBezTo>
                    <a:pt x="262225" y="113376"/>
                    <a:pt x="262194" y="113285"/>
                    <a:pt x="262103" y="113285"/>
                  </a:cubicBezTo>
                  <a:cubicBezTo>
                    <a:pt x="261982" y="113224"/>
                    <a:pt x="261860" y="113315"/>
                    <a:pt x="261860" y="113467"/>
                  </a:cubicBezTo>
                  <a:lnTo>
                    <a:pt x="261860" y="113862"/>
                  </a:lnTo>
                  <a:cubicBezTo>
                    <a:pt x="261860" y="113954"/>
                    <a:pt x="261890" y="114014"/>
                    <a:pt x="261982" y="114045"/>
                  </a:cubicBezTo>
                  <a:cubicBezTo>
                    <a:pt x="262103" y="114075"/>
                    <a:pt x="262225" y="113984"/>
                    <a:pt x="262225" y="113862"/>
                  </a:cubicBezTo>
                  <a:close/>
                  <a:moveTo>
                    <a:pt x="262225" y="115017"/>
                  </a:moveTo>
                  <a:cubicBezTo>
                    <a:pt x="262225" y="114957"/>
                    <a:pt x="262194" y="114865"/>
                    <a:pt x="262103" y="114835"/>
                  </a:cubicBezTo>
                  <a:cubicBezTo>
                    <a:pt x="261982" y="114805"/>
                    <a:pt x="261860" y="114896"/>
                    <a:pt x="261860" y="115017"/>
                  </a:cubicBezTo>
                  <a:lnTo>
                    <a:pt x="261860" y="115413"/>
                  </a:lnTo>
                  <a:cubicBezTo>
                    <a:pt x="261860" y="115504"/>
                    <a:pt x="261890" y="115595"/>
                    <a:pt x="261982" y="115625"/>
                  </a:cubicBezTo>
                  <a:cubicBezTo>
                    <a:pt x="262103" y="115656"/>
                    <a:pt x="262225" y="115565"/>
                    <a:pt x="262225" y="115413"/>
                  </a:cubicBezTo>
                  <a:close/>
                  <a:moveTo>
                    <a:pt x="262225" y="116598"/>
                  </a:moveTo>
                  <a:cubicBezTo>
                    <a:pt x="262225" y="116507"/>
                    <a:pt x="262194" y="116446"/>
                    <a:pt x="262103" y="116416"/>
                  </a:cubicBezTo>
                  <a:cubicBezTo>
                    <a:pt x="261982" y="116385"/>
                    <a:pt x="261860" y="116476"/>
                    <a:pt x="261860" y="116598"/>
                  </a:cubicBezTo>
                  <a:lnTo>
                    <a:pt x="261860" y="116993"/>
                  </a:lnTo>
                  <a:cubicBezTo>
                    <a:pt x="261860" y="117084"/>
                    <a:pt x="261890" y="117145"/>
                    <a:pt x="261982" y="117175"/>
                  </a:cubicBezTo>
                  <a:cubicBezTo>
                    <a:pt x="262103" y="117236"/>
                    <a:pt x="262225" y="117115"/>
                    <a:pt x="262225" y="116993"/>
                  </a:cubicBezTo>
                  <a:close/>
                  <a:moveTo>
                    <a:pt x="262225" y="118179"/>
                  </a:moveTo>
                  <a:cubicBezTo>
                    <a:pt x="262225" y="118087"/>
                    <a:pt x="262194" y="118027"/>
                    <a:pt x="262103" y="117996"/>
                  </a:cubicBezTo>
                  <a:cubicBezTo>
                    <a:pt x="261982" y="117935"/>
                    <a:pt x="261860" y="118057"/>
                    <a:pt x="261860" y="118179"/>
                  </a:cubicBezTo>
                  <a:lnTo>
                    <a:pt x="261860" y="118574"/>
                  </a:lnTo>
                  <a:cubicBezTo>
                    <a:pt x="261860" y="118665"/>
                    <a:pt x="261890" y="118726"/>
                    <a:pt x="261982" y="118756"/>
                  </a:cubicBezTo>
                  <a:cubicBezTo>
                    <a:pt x="262103" y="118786"/>
                    <a:pt x="262225" y="118695"/>
                    <a:pt x="262225" y="118574"/>
                  </a:cubicBezTo>
                  <a:close/>
                  <a:moveTo>
                    <a:pt x="262225" y="119759"/>
                  </a:moveTo>
                  <a:cubicBezTo>
                    <a:pt x="262225" y="119668"/>
                    <a:pt x="262194" y="119577"/>
                    <a:pt x="262103" y="119577"/>
                  </a:cubicBezTo>
                  <a:cubicBezTo>
                    <a:pt x="261982" y="119516"/>
                    <a:pt x="261860" y="119607"/>
                    <a:pt x="261860" y="119759"/>
                  </a:cubicBezTo>
                  <a:lnTo>
                    <a:pt x="261860" y="120154"/>
                  </a:lnTo>
                  <a:cubicBezTo>
                    <a:pt x="261860" y="120215"/>
                    <a:pt x="261890" y="120306"/>
                    <a:pt x="261982" y="120337"/>
                  </a:cubicBezTo>
                  <a:cubicBezTo>
                    <a:pt x="262103" y="120367"/>
                    <a:pt x="262225" y="120276"/>
                    <a:pt x="262225" y="120154"/>
                  </a:cubicBezTo>
                  <a:close/>
                  <a:moveTo>
                    <a:pt x="262225" y="121309"/>
                  </a:moveTo>
                  <a:cubicBezTo>
                    <a:pt x="262225" y="121249"/>
                    <a:pt x="262194" y="121157"/>
                    <a:pt x="262103" y="121127"/>
                  </a:cubicBezTo>
                  <a:cubicBezTo>
                    <a:pt x="261982" y="121097"/>
                    <a:pt x="261860" y="121188"/>
                    <a:pt x="261860" y="121309"/>
                  </a:cubicBezTo>
                  <a:lnTo>
                    <a:pt x="261860" y="121704"/>
                  </a:lnTo>
                  <a:cubicBezTo>
                    <a:pt x="261860" y="121796"/>
                    <a:pt x="261890" y="121887"/>
                    <a:pt x="261982" y="121887"/>
                  </a:cubicBezTo>
                  <a:cubicBezTo>
                    <a:pt x="262103" y="121948"/>
                    <a:pt x="262225" y="121856"/>
                    <a:pt x="262225" y="121704"/>
                  </a:cubicBezTo>
                  <a:close/>
                  <a:moveTo>
                    <a:pt x="262225" y="122890"/>
                  </a:moveTo>
                  <a:cubicBezTo>
                    <a:pt x="262225" y="122799"/>
                    <a:pt x="262194" y="122738"/>
                    <a:pt x="262103" y="122707"/>
                  </a:cubicBezTo>
                  <a:cubicBezTo>
                    <a:pt x="261982" y="122677"/>
                    <a:pt x="261860" y="122768"/>
                    <a:pt x="261860" y="122890"/>
                  </a:cubicBezTo>
                  <a:lnTo>
                    <a:pt x="261860" y="123285"/>
                  </a:lnTo>
                  <a:cubicBezTo>
                    <a:pt x="261860" y="123376"/>
                    <a:pt x="261890" y="123437"/>
                    <a:pt x="261982" y="123467"/>
                  </a:cubicBezTo>
                  <a:cubicBezTo>
                    <a:pt x="262103" y="123528"/>
                    <a:pt x="262225" y="123407"/>
                    <a:pt x="262225" y="123285"/>
                  </a:cubicBezTo>
                  <a:close/>
                  <a:moveTo>
                    <a:pt x="262225" y="124470"/>
                  </a:moveTo>
                  <a:cubicBezTo>
                    <a:pt x="262225" y="124379"/>
                    <a:pt x="262194" y="124318"/>
                    <a:pt x="262103" y="124288"/>
                  </a:cubicBezTo>
                  <a:cubicBezTo>
                    <a:pt x="261982" y="124227"/>
                    <a:pt x="261860" y="124318"/>
                    <a:pt x="261860" y="124470"/>
                  </a:cubicBezTo>
                  <a:lnTo>
                    <a:pt x="261860" y="124866"/>
                  </a:lnTo>
                  <a:cubicBezTo>
                    <a:pt x="261860" y="124957"/>
                    <a:pt x="261890" y="125018"/>
                    <a:pt x="261982" y="125048"/>
                  </a:cubicBezTo>
                  <a:cubicBezTo>
                    <a:pt x="262103" y="125078"/>
                    <a:pt x="262225" y="124987"/>
                    <a:pt x="262225" y="124866"/>
                  </a:cubicBezTo>
                  <a:close/>
                  <a:moveTo>
                    <a:pt x="262225" y="126051"/>
                  </a:moveTo>
                  <a:cubicBezTo>
                    <a:pt x="262225" y="125960"/>
                    <a:pt x="262194" y="125869"/>
                    <a:pt x="262103" y="125838"/>
                  </a:cubicBezTo>
                  <a:cubicBezTo>
                    <a:pt x="261982" y="125808"/>
                    <a:pt x="261860" y="125899"/>
                    <a:pt x="261860" y="126051"/>
                  </a:cubicBezTo>
                  <a:lnTo>
                    <a:pt x="261860" y="126416"/>
                  </a:lnTo>
                  <a:cubicBezTo>
                    <a:pt x="261860" y="126507"/>
                    <a:pt x="261890" y="126598"/>
                    <a:pt x="261982" y="126629"/>
                  </a:cubicBezTo>
                  <a:cubicBezTo>
                    <a:pt x="262103" y="126659"/>
                    <a:pt x="262225" y="126568"/>
                    <a:pt x="262225" y="126416"/>
                  </a:cubicBezTo>
                  <a:close/>
                  <a:moveTo>
                    <a:pt x="262225" y="127601"/>
                  </a:moveTo>
                  <a:cubicBezTo>
                    <a:pt x="262225" y="127510"/>
                    <a:pt x="262194" y="127449"/>
                    <a:pt x="262103" y="127419"/>
                  </a:cubicBezTo>
                  <a:cubicBezTo>
                    <a:pt x="261982" y="127388"/>
                    <a:pt x="261860" y="127480"/>
                    <a:pt x="261860" y="127601"/>
                  </a:cubicBezTo>
                  <a:lnTo>
                    <a:pt x="261860" y="127996"/>
                  </a:lnTo>
                  <a:cubicBezTo>
                    <a:pt x="261860" y="128088"/>
                    <a:pt x="261890" y="128179"/>
                    <a:pt x="261982" y="128179"/>
                  </a:cubicBezTo>
                  <a:cubicBezTo>
                    <a:pt x="262103" y="128239"/>
                    <a:pt x="262225" y="128148"/>
                    <a:pt x="262225" y="127996"/>
                  </a:cubicBezTo>
                  <a:close/>
                  <a:moveTo>
                    <a:pt x="262225" y="129182"/>
                  </a:moveTo>
                  <a:cubicBezTo>
                    <a:pt x="262225" y="129091"/>
                    <a:pt x="262194" y="129030"/>
                    <a:pt x="262103" y="128999"/>
                  </a:cubicBezTo>
                  <a:cubicBezTo>
                    <a:pt x="261982" y="128969"/>
                    <a:pt x="261860" y="129060"/>
                    <a:pt x="261860" y="129182"/>
                  </a:cubicBezTo>
                  <a:lnTo>
                    <a:pt x="261860" y="129577"/>
                  </a:lnTo>
                  <a:cubicBezTo>
                    <a:pt x="261860" y="129668"/>
                    <a:pt x="261890" y="129729"/>
                    <a:pt x="261982" y="129759"/>
                  </a:cubicBezTo>
                  <a:cubicBezTo>
                    <a:pt x="262103" y="129790"/>
                    <a:pt x="262225" y="129698"/>
                    <a:pt x="262225" y="129577"/>
                  </a:cubicBezTo>
                  <a:close/>
                  <a:moveTo>
                    <a:pt x="262225" y="130762"/>
                  </a:moveTo>
                  <a:cubicBezTo>
                    <a:pt x="262225" y="130671"/>
                    <a:pt x="262194" y="130580"/>
                    <a:pt x="262103" y="130580"/>
                  </a:cubicBezTo>
                  <a:cubicBezTo>
                    <a:pt x="261982" y="130519"/>
                    <a:pt x="261860" y="130610"/>
                    <a:pt x="261860" y="130762"/>
                  </a:cubicBezTo>
                  <a:lnTo>
                    <a:pt x="261860" y="131157"/>
                  </a:lnTo>
                  <a:cubicBezTo>
                    <a:pt x="261860" y="131218"/>
                    <a:pt x="261890" y="131309"/>
                    <a:pt x="261982" y="131340"/>
                  </a:cubicBezTo>
                  <a:cubicBezTo>
                    <a:pt x="262103" y="131370"/>
                    <a:pt x="262225" y="131279"/>
                    <a:pt x="262225" y="131157"/>
                  </a:cubicBezTo>
                  <a:close/>
                  <a:moveTo>
                    <a:pt x="262225" y="132312"/>
                  </a:moveTo>
                  <a:cubicBezTo>
                    <a:pt x="262225" y="132252"/>
                    <a:pt x="262194" y="132161"/>
                    <a:pt x="262103" y="132130"/>
                  </a:cubicBezTo>
                  <a:cubicBezTo>
                    <a:pt x="261982" y="132100"/>
                    <a:pt x="261860" y="132191"/>
                    <a:pt x="261860" y="132312"/>
                  </a:cubicBezTo>
                  <a:lnTo>
                    <a:pt x="261860" y="132708"/>
                  </a:lnTo>
                  <a:cubicBezTo>
                    <a:pt x="261860" y="132799"/>
                    <a:pt x="261890" y="132890"/>
                    <a:pt x="261982" y="132920"/>
                  </a:cubicBezTo>
                  <a:cubicBezTo>
                    <a:pt x="262103" y="132951"/>
                    <a:pt x="262225" y="132860"/>
                    <a:pt x="262225" y="132708"/>
                  </a:cubicBezTo>
                  <a:close/>
                  <a:moveTo>
                    <a:pt x="262225" y="133893"/>
                  </a:moveTo>
                  <a:cubicBezTo>
                    <a:pt x="262225" y="133802"/>
                    <a:pt x="262194" y="133741"/>
                    <a:pt x="262103" y="133711"/>
                  </a:cubicBezTo>
                  <a:cubicBezTo>
                    <a:pt x="261982" y="133680"/>
                    <a:pt x="261860" y="133771"/>
                    <a:pt x="261860" y="133893"/>
                  </a:cubicBezTo>
                  <a:lnTo>
                    <a:pt x="261860" y="134288"/>
                  </a:lnTo>
                  <a:cubicBezTo>
                    <a:pt x="261860" y="134379"/>
                    <a:pt x="261890" y="134440"/>
                    <a:pt x="261982" y="134471"/>
                  </a:cubicBezTo>
                  <a:cubicBezTo>
                    <a:pt x="262103" y="134531"/>
                    <a:pt x="262225" y="134410"/>
                    <a:pt x="262225" y="134288"/>
                  </a:cubicBezTo>
                  <a:close/>
                  <a:moveTo>
                    <a:pt x="262225" y="135474"/>
                  </a:moveTo>
                  <a:cubicBezTo>
                    <a:pt x="262225" y="135382"/>
                    <a:pt x="262194" y="135322"/>
                    <a:pt x="262103" y="135291"/>
                  </a:cubicBezTo>
                  <a:cubicBezTo>
                    <a:pt x="261982" y="135230"/>
                    <a:pt x="261860" y="135352"/>
                    <a:pt x="261860" y="135474"/>
                  </a:cubicBezTo>
                  <a:lnTo>
                    <a:pt x="261860" y="135869"/>
                  </a:lnTo>
                  <a:cubicBezTo>
                    <a:pt x="261860" y="135960"/>
                    <a:pt x="261890" y="136021"/>
                    <a:pt x="261982" y="136051"/>
                  </a:cubicBezTo>
                  <a:cubicBezTo>
                    <a:pt x="262103" y="136082"/>
                    <a:pt x="262225" y="135990"/>
                    <a:pt x="262225" y="135869"/>
                  </a:cubicBezTo>
                  <a:close/>
                  <a:moveTo>
                    <a:pt x="262225" y="137054"/>
                  </a:moveTo>
                  <a:cubicBezTo>
                    <a:pt x="262225" y="136963"/>
                    <a:pt x="262194" y="136872"/>
                    <a:pt x="262103" y="136841"/>
                  </a:cubicBezTo>
                  <a:cubicBezTo>
                    <a:pt x="261982" y="136811"/>
                    <a:pt x="261860" y="136902"/>
                    <a:pt x="261860" y="137054"/>
                  </a:cubicBezTo>
                  <a:lnTo>
                    <a:pt x="261860" y="137449"/>
                  </a:lnTo>
                  <a:cubicBezTo>
                    <a:pt x="261860" y="137510"/>
                    <a:pt x="261890" y="137601"/>
                    <a:pt x="261982" y="137632"/>
                  </a:cubicBezTo>
                  <a:cubicBezTo>
                    <a:pt x="262103" y="137662"/>
                    <a:pt x="262225" y="137571"/>
                    <a:pt x="262225" y="137449"/>
                  </a:cubicBezTo>
                  <a:close/>
                  <a:moveTo>
                    <a:pt x="262225" y="138604"/>
                  </a:moveTo>
                  <a:cubicBezTo>
                    <a:pt x="262225" y="138544"/>
                    <a:pt x="262194" y="138452"/>
                    <a:pt x="262103" y="138422"/>
                  </a:cubicBezTo>
                  <a:cubicBezTo>
                    <a:pt x="261982" y="138392"/>
                    <a:pt x="261860" y="138483"/>
                    <a:pt x="261860" y="138604"/>
                  </a:cubicBezTo>
                  <a:lnTo>
                    <a:pt x="261860" y="139000"/>
                  </a:lnTo>
                  <a:cubicBezTo>
                    <a:pt x="261860" y="139091"/>
                    <a:pt x="261890" y="139182"/>
                    <a:pt x="261982" y="139182"/>
                  </a:cubicBezTo>
                  <a:cubicBezTo>
                    <a:pt x="262103" y="139243"/>
                    <a:pt x="262225" y="139151"/>
                    <a:pt x="262225" y="139000"/>
                  </a:cubicBezTo>
                  <a:close/>
                  <a:moveTo>
                    <a:pt x="262225" y="140185"/>
                  </a:moveTo>
                  <a:cubicBezTo>
                    <a:pt x="262225" y="140094"/>
                    <a:pt x="262194" y="140033"/>
                    <a:pt x="262103" y="140003"/>
                  </a:cubicBezTo>
                  <a:cubicBezTo>
                    <a:pt x="261982" y="139972"/>
                    <a:pt x="261860" y="140063"/>
                    <a:pt x="261860" y="140185"/>
                  </a:cubicBezTo>
                  <a:lnTo>
                    <a:pt x="261860" y="140580"/>
                  </a:lnTo>
                  <a:cubicBezTo>
                    <a:pt x="261860" y="140671"/>
                    <a:pt x="261890" y="140732"/>
                    <a:pt x="261982" y="140762"/>
                  </a:cubicBezTo>
                  <a:cubicBezTo>
                    <a:pt x="262103" y="140793"/>
                    <a:pt x="262225" y="140702"/>
                    <a:pt x="262225" y="140580"/>
                  </a:cubicBezTo>
                  <a:close/>
                  <a:moveTo>
                    <a:pt x="262225" y="141766"/>
                  </a:moveTo>
                  <a:cubicBezTo>
                    <a:pt x="262225" y="141674"/>
                    <a:pt x="262194" y="141583"/>
                    <a:pt x="262103" y="141583"/>
                  </a:cubicBezTo>
                  <a:cubicBezTo>
                    <a:pt x="261982" y="141522"/>
                    <a:pt x="261860" y="141614"/>
                    <a:pt x="261860" y="141766"/>
                  </a:cubicBezTo>
                  <a:lnTo>
                    <a:pt x="261860" y="142161"/>
                  </a:lnTo>
                  <a:cubicBezTo>
                    <a:pt x="261860" y="142252"/>
                    <a:pt x="261890" y="142313"/>
                    <a:pt x="261982" y="142343"/>
                  </a:cubicBezTo>
                  <a:cubicBezTo>
                    <a:pt x="262103" y="142373"/>
                    <a:pt x="262225" y="142282"/>
                    <a:pt x="262225" y="142161"/>
                  </a:cubicBezTo>
                  <a:close/>
                  <a:moveTo>
                    <a:pt x="262225" y="143346"/>
                  </a:moveTo>
                  <a:cubicBezTo>
                    <a:pt x="262225" y="143255"/>
                    <a:pt x="262194" y="143164"/>
                    <a:pt x="262103" y="143133"/>
                  </a:cubicBezTo>
                  <a:cubicBezTo>
                    <a:pt x="261982" y="143103"/>
                    <a:pt x="261860" y="143194"/>
                    <a:pt x="261860" y="143346"/>
                  </a:cubicBezTo>
                  <a:lnTo>
                    <a:pt x="261860" y="143711"/>
                  </a:lnTo>
                  <a:cubicBezTo>
                    <a:pt x="261860" y="143802"/>
                    <a:pt x="261890" y="143893"/>
                    <a:pt x="261982" y="143924"/>
                  </a:cubicBezTo>
                  <a:cubicBezTo>
                    <a:pt x="262103" y="143954"/>
                    <a:pt x="262225" y="143863"/>
                    <a:pt x="262225" y="143711"/>
                  </a:cubicBezTo>
                  <a:close/>
                  <a:moveTo>
                    <a:pt x="262225" y="144896"/>
                  </a:moveTo>
                  <a:cubicBezTo>
                    <a:pt x="262225" y="144805"/>
                    <a:pt x="262194" y="144744"/>
                    <a:pt x="262103" y="144714"/>
                  </a:cubicBezTo>
                  <a:cubicBezTo>
                    <a:pt x="261982" y="144683"/>
                    <a:pt x="261860" y="144775"/>
                    <a:pt x="261860" y="144896"/>
                  </a:cubicBezTo>
                  <a:lnTo>
                    <a:pt x="261860" y="145291"/>
                  </a:lnTo>
                  <a:cubicBezTo>
                    <a:pt x="261860" y="145383"/>
                    <a:pt x="261890" y="145474"/>
                    <a:pt x="261982" y="145474"/>
                  </a:cubicBezTo>
                  <a:cubicBezTo>
                    <a:pt x="262103" y="145535"/>
                    <a:pt x="262225" y="145443"/>
                    <a:pt x="262225" y="145291"/>
                  </a:cubicBezTo>
                  <a:close/>
                  <a:moveTo>
                    <a:pt x="262225" y="146477"/>
                  </a:moveTo>
                  <a:cubicBezTo>
                    <a:pt x="262225" y="146386"/>
                    <a:pt x="262194" y="146325"/>
                    <a:pt x="262103" y="146294"/>
                  </a:cubicBezTo>
                  <a:cubicBezTo>
                    <a:pt x="261982" y="146264"/>
                    <a:pt x="261860" y="146355"/>
                    <a:pt x="261860" y="146477"/>
                  </a:cubicBezTo>
                  <a:lnTo>
                    <a:pt x="261860" y="146872"/>
                  </a:lnTo>
                  <a:cubicBezTo>
                    <a:pt x="261860" y="146963"/>
                    <a:pt x="261890" y="147024"/>
                    <a:pt x="261982" y="147054"/>
                  </a:cubicBezTo>
                  <a:cubicBezTo>
                    <a:pt x="262103" y="147085"/>
                    <a:pt x="262225" y="146994"/>
                    <a:pt x="262225" y="146872"/>
                  </a:cubicBezTo>
                  <a:close/>
                  <a:moveTo>
                    <a:pt x="262225" y="148057"/>
                  </a:moveTo>
                  <a:cubicBezTo>
                    <a:pt x="262225" y="147966"/>
                    <a:pt x="262194" y="147875"/>
                    <a:pt x="262103" y="147875"/>
                  </a:cubicBezTo>
                  <a:cubicBezTo>
                    <a:pt x="261982" y="147814"/>
                    <a:pt x="261860" y="147905"/>
                    <a:pt x="261860" y="148057"/>
                  </a:cubicBezTo>
                  <a:lnTo>
                    <a:pt x="261860" y="148453"/>
                  </a:lnTo>
                  <a:cubicBezTo>
                    <a:pt x="261860" y="148513"/>
                    <a:pt x="261890" y="148605"/>
                    <a:pt x="261982" y="148635"/>
                  </a:cubicBezTo>
                  <a:cubicBezTo>
                    <a:pt x="262103" y="148665"/>
                    <a:pt x="262225" y="148574"/>
                    <a:pt x="262225" y="148453"/>
                  </a:cubicBezTo>
                  <a:close/>
                  <a:moveTo>
                    <a:pt x="262225" y="149608"/>
                  </a:moveTo>
                  <a:cubicBezTo>
                    <a:pt x="262225" y="149547"/>
                    <a:pt x="262194" y="149456"/>
                    <a:pt x="262103" y="149425"/>
                  </a:cubicBezTo>
                  <a:cubicBezTo>
                    <a:pt x="261982" y="149395"/>
                    <a:pt x="261860" y="149486"/>
                    <a:pt x="261860" y="149608"/>
                  </a:cubicBezTo>
                  <a:lnTo>
                    <a:pt x="261860" y="150003"/>
                  </a:lnTo>
                  <a:cubicBezTo>
                    <a:pt x="261860" y="150094"/>
                    <a:pt x="261890" y="150185"/>
                    <a:pt x="261982" y="150215"/>
                  </a:cubicBezTo>
                  <a:cubicBezTo>
                    <a:pt x="262103" y="150246"/>
                    <a:pt x="262225" y="150155"/>
                    <a:pt x="262225" y="150003"/>
                  </a:cubicBezTo>
                  <a:close/>
                  <a:moveTo>
                    <a:pt x="262225" y="151188"/>
                  </a:moveTo>
                  <a:cubicBezTo>
                    <a:pt x="262225" y="151097"/>
                    <a:pt x="262194" y="151036"/>
                    <a:pt x="262103" y="151006"/>
                  </a:cubicBezTo>
                  <a:cubicBezTo>
                    <a:pt x="261982" y="150975"/>
                    <a:pt x="261860" y="151067"/>
                    <a:pt x="261860" y="151188"/>
                  </a:cubicBezTo>
                  <a:lnTo>
                    <a:pt x="261860" y="151583"/>
                  </a:lnTo>
                  <a:cubicBezTo>
                    <a:pt x="261860" y="151674"/>
                    <a:pt x="261890" y="151735"/>
                    <a:pt x="261982" y="151766"/>
                  </a:cubicBezTo>
                  <a:cubicBezTo>
                    <a:pt x="262103" y="151826"/>
                    <a:pt x="262225" y="151705"/>
                    <a:pt x="262225" y="151583"/>
                  </a:cubicBezTo>
                  <a:close/>
                  <a:moveTo>
                    <a:pt x="262225" y="152769"/>
                  </a:moveTo>
                  <a:cubicBezTo>
                    <a:pt x="262225" y="152678"/>
                    <a:pt x="262194" y="152617"/>
                    <a:pt x="262103" y="152586"/>
                  </a:cubicBezTo>
                  <a:cubicBezTo>
                    <a:pt x="261982" y="152526"/>
                    <a:pt x="261860" y="152647"/>
                    <a:pt x="261860" y="152769"/>
                  </a:cubicBezTo>
                  <a:lnTo>
                    <a:pt x="261860" y="153164"/>
                  </a:lnTo>
                  <a:cubicBezTo>
                    <a:pt x="261860" y="153255"/>
                    <a:pt x="261890" y="153316"/>
                    <a:pt x="261982" y="153346"/>
                  </a:cubicBezTo>
                  <a:cubicBezTo>
                    <a:pt x="262103" y="153377"/>
                    <a:pt x="262225" y="153285"/>
                    <a:pt x="262225" y="153164"/>
                  </a:cubicBezTo>
                  <a:close/>
                  <a:moveTo>
                    <a:pt x="1" y="154744"/>
                  </a:moveTo>
                  <a:cubicBezTo>
                    <a:pt x="1" y="154805"/>
                    <a:pt x="31" y="154896"/>
                    <a:pt x="123" y="154927"/>
                  </a:cubicBezTo>
                  <a:cubicBezTo>
                    <a:pt x="244" y="154957"/>
                    <a:pt x="366" y="154866"/>
                    <a:pt x="366" y="154744"/>
                  </a:cubicBezTo>
                  <a:lnTo>
                    <a:pt x="366" y="154349"/>
                  </a:lnTo>
                  <a:cubicBezTo>
                    <a:pt x="366" y="154258"/>
                    <a:pt x="335" y="154167"/>
                    <a:pt x="244" y="154137"/>
                  </a:cubicBezTo>
                  <a:cubicBezTo>
                    <a:pt x="123" y="154106"/>
                    <a:pt x="1" y="154197"/>
                    <a:pt x="1" y="154349"/>
                  </a:cubicBezTo>
                  <a:close/>
                  <a:moveTo>
                    <a:pt x="12737" y="166903"/>
                  </a:moveTo>
                  <a:cubicBezTo>
                    <a:pt x="12646" y="166903"/>
                    <a:pt x="12554" y="166963"/>
                    <a:pt x="12524" y="167024"/>
                  </a:cubicBezTo>
                  <a:cubicBezTo>
                    <a:pt x="12494" y="167146"/>
                    <a:pt x="12585" y="167298"/>
                    <a:pt x="12737" y="167298"/>
                  </a:cubicBezTo>
                  <a:lnTo>
                    <a:pt x="13102" y="167298"/>
                  </a:lnTo>
                  <a:cubicBezTo>
                    <a:pt x="13193" y="167298"/>
                    <a:pt x="13284" y="167237"/>
                    <a:pt x="13314" y="167146"/>
                  </a:cubicBezTo>
                  <a:cubicBezTo>
                    <a:pt x="13345" y="167024"/>
                    <a:pt x="13254" y="166903"/>
                    <a:pt x="13102" y="166903"/>
                  </a:cubicBezTo>
                  <a:close/>
                  <a:moveTo>
                    <a:pt x="14287" y="166903"/>
                  </a:moveTo>
                  <a:cubicBezTo>
                    <a:pt x="14196" y="166903"/>
                    <a:pt x="14135" y="166963"/>
                    <a:pt x="14105" y="167024"/>
                  </a:cubicBezTo>
                  <a:cubicBezTo>
                    <a:pt x="14074" y="167146"/>
                    <a:pt x="14165" y="167298"/>
                    <a:pt x="14287" y="167298"/>
                  </a:cubicBezTo>
                  <a:lnTo>
                    <a:pt x="14682" y="167298"/>
                  </a:lnTo>
                  <a:cubicBezTo>
                    <a:pt x="14773" y="167298"/>
                    <a:pt x="14864" y="167237"/>
                    <a:pt x="14864" y="167146"/>
                  </a:cubicBezTo>
                  <a:cubicBezTo>
                    <a:pt x="14925" y="167024"/>
                    <a:pt x="14834" y="166903"/>
                    <a:pt x="14682" y="166903"/>
                  </a:cubicBezTo>
                  <a:close/>
                  <a:moveTo>
                    <a:pt x="15868" y="166903"/>
                  </a:moveTo>
                  <a:cubicBezTo>
                    <a:pt x="15776" y="166903"/>
                    <a:pt x="15716" y="166963"/>
                    <a:pt x="15685" y="167024"/>
                  </a:cubicBezTo>
                  <a:cubicBezTo>
                    <a:pt x="15655" y="167146"/>
                    <a:pt x="15746" y="167298"/>
                    <a:pt x="15868" y="167298"/>
                  </a:cubicBezTo>
                  <a:lnTo>
                    <a:pt x="16263" y="167298"/>
                  </a:lnTo>
                  <a:cubicBezTo>
                    <a:pt x="16354" y="167298"/>
                    <a:pt x="16415" y="167237"/>
                    <a:pt x="16445" y="167146"/>
                  </a:cubicBezTo>
                  <a:cubicBezTo>
                    <a:pt x="16475" y="167024"/>
                    <a:pt x="16384" y="166903"/>
                    <a:pt x="16263" y="166903"/>
                  </a:cubicBezTo>
                  <a:close/>
                  <a:moveTo>
                    <a:pt x="17448" y="166903"/>
                  </a:moveTo>
                  <a:cubicBezTo>
                    <a:pt x="17357" y="166903"/>
                    <a:pt x="17296" y="166963"/>
                    <a:pt x="17266" y="167024"/>
                  </a:cubicBezTo>
                  <a:cubicBezTo>
                    <a:pt x="17205" y="167146"/>
                    <a:pt x="17296" y="167298"/>
                    <a:pt x="17448" y="167298"/>
                  </a:cubicBezTo>
                  <a:lnTo>
                    <a:pt x="17843" y="167298"/>
                  </a:lnTo>
                  <a:cubicBezTo>
                    <a:pt x="17934" y="167298"/>
                    <a:pt x="17995" y="167237"/>
                    <a:pt x="18026" y="167146"/>
                  </a:cubicBezTo>
                  <a:cubicBezTo>
                    <a:pt x="18056" y="167024"/>
                    <a:pt x="17965" y="166903"/>
                    <a:pt x="17843" y="166903"/>
                  </a:cubicBezTo>
                  <a:close/>
                  <a:moveTo>
                    <a:pt x="19029" y="166903"/>
                  </a:moveTo>
                  <a:cubicBezTo>
                    <a:pt x="18938" y="166903"/>
                    <a:pt x="18846" y="166963"/>
                    <a:pt x="18816" y="167024"/>
                  </a:cubicBezTo>
                  <a:cubicBezTo>
                    <a:pt x="18786" y="167146"/>
                    <a:pt x="18877" y="167298"/>
                    <a:pt x="19029" y="167298"/>
                  </a:cubicBezTo>
                  <a:lnTo>
                    <a:pt x="19424" y="167298"/>
                  </a:lnTo>
                  <a:cubicBezTo>
                    <a:pt x="19485" y="167298"/>
                    <a:pt x="19576" y="167237"/>
                    <a:pt x="19606" y="167146"/>
                  </a:cubicBezTo>
                  <a:cubicBezTo>
                    <a:pt x="19637" y="167024"/>
                    <a:pt x="19545" y="166903"/>
                    <a:pt x="19424" y="166903"/>
                  </a:cubicBezTo>
                  <a:close/>
                  <a:moveTo>
                    <a:pt x="20579" y="166903"/>
                  </a:moveTo>
                  <a:cubicBezTo>
                    <a:pt x="20518" y="166903"/>
                    <a:pt x="20427" y="166963"/>
                    <a:pt x="20397" y="167024"/>
                  </a:cubicBezTo>
                  <a:cubicBezTo>
                    <a:pt x="20366" y="167146"/>
                    <a:pt x="20457" y="167298"/>
                    <a:pt x="20579" y="167298"/>
                  </a:cubicBezTo>
                  <a:lnTo>
                    <a:pt x="20974" y="167298"/>
                  </a:lnTo>
                  <a:cubicBezTo>
                    <a:pt x="21065" y="167298"/>
                    <a:pt x="21156" y="167237"/>
                    <a:pt x="21156" y="167146"/>
                  </a:cubicBezTo>
                  <a:cubicBezTo>
                    <a:pt x="21217" y="167024"/>
                    <a:pt x="21126" y="166903"/>
                    <a:pt x="20974" y="166903"/>
                  </a:cubicBezTo>
                  <a:close/>
                  <a:moveTo>
                    <a:pt x="22159" y="166903"/>
                  </a:moveTo>
                  <a:cubicBezTo>
                    <a:pt x="22068" y="166903"/>
                    <a:pt x="22007" y="166963"/>
                    <a:pt x="21977" y="167024"/>
                  </a:cubicBezTo>
                  <a:cubicBezTo>
                    <a:pt x="21947" y="167146"/>
                    <a:pt x="22038" y="167298"/>
                    <a:pt x="22159" y="167298"/>
                  </a:cubicBezTo>
                  <a:lnTo>
                    <a:pt x="22555" y="167298"/>
                  </a:lnTo>
                  <a:cubicBezTo>
                    <a:pt x="22646" y="167298"/>
                    <a:pt x="22707" y="167237"/>
                    <a:pt x="22737" y="167146"/>
                  </a:cubicBezTo>
                  <a:cubicBezTo>
                    <a:pt x="22798" y="167024"/>
                    <a:pt x="22676" y="166903"/>
                    <a:pt x="22555" y="166903"/>
                  </a:cubicBezTo>
                  <a:close/>
                  <a:moveTo>
                    <a:pt x="23740" y="166903"/>
                  </a:moveTo>
                  <a:cubicBezTo>
                    <a:pt x="23649" y="166903"/>
                    <a:pt x="23588" y="166963"/>
                    <a:pt x="23558" y="167024"/>
                  </a:cubicBezTo>
                  <a:cubicBezTo>
                    <a:pt x="23497" y="167146"/>
                    <a:pt x="23618" y="167298"/>
                    <a:pt x="23740" y="167298"/>
                  </a:cubicBezTo>
                  <a:lnTo>
                    <a:pt x="24135" y="167298"/>
                  </a:lnTo>
                  <a:cubicBezTo>
                    <a:pt x="24226" y="167298"/>
                    <a:pt x="24287" y="167237"/>
                    <a:pt x="24318" y="167146"/>
                  </a:cubicBezTo>
                  <a:cubicBezTo>
                    <a:pt x="24348" y="167024"/>
                    <a:pt x="24257" y="166903"/>
                    <a:pt x="24135" y="166903"/>
                  </a:cubicBezTo>
                  <a:close/>
                  <a:moveTo>
                    <a:pt x="25321" y="166903"/>
                  </a:moveTo>
                  <a:cubicBezTo>
                    <a:pt x="25229" y="166903"/>
                    <a:pt x="25138" y="166963"/>
                    <a:pt x="25108" y="167024"/>
                  </a:cubicBezTo>
                  <a:cubicBezTo>
                    <a:pt x="25077" y="167146"/>
                    <a:pt x="25169" y="167298"/>
                    <a:pt x="25321" y="167298"/>
                  </a:cubicBezTo>
                  <a:lnTo>
                    <a:pt x="25716" y="167298"/>
                  </a:lnTo>
                  <a:cubicBezTo>
                    <a:pt x="25777" y="167298"/>
                    <a:pt x="25868" y="167237"/>
                    <a:pt x="25898" y="167146"/>
                  </a:cubicBezTo>
                  <a:cubicBezTo>
                    <a:pt x="25929" y="167024"/>
                    <a:pt x="25837" y="166903"/>
                    <a:pt x="25716" y="166903"/>
                  </a:cubicBezTo>
                  <a:close/>
                  <a:moveTo>
                    <a:pt x="26871" y="166903"/>
                  </a:moveTo>
                  <a:cubicBezTo>
                    <a:pt x="26810" y="166903"/>
                    <a:pt x="26719" y="166963"/>
                    <a:pt x="26688" y="167024"/>
                  </a:cubicBezTo>
                  <a:cubicBezTo>
                    <a:pt x="26658" y="167146"/>
                    <a:pt x="26749" y="167298"/>
                    <a:pt x="26871" y="167298"/>
                  </a:cubicBezTo>
                  <a:lnTo>
                    <a:pt x="27266" y="167298"/>
                  </a:lnTo>
                  <a:cubicBezTo>
                    <a:pt x="27357" y="167298"/>
                    <a:pt x="27448" y="167237"/>
                    <a:pt x="27448" y="167146"/>
                  </a:cubicBezTo>
                  <a:cubicBezTo>
                    <a:pt x="27509" y="167024"/>
                    <a:pt x="27418" y="166903"/>
                    <a:pt x="27266" y="166903"/>
                  </a:cubicBezTo>
                  <a:close/>
                  <a:moveTo>
                    <a:pt x="28451" y="166903"/>
                  </a:moveTo>
                  <a:cubicBezTo>
                    <a:pt x="28360" y="166903"/>
                    <a:pt x="28299" y="166963"/>
                    <a:pt x="28269" y="167024"/>
                  </a:cubicBezTo>
                  <a:cubicBezTo>
                    <a:pt x="28239" y="167146"/>
                    <a:pt x="28330" y="167298"/>
                    <a:pt x="28451" y="167298"/>
                  </a:cubicBezTo>
                  <a:lnTo>
                    <a:pt x="28847" y="167298"/>
                  </a:lnTo>
                  <a:cubicBezTo>
                    <a:pt x="28938" y="167298"/>
                    <a:pt x="28998" y="167237"/>
                    <a:pt x="29029" y="167146"/>
                  </a:cubicBezTo>
                  <a:cubicBezTo>
                    <a:pt x="29090" y="167024"/>
                    <a:pt x="28968" y="166903"/>
                    <a:pt x="28847" y="166903"/>
                  </a:cubicBezTo>
                  <a:close/>
                  <a:moveTo>
                    <a:pt x="30032" y="166903"/>
                  </a:moveTo>
                  <a:cubicBezTo>
                    <a:pt x="29941" y="166903"/>
                    <a:pt x="29880" y="166963"/>
                    <a:pt x="29850" y="167024"/>
                  </a:cubicBezTo>
                  <a:cubicBezTo>
                    <a:pt x="29789" y="167146"/>
                    <a:pt x="29910" y="167298"/>
                    <a:pt x="30032" y="167298"/>
                  </a:cubicBezTo>
                  <a:lnTo>
                    <a:pt x="30427" y="167298"/>
                  </a:lnTo>
                  <a:cubicBezTo>
                    <a:pt x="30518" y="167298"/>
                    <a:pt x="30579" y="167237"/>
                    <a:pt x="30609" y="167146"/>
                  </a:cubicBezTo>
                  <a:cubicBezTo>
                    <a:pt x="30640" y="167024"/>
                    <a:pt x="30549" y="166903"/>
                    <a:pt x="30427" y="166903"/>
                  </a:cubicBezTo>
                  <a:close/>
                  <a:moveTo>
                    <a:pt x="31613" y="166903"/>
                  </a:moveTo>
                  <a:cubicBezTo>
                    <a:pt x="31521" y="166903"/>
                    <a:pt x="31430" y="166963"/>
                    <a:pt x="31430" y="167024"/>
                  </a:cubicBezTo>
                  <a:cubicBezTo>
                    <a:pt x="31369" y="167146"/>
                    <a:pt x="31461" y="167298"/>
                    <a:pt x="31613" y="167298"/>
                  </a:cubicBezTo>
                  <a:lnTo>
                    <a:pt x="32008" y="167298"/>
                  </a:lnTo>
                  <a:cubicBezTo>
                    <a:pt x="32068" y="167298"/>
                    <a:pt x="32160" y="167237"/>
                    <a:pt x="32190" y="167146"/>
                  </a:cubicBezTo>
                  <a:cubicBezTo>
                    <a:pt x="32220" y="167024"/>
                    <a:pt x="32129" y="166903"/>
                    <a:pt x="32008" y="166903"/>
                  </a:cubicBezTo>
                  <a:close/>
                  <a:moveTo>
                    <a:pt x="33163" y="166903"/>
                  </a:moveTo>
                  <a:cubicBezTo>
                    <a:pt x="33102" y="166903"/>
                    <a:pt x="33011" y="166963"/>
                    <a:pt x="32980" y="167024"/>
                  </a:cubicBezTo>
                  <a:cubicBezTo>
                    <a:pt x="32950" y="167146"/>
                    <a:pt x="33041" y="167298"/>
                    <a:pt x="33163" y="167298"/>
                  </a:cubicBezTo>
                  <a:lnTo>
                    <a:pt x="33558" y="167298"/>
                  </a:lnTo>
                  <a:cubicBezTo>
                    <a:pt x="33649" y="167298"/>
                    <a:pt x="33740" y="167237"/>
                    <a:pt x="33771" y="167146"/>
                  </a:cubicBezTo>
                  <a:cubicBezTo>
                    <a:pt x="33801" y="167024"/>
                    <a:pt x="33710" y="166903"/>
                    <a:pt x="33558" y="166903"/>
                  </a:cubicBezTo>
                  <a:close/>
                  <a:moveTo>
                    <a:pt x="34743" y="166903"/>
                  </a:moveTo>
                  <a:cubicBezTo>
                    <a:pt x="34652" y="166903"/>
                    <a:pt x="34591" y="166963"/>
                    <a:pt x="34561" y="167024"/>
                  </a:cubicBezTo>
                  <a:cubicBezTo>
                    <a:pt x="34531" y="167146"/>
                    <a:pt x="34622" y="167298"/>
                    <a:pt x="34743" y="167298"/>
                  </a:cubicBezTo>
                  <a:lnTo>
                    <a:pt x="35138" y="167298"/>
                  </a:lnTo>
                  <a:cubicBezTo>
                    <a:pt x="35230" y="167298"/>
                    <a:pt x="35290" y="167237"/>
                    <a:pt x="35321" y="167146"/>
                  </a:cubicBezTo>
                  <a:cubicBezTo>
                    <a:pt x="35382" y="167024"/>
                    <a:pt x="35260" y="166903"/>
                    <a:pt x="35138" y="166903"/>
                  </a:cubicBezTo>
                  <a:close/>
                  <a:moveTo>
                    <a:pt x="36324" y="166903"/>
                  </a:moveTo>
                  <a:cubicBezTo>
                    <a:pt x="36233" y="166903"/>
                    <a:pt x="36172" y="166963"/>
                    <a:pt x="36141" y="167024"/>
                  </a:cubicBezTo>
                  <a:cubicBezTo>
                    <a:pt x="36081" y="167146"/>
                    <a:pt x="36202" y="167298"/>
                    <a:pt x="36324" y="167298"/>
                  </a:cubicBezTo>
                  <a:lnTo>
                    <a:pt x="36719" y="167298"/>
                  </a:lnTo>
                  <a:cubicBezTo>
                    <a:pt x="36810" y="167298"/>
                    <a:pt x="36871" y="167237"/>
                    <a:pt x="36901" y="167146"/>
                  </a:cubicBezTo>
                  <a:cubicBezTo>
                    <a:pt x="36932" y="167024"/>
                    <a:pt x="36841" y="166903"/>
                    <a:pt x="36719" y="166903"/>
                  </a:cubicBezTo>
                  <a:close/>
                  <a:moveTo>
                    <a:pt x="37904" y="166903"/>
                  </a:moveTo>
                  <a:cubicBezTo>
                    <a:pt x="37813" y="166903"/>
                    <a:pt x="37722" y="166963"/>
                    <a:pt x="37722" y="167024"/>
                  </a:cubicBezTo>
                  <a:cubicBezTo>
                    <a:pt x="37661" y="167146"/>
                    <a:pt x="37752" y="167298"/>
                    <a:pt x="37904" y="167298"/>
                  </a:cubicBezTo>
                  <a:lnTo>
                    <a:pt x="38300" y="167298"/>
                  </a:lnTo>
                  <a:cubicBezTo>
                    <a:pt x="38360" y="167298"/>
                    <a:pt x="38452" y="167237"/>
                    <a:pt x="38482" y="167146"/>
                  </a:cubicBezTo>
                  <a:cubicBezTo>
                    <a:pt x="38512" y="167024"/>
                    <a:pt x="38421" y="166903"/>
                    <a:pt x="38300" y="166903"/>
                  </a:cubicBezTo>
                  <a:close/>
                  <a:moveTo>
                    <a:pt x="39455" y="166903"/>
                  </a:moveTo>
                  <a:cubicBezTo>
                    <a:pt x="39394" y="166903"/>
                    <a:pt x="39303" y="166963"/>
                    <a:pt x="39272" y="167024"/>
                  </a:cubicBezTo>
                  <a:cubicBezTo>
                    <a:pt x="39242" y="167146"/>
                    <a:pt x="39333" y="167298"/>
                    <a:pt x="39455" y="167298"/>
                  </a:cubicBezTo>
                  <a:lnTo>
                    <a:pt x="39850" y="167298"/>
                  </a:lnTo>
                  <a:cubicBezTo>
                    <a:pt x="39941" y="167298"/>
                    <a:pt x="40032" y="167237"/>
                    <a:pt x="40063" y="167146"/>
                  </a:cubicBezTo>
                  <a:cubicBezTo>
                    <a:pt x="40093" y="167024"/>
                    <a:pt x="40002" y="166903"/>
                    <a:pt x="39850" y="166903"/>
                  </a:cubicBezTo>
                  <a:close/>
                  <a:moveTo>
                    <a:pt x="41035" y="166903"/>
                  </a:moveTo>
                  <a:cubicBezTo>
                    <a:pt x="40944" y="166903"/>
                    <a:pt x="40883" y="166963"/>
                    <a:pt x="40853" y="167024"/>
                  </a:cubicBezTo>
                  <a:cubicBezTo>
                    <a:pt x="40822" y="167146"/>
                    <a:pt x="40914" y="167298"/>
                    <a:pt x="41035" y="167298"/>
                  </a:cubicBezTo>
                  <a:lnTo>
                    <a:pt x="41430" y="167298"/>
                  </a:lnTo>
                  <a:cubicBezTo>
                    <a:pt x="41522" y="167298"/>
                    <a:pt x="41582" y="167237"/>
                    <a:pt x="41613" y="167146"/>
                  </a:cubicBezTo>
                  <a:cubicBezTo>
                    <a:pt x="41674" y="167024"/>
                    <a:pt x="41582" y="166903"/>
                    <a:pt x="41430" y="166903"/>
                  </a:cubicBezTo>
                  <a:close/>
                  <a:moveTo>
                    <a:pt x="42616" y="166903"/>
                  </a:moveTo>
                  <a:cubicBezTo>
                    <a:pt x="42525" y="166903"/>
                    <a:pt x="42464" y="166963"/>
                    <a:pt x="42433" y="167024"/>
                  </a:cubicBezTo>
                  <a:cubicBezTo>
                    <a:pt x="42403" y="167146"/>
                    <a:pt x="42494" y="167298"/>
                    <a:pt x="42616" y="167298"/>
                  </a:cubicBezTo>
                  <a:lnTo>
                    <a:pt x="43011" y="167298"/>
                  </a:lnTo>
                  <a:cubicBezTo>
                    <a:pt x="43102" y="167298"/>
                    <a:pt x="43163" y="167237"/>
                    <a:pt x="43193" y="167146"/>
                  </a:cubicBezTo>
                  <a:cubicBezTo>
                    <a:pt x="43224" y="167024"/>
                    <a:pt x="43132" y="166903"/>
                    <a:pt x="43011" y="166903"/>
                  </a:cubicBezTo>
                  <a:close/>
                  <a:moveTo>
                    <a:pt x="44196" y="166903"/>
                  </a:moveTo>
                  <a:cubicBezTo>
                    <a:pt x="44105" y="166903"/>
                    <a:pt x="44014" y="166963"/>
                    <a:pt x="44014" y="167024"/>
                  </a:cubicBezTo>
                  <a:cubicBezTo>
                    <a:pt x="43953" y="167146"/>
                    <a:pt x="44044" y="167298"/>
                    <a:pt x="44196" y="167298"/>
                  </a:cubicBezTo>
                  <a:lnTo>
                    <a:pt x="44591" y="167298"/>
                  </a:lnTo>
                  <a:cubicBezTo>
                    <a:pt x="44683" y="167298"/>
                    <a:pt x="44743" y="167237"/>
                    <a:pt x="44774" y="167146"/>
                  </a:cubicBezTo>
                  <a:cubicBezTo>
                    <a:pt x="44804" y="167024"/>
                    <a:pt x="44713" y="166903"/>
                    <a:pt x="44591" y="166903"/>
                  </a:cubicBezTo>
                  <a:close/>
                  <a:moveTo>
                    <a:pt x="45777" y="166903"/>
                  </a:moveTo>
                  <a:cubicBezTo>
                    <a:pt x="45686" y="166903"/>
                    <a:pt x="45595" y="166963"/>
                    <a:pt x="45564" y="167024"/>
                  </a:cubicBezTo>
                  <a:cubicBezTo>
                    <a:pt x="45534" y="167146"/>
                    <a:pt x="45625" y="167298"/>
                    <a:pt x="45777" y="167298"/>
                  </a:cubicBezTo>
                  <a:lnTo>
                    <a:pt x="46142" y="167298"/>
                  </a:lnTo>
                  <a:cubicBezTo>
                    <a:pt x="46233" y="167298"/>
                    <a:pt x="46324" y="167237"/>
                    <a:pt x="46354" y="167146"/>
                  </a:cubicBezTo>
                  <a:cubicBezTo>
                    <a:pt x="46385" y="167024"/>
                    <a:pt x="46294" y="166903"/>
                    <a:pt x="46142" y="166903"/>
                  </a:cubicBezTo>
                  <a:close/>
                  <a:moveTo>
                    <a:pt x="47327" y="166903"/>
                  </a:moveTo>
                  <a:cubicBezTo>
                    <a:pt x="47236" y="166903"/>
                    <a:pt x="47175" y="166963"/>
                    <a:pt x="47145" y="167024"/>
                  </a:cubicBezTo>
                  <a:cubicBezTo>
                    <a:pt x="47114" y="167146"/>
                    <a:pt x="47206" y="167298"/>
                    <a:pt x="47327" y="167298"/>
                  </a:cubicBezTo>
                  <a:lnTo>
                    <a:pt x="47722" y="167298"/>
                  </a:lnTo>
                  <a:cubicBezTo>
                    <a:pt x="47813" y="167298"/>
                    <a:pt x="47905" y="167237"/>
                    <a:pt x="47905" y="167146"/>
                  </a:cubicBezTo>
                  <a:cubicBezTo>
                    <a:pt x="47965" y="167024"/>
                    <a:pt x="47874" y="166903"/>
                    <a:pt x="47722" y="166903"/>
                  </a:cubicBezTo>
                  <a:close/>
                  <a:moveTo>
                    <a:pt x="48908" y="166903"/>
                  </a:moveTo>
                  <a:cubicBezTo>
                    <a:pt x="48816" y="166903"/>
                    <a:pt x="48756" y="166963"/>
                    <a:pt x="48725" y="167024"/>
                  </a:cubicBezTo>
                  <a:cubicBezTo>
                    <a:pt x="48695" y="167146"/>
                    <a:pt x="48786" y="167298"/>
                    <a:pt x="48908" y="167298"/>
                  </a:cubicBezTo>
                  <a:lnTo>
                    <a:pt x="49303" y="167298"/>
                  </a:lnTo>
                  <a:cubicBezTo>
                    <a:pt x="49394" y="167298"/>
                    <a:pt x="49455" y="167237"/>
                    <a:pt x="49485" y="167146"/>
                  </a:cubicBezTo>
                  <a:cubicBezTo>
                    <a:pt x="49516" y="167024"/>
                    <a:pt x="49424" y="166903"/>
                    <a:pt x="49303" y="166903"/>
                  </a:cubicBezTo>
                  <a:close/>
                  <a:moveTo>
                    <a:pt x="50488" y="166903"/>
                  </a:moveTo>
                  <a:cubicBezTo>
                    <a:pt x="50397" y="166903"/>
                    <a:pt x="50306" y="166963"/>
                    <a:pt x="50306" y="167024"/>
                  </a:cubicBezTo>
                  <a:cubicBezTo>
                    <a:pt x="50245" y="167146"/>
                    <a:pt x="50336" y="167298"/>
                    <a:pt x="50488" y="167298"/>
                  </a:cubicBezTo>
                  <a:lnTo>
                    <a:pt x="50883" y="167298"/>
                  </a:lnTo>
                  <a:cubicBezTo>
                    <a:pt x="50975" y="167298"/>
                    <a:pt x="51035" y="167237"/>
                    <a:pt x="51066" y="167146"/>
                  </a:cubicBezTo>
                  <a:cubicBezTo>
                    <a:pt x="51096" y="167024"/>
                    <a:pt x="51005" y="166903"/>
                    <a:pt x="50883" y="166903"/>
                  </a:cubicBezTo>
                  <a:close/>
                  <a:moveTo>
                    <a:pt x="52069" y="166903"/>
                  </a:moveTo>
                  <a:cubicBezTo>
                    <a:pt x="51978" y="166903"/>
                    <a:pt x="51886" y="166963"/>
                    <a:pt x="51856" y="167024"/>
                  </a:cubicBezTo>
                  <a:cubicBezTo>
                    <a:pt x="51826" y="167146"/>
                    <a:pt x="51917" y="167298"/>
                    <a:pt x="52069" y="167298"/>
                  </a:cubicBezTo>
                  <a:lnTo>
                    <a:pt x="52434" y="167298"/>
                  </a:lnTo>
                  <a:cubicBezTo>
                    <a:pt x="52525" y="167298"/>
                    <a:pt x="52616" y="167237"/>
                    <a:pt x="52646" y="167146"/>
                  </a:cubicBezTo>
                  <a:cubicBezTo>
                    <a:pt x="52677" y="167024"/>
                    <a:pt x="52586" y="166903"/>
                    <a:pt x="52434" y="166903"/>
                  </a:cubicBezTo>
                  <a:close/>
                  <a:moveTo>
                    <a:pt x="53619" y="166903"/>
                  </a:moveTo>
                  <a:cubicBezTo>
                    <a:pt x="53528" y="166903"/>
                    <a:pt x="53467" y="166963"/>
                    <a:pt x="53437" y="167024"/>
                  </a:cubicBezTo>
                  <a:cubicBezTo>
                    <a:pt x="53406" y="167146"/>
                    <a:pt x="53497" y="167298"/>
                    <a:pt x="53619" y="167298"/>
                  </a:cubicBezTo>
                  <a:lnTo>
                    <a:pt x="54014" y="167298"/>
                  </a:lnTo>
                  <a:cubicBezTo>
                    <a:pt x="54105" y="167298"/>
                    <a:pt x="54197" y="167237"/>
                    <a:pt x="54197" y="167146"/>
                  </a:cubicBezTo>
                  <a:cubicBezTo>
                    <a:pt x="54257" y="167024"/>
                    <a:pt x="54166" y="166903"/>
                    <a:pt x="54014" y="166903"/>
                  </a:cubicBezTo>
                  <a:close/>
                  <a:moveTo>
                    <a:pt x="55200" y="166903"/>
                  </a:moveTo>
                  <a:cubicBezTo>
                    <a:pt x="55108" y="166903"/>
                    <a:pt x="55048" y="166963"/>
                    <a:pt x="55017" y="167024"/>
                  </a:cubicBezTo>
                  <a:cubicBezTo>
                    <a:pt x="54987" y="167146"/>
                    <a:pt x="55078" y="167298"/>
                    <a:pt x="55200" y="167298"/>
                  </a:cubicBezTo>
                  <a:lnTo>
                    <a:pt x="55595" y="167298"/>
                  </a:lnTo>
                  <a:cubicBezTo>
                    <a:pt x="55686" y="167298"/>
                    <a:pt x="55747" y="167237"/>
                    <a:pt x="55777" y="167146"/>
                  </a:cubicBezTo>
                  <a:cubicBezTo>
                    <a:pt x="55808" y="167024"/>
                    <a:pt x="55716" y="166903"/>
                    <a:pt x="55595" y="166903"/>
                  </a:cubicBezTo>
                  <a:close/>
                  <a:moveTo>
                    <a:pt x="56780" y="166903"/>
                  </a:moveTo>
                  <a:cubicBezTo>
                    <a:pt x="56689" y="166903"/>
                    <a:pt x="56628" y="166963"/>
                    <a:pt x="56598" y="167024"/>
                  </a:cubicBezTo>
                  <a:cubicBezTo>
                    <a:pt x="56537" y="167146"/>
                    <a:pt x="56628" y="167298"/>
                    <a:pt x="56780" y="167298"/>
                  </a:cubicBezTo>
                  <a:lnTo>
                    <a:pt x="57175" y="167298"/>
                  </a:lnTo>
                  <a:cubicBezTo>
                    <a:pt x="57267" y="167298"/>
                    <a:pt x="57327" y="167237"/>
                    <a:pt x="57358" y="167146"/>
                  </a:cubicBezTo>
                  <a:cubicBezTo>
                    <a:pt x="57388" y="167024"/>
                    <a:pt x="57297" y="166903"/>
                    <a:pt x="57175" y="166903"/>
                  </a:cubicBezTo>
                  <a:close/>
                  <a:moveTo>
                    <a:pt x="58361" y="166903"/>
                  </a:moveTo>
                  <a:cubicBezTo>
                    <a:pt x="58270" y="166903"/>
                    <a:pt x="58178" y="166963"/>
                    <a:pt x="58148" y="167024"/>
                  </a:cubicBezTo>
                  <a:cubicBezTo>
                    <a:pt x="58118" y="167146"/>
                    <a:pt x="58209" y="167298"/>
                    <a:pt x="58361" y="167298"/>
                  </a:cubicBezTo>
                  <a:lnTo>
                    <a:pt x="58756" y="167298"/>
                  </a:lnTo>
                  <a:cubicBezTo>
                    <a:pt x="58817" y="167298"/>
                    <a:pt x="58908" y="167237"/>
                    <a:pt x="58938" y="167146"/>
                  </a:cubicBezTo>
                  <a:cubicBezTo>
                    <a:pt x="58969" y="167024"/>
                    <a:pt x="58877" y="166903"/>
                    <a:pt x="58756" y="166903"/>
                  </a:cubicBezTo>
                  <a:close/>
                  <a:moveTo>
                    <a:pt x="59911" y="166903"/>
                  </a:moveTo>
                  <a:cubicBezTo>
                    <a:pt x="59850" y="166903"/>
                    <a:pt x="59759" y="166963"/>
                    <a:pt x="59729" y="167024"/>
                  </a:cubicBezTo>
                  <a:cubicBezTo>
                    <a:pt x="59698" y="167146"/>
                    <a:pt x="59789" y="167298"/>
                    <a:pt x="59911" y="167298"/>
                  </a:cubicBezTo>
                  <a:lnTo>
                    <a:pt x="60306" y="167298"/>
                  </a:lnTo>
                  <a:cubicBezTo>
                    <a:pt x="60397" y="167298"/>
                    <a:pt x="60488" y="167237"/>
                    <a:pt x="60488" y="167146"/>
                  </a:cubicBezTo>
                  <a:cubicBezTo>
                    <a:pt x="60549" y="167024"/>
                    <a:pt x="60458" y="166903"/>
                    <a:pt x="60306" y="166903"/>
                  </a:cubicBezTo>
                  <a:close/>
                  <a:moveTo>
                    <a:pt x="61492" y="166903"/>
                  </a:moveTo>
                  <a:cubicBezTo>
                    <a:pt x="61400" y="166903"/>
                    <a:pt x="61340" y="166963"/>
                    <a:pt x="61309" y="167024"/>
                  </a:cubicBezTo>
                  <a:cubicBezTo>
                    <a:pt x="61279" y="167146"/>
                    <a:pt x="61370" y="167298"/>
                    <a:pt x="61492" y="167298"/>
                  </a:cubicBezTo>
                  <a:lnTo>
                    <a:pt x="61887" y="167298"/>
                  </a:lnTo>
                  <a:cubicBezTo>
                    <a:pt x="61978" y="167298"/>
                    <a:pt x="62039" y="167237"/>
                    <a:pt x="62069" y="167146"/>
                  </a:cubicBezTo>
                  <a:cubicBezTo>
                    <a:pt x="62130" y="167024"/>
                    <a:pt x="62008" y="166903"/>
                    <a:pt x="61887" y="166903"/>
                  </a:cubicBezTo>
                  <a:close/>
                  <a:moveTo>
                    <a:pt x="63072" y="166903"/>
                  </a:moveTo>
                  <a:cubicBezTo>
                    <a:pt x="62981" y="166903"/>
                    <a:pt x="62920" y="166963"/>
                    <a:pt x="62890" y="167024"/>
                  </a:cubicBezTo>
                  <a:cubicBezTo>
                    <a:pt x="62829" y="167146"/>
                    <a:pt x="62950" y="167298"/>
                    <a:pt x="63072" y="167298"/>
                  </a:cubicBezTo>
                  <a:lnTo>
                    <a:pt x="63467" y="167298"/>
                  </a:lnTo>
                  <a:cubicBezTo>
                    <a:pt x="63558" y="167298"/>
                    <a:pt x="63619" y="167237"/>
                    <a:pt x="63650" y="167146"/>
                  </a:cubicBezTo>
                  <a:cubicBezTo>
                    <a:pt x="63680" y="167024"/>
                    <a:pt x="63589" y="166903"/>
                    <a:pt x="63467" y="166903"/>
                  </a:cubicBezTo>
                  <a:close/>
                  <a:moveTo>
                    <a:pt x="64653" y="166903"/>
                  </a:moveTo>
                  <a:cubicBezTo>
                    <a:pt x="64561" y="166903"/>
                    <a:pt x="64470" y="166963"/>
                    <a:pt x="64440" y="167024"/>
                  </a:cubicBezTo>
                  <a:cubicBezTo>
                    <a:pt x="64409" y="167146"/>
                    <a:pt x="64501" y="167298"/>
                    <a:pt x="64653" y="167298"/>
                  </a:cubicBezTo>
                  <a:lnTo>
                    <a:pt x="65048" y="167298"/>
                  </a:lnTo>
                  <a:cubicBezTo>
                    <a:pt x="65109" y="167298"/>
                    <a:pt x="65200" y="167237"/>
                    <a:pt x="65230" y="167146"/>
                  </a:cubicBezTo>
                  <a:cubicBezTo>
                    <a:pt x="65261" y="167024"/>
                    <a:pt x="65169" y="166903"/>
                    <a:pt x="65048" y="166903"/>
                  </a:cubicBezTo>
                  <a:close/>
                  <a:moveTo>
                    <a:pt x="66203" y="166903"/>
                  </a:moveTo>
                  <a:cubicBezTo>
                    <a:pt x="66142" y="166903"/>
                    <a:pt x="66051" y="166963"/>
                    <a:pt x="66020" y="167024"/>
                  </a:cubicBezTo>
                  <a:cubicBezTo>
                    <a:pt x="65990" y="167146"/>
                    <a:pt x="66081" y="167298"/>
                    <a:pt x="66203" y="167298"/>
                  </a:cubicBezTo>
                  <a:lnTo>
                    <a:pt x="66598" y="167298"/>
                  </a:lnTo>
                  <a:cubicBezTo>
                    <a:pt x="66689" y="167298"/>
                    <a:pt x="66780" y="167237"/>
                    <a:pt x="66780" y="167146"/>
                  </a:cubicBezTo>
                  <a:cubicBezTo>
                    <a:pt x="66841" y="167024"/>
                    <a:pt x="66750" y="166903"/>
                    <a:pt x="66598" y="166903"/>
                  </a:cubicBezTo>
                  <a:close/>
                  <a:moveTo>
                    <a:pt x="67783" y="166903"/>
                  </a:moveTo>
                  <a:cubicBezTo>
                    <a:pt x="67692" y="166903"/>
                    <a:pt x="67631" y="166963"/>
                    <a:pt x="67601" y="167024"/>
                  </a:cubicBezTo>
                  <a:cubicBezTo>
                    <a:pt x="67571" y="167146"/>
                    <a:pt x="67662" y="167298"/>
                    <a:pt x="67783" y="167298"/>
                  </a:cubicBezTo>
                  <a:lnTo>
                    <a:pt x="68179" y="167298"/>
                  </a:lnTo>
                  <a:cubicBezTo>
                    <a:pt x="68270" y="167298"/>
                    <a:pt x="68331" y="167237"/>
                    <a:pt x="68361" y="167146"/>
                  </a:cubicBezTo>
                  <a:cubicBezTo>
                    <a:pt x="68422" y="167024"/>
                    <a:pt x="68300" y="166903"/>
                    <a:pt x="68179" y="166903"/>
                  </a:cubicBezTo>
                  <a:close/>
                  <a:moveTo>
                    <a:pt x="69364" y="166903"/>
                  </a:moveTo>
                  <a:cubicBezTo>
                    <a:pt x="69273" y="166903"/>
                    <a:pt x="69212" y="166963"/>
                    <a:pt x="69182" y="167024"/>
                  </a:cubicBezTo>
                  <a:cubicBezTo>
                    <a:pt x="69121" y="167146"/>
                    <a:pt x="69242" y="167298"/>
                    <a:pt x="69364" y="167298"/>
                  </a:cubicBezTo>
                  <a:lnTo>
                    <a:pt x="69759" y="167298"/>
                  </a:lnTo>
                  <a:cubicBezTo>
                    <a:pt x="69850" y="167298"/>
                    <a:pt x="69911" y="167237"/>
                    <a:pt x="69942" y="167146"/>
                  </a:cubicBezTo>
                  <a:cubicBezTo>
                    <a:pt x="69972" y="167024"/>
                    <a:pt x="69881" y="166903"/>
                    <a:pt x="69759" y="166903"/>
                  </a:cubicBezTo>
                  <a:close/>
                  <a:moveTo>
                    <a:pt x="70945" y="166903"/>
                  </a:moveTo>
                  <a:cubicBezTo>
                    <a:pt x="70853" y="166903"/>
                    <a:pt x="70762" y="166963"/>
                    <a:pt x="70762" y="167024"/>
                  </a:cubicBezTo>
                  <a:cubicBezTo>
                    <a:pt x="70701" y="167146"/>
                    <a:pt x="70793" y="167298"/>
                    <a:pt x="70945" y="167298"/>
                  </a:cubicBezTo>
                  <a:lnTo>
                    <a:pt x="71340" y="167298"/>
                  </a:lnTo>
                  <a:cubicBezTo>
                    <a:pt x="71401" y="167298"/>
                    <a:pt x="71492" y="167237"/>
                    <a:pt x="71522" y="167146"/>
                  </a:cubicBezTo>
                  <a:cubicBezTo>
                    <a:pt x="71552" y="167024"/>
                    <a:pt x="71461" y="166903"/>
                    <a:pt x="71340" y="166903"/>
                  </a:cubicBezTo>
                  <a:close/>
                  <a:moveTo>
                    <a:pt x="72495" y="166903"/>
                  </a:moveTo>
                  <a:cubicBezTo>
                    <a:pt x="72434" y="166903"/>
                    <a:pt x="72343" y="166963"/>
                    <a:pt x="72312" y="167024"/>
                  </a:cubicBezTo>
                  <a:cubicBezTo>
                    <a:pt x="72282" y="167146"/>
                    <a:pt x="72373" y="167298"/>
                    <a:pt x="72495" y="167298"/>
                  </a:cubicBezTo>
                  <a:lnTo>
                    <a:pt x="72890" y="167298"/>
                  </a:lnTo>
                  <a:cubicBezTo>
                    <a:pt x="72981" y="167298"/>
                    <a:pt x="73072" y="167237"/>
                    <a:pt x="73103" y="167146"/>
                  </a:cubicBezTo>
                  <a:cubicBezTo>
                    <a:pt x="73133" y="167024"/>
                    <a:pt x="73042" y="166903"/>
                    <a:pt x="72890" y="166903"/>
                  </a:cubicBezTo>
                  <a:close/>
                  <a:moveTo>
                    <a:pt x="74075" y="166903"/>
                  </a:moveTo>
                  <a:cubicBezTo>
                    <a:pt x="73984" y="166903"/>
                    <a:pt x="73923" y="166963"/>
                    <a:pt x="73893" y="167024"/>
                  </a:cubicBezTo>
                  <a:cubicBezTo>
                    <a:pt x="73863" y="167146"/>
                    <a:pt x="73954" y="167298"/>
                    <a:pt x="74075" y="167298"/>
                  </a:cubicBezTo>
                  <a:lnTo>
                    <a:pt x="74470" y="167298"/>
                  </a:lnTo>
                  <a:cubicBezTo>
                    <a:pt x="74562" y="167298"/>
                    <a:pt x="74622" y="167237"/>
                    <a:pt x="74653" y="167146"/>
                  </a:cubicBezTo>
                  <a:cubicBezTo>
                    <a:pt x="74714" y="167024"/>
                    <a:pt x="74622" y="166903"/>
                    <a:pt x="74470" y="166903"/>
                  </a:cubicBezTo>
                  <a:close/>
                  <a:moveTo>
                    <a:pt x="75656" y="166903"/>
                  </a:moveTo>
                  <a:cubicBezTo>
                    <a:pt x="75565" y="166903"/>
                    <a:pt x="75504" y="166963"/>
                    <a:pt x="75474" y="167024"/>
                  </a:cubicBezTo>
                  <a:cubicBezTo>
                    <a:pt x="75413" y="167146"/>
                    <a:pt x="75534" y="167298"/>
                    <a:pt x="75656" y="167298"/>
                  </a:cubicBezTo>
                  <a:lnTo>
                    <a:pt x="76051" y="167298"/>
                  </a:lnTo>
                  <a:cubicBezTo>
                    <a:pt x="76142" y="167298"/>
                    <a:pt x="76203" y="167237"/>
                    <a:pt x="76233" y="167146"/>
                  </a:cubicBezTo>
                  <a:cubicBezTo>
                    <a:pt x="76264" y="167024"/>
                    <a:pt x="76173" y="166903"/>
                    <a:pt x="76051" y="166903"/>
                  </a:cubicBezTo>
                  <a:close/>
                  <a:moveTo>
                    <a:pt x="77236" y="166903"/>
                  </a:moveTo>
                  <a:cubicBezTo>
                    <a:pt x="77145" y="166903"/>
                    <a:pt x="77054" y="166963"/>
                    <a:pt x="77054" y="167024"/>
                  </a:cubicBezTo>
                  <a:cubicBezTo>
                    <a:pt x="76993" y="167146"/>
                    <a:pt x="77084" y="167298"/>
                    <a:pt x="77236" y="167298"/>
                  </a:cubicBezTo>
                  <a:lnTo>
                    <a:pt x="77632" y="167298"/>
                  </a:lnTo>
                  <a:cubicBezTo>
                    <a:pt x="77692" y="167298"/>
                    <a:pt x="77784" y="167237"/>
                    <a:pt x="77814" y="167146"/>
                  </a:cubicBezTo>
                  <a:cubicBezTo>
                    <a:pt x="77844" y="167024"/>
                    <a:pt x="77753" y="166903"/>
                    <a:pt x="77632" y="166903"/>
                  </a:cubicBezTo>
                  <a:close/>
                  <a:moveTo>
                    <a:pt x="78787" y="166903"/>
                  </a:moveTo>
                  <a:cubicBezTo>
                    <a:pt x="78726" y="166903"/>
                    <a:pt x="78635" y="166963"/>
                    <a:pt x="78604" y="167024"/>
                  </a:cubicBezTo>
                  <a:cubicBezTo>
                    <a:pt x="78574" y="167146"/>
                    <a:pt x="78665" y="167298"/>
                    <a:pt x="78787" y="167298"/>
                  </a:cubicBezTo>
                  <a:lnTo>
                    <a:pt x="79182" y="167298"/>
                  </a:lnTo>
                  <a:cubicBezTo>
                    <a:pt x="79273" y="167298"/>
                    <a:pt x="79364" y="167237"/>
                    <a:pt x="79395" y="167146"/>
                  </a:cubicBezTo>
                  <a:cubicBezTo>
                    <a:pt x="79425" y="167024"/>
                    <a:pt x="79334" y="166903"/>
                    <a:pt x="79182" y="166903"/>
                  </a:cubicBezTo>
                  <a:close/>
                  <a:moveTo>
                    <a:pt x="80367" y="166903"/>
                  </a:moveTo>
                  <a:cubicBezTo>
                    <a:pt x="80276" y="166903"/>
                    <a:pt x="80215" y="166963"/>
                    <a:pt x="80185" y="167024"/>
                  </a:cubicBezTo>
                  <a:cubicBezTo>
                    <a:pt x="80154" y="167146"/>
                    <a:pt x="80246" y="167298"/>
                    <a:pt x="80367" y="167298"/>
                  </a:cubicBezTo>
                  <a:lnTo>
                    <a:pt x="80762" y="167298"/>
                  </a:lnTo>
                  <a:cubicBezTo>
                    <a:pt x="80854" y="167298"/>
                    <a:pt x="80914" y="167237"/>
                    <a:pt x="80945" y="167146"/>
                  </a:cubicBezTo>
                  <a:cubicBezTo>
                    <a:pt x="81006" y="167024"/>
                    <a:pt x="80914" y="166903"/>
                    <a:pt x="80762" y="166903"/>
                  </a:cubicBezTo>
                  <a:close/>
                  <a:moveTo>
                    <a:pt x="81948" y="166903"/>
                  </a:moveTo>
                  <a:cubicBezTo>
                    <a:pt x="81857" y="166903"/>
                    <a:pt x="81796" y="166963"/>
                    <a:pt x="81765" y="167024"/>
                  </a:cubicBezTo>
                  <a:cubicBezTo>
                    <a:pt x="81735" y="167146"/>
                    <a:pt x="81826" y="167298"/>
                    <a:pt x="81948" y="167298"/>
                  </a:cubicBezTo>
                  <a:lnTo>
                    <a:pt x="82343" y="167298"/>
                  </a:lnTo>
                  <a:cubicBezTo>
                    <a:pt x="82434" y="167298"/>
                    <a:pt x="82495" y="167237"/>
                    <a:pt x="82525" y="167146"/>
                  </a:cubicBezTo>
                  <a:cubicBezTo>
                    <a:pt x="82556" y="167024"/>
                    <a:pt x="82465" y="166903"/>
                    <a:pt x="82343" y="166903"/>
                  </a:cubicBezTo>
                  <a:close/>
                  <a:moveTo>
                    <a:pt x="83528" y="166903"/>
                  </a:moveTo>
                  <a:cubicBezTo>
                    <a:pt x="83437" y="166903"/>
                    <a:pt x="83346" y="166963"/>
                    <a:pt x="83346" y="167024"/>
                  </a:cubicBezTo>
                  <a:cubicBezTo>
                    <a:pt x="83285" y="167146"/>
                    <a:pt x="83376" y="167298"/>
                    <a:pt x="83528" y="167298"/>
                  </a:cubicBezTo>
                  <a:lnTo>
                    <a:pt x="83924" y="167298"/>
                  </a:lnTo>
                  <a:cubicBezTo>
                    <a:pt x="84015" y="167298"/>
                    <a:pt x="84076" y="167237"/>
                    <a:pt x="84106" y="167146"/>
                  </a:cubicBezTo>
                  <a:cubicBezTo>
                    <a:pt x="84136" y="167024"/>
                    <a:pt x="84045" y="166903"/>
                    <a:pt x="83924" y="166903"/>
                  </a:cubicBezTo>
                  <a:close/>
                  <a:moveTo>
                    <a:pt x="85109" y="166903"/>
                  </a:moveTo>
                  <a:cubicBezTo>
                    <a:pt x="85018" y="166903"/>
                    <a:pt x="84927" y="166963"/>
                    <a:pt x="84896" y="167024"/>
                  </a:cubicBezTo>
                  <a:cubicBezTo>
                    <a:pt x="84866" y="167146"/>
                    <a:pt x="84957" y="167298"/>
                    <a:pt x="85109" y="167298"/>
                  </a:cubicBezTo>
                  <a:lnTo>
                    <a:pt x="85474" y="167298"/>
                  </a:lnTo>
                  <a:cubicBezTo>
                    <a:pt x="85565" y="167298"/>
                    <a:pt x="85656" y="167237"/>
                    <a:pt x="85686" y="167146"/>
                  </a:cubicBezTo>
                  <a:cubicBezTo>
                    <a:pt x="85717" y="167024"/>
                    <a:pt x="85626" y="166903"/>
                    <a:pt x="85474" y="166903"/>
                  </a:cubicBezTo>
                  <a:close/>
                  <a:moveTo>
                    <a:pt x="86659" y="166903"/>
                  </a:moveTo>
                  <a:cubicBezTo>
                    <a:pt x="86568" y="166903"/>
                    <a:pt x="86507" y="166963"/>
                    <a:pt x="86477" y="167024"/>
                  </a:cubicBezTo>
                  <a:cubicBezTo>
                    <a:pt x="86446" y="167146"/>
                    <a:pt x="86538" y="167298"/>
                    <a:pt x="86659" y="167298"/>
                  </a:cubicBezTo>
                  <a:lnTo>
                    <a:pt x="87054" y="167298"/>
                  </a:lnTo>
                  <a:cubicBezTo>
                    <a:pt x="87145" y="167298"/>
                    <a:pt x="87237" y="167237"/>
                    <a:pt x="87237" y="167146"/>
                  </a:cubicBezTo>
                  <a:cubicBezTo>
                    <a:pt x="87297" y="167024"/>
                    <a:pt x="87206" y="166903"/>
                    <a:pt x="87054" y="166903"/>
                  </a:cubicBezTo>
                  <a:close/>
                  <a:moveTo>
                    <a:pt x="88240" y="166903"/>
                  </a:moveTo>
                  <a:cubicBezTo>
                    <a:pt x="88149" y="166903"/>
                    <a:pt x="88088" y="166963"/>
                    <a:pt x="88057" y="167024"/>
                  </a:cubicBezTo>
                  <a:cubicBezTo>
                    <a:pt x="88027" y="167146"/>
                    <a:pt x="88118" y="167298"/>
                    <a:pt x="88240" y="167298"/>
                  </a:cubicBezTo>
                  <a:lnTo>
                    <a:pt x="88635" y="167298"/>
                  </a:lnTo>
                  <a:cubicBezTo>
                    <a:pt x="88726" y="167298"/>
                    <a:pt x="88787" y="167237"/>
                    <a:pt x="88817" y="167146"/>
                  </a:cubicBezTo>
                  <a:cubicBezTo>
                    <a:pt x="88848" y="167024"/>
                    <a:pt x="88756" y="166903"/>
                    <a:pt x="88635" y="166903"/>
                  </a:cubicBezTo>
                  <a:close/>
                  <a:moveTo>
                    <a:pt x="89820" y="166903"/>
                  </a:moveTo>
                  <a:cubicBezTo>
                    <a:pt x="89729" y="166903"/>
                    <a:pt x="89638" y="166963"/>
                    <a:pt x="89638" y="167024"/>
                  </a:cubicBezTo>
                  <a:cubicBezTo>
                    <a:pt x="89577" y="167146"/>
                    <a:pt x="89668" y="167298"/>
                    <a:pt x="89820" y="167298"/>
                  </a:cubicBezTo>
                  <a:lnTo>
                    <a:pt x="90215" y="167298"/>
                  </a:lnTo>
                  <a:cubicBezTo>
                    <a:pt x="90307" y="167298"/>
                    <a:pt x="90367" y="167237"/>
                    <a:pt x="90398" y="167146"/>
                  </a:cubicBezTo>
                  <a:cubicBezTo>
                    <a:pt x="90428" y="167024"/>
                    <a:pt x="90337" y="166903"/>
                    <a:pt x="90215" y="166903"/>
                  </a:cubicBezTo>
                  <a:close/>
                  <a:moveTo>
                    <a:pt x="91401" y="166903"/>
                  </a:moveTo>
                  <a:cubicBezTo>
                    <a:pt x="91310" y="166903"/>
                    <a:pt x="91219" y="166963"/>
                    <a:pt x="91188" y="167024"/>
                  </a:cubicBezTo>
                  <a:cubicBezTo>
                    <a:pt x="91158" y="167146"/>
                    <a:pt x="91249" y="167298"/>
                    <a:pt x="91401" y="167298"/>
                  </a:cubicBezTo>
                  <a:lnTo>
                    <a:pt x="91766" y="167298"/>
                  </a:lnTo>
                  <a:cubicBezTo>
                    <a:pt x="91857" y="167298"/>
                    <a:pt x="91948" y="167237"/>
                    <a:pt x="91978" y="167146"/>
                  </a:cubicBezTo>
                  <a:cubicBezTo>
                    <a:pt x="92009" y="167024"/>
                    <a:pt x="91918" y="166903"/>
                    <a:pt x="91766" y="166903"/>
                  </a:cubicBezTo>
                  <a:close/>
                  <a:moveTo>
                    <a:pt x="92951" y="166903"/>
                  </a:moveTo>
                  <a:cubicBezTo>
                    <a:pt x="92860" y="166903"/>
                    <a:pt x="92799" y="166963"/>
                    <a:pt x="92769" y="167024"/>
                  </a:cubicBezTo>
                  <a:cubicBezTo>
                    <a:pt x="92738" y="167146"/>
                    <a:pt x="92829" y="167298"/>
                    <a:pt x="92951" y="167298"/>
                  </a:cubicBezTo>
                  <a:lnTo>
                    <a:pt x="93346" y="167298"/>
                  </a:lnTo>
                  <a:cubicBezTo>
                    <a:pt x="93437" y="167298"/>
                    <a:pt x="93529" y="167237"/>
                    <a:pt x="93529" y="167146"/>
                  </a:cubicBezTo>
                  <a:cubicBezTo>
                    <a:pt x="93589" y="167024"/>
                    <a:pt x="93498" y="166903"/>
                    <a:pt x="93346" y="166903"/>
                  </a:cubicBezTo>
                  <a:close/>
                  <a:moveTo>
                    <a:pt x="94532" y="166903"/>
                  </a:moveTo>
                  <a:cubicBezTo>
                    <a:pt x="94440" y="166903"/>
                    <a:pt x="94380" y="166963"/>
                    <a:pt x="94349" y="167024"/>
                  </a:cubicBezTo>
                  <a:cubicBezTo>
                    <a:pt x="94319" y="167146"/>
                    <a:pt x="94410" y="167298"/>
                    <a:pt x="94532" y="167298"/>
                  </a:cubicBezTo>
                  <a:lnTo>
                    <a:pt x="94927" y="167298"/>
                  </a:lnTo>
                  <a:cubicBezTo>
                    <a:pt x="95018" y="167298"/>
                    <a:pt x="95079" y="167237"/>
                    <a:pt x="95109" y="167146"/>
                  </a:cubicBezTo>
                  <a:cubicBezTo>
                    <a:pt x="95170" y="167024"/>
                    <a:pt x="95048" y="166903"/>
                    <a:pt x="94927" y="166903"/>
                  </a:cubicBezTo>
                  <a:close/>
                  <a:moveTo>
                    <a:pt x="96112" y="166903"/>
                  </a:moveTo>
                  <a:cubicBezTo>
                    <a:pt x="96021" y="166903"/>
                    <a:pt x="95960" y="166963"/>
                    <a:pt x="95930" y="167024"/>
                  </a:cubicBezTo>
                  <a:cubicBezTo>
                    <a:pt x="95869" y="167146"/>
                    <a:pt x="95960" y="167298"/>
                    <a:pt x="96112" y="167298"/>
                  </a:cubicBezTo>
                  <a:lnTo>
                    <a:pt x="96507" y="167298"/>
                  </a:lnTo>
                  <a:cubicBezTo>
                    <a:pt x="96599" y="167298"/>
                    <a:pt x="96659" y="167237"/>
                    <a:pt x="96690" y="167146"/>
                  </a:cubicBezTo>
                  <a:cubicBezTo>
                    <a:pt x="96720" y="167024"/>
                    <a:pt x="96629" y="166903"/>
                    <a:pt x="96507" y="166903"/>
                  </a:cubicBezTo>
                  <a:close/>
                  <a:moveTo>
                    <a:pt x="97693" y="166903"/>
                  </a:moveTo>
                  <a:cubicBezTo>
                    <a:pt x="97602" y="166903"/>
                    <a:pt x="97510" y="166963"/>
                    <a:pt x="97480" y="167024"/>
                  </a:cubicBezTo>
                  <a:cubicBezTo>
                    <a:pt x="97450" y="167146"/>
                    <a:pt x="97541" y="167298"/>
                    <a:pt x="97693" y="167298"/>
                  </a:cubicBezTo>
                  <a:lnTo>
                    <a:pt x="98088" y="167298"/>
                  </a:lnTo>
                  <a:cubicBezTo>
                    <a:pt x="98149" y="167298"/>
                    <a:pt x="98240" y="167237"/>
                    <a:pt x="98270" y="167146"/>
                  </a:cubicBezTo>
                  <a:cubicBezTo>
                    <a:pt x="98301" y="167024"/>
                    <a:pt x="98210" y="166903"/>
                    <a:pt x="98088" y="166903"/>
                  </a:cubicBezTo>
                  <a:close/>
                  <a:moveTo>
                    <a:pt x="99243" y="166903"/>
                  </a:moveTo>
                  <a:cubicBezTo>
                    <a:pt x="99182" y="166903"/>
                    <a:pt x="99091" y="166963"/>
                    <a:pt x="99061" y="167024"/>
                  </a:cubicBezTo>
                  <a:cubicBezTo>
                    <a:pt x="99030" y="167146"/>
                    <a:pt x="99121" y="167298"/>
                    <a:pt x="99243" y="167298"/>
                  </a:cubicBezTo>
                  <a:lnTo>
                    <a:pt x="99638" y="167298"/>
                  </a:lnTo>
                  <a:cubicBezTo>
                    <a:pt x="99729" y="167298"/>
                    <a:pt x="99820" y="167237"/>
                    <a:pt x="99820" y="167146"/>
                  </a:cubicBezTo>
                  <a:cubicBezTo>
                    <a:pt x="99881" y="167024"/>
                    <a:pt x="99790" y="166903"/>
                    <a:pt x="99638" y="166903"/>
                  </a:cubicBezTo>
                  <a:close/>
                  <a:moveTo>
                    <a:pt x="100824" y="166903"/>
                  </a:moveTo>
                  <a:cubicBezTo>
                    <a:pt x="100732" y="166903"/>
                    <a:pt x="100672" y="166963"/>
                    <a:pt x="100641" y="167024"/>
                  </a:cubicBezTo>
                  <a:cubicBezTo>
                    <a:pt x="100611" y="167146"/>
                    <a:pt x="100702" y="167298"/>
                    <a:pt x="100824" y="167298"/>
                  </a:cubicBezTo>
                  <a:lnTo>
                    <a:pt x="101219" y="167298"/>
                  </a:lnTo>
                  <a:cubicBezTo>
                    <a:pt x="101310" y="167298"/>
                    <a:pt x="101371" y="167237"/>
                    <a:pt x="101401" y="167146"/>
                  </a:cubicBezTo>
                  <a:cubicBezTo>
                    <a:pt x="101462" y="167024"/>
                    <a:pt x="101340" y="166903"/>
                    <a:pt x="101219" y="166903"/>
                  </a:cubicBezTo>
                  <a:close/>
                  <a:moveTo>
                    <a:pt x="102404" y="166903"/>
                  </a:moveTo>
                  <a:cubicBezTo>
                    <a:pt x="102313" y="166903"/>
                    <a:pt x="102252" y="166963"/>
                    <a:pt x="102222" y="167024"/>
                  </a:cubicBezTo>
                  <a:cubicBezTo>
                    <a:pt x="102161" y="167146"/>
                    <a:pt x="102283" y="167298"/>
                    <a:pt x="102404" y="167298"/>
                  </a:cubicBezTo>
                  <a:lnTo>
                    <a:pt x="102799" y="167298"/>
                  </a:lnTo>
                  <a:cubicBezTo>
                    <a:pt x="102890" y="167298"/>
                    <a:pt x="102951" y="167237"/>
                    <a:pt x="102982" y="167146"/>
                  </a:cubicBezTo>
                  <a:cubicBezTo>
                    <a:pt x="103012" y="167024"/>
                    <a:pt x="102921" y="166903"/>
                    <a:pt x="102799" y="166903"/>
                  </a:cubicBezTo>
                  <a:close/>
                  <a:moveTo>
                    <a:pt x="103985" y="166903"/>
                  </a:moveTo>
                  <a:cubicBezTo>
                    <a:pt x="103894" y="166903"/>
                    <a:pt x="103802" y="166963"/>
                    <a:pt x="103772" y="167024"/>
                  </a:cubicBezTo>
                  <a:cubicBezTo>
                    <a:pt x="103742" y="167146"/>
                    <a:pt x="103833" y="167298"/>
                    <a:pt x="103985" y="167298"/>
                  </a:cubicBezTo>
                  <a:lnTo>
                    <a:pt x="104380" y="167298"/>
                  </a:lnTo>
                  <a:cubicBezTo>
                    <a:pt x="104441" y="167298"/>
                    <a:pt x="104532" y="167237"/>
                    <a:pt x="104562" y="167146"/>
                  </a:cubicBezTo>
                  <a:cubicBezTo>
                    <a:pt x="104593" y="167024"/>
                    <a:pt x="104501" y="166903"/>
                    <a:pt x="104380" y="166903"/>
                  </a:cubicBezTo>
                  <a:close/>
                  <a:moveTo>
                    <a:pt x="105535" y="166903"/>
                  </a:moveTo>
                  <a:cubicBezTo>
                    <a:pt x="105474" y="166903"/>
                    <a:pt x="105383" y="166963"/>
                    <a:pt x="105353" y="167024"/>
                  </a:cubicBezTo>
                  <a:cubicBezTo>
                    <a:pt x="105322" y="167146"/>
                    <a:pt x="105413" y="167298"/>
                    <a:pt x="105535" y="167298"/>
                  </a:cubicBezTo>
                  <a:lnTo>
                    <a:pt x="105930" y="167298"/>
                  </a:lnTo>
                  <a:cubicBezTo>
                    <a:pt x="106021" y="167298"/>
                    <a:pt x="106112" y="167237"/>
                    <a:pt x="106143" y="167146"/>
                  </a:cubicBezTo>
                  <a:cubicBezTo>
                    <a:pt x="106173" y="167024"/>
                    <a:pt x="106082" y="166903"/>
                    <a:pt x="105930" y="166903"/>
                  </a:cubicBezTo>
                  <a:close/>
                  <a:moveTo>
                    <a:pt x="107115" y="166903"/>
                  </a:moveTo>
                  <a:cubicBezTo>
                    <a:pt x="107024" y="166903"/>
                    <a:pt x="106963" y="166963"/>
                    <a:pt x="106933" y="167024"/>
                  </a:cubicBezTo>
                  <a:cubicBezTo>
                    <a:pt x="106903" y="167146"/>
                    <a:pt x="106994" y="167298"/>
                    <a:pt x="107115" y="167298"/>
                  </a:cubicBezTo>
                  <a:lnTo>
                    <a:pt x="107511" y="167298"/>
                  </a:lnTo>
                  <a:cubicBezTo>
                    <a:pt x="107602" y="167298"/>
                    <a:pt x="107663" y="167237"/>
                    <a:pt x="107693" y="167146"/>
                  </a:cubicBezTo>
                  <a:cubicBezTo>
                    <a:pt x="107754" y="167024"/>
                    <a:pt x="107632" y="166903"/>
                    <a:pt x="107511" y="166903"/>
                  </a:cubicBezTo>
                  <a:close/>
                  <a:moveTo>
                    <a:pt x="108696" y="166903"/>
                  </a:moveTo>
                  <a:cubicBezTo>
                    <a:pt x="108605" y="166903"/>
                    <a:pt x="108544" y="166963"/>
                    <a:pt x="108514" y="167024"/>
                  </a:cubicBezTo>
                  <a:cubicBezTo>
                    <a:pt x="108453" y="167146"/>
                    <a:pt x="108574" y="167298"/>
                    <a:pt x="108696" y="167298"/>
                  </a:cubicBezTo>
                  <a:lnTo>
                    <a:pt x="109091" y="167298"/>
                  </a:lnTo>
                  <a:cubicBezTo>
                    <a:pt x="109182" y="167298"/>
                    <a:pt x="109243" y="167237"/>
                    <a:pt x="109274" y="167146"/>
                  </a:cubicBezTo>
                  <a:cubicBezTo>
                    <a:pt x="109304" y="167024"/>
                    <a:pt x="109213" y="166903"/>
                    <a:pt x="109091" y="166903"/>
                  </a:cubicBezTo>
                  <a:close/>
                  <a:moveTo>
                    <a:pt x="110277" y="166903"/>
                  </a:moveTo>
                  <a:cubicBezTo>
                    <a:pt x="110185" y="166903"/>
                    <a:pt x="110094" y="166963"/>
                    <a:pt x="110094" y="167024"/>
                  </a:cubicBezTo>
                  <a:cubicBezTo>
                    <a:pt x="110033" y="167146"/>
                    <a:pt x="110125" y="167298"/>
                    <a:pt x="110277" y="167298"/>
                  </a:cubicBezTo>
                  <a:lnTo>
                    <a:pt x="110672" y="167298"/>
                  </a:lnTo>
                  <a:cubicBezTo>
                    <a:pt x="110733" y="167298"/>
                    <a:pt x="110824" y="167237"/>
                    <a:pt x="110854" y="167146"/>
                  </a:cubicBezTo>
                  <a:cubicBezTo>
                    <a:pt x="110885" y="167024"/>
                    <a:pt x="110793" y="166903"/>
                    <a:pt x="110672" y="166903"/>
                  </a:cubicBezTo>
                  <a:close/>
                  <a:moveTo>
                    <a:pt x="111827" y="166903"/>
                  </a:moveTo>
                  <a:cubicBezTo>
                    <a:pt x="111766" y="166903"/>
                    <a:pt x="111675" y="166963"/>
                    <a:pt x="111644" y="167024"/>
                  </a:cubicBezTo>
                  <a:cubicBezTo>
                    <a:pt x="111614" y="167146"/>
                    <a:pt x="111705" y="167298"/>
                    <a:pt x="111827" y="167298"/>
                  </a:cubicBezTo>
                  <a:lnTo>
                    <a:pt x="112222" y="167298"/>
                  </a:lnTo>
                  <a:cubicBezTo>
                    <a:pt x="112313" y="167298"/>
                    <a:pt x="112404" y="167237"/>
                    <a:pt x="112435" y="167146"/>
                  </a:cubicBezTo>
                  <a:cubicBezTo>
                    <a:pt x="112465" y="167024"/>
                    <a:pt x="112374" y="166903"/>
                    <a:pt x="112222" y="166903"/>
                  </a:cubicBezTo>
                  <a:close/>
                  <a:moveTo>
                    <a:pt x="113407" y="166903"/>
                  </a:moveTo>
                  <a:cubicBezTo>
                    <a:pt x="113316" y="166903"/>
                    <a:pt x="113255" y="166963"/>
                    <a:pt x="113225" y="167024"/>
                  </a:cubicBezTo>
                  <a:cubicBezTo>
                    <a:pt x="113195" y="167146"/>
                    <a:pt x="113286" y="167298"/>
                    <a:pt x="113407" y="167298"/>
                  </a:cubicBezTo>
                  <a:lnTo>
                    <a:pt x="113803" y="167298"/>
                  </a:lnTo>
                  <a:cubicBezTo>
                    <a:pt x="113894" y="167298"/>
                    <a:pt x="113954" y="167237"/>
                    <a:pt x="113985" y="167146"/>
                  </a:cubicBezTo>
                  <a:cubicBezTo>
                    <a:pt x="114046" y="167024"/>
                    <a:pt x="113954" y="166903"/>
                    <a:pt x="113803" y="166903"/>
                  </a:cubicBezTo>
                  <a:close/>
                  <a:moveTo>
                    <a:pt x="114988" y="166903"/>
                  </a:moveTo>
                  <a:cubicBezTo>
                    <a:pt x="114897" y="166903"/>
                    <a:pt x="114836" y="166963"/>
                    <a:pt x="114806" y="167024"/>
                  </a:cubicBezTo>
                  <a:cubicBezTo>
                    <a:pt x="114745" y="167146"/>
                    <a:pt x="114866" y="167298"/>
                    <a:pt x="114988" y="167298"/>
                  </a:cubicBezTo>
                  <a:lnTo>
                    <a:pt x="115383" y="167298"/>
                  </a:lnTo>
                  <a:cubicBezTo>
                    <a:pt x="115474" y="167298"/>
                    <a:pt x="115535" y="167237"/>
                    <a:pt x="115565" y="167146"/>
                  </a:cubicBezTo>
                  <a:cubicBezTo>
                    <a:pt x="115596" y="167024"/>
                    <a:pt x="115505" y="166903"/>
                    <a:pt x="115383" y="166903"/>
                  </a:cubicBezTo>
                  <a:close/>
                  <a:moveTo>
                    <a:pt x="116569" y="166903"/>
                  </a:moveTo>
                  <a:cubicBezTo>
                    <a:pt x="116477" y="166903"/>
                    <a:pt x="116386" y="166963"/>
                    <a:pt x="116386" y="167024"/>
                  </a:cubicBezTo>
                  <a:cubicBezTo>
                    <a:pt x="116325" y="167146"/>
                    <a:pt x="116417" y="167298"/>
                    <a:pt x="116569" y="167298"/>
                  </a:cubicBezTo>
                  <a:lnTo>
                    <a:pt x="116964" y="167298"/>
                  </a:lnTo>
                  <a:cubicBezTo>
                    <a:pt x="117024" y="167298"/>
                    <a:pt x="117116" y="167237"/>
                    <a:pt x="117146" y="167146"/>
                  </a:cubicBezTo>
                  <a:cubicBezTo>
                    <a:pt x="117176" y="167024"/>
                    <a:pt x="117085" y="166903"/>
                    <a:pt x="116964" y="166903"/>
                  </a:cubicBezTo>
                  <a:close/>
                  <a:moveTo>
                    <a:pt x="118119" y="166903"/>
                  </a:moveTo>
                  <a:cubicBezTo>
                    <a:pt x="118058" y="166903"/>
                    <a:pt x="117967" y="166963"/>
                    <a:pt x="117936" y="167024"/>
                  </a:cubicBezTo>
                  <a:cubicBezTo>
                    <a:pt x="117906" y="167146"/>
                    <a:pt x="117997" y="167298"/>
                    <a:pt x="118119" y="167298"/>
                  </a:cubicBezTo>
                  <a:lnTo>
                    <a:pt x="118514" y="167298"/>
                  </a:lnTo>
                  <a:cubicBezTo>
                    <a:pt x="118605" y="167298"/>
                    <a:pt x="118696" y="167237"/>
                    <a:pt x="118727" y="167146"/>
                  </a:cubicBezTo>
                  <a:cubicBezTo>
                    <a:pt x="118757" y="167024"/>
                    <a:pt x="118666" y="166903"/>
                    <a:pt x="118514" y="166903"/>
                  </a:cubicBezTo>
                  <a:close/>
                  <a:moveTo>
                    <a:pt x="119699" y="166903"/>
                  </a:moveTo>
                  <a:cubicBezTo>
                    <a:pt x="119608" y="166903"/>
                    <a:pt x="119547" y="166963"/>
                    <a:pt x="119517" y="167024"/>
                  </a:cubicBezTo>
                  <a:cubicBezTo>
                    <a:pt x="119487" y="167146"/>
                    <a:pt x="119578" y="167298"/>
                    <a:pt x="119699" y="167298"/>
                  </a:cubicBezTo>
                  <a:lnTo>
                    <a:pt x="120094" y="167298"/>
                  </a:lnTo>
                  <a:cubicBezTo>
                    <a:pt x="120186" y="167298"/>
                    <a:pt x="120246" y="167237"/>
                    <a:pt x="120277" y="167146"/>
                  </a:cubicBezTo>
                  <a:cubicBezTo>
                    <a:pt x="120338" y="167024"/>
                    <a:pt x="120246" y="166903"/>
                    <a:pt x="120094" y="166903"/>
                  </a:cubicBezTo>
                  <a:close/>
                  <a:moveTo>
                    <a:pt x="121280" y="166903"/>
                  </a:moveTo>
                  <a:cubicBezTo>
                    <a:pt x="121189" y="166903"/>
                    <a:pt x="121128" y="166963"/>
                    <a:pt x="121097" y="167024"/>
                  </a:cubicBezTo>
                  <a:cubicBezTo>
                    <a:pt x="121067" y="167146"/>
                    <a:pt x="121158" y="167298"/>
                    <a:pt x="121280" y="167298"/>
                  </a:cubicBezTo>
                  <a:lnTo>
                    <a:pt x="121675" y="167298"/>
                  </a:lnTo>
                  <a:cubicBezTo>
                    <a:pt x="121766" y="167298"/>
                    <a:pt x="121827" y="167237"/>
                    <a:pt x="121857" y="167146"/>
                  </a:cubicBezTo>
                  <a:cubicBezTo>
                    <a:pt x="121888" y="167024"/>
                    <a:pt x="121797" y="166903"/>
                    <a:pt x="121675" y="166903"/>
                  </a:cubicBezTo>
                  <a:close/>
                  <a:moveTo>
                    <a:pt x="122860" y="166903"/>
                  </a:moveTo>
                  <a:cubicBezTo>
                    <a:pt x="122769" y="166903"/>
                    <a:pt x="122678" y="166963"/>
                    <a:pt x="122678" y="167024"/>
                  </a:cubicBezTo>
                  <a:cubicBezTo>
                    <a:pt x="122617" y="167146"/>
                    <a:pt x="122708" y="167298"/>
                    <a:pt x="122860" y="167298"/>
                  </a:cubicBezTo>
                  <a:lnTo>
                    <a:pt x="123256" y="167298"/>
                  </a:lnTo>
                  <a:cubicBezTo>
                    <a:pt x="123347" y="167298"/>
                    <a:pt x="123408" y="167237"/>
                    <a:pt x="123438" y="167146"/>
                  </a:cubicBezTo>
                  <a:cubicBezTo>
                    <a:pt x="123468" y="167024"/>
                    <a:pt x="123377" y="166903"/>
                    <a:pt x="123256" y="166903"/>
                  </a:cubicBezTo>
                  <a:close/>
                  <a:moveTo>
                    <a:pt x="124441" y="166903"/>
                  </a:moveTo>
                  <a:cubicBezTo>
                    <a:pt x="124350" y="166903"/>
                    <a:pt x="124259" y="166963"/>
                    <a:pt x="124228" y="167024"/>
                  </a:cubicBezTo>
                  <a:cubicBezTo>
                    <a:pt x="124198" y="167146"/>
                    <a:pt x="124289" y="167298"/>
                    <a:pt x="124441" y="167298"/>
                  </a:cubicBezTo>
                  <a:lnTo>
                    <a:pt x="124806" y="167298"/>
                  </a:lnTo>
                  <a:cubicBezTo>
                    <a:pt x="124897" y="167298"/>
                    <a:pt x="124988" y="167237"/>
                    <a:pt x="125019" y="167146"/>
                  </a:cubicBezTo>
                  <a:cubicBezTo>
                    <a:pt x="125049" y="167024"/>
                    <a:pt x="124958" y="166903"/>
                    <a:pt x="124806" y="166903"/>
                  </a:cubicBezTo>
                  <a:close/>
                  <a:moveTo>
                    <a:pt x="125991" y="166903"/>
                  </a:moveTo>
                  <a:cubicBezTo>
                    <a:pt x="125900" y="166903"/>
                    <a:pt x="125839" y="166963"/>
                    <a:pt x="125809" y="167024"/>
                  </a:cubicBezTo>
                  <a:cubicBezTo>
                    <a:pt x="125778" y="167146"/>
                    <a:pt x="125870" y="167298"/>
                    <a:pt x="125991" y="167298"/>
                  </a:cubicBezTo>
                  <a:lnTo>
                    <a:pt x="126386" y="167298"/>
                  </a:lnTo>
                  <a:cubicBezTo>
                    <a:pt x="126478" y="167298"/>
                    <a:pt x="126569" y="167237"/>
                    <a:pt x="126569" y="167146"/>
                  </a:cubicBezTo>
                  <a:cubicBezTo>
                    <a:pt x="126629" y="167024"/>
                    <a:pt x="126538" y="166903"/>
                    <a:pt x="126386" y="166903"/>
                  </a:cubicBezTo>
                  <a:close/>
                  <a:moveTo>
                    <a:pt x="127572" y="166903"/>
                  </a:moveTo>
                  <a:cubicBezTo>
                    <a:pt x="127481" y="166903"/>
                    <a:pt x="127420" y="166963"/>
                    <a:pt x="127389" y="167024"/>
                  </a:cubicBezTo>
                  <a:cubicBezTo>
                    <a:pt x="127359" y="167146"/>
                    <a:pt x="127450" y="167298"/>
                    <a:pt x="127572" y="167298"/>
                  </a:cubicBezTo>
                  <a:lnTo>
                    <a:pt x="127967" y="167298"/>
                  </a:lnTo>
                  <a:cubicBezTo>
                    <a:pt x="128058" y="167298"/>
                    <a:pt x="128119" y="167237"/>
                    <a:pt x="128149" y="167146"/>
                  </a:cubicBezTo>
                  <a:cubicBezTo>
                    <a:pt x="128180" y="167024"/>
                    <a:pt x="128088" y="166903"/>
                    <a:pt x="127967" y="166903"/>
                  </a:cubicBezTo>
                  <a:close/>
                  <a:moveTo>
                    <a:pt x="129152" y="166903"/>
                  </a:moveTo>
                  <a:cubicBezTo>
                    <a:pt x="129061" y="166903"/>
                    <a:pt x="128970" y="166963"/>
                    <a:pt x="128970" y="167024"/>
                  </a:cubicBezTo>
                  <a:cubicBezTo>
                    <a:pt x="128909" y="167146"/>
                    <a:pt x="129000" y="167298"/>
                    <a:pt x="129152" y="167298"/>
                  </a:cubicBezTo>
                  <a:lnTo>
                    <a:pt x="129547" y="167298"/>
                  </a:lnTo>
                  <a:cubicBezTo>
                    <a:pt x="129639" y="167298"/>
                    <a:pt x="129699" y="167237"/>
                    <a:pt x="129730" y="167146"/>
                  </a:cubicBezTo>
                  <a:cubicBezTo>
                    <a:pt x="129760" y="167024"/>
                    <a:pt x="129669" y="166903"/>
                    <a:pt x="129547" y="166903"/>
                  </a:cubicBezTo>
                  <a:close/>
                  <a:moveTo>
                    <a:pt x="1" y="83649"/>
                  </a:moveTo>
                  <a:lnTo>
                    <a:pt x="1" y="83984"/>
                  </a:lnTo>
                  <a:cubicBezTo>
                    <a:pt x="1" y="84075"/>
                    <a:pt x="31" y="84136"/>
                    <a:pt x="123" y="84166"/>
                  </a:cubicBezTo>
                  <a:cubicBezTo>
                    <a:pt x="244" y="84196"/>
                    <a:pt x="366" y="84105"/>
                    <a:pt x="366" y="83984"/>
                  </a:cubicBezTo>
                  <a:lnTo>
                    <a:pt x="366" y="83649"/>
                  </a:lnTo>
                  <a:lnTo>
                    <a:pt x="366" y="83315"/>
                  </a:lnTo>
                  <a:cubicBezTo>
                    <a:pt x="366" y="83224"/>
                    <a:pt x="335" y="83163"/>
                    <a:pt x="244" y="83132"/>
                  </a:cubicBezTo>
                  <a:cubicBezTo>
                    <a:pt x="123" y="83102"/>
                    <a:pt x="1" y="83193"/>
                    <a:pt x="1" y="83315"/>
                  </a:cubicBezTo>
                  <a:close/>
                  <a:moveTo>
                    <a:pt x="366" y="85169"/>
                  </a:moveTo>
                  <a:cubicBezTo>
                    <a:pt x="366" y="85078"/>
                    <a:pt x="335" y="84987"/>
                    <a:pt x="244" y="84987"/>
                  </a:cubicBezTo>
                  <a:cubicBezTo>
                    <a:pt x="123" y="84926"/>
                    <a:pt x="1" y="85017"/>
                    <a:pt x="1" y="85169"/>
                  </a:cubicBezTo>
                  <a:lnTo>
                    <a:pt x="1" y="85564"/>
                  </a:lnTo>
                  <a:cubicBezTo>
                    <a:pt x="1" y="85625"/>
                    <a:pt x="31" y="85716"/>
                    <a:pt x="123" y="85746"/>
                  </a:cubicBezTo>
                  <a:cubicBezTo>
                    <a:pt x="244" y="85777"/>
                    <a:pt x="366" y="85686"/>
                    <a:pt x="366" y="85564"/>
                  </a:cubicBezTo>
                  <a:close/>
                  <a:moveTo>
                    <a:pt x="366" y="86719"/>
                  </a:moveTo>
                  <a:cubicBezTo>
                    <a:pt x="366" y="86658"/>
                    <a:pt x="335" y="86567"/>
                    <a:pt x="244" y="86537"/>
                  </a:cubicBezTo>
                  <a:cubicBezTo>
                    <a:pt x="123" y="86506"/>
                    <a:pt x="1" y="86598"/>
                    <a:pt x="1" y="86719"/>
                  </a:cubicBezTo>
                  <a:lnTo>
                    <a:pt x="1" y="87114"/>
                  </a:lnTo>
                  <a:cubicBezTo>
                    <a:pt x="1" y="87205"/>
                    <a:pt x="31" y="87297"/>
                    <a:pt x="123" y="87297"/>
                  </a:cubicBezTo>
                  <a:cubicBezTo>
                    <a:pt x="244" y="87357"/>
                    <a:pt x="366" y="87266"/>
                    <a:pt x="366" y="87114"/>
                  </a:cubicBezTo>
                  <a:close/>
                  <a:moveTo>
                    <a:pt x="366" y="88300"/>
                  </a:moveTo>
                  <a:cubicBezTo>
                    <a:pt x="366" y="88209"/>
                    <a:pt x="335" y="88148"/>
                    <a:pt x="244" y="88117"/>
                  </a:cubicBezTo>
                  <a:cubicBezTo>
                    <a:pt x="123" y="88087"/>
                    <a:pt x="1" y="88178"/>
                    <a:pt x="1" y="88300"/>
                  </a:cubicBezTo>
                  <a:lnTo>
                    <a:pt x="1" y="88695"/>
                  </a:lnTo>
                  <a:cubicBezTo>
                    <a:pt x="1" y="88786"/>
                    <a:pt x="31" y="88847"/>
                    <a:pt x="123" y="88877"/>
                  </a:cubicBezTo>
                  <a:cubicBezTo>
                    <a:pt x="244" y="88938"/>
                    <a:pt x="366" y="88816"/>
                    <a:pt x="366" y="88695"/>
                  </a:cubicBezTo>
                  <a:close/>
                  <a:moveTo>
                    <a:pt x="366" y="89880"/>
                  </a:moveTo>
                  <a:cubicBezTo>
                    <a:pt x="366" y="89789"/>
                    <a:pt x="335" y="89728"/>
                    <a:pt x="244" y="89698"/>
                  </a:cubicBezTo>
                  <a:cubicBezTo>
                    <a:pt x="123" y="89637"/>
                    <a:pt x="1" y="89759"/>
                    <a:pt x="1" y="89880"/>
                  </a:cubicBezTo>
                  <a:lnTo>
                    <a:pt x="1" y="90275"/>
                  </a:lnTo>
                  <a:cubicBezTo>
                    <a:pt x="1" y="90367"/>
                    <a:pt x="31" y="90427"/>
                    <a:pt x="123" y="90458"/>
                  </a:cubicBezTo>
                  <a:cubicBezTo>
                    <a:pt x="244" y="90488"/>
                    <a:pt x="366" y="90397"/>
                    <a:pt x="366" y="90275"/>
                  </a:cubicBezTo>
                  <a:close/>
                  <a:moveTo>
                    <a:pt x="366" y="91461"/>
                  </a:moveTo>
                  <a:cubicBezTo>
                    <a:pt x="366" y="91370"/>
                    <a:pt x="335" y="91278"/>
                    <a:pt x="244" y="91248"/>
                  </a:cubicBezTo>
                  <a:cubicBezTo>
                    <a:pt x="123" y="91218"/>
                    <a:pt x="1" y="91309"/>
                    <a:pt x="1" y="91461"/>
                  </a:cubicBezTo>
                  <a:lnTo>
                    <a:pt x="1" y="91856"/>
                  </a:lnTo>
                  <a:cubicBezTo>
                    <a:pt x="1" y="91917"/>
                    <a:pt x="31" y="92008"/>
                    <a:pt x="123" y="92038"/>
                  </a:cubicBezTo>
                  <a:cubicBezTo>
                    <a:pt x="244" y="92069"/>
                    <a:pt x="366" y="91978"/>
                    <a:pt x="366" y="91856"/>
                  </a:cubicBezTo>
                  <a:close/>
                  <a:moveTo>
                    <a:pt x="366" y="93011"/>
                  </a:moveTo>
                  <a:cubicBezTo>
                    <a:pt x="366" y="92920"/>
                    <a:pt x="335" y="92859"/>
                    <a:pt x="244" y="92829"/>
                  </a:cubicBezTo>
                  <a:cubicBezTo>
                    <a:pt x="123" y="92798"/>
                    <a:pt x="1" y="92889"/>
                    <a:pt x="1" y="93011"/>
                  </a:cubicBezTo>
                  <a:lnTo>
                    <a:pt x="1" y="93406"/>
                  </a:lnTo>
                  <a:cubicBezTo>
                    <a:pt x="1" y="93497"/>
                    <a:pt x="31" y="93589"/>
                    <a:pt x="123" y="93589"/>
                  </a:cubicBezTo>
                  <a:cubicBezTo>
                    <a:pt x="244" y="93649"/>
                    <a:pt x="366" y="93558"/>
                    <a:pt x="366" y="93406"/>
                  </a:cubicBezTo>
                  <a:close/>
                  <a:moveTo>
                    <a:pt x="366" y="94592"/>
                  </a:moveTo>
                  <a:cubicBezTo>
                    <a:pt x="366" y="94500"/>
                    <a:pt x="335" y="94440"/>
                    <a:pt x="244" y="94409"/>
                  </a:cubicBezTo>
                  <a:cubicBezTo>
                    <a:pt x="123" y="94379"/>
                    <a:pt x="1" y="94470"/>
                    <a:pt x="1" y="94592"/>
                  </a:cubicBezTo>
                  <a:lnTo>
                    <a:pt x="1" y="94987"/>
                  </a:lnTo>
                  <a:cubicBezTo>
                    <a:pt x="1" y="95078"/>
                    <a:pt x="31" y="95139"/>
                    <a:pt x="123" y="95169"/>
                  </a:cubicBezTo>
                  <a:cubicBezTo>
                    <a:pt x="244" y="95199"/>
                    <a:pt x="366" y="95108"/>
                    <a:pt x="366" y="94987"/>
                  </a:cubicBezTo>
                  <a:close/>
                  <a:moveTo>
                    <a:pt x="366" y="96172"/>
                  </a:moveTo>
                  <a:cubicBezTo>
                    <a:pt x="366" y="96081"/>
                    <a:pt x="335" y="95990"/>
                    <a:pt x="244" y="95990"/>
                  </a:cubicBezTo>
                  <a:cubicBezTo>
                    <a:pt x="123" y="95929"/>
                    <a:pt x="1" y="96020"/>
                    <a:pt x="1" y="96172"/>
                  </a:cubicBezTo>
                  <a:lnTo>
                    <a:pt x="1" y="96567"/>
                  </a:lnTo>
                  <a:cubicBezTo>
                    <a:pt x="1" y="96658"/>
                    <a:pt x="31" y="96719"/>
                    <a:pt x="123" y="96750"/>
                  </a:cubicBezTo>
                  <a:cubicBezTo>
                    <a:pt x="244" y="96780"/>
                    <a:pt x="366" y="96689"/>
                    <a:pt x="366" y="96567"/>
                  </a:cubicBezTo>
                  <a:close/>
                  <a:moveTo>
                    <a:pt x="366" y="97722"/>
                  </a:moveTo>
                  <a:cubicBezTo>
                    <a:pt x="366" y="97662"/>
                    <a:pt x="335" y="97570"/>
                    <a:pt x="244" y="97540"/>
                  </a:cubicBezTo>
                  <a:cubicBezTo>
                    <a:pt x="123" y="97510"/>
                    <a:pt x="1" y="97601"/>
                    <a:pt x="1" y="97722"/>
                  </a:cubicBezTo>
                  <a:lnTo>
                    <a:pt x="1" y="98117"/>
                  </a:lnTo>
                  <a:cubicBezTo>
                    <a:pt x="1" y="98209"/>
                    <a:pt x="31" y="98300"/>
                    <a:pt x="123" y="98330"/>
                  </a:cubicBezTo>
                  <a:cubicBezTo>
                    <a:pt x="244" y="98361"/>
                    <a:pt x="366" y="98269"/>
                    <a:pt x="366" y="98117"/>
                  </a:cubicBezTo>
                  <a:close/>
                  <a:moveTo>
                    <a:pt x="366" y="99303"/>
                  </a:moveTo>
                  <a:cubicBezTo>
                    <a:pt x="366" y="99212"/>
                    <a:pt x="335" y="99151"/>
                    <a:pt x="244" y="99121"/>
                  </a:cubicBezTo>
                  <a:cubicBezTo>
                    <a:pt x="123" y="99090"/>
                    <a:pt x="1" y="99181"/>
                    <a:pt x="1" y="99303"/>
                  </a:cubicBezTo>
                  <a:lnTo>
                    <a:pt x="1" y="99698"/>
                  </a:lnTo>
                  <a:cubicBezTo>
                    <a:pt x="1" y="99789"/>
                    <a:pt x="31" y="99850"/>
                    <a:pt x="123" y="99880"/>
                  </a:cubicBezTo>
                  <a:cubicBezTo>
                    <a:pt x="244" y="99941"/>
                    <a:pt x="366" y="99850"/>
                    <a:pt x="366" y="99698"/>
                  </a:cubicBezTo>
                  <a:close/>
                  <a:moveTo>
                    <a:pt x="366" y="100883"/>
                  </a:moveTo>
                  <a:cubicBezTo>
                    <a:pt x="366" y="100792"/>
                    <a:pt x="335" y="100731"/>
                    <a:pt x="244" y="100701"/>
                  </a:cubicBezTo>
                  <a:cubicBezTo>
                    <a:pt x="123" y="100640"/>
                    <a:pt x="1" y="100762"/>
                    <a:pt x="1" y="100883"/>
                  </a:cubicBezTo>
                  <a:lnTo>
                    <a:pt x="1" y="101279"/>
                  </a:lnTo>
                  <a:cubicBezTo>
                    <a:pt x="1" y="101370"/>
                    <a:pt x="31" y="101431"/>
                    <a:pt x="123" y="101461"/>
                  </a:cubicBezTo>
                  <a:cubicBezTo>
                    <a:pt x="244" y="101491"/>
                    <a:pt x="366" y="101400"/>
                    <a:pt x="366" y="101279"/>
                  </a:cubicBezTo>
                  <a:close/>
                  <a:moveTo>
                    <a:pt x="366" y="102464"/>
                  </a:moveTo>
                  <a:cubicBezTo>
                    <a:pt x="366" y="102373"/>
                    <a:pt x="335" y="102282"/>
                    <a:pt x="244" y="102282"/>
                  </a:cubicBezTo>
                  <a:cubicBezTo>
                    <a:pt x="123" y="102221"/>
                    <a:pt x="1" y="102312"/>
                    <a:pt x="1" y="102464"/>
                  </a:cubicBezTo>
                  <a:lnTo>
                    <a:pt x="1" y="102859"/>
                  </a:lnTo>
                  <a:cubicBezTo>
                    <a:pt x="1" y="102920"/>
                    <a:pt x="31" y="103011"/>
                    <a:pt x="123" y="103042"/>
                  </a:cubicBezTo>
                  <a:cubicBezTo>
                    <a:pt x="244" y="103072"/>
                    <a:pt x="366" y="102981"/>
                    <a:pt x="366" y="102859"/>
                  </a:cubicBezTo>
                  <a:close/>
                  <a:moveTo>
                    <a:pt x="366" y="104014"/>
                  </a:moveTo>
                  <a:cubicBezTo>
                    <a:pt x="366" y="103953"/>
                    <a:pt x="335" y="103862"/>
                    <a:pt x="244" y="103832"/>
                  </a:cubicBezTo>
                  <a:cubicBezTo>
                    <a:pt x="123" y="103801"/>
                    <a:pt x="1" y="103893"/>
                    <a:pt x="1" y="104014"/>
                  </a:cubicBezTo>
                  <a:lnTo>
                    <a:pt x="1" y="104409"/>
                  </a:lnTo>
                  <a:cubicBezTo>
                    <a:pt x="1" y="104501"/>
                    <a:pt x="31" y="104592"/>
                    <a:pt x="123" y="104592"/>
                  </a:cubicBezTo>
                  <a:cubicBezTo>
                    <a:pt x="244" y="104653"/>
                    <a:pt x="366" y="104561"/>
                    <a:pt x="366" y="104409"/>
                  </a:cubicBezTo>
                  <a:close/>
                  <a:moveTo>
                    <a:pt x="366" y="105595"/>
                  </a:moveTo>
                  <a:cubicBezTo>
                    <a:pt x="366" y="105504"/>
                    <a:pt x="335" y="105443"/>
                    <a:pt x="244" y="105412"/>
                  </a:cubicBezTo>
                  <a:cubicBezTo>
                    <a:pt x="123" y="105382"/>
                    <a:pt x="1" y="105473"/>
                    <a:pt x="1" y="105595"/>
                  </a:cubicBezTo>
                  <a:lnTo>
                    <a:pt x="1" y="105990"/>
                  </a:lnTo>
                  <a:cubicBezTo>
                    <a:pt x="1" y="106081"/>
                    <a:pt x="31" y="106142"/>
                    <a:pt x="123" y="106172"/>
                  </a:cubicBezTo>
                  <a:cubicBezTo>
                    <a:pt x="244" y="106233"/>
                    <a:pt x="366" y="106112"/>
                    <a:pt x="366" y="105990"/>
                  </a:cubicBezTo>
                  <a:close/>
                  <a:moveTo>
                    <a:pt x="366" y="107175"/>
                  </a:moveTo>
                  <a:cubicBezTo>
                    <a:pt x="366" y="107084"/>
                    <a:pt x="335" y="107023"/>
                    <a:pt x="244" y="106993"/>
                  </a:cubicBezTo>
                  <a:cubicBezTo>
                    <a:pt x="123" y="106932"/>
                    <a:pt x="1" y="107023"/>
                    <a:pt x="1" y="107175"/>
                  </a:cubicBezTo>
                  <a:lnTo>
                    <a:pt x="1" y="107570"/>
                  </a:lnTo>
                  <a:cubicBezTo>
                    <a:pt x="1" y="107662"/>
                    <a:pt x="31" y="107722"/>
                    <a:pt x="123" y="107753"/>
                  </a:cubicBezTo>
                  <a:cubicBezTo>
                    <a:pt x="244" y="107783"/>
                    <a:pt x="366" y="107692"/>
                    <a:pt x="366" y="107570"/>
                  </a:cubicBezTo>
                  <a:close/>
                  <a:moveTo>
                    <a:pt x="366" y="108756"/>
                  </a:moveTo>
                  <a:cubicBezTo>
                    <a:pt x="366" y="108665"/>
                    <a:pt x="335" y="108574"/>
                    <a:pt x="244" y="108543"/>
                  </a:cubicBezTo>
                  <a:cubicBezTo>
                    <a:pt x="123" y="108513"/>
                    <a:pt x="1" y="108604"/>
                    <a:pt x="1" y="108756"/>
                  </a:cubicBezTo>
                  <a:lnTo>
                    <a:pt x="1" y="109121"/>
                  </a:lnTo>
                  <a:cubicBezTo>
                    <a:pt x="1" y="109212"/>
                    <a:pt x="31" y="109303"/>
                    <a:pt x="123" y="109333"/>
                  </a:cubicBezTo>
                  <a:cubicBezTo>
                    <a:pt x="244" y="109364"/>
                    <a:pt x="366" y="109273"/>
                    <a:pt x="366" y="109121"/>
                  </a:cubicBezTo>
                  <a:close/>
                  <a:moveTo>
                    <a:pt x="366" y="110306"/>
                  </a:moveTo>
                  <a:cubicBezTo>
                    <a:pt x="366" y="110215"/>
                    <a:pt x="335" y="110154"/>
                    <a:pt x="244" y="110124"/>
                  </a:cubicBezTo>
                  <a:cubicBezTo>
                    <a:pt x="123" y="110093"/>
                    <a:pt x="1" y="110185"/>
                    <a:pt x="1" y="110306"/>
                  </a:cubicBezTo>
                  <a:lnTo>
                    <a:pt x="1" y="110701"/>
                  </a:lnTo>
                  <a:cubicBezTo>
                    <a:pt x="1" y="110792"/>
                    <a:pt x="31" y="110884"/>
                    <a:pt x="123" y="110884"/>
                  </a:cubicBezTo>
                  <a:cubicBezTo>
                    <a:pt x="244" y="110944"/>
                    <a:pt x="366" y="110853"/>
                    <a:pt x="366" y="110701"/>
                  </a:cubicBezTo>
                  <a:close/>
                  <a:moveTo>
                    <a:pt x="366" y="111887"/>
                  </a:moveTo>
                  <a:cubicBezTo>
                    <a:pt x="366" y="111795"/>
                    <a:pt x="335" y="111735"/>
                    <a:pt x="244" y="111704"/>
                  </a:cubicBezTo>
                  <a:cubicBezTo>
                    <a:pt x="123" y="111674"/>
                    <a:pt x="1" y="111765"/>
                    <a:pt x="1" y="111887"/>
                  </a:cubicBezTo>
                  <a:lnTo>
                    <a:pt x="1" y="112282"/>
                  </a:lnTo>
                  <a:cubicBezTo>
                    <a:pt x="1" y="112373"/>
                    <a:pt x="31" y="112434"/>
                    <a:pt x="123" y="112464"/>
                  </a:cubicBezTo>
                  <a:cubicBezTo>
                    <a:pt x="244" y="112495"/>
                    <a:pt x="366" y="112403"/>
                    <a:pt x="366" y="112282"/>
                  </a:cubicBezTo>
                  <a:close/>
                  <a:moveTo>
                    <a:pt x="366" y="113467"/>
                  </a:moveTo>
                  <a:cubicBezTo>
                    <a:pt x="366" y="113376"/>
                    <a:pt x="335" y="113285"/>
                    <a:pt x="244" y="113285"/>
                  </a:cubicBezTo>
                  <a:cubicBezTo>
                    <a:pt x="123" y="113224"/>
                    <a:pt x="1" y="113315"/>
                    <a:pt x="1" y="113467"/>
                  </a:cubicBezTo>
                  <a:lnTo>
                    <a:pt x="1" y="113862"/>
                  </a:lnTo>
                  <a:cubicBezTo>
                    <a:pt x="1" y="113954"/>
                    <a:pt x="31" y="114014"/>
                    <a:pt x="123" y="114045"/>
                  </a:cubicBezTo>
                  <a:cubicBezTo>
                    <a:pt x="244" y="114075"/>
                    <a:pt x="366" y="113984"/>
                    <a:pt x="366" y="113862"/>
                  </a:cubicBezTo>
                  <a:close/>
                  <a:moveTo>
                    <a:pt x="366" y="115017"/>
                  </a:moveTo>
                  <a:cubicBezTo>
                    <a:pt x="366" y="114957"/>
                    <a:pt x="335" y="114865"/>
                    <a:pt x="244" y="114835"/>
                  </a:cubicBezTo>
                  <a:cubicBezTo>
                    <a:pt x="123" y="114805"/>
                    <a:pt x="1" y="114896"/>
                    <a:pt x="1" y="115017"/>
                  </a:cubicBezTo>
                  <a:lnTo>
                    <a:pt x="1" y="115413"/>
                  </a:lnTo>
                  <a:cubicBezTo>
                    <a:pt x="1" y="115504"/>
                    <a:pt x="31" y="115595"/>
                    <a:pt x="123" y="115625"/>
                  </a:cubicBezTo>
                  <a:cubicBezTo>
                    <a:pt x="244" y="115656"/>
                    <a:pt x="366" y="115565"/>
                    <a:pt x="366" y="115413"/>
                  </a:cubicBezTo>
                  <a:close/>
                  <a:moveTo>
                    <a:pt x="366" y="116598"/>
                  </a:moveTo>
                  <a:cubicBezTo>
                    <a:pt x="366" y="116507"/>
                    <a:pt x="335" y="116446"/>
                    <a:pt x="244" y="116416"/>
                  </a:cubicBezTo>
                  <a:cubicBezTo>
                    <a:pt x="123" y="116385"/>
                    <a:pt x="1" y="116476"/>
                    <a:pt x="1" y="116598"/>
                  </a:cubicBezTo>
                  <a:lnTo>
                    <a:pt x="1" y="116993"/>
                  </a:lnTo>
                  <a:cubicBezTo>
                    <a:pt x="1" y="117084"/>
                    <a:pt x="31" y="117145"/>
                    <a:pt x="123" y="117175"/>
                  </a:cubicBezTo>
                  <a:cubicBezTo>
                    <a:pt x="244" y="117236"/>
                    <a:pt x="366" y="117115"/>
                    <a:pt x="366" y="116993"/>
                  </a:cubicBezTo>
                  <a:close/>
                  <a:moveTo>
                    <a:pt x="366" y="118179"/>
                  </a:moveTo>
                  <a:cubicBezTo>
                    <a:pt x="366" y="118087"/>
                    <a:pt x="335" y="118027"/>
                    <a:pt x="244" y="117996"/>
                  </a:cubicBezTo>
                  <a:cubicBezTo>
                    <a:pt x="123" y="117935"/>
                    <a:pt x="1" y="118057"/>
                    <a:pt x="1" y="118179"/>
                  </a:cubicBezTo>
                  <a:lnTo>
                    <a:pt x="1" y="118574"/>
                  </a:lnTo>
                  <a:cubicBezTo>
                    <a:pt x="1" y="118665"/>
                    <a:pt x="31" y="118726"/>
                    <a:pt x="123" y="118756"/>
                  </a:cubicBezTo>
                  <a:cubicBezTo>
                    <a:pt x="244" y="118786"/>
                    <a:pt x="366" y="118695"/>
                    <a:pt x="366" y="118574"/>
                  </a:cubicBezTo>
                  <a:close/>
                  <a:moveTo>
                    <a:pt x="366" y="119759"/>
                  </a:moveTo>
                  <a:cubicBezTo>
                    <a:pt x="366" y="119668"/>
                    <a:pt x="335" y="119577"/>
                    <a:pt x="244" y="119577"/>
                  </a:cubicBezTo>
                  <a:cubicBezTo>
                    <a:pt x="123" y="119516"/>
                    <a:pt x="1" y="119607"/>
                    <a:pt x="1" y="119759"/>
                  </a:cubicBezTo>
                  <a:lnTo>
                    <a:pt x="1" y="120154"/>
                  </a:lnTo>
                  <a:cubicBezTo>
                    <a:pt x="1" y="120215"/>
                    <a:pt x="31" y="120306"/>
                    <a:pt x="123" y="120337"/>
                  </a:cubicBezTo>
                  <a:cubicBezTo>
                    <a:pt x="244" y="120367"/>
                    <a:pt x="366" y="120276"/>
                    <a:pt x="366" y="120154"/>
                  </a:cubicBezTo>
                  <a:close/>
                  <a:moveTo>
                    <a:pt x="366" y="121309"/>
                  </a:moveTo>
                  <a:cubicBezTo>
                    <a:pt x="366" y="121249"/>
                    <a:pt x="335" y="121157"/>
                    <a:pt x="244" y="121127"/>
                  </a:cubicBezTo>
                  <a:cubicBezTo>
                    <a:pt x="123" y="121097"/>
                    <a:pt x="1" y="121188"/>
                    <a:pt x="1" y="121309"/>
                  </a:cubicBezTo>
                  <a:lnTo>
                    <a:pt x="1" y="121704"/>
                  </a:lnTo>
                  <a:cubicBezTo>
                    <a:pt x="1" y="121796"/>
                    <a:pt x="31" y="121887"/>
                    <a:pt x="123" y="121887"/>
                  </a:cubicBezTo>
                  <a:cubicBezTo>
                    <a:pt x="244" y="121948"/>
                    <a:pt x="366" y="121856"/>
                    <a:pt x="366" y="121704"/>
                  </a:cubicBezTo>
                  <a:close/>
                  <a:moveTo>
                    <a:pt x="366" y="122890"/>
                  </a:moveTo>
                  <a:cubicBezTo>
                    <a:pt x="366" y="122799"/>
                    <a:pt x="335" y="122738"/>
                    <a:pt x="244" y="122707"/>
                  </a:cubicBezTo>
                  <a:cubicBezTo>
                    <a:pt x="123" y="122677"/>
                    <a:pt x="1" y="122768"/>
                    <a:pt x="1" y="122890"/>
                  </a:cubicBezTo>
                  <a:lnTo>
                    <a:pt x="1" y="123285"/>
                  </a:lnTo>
                  <a:cubicBezTo>
                    <a:pt x="1" y="123376"/>
                    <a:pt x="31" y="123437"/>
                    <a:pt x="123" y="123467"/>
                  </a:cubicBezTo>
                  <a:cubicBezTo>
                    <a:pt x="244" y="123528"/>
                    <a:pt x="366" y="123407"/>
                    <a:pt x="366" y="123285"/>
                  </a:cubicBezTo>
                  <a:close/>
                  <a:moveTo>
                    <a:pt x="366" y="124470"/>
                  </a:moveTo>
                  <a:cubicBezTo>
                    <a:pt x="366" y="124379"/>
                    <a:pt x="335" y="124318"/>
                    <a:pt x="244" y="124288"/>
                  </a:cubicBezTo>
                  <a:cubicBezTo>
                    <a:pt x="123" y="124227"/>
                    <a:pt x="1" y="124318"/>
                    <a:pt x="1" y="124470"/>
                  </a:cubicBezTo>
                  <a:lnTo>
                    <a:pt x="1" y="124866"/>
                  </a:lnTo>
                  <a:cubicBezTo>
                    <a:pt x="1" y="124957"/>
                    <a:pt x="31" y="125018"/>
                    <a:pt x="123" y="125048"/>
                  </a:cubicBezTo>
                  <a:cubicBezTo>
                    <a:pt x="244" y="125078"/>
                    <a:pt x="366" y="124987"/>
                    <a:pt x="366" y="124866"/>
                  </a:cubicBezTo>
                  <a:close/>
                  <a:moveTo>
                    <a:pt x="366" y="126051"/>
                  </a:moveTo>
                  <a:cubicBezTo>
                    <a:pt x="366" y="125960"/>
                    <a:pt x="335" y="125869"/>
                    <a:pt x="244" y="125838"/>
                  </a:cubicBezTo>
                  <a:cubicBezTo>
                    <a:pt x="123" y="125808"/>
                    <a:pt x="1" y="125899"/>
                    <a:pt x="1" y="126051"/>
                  </a:cubicBezTo>
                  <a:lnTo>
                    <a:pt x="1" y="126416"/>
                  </a:lnTo>
                  <a:cubicBezTo>
                    <a:pt x="1" y="126507"/>
                    <a:pt x="31" y="126598"/>
                    <a:pt x="123" y="126629"/>
                  </a:cubicBezTo>
                  <a:cubicBezTo>
                    <a:pt x="244" y="126659"/>
                    <a:pt x="366" y="126568"/>
                    <a:pt x="366" y="126416"/>
                  </a:cubicBezTo>
                  <a:close/>
                  <a:moveTo>
                    <a:pt x="366" y="127601"/>
                  </a:moveTo>
                  <a:cubicBezTo>
                    <a:pt x="366" y="127510"/>
                    <a:pt x="335" y="127449"/>
                    <a:pt x="244" y="127419"/>
                  </a:cubicBezTo>
                  <a:cubicBezTo>
                    <a:pt x="123" y="127388"/>
                    <a:pt x="1" y="127480"/>
                    <a:pt x="1" y="127601"/>
                  </a:cubicBezTo>
                  <a:lnTo>
                    <a:pt x="1" y="127996"/>
                  </a:lnTo>
                  <a:cubicBezTo>
                    <a:pt x="1" y="128088"/>
                    <a:pt x="31" y="128179"/>
                    <a:pt x="123" y="128179"/>
                  </a:cubicBezTo>
                  <a:cubicBezTo>
                    <a:pt x="244" y="128239"/>
                    <a:pt x="366" y="128148"/>
                    <a:pt x="366" y="127996"/>
                  </a:cubicBezTo>
                  <a:close/>
                  <a:moveTo>
                    <a:pt x="366" y="129182"/>
                  </a:moveTo>
                  <a:cubicBezTo>
                    <a:pt x="366" y="129091"/>
                    <a:pt x="335" y="129030"/>
                    <a:pt x="244" y="128999"/>
                  </a:cubicBezTo>
                  <a:cubicBezTo>
                    <a:pt x="123" y="128969"/>
                    <a:pt x="1" y="129060"/>
                    <a:pt x="1" y="129182"/>
                  </a:cubicBezTo>
                  <a:lnTo>
                    <a:pt x="1" y="129577"/>
                  </a:lnTo>
                  <a:cubicBezTo>
                    <a:pt x="1" y="129668"/>
                    <a:pt x="31" y="129729"/>
                    <a:pt x="123" y="129759"/>
                  </a:cubicBezTo>
                  <a:cubicBezTo>
                    <a:pt x="244" y="129790"/>
                    <a:pt x="366" y="129698"/>
                    <a:pt x="366" y="129577"/>
                  </a:cubicBezTo>
                  <a:close/>
                  <a:moveTo>
                    <a:pt x="366" y="130762"/>
                  </a:moveTo>
                  <a:cubicBezTo>
                    <a:pt x="366" y="130671"/>
                    <a:pt x="335" y="130580"/>
                    <a:pt x="244" y="130580"/>
                  </a:cubicBezTo>
                  <a:cubicBezTo>
                    <a:pt x="123" y="130519"/>
                    <a:pt x="1" y="130610"/>
                    <a:pt x="1" y="130762"/>
                  </a:cubicBezTo>
                  <a:lnTo>
                    <a:pt x="1" y="131157"/>
                  </a:lnTo>
                  <a:cubicBezTo>
                    <a:pt x="1" y="131218"/>
                    <a:pt x="31" y="131309"/>
                    <a:pt x="123" y="131340"/>
                  </a:cubicBezTo>
                  <a:cubicBezTo>
                    <a:pt x="244" y="131370"/>
                    <a:pt x="366" y="131279"/>
                    <a:pt x="366" y="131157"/>
                  </a:cubicBezTo>
                  <a:close/>
                  <a:moveTo>
                    <a:pt x="366" y="132312"/>
                  </a:moveTo>
                  <a:cubicBezTo>
                    <a:pt x="366" y="132252"/>
                    <a:pt x="335" y="132161"/>
                    <a:pt x="244" y="132130"/>
                  </a:cubicBezTo>
                  <a:cubicBezTo>
                    <a:pt x="123" y="132100"/>
                    <a:pt x="1" y="132191"/>
                    <a:pt x="1" y="132312"/>
                  </a:cubicBezTo>
                  <a:lnTo>
                    <a:pt x="1" y="132708"/>
                  </a:lnTo>
                  <a:cubicBezTo>
                    <a:pt x="1" y="132799"/>
                    <a:pt x="31" y="132890"/>
                    <a:pt x="123" y="132920"/>
                  </a:cubicBezTo>
                  <a:cubicBezTo>
                    <a:pt x="244" y="132951"/>
                    <a:pt x="366" y="132860"/>
                    <a:pt x="366" y="132708"/>
                  </a:cubicBezTo>
                  <a:close/>
                  <a:moveTo>
                    <a:pt x="366" y="133893"/>
                  </a:moveTo>
                  <a:cubicBezTo>
                    <a:pt x="366" y="133802"/>
                    <a:pt x="335" y="133741"/>
                    <a:pt x="244" y="133711"/>
                  </a:cubicBezTo>
                  <a:cubicBezTo>
                    <a:pt x="123" y="133680"/>
                    <a:pt x="1" y="133771"/>
                    <a:pt x="1" y="133893"/>
                  </a:cubicBezTo>
                  <a:lnTo>
                    <a:pt x="1" y="134288"/>
                  </a:lnTo>
                  <a:cubicBezTo>
                    <a:pt x="1" y="134379"/>
                    <a:pt x="31" y="134440"/>
                    <a:pt x="123" y="134471"/>
                  </a:cubicBezTo>
                  <a:cubicBezTo>
                    <a:pt x="244" y="134531"/>
                    <a:pt x="366" y="134410"/>
                    <a:pt x="366" y="134288"/>
                  </a:cubicBezTo>
                  <a:close/>
                  <a:moveTo>
                    <a:pt x="366" y="135474"/>
                  </a:moveTo>
                  <a:cubicBezTo>
                    <a:pt x="366" y="135382"/>
                    <a:pt x="335" y="135322"/>
                    <a:pt x="244" y="135291"/>
                  </a:cubicBezTo>
                  <a:cubicBezTo>
                    <a:pt x="123" y="135230"/>
                    <a:pt x="1" y="135352"/>
                    <a:pt x="1" y="135474"/>
                  </a:cubicBezTo>
                  <a:lnTo>
                    <a:pt x="1" y="135869"/>
                  </a:lnTo>
                  <a:cubicBezTo>
                    <a:pt x="1" y="135960"/>
                    <a:pt x="31" y="136021"/>
                    <a:pt x="123" y="136051"/>
                  </a:cubicBezTo>
                  <a:cubicBezTo>
                    <a:pt x="244" y="136082"/>
                    <a:pt x="366" y="135990"/>
                    <a:pt x="366" y="135869"/>
                  </a:cubicBezTo>
                  <a:close/>
                  <a:moveTo>
                    <a:pt x="366" y="137054"/>
                  </a:moveTo>
                  <a:cubicBezTo>
                    <a:pt x="366" y="136963"/>
                    <a:pt x="335" y="136872"/>
                    <a:pt x="244" y="136841"/>
                  </a:cubicBezTo>
                  <a:cubicBezTo>
                    <a:pt x="123" y="136811"/>
                    <a:pt x="1" y="136902"/>
                    <a:pt x="1" y="137054"/>
                  </a:cubicBezTo>
                  <a:lnTo>
                    <a:pt x="1" y="137449"/>
                  </a:lnTo>
                  <a:cubicBezTo>
                    <a:pt x="1" y="137510"/>
                    <a:pt x="31" y="137601"/>
                    <a:pt x="123" y="137632"/>
                  </a:cubicBezTo>
                  <a:cubicBezTo>
                    <a:pt x="244" y="137662"/>
                    <a:pt x="366" y="137571"/>
                    <a:pt x="366" y="137449"/>
                  </a:cubicBezTo>
                  <a:close/>
                  <a:moveTo>
                    <a:pt x="366" y="138604"/>
                  </a:moveTo>
                  <a:cubicBezTo>
                    <a:pt x="366" y="138544"/>
                    <a:pt x="335" y="138452"/>
                    <a:pt x="244" y="138422"/>
                  </a:cubicBezTo>
                  <a:cubicBezTo>
                    <a:pt x="123" y="138392"/>
                    <a:pt x="1" y="138483"/>
                    <a:pt x="1" y="138604"/>
                  </a:cubicBezTo>
                  <a:lnTo>
                    <a:pt x="1" y="139000"/>
                  </a:lnTo>
                  <a:cubicBezTo>
                    <a:pt x="1" y="139091"/>
                    <a:pt x="31" y="139182"/>
                    <a:pt x="123" y="139182"/>
                  </a:cubicBezTo>
                  <a:cubicBezTo>
                    <a:pt x="244" y="139243"/>
                    <a:pt x="366" y="139151"/>
                    <a:pt x="366" y="139000"/>
                  </a:cubicBezTo>
                  <a:close/>
                  <a:moveTo>
                    <a:pt x="366" y="140185"/>
                  </a:moveTo>
                  <a:cubicBezTo>
                    <a:pt x="366" y="140094"/>
                    <a:pt x="335" y="140033"/>
                    <a:pt x="244" y="140003"/>
                  </a:cubicBezTo>
                  <a:cubicBezTo>
                    <a:pt x="123" y="139972"/>
                    <a:pt x="1" y="140063"/>
                    <a:pt x="1" y="140185"/>
                  </a:cubicBezTo>
                  <a:lnTo>
                    <a:pt x="1" y="140580"/>
                  </a:lnTo>
                  <a:cubicBezTo>
                    <a:pt x="1" y="140671"/>
                    <a:pt x="31" y="140732"/>
                    <a:pt x="123" y="140762"/>
                  </a:cubicBezTo>
                  <a:cubicBezTo>
                    <a:pt x="244" y="140793"/>
                    <a:pt x="366" y="140702"/>
                    <a:pt x="366" y="140580"/>
                  </a:cubicBezTo>
                  <a:close/>
                  <a:moveTo>
                    <a:pt x="366" y="141766"/>
                  </a:moveTo>
                  <a:cubicBezTo>
                    <a:pt x="366" y="141674"/>
                    <a:pt x="335" y="141583"/>
                    <a:pt x="244" y="141583"/>
                  </a:cubicBezTo>
                  <a:cubicBezTo>
                    <a:pt x="123" y="141522"/>
                    <a:pt x="1" y="141614"/>
                    <a:pt x="1" y="141766"/>
                  </a:cubicBezTo>
                  <a:lnTo>
                    <a:pt x="1" y="142161"/>
                  </a:lnTo>
                  <a:cubicBezTo>
                    <a:pt x="1" y="142252"/>
                    <a:pt x="31" y="142313"/>
                    <a:pt x="123" y="142343"/>
                  </a:cubicBezTo>
                  <a:cubicBezTo>
                    <a:pt x="244" y="142373"/>
                    <a:pt x="366" y="142282"/>
                    <a:pt x="366" y="142161"/>
                  </a:cubicBezTo>
                  <a:close/>
                  <a:moveTo>
                    <a:pt x="366" y="143346"/>
                  </a:moveTo>
                  <a:cubicBezTo>
                    <a:pt x="366" y="143255"/>
                    <a:pt x="335" y="143164"/>
                    <a:pt x="244" y="143133"/>
                  </a:cubicBezTo>
                  <a:cubicBezTo>
                    <a:pt x="123" y="143103"/>
                    <a:pt x="1" y="143194"/>
                    <a:pt x="1" y="143346"/>
                  </a:cubicBezTo>
                  <a:lnTo>
                    <a:pt x="1" y="143711"/>
                  </a:lnTo>
                  <a:cubicBezTo>
                    <a:pt x="1" y="143802"/>
                    <a:pt x="31" y="143893"/>
                    <a:pt x="123" y="143924"/>
                  </a:cubicBezTo>
                  <a:cubicBezTo>
                    <a:pt x="244" y="143954"/>
                    <a:pt x="366" y="143863"/>
                    <a:pt x="366" y="143711"/>
                  </a:cubicBezTo>
                  <a:close/>
                  <a:moveTo>
                    <a:pt x="366" y="144896"/>
                  </a:moveTo>
                  <a:cubicBezTo>
                    <a:pt x="366" y="144805"/>
                    <a:pt x="335" y="144744"/>
                    <a:pt x="244" y="144714"/>
                  </a:cubicBezTo>
                  <a:cubicBezTo>
                    <a:pt x="123" y="144683"/>
                    <a:pt x="1" y="144775"/>
                    <a:pt x="1" y="144896"/>
                  </a:cubicBezTo>
                  <a:lnTo>
                    <a:pt x="1" y="145291"/>
                  </a:lnTo>
                  <a:cubicBezTo>
                    <a:pt x="1" y="145383"/>
                    <a:pt x="31" y="145474"/>
                    <a:pt x="123" y="145474"/>
                  </a:cubicBezTo>
                  <a:cubicBezTo>
                    <a:pt x="244" y="145535"/>
                    <a:pt x="366" y="145443"/>
                    <a:pt x="366" y="145291"/>
                  </a:cubicBezTo>
                  <a:close/>
                  <a:moveTo>
                    <a:pt x="366" y="146477"/>
                  </a:moveTo>
                  <a:cubicBezTo>
                    <a:pt x="366" y="146386"/>
                    <a:pt x="335" y="146325"/>
                    <a:pt x="244" y="146294"/>
                  </a:cubicBezTo>
                  <a:cubicBezTo>
                    <a:pt x="123" y="146264"/>
                    <a:pt x="1" y="146355"/>
                    <a:pt x="1" y="146477"/>
                  </a:cubicBezTo>
                  <a:lnTo>
                    <a:pt x="1" y="146872"/>
                  </a:lnTo>
                  <a:cubicBezTo>
                    <a:pt x="1" y="146963"/>
                    <a:pt x="31" y="147024"/>
                    <a:pt x="123" y="147054"/>
                  </a:cubicBezTo>
                  <a:cubicBezTo>
                    <a:pt x="244" y="147085"/>
                    <a:pt x="366" y="146994"/>
                    <a:pt x="366" y="146872"/>
                  </a:cubicBezTo>
                  <a:close/>
                  <a:moveTo>
                    <a:pt x="366" y="148057"/>
                  </a:moveTo>
                  <a:cubicBezTo>
                    <a:pt x="366" y="147966"/>
                    <a:pt x="335" y="147875"/>
                    <a:pt x="244" y="147875"/>
                  </a:cubicBezTo>
                  <a:cubicBezTo>
                    <a:pt x="123" y="147814"/>
                    <a:pt x="1" y="147905"/>
                    <a:pt x="1" y="148057"/>
                  </a:cubicBezTo>
                  <a:lnTo>
                    <a:pt x="1" y="148453"/>
                  </a:lnTo>
                  <a:cubicBezTo>
                    <a:pt x="1" y="148513"/>
                    <a:pt x="31" y="148605"/>
                    <a:pt x="123" y="148635"/>
                  </a:cubicBezTo>
                  <a:cubicBezTo>
                    <a:pt x="244" y="148665"/>
                    <a:pt x="366" y="148574"/>
                    <a:pt x="366" y="148453"/>
                  </a:cubicBezTo>
                  <a:close/>
                  <a:moveTo>
                    <a:pt x="366" y="149608"/>
                  </a:moveTo>
                  <a:cubicBezTo>
                    <a:pt x="366" y="149547"/>
                    <a:pt x="335" y="149456"/>
                    <a:pt x="244" y="149425"/>
                  </a:cubicBezTo>
                  <a:cubicBezTo>
                    <a:pt x="123" y="149395"/>
                    <a:pt x="1" y="149486"/>
                    <a:pt x="1" y="149608"/>
                  </a:cubicBezTo>
                  <a:lnTo>
                    <a:pt x="1" y="150003"/>
                  </a:lnTo>
                  <a:cubicBezTo>
                    <a:pt x="1" y="150094"/>
                    <a:pt x="31" y="150185"/>
                    <a:pt x="123" y="150215"/>
                  </a:cubicBezTo>
                  <a:cubicBezTo>
                    <a:pt x="244" y="150246"/>
                    <a:pt x="366" y="150155"/>
                    <a:pt x="366" y="150003"/>
                  </a:cubicBezTo>
                  <a:close/>
                  <a:moveTo>
                    <a:pt x="366" y="151188"/>
                  </a:moveTo>
                  <a:cubicBezTo>
                    <a:pt x="366" y="151097"/>
                    <a:pt x="335" y="151036"/>
                    <a:pt x="244" y="151006"/>
                  </a:cubicBezTo>
                  <a:cubicBezTo>
                    <a:pt x="123" y="150975"/>
                    <a:pt x="1" y="151067"/>
                    <a:pt x="1" y="151188"/>
                  </a:cubicBezTo>
                  <a:lnTo>
                    <a:pt x="1" y="151583"/>
                  </a:lnTo>
                  <a:cubicBezTo>
                    <a:pt x="1" y="151674"/>
                    <a:pt x="31" y="151735"/>
                    <a:pt x="123" y="151766"/>
                  </a:cubicBezTo>
                  <a:cubicBezTo>
                    <a:pt x="244" y="151826"/>
                    <a:pt x="366" y="151705"/>
                    <a:pt x="366" y="151583"/>
                  </a:cubicBezTo>
                  <a:close/>
                  <a:moveTo>
                    <a:pt x="366" y="152769"/>
                  </a:moveTo>
                  <a:cubicBezTo>
                    <a:pt x="366" y="152678"/>
                    <a:pt x="335" y="152617"/>
                    <a:pt x="244" y="152586"/>
                  </a:cubicBezTo>
                  <a:cubicBezTo>
                    <a:pt x="123" y="152526"/>
                    <a:pt x="1" y="152647"/>
                    <a:pt x="1" y="152769"/>
                  </a:cubicBezTo>
                  <a:lnTo>
                    <a:pt x="1" y="153164"/>
                  </a:lnTo>
                  <a:cubicBezTo>
                    <a:pt x="1" y="153255"/>
                    <a:pt x="31" y="153316"/>
                    <a:pt x="123" y="153346"/>
                  </a:cubicBezTo>
                  <a:cubicBezTo>
                    <a:pt x="244" y="153377"/>
                    <a:pt x="366" y="153285"/>
                    <a:pt x="366" y="153164"/>
                  </a:cubicBezTo>
                  <a:close/>
                  <a:moveTo>
                    <a:pt x="262225" y="12554"/>
                  </a:moveTo>
                  <a:cubicBezTo>
                    <a:pt x="262225" y="12493"/>
                    <a:pt x="262194" y="12402"/>
                    <a:pt x="262103" y="12372"/>
                  </a:cubicBezTo>
                  <a:cubicBezTo>
                    <a:pt x="261982" y="12341"/>
                    <a:pt x="261860" y="12432"/>
                    <a:pt x="261860" y="12554"/>
                  </a:cubicBezTo>
                  <a:lnTo>
                    <a:pt x="261860" y="12949"/>
                  </a:lnTo>
                  <a:cubicBezTo>
                    <a:pt x="261860" y="13040"/>
                    <a:pt x="261890" y="13131"/>
                    <a:pt x="261982" y="13162"/>
                  </a:cubicBezTo>
                  <a:cubicBezTo>
                    <a:pt x="262103" y="13192"/>
                    <a:pt x="262225" y="13101"/>
                    <a:pt x="262225" y="12949"/>
                  </a:cubicBezTo>
                  <a:close/>
                  <a:moveTo>
                    <a:pt x="249489" y="396"/>
                  </a:moveTo>
                  <a:cubicBezTo>
                    <a:pt x="249580" y="396"/>
                    <a:pt x="249671" y="335"/>
                    <a:pt x="249702" y="274"/>
                  </a:cubicBezTo>
                  <a:cubicBezTo>
                    <a:pt x="249732" y="153"/>
                    <a:pt x="249641" y="1"/>
                    <a:pt x="249489" y="1"/>
                  </a:cubicBezTo>
                  <a:lnTo>
                    <a:pt x="249124" y="1"/>
                  </a:lnTo>
                  <a:cubicBezTo>
                    <a:pt x="249033" y="1"/>
                    <a:pt x="248942" y="61"/>
                    <a:pt x="248911" y="153"/>
                  </a:cubicBezTo>
                  <a:cubicBezTo>
                    <a:pt x="248881" y="274"/>
                    <a:pt x="248972" y="396"/>
                    <a:pt x="249124" y="396"/>
                  </a:cubicBezTo>
                  <a:close/>
                  <a:moveTo>
                    <a:pt x="247939" y="396"/>
                  </a:moveTo>
                  <a:cubicBezTo>
                    <a:pt x="248030" y="396"/>
                    <a:pt x="248091" y="335"/>
                    <a:pt x="248121" y="274"/>
                  </a:cubicBezTo>
                  <a:cubicBezTo>
                    <a:pt x="248152" y="153"/>
                    <a:pt x="248060" y="1"/>
                    <a:pt x="247939" y="1"/>
                  </a:cubicBezTo>
                  <a:lnTo>
                    <a:pt x="247544" y="1"/>
                  </a:lnTo>
                  <a:cubicBezTo>
                    <a:pt x="247452" y="1"/>
                    <a:pt x="247361" y="61"/>
                    <a:pt x="247361" y="153"/>
                  </a:cubicBezTo>
                  <a:cubicBezTo>
                    <a:pt x="247300" y="274"/>
                    <a:pt x="247392" y="396"/>
                    <a:pt x="247544" y="396"/>
                  </a:cubicBezTo>
                  <a:close/>
                  <a:moveTo>
                    <a:pt x="246358" y="396"/>
                  </a:moveTo>
                  <a:cubicBezTo>
                    <a:pt x="246449" y="396"/>
                    <a:pt x="246510" y="335"/>
                    <a:pt x="246541" y="274"/>
                  </a:cubicBezTo>
                  <a:cubicBezTo>
                    <a:pt x="246571" y="153"/>
                    <a:pt x="246480" y="1"/>
                    <a:pt x="246358" y="1"/>
                  </a:cubicBezTo>
                  <a:lnTo>
                    <a:pt x="245963" y="1"/>
                  </a:lnTo>
                  <a:cubicBezTo>
                    <a:pt x="245872" y="1"/>
                    <a:pt x="245811" y="61"/>
                    <a:pt x="245781" y="153"/>
                  </a:cubicBezTo>
                  <a:cubicBezTo>
                    <a:pt x="245750" y="274"/>
                    <a:pt x="245841" y="396"/>
                    <a:pt x="245963" y="396"/>
                  </a:cubicBezTo>
                  <a:close/>
                  <a:moveTo>
                    <a:pt x="244778" y="396"/>
                  </a:moveTo>
                  <a:cubicBezTo>
                    <a:pt x="244869" y="396"/>
                    <a:pt x="244930" y="335"/>
                    <a:pt x="244960" y="274"/>
                  </a:cubicBezTo>
                  <a:cubicBezTo>
                    <a:pt x="245021" y="153"/>
                    <a:pt x="244930" y="1"/>
                    <a:pt x="244778" y="1"/>
                  </a:cubicBezTo>
                  <a:lnTo>
                    <a:pt x="244382" y="1"/>
                  </a:lnTo>
                  <a:cubicBezTo>
                    <a:pt x="244291" y="1"/>
                    <a:pt x="244230" y="61"/>
                    <a:pt x="244200" y="153"/>
                  </a:cubicBezTo>
                  <a:cubicBezTo>
                    <a:pt x="244170" y="274"/>
                    <a:pt x="244261" y="396"/>
                    <a:pt x="244382" y="396"/>
                  </a:cubicBezTo>
                  <a:close/>
                  <a:moveTo>
                    <a:pt x="243197" y="396"/>
                  </a:moveTo>
                  <a:cubicBezTo>
                    <a:pt x="243288" y="396"/>
                    <a:pt x="243379" y="335"/>
                    <a:pt x="243410" y="274"/>
                  </a:cubicBezTo>
                  <a:cubicBezTo>
                    <a:pt x="243440" y="153"/>
                    <a:pt x="243349" y="1"/>
                    <a:pt x="243197" y="1"/>
                  </a:cubicBezTo>
                  <a:lnTo>
                    <a:pt x="242802" y="1"/>
                  </a:lnTo>
                  <a:cubicBezTo>
                    <a:pt x="242741" y="1"/>
                    <a:pt x="242650" y="61"/>
                    <a:pt x="242620" y="153"/>
                  </a:cubicBezTo>
                  <a:cubicBezTo>
                    <a:pt x="242589" y="274"/>
                    <a:pt x="242680" y="396"/>
                    <a:pt x="242802" y="396"/>
                  </a:cubicBezTo>
                  <a:close/>
                  <a:moveTo>
                    <a:pt x="241647" y="396"/>
                  </a:moveTo>
                  <a:cubicBezTo>
                    <a:pt x="241708" y="396"/>
                    <a:pt x="241799" y="335"/>
                    <a:pt x="241829" y="274"/>
                  </a:cubicBezTo>
                  <a:cubicBezTo>
                    <a:pt x="241860" y="153"/>
                    <a:pt x="241768" y="1"/>
                    <a:pt x="241647" y="1"/>
                  </a:cubicBezTo>
                  <a:lnTo>
                    <a:pt x="241252" y="1"/>
                  </a:lnTo>
                  <a:cubicBezTo>
                    <a:pt x="241161" y="1"/>
                    <a:pt x="241069" y="61"/>
                    <a:pt x="241069" y="153"/>
                  </a:cubicBezTo>
                  <a:cubicBezTo>
                    <a:pt x="241009" y="274"/>
                    <a:pt x="241100" y="396"/>
                    <a:pt x="241252" y="396"/>
                  </a:cubicBezTo>
                  <a:close/>
                  <a:moveTo>
                    <a:pt x="240066" y="396"/>
                  </a:moveTo>
                  <a:cubicBezTo>
                    <a:pt x="240157" y="396"/>
                    <a:pt x="240218" y="335"/>
                    <a:pt x="240249" y="274"/>
                  </a:cubicBezTo>
                  <a:cubicBezTo>
                    <a:pt x="240279" y="153"/>
                    <a:pt x="240188" y="1"/>
                    <a:pt x="240066" y="1"/>
                  </a:cubicBezTo>
                  <a:lnTo>
                    <a:pt x="239671" y="1"/>
                  </a:lnTo>
                  <a:cubicBezTo>
                    <a:pt x="239580" y="1"/>
                    <a:pt x="239519" y="61"/>
                    <a:pt x="239489" y="153"/>
                  </a:cubicBezTo>
                  <a:cubicBezTo>
                    <a:pt x="239428" y="274"/>
                    <a:pt x="239550" y="396"/>
                    <a:pt x="239671" y="396"/>
                  </a:cubicBezTo>
                  <a:close/>
                  <a:moveTo>
                    <a:pt x="238486" y="396"/>
                  </a:moveTo>
                  <a:cubicBezTo>
                    <a:pt x="238577" y="396"/>
                    <a:pt x="238638" y="335"/>
                    <a:pt x="238668" y="274"/>
                  </a:cubicBezTo>
                  <a:cubicBezTo>
                    <a:pt x="238729" y="153"/>
                    <a:pt x="238638" y="1"/>
                    <a:pt x="238486" y="1"/>
                  </a:cubicBezTo>
                  <a:lnTo>
                    <a:pt x="238091" y="1"/>
                  </a:lnTo>
                  <a:cubicBezTo>
                    <a:pt x="237999" y="1"/>
                    <a:pt x="237939" y="61"/>
                    <a:pt x="237908" y="153"/>
                  </a:cubicBezTo>
                  <a:cubicBezTo>
                    <a:pt x="237878" y="274"/>
                    <a:pt x="237969" y="396"/>
                    <a:pt x="238091" y="396"/>
                  </a:cubicBezTo>
                  <a:close/>
                  <a:moveTo>
                    <a:pt x="236905" y="396"/>
                  </a:moveTo>
                  <a:cubicBezTo>
                    <a:pt x="236996" y="396"/>
                    <a:pt x="237087" y="335"/>
                    <a:pt x="237118" y="274"/>
                  </a:cubicBezTo>
                  <a:cubicBezTo>
                    <a:pt x="237148" y="153"/>
                    <a:pt x="237057" y="1"/>
                    <a:pt x="236905" y="1"/>
                  </a:cubicBezTo>
                  <a:lnTo>
                    <a:pt x="236510" y="1"/>
                  </a:lnTo>
                  <a:cubicBezTo>
                    <a:pt x="236449" y="1"/>
                    <a:pt x="236358" y="61"/>
                    <a:pt x="236328" y="153"/>
                  </a:cubicBezTo>
                  <a:cubicBezTo>
                    <a:pt x="236297" y="274"/>
                    <a:pt x="236388" y="396"/>
                    <a:pt x="236510" y="396"/>
                  </a:cubicBezTo>
                  <a:close/>
                  <a:moveTo>
                    <a:pt x="235355" y="396"/>
                  </a:moveTo>
                  <a:cubicBezTo>
                    <a:pt x="235416" y="396"/>
                    <a:pt x="235507" y="335"/>
                    <a:pt x="235537" y="274"/>
                  </a:cubicBezTo>
                  <a:cubicBezTo>
                    <a:pt x="235568" y="153"/>
                    <a:pt x="235477" y="1"/>
                    <a:pt x="235355" y="1"/>
                  </a:cubicBezTo>
                  <a:lnTo>
                    <a:pt x="234960" y="1"/>
                  </a:lnTo>
                  <a:cubicBezTo>
                    <a:pt x="234869" y="1"/>
                    <a:pt x="234777" y="61"/>
                    <a:pt x="234747" y="153"/>
                  </a:cubicBezTo>
                  <a:cubicBezTo>
                    <a:pt x="234717" y="274"/>
                    <a:pt x="234808" y="396"/>
                    <a:pt x="234960" y="396"/>
                  </a:cubicBezTo>
                  <a:close/>
                  <a:moveTo>
                    <a:pt x="233774" y="396"/>
                  </a:moveTo>
                  <a:cubicBezTo>
                    <a:pt x="233866" y="396"/>
                    <a:pt x="233926" y="335"/>
                    <a:pt x="233957" y="274"/>
                  </a:cubicBezTo>
                  <a:cubicBezTo>
                    <a:pt x="233987" y="153"/>
                    <a:pt x="233896" y="1"/>
                    <a:pt x="233774" y="1"/>
                  </a:cubicBezTo>
                  <a:lnTo>
                    <a:pt x="233379" y="1"/>
                  </a:lnTo>
                  <a:cubicBezTo>
                    <a:pt x="233288" y="1"/>
                    <a:pt x="233227" y="61"/>
                    <a:pt x="233197" y="153"/>
                  </a:cubicBezTo>
                  <a:cubicBezTo>
                    <a:pt x="233136" y="274"/>
                    <a:pt x="233258" y="396"/>
                    <a:pt x="233379" y="396"/>
                  </a:cubicBezTo>
                  <a:close/>
                  <a:moveTo>
                    <a:pt x="232194" y="396"/>
                  </a:moveTo>
                  <a:cubicBezTo>
                    <a:pt x="232285" y="396"/>
                    <a:pt x="232346" y="335"/>
                    <a:pt x="232376" y="274"/>
                  </a:cubicBezTo>
                  <a:cubicBezTo>
                    <a:pt x="232437" y="153"/>
                    <a:pt x="232315" y="1"/>
                    <a:pt x="232194" y="1"/>
                  </a:cubicBezTo>
                  <a:lnTo>
                    <a:pt x="231799" y="1"/>
                  </a:lnTo>
                  <a:cubicBezTo>
                    <a:pt x="231707" y="1"/>
                    <a:pt x="231647" y="61"/>
                    <a:pt x="231616" y="153"/>
                  </a:cubicBezTo>
                  <a:cubicBezTo>
                    <a:pt x="231586" y="274"/>
                    <a:pt x="231677" y="396"/>
                    <a:pt x="231799" y="396"/>
                  </a:cubicBezTo>
                  <a:close/>
                  <a:moveTo>
                    <a:pt x="230613" y="396"/>
                  </a:moveTo>
                  <a:cubicBezTo>
                    <a:pt x="230704" y="396"/>
                    <a:pt x="230796" y="335"/>
                    <a:pt x="230796" y="274"/>
                  </a:cubicBezTo>
                  <a:cubicBezTo>
                    <a:pt x="230856" y="153"/>
                    <a:pt x="230765" y="1"/>
                    <a:pt x="230613" y="1"/>
                  </a:cubicBezTo>
                  <a:lnTo>
                    <a:pt x="230218" y="1"/>
                  </a:lnTo>
                  <a:cubicBezTo>
                    <a:pt x="230157" y="1"/>
                    <a:pt x="230066" y="61"/>
                    <a:pt x="230036" y="153"/>
                  </a:cubicBezTo>
                  <a:cubicBezTo>
                    <a:pt x="230005" y="274"/>
                    <a:pt x="230096" y="396"/>
                    <a:pt x="230218" y="396"/>
                  </a:cubicBezTo>
                  <a:close/>
                  <a:moveTo>
                    <a:pt x="229063" y="396"/>
                  </a:moveTo>
                  <a:cubicBezTo>
                    <a:pt x="229124" y="396"/>
                    <a:pt x="229215" y="335"/>
                    <a:pt x="229245" y="274"/>
                  </a:cubicBezTo>
                  <a:cubicBezTo>
                    <a:pt x="229276" y="153"/>
                    <a:pt x="229185" y="1"/>
                    <a:pt x="229063" y="1"/>
                  </a:cubicBezTo>
                  <a:lnTo>
                    <a:pt x="228668" y="1"/>
                  </a:lnTo>
                  <a:cubicBezTo>
                    <a:pt x="228577" y="1"/>
                    <a:pt x="228485" y="61"/>
                    <a:pt x="228455" y="153"/>
                  </a:cubicBezTo>
                  <a:cubicBezTo>
                    <a:pt x="228425" y="274"/>
                    <a:pt x="228516" y="396"/>
                    <a:pt x="228668" y="396"/>
                  </a:cubicBezTo>
                  <a:close/>
                  <a:moveTo>
                    <a:pt x="227482" y="396"/>
                  </a:moveTo>
                  <a:cubicBezTo>
                    <a:pt x="227574" y="396"/>
                    <a:pt x="227634" y="335"/>
                    <a:pt x="227665" y="274"/>
                  </a:cubicBezTo>
                  <a:cubicBezTo>
                    <a:pt x="227695" y="153"/>
                    <a:pt x="227604" y="1"/>
                    <a:pt x="227482" y="1"/>
                  </a:cubicBezTo>
                  <a:lnTo>
                    <a:pt x="227087" y="1"/>
                  </a:lnTo>
                  <a:cubicBezTo>
                    <a:pt x="226996" y="1"/>
                    <a:pt x="226935" y="61"/>
                    <a:pt x="226905" y="153"/>
                  </a:cubicBezTo>
                  <a:cubicBezTo>
                    <a:pt x="226844" y="274"/>
                    <a:pt x="226966" y="396"/>
                    <a:pt x="227087" y="396"/>
                  </a:cubicBezTo>
                  <a:close/>
                  <a:moveTo>
                    <a:pt x="225902" y="396"/>
                  </a:moveTo>
                  <a:cubicBezTo>
                    <a:pt x="225993" y="396"/>
                    <a:pt x="226054" y="335"/>
                    <a:pt x="226084" y="274"/>
                  </a:cubicBezTo>
                  <a:cubicBezTo>
                    <a:pt x="226145" y="153"/>
                    <a:pt x="226023" y="1"/>
                    <a:pt x="225902" y="1"/>
                  </a:cubicBezTo>
                  <a:lnTo>
                    <a:pt x="225507" y="1"/>
                  </a:lnTo>
                  <a:cubicBezTo>
                    <a:pt x="225416" y="1"/>
                    <a:pt x="225355" y="61"/>
                    <a:pt x="225324" y="153"/>
                  </a:cubicBezTo>
                  <a:cubicBezTo>
                    <a:pt x="225294" y="274"/>
                    <a:pt x="225385" y="396"/>
                    <a:pt x="225507" y="396"/>
                  </a:cubicBezTo>
                  <a:close/>
                  <a:moveTo>
                    <a:pt x="224321" y="396"/>
                  </a:moveTo>
                  <a:cubicBezTo>
                    <a:pt x="224412" y="396"/>
                    <a:pt x="224504" y="335"/>
                    <a:pt x="224504" y="274"/>
                  </a:cubicBezTo>
                  <a:cubicBezTo>
                    <a:pt x="224564" y="153"/>
                    <a:pt x="224473" y="1"/>
                    <a:pt x="224321" y="1"/>
                  </a:cubicBezTo>
                  <a:lnTo>
                    <a:pt x="223926" y="1"/>
                  </a:lnTo>
                  <a:cubicBezTo>
                    <a:pt x="223865" y="1"/>
                    <a:pt x="223774" y="61"/>
                    <a:pt x="223744" y="153"/>
                  </a:cubicBezTo>
                  <a:cubicBezTo>
                    <a:pt x="223713" y="274"/>
                    <a:pt x="223805" y="396"/>
                    <a:pt x="223926" y="396"/>
                  </a:cubicBezTo>
                  <a:close/>
                  <a:moveTo>
                    <a:pt x="222771" y="396"/>
                  </a:moveTo>
                  <a:cubicBezTo>
                    <a:pt x="222832" y="396"/>
                    <a:pt x="222923" y="335"/>
                    <a:pt x="222953" y="274"/>
                  </a:cubicBezTo>
                  <a:cubicBezTo>
                    <a:pt x="222984" y="153"/>
                    <a:pt x="222893" y="1"/>
                    <a:pt x="222771" y="1"/>
                  </a:cubicBezTo>
                  <a:lnTo>
                    <a:pt x="222376" y="1"/>
                  </a:lnTo>
                  <a:cubicBezTo>
                    <a:pt x="222285" y="1"/>
                    <a:pt x="222194" y="61"/>
                    <a:pt x="222163" y="153"/>
                  </a:cubicBezTo>
                  <a:cubicBezTo>
                    <a:pt x="222133" y="274"/>
                    <a:pt x="222224" y="396"/>
                    <a:pt x="222376" y="396"/>
                  </a:cubicBezTo>
                  <a:close/>
                  <a:moveTo>
                    <a:pt x="221191" y="396"/>
                  </a:moveTo>
                  <a:cubicBezTo>
                    <a:pt x="221282" y="396"/>
                    <a:pt x="221343" y="335"/>
                    <a:pt x="221373" y="274"/>
                  </a:cubicBezTo>
                  <a:cubicBezTo>
                    <a:pt x="221403" y="153"/>
                    <a:pt x="221312" y="1"/>
                    <a:pt x="221191" y="1"/>
                  </a:cubicBezTo>
                  <a:lnTo>
                    <a:pt x="220795" y="1"/>
                  </a:lnTo>
                  <a:cubicBezTo>
                    <a:pt x="220704" y="1"/>
                    <a:pt x="220643" y="61"/>
                    <a:pt x="220613" y="153"/>
                  </a:cubicBezTo>
                  <a:cubicBezTo>
                    <a:pt x="220552" y="274"/>
                    <a:pt x="220643" y="396"/>
                    <a:pt x="220795" y="396"/>
                  </a:cubicBezTo>
                  <a:close/>
                  <a:moveTo>
                    <a:pt x="219610" y="396"/>
                  </a:moveTo>
                  <a:cubicBezTo>
                    <a:pt x="219701" y="396"/>
                    <a:pt x="219762" y="335"/>
                    <a:pt x="219792" y="274"/>
                  </a:cubicBezTo>
                  <a:cubicBezTo>
                    <a:pt x="219823" y="153"/>
                    <a:pt x="219732" y="1"/>
                    <a:pt x="219610" y="1"/>
                  </a:cubicBezTo>
                  <a:lnTo>
                    <a:pt x="219215" y="1"/>
                  </a:lnTo>
                  <a:cubicBezTo>
                    <a:pt x="219124" y="1"/>
                    <a:pt x="219063" y="61"/>
                    <a:pt x="219032" y="153"/>
                  </a:cubicBezTo>
                  <a:cubicBezTo>
                    <a:pt x="219002" y="274"/>
                    <a:pt x="219093" y="396"/>
                    <a:pt x="219215" y="396"/>
                  </a:cubicBezTo>
                  <a:close/>
                  <a:moveTo>
                    <a:pt x="218029" y="396"/>
                  </a:moveTo>
                  <a:cubicBezTo>
                    <a:pt x="218121" y="396"/>
                    <a:pt x="218212" y="335"/>
                    <a:pt x="218212" y="274"/>
                  </a:cubicBezTo>
                  <a:cubicBezTo>
                    <a:pt x="218273" y="153"/>
                    <a:pt x="218181" y="1"/>
                    <a:pt x="218029" y="1"/>
                  </a:cubicBezTo>
                  <a:lnTo>
                    <a:pt x="217634" y="1"/>
                  </a:lnTo>
                  <a:cubicBezTo>
                    <a:pt x="217543" y="1"/>
                    <a:pt x="217482" y="61"/>
                    <a:pt x="217452" y="153"/>
                  </a:cubicBezTo>
                  <a:cubicBezTo>
                    <a:pt x="217421" y="274"/>
                    <a:pt x="217513" y="396"/>
                    <a:pt x="217634" y="396"/>
                  </a:cubicBezTo>
                  <a:close/>
                  <a:moveTo>
                    <a:pt x="216449" y="396"/>
                  </a:moveTo>
                  <a:cubicBezTo>
                    <a:pt x="216540" y="396"/>
                    <a:pt x="216631" y="335"/>
                    <a:pt x="216662" y="274"/>
                  </a:cubicBezTo>
                  <a:cubicBezTo>
                    <a:pt x="216692" y="153"/>
                    <a:pt x="216601" y="1"/>
                    <a:pt x="216449" y="1"/>
                  </a:cubicBezTo>
                  <a:lnTo>
                    <a:pt x="216084" y="1"/>
                  </a:lnTo>
                  <a:cubicBezTo>
                    <a:pt x="215993" y="1"/>
                    <a:pt x="215902" y="61"/>
                    <a:pt x="215871" y="153"/>
                  </a:cubicBezTo>
                  <a:cubicBezTo>
                    <a:pt x="215841" y="274"/>
                    <a:pt x="215932" y="396"/>
                    <a:pt x="216084" y="396"/>
                  </a:cubicBezTo>
                  <a:close/>
                  <a:moveTo>
                    <a:pt x="214899" y="396"/>
                  </a:moveTo>
                  <a:cubicBezTo>
                    <a:pt x="214990" y="396"/>
                    <a:pt x="215051" y="335"/>
                    <a:pt x="215081" y="274"/>
                  </a:cubicBezTo>
                  <a:cubicBezTo>
                    <a:pt x="215111" y="153"/>
                    <a:pt x="215020" y="1"/>
                    <a:pt x="214899" y="1"/>
                  </a:cubicBezTo>
                  <a:lnTo>
                    <a:pt x="214503" y="1"/>
                  </a:lnTo>
                  <a:cubicBezTo>
                    <a:pt x="214412" y="1"/>
                    <a:pt x="214321" y="61"/>
                    <a:pt x="214321" y="153"/>
                  </a:cubicBezTo>
                  <a:cubicBezTo>
                    <a:pt x="214260" y="274"/>
                    <a:pt x="214351" y="396"/>
                    <a:pt x="214503" y="396"/>
                  </a:cubicBezTo>
                  <a:close/>
                  <a:moveTo>
                    <a:pt x="213318" y="396"/>
                  </a:moveTo>
                  <a:cubicBezTo>
                    <a:pt x="213409" y="396"/>
                    <a:pt x="213470" y="335"/>
                    <a:pt x="213500" y="274"/>
                  </a:cubicBezTo>
                  <a:cubicBezTo>
                    <a:pt x="213531" y="153"/>
                    <a:pt x="213440" y="1"/>
                    <a:pt x="213318" y="1"/>
                  </a:cubicBezTo>
                  <a:lnTo>
                    <a:pt x="212923" y="1"/>
                  </a:lnTo>
                  <a:cubicBezTo>
                    <a:pt x="212832" y="1"/>
                    <a:pt x="212771" y="61"/>
                    <a:pt x="212741" y="153"/>
                  </a:cubicBezTo>
                  <a:cubicBezTo>
                    <a:pt x="212710" y="274"/>
                    <a:pt x="212801" y="396"/>
                    <a:pt x="212923" y="396"/>
                  </a:cubicBezTo>
                  <a:close/>
                  <a:moveTo>
                    <a:pt x="211737" y="396"/>
                  </a:moveTo>
                  <a:cubicBezTo>
                    <a:pt x="211829" y="396"/>
                    <a:pt x="211920" y="335"/>
                    <a:pt x="211920" y="274"/>
                  </a:cubicBezTo>
                  <a:cubicBezTo>
                    <a:pt x="211981" y="153"/>
                    <a:pt x="211889" y="1"/>
                    <a:pt x="211737" y="1"/>
                  </a:cubicBezTo>
                  <a:lnTo>
                    <a:pt x="211342" y="1"/>
                  </a:lnTo>
                  <a:cubicBezTo>
                    <a:pt x="211251" y="1"/>
                    <a:pt x="211190" y="61"/>
                    <a:pt x="211160" y="153"/>
                  </a:cubicBezTo>
                  <a:cubicBezTo>
                    <a:pt x="211130" y="274"/>
                    <a:pt x="211221" y="396"/>
                    <a:pt x="211342" y="396"/>
                  </a:cubicBezTo>
                  <a:close/>
                  <a:moveTo>
                    <a:pt x="210157" y="396"/>
                  </a:moveTo>
                  <a:cubicBezTo>
                    <a:pt x="210248" y="396"/>
                    <a:pt x="210339" y="335"/>
                    <a:pt x="210370" y="274"/>
                  </a:cubicBezTo>
                  <a:cubicBezTo>
                    <a:pt x="210400" y="153"/>
                    <a:pt x="210309" y="1"/>
                    <a:pt x="210157" y="1"/>
                  </a:cubicBezTo>
                  <a:lnTo>
                    <a:pt x="209792" y="1"/>
                  </a:lnTo>
                  <a:cubicBezTo>
                    <a:pt x="209701" y="1"/>
                    <a:pt x="209610" y="61"/>
                    <a:pt x="209579" y="153"/>
                  </a:cubicBezTo>
                  <a:cubicBezTo>
                    <a:pt x="209549" y="274"/>
                    <a:pt x="209640" y="396"/>
                    <a:pt x="209792" y="396"/>
                  </a:cubicBezTo>
                  <a:close/>
                  <a:moveTo>
                    <a:pt x="208607" y="396"/>
                  </a:moveTo>
                  <a:cubicBezTo>
                    <a:pt x="208698" y="396"/>
                    <a:pt x="208759" y="335"/>
                    <a:pt x="208789" y="274"/>
                  </a:cubicBezTo>
                  <a:cubicBezTo>
                    <a:pt x="208819" y="153"/>
                    <a:pt x="208728" y="1"/>
                    <a:pt x="208607" y="1"/>
                  </a:cubicBezTo>
                  <a:lnTo>
                    <a:pt x="208212" y="1"/>
                  </a:lnTo>
                  <a:cubicBezTo>
                    <a:pt x="208120" y="1"/>
                    <a:pt x="208029" y="61"/>
                    <a:pt x="208029" y="153"/>
                  </a:cubicBezTo>
                  <a:cubicBezTo>
                    <a:pt x="207968" y="274"/>
                    <a:pt x="208060" y="396"/>
                    <a:pt x="208212" y="396"/>
                  </a:cubicBezTo>
                  <a:close/>
                  <a:moveTo>
                    <a:pt x="207026" y="396"/>
                  </a:moveTo>
                  <a:cubicBezTo>
                    <a:pt x="207117" y="396"/>
                    <a:pt x="207178" y="335"/>
                    <a:pt x="207209" y="274"/>
                  </a:cubicBezTo>
                  <a:cubicBezTo>
                    <a:pt x="207239" y="153"/>
                    <a:pt x="207148" y="1"/>
                    <a:pt x="207026" y="1"/>
                  </a:cubicBezTo>
                  <a:lnTo>
                    <a:pt x="206631" y="1"/>
                  </a:lnTo>
                  <a:cubicBezTo>
                    <a:pt x="206540" y="1"/>
                    <a:pt x="206479" y="61"/>
                    <a:pt x="206449" y="153"/>
                  </a:cubicBezTo>
                  <a:cubicBezTo>
                    <a:pt x="206418" y="274"/>
                    <a:pt x="206509" y="396"/>
                    <a:pt x="206631" y="396"/>
                  </a:cubicBezTo>
                  <a:close/>
                  <a:moveTo>
                    <a:pt x="205446" y="396"/>
                  </a:moveTo>
                  <a:cubicBezTo>
                    <a:pt x="205537" y="396"/>
                    <a:pt x="205598" y="335"/>
                    <a:pt x="205628" y="274"/>
                  </a:cubicBezTo>
                  <a:cubicBezTo>
                    <a:pt x="205689" y="153"/>
                    <a:pt x="205598" y="1"/>
                    <a:pt x="205446" y="1"/>
                  </a:cubicBezTo>
                  <a:lnTo>
                    <a:pt x="205050" y="1"/>
                  </a:lnTo>
                  <a:cubicBezTo>
                    <a:pt x="204959" y="1"/>
                    <a:pt x="204898" y="61"/>
                    <a:pt x="204868" y="153"/>
                  </a:cubicBezTo>
                  <a:cubicBezTo>
                    <a:pt x="204838" y="274"/>
                    <a:pt x="204929" y="396"/>
                    <a:pt x="205050" y="396"/>
                  </a:cubicBezTo>
                  <a:close/>
                  <a:moveTo>
                    <a:pt x="203865" y="396"/>
                  </a:moveTo>
                  <a:cubicBezTo>
                    <a:pt x="203956" y="396"/>
                    <a:pt x="204047" y="335"/>
                    <a:pt x="204078" y="274"/>
                  </a:cubicBezTo>
                  <a:cubicBezTo>
                    <a:pt x="204108" y="153"/>
                    <a:pt x="204017" y="1"/>
                    <a:pt x="203865" y="1"/>
                  </a:cubicBezTo>
                  <a:lnTo>
                    <a:pt x="203470" y="1"/>
                  </a:lnTo>
                  <a:cubicBezTo>
                    <a:pt x="203409" y="1"/>
                    <a:pt x="203318" y="61"/>
                    <a:pt x="203287" y="153"/>
                  </a:cubicBezTo>
                  <a:cubicBezTo>
                    <a:pt x="203257" y="274"/>
                    <a:pt x="203348" y="396"/>
                    <a:pt x="203470" y="396"/>
                  </a:cubicBezTo>
                  <a:close/>
                  <a:moveTo>
                    <a:pt x="202315" y="396"/>
                  </a:moveTo>
                  <a:cubicBezTo>
                    <a:pt x="202376" y="396"/>
                    <a:pt x="202467" y="335"/>
                    <a:pt x="202497" y="274"/>
                  </a:cubicBezTo>
                  <a:cubicBezTo>
                    <a:pt x="202528" y="153"/>
                    <a:pt x="202436" y="1"/>
                    <a:pt x="202315" y="1"/>
                  </a:cubicBezTo>
                  <a:lnTo>
                    <a:pt x="201920" y="1"/>
                  </a:lnTo>
                  <a:cubicBezTo>
                    <a:pt x="201828" y="1"/>
                    <a:pt x="201737" y="61"/>
                    <a:pt x="201737" y="153"/>
                  </a:cubicBezTo>
                  <a:cubicBezTo>
                    <a:pt x="201676" y="274"/>
                    <a:pt x="201768" y="396"/>
                    <a:pt x="201920" y="396"/>
                  </a:cubicBezTo>
                  <a:close/>
                  <a:moveTo>
                    <a:pt x="200734" y="396"/>
                  </a:moveTo>
                  <a:cubicBezTo>
                    <a:pt x="200825" y="396"/>
                    <a:pt x="200886" y="335"/>
                    <a:pt x="200917" y="274"/>
                  </a:cubicBezTo>
                  <a:cubicBezTo>
                    <a:pt x="200947" y="153"/>
                    <a:pt x="200856" y="1"/>
                    <a:pt x="200734" y="1"/>
                  </a:cubicBezTo>
                  <a:lnTo>
                    <a:pt x="200339" y="1"/>
                  </a:lnTo>
                  <a:cubicBezTo>
                    <a:pt x="200248" y="1"/>
                    <a:pt x="200187" y="61"/>
                    <a:pt x="200157" y="153"/>
                  </a:cubicBezTo>
                  <a:cubicBezTo>
                    <a:pt x="200096" y="274"/>
                    <a:pt x="200217" y="396"/>
                    <a:pt x="200339" y="396"/>
                  </a:cubicBezTo>
                  <a:close/>
                  <a:moveTo>
                    <a:pt x="199154" y="396"/>
                  </a:moveTo>
                  <a:cubicBezTo>
                    <a:pt x="199245" y="396"/>
                    <a:pt x="199306" y="335"/>
                    <a:pt x="199336" y="274"/>
                  </a:cubicBezTo>
                  <a:cubicBezTo>
                    <a:pt x="199397" y="153"/>
                    <a:pt x="199306" y="1"/>
                    <a:pt x="199154" y="1"/>
                  </a:cubicBezTo>
                  <a:lnTo>
                    <a:pt x="198758" y="1"/>
                  </a:lnTo>
                  <a:cubicBezTo>
                    <a:pt x="198667" y="1"/>
                    <a:pt x="198607" y="61"/>
                    <a:pt x="198576" y="153"/>
                  </a:cubicBezTo>
                  <a:cubicBezTo>
                    <a:pt x="198546" y="274"/>
                    <a:pt x="198637" y="396"/>
                    <a:pt x="198758" y="396"/>
                  </a:cubicBezTo>
                  <a:close/>
                  <a:moveTo>
                    <a:pt x="197573" y="396"/>
                  </a:moveTo>
                  <a:cubicBezTo>
                    <a:pt x="197664" y="396"/>
                    <a:pt x="197755" y="335"/>
                    <a:pt x="197786" y="274"/>
                  </a:cubicBezTo>
                  <a:cubicBezTo>
                    <a:pt x="197816" y="153"/>
                    <a:pt x="197725" y="1"/>
                    <a:pt x="197573" y="1"/>
                  </a:cubicBezTo>
                  <a:lnTo>
                    <a:pt x="197178" y="1"/>
                  </a:lnTo>
                  <a:cubicBezTo>
                    <a:pt x="197117" y="1"/>
                    <a:pt x="197026" y="61"/>
                    <a:pt x="196996" y="153"/>
                  </a:cubicBezTo>
                  <a:cubicBezTo>
                    <a:pt x="196965" y="274"/>
                    <a:pt x="197056" y="396"/>
                    <a:pt x="197178" y="396"/>
                  </a:cubicBezTo>
                  <a:close/>
                  <a:moveTo>
                    <a:pt x="196023" y="396"/>
                  </a:moveTo>
                  <a:cubicBezTo>
                    <a:pt x="196084" y="396"/>
                    <a:pt x="196175" y="335"/>
                    <a:pt x="196205" y="274"/>
                  </a:cubicBezTo>
                  <a:cubicBezTo>
                    <a:pt x="196236" y="153"/>
                    <a:pt x="196144" y="1"/>
                    <a:pt x="196023" y="1"/>
                  </a:cubicBezTo>
                  <a:lnTo>
                    <a:pt x="195628" y="1"/>
                  </a:lnTo>
                  <a:cubicBezTo>
                    <a:pt x="195537" y="1"/>
                    <a:pt x="195445" y="61"/>
                    <a:pt x="195445" y="153"/>
                  </a:cubicBezTo>
                  <a:cubicBezTo>
                    <a:pt x="195385" y="274"/>
                    <a:pt x="195476" y="396"/>
                    <a:pt x="195628" y="396"/>
                  </a:cubicBezTo>
                  <a:close/>
                  <a:moveTo>
                    <a:pt x="194442" y="396"/>
                  </a:moveTo>
                  <a:cubicBezTo>
                    <a:pt x="194533" y="396"/>
                    <a:pt x="194594" y="335"/>
                    <a:pt x="194625" y="274"/>
                  </a:cubicBezTo>
                  <a:cubicBezTo>
                    <a:pt x="194655" y="153"/>
                    <a:pt x="194564" y="1"/>
                    <a:pt x="194442" y="1"/>
                  </a:cubicBezTo>
                  <a:lnTo>
                    <a:pt x="194047" y="1"/>
                  </a:lnTo>
                  <a:cubicBezTo>
                    <a:pt x="193956" y="1"/>
                    <a:pt x="193895" y="61"/>
                    <a:pt x="193865" y="153"/>
                  </a:cubicBezTo>
                  <a:cubicBezTo>
                    <a:pt x="193804" y="274"/>
                    <a:pt x="193926" y="396"/>
                    <a:pt x="194047" y="396"/>
                  </a:cubicBezTo>
                  <a:close/>
                  <a:moveTo>
                    <a:pt x="192862" y="396"/>
                  </a:moveTo>
                  <a:cubicBezTo>
                    <a:pt x="192953" y="396"/>
                    <a:pt x="193014" y="335"/>
                    <a:pt x="193044" y="274"/>
                  </a:cubicBezTo>
                  <a:cubicBezTo>
                    <a:pt x="193105" y="153"/>
                    <a:pt x="192983" y="1"/>
                    <a:pt x="192862" y="1"/>
                  </a:cubicBezTo>
                  <a:lnTo>
                    <a:pt x="192467" y="1"/>
                  </a:lnTo>
                  <a:cubicBezTo>
                    <a:pt x="192375" y="1"/>
                    <a:pt x="192315" y="61"/>
                    <a:pt x="192284" y="153"/>
                  </a:cubicBezTo>
                  <a:cubicBezTo>
                    <a:pt x="192254" y="274"/>
                    <a:pt x="192345" y="396"/>
                    <a:pt x="192467" y="396"/>
                  </a:cubicBezTo>
                  <a:close/>
                  <a:moveTo>
                    <a:pt x="191281" y="396"/>
                  </a:moveTo>
                  <a:cubicBezTo>
                    <a:pt x="191372" y="396"/>
                    <a:pt x="191464" y="335"/>
                    <a:pt x="191464" y="274"/>
                  </a:cubicBezTo>
                  <a:cubicBezTo>
                    <a:pt x="191524" y="153"/>
                    <a:pt x="191433" y="1"/>
                    <a:pt x="191281" y="1"/>
                  </a:cubicBezTo>
                  <a:lnTo>
                    <a:pt x="190886" y="1"/>
                  </a:lnTo>
                  <a:cubicBezTo>
                    <a:pt x="190825" y="1"/>
                    <a:pt x="190734" y="61"/>
                    <a:pt x="190704" y="153"/>
                  </a:cubicBezTo>
                  <a:cubicBezTo>
                    <a:pt x="190673" y="274"/>
                    <a:pt x="190764" y="396"/>
                    <a:pt x="190886" y="396"/>
                  </a:cubicBezTo>
                  <a:close/>
                  <a:moveTo>
                    <a:pt x="189731" y="396"/>
                  </a:moveTo>
                  <a:cubicBezTo>
                    <a:pt x="189792" y="396"/>
                    <a:pt x="189883" y="335"/>
                    <a:pt x="189913" y="274"/>
                  </a:cubicBezTo>
                  <a:cubicBezTo>
                    <a:pt x="189944" y="153"/>
                    <a:pt x="189853" y="1"/>
                    <a:pt x="189731" y="1"/>
                  </a:cubicBezTo>
                  <a:lnTo>
                    <a:pt x="189336" y="1"/>
                  </a:lnTo>
                  <a:cubicBezTo>
                    <a:pt x="189245" y="1"/>
                    <a:pt x="189153" y="61"/>
                    <a:pt x="189123" y="153"/>
                  </a:cubicBezTo>
                  <a:cubicBezTo>
                    <a:pt x="189093" y="274"/>
                    <a:pt x="189184" y="396"/>
                    <a:pt x="189336" y="396"/>
                  </a:cubicBezTo>
                  <a:close/>
                  <a:moveTo>
                    <a:pt x="188150" y="396"/>
                  </a:moveTo>
                  <a:cubicBezTo>
                    <a:pt x="188242" y="396"/>
                    <a:pt x="188302" y="335"/>
                    <a:pt x="188333" y="274"/>
                  </a:cubicBezTo>
                  <a:cubicBezTo>
                    <a:pt x="188363" y="153"/>
                    <a:pt x="188272" y="1"/>
                    <a:pt x="188150" y="1"/>
                  </a:cubicBezTo>
                  <a:lnTo>
                    <a:pt x="187755" y="1"/>
                  </a:lnTo>
                  <a:cubicBezTo>
                    <a:pt x="187664" y="1"/>
                    <a:pt x="187603" y="61"/>
                    <a:pt x="187573" y="153"/>
                  </a:cubicBezTo>
                  <a:cubicBezTo>
                    <a:pt x="187512" y="274"/>
                    <a:pt x="187634" y="396"/>
                    <a:pt x="187755" y="396"/>
                  </a:cubicBezTo>
                  <a:close/>
                  <a:moveTo>
                    <a:pt x="186570" y="396"/>
                  </a:moveTo>
                  <a:cubicBezTo>
                    <a:pt x="186661" y="396"/>
                    <a:pt x="186722" y="335"/>
                    <a:pt x="186752" y="274"/>
                  </a:cubicBezTo>
                  <a:cubicBezTo>
                    <a:pt x="186813" y="153"/>
                    <a:pt x="186691" y="1"/>
                    <a:pt x="186570" y="1"/>
                  </a:cubicBezTo>
                  <a:lnTo>
                    <a:pt x="186175" y="1"/>
                  </a:lnTo>
                  <a:cubicBezTo>
                    <a:pt x="186083" y="1"/>
                    <a:pt x="186023" y="61"/>
                    <a:pt x="185992" y="153"/>
                  </a:cubicBezTo>
                  <a:cubicBezTo>
                    <a:pt x="185962" y="274"/>
                    <a:pt x="186053" y="396"/>
                    <a:pt x="186175" y="396"/>
                  </a:cubicBezTo>
                  <a:close/>
                  <a:moveTo>
                    <a:pt x="184989" y="396"/>
                  </a:moveTo>
                  <a:cubicBezTo>
                    <a:pt x="185080" y="396"/>
                    <a:pt x="185172" y="335"/>
                    <a:pt x="185172" y="274"/>
                  </a:cubicBezTo>
                  <a:cubicBezTo>
                    <a:pt x="185232" y="153"/>
                    <a:pt x="185141" y="1"/>
                    <a:pt x="184989" y="1"/>
                  </a:cubicBezTo>
                  <a:lnTo>
                    <a:pt x="184594" y="1"/>
                  </a:lnTo>
                  <a:cubicBezTo>
                    <a:pt x="184533" y="1"/>
                    <a:pt x="184442" y="61"/>
                    <a:pt x="184412" y="153"/>
                  </a:cubicBezTo>
                  <a:cubicBezTo>
                    <a:pt x="184381" y="274"/>
                    <a:pt x="184473" y="396"/>
                    <a:pt x="184594" y="396"/>
                  </a:cubicBezTo>
                  <a:close/>
                  <a:moveTo>
                    <a:pt x="183439" y="396"/>
                  </a:moveTo>
                  <a:cubicBezTo>
                    <a:pt x="183500" y="396"/>
                    <a:pt x="183591" y="335"/>
                    <a:pt x="183621" y="274"/>
                  </a:cubicBezTo>
                  <a:cubicBezTo>
                    <a:pt x="183652" y="153"/>
                    <a:pt x="183561" y="1"/>
                    <a:pt x="183439" y="1"/>
                  </a:cubicBezTo>
                  <a:lnTo>
                    <a:pt x="183044" y="1"/>
                  </a:lnTo>
                  <a:cubicBezTo>
                    <a:pt x="182953" y="1"/>
                    <a:pt x="182862" y="61"/>
                    <a:pt x="182831" y="153"/>
                  </a:cubicBezTo>
                  <a:cubicBezTo>
                    <a:pt x="182801" y="274"/>
                    <a:pt x="182892" y="396"/>
                    <a:pt x="183044" y="396"/>
                  </a:cubicBezTo>
                  <a:close/>
                  <a:moveTo>
                    <a:pt x="181858" y="396"/>
                  </a:moveTo>
                  <a:cubicBezTo>
                    <a:pt x="181950" y="396"/>
                    <a:pt x="182010" y="335"/>
                    <a:pt x="182041" y="274"/>
                  </a:cubicBezTo>
                  <a:cubicBezTo>
                    <a:pt x="182071" y="153"/>
                    <a:pt x="181980" y="1"/>
                    <a:pt x="181858" y="1"/>
                  </a:cubicBezTo>
                  <a:lnTo>
                    <a:pt x="181463" y="1"/>
                  </a:lnTo>
                  <a:cubicBezTo>
                    <a:pt x="181372" y="1"/>
                    <a:pt x="181311" y="61"/>
                    <a:pt x="181281" y="153"/>
                  </a:cubicBezTo>
                  <a:cubicBezTo>
                    <a:pt x="181220" y="274"/>
                    <a:pt x="181311" y="396"/>
                    <a:pt x="181463" y="396"/>
                  </a:cubicBezTo>
                  <a:close/>
                  <a:moveTo>
                    <a:pt x="180278" y="396"/>
                  </a:moveTo>
                  <a:cubicBezTo>
                    <a:pt x="180369" y="396"/>
                    <a:pt x="180430" y="335"/>
                    <a:pt x="180460" y="274"/>
                  </a:cubicBezTo>
                  <a:cubicBezTo>
                    <a:pt x="180491" y="153"/>
                    <a:pt x="180399" y="1"/>
                    <a:pt x="180278" y="1"/>
                  </a:cubicBezTo>
                  <a:lnTo>
                    <a:pt x="179883" y="1"/>
                  </a:lnTo>
                  <a:cubicBezTo>
                    <a:pt x="179792" y="1"/>
                    <a:pt x="179731" y="61"/>
                    <a:pt x="179700" y="153"/>
                  </a:cubicBezTo>
                  <a:cubicBezTo>
                    <a:pt x="179670" y="274"/>
                    <a:pt x="179761" y="396"/>
                    <a:pt x="179883" y="396"/>
                  </a:cubicBezTo>
                  <a:close/>
                  <a:moveTo>
                    <a:pt x="178697" y="396"/>
                  </a:moveTo>
                  <a:cubicBezTo>
                    <a:pt x="178789" y="396"/>
                    <a:pt x="178880" y="335"/>
                    <a:pt x="178880" y="274"/>
                  </a:cubicBezTo>
                  <a:cubicBezTo>
                    <a:pt x="178941" y="153"/>
                    <a:pt x="178849" y="1"/>
                    <a:pt x="178697" y="1"/>
                  </a:cubicBezTo>
                  <a:lnTo>
                    <a:pt x="178302" y="1"/>
                  </a:lnTo>
                  <a:cubicBezTo>
                    <a:pt x="178211" y="1"/>
                    <a:pt x="178150" y="61"/>
                    <a:pt x="178120" y="153"/>
                  </a:cubicBezTo>
                  <a:cubicBezTo>
                    <a:pt x="178089" y="274"/>
                    <a:pt x="178181" y="396"/>
                    <a:pt x="178302" y="396"/>
                  </a:cubicBezTo>
                  <a:close/>
                  <a:moveTo>
                    <a:pt x="177117" y="396"/>
                  </a:moveTo>
                  <a:cubicBezTo>
                    <a:pt x="177208" y="396"/>
                    <a:pt x="177299" y="335"/>
                    <a:pt x="177330" y="274"/>
                  </a:cubicBezTo>
                  <a:cubicBezTo>
                    <a:pt x="177360" y="153"/>
                    <a:pt x="177269" y="1"/>
                    <a:pt x="177117" y="1"/>
                  </a:cubicBezTo>
                  <a:lnTo>
                    <a:pt x="176752" y="1"/>
                  </a:lnTo>
                  <a:cubicBezTo>
                    <a:pt x="176661" y="1"/>
                    <a:pt x="176570" y="61"/>
                    <a:pt x="176539" y="153"/>
                  </a:cubicBezTo>
                  <a:cubicBezTo>
                    <a:pt x="176509" y="274"/>
                    <a:pt x="176600" y="396"/>
                    <a:pt x="176752" y="396"/>
                  </a:cubicBezTo>
                  <a:close/>
                  <a:moveTo>
                    <a:pt x="175567" y="396"/>
                  </a:moveTo>
                  <a:cubicBezTo>
                    <a:pt x="175658" y="396"/>
                    <a:pt x="175719" y="335"/>
                    <a:pt x="175749" y="274"/>
                  </a:cubicBezTo>
                  <a:cubicBezTo>
                    <a:pt x="175779" y="153"/>
                    <a:pt x="175688" y="1"/>
                    <a:pt x="175567" y="1"/>
                  </a:cubicBezTo>
                  <a:lnTo>
                    <a:pt x="175171" y="1"/>
                  </a:lnTo>
                  <a:cubicBezTo>
                    <a:pt x="175080" y="1"/>
                    <a:pt x="174989" y="61"/>
                    <a:pt x="174989" y="153"/>
                  </a:cubicBezTo>
                  <a:cubicBezTo>
                    <a:pt x="174928" y="274"/>
                    <a:pt x="175019" y="396"/>
                    <a:pt x="175171" y="396"/>
                  </a:cubicBezTo>
                  <a:close/>
                  <a:moveTo>
                    <a:pt x="173986" y="396"/>
                  </a:moveTo>
                  <a:cubicBezTo>
                    <a:pt x="174077" y="396"/>
                    <a:pt x="174138" y="335"/>
                    <a:pt x="174168" y="274"/>
                  </a:cubicBezTo>
                  <a:cubicBezTo>
                    <a:pt x="174199" y="153"/>
                    <a:pt x="174108" y="1"/>
                    <a:pt x="173986" y="1"/>
                  </a:cubicBezTo>
                  <a:lnTo>
                    <a:pt x="173591" y="1"/>
                  </a:lnTo>
                  <a:cubicBezTo>
                    <a:pt x="173500" y="1"/>
                    <a:pt x="173439" y="61"/>
                    <a:pt x="173408" y="153"/>
                  </a:cubicBezTo>
                  <a:cubicBezTo>
                    <a:pt x="173378" y="274"/>
                    <a:pt x="173469" y="396"/>
                    <a:pt x="173591" y="396"/>
                  </a:cubicBezTo>
                  <a:close/>
                  <a:moveTo>
                    <a:pt x="172405" y="396"/>
                  </a:moveTo>
                  <a:cubicBezTo>
                    <a:pt x="172497" y="396"/>
                    <a:pt x="172588" y="335"/>
                    <a:pt x="172588" y="274"/>
                  </a:cubicBezTo>
                  <a:cubicBezTo>
                    <a:pt x="172649" y="153"/>
                    <a:pt x="172557" y="1"/>
                    <a:pt x="172405" y="1"/>
                  </a:cubicBezTo>
                  <a:lnTo>
                    <a:pt x="172010" y="1"/>
                  </a:lnTo>
                  <a:cubicBezTo>
                    <a:pt x="171919" y="1"/>
                    <a:pt x="171858" y="61"/>
                    <a:pt x="171828" y="153"/>
                  </a:cubicBezTo>
                  <a:cubicBezTo>
                    <a:pt x="171798" y="274"/>
                    <a:pt x="171889" y="396"/>
                    <a:pt x="172010" y="396"/>
                  </a:cubicBezTo>
                  <a:close/>
                  <a:moveTo>
                    <a:pt x="170825" y="396"/>
                  </a:moveTo>
                  <a:cubicBezTo>
                    <a:pt x="170916" y="396"/>
                    <a:pt x="171007" y="335"/>
                    <a:pt x="171038" y="274"/>
                  </a:cubicBezTo>
                  <a:cubicBezTo>
                    <a:pt x="171068" y="153"/>
                    <a:pt x="170977" y="1"/>
                    <a:pt x="170825" y="1"/>
                  </a:cubicBezTo>
                  <a:lnTo>
                    <a:pt x="170460" y="1"/>
                  </a:lnTo>
                  <a:cubicBezTo>
                    <a:pt x="170369" y="1"/>
                    <a:pt x="170278" y="61"/>
                    <a:pt x="170247" y="153"/>
                  </a:cubicBezTo>
                  <a:cubicBezTo>
                    <a:pt x="170217" y="274"/>
                    <a:pt x="170308" y="396"/>
                    <a:pt x="170460" y="396"/>
                  </a:cubicBezTo>
                  <a:close/>
                  <a:moveTo>
                    <a:pt x="169275" y="396"/>
                  </a:moveTo>
                  <a:cubicBezTo>
                    <a:pt x="169335" y="396"/>
                    <a:pt x="169427" y="335"/>
                    <a:pt x="169457" y="274"/>
                  </a:cubicBezTo>
                  <a:cubicBezTo>
                    <a:pt x="169487" y="153"/>
                    <a:pt x="169396" y="1"/>
                    <a:pt x="169275" y="1"/>
                  </a:cubicBezTo>
                  <a:lnTo>
                    <a:pt x="168880" y="1"/>
                  </a:lnTo>
                  <a:cubicBezTo>
                    <a:pt x="168788" y="1"/>
                    <a:pt x="168697" y="61"/>
                    <a:pt x="168697" y="153"/>
                  </a:cubicBezTo>
                  <a:cubicBezTo>
                    <a:pt x="168636" y="274"/>
                    <a:pt x="168728" y="396"/>
                    <a:pt x="168880" y="396"/>
                  </a:cubicBezTo>
                  <a:close/>
                  <a:moveTo>
                    <a:pt x="167694" y="396"/>
                  </a:moveTo>
                  <a:cubicBezTo>
                    <a:pt x="167785" y="396"/>
                    <a:pt x="167846" y="335"/>
                    <a:pt x="167876" y="274"/>
                  </a:cubicBezTo>
                  <a:cubicBezTo>
                    <a:pt x="167907" y="153"/>
                    <a:pt x="167816" y="1"/>
                    <a:pt x="167694" y="1"/>
                  </a:cubicBezTo>
                  <a:lnTo>
                    <a:pt x="167299" y="1"/>
                  </a:lnTo>
                  <a:cubicBezTo>
                    <a:pt x="167208" y="1"/>
                    <a:pt x="167147" y="61"/>
                    <a:pt x="167117" y="153"/>
                  </a:cubicBezTo>
                  <a:cubicBezTo>
                    <a:pt x="167056" y="274"/>
                    <a:pt x="167177" y="396"/>
                    <a:pt x="167299" y="396"/>
                  </a:cubicBezTo>
                  <a:close/>
                  <a:moveTo>
                    <a:pt x="166114" y="396"/>
                  </a:moveTo>
                  <a:cubicBezTo>
                    <a:pt x="166205" y="396"/>
                    <a:pt x="166265" y="335"/>
                    <a:pt x="166296" y="274"/>
                  </a:cubicBezTo>
                  <a:cubicBezTo>
                    <a:pt x="166357" y="153"/>
                    <a:pt x="166265" y="1"/>
                    <a:pt x="166114" y="1"/>
                  </a:cubicBezTo>
                  <a:lnTo>
                    <a:pt x="165718" y="1"/>
                  </a:lnTo>
                  <a:cubicBezTo>
                    <a:pt x="165627" y="1"/>
                    <a:pt x="165566" y="61"/>
                    <a:pt x="165536" y="153"/>
                  </a:cubicBezTo>
                  <a:cubicBezTo>
                    <a:pt x="165506" y="274"/>
                    <a:pt x="165597" y="396"/>
                    <a:pt x="165718" y="396"/>
                  </a:cubicBezTo>
                  <a:close/>
                  <a:moveTo>
                    <a:pt x="164533" y="396"/>
                  </a:moveTo>
                  <a:cubicBezTo>
                    <a:pt x="164624" y="396"/>
                    <a:pt x="164715" y="335"/>
                    <a:pt x="164746" y="274"/>
                  </a:cubicBezTo>
                  <a:cubicBezTo>
                    <a:pt x="164776" y="153"/>
                    <a:pt x="164685" y="1"/>
                    <a:pt x="164533" y="1"/>
                  </a:cubicBezTo>
                  <a:lnTo>
                    <a:pt x="164138" y="1"/>
                  </a:lnTo>
                  <a:cubicBezTo>
                    <a:pt x="164077" y="1"/>
                    <a:pt x="163986" y="61"/>
                    <a:pt x="163955" y="153"/>
                  </a:cubicBezTo>
                  <a:cubicBezTo>
                    <a:pt x="163925" y="274"/>
                    <a:pt x="164016" y="396"/>
                    <a:pt x="164138" y="396"/>
                  </a:cubicBezTo>
                  <a:close/>
                  <a:moveTo>
                    <a:pt x="162983" y="396"/>
                  </a:moveTo>
                  <a:cubicBezTo>
                    <a:pt x="163044" y="396"/>
                    <a:pt x="163135" y="335"/>
                    <a:pt x="163165" y="274"/>
                  </a:cubicBezTo>
                  <a:cubicBezTo>
                    <a:pt x="163196" y="153"/>
                    <a:pt x="163104" y="1"/>
                    <a:pt x="162983" y="1"/>
                  </a:cubicBezTo>
                  <a:lnTo>
                    <a:pt x="162588" y="1"/>
                  </a:lnTo>
                  <a:cubicBezTo>
                    <a:pt x="162496" y="1"/>
                    <a:pt x="162405" y="61"/>
                    <a:pt x="162405" y="153"/>
                  </a:cubicBezTo>
                  <a:cubicBezTo>
                    <a:pt x="162344" y="274"/>
                    <a:pt x="162436" y="396"/>
                    <a:pt x="162588" y="396"/>
                  </a:cubicBezTo>
                  <a:close/>
                  <a:moveTo>
                    <a:pt x="161402" y="396"/>
                  </a:moveTo>
                  <a:cubicBezTo>
                    <a:pt x="161493" y="396"/>
                    <a:pt x="161554" y="335"/>
                    <a:pt x="161585" y="274"/>
                  </a:cubicBezTo>
                  <a:cubicBezTo>
                    <a:pt x="161615" y="153"/>
                    <a:pt x="161524" y="1"/>
                    <a:pt x="161402" y="1"/>
                  </a:cubicBezTo>
                  <a:lnTo>
                    <a:pt x="161007" y="1"/>
                  </a:lnTo>
                  <a:cubicBezTo>
                    <a:pt x="160916" y="1"/>
                    <a:pt x="160855" y="61"/>
                    <a:pt x="160825" y="153"/>
                  </a:cubicBezTo>
                  <a:cubicBezTo>
                    <a:pt x="160764" y="274"/>
                    <a:pt x="160885" y="396"/>
                    <a:pt x="161007" y="396"/>
                  </a:cubicBezTo>
                  <a:close/>
                  <a:moveTo>
                    <a:pt x="159822" y="396"/>
                  </a:moveTo>
                  <a:cubicBezTo>
                    <a:pt x="159913" y="396"/>
                    <a:pt x="159974" y="335"/>
                    <a:pt x="160004" y="274"/>
                  </a:cubicBezTo>
                  <a:cubicBezTo>
                    <a:pt x="160065" y="153"/>
                    <a:pt x="159943" y="1"/>
                    <a:pt x="159822" y="1"/>
                  </a:cubicBezTo>
                  <a:lnTo>
                    <a:pt x="159426" y="1"/>
                  </a:lnTo>
                  <a:cubicBezTo>
                    <a:pt x="159335" y="1"/>
                    <a:pt x="159274" y="61"/>
                    <a:pt x="159244" y="153"/>
                  </a:cubicBezTo>
                  <a:cubicBezTo>
                    <a:pt x="159214" y="274"/>
                    <a:pt x="159305" y="396"/>
                    <a:pt x="159426" y="396"/>
                  </a:cubicBezTo>
                  <a:close/>
                  <a:moveTo>
                    <a:pt x="158241" y="396"/>
                  </a:moveTo>
                  <a:cubicBezTo>
                    <a:pt x="158332" y="396"/>
                    <a:pt x="158423" y="335"/>
                    <a:pt x="158454" y="274"/>
                  </a:cubicBezTo>
                  <a:cubicBezTo>
                    <a:pt x="158484" y="153"/>
                    <a:pt x="158393" y="1"/>
                    <a:pt x="158241" y="1"/>
                  </a:cubicBezTo>
                  <a:lnTo>
                    <a:pt x="157846" y="1"/>
                  </a:lnTo>
                  <a:cubicBezTo>
                    <a:pt x="157785" y="1"/>
                    <a:pt x="157694" y="61"/>
                    <a:pt x="157664" y="153"/>
                  </a:cubicBezTo>
                  <a:cubicBezTo>
                    <a:pt x="157633" y="274"/>
                    <a:pt x="157724" y="396"/>
                    <a:pt x="157846" y="396"/>
                  </a:cubicBezTo>
                  <a:close/>
                  <a:moveTo>
                    <a:pt x="156691" y="396"/>
                  </a:moveTo>
                  <a:cubicBezTo>
                    <a:pt x="156752" y="396"/>
                    <a:pt x="156843" y="335"/>
                    <a:pt x="156873" y="274"/>
                  </a:cubicBezTo>
                  <a:cubicBezTo>
                    <a:pt x="156904" y="153"/>
                    <a:pt x="156812" y="1"/>
                    <a:pt x="156691" y="1"/>
                  </a:cubicBezTo>
                  <a:lnTo>
                    <a:pt x="156296" y="1"/>
                  </a:lnTo>
                  <a:cubicBezTo>
                    <a:pt x="156205" y="1"/>
                    <a:pt x="156113" y="61"/>
                    <a:pt x="156083" y="153"/>
                  </a:cubicBezTo>
                  <a:cubicBezTo>
                    <a:pt x="156053" y="274"/>
                    <a:pt x="156144" y="396"/>
                    <a:pt x="156296" y="396"/>
                  </a:cubicBezTo>
                  <a:close/>
                  <a:moveTo>
                    <a:pt x="155110" y="396"/>
                  </a:moveTo>
                  <a:cubicBezTo>
                    <a:pt x="155201" y="396"/>
                    <a:pt x="155262" y="335"/>
                    <a:pt x="155293" y="274"/>
                  </a:cubicBezTo>
                  <a:cubicBezTo>
                    <a:pt x="155323" y="153"/>
                    <a:pt x="155232" y="1"/>
                    <a:pt x="155110" y="1"/>
                  </a:cubicBezTo>
                  <a:lnTo>
                    <a:pt x="154715" y="1"/>
                  </a:lnTo>
                  <a:cubicBezTo>
                    <a:pt x="154624" y="1"/>
                    <a:pt x="154563" y="61"/>
                    <a:pt x="154533" y="153"/>
                  </a:cubicBezTo>
                  <a:cubicBezTo>
                    <a:pt x="154472" y="274"/>
                    <a:pt x="154594" y="396"/>
                    <a:pt x="154715" y="396"/>
                  </a:cubicBezTo>
                  <a:close/>
                  <a:moveTo>
                    <a:pt x="153530" y="396"/>
                  </a:moveTo>
                  <a:cubicBezTo>
                    <a:pt x="153621" y="396"/>
                    <a:pt x="153682" y="335"/>
                    <a:pt x="153712" y="274"/>
                  </a:cubicBezTo>
                  <a:cubicBezTo>
                    <a:pt x="153773" y="153"/>
                    <a:pt x="153651" y="1"/>
                    <a:pt x="153530" y="1"/>
                  </a:cubicBezTo>
                  <a:lnTo>
                    <a:pt x="153135" y="1"/>
                  </a:lnTo>
                  <a:cubicBezTo>
                    <a:pt x="153043" y="1"/>
                    <a:pt x="152983" y="61"/>
                    <a:pt x="152952" y="153"/>
                  </a:cubicBezTo>
                  <a:cubicBezTo>
                    <a:pt x="152922" y="274"/>
                    <a:pt x="153013" y="396"/>
                    <a:pt x="153135" y="396"/>
                  </a:cubicBezTo>
                  <a:close/>
                  <a:moveTo>
                    <a:pt x="151949" y="396"/>
                  </a:moveTo>
                  <a:cubicBezTo>
                    <a:pt x="152040" y="396"/>
                    <a:pt x="152131" y="335"/>
                    <a:pt x="152131" y="274"/>
                  </a:cubicBezTo>
                  <a:cubicBezTo>
                    <a:pt x="152192" y="153"/>
                    <a:pt x="152101" y="1"/>
                    <a:pt x="151949" y="1"/>
                  </a:cubicBezTo>
                  <a:lnTo>
                    <a:pt x="151554" y="1"/>
                  </a:lnTo>
                  <a:cubicBezTo>
                    <a:pt x="151493" y="1"/>
                    <a:pt x="151402" y="61"/>
                    <a:pt x="151372" y="153"/>
                  </a:cubicBezTo>
                  <a:cubicBezTo>
                    <a:pt x="151341" y="274"/>
                    <a:pt x="151432" y="396"/>
                    <a:pt x="151554" y="396"/>
                  </a:cubicBezTo>
                  <a:close/>
                  <a:moveTo>
                    <a:pt x="150399" y="396"/>
                  </a:moveTo>
                  <a:cubicBezTo>
                    <a:pt x="150460" y="396"/>
                    <a:pt x="150551" y="335"/>
                    <a:pt x="150581" y="274"/>
                  </a:cubicBezTo>
                  <a:cubicBezTo>
                    <a:pt x="150612" y="153"/>
                    <a:pt x="150521" y="1"/>
                    <a:pt x="150399" y="1"/>
                  </a:cubicBezTo>
                  <a:lnTo>
                    <a:pt x="150004" y="1"/>
                  </a:lnTo>
                  <a:cubicBezTo>
                    <a:pt x="149913" y="1"/>
                    <a:pt x="149821" y="61"/>
                    <a:pt x="149791" y="153"/>
                  </a:cubicBezTo>
                  <a:cubicBezTo>
                    <a:pt x="149761" y="274"/>
                    <a:pt x="149852" y="396"/>
                    <a:pt x="150004" y="396"/>
                  </a:cubicBezTo>
                  <a:close/>
                  <a:moveTo>
                    <a:pt x="148818" y="396"/>
                  </a:moveTo>
                  <a:cubicBezTo>
                    <a:pt x="148910" y="396"/>
                    <a:pt x="148970" y="335"/>
                    <a:pt x="149001" y="274"/>
                  </a:cubicBezTo>
                  <a:cubicBezTo>
                    <a:pt x="149031" y="153"/>
                    <a:pt x="148940" y="1"/>
                    <a:pt x="148818" y="1"/>
                  </a:cubicBezTo>
                  <a:lnTo>
                    <a:pt x="148423" y="1"/>
                  </a:lnTo>
                  <a:cubicBezTo>
                    <a:pt x="148332" y="1"/>
                    <a:pt x="148271" y="61"/>
                    <a:pt x="148241" y="153"/>
                  </a:cubicBezTo>
                  <a:cubicBezTo>
                    <a:pt x="148180" y="274"/>
                    <a:pt x="148271" y="396"/>
                    <a:pt x="148423" y="396"/>
                  </a:cubicBezTo>
                  <a:close/>
                  <a:moveTo>
                    <a:pt x="147238" y="396"/>
                  </a:moveTo>
                  <a:cubicBezTo>
                    <a:pt x="147329" y="396"/>
                    <a:pt x="147390" y="335"/>
                    <a:pt x="147420" y="274"/>
                  </a:cubicBezTo>
                  <a:cubicBezTo>
                    <a:pt x="147481" y="153"/>
                    <a:pt x="147359" y="1"/>
                    <a:pt x="147238" y="1"/>
                  </a:cubicBezTo>
                  <a:lnTo>
                    <a:pt x="146843" y="1"/>
                  </a:lnTo>
                  <a:cubicBezTo>
                    <a:pt x="146751" y="1"/>
                    <a:pt x="146691" y="61"/>
                    <a:pt x="146660" y="153"/>
                  </a:cubicBezTo>
                  <a:cubicBezTo>
                    <a:pt x="146630" y="274"/>
                    <a:pt x="146721" y="396"/>
                    <a:pt x="146843" y="396"/>
                  </a:cubicBezTo>
                  <a:close/>
                  <a:moveTo>
                    <a:pt x="145657" y="396"/>
                  </a:moveTo>
                  <a:cubicBezTo>
                    <a:pt x="145748" y="396"/>
                    <a:pt x="145840" y="335"/>
                    <a:pt x="145840" y="274"/>
                  </a:cubicBezTo>
                  <a:cubicBezTo>
                    <a:pt x="145900" y="153"/>
                    <a:pt x="145809" y="1"/>
                    <a:pt x="145657" y="1"/>
                  </a:cubicBezTo>
                  <a:lnTo>
                    <a:pt x="145262" y="1"/>
                  </a:lnTo>
                  <a:cubicBezTo>
                    <a:pt x="145201" y="1"/>
                    <a:pt x="145110" y="61"/>
                    <a:pt x="145080" y="153"/>
                  </a:cubicBezTo>
                  <a:cubicBezTo>
                    <a:pt x="145049" y="274"/>
                    <a:pt x="145140" y="396"/>
                    <a:pt x="145262" y="396"/>
                  </a:cubicBezTo>
                  <a:close/>
                  <a:moveTo>
                    <a:pt x="144107" y="396"/>
                  </a:moveTo>
                  <a:cubicBezTo>
                    <a:pt x="144168" y="396"/>
                    <a:pt x="144259" y="335"/>
                    <a:pt x="144289" y="274"/>
                  </a:cubicBezTo>
                  <a:cubicBezTo>
                    <a:pt x="144320" y="153"/>
                    <a:pt x="144229" y="1"/>
                    <a:pt x="144107" y="1"/>
                  </a:cubicBezTo>
                  <a:lnTo>
                    <a:pt x="143712" y="1"/>
                  </a:lnTo>
                  <a:cubicBezTo>
                    <a:pt x="143621" y="1"/>
                    <a:pt x="143530" y="61"/>
                    <a:pt x="143499" y="153"/>
                  </a:cubicBezTo>
                  <a:cubicBezTo>
                    <a:pt x="143469" y="274"/>
                    <a:pt x="143560" y="396"/>
                    <a:pt x="143712" y="396"/>
                  </a:cubicBezTo>
                  <a:close/>
                  <a:moveTo>
                    <a:pt x="142526" y="396"/>
                  </a:moveTo>
                  <a:cubicBezTo>
                    <a:pt x="142618" y="396"/>
                    <a:pt x="142678" y="335"/>
                    <a:pt x="142709" y="274"/>
                  </a:cubicBezTo>
                  <a:cubicBezTo>
                    <a:pt x="142739" y="153"/>
                    <a:pt x="142648" y="1"/>
                    <a:pt x="142526" y="1"/>
                  </a:cubicBezTo>
                  <a:lnTo>
                    <a:pt x="142131" y="1"/>
                  </a:lnTo>
                  <a:cubicBezTo>
                    <a:pt x="142040" y="1"/>
                    <a:pt x="141979" y="61"/>
                    <a:pt x="141949" y="153"/>
                  </a:cubicBezTo>
                  <a:cubicBezTo>
                    <a:pt x="141888" y="274"/>
                    <a:pt x="141979" y="396"/>
                    <a:pt x="142131" y="396"/>
                  </a:cubicBezTo>
                  <a:close/>
                  <a:moveTo>
                    <a:pt x="140946" y="396"/>
                  </a:moveTo>
                  <a:cubicBezTo>
                    <a:pt x="141037" y="396"/>
                    <a:pt x="141098" y="335"/>
                    <a:pt x="141128" y="274"/>
                  </a:cubicBezTo>
                  <a:cubicBezTo>
                    <a:pt x="141189" y="153"/>
                    <a:pt x="141067" y="1"/>
                    <a:pt x="140946" y="1"/>
                  </a:cubicBezTo>
                  <a:lnTo>
                    <a:pt x="140551" y="1"/>
                  </a:lnTo>
                  <a:cubicBezTo>
                    <a:pt x="140460" y="1"/>
                    <a:pt x="140399" y="61"/>
                    <a:pt x="140368" y="153"/>
                  </a:cubicBezTo>
                  <a:cubicBezTo>
                    <a:pt x="140338" y="274"/>
                    <a:pt x="140429" y="396"/>
                    <a:pt x="140551" y="396"/>
                  </a:cubicBezTo>
                  <a:close/>
                  <a:moveTo>
                    <a:pt x="139365" y="396"/>
                  </a:moveTo>
                  <a:cubicBezTo>
                    <a:pt x="139456" y="396"/>
                    <a:pt x="139548" y="335"/>
                    <a:pt x="139548" y="274"/>
                  </a:cubicBezTo>
                  <a:cubicBezTo>
                    <a:pt x="139608" y="153"/>
                    <a:pt x="139517" y="1"/>
                    <a:pt x="139365" y="1"/>
                  </a:cubicBezTo>
                  <a:lnTo>
                    <a:pt x="138970" y="1"/>
                  </a:lnTo>
                  <a:cubicBezTo>
                    <a:pt x="138879" y="1"/>
                    <a:pt x="138818" y="61"/>
                    <a:pt x="138788" y="153"/>
                  </a:cubicBezTo>
                  <a:cubicBezTo>
                    <a:pt x="138757" y="274"/>
                    <a:pt x="138849" y="396"/>
                    <a:pt x="138970" y="396"/>
                  </a:cubicBezTo>
                  <a:close/>
                  <a:moveTo>
                    <a:pt x="137785" y="396"/>
                  </a:moveTo>
                  <a:cubicBezTo>
                    <a:pt x="137876" y="396"/>
                    <a:pt x="137967" y="335"/>
                    <a:pt x="137997" y="274"/>
                  </a:cubicBezTo>
                  <a:cubicBezTo>
                    <a:pt x="138028" y="153"/>
                    <a:pt x="137937" y="1"/>
                    <a:pt x="137785" y="1"/>
                  </a:cubicBezTo>
                  <a:lnTo>
                    <a:pt x="137420" y="1"/>
                  </a:lnTo>
                  <a:cubicBezTo>
                    <a:pt x="137329" y="1"/>
                    <a:pt x="137238" y="61"/>
                    <a:pt x="137207" y="153"/>
                  </a:cubicBezTo>
                  <a:cubicBezTo>
                    <a:pt x="137177" y="274"/>
                    <a:pt x="137268" y="396"/>
                    <a:pt x="137420" y="396"/>
                  </a:cubicBezTo>
                  <a:close/>
                  <a:moveTo>
                    <a:pt x="136235" y="396"/>
                  </a:moveTo>
                  <a:cubicBezTo>
                    <a:pt x="136326" y="396"/>
                    <a:pt x="136387" y="335"/>
                    <a:pt x="136417" y="274"/>
                  </a:cubicBezTo>
                  <a:cubicBezTo>
                    <a:pt x="136447" y="153"/>
                    <a:pt x="136356" y="1"/>
                    <a:pt x="136235" y="1"/>
                  </a:cubicBezTo>
                  <a:lnTo>
                    <a:pt x="135839" y="1"/>
                  </a:lnTo>
                  <a:cubicBezTo>
                    <a:pt x="135748" y="1"/>
                    <a:pt x="135657" y="61"/>
                    <a:pt x="135657" y="153"/>
                  </a:cubicBezTo>
                  <a:cubicBezTo>
                    <a:pt x="135596" y="274"/>
                    <a:pt x="135687" y="396"/>
                    <a:pt x="135839" y="396"/>
                  </a:cubicBezTo>
                  <a:close/>
                  <a:moveTo>
                    <a:pt x="134654" y="396"/>
                  </a:moveTo>
                  <a:cubicBezTo>
                    <a:pt x="134745" y="396"/>
                    <a:pt x="134806" y="335"/>
                    <a:pt x="134836" y="274"/>
                  </a:cubicBezTo>
                  <a:cubicBezTo>
                    <a:pt x="134867" y="153"/>
                    <a:pt x="134776" y="1"/>
                    <a:pt x="134654" y="1"/>
                  </a:cubicBezTo>
                  <a:lnTo>
                    <a:pt x="134259" y="1"/>
                  </a:lnTo>
                  <a:cubicBezTo>
                    <a:pt x="134168" y="1"/>
                    <a:pt x="134107" y="61"/>
                    <a:pt x="134076" y="153"/>
                  </a:cubicBezTo>
                  <a:cubicBezTo>
                    <a:pt x="134046" y="274"/>
                    <a:pt x="134137" y="396"/>
                    <a:pt x="134259" y="396"/>
                  </a:cubicBezTo>
                  <a:close/>
                  <a:moveTo>
                    <a:pt x="133073" y="396"/>
                  </a:moveTo>
                  <a:cubicBezTo>
                    <a:pt x="133165" y="396"/>
                    <a:pt x="133256" y="335"/>
                    <a:pt x="133256" y="274"/>
                  </a:cubicBezTo>
                  <a:cubicBezTo>
                    <a:pt x="133317" y="153"/>
                    <a:pt x="133225" y="1"/>
                    <a:pt x="133073" y="1"/>
                  </a:cubicBezTo>
                  <a:lnTo>
                    <a:pt x="132678" y="1"/>
                  </a:lnTo>
                  <a:cubicBezTo>
                    <a:pt x="132587" y="1"/>
                    <a:pt x="132526" y="61"/>
                    <a:pt x="132496" y="153"/>
                  </a:cubicBezTo>
                  <a:cubicBezTo>
                    <a:pt x="132465" y="274"/>
                    <a:pt x="132557" y="396"/>
                    <a:pt x="132678" y="396"/>
                  </a:cubicBezTo>
                  <a:close/>
                  <a:moveTo>
                    <a:pt x="131493" y="396"/>
                  </a:moveTo>
                  <a:cubicBezTo>
                    <a:pt x="131584" y="396"/>
                    <a:pt x="131675" y="335"/>
                    <a:pt x="131706" y="274"/>
                  </a:cubicBezTo>
                  <a:cubicBezTo>
                    <a:pt x="131736" y="153"/>
                    <a:pt x="131645" y="1"/>
                    <a:pt x="131493" y="1"/>
                  </a:cubicBezTo>
                  <a:lnTo>
                    <a:pt x="131128" y="1"/>
                  </a:lnTo>
                  <a:lnTo>
                    <a:pt x="130733" y="1"/>
                  </a:lnTo>
                  <a:cubicBezTo>
                    <a:pt x="130642" y="1"/>
                    <a:pt x="130551" y="61"/>
                    <a:pt x="130520" y="153"/>
                  </a:cubicBezTo>
                  <a:cubicBezTo>
                    <a:pt x="130490" y="274"/>
                    <a:pt x="130581" y="396"/>
                    <a:pt x="130733" y="396"/>
                  </a:cubicBezTo>
                  <a:lnTo>
                    <a:pt x="131128" y="396"/>
                  </a:lnTo>
                  <a:close/>
                  <a:moveTo>
                    <a:pt x="261860" y="82129"/>
                  </a:moveTo>
                  <a:cubicBezTo>
                    <a:pt x="261860" y="82221"/>
                    <a:pt x="261890" y="82312"/>
                    <a:pt x="261982" y="82312"/>
                  </a:cubicBezTo>
                  <a:cubicBezTo>
                    <a:pt x="262103" y="82373"/>
                    <a:pt x="262225" y="82281"/>
                    <a:pt x="262225" y="82129"/>
                  </a:cubicBezTo>
                  <a:lnTo>
                    <a:pt x="262225" y="81734"/>
                  </a:lnTo>
                  <a:cubicBezTo>
                    <a:pt x="262225" y="81673"/>
                    <a:pt x="262194" y="81582"/>
                    <a:pt x="262103" y="81552"/>
                  </a:cubicBezTo>
                  <a:cubicBezTo>
                    <a:pt x="261982" y="81521"/>
                    <a:pt x="261860" y="81613"/>
                    <a:pt x="261860" y="81734"/>
                  </a:cubicBezTo>
                  <a:close/>
                  <a:moveTo>
                    <a:pt x="261860" y="80579"/>
                  </a:moveTo>
                  <a:cubicBezTo>
                    <a:pt x="261860" y="80640"/>
                    <a:pt x="261890" y="80731"/>
                    <a:pt x="261982" y="80762"/>
                  </a:cubicBezTo>
                  <a:cubicBezTo>
                    <a:pt x="262103" y="80792"/>
                    <a:pt x="262225" y="80701"/>
                    <a:pt x="262225" y="80579"/>
                  </a:cubicBezTo>
                  <a:lnTo>
                    <a:pt x="262225" y="80184"/>
                  </a:lnTo>
                  <a:cubicBezTo>
                    <a:pt x="262225" y="80093"/>
                    <a:pt x="262194" y="80002"/>
                    <a:pt x="262103" y="80002"/>
                  </a:cubicBezTo>
                  <a:cubicBezTo>
                    <a:pt x="261982" y="79941"/>
                    <a:pt x="261860" y="80032"/>
                    <a:pt x="261860" y="80184"/>
                  </a:cubicBezTo>
                  <a:close/>
                  <a:moveTo>
                    <a:pt x="261860" y="78999"/>
                  </a:moveTo>
                  <a:cubicBezTo>
                    <a:pt x="261860" y="79090"/>
                    <a:pt x="261890" y="79151"/>
                    <a:pt x="261982" y="79181"/>
                  </a:cubicBezTo>
                  <a:cubicBezTo>
                    <a:pt x="262103" y="79211"/>
                    <a:pt x="262225" y="79120"/>
                    <a:pt x="262225" y="78999"/>
                  </a:cubicBezTo>
                  <a:lnTo>
                    <a:pt x="262225" y="78604"/>
                  </a:lnTo>
                  <a:cubicBezTo>
                    <a:pt x="262225" y="78512"/>
                    <a:pt x="262194" y="78452"/>
                    <a:pt x="262103" y="78421"/>
                  </a:cubicBezTo>
                  <a:cubicBezTo>
                    <a:pt x="261982" y="78360"/>
                    <a:pt x="261860" y="78482"/>
                    <a:pt x="261860" y="78604"/>
                  </a:cubicBezTo>
                  <a:close/>
                  <a:moveTo>
                    <a:pt x="261860" y="77418"/>
                  </a:moveTo>
                  <a:cubicBezTo>
                    <a:pt x="261860" y="77509"/>
                    <a:pt x="261890" y="77570"/>
                    <a:pt x="261982" y="77600"/>
                  </a:cubicBezTo>
                  <a:cubicBezTo>
                    <a:pt x="262103" y="77661"/>
                    <a:pt x="262225" y="77570"/>
                    <a:pt x="262225" y="77418"/>
                  </a:cubicBezTo>
                  <a:lnTo>
                    <a:pt x="262225" y="77023"/>
                  </a:lnTo>
                  <a:cubicBezTo>
                    <a:pt x="262225" y="76932"/>
                    <a:pt x="262194" y="76871"/>
                    <a:pt x="262103" y="76841"/>
                  </a:cubicBezTo>
                  <a:cubicBezTo>
                    <a:pt x="261982" y="76810"/>
                    <a:pt x="261860" y="76901"/>
                    <a:pt x="261860" y="77023"/>
                  </a:cubicBezTo>
                  <a:close/>
                  <a:moveTo>
                    <a:pt x="261860" y="75838"/>
                  </a:moveTo>
                  <a:cubicBezTo>
                    <a:pt x="261860" y="75929"/>
                    <a:pt x="261890" y="76020"/>
                    <a:pt x="261982" y="76050"/>
                  </a:cubicBezTo>
                  <a:cubicBezTo>
                    <a:pt x="262103" y="76081"/>
                    <a:pt x="262225" y="75989"/>
                    <a:pt x="262225" y="75838"/>
                  </a:cubicBezTo>
                  <a:lnTo>
                    <a:pt x="262225" y="75442"/>
                  </a:lnTo>
                  <a:cubicBezTo>
                    <a:pt x="262225" y="75382"/>
                    <a:pt x="262194" y="75290"/>
                    <a:pt x="262103" y="75260"/>
                  </a:cubicBezTo>
                  <a:cubicBezTo>
                    <a:pt x="261982" y="75230"/>
                    <a:pt x="261860" y="75321"/>
                    <a:pt x="261860" y="75442"/>
                  </a:cubicBezTo>
                  <a:close/>
                  <a:moveTo>
                    <a:pt x="261860" y="74287"/>
                  </a:moveTo>
                  <a:cubicBezTo>
                    <a:pt x="261860" y="74379"/>
                    <a:pt x="261890" y="74439"/>
                    <a:pt x="261982" y="74470"/>
                  </a:cubicBezTo>
                  <a:cubicBezTo>
                    <a:pt x="262103" y="74500"/>
                    <a:pt x="262225" y="74409"/>
                    <a:pt x="262225" y="74287"/>
                  </a:cubicBezTo>
                  <a:lnTo>
                    <a:pt x="262225" y="73892"/>
                  </a:lnTo>
                  <a:cubicBezTo>
                    <a:pt x="262225" y="73801"/>
                    <a:pt x="262194" y="73710"/>
                    <a:pt x="262103" y="73710"/>
                  </a:cubicBezTo>
                  <a:cubicBezTo>
                    <a:pt x="261982" y="73649"/>
                    <a:pt x="261860" y="73740"/>
                    <a:pt x="261860" y="73892"/>
                  </a:cubicBezTo>
                  <a:close/>
                  <a:moveTo>
                    <a:pt x="261860" y="72707"/>
                  </a:moveTo>
                  <a:cubicBezTo>
                    <a:pt x="261860" y="72798"/>
                    <a:pt x="261890" y="72859"/>
                    <a:pt x="261982" y="72889"/>
                  </a:cubicBezTo>
                  <a:cubicBezTo>
                    <a:pt x="262103" y="72920"/>
                    <a:pt x="262225" y="72828"/>
                    <a:pt x="262225" y="72707"/>
                  </a:cubicBezTo>
                  <a:lnTo>
                    <a:pt x="262225" y="72312"/>
                  </a:lnTo>
                  <a:cubicBezTo>
                    <a:pt x="262225" y="72220"/>
                    <a:pt x="262194" y="72160"/>
                    <a:pt x="262103" y="72129"/>
                  </a:cubicBezTo>
                  <a:cubicBezTo>
                    <a:pt x="261982" y="72099"/>
                    <a:pt x="261860" y="72190"/>
                    <a:pt x="261860" y="72312"/>
                  </a:cubicBezTo>
                  <a:close/>
                  <a:moveTo>
                    <a:pt x="261860" y="71126"/>
                  </a:moveTo>
                  <a:cubicBezTo>
                    <a:pt x="261860" y="71217"/>
                    <a:pt x="261890" y="71309"/>
                    <a:pt x="261982" y="71309"/>
                  </a:cubicBezTo>
                  <a:cubicBezTo>
                    <a:pt x="262103" y="71369"/>
                    <a:pt x="262225" y="71278"/>
                    <a:pt x="262225" y="71126"/>
                  </a:cubicBezTo>
                  <a:lnTo>
                    <a:pt x="262225" y="70731"/>
                  </a:lnTo>
                  <a:cubicBezTo>
                    <a:pt x="262225" y="70640"/>
                    <a:pt x="262194" y="70579"/>
                    <a:pt x="262103" y="70549"/>
                  </a:cubicBezTo>
                  <a:cubicBezTo>
                    <a:pt x="261982" y="70518"/>
                    <a:pt x="261860" y="70609"/>
                    <a:pt x="261860" y="70731"/>
                  </a:cubicBezTo>
                  <a:close/>
                  <a:moveTo>
                    <a:pt x="261860" y="69576"/>
                  </a:moveTo>
                  <a:cubicBezTo>
                    <a:pt x="261860" y="69637"/>
                    <a:pt x="261890" y="69728"/>
                    <a:pt x="261982" y="69758"/>
                  </a:cubicBezTo>
                  <a:cubicBezTo>
                    <a:pt x="262103" y="69789"/>
                    <a:pt x="262225" y="69698"/>
                    <a:pt x="262225" y="69576"/>
                  </a:cubicBezTo>
                  <a:lnTo>
                    <a:pt x="262225" y="69181"/>
                  </a:lnTo>
                  <a:cubicBezTo>
                    <a:pt x="262225" y="69090"/>
                    <a:pt x="262194" y="68999"/>
                    <a:pt x="262103" y="68968"/>
                  </a:cubicBezTo>
                  <a:cubicBezTo>
                    <a:pt x="261982" y="68938"/>
                    <a:pt x="261860" y="69029"/>
                    <a:pt x="261860" y="69181"/>
                  </a:cubicBezTo>
                  <a:close/>
                  <a:moveTo>
                    <a:pt x="261860" y="67995"/>
                  </a:moveTo>
                  <a:cubicBezTo>
                    <a:pt x="261860" y="68087"/>
                    <a:pt x="261890" y="68147"/>
                    <a:pt x="261982" y="68178"/>
                  </a:cubicBezTo>
                  <a:cubicBezTo>
                    <a:pt x="262103" y="68208"/>
                    <a:pt x="262225" y="68117"/>
                    <a:pt x="262225" y="67995"/>
                  </a:cubicBezTo>
                  <a:lnTo>
                    <a:pt x="262225" y="67600"/>
                  </a:lnTo>
                  <a:cubicBezTo>
                    <a:pt x="262225" y="67509"/>
                    <a:pt x="262194" y="67448"/>
                    <a:pt x="262103" y="67418"/>
                  </a:cubicBezTo>
                  <a:cubicBezTo>
                    <a:pt x="261982" y="67357"/>
                    <a:pt x="261860" y="67448"/>
                    <a:pt x="261860" y="67600"/>
                  </a:cubicBezTo>
                  <a:close/>
                  <a:moveTo>
                    <a:pt x="261860" y="66415"/>
                  </a:moveTo>
                  <a:cubicBezTo>
                    <a:pt x="261860" y="66506"/>
                    <a:pt x="261890" y="66567"/>
                    <a:pt x="261982" y="66597"/>
                  </a:cubicBezTo>
                  <a:cubicBezTo>
                    <a:pt x="262103" y="66658"/>
                    <a:pt x="262225" y="66536"/>
                    <a:pt x="262225" y="66415"/>
                  </a:cubicBezTo>
                  <a:lnTo>
                    <a:pt x="262225" y="66020"/>
                  </a:lnTo>
                  <a:cubicBezTo>
                    <a:pt x="262225" y="65929"/>
                    <a:pt x="262194" y="65868"/>
                    <a:pt x="262103" y="65837"/>
                  </a:cubicBezTo>
                  <a:cubicBezTo>
                    <a:pt x="261982" y="65807"/>
                    <a:pt x="261860" y="65898"/>
                    <a:pt x="261860" y="66020"/>
                  </a:cubicBezTo>
                  <a:close/>
                  <a:moveTo>
                    <a:pt x="261860" y="64834"/>
                  </a:moveTo>
                  <a:cubicBezTo>
                    <a:pt x="261860" y="64926"/>
                    <a:pt x="261890" y="65017"/>
                    <a:pt x="261982" y="65017"/>
                  </a:cubicBezTo>
                  <a:cubicBezTo>
                    <a:pt x="262103" y="65077"/>
                    <a:pt x="262225" y="64986"/>
                    <a:pt x="262225" y="64834"/>
                  </a:cubicBezTo>
                  <a:lnTo>
                    <a:pt x="262225" y="64439"/>
                  </a:lnTo>
                  <a:cubicBezTo>
                    <a:pt x="262225" y="64378"/>
                    <a:pt x="262194" y="64287"/>
                    <a:pt x="262103" y="64257"/>
                  </a:cubicBezTo>
                  <a:cubicBezTo>
                    <a:pt x="261982" y="64226"/>
                    <a:pt x="261860" y="64318"/>
                    <a:pt x="261860" y="64439"/>
                  </a:cubicBezTo>
                  <a:close/>
                  <a:moveTo>
                    <a:pt x="261860" y="63284"/>
                  </a:moveTo>
                  <a:cubicBezTo>
                    <a:pt x="261860" y="63345"/>
                    <a:pt x="261890" y="63436"/>
                    <a:pt x="261982" y="63467"/>
                  </a:cubicBezTo>
                  <a:cubicBezTo>
                    <a:pt x="262103" y="63497"/>
                    <a:pt x="262225" y="63406"/>
                    <a:pt x="262225" y="63284"/>
                  </a:cubicBezTo>
                  <a:lnTo>
                    <a:pt x="262225" y="62889"/>
                  </a:lnTo>
                  <a:cubicBezTo>
                    <a:pt x="262225" y="62798"/>
                    <a:pt x="262194" y="62707"/>
                    <a:pt x="262103" y="62707"/>
                  </a:cubicBezTo>
                  <a:cubicBezTo>
                    <a:pt x="261982" y="62646"/>
                    <a:pt x="261860" y="62737"/>
                    <a:pt x="261860" y="62889"/>
                  </a:cubicBezTo>
                  <a:close/>
                  <a:moveTo>
                    <a:pt x="261860" y="61704"/>
                  </a:moveTo>
                  <a:cubicBezTo>
                    <a:pt x="261860" y="61795"/>
                    <a:pt x="261890" y="61856"/>
                    <a:pt x="261982" y="61886"/>
                  </a:cubicBezTo>
                  <a:cubicBezTo>
                    <a:pt x="262103" y="61916"/>
                    <a:pt x="262225" y="61825"/>
                    <a:pt x="262225" y="61704"/>
                  </a:cubicBezTo>
                  <a:lnTo>
                    <a:pt x="262225" y="61308"/>
                  </a:lnTo>
                  <a:cubicBezTo>
                    <a:pt x="262225" y="61217"/>
                    <a:pt x="262194" y="61156"/>
                    <a:pt x="262103" y="61126"/>
                  </a:cubicBezTo>
                  <a:cubicBezTo>
                    <a:pt x="261982" y="61065"/>
                    <a:pt x="261860" y="61187"/>
                    <a:pt x="261860" y="61308"/>
                  </a:cubicBezTo>
                  <a:close/>
                  <a:moveTo>
                    <a:pt x="261860" y="60123"/>
                  </a:moveTo>
                  <a:cubicBezTo>
                    <a:pt x="261860" y="60214"/>
                    <a:pt x="261890" y="60275"/>
                    <a:pt x="261982" y="60305"/>
                  </a:cubicBezTo>
                  <a:cubicBezTo>
                    <a:pt x="262103" y="60366"/>
                    <a:pt x="262225" y="60275"/>
                    <a:pt x="262225" y="60123"/>
                  </a:cubicBezTo>
                  <a:lnTo>
                    <a:pt x="262225" y="59728"/>
                  </a:lnTo>
                  <a:cubicBezTo>
                    <a:pt x="262225" y="59637"/>
                    <a:pt x="262194" y="59576"/>
                    <a:pt x="262103" y="59545"/>
                  </a:cubicBezTo>
                  <a:cubicBezTo>
                    <a:pt x="261982" y="59515"/>
                    <a:pt x="261860" y="59606"/>
                    <a:pt x="261860" y="59728"/>
                  </a:cubicBezTo>
                  <a:close/>
                  <a:moveTo>
                    <a:pt x="261860" y="58542"/>
                  </a:moveTo>
                  <a:cubicBezTo>
                    <a:pt x="261860" y="58634"/>
                    <a:pt x="261890" y="58725"/>
                    <a:pt x="261982" y="58755"/>
                  </a:cubicBezTo>
                  <a:cubicBezTo>
                    <a:pt x="262103" y="58786"/>
                    <a:pt x="262225" y="58694"/>
                    <a:pt x="262225" y="58542"/>
                  </a:cubicBezTo>
                  <a:lnTo>
                    <a:pt x="262225" y="58147"/>
                  </a:lnTo>
                  <a:cubicBezTo>
                    <a:pt x="262225" y="58086"/>
                    <a:pt x="262194" y="57995"/>
                    <a:pt x="262103" y="57965"/>
                  </a:cubicBezTo>
                  <a:cubicBezTo>
                    <a:pt x="261982" y="57935"/>
                    <a:pt x="261860" y="58026"/>
                    <a:pt x="261860" y="58147"/>
                  </a:cubicBezTo>
                  <a:close/>
                  <a:moveTo>
                    <a:pt x="261860" y="56992"/>
                  </a:moveTo>
                  <a:cubicBezTo>
                    <a:pt x="261860" y="57083"/>
                    <a:pt x="261890" y="57144"/>
                    <a:pt x="261982" y="57175"/>
                  </a:cubicBezTo>
                  <a:cubicBezTo>
                    <a:pt x="262103" y="57205"/>
                    <a:pt x="262225" y="57114"/>
                    <a:pt x="262225" y="56992"/>
                  </a:cubicBezTo>
                  <a:lnTo>
                    <a:pt x="262225" y="56597"/>
                  </a:lnTo>
                  <a:cubicBezTo>
                    <a:pt x="262225" y="56506"/>
                    <a:pt x="262194" y="56415"/>
                    <a:pt x="262103" y="56415"/>
                  </a:cubicBezTo>
                  <a:cubicBezTo>
                    <a:pt x="261982" y="56354"/>
                    <a:pt x="261860" y="56445"/>
                    <a:pt x="261860" y="56597"/>
                  </a:cubicBezTo>
                  <a:close/>
                  <a:moveTo>
                    <a:pt x="261860" y="55412"/>
                  </a:moveTo>
                  <a:cubicBezTo>
                    <a:pt x="261860" y="55503"/>
                    <a:pt x="261890" y="55564"/>
                    <a:pt x="261982" y="55594"/>
                  </a:cubicBezTo>
                  <a:cubicBezTo>
                    <a:pt x="262103" y="55624"/>
                    <a:pt x="262225" y="55533"/>
                    <a:pt x="262225" y="55412"/>
                  </a:cubicBezTo>
                  <a:lnTo>
                    <a:pt x="262225" y="55017"/>
                  </a:lnTo>
                  <a:cubicBezTo>
                    <a:pt x="262225" y="54925"/>
                    <a:pt x="262194" y="54865"/>
                    <a:pt x="262103" y="54834"/>
                  </a:cubicBezTo>
                  <a:cubicBezTo>
                    <a:pt x="261982" y="54804"/>
                    <a:pt x="261860" y="54895"/>
                    <a:pt x="261860" y="55017"/>
                  </a:cubicBezTo>
                  <a:close/>
                  <a:moveTo>
                    <a:pt x="261860" y="53831"/>
                  </a:moveTo>
                  <a:cubicBezTo>
                    <a:pt x="261860" y="53922"/>
                    <a:pt x="261890" y="54013"/>
                    <a:pt x="261982" y="54013"/>
                  </a:cubicBezTo>
                  <a:cubicBezTo>
                    <a:pt x="262103" y="54074"/>
                    <a:pt x="262225" y="53983"/>
                    <a:pt x="262225" y="53831"/>
                  </a:cubicBezTo>
                  <a:lnTo>
                    <a:pt x="262225" y="53436"/>
                  </a:lnTo>
                  <a:cubicBezTo>
                    <a:pt x="262225" y="53375"/>
                    <a:pt x="262194" y="53284"/>
                    <a:pt x="262103" y="53254"/>
                  </a:cubicBezTo>
                  <a:cubicBezTo>
                    <a:pt x="261982" y="53223"/>
                    <a:pt x="261860" y="53314"/>
                    <a:pt x="261860" y="53436"/>
                  </a:cubicBezTo>
                  <a:close/>
                  <a:moveTo>
                    <a:pt x="261860" y="52281"/>
                  </a:moveTo>
                  <a:cubicBezTo>
                    <a:pt x="261860" y="52342"/>
                    <a:pt x="261890" y="52433"/>
                    <a:pt x="261982" y="52463"/>
                  </a:cubicBezTo>
                  <a:cubicBezTo>
                    <a:pt x="262103" y="52494"/>
                    <a:pt x="262225" y="52403"/>
                    <a:pt x="262225" y="52281"/>
                  </a:cubicBezTo>
                  <a:lnTo>
                    <a:pt x="262225" y="51886"/>
                  </a:lnTo>
                  <a:cubicBezTo>
                    <a:pt x="262225" y="51795"/>
                    <a:pt x="262194" y="51703"/>
                    <a:pt x="262103" y="51673"/>
                  </a:cubicBezTo>
                  <a:cubicBezTo>
                    <a:pt x="261982" y="51643"/>
                    <a:pt x="261860" y="51734"/>
                    <a:pt x="261860" y="51886"/>
                  </a:cubicBezTo>
                  <a:close/>
                  <a:moveTo>
                    <a:pt x="261860" y="50700"/>
                  </a:moveTo>
                  <a:cubicBezTo>
                    <a:pt x="261860" y="50792"/>
                    <a:pt x="261890" y="50852"/>
                    <a:pt x="261982" y="50883"/>
                  </a:cubicBezTo>
                  <a:cubicBezTo>
                    <a:pt x="262103" y="50913"/>
                    <a:pt x="262225" y="50822"/>
                    <a:pt x="262225" y="50700"/>
                  </a:cubicBezTo>
                  <a:lnTo>
                    <a:pt x="262225" y="50305"/>
                  </a:lnTo>
                  <a:cubicBezTo>
                    <a:pt x="262225" y="50214"/>
                    <a:pt x="262194" y="50153"/>
                    <a:pt x="262103" y="50123"/>
                  </a:cubicBezTo>
                  <a:cubicBezTo>
                    <a:pt x="261982" y="50062"/>
                    <a:pt x="261860" y="50184"/>
                    <a:pt x="261860" y="50305"/>
                  </a:cubicBezTo>
                  <a:close/>
                  <a:moveTo>
                    <a:pt x="261860" y="49120"/>
                  </a:moveTo>
                  <a:cubicBezTo>
                    <a:pt x="261860" y="49211"/>
                    <a:pt x="261890" y="49272"/>
                    <a:pt x="261982" y="49302"/>
                  </a:cubicBezTo>
                  <a:cubicBezTo>
                    <a:pt x="262103" y="49363"/>
                    <a:pt x="262225" y="49241"/>
                    <a:pt x="262225" y="49120"/>
                  </a:cubicBezTo>
                  <a:lnTo>
                    <a:pt x="262225" y="48725"/>
                  </a:lnTo>
                  <a:cubicBezTo>
                    <a:pt x="262225" y="48633"/>
                    <a:pt x="262194" y="48573"/>
                    <a:pt x="262103" y="48542"/>
                  </a:cubicBezTo>
                  <a:cubicBezTo>
                    <a:pt x="261982" y="48512"/>
                    <a:pt x="261860" y="48603"/>
                    <a:pt x="261860" y="48725"/>
                  </a:cubicBezTo>
                  <a:close/>
                  <a:moveTo>
                    <a:pt x="261860" y="47539"/>
                  </a:moveTo>
                  <a:cubicBezTo>
                    <a:pt x="261860" y="47630"/>
                    <a:pt x="261890" y="47722"/>
                    <a:pt x="261982" y="47722"/>
                  </a:cubicBezTo>
                  <a:cubicBezTo>
                    <a:pt x="262103" y="47782"/>
                    <a:pt x="262225" y="47691"/>
                    <a:pt x="262225" y="47539"/>
                  </a:cubicBezTo>
                  <a:lnTo>
                    <a:pt x="262225" y="47144"/>
                  </a:lnTo>
                  <a:cubicBezTo>
                    <a:pt x="262225" y="47083"/>
                    <a:pt x="262194" y="46992"/>
                    <a:pt x="262103" y="46962"/>
                  </a:cubicBezTo>
                  <a:cubicBezTo>
                    <a:pt x="261982" y="46931"/>
                    <a:pt x="261860" y="47023"/>
                    <a:pt x="261860" y="47144"/>
                  </a:cubicBezTo>
                  <a:close/>
                  <a:moveTo>
                    <a:pt x="261860" y="45989"/>
                  </a:moveTo>
                  <a:cubicBezTo>
                    <a:pt x="261860" y="46050"/>
                    <a:pt x="261890" y="46141"/>
                    <a:pt x="261982" y="46171"/>
                  </a:cubicBezTo>
                  <a:cubicBezTo>
                    <a:pt x="262103" y="46202"/>
                    <a:pt x="262225" y="46111"/>
                    <a:pt x="262225" y="45989"/>
                  </a:cubicBezTo>
                  <a:lnTo>
                    <a:pt x="262225" y="45594"/>
                  </a:lnTo>
                  <a:cubicBezTo>
                    <a:pt x="262225" y="45503"/>
                    <a:pt x="262194" y="45412"/>
                    <a:pt x="262103" y="45412"/>
                  </a:cubicBezTo>
                  <a:cubicBezTo>
                    <a:pt x="261982" y="45351"/>
                    <a:pt x="261860" y="45442"/>
                    <a:pt x="261860" y="45594"/>
                  </a:cubicBezTo>
                  <a:close/>
                  <a:moveTo>
                    <a:pt x="261860" y="44408"/>
                  </a:moveTo>
                  <a:cubicBezTo>
                    <a:pt x="261860" y="44500"/>
                    <a:pt x="261890" y="44560"/>
                    <a:pt x="261982" y="44591"/>
                  </a:cubicBezTo>
                  <a:cubicBezTo>
                    <a:pt x="262103" y="44621"/>
                    <a:pt x="262225" y="44530"/>
                    <a:pt x="262225" y="44408"/>
                  </a:cubicBezTo>
                  <a:lnTo>
                    <a:pt x="262225" y="44013"/>
                  </a:lnTo>
                  <a:cubicBezTo>
                    <a:pt x="262225" y="43922"/>
                    <a:pt x="262194" y="43861"/>
                    <a:pt x="262103" y="43831"/>
                  </a:cubicBezTo>
                  <a:cubicBezTo>
                    <a:pt x="261982" y="43770"/>
                    <a:pt x="261860" y="43892"/>
                    <a:pt x="261860" y="44013"/>
                  </a:cubicBezTo>
                  <a:close/>
                  <a:moveTo>
                    <a:pt x="261860" y="42828"/>
                  </a:moveTo>
                  <a:cubicBezTo>
                    <a:pt x="261860" y="42919"/>
                    <a:pt x="261890" y="42980"/>
                    <a:pt x="261982" y="43010"/>
                  </a:cubicBezTo>
                  <a:cubicBezTo>
                    <a:pt x="262103" y="43071"/>
                    <a:pt x="262225" y="42980"/>
                    <a:pt x="262225" y="42828"/>
                  </a:cubicBezTo>
                  <a:lnTo>
                    <a:pt x="262225" y="42433"/>
                  </a:lnTo>
                  <a:cubicBezTo>
                    <a:pt x="262225" y="42342"/>
                    <a:pt x="262194" y="42281"/>
                    <a:pt x="262103" y="42250"/>
                  </a:cubicBezTo>
                  <a:cubicBezTo>
                    <a:pt x="261982" y="42220"/>
                    <a:pt x="261860" y="42311"/>
                    <a:pt x="261860" y="42433"/>
                  </a:cubicBezTo>
                  <a:close/>
                  <a:moveTo>
                    <a:pt x="261860" y="41247"/>
                  </a:moveTo>
                  <a:cubicBezTo>
                    <a:pt x="261860" y="41339"/>
                    <a:pt x="261890" y="41430"/>
                    <a:pt x="261982" y="41460"/>
                  </a:cubicBezTo>
                  <a:cubicBezTo>
                    <a:pt x="262103" y="41491"/>
                    <a:pt x="262225" y="41399"/>
                    <a:pt x="262225" y="41247"/>
                  </a:cubicBezTo>
                  <a:lnTo>
                    <a:pt x="262225" y="40883"/>
                  </a:lnTo>
                  <a:cubicBezTo>
                    <a:pt x="262225" y="40791"/>
                    <a:pt x="262194" y="40700"/>
                    <a:pt x="262103" y="40670"/>
                  </a:cubicBezTo>
                  <a:cubicBezTo>
                    <a:pt x="261982" y="40639"/>
                    <a:pt x="261860" y="40731"/>
                    <a:pt x="261860" y="40883"/>
                  </a:cubicBezTo>
                  <a:close/>
                  <a:moveTo>
                    <a:pt x="261860" y="39697"/>
                  </a:moveTo>
                  <a:cubicBezTo>
                    <a:pt x="261860" y="39788"/>
                    <a:pt x="261890" y="39849"/>
                    <a:pt x="261982" y="39880"/>
                  </a:cubicBezTo>
                  <a:cubicBezTo>
                    <a:pt x="262103" y="39910"/>
                    <a:pt x="262225" y="39819"/>
                    <a:pt x="262225" y="39697"/>
                  </a:cubicBezTo>
                  <a:lnTo>
                    <a:pt x="262225" y="39302"/>
                  </a:lnTo>
                  <a:cubicBezTo>
                    <a:pt x="262225" y="39211"/>
                    <a:pt x="262194" y="39120"/>
                    <a:pt x="262103" y="39120"/>
                  </a:cubicBezTo>
                  <a:cubicBezTo>
                    <a:pt x="261982" y="39059"/>
                    <a:pt x="261860" y="39150"/>
                    <a:pt x="261860" y="39302"/>
                  </a:cubicBezTo>
                  <a:close/>
                  <a:moveTo>
                    <a:pt x="261860" y="38117"/>
                  </a:moveTo>
                  <a:cubicBezTo>
                    <a:pt x="261860" y="38208"/>
                    <a:pt x="261890" y="38269"/>
                    <a:pt x="261982" y="38299"/>
                  </a:cubicBezTo>
                  <a:cubicBezTo>
                    <a:pt x="262103" y="38329"/>
                    <a:pt x="262225" y="38238"/>
                    <a:pt x="262225" y="38117"/>
                  </a:cubicBezTo>
                  <a:lnTo>
                    <a:pt x="262225" y="37721"/>
                  </a:lnTo>
                  <a:cubicBezTo>
                    <a:pt x="262225" y="37630"/>
                    <a:pt x="262194" y="37569"/>
                    <a:pt x="262103" y="37539"/>
                  </a:cubicBezTo>
                  <a:cubicBezTo>
                    <a:pt x="261982" y="37509"/>
                    <a:pt x="261860" y="37600"/>
                    <a:pt x="261860" y="37721"/>
                  </a:cubicBezTo>
                  <a:close/>
                  <a:moveTo>
                    <a:pt x="261860" y="36536"/>
                  </a:moveTo>
                  <a:cubicBezTo>
                    <a:pt x="261860" y="36627"/>
                    <a:pt x="261890" y="36718"/>
                    <a:pt x="261982" y="36718"/>
                  </a:cubicBezTo>
                  <a:cubicBezTo>
                    <a:pt x="262103" y="36779"/>
                    <a:pt x="262225" y="36688"/>
                    <a:pt x="262225" y="36536"/>
                  </a:cubicBezTo>
                  <a:lnTo>
                    <a:pt x="262225" y="36141"/>
                  </a:lnTo>
                  <a:cubicBezTo>
                    <a:pt x="262225" y="36080"/>
                    <a:pt x="262194" y="35989"/>
                    <a:pt x="262103" y="35959"/>
                  </a:cubicBezTo>
                  <a:cubicBezTo>
                    <a:pt x="261982" y="35928"/>
                    <a:pt x="261860" y="36019"/>
                    <a:pt x="261860" y="36141"/>
                  </a:cubicBezTo>
                  <a:close/>
                  <a:moveTo>
                    <a:pt x="261860" y="34986"/>
                  </a:moveTo>
                  <a:cubicBezTo>
                    <a:pt x="261860" y="35047"/>
                    <a:pt x="261890" y="35138"/>
                    <a:pt x="261982" y="35168"/>
                  </a:cubicBezTo>
                  <a:cubicBezTo>
                    <a:pt x="262103" y="35199"/>
                    <a:pt x="262225" y="35107"/>
                    <a:pt x="262225" y="34986"/>
                  </a:cubicBezTo>
                  <a:lnTo>
                    <a:pt x="262225" y="34591"/>
                  </a:lnTo>
                  <a:cubicBezTo>
                    <a:pt x="262225" y="34500"/>
                    <a:pt x="262194" y="34408"/>
                    <a:pt x="262103" y="34378"/>
                  </a:cubicBezTo>
                  <a:cubicBezTo>
                    <a:pt x="261982" y="34348"/>
                    <a:pt x="261860" y="34439"/>
                    <a:pt x="261860" y="34591"/>
                  </a:cubicBezTo>
                  <a:close/>
                  <a:moveTo>
                    <a:pt x="261860" y="33405"/>
                  </a:moveTo>
                  <a:cubicBezTo>
                    <a:pt x="261860" y="33496"/>
                    <a:pt x="261890" y="33557"/>
                    <a:pt x="261982" y="33588"/>
                  </a:cubicBezTo>
                  <a:cubicBezTo>
                    <a:pt x="262103" y="33618"/>
                    <a:pt x="262225" y="33527"/>
                    <a:pt x="262225" y="33405"/>
                  </a:cubicBezTo>
                  <a:lnTo>
                    <a:pt x="262225" y="33010"/>
                  </a:lnTo>
                  <a:cubicBezTo>
                    <a:pt x="262225" y="32919"/>
                    <a:pt x="262194" y="32858"/>
                    <a:pt x="262103" y="32828"/>
                  </a:cubicBezTo>
                  <a:cubicBezTo>
                    <a:pt x="261982" y="32767"/>
                    <a:pt x="261860" y="32889"/>
                    <a:pt x="261860" y="33010"/>
                  </a:cubicBezTo>
                  <a:close/>
                  <a:moveTo>
                    <a:pt x="261860" y="31825"/>
                  </a:moveTo>
                  <a:cubicBezTo>
                    <a:pt x="261860" y="31916"/>
                    <a:pt x="261890" y="31977"/>
                    <a:pt x="261982" y="32007"/>
                  </a:cubicBezTo>
                  <a:cubicBezTo>
                    <a:pt x="262103" y="32068"/>
                    <a:pt x="262225" y="31946"/>
                    <a:pt x="262225" y="31825"/>
                  </a:cubicBezTo>
                  <a:lnTo>
                    <a:pt x="262225" y="31430"/>
                  </a:lnTo>
                  <a:cubicBezTo>
                    <a:pt x="262225" y="31338"/>
                    <a:pt x="262194" y="31278"/>
                    <a:pt x="262103" y="31247"/>
                  </a:cubicBezTo>
                  <a:cubicBezTo>
                    <a:pt x="261982" y="31217"/>
                    <a:pt x="261860" y="31308"/>
                    <a:pt x="261860" y="31430"/>
                  </a:cubicBezTo>
                  <a:close/>
                  <a:moveTo>
                    <a:pt x="261860" y="30244"/>
                  </a:moveTo>
                  <a:cubicBezTo>
                    <a:pt x="261860" y="30335"/>
                    <a:pt x="261890" y="30427"/>
                    <a:pt x="261982" y="30457"/>
                  </a:cubicBezTo>
                  <a:cubicBezTo>
                    <a:pt x="262103" y="30487"/>
                    <a:pt x="262225" y="30396"/>
                    <a:pt x="262225" y="30244"/>
                  </a:cubicBezTo>
                  <a:lnTo>
                    <a:pt x="262225" y="29849"/>
                  </a:lnTo>
                  <a:cubicBezTo>
                    <a:pt x="262225" y="29788"/>
                    <a:pt x="262194" y="29697"/>
                    <a:pt x="262103" y="29667"/>
                  </a:cubicBezTo>
                  <a:cubicBezTo>
                    <a:pt x="261982" y="29636"/>
                    <a:pt x="261860" y="29727"/>
                    <a:pt x="261860" y="29849"/>
                  </a:cubicBezTo>
                  <a:close/>
                  <a:moveTo>
                    <a:pt x="261860" y="28694"/>
                  </a:moveTo>
                  <a:cubicBezTo>
                    <a:pt x="261860" y="28755"/>
                    <a:pt x="261890" y="28846"/>
                    <a:pt x="261982" y="28876"/>
                  </a:cubicBezTo>
                  <a:cubicBezTo>
                    <a:pt x="262103" y="28907"/>
                    <a:pt x="262225" y="28816"/>
                    <a:pt x="262225" y="28694"/>
                  </a:cubicBezTo>
                  <a:lnTo>
                    <a:pt x="262225" y="28299"/>
                  </a:lnTo>
                  <a:cubicBezTo>
                    <a:pt x="262225" y="28208"/>
                    <a:pt x="262194" y="28116"/>
                    <a:pt x="262103" y="28116"/>
                  </a:cubicBezTo>
                  <a:cubicBezTo>
                    <a:pt x="261982" y="28056"/>
                    <a:pt x="261860" y="28147"/>
                    <a:pt x="261860" y="28299"/>
                  </a:cubicBezTo>
                  <a:close/>
                  <a:moveTo>
                    <a:pt x="261860" y="27113"/>
                  </a:moveTo>
                  <a:cubicBezTo>
                    <a:pt x="261860" y="27205"/>
                    <a:pt x="261890" y="27265"/>
                    <a:pt x="261982" y="27296"/>
                  </a:cubicBezTo>
                  <a:cubicBezTo>
                    <a:pt x="262103" y="27326"/>
                    <a:pt x="262225" y="27235"/>
                    <a:pt x="262225" y="27113"/>
                  </a:cubicBezTo>
                  <a:lnTo>
                    <a:pt x="262225" y="26718"/>
                  </a:lnTo>
                  <a:cubicBezTo>
                    <a:pt x="262225" y="26627"/>
                    <a:pt x="262194" y="26566"/>
                    <a:pt x="262103" y="26536"/>
                  </a:cubicBezTo>
                  <a:cubicBezTo>
                    <a:pt x="261982" y="26475"/>
                    <a:pt x="261860" y="26597"/>
                    <a:pt x="261860" y="26718"/>
                  </a:cubicBezTo>
                  <a:close/>
                  <a:moveTo>
                    <a:pt x="261860" y="25533"/>
                  </a:moveTo>
                  <a:cubicBezTo>
                    <a:pt x="261860" y="25624"/>
                    <a:pt x="261890" y="25715"/>
                    <a:pt x="261982" y="25715"/>
                  </a:cubicBezTo>
                  <a:cubicBezTo>
                    <a:pt x="262103" y="25776"/>
                    <a:pt x="262225" y="25685"/>
                    <a:pt x="262225" y="25533"/>
                  </a:cubicBezTo>
                  <a:lnTo>
                    <a:pt x="262225" y="25138"/>
                  </a:lnTo>
                  <a:cubicBezTo>
                    <a:pt x="262225" y="25047"/>
                    <a:pt x="262194" y="24986"/>
                    <a:pt x="262103" y="24955"/>
                  </a:cubicBezTo>
                  <a:cubicBezTo>
                    <a:pt x="261982" y="24925"/>
                    <a:pt x="261860" y="25016"/>
                    <a:pt x="261860" y="25138"/>
                  </a:cubicBezTo>
                  <a:close/>
                  <a:moveTo>
                    <a:pt x="261860" y="23952"/>
                  </a:moveTo>
                  <a:cubicBezTo>
                    <a:pt x="261860" y="24043"/>
                    <a:pt x="261890" y="24135"/>
                    <a:pt x="261982" y="24165"/>
                  </a:cubicBezTo>
                  <a:cubicBezTo>
                    <a:pt x="262103" y="24195"/>
                    <a:pt x="262225" y="24104"/>
                    <a:pt x="262225" y="23952"/>
                  </a:cubicBezTo>
                  <a:lnTo>
                    <a:pt x="262225" y="23588"/>
                  </a:lnTo>
                  <a:cubicBezTo>
                    <a:pt x="262225" y="23496"/>
                    <a:pt x="262194" y="23405"/>
                    <a:pt x="262103" y="23375"/>
                  </a:cubicBezTo>
                  <a:cubicBezTo>
                    <a:pt x="261982" y="23344"/>
                    <a:pt x="261860" y="23436"/>
                    <a:pt x="261860" y="23588"/>
                  </a:cubicBezTo>
                  <a:close/>
                  <a:moveTo>
                    <a:pt x="261860" y="22402"/>
                  </a:moveTo>
                  <a:cubicBezTo>
                    <a:pt x="261860" y="22493"/>
                    <a:pt x="261890" y="22554"/>
                    <a:pt x="261982" y="22584"/>
                  </a:cubicBezTo>
                  <a:cubicBezTo>
                    <a:pt x="262103" y="22615"/>
                    <a:pt x="262225" y="22524"/>
                    <a:pt x="262225" y="22402"/>
                  </a:cubicBezTo>
                  <a:lnTo>
                    <a:pt x="262225" y="22007"/>
                  </a:lnTo>
                  <a:cubicBezTo>
                    <a:pt x="262225" y="21916"/>
                    <a:pt x="262194" y="21825"/>
                    <a:pt x="262103" y="21825"/>
                  </a:cubicBezTo>
                  <a:cubicBezTo>
                    <a:pt x="261982" y="21764"/>
                    <a:pt x="261860" y="21855"/>
                    <a:pt x="261860" y="22007"/>
                  </a:cubicBezTo>
                  <a:close/>
                  <a:moveTo>
                    <a:pt x="261860" y="20822"/>
                  </a:moveTo>
                  <a:cubicBezTo>
                    <a:pt x="261860" y="20913"/>
                    <a:pt x="261890" y="20973"/>
                    <a:pt x="261982" y="21004"/>
                  </a:cubicBezTo>
                  <a:cubicBezTo>
                    <a:pt x="262103" y="21065"/>
                    <a:pt x="262225" y="20943"/>
                    <a:pt x="262225" y="20822"/>
                  </a:cubicBezTo>
                  <a:lnTo>
                    <a:pt x="262225" y="20426"/>
                  </a:lnTo>
                  <a:cubicBezTo>
                    <a:pt x="262225" y="20335"/>
                    <a:pt x="262194" y="20274"/>
                    <a:pt x="262103" y="20244"/>
                  </a:cubicBezTo>
                  <a:cubicBezTo>
                    <a:pt x="261982" y="20214"/>
                    <a:pt x="261860" y="20305"/>
                    <a:pt x="261860" y="20426"/>
                  </a:cubicBezTo>
                  <a:close/>
                  <a:moveTo>
                    <a:pt x="261860" y="19241"/>
                  </a:moveTo>
                  <a:cubicBezTo>
                    <a:pt x="261860" y="19332"/>
                    <a:pt x="261890" y="19423"/>
                    <a:pt x="261982" y="19423"/>
                  </a:cubicBezTo>
                  <a:cubicBezTo>
                    <a:pt x="262103" y="19484"/>
                    <a:pt x="262225" y="19393"/>
                    <a:pt x="262225" y="19241"/>
                  </a:cubicBezTo>
                  <a:lnTo>
                    <a:pt x="262225" y="18846"/>
                  </a:lnTo>
                  <a:cubicBezTo>
                    <a:pt x="262225" y="18785"/>
                    <a:pt x="262194" y="18694"/>
                    <a:pt x="262103" y="18663"/>
                  </a:cubicBezTo>
                  <a:cubicBezTo>
                    <a:pt x="261982" y="18633"/>
                    <a:pt x="261860" y="18724"/>
                    <a:pt x="261860" y="18846"/>
                  </a:cubicBezTo>
                  <a:close/>
                  <a:moveTo>
                    <a:pt x="261860" y="17691"/>
                  </a:moveTo>
                  <a:cubicBezTo>
                    <a:pt x="261860" y="17752"/>
                    <a:pt x="261890" y="17843"/>
                    <a:pt x="261982" y="17873"/>
                  </a:cubicBezTo>
                  <a:cubicBezTo>
                    <a:pt x="262103" y="17904"/>
                    <a:pt x="262225" y="17812"/>
                    <a:pt x="262225" y="17691"/>
                  </a:cubicBezTo>
                  <a:lnTo>
                    <a:pt x="262225" y="17296"/>
                  </a:lnTo>
                  <a:cubicBezTo>
                    <a:pt x="262225" y="17204"/>
                    <a:pt x="262194" y="17113"/>
                    <a:pt x="262103" y="17083"/>
                  </a:cubicBezTo>
                  <a:cubicBezTo>
                    <a:pt x="261982" y="17052"/>
                    <a:pt x="261860" y="17144"/>
                    <a:pt x="261860" y="17296"/>
                  </a:cubicBezTo>
                  <a:close/>
                  <a:moveTo>
                    <a:pt x="261860" y="16110"/>
                  </a:moveTo>
                  <a:cubicBezTo>
                    <a:pt x="261860" y="16201"/>
                    <a:pt x="261890" y="16262"/>
                    <a:pt x="261982" y="16293"/>
                  </a:cubicBezTo>
                  <a:cubicBezTo>
                    <a:pt x="262103" y="16323"/>
                    <a:pt x="262225" y="16232"/>
                    <a:pt x="262225" y="16110"/>
                  </a:cubicBezTo>
                  <a:lnTo>
                    <a:pt x="262225" y="15715"/>
                  </a:lnTo>
                  <a:cubicBezTo>
                    <a:pt x="262225" y="15624"/>
                    <a:pt x="262194" y="15563"/>
                    <a:pt x="262103" y="15533"/>
                  </a:cubicBezTo>
                  <a:cubicBezTo>
                    <a:pt x="261982" y="15472"/>
                    <a:pt x="261860" y="15593"/>
                    <a:pt x="261860" y="15715"/>
                  </a:cubicBezTo>
                  <a:close/>
                  <a:moveTo>
                    <a:pt x="261860" y="14530"/>
                  </a:moveTo>
                  <a:cubicBezTo>
                    <a:pt x="261860" y="14621"/>
                    <a:pt x="261890" y="14682"/>
                    <a:pt x="261982" y="14712"/>
                  </a:cubicBezTo>
                  <a:cubicBezTo>
                    <a:pt x="262103" y="14773"/>
                    <a:pt x="262225" y="14651"/>
                    <a:pt x="262225" y="14530"/>
                  </a:cubicBezTo>
                  <a:lnTo>
                    <a:pt x="262225" y="14134"/>
                  </a:lnTo>
                  <a:cubicBezTo>
                    <a:pt x="262225" y="14043"/>
                    <a:pt x="262194" y="13983"/>
                    <a:pt x="262103" y="13952"/>
                  </a:cubicBezTo>
                  <a:cubicBezTo>
                    <a:pt x="261982" y="13922"/>
                    <a:pt x="261860" y="14013"/>
                    <a:pt x="261860" y="14134"/>
                  </a:cubicBezTo>
                  <a:close/>
                  <a:moveTo>
                    <a:pt x="12737" y="1"/>
                  </a:moveTo>
                  <a:cubicBezTo>
                    <a:pt x="12646" y="1"/>
                    <a:pt x="12554" y="61"/>
                    <a:pt x="12524" y="153"/>
                  </a:cubicBezTo>
                  <a:cubicBezTo>
                    <a:pt x="12494" y="274"/>
                    <a:pt x="12585" y="396"/>
                    <a:pt x="12737" y="396"/>
                  </a:cubicBezTo>
                  <a:lnTo>
                    <a:pt x="13102" y="396"/>
                  </a:lnTo>
                  <a:cubicBezTo>
                    <a:pt x="13193" y="396"/>
                    <a:pt x="13284" y="335"/>
                    <a:pt x="13314" y="274"/>
                  </a:cubicBezTo>
                  <a:cubicBezTo>
                    <a:pt x="13345" y="153"/>
                    <a:pt x="13254" y="1"/>
                    <a:pt x="13102" y="1"/>
                  </a:cubicBezTo>
                  <a:close/>
                  <a:moveTo>
                    <a:pt x="14287" y="1"/>
                  </a:moveTo>
                  <a:cubicBezTo>
                    <a:pt x="14196" y="1"/>
                    <a:pt x="14135" y="61"/>
                    <a:pt x="14105" y="153"/>
                  </a:cubicBezTo>
                  <a:cubicBezTo>
                    <a:pt x="14074" y="274"/>
                    <a:pt x="14165" y="396"/>
                    <a:pt x="14287" y="396"/>
                  </a:cubicBezTo>
                  <a:lnTo>
                    <a:pt x="14682" y="396"/>
                  </a:lnTo>
                  <a:cubicBezTo>
                    <a:pt x="14773" y="396"/>
                    <a:pt x="14864" y="335"/>
                    <a:pt x="14864" y="274"/>
                  </a:cubicBezTo>
                  <a:cubicBezTo>
                    <a:pt x="14925" y="153"/>
                    <a:pt x="14834" y="1"/>
                    <a:pt x="14682" y="1"/>
                  </a:cubicBezTo>
                  <a:close/>
                  <a:moveTo>
                    <a:pt x="15868" y="1"/>
                  </a:moveTo>
                  <a:cubicBezTo>
                    <a:pt x="15776" y="1"/>
                    <a:pt x="15716" y="61"/>
                    <a:pt x="15685" y="153"/>
                  </a:cubicBezTo>
                  <a:cubicBezTo>
                    <a:pt x="15655" y="274"/>
                    <a:pt x="15746" y="396"/>
                    <a:pt x="15868" y="396"/>
                  </a:cubicBezTo>
                  <a:lnTo>
                    <a:pt x="16263" y="396"/>
                  </a:lnTo>
                  <a:cubicBezTo>
                    <a:pt x="16354" y="396"/>
                    <a:pt x="16415" y="335"/>
                    <a:pt x="16445" y="274"/>
                  </a:cubicBezTo>
                  <a:cubicBezTo>
                    <a:pt x="16475" y="153"/>
                    <a:pt x="16384" y="1"/>
                    <a:pt x="16263" y="1"/>
                  </a:cubicBezTo>
                  <a:close/>
                  <a:moveTo>
                    <a:pt x="17448" y="1"/>
                  </a:moveTo>
                  <a:cubicBezTo>
                    <a:pt x="17357" y="1"/>
                    <a:pt x="17296" y="61"/>
                    <a:pt x="17266" y="153"/>
                  </a:cubicBezTo>
                  <a:cubicBezTo>
                    <a:pt x="17205" y="274"/>
                    <a:pt x="17296" y="396"/>
                    <a:pt x="17448" y="396"/>
                  </a:cubicBezTo>
                  <a:lnTo>
                    <a:pt x="17843" y="396"/>
                  </a:lnTo>
                  <a:cubicBezTo>
                    <a:pt x="17934" y="396"/>
                    <a:pt x="17995" y="335"/>
                    <a:pt x="18026" y="274"/>
                  </a:cubicBezTo>
                  <a:cubicBezTo>
                    <a:pt x="18056" y="153"/>
                    <a:pt x="17965" y="1"/>
                    <a:pt x="17843" y="1"/>
                  </a:cubicBezTo>
                  <a:close/>
                  <a:moveTo>
                    <a:pt x="19029" y="1"/>
                  </a:moveTo>
                  <a:cubicBezTo>
                    <a:pt x="18938" y="1"/>
                    <a:pt x="18846" y="61"/>
                    <a:pt x="18816" y="153"/>
                  </a:cubicBezTo>
                  <a:cubicBezTo>
                    <a:pt x="18786" y="274"/>
                    <a:pt x="18877" y="396"/>
                    <a:pt x="19029" y="396"/>
                  </a:cubicBezTo>
                  <a:lnTo>
                    <a:pt x="19424" y="396"/>
                  </a:lnTo>
                  <a:cubicBezTo>
                    <a:pt x="19485" y="396"/>
                    <a:pt x="19576" y="335"/>
                    <a:pt x="19606" y="274"/>
                  </a:cubicBezTo>
                  <a:cubicBezTo>
                    <a:pt x="19637" y="153"/>
                    <a:pt x="19545" y="1"/>
                    <a:pt x="19424" y="1"/>
                  </a:cubicBezTo>
                  <a:close/>
                  <a:moveTo>
                    <a:pt x="20579" y="1"/>
                  </a:moveTo>
                  <a:cubicBezTo>
                    <a:pt x="20518" y="1"/>
                    <a:pt x="20427" y="61"/>
                    <a:pt x="20397" y="153"/>
                  </a:cubicBezTo>
                  <a:cubicBezTo>
                    <a:pt x="20366" y="274"/>
                    <a:pt x="20457" y="396"/>
                    <a:pt x="20579" y="396"/>
                  </a:cubicBezTo>
                  <a:lnTo>
                    <a:pt x="20974" y="396"/>
                  </a:lnTo>
                  <a:cubicBezTo>
                    <a:pt x="21065" y="396"/>
                    <a:pt x="21156" y="335"/>
                    <a:pt x="21156" y="274"/>
                  </a:cubicBezTo>
                  <a:cubicBezTo>
                    <a:pt x="21217" y="153"/>
                    <a:pt x="21126" y="1"/>
                    <a:pt x="20974" y="1"/>
                  </a:cubicBezTo>
                  <a:close/>
                  <a:moveTo>
                    <a:pt x="22159" y="1"/>
                  </a:moveTo>
                  <a:cubicBezTo>
                    <a:pt x="22068" y="1"/>
                    <a:pt x="22007" y="61"/>
                    <a:pt x="21977" y="153"/>
                  </a:cubicBezTo>
                  <a:cubicBezTo>
                    <a:pt x="21947" y="274"/>
                    <a:pt x="22038" y="396"/>
                    <a:pt x="22159" y="396"/>
                  </a:cubicBezTo>
                  <a:lnTo>
                    <a:pt x="22555" y="396"/>
                  </a:lnTo>
                  <a:cubicBezTo>
                    <a:pt x="22646" y="396"/>
                    <a:pt x="22707" y="335"/>
                    <a:pt x="22737" y="274"/>
                  </a:cubicBezTo>
                  <a:cubicBezTo>
                    <a:pt x="22798" y="153"/>
                    <a:pt x="22676" y="1"/>
                    <a:pt x="22555" y="1"/>
                  </a:cubicBezTo>
                  <a:close/>
                  <a:moveTo>
                    <a:pt x="23740" y="1"/>
                  </a:moveTo>
                  <a:cubicBezTo>
                    <a:pt x="23649" y="1"/>
                    <a:pt x="23588" y="61"/>
                    <a:pt x="23558" y="153"/>
                  </a:cubicBezTo>
                  <a:cubicBezTo>
                    <a:pt x="23497" y="274"/>
                    <a:pt x="23618" y="396"/>
                    <a:pt x="23740" y="396"/>
                  </a:cubicBezTo>
                  <a:lnTo>
                    <a:pt x="24135" y="396"/>
                  </a:lnTo>
                  <a:cubicBezTo>
                    <a:pt x="24226" y="396"/>
                    <a:pt x="24287" y="335"/>
                    <a:pt x="24318" y="274"/>
                  </a:cubicBezTo>
                  <a:cubicBezTo>
                    <a:pt x="24348" y="153"/>
                    <a:pt x="24257" y="1"/>
                    <a:pt x="24135" y="1"/>
                  </a:cubicBezTo>
                  <a:close/>
                  <a:moveTo>
                    <a:pt x="25321" y="1"/>
                  </a:moveTo>
                  <a:cubicBezTo>
                    <a:pt x="25229" y="1"/>
                    <a:pt x="25138" y="61"/>
                    <a:pt x="25108" y="153"/>
                  </a:cubicBezTo>
                  <a:cubicBezTo>
                    <a:pt x="25077" y="274"/>
                    <a:pt x="25169" y="396"/>
                    <a:pt x="25321" y="396"/>
                  </a:cubicBezTo>
                  <a:lnTo>
                    <a:pt x="25716" y="396"/>
                  </a:lnTo>
                  <a:cubicBezTo>
                    <a:pt x="25777" y="396"/>
                    <a:pt x="25868" y="335"/>
                    <a:pt x="25898" y="274"/>
                  </a:cubicBezTo>
                  <a:cubicBezTo>
                    <a:pt x="25929" y="153"/>
                    <a:pt x="25837" y="1"/>
                    <a:pt x="25716" y="1"/>
                  </a:cubicBezTo>
                  <a:close/>
                  <a:moveTo>
                    <a:pt x="26871" y="1"/>
                  </a:moveTo>
                  <a:cubicBezTo>
                    <a:pt x="26810" y="1"/>
                    <a:pt x="26719" y="61"/>
                    <a:pt x="26688" y="153"/>
                  </a:cubicBezTo>
                  <a:cubicBezTo>
                    <a:pt x="26658" y="274"/>
                    <a:pt x="26749" y="396"/>
                    <a:pt x="26871" y="396"/>
                  </a:cubicBezTo>
                  <a:lnTo>
                    <a:pt x="27266" y="396"/>
                  </a:lnTo>
                  <a:cubicBezTo>
                    <a:pt x="27357" y="396"/>
                    <a:pt x="27448" y="335"/>
                    <a:pt x="27448" y="274"/>
                  </a:cubicBezTo>
                  <a:cubicBezTo>
                    <a:pt x="27509" y="153"/>
                    <a:pt x="27418" y="1"/>
                    <a:pt x="27266" y="1"/>
                  </a:cubicBezTo>
                  <a:close/>
                  <a:moveTo>
                    <a:pt x="28451" y="1"/>
                  </a:moveTo>
                  <a:cubicBezTo>
                    <a:pt x="28360" y="1"/>
                    <a:pt x="28299" y="61"/>
                    <a:pt x="28269" y="153"/>
                  </a:cubicBezTo>
                  <a:cubicBezTo>
                    <a:pt x="28239" y="274"/>
                    <a:pt x="28330" y="396"/>
                    <a:pt x="28451" y="396"/>
                  </a:cubicBezTo>
                  <a:lnTo>
                    <a:pt x="28847" y="396"/>
                  </a:lnTo>
                  <a:cubicBezTo>
                    <a:pt x="28938" y="396"/>
                    <a:pt x="28998" y="335"/>
                    <a:pt x="29029" y="274"/>
                  </a:cubicBezTo>
                  <a:cubicBezTo>
                    <a:pt x="29090" y="153"/>
                    <a:pt x="28968" y="1"/>
                    <a:pt x="28847" y="1"/>
                  </a:cubicBezTo>
                  <a:close/>
                  <a:moveTo>
                    <a:pt x="30032" y="1"/>
                  </a:moveTo>
                  <a:cubicBezTo>
                    <a:pt x="29941" y="1"/>
                    <a:pt x="29880" y="61"/>
                    <a:pt x="29850" y="153"/>
                  </a:cubicBezTo>
                  <a:cubicBezTo>
                    <a:pt x="29789" y="274"/>
                    <a:pt x="29910" y="396"/>
                    <a:pt x="30032" y="396"/>
                  </a:cubicBezTo>
                  <a:lnTo>
                    <a:pt x="30427" y="396"/>
                  </a:lnTo>
                  <a:cubicBezTo>
                    <a:pt x="30518" y="396"/>
                    <a:pt x="30579" y="335"/>
                    <a:pt x="30609" y="274"/>
                  </a:cubicBezTo>
                  <a:cubicBezTo>
                    <a:pt x="30640" y="153"/>
                    <a:pt x="30549" y="1"/>
                    <a:pt x="30427" y="1"/>
                  </a:cubicBezTo>
                  <a:close/>
                  <a:moveTo>
                    <a:pt x="31613" y="1"/>
                  </a:moveTo>
                  <a:cubicBezTo>
                    <a:pt x="31521" y="1"/>
                    <a:pt x="31430" y="61"/>
                    <a:pt x="31430" y="153"/>
                  </a:cubicBezTo>
                  <a:cubicBezTo>
                    <a:pt x="31369" y="274"/>
                    <a:pt x="31461" y="396"/>
                    <a:pt x="31613" y="396"/>
                  </a:cubicBezTo>
                  <a:lnTo>
                    <a:pt x="32008" y="396"/>
                  </a:lnTo>
                  <a:cubicBezTo>
                    <a:pt x="32068" y="396"/>
                    <a:pt x="32160" y="335"/>
                    <a:pt x="32190" y="274"/>
                  </a:cubicBezTo>
                  <a:cubicBezTo>
                    <a:pt x="32220" y="153"/>
                    <a:pt x="32129" y="1"/>
                    <a:pt x="32008" y="1"/>
                  </a:cubicBezTo>
                  <a:close/>
                  <a:moveTo>
                    <a:pt x="33163" y="1"/>
                  </a:moveTo>
                  <a:cubicBezTo>
                    <a:pt x="33102" y="1"/>
                    <a:pt x="33011" y="61"/>
                    <a:pt x="32980" y="153"/>
                  </a:cubicBezTo>
                  <a:cubicBezTo>
                    <a:pt x="32950" y="274"/>
                    <a:pt x="33041" y="396"/>
                    <a:pt x="33163" y="396"/>
                  </a:cubicBezTo>
                  <a:lnTo>
                    <a:pt x="33558" y="396"/>
                  </a:lnTo>
                  <a:cubicBezTo>
                    <a:pt x="33649" y="396"/>
                    <a:pt x="33740" y="335"/>
                    <a:pt x="33771" y="274"/>
                  </a:cubicBezTo>
                  <a:cubicBezTo>
                    <a:pt x="33801" y="153"/>
                    <a:pt x="33710" y="1"/>
                    <a:pt x="33558" y="1"/>
                  </a:cubicBezTo>
                  <a:close/>
                  <a:moveTo>
                    <a:pt x="34743" y="1"/>
                  </a:moveTo>
                  <a:cubicBezTo>
                    <a:pt x="34652" y="1"/>
                    <a:pt x="34591" y="61"/>
                    <a:pt x="34561" y="153"/>
                  </a:cubicBezTo>
                  <a:cubicBezTo>
                    <a:pt x="34531" y="274"/>
                    <a:pt x="34622" y="396"/>
                    <a:pt x="34743" y="396"/>
                  </a:cubicBezTo>
                  <a:lnTo>
                    <a:pt x="35138" y="396"/>
                  </a:lnTo>
                  <a:cubicBezTo>
                    <a:pt x="35230" y="396"/>
                    <a:pt x="35290" y="335"/>
                    <a:pt x="35321" y="274"/>
                  </a:cubicBezTo>
                  <a:cubicBezTo>
                    <a:pt x="35382" y="153"/>
                    <a:pt x="35260" y="1"/>
                    <a:pt x="35138" y="1"/>
                  </a:cubicBezTo>
                  <a:close/>
                  <a:moveTo>
                    <a:pt x="36324" y="1"/>
                  </a:moveTo>
                  <a:cubicBezTo>
                    <a:pt x="36233" y="1"/>
                    <a:pt x="36172" y="61"/>
                    <a:pt x="36141" y="153"/>
                  </a:cubicBezTo>
                  <a:cubicBezTo>
                    <a:pt x="36081" y="274"/>
                    <a:pt x="36202" y="396"/>
                    <a:pt x="36324" y="396"/>
                  </a:cubicBezTo>
                  <a:lnTo>
                    <a:pt x="36719" y="396"/>
                  </a:lnTo>
                  <a:cubicBezTo>
                    <a:pt x="36810" y="396"/>
                    <a:pt x="36871" y="335"/>
                    <a:pt x="36901" y="274"/>
                  </a:cubicBezTo>
                  <a:cubicBezTo>
                    <a:pt x="36932" y="153"/>
                    <a:pt x="36841" y="1"/>
                    <a:pt x="36719" y="1"/>
                  </a:cubicBezTo>
                  <a:close/>
                  <a:moveTo>
                    <a:pt x="37904" y="1"/>
                  </a:moveTo>
                  <a:cubicBezTo>
                    <a:pt x="37813" y="1"/>
                    <a:pt x="37722" y="61"/>
                    <a:pt x="37722" y="153"/>
                  </a:cubicBezTo>
                  <a:cubicBezTo>
                    <a:pt x="37661" y="274"/>
                    <a:pt x="37752" y="396"/>
                    <a:pt x="37904" y="396"/>
                  </a:cubicBezTo>
                  <a:lnTo>
                    <a:pt x="38300" y="396"/>
                  </a:lnTo>
                  <a:cubicBezTo>
                    <a:pt x="38360" y="396"/>
                    <a:pt x="38452" y="335"/>
                    <a:pt x="38482" y="274"/>
                  </a:cubicBezTo>
                  <a:cubicBezTo>
                    <a:pt x="38512" y="153"/>
                    <a:pt x="38421" y="1"/>
                    <a:pt x="38300" y="1"/>
                  </a:cubicBezTo>
                  <a:close/>
                  <a:moveTo>
                    <a:pt x="39455" y="1"/>
                  </a:moveTo>
                  <a:cubicBezTo>
                    <a:pt x="39394" y="1"/>
                    <a:pt x="39303" y="61"/>
                    <a:pt x="39272" y="153"/>
                  </a:cubicBezTo>
                  <a:cubicBezTo>
                    <a:pt x="39242" y="274"/>
                    <a:pt x="39333" y="396"/>
                    <a:pt x="39455" y="396"/>
                  </a:cubicBezTo>
                  <a:lnTo>
                    <a:pt x="39850" y="396"/>
                  </a:lnTo>
                  <a:cubicBezTo>
                    <a:pt x="39941" y="396"/>
                    <a:pt x="40032" y="335"/>
                    <a:pt x="40063" y="274"/>
                  </a:cubicBezTo>
                  <a:cubicBezTo>
                    <a:pt x="40093" y="153"/>
                    <a:pt x="40002" y="1"/>
                    <a:pt x="39850" y="1"/>
                  </a:cubicBezTo>
                  <a:close/>
                  <a:moveTo>
                    <a:pt x="41035" y="1"/>
                  </a:moveTo>
                  <a:cubicBezTo>
                    <a:pt x="40944" y="1"/>
                    <a:pt x="40883" y="61"/>
                    <a:pt x="40853" y="153"/>
                  </a:cubicBezTo>
                  <a:cubicBezTo>
                    <a:pt x="40822" y="274"/>
                    <a:pt x="40914" y="396"/>
                    <a:pt x="41035" y="396"/>
                  </a:cubicBezTo>
                  <a:lnTo>
                    <a:pt x="41430" y="396"/>
                  </a:lnTo>
                  <a:cubicBezTo>
                    <a:pt x="41522" y="396"/>
                    <a:pt x="41582" y="335"/>
                    <a:pt x="41613" y="274"/>
                  </a:cubicBezTo>
                  <a:cubicBezTo>
                    <a:pt x="41674" y="153"/>
                    <a:pt x="41582" y="1"/>
                    <a:pt x="41430" y="1"/>
                  </a:cubicBezTo>
                  <a:close/>
                  <a:moveTo>
                    <a:pt x="42616" y="1"/>
                  </a:moveTo>
                  <a:cubicBezTo>
                    <a:pt x="42525" y="1"/>
                    <a:pt x="42464" y="61"/>
                    <a:pt x="42433" y="153"/>
                  </a:cubicBezTo>
                  <a:cubicBezTo>
                    <a:pt x="42403" y="274"/>
                    <a:pt x="42494" y="396"/>
                    <a:pt x="42616" y="396"/>
                  </a:cubicBezTo>
                  <a:lnTo>
                    <a:pt x="43011" y="396"/>
                  </a:lnTo>
                  <a:cubicBezTo>
                    <a:pt x="43102" y="396"/>
                    <a:pt x="43163" y="335"/>
                    <a:pt x="43193" y="274"/>
                  </a:cubicBezTo>
                  <a:cubicBezTo>
                    <a:pt x="43224" y="153"/>
                    <a:pt x="43132" y="1"/>
                    <a:pt x="43011" y="1"/>
                  </a:cubicBezTo>
                  <a:close/>
                  <a:moveTo>
                    <a:pt x="44196" y="1"/>
                  </a:moveTo>
                  <a:cubicBezTo>
                    <a:pt x="44105" y="1"/>
                    <a:pt x="44014" y="61"/>
                    <a:pt x="44014" y="153"/>
                  </a:cubicBezTo>
                  <a:cubicBezTo>
                    <a:pt x="43953" y="274"/>
                    <a:pt x="44044" y="396"/>
                    <a:pt x="44196" y="396"/>
                  </a:cubicBezTo>
                  <a:lnTo>
                    <a:pt x="44591" y="396"/>
                  </a:lnTo>
                  <a:cubicBezTo>
                    <a:pt x="44683" y="396"/>
                    <a:pt x="44743" y="335"/>
                    <a:pt x="44774" y="274"/>
                  </a:cubicBezTo>
                  <a:cubicBezTo>
                    <a:pt x="44804" y="153"/>
                    <a:pt x="44713" y="1"/>
                    <a:pt x="44591" y="1"/>
                  </a:cubicBezTo>
                  <a:close/>
                  <a:moveTo>
                    <a:pt x="45777" y="1"/>
                  </a:moveTo>
                  <a:cubicBezTo>
                    <a:pt x="45686" y="1"/>
                    <a:pt x="45595" y="61"/>
                    <a:pt x="45564" y="153"/>
                  </a:cubicBezTo>
                  <a:cubicBezTo>
                    <a:pt x="45534" y="274"/>
                    <a:pt x="45625" y="396"/>
                    <a:pt x="45777" y="396"/>
                  </a:cubicBezTo>
                  <a:lnTo>
                    <a:pt x="46142" y="396"/>
                  </a:lnTo>
                  <a:cubicBezTo>
                    <a:pt x="46233" y="396"/>
                    <a:pt x="46324" y="335"/>
                    <a:pt x="46354" y="274"/>
                  </a:cubicBezTo>
                  <a:cubicBezTo>
                    <a:pt x="46385" y="153"/>
                    <a:pt x="46294" y="1"/>
                    <a:pt x="46142" y="1"/>
                  </a:cubicBezTo>
                  <a:close/>
                  <a:moveTo>
                    <a:pt x="47327" y="1"/>
                  </a:moveTo>
                  <a:cubicBezTo>
                    <a:pt x="47236" y="1"/>
                    <a:pt x="47175" y="61"/>
                    <a:pt x="47145" y="153"/>
                  </a:cubicBezTo>
                  <a:cubicBezTo>
                    <a:pt x="47114" y="274"/>
                    <a:pt x="47206" y="396"/>
                    <a:pt x="47327" y="396"/>
                  </a:cubicBezTo>
                  <a:lnTo>
                    <a:pt x="47722" y="396"/>
                  </a:lnTo>
                  <a:cubicBezTo>
                    <a:pt x="47813" y="396"/>
                    <a:pt x="47905" y="335"/>
                    <a:pt x="47905" y="274"/>
                  </a:cubicBezTo>
                  <a:cubicBezTo>
                    <a:pt x="47965" y="153"/>
                    <a:pt x="47874" y="1"/>
                    <a:pt x="47722" y="1"/>
                  </a:cubicBezTo>
                  <a:close/>
                  <a:moveTo>
                    <a:pt x="48908" y="1"/>
                  </a:moveTo>
                  <a:cubicBezTo>
                    <a:pt x="48816" y="1"/>
                    <a:pt x="48756" y="61"/>
                    <a:pt x="48725" y="153"/>
                  </a:cubicBezTo>
                  <a:cubicBezTo>
                    <a:pt x="48695" y="274"/>
                    <a:pt x="48786" y="396"/>
                    <a:pt x="48908" y="396"/>
                  </a:cubicBezTo>
                  <a:lnTo>
                    <a:pt x="49303" y="396"/>
                  </a:lnTo>
                  <a:cubicBezTo>
                    <a:pt x="49394" y="396"/>
                    <a:pt x="49455" y="335"/>
                    <a:pt x="49485" y="274"/>
                  </a:cubicBezTo>
                  <a:cubicBezTo>
                    <a:pt x="49516" y="153"/>
                    <a:pt x="49424" y="1"/>
                    <a:pt x="49303" y="1"/>
                  </a:cubicBezTo>
                  <a:close/>
                  <a:moveTo>
                    <a:pt x="50488" y="1"/>
                  </a:moveTo>
                  <a:cubicBezTo>
                    <a:pt x="50397" y="1"/>
                    <a:pt x="50306" y="61"/>
                    <a:pt x="50306" y="153"/>
                  </a:cubicBezTo>
                  <a:cubicBezTo>
                    <a:pt x="50245" y="274"/>
                    <a:pt x="50336" y="396"/>
                    <a:pt x="50488" y="396"/>
                  </a:cubicBezTo>
                  <a:lnTo>
                    <a:pt x="50883" y="396"/>
                  </a:lnTo>
                  <a:cubicBezTo>
                    <a:pt x="50975" y="396"/>
                    <a:pt x="51035" y="335"/>
                    <a:pt x="51066" y="274"/>
                  </a:cubicBezTo>
                  <a:cubicBezTo>
                    <a:pt x="51096" y="153"/>
                    <a:pt x="51005" y="1"/>
                    <a:pt x="50883" y="1"/>
                  </a:cubicBezTo>
                  <a:close/>
                  <a:moveTo>
                    <a:pt x="52069" y="1"/>
                  </a:moveTo>
                  <a:cubicBezTo>
                    <a:pt x="51978" y="1"/>
                    <a:pt x="51886" y="61"/>
                    <a:pt x="51856" y="153"/>
                  </a:cubicBezTo>
                  <a:cubicBezTo>
                    <a:pt x="51826" y="274"/>
                    <a:pt x="51917" y="396"/>
                    <a:pt x="52069" y="396"/>
                  </a:cubicBezTo>
                  <a:lnTo>
                    <a:pt x="52434" y="396"/>
                  </a:lnTo>
                  <a:cubicBezTo>
                    <a:pt x="52525" y="396"/>
                    <a:pt x="52616" y="335"/>
                    <a:pt x="52646" y="274"/>
                  </a:cubicBezTo>
                  <a:cubicBezTo>
                    <a:pt x="52677" y="153"/>
                    <a:pt x="52586" y="1"/>
                    <a:pt x="52434" y="1"/>
                  </a:cubicBezTo>
                  <a:close/>
                  <a:moveTo>
                    <a:pt x="53619" y="1"/>
                  </a:moveTo>
                  <a:cubicBezTo>
                    <a:pt x="53528" y="1"/>
                    <a:pt x="53467" y="61"/>
                    <a:pt x="53437" y="153"/>
                  </a:cubicBezTo>
                  <a:cubicBezTo>
                    <a:pt x="53406" y="274"/>
                    <a:pt x="53497" y="396"/>
                    <a:pt x="53619" y="396"/>
                  </a:cubicBezTo>
                  <a:lnTo>
                    <a:pt x="54014" y="396"/>
                  </a:lnTo>
                  <a:cubicBezTo>
                    <a:pt x="54105" y="396"/>
                    <a:pt x="54197" y="335"/>
                    <a:pt x="54197" y="274"/>
                  </a:cubicBezTo>
                  <a:cubicBezTo>
                    <a:pt x="54257" y="153"/>
                    <a:pt x="54166" y="1"/>
                    <a:pt x="54014" y="1"/>
                  </a:cubicBezTo>
                  <a:close/>
                  <a:moveTo>
                    <a:pt x="55200" y="1"/>
                  </a:moveTo>
                  <a:cubicBezTo>
                    <a:pt x="55108" y="1"/>
                    <a:pt x="55048" y="61"/>
                    <a:pt x="55017" y="153"/>
                  </a:cubicBezTo>
                  <a:cubicBezTo>
                    <a:pt x="54987" y="274"/>
                    <a:pt x="55078" y="396"/>
                    <a:pt x="55200" y="396"/>
                  </a:cubicBezTo>
                  <a:lnTo>
                    <a:pt x="55595" y="396"/>
                  </a:lnTo>
                  <a:cubicBezTo>
                    <a:pt x="55686" y="396"/>
                    <a:pt x="55747" y="335"/>
                    <a:pt x="55777" y="274"/>
                  </a:cubicBezTo>
                  <a:cubicBezTo>
                    <a:pt x="55808" y="153"/>
                    <a:pt x="55716" y="1"/>
                    <a:pt x="55595" y="1"/>
                  </a:cubicBezTo>
                  <a:close/>
                  <a:moveTo>
                    <a:pt x="56780" y="1"/>
                  </a:moveTo>
                  <a:cubicBezTo>
                    <a:pt x="56689" y="1"/>
                    <a:pt x="56628" y="61"/>
                    <a:pt x="56598" y="153"/>
                  </a:cubicBezTo>
                  <a:cubicBezTo>
                    <a:pt x="56537" y="274"/>
                    <a:pt x="56628" y="396"/>
                    <a:pt x="56780" y="396"/>
                  </a:cubicBezTo>
                  <a:lnTo>
                    <a:pt x="57175" y="396"/>
                  </a:lnTo>
                  <a:cubicBezTo>
                    <a:pt x="57267" y="396"/>
                    <a:pt x="57327" y="335"/>
                    <a:pt x="57358" y="274"/>
                  </a:cubicBezTo>
                  <a:cubicBezTo>
                    <a:pt x="57388" y="153"/>
                    <a:pt x="57297" y="1"/>
                    <a:pt x="57175" y="1"/>
                  </a:cubicBezTo>
                  <a:close/>
                  <a:moveTo>
                    <a:pt x="58361" y="1"/>
                  </a:moveTo>
                  <a:cubicBezTo>
                    <a:pt x="58270" y="1"/>
                    <a:pt x="58178" y="61"/>
                    <a:pt x="58148" y="153"/>
                  </a:cubicBezTo>
                  <a:cubicBezTo>
                    <a:pt x="58118" y="274"/>
                    <a:pt x="58209" y="396"/>
                    <a:pt x="58361" y="396"/>
                  </a:cubicBezTo>
                  <a:lnTo>
                    <a:pt x="58756" y="396"/>
                  </a:lnTo>
                  <a:cubicBezTo>
                    <a:pt x="58817" y="396"/>
                    <a:pt x="58908" y="335"/>
                    <a:pt x="58938" y="274"/>
                  </a:cubicBezTo>
                  <a:cubicBezTo>
                    <a:pt x="58969" y="153"/>
                    <a:pt x="58877" y="1"/>
                    <a:pt x="58756" y="1"/>
                  </a:cubicBezTo>
                  <a:close/>
                  <a:moveTo>
                    <a:pt x="59911" y="1"/>
                  </a:moveTo>
                  <a:cubicBezTo>
                    <a:pt x="59850" y="1"/>
                    <a:pt x="59759" y="61"/>
                    <a:pt x="59729" y="153"/>
                  </a:cubicBezTo>
                  <a:cubicBezTo>
                    <a:pt x="59698" y="274"/>
                    <a:pt x="59789" y="396"/>
                    <a:pt x="59911" y="396"/>
                  </a:cubicBezTo>
                  <a:lnTo>
                    <a:pt x="60306" y="396"/>
                  </a:lnTo>
                  <a:cubicBezTo>
                    <a:pt x="60397" y="396"/>
                    <a:pt x="60488" y="335"/>
                    <a:pt x="60488" y="274"/>
                  </a:cubicBezTo>
                  <a:cubicBezTo>
                    <a:pt x="60549" y="153"/>
                    <a:pt x="60458" y="1"/>
                    <a:pt x="60306" y="1"/>
                  </a:cubicBezTo>
                  <a:close/>
                  <a:moveTo>
                    <a:pt x="61492" y="1"/>
                  </a:moveTo>
                  <a:cubicBezTo>
                    <a:pt x="61400" y="1"/>
                    <a:pt x="61340" y="61"/>
                    <a:pt x="61309" y="153"/>
                  </a:cubicBezTo>
                  <a:cubicBezTo>
                    <a:pt x="61279" y="274"/>
                    <a:pt x="61370" y="396"/>
                    <a:pt x="61492" y="396"/>
                  </a:cubicBezTo>
                  <a:lnTo>
                    <a:pt x="61887" y="396"/>
                  </a:lnTo>
                  <a:cubicBezTo>
                    <a:pt x="61978" y="396"/>
                    <a:pt x="62039" y="335"/>
                    <a:pt x="62069" y="274"/>
                  </a:cubicBezTo>
                  <a:cubicBezTo>
                    <a:pt x="62130" y="153"/>
                    <a:pt x="62008" y="1"/>
                    <a:pt x="61887" y="1"/>
                  </a:cubicBezTo>
                  <a:close/>
                  <a:moveTo>
                    <a:pt x="63072" y="1"/>
                  </a:moveTo>
                  <a:cubicBezTo>
                    <a:pt x="62981" y="1"/>
                    <a:pt x="62920" y="61"/>
                    <a:pt x="62890" y="153"/>
                  </a:cubicBezTo>
                  <a:cubicBezTo>
                    <a:pt x="62829" y="274"/>
                    <a:pt x="62950" y="396"/>
                    <a:pt x="63072" y="396"/>
                  </a:cubicBezTo>
                  <a:lnTo>
                    <a:pt x="63467" y="396"/>
                  </a:lnTo>
                  <a:cubicBezTo>
                    <a:pt x="63558" y="396"/>
                    <a:pt x="63619" y="335"/>
                    <a:pt x="63650" y="274"/>
                  </a:cubicBezTo>
                  <a:cubicBezTo>
                    <a:pt x="63680" y="153"/>
                    <a:pt x="63589" y="1"/>
                    <a:pt x="63467" y="1"/>
                  </a:cubicBezTo>
                  <a:close/>
                  <a:moveTo>
                    <a:pt x="64653" y="1"/>
                  </a:moveTo>
                  <a:cubicBezTo>
                    <a:pt x="64561" y="1"/>
                    <a:pt x="64470" y="61"/>
                    <a:pt x="64440" y="153"/>
                  </a:cubicBezTo>
                  <a:cubicBezTo>
                    <a:pt x="64409" y="274"/>
                    <a:pt x="64501" y="396"/>
                    <a:pt x="64653" y="396"/>
                  </a:cubicBezTo>
                  <a:lnTo>
                    <a:pt x="65048" y="396"/>
                  </a:lnTo>
                  <a:cubicBezTo>
                    <a:pt x="65109" y="396"/>
                    <a:pt x="65200" y="335"/>
                    <a:pt x="65230" y="274"/>
                  </a:cubicBezTo>
                  <a:cubicBezTo>
                    <a:pt x="65261" y="153"/>
                    <a:pt x="65169" y="1"/>
                    <a:pt x="65048" y="1"/>
                  </a:cubicBezTo>
                  <a:close/>
                  <a:moveTo>
                    <a:pt x="66203" y="1"/>
                  </a:moveTo>
                  <a:cubicBezTo>
                    <a:pt x="66142" y="1"/>
                    <a:pt x="66051" y="61"/>
                    <a:pt x="66020" y="153"/>
                  </a:cubicBezTo>
                  <a:cubicBezTo>
                    <a:pt x="65990" y="274"/>
                    <a:pt x="66081" y="396"/>
                    <a:pt x="66203" y="396"/>
                  </a:cubicBezTo>
                  <a:lnTo>
                    <a:pt x="66598" y="396"/>
                  </a:lnTo>
                  <a:cubicBezTo>
                    <a:pt x="66689" y="396"/>
                    <a:pt x="66780" y="335"/>
                    <a:pt x="66780" y="274"/>
                  </a:cubicBezTo>
                  <a:cubicBezTo>
                    <a:pt x="66841" y="153"/>
                    <a:pt x="66750" y="1"/>
                    <a:pt x="66598" y="1"/>
                  </a:cubicBezTo>
                  <a:close/>
                  <a:moveTo>
                    <a:pt x="67783" y="1"/>
                  </a:moveTo>
                  <a:cubicBezTo>
                    <a:pt x="67692" y="1"/>
                    <a:pt x="67631" y="61"/>
                    <a:pt x="67601" y="153"/>
                  </a:cubicBezTo>
                  <a:cubicBezTo>
                    <a:pt x="67571" y="274"/>
                    <a:pt x="67662" y="396"/>
                    <a:pt x="67783" y="396"/>
                  </a:cubicBezTo>
                  <a:lnTo>
                    <a:pt x="68179" y="396"/>
                  </a:lnTo>
                  <a:cubicBezTo>
                    <a:pt x="68270" y="396"/>
                    <a:pt x="68331" y="335"/>
                    <a:pt x="68361" y="274"/>
                  </a:cubicBezTo>
                  <a:cubicBezTo>
                    <a:pt x="68422" y="153"/>
                    <a:pt x="68300" y="1"/>
                    <a:pt x="68179" y="1"/>
                  </a:cubicBezTo>
                  <a:close/>
                  <a:moveTo>
                    <a:pt x="69364" y="1"/>
                  </a:moveTo>
                  <a:cubicBezTo>
                    <a:pt x="69273" y="1"/>
                    <a:pt x="69212" y="61"/>
                    <a:pt x="69182" y="153"/>
                  </a:cubicBezTo>
                  <a:cubicBezTo>
                    <a:pt x="69121" y="274"/>
                    <a:pt x="69242" y="396"/>
                    <a:pt x="69364" y="396"/>
                  </a:cubicBezTo>
                  <a:lnTo>
                    <a:pt x="69759" y="396"/>
                  </a:lnTo>
                  <a:cubicBezTo>
                    <a:pt x="69850" y="396"/>
                    <a:pt x="69911" y="335"/>
                    <a:pt x="69942" y="274"/>
                  </a:cubicBezTo>
                  <a:cubicBezTo>
                    <a:pt x="69972" y="153"/>
                    <a:pt x="69881" y="1"/>
                    <a:pt x="69759" y="1"/>
                  </a:cubicBezTo>
                  <a:close/>
                  <a:moveTo>
                    <a:pt x="70945" y="1"/>
                  </a:moveTo>
                  <a:cubicBezTo>
                    <a:pt x="70853" y="1"/>
                    <a:pt x="70762" y="61"/>
                    <a:pt x="70762" y="153"/>
                  </a:cubicBezTo>
                  <a:cubicBezTo>
                    <a:pt x="70701" y="274"/>
                    <a:pt x="70793" y="396"/>
                    <a:pt x="70945" y="396"/>
                  </a:cubicBezTo>
                  <a:lnTo>
                    <a:pt x="71340" y="396"/>
                  </a:lnTo>
                  <a:cubicBezTo>
                    <a:pt x="71401" y="396"/>
                    <a:pt x="71492" y="335"/>
                    <a:pt x="71522" y="274"/>
                  </a:cubicBezTo>
                  <a:cubicBezTo>
                    <a:pt x="71552" y="153"/>
                    <a:pt x="71461" y="1"/>
                    <a:pt x="71340" y="1"/>
                  </a:cubicBezTo>
                  <a:close/>
                  <a:moveTo>
                    <a:pt x="72495" y="1"/>
                  </a:moveTo>
                  <a:cubicBezTo>
                    <a:pt x="72434" y="1"/>
                    <a:pt x="72343" y="61"/>
                    <a:pt x="72312" y="153"/>
                  </a:cubicBezTo>
                  <a:cubicBezTo>
                    <a:pt x="72282" y="274"/>
                    <a:pt x="72373" y="396"/>
                    <a:pt x="72495" y="396"/>
                  </a:cubicBezTo>
                  <a:lnTo>
                    <a:pt x="72890" y="396"/>
                  </a:lnTo>
                  <a:cubicBezTo>
                    <a:pt x="72981" y="396"/>
                    <a:pt x="73072" y="335"/>
                    <a:pt x="73103" y="274"/>
                  </a:cubicBezTo>
                  <a:cubicBezTo>
                    <a:pt x="73133" y="153"/>
                    <a:pt x="73042" y="1"/>
                    <a:pt x="72890" y="1"/>
                  </a:cubicBezTo>
                  <a:close/>
                  <a:moveTo>
                    <a:pt x="74075" y="1"/>
                  </a:moveTo>
                  <a:cubicBezTo>
                    <a:pt x="73984" y="1"/>
                    <a:pt x="73923" y="61"/>
                    <a:pt x="73893" y="153"/>
                  </a:cubicBezTo>
                  <a:cubicBezTo>
                    <a:pt x="73863" y="274"/>
                    <a:pt x="73954" y="396"/>
                    <a:pt x="74075" y="396"/>
                  </a:cubicBezTo>
                  <a:lnTo>
                    <a:pt x="74470" y="396"/>
                  </a:lnTo>
                  <a:cubicBezTo>
                    <a:pt x="74562" y="396"/>
                    <a:pt x="74622" y="335"/>
                    <a:pt x="74653" y="274"/>
                  </a:cubicBezTo>
                  <a:cubicBezTo>
                    <a:pt x="74714" y="153"/>
                    <a:pt x="74622" y="1"/>
                    <a:pt x="74470" y="1"/>
                  </a:cubicBezTo>
                  <a:close/>
                  <a:moveTo>
                    <a:pt x="75656" y="1"/>
                  </a:moveTo>
                  <a:cubicBezTo>
                    <a:pt x="75565" y="1"/>
                    <a:pt x="75504" y="61"/>
                    <a:pt x="75474" y="153"/>
                  </a:cubicBezTo>
                  <a:cubicBezTo>
                    <a:pt x="75413" y="274"/>
                    <a:pt x="75534" y="396"/>
                    <a:pt x="75656" y="396"/>
                  </a:cubicBezTo>
                  <a:lnTo>
                    <a:pt x="76051" y="396"/>
                  </a:lnTo>
                  <a:cubicBezTo>
                    <a:pt x="76142" y="396"/>
                    <a:pt x="76203" y="335"/>
                    <a:pt x="76233" y="274"/>
                  </a:cubicBezTo>
                  <a:cubicBezTo>
                    <a:pt x="76264" y="153"/>
                    <a:pt x="76173" y="1"/>
                    <a:pt x="76051" y="1"/>
                  </a:cubicBezTo>
                  <a:close/>
                  <a:moveTo>
                    <a:pt x="77236" y="1"/>
                  </a:moveTo>
                  <a:cubicBezTo>
                    <a:pt x="77145" y="1"/>
                    <a:pt x="77054" y="61"/>
                    <a:pt x="77054" y="153"/>
                  </a:cubicBezTo>
                  <a:cubicBezTo>
                    <a:pt x="76993" y="274"/>
                    <a:pt x="77084" y="396"/>
                    <a:pt x="77236" y="396"/>
                  </a:cubicBezTo>
                  <a:lnTo>
                    <a:pt x="77632" y="396"/>
                  </a:lnTo>
                  <a:cubicBezTo>
                    <a:pt x="77692" y="396"/>
                    <a:pt x="77784" y="335"/>
                    <a:pt x="77814" y="274"/>
                  </a:cubicBezTo>
                  <a:cubicBezTo>
                    <a:pt x="77844" y="153"/>
                    <a:pt x="77753" y="1"/>
                    <a:pt x="77632" y="1"/>
                  </a:cubicBezTo>
                  <a:close/>
                  <a:moveTo>
                    <a:pt x="78787" y="1"/>
                  </a:moveTo>
                  <a:cubicBezTo>
                    <a:pt x="78726" y="1"/>
                    <a:pt x="78635" y="61"/>
                    <a:pt x="78604" y="153"/>
                  </a:cubicBezTo>
                  <a:cubicBezTo>
                    <a:pt x="78574" y="274"/>
                    <a:pt x="78665" y="396"/>
                    <a:pt x="78787" y="396"/>
                  </a:cubicBezTo>
                  <a:lnTo>
                    <a:pt x="79182" y="396"/>
                  </a:lnTo>
                  <a:cubicBezTo>
                    <a:pt x="79273" y="396"/>
                    <a:pt x="79364" y="335"/>
                    <a:pt x="79395" y="274"/>
                  </a:cubicBezTo>
                  <a:cubicBezTo>
                    <a:pt x="79425" y="153"/>
                    <a:pt x="79334" y="1"/>
                    <a:pt x="79182" y="1"/>
                  </a:cubicBezTo>
                  <a:close/>
                  <a:moveTo>
                    <a:pt x="80367" y="1"/>
                  </a:moveTo>
                  <a:cubicBezTo>
                    <a:pt x="80276" y="1"/>
                    <a:pt x="80215" y="61"/>
                    <a:pt x="80185" y="153"/>
                  </a:cubicBezTo>
                  <a:cubicBezTo>
                    <a:pt x="80154" y="274"/>
                    <a:pt x="80246" y="396"/>
                    <a:pt x="80367" y="396"/>
                  </a:cubicBezTo>
                  <a:lnTo>
                    <a:pt x="80762" y="396"/>
                  </a:lnTo>
                  <a:cubicBezTo>
                    <a:pt x="80854" y="396"/>
                    <a:pt x="80914" y="335"/>
                    <a:pt x="80945" y="274"/>
                  </a:cubicBezTo>
                  <a:cubicBezTo>
                    <a:pt x="81006" y="153"/>
                    <a:pt x="80914" y="1"/>
                    <a:pt x="80762" y="1"/>
                  </a:cubicBezTo>
                  <a:close/>
                  <a:moveTo>
                    <a:pt x="81948" y="1"/>
                  </a:moveTo>
                  <a:cubicBezTo>
                    <a:pt x="81857" y="1"/>
                    <a:pt x="81796" y="61"/>
                    <a:pt x="81765" y="153"/>
                  </a:cubicBezTo>
                  <a:cubicBezTo>
                    <a:pt x="81735" y="274"/>
                    <a:pt x="81826" y="396"/>
                    <a:pt x="81948" y="396"/>
                  </a:cubicBezTo>
                  <a:lnTo>
                    <a:pt x="82343" y="396"/>
                  </a:lnTo>
                  <a:cubicBezTo>
                    <a:pt x="82434" y="396"/>
                    <a:pt x="82495" y="335"/>
                    <a:pt x="82525" y="274"/>
                  </a:cubicBezTo>
                  <a:cubicBezTo>
                    <a:pt x="82556" y="153"/>
                    <a:pt x="82465" y="1"/>
                    <a:pt x="82343" y="1"/>
                  </a:cubicBezTo>
                  <a:close/>
                  <a:moveTo>
                    <a:pt x="83528" y="1"/>
                  </a:moveTo>
                  <a:cubicBezTo>
                    <a:pt x="83437" y="1"/>
                    <a:pt x="83346" y="61"/>
                    <a:pt x="83346" y="153"/>
                  </a:cubicBezTo>
                  <a:cubicBezTo>
                    <a:pt x="83285" y="274"/>
                    <a:pt x="83376" y="396"/>
                    <a:pt x="83528" y="396"/>
                  </a:cubicBezTo>
                  <a:lnTo>
                    <a:pt x="83924" y="396"/>
                  </a:lnTo>
                  <a:cubicBezTo>
                    <a:pt x="84015" y="396"/>
                    <a:pt x="84076" y="335"/>
                    <a:pt x="84106" y="274"/>
                  </a:cubicBezTo>
                  <a:cubicBezTo>
                    <a:pt x="84136" y="153"/>
                    <a:pt x="84045" y="1"/>
                    <a:pt x="83924" y="1"/>
                  </a:cubicBezTo>
                  <a:close/>
                  <a:moveTo>
                    <a:pt x="85109" y="1"/>
                  </a:moveTo>
                  <a:cubicBezTo>
                    <a:pt x="85018" y="1"/>
                    <a:pt x="84927" y="61"/>
                    <a:pt x="84896" y="153"/>
                  </a:cubicBezTo>
                  <a:cubicBezTo>
                    <a:pt x="84866" y="274"/>
                    <a:pt x="84957" y="396"/>
                    <a:pt x="85109" y="396"/>
                  </a:cubicBezTo>
                  <a:lnTo>
                    <a:pt x="85474" y="396"/>
                  </a:lnTo>
                  <a:cubicBezTo>
                    <a:pt x="85565" y="396"/>
                    <a:pt x="85656" y="335"/>
                    <a:pt x="85686" y="274"/>
                  </a:cubicBezTo>
                  <a:cubicBezTo>
                    <a:pt x="85717" y="153"/>
                    <a:pt x="85626" y="1"/>
                    <a:pt x="85474" y="1"/>
                  </a:cubicBezTo>
                  <a:close/>
                  <a:moveTo>
                    <a:pt x="86659" y="1"/>
                  </a:moveTo>
                  <a:cubicBezTo>
                    <a:pt x="86568" y="1"/>
                    <a:pt x="86507" y="61"/>
                    <a:pt x="86477" y="153"/>
                  </a:cubicBezTo>
                  <a:cubicBezTo>
                    <a:pt x="86446" y="274"/>
                    <a:pt x="86538" y="396"/>
                    <a:pt x="86659" y="396"/>
                  </a:cubicBezTo>
                  <a:lnTo>
                    <a:pt x="87054" y="396"/>
                  </a:lnTo>
                  <a:cubicBezTo>
                    <a:pt x="87145" y="396"/>
                    <a:pt x="87237" y="335"/>
                    <a:pt x="87237" y="274"/>
                  </a:cubicBezTo>
                  <a:cubicBezTo>
                    <a:pt x="87297" y="153"/>
                    <a:pt x="87206" y="1"/>
                    <a:pt x="87054" y="1"/>
                  </a:cubicBezTo>
                  <a:close/>
                  <a:moveTo>
                    <a:pt x="88240" y="1"/>
                  </a:moveTo>
                  <a:cubicBezTo>
                    <a:pt x="88149" y="1"/>
                    <a:pt x="88088" y="61"/>
                    <a:pt x="88057" y="153"/>
                  </a:cubicBezTo>
                  <a:cubicBezTo>
                    <a:pt x="88027" y="274"/>
                    <a:pt x="88118" y="396"/>
                    <a:pt x="88240" y="396"/>
                  </a:cubicBezTo>
                  <a:lnTo>
                    <a:pt x="88635" y="396"/>
                  </a:lnTo>
                  <a:cubicBezTo>
                    <a:pt x="88726" y="396"/>
                    <a:pt x="88787" y="335"/>
                    <a:pt x="88817" y="274"/>
                  </a:cubicBezTo>
                  <a:cubicBezTo>
                    <a:pt x="88848" y="153"/>
                    <a:pt x="88756" y="1"/>
                    <a:pt x="88635" y="1"/>
                  </a:cubicBezTo>
                  <a:close/>
                  <a:moveTo>
                    <a:pt x="89820" y="1"/>
                  </a:moveTo>
                  <a:cubicBezTo>
                    <a:pt x="89729" y="1"/>
                    <a:pt x="89638" y="61"/>
                    <a:pt x="89638" y="153"/>
                  </a:cubicBezTo>
                  <a:cubicBezTo>
                    <a:pt x="89577" y="274"/>
                    <a:pt x="89668" y="396"/>
                    <a:pt x="89820" y="396"/>
                  </a:cubicBezTo>
                  <a:lnTo>
                    <a:pt x="90215" y="396"/>
                  </a:lnTo>
                  <a:cubicBezTo>
                    <a:pt x="90307" y="396"/>
                    <a:pt x="90367" y="335"/>
                    <a:pt x="90398" y="274"/>
                  </a:cubicBezTo>
                  <a:cubicBezTo>
                    <a:pt x="90428" y="153"/>
                    <a:pt x="90337" y="1"/>
                    <a:pt x="90215" y="1"/>
                  </a:cubicBezTo>
                  <a:close/>
                  <a:moveTo>
                    <a:pt x="91401" y="1"/>
                  </a:moveTo>
                  <a:cubicBezTo>
                    <a:pt x="91310" y="1"/>
                    <a:pt x="91219" y="61"/>
                    <a:pt x="91188" y="153"/>
                  </a:cubicBezTo>
                  <a:cubicBezTo>
                    <a:pt x="91158" y="274"/>
                    <a:pt x="91249" y="396"/>
                    <a:pt x="91401" y="396"/>
                  </a:cubicBezTo>
                  <a:lnTo>
                    <a:pt x="91766" y="396"/>
                  </a:lnTo>
                  <a:cubicBezTo>
                    <a:pt x="91857" y="396"/>
                    <a:pt x="91948" y="335"/>
                    <a:pt x="91978" y="274"/>
                  </a:cubicBezTo>
                  <a:cubicBezTo>
                    <a:pt x="92009" y="153"/>
                    <a:pt x="91918" y="1"/>
                    <a:pt x="91766" y="1"/>
                  </a:cubicBezTo>
                  <a:close/>
                  <a:moveTo>
                    <a:pt x="92951" y="1"/>
                  </a:moveTo>
                  <a:cubicBezTo>
                    <a:pt x="92860" y="1"/>
                    <a:pt x="92799" y="61"/>
                    <a:pt x="92769" y="153"/>
                  </a:cubicBezTo>
                  <a:cubicBezTo>
                    <a:pt x="92738" y="274"/>
                    <a:pt x="92829" y="396"/>
                    <a:pt x="92951" y="396"/>
                  </a:cubicBezTo>
                  <a:lnTo>
                    <a:pt x="93346" y="396"/>
                  </a:lnTo>
                  <a:cubicBezTo>
                    <a:pt x="93437" y="396"/>
                    <a:pt x="93529" y="335"/>
                    <a:pt x="93529" y="274"/>
                  </a:cubicBezTo>
                  <a:cubicBezTo>
                    <a:pt x="93589" y="153"/>
                    <a:pt x="93498" y="1"/>
                    <a:pt x="93346" y="1"/>
                  </a:cubicBezTo>
                  <a:close/>
                  <a:moveTo>
                    <a:pt x="94532" y="1"/>
                  </a:moveTo>
                  <a:cubicBezTo>
                    <a:pt x="94440" y="1"/>
                    <a:pt x="94380" y="61"/>
                    <a:pt x="94349" y="153"/>
                  </a:cubicBezTo>
                  <a:cubicBezTo>
                    <a:pt x="94319" y="274"/>
                    <a:pt x="94410" y="396"/>
                    <a:pt x="94532" y="396"/>
                  </a:cubicBezTo>
                  <a:lnTo>
                    <a:pt x="94927" y="396"/>
                  </a:lnTo>
                  <a:cubicBezTo>
                    <a:pt x="95018" y="396"/>
                    <a:pt x="95079" y="335"/>
                    <a:pt x="95109" y="274"/>
                  </a:cubicBezTo>
                  <a:cubicBezTo>
                    <a:pt x="95170" y="153"/>
                    <a:pt x="95048" y="1"/>
                    <a:pt x="94927" y="1"/>
                  </a:cubicBezTo>
                  <a:close/>
                  <a:moveTo>
                    <a:pt x="96112" y="1"/>
                  </a:moveTo>
                  <a:cubicBezTo>
                    <a:pt x="96021" y="1"/>
                    <a:pt x="95960" y="61"/>
                    <a:pt x="95930" y="153"/>
                  </a:cubicBezTo>
                  <a:cubicBezTo>
                    <a:pt x="95869" y="274"/>
                    <a:pt x="95960" y="396"/>
                    <a:pt x="96112" y="396"/>
                  </a:cubicBezTo>
                  <a:lnTo>
                    <a:pt x="96507" y="396"/>
                  </a:lnTo>
                  <a:cubicBezTo>
                    <a:pt x="96599" y="396"/>
                    <a:pt x="96659" y="335"/>
                    <a:pt x="96690" y="274"/>
                  </a:cubicBezTo>
                  <a:cubicBezTo>
                    <a:pt x="96720" y="153"/>
                    <a:pt x="96629" y="1"/>
                    <a:pt x="96507" y="1"/>
                  </a:cubicBezTo>
                  <a:close/>
                  <a:moveTo>
                    <a:pt x="97693" y="1"/>
                  </a:moveTo>
                  <a:cubicBezTo>
                    <a:pt x="97602" y="1"/>
                    <a:pt x="97510" y="61"/>
                    <a:pt x="97480" y="153"/>
                  </a:cubicBezTo>
                  <a:cubicBezTo>
                    <a:pt x="97450" y="274"/>
                    <a:pt x="97541" y="396"/>
                    <a:pt x="97693" y="396"/>
                  </a:cubicBezTo>
                  <a:lnTo>
                    <a:pt x="98088" y="396"/>
                  </a:lnTo>
                  <a:cubicBezTo>
                    <a:pt x="98149" y="396"/>
                    <a:pt x="98240" y="335"/>
                    <a:pt x="98270" y="274"/>
                  </a:cubicBezTo>
                  <a:cubicBezTo>
                    <a:pt x="98301" y="153"/>
                    <a:pt x="98210" y="1"/>
                    <a:pt x="98088" y="1"/>
                  </a:cubicBezTo>
                  <a:close/>
                  <a:moveTo>
                    <a:pt x="99243" y="1"/>
                  </a:moveTo>
                  <a:cubicBezTo>
                    <a:pt x="99182" y="1"/>
                    <a:pt x="99091" y="61"/>
                    <a:pt x="99061" y="153"/>
                  </a:cubicBezTo>
                  <a:cubicBezTo>
                    <a:pt x="99030" y="274"/>
                    <a:pt x="99121" y="396"/>
                    <a:pt x="99243" y="396"/>
                  </a:cubicBezTo>
                  <a:lnTo>
                    <a:pt x="99638" y="396"/>
                  </a:lnTo>
                  <a:cubicBezTo>
                    <a:pt x="99729" y="396"/>
                    <a:pt x="99820" y="335"/>
                    <a:pt x="99820" y="274"/>
                  </a:cubicBezTo>
                  <a:cubicBezTo>
                    <a:pt x="99881" y="153"/>
                    <a:pt x="99790" y="1"/>
                    <a:pt x="99638" y="1"/>
                  </a:cubicBezTo>
                  <a:close/>
                  <a:moveTo>
                    <a:pt x="100824" y="1"/>
                  </a:moveTo>
                  <a:cubicBezTo>
                    <a:pt x="100732" y="1"/>
                    <a:pt x="100672" y="61"/>
                    <a:pt x="100641" y="153"/>
                  </a:cubicBezTo>
                  <a:cubicBezTo>
                    <a:pt x="100611" y="274"/>
                    <a:pt x="100702" y="396"/>
                    <a:pt x="100824" y="396"/>
                  </a:cubicBezTo>
                  <a:lnTo>
                    <a:pt x="101219" y="396"/>
                  </a:lnTo>
                  <a:cubicBezTo>
                    <a:pt x="101310" y="396"/>
                    <a:pt x="101371" y="335"/>
                    <a:pt x="101401" y="274"/>
                  </a:cubicBezTo>
                  <a:cubicBezTo>
                    <a:pt x="101462" y="153"/>
                    <a:pt x="101340" y="1"/>
                    <a:pt x="101219" y="1"/>
                  </a:cubicBezTo>
                  <a:close/>
                  <a:moveTo>
                    <a:pt x="102404" y="1"/>
                  </a:moveTo>
                  <a:cubicBezTo>
                    <a:pt x="102313" y="1"/>
                    <a:pt x="102252" y="61"/>
                    <a:pt x="102222" y="153"/>
                  </a:cubicBezTo>
                  <a:cubicBezTo>
                    <a:pt x="102161" y="274"/>
                    <a:pt x="102283" y="396"/>
                    <a:pt x="102404" y="396"/>
                  </a:cubicBezTo>
                  <a:lnTo>
                    <a:pt x="102799" y="396"/>
                  </a:lnTo>
                  <a:cubicBezTo>
                    <a:pt x="102890" y="396"/>
                    <a:pt x="102951" y="335"/>
                    <a:pt x="102982" y="274"/>
                  </a:cubicBezTo>
                  <a:cubicBezTo>
                    <a:pt x="103012" y="153"/>
                    <a:pt x="102921" y="1"/>
                    <a:pt x="102799" y="1"/>
                  </a:cubicBezTo>
                  <a:close/>
                  <a:moveTo>
                    <a:pt x="103985" y="1"/>
                  </a:moveTo>
                  <a:cubicBezTo>
                    <a:pt x="103894" y="1"/>
                    <a:pt x="103802" y="61"/>
                    <a:pt x="103772" y="153"/>
                  </a:cubicBezTo>
                  <a:cubicBezTo>
                    <a:pt x="103742" y="274"/>
                    <a:pt x="103833" y="396"/>
                    <a:pt x="103985" y="396"/>
                  </a:cubicBezTo>
                  <a:lnTo>
                    <a:pt x="104380" y="396"/>
                  </a:lnTo>
                  <a:cubicBezTo>
                    <a:pt x="104441" y="396"/>
                    <a:pt x="104532" y="335"/>
                    <a:pt x="104562" y="274"/>
                  </a:cubicBezTo>
                  <a:cubicBezTo>
                    <a:pt x="104593" y="153"/>
                    <a:pt x="104501" y="1"/>
                    <a:pt x="104380" y="1"/>
                  </a:cubicBezTo>
                  <a:close/>
                  <a:moveTo>
                    <a:pt x="105535" y="1"/>
                  </a:moveTo>
                  <a:cubicBezTo>
                    <a:pt x="105474" y="1"/>
                    <a:pt x="105383" y="61"/>
                    <a:pt x="105353" y="153"/>
                  </a:cubicBezTo>
                  <a:cubicBezTo>
                    <a:pt x="105322" y="274"/>
                    <a:pt x="105413" y="396"/>
                    <a:pt x="105535" y="396"/>
                  </a:cubicBezTo>
                  <a:lnTo>
                    <a:pt x="105930" y="396"/>
                  </a:lnTo>
                  <a:cubicBezTo>
                    <a:pt x="106021" y="396"/>
                    <a:pt x="106112" y="335"/>
                    <a:pt x="106143" y="274"/>
                  </a:cubicBezTo>
                  <a:cubicBezTo>
                    <a:pt x="106173" y="153"/>
                    <a:pt x="106082" y="1"/>
                    <a:pt x="105930" y="1"/>
                  </a:cubicBezTo>
                  <a:close/>
                  <a:moveTo>
                    <a:pt x="107115" y="1"/>
                  </a:moveTo>
                  <a:cubicBezTo>
                    <a:pt x="107024" y="1"/>
                    <a:pt x="106963" y="61"/>
                    <a:pt x="106933" y="153"/>
                  </a:cubicBezTo>
                  <a:cubicBezTo>
                    <a:pt x="106903" y="274"/>
                    <a:pt x="106994" y="396"/>
                    <a:pt x="107115" y="396"/>
                  </a:cubicBezTo>
                  <a:lnTo>
                    <a:pt x="107511" y="396"/>
                  </a:lnTo>
                  <a:cubicBezTo>
                    <a:pt x="107602" y="396"/>
                    <a:pt x="107663" y="335"/>
                    <a:pt x="107693" y="274"/>
                  </a:cubicBezTo>
                  <a:cubicBezTo>
                    <a:pt x="107754" y="153"/>
                    <a:pt x="107632" y="1"/>
                    <a:pt x="107511" y="1"/>
                  </a:cubicBezTo>
                  <a:close/>
                  <a:moveTo>
                    <a:pt x="108696" y="1"/>
                  </a:moveTo>
                  <a:cubicBezTo>
                    <a:pt x="108605" y="1"/>
                    <a:pt x="108544" y="61"/>
                    <a:pt x="108514" y="153"/>
                  </a:cubicBezTo>
                  <a:cubicBezTo>
                    <a:pt x="108453" y="274"/>
                    <a:pt x="108574" y="396"/>
                    <a:pt x="108696" y="396"/>
                  </a:cubicBezTo>
                  <a:lnTo>
                    <a:pt x="109091" y="396"/>
                  </a:lnTo>
                  <a:cubicBezTo>
                    <a:pt x="109182" y="396"/>
                    <a:pt x="109243" y="335"/>
                    <a:pt x="109274" y="274"/>
                  </a:cubicBezTo>
                  <a:cubicBezTo>
                    <a:pt x="109304" y="153"/>
                    <a:pt x="109213" y="1"/>
                    <a:pt x="109091" y="1"/>
                  </a:cubicBezTo>
                  <a:close/>
                  <a:moveTo>
                    <a:pt x="110277" y="1"/>
                  </a:moveTo>
                  <a:cubicBezTo>
                    <a:pt x="110185" y="1"/>
                    <a:pt x="110094" y="61"/>
                    <a:pt x="110094" y="153"/>
                  </a:cubicBezTo>
                  <a:cubicBezTo>
                    <a:pt x="110033" y="274"/>
                    <a:pt x="110125" y="396"/>
                    <a:pt x="110277" y="396"/>
                  </a:cubicBezTo>
                  <a:lnTo>
                    <a:pt x="110672" y="396"/>
                  </a:lnTo>
                  <a:cubicBezTo>
                    <a:pt x="110733" y="396"/>
                    <a:pt x="110824" y="335"/>
                    <a:pt x="110854" y="274"/>
                  </a:cubicBezTo>
                  <a:cubicBezTo>
                    <a:pt x="110885" y="153"/>
                    <a:pt x="110793" y="1"/>
                    <a:pt x="110672" y="1"/>
                  </a:cubicBezTo>
                  <a:close/>
                  <a:moveTo>
                    <a:pt x="111827" y="1"/>
                  </a:moveTo>
                  <a:cubicBezTo>
                    <a:pt x="111766" y="1"/>
                    <a:pt x="111675" y="61"/>
                    <a:pt x="111644" y="153"/>
                  </a:cubicBezTo>
                  <a:cubicBezTo>
                    <a:pt x="111614" y="274"/>
                    <a:pt x="111705" y="396"/>
                    <a:pt x="111827" y="396"/>
                  </a:cubicBezTo>
                  <a:lnTo>
                    <a:pt x="112222" y="396"/>
                  </a:lnTo>
                  <a:cubicBezTo>
                    <a:pt x="112313" y="396"/>
                    <a:pt x="112404" y="335"/>
                    <a:pt x="112435" y="274"/>
                  </a:cubicBezTo>
                  <a:cubicBezTo>
                    <a:pt x="112465" y="153"/>
                    <a:pt x="112374" y="1"/>
                    <a:pt x="112222" y="1"/>
                  </a:cubicBezTo>
                  <a:close/>
                  <a:moveTo>
                    <a:pt x="113407" y="1"/>
                  </a:moveTo>
                  <a:cubicBezTo>
                    <a:pt x="113316" y="1"/>
                    <a:pt x="113255" y="61"/>
                    <a:pt x="113225" y="153"/>
                  </a:cubicBezTo>
                  <a:cubicBezTo>
                    <a:pt x="113195" y="274"/>
                    <a:pt x="113286" y="396"/>
                    <a:pt x="113407" y="396"/>
                  </a:cubicBezTo>
                  <a:lnTo>
                    <a:pt x="113803" y="396"/>
                  </a:lnTo>
                  <a:cubicBezTo>
                    <a:pt x="113894" y="396"/>
                    <a:pt x="113954" y="335"/>
                    <a:pt x="113985" y="274"/>
                  </a:cubicBezTo>
                  <a:cubicBezTo>
                    <a:pt x="114046" y="153"/>
                    <a:pt x="113954" y="1"/>
                    <a:pt x="113803" y="1"/>
                  </a:cubicBezTo>
                  <a:close/>
                  <a:moveTo>
                    <a:pt x="114988" y="1"/>
                  </a:moveTo>
                  <a:cubicBezTo>
                    <a:pt x="114897" y="1"/>
                    <a:pt x="114836" y="61"/>
                    <a:pt x="114806" y="153"/>
                  </a:cubicBezTo>
                  <a:cubicBezTo>
                    <a:pt x="114745" y="274"/>
                    <a:pt x="114866" y="396"/>
                    <a:pt x="114988" y="396"/>
                  </a:cubicBezTo>
                  <a:lnTo>
                    <a:pt x="115383" y="396"/>
                  </a:lnTo>
                  <a:cubicBezTo>
                    <a:pt x="115474" y="396"/>
                    <a:pt x="115535" y="335"/>
                    <a:pt x="115565" y="274"/>
                  </a:cubicBezTo>
                  <a:cubicBezTo>
                    <a:pt x="115596" y="153"/>
                    <a:pt x="115505" y="1"/>
                    <a:pt x="115383" y="1"/>
                  </a:cubicBezTo>
                  <a:close/>
                  <a:moveTo>
                    <a:pt x="116569" y="1"/>
                  </a:moveTo>
                  <a:cubicBezTo>
                    <a:pt x="116477" y="1"/>
                    <a:pt x="116386" y="61"/>
                    <a:pt x="116386" y="153"/>
                  </a:cubicBezTo>
                  <a:cubicBezTo>
                    <a:pt x="116325" y="274"/>
                    <a:pt x="116417" y="396"/>
                    <a:pt x="116569" y="396"/>
                  </a:cubicBezTo>
                  <a:lnTo>
                    <a:pt x="116964" y="396"/>
                  </a:lnTo>
                  <a:cubicBezTo>
                    <a:pt x="117024" y="396"/>
                    <a:pt x="117116" y="335"/>
                    <a:pt x="117146" y="274"/>
                  </a:cubicBezTo>
                  <a:cubicBezTo>
                    <a:pt x="117176" y="153"/>
                    <a:pt x="117085" y="1"/>
                    <a:pt x="116964" y="1"/>
                  </a:cubicBezTo>
                  <a:close/>
                  <a:moveTo>
                    <a:pt x="118119" y="1"/>
                  </a:moveTo>
                  <a:cubicBezTo>
                    <a:pt x="118058" y="1"/>
                    <a:pt x="117967" y="61"/>
                    <a:pt x="117936" y="153"/>
                  </a:cubicBezTo>
                  <a:cubicBezTo>
                    <a:pt x="117906" y="274"/>
                    <a:pt x="117997" y="396"/>
                    <a:pt x="118119" y="396"/>
                  </a:cubicBezTo>
                  <a:lnTo>
                    <a:pt x="118514" y="396"/>
                  </a:lnTo>
                  <a:cubicBezTo>
                    <a:pt x="118605" y="396"/>
                    <a:pt x="118696" y="335"/>
                    <a:pt x="118727" y="274"/>
                  </a:cubicBezTo>
                  <a:cubicBezTo>
                    <a:pt x="118757" y="153"/>
                    <a:pt x="118666" y="1"/>
                    <a:pt x="118514" y="1"/>
                  </a:cubicBezTo>
                  <a:close/>
                  <a:moveTo>
                    <a:pt x="119699" y="1"/>
                  </a:moveTo>
                  <a:cubicBezTo>
                    <a:pt x="119608" y="1"/>
                    <a:pt x="119547" y="61"/>
                    <a:pt x="119517" y="153"/>
                  </a:cubicBezTo>
                  <a:cubicBezTo>
                    <a:pt x="119487" y="274"/>
                    <a:pt x="119578" y="396"/>
                    <a:pt x="119699" y="396"/>
                  </a:cubicBezTo>
                  <a:lnTo>
                    <a:pt x="120094" y="396"/>
                  </a:lnTo>
                  <a:cubicBezTo>
                    <a:pt x="120186" y="396"/>
                    <a:pt x="120246" y="335"/>
                    <a:pt x="120277" y="274"/>
                  </a:cubicBezTo>
                  <a:cubicBezTo>
                    <a:pt x="120338" y="153"/>
                    <a:pt x="120246" y="1"/>
                    <a:pt x="120094" y="1"/>
                  </a:cubicBezTo>
                  <a:close/>
                  <a:moveTo>
                    <a:pt x="121280" y="1"/>
                  </a:moveTo>
                  <a:cubicBezTo>
                    <a:pt x="121189" y="1"/>
                    <a:pt x="121128" y="61"/>
                    <a:pt x="121097" y="153"/>
                  </a:cubicBezTo>
                  <a:cubicBezTo>
                    <a:pt x="121067" y="274"/>
                    <a:pt x="121158" y="396"/>
                    <a:pt x="121280" y="396"/>
                  </a:cubicBezTo>
                  <a:lnTo>
                    <a:pt x="121675" y="396"/>
                  </a:lnTo>
                  <a:cubicBezTo>
                    <a:pt x="121766" y="396"/>
                    <a:pt x="121827" y="335"/>
                    <a:pt x="121857" y="274"/>
                  </a:cubicBezTo>
                  <a:cubicBezTo>
                    <a:pt x="121888" y="153"/>
                    <a:pt x="121797" y="1"/>
                    <a:pt x="121675" y="1"/>
                  </a:cubicBezTo>
                  <a:close/>
                  <a:moveTo>
                    <a:pt x="122860" y="1"/>
                  </a:moveTo>
                  <a:cubicBezTo>
                    <a:pt x="122769" y="1"/>
                    <a:pt x="122678" y="61"/>
                    <a:pt x="122678" y="153"/>
                  </a:cubicBezTo>
                  <a:cubicBezTo>
                    <a:pt x="122617" y="274"/>
                    <a:pt x="122708" y="396"/>
                    <a:pt x="122860" y="396"/>
                  </a:cubicBezTo>
                  <a:lnTo>
                    <a:pt x="123256" y="396"/>
                  </a:lnTo>
                  <a:cubicBezTo>
                    <a:pt x="123347" y="396"/>
                    <a:pt x="123408" y="335"/>
                    <a:pt x="123438" y="274"/>
                  </a:cubicBezTo>
                  <a:cubicBezTo>
                    <a:pt x="123468" y="153"/>
                    <a:pt x="123377" y="1"/>
                    <a:pt x="123256" y="1"/>
                  </a:cubicBezTo>
                  <a:close/>
                  <a:moveTo>
                    <a:pt x="124441" y="1"/>
                  </a:moveTo>
                  <a:cubicBezTo>
                    <a:pt x="124350" y="1"/>
                    <a:pt x="124259" y="61"/>
                    <a:pt x="124228" y="153"/>
                  </a:cubicBezTo>
                  <a:cubicBezTo>
                    <a:pt x="124198" y="274"/>
                    <a:pt x="124289" y="396"/>
                    <a:pt x="124441" y="396"/>
                  </a:cubicBezTo>
                  <a:lnTo>
                    <a:pt x="124806" y="396"/>
                  </a:lnTo>
                  <a:cubicBezTo>
                    <a:pt x="124897" y="396"/>
                    <a:pt x="124988" y="335"/>
                    <a:pt x="125019" y="274"/>
                  </a:cubicBezTo>
                  <a:cubicBezTo>
                    <a:pt x="125049" y="153"/>
                    <a:pt x="124958" y="1"/>
                    <a:pt x="124806" y="1"/>
                  </a:cubicBezTo>
                  <a:close/>
                  <a:moveTo>
                    <a:pt x="125991" y="1"/>
                  </a:moveTo>
                  <a:cubicBezTo>
                    <a:pt x="125900" y="1"/>
                    <a:pt x="125839" y="61"/>
                    <a:pt x="125809" y="153"/>
                  </a:cubicBezTo>
                  <a:cubicBezTo>
                    <a:pt x="125778" y="274"/>
                    <a:pt x="125870" y="396"/>
                    <a:pt x="125991" y="396"/>
                  </a:cubicBezTo>
                  <a:lnTo>
                    <a:pt x="126386" y="396"/>
                  </a:lnTo>
                  <a:cubicBezTo>
                    <a:pt x="126478" y="396"/>
                    <a:pt x="126569" y="335"/>
                    <a:pt x="126569" y="274"/>
                  </a:cubicBezTo>
                  <a:cubicBezTo>
                    <a:pt x="126629" y="153"/>
                    <a:pt x="126538" y="1"/>
                    <a:pt x="126386" y="1"/>
                  </a:cubicBezTo>
                  <a:close/>
                  <a:moveTo>
                    <a:pt x="127572" y="1"/>
                  </a:moveTo>
                  <a:cubicBezTo>
                    <a:pt x="127481" y="1"/>
                    <a:pt x="127420" y="61"/>
                    <a:pt x="127389" y="153"/>
                  </a:cubicBezTo>
                  <a:cubicBezTo>
                    <a:pt x="127359" y="274"/>
                    <a:pt x="127450" y="396"/>
                    <a:pt x="127572" y="396"/>
                  </a:cubicBezTo>
                  <a:lnTo>
                    <a:pt x="127967" y="396"/>
                  </a:lnTo>
                  <a:cubicBezTo>
                    <a:pt x="128058" y="396"/>
                    <a:pt x="128119" y="335"/>
                    <a:pt x="128149" y="274"/>
                  </a:cubicBezTo>
                  <a:cubicBezTo>
                    <a:pt x="128180" y="153"/>
                    <a:pt x="128088" y="1"/>
                    <a:pt x="127967" y="1"/>
                  </a:cubicBezTo>
                  <a:close/>
                  <a:moveTo>
                    <a:pt x="129152" y="1"/>
                  </a:moveTo>
                  <a:cubicBezTo>
                    <a:pt x="129061" y="1"/>
                    <a:pt x="128970" y="61"/>
                    <a:pt x="128970" y="153"/>
                  </a:cubicBezTo>
                  <a:cubicBezTo>
                    <a:pt x="128909" y="274"/>
                    <a:pt x="129000" y="396"/>
                    <a:pt x="129152" y="396"/>
                  </a:cubicBezTo>
                  <a:lnTo>
                    <a:pt x="129547" y="396"/>
                  </a:lnTo>
                  <a:cubicBezTo>
                    <a:pt x="129639" y="396"/>
                    <a:pt x="129699" y="335"/>
                    <a:pt x="129730" y="274"/>
                  </a:cubicBezTo>
                  <a:cubicBezTo>
                    <a:pt x="129760" y="153"/>
                    <a:pt x="129669" y="1"/>
                    <a:pt x="129547" y="1"/>
                  </a:cubicBezTo>
                  <a:close/>
                  <a:moveTo>
                    <a:pt x="1" y="82129"/>
                  </a:moveTo>
                  <a:cubicBezTo>
                    <a:pt x="1" y="82221"/>
                    <a:pt x="31" y="82312"/>
                    <a:pt x="123" y="82312"/>
                  </a:cubicBezTo>
                  <a:cubicBezTo>
                    <a:pt x="244" y="82373"/>
                    <a:pt x="366" y="82281"/>
                    <a:pt x="366" y="82129"/>
                  </a:cubicBezTo>
                  <a:lnTo>
                    <a:pt x="366" y="81734"/>
                  </a:lnTo>
                  <a:cubicBezTo>
                    <a:pt x="366" y="81673"/>
                    <a:pt x="335" y="81582"/>
                    <a:pt x="244" y="81552"/>
                  </a:cubicBezTo>
                  <a:cubicBezTo>
                    <a:pt x="123" y="81521"/>
                    <a:pt x="1" y="81613"/>
                    <a:pt x="1" y="81734"/>
                  </a:cubicBezTo>
                  <a:close/>
                  <a:moveTo>
                    <a:pt x="1" y="80579"/>
                  </a:moveTo>
                  <a:cubicBezTo>
                    <a:pt x="1" y="80640"/>
                    <a:pt x="31" y="80731"/>
                    <a:pt x="123" y="80762"/>
                  </a:cubicBezTo>
                  <a:cubicBezTo>
                    <a:pt x="244" y="80792"/>
                    <a:pt x="366" y="80701"/>
                    <a:pt x="366" y="80579"/>
                  </a:cubicBezTo>
                  <a:lnTo>
                    <a:pt x="366" y="80184"/>
                  </a:lnTo>
                  <a:cubicBezTo>
                    <a:pt x="366" y="80093"/>
                    <a:pt x="335" y="80002"/>
                    <a:pt x="244" y="80002"/>
                  </a:cubicBezTo>
                  <a:cubicBezTo>
                    <a:pt x="123" y="79941"/>
                    <a:pt x="1" y="80032"/>
                    <a:pt x="1" y="80184"/>
                  </a:cubicBezTo>
                  <a:close/>
                  <a:moveTo>
                    <a:pt x="1" y="78999"/>
                  </a:moveTo>
                  <a:cubicBezTo>
                    <a:pt x="1" y="79090"/>
                    <a:pt x="31" y="79151"/>
                    <a:pt x="123" y="79181"/>
                  </a:cubicBezTo>
                  <a:cubicBezTo>
                    <a:pt x="244" y="79211"/>
                    <a:pt x="366" y="79120"/>
                    <a:pt x="366" y="78999"/>
                  </a:cubicBezTo>
                  <a:lnTo>
                    <a:pt x="366" y="78604"/>
                  </a:lnTo>
                  <a:cubicBezTo>
                    <a:pt x="366" y="78512"/>
                    <a:pt x="335" y="78452"/>
                    <a:pt x="244" y="78421"/>
                  </a:cubicBezTo>
                  <a:cubicBezTo>
                    <a:pt x="123" y="78360"/>
                    <a:pt x="1" y="78482"/>
                    <a:pt x="1" y="78604"/>
                  </a:cubicBezTo>
                  <a:close/>
                  <a:moveTo>
                    <a:pt x="1" y="77418"/>
                  </a:moveTo>
                  <a:cubicBezTo>
                    <a:pt x="1" y="77509"/>
                    <a:pt x="31" y="77570"/>
                    <a:pt x="123" y="77600"/>
                  </a:cubicBezTo>
                  <a:cubicBezTo>
                    <a:pt x="244" y="77661"/>
                    <a:pt x="366" y="77570"/>
                    <a:pt x="366" y="77418"/>
                  </a:cubicBezTo>
                  <a:lnTo>
                    <a:pt x="366" y="77023"/>
                  </a:lnTo>
                  <a:cubicBezTo>
                    <a:pt x="366" y="76932"/>
                    <a:pt x="335" y="76871"/>
                    <a:pt x="244" y="76841"/>
                  </a:cubicBezTo>
                  <a:cubicBezTo>
                    <a:pt x="123" y="76810"/>
                    <a:pt x="1" y="76901"/>
                    <a:pt x="1" y="77023"/>
                  </a:cubicBezTo>
                  <a:close/>
                  <a:moveTo>
                    <a:pt x="1" y="75838"/>
                  </a:moveTo>
                  <a:cubicBezTo>
                    <a:pt x="1" y="75929"/>
                    <a:pt x="31" y="76020"/>
                    <a:pt x="123" y="76050"/>
                  </a:cubicBezTo>
                  <a:cubicBezTo>
                    <a:pt x="244" y="76081"/>
                    <a:pt x="366" y="75989"/>
                    <a:pt x="366" y="75838"/>
                  </a:cubicBezTo>
                  <a:lnTo>
                    <a:pt x="366" y="75442"/>
                  </a:lnTo>
                  <a:cubicBezTo>
                    <a:pt x="366" y="75382"/>
                    <a:pt x="335" y="75290"/>
                    <a:pt x="244" y="75260"/>
                  </a:cubicBezTo>
                  <a:cubicBezTo>
                    <a:pt x="123" y="75230"/>
                    <a:pt x="1" y="75321"/>
                    <a:pt x="1" y="75442"/>
                  </a:cubicBezTo>
                  <a:close/>
                  <a:moveTo>
                    <a:pt x="1" y="74287"/>
                  </a:moveTo>
                  <a:cubicBezTo>
                    <a:pt x="1" y="74379"/>
                    <a:pt x="31" y="74439"/>
                    <a:pt x="123" y="74470"/>
                  </a:cubicBezTo>
                  <a:cubicBezTo>
                    <a:pt x="244" y="74500"/>
                    <a:pt x="366" y="74409"/>
                    <a:pt x="366" y="74287"/>
                  </a:cubicBezTo>
                  <a:lnTo>
                    <a:pt x="366" y="73892"/>
                  </a:lnTo>
                  <a:cubicBezTo>
                    <a:pt x="366" y="73801"/>
                    <a:pt x="335" y="73710"/>
                    <a:pt x="244" y="73710"/>
                  </a:cubicBezTo>
                  <a:cubicBezTo>
                    <a:pt x="123" y="73649"/>
                    <a:pt x="1" y="73740"/>
                    <a:pt x="1" y="73892"/>
                  </a:cubicBezTo>
                  <a:close/>
                  <a:moveTo>
                    <a:pt x="1" y="72707"/>
                  </a:moveTo>
                  <a:cubicBezTo>
                    <a:pt x="1" y="72798"/>
                    <a:pt x="31" y="72859"/>
                    <a:pt x="123" y="72889"/>
                  </a:cubicBezTo>
                  <a:cubicBezTo>
                    <a:pt x="244" y="72920"/>
                    <a:pt x="366" y="72828"/>
                    <a:pt x="366" y="72707"/>
                  </a:cubicBezTo>
                  <a:lnTo>
                    <a:pt x="366" y="72312"/>
                  </a:lnTo>
                  <a:cubicBezTo>
                    <a:pt x="366" y="72220"/>
                    <a:pt x="335" y="72160"/>
                    <a:pt x="244" y="72129"/>
                  </a:cubicBezTo>
                  <a:cubicBezTo>
                    <a:pt x="123" y="72099"/>
                    <a:pt x="1" y="72190"/>
                    <a:pt x="1" y="72312"/>
                  </a:cubicBezTo>
                  <a:close/>
                  <a:moveTo>
                    <a:pt x="1" y="71126"/>
                  </a:moveTo>
                  <a:cubicBezTo>
                    <a:pt x="1" y="71217"/>
                    <a:pt x="31" y="71309"/>
                    <a:pt x="123" y="71309"/>
                  </a:cubicBezTo>
                  <a:cubicBezTo>
                    <a:pt x="244" y="71369"/>
                    <a:pt x="366" y="71278"/>
                    <a:pt x="366" y="71126"/>
                  </a:cubicBezTo>
                  <a:lnTo>
                    <a:pt x="366" y="70731"/>
                  </a:lnTo>
                  <a:cubicBezTo>
                    <a:pt x="366" y="70640"/>
                    <a:pt x="335" y="70579"/>
                    <a:pt x="244" y="70549"/>
                  </a:cubicBezTo>
                  <a:cubicBezTo>
                    <a:pt x="123" y="70518"/>
                    <a:pt x="1" y="70609"/>
                    <a:pt x="1" y="70731"/>
                  </a:cubicBezTo>
                  <a:close/>
                  <a:moveTo>
                    <a:pt x="1" y="69576"/>
                  </a:moveTo>
                  <a:cubicBezTo>
                    <a:pt x="1" y="69637"/>
                    <a:pt x="31" y="69728"/>
                    <a:pt x="123" y="69758"/>
                  </a:cubicBezTo>
                  <a:cubicBezTo>
                    <a:pt x="244" y="69789"/>
                    <a:pt x="366" y="69698"/>
                    <a:pt x="366" y="69576"/>
                  </a:cubicBezTo>
                  <a:lnTo>
                    <a:pt x="366" y="69181"/>
                  </a:lnTo>
                  <a:cubicBezTo>
                    <a:pt x="366" y="69090"/>
                    <a:pt x="335" y="68999"/>
                    <a:pt x="244" y="68968"/>
                  </a:cubicBezTo>
                  <a:cubicBezTo>
                    <a:pt x="123" y="68938"/>
                    <a:pt x="1" y="69029"/>
                    <a:pt x="1" y="69181"/>
                  </a:cubicBezTo>
                  <a:close/>
                  <a:moveTo>
                    <a:pt x="1" y="67995"/>
                  </a:moveTo>
                  <a:cubicBezTo>
                    <a:pt x="1" y="68087"/>
                    <a:pt x="31" y="68147"/>
                    <a:pt x="123" y="68178"/>
                  </a:cubicBezTo>
                  <a:cubicBezTo>
                    <a:pt x="244" y="68208"/>
                    <a:pt x="366" y="68117"/>
                    <a:pt x="366" y="67995"/>
                  </a:cubicBezTo>
                  <a:lnTo>
                    <a:pt x="366" y="67600"/>
                  </a:lnTo>
                  <a:cubicBezTo>
                    <a:pt x="366" y="67509"/>
                    <a:pt x="335" y="67448"/>
                    <a:pt x="244" y="67418"/>
                  </a:cubicBezTo>
                  <a:cubicBezTo>
                    <a:pt x="123" y="67357"/>
                    <a:pt x="1" y="67448"/>
                    <a:pt x="1" y="67600"/>
                  </a:cubicBezTo>
                  <a:close/>
                  <a:moveTo>
                    <a:pt x="1" y="66415"/>
                  </a:moveTo>
                  <a:cubicBezTo>
                    <a:pt x="1" y="66506"/>
                    <a:pt x="31" y="66567"/>
                    <a:pt x="123" y="66597"/>
                  </a:cubicBezTo>
                  <a:cubicBezTo>
                    <a:pt x="244" y="66658"/>
                    <a:pt x="366" y="66536"/>
                    <a:pt x="366" y="66415"/>
                  </a:cubicBezTo>
                  <a:lnTo>
                    <a:pt x="366" y="66020"/>
                  </a:lnTo>
                  <a:cubicBezTo>
                    <a:pt x="366" y="65929"/>
                    <a:pt x="335" y="65868"/>
                    <a:pt x="244" y="65837"/>
                  </a:cubicBezTo>
                  <a:cubicBezTo>
                    <a:pt x="123" y="65807"/>
                    <a:pt x="1" y="65898"/>
                    <a:pt x="1" y="66020"/>
                  </a:cubicBezTo>
                  <a:close/>
                  <a:moveTo>
                    <a:pt x="1" y="64834"/>
                  </a:moveTo>
                  <a:cubicBezTo>
                    <a:pt x="1" y="64926"/>
                    <a:pt x="31" y="65017"/>
                    <a:pt x="123" y="65017"/>
                  </a:cubicBezTo>
                  <a:cubicBezTo>
                    <a:pt x="244" y="65077"/>
                    <a:pt x="366" y="64986"/>
                    <a:pt x="366" y="64834"/>
                  </a:cubicBezTo>
                  <a:lnTo>
                    <a:pt x="366" y="64439"/>
                  </a:lnTo>
                  <a:cubicBezTo>
                    <a:pt x="366" y="64378"/>
                    <a:pt x="335" y="64287"/>
                    <a:pt x="244" y="64257"/>
                  </a:cubicBezTo>
                  <a:cubicBezTo>
                    <a:pt x="123" y="64226"/>
                    <a:pt x="1" y="64318"/>
                    <a:pt x="1" y="64439"/>
                  </a:cubicBezTo>
                  <a:close/>
                  <a:moveTo>
                    <a:pt x="1" y="63284"/>
                  </a:moveTo>
                  <a:cubicBezTo>
                    <a:pt x="1" y="63345"/>
                    <a:pt x="31" y="63436"/>
                    <a:pt x="123" y="63467"/>
                  </a:cubicBezTo>
                  <a:cubicBezTo>
                    <a:pt x="244" y="63497"/>
                    <a:pt x="366" y="63406"/>
                    <a:pt x="366" y="63284"/>
                  </a:cubicBezTo>
                  <a:lnTo>
                    <a:pt x="366" y="62889"/>
                  </a:lnTo>
                  <a:cubicBezTo>
                    <a:pt x="366" y="62798"/>
                    <a:pt x="335" y="62707"/>
                    <a:pt x="244" y="62707"/>
                  </a:cubicBezTo>
                  <a:cubicBezTo>
                    <a:pt x="123" y="62646"/>
                    <a:pt x="1" y="62737"/>
                    <a:pt x="1" y="62889"/>
                  </a:cubicBezTo>
                  <a:close/>
                  <a:moveTo>
                    <a:pt x="1" y="61704"/>
                  </a:moveTo>
                  <a:cubicBezTo>
                    <a:pt x="1" y="61795"/>
                    <a:pt x="31" y="61856"/>
                    <a:pt x="123" y="61886"/>
                  </a:cubicBezTo>
                  <a:cubicBezTo>
                    <a:pt x="244" y="61916"/>
                    <a:pt x="366" y="61825"/>
                    <a:pt x="366" y="61704"/>
                  </a:cubicBezTo>
                  <a:lnTo>
                    <a:pt x="366" y="61308"/>
                  </a:lnTo>
                  <a:cubicBezTo>
                    <a:pt x="366" y="61217"/>
                    <a:pt x="335" y="61156"/>
                    <a:pt x="244" y="61126"/>
                  </a:cubicBezTo>
                  <a:cubicBezTo>
                    <a:pt x="123" y="61065"/>
                    <a:pt x="1" y="61187"/>
                    <a:pt x="1" y="61308"/>
                  </a:cubicBezTo>
                  <a:close/>
                  <a:moveTo>
                    <a:pt x="1" y="60123"/>
                  </a:moveTo>
                  <a:cubicBezTo>
                    <a:pt x="1" y="60214"/>
                    <a:pt x="31" y="60275"/>
                    <a:pt x="123" y="60305"/>
                  </a:cubicBezTo>
                  <a:cubicBezTo>
                    <a:pt x="244" y="60366"/>
                    <a:pt x="366" y="60275"/>
                    <a:pt x="366" y="60123"/>
                  </a:cubicBezTo>
                  <a:lnTo>
                    <a:pt x="366" y="59728"/>
                  </a:lnTo>
                  <a:cubicBezTo>
                    <a:pt x="366" y="59637"/>
                    <a:pt x="335" y="59576"/>
                    <a:pt x="244" y="59545"/>
                  </a:cubicBezTo>
                  <a:cubicBezTo>
                    <a:pt x="123" y="59515"/>
                    <a:pt x="1" y="59606"/>
                    <a:pt x="1" y="59728"/>
                  </a:cubicBezTo>
                  <a:close/>
                  <a:moveTo>
                    <a:pt x="1" y="58542"/>
                  </a:moveTo>
                  <a:cubicBezTo>
                    <a:pt x="1" y="58634"/>
                    <a:pt x="31" y="58725"/>
                    <a:pt x="123" y="58755"/>
                  </a:cubicBezTo>
                  <a:cubicBezTo>
                    <a:pt x="244" y="58786"/>
                    <a:pt x="366" y="58694"/>
                    <a:pt x="366" y="58542"/>
                  </a:cubicBezTo>
                  <a:lnTo>
                    <a:pt x="366" y="58147"/>
                  </a:lnTo>
                  <a:cubicBezTo>
                    <a:pt x="366" y="58086"/>
                    <a:pt x="335" y="57995"/>
                    <a:pt x="244" y="57965"/>
                  </a:cubicBezTo>
                  <a:cubicBezTo>
                    <a:pt x="123" y="57935"/>
                    <a:pt x="1" y="58026"/>
                    <a:pt x="1" y="58147"/>
                  </a:cubicBezTo>
                  <a:close/>
                  <a:moveTo>
                    <a:pt x="1" y="56992"/>
                  </a:moveTo>
                  <a:cubicBezTo>
                    <a:pt x="1" y="57083"/>
                    <a:pt x="31" y="57144"/>
                    <a:pt x="123" y="57175"/>
                  </a:cubicBezTo>
                  <a:cubicBezTo>
                    <a:pt x="244" y="57205"/>
                    <a:pt x="366" y="57114"/>
                    <a:pt x="366" y="56992"/>
                  </a:cubicBezTo>
                  <a:lnTo>
                    <a:pt x="366" y="56597"/>
                  </a:lnTo>
                  <a:cubicBezTo>
                    <a:pt x="366" y="56506"/>
                    <a:pt x="335" y="56415"/>
                    <a:pt x="244" y="56415"/>
                  </a:cubicBezTo>
                  <a:cubicBezTo>
                    <a:pt x="123" y="56354"/>
                    <a:pt x="1" y="56445"/>
                    <a:pt x="1" y="56597"/>
                  </a:cubicBezTo>
                  <a:close/>
                  <a:moveTo>
                    <a:pt x="1" y="55412"/>
                  </a:moveTo>
                  <a:cubicBezTo>
                    <a:pt x="1" y="55503"/>
                    <a:pt x="31" y="55564"/>
                    <a:pt x="123" y="55594"/>
                  </a:cubicBezTo>
                  <a:cubicBezTo>
                    <a:pt x="244" y="55624"/>
                    <a:pt x="366" y="55533"/>
                    <a:pt x="366" y="55412"/>
                  </a:cubicBezTo>
                  <a:lnTo>
                    <a:pt x="366" y="55017"/>
                  </a:lnTo>
                  <a:cubicBezTo>
                    <a:pt x="366" y="54925"/>
                    <a:pt x="335" y="54865"/>
                    <a:pt x="244" y="54834"/>
                  </a:cubicBezTo>
                  <a:cubicBezTo>
                    <a:pt x="123" y="54804"/>
                    <a:pt x="1" y="54895"/>
                    <a:pt x="1" y="55017"/>
                  </a:cubicBezTo>
                  <a:close/>
                  <a:moveTo>
                    <a:pt x="1" y="53831"/>
                  </a:moveTo>
                  <a:cubicBezTo>
                    <a:pt x="1" y="53922"/>
                    <a:pt x="31" y="54013"/>
                    <a:pt x="123" y="54013"/>
                  </a:cubicBezTo>
                  <a:cubicBezTo>
                    <a:pt x="244" y="54074"/>
                    <a:pt x="366" y="53983"/>
                    <a:pt x="366" y="53831"/>
                  </a:cubicBezTo>
                  <a:lnTo>
                    <a:pt x="366" y="53436"/>
                  </a:lnTo>
                  <a:cubicBezTo>
                    <a:pt x="366" y="53375"/>
                    <a:pt x="335" y="53284"/>
                    <a:pt x="244" y="53254"/>
                  </a:cubicBezTo>
                  <a:cubicBezTo>
                    <a:pt x="123" y="53223"/>
                    <a:pt x="1" y="53314"/>
                    <a:pt x="1" y="53436"/>
                  </a:cubicBezTo>
                  <a:close/>
                  <a:moveTo>
                    <a:pt x="1" y="52281"/>
                  </a:moveTo>
                  <a:cubicBezTo>
                    <a:pt x="1" y="52342"/>
                    <a:pt x="31" y="52433"/>
                    <a:pt x="123" y="52463"/>
                  </a:cubicBezTo>
                  <a:cubicBezTo>
                    <a:pt x="244" y="52494"/>
                    <a:pt x="366" y="52403"/>
                    <a:pt x="366" y="52281"/>
                  </a:cubicBezTo>
                  <a:lnTo>
                    <a:pt x="366" y="51886"/>
                  </a:lnTo>
                  <a:cubicBezTo>
                    <a:pt x="366" y="51795"/>
                    <a:pt x="335" y="51703"/>
                    <a:pt x="244" y="51673"/>
                  </a:cubicBezTo>
                  <a:cubicBezTo>
                    <a:pt x="123" y="51643"/>
                    <a:pt x="1" y="51734"/>
                    <a:pt x="1" y="51886"/>
                  </a:cubicBezTo>
                  <a:close/>
                  <a:moveTo>
                    <a:pt x="1" y="50700"/>
                  </a:moveTo>
                  <a:cubicBezTo>
                    <a:pt x="1" y="50792"/>
                    <a:pt x="31" y="50852"/>
                    <a:pt x="123" y="50883"/>
                  </a:cubicBezTo>
                  <a:cubicBezTo>
                    <a:pt x="244" y="50913"/>
                    <a:pt x="366" y="50822"/>
                    <a:pt x="366" y="50700"/>
                  </a:cubicBezTo>
                  <a:lnTo>
                    <a:pt x="366" y="50305"/>
                  </a:lnTo>
                  <a:cubicBezTo>
                    <a:pt x="366" y="50214"/>
                    <a:pt x="335" y="50153"/>
                    <a:pt x="244" y="50123"/>
                  </a:cubicBezTo>
                  <a:cubicBezTo>
                    <a:pt x="123" y="50062"/>
                    <a:pt x="1" y="50184"/>
                    <a:pt x="1" y="50305"/>
                  </a:cubicBezTo>
                  <a:close/>
                  <a:moveTo>
                    <a:pt x="1" y="49120"/>
                  </a:moveTo>
                  <a:cubicBezTo>
                    <a:pt x="1" y="49211"/>
                    <a:pt x="31" y="49272"/>
                    <a:pt x="123" y="49302"/>
                  </a:cubicBezTo>
                  <a:cubicBezTo>
                    <a:pt x="244" y="49363"/>
                    <a:pt x="366" y="49241"/>
                    <a:pt x="366" y="49120"/>
                  </a:cubicBezTo>
                  <a:lnTo>
                    <a:pt x="366" y="48725"/>
                  </a:lnTo>
                  <a:cubicBezTo>
                    <a:pt x="366" y="48633"/>
                    <a:pt x="335" y="48573"/>
                    <a:pt x="244" y="48542"/>
                  </a:cubicBezTo>
                  <a:cubicBezTo>
                    <a:pt x="123" y="48512"/>
                    <a:pt x="1" y="48603"/>
                    <a:pt x="1" y="48725"/>
                  </a:cubicBezTo>
                  <a:close/>
                  <a:moveTo>
                    <a:pt x="1" y="47539"/>
                  </a:moveTo>
                  <a:cubicBezTo>
                    <a:pt x="1" y="47630"/>
                    <a:pt x="31" y="47722"/>
                    <a:pt x="123" y="47722"/>
                  </a:cubicBezTo>
                  <a:cubicBezTo>
                    <a:pt x="244" y="47782"/>
                    <a:pt x="366" y="47691"/>
                    <a:pt x="366" y="47539"/>
                  </a:cubicBezTo>
                  <a:lnTo>
                    <a:pt x="366" y="47144"/>
                  </a:lnTo>
                  <a:cubicBezTo>
                    <a:pt x="366" y="47083"/>
                    <a:pt x="335" y="46992"/>
                    <a:pt x="244" y="46962"/>
                  </a:cubicBezTo>
                  <a:cubicBezTo>
                    <a:pt x="123" y="46931"/>
                    <a:pt x="1" y="47023"/>
                    <a:pt x="1" y="47144"/>
                  </a:cubicBezTo>
                  <a:close/>
                  <a:moveTo>
                    <a:pt x="1" y="45989"/>
                  </a:moveTo>
                  <a:cubicBezTo>
                    <a:pt x="1" y="46050"/>
                    <a:pt x="31" y="46141"/>
                    <a:pt x="123" y="46171"/>
                  </a:cubicBezTo>
                  <a:cubicBezTo>
                    <a:pt x="244" y="46202"/>
                    <a:pt x="366" y="46111"/>
                    <a:pt x="366" y="45989"/>
                  </a:cubicBezTo>
                  <a:lnTo>
                    <a:pt x="366" y="45594"/>
                  </a:lnTo>
                  <a:cubicBezTo>
                    <a:pt x="366" y="45503"/>
                    <a:pt x="335" y="45412"/>
                    <a:pt x="244" y="45412"/>
                  </a:cubicBezTo>
                  <a:cubicBezTo>
                    <a:pt x="123" y="45351"/>
                    <a:pt x="1" y="45442"/>
                    <a:pt x="1" y="45594"/>
                  </a:cubicBezTo>
                  <a:close/>
                  <a:moveTo>
                    <a:pt x="1" y="44408"/>
                  </a:moveTo>
                  <a:cubicBezTo>
                    <a:pt x="1" y="44500"/>
                    <a:pt x="31" y="44560"/>
                    <a:pt x="123" y="44591"/>
                  </a:cubicBezTo>
                  <a:cubicBezTo>
                    <a:pt x="244" y="44621"/>
                    <a:pt x="366" y="44530"/>
                    <a:pt x="366" y="44408"/>
                  </a:cubicBezTo>
                  <a:lnTo>
                    <a:pt x="366" y="44013"/>
                  </a:lnTo>
                  <a:cubicBezTo>
                    <a:pt x="366" y="43922"/>
                    <a:pt x="335" y="43861"/>
                    <a:pt x="244" y="43831"/>
                  </a:cubicBezTo>
                  <a:cubicBezTo>
                    <a:pt x="123" y="43770"/>
                    <a:pt x="1" y="43892"/>
                    <a:pt x="1" y="44013"/>
                  </a:cubicBezTo>
                  <a:close/>
                  <a:moveTo>
                    <a:pt x="1" y="42828"/>
                  </a:moveTo>
                  <a:cubicBezTo>
                    <a:pt x="1" y="42919"/>
                    <a:pt x="31" y="42980"/>
                    <a:pt x="123" y="43010"/>
                  </a:cubicBezTo>
                  <a:cubicBezTo>
                    <a:pt x="244" y="43071"/>
                    <a:pt x="366" y="42980"/>
                    <a:pt x="366" y="42828"/>
                  </a:cubicBezTo>
                  <a:lnTo>
                    <a:pt x="366" y="42433"/>
                  </a:lnTo>
                  <a:cubicBezTo>
                    <a:pt x="366" y="42342"/>
                    <a:pt x="335" y="42281"/>
                    <a:pt x="244" y="42250"/>
                  </a:cubicBezTo>
                  <a:cubicBezTo>
                    <a:pt x="123" y="42220"/>
                    <a:pt x="1" y="42311"/>
                    <a:pt x="1" y="42433"/>
                  </a:cubicBezTo>
                  <a:close/>
                  <a:moveTo>
                    <a:pt x="1" y="41247"/>
                  </a:moveTo>
                  <a:cubicBezTo>
                    <a:pt x="1" y="41339"/>
                    <a:pt x="31" y="41430"/>
                    <a:pt x="123" y="41460"/>
                  </a:cubicBezTo>
                  <a:cubicBezTo>
                    <a:pt x="244" y="41491"/>
                    <a:pt x="366" y="41399"/>
                    <a:pt x="366" y="41247"/>
                  </a:cubicBezTo>
                  <a:lnTo>
                    <a:pt x="366" y="40883"/>
                  </a:lnTo>
                  <a:cubicBezTo>
                    <a:pt x="366" y="40791"/>
                    <a:pt x="335" y="40700"/>
                    <a:pt x="244" y="40670"/>
                  </a:cubicBezTo>
                  <a:cubicBezTo>
                    <a:pt x="123" y="40639"/>
                    <a:pt x="1" y="40731"/>
                    <a:pt x="1" y="40883"/>
                  </a:cubicBezTo>
                  <a:close/>
                  <a:moveTo>
                    <a:pt x="1" y="39697"/>
                  </a:moveTo>
                  <a:cubicBezTo>
                    <a:pt x="1" y="39788"/>
                    <a:pt x="31" y="39849"/>
                    <a:pt x="123" y="39880"/>
                  </a:cubicBezTo>
                  <a:cubicBezTo>
                    <a:pt x="244" y="39910"/>
                    <a:pt x="366" y="39819"/>
                    <a:pt x="366" y="39697"/>
                  </a:cubicBezTo>
                  <a:lnTo>
                    <a:pt x="366" y="39302"/>
                  </a:lnTo>
                  <a:cubicBezTo>
                    <a:pt x="366" y="39211"/>
                    <a:pt x="335" y="39120"/>
                    <a:pt x="244" y="39120"/>
                  </a:cubicBezTo>
                  <a:cubicBezTo>
                    <a:pt x="123" y="39059"/>
                    <a:pt x="1" y="39150"/>
                    <a:pt x="1" y="39302"/>
                  </a:cubicBezTo>
                  <a:close/>
                  <a:moveTo>
                    <a:pt x="1" y="38117"/>
                  </a:moveTo>
                  <a:cubicBezTo>
                    <a:pt x="1" y="38208"/>
                    <a:pt x="31" y="38269"/>
                    <a:pt x="123" y="38299"/>
                  </a:cubicBezTo>
                  <a:cubicBezTo>
                    <a:pt x="244" y="38329"/>
                    <a:pt x="366" y="38238"/>
                    <a:pt x="366" y="38117"/>
                  </a:cubicBezTo>
                  <a:lnTo>
                    <a:pt x="366" y="37721"/>
                  </a:lnTo>
                  <a:cubicBezTo>
                    <a:pt x="366" y="37630"/>
                    <a:pt x="335" y="37569"/>
                    <a:pt x="244" y="37539"/>
                  </a:cubicBezTo>
                  <a:cubicBezTo>
                    <a:pt x="123" y="37509"/>
                    <a:pt x="1" y="37600"/>
                    <a:pt x="1" y="37721"/>
                  </a:cubicBezTo>
                  <a:close/>
                  <a:moveTo>
                    <a:pt x="1" y="36536"/>
                  </a:moveTo>
                  <a:cubicBezTo>
                    <a:pt x="1" y="36627"/>
                    <a:pt x="31" y="36718"/>
                    <a:pt x="123" y="36718"/>
                  </a:cubicBezTo>
                  <a:cubicBezTo>
                    <a:pt x="244" y="36779"/>
                    <a:pt x="366" y="36688"/>
                    <a:pt x="366" y="36536"/>
                  </a:cubicBezTo>
                  <a:lnTo>
                    <a:pt x="366" y="36141"/>
                  </a:lnTo>
                  <a:cubicBezTo>
                    <a:pt x="366" y="36080"/>
                    <a:pt x="335" y="35989"/>
                    <a:pt x="244" y="35959"/>
                  </a:cubicBezTo>
                  <a:cubicBezTo>
                    <a:pt x="123" y="35928"/>
                    <a:pt x="1" y="36019"/>
                    <a:pt x="1" y="36141"/>
                  </a:cubicBezTo>
                  <a:close/>
                  <a:moveTo>
                    <a:pt x="1" y="34986"/>
                  </a:moveTo>
                  <a:cubicBezTo>
                    <a:pt x="1" y="35047"/>
                    <a:pt x="31" y="35138"/>
                    <a:pt x="123" y="35168"/>
                  </a:cubicBezTo>
                  <a:cubicBezTo>
                    <a:pt x="244" y="35199"/>
                    <a:pt x="366" y="35107"/>
                    <a:pt x="366" y="34986"/>
                  </a:cubicBezTo>
                  <a:lnTo>
                    <a:pt x="366" y="34591"/>
                  </a:lnTo>
                  <a:cubicBezTo>
                    <a:pt x="366" y="34500"/>
                    <a:pt x="335" y="34408"/>
                    <a:pt x="244" y="34378"/>
                  </a:cubicBezTo>
                  <a:cubicBezTo>
                    <a:pt x="123" y="34348"/>
                    <a:pt x="1" y="34439"/>
                    <a:pt x="1" y="34591"/>
                  </a:cubicBezTo>
                  <a:close/>
                  <a:moveTo>
                    <a:pt x="1" y="33405"/>
                  </a:moveTo>
                  <a:cubicBezTo>
                    <a:pt x="1" y="33496"/>
                    <a:pt x="31" y="33557"/>
                    <a:pt x="123" y="33588"/>
                  </a:cubicBezTo>
                  <a:cubicBezTo>
                    <a:pt x="244" y="33618"/>
                    <a:pt x="366" y="33527"/>
                    <a:pt x="366" y="33405"/>
                  </a:cubicBezTo>
                  <a:lnTo>
                    <a:pt x="366" y="33010"/>
                  </a:lnTo>
                  <a:cubicBezTo>
                    <a:pt x="366" y="32919"/>
                    <a:pt x="335" y="32858"/>
                    <a:pt x="244" y="32828"/>
                  </a:cubicBezTo>
                  <a:cubicBezTo>
                    <a:pt x="123" y="32767"/>
                    <a:pt x="1" y="32889"/>
                    <a:pt x="1" y="33010"/>
                  </a:cubicBezTo>
                  <a:close/>
                  <a:moveTo>
                    <a:pt x="1" y="31825"/>
                  </a:moveTo>
                  <a:cubicBezTo>
                    <a:pt x="1" y="31916"/>
                    <a:pt x="31" y="31977"/>
                    <a:pt x="123" y="32007"/>
                  </a:cubicBezTo>
                  <a:cubicBezTo>
                    <a:pt x="244" y="32068"/>
                    <a:pt x="366" y="31946"/>
                    <a:pt x="366" y="31825"/>
                  </a:cubicBezTo>
                  <a:lnTo>
                    <a:pt x="366" y="31430"/>
                  </a:lnTo>
                  <a:cubicBezTo>
                    <a:pt x="366" y="31338"/>
                    <a:pt x="335" y="31278"/>
                    <a:pt x="244" y="31247"/>
                  </a:cubicBezTo>
                  <a:cubicBezTo>
                    <a:pt x="123" y="31217"/>
                    <a:pt x="1" y="31308"/>
                    <a:pt x="1" y="31430"/>
                  </a:cubicBezTo>
                  <a:close/>
                  <a:moveTo>
                    <a:pt x="1" y="30244"/>
                  </a:moveTo>
                  <a:cubicBezTo>
                    <a:pt x="1" y="30335"/>
                    <a:pt x="31" y="30427"/>
                    <a:pt x="123" y="30457"/>
                  </a:cubicBezTo>
                  <a:cubicBezTo>
                    <a:pt x="244" y="30487"/>
                    <a:pt x="366" y="30396"/>
                    <a:pt x="366" y="30244"/>
                  </a:cubicBezTo>
                  <a:lnTo>
                    <a:pt x="366" y="29849"/>
                  </a:lnTo>
                  <a:cubicBezTo>
                    <a:pt x="366" y="29788"/>
                    <a:pt x="335" y="29697"/>
                    <a:pt x="244" y="29667"/>
                  </a:cubicBezTo>
                  <a:cubicBezTo>
                    <a:pt x="123" y="29636"/>
                    <a:pt x="1" y="29727"/>
                    <a:pt x="1" y="29849"/>
                  </a:cubicBezTo>
                  <a:close/>
                  <a:moveTo>
                    <a:pt x="1" y="28694"/>
                  </a:moveTo>
                  <a:cubicBezTo>
                    <a:pt x="1" y="28755"/>
                    <a:pt x="31" y="28846"/>
                    <a:pt x="123" y="28876"/>
                  </a:cubicBezTo>
                  <a:cubicBezTo>
                    <a:pt x="244" y="28907"/>
                    <a:pt x="366" y="28816"/>
                    <a:pt x="366" y="28694"/>
                  </a:cubicBezTo>
                  <a:lnTo>
                    <a:pt x="366" y="28299"/>
                  </a:lnTo>
                  <a:cubicBezTo>
                    <a:pt x="366" y="28208"/>
                    <a:pt x="335" y="28116"/>
                    <a:pt x="244" y="28116"/>
                  </a:cubicBezTo>
                  <a:cubicBezTo>
                    <a:pt x="123" y="28056"/>
                    <a:pt x="1" y="28147"/>
                    <a:pt x="1" y="28299"/>
                  </a:cubicBezTo>
                  <a:close/>
                  <a:moveTo>
                    <a:pt x="1" y="27113"/>
                  </a:moveTo>
                  <a:cubicBezTo>
                    <a:pt x="1" y="27205"/>
                    <a:pt x="31" y="27265"/>
                    <a:pt x="123" y="27296"/>
                  </a:cubicBezTo>
                  <a:cubicBezTo>
                    <a:pt x="244" y="27326"/>
                    <a:pt x="366" y="27235"/>
                    <a:pt x="366" y="27113"/>
                  </a:cubicBezTo>
                  <a:lnTo>
                    <a:pt x="366" y="26718"/>
                  </a:lnTo>
                  <a:cubicBezTo>
                    <a:pt x="366" y="26627"/>
                    <a:pt x="335" y="26566"/>
                    <a:pt x="244" y="26536"/>
                  </a:cubicBezTo>
                  <a:cubicBezTo>
                    <a:pt x="123" y="26475"/>
                    <a:pt x="1" y="26597"/>
                    <a:pt x="1" y="26718"/>
                  </a:cubicBezTo>
                  <a:close/>
                  <a:moveTo>
                    <a:pt x="1" y="25533"/>
                  </a:moveTo>
                  <a:cubicBezTo>
                    <a:pt x="1" y="25624"/>
                    <a:pt x="31" y="25715"/>
                    <a:pt x="123" y="25715"/>
                  </a:cubicBezTo>
                  <a:cubicBezTo>
                    <a:pt x="244" y="25776"/>
                    <a:pt x="366" y="25685"/>
                    <a:pt x="366" y="25533"/>
                  </a:cubicBezTo>
                  <a:lnTo>
                    <a:pt x="366" y="25138"/>
                  </a:lnTo>
                  <a:cubicBezTo>
                    <a:pt x="366" y="25047"/>
                    <a:pt x="335" y="24986"/>
                    <a:pt x="244" y="24955"/>
                  </a:cubicBezTo>
                  <a:cubicBezTo>
                    <a:pt x="123" y="24925"/>
                    <a:pt x="1" y="25016"/>
                    <a:pt x="1" y="25138"/>
                  </a:cubicBezTo>
                  <a:close/>
                  <a:moveTo>
                    <a:pt x="1" y="23952"/>
                  </a:moveTo>
                  <a:cubicBezTo>
                    <a:pt x="1" y="24043"/>
                    <a:pt x="31" y="24135"/>
                    <a:pt x="123" y="24165"/>
                  </a:cubicBezTo>
                  <a:cubicBezTo>
                    <a:pt x="244" y="24195"/>
                    <a:pt x="366" y="24104"/>
                    <a:pt x="366" y="23952"/>
                  </a:cubicBezTo>
                  <a:lnTo>
                    <a:pt x="366" y="23588"/>
                  </a:lnTo>
                  <a:cubicBezTo>
                    <a:pt x="366" y="23496"/>
                    <a:pt x="335" y="23405"/>
                    <a:pt x="244" y="23375"/>
                  </a:cubicBezTo>
                  <a:cubicBezTo>
                    <a:pt x="123" y="23344"/>
                    <a:pt x="1" y="23436"/>
                    <a:pt x="1" y="23588"/>
                  </a:cubicBezTo>
                  <a:close/>
                  <a:moveTo>
                    <a:pt x="1" y="22402"/>
                  </a:moveTo>
                  <a:cubicBezTo>
                    <a:pt x="1" y="22493"/>
                    <a:pt x="31" y="22554"/>
                    <a:pt x="123" y="22584"/>
                  </a:cubicBezTo>
                  <a:cubicBezTo>
                    <a:pt x="244" y="22615"/>
                    <a:pt x="366" y="22524"/>
                    <a:pt x="366" y="22402"/>
                  </a:cubicBezTo>
                  <a:lnTo>
                    <a:pt x="366" y="22007"/>
                  </a:lnTo>
                  <a:cubicBezTo>
                    <a:pt x="366" y="21916"/>
                    <a:pt x="335" y="21825"/>
                    <a:pt x="244" y="21825"/>
                  </a:cubicBezTo>
                  <a:cubicBezTo>
                    <a:pt x="123" y="21764"/>
                    <a:pt x="1" y="21855"/>
                    <a:pt x="1" y="22007"/>
                  </a:cubicBezTo>
                  <a:close/>
                  <a:moveTo>
                    <a:pt x="1" y="20822"/>
                  </a:moveTo>
                  <a:cubicBezTo>
                    <a:pt x="1" y="20913"/>
                    <a:pt x="31" y="20973"/>
                    <a:pt x="123" y="21004"/>
                  </a:cubicBezTo>
                  <a:cubicBezTo>
                    <a:pt x="244" y="21065"/>
                    <a:pt x="366" y="20943"/>
                    <a:pt x="366" y="20822"/>
                  </a:cubicBezTo>
                  <a:lnTo>
                    <a:pt x="366" y="20426"/>
                  </a:lnTo>
                  <a:cubicBezTo>
                    <a:pt x="366" y="20335"/>
                    <a:pt x="335" y="20274"/>
                    <a:pt x="244" y="20244"/>
                  </a:cubicBezTo>
                  <a:cubicBezTo>
                    <a:pt x="123" y="20214"/>
                    <a:pt x="1" y="20305"/>
                    <a:pt x="1" y="20426"/>
                  </a:cubicBezTo>
                  <a:close/>
                  <a:moveTo>
                    <a:pt x="1" y="19241"/>
                  </a:moveTo>
                  <a:cubicBezTo>
                    <a:pt x="1" y="19332"/>
                    <a:pt x="31" y="19423"/>
                    <a:pt x="123" y="19423"/>
                  </a:cubicBezTo>
                  <a:cubicBezTo>
                    <a:pt x="244" y="19484"/>
                    <a:pt x="366" y="19393"/>
                    <a:pt x="366" y="19241"/>
                  </a:cubicBezTo>
                  <a:lnTo>
                    <a:pt x="366" y="18846"/>
                  </a:lnTo>
                  <a:cubicBezTo>
                    <a:pt x="366" y="18785"/>
                    <a:pt x="335" y="18694"/>
                    <a:pt x="244" y="18663"/>
                  </a:cubicBezTo>
                  <a:cubicBezTo>
                    <a:pt x="123" y="18633"/>
                    <a:pt x="1" y="18724"/>
                    <a:pt x="1" y="18846"/>
                  </a:cubicBezTo>
                  <a:close/>
                  <a:moveTo>
                    <a:pt x="1" y="17691"/>
                  </a:moveTo>
                  <a:cubicBezTo>
                    <a:pt x="1" y="17752"/>
                    <a:pt x="31" y="17843"/>
                    <a:pt x="123" y="17873"/>
                  </a:cubicBezTo>
                  <a:cubicBezTo>
                    <a:pt x="244" y="17904"/>
                    <a:pt x="366" y="17812"/>
                    <a:pt x="366" y="17691"/>
                  </a:cubicBezTo>
                  <a:lnTo>
                    <a:pt x="366" y="17296"/>
                  </a:lnTo>
                  <a:cubicBezTo>
                    <a:pt x="366" y="17204"/>
                    <a:pt x="335" y="17113"/>
                    <a:pt x="244" y="17083"/>
                  </a:cubicBezTo>
                  <a:cubicBezTo>
                    <a:pt x="123" y="17052"/>
                    <a:pt x="1" y="17144"/>
                    <a:pt x="1" y="17296"/>
                  </a:cubicBezTo>
                  <a:close/>
                  <a:moveTo>
                    <a:pt x="1" y="16110"/>
                  </a:moveTo>
                  <a:cubicBezTo>
                    <a:pt x="1" y="16201"/>
                    <a:pt x="31" y="16262"/>
                    <a:pt x="123" y="16293"/>
                  </a:cubicBezTo>
                  <a:cubicBezTo>
                    <a:pt x="244" y="16323"/>
                    <a:pt x="366" y="16232"/>
                    <a:pt x="366" y="16110"/>
                  </a:cubicBezTo>
                  <a:lnTo>
                    <a:pt x="366" y="15715"/>
                  </a:lnTo>
                  <a:cubicBezTo>
                    <a:pt x="366" y="15624"/>
                    <a:pt x="335" y="15563"/>
                    <a:pt x="244" y="15533"/>
                  </a:cubicBezTo>
                  <a:cubicBezTo>
                    <a:pt x="123" y="15472"/>
                    <a:pt x="1" y="15593"/>
                    <a:pt x="1" y="15715"/>
                  </a:cubicBezTo>
                  <a:close/>
                  <a:moveTo>
                    <a:pt x="1" y="14530"/>
                  </a:moveTo>
                  <a:cubicBezTo>
                    <a:pt x="1" y="14621"/>
                    <a:pt x="31" y="14682"/>
                    <a:pt x="123" y="14712"/>
                  </a:cubicBezTo>
                  <a:cubicBezTo>
                    <a:pt x="244" y="14773"/>
                    <a:pt x="366" y="14651"/>
                    <a:pt x="366" y="14530"/>
                  </a:cubicBezTo>
                  <a:lnTo>
                    <a:pt x="366" y="14134"/>
                  </a:lnTo>
                  <a:cubicBezTo>
                    <a:pt x="366" y="14043"/>
                    <a:pt x="335" y="13983"/>
                    <a:pt x="244" y="13952"/>
                  </a:cubicBezTo>
                  <a:cubicBezTo>
                    <a:pt x="123" y="13922"/>
                    <a:pt x="1" y="14013"/>
                    <a:pt x="1" y="141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241232" y="241770"/>
              <a:ext cx="8661536" cy="4659959"/>
            </a:xfrm>
            <a:custGeom>
              <a:rect b="b" l="l" r="r" t="t"/>
              <a:pathLst>
                <a:path extrusionOk="0" h="170398" w="265386">
                  <a:moveTo>
                    <a:pt x="132708" y="517"/>
                  </a:moveTo>
                  <a:lnTo>
                    <a:pt x="15533" y="517"/>
                  </a:lnTo>
                  <a:cubicBezTo>
                    <a:pt x="15381" y="517"/>
                    <a:pt x="15290" y="396"/>
                    <a:pt x="15290" y="244"/>
                  </a:cubicBezTo>
                  <a:cubicBezTo>
                    <a:pt x="15290" y="122"/>
                    <a:pt x="15381" y="0"/>
                    <a:pt x="15533" y="0"/>
                  </a:cubicBezTo>
                  <a:lnTo>
                    <a:pt x="132708" y="0"/>
                  </a:lnTo>
                  <a:lnTo>
                    <a:pt x="249884" y="0"/>
                  </a:lnTo>
                  <a:cubicBezTo>
                    <a:pt x="250006" y="0"/>
                    <a:pt x="250127" y="122"/>
                    <a:pt x="250127" y="244"/>
                  </a:cubicBezTo>
                  <a:cubicBezTo>
                    <a:pt x="250127" y="396"/>
                    <a:pt x="250006" y="517"/>
                    <a:pt x="249884" y="517"/>
                  </a:cubicBezTo>
                  <a:close/>
                  <a:moveTo>
                    <a:pt x="132708" y="169881"/>
                  </a:moveTo>
                  <a:lnTo>
                    <a:pt x="249884" y="169881"/>
                  </a:lnTo>
                  <a:cubicBezTo>
                    <a:pt x="250006" y="169881"/>
                    <a:pt x="250127" y="170003"/>
                    <a:pt x="250127" y="170155"/>
                  </a:cubicBezTo>
                  <a:cubicBezTo>
                    <a:pt x="250127" y="170276"/>
                    <a:pt x="250006" y="170398"/>
                    <a:pt x="249884" y="170398"/>
                  </a:cubicBezTo>
                  <a:lnTo>
                    <a:pt x="132708" y="170398"/>
                  </a:lnTo>
                  <a:lnTo>
                    <a:pt x="15533" y="170398"/>
                  </a:lnTo>
                  <a:cubicBezTo>
                    <a:pt x="15381" y="170398"/>
                    <a:pt x="15290" y="170276"/>
                    <a:pt x="15290" y="170155"/>
                  </a:cubicBezTo>
                  <a:cubicBezTo>
                    <a:pt x="15290" y="170003"/>
                    <a:pt x="15381" y="169881"/>
                    <a:pt x="15533" y="169881"/>
                  </a:cubicBezTo>
                  <a:close/>
                  <a:moveTo>
                    <a:pt x="265386" y="154896"/>
                  </a:moveTo>
                  <a:cubicBezTo>
                    <a:pt x="265386" y="155048"/>
                    <a:pt x="265295" y="155139"/>
                    <a:pt x="265143" y="155139"/>
                  </a:cubicBezTo>
                  <a:cubicBezTo>
                    <a:pt x="264991" y="155139"/>
                    <a:pt x="264869" y="155048"/>
                    <a:pt x="264869" y="154896"/>
                  </a:cubicBezTo>
                  <a:lnTo>
                    <a:pt x="264869" y="85199"/>
                  </a:lnTo>
                  <a:lnTo>
                    <a:pt x="264869" y="15502"/>
                  </a:lnTo>
                  <a:cubicBezTo>
                    <a:pt x="264869" y="15350"/>
                    <a:pt x="264991" y="15259"/>
                    <a:pt x="265143" y="15259"/>
                  </a:cubicBezTo>
                  <a:cubicBezTo>
                    <a:pt x="265295" y="15259"/>
                    <a:pt x="265386" y="15350"/>
                    <a:pt x="265386" y="15502"/>
                  </a:cubicBezTo>
                  <a:lnTo>
                    <a:pt x="265386" y="85199"/>
                  </a:lnTo>
                  <a:close/>
                  <a:moveTo>
                    <a:pt x="548" y="154896"/>
                  </a:moveTo>
                  <a:cubicBezTo>
                    <a:pt x="548" y="155048"/>
                    <a:pt x="426" y="155139"/>
                    <a:pt x="274" y="155139"/>
                  </a:cubicBezTo>
                  <a:cubicBezTo>
                    <a:pt x="122" y="155139"/>
                    <a:pt x="1" y="155048"/>
                    <a:pt x="1" y="154896"/>
                  </a:cubicBezTo>
                  <a:lnTo>
                    <a:pt x="1" y="85199"/>
                  </a:lnTo>
                  <a:lnTo>
                    <a:pt x="1" y="15502"/>
                  </a:lnTo>
                  <a:cubicBezTo>
                    <a:pt x="1" y="15350"/>
                    <a:pt x="122" y="15259"/>
                    <a:pt x="274" y="15259"/>
                  </a:cubicBezTo>
                  <a:cubicBezTo>
                    <a:pt x="426" y="15259"/>
                    <a:pt x="548" y="15350"/>
                    <a:pt x="548" y="15502"/>
                  </a:cubicBezTo>
                  <a:lnTo>
                    <a:pt x="548" y="851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Google Shape;243;p19"/>
          <p:cNvSpPr txBox="1"/>
          <p:nvPr>
            <p:ph idx="1" type="body"/>
          </p:nvPr>
        </p:nvSpPr>
        <p:spPr>
          <a:xfrm>
            <a:off x="5174675" y="2509350"/>
            <a:ext cx="2925300" cy="11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244" name="Google Shape;244;p19"/>
          <p:cNvSpPr txBox="1"/>
          <p:nvPr>
            <p:ph type="title"/>
          </p:nvPr>
        </p:nvSpPr>
        <p:spPr>
          <a:xfrm>
            <a:off x="754500" y="563470"/>
            <a:ext cx="76350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800">
                <a:solidFill>
                  <a:srgbClr val="19191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5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1166575" y="-2144750"/>
            <a:ext cx="6810850" cy="943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0"/>
          <p:cNvSpPr txBox="1"/>
          <p:nvPr>
            <p:ph idx="1" type="body"/>
          </p:nvPr>
        </p:nvSpPr>
        <p:spPr>
          <a:xfrm>
            <a:off x="936423" y="2597226"/>
            <a:ext cx="34017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48" name="Google Shape;248;p20"/>
          <p:cNvSpPr txBox="1"/>
          <p:nvPr>
            <p:ph type="title"/>
          </p:nvPr>
        </p:nvSpPr>
        <p:spPr>
          <a:xfrm>
            <a:off x="936423" y="1928950"/>
            <a:ext cx="34017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49" name="Google Shape;249;p20"/>
          <p:cNvGrpSpPr/>
          <p:nvPr/>
        </p:nvGrpSpPr>
        <p:grpSpPr>
          <a:xfrm>
            <a:off x="1905325" y="91450"/>
            <a:ext cx="1300950" cy="439250"/>
            <a:chOff x="5555850" y="1728275"/>
            <a:chExt cx="1300950" cy="439250"/>
          </a:xfrm>
        </p:grpSpPr>
        <p:sp>
          <p:nvSpPr>
            <p:cNvPr id="250" name="Google Shape;250;p20"/>
            <p:cNvSpPr/>
            <p:nvPr/>
          </p:nvSpPr>
          <p:spPr>
            <a:xfrm>
              <a:off x="5555850" y="1728275"/>
              <a:ext cx="1300950" cy="439250"/>
            </a:xfrm>
            <a:custGeom>
              <a:rect b="b" l="l" r="r" t="t"/>
              <a:pathLst>
                <a:path extrusionOk="0" h="17570" w="52038">
                  <a:moveTo>
                    <a:pt x="32706" y="9636"/>
                  </a:moveTo>
                  <a:cubicBezTo>
                    <a:pt x="32645" y="10183"/>
                    <a:pt x="32341" y="11399"/>
                    <a:pt x="31034" y="11460"/>
                  </a:cubicBezTo>
                  <a:cubicBezTo>
                    <a:pt x="29879" y="11490"/>
                    <a:pt x="28785" y="10761"/>
                    <a:pt x="27843" y="9849"/>
                  </a:cubicBezTo>
                  <a:cubicBezTo>
                    <a:pt x="27387" y="10335"/>
                    <a:pt x="26961" y="10852"/>
                    <a:pt x="26596" y="11277"/>
                  </a:cubicBezTo>
                  <a:cubicBezTo>
                    <a:pt x="26475" y="11460"/>
                    <a:pt x="26353" y="11612"/>
                    <a:pt x="26292" y="11673"/>
                  </a:cubicBezTo>
                  <a:lnTo>
                    <a:pt x="26292" y="11673"/>
                  </a:lnTo>
                  <a:lnTo>
                    <a:pt x="26292" y="11673"/>
                  </a:lnTo>
                  <a:cubicBezTo>
                    <a:pt x="26262" y="11673"/>
                    <a:pt x="26262" y="11703"/>
                    <a:pt x="26262" y="11703"/>
                  </a:cubicBezTo>
                  <a:lnTo>
                    <a:pt x="26262" y="11703"/>
                  </a:lnTo>
                  <a:cubicBezTo>
                    <a:pt x="26232" y="11733"/>
                    <a:pt x="26201" y="11733"/>
                    <a:pt x="26201" y="11764"/>
                  </a:cubicBezTo>
                  <a:lnTo>
                    <a:pt x="26171" y="11764"/>
                  </a:lnTo>
                  <a:lnTo>
                    <a:pt x="26171" y="11764"/>
                  </a:lnTo>
                  <a:lnTo>
                    <a:pt x="26171" y="11764"/>
                  </a:lnTo>
                  <a:lnTo>
                    <a:pt x="26171" y="11764"/>
                  </a:lnTo>
                  <a:lnTo>
                    <a:pt x="26171" y="11764"/>
                  </a:lnTo>
                  <a:lnTo>
                    <a:pt x="26171" y="11764"/>
                  </a:lnTo>
                  <a:lnTo>
                    <a:pt x="26171" y="11764"/>
                  </a:lnTo>
                  <a:lnTo>
                    <a:pt x="26171" y="11764"/>
                  </a:lnTo>
                  <a:lnTo>
                    <a:pt x="26171" y="11764"/>
                  </a:lnTo>
                  <a:lnTo>
                    <a:pt x="26140" y="11764"/>
                  </a:lnTo>
                  <a:lnTo>
                    <a:pt x="26140" y="11764"/>
                  </a:lnTo>
                  <a:cubicBezTo>
                    <a:pt x="26110" y="11794"/>
                    <a:pt x="26080" y="11794"/>
                    <a:pt x="26049" y="11794"/>
                  </a:cubicBezTo>
                  <a:lnTo>
                    <a:pt x="26049" y="11794"/>
                  </a:lnTo>
                  <a:lnTo>
                    <a:pt x="26049" y="11794"/>
                  </a:lnTo>
                  <a:lnTo>
                    <a:pt x="26049" y="11794"/>
                  </a:lnTo>
                  <a:lnTo>
                    <a:pt x="26049" y="11794"/>
                  </a:lnTo>
                  <a:lnTo>
                    <a:pt x="26049" y="11794"/>
                  </a:lnTo>
                  <a:lnTo>
                    <a:pt x="26049" y="11794"/>
                  </a:lnTo>
                  <a:lnTo>
                    <a:pt x="26049" y="11794"/>
                  </a:lnTo>
                  <a:lnTo>
                    <a:pt x="26049" y="11794"/>
                  </a:lnTo>
                  <a:lnTo>
                    <a:pt x="26049" y="11794"/>
                  </a:lnTo>
                  <a:lnTo>
                    <a:pt x="26019" y="11794"/>
                  </a:lnTo>
                  <a:lnTo>
                    <a:pt x="26019" y="11794"/>
                  </a:lnTo>
                  <a:lnTo>
                    <a:pt x="26019" y="11794"/>
                  </a:lnTo>
                  <a:lnTo>
                    <a:pt x="26019" y="11794"/>
                  </a:lnTo>
                  <a:lnTo>
                    <a:pt x="26019" y="11794"/>
                  </a:lnTo>
                  <a:lnTo>
                    <a:pt x="26019" y="11794"/>
                  </a:lnTo>
                  <a:lnTo>
                    <a:pt x="26019" y="11794"/>
                  </a:lnTo>
                  <a:lnTo>
                    <a:pt x="26019" y="11794"/>
                  </a:lnTo>
                  <a:lnTo>
                    <a:pt x="25988" y="11794"/>
                  </a:lnTo>
                  <a:lnTo>
                    <a:pt x="25988" y="11794"/>
                  </a:lnTo>
                  <a:cubicBezTo>
                    <a:pt x="25958" y="11794"/>
                    <a:pt x="25928" y="11794"/>
                    <a:pt x="25928" y="11764"/>
                  </a:cubicBezTo>
                  <a:lnTo>
                    <a:pt x="25928" y="11764"/>
                  </a:lnTo>
                  <a:lnTo>
                    <a:pt x="25897" y="11764"/>
                  </a:lnTo>
                  <a:lnTo>
                    <a:pt x="25897" y="11764"/>
                  </a:lnTo>
                  <a:lnTo>
                    <a:pt x="25897" y="11764"/>
                  </a:lnTo>
                  <a:lnTo>
                    <a:pt x="25897" y="11764"/>
                  </a:lnTo>
                  <a:lnTo>
                    <a:pt x="25897" y="11764"/>
                  </a:lnTo>
                  <a:lnTo>
                    <a:pt x="25897" y="11764"/>
                  </a:lnTo>
                  <a:lnTo>
                    <a:pt x="25897" y="11764"/>
                  </a:lnTo>
                  <a:lnTo>
                    <a:pt x="25897" y="11764"/>
                  </a:lnTo>
                  <a:lnTo>
                    <a:pt x="25897" y="11764"/>
                  </a:lnTo>
                  <a:lnTo>
                    <a:pt x="25867" y="11764"/>
                  </a:lnTo>
                  <a:cubicBezTo>
                    <a:pt x="25867" y="11733"/>
                    <a:pt x="25836" y="11733"/>
                    <a:pt x="25806" y="11703"/>
                  </a:cubicBezTo>
                  <a:lnTo>
                    <a:pt x="25806" y="11703"/>
                  </a:lnTo>
                  <a:cubicBezTo>
                    <a:pt x="25806" y="11703"/>
                    <a:pt x="25776" y="11673"/>
                    <a:pt x="25776" y="11673"/>
                  </a:cubicBezTo>
                  <a:lnTo>
                    <a:pt x="25776" y="11673"/>
                  </a:lnTo>
                  <a:lnTo>
                    <a:pt x="25776" y="11673"/>
                  </a:lnTo>
                  <a:cubicBezTo>
                    <a:pt x="25715" y="11612"/>
                    <a:pt x="25593" y="11460"/>
                    <a:pt x="25472" y="11277"/>
                  </a:cubicBezTo>
                  <a:cubicBezTo>
                    <a:pt x="25107" y="10852"/>
                    <a:pt x="24681" y="10335"/>
                    <a:pt x="24226" y="9849"/>
                  </a:cubicBezTo>
                  <a:cubicBezTo>
                    <a:pt x="23283" y="10761"/>
                    <a:pt x="22189" y="11490"/>
                    <a:pt x="21034" y="11460"/>
                  </a:cubicBezTo>
                  <a:cubicBezTo>
                    <a:pt x="19697" y="11399"/>
                    <a:pt x="19423" y="10183"/>
                    <a:pt x="19362" y="9636"/>
                  </a:cubicBezTo>
                  <a:lnTo>
                    <a:pt x="13891" y="9636"/>
                  </a:lnTo>
                  <a:lnTo>
                    <a:pt x="13891" y="9636"/>
                  </a:lnTo>
                  <a:lnTo>
                    <a:pt x="4286" y="9636"/>
                  </a:lnTo>
                  <a:cubicBezTo>
                    <a:pt x="3283" y="9636"/>
                    <a:pt x="2371" y="10062"/>
                    <a:pt x="1733" y="10700"/>
                  </a:cubicBezTo>
                  <a:cubicBezTo>
                    <a:pt x="1064" y="11369"/>
                    <a:pt x="669" y="12280"/>
                    <a:pt x="669" y="13284"/>
                  </a:cubicBezTo>
                  <a:cubicBezTo>
                    <a:pt x="669" y="14287"/>
                    <a:pt x="1064" y="15198"/>
                    <a:pt x="1733" y="15837"/>
                  </a:cubicBezTo>
                  <a:cubicBezTo>
                    <a:pt x="2371" y="16505"/>
                    <a:pt x="3283" y="16901"/>
                    <a:pt x="4286" y="16901"/>
                  </a:cubicBezTo>
                  <a:cubicBezTo>
                    <a:pt x="4803" y="16901"/>
                    <a:pt x="5259" y="16718"/>
                    <a:pt x="5593" y="16384"/>
                  </a:cubicBezTo>
                  <a:cubicBezTo>
                    <a:pt x="5927" y="16050"/>
                    <a:pt x="6140" y="15594"/>
                    <a:pt x="6140" y="15077"/>
                  </a:cubicBezTo>
                  <a:cubicBezTo>
                    <a:pt x="6140" y="14560"/>
                    <a:pt x="5927" y="14104"/>
                    <a:pt x="5593" y="13770"/>
                  </a:cubicBezTo>
                  <a:cubicBezTo>
                    <a:pt x="5411" y="13618"/>
                    <a:pt x="5228" y="13496"/>
                    <a:pt x="5015" y="13405"/>
                  </a:cubicBezTo>
                  <a:cubicBezTo>
                    <a:pt x="4863" y="13618"/>
                    <a:pt x="4590" y="13770"/>
                    <a:pt x="4286" y="13770"/>
                  </a:cubicBezTo>
                  <a:cubicBezTo>
                    <a:pt x="3830" y="13770"/>
                    <a:pt x="3435" y="13405"/>
                    <a:pt x="3435" y="12919"/>
                  </a:cubicBezTo>
                  <a:cubicBezTo>
                    <a:pt x="3435" y="12463"/>
                    <a:pt x="3830" y="12068"/>
                    <a:pt x="4286" y="12068"/>
                  </a:cubicBezTo>
                  <a:cubicBezTo>
                    <a:pt x="4711" y="12068"/>
                    <a:pt x="5046" y="12372"/>
                    <a:pt x="5137" y="12736"/>
                  </a:cubicBezTo>
                  <a:cubicBezTo>
                    <a:pt x="5471" y="12858"/>
                    <a:pt x="5775" y="13071"/>
                    <a:pt x="6049" y="13314"/>
                  </a:cubicBezTo>
                  <a:cubicBezTo>
                    <a:pt x="6505" y="13770"/>
                    <a:pt x="6778" y="14408"/>
                    <a:pt x="6778" y="15077"/>
                  </a:cubicBezTo>
                  <a:cubicBezTo>
                    <a:pt x="6778" y="15746"/>
                    <a:pt x="6505" y="16384"/>
                    <a:pt x="6049" y="16840"/>
                  </a:cubicBezTo>
                  <a:cubicBezTo>
                    <a:pt x="5593" y="17265"/>
                    <a:pt x="4985" y="17569"/>
                    <a:pt x="4286" y="17569"/>
                  </a:cubicBezTo>
                  <a:cubicBezTo>
                    <a:pt x="3100" y="17569"/>
                    <a:pt x="2037" y="17083"/>
                    <a:pt x="1277" y="16293"/>
                  </a:cubicBezTo>
                  <a:cubicBezTo>
                    <a:pt x="486" y="15533"/>
                    <a:pt x="0" y="14469"/>
                    <a:pt x="0" y="13284"/>
                  </a:cubicBezTo>
                  <a:cubicBezTo>
                    <a:pt x="0" y="12098"/>
                    <a:pt x="486" y="11034"/>
                    <a:pt x="1277" y="10274"/>
                  </a:cubicBezTo>
                  <a:cubicBezTo>
                    <a:pt x="2037" y="9484"/>
                    <a:pt x="3100" y="8998"/>
                    <a:pt x="4286" y="8998"/>
                  </a:cubicBezTo>
                  <a:lnTo>
                    <a:pt x="11490" y="8998"/>
                  </a:lnTo>
                  <a:cubicBezTo>
                    <a:pt x="11125" y="8785"/>
                    <a:pt x="10791" y="8542"/>
                    <a:pt x="10487" y="8238"/>
                  </a:cubicBezTo>
                  <a:cubicBezTo>
                    <a:pt x="9636" y="7356"/>
                    <a:pt x="9088" y="6141"/>
                    <a:pt x="9088" y="4834"/>
                  </a:cubicBezTo>
                  <a:cubicBezTo>
                    <a:pt x="9088" y="3496"/>
                    <a:pt x="9636" y="2311"/>
                    <a:pt x="10487" y="1429"/>
                  </a:cubicBezTo>
                  <a:cubicBezTo>
                    <a:pt x="11368" y="548"/>
                    <a:pt x="12584" y="1"/>
                    <a:pt x="13891" y="1"/>
                  </a:cubicBezTo>
                  <a:lnTo>
                    <a:pt x="13921" y="1"/>
                  </a:lnTo>
                  <a:cubicBezTo>
                    <a:pt x="14681" y="1"/>
                    <a:pt x="15350" y="335"/>
                    <a:pt x="15867" y="821"/>
                  </a:cubicBezTo>
                  <a:cubicBezTo>
                    <a:pt x="16353" y="1338"/>
                    <a:pt x="16687" y="2007"/>
                    <a:pt x="16687" y="2797"/>
                  </a:cubicBezTo>
                  <a:cubicBezTo>
                    <a:pt x="16687" y="3557"/>
                    <a:pt x="16353" y="4256"/>
                    <a:pt x="15867" y="4742"/>
                  </a:cubicBezTo>
                  <a:cubicBezTo>
                    <a:pt x="15563" y="5046"/>
                    <a:pt x="15168" y="5290"/>
                    <a:pt x="14742" y="5441"/>
                  </a:cubicBezTo>
                  <a:cubicBezTo>
                    <a:pt x="14651" y="5806"/>
                    <a:pt x="14317" y="6080"/>
                    <a:pt x="13891" y="6080"/>
                  </a:cubicBezTo>
                  <a:cubicBezTo>
                    <a:pt x="13435" y="6080"/>
                    <a:pt x="13040" y="5715"/>
                    <a:pt x="13040" y="5229"/>
                  </a:cubicBezTo>
                  <a:cubicBezTo>
                    <a:pt x="13040" y="4773"/>
                    <a:pt x="13435" y="4378"/>
                    <a:pt x="13891" y="4378"/>
                  </a:cubicBezTo>
                  <a:cubicBezTo>
                    <a:pt x="14195" y="4378"/>
                    <a:pt x="14468" y="4530"/>
                    <a:pt x="14620" y="4773"/>
                  </a:cubicBezTo>
                  <a:cubicBezTo>
                    <a:pt x="14924" y="4682"/>
                    <a:pt x="15198" y="4499"/>
                    <a:pt x="15411" y="4286"/>
                  </a:cubicBezTo>
                  <a:cubicBezTo>
                    <a:pt x="15806" y="3891"/>
                    <a:pt x="16019" y="3375"/>
                    <a:pt x="16019" y="2797"/>
                  </a:cubicBezTo>
                  <a:cubicBezTo>
                    <a:pt x="16019" y="2189"/>
                    <a:pt x="15806" y="1672"/>
                    <a:pt x="15411" y="1277"/>
                  </a:cubicBezTo>
                  <a:cubicBezTo>
                    <a:pt x="15016" y="882"/>
                    <a:pt x="14499" y="669"/>
                    <a:pt x="13891" y="669"/>
                  </a:cubicBezTo>
                  <a:lnTo>
                    <a:pt x="13891" y="669"/>
                  </a:lnTo>
                  <a:cubicBezTo>
                    <a:pt x="12736" y="669"/>
                    <a:pt x="11702" y="1125"/>
                    <a:pt x="10943" y="1885"/>
                  </a:cubicBezTo>
                  <a:cubicBezTo>
                    <a:pt x="10183" y="2645"/>
                    <a:pt x="9727" y="3679"/>
                    <a:pt x="9727" y="4834"/>
                  </a:cubicBezTo>
                  <a:cubicBezTo>
                    <a:pt x="9727" y="5989"/>
                    <a:pt x="10183" y="7022"/>
                    <a:pt x="10943" y="7782"/>
                  </a:cubicBezTo>
                  <a:cubicBezTo>
                    <a:pt x="11702" y="8542"/>
                    <a:pt x="12736" y="8998"/>
                    <a:pt x="13891" y="8998"/>
                  </a:cubicBezTo>
                  <a:lnTo>
                    <a:pt x="13891" y="8998"/>
                  </a:lnTo>
                  <a:lnTo>
                    <a:pt x="13891" y="8998"/>
                  </a:lnTo>
                  <a:lnTo>
                    <a:pt x="13891" y="8998"/>
                  </a:lnTo>
                  <a:lnTo>
                    <a:pt x="19362" y="8998"/>
                  </a:lnTo>
                  <a:cubicBezTo>
                    <a:pt x="19484" y="8420"/>
                    <a:pt x="19818" y="7417"/>
                    <a:pt x="21034" y="7356"/>
                  </a:cubicBezTo>
                  <a:cubicBezTo>
                    <a:pt x="22189" y="7296"/>
                    <a:pt x="23283" y="8025"/>
                    <a:pt x="24226" y="8937"/>
                  </a:cubicBezTo>
                  <a:cubicBezTo>
                    <a:pt x="24681" y="8451"/>
                    <a:pt x="25107" y="7964"/>
                    <a:pt x="25472" y="7508"/>
                  </a:cubicBezTo>
                  <a:cubicBezTo>
                    <a:pt x="25593" y="7356"/>
                    <a:pt x="25715" y="7204"/>
                    <a:pt x="25776" y="7144"/>
                  </a:cubicBezTo>
                  <a:lnTo>
                    <a:pt x="25776" y="7144"/>
                  </a:lnTo>
                  <a:lnTo>
                    <a:pt x="25776" y="7113"/>
                  </a:lnTo>
                  <a:cubicBezTo>
                    <a:pt x="25776" y="7113"/>
                    <a:pt x="25806" y="7113"/>
                    <a:pt x="25806" y="7113"/>
                  </a:cubicBezTo>
                  <a:lnTo>
                    <a:pt x="25806" y="7113"/>
                  </a:lnTo>
                  <a:cubicBezTo>
                    <a:pt x="25836" y="7083"/>
                    <a:pt x="25867" y="7052"/>
                    <a:pt x="25867" y="7052"/>
                  </a:cubicBezTo>
                  <a:lnTo>
                    <a:pt x="25897" y="7052"/>
                  </a:lnTo>
                  <a:lnTo>
                    <a:pt x="25897" y="7052"/>
                  </a:lnTo>
                  <a:lnTo>
                    <a:pt x="25897" y="7052"/>
                  </a:lnTo>
                  <a:lnTo>
                    <a:pt x="25897" y="7052"/>
                  </a:lnTo>
                  <a:lnTo>
                    <a:pt x="25897" y="7022"/>
                  </a:lnTo>
                  <a:lnTo>
                    <a:pt x="25897" y="7022"/>
                  </a:lnTo>
                  <a:lnTo>
                    <a:pt x="25897" y="7022"/>
                  </a:lnTo>
                  <a:lnTo>
                    <a:pt x="25897" y="7022"/>
                  </a:lnTo>
                  <a:lnTo>
                    <a:pt x="25897" y="7022"/>
                  </a:lnTo>
                  <a:lnTo>
                    <a:pt x="25928" y="7022"/>
                  </a:lnTo>
                  <a:lnTo>
                    <a:pt x="25928" y="7022"/>
                  </a:lnTo>
                  <a:cubicBezTo>
                    <a:pt x="25928" y="7022"/>
                    <a:pt x="25958" y="7022"/>
                    <a:pt x="25988" y="7022"/>
                  </a:cubicBezTo>
                  <a:lnTo>
                    <a:pt x="25988" y="7022"/>
                  </a:lnTo>
                  <a:lnTo>
                    <a:pt x="26019" y="7022"/>
                  </a:lnTo>
                  <a:lnTo>
                    <a:pt x="26019" y="7022"/>
                  </a:lnTo>
                  <a:lnTo>
                    <a:pt x="26019" y="7022"/>
                  </a:lnTo>
                  <a:lnTo>
                    <a:pt x="26019" y="6992"/>
                  </a:lnTo>
                  <a:lnTo>
                    <a:pt x="26019" y="6992"/>
                  </a:lnTo>
                  <a:lnTo>
                    <a:pt x="26019" y="6992"/>
                  </a:lnTo>
                  <a:lnTo>
                    <a:pt x="26019" y="6992"/>
                  </a:lnTo>
                  <a:lnTo>
                    <a:pt x="26019" y="6992"/>
                  </a:lnTo>
                  <a:lnTo>
                    <a:pt x="26049" y="6992"/>
                  </a:lnTo>
                  <a:lnTo>
                    <a:pt x="26049" y="6992"/>
                  </a:lnTo>
                  <a:lnTo>
                    <a:pt x="26049" y="6992"/>
                  </a:lnTo>
                  <a:lnTo>
                    <a:pt x="26049" y="6992"/>
                  </a:lnTo>
                  <a:lnTo>
                    <a:pt x="26049" y="6992"/>
                  </a:lnTo>
                  <a:lnTo>
                    <a:pt x="26049" y="7022"/>
                  </a:lnTo>
                  <a:lnTo>
                    <a:pt x="26049" y="7022"/>
                  </a:lnTo>
                  <a:lnTo>
                    <a:pt x="26049" y="7022"/>
                  </a:lnTo>
                  <a:lnTo>
                    <a:pt x="26049" y="7022"/>
                  </a:lnTo>
                  <a:lnTo>
                    <a:pt x="26049" y="7022"/>
                  </a:lnTo>
                  <a:cubicBezTo>
                    <a:pt x="26080" y="7022"/>
                    <a:pt x="26110" y="7022"/>
                    <a:pt x="26140" y="7022"/>
                  </a:cubicBezTo>
                  <a:lnTo>
                    <a:pt x="26140" y="7022"/>
                  </a:lnTo>
                  <a:lnTo>
                    <a:pt x="26171" y="7022"/>
                  </a:lnTo>
                  <a:lnTo>
                    <a:pt x="26171" y="7022"/>
                  </a:lnTo>
                  <a:lnTo>
                    <a:pt x="26171" y="7022"/>
                  </a:lnTo>
                  <a:lnTo>
                    <a:pt x="26171" y="7022"/>
                  </a:lnTo>
                  <a:lnTo>
                    <a:pt x="26171" y="7022"/>
                  </a:lnTo>
                  <a:lnTo>
                    <a:pt x="26171" y="7052"/>
                  </a:lnTo>
                  <a:lnTo>
                    <a:pt x="26171" y="7052"/>
                  </a:lnTo>
                  <a:lnTo>
                    <a:pt x="26171" y="7052"/>
                  </a:lnTo>
                  <a:lnTo>
                    <a:pt x="26171" y="7052"/>
                  </a:lnTo>
                  <a:lnTo>
                    <a:pt x="26171" y="7052"/>
                  </a:lnTo>
                  <a:cubicBezTo>
                    <a:pt x="26201" y="7052"/>
                    <a:pt x="26232" y="7083"/>
                    <a:pt x="26262" y="7113"/>
                  </a:cubicBezTo>
                  <a:lnTo>
                    <a:pt x="26262" y="7113"/>
                  </a:lnTo>
                  <a:cubicBezTo>
                    <a:pt x="26262" y="7113"/>
                    <a:pt x="26262" y="7113"/>
                    <a:pt x="26292" y="7113"/>
                  </a:cubicBezTo>
                  <a:lnTo>
                    <a:pt x="26292" y="7144"/>
                  </a:lnTo>
                  <a:lnTo>
                    <a:pt x="26292" y="7144"/>
                  </a:lnTo>
                  <a:cubicBezTo>
                    <a:pt x="26353" y="7204"/>
                    <a:pt x="26475" y="7356"/>
                    <a:pt x="26596" y="7508"/>
                  </a:cubicBezTo>
                  <a:cubicBezTo>
                    <a:pt x="26961" y="7964"/>
                    <a:pt x="27387" y="8451"/>
                    <a:pt x="27843" y="8937"/>
                  </a:cubicBezTo>
                  <a:cubicBezTo>
                    <a:pt x="28785" y="8025"/>
                    <a:pt x="29879" y="7296"/>
                    <a:pt x="31034" y="7356"/>
                  </a:cubicBezTo>
                  <a:cubicBezTo>
                    <a:pt x="32250" y="7417"/>
                    <a:pt x="32584" y="8420"/>
                    <a:pt x="32676" y="8998"/>
                  </a:cubicBezTo>
                  <a:lnTo>
                    <a:pt x="38147" y="8998"/>
                  </a:lnTo>
                  <a:cubicBezTo>
                    <a:pt x="39302" y="8998"/>
                    <a:pt x="40366" y="8542"/>
                    <a:pt x="41095" y="7782"/>
                  </a:cubicBezTo>
                  <a:cubicBezTo>
                    <a:pt x="41855" y="7022"/>
                    <a:pt x="42341" y="5989"/>
                    <a:pt x="42341" y="4834"/>
                  </a:cubicBezTo>
                  <a:cubicBezTo>
                    <a:pt x="42341" y="3679"/>
                    <a:pt x="41855" y="2645"/>
                    <a:pt x="41095" y="1885"/>
                  </a:cubicBezTo>
                  <a:cubicBezTo>
                    <a:pt x="40366" y="1125"/>
                    <a:pt x="39302" y="669"/>
                    <a:pt x="38147" y="669"/>
                  </a:cubicBezTo>
                  <a:cubicBezTo>
                    <a:pt x="37569" y="669"/>
                    <a:pt x="37052" y="882"/>
                    <a:pt x="36657" y="1277"/>
                  </a:cubicBezTo>
                  <a:cubicBezTo>
                    <a:pt x="36262" y="1672"/>
                    <a:pt x="36019" y="2189"/>
                    <a:pt x="36019" y="2797"/>
                  </a:cubicBezTo>
                  <a:cubicBezTo>
                    <a:pt x="36019" y="3375"/>
                    <a:pt x="36262" y="3891"/>
                    <a:pt x="36657" y="4286"/>
                  </a:cubicBezTo>
                  <a:cubicBezTo>
                    <a:pt x="36870" y="4499"/>
                    <a:pt x="37144" y="4682"/>
                    <a:pt x="37417" y="4773"/>
                  </a:cubicBezTo>
                  <a:cubicBezTo>
                    <a:pt x="37569" y="4530"/>
                    <a:pt x="37843" y="4378"/>
                    <a:pt x="38147" y="4378"/>
                  </a:cubicBezTo>
                  <a:cubicBezTo>
                    <a:pt x="38633" y="4378"/>
                    <a:pt x="39028" y="4773"/>
                    <a:pt x="39028" y="5229"/>
                  </a:cubicBezTo>
                  <a:cubicBezTo>
                    <a:pt x="39028" y="5715"/>
                    <a:pt x="38633" y="6080"/>
                    <a:pt x="38147" y="6080"/>
                  </a:cubicBezTo>
                  <a:cubicBezTo>
                    <a:pt x="37752" y="6080"/>
                    <a:pt x="37417" y="5806"/>
                    <a:pt x="37326" y="5441"/>
                  </a:cubicBezTo>
                  <a:cubicBezTo>
                    <a:pt x="36901" y="5290"/>
                    <a:pt x="36505" y="5046"/>
                    <a:pt x="36201" y="4742"/>
                  </a:cubicBezTo>
                  <a:cubicBezTo>
                    <a:pt x="35685" y="4256"/>
                    <a:pt x="35381" y="3557"/>
                    <a:pt x="35381" y="2797"/>
                  </a:cubicBezTo>
                  <a:cubicBezTo>
                    <a:pt x="35381" y="2007"/>
                    <a:pt x="35685" y="1338"/>
                    <a:pt x="36201" y="821"/>
                  </a:cubicBezTo>
                  <a:cubicBezTo>
                    <a:pt x="36688" y="335"/>
                    <a:pt x="37387" y="1"/>
                    <a:pt x="38147" y="1"/>
                  </a:cubicBezTo>
                  <a:cubicBezTo>
                    <a:pt x="39484" y="1"/>
                    <a:pt x="40700" y="548"/>
                    <a:pt x="41551" y="1429"/>
                  </a:cubicBezTo>
                  <a:cubicBezTo>
                    <a:pt x="42433" y="2311"/>
                    <a:pt x="42980" y="3496"/>
                    <a:pt x="42980" y="4834"/>
                  </a:cubicBezTo>
                  <a:cubicBezTo>
                    <a:pt x="42980" y="6141"/>
                    <a:pt x="42433" y="7356"/>
                    <a:pt x="41551" y="8238"/>
                  </a:cubicBezTo>
                  <a:cubicBezTo>
                    <a:pt x="41278" y="8542"/>
                    <a:pt x="40913" y="8785"/>
                    <a:pt x="40548" y="8998"/>
                  </a:cubicBezTo>
                  <a:lnTo>
                    <a:pt x="47782" y="8998"/>
                  </a:lnTo>
                  <a:cubicBezTo>
                    <a:pt x="48937" y="8998"/>
                    <a:pt x="50001" y="9484"/>
                    <a:pt x="50791" y="10274"/>
                  </a:cubicBezTo>
                  <a:cubicBezTo>
                    <a:pt x="51582" y="11034"/>
                    <a:pt x="52038" y="12098"/>
                    <a:pt x="52038" y="13284"/>
                  </a:cubicBezTo>
                  <a:cubicBezTo>
                    <a:pt x="52038" y="14469"/>
                    <a:pt x="51582" y="15533"/>
                    <a:pt x="50791" y="16293"/>
                  </a:cubicBezTo>
                  <a:cubicBezTo>
                    <a:pt x="50001" y="17083"/>
                    <a:pt x="48937" y="17569"/>
                    <a:pt x="47782" y="17569"/>
                  </a:cubicBezTo>
                  <a:cubicBezTo>
                    <a:pt x="47083" y="17569"/>
                    <a:pt x="46475" y="17265"/>
                    <a:pt x="46019" y="16840"/>
                  </a:cubicBezTo>
                  <a:cubicBezTo>
                    <a:pt x="45563" y="16384"/>
                    <a:pt x="45290" y="15746"/>
                    <a:pt x="45290" y="15077"/>
                  </a:cubicBezTo>
                  <a:cubicBezTo>
                    <a:pt x="45290" y="14408"/>
                    <a:pt x="45563" y="13770"/>
                    <a:pt x="46019" y="13314"/>
                  </a:cubicBezTo>
                  <a:cubicBezTo>
                    <a:pt x="46262" y="13071"/>
                    <a:pt x="46597" y="12858"/>
                    <a:pt x="46931" y="12736"/>
                  </a:cubicBezTo>
                  <a:cubicBezTo>
                    <a:pt x="47022" y="12372"/>
                    <a:pt x="47357" y="12068"/>
                    <a:pt x="47782" y="12068"/>
                  </a:cubicBezTo>
                  <a:cubicBezTo>
                    <a:pt x="48238" y="12068"/>
                    <a:pt x="48633" y="12463"/>
                    <a:pt x="48633" y="12919"/>
                  </a:cubicBezTo>
                  <a:cubicBezTo>
                    <a:pt x="48633" y="13405"/>
                    <a:pt x="48238" y="13770"/>
                    <a:pt x="47782" y="13770"/>
                  </a:cubicBezTo>
                  <a:cubicBezTo>
                    <a:pt x="47478" y="13770"/>
                    <a:pt x="47205" y="13618"/>
                    <a:pt x="47053" y="13405"/>
                  </a:cubicBezTo>
                  <a:cubicBezTo>
                    <a:pt x="46840" y="13496"/>
                    <a:pt x="46627" y="13618"/>
                    <a:pt x="46475" y="13770"/>
                  </a:cubicBezTo>
                  <a:cubicBezTo>
                    <a:pt x="46141" y="14104"/>
                    <a:pt x="45928" y="14560"/>
                    <a:pt x="45928" y="15077"/>
                  </a:cubicBezTo>
                  <a:cubicBezTo>
                    <a:pt x="45928" y="15594"/>
                    <a:pt x="46141" y="16050"/>
                    <a:pt x="46475" y="16384"/>
                  </a:cubicBezTo>
                  <a:cubicBezTo>
                    <a:pt x="46810" y="16718"/>
                    <a:pt x="47265" y="16901"/>
                    <a:pt x="47782" y="16901"/>
                  </a:cubicBezTo>
                  <a:cubicBezTo>
                    <a:pt x="48755" y="16901"/>
                    <a:pt x="49667" y="16505"/>
                    <a:pt x="50335" y="15837"/>
                  </a:cubicBezTo>
                  <a:cubicBezTo>
                    <a:pt x="51004" y="15198"/>
                    <a:pt x="51399" y="14287"/>
                    <a:pt x="51399" y="13284"/>
                  </a:cubicBezTo>
                  <a:cubicBezTo>
                    <a:pt x="51399" y="12280"/>
                    <a:pt x="51004" y="11369"/>
                    <a:pt x="50335" y="10700"/>
                  </a:cubicBezTo>
                  <a:cubicBezTo>
                    <a:pt x="49667" y="10062"/>
                    <a:pt x="48755" y="9636"/>
                    <a:pt x="47782" y="9636"/>
                  </a:cubicBezTo>
                  <a:lnTo>
                    <a:pt x="38147" y="9636"/>
                  </a:lnTo>
                  <a:close/>
                  <a:moveTo>
                    <a:pt x="32098" y="9363"/>
                  </a:moveTo>
                  <a:cubicBezTo>
                    <a:pt x="32068" y="9363"/>
                    <a:pt x="32068" y="9332"/>
                    <a:pt x="32068" y="9332"/>
                  </a:cubicBezTo>
                  <a:lnTo>
                    <a:pt x="32068" y="9302"/>
                  </a:lnTo>
                  <a:cubicBezTo>
                    <a:pt x="32068" y="8998"/>
                    <a:pt x="31916" y="8025"/>
                    <a:pt x="31004" y="7995"/>
                  </a:cubicBezTo>
                  <a:cubicBezTo>
                    <a:pt x="30061" y="7934"/>
                    <a:pt x="29119" y="8603"/>
                    <a:pt x="28299" y="9393"/>
                  </a:cubicBezTo>
                  <a:cubicBezTo>
                    <a:pt x="29119" y="10214"/>
                    <a:pt x="30061" y="10852"/>
                    <a:pt x="31004" y="10822"/>
                  </a:cubicBezTo>
                  <a:cubicBezTo>
                    <a:pt x="32068" y="10761"/>
                    <a:pt x="32098" y="9454"/>
                    <a:pt x="32098" y="9393"/>
                  </a:cubicBezTo>
                  <a:lnTo>
                    <a:pt x="32098" y="9393"/>
                  </a:lnTo>
                  <a:lnTo>
                    <a:pt x="32098" y="9393"/>
                  </a:lnTo>
                  <a:lnTo>
                    <a:pt x="32098" y="9393"/>
                  </a:lnTo>
                  <a:cubicBezTo>
                    <a:pt x="32098" y="9393"/>
                    <a:pt x="32098" y="9393"/>
                    <a:pt x="32098" y="9363"/>
                  </a:cubicBezTo>
                  <a:close/>
                  <a:moveTo>
                    <a:pt x="26019" y="10973"/>
                  </a:moveTo>
                  <a:lnTo>
                    <a:pt x="26110" y="10882"/>
                  </a:lnTo>
                  <a:cubicBezTo>
                    <a:pt x="26475" y="10426"/>
                    <a:pt x="26900" y="9910"/>
                    <a:pt x="27387" y="9393"/>
                  </a:cubicBezTo>
                  <a:cubicBezTo>
                    <a:pt x="26900" y="8907"/>
                    <a:pt x="26475" y="8390"/>
                    <a:pt x="26110" y="7934"/>
                  </a:cubicBezTo>
                  <a:lnTo>
                    <a:pt x="26019" y="7843"/>
                  </a:lnTo>
                  <a:lnTo>
                    <a:pt x="25958" y="7934"/>
                  </a:lnTo>
                  <a:cubicBezTo>
                    <a:pt x="25593" y="8390"/>
                    <a:pt x="25168" y="8907"/>
                    <a:pt x="24681" y="9393"/>
                  </a:cubicBezTo>
                  <a:cubicBezTo>
                    <a:pt x="25168" y="9910"/>
                    <a:pt x="25593" y="10426"/>
                    <a:pt x="25958" y="10882"/>
                  </a:cubicBezTo>
                  <a:close/>
                  <a:moveTo>
                    <a:pt x="19970" y="9393"/>
                  </a:moveTo>
                  <a:lnTo>
                    <a:pt x="19970" y="9393"/>
                  </a:lnTo>
                  <a:lnTo>
                    <a:pt x="19970" y="9393"/>
                  </a:lnTo>
                  <a:lnTo>
                    <a:pt x="19970" y="9393"/>
                  </a:lnTo>
                  <a:cubicBezTo>
                    <a:pt x="19970" y="9454"/>
                    <a:pt x="20001" y="10761"/>
                    <a:pt x="21064" y="10822"/>
                  </a:cubicBezTo>
                  <a:cubicBezTo>
                    <a:pt x="22007" y="10852"/>
                    <a:pt x="22949" y="10214"/>
                    <a:pt x="23770" y="9393"/>
                  </a:cubicBezTo>
                  <a:cubicBezTo>
                    <a:pt x="22949" y="8603"/>
                    <a:pt x="22007" y="7934"/>
                    <a:pt x="21064" y="7995"/>
                  </a:cubicBezTo>
                  <a:cubicBezTo>
                    <a:pt x="20001" y="8025"/>
                    <a:pt x="19970" y="9332"/>
                    <a:pt x="19970" y="939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5738225" y="2000325"/>
              <a:ext cx="276625" cy="7625"/>
            </a:xfrm>
            <a:custGeom>
              <a:rect b="b" l="l" r="r" t="t"/>
              <a:pathLst>
                <a:path extrusionOk="0" h="305" w="11065">
                  <a:moveTo>
                    <a:pt x="10851" y="304"/>
                  </a:moveTo>
                  <a:cubicBezTo>
                    <a:pt x="10973" y="304"/>
                    <a:pt x="11064" y="122"/>
                    <a:pt x="10943" y="31"/>
                  </a:cubicBezTo>
                  <a:cubicBezTo>
                    <a:pt x="10912" y="0"/>
                    <a:pt x="10882" y="0"/>
                    <a:pt x="10851" y="0"/>
                  </a:cubicBezTo>
                  <a:lnTo>
                    <a:pt x="10517" y="0"/>
                  </a:lnTo>
                  <a:cubicBezTo>
                    <a:pt x="10365" y="0"/>
                    <a:pt x="10304" y="152"/>
                    <a:pt x="10395" y="274"/>
                  </a:cubicBezTo>
                  <a:cubicBezTo>
                    <a:pt x="10426" y="304"/>
                    <a:pt x="10487" y="304"/>
                    <a:pt x="10517" y="304"/>
                  </a:cubicBezTo>
                  <a:close/>
                  <a:moveTo>
                    <a:pt x="213" y="0"/>
                  </a:moveTo>
                  <a:cubicBezTo>
                    <a:pt x="61" y="0"/>
                    <a:pt x="0" y="152"/>
                    <a:pt x="91" y="274"/>
                  </a:cubicBezTo>
                  <a:cubicBezTo>
                    <a:pt x="122" y="304"/>
                    <a:pt x="152" y="304"/>
                    <a:pt x="213" y="304"/>
                  </a:cubicBezTo>
                  <a:lnTo>
                    <a:pt x="517" y="304"/>
                  </a:lnTo>
                  <a:cubicBezTo>
                    <a:pt x="669" y="304"/>
                    <a:pt x="730" y="122"/>
                    <a:pt x="638" y="31"/>
                  </a:cubicBezTo>
                  <a:cubicBezTo>
                    <a:pt x="608" y="0"/>
                    <a:pt x="578" y="0"/>
                    <a:pt x="517" y="0"/>
                  </a:cubicBezTo>
                  <a:close/>
                  <a:moveTo>
                    <a:pt x="1489" y="0"/>
                  </a:moveTo>
                  <a:cubicBezTo>
                    <a:pt x="1338" y="0"/>
                    <a:pt x="1277" y="152"/>
                    <a:pt x="1368" y="274"/>
                  </a:cubicBezTo>
                  <a:cubicBezTo>
                    <a:pt x="1398" y="304"/>
                    <a:pt x="1459" y="304"/>
                    <a:pt x="1489" y="304"/>
                  </a:cubicBezTo>
                  <a:lnTo>
                    <a:pt x="1824" y="304"/>
                  </a:lnTo>
                  <a:cubicBezTo>
                    <a:pt x="1945" y="304"/>
                    <a:pt x="2037" y="122"/>
                    <a:pt x="1945" y="31"/>
                  </a:cubicBezTo>
                  <a:cubicBezTo>
                    <a:pt x="1885" y="0"/>
                    <a:pt x="1854" y="0"/>
                    <a:pt x="1824" y="0"/>
                  </a:cubicBezTo>
                  <a:close/>
                  <a:moveTo>
                    <a:pt x="2797" y="0"/>
                  </a:moveTo>
                  <a:cubicBezTo>
                    <a:pt x="2645" y="0"/>
                    <a:pt x="2553" y="152"/>
                    <a:pt x="2675" y="274"/>
                  </a:cubicBezTo>
                  <a:cubicBezTo>
                    <a:pt x="2705" y="304"/>
                    <a:pt x="2736" y="304"/>
                    <a:pt x="2797" y="304"/>
                  </a:cubicBezTo>
                  <a:lnTo>
                    <a:pt x="3100" y="304"/>
                  </a:lnTo>
                  <a:cubicBezTo>
                    <a:pt x="3252" y="304"/>
                    <a:pt x="3313" y="122"/>
                    <a:pt x="3222" y="31"/>
                  </a:cubicBezTo>
                  <a:cubicBezTo>
                    <a:pt x="3192" y="0"/>
                    <a:pt x="3161" y="0"/>
                    <a:pt x="3100" y="0"/>
                  </a:cubicBezTo>
                  <a:close/>
                  <a:moveTo>
                    <a:pt x="4073" y="0"/>
                  </a:moveTo>
                  <a:cubicBezTo>
                    <a:pt x="3921" y="0"/>
                    <a:pt x="3860" y="152"/>
                    <a:pt x="3952" y="274"/>
                  </a:cubicBezTo>
                  <a:cubicBezTo>
                    <a:pt x="3982" y="304"/>
                    <a:pt x="4012" y="304"/>
                    <a:pt x="4073" y="304"/>
                  </a:cubicBezTo>
                  <a:lnTo>
                    <a:pt x="4407" y="304"/>
                  </a:lnTo>
                  <a:cubicBezTo>
                    <a:pt x="4529" y="304"/>
                    <a:pt x="4620" y="122"/>
                    <a:pt x="4499" y="31"/>
                  </a:cubicBezTo>
                  <a:cubicBezTo>
                    <a:pt x="4468" y="0"/>
                    <a:pt x="4438" y="0"/>
                    <a:pt x="4407" y="0"/>
                  </a:cubicBezTo>
                  <a:close/>
                  <a:moveTo>
                    <a:pt x="5350" y="0"/>
                  </a:moveTo>
                  <a:cubicBezTo>
                    <a:pt x="5228" y="0"/>
                    <a:pt x="5137" y="152"/>
                    <a:pt x="5259" y="274"/>
                  </a:cubicBezTo>
                  <a:cubicBezTo>
                    <a:pt x="5289" y="304"/>
                    <a:pt x="5319" y="304"/>
                    <a:pt x="5350" y="304"/>
                  </a:cubicBezTo>
                  <a:lnTo>
                    <a:pt x="5684" y="304"/>
                  </a:lnTo>
                  <a:cubicBezTo>
                    <a:pt x="5836" y="304"/>
                    <a:pt x="5897" y="122"/>
                    <a:pt x="5806" y="31"/>
                  </a:cubicBezTo>
                  <a:cubicBezTo>
                    <a:pt x="5775" y="0"/>
                    <a:pt x="5714" y="0"/>
                    <a:pt x="5684" y="0"/>
                  </a:cubicBezTo>
                  <a:close/>
                  <a:moveTo>
                    <a:pt x="6657" y="0"/>
                  </a:moveTo>
                  <a:cubicBezTo>
                    <a:pt x="6505" y="0"/>
                    <a:pt x="6444" y="152"/>
                    <a:pt x="6535" y="274"/>
                  </a:cubicBezTo>
                  <a:cubicBezTo>
                    <a:pt x="6566" y="304"/>
                    <a:pt x="6596" y="304"/>
                    <a:pt x="6657" y="304"/>
                  </a:cubicBezTo>
                  <a:lnTo>
                    <a:pt x="6961" y="304"/>
                  </a:lnTo>
                  <a:cubicBezTo>
                    <a:pt x="7113" y="304"/>
                    <a:pt x="7173" y="122"/>
                    <a:pt x="7082" y="31"/>
                  </a:cubicBezTo>
                  <a:cubicBezTo>
                    <a:pt x="7052" y="0"/>
                    <a:pt x="7022" y="0"/>
                    <a:pt x="6961" y="0"/>
                  </a:cubicBezTo>
                  <a:close/>
                  <a:moveTo>
                    <a:pt x="7933" y="0"/>
                  </a:moveTo>
                  <a:cubicBezTo>
                    <a:pt x="7781" y="0"/>
                    <a:pt x="7721" y="152"/>
                    <a:pt x="7812" y="274"/>
                  </a:cubicBezTo>
                  <a:cubicBezTo>
                    <a:pt x="7842" y="304"/>
                    <a:pt x="7903" y="304"/>
                    <a:pt x="7933" y="304"/>
                  </a:cubicBezTo>
                  <a:lnTo>
                    <a:pt x="8268" y="304"/>
                  </a:lnTo>
                  <a:cubicBezTo>
                    <a:pt x="8389" y="304"/>
                    <a:pt x="8481" y="122"/>
                    <a:pt x="8389" y="31"/>
                  </a:cubicBezTo>
                  <a:cubicBezTo>
                    <a:pt x="8359" y="0"/>
                    <a:pt x="8298" y="0"/>
                    <a:pt x="8268" y="0"/>
                  </a:cubicBezTo>
                  <a:close/>
                  <a:moveTo>
                    <a:pt x="9240" y="0"/>
                  </a:moveTo>
                  <a:cubicBezTo>
                    <a:pt x="9088" y="0"/>
                    <a:pt x="9028" y="152"/>
                    <a:pt x="9119" y="274"/>
                  </a:cubicBezTo>
                  <a:cubicBezTo>
                    <a:pt x="9149" y="304"/>
                    <a:pt x="9180" y="304"/>
                    <a:pt x="9240" y="304"/>
                  </a:cubicBezTo>
                  <a:lnTo>
                    <a:pt x="9544" y="304"/>
                  </a:lnTo>
                  <a:cubicBezTo>
                    <a:pt x="9696" y="304"/>
                    <a:pt x="9757" y="122"/>
                    <a:pt x="9666" y="31"/>
                  </a:cubicBezTo>
                  <a:cubicBezTo>
                    <a:pt x="9636" y="0"/>
                    <a:pt x="9605" y="0"/>
                    <a:pt x="9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6416050" y="2000325"/>
              <a:ext cx="276625" cy="7625"/>
            </a:xfrm>
            <a:custGeom>
              <a:rect b="b" l="l" r="r" t="t"/>
              <a:pathLst>
                <a:path extrusionOk="0" h="305" w="11065">
                  <a:moveTo>
                    <a:pt x="10851" y="304"/>
                  </a:moveTo>
                  <a:cubicBezTo>
                    <a:pt x="10973" y="304"/>
                    <a:pt x="11064" y="122"/>
                    <a:pt x="10943" y="31"/>
                  </a:cubicBezTo>
                  <a:cubicBezTo>
                    <a:pt x="10912" y="0"/>
                    <a:pt x="10882" y="0"/>
                    <a:pt x="10851" y="0"/>
                  </a:cubicBezTo>
                  <a:lnTo>
                    <a:pt x="10517" y="0"/>
                  </a:lnTo>
                  <a:cubicBezTo>
                    <a:pt x="10365" y="0"/>
                    <a:pt x="10304" y="152"/>
                    <a:pt x="10395" y="274"/>
                  </a:cubicBezTo>
                  <a:cubicBezTo>
                    <a:pt x="10426" y="304"/>
                    <a:pt x="10487" y="304"/>
                    <a:pt x="10517" y="304"/>
                  </a:cubicBezTo>
                  <a:close/>
                  <a:moveTo>
                    <a:pt x="213" y="0"/>
                  </a:moveTo>
                  <a:cubicBezTo>
                    <a:pt x="61" y="0"/>
                    <a:pt x="0" y="152"/>
                    <a:pt x="91" y="274"/>
                  </a:cubicBezTo>
                  <a:cubicBezTo>
                    <a:pt x="122" y="304"/>
                    <a:pt x="152" y="304"/>
                    <a:pt x="213" y="304"/>
                  </a:cubicBezTo>
                  <a:lnTo>
                    <a:pt x="517" y="304"/>
                  </a:lnTo>
                  <a:cubicBezTo>
                    <a:pt x="669" y="304"/>
                    <a:pt x="730" y="122"/>
                    <a:pt x="638" y="31"/>
                  </a:cubicBezTo>
                  <a:cubicBezTo>
                    <a:pt x="608" y="0"/>
                    <a:pt x="578" y="0"/>
                    <a:pt x="517" y="0"/>
                  </a:cubicBezTo>
                  <a:close/>
                  <a:moveTo>
                    <a:pt x="1489" y="0"/>
                  </a:moveTo>
                  <a:cubicBezTo>
                    <a:pt x="1368" y="0"/>
                    <a:pt x="1277" y="152"/>
                    <a:pt x="1368" y="274"/>
                  </a:cubicBezTo>
                  <a:cubicBezTo>
                    <a:pt x="1398" y="304"/>
                    <a:pt x="1459" y="304"/>
                    <a:pt x="1489" y="304"/>
                  </a:cubicBezTo>
                  <a:lnTo>
                    <a:pt x="1824" y="304"/>
                  </a:lnTo>
                  <a:cubicBezTo>
                    <a:pt x="1976" y="304"/>
                    <a:pt x="2037" y="122"/>
                    <a:pt x="1945" y="31"/>
                  </a:cubicBezTo>
                  <a:cubicBezTo>
                    <a:pt x="1915" y="0"/>
                    <a:pt x="1854" y="0"/>
                    <a:pt x="1824" y="0"/>
                  </a:cubicBezTo>
                  <a:close/>
                  <a:moveTo>
                    <a:pt x="2796" y="0"/>
                  </a:moveTo>
                  <a:cubicBezTo>
                    <a:pt x="2644" y="0"/>
                    <a:pt x="2584" y="152"/>
                    <a:pt x="2675" y="274"/>
                  </a:cubicBezTo>
                  <a:cubicBezTo>
                    <a:pt x="2705" y="304"/>
                    <a:pt x="2736" y="304"/>
                    <a:pt x="2796" y="304"/>
                  </a:cubicBezTo>
                  <a:lnTo>
                    <a:pt x="3100" y="304"/>
                  </a:lnTo>
                  <a:cubicBezTo>
                    <a:pt x="3252" y="304"/>
                    <a:pt x="3313" y="122"/>
                    <a:pt x="3222" y="31"/>
                  </a:cubicBezTo>
                  <a:cubicBezTo>
                    <a:pt x="3192" y="0"/>
                    <a:pt x="3161" y="0"/>
                    <a:pt x="3100" y="0"/>
                  </a:cubicBezTo>
                  <a:close/>
                  <a:moveTo>
                    <a:pt x="4073" y="0"/>
                  </a:moveTo>
                  <a:cubicBezTo>
                    <a:pt x="3921" y="0"/>
                    <a:pt x="3860" y="152"/>
                    <a:pt x="3952" y="274"/>
                  </a:cubicBezTo>
                  <a:cubicBezTo>
                    <a:pt x="3982" y="304"/>
                    <a:pt x="4043" y="304"/>
                    <a:pt x="4073" y="304"/>
                  </a:cubicBezTo>
                  <a:lnTo>
                    <a:pt x="4407" y="304"/>
                  </a:lnTo>
                  <a:cubicBezTo>
                    <a:pt x="4529" y="304"/>
                    <a:pt x="4620" y="122"/>
                    <a:pt x="4499" y="31"/>
                  </a:cubicBezTo>
                  <a:cubicBezTo>
                    <a:pt x="4468" y="0"/>
                    <a:pt x="4438" y="0"/>
                    <a:pt x="4407" y="0"/>
                  </a:cubicBezTo>
                  <a:close/>
                  <a:moveTo>
                    <a:pt x="5350" y="0"/>
                  </a:moveTo>
                  <a:cubicBezTo>
                    <a:pt x="5228" y="0"/>
                    <a:pt x="5137" y="152"/>
                    <a:pt x="5259" y="274"/>
                  </a:cubicBezTo>
                  <a:cubicBezTo>
                    <a:pt x="5289" y="304"/>
                    <a:pt x="5319" y="304"/>
                    <a:pt x="5350" y="304"/>
                  </a:cubicBezTo>
                  <a:lnTo>
                    <a:pt x="5684" y="304"/>
                  </a:lnTo>
                  <a:cubicBezTo>
                    <a:pt x="5836" y="304"/>
                    <a:pt x="5897" y="122"/>
                    <a:pt x="5806" y="31"/>
                  </a:cubicBezTo>
                  <a:cubicBezTo>
                    <a:pt x="5775" y="0"/>
                    <a:pt x="5745" y="0"/>
                    <a:pt x="5684" y="0"/>
                  </a:cubicBezTo>
                  <a:close/>
                  <a:moveTo>
                    <a:pt x="6657" y="0"/>
                  </a:moveTo>
                  <a:cubicBezTo>
                    <a:pt x="6505" y="0"/>
                    <a:pt x="6444" y="152"/>
                    <a:pt x="6535" y="274"/>
                  </a:cubicBezTo>
                  <a:cubicBezTo>
                    <a:pt x="6566" y="304"/>
                    <a:pt x="6596" y="304"/>
                    <a:pt x="6657" y="304"/>
                  </a:cubicBezTo>
                  <a:lnTo>
                    <a:pt x="6961" y="304"/>
                  </a:lnTo>
                  <a:cubicBezTo>
                    <a:pt x="7113" y="304"/>
                    <a:pt x="7204" y="122"/>
                    <a:pt x="7082" y="31"/>
                  </a:cubicBezTo>
                  <a:cubicBezTo>
                    <a:pt x="7052" y="0"/>
                    <a:pt x="7021" y="0"/>
                    <a:pt x="6961" y="0"/>
                  </a:cubicBezTo>
                  <a:close/>
                  <a:moveTo>
                    <a:pt x="7933" y="0"/>
                  </a:moveTo>
                  <a:cubicBezTo>
                    <a:pt x="7812" y="0"/>
                    <a:pt x="7721" y="152"/>
                    <a:pt x="7812" y="274"/>
                  </a:cubicBezTo>
                  <a:cubicBezTo>
                    <a:pt x="7873" y="304"/>
                    <a:pt x="7903" y="304"/>
                    <a:pt x="7933" y="304"/>
                  </a:cubicBezTo>
                  <a:lnTo>
                    <a:pt x="8268" y="304"/>
                  </a:lnTo>
                  <a:cubicBezTo>
                    <a:pt x="8420" y="304"/>
                    <a:pt x="8480" y="122"/>
                    <a:pt x="8389" y="31"/>
                  </a:cubicBezTo>
                  <a:cubicBezTo>
                    <a:pt x="8359" y="0"/>
                    <a:pt x="8298" y="0"/>
                    <a:pt x="8268" y="0"/>
                  </a:cubicBezTo>
                  <a:close/>
                  <a:moveTo>
                    <a:pt x="9240" y="0"/>
                  </a:moveTo>
                  <a:cubicBezTo>
                    <a:pt x="9088" y="0"/>
                    <a:pt x="9028" y="152"/>
                    <a:pt x="9119" y="274"/>
                  </a:cubicBezTo>
                  <a:cubicBezTo>
                    <a:pt x="9149" y="304"/>
                    <a:pt x="9180" y="304"/>
                    <a:pt x="9240" y="304"/>
                  </a:cubicBezTo>
                  <a:lnTo>
                    <a:pt x="9544" y="304"/>
                  </a:lnTo>
                  <a:cubicBezTo>
                    <a:pt x="9696" y="304"/>
                    <a:pt x="9757" y="122"/>
                    <a:pt x="9666" y="31"/>
                  </a:cubicBezTo>
                  <a:cubicBezTo>
                    <a:pt x="9636" y="0"/>
                    <a:pt x="9605" y="0"/>
                    <a:pt x="9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" name="Google Shape;253;p20"/>
          <p:cNvGrpSpPr/>
          <p:nvPr/>
        </p:nvGrpSpPr>
        <p:grpSpPr>
          <a:xfrm rot="10800000">
            <a:off x="1905325" y="4608250"/>
            <a:ext cx="1300950" cy="439250"/>
            <a:chOff x="5555850" y="1728275"/>
            <a:chExt cx="1300950" cy="439250"/>
          </a:xfrm>
        </p:grpSpPr>
        <p:sp>
          <p:nvSpPr>
            <p:cNvPr id="254" name="Google Shape;254;p20"/>
            <p:cNvSpPr/>
            <p:nvPr/>
          </p:nvSpPr>
          <p:spPr>
            <a:xfrm>
              <a:off x="5555850" y="1728275"/>
              <a:ext cx="1300950" cy="439250"/>
            </a:xfrm>
            <a:custGeom>
              <a:rect b="b" l="l" r="r" t="t"/>
              <a:pathLst>
                <a:path extrusionOk="0" h="17570" w="52038">
                  <a:moveTo>
                    <a:pt x="32706" y="9636"/>
                  </a:moveTo>
                  <a:cubicBezTo>
                    <a:pt x="32645" y="10183"/>
                    <a:pt x="32341" y="11399"/>
                    <a:pt x="31034" y="11460"/>
                  </a:cubicBezTo>
                  <a:cubicBezTo>
                    <a:pt x="29879" y="11490"/>
                    <a:pt x="28785" y="10761"/>
                    <a:pt x="27843" y="9849"/>
                  </a:cubicBezTo>
                  <a:cubicBezTo>
                    <a:pt x="27387" y="10335"/>
                    <a:pt x="26961" y="10852"/>
                    <a:pt x="26596" y="11277"/>
                  </a:cubicBezTo>
                  <a:cubicBezTo>
                    <a:pt x="26475" y="11460"/>
                    <a:pt x="26353" y="11612"/>
                    <a:pt x="26292" y="11673"/>
                  </a:cubicBezTo>
                  <a:lnTo>
                    <a:pt x="26292" y="11673"/>
                  </a:lnTo>
                  <a:lnTo>
                    <a:pt x="26292" y="11673"/>
                  </a:lnTo>
                  <a:cubicBezTo>
                    <a:pt x="26262" y="11673"/>
                    <a:pt x="26262" y="11703"/>
                    <a:pt x="26262" y="11703"/>
                  </a:cubicBezTo>
                  <a:lnTo>
                    <a:pt x="26262" y="11703"/>
                  </a:lnTo>
                  <a:cubicBezTo>
                    <a:pt x="26232" y="11733"/>
                    <a:pt x="26201" y="11733"/>
                    <a:pt x="26201" y="11764"/>
                  </a:cubicBezTo>
                  <a:lnTo>
                    <a:pt x="26171" y="11764"/>
                  </a:lnTo>
                  <a:lnTo>
                    <a:pt x="26171" y="11764"/>
                  </a:lnTo>
                  <a:lnTo>
                    <a:pt x="26171" y="11764"/>
                  </a:lnTo>
                  <a:lnTo>
                    <a:pt x="26171" y="11764"/>
                  </a:lnTo>
                  <a:lnTo>
                    <a:pt x="26171" y="11764"/>
                  </a:lnTo>
                  <a:lnTo>
                    <a:pt x="26171" y="11764"/>
                  </a:lnTo>
                  <a:lnTo>
                    <a:pt x="26171" y="11764"/>
                  </a:lnTo>
                  <a:lnTo>
                    <a:pt x="26171" y="11764"/>
                  </a:lnTo>
                  <a:lnTo>
                    <a:pt x="26171" y="11764"/>
                  </a:lnTo>
                  <a:lnTo>
                    <a:pt x="26140" y="11764"/>
                  </a:lnTo>
                  <a:lnTo>
                    <a:pt x="26140" y="11764"/>
                  </a:lnTo>
                  <a:cubicBezTo>
                    <a:pt x="26110" y="11794"/>
                    <a:pt x="26080" y="11794"/>
                    <a:pt x="26049" y="11794"/>
                  </a:cubicBezTo>
                  <a:lnTo>
                    <a:pt x="26049" y="11794"/>
                  </a:lnTo>
                  <a:lnTo>
                    <a:pt x="26049" y="11794"/>
                  </a:lnTo>
                  <a:lnTo>
                    <a:pt x="26049" y="11794"/>
                  </a:lnTo>
                  <a:lnTo>
                    <a:pt x="26049" y="11794"/>
                  </a:lnTo>
                  <a:lnTo>
                    <a:pt x="26049" y="11794"/>
                  </a:lnTo>
                  <a:lnTo>
                    <a:pt x="26049" y="11794"/>
                  </a:lnTo>
                  <a:lnTo>
                    <a:pt x="26049" y="11794"/>
                  </a:lnTo>
                  <a:lnTo>
                    <a:pt x="26049" y="11794"/>
                  </a:lnTo>
                  <a:lnTo>
                    <a:pt x="26049" y="11794"/>
                  </a:lnTo>
                  <a:lnTo>
                    <a:pt x="26019" y="11794"/>
                  </a:lnTo>
                  <a:lnTo>
                    <a:pt x="26019" y="11794"/>
                  </a:lnTo>
                  <a:lnTo>
                    <a:pt x="26019" y="11794"/>
                  </a:lnTo>
                  <a:lnTo>
                    <a:pt x="26019" y="11794"/>
                  </a:lnTo>
                  <a:lnTo>
                    <a:pt x="26019" y="11794"/>
                  </a:lnTo>
                  <a:lnTo>
                    <a:pt x="26019" y="11794"/>
                  </a:lnTo>
                  <a:lnTo>
                    <a:pt x="26019" y="11794"/>
                  </a:lnTo>
                  <a:lnTo>
                    <a:pt x="26019" y="11794"/>
                  </a:lnTo>
                  <a:lnTo>
                    <a:pt x="25988" y="11794"/>
                  </a:lnTo>
                  <a:lnTo>
                    <a:pt x="25988" y="11794"/>
                  </a:lnTo>
                  <a:cubicBezTo>
                    <a:pt x="25958" y="11794"/>
                    <a:pt x="25928" y="11794"/>
                    <a:pt x="25928" y="11764"/>
                  </a:cubicBezTo>
                  <a:lnTo>
                    <a:pt x="25928" y="11764"/>
                  </a:lnTo>
                  <a:lnTo>
                    <a:pt x="25897" y="11764"/>
                  </a:lnTo>
                  <a:lnTo>
                    <a:pt x="25897" y="11764"/>
                  </a:lnTo>
                  <a:lnTo>
                    <a:pt x="25897" y="11764"/>
                  </a:lnTo>
                  <a:lnTo>
                    <a:pt x="25897" y="11764"/>
                  </a:lnTo>
                  <a:lnTo>
                    <a:pt x="25897" y="11764"/>
                  </a:lnTo>
                  <a:lnTo>
                    <a:pt x="25897" y="11764"/>
                  </a:lnTo>
                  <a:lnTo>
                    <a:pt x="25897" y="11764"/>
                  </a:lnTo>
                  <a:lnTo>
                    <a:pt x="25897" y="11764"/>
                  </a:lnTo>
                  <a:lnTo>
                    <a:pt x="25897" y="11764"/>
                  </a:lnTo>
                  <a:lnTo>
                    <a:pt x="25867" y="11764"/>
                  </a:lnTo>
                  <a:cubicBezTo>
                    <a:pt x="25867" y="11733"/>
                    <a:pt x="25836" y="11733"/>
                    <a:pt x="25806" y="11703"/>
                  </a:cubicBezTo>
                  <a:lnTo>
                    <a:pt x="25806" y="11703"/>
                  </a:lnTo>
                  <a:cubicBezTo>
                    <a:pt x="25806" y="11703"/>
                    <a:pt x="25776" y="11673"/>
                    <a:pt x="25776" y="11673"/>
                  </a:cubicBezTo>
                  <a:lnTo>
                    <a:pt x="25776" y="11673"/>
                  </a:lnTo>
                  <a:lnTo>
                    <a:pt x="25776" y="11673"/>
                  </a:lnTo>
                  <a:cubicBezTo>
                    <a:pt x="25715" y="11612"/>
                    <a:pt x="25593" y="11460"/>
                    <a:pt x="25472" y="11277"/>
                  </a:cubicBezTo>
                  <a:cubicBezTo>
                    <a:pt x="25107" y="10852"/>
                    <a:pt x="24681" y="10335"/>
                    <a:pt x="24226" y="9849"/>
                  </a:cubicBezTo>
                  <a:cubicBezTo>
                    <a:pt x="23283" y="10761"/>
                    <a:pt x="22189" y="11490"/>
                    <a:pt x="21034" y="11460"/>
                  </a:cubicBezTo>
                  <a:cubicBezTo>
                    <a:pt x="19697" y="11399"/>
                    <a:pt x="19423" y="10183"/>
                    <a:pt x="19362" y="9636"/>
                  </a:cubicBezTo>
                  <a:lnTo>
                    <a:pt x="13891" y="9636"/>
                  </a:lnTo>
                  <a:lnTo>
                    <a:pt x="13891" y="9636"/>
                  </a:lnTo>
                  <a:lnTo>
                    <a:pt x="4286" y="9636"/>
                  </a:lnTo>
                  <a:cubicBezTo>
                    <a:pt x="3283" y="9636"/>
                    <a:pt x="2371" y="10062"/>
                    <a:pt x="1733" y="10700"/>
                  </a:cubicBezTo>
                  <a:cubicBezTo>
                    <a:pt x="1064" y="11369"/>
                    <a:pt x="669" y="12280"/>
                    <a:pt x="669" y="13284"/>
                  </a:cubicBezTo>
                  <a:cubicBezTo>
                    <a:pt x="669" y="14287"/>
                    <a:pt x="1064" y="15198"/>
                    <a:pt x="1733" y="15837"/>
                  </a:cubicBezTo>
                  <a:cubicBezTo>
                    <a:pt x="2371" y="16505"/>
                    <a:pt x="3283" y="16901"/>
                    <a:pt x="4286" y="16901"/>
                  </a:cubicBezTo>
                  <a:cubicBezTo>
                    <a:pt x="4803" y="16901"/>
                    <a:pt x="5259" y="16718"/>
                    <a:pt x="5593" y="16384"/>
                  </a:cubicBezTo>
                  <a:cubicBezTo>
                    <a:pt x="5927" y="16050"/>
                    <a:pt x="6140" y="15594"/>
                    <a:pt x="6140" y="15077"/>
                  </a:cubicBezTo>
                  <a:cubicBezTo>
                    <a:pt x="6140" y="14560"/>
                    <a:pt x="5927" y="14104"/>
                    <a:pt x="5593" y="13770"/>
                  </a:cubicBezTo>
                  <a:cubicBezTo>
                    <a:pt x="5411" y="13618"/>
                    <a:pt x="5228" y="13496"/>
                    <a:pt x="5015" y="13405"/>
                  </a:cubicBezTo>
                  <a:cubicBezTo>
                    <a:pt x="4863" y="13618"/>
                    <a:pt x="4590" y="13770"/>
                    <a:pt x="4286" y="13770"/>
                  </a:cubicBezTo>
                  <a:cubicBezTo>
                    <a:pt x="3830" y="13770"/>
                    <a:pt x="3435" y="13405"/>
                    <a:pt x="3435" y="12919"/>
                  </a:cubicBezTo>
                  <a:cubicBezTo>
                    <a:pt x="3435" y="12463"/>
                    <a:pt x="3830" y="12068"/>
                    <a:pt x="4286" y="12068"/>
                  </a:cubicBezTo>
                  <a:cubicBezTo>
                    <a:pt x="4711" y="12068"/>
                    <a:pt x="5046" y="12372"/>
                    <a:pt x="5137" y="12736"/>
                  </a:cubicBezTo>
                  <a:cubicBezTo>
                    <a:pt x="5471" y="12858"/>
                    <a:pt x="5775" y="13071"/>
                    <a:pt x="6049" y="13314"/>
                  </a:cubicBezTo>
                  <a:cubicBezTo>
                    <a:pt x="6505" y="13770"/>
                    <a:pt x="6778" y="14408"/>
                    <a:pt x="6778" y="15077"/>
                  </a:cubicBezTo>
                  <a:cubicBezTo>
                    <a:pt x="6778" y="15746"/>
                    <a:pt x="6505" y="16384"/>
                    <a:pt x="6049" y="16840"/>
                  </a:cubicBezTo>
                  <a:cubicBezTo>
                    <a:pt x="5593" y="17265"/>
                    <a:pt x="4985" y="17569"/>
                    <a:pt x="4286" y="17569"/>
                  </a:cubicBezTo>
                  <a:cubicBezTo>
                    <a:pt x="3100" y="17569"/>
                    <a:pt x="2037" y="17083"/>
                    <a:pt x="1277" y="16293"/>
                  </a:cubicBezTo>
                  <a:cubicBezTo>
                    <a:pt x="486" y="15533"/>
                    <a:pt x="0" y="14469"/>
                    <a:pt x="0" y="13284"/>
                  </a:cubicBezTo>
                  <a:cubicBezTo>
                    <a:pt x="0" y="12098"/>
                    <a:pt x="486" y="11034"/>
                    <a:pt x="1277" y="10274"/>
                  </a:cubicBezTo>
                  <a:cubicBezTo>
                    <a:pt x="2037" y="9484"/>
                    <a:pt x="3100" y="8998"/>
                    <a:pt x="4286" y="8998"/>
                  </a:cubicBezTo>
                  <a:lnTo>
                    <a:pt x="11490" y="8998"/>
                  </a:lnTo>
                  <a:cubicBezTo>
                    <a:pt x="11125" y="8785"/>
                    <a:pt x="10791" y="8542"/>
                    <a:pt x="10487" y="8238"/>
                  </a:cubicBezTo>
                  <a:cubicBezTo>
                    <a:pt x="9636" y="7356"/>
                    <a:pt x="9088" y="6141"/>
                    <a:pt x="9088" y="4834"/>
                  </a:cubicBezTo>
                  <a:cubicBezTo>
                    <a:pt x="9088" y="3496"/>
                    <a:pt x="9636" y="2311"/>
                    <a:pt x="10487" y="1429"/>
                  </a:cubicBezTo>
                  <a:cubicBezTo>
                    <a:pt x="11368" y="548"/>
                    <a:pt x="12584" y="1"/>
                    <a:pt x="13891" y="1"/>
                  </a:cubicBezTo>
                  <a:lnTo>
                    <a:pt x="13921" y="1"/>
                  </a:lnTo>
                  <a:cubicBezTo>
                    <a:pt x="14681" y="1"/>
                    <a:pt x="15350" y="335"/>
                    <a:pt x="15867" y="821"/>
                  </a:cubicBezTo>
                  <a:cubicBezTo>
                    <a:pt x="16353" y="1338"/>
                    <a:pt x="16687" y="2007"/>
                    <a:pt x="16687" y="2797"/>
                  </a:cubicBezTo>
                  <a:cubicBezTo>
                    <a:pt x="16687" y="3557"/>
                    <a:pt x="16353" y="4256"/>
                    <a:pt x="15867" y="4742"/>
                  </a:cubicBezTo>
                  <a:cubicBezTo>
                    <a:pt x="15563" y="5046"/>
                    <a:pt x="15168" y="5290"/>
                    <a:pt x="14742" y="5441"/>
                  </a:cubicBezTo>
                  <a:cubicBezTo>
                    <a:pt x="14651" y="5806"/>
                    <a:pt x="14317" y="6080"/>
                    <a:pt x="13891" y="6080"/>
                  </a:cubicBezTo>
                  <a:cubicBezTo>
                    <a:pt x="13435" y="6080"/>
                    <a:pt x="13040" y="5715"/>
                    <a:pt x="13040" y="5229"/>
                  </a:cubicBezTo>
                  <a:cubicBezTo>
                    <a:pt x="13040" y="4773"/>
                    <a:pt x="13435" y="4378"/>
                    <a:pt x="13891" y="4378"/>
                  </a:cubicBezTo>
                  <a:cubicBezTo>
                    <a:pt x="14195" y="4378"/>
                    <a:pt x="14468" y="4530"/>
                    <a:pt x="14620" y="4773"/>
                  </a:cubicBezTo>
                  <a:cubicBezTo>
                    <a:pt x="14924" y="4682"/>
                    <a:pt x="15198" y="4499"/>
                    <a:pt x="15411" y="4286"/>
                  </a:cubicBezTo>
                  <a:cubicBezTo>
                    <a:pt x="15806" y="3891"/>
                    <a:pt x="16019" y="3375"/>
                    <a:pt x="16019" y="2797"/>
                  </a:cubicBezTo>
                  <a:cubicBezTo>
                    <a:pt x="16019" y="2189"/>
                    <a:pt x="15806" y="1672"/>
                    <a:pt x="15411" y="1277"/>
                  </a:cubicBezTo>
                  <a:cubicBezTo>
                    <a:pt x="15016" y="882"/>
                    <a:pt x="14499" y="669"/>
                    <a:pt x="13891" y="669"/>
                  </a:cubicBezTo>
                  <a:lnTo>
                    <a:pt x="13891" y="669"/>
                  </a:lnTo>
                  <a:cubicBezTo>
                    <a:pt x="12736" y="669"/>
                    <a:pt x="11702" y="1125"/>
                    <a:pt x="10943" y="1885"/>
                  </a:cubicBezTo>
                  <a:cubicBezTo>
                    <a:pt x="10183" y="2645"/>
                    <a:pt x="9727" y="3679"/>
                    <a:pt x="9727" y="4834"/>
                  </a:cubicBezTo>
                  <a:cubicBezTo>
                    <a:pt x="9727" y="5989"/>
                    <a:pt x="10183" y="7022"/>
                    <a:pt x="10943" y="7782"/>
                  </a:cubicBezTo>
                  <a:cubicBezTo>
                    <a:pt x="11702" y="8542"/>
                    <a:pt x="12736" y="8998"/>
                    <a:pt x="13891" y="8998"/>
                  </a:cubicBezTo>
                  <a:lnTo>
                    <a:pt x="13891" y="8998"/>
                  </a:lnTo>
                  <a:lnTo>
                    <a:pt x="13891" y="8998"/>
                  </a:lnTo>
                  <a:lnTo>
                    <a:pt x="13891" y="8998"/>
                  </a:lnTo>
                  <a:lnTo>
                    <a:pt x="19362" y="8998"/>
                  </a:lnTo>
                  <a:cubicBezTo>
                    <a:pt x="19484" y="8420"/>
                    <a:pt x="19818" y="7417"/>
                    <a:pt x="21034" y="7356"/>
                  </a:cubicBezTo>
                  <a:cubicBezTo>
                    <a:pt x="22189" y="7296"/>
                    <a:pt x="23283" y="8025"/>
                    <a:pt x="24226" y="8937"/>
                  </a:cubicBezTo>
                  <a:cubicBezTo>
                    <a:pt x="24681" y="8451"/>
                    <a:pt x="25107" y="7964"/>
                    <a:pt x="25472" y="7508"/>
                  </a:cubicBezTo>
                  <a:cubicBezTo>
                    <a:pt x="25593" y="7356"/>
                    <a:pt x="25715" y="7204"/>
                    <a:pt x="25776" y="7144"/>
                  </a:cubicBezTo>
                  <a:lnTo>
                    <a:pt x="25776" y="7144"/>
                  </a:lnTo>
                  <a:lnTo>
                    <a:pt x="25776" y="7113"/>
                  </a:lnTo>
                  <a:cubicBezTo>
                    <a:pt x="25776" y="7113"/>
                    <a:pt x="25806" y="7113"/>
                    <a:pt x="25806" y="7113"/>
                  </a:cubicBezTo>
                  <a:lnTo>
                    <a:pt x="25806" y="7113"/>
                  </a:lnTo>
                  <a:cubicBezTo>
                    <a:pt x="25836" y="7083"/>
                    <a:pt x="25867" y="7052"/>
                    <a:pt x="25867" y="7052"/>
                  </a:cubicBezTo>
                  <a:lnTo>
                    <a:pt x="25897" y="7052"/>
                  </a:lnTo>
                  <a:lnTo>
                    <a:pt x="25897" y="7052"/>
                  </a:lnTo>
                  <a:lnTo>
                    <a:pt x="25897" y="7052"/>
                  </a:lnTo>
                  <a:lnTo>
                    <a:pt x="25897" y="7052"/>
                  </a:lnTo>
                  <a:lnTo>
                    <a:pt x="25897" y="7022"/>
                  </a:lnTo>
                  <a:lnTo>
                    <a:pt x="25897" y="7022"/>
                  </a:lnTo>
                  <a:lnTo>
                    <a:pt x="25897" y="7022"/>
                  </a:lnTo>
                  <a:lnTo>
                    <a:pt x="25897" y="7022"/>
                  </a:lnTo>
                  <a:lnTo>
                    <a:pt x="25897" y="7022"/>
                  </a:lnTo>
                  <a:lnTo>
                    <a:pt x="25928" y="7022"/>
                  </a:lnTo>
                  <a:lnTo>
                    <a:pt x="25928" y="7022"/>
                  </a:lnTo>
                  <a:cubicBezTo>
                    <a:pt x="25928" y="7022"/>
                    <a:pt x="25958" y="7022"/>
                    <a:pt x="25988" y="7022"/>
                  </a:cubicBezTo>
                  <a:lnTo>
                    <a:pt x="25988" y="7022"/>
                  </a:lnTo>
                  <a:lnTo>
                    <a:pt x="26019" y="7022"/>
                  </a:lnTo>
                  <a:lnTo>
                    <a:pt x="26019" y="7022"/>
                  </a:lnTo>
                  <a:lnTo>
                    <a:pt x="26019" y="7022"/>
                  </a:lnTo>
                  <a:lnTo>
                    <a:pt x="26019" y="6992"/>
                  </a:lnTo>
                  <a:lnTo>
                    <a:pt x="26019" y="6992"/>
                  </a:lnTo>
                  <a:lnTo>
                    <a:pt x="26019" y="6992"/>
                  </a:lnTo>
                  <a:lnTo>
                    <a:pt x="26019" y="6992"/>
                  </a:lnTo>
                  <a:lnTo>
                    <a:pt x="26019" y="6992"/>
                  </a:lnTo>
                  <a:lnTo>
                    <a:pt x="26049" y="6992"/>
                  </a:lnTo>
                  <a:lnTo>
                    <a:pt x="26049" y="6992"/>
                  </a:lnTo>
                  <a:lnTo>
                    <a:pt x="26049" y="6992"/>
                  </a:lnTo>
                  <a:lnTo>
                    <a:pt x="26049" y="6992"/>
                  </a:lnTo>
                  <a:lnTo>
                    <a:pt x="26049" y="6992"/>
                  </a:lnTo>
                  <a:lnTo>
                    <a:pt x="26049" y="7022"/>
                  </a:lnTo>
                  <a:lnTo>
                    <a:pt x="26049" y="7022"/>
                  </a:lnTo>
                  <a:lnTo>
                    <a:pt x="26049" y="7022"/>
                  </a:lnTo>
                  <a:lnTo>
                    <a:pt x="26049" y="7022"/>
                  </a:lnTo>
                  <a:lnTo>
                    <a:pt x="26049" y="7022"/>
                  </a:lnTo>
                  <a:cubicBezTo>
                    <a:pt x="26080" y="7022"/>
                    <a:pt x="26110" y="7022"/>
                    <a:pt x="26140" y="7022"/>
                  </a:cubicBezTo>
                  <a:lnTo>
                    <a:pt x="26140" y="7022"/>
                  </a:lnTo>
                  <a:lnTo>
                    <a:pt x="26171" y="7022"/>
                  </a:lnTo>
                  <a:lnTo>
                    <a:pt x="26171" y="7022"/>
                  </a:lnTo>
                  <a:lnTo>
                    <a:pt x="26171" y="7022"/>
                  </a:lnTo>
                  <a:lnTo>
                    <a:pt x="26171" y="7022"/>
                  </a:lnTo>
                  <a:lnTo>
                    <a:pt x="26171" y="7022"/>
                  </a:lnTo>
                  <a:lnTo>
                    <a:pt x="26171" y="7052"/>
                  </a:lnTo>
                  <a:lnTo>
                    <a:pt x="26171" y="7052"/>
                  </a:lnTo>
                  <a:lnTo>
                    <a:pt x="26171" y="7052"/>
                  </a:lnTo>
                  <a:lnTo>
                    <a:pt x="26171" y="7052"/>
                  </a:lnTo>
                  <a:lnTo>
                    <a:pt x="26171" y="7052"/>
                  </a:lnTo>
                  <a:cubicBezTo>
                    <a:pt x="26201" y="7052"/>
                    <a:pt x="26232" y="7083"/>
                    <a:pt x="26262" y="7113"/>
                  </a:cubicBezTo>
                  <a:lnTo>
                    <a:pt x="26262" y="7113"/>
                  </a:lnTo>
                  <a:cubicBezTo>
                    <a:pt x="26262" y="7113"/>
                    <a:pt x="26262" y="7113"/>
                    <a:pt x="26292" y="7113"/>
                  </a:cubicBezTo>
                  <a:lnTo>
                    <a:pt x="26292" y="7144"/>
                  </a:lnTo>
                  <a:lnTo>
                    <a:pt x="26292" y="7144"/>
                  </a:lnTo>
                  <a:cubicBezTo>
                    <a:pt x="26353" y="7204"/>
                    <a:pt x="26475" y="7356"/>
                    <a:pt x="26596" y="7508"/>
                  </a:cubicBezTo>
                  <a:cubicBezTo>
                    <a:pt x="26961" y="7964"/>
                    <a:pt x="27387" y="8451"/>
                    <a:pt x="27843" y="8937"/>
                  </a:cubicBezTo>
                  <a:cubicBezTo>
                    <a:pt x="28785" y="8025"/>
                    <a:pt x="29879" y="7296"/>
                    <a:pt x="31034" y="7356"/>
                  </a:cubicBezTo>
                  <a:cubicBezTo>
                    <a:pt x="32250" y="7417"/>
                    <a:pt x="32584" y="8420"/>
                    <a:pt x="32676" y="8998"/>
                  </a:cubicBezTo>
                  <a:lnTo>
                    <a:pt x="38147" y="8998"/>
                  </a:lnTo>
                  <a:cubicBezTo>
                    <a:pt x="39302" y="8998"/>
                    <a:pt x="40366" y="8542"/>
                    <a:pt x="41095" y="7782"/>
                  </a:cubicBezTo>
                  <a:cubicBezTo>
                    <a:pt x="41855" y="7022"/>
                    <a:pt x="42341" y="5989"/>
                    <a:pt x="42341" y="4834"/>
                  </a:cubicBezTo>
                  <a:cubicBezTo>
                    <a:pt x="42341" y="3679"/>
                    <a:pt x="41855" y="2645"/>
                    <a:pt x="41095" y="1885"/>
                  </a:cubicBezTo>
                  <a:cubicBezTo>
                    <a:pt x="40366" y="1125"/>
                    <a:pt x="39302" y="669"/>
                    <a:pt x="38147" y="669"/>
                  </a:cubicBezTo>
                  <a:cubicBezTo>
                    <a:pt x="37569" y="669"/>
                    <a:pt x="37052" y="882"/>
                    <a:pt x="36657" y="1277"/>
                  </a:cubicBezTo>
                  <a:cubicBezTo>
                    <a:pt x="36262" y="1672"/>
                    <a:pt x="36019" y="2189"/>
                    <a:pt x="36019" y="2797"/>
                  </a:cubicBezTo>
                  <a:cubicBezTo>
                    <a:pt x="36019" y="3375"/>
                    <a:pt x="36262" y="3891"/>
                    <a:pt x="36657" y="4286"/>
                  </a:cubicBezTo>
                  <a:cubicBezTo>
                    <a:pt x="36870" y="4499"/>
                    <a:pt x="37144" y="4682"/>
                    <a:pt x="37417" y="4773"/>
                  </a:cubicBezTo>
                  <a:cubicBezTo>
                    <a:pt x="37569" y="4530"/>
                    <a:pt x="37843" y="4378"/>
                    <a:pt x="38147" y="4378"/>
                  </a:cubicBezTo>
                  <a:cubicBezTo>
                    <a:pt x="38633" y="4378"/>
                    <a:pt x="39028" y="4773"/>
                    <a:pt x="39028" y="5229"/>
                  </a:cubicBezTo>
                  <a:cubicBezTo>
                    <a:pt x="39028" y="5715"/>
                    <a:pt x="38633" y="6080"/>
                    <a:pt x="38147" y="6080"/>
                  </a:cubicBezTo>
                  <a:cubicBezTo>
                    <a:pt x="37752" y="6080"/>
                    <a:pt x="37417" y="5806"/>
                    <a:pt x="37326" y="5441"/>
                  </a:cubicBezTo>
                  <a:cubicBezTo>
                    <a:pt x="36901" y="5290"/>
                    <a:pt x="36505" y="5046"/>
                    <a:pt x="36201" y="4742"/>
                  </a:cubicBezTo>
                  <a:cubicBezTo>
                    <a:pt x="35685" y="4256"/>
                    <a:pt x="35381" y="3557"/>
                    <a:pt x="35381" y="2797"/>
                  </a:cubicBezTo>
                  <a:cubicBezTo>
                    <a:pt x="35381" y="2007"/>
                    <a:pt x="35685" y="1338"/>
                    <a:pt x="36201" y="821"/>
                  </a:cubicBezTo>
                  <a:cubicBezTo>
                    <a:pt x="36688" y="335"/>
                    <a:pt x="37387" y="1"/>
                    <a:pt x="38147" y="1"/>
                  </a:cubicBezTo>
                  <a:cubicBezTo>
                    <a:pt x="39484" y="1"/>
                    <a:pt x="40700" y="548"/>
                    <a:pt x="41551" y="1429"/>
                  </a:cubicBezTo>
                  <a:cubicBezTo>
                    <a:pt x="42433" y="2311"/>
                    <a:pt x="42980" y="3496"/>
                    <a:pt x="42980" y="4834"/>
                  </a:cubicBezTo>
                  <a:cubicBezTo>
                    <a:pt x="42980" y="6141"/>
                    <a:pt x="42433" y="7356"/>
                    <a:pt x="41551" y="8238"/>
                  </a:cubicBezTo>
                  <a:cubicBezTo>
                    <a:pt x="41278" y="8542"/>
                    <a:pt x="40913" y="8785"/>
                    <a:pt x="40548" y="8998"/>
                  </a:cubicBezTo>
                  <a:lnTo>
                    <a:pt x="47782" y="8998"/>
                  </a:lnTo>
                  <a:cubicBezTo>
                    <a:pt x="48937" y="8998"/>
                    <a:pt x="50001" y="9484"/>
                    <a:pt x="50791" y="10274"/>
                  </a:cubicBezTo>
                  <a:cubicBezTo>
                    <a:pt x="51582" y="11034"/>
                    <a:pt x="52038" y="12098"/>
                    <a:pt x="52038" y="13284"/>
                  </a:cubicBezTo>
                  <a:cubicBezTo>
                    <a:pt x="52038" y="14469"/>
                    <a:pt x="51582" y="15533"/>
                    <a:pt x="50791" y="16293"/>
                  </a:cubicBezTo>
                  <a:cubicBezTo>
                    <a:pt x="50001" y="17083"/>
                    <a:pt x="48937" y="17569"/>
                    <a:pt x="47782" y="17569"/>
                  </a:cubicBezTo>
                  <a:cubicBezTo>
                    <a:pt x="47083" y="17569"/>
                    <a:pt x="46475" y="17265"/>
                    <a:pt x="46019" y="16840"/>
                  </a:cubicBezTo>
                  <a:cubicBezTo>
                    <a:pt x="45563" y="16384"/>
                    <a:pt x="45290" y="15746"/>
                    <a:pt x="45290" y="15077"/>
                  </a:cubicBezTo>
                  <a:cubicBezTo>
                    <a:pt x="45290" y="14408"/>
                    <a:pt x="45563" y="13770"/>
                    <a:pt x="46019" y="13314"/>
                  </a:cubicBezTo>
                  <a:cubicBezTo>
                    <a:pt x="46262" y="13071"/>
                    <a:pt x="46597" y="12858"/>
                    <a:pt x="46931" y="12736"/>
                  </a:cubicBezTo>
                  <a:cubicBezTo>
                    <a:pt x="47022" y="12372"/>
                    <a:pt x="47357" y="12068"/>
                    <a:pt x="47782" y="12068"/>
                  </a:cubicBezTo>
                  <a:cubicBezTo>
                    <a:pt x="48238" y="12068"/>
                    <a:pt x="48633" y="12463"/>
                    <a:pt x="48633" y="12919"/>
                  </a:cubicBezTo>
                  <a:cubicBezTo>
                    <a:pt x="48633" y="13405"/>
                    <a:pt x="48238" y="13770"/>
                    <a:pt x="47782" y="13770"/>
                  </a:cubicBezTo>
                  <a:cubicBezTo>
                    <a:pt x="47478" y="13770"/>
                    <a:pt x="47205" y="13618"/>
                    <a:pt x="47053" y="13405"/>
                  </a:cubicBezTo>
                  <a:cubicBezTo>
                    <a:pt x="46840" y="13496"/>
                    <a:pt x="46627" y="13618"/>
                    <a:pt x="46475" y="13770"/>
                  </a:cubicBezTo>
                  <a:cubicBezTo>
                    <a:pt x="46141" y="14104"/>
                    <a:pt x="45928" y="14560"/>
                    <a:pt x="45928" y="15077"/>
                  </a:cubicBezTo>
                  <a:cubicBezTo>
                    <a:pt x="45928" y="15594"/>
                    <a:pt x="46141" y="16050"/>
                    <a:pt x="46475" y="16384"/>
                  </a:cubicBezTo>
                  <a:cubicBezTo>
                    <a:pt x="46810" y="16718"/>
                    <a:pt x="47265" y="16901"/>
                    <a:pt x="47782" y="16901"/>
                  </a:cubicBezTo>
                  <a:cubicBezTo>
                    <a:pt x="48755" y="16901"/>
                    <a:pt x="49667" y="16505"/>
                    <a:pt x="50335" y="15837"/>
                  </a:cubicBezTo>
                  <a:cubicBezTo>
                    <a:pt x="51004" y="15198"/>
                    <a:pt x="51399" y="14287"/>
                    <a:pt x="51399" y="13284"/>
                  </a:cubicBezTo>
                  <a:cubicBezTo>
                    <a:pt x="51399" y="12280"/>
                    <a:pt x="51004" y="11369"/>
                    <a:pt x="50335" y="10700"/>
                  </a:cubicBezTo>
                  <a:cubicBezTo>
                    <a:pt x="49667" y="10062"/>
                    <a:pt x="48755" y="9636"/>
                    <a:pt x="47782" y="9636"/>
                  </a:cubicBezTo>
                  <a:lnTo>
                    <a:pt x="38147" y="9636"/>
                  </a:lnTo>
                  <a:close/>
                  <a:moveTo>
                    <a:pt x="32098" y="9363"/>
                  </a:moveTo>
                  <a:cubicBezTo>
                    <a:pt x="32068" y="9363"/>
                    <a:pt x="32068" y="9332"/>
                    <a:pt x="32068" y="9332"/>
                  </a:cubicBezTo>
                  <a:lnTo>
                    <a:pt x="32068" y="9302"/>
                  </a:lnTo>
                  <a:cubicBezTo>
                    <a:pt x="32068" y="8998"/>
                    <a:pt x="31916" y="8025"/>
                    <a:pt x="31004" y="7995"/>
                  </a:cubicBezTo>
                  <a:cubicBezTo>
                    <a:pt x="30061" y="7934"/>
                    <a:pt x="29119" y="8603"/>
                    <a:pt x="28299" y="9393"/>
                  </a:cubicBezTo>
                  <a:cubicBezTo>
                    <a:pt x="29119" y="10214"/>
                    <a:pt x="30061" y="10852"/>
                    <a:pt x="31004" y="10822"/>
                  </a:cubicBezTo>
                  <a:cubicBezTo>
                    <a:pt x="32068" y="10761"/>
                    <a:pt x="32098" y="9454"/>
                    <a:pt x="32098" y="9393"/>
                  </a:cubicBezTo>
                  <a:lnTo>
                    <a:pt x="32098" y="9393"/>
                  </a:lnTo>
                  <a:lnTo>
                    <a:pt x="32098" y="9393"/>
                  </a:lnTo>
                  <a:lnTo>
                    <a:pt x="32098" y="9393"/>
                  </a:lnTo>
                  <a:cubicBezTo>
                    <a:pt x="32098" y="9393"/>
                    <a:pt x="32098" y="9393"/>
                    <a:pt x="32098" y="9363"/>
                  </a:cubicBezTo>
                  <a:close/>
                  <a:moveTo>
                    <a:pt x="26019" y="10973"/>
                  </a:moveTo>
                  <a:lnTo>
                    <a:pt x="26110" y="10882"/>
                  </a:lnTo>
                  <a:cubicBezTo>
                    <a:pt x="26475" y="10426"/>
                    <a:pt x="26900" y="9910"/>
                    <a:pt x="27387" y="9393"/>
                  </a:cubicBezTo>
                  <a:cubicBezTo>
                    <a:pt x="26900" y="8907"/>
                    <a:pt x="26475" y="8390"/>
                    <a:pt x="26110" y="7934"/>
                  </a:cubicBezTo>
                  <a:lnTo>
                    <a:pt x="26019" y="7843"/>
                  </a:lnTo>
                  <a:lnTo>
                    <a:pt x="25958" y="7934"/>
                  </a:lnTo>
                  <a:cubicBezTo>
                    <a:pt x="25593" y="8390"/>
                    <a:pt x="25168" y="8907"/>
                    <a:pt x="24681" y="9393"/>
                  </a:cubicBezTo>
                  <a:cubicBezTo>
                    <a:pt x="25168" y="9910"/>
                    <a:pt x="25593" y="10426"/>
                    <a:pt x="25958" y="10882"/>
                  </a:cubicBezTo>
                  <a:close/>
                  <a:moveTo>
                    <a:pt x="19970" y="9393"/>
                  </a:moveTo>
                  <a:lnTo>
                    <a:pt x="19970" y="9393"/>
                  </a:lnTo>
                  <a:lnTo>
                    <a:pt x="19970" y="9393"/>
                  </a:lnTo>
                  <a:lnTo>
                    <a:pt x="19970" y="9393"/>
                  </a:lnTo>
                  <a:cubicBezTo>
                    <a:pt x="19970" y="9454"/>
                    <a:pt x="20001" y="10761"/>
                    <a:pt x="21064" y="10822"/>
                  </a:cubicBezTo>
                  <a:cubicBezTo>
                    <a:pt x="22007" y="10852"/>
                    <a:pt x="22949" y="10214"/>
                    <a:pt x="23770" y="9393"/>
                  </a:cubicBezTo>
                  <a:cubicBezTo>
                    <a:pt x="22949" y="8603"/>
                    <a:pt x="22007" y="7934"/>
                    <a:pt x="21064" y="7995"/>
                  </a:cubicBezTo>
                  <a:cubicBezTo>
                    <a:pt x="20001" y="8025"/>
                    <a:pt x="19970" y="9332"/>
                    <a:pt x="19970" y="939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5738225" y="2000325"/>
              <a:ext cx="276625" cy="7625"/>
            </a:xfrm>
            <a:custGeom>
              <a:rect b="b" l="l" r="r" t="t"/>
              <a:pathLst>
                <a:path extrusionOk="0" h="305" w="11065">
                  <a:moveTo>
                    <a:pt x="10851" y="304"/>
                  </a:moveTo>
                  <a:cubicBezTo>
                    <a:pt x="10973" y="304"/>
                    <a:pt x="11064" y="122"/>
                    <a:pt x="10943" y="31"/>
                  </a:cubicBezTo>
                  <a:cubicBezTo>
                    <a:pt x="10912" y="0"/>
                    <a:pt x="10882" y="0"/>
                    <a:pt x="10851" y="0"/>
                  </a:cubicBezTo>
                  <a:lnTo>
                    <a:pt x="10517" y="0"/>
                  </a:lnTo>
                  <a:cubicBezTo>
                    <a:pt x="10365" y="0"/>
                    <a:pt x="10304" y="152"/>
                    <a:pt x="10395" y="274"/>
                  </a:cubicBezTo>
                  <a:cubicBezTo>
                    <a:pt x="10426" y="304"/>
                    <a:pt x="10487" y="304"/>
                    <a:pt x="10517" y="304"/>
                  </a:cubicBezTo>
                  <a:close/>
                  <a:moveTo>
                    <a:pt x="213" y="0"/>
                  </a:moveTo>
                  <a:cubicBezTo>
                    <a:pt x="61" y="0"/>
                    <a:pt x="0" y="152"/>
                    <a:pt x="91" y="274"/>
                  </a:cubicBezTo>
                  <a:cubicBezTo>
                    <a:pt x="122" y="304"/>
                    <a:pt x="152" y="304"/>
                    <a:pt x="213" y="304"/>
                  </a:cubicBezTo>
                  <a:lnTo>
                    <a:pt x="517" y="304"/>
                  </a:lnTo>
                  <a:cubicBezTo>
                    <a:pt x="669" y="304"/>
                    <a:pt x="730" y="122"/>
                    <a:pt x="638" y="31"/>
                  </a:cubicBezTo>
                  <a:cubicBezTo>
                    <a:pt x="608" y="0"/>
                    <a:pt x="578" y="0"/>
                    <a:pt x="517" y="0"/>
                  </a:cubicBezTo>
                  <a:close/>
                  <a:moveTo>
                    <a:pt x="1489" y="0"/>
                  </a:moveTo>
                  <a:cubicBezTo>
                    <a:pt x="1338" y="0"/>
                    <a:pt x="1277" y="152"/>
                    <a:pt x="1368" y="274"/>
                  </a:cubicBezTo>
                  <a:cubicBezTo>
                    <a:pt x="1398" y="304"/>
                    <a:pt x="1459" y="304"/>
                    <a:pt x="1489" y="304"/>
                  </a:cubicBezTo>
                  <a:lnTo>
                    <a:pt x="1824" y="304"/>
                  </a:lnTo>
                  <a:cubicBezTo>
                    <a:pt x="1945" y="304"/>
                    <a:pt x="2037" y="122"/>
                    <a:pt x="1945" y="31"/>
                  </a:cubicBezTo>
                  <a:cubicBezTo>
                    <a:pt x="1885" y="0"/>
                    <a:pt x="1854" y="0"/>
                    <a:pt x="1824" y="0"/>
                  </a:cubicBezTo>
                  <a:close/>
                  <a:moveTo>
                    <a:pt x="2797" y="0"/>
                  </a:moveTo>
                  <a:cubicBezTo>
                    <a:pt x="2645" y="0"/>
                    <a:pt x="2553" y="152"/>
                    <a:pt x="2675" y="274"/>
                  </a:cubicBezTo>
                  <a:cubicBezTo>
                    <a:pt x="2705" y="304"/>
                    <a:pt x="2736" y="304"/>
                    <a:pt x="2797" y="304"/>
                  </a:cubicBezTo>
                  <a:lnTo>
                    <a:pt x="3100" y="304"/>
                  </a:lnTo>
                  <a:cubicBezTo>
                    <a:pt x="3252" y="304"/>
                    <a:pt x="3313" y="122"/>
                    <a:pt x="3222" y="31"/>
                  </a:cubicBezTo>
                  <a:cubicBezTo>
                    <a:pt x="3192" y="0"/>
                    <a:pt x="3161" y="0"/>
                    <a:pt x="3100" y="0"/>
                  </a:cubicBezTo>
                  <a:close/>
                  <a:moveTo>
                    <a:pt x="4073" y="0"/>
                  </a:moveTo>
                  <a:cubicBezTo>
                    <a:pt x="3921" y="0"/>
                    <a:pt x="3860" y="152"/>
                    <a:pt x="3952" y="274"/>
                  </a:cubicBezTo>
                  <a:cubicBezTo>
                    <a:pt x="3982" y="304"/>
                    <a:pt x="4012" y="304"/>
                    <a:pt x="4073" y="304"/>
                  </a:cubicBezTo>
                  <a:lnTo>
                    <a:pt x="4407" y="304"/>
                  </a:lnTo>
                  <a:cubicBezTo>
                    <a:pt x="4529" y="304"/>
                    <a:pt x="4620" y="122"/>
                    <a:pt x="4499" y="31"/>
                  </a:cubicBezTo>
                  <a:cubicBezTo>
                    <a:pt x="4468" y="0"/>
                    <a:pt x="4438" y="0"/>
                    <a:pt x="4407" y="0"/>
                  </a:cubicBezTo>
                  <a:close/>
                  <a:moveTo>
                    <a:pt x="5350" y="0"/>
                  </a:moveTo>
                  <a:cubicBezTo>
                    <a:pt x="5228" y="0"/>
                    <a:pt x="5137" y="152"/>
                    <a:pt x="5259" y="274"/>
                  </a:cubicBezTo>
                  <a:cubicBezTo>
                    <a:pt x="5289" y="304"/>
                    <a:pt x="5319" y="304"/>
                    <a:pt x="5350" y="304"/>
                  </a:cubicBezTo>
                  <a:lnTo>
                    <a:pt x="5684" y="304"/>
                  </a:lnTo>
                  <a:cubicBezTo>
                    <a:pt x="5836" y="304"/>
                    <a:pt x="5897" y="122"/>
                    <a:pt x="5806" y="31"/>
                  </a:cubicBezTo>
                  <a:cubicBezTo>
                    <a:pt x="5775" y="0"/>
                    <a:pt x="5714" y="0"/>
                    <a:pt x="5684" y="0"/>
                  </a:cubicBezTo>
                  <a:close/>
                  <a:moveTo>
                    <a:pt x="6657" y="0"/>
                  </a:moveTo>
                  <a:cubicBezTo>
                    <a:pt x="6505" y="0"/>
                    <a:pt x="6444" y="152"/>
                    <a:pt x="6535" y="274"/>
                  </a:cubicBezTo>
                  <a:cubicBezTo>
                    <a:pt x="6566" y="304"/>
                    <a:pt x="6596" y="304"/>
                    <a:pt x="6657" y="304"/>
                  </a:cubicBezTo>
                  <a:lnTo>
                    <a:pt x="6961" y="304"/>
                  </a:lnTo>
                  <a:cubicBezTo>
                    <a:pt x="7113" y="304"/>
                    <a:pt x="7173" y="122"/>
                    <a:pt x="7082" y="31"/>
                  </a:cubicBezTo>
                  <a:cubicBezTo>
                    <a:pt x="7052" y="0"/>
                    <a:pt x="7022" y="0"/>
                    <a:pt x="6961" y="0"/>
                  </a:cubicBezTo>
                  <a:close/>
                  <a:moveTo>
                    <a:pt x="7933" y="0"/>
                  </a:moveTo>
                  <a:cubicBezTo>
                    <a:pt x="7781" y="0"/>
                    <a:pt x="7721" y="152"/>
                    <a:pt x="7812" y="274"/>
                  </a:cubicBezTo>
                  <a:cubicBezTo>
                    <a:pt x="7842" y="304"/>
                    <a:pt x="7903" y="304"/>
                    <a:pt x="7933" y="304"/>
                  </a:cubicBezTo>
                  <a:lnTo>
                    <a:pt x="8268" y="304"/>
                  </a:lnTo>
                  <a:cubicBezTo>
                    <a:pt x="8389" y="304"/>
                    <a:pt x="8481" y="122"/>
                    <a:pt x="8389" y="31"/>
                  </a:cubicBezTo>
                  <a:cubicBezTo>
                    <a:pt x="8359" y="0"/>
                    <a:pt x="8298" y="0"/>
                    <a:pt x="8268" y="0"/>
                  </a:cubicBezTo>
                  <a:close/>
                  <a:moveTo>
                    <a:pt x="9240" y="0"/>
                  </a:moveTo>
                  <a:cubicBezTo>
                    <a:pt x="9088" y="0"/>
                    <a:pt x="9028" y="152"/>
                    <a:pt x="9119" y="274"/>
                  </a:cubicBezTo>
                  <a:cubicBezTo>
                    <a:pt x="9149" y="304"/>
                    <a:pt x="9180" y="304"/>
                    <a:pt x="9240" y="304"/>
                  </a:cubicBezTo>
                  <a:lnTo>
                    <a:pt x="9544" y="304"/>
                  </a:lnTo>
                  <a:cubicBezTo>
                    <a:pt x="9696" y="304"/>
                    <a:pt x="9757" y="122"/>
                    <a:pt x="9666" y="31"/>
                  </a:cubicBezTo>
                  <a:cubicBezTo>
                    <a:pt x="9636" y="0"/>
                    <a:pt x="9605" y="0"/>
                    <a:pt x="9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6416050" y="2000325"/>
              <a:ext cx="276625" cy="7625"/>
            </a:xfrm>
            <a:custGeom>
              <a:rect b="b" l="l" r="r" t="t"/>
              <a:pathLst>
                <a:path extrusionOk="0" h="305" w="11065">
                  <a:moveTo>
                    <a:pt x="10851" y="304"/>
                  </a:moveTo>
                  <a:cubicBezTo>
                    <a:pt x="10973" y="304"/>
                    <a:pt x="11064" y="122"/>
                    <a:pt x="10943" y="31"/>
                  </a:cubicBezTo>
                  <a:cubicBezTo>
                    <a:pt x="10912" y="0"/>
                    <a:pt x="10882" y="0"/>
                    <a:pt x="10851" y="0"/>
                  </a:cubicBezTo>
                  <a:lnTo>
                    <a:pt x="10517" y="0"/>
                  </a:lnTo>
                  <a:cubicBezTo>
                    <a:pt x="10365" y="0"/>
                    <a:pt x="10304" y="152"/>
                    <a:pt x="10395" y="274"/>
                  </a:cubicBezTo>
                  <a:cubicBezTo>
                    <a:pt x="10426" y="304"/>
                    <a:pt x="10487" y="304"/>
                    <a:pt x="10517" y="304"/>
                  </a:cubicBezTo>
                  <a:close/>
                  <a:moveTo>
                    <a:pt x="213" y="0"/>
                  </a:moveTo>
                  <a:cubicBezTo>
                    <a:pt x="61" y="0"/>
                    <a:pt x="0" y="152"/>
                    <a:pt x="91" y="274"/>
                  </a:cubicBezTo>
                  <a:cubicBezTo>
                    <a:pt x="122" y="304"/>
                    <a:pt x="152" y="304"/>
                    <a:pt x="213" y="304"/>
                  </a:cubicBezTo>
                  <a:lnTo>
                    <a:pt x="517" y="304"/>
                  </a:lnTo>
                  <a:cubicBezTo>
                    <a:pt x="669" y="304"/>
                    <a:pt x="730" y="122"/>
                    <a:pt x="638" y="31"/>
                  </a:cubicBezTo>
                  <a:cubicBezTo>
                    <a:pt x="608" y="0"/>
                    <a:pt x="578" y="0"/>
                    <a:pt x="517" y="0"/>
                  </a:cubicBezTo>
                  <a:close/>
                  <a:moveTo>
                    <a:pt x="1489" y="0"/>
                  </a:moveTo>
                  <a:cubicBezTo>
                    <a:pt x="1368" y="0"/>
                    <a:pt x="1277" y="152"/>
                    <a:pt x="1368" y="274"/>
                  </a:cubicBezTo>
                  <a:cubicBezTo>
                    <a:pt x="1398" y="304"/>
                    <a:pt x="1459" y="304"/>
                    <a:pt x="1489" y="304"/>
                  </a:cubicBezTo>
                  <a:lnTo>
                    <a:pt x="1824" y="304"/>
                  </a:lnTo>
                  <a:cubicBezTo>
                    <a:pt x="1976" y="304"/>
                    <a:pt x="2037" y="122"/>
                    <a:pt x="1945" y="31"/>
                  </a:cubicBezTo>
                  <a:cubicBezTo>
                    <a:pt x="1915" y="0"/>
                    <a:pt x="1854" y="0"/>
                    <a:pt x="1824" y="0"/>
                  </a:cubicBezTo>
                  <a:close/>
                  <a:moveTo>
                    <a:pt x="2796" y="0"/>
                  </a:moveTo>
                  <a:cubicBezTo>
                    <a:pt x="2644" y="0"/>
                    <a:pt x="2584" y="152"/>
                    <a:pt x="2675" y="274"/>
                  </a:cubicBezTo>
                  <a:cubicBezTo>
                    <a:pt x="2705" y="304"/>
                    <a:pt x="2736" y="304"/>
                    <a:pt x="2796" y="304"/>
                  </a:cubicBezTo>
                  <a:lnTo>
                    <a:pt x="3100" y="304"/>
                  </a:lnTo>
                  <a:cubicBezTo>
                    <a:pt x="3252" y="304"/>
                    <a:pt x="3313" y="122"/>
                    <a:pt x="3222" y="31"/>
                  </a:cubicBezTo>
                  <a:cubicBezTo>
                    <a:pt x="3192" y="0"/>
                    <a:pt x="3161" y="0"/>
                    <a:pt x="3100" y="0"/>
                  </a:cubicBezTo>
                  <a:close/>
                  <a:moveTo>
                    <a:pt x="4073" y="0"/>
                  </a:moveTo>
                  <a:cubicBezTo>
                    <a:pt x="3921" y="0"/>
                    <a:pt x="3860" y="152"/>
                    <a:pt x="3952" y="274"/>
                  </a:cubicBezTo>
                  <a:cubicBezTo>
                    <a:pt x="3982" y="304"/>
                    <a:pt x="4043" y="304"/>
                    <a:pt x="4073" y="304"/>
                  </a:cubicBezTo>
                  <a:lnTo>
                    <a:pt x="4407" y="304"/>
                  </a:lnTo>
                  <a:cubicBezTo>
                    <a:pt x="4529" y="304"/>
                    <a:pt x="4620" y="122"/>
                    <a:pt x="4499" y="31"/>
                  </a:cubicBezTo>
                  <a:cubicBezTo>
                    <a:pt x="4468" y="0"/>
                    <a:pt x="4438" y="0"/>
                    <a:pt x="4407" y="0"/>
                  </a:cubicBezTo>
                  <a:close/>
                  <a:moveTo>
                    <a:pt x="5350" y="0"/>
                  </a:moveTo>
                  <a:cubicBezTo>
                    <a:pt x="5228" y="0"/>
                    <a:pt x="5137" y="152"/>
                    <a:pt x="5259" y="274"/>
                  </a:cubicBezTo>
                  <a:cubicBezTo>
                    <a:pt x="5289" y="304"/>
                    <a:pt x="5319" y="304"/>
                    <a:pt x="5350" y="304"/>
                  </a:cubicBezTo>
                  <a:lnTo>
                    <a:pt x="5684" y="304"/>
                  </a:lnTo>
                  <a:cubicBezTo>
                    <a:pt x="5836" y="304"/>
                    <a:pt x="5897" y="122"/>
                    <a:pt x="5806" y="31"/>
                  </a:cubicBezTo>
                  <a:cubicBezTo>
                    <a:pt x="5775" y="0"/>
                    <a:pt x="5745" y="0"/>
                    <a:pt x="5684" y="0"/>
                  </a:cubicBezTo>
                  <a:close/>
                  <a:moveTo>
                    <a:pt x="6657" y="0"/>
                  </a:moveTo>
                  <a:cubicBezTo>
                    <a:pt x="6505" y="0"/>
                    <a:pt x="6444" y="152"/>
                    <a:pt x="6535" y="274"/>
                  </a:cubicBezTo>
                  <a:cubicBezTo>
                    <a:pt x="6566" y="304"/>
                    <a:pt x="6596" y="304"/>
                    <a:pt x="6657" y="304"/>
                  </a:cubicBezTo>
                  <a:lnTo>
                    <a:pt x="6961" y="304"/>
                  </a:lnTo>
                  <a:cubicBezTo>
                    <a:pt x="7113" y="304"/>
                    <a:pt x="7204" y="122"/>
                    <a:pt x="7082" y="31"/>
                  </a:cubicBezTo>
                  <a:cubicBezTo>
                    <a:pt x="7052" y="0"/>
                    <a:pt x="7021" y="0"/>
                    <a:pt x="6961" y="0"/>
                  </a:cubicBezTo>
                  <a:close/>
                  <a:moveTo>
                    <a:pt x="7933" y="0"/>
                  </a:moveTo>
                  <a:cubicBezTo>
                    <a:pt x="7812" y="0"/>
                    <a:pt x="7721" y="152"/>
                    <a:pt x="7812" y="274"/>
                  </a:cubicBezTo>
                  <a:cubicBezTo>
                    <a:pt x="7873" y="304"/>
                    <a:pt x="7903" y="304"/>
                    <a:pt x="7933" y="304"/>
                  </a:cubicBezTo>
                  <a:lnTo>
                    <a:pt x="8268" y="304"/>
                  </a:lnTo>
                  <a:cubicBezTo>
                    <a:pt x="8420" y="304"/>
                    <a:pt x="8480" y="122"/>
                    <a:pt x="8389" y="31"/>
                  </a:cubicBezTo>
                  <a:cubicBezTo>
                    <a:pt x="8359" y="0"/>
                    <a:pt x="8298" y="0"/>
                    <a:pt x="8268" y="0"/>
                  </a:cubicBezTo>
                  <a:close/>
                  <a:moveTo>
                    <a:pt x="9240" y="0"/>
                  </a:moveTo>
                  <a:cubicBezTo>
                    <a:pt x="9088" y="0"/>
                    <a:pt x="9028" y="152"/>
                    <a:pt x="9119" y="274"/>
                  </a:cubicBezTo>
                  <a:cubicBezTo>
                    <a:pt x="9149" y="304"/>
                    <a:pt x="9180" y="304"/>
                    <a:pt x="9240" y="304"/>
                  </a:cubicBezTo>
                  <a:lnTo>
                    <a:pt x="9544" y="304"/>
                  </a:lnTo>
                  <a:cubicBezTo>
                    <a:pt x="9696" y="304"/>
                    <a:pt x="9757" y="122"/>
                    <a:pt x="9666" y="31"/>
                  </a:cubicBezTo>
                  <a:cubicBezTo>
                    <a:pt x="9636" y="0"/>
                    <a:pt x="9605" y="0"/>
                    <a:pt x="9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1166575" y="-2144750"/>
            <a:ext cx="6810850" cy="943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ctrTitle"/>
          </p:nvPr>
        </p:nvSpPr>
        <p:spPr>
          <a:xfrm>
            <a:off x="4982688" y="1911300"/>
            <a:ext cx="3562200" cy="6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3269563" y="1911300"/>
            <a:ext cx="1713000" cy="13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10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4982688" y="2506200"/>
            <a:ext cx="3562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24" name="Google Shape;24;p3"/>
          <p:cNvGrpSpPr/>
          <p:nvPr/>
        </p:nvGrpSpPr>
        <p:grpSpPr>
          <a:xfrm>
            <a:off x="4289450" y="91450"/>
            <a:ext cx="3760750" cy="442275"/>
            <a:chOff x="3789050" y="91450"/>
            <a:chExt cx="3760750" cy="442275"/>
          </a:xfrm>
        </p:grpSpPr>
        <p:sp>
          <p:nvSpPr>
            <p:cNvPr id="25" name="Google Shape;25;p3"/>
            <p:cNvSpPr/>
            <p:nvPr/>
          </p:nvSpPr>
          <p:spPr>
            <a:xfrm>
              <a:off x="3789050" y="91450"/>
              <a:ext cx="3760750" cy="442275"/>
            </a:xfrm>
            <a:custGeom>
              <a:rect b="b" l="l" r="r" t="t"/>
              <a:pathLst>
                <a:path extrusionOk="0" h="17691" w="150430">
                  <a:moveTo>
                    <a:pt x="23649" y="4834"/>
                  </a:moveTo>
                  <a:cubicBezTo>
                    <a:pt x="24196" y="5350"/>
                    <a:pt x="24530" y="6080"/>
                    <a:pt x="24530" y="6900"/>
                  </a:cubicBezTo>
                  <a:cubicBezTo>
                    <a:pt x="24530" y="7235"/>
                    <a:pt x="24469" y="7539"/>
                    <a:pt x="24378" y="7812"/>
                  </a:cubicBezTo>
                  <a:cubicBezTo>
                    <a:pt x="24317" y="7995"/>
                    <a:pt x="24256" y="8147"/>
                    <a:pt x="24165" y="8299"/>
                  </a:cubicBezTo>
                  <a:cubicBezTo>
                    <a:pt x="23892" y="8025"/>
                    <a:pt x="23557" y="7782"/>
                    <a:pt x="23193" y="7600"/>
                  </a:cubicBezTo>
                  <a:cubicBezTo>
                    <a:pt x="22706" y="7356"/>
                    <a:pt x="22190" y="7204"/>
                    <a:pt x="21642" y="7204"/>
                  </a:cubicBezTo>
                  <a:lnTo>
                    <a:pt x="21612" y="7204"/>
                  </a:lnTo>
                  <a:lnTo>
                    <a:pt x="21582" y="7204"/>
                  </a:lnTo>
                  <a:lnTo>
                    <a:pt x="18846" y="7204"/>
                  </a:lnTo>
                  <a:cubicBezTo>
                    <a:pt x="18420" y="7204"/>
                    <a:pt x="17995" y="7022"/>
                    <a:pt x="17721" y="6718"/>
                  </a:cubicBezTo>
                  <a:cubicBezTo>
                    <a:pt x="17417" y="6445"/>
                    <a:pt x="17235" y="6019"/>
                    <a:pt x="17235" y="5593"/>
                  </a:cubicBezTo>
                  <a:cubicBezTo>
                    <a:pt x="17235" y="5138"/>
                    <a:pt x="17417" y="4742"/>
                    <a:pt x="17721" y="4438"/>
                  </a:cubicBezTo>
                  <a:cubicBezTo>
                    <a:pt x="17995" y="4134"/>
                    <a:pt x="18420" y="3952"/>
                    <a:pt x="18846" y="3952"/>
                  </a:cubicBezTo>
                  <a:lnTo>
                    <a:pt x="21582" y="3952"/>
                  </a:lnTo>
                  <a:cubicBezTo>
                    <a:pt x="22402" y="3952"/>
                    <a:pt x="23132" y="4286"/>
                    <a:pt x="23649" y="4834"/>
                  </a:cubicBezTo>
                  <a:close/>
                  <a:moveTo>
                    <a:pt x="126781" y="4834"/>
                  </a:moveTo>
                  <a:cubicBezTo>
                    <a:pt x="126234" y="5350"/>
                    <a:pt x="125900" y="6080"/>
                    <a:pt x="125900" y="6900"/>
                  </a:cubicBezTo>
                  <a:cubicBezTo>
                    <a:pt x="125900" y="7235"/>
                    <a:pt x="125960" y="7539"/>
                    <a:pt x="126052" y="7812"/>
                  </a:cubicBezTo>
                  <a:cubicBezTo>
                    <a:pt x="126112" y="7995"/>
                    <a:pt x="126173" y="8147"/>
                    <a:pt x="126264" y="8299"/>
                  </a:cubicBezTo>
                  <a:cubicBezTo>
                    <a:pt x="126538" y="8025"/>
                    <a:pt x="126872" y="7782"/>
                    <a:pt x="127237" y="7600"/>
                  </a:cubicBezTo>
                  <a:cubicBezTo>
                    <a:pt x="127723" y="7356"/>
                    <a:pt x="128240" y="7204"/>
                    <a:pt x="128787" y="7204"/>
                  </a:cubicBezTo>
                  <a:lnTo>
                    <a:pt x="128818" y="7204"/>
                  </a:lnTo>
                  <a:lnTo>
                    <a:pt x="128848" y="7204"/>
                  </a:lnTo>
                  <a:lnTo>
                    <a:pt x="131553" y="7204"/>
                  </a:lnTo>
                  <a:cubicBezTo>
                    <a:pt x="132009" y="7204"/>
                    <a:pt x="132435" y="7022"/>
                    <a:pt x="132708" y="6718"/>
                  </a:cubicBezTo>
                  <a:cubicBezTo>
                    <a:pt x="133012" y="6445"/>
                    <a:pt x="133195" y="6019"/>
                    <a:pt x="133195" y="5593"/>
                  </a:cubicBezTo>
                  <a:cubicBezTo>
                    <a:pt x="133195" y="5138"/>
                    <a:pt x="133012" y="4742"/>
                    <a:pt x="132708" y="4438"/>
                  </a:cubicBezTo>
                  <a:cubicBezTo>
                    <a:pt x="132435" y="4134"/>
                    <a:pt x="132009" y="3952"/>
                    <a:pt x="131553" y="3952"/>
                  </a:cubicBezTo>
                  <a:lnTo>
                    <a:pt x="128848" y="3952"/>
                  </a:lnTo>
                  <a:cubicBezTo>
                    <a:pt x="128027" y="3952"/>
                    <a:pt x="127298" y="4286"/>
                    <a:pt x="126781" y="4834"/>
                  </a:cubicBezTo>
                  <a:close/>
                  <a:moveTo>
                    <a:pt x="28056" y="8511"/>
                  </a:moveTo>
                  <a:cubicBezTo>
                    <a:pt x="27874" y="8511"/>
                    <a:pt x="27722" y="8663"/>
                    <a:pt x="27722" y="8846"/>
                  </a:cubicBezTo>
                  <a:cubicBezTo>
                    <a:pt x="27722" y="9028"/>
                    <a:pt x="27874" y="9180"/>
                    <a:pt x="28056" y="9180"/>
                  </a:cubicBezTo>
                  <a:lnTo>
                    <a:pt x="122374" y="9180"/>
                  </a:lnTo>
                  <a:cubicBezTo>
                    <a:pt x="122556" y="9180"/>
                    <a:pt x="122708" y="9028"/>
                    <a:pt x="122708" y="8846"/>
                  </a:cubicBezTo>
                  <a:cubicBezTo>
                    <a:pt x="122708" y="8663"/>
                    <a:pt x="122556" y="8511"/>
                    <a:pt x="122374" y="8511"/>
                  </a:cubicBezTo>
                  <a:close/>
                  <a:moveTo>
                    <a:pt x="128848" y="3314"/>
                  </a:moveTo>
                  <a:lnTo>
                    <a:pt x="131584" y="3314"/>
                  </a:lnTo>
                  <a:cubicBezTo>
                    <a:pt x="132192" y="3314"/>
                    <a:pt x="132769" y="3587"/>
                    <a:pt x="133164" y="3982"/>
                  </a:cubicBezTo>
                  <a:cubicBezTo>
                    <a:pt x="133590" y="4408"/>
                    <a:pt x="133833" y="4955"/>
                    <a:pt x="133833" y="5593"/>
                  </a:cubicBezTo>
                  <a:cubicBezTo>
                    <a:pt x="133833" y="6201"/>
                    <a:pt x="133590" y="6779"/>
                    <a:pt x="133164" y="7174"/>
                  </a:cubicBezTo>
                  <a:lnTo>
                    <a:pt x="133134" y="7204"/>
                  </a:lnTo>
                  <a:lnTo>
                    <a:pt x="137177" y="7204"/>
                  </a:lnTo>
                  <a:cubicBezTo>
                    <a:pt x="137693" y="7204"/>
                    <a:pt x="138180" y="6992"/>
                    <a:pt x="138514" y="6657"/>
                  </a:cubicBezTo>
                  <a:cubicBezTo>
                    <a:pt x="138848" y="6293"/>
                    <a:pt x="139061" y="5837"/>
                    <a:pt x="139061" y="5320"/>
                  </a:cubicBezTo>
                  <a:cubicBezTo>
                    <a:pt x="139061" y="4803"/>
                    <a:pt x="138848" y="4317"/>
                    <a:pt x="138514" y="3982"/>
                  </a:cubicBezTo>
                  <a:cubicBezTo>
                    <a:pt x="138362" y="3831"/>
                    <a:pt x="138180" y="3709"/>
                    <a:pt x="137997" y="3618"/>
                  </a:cubicBezTo>
                  <a:cubicBezTo>
                    <a:pt x="137815" y="3891"/>
                    <a:pt x="137511" y="4074"/>
                    <a:pt x="137177" y="4074"/>
                  </a:cubicBezTo>
                  <a:cubicBezTo>
                    <a:pt x="136629" y="4074"/>
                    <a:pt x="136204" y="3618"/>
                    <a:pt x="136204" y="3101"/>
                  </a:cubicBezTo>
                  <a:cubicBezTo>
                    <a:pt x="136204" y="2554"/>
                    <a:pt x="136629" y="2098"/>
                    <a:pt x="137177" y="2098"/>
                  </a:cubicBezTo>
                  <a:cubicBezTo>
                    <a:pt x="137663" y="2098"/>
                    <a:pt x="138058" y="2493"/>
                    <a:pt x="138149" y="2949"/>
                  </a:cubicBezTo>
                  <a:cubicBezTo>
                    <a:pt x="138453" y="3101"/>
                    <a:pt x="138727" y="3283"/>
                    <a:pt x="138970" y="3527"/>
                  </a:cubicBezTo>
                  <a:cubicBezTo>
                    <a:pt x="139426" y="3982"/>
                    <a:pt x="139699" y="4621"/>
                    <a:pt x="139699" y="5320"/>
                  </a:cubicBezTo>
                  <a:cubicBezTo>
                    <a:pt x="139699" y="6019"/>
                    <a:pt x="139426" y="6657"/>
                    <a:pt x="138970" y="7113"/>
                  </a:cubicBezTo>
                  <a:cubicBezTo>
                    <a:pt x="138939" y="7144"/>
                    <a:pt x="138879" y="7174"/>
                    <a:pt x="138848" y="7204"/>
                  </a:cubicBezTo>
                  <a:lnTo>
                    <a:pt x="141402" y="7204"/>
                  </a:lnTo>
                  <a:lnTo>
                    <a:pt x="146508" y="7204"/>
                  </a:lnTo>
                  <a:cubicBezTo>
                    <a:pt x="147389" y="7204"/>
                    <a:pt x="148210" y="6840"/>
                    <a:pt x="148818" y="6232"/>
                  </a:cubicBezTo>
                  <a:cubicBezTo>
                    <a:pt x="149426" y="5654"/>
                    <a:pt x="149791" y="4834"/>
                    <a:pt x="149791" y="3922"/>
                  </a:cubicBezTo>
                  <a:cubicBezTo>
                    <a:pt x="149791" y="3010"/>
                    <a:pt x="149426" y="2189"/>
                    <a:pt x="148818" y="1612"/>
                  </a:cubicBezTo>
                  <a:cubicBezTo>
                    <a:pt x="148210" y="1004"/>
                    <a:pt x="147389" y="639"/>
                    <a:pt x="146508" y="639"/>
                  </a:cubicBezTo>
                  <a:cubicBezTo>
                    <a:pt x="145991" y="639"/>
                    <a:pt x="145505" y="852"/>
                    <a:pt x="145171" y="1186"/>
                  </a:cubicBezTo>
                  <a:cubicBezTo>
                    <a:pt x="144806" y="1551"/>
                    <a:pt x="144593" y="2007"/>
                    <a:pt x="144593" y="2554"/>
                  </a:cubicBezTo>
                  <a:cubicBezTo>
                    <a:pt x="144593" y="3071"/>
                    <a:pt x="144806" y="3527"/>
                    <a:pt x="145171" y="3891"/>
                  </a:cubicBezTo>
                  <a:cubicBezTo>
                    <a:pt x="145292" y="4043"/>
                    <a:pt x="145475" y="4165"/>
                    <a:pt x="145657" y="4256"/>
                  </a:cubicBezTo>
                  <a:cubicBezTo>
                    <a:pt x="145839" y="3982"/>
                    <a:pt x="146143" y="3800"/>
                    <a:pt x="146508" y="3800"/>
                  </a:cubicBezTo>
                  <a:cubicBezTo>
                    <a:pt x="147025" y="3800"/>
                    <a:pt x="147481" y="4226"/>
                    <a:pt x="147481" y="4773"/>
                  </a:cubicBezTo>
                  <a:cubicBezTo>
                    <a:pt x="147481" y="5289"/>
                    <a:pt x="147025" y="5745"/>
                    <a:pt x="146508" y="5745"/>
                  </a:cubicBezTo>
                  <a:cubicBezTo>
                    <a:pt x="145991" y="5745"/>
                    <a:pt x="145596" y="5381"/>
                    <a:pt x="145535" y="4894"/>
                  </a:cubicBezTo>
                  <a:cubicBezTo>
                    <a:pt x="145231" y="4773"/>
                    <a:pt x="144927" y="4560"/>
                    <a:pt x="144715" y="4347"/>
                  </a:cubicBezTo>
                  <a:cubicBezTo>
                    <a:pt x="144228" y="3891"/>
                    <a:pt x="143955" y="3253"/>
                    <a:pt x="143955" y="2554"/>
                  </a:cubicBezTo>
                  <a:cubicBezTo>
                    <a:pt x="143955" y="1855"/>
                    <a:pt x="144228" y="1216"/>
                    <a:pt x="144715" y="730"/>
                  </a:cubicBezTo>
                  <a:cubicBezTo>
                    <a:pt x="145171" y="274"/>
                    <a:pt x="145809" y="1"/>
                    <a:pt x="146508" y="1"/>
                  </a:cubicBezTo>
                  <a:cubicBezTo>
                    <a:pt x="147572" y="1"/>
                    <a:pt x="148575" y="426"/>
                    <a:pt x="149274" y="1156"/>
                  </a:cubicBezTo>
                  <a:cubicBezTo>
                    <a:pt x="150003" y="1855"/>
                    <a:pt x="150429" y="2858"/>
                    <a:pt x="150429" y="3922"/>
                  </a:cubicBezTo>
                  <a:cubicBezTo>
                    <a:pt x="150429" y="5016"/>
                    <a:pt x="150003" y="5989"/>
                    <a:pt x="149274" y="6688"/>
                  </a:cubicBezTo>
                  <a:cubicBezTo>
                    <a:pt x="148575" y="7417"/>
                    <a:pt x="147572" y="7843"/>
                    <a:pt x="146508" y="7843"/>
                  </a:cubicBezTo>
                  <a:lnTo>
                    <a:pt x="141402" y="7843"/>
                  </a:lnTo>
                  <a:lnTo>
                    <a:pt x="137177" y="7843"/>
                  </a:lnTo>
                  <a:lnTo>
                    <a:pt x="131584" y="7843"/>
                  </a:lnTo>
                  <a:lnTo>
                    <a:pt x="128848" y="7843"/>
                  </a:lnTo>
                  <a:cubicBezTo>
                    <a:pt x="128362" y="7843"/>
                    <a:pt x="127936" y="7964"/>
                    <a:pt x="127541" y="8177"/>
                  </a:cubicBezTo>
                  <a:cubicBezTo>
                    <a:pt x="127207" y="8329"/>
                    <a:pt x="126903" y="8572"/>
                    <a:pt x="126660" y="8846"/>
                  </a:cubicBezTo>
                  <a:cubicBezTo>
                    <a:pt x="126903" y="9119"/>
                    <a:pt x="127207" y="9363"/>
                    <a:pt x="127541" y="9514"/>
                  </a:cubicBezTo>
                  <a:cubicBezTo>
                    <a:pt x="127936" y="9727"/>
                    <a:pt x="128362" y="9849"/>
                    <a:pt x="128848" y="9849"/>
                  </a:cubicBezTo>
                  <a:lnTo>
                    <a:pt x="137177" y="9849"/>
                  </a:lnTo>
                  <a:lnTo>
                    <a:pt x="141402" y="9849"/>
                  </a:lnTo>
                  <a:lnTo>
                    <a:pt x="141402" y="9849"/>
                  </a:lnTo>
                  <a:lnTo>
                    <a:pt x="146508" y="9849"/>
                  </a:lnTo>
                  <a:cubicBezTo>
                    <a:pt x="147572" y="9849"/>
                    <a:pt x="148575" y="10274"/>
                    <a:pt x="149274" y="10973"/>
                  </a:cubicBezTo>
                  <a:cubicBezTo>
                    <a:pt x="150003" y="11703"/>
                    <a:pt x="150429" y="12676"/>
                    <a:pt x="150429" y="13770"/>
                  </a:cubicBezTo>
                  <a:cubicBezTo>
                    <a:pt x="150429" y="14834"/>
                    <a:pt x="150003" y="15837"/>
                    <a:pt x="149274" y="16536"/>
                  </a:cubicBezTo>
                  <a:cubicBezTo>
                    <a:pt x="148575" y="17235"/>
                    <a:pt x="147572" y="17691"/>
                    <a:pt x="146508" y="17691"/>
                  </a:cubicBezTo>
                  <a:cubicBezTo>
                    <a:pt x="145809" y="17691"/>
                    <a:pt x="145171" y="17417"/>
                    <a:pt x="144715" y="16931"/>
                  </a:cubicBezTo>
                  <a:cubicBezTo>
                    <a:pt x="144228" y="16475"/>
                    <a:pt x="143955" y="15837"/>
                    <a:pt x="143955" y="15138"/>
                  </a:cubicBezTo>
                  <a:cubicBezTo>
                    <a:pt x="143955" y="14439"/>
                    <a:pt x="144228" y="13800"/>
                    <a:pt x="144715" y="13344"/>
                  </a:cubicBezTo>
                  <a:cubicBezTo>
                    <a:pt x="144927" y="13101"/>
                    <a:pt x="145231" y="12919"/>
                    <a:pt x="145535" y="12797"/>
                  </a:cubicBezTo>
                  <a:cubicBezTo>
                    <a:pt x="145596" y="12311"/>
                    <a:pt x="145991" y="11946"/>
                    <a:pt x="146508" y="11946"/>
                  </a:cubicBezTo>
                  <a:cubicBezTo>
                    <a:pt x="147055" y="11946"/>
                    <a:pt x="147481" y="12372"/>
                    <a:pt x="147481" y="12919"/>
                  </a:cubicBezTo>
                  <a:cubicBezTo>
                    <a:pt x="147481" y="13466"/>
                    <a:pt x="147055" y="13891"/>
                    <a:pt x="146508" y="13891"/>
                  </a:cubicBezTo>
                  <a:cubicBezTo>
                    <a:pt x="146143" y="13891"/>
                    <a:pt x="145839" y="13709"/>
                    <a:pt x="145657" y="13436"/>
                  </a:cubicBezTo>
                  <a:cubicBezTo>
                    <a:pt x="145475" y="13527"/>
                    <a:pt x="145292" y="13648"/>
                    <a:pt x="145171" y="13800"/>
                  </a:cubicBezTo>
                  <a:cubicBezTo>
                    <a:pt x="144806" y="14135"/>
                    <a:pt x="144593" y="14621"/>
                    <a:pt x="144593" y="15138"/>
                  </a:cubicBezTo>
                  <a:cubicBezTo>
                    <a:pt x="144593" y="15654"/>
                    <a:pt x="144806" y="16141"/>
                    <a:pt x="145171" y="16475"/>
                  </a:cubicBezTo>
                  <a:cubicBezTo>
                    <a:pt x="145505" y="16840"/>
                    <a:pt x="145991" y="17053"/>
                    <a:pt x="146508" y="17053"/>
                  </a:cubicBezTo>
                  <a:cubicBezTo>
                    <a:pt x="147389" y="17053"/>
                    <a:pt x="148210" y="16688"/>
                    <a:pt x="148818" y="16080"/>
                  </a:cubicBezTo>
                  <a:cubicBezTo>
                    <a:pt x="149426" y="15472"/>
                    <a:pt x="149791" y="14651"/>
                    <a:pt x="149791" y="13770"/>
                  </a:cubicBezTo>
                  <a:cubicBezTo>
                    <a:pt x="149791" y="12858"/>
                    <a:pt x="149426" y="12037"/>
                    <a:pt x="148818" y="11429"/>
                  </a:cubicBezTo>
                  <a:cubicBezTo>
                    <a:pt x="148210" y="10852"/>
                    <a:pt x="147389" y="10487"/>
                    <a:pt x="146508" y="10487"/>
                  </a:cubicBezTo>
                  <a:lnTo>
                    <a:pt x="141402" y="10487"/>
                  </a:lnTo>
                  <a:lnTo>
                    <a:pt x="141371" y="10487"/>
                  </a:lnTo>
                  <a:lnTo>
                    <a:pt x="138848" y="10487"/>
                  </a:lnTo>
                  <a:cubicBezTo>
                    <a:pt x="138879" y="10518"/>
                    <a:pt x="138939" y="10548"/>
                    <a:pt x="138970" y="10578"/>
                  </a:cubicBezTo>
                  <a:cubicBezTo>
                    <a:pt x="139426" y="11034"/>
                    <a:pt x="139699" y="11673"/>
                    <a:pt x="139699" y="12372"/>
                  </a:cubicBezTo>
                  <a:cubicBezTo>
                    <a:pt x="139699" y="13071"/>
                    <a:pt x="139426" y="13709"/>
                    <a:pt x="138970" y="14165"/>
                  </a:cubicBezTo>
                  <a:cubicBezTo>
                    <a:pt x="138727" y="14408"/>
                    <a:pt x="138453" y="14591"/>
                    <a:pt x="138149" y="14743"/>
                  </a:cubicBezTo>
                  <a:cubicBezTo>
                    <a:pt x="138058" y="15198"/>
                    <a:pt x="137663" y="15563"/>
                    <a:pt x="137177" y="15563"/>
                  </a:cubicBezTo>
                  <a:cubicBezTo>
                    <a:pt x="136629" y="15563"/>
                    <a:pt x="136204" y="15138"/>
                    <a:pt x="136204" y="14591"/>
                  </a:cubicBezTo>
                  <a:cubicBezTo>
                    <a:pt x="136204" y="14074"/>
                    <a:pt x="136629" y="13618"/>
                    <a:pt x="137177" y="13618"/>
                  </a:cubicBezTo>
                  <a:cubicBezTo>
                    <a:pt x="137511" y="13618"/>
                    <a:pt x="137815" y="13800"/>
                    <a:pt x="137997" y="14074"/>
                  </a:cubicBezTo>
                  <a:cubicBezTo>
                    <a:pt x="138180" y="13983"/>
                    <a:pt x="138362" y="13861"/>
                    <a:pt x="138514" y="13709"/>
                  </a:cubicBezTo>
                  <a:cubicBezTo>
                    <a:pt x="138848" y="13375"/>
                    <a:pt x="139061" y="12888"/>
                    <a:pt x="139061" y="12372"/>
                  </a:cubicBezTo>
                  <a:cubicBezTo>
                    <a:pt x="139061" y="11855"/>
                    <a:pt x="138848" y="11369"/>
                    <a:pt x="138514" y="11034"/>
                  </a:cubicBezTo>
                  <a:cubicBezTo>
                    <a:pt x="138149" y="10700"/>
                    <a:pt x="137693" y="10487"/>
                    <a:pt x="137177" y="10487"/>
                  </a:cubicBezTo>
                  <a:lnTo>
                    <a:pt x="133134" y="10487"/>
                  </a:lnTo>
                  <a:lnTo>
                    <a:pt x="133164" y="10487"/>
                  </a:lnTo>
                  <a:cubicBezTo>
                    <a:pt x="133590" y="10913"/>
                    <a:pt x="133833" y="11490"/>
                    <a:pt x="133833" y="12098"/>
                  </a:cubicBezTo>
                  <a:cubicBezTo>
                    <a:pt x="133833" y="12736"/>
                    <a:pt x="133590" y="13284"/>
                    <a:pt x="133164" y="13709"/>
                  </a:cubicBezTo>
                  <a:cubicBezTo>
                    <a:pt x="132769" y="14104"/>
                    <a:pt x="132192" y="14378"/>
                    <a:pt x="131553" y="14378"/>
                  </a:cubicBezTo>
                  <a:lnTo>
                    <a:pt x="128848" y="14378"/>
                  </a:lnTo>
                  <a:cubicBezTo>
                    <a:pt x="127845" y="14378"/>
                    <a:pt x="126964" y="13952"/>
                    <a:pt x="126325" y="13314"/>
                  </a:cubicBezTo>
                  <a:cubicBezTo>
                    <a:pt x="125657" y="12676"/>
                    <a:pt x="125261" y="11764"/>
                    <a:pt x="125261" y="10791"/>
                  </a:cubicBezTo>
                  <a:cubicBezTo>
                    <a:pt x="125261" y="10396"/>
                    <a:pt x="125322" y="10031"/>
                    <a:pt x="125444" y="9666"/>
                  </a:cubicBezTo>
                  <a:cubicBezTo>
                    <a:pt x="125535" y="9363"/>
                    <a:pt x="125687" y="9089"/>
                    <a:pt x="125839" y="8846"/>
                  </a:cubicBezTo>
                  <a:cubicBezTo>
                    <a:pt x="125687" y="8603"/>
                    <a:pt x="125535" y="8329"/>
                    <a:pt x="125444" y="8025"/>
                  </a:cubicBezTo>
                  <a:cubicBezTo>
                    <a:pt x="125322" y="7660"/>
                    <a:pt x="125261" y="7296"/>
                    <a:pt x="125261" y="6900"/>
                  </a:cubicBezTo>
                  <a:cubicBezTo>
                    <a:pt x="125261" y="5928"/>
                    <a:pt x="125657" y="5016"/>
                    <a:pt x="126325" y="4378"/>
                  </a:cubicBezTo>
                  <a:cubicBezTo>
                    <a:pt x="126964" y="3709"/>
                    <a:pt x="127845" y="3314"/>
                    <a:pt x="128848" y="3314"/>
                  </a:cubicBezTo>
                  <a:close/>
                  <a:moveTo>
                    <a:pt x="128818" y="10487"/>
                  </a:moveTo>
                  <a:cubicBezTo>
                    <a:pt x="128818" y="10487"/>
                    <a:pt x="128818" y="10487"/>
                    <a:pt x="128787" y="10487"/>
                  </a:cubicBezTo>
                  <a:cubicBezTo>
                    <a:pt x="128240" y="10457"/>
                    <a:pt x="127723" y="10335"/>
                    <a:pt x="127237" y="10092"/>
                  </a:cubicBezTo>
                  <a:cubicBezTo>
                    <a:pt x="126872" y="9910"/>
                    <a:pt x="126538" y="9666"/>
                    <a:pt x="126264" y="9393"/>
                  </a:cubicBezTo>
                  <a:cubicBezTo>
                    <a:pt x="126173" y="9545"/>
                    <a:pt x="126112" y="9697"/>
                    <a:pt x="126052" y="9879"/>
                  </a:cubicBezTo>
                  <a:cubicBezTo>
                    <a:pt x="125960" y="10153"/>
                    <a:pt x="125900" y="10457"/>
                    <a:pt x="125900" y="10791"/>
                  </a:cubicBezTo>
                  <a:cubicBezTo>
                    <a:pt x="125900" y="11581"/>
                    <a:pt x="126234" y="12341"/>
                    <a:pt x="126781" y="12858"/>
                  </a:cubicBezTo>
                  <a:cubicBezTo>
                    <a:pt x="127298" y="13405"/>
                    <a:pt x="128027" y="13709"/>
                    <a:pt x="128848" y="13709"/>
                  </a:cubicBezTo>
                  <a:lnTo>
                    <a:pt x="131553" y="13709"/>
                  </a:lnTo>
                  <a:cubicBezTo>
                    <a:pt x="132009" y="13709"/>
                    <a:pt x="132435" y="13527"/>
                    <a:pt x="132708" y="13253"/>
                  </a:cubicBezTo>
                  <a:cubicBezTo>
                    <a:pt x="133012" y="12949"/>
                    <a:pt x="133195" y="12554"/>
                    <a:pt x="133195" y="12098"/>
                  </a:cubicBezTo>
                  <a:cubicBezTo>
                    <a:pt x="133195" y="11642"/>
                    <a:pt x="133012" y="11247"/>
                    <a:pt x="132708" y="10943"/>
                  </a:cubicBezTo>
                  <a:cubicBezTo>
                    <a:pt x="132435" y="10670"/>
                    <a:pt x="132009" y="10487"/>
                    <a:pt x="131553" y="10487"/>
                  </a:cubicBezTo>
                  <a:lnTo>
                    <a:pt x="128818" y="10487"/>
                  </a:lnTo>
                  <a:close/>
                  <a:moveTo>
                    <a:pt x="21582" y="3314"/>
                  </a:moveTo>
                  <a:lnTo>
                    <a:pt x="18846" y="3314"/>
                  </a:lnTo>
                  <a:cubicBezTo>
                    <a:pt x="18238" y="3314"/>
                    <a:pt x="17661" y="3587"/>
                    <a:pt x="17265" y="3982"/>
                  </a:cubicBezTo>
                  <a:cubicBezTo>
                    <a:pt x="16840" y="4408"/>
                    <a:pt x="16597" y="4955"/>
                    <a:pt x="16597" y="5593"/>
                  </a:cubicBezTo>
                  <a:cubicBezTo>
                    <a:pt x="16597" y="6201"/>
                    <a:pt x="16840" y="6779"/>
                    <a:pt x="17265" y="7174"/>
                  </a:cubicBezTo>
                  <a:lnTo>
                    <a:pt x="17296" y="7204"/>
                  </a:lnTo>
                  <a:lnTo>
                    <a:pt x="13253" y="7204"/>
                  </a:lnTo>
                  <a:cubicBezTo>
                    <a:pt x="12736" y="7204"/>
                    <a:pt x="12250" y="6992"/>
                    <a:pt x="11916" y="6657"/>
                  </a:cubicBezTo>
                  <a:cubicBezTo>
                    <a:pt x="11581" y="6293"/>
                    <a:pt x="11369" y="5837"/>
                    <a:pt x="11369" y="5320"/>
                  </a:cubicBezTo>
                  <a:cubicBezTo>
                    <a:pt x="11369" y="4803"/>
                    <a:pt x="11581" y="4317"/>
                    <a:pt x="11916" y="3982"/>
                  </a:cubicBezTo>
                  <a:cubicBezTo>
                    <a:pt x="12068" y="3831"/>
                    <a:pt x="12250" y="3709"/>
                    <a:pt x="12433" y="3618"/>
                  </a:cubicBezTo>
                  <a:cubicBezTo>
                    <a:pt x="12615" y="3891"/>
                    <a:pt x="12919" y="4074"/>
                    <a:pt x="13253" y="4074"/>
                  </a:cubicBezTo>
                  <a:cubicBezTo>
                    <a:pt x="13800" y="4074"/>
                    <a:pt x="14226" y="3618"/>
                    <a:pt x="14226" y="3101"/>
                  </a:cubicBezTo>
                  <a:cubicBezTo>
                    <a:pt x="14226" y="2554"/>
                    <a:pt x="13800" y="2098"/>
                    <a:pt x="13253" y="2098"/>
                  </a:cubicBezTo>
                  <a:cubicBezTo>
                    <a:pt x="12767" y="2098"/>
                    <a:pt x="12372" y="2493"/>
                    <a:pt x="12281" y="2949"/>
                  </a:cubicBezTo>
                  <a:cubicBezTo>
                    <a:pt x="11977" y="3101"/>
                    <a:pt x="11703" y="3283"/>
                    <a:pt x="11460" y="3527"/>
                  </a:cubicBezTo>
                  <a:cubicBezTo>
                    <a:pt x="11004" y="3982"/>
                    <a:pt x="10730" y="4621"/>
                    <a:pt x="10730" y="5320"/>
                  </a:cubicBezTo>
                  <a:cubicBezTo>
                    <a:pt x="10730" y="6019"/>
                    <a:pt x="11004" y="6657"/>
                    <a:pt x="11460" y="7113"/>
                  </a:cubicBezTo>
                  <a:cubicBezTo>
                    <a:pt x="11490" y="7144"/>
                    <a:pt x="11551" y="7174"/>
                    <a:pt x="11581" y="7204"/>
                  </a:cubicBezTo>
                  <a:lnTo>
                    <a:pt x="9028" y="7204"/>
                  </a:lnTo>
                  <a:lnTo>
                    <a:pt x="3922" y="7204"/>
                  </a:lnTo>
                  <a:cubicBezTo>
                    <a:pt x="3040" y="7204"/>
                    <a:pt x="2220" y="6840"/>
                    <a:pt x="1612" y="6232"/>
                  </a:cubicBezTo>
                  <a:cubicBezTo>
                    <a:pt x="1004" y="5654"/>
                    <a:pt x="639" y="4834"/>
                    <a:pt x="639" y="3922"/>
                  </a:cubicBezTo>
                  <a:cubicBezTo>
                    <a:pt x="639" y="3010"/>
                    <a:pt x="1004" y="2189"/>
                    <a:pt x="1612" y="1612"/>
                  </a:cubicBezTo>
                  <a:cubicBezTo>
                    <a:pt x="2220" y="1004"/>
                    <a:pt x="3040" y="639"/>
                    <a:pt x="3922" y="639"/>
                  </a:cubicBezTo>
                  <a:cubicBezTo>
                    <a:pt x="4438" y="639"/>
                    <a:pt x="4925" y="852"/>
                    <a:pt x="5259" y="1186"/>
                  </a:cubicBezTo>
                  <a:cubicBezTo>
                    <a:pt x="5624" y="1551"/>
                    <a:pt x="5837" y="2007"/>
                    <a:pt x="5837" y="2554"/>
                  </a:cubicBezTo>
                  <a:cubicBezTo>
                    <a:pt x="5837" y="3071"/>
                    <a:pt x="5624" y="3527"/>
                    <a:pt x="5259" y="3891"/>
                  </a:cubicBezTo>
                  <a:cubicBezTo>
                    <a:pt x="5138" y="4043"/>
                    <a:pt x="4955" y="4165"/>
                    <a:pt x="4773" y="4256"/>
                  </a:cubicBezTo>
                  <a:cubicBezTo>
                    <a:pt x="4590" y="3982"/>
                    <a:pt x="4286" y="3800"/>
                    <a:pt x="3922" y="3800"/>
                  </a:cubicBezTo>
                  <a:cubicBezTo>
                    <a:pt x="3405" y="3800"/>
                    <a:pt x="2949" y="4226"/>
                    <a:pt x="2949" y="4773"/>
                  </a:cubicBezTo>
                  <a:cubicBezTo>
                    <a:pt x="2949" y="5289"/>
                    <a:pt x="3405" y="5745"/>
                    <a:pt x="3922" y="5745"/>
                  </a:cubicBezTo>
                  <a:cubicBezTo>
                    <a:pt x="4438" y="5745"/>
                    <a:pt x="4834" y="5381"/>
                    <a:pt x="4894" y="4894"/>
                  </a:cubicBezTo>
                  <a:cubicBezTo>
                    <a:pt x="5198" y="4773"/>
                    <a:pt x="5502" y="4560"/>
                    <a:pt x="5715" y="4347"/>
                  </a:cubicBezTo>
                  <a:cubicBezTo>
                    <a:pt x="6201" y="3891"/>
                    <a:pt x="6475" y="3253"/>
                    <a:pt x="6475" y="2554"/>
                  </a:cubicBezTo>
                  <a:cubicBezTo>
                    <a:pt x="6475" y="1855"/>
                    <a:pt x="6201" y="1216"/>
                    <a:pt x="5715" y="730"/>
                  </a:cubicBezTo>
                  <a:cubicBezTo>
                    <a:pt x="5259" y="274"/>
                    <a:pt x="4621" y="1"/>
                    <a:pt x="3922" y="1"/>
                  </a:cubicBezTo>
                  <a:cubicBezTo>
                    <a:pt x="2858" y="1"/>
                    <a:pt x="1855" y="426"/>
                    <a:pt x="1156" y="1156"/>
                  </a:cubicBezTo>
                  <a:cubicBezTo>
                    <a:pt x="457" y="1855"/>
                    <a:pt x="1" y="2858"/>
                    <a:pt x="1" y="3922"/>
                  </a:cubicBezTo>
                  <a:cubicBezTo>
                    <a:pt x="1" y="5016"/>
                    <a:pt x="457" y="5989"/>
                    <a:pt x="1156" y="6688"/>
                  </a:cubicBezTo>
                  <a:cubicBezTo>
                    <a:pt x="1855" y="7417"/>
                    <a:pt x="2858" y="7843"/>
                    <a:pt x="3922" y="7843"/>
                  </a:cubicBezTo>
                  <a:lnTo>
                    <a:pt x="9028" y="7843"/>
                  </a:lnTo>
                  <a:lnTo>
                    <a:pt x="13253" y="7843"/>
                  </a:lnTo>
                  <a:lnTo>
                    <a:pt x="18846" y="7843"/>
                  </a:lnTo>
                  <a:lnTo>
                    <a:pt x="21582" y="7843"/>
                  </a:lnTo>
                  <a:cubicBezTo>
                    <a:pt x="22068" y="7843"/>
                    <a:pt x="22494" y="7964"/>
                    <a:pt x="22889" y="8177"/>
                  </a:cubicBezTo>
                  <a:cubicBezTo>
                    <a:pt x="23223" y="8329"/>
                    <a:pt x="23527" y="8572"/>
                    <a:pt x="23770" y="8846"/>
                  </a:cubicBezTo>
                  <a:cubicBezTo>
                    <a:pt x="23527" y="9119"/>
                    <a:pt x="23223" y="9363"/>
                    <a:pt x="22889" y="9514"/>
                  </a:cubicBezTo>
                  <a:cubicBezTo>
                    <a:pt x="22494" y="9727"/>
                    <a:pt x="22068" y="9849"/>
                    <a:pt x="21582" y="9849"/>
                  </a:cubicBezTo>
                  <a:lnTo>
                    <a:pt x="13253" y="9849"/>
                  </a:lnTo>
                  <a:lnTo>
                    <a:pt x="9028" y="9849"/>
                  </a:lnTo>
                  <a:lnTo>
                    <a:pt x="9028" y="9849"/>
                  </a:lnTo>
                  <a:lnTo>
                    <a:pt x="3922" y="9849"/>
                  </a:lnTo>
                  <a:cubicBezTo>
                    <a:pt x="2858" y="9849"/>
                    <a:pt x="1855" y="10274"/>
                    <a:pt x="1156" y="10973"/>
                  </a:cubicBezTo>
                  <a:cubicBezTo>
                    <a:pt x="457" y="11703"/>
                    <a:pt x="1" y="12676"/>
                    <a:pt x="1" y="13770"/>
                  </a:cubicBezTo>
                  <a:cubicBezTo>
                    <a:pt x="1" y="14834"/>
                    <a:pt x="426" y="15837"/>
                    <a:pt x="1156" y="16536"/>
                  </a:cubicBezTo>
                  <a:cubicBezTo>
                    <a:pt x="1855" y="17235"/>
                    <a:pt x="2858" y="17691"/>
                    <a:pt x="3922" y="17691"/>
                  </a:cubicBezTo>
                  <a:cubicBezTo>
                    <a:pt x="4621" y="17691"/>
                    <a:pt x="5259" y="17417"/>
                    <a:pt x="5715" y="16931"/>
                  </a:cubicBezTo>
                  <a:cubicBezTo>
                    <a:pt x="6201" y="16475"/>
                    <a:pt x="6475" y="15837"/>
                    <a:pt x="6475" y="15138"/>
                  </a:cubicBezTo>
                  <a:cubicBezTo>
                    <a:pt x="6475" y="14439"/>
                    <a:pt x="6201" y="13800"/>
                    <a:pt x="5715" y="13344"/>
                  </a:cubicBezTo>
                  <a:cubicBezTo>
                    <a:pt x="5502" y="13101"/>
                    <a:pt x="5198" y="12919"/>
                    <a:pt x="4894" y="12797"/>
                  </a:cubicBezTo>
                  <a:cubicBezTo>
                    <a:pt x="4834" y="12311"/>
                    <a:pt x="4438" y="11946"/>
                    <a:pt x="3922" y="11946"/>
                  </a:cubicBezTo>
                  <a:cubicBezTo>
                    <a:pt x="3375" y="11946"/>
                    <a:pt x="2949" y="12372"/>
                    <a:pt x="2949" y="12919"/>
                  </a:cubicBezTo>
                  <a:cubicBezTo>
                    <a:pt x="2949" y="13466"/>
                    <a:pt x="3375" y="13891"/>
                    <a:pt x="3922" y="13891"/>
                  </a:cubicBezTo>
                  <a:cubicBezTo>
                    <a:pt x="4286" y="13891"/>
                    <a:pt x="4590" y="13709"/>
                    <a:pt x="4773" y="13436"/>
                  </a:cubicBezTo>
                  <a:cubicBezTo>
                    <a:pt x="4955" y="13527"/>
                    <a:pt x="5138" y="13648"/>
                    <a:pt x="5259" y="13800"/>
                  </a:cubicBezTo>
                  <a:cubicBezTo>
                    <a:pt x="5624" y="14135"/>
                    <a:pt x="5837" y="14621"/>
                    <a:pt x="5837" y="15138"/>
                  </a:cubicBezTo>
                  <a:cubicBezTo>
                    <a:pt x="5837" y="15654"/>
                    <a:pt x="5624" y="16141"/>
                    <a:pt x="5259" y="16475"/>
                  </a:cubicBezTo>
                  <a:cubicBezTo>
                    <a:pt x="4925" y="16840"/>
                    <a:pt x="4438" y="17053"/>
                    <a:pt x="3922" y="17053"/>
                  </a:cubicBezTo>
                  <a:cubicBezTo>
                    <a:pt x="3040" y="17053"/>
                    <a:pt x="2220" y="16688"/>
                    <a:pt x="1612" y="16080"/>
                  </a:cubicBezTo>
                  <a:cubicBezTo>
                    <a:pt x="1004" y="15472"/>
                    <a:pt x="639" y="14651"/>
                    <a:pt x="639" y="13770"/>
                  </a:cubicBezTo>
                  <a:cubicBezTo>
                    <a:pt x="639" y="12858"/>
                    <a:pt x="1004" y="12037"/>
                    <a:pt x="1612" y="11429"/>
                  </a:cubicBezTo>
                  <a:cubicBezTo>
                    <a:pt x="2220" y="10852"/>
                    <a:pt x="3040" y="10487"/>
                    <a:pt x="3922" y="10487"/>
                  </a:cubicBezTo>
                  <a:lnTo>
                    <a:pt x="9028" y="10487"/>
                  </a:lnTo>
                  <a:lnTo>
                    <a:pt x="9059" y="10487"/>
                  </a:lnTo>
                  <a:lnTo>
                    <a:pt x="11581" y="10487"/>
                  </a:lnTo>
                  <a:cubicBezTo>
                    <a:pt x="11521" y="10518"/>
                    <a:pt x="11490" y="10548"/>
                    <a:pt x="11460" y="10578"/>
                  </a:cubicBezTo>
                  <a:cubicBezTo>
                    <a:pt x="11004" y="11034"/>
                    <a:pt x="10730" y="11673"/>
                    <a:pt x="10730" y="12372"/>
                  </a:cubicBezTo>
                  <a:cubicBezTo>
                    <a:pt x="10730" y="13071"/>
                    <a:pt x="11004" y="13709"/>
                    <a:pt x="11460" y="14165"/>
                  </a:cubicBezTo>
                  <a:cubicBezTo>
                    <a:pt x="11703" y="14408"/>
                    <a:pt x="11977" y="14591"/>
                    <a:pt x="12281" y="14743"/>
                  </a:cubicBezTo>
                  <a:cubicBezTo>
                    <a:pt x="12372" y="15198"/>
                    <a:pt x="12767" y="15563"/>
                    <a:pt x="13253" y="15563"/>
                  </a:cubicBezTo>
                  <a:cubicBezTo>
                    <a:pt x="13800" y="15563"/>
                    <a:pt x="14226" y="15138"/>
                    <a:pt x="14226" y="14591"/>
                  </a:cubicBezTo>
                  <a:cubicBezTo>
                    <a:pt x="14226" y="14074"/>
                    <a:pt x="13800" y="13618"/>
                    <a:pt x="13253" y="13618"/>
                  </a:cubicBezTo>
                  <a:cubicBezTo>
                    <a:pt x="12919" y="13618"/>
                    <a:pt x="12615" y="13800"/>
                    <a:pt x="12433" y="14074"/>
                  </a:cubicBezTo>
                  <a:cubicBezTo>
                    <a:pt x="12250" y="13983"/>
                    <a:pt x="12068" y="13861"/>
                    <a:pt x="11916" y="13709"/>
                  </a:cubicBezTo>
                  <a:cubicBezTo>
                    <a:pt x="11581" y="13375"/>
                    <a:pt x="11369" y="12888"/>
                    <a:pt x="11369" y="12372"/>
                  </a:cubicBezTo>
                  <a:cubicBezTo>
                    <a:pt x="11369" y="11855"/>
                    <a:pt x="11581" y="11369"/>
                    <a:pt x="11916" y="11034"/>
                  </a:cubicBezTo>
                  <a:cubicBezTo>
                    <a:pt x="12250" y="10700"/>
                    <a:pt x="12736" y="10487"/>
                    <a:pt x="13253" y="10487"/>
                  </a:cubicBezTo>
                  <a:lnTo>
                    <a:pt x="17265" y="10487"/>
                  </a:lnTo>
                  <a:lnTo>
                    <a:pt x="17265" y="10487"/>
                  </a:lnTo>
                  <a:cubicBezTo>
                    <a:pt x="16840" y="10913"/>
                    <a:pt x="16597" y="11490"/>
                    <a:pt x="16597" y="12098"/>
                  </a:cubicBezTo>
                  <a:cubicBezTo>
                    <a:pt x="16597" y="12736"/>
                    <a:pt x="16840" y="13284"/>
                    <a:pt x="17265" y="13709"/>
                  </a:cubicBezTo>
                  <a:cubicBezTo>
                    <a:pt x="17661" y="14104"/>
                    <a:pt x="18238" y="14378"/>
                    <a:pt x="18846" y="14378"/>
                  </a:cubicBezTo>
                  <a:lnTo>
                    <a:pt x="21582" y="14378"/>
                  </a:lnTo>
                  <a:cubicBezTo>
                    <a:pt x="22585" y="14378"/>
                    <a:pt x="23466" y="13952"/>
                    <a:pt x="24104" y="13314"/>
                  </a:cubicBezTo>
                  <a:cubicBezTo>
                    <a:pt x="24773" y="12676"/>
                    <a:pt x="25168" y="11764"/>
                    <a:pt x="25168" y="10791"/>
                  </a:cubicBezTo>
                  <a:cubicBezTo>
                    <a:pt x="25168" y="10396"/>
                    <a:pt x="25108" y="10031"/>
                    <a:pt x="24986" y="9666"/>
                  </a:cubicBezTo>
                  <a:cubicBezTo>
                    <a:pt x="24895" y="9363"/>
                    <a:pt x="24743" y="9089"/>
                    <a:pt x="24591" y="8846"/>
                  </a:cubicBezTo>
                  <a:cubicBezTo>
                    <a:pt x="24743" y="8603"/>
                    <a:pt x="24895" y="8329"/>
                    <a:pt x="24986" y="8025"/>
                  </a:cubicBezTo>
                  <a:cubicBezTo>
                    <a:pt x="25108" y="7660"/>
                    <a:pt x="25168" y="7296"/>
                    <a:pt x="25168" y="6900"/>
                  </a:cubicBezTo>
                  <a:cubicBezTo>
                    <a:pt x="25168" y="5928"/>
                    <a:pt x="24773" y="5016"/>
                    <a:pt x="24104" y="4378"/>
                  </a:cubicBezTo>
                  <a:cubicBezTo>
                    <a:pt x="23466" y="3709"/>
                    <a:pt x="22585" y="3314"/>
                    <a:pt x="21582" y="3314"/>
                  </a:cubicBezTo>
                  <a:close/>
                  <a:moveTo>
                    <a:pt x="21612" y="10487"/>
                  </a:moveTo>
                  <a:cubicBezTo>
                    <a:pt x="21612" y="10487"/>
                    <a:pt x="21612" y="10487"/>
                    <a:pt x="21642" y="10487"/>
                  </a:cubicBezTo>
                  <a:cubicBezTo>
                    <a:pt x="22190" y="10457"/>
                    <a:pt x="22706" y="10335"/>
                    <a:pt x="23193" y="10092"/>
                  </a:cubicBezTo>
                  <a:cubicBezTo>
                    <a:pt x="23557" y="9910"/>
                    <a:pt x="23892" y="9666"/>
                    <a:pt x="24165" y="9393"/>
                  </a:cubicBezTo>
                  <a:cubicBezTo>
                    <a:pt x="24256" y="9545"/>
                    <a:pt x="24317" y="9697"/>
                    <a:pt x="24378" y="9879"/>
                  </a:cubicBezTo>
                  <a:cubicBezTo>
                    <a:pt x="24469" y="10153"/>
                    <a:pt x="24530" y="10457"/>
                    <a:pt x="24530" y="10791"/>
                  </a:cubicBezTo>
                  <a:cubicBezTo>
                    <a:pt x="24530" y="11581"/>
                    <a:pt x="24196" y="12341"/>
                    <a:pt x="23649" y="12858"/>
                  </a:cubicBezTo>
                  <a:cubicBezTo>
                    <a:pt x="23132" y="13405"/>
                    <a:pt x="22402" y="13709"/>
                    <a:pt x="21582" y="13709"/>
                  </a:cubicBezTo>
                  <a:lnTo>
                    <a:pt x="18876" y="13709"/>
                  </a:lnTo>
                  <a:cubicBezTo>
                    <a:pt x="18420" y="13709"/>
                    <a:pt x="17995" y="13527"/>
                    <a:pt x="17721" y="13253"/>
                  </a:cubicBezTo>
                  <a:cubicBezTo>
                    <a:pt x="17417" y="12949"/>
                    <a:pt x="17235" y="12554"/>
                    <a:pt x="17235" y="12098"/>
                  </a:cubicBezTo>
                  <a:cubicBezTo>
                    <a:pt x="17235" y="11642"/>
                    <a:pt x="17417" y="11247"/>
                    <a:pt x="17721" y="10943"/>
                  </a:cubicBezTo>
                  <a:cubicBezTo>
                    <a:pt x="17995" y="10670"/>
                    <a:pt x="18420" y="10487"/>
                    <a:pt x="18876" y="10487"/>
                  </a:cubicBezTo>
                  <a:lnTo>
                    <a:pt x="21612" y="104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4485125" y="360450"/>
              <a:ext cx="2368600" cy="8400"/>
            </a:xfrm>
            <a:custGeom>
              <a:rect b="b" l="l" r="r" t="t"/>
              <a:pathLst>
                <a:path extrusionOk="0" h="336" w="94744">
                  <a:moveTo>
                    <a:pt x="94531" y="335"/>
                  </a:moveTo>
                  <a:cubicBezTo>
                    <a:pt x="94683" y="335"/>
                    <a:pt x="94744" y="153"/>
                    <a:pt x="94652" y="61"/>
                  </a:cubicBezTo>
                  <a:cubicBezTo>
                    <a:pt x="94622" y="31"/>
                    <a:pt x="94561" y="1"/>
                    <a:pt x="94531" y="1"/>
                  </a:cubicBezTo>
                  <a:lnTo>
                    <a:pt x="94196" y="1"/>
                  </a:lnTo>
                  <a:cubicBezTo>
                    <a:pt x="94075" y="1"/>
                    <a:pt x="93984" y="183"/>
                    <a:pt x="94105" y="274"/>
                  </a:cubicBezTo>
                  <a:cubicBezTo>
                    <a:pt x="94136" y="305"/>
                    <a:pt x="94166" y="335"/>
                    <a:pt x="94196" y="335"/>
                  </a:cubicBezTo>
                  <a:close/>
                  <a:moveTo>
                    <a:pt x="213" y="1"/>
                  </a:moveTo>
                  <a:cubicBezTo>
                    <a:pt x="61" y="1"/>
                    <a:pt x="0" y="183"/>
                    <a:pt x="91" y="274"/>
                  </a:cubicBezTo>
                  <a:cubicBezTo>
                    <a:pt x="122" y="305"/>
                    <a:pt x="183" y="335"/>
                    <a:pt x="213" y="335"/>
                  </a:cubicBezTo>
                  <a:lnTo>
                    <a:pt x="426" y="335"/>
                  </a:lnTo>
                  <a:cubicBezTo>
                    <a:pt x="578" y="335"/>
                    <a:pt x="638" y="153"/>
                    <a:pt x="547" y="61"/>
                  </a:cubicBezTo>
                  <a:cubicBezTo>
                    <a:pt x="517" y="31"/>
                    <a:pt x="486" y="1"/>
                    <a:pt x="426" y="1"/>
                  </a:cubicBezTo>
                  <a:close/>
                  <a:moveTo>
                    <a:pt x="1398" y="1"/>
                  </a:moveTo>
                  <a:cubicBezTo>
                    <a:pt x="1246" y="1"/>
                    <a:pt x="1186" y="183"/>
                    <a:pt x="1277" y="274"/>
                  </a:cubicBezTo>
                  <a:cubicBezTo>
                    <a:pt x="1307" y="305"/>
                    <a:pt x="1338" y="335"/>
                    <a:pt x="1398" y="335"/>
                  </a:cubicBezTo>
                  <a:lnTo>
                    <a:pt x="1702" y="335"/>
                  </a:lnTo>
                  <a:cubicBezTo>
                    <a:pt x="1854" y="335"/>
                    <a:pt x="1945" y="153"/>
                    <a:pt x="1824" y="61"/>
                  </a:cubicBezTo>
                  <a:cubicBezTo>
                    <a:pt x="1794" y="31"/>
                    <a:pt x="1763" y="1"/>
                    <a:pt x="1702" y="1"/>
                  </a:cubicBezTo>
                  <a:close/>
                  <a:moveTo>
                    <a:pt x="2675" y="1"/>
                  </a:moveTo>
                  <a:cubicBezTo>
                    <a:pt x="2553" y="1"/>
                    <a:pt x="2462" y="183"/>
                    <a:pt x="2553" y="274"/>
                  </a:cubicBezTo>
                  <a:cubicBezTo>
                    <a:pt x="2614" y="305"/>
                    <a:pt x="2645" y="335"/>
                    <a:pt x="2675" y="335"/>
                  </a:cubicBezTo>
                  <a:lnTo>
                    <a:pt x="3009" y="335"/>
                  </a:lnTo>
                  <a:cubicBezTo>
                    <a:pt x="3161" y="335"/>
                    <a:pt x="3222" y="153"/>
                    <a:pt x="3131" y="61"/>
                  </a:cubicBezTo>
                  <a:cubicBezTo>
                    <a:pt x="3101" y="31"/>
                    <a:pt x="3040" y="1"/>
                    <a:pt x="3009" y="1"/>
                  </a:cubicBezTo>
                  <a:close/>
                  <a:moveTo>
                    <a:pt x="3982" y="1"/>
                  </a:moveTo>
                  <a:cubicBezTo>
                    <a:pt x="3830" y="1"/>
                    <a:pt x="3769" y="183"/>
                    <a:pt x="3860" y="274"/>
                  </a:cubicBezTo>
                  <a:cubicBezTo>
                    <a:pt x="3891" y="305"/>
                    <a:pt x="3921" y="335"/>
                    <a:pt x="3982" y="335"/>
                  </a:cubicBezTo>
                  <a:lnTo>
                    <a:pt x="4286" y="335"/>
                  </a:lnTo>
                  <a:cubicBezTo>
                    <a:pt x="4438" y="335"/>
                    <a:pt x="4499" y="153"/>
                    <a:pt x="4408" y="61"/>
                  </a:cubicBezTo>
                  <a:cubicBezTo>
                    <a:pt x="4377" y="31"/>
                    <a:pt x="4347" y="1"/>
                    <a:pt x="4286" y="1"/>
                  </a:cubicBezTo>
                  <a:close/>
                  <a:moveTo>
                    <a:pt x="5259" y="1"/>
                  </a:moveTo>
                  <a:cubicBezTo>
                    <a:pt x="5107" y="1"/>
                    <a:pt x="5046" y="183"/>
                    <a:pt x="5137" y="274"/>
                  </a:cubicBezTo>
                  <a:cubicBezTo>
                    <a:pt x="5167" y="305"/>
                    <a:pt x="5228" y="335"/>
                    <a:pt x="5259" y="335"/>
                  </a:cubicBezTo>
                  <a:lnTo>
                    <a:pt x="5593" y="335"/>
                  </a:lnTo>
                  <a:cubicBezTo>
                    <a:pt x="5715" y="335"/>
                    <a:pt x="5806" y="153"/>
                    <a:pt x="5684" y="61"/>
                  </a:cubicBezTo>
                  <a:cubicBezTo>
                    <a:pt x="5654" y="31"/>
                    <a:pt x="5623" y="1"/>
                    <a:pt x="5593" y="1"/>
                  </a:cubicBezTo>
                  <a:close/>
                  <a:moveTo>
                    <a:pt x="6566" y="1"/>
                  </a:moveTo>
                  <a:cubicBezTo>
                    <a:pt x="6414" y="1"/>
                    <a:pt x="6322" y="183"/>
                    <a:pt x="6444" y="274"/>
                  </a:cubicBezTo>
                  <a:cubicBezTo>
                    <a:pt x="6474" y="305"/>
                    <a:pt x="6505" y="335"/>
                    <a:pt x="6566" y="335"/>
                  </a:cubicBezTo>
                  <a:lnTo>
                    <a:pt x="6870" y="335"/>
                  </a:lnTo>
                  <a:cubicBezTo>
                    <a:pt x="7022" y="335"/>
                    <a:pt x="7082" y="153"/>
                    <a:pt x="6991" y="61"/>
                  </a:cubicBezTo>
                  <a:cubicBezTo>
                    <a:pt x="6961" y="31"/>
                    <a:pt x="6930" y="1"/>
                    <a:pt x="6870" y="1"/>
                  </a:cubicBezTo>
                  <a:close/>
                  <a:moveTo>
                    <a:pt x="7842" y="1"/>
                  </a:moveTo>
                  <a:cubicBezTo>
                    <a:pt x="7690" y="1"/>
                    <a:pt x="7629" y="183"/>
                    <a:pt x="7721" y="274"/>
                  </a:cubicBezTo>
                  <a:cubicBezTo>
                    <a:pt x="7751" y="305"/>
                    <a:pt x="7781" y="335"/>
                    <a:pt x="7842" y="335"/>
                  </a:cubicBezTo>
                  <a:lnTo>
                    <a:pt x="8177" y="335"/>
                  </a:lnTo>
                  <a:cubicBezTo>
                    <a:pt x="8298" y="335"/>
                    <a:pt x="8389" y="153"/>
                    <a:pt x="8268" y="61"/>
                  </a:cubicBezTo>
                  <a:cubicBezTo>
                    <a:pt x="8237" y="31"/>
                    <a:pt x="8207" y="1"/>
                    <a:pt x="8177" y="1"/>
                  </a:cubicBezTo>
                  <a:close/>
                  <a:moveTo>
                    <a:pt x="9119" y="1"/>
                  </a:moveTo>
                  <a:cubicBezTo>
                    <a:pt x="8997" y="1"/>
                    <a:pt x="8906" y="183"/>
                    <a:pt x="9028" y="274"/>
                  </a:cubicBezTo>
                  <a:cubicBezTo>
                    <a:pt x="9058" y="305"/>
                    <a:pt x="9088" y="335"/>
                    <a:pt x="9119" y="335"/>
                  </a:cubicBezTo>
                  <a:lnTo>
                    <a:pt x="9453" y="335"/>
                  </a:lnTo>
                  <a:cubicBezTo>
                    <a:pt x="9605" y="335"/>
                    <a:pt x="9666" y="153"/>
                    <a:pt x="9575" y="61"/>
                  </a:cubicBezTo>
                  <a:cubicBezTo>
                    <a:pt x="9544" y="31"/>
                    <a:pt x="9484" y="1"/>
                    <a:pt x="9453" y="1"/>
                  </a:cubicBezTo>
                  <a:close/>
                  <a:moveTo>
                    <a:pt x="10426" y="1"/>
                  </a:moveTo>
                  <a:cubicBezTo>
                    <a:pt x="10274" y="1"/>
                    <a:pt x="10213" y="183"/>
                    <a:pt x="10304" y="274"/>
                  </a:cubicBezTo>
                  <a:cubicBezTo>
                    <a:pt x="10335" y="305"/>
                    <a:pt x="10365" y="335"/>
                    <a:pt x="10426" y="335"/>
                  </a:cubicBezTo>
                  <a:lnTo>
                    <a:pt x="10730" y="335"/>
                  </a:lnTo>
                  <a:cubicBezTo>
                    <a:pt x="10882" y="335"/>
                    <a:pt x="10943" y="153"/>
                    <a:pt x="10851" y="61"/>
                  </a:cubicBezTo>
                  <a:cubicBezTo>
                    <a:pt x="10821" y="31"/>
                    <a:pt x="10791" y="1"/>
                    <a:pt x="10730" y="1"/>
                  </a:cubicBezTo>
                  <a:close/>
                  <a:moveTo>
                    <a:pt x="11703" y="1"/>
                  </a:moveTo>
                  <a:cubicBezTo>
                    <a:pt x="11551" y="1"/>
                    <a:pt x="11490" y="183"/>
                    <a:pt x="11581" y="274"/>
                  </a:cubicBezTo>
                  <a:cubicBezTo>
                    <a:pt x="11611" y="305"/>
                    <a:pt x="11672" y="335"/>
                    <a:pt x="11703" y="335"/>
                  </a:cubicBezTo>
                  <a:lnTo>
                    <a:pt x="12037" y="335"/>
                  </a:lnTo>
                  <a:cubicBezTo>
                    <a:pt x="12158" y="335"/>
                    <a:pt x="12250" y="153"/>
                    <a:pt x="12158" y="61"/>
                  </a:cubicBezTo>
                  <a:cubicBezTo>
                    <a:pt x="12098" y="31"/>
                    <a:pt x="12067" y="1"/>
                    <a:pt x="12037" y="1"/>
                  </a:cubicBezTo>
                  <a:close/>
                  <a:moveTo>
                    <a:pt x="13010" y="1"/>
                  </a:moveTo>
                  <a:cubicBezTo>
                    <a:pt x="12858" y="1"/>
                    <a:pt x="12766" y="183"/>
                    <a:pt x="12888" y="274"/>
                  </a:cubicBezTo>
                  <a:cubicBezTo>
                    <a:pt x="12918" y="305"/>
                    <a:pt x="12949" y="335"/>
                    <a:pt x="13010" y="335"/>
                  </a:cubicBezTo>
                  <a:lnTo>
                    <a:pt x="13313" y="335"/>
                  </a:lnTo>
                  <a:cubicBezTo>
                    <a:pt x="13465" y="335"/>
                    <a:pt x="13526" y="153"/>
                    <a:pt x="13435" y="61"/>
                  </a:cubicBezTo>
                  <a:cubicBezTo>
                    <a:pt x="13405" y="31"/>
                    <a:pt x="13374" y="1"/>
                    <a:pt x="13313" y="1"/>
                  </a:cubicBezTo>
                  <a:close/>
                  <a:moveTo>
                    <a:pt x="14286" y="1"/>
                  </a:moveTo>
                  <a:cubicBezTo>
                    <a:pt x="14134" y="1"/>
                    <a:pt x="14073" y="183"/>
                    <a:pt x="14165" y="274"/>
                  </a:cubicBezTo>
                  <a:cubicBezTo>
                    <a:pt x="14195" y="305"/>
                    <a:pt x="14225" y="335"/>
                    <a:pt x="14286" y="335"/>
                  </a:cubicBezTo>
                  <a:lnTo>
                    <a:pt x="14620" y="335"/>
                  </a:lnTo>
                  <a:cubicBezTo>
                    <a:pt x="14742" y="335"/>
                    <a:pt x="14833" y="153"/>
                    <a:pt x="14712" y="61"/>
                  </a:cubicBezTo>
                  <a:cubicBezTo>
                    <a:pt x="14681" y="31"/>
                    <a:pt x="14651" y="1"/>
                    <a:pt x="14620" y="1"/>
                  </a:cubicBezTo>
                  <a:close/>
                  <a:moveTo>
                    <a:pt x="15563" y="1"/>
                  </a:moveTo>
                  <a:cubicBezTo>
                    <a:pt x="15441" y="1"/>
                    <a:pt x="15350" y="183"/>
                    <a:pt x="15472" y="274"/>
                  </a:cubicBezTo>
                  <a:cubicBezTo>
                    <a:pt x="15502" y="305"/>
                    <a:pt x="15532" y="335"/>
                    <a:pt x="15563" y="335"/>
                  </a:cubicBezTo>
                  <a:lnTo>
                    <a:pt x="15897" y="335"/>
                  </a:lnTo>
                  <a:cubicBezTo>
                    <a:pt x="16049" y="335"/>
                    <a:pt x="16110" y="153"/>
                    <a:pt x="16019" y="61"/>
                  </a:cubicBezTo>
                  <a:cubicBezTo>
                    <a:pt x="15988" y="31"/>
                    <a:pt x="15928" y="1"/>
                    <a:pt x="15897" y="1"/>
                  </a:cubicBezTo>
                  <a:close/>
                  <a:moveTo>
                    <a:pt x="16870" y="1"/>
                  </a:moveTo>
                  <a:cubicBezTo>
                    <a:pt x="16718" y="1"/>
                    <a:pt x="16657" y="183"/>
                    <a:pt x="16748" y="274"/>
                  </a:cubicBezTo>
                  <a:cubicBezTo>
                    <a:pt x="16779" y="305"/>
                    <a:pt x="16809" y="335"/>
                    <a:pt x="16870" y="335"/>
                  </a:cubicBezTo>
                  <a:lnTo>
                    <a:pt x="17174" y="335"/>
                  </a:lnTo>
                  <a:cubicBezTo>
                    <a:pt x="17326" y="335"/>
                    <a:pt x="17386" y="153"/>
                    <a:pt x="17295" y="61"/>
                  </a:cubicBezTo>
                  <a:cubicBezTo>
                    <a:pt x="17265" y="31"/>
                    <a:pt x="17235" y="1"/>
                    <a:pt x="17174" y="1"/>
                  </a:cubicBezTo>
                  <a:close/>
                  <a:moveTo>
                    <a:pt x="18146" y="1"/>
                  </a:moveTo>
                  <a:cubicBezTo>
                    <a:pt x="17994" y="1"/>
                    <a:pt x="17934" y="183"/>
                    <a:pt x="18025" y="274"/>
                  </a:cubicBezTo>
                  <a:cubicBezTo>
                    <a:pt x="18055" y="305"/>
                    <a:pt x="18116" y="335"/>
                    <a:pt x="18146" y="335"/>
                  </a:cubicBezTo>
                  <a:lnTo>
                    <a:pt x="18481" y="335"/>
                  </a:lnTo>
                  <a:cubicBezTo>
                    <a:pt x="18602" y="335"/>
                    <a:pt x="18694" y="153"/>
                    <a:pt x="18602" y="61"/>
                  </a:cubicBezTo>
                  <a:cubicBezTo>
                    <a:pt x="18572" y="31"/>
                    <a:pt x="18511" y="1"/>
                    <a:pt x="18481" y="1"/>
                  </a:cubicBezTo>
                  <a:close/>
                  <a:moveTo>
                    <a:pt x="19453" y="1"/>
                  </a:moveTo>
                  <a:cubicBezTo>
                    <a:pt x="19301" y="1"/>
                    <a:pt x="19241" y="183"/>
                    <a:pt x="19332" y="274"/>
                  </a:cubicBezTo>
                  <a:cubicBezTo>
                    <a:pt x="19362" y="305"/>
                    <a:pt x="19393" y="335"/>
                    <a:pt x="19453" y="335"/>
                  </a:cubicBezTo>
                  <a:lnTo>
                    <a:pt x="19757" y="335"/>
                  </a:lnTo>
                  <a:cubicBezTo>
                    <a:pt x="19909" y="335"/>
                    <a:pt x="19970" y="153"/>
                    <a:pt x="19879" y="61"/>
                  </a:cubicBezTo>
                  <a:cubicBezTo>
                    <a:pt x="19849" y="31"/>
                    <a:pt x="19818" y="1"/>
                    <a:pt x="19757" y="1"/>
                  </a:cubicBezTo>
                  <a:close/>
                  <a:moveTo>
                    <a:pt x="20730" y="1"/>
                  </a:moveTo>
                  <a:cubicBezTo>
                    <a:pt x="20578" y="1"/>
                    <a:pt x="20517" y="183"/>
                    <a:pt x="20608" y="274"/>
                  </a:cubicBezTo>
                  <a:cubicBezTo>
                    <a:pt x="20639" y="305"/>
                    <a:pt x="20700" y="335"/>
                    <a:pt x="20730" y="335"/>
                  </a:cubicBezTo>
                  <a:lnTo>
                    <a:pt x="21064" y="335"/>
                  </a:lnTo>
                  <a:cubicBezTo>
                    <a:pt x="21186" y="335"/>
                    <a:pt x="21277" y="153"/>
                    <a:pt x="21156" y="61"/>
                  </a:cubicBezTo>
                  <a:cubicBezTo>
                    <a:pt x="21125" y="31"/>
                    <a:pt x="21095" y="1"/>
                    <a:pt x="21064" y="1"/>
                  </a:cubicBezTo>
                  <a:close/>
                  <a:moveTo>
                    <a:pt x="22007" y="1"/>
                  </a:moveTo>
                  <a:cubicBezTo>
                    <a:pt x="21885" y="1"/>
                    <a:pt x="21794" y="183"/>
                    <a:pt x="21915" y="274"/>
                  </a:cubicBezTo>
                  <a:cubicBezTo>
                    <a:pt x="21946" y="305"/>
                    <a:pt x="21976" y="335"/>
                    <a:pt x="22007" y="335"/>
                  </a:cubicBezTo>
                  <a:lnTo>
                    <a:pt x="22341" y="335"/>
                  </a:lnTo>
                  <a:cubicBezTo>
                    <a:pt x="22493" y="335"/>
                    <a:pt x="22554" y="153"/>
                    <a:pt x="22463" y="61"/>
                  </a:cubicBezTo>
                  <a:cubicBezTo>
                    <a:pt x="22432" y="31"/>
                    <a:pt x="22402" y="1"/>
                    <a:pt x="22341" y="1"/>
                  </a:cubicBezTo>
                  <a:close/>
                  <a:moveTo>
                    <a:pt x="23314" y="1"/>
                  </a:moveTo>
                  <a:cubicBezTo>
                    <a:pt x="23162" y="1"/>
                    <a:pt x="23101" y="183"/>
                    <a:pt x="23192" y="274"/>
                  </a:cubicBezTo>
                  <a:cubicBezTo>
                    <a:pt x="23222" y="305"/>
                    <a:pt x="23253" y="335"/>
                    <a:pt x="23314" y="335"/>
                  </a:cubicBezTo>
                  <a:lnTo>
                    <a:pt x="23618" y="335"/>
                  </a:lnTo>
                  <a:cubicBezTo>
                    <a:pt x="23770" y="335"/>
                    <a:pt x="23861" y="153"/>
                    <a:pt x="23739" y="61"/>
                  </a:cubicBezTo>
                  <a:cubicBezTo>
                    <a:pt x="23709" y="31"/>
                    <a:pt x="23678" y="1"/>
                    <a:pt x="23618" y="1"/>
                  </a:cubicBezTo>
                  <a:close/>
                  <a:moveTo>
                    <a:pt x="24590" y="1"/>
                  </a:moveTo>
                  <a:cubicBezTo>
                    <a:pt x="24469" y="1"/>
                    <a:pt x="24378" y="183"/>
                    <a:pt x="24469" y="274"/>
                  </a:cubicBezTo>
                  <a:cubicBezTo>
                    <a:pt x="24529" y="305"/>
                    <a:pt x="24560" y="335"/>
                    <a:pt x="24590" y="335"/>
                  </a:cubicBezTo>
                  <a:lnTo>
                    <a:pt x="24925" y="335"/>
                  </a:lnTo>
                  <a:cubicBezTo>
                    <a:pt x="25077" y="335"/>
                    <a:pt x="25137" y="153"/>
                    <a:pt x="25046" y="61"/>
                  </a:cubicBezTo>
                  <a:cubicBezTo>
                    <a:pt x="25016" y="31"/>
                    <a:pt x="24955" y="1"/>
                    <a:pt x="24925" y="1"/>
                  </a:cubicBezTo>
                  <a:close/>
                  <a:moveTo>
                    <a:pt x="25897" y="1"/>
                  </a:moveTo>
                  <a:cubicBezTo>
                    <a:pt x="25745" y="1"/>
                    <a:pt x="25685" y="183"/>
                    <a:pt x="25776" y="274"/>
                  </a:cubicBezTo>
                  <a:cubicBezTo>
                    <a:pt x="25806" y="305"/>
                    <a:pt x="25837" y="335"/>
                    <a:pt x="25897" y="335"/>
                  </a:cubicBezTo>
                  <a:lnTo>
                    <a:pt x="26201" y="335"/>
                  </a:lnTo>
                  <a:cubicBezTo>
                    <a:pt x="26353" y="335"/>
                    <a:pt x="26414" y="153"/>
                    <a:pt x="26323" y="61"/>
                  </a:cubicBezTo>
                  <a:cubicBezTo>
                    <a:pt x="26292" y="31"/>
                    <a:pt x="26262" y="1"/>
                    <a:pt x="26201" y="1"/>
                  </a:cubicBezTo>
                  <a:close/>
                  <a:moveTo>
                    <a:pt x="27174" y="1"/>
                  </a:moveTo>
                  <a:cubicBezTo>
                    <a:pt x="27022" y="1"/>
                    <a:pt x="26961" y="183"/>
                    <a:pt x="27052" y="274"/>
                  </a:cubicBezTo>
                  <a:cubicBezTo>
                    <a:pt x="27083" y="305"/>
                    <a:pt x="27144" y="335"/>
                    <a:pt x="27174" y="335"/>
                  </a:cubicBezTo>
                  <a:lnTo>
                    <a:pt x="27508" y="335"/>
                  </a:lnTo>
                  <a:cubicBezTo>
                    <a:pt x="27630" y="335"/>
                    <a:pt x="27721" y="153"/>
                    <a:pt x="27599" y="61"/>
                  </a:cubicBezTo>
                  <a:cubicBezTo>
                    <a:pt x="27569" y="31"/>
                    <a:pt x="27539" y="1"/>
                    <a:pt x="27508" y="1"/>
                  </a:cubicBezTo>
                  <a:close/>
                  <a:moveTo>
                    <a:pt x="28451" y="1"/>
                  </a:moveTo>
                  <a:cubicBezTo>
                    <a:pt x="28329" y="1"/>
                    <a:pt x="28238" y="183"/>
                    <a:pt x="28359" y="274"/>
                  </a:cubicBezTo>
                  <a:cubicBezTo>
                    <a:pt x="28390" y="305"/>
                    <a:pt x="28420" y="335"/>
                    <a:pt x="28451" y="335"/>
                  </a:cubicBezTo>
                  <a:lnTo>
                    <a:pt x="28785" y="335"/>
                  </a:lnTo>
                  <a:cubicBezTo>
                    <a:pt x="28937" y="335"/>
                    <a:pt x="28998" y="153"/>
                    <a:pt x="28906" y="61"/>
                  </a:cubicBezTo>
                  <a:cubicBezTo>
                    <a:pt x="28876" y="31"/>
                    <a:pt x="28846" y="1"/>
                    <a:pt x="28785" y="1"/>
                  </a:cubicBezTo>
                  <a:close/>
                  <a:moveTo>
                    <a:pt x="29758" y="1"/>
                  </a:moveTo>
                  <a:cubicBezTo>
                    <a:pt x="29606" y="1"/>
                    <a:pt x="29545" y="183"/>
                    <a:pt x="29636" y="274"/>
                  </a:cubicBezTo>
                  <a:cubicBezTo>
                    <a:pt x="29666" y="305"/>
                    <a:pt x="29697" y="335"/>
                    <a:pt x="29758" y="335"/>
                  </a:cubicBezTo>
                  <a:lnTo>
                    <a:pt x="30062" y="335"/>
                  </a:lnTo>
                  <a:cubicBezTo>
                    <a:pt x="30213" y="335"/>
                    <a:pt x="30305" y="153"/>
                    <a:pt x="30183" y="61"/>
                  </a:cubicBezTo>
                  <a:cubicBezTo>
                    <a:pt x="30153" y="31"/>
                    <a:pt x="30122" y="1"/>
                    <a:pt x="30062" y="1"/>
                  </a:cubicBezTo>
                  <a:close/>
                  <a:moveTo>
                    <a:pt x="31034" y="1"/>
                  </a:moveTo>
                  <a:cubicBezTo>
                    <a:pt x="30913" y="1"/>
                    <a:pt x="30821" y="183"/>
                    <a:pt x="30943" y="274"/>
                  </a:cubicBezTo>
                  <a:cubicBezTo>
                    <a:pt x="30973" y="305"/>
                    <a:pt x="31004" y="335"/>
                    <a:pt x="31034" y="335"/>
                  </a:cubicBezTo>
                  <a:lnTo>
                    <a:pt x="31369" y="335"/>
                  </a:lnTo>
                  <a:cubicBezTo>
                    <a:pt x="31521" y="335"/>
                    <a:pt x="31581" y="153"/>
                    <a:pt x="31490" y="61"/>
                  </a:cubicBezTo>
                  <a:cubicBezTo>
                    <a:pt x="31460" y="31"/>
                    <a:pt x="31399" y="1"/>
                    <a:pt x="31369" y="1"/>
                  </a:cubicBezTo>
                  <a:close/>
                  <a:moveTo>
                    <a:pt x="32341" y="1"/>
                  </a:moveTo>
                  <a:cubicBezTo>
                    <a:pt x="32189" y="1"/>
                    <a:pt x="32128" y="183"/>
                    <a:pt x="32220" y="274"/>
                  </a:cubicBezTo>
                  <a:cubicBezTo>
                    <a:pt x="32250" y="305"/>
                    <a:pt x="32280" y="335"/>
                    <a:pt x="32341" y="335"/>
                  </a:cubicBezTo>
                  <a:lnTo>
                    <a:pt x="32645" y="335"/>
                  </a:lnTo>
                  <a:cubicBezTo>
                    <a:pt x="32797" y="335"/>
                    <a:pt x="32858" y="153"/>
                    <a:pt x="32767" y="61"/>
                  </a:cubicBezTo>
                  <a:cubicBezTo>
                    <a:pt x="32736" y="31"/>
                    <a:pt x="32706" y="1"/>
                    <a:pt x="32645" y="1"/>
                  </a:cubicBezTo>
                  <a:close/>
                  <a:moveTo>
                    <a:pt x="33618" y="1"/>
                  </a:moveTo>
                  <a:cubicBezTo>
                    <a:pt x="33466" y="1"/>
                    <a:pt x="33405" y="183"/>
                    <a:pt x="33496" y="274"/>
                  </a:cubicBezTo>
                  <a:cubicBezTo>
                    <a:pt x="33527" y="305"/>
                    <a:pt x="33587" y="335"/>
                    <a:pt x="33618" y="335"/>
                  </a:cubicBezTo>
                  <a:lnTo>
                    <a:pt x="33952" y="335"/>
                  </a:lnTo>
                  <a:cubicBezTo>
                    <a:pt x="34074" y="335"/>
                    <a:pt x="34165" y="153"/>
                    <a:pt x="34043" y="61"/>
                  </a:cubicBezTo>
                  <a:cubicBezTo>
                    <a:pt x="34013" y="31"/>
                    <a:pt x="33983" y="1"/>
                    <a:pt x="33952" y="1"/>
                  </a:cubicBezTo>
                  <a:close/>
                  <a:moveTo>
                    <a:pt x="34925" y="1"/>
                  </a:moveTo>
                  <a:cubicBezTo>
                    <a:pt x="34773" y="1"/>
                    <a:pt x="34682" y="183"/>
                    <a:pt x="34803" y="274"/>
                  </a:cubicBezTo>
                  <a:cubicBezTo>
                    <a:pt x="34834" y="305"/>
                    <a:pt x="34864" y="335"/>
                    <a:pt x="34925" y="335"/>
                  </a:cubicBezTo>
                  <a:lnTo>
                    <a:pt x="35229" y="335"/>
                  </a:lnTo>
                  <a:cubicBezTo>
                    <a:pt x="35381" y="335"/>
                    <a:pt x="35442" y="153"/>
                    <a:pt x="35350" y="61"/>
                  </a:cubicBezTo>
                  <a:cubicBezTo>
                    <a:pt x="35320" y="31"/>
                    <a:pt x="35290" y="1"/>
                    <a:pt x="35229" y="1"/>
                  </a:cubicBezTo>
                  <a:close/>
                  <a:moveTo>
                    <a:pt x="36201" y="1"/>
                  </a:moveTo>
                  <a:cubicBezTo>
                    <a:pt x="36049" y="1"/>
                    <a:pt x="35989" y="183"/>
                    <a:pt x="36080" y="274"/>
                  </a:cubicBezTo>
                  <a:cubicBezTo>
                    <a:pt x="36110" y="305"/>
                    <a:pt x="36141" y="335"/>
                    <a:pt x="36201" y="335"/>
                  </a:cubicBezTo>
                  <a:lnTo>
                    <a:pt x="36536" y="335"/>
                  </a:lnTo>
                  <a:cubicBezTo>
                    <a:pt x="36657" y="335"/>
                    <a:pt x="36749" y="153"/>
                    <a:pt x="36627" y="61"/>
                  </a:cubicBezTo>
                  <a:cubicBezTo>
                    <a:pt x="36597" y="31"/>
                    <a:pt x="36566" y="1"/>
                    <a:pt x="36536" y="1"/>
                  </a:cubicBezTo>
                  <a:close/>
                  <a:moveTo>
                    <a:pt x="37478" y="1"/>
                  </a:moveTo>
                  <a:cubicBezTo>
                    <a:pt x="37356" y="1"/>
                    <a:pt x="37265" y="183"/>
                    <a:pt x="37387" y="274"/>
                  </a:cubicBezTo>
                  <a:cubicBezTo>
                    <a:pt x="37417" y="305"/>
                    <a:pt x="37448" y="335"/>
                    <a:pt x="37478" y="335"/>
                  </a:cubicBezTo>
                  <a:lnTo>
                    <a:pt x="37812" y="335"/>
                  </a:lnTo>
                  <a:cubicBezTo>
                    <a:pt x="37964" y="335"/>
                    <a:pt x="38025" y="153"/>
                    <a:pt x="37934" y="61"/>
                  </a:cubicBezTo>
                  <a:cubicBezTo>
                    <a:pt x="37904" y="31"/>
                    <a:pt x="37843" y="1"/>
                    <a:pt x="37812" y="1"/>
                  </a:cubicBezTo>
                  <a:close/>
                  <a:moveTo>
                    <a:pt x="38785" y="1"/>
                  </a:moveTo>
                  <a:cubicBezTo>
                    <a:pt x="38633" y="1"/>
                    <a:pt x="38572" y="183"/>
                    <a:pt x="38663" y="274"/>
                  </a:cubicBezTo>
                  <a:cubicBezTo>
                    <a:pt x="38694" y="305"/>
                    <a:pt x="38724" y="335"/>
                    <a:pt x="38785" y="335"/>
                  </a:cubicBezTo>
                  <a:lnTo>
                    <a:pt x="39089" y="335"/>
                  </a:lnTo>
                  <a:cubicBezTo>
                    <a:pt x="39241" y="335"/>
                    <a:pt x="39302" y="153"/>
                    <a:pt x="39211" y="61"/>
                  </a:cubicBezTo>
                  <a:cubicBezTo>
                    <a:pt x="39180" y="31"/>
                    <a:pt x="39150" y="1"/>
                    <a:pt x="39089" y="1"/>
                  </a:cubicBezTo>
                  <a:close/>
                  <a:moveTo>
                    <a:pt x="40062" y="1"/>
                  </a:moveTo>
                  <a:cubicBezTo>
                    <a:pt x="39910" y="1"/>
                    <a:pt x="39849" y="183"/>
                    <a:pt x="39940" y="274"/>
                  </a:cubicBezTo>
                  <a:cubicBezTo>
                    <a:pt x="39971" y="305"/>
                    <a:pt x="40031" y="335"/>
                    <a:pt x="40062" y="335"/>
                  </a:cubicBezTo>
                  <a:lnTo>
                    <a:pt x="40396" y="335"/>
                  </a:lnTo>
                  <a:cubicBezTo>
                    <a:pt x="40518" y="335"/>
                    <a:pt x="40609" y="153"/>
                    <a:pt x="40518" y="61"/>
                  </a:cubicBezTo>
                  <a:cubicBezTo>
                    <a:pt x="40457" y="31"/>
                    <a:pt x="40426" y="1"/>
                    <a:pt x="40396" y="1"/>
                  </a:cubicBezTo>
                  <a:close/>
                  <a:moveTo>
                    <a:pt x="41369" y="1"/>
                  </a:moveTo>
                  <a:cubicBezTo>
                    <a:pt x="41217" y="1"/>
                    <a:pt x="41126" y="183"/>
                    <a:pt x="41247" y="274"/>
                  </a:cubicBezTo>
                  <a:cubicBezTo>
                    <a:pt x="41278" y="305"/>
                    <a:pt x="41308" y="335"/>
                    <a:pt x="41369" y="335"/>
                  </a:cubicBezTo>
                  <a:lnTo>
                    <a:pt x="41673" y="335"/>
                  </a:lnTo>
                  <a:cubicBezTo>
                    <a:pt x="41825" y="335"/>
                    <a:pt x="41885" y="153"/>
                    <a:pt x="41794" y="61"/>
                  </a:cubicBezTo>
                  <a:cubicBezTo>
                    <a:pt x="41764" y="31"/>
                    <a:pt x="41733" y="1"/>
                    <a:pt x="41673" y="1"/>
                  </a:cubicBezTo>
                  <a:close/>
                  <a:moveTo>
                    <a:pt x="42645" y="1"/>
                  </a:moveTo>
                  <a:cubicBezTo>
                    <a:pt x="42493" y="1"/>
                    <a:pt x="42433" y="183"/>
                    <a:pt x="42524" y="274"/>
                  </a:cubicBezTo>
                  <a:cubicBezTo>
                    <a:pt x="42554" y="305"/>
                    <a:pt x="42585" y="335"/>
                    <a:pt x="42645" y="335"/>
                  </a:cubicBezTo>
                  <a:lnTo>
                    <a:pt x="42980" y="335"/>
                  </a:lnTo>
                  <a:cubicBezTo>
                    <a:pt x="43101" y="335"/>
                    <a:pt x="43192" y="153"/>
                    <a:pt x="43071" y="61"/>
                  </a:cubicBezTo>
                  <a:cubicBezTo>
                    <a:pt x="43040" y="31"/>
                    <a:pt x="43010" y="1"/>
                    <a:pt x="42980" y="1"/>
                  </a:cubicBezTo>
                  <a:close/>
                  <a:moveTo>
                    <a:pt x="43922" y="1"/>
                  </a:moveTo>
                  <a:cubicBezTo>
                    <a:pt x="43800" y="1"/>
                    <a:pt x="43709" y="183"/>
                    <a:pt x="43831" y="274"/>
                  </a:cubicBezTo>
                  <a:cubicBezTo>
                    <a:pt x="43861" y="305"/>
                    <a:pt x="43892" y="335"/>
                    <a:pt x="43922" y="335"/>
                  </a:cubicBezTo>
                  <a:lnTo>
                    <a:pt x="44256" y="335"/>
                  </a:lnTo>
                  <a:cubicBezTo>
                    <a:pt x="44408" y="335"/>
                    <a:pt x="44469" y="153"/>
                    <a:pt x="44378" y="61"/>
                  </a:cubicBezTo>
                  <a:cubicBezTo>
                    <a:pt x="44347" y="31"/>
                    <a:pt x="44287" y="1"/>
                    <a:pt x="44256" y="1"/>
                  </a:cubicBezTo>
                  <a:close/>
                  <a:moveTo>
                    <a:pt x="45229" y="1"/>
                  </a:moveTo>
                  <a:cubicBezTo>
                    <a:pt x="45077" y="1"/>
                    <a:pt x="45016" y="183"/>
                    <a:pt x="45107" y="274"/>
                  </a:cubicBezTo>
                  <a:cubicBezTo>
                    <a:pt x="45138" y="305"/>
                    <a:pt x="45168" y="335"/>
                    <a:pt x="45229" y="335"/>
                  </a:cubicBezTo>
                  <a:lnTo>
                    <a:pt x="45533" y="335"/>
                  </a:lnTo>
                  <a:cubicBezTo>
                    <a:pt x="45685" y="335"/>
                    <a:pt x="45746" y="153"/>
                    <a:pt x="45655" y="61"/>
                  </a:cubicBezTo>
                  <a:cubicBezTo>
                    <a:pt x="45624" y="31"/>
                    <a:pt x="45594" y="1"/>
                    <a:pt x="45533" y="1"/>
                  </a:cubicBezTo>
                  <a:close/>
                  <a:moveTo>
                    <a:pt x="46506" y="1"/>
                  </a:moveTo>
                  <a:cubicBezTo>
                    <a:pt x="46354" y="1"/>
                    <a:pt x="46293" y="183"/>
                    <a:pt x="46384" y="274"/>
                  </a:cubicBezTo>
                  <a:cubicBezTo>
                    <a:pt x="46414" y="305"/>
                    <a:pt x="46475" y="335"/>
                    <a:pt x="46506" y="335"/>
                  </a:cubicBezTo>
                  <a:lnTo>
                    <a:pt x="46840" y="335"/>
                  </a:lnTo>
                  <a:cubicBezTo>
                    <a:pt x="46962" y="335"/>
                    <a:pt x="47053" y="153"/>
                    <a:pt x="46962" y="61"/>
                  </a:cubicBezTo>
                  <a:cubicBezTo>
                    <a:pt x="46931" y="31"/>
                    <a:pt x="46870" y="1"/>
                    <a:pt x="46840" y="1"/>
                  </a:cubicBezTo>
                  <a:close/>
                  <a:moveTo>
                    <a:pt x="47813" y="1"/>
                  </a:moveTo>
                  <a:cubicBezTo>
                    <a:pt x="47661" y="1"/>
                    <a:pt x="47600" y="183"/>
                    <a:pt x="47691" y="274"/>
                  </a:cubicBezTo>
                  <a:cubicBezTo>
                    <a:pt x="47721" y="305"/>
                    <a:pt x="47752" y="335"/>
                    <a:pt x="47813" y="335"/>
                  </a:cubicBezTo>
                  <a:lnTo>
                    <a:pt x="48117" y="335"/>
                  </a:lnTo>
                  <a:cubicBezTo>
                    <a:pt x="48269" y="335"/>
                    <a:pt x="48329" y="153"/>
                    <a:pt x="48238" y="61"/>
                  </a:cubicBezTo>
                  <a:cubicBezTo>
                    <a:pt x="48208" y="31"/>
                    <a:pt x="48177" y="1"/>
                    <a:pt x="48117" y="1"/>
                  </a:cubicBezTo>
                  <a:close/>
                  <a:moveTo>
                    <a:pt x="49089" y="1"/>
                  </a:moveTo>
                  <a:cubicBezTo>
                    <a:pt x="48937" y="1"/>
                    <a:pt x="48876" y="183"/>
                    <a:pt x="48968" y="274"/>
                  </a:cubicBezTo>
                  <a:cubicBezTo>
                    <a:pt x="48998" y="305"/>
                    <a:pt x="49059" y="335"/>
                    <a:pt x="49089" y="335"/>
                  </a:cubicBezTo>
                  <a:lnTo>
                    <a:pt x="49424" y="335"/>
                  </a:lnTo>
                  <a:cubicBezTo>
                    <a:pt x="49545" y="335"/>
                    <a:pt x="49636" y="153"/>
                    <a:pt x="49515" y="61"/>
                  </a:cubicBezTo>
                  <a:cubicBezTo>
                    <a:pt x="49484" y="31"/>
                    <a:pt x="49454" y="1"/>
                    <a:pt x="49424" y="1"/>
                  </a:cubicBezTo>
                  <a:close/>
                  <a:moveTo>
                    <a:pt x="50366" y="1"/>
                  </a:moveTo>
                  <a:cubicBezTo>
                    <a:pt x="50244" y="1"/>
                    <a:pt x="50153" y="183"/>
                    <a:pt x="50275" y="274"/>
                  </a:cubicBezTo>
                  <a:cubicBezTo>
                    <a:pt x="50305" y="305"/>
                    <a:pt x="50335" y="335"/>
                    <a:pt x="50366" y="335"/>
                  </a:cubicBezTo>
                  <a:lnTo>
                    <a:pt x="50700" y="335"/>
                  </a:lnTo>
                  <a:cubicBezTo>
                    <a:pt x="50852" y="335"/>
                    <a:pt x="50913" y="153"/>
                    <a:pt x="50822" y="61"/>
                  </a:cubicBezTo>
                  <a:cubicBezTo>
                    <a:pt x="50791" y="31"/>
                    <a:pt x="50761" y="1"/>
                    <a:pt x="50700" y="1"/>
                  </a:cubicBezTo>
                  <a:close/>
                  <a:moveTo>
                    <a:pt x="51673" y="1"/>
                  </a:moveTo>
                  <a:cubicBezTo>
                    <a:pt x="51521" y="1"/>
                    <a:pt x="51460" y="183"/>
                    <a:pt x="51551" y="274"/>
                  </a:cubicBezTo>
                  <a:cubicBezTo>
                    <a:pt x="51582" y="305"/>
                    <a:pt x="51612" y="335"/>
                    <a:pt x="51673" y="335"/>
                  </a:cubicBezTo>
                  <a:lnTo>
                    <a:pt x="51977" y="335"/>
                  </a:lnTo>
                  <a:cubicBezTo>
                    <a:pt x="52129" y="335"/>
                    <a:pt x="52220" y="153"/>
                    <a:pt x="52098" y="61"/>
                  </a:cubicBezTo>
                  <a:cubicBezTo>
                    <a:pt x="52068" y="31"/>
                    <a:pt x="52038" y="1"/>
                    <a:pt x="51977" y="1"/>
                  </a:cubicBezTo>
                  <a:close/>
                  <a:moveTo>
                    <a:pt x="52949" y="1"/>
                  </a:moveTo>
                  <a:cubicBezTo>
                    <a:pt x="52828" y="1"/>
                    <a:pt x="52737" y="183"/>
                    <a:pt x="52828" y="274"/>
                  </a:cubicBezTo>
                  <a:cubicBezTo>
                    <a:pt x="52889" y="305"/>
                    <a:pt x="52919" y="335"/>
                    <a:pt x="52949" y="335"/>
                  </a:cubicBezTo>
                  <a:lnTo>
                    <a:pt x="53284" y="335"/>
                  </a:lnTo>
                  <a:cubicBezTo>
                    <a:pt x="53436" y="335"/>
                    <a:pt x="53497" y="153"/>
                    <a:pt x="53405" y="61"/>
                  </a:cubicBezTo>
                  <a:cubicBezTo>
                    <a:pt x="53375" y="31"/>
                    <a:pt x="53314" y="1"/>
                    <a:pt x="53284" y="1"/>
                  </a:cubicBezTo>
                  <a:close/>
                  <a:moveTo>
                    <a:pt x="54256" y="1"/>
                  </a:moveTo>
                  <a:cubicBezTo>
                    <a:pt x="54105" y="1"/>
                    <a:pt x="54044" y="183"/>
                    <a:pt x="54135" y="274"/>
                  </a:cubicBezTo>
                  <a:cubicBezTo>
                    <a:pt x="54165" y="305"/>
                    <a:pt x="54196" y="335"/>
                    <a:pt x="54256" y="335"/>
                  </a:cubicBezTo>
                  <a:lnTo>
                    <a:pt x="54560" y="335"/>
                  </a:lnTo>
                  <a:cubicBezTo>
                    <a:pt x="54712" y="335"/>
                    <a:pt x="54773" y="153"/>
                    <a:pt x="54682" y="61"/>
                  </a:cubicBezTo>
                  <a:cubicBezTo>
                    <a:pt x="54652" y="31"/>
                    <a:pt x="54621" y="1"/>
                    <a:pt x="54560" y="1"/>
                  </a:cubicBezTo>
                  <a:close/>
                  <a:moveTo>
                    <a:pt x="55533" y="1"/>
                  </a:moveTo>
                  <a:cubicBezTo>
                    <a:pt x="55381" y="1"/>
                    <a:pt x="55320" y="183"/>
                    <a:pt x="55412" y="274"/>
                  </a:cubicBezTo>
                  <a:cubicBezTo>
                    <a:pt x="55442" y="305"/>
                    <a:pt x="55503" y="335"/>
                    <a:pt x="55533" y="335"/>
                  </a:cubicBezTo>
                  <a:lnTo>
                    <a:pt x="55867" y="335"/>
                  </a:lnTo>
                  <a:cubicBezTo>
                    <a:pt x="55989" y="335"/>
                    <a:pt x="56080" y="153"/>
                    <a:pt x="55959" y="61"/>
                  </a:cubicBezTo>
                  <a:cubicBezTo>
                    <a:pt x="55928" y="31"/>
                    <a:pt x="55898" y="1"/>
                    <a:pt x="55867" y="1"/>
                  </a:cubicBezTo>
                  <a:close/>
                  <a:moveTo>
                    <a:pt x="56810" y="1"/>
                  </a:moveTo>
                  <a:cubicBezTo>
                    <a:pt x="56688" y="1"/>
                    <a:pt x="56597" y="183"/>
                    <a:pt x="56719" y="274"/>
                  </a:cubicBezTo>
                  <a:cubicBezTo>
                    <a:pt x="56749" y="305"/>
                    <a:pt x="56779" y="335"/>
                    <a:pt x="56810" y="335"/>
                  </a:cubicBezTo>
                  <a:lnTo>
                    <a:pt x="57144" y="335"/>
                  </a:lnTo>
                  <a:cubicBezTo>
                    <a:pt x="57296" y="335"/>
                    <a:pt x="57357" y="153"/>
                    <a:pt x="57266" y="61"/>
                  </a:cubicBezTo>
                  <a:cubicBezTo>
                    <a:pt x="57235" y="31"/>
                    <a:pt x="57205" y="1"/>
                    <a:pt x="57144" y="1"/>
                  </a:cubicBezTo>
                  <a:close/>
                  <a:moveTo>
                    <a:pt x="58117" y="1"/>
                  </a:moveTo>
                  <a:cubicBezTo>
                    <a:pt x="57965" y="1"/>
                    <a:pt x="57904" y="183"/>
                    <a:pt x="57995" y="274"/>
                  </a:cubicBezTo>
                  <a:cubicBezTo>
                    <a:pt x="58026" y="305"/>
                    <a:pt x="58056" y="335"/>
                    <a:pt x="58117" y="335"/>
                  </a:cubicBezTo>
                  <a:lnTo>
                    <a:pt x="58421" y="335"/>
                  </a:lnTo>
                  <a:cubicBezTo>
                    <a:pt x="58573" y="335"/>
                    <a:pt x="58664" y="153"/>
                    <a:pt x="58542" y="61"/>
                  </a:cubicBezTo>
                  <a:cubicBezTo>
                    <a:pt x="58512" y="31"/>
                    <a:pt x="58481" y="1"/>
                    <a:pt x="58421" y="1"/>
                  </a:cubicBezTo>
                  <a:close/>
                  <a:moveTo>
                    <a:pt x="59393" y="1"/>
                  </a:moveTo>
                  <a:cubicBezTo>
                    <a:pt x="59272" y="1"/>
                    <a:pt x="59181" y="183"/>
                    <a:pt x="59302" y="274"/>
                  </a:cubicBezTo>
                  <a:cubicBezTo>
                    <a:pt x="59333" y="305"/>
                    <a:pt x="59363" y="335"/>
                    <a:pt x="59393" y="335"/>
                  </a:cubicBezTo>
                  <a:lnTo>
                    <a:pt x="59728" y="335"/>
                  </a:lnTo>
                  <a:cubicBezTo>
                    <a:pt x="59880" y="335"/>
                    <a:pt x="59940" y="153"/>
                    <a:pt x="59849" y="61"/>
                  </a:cubicBezTo>
                  <a:cubicBezTo>
                    <a:pt x="59819" y="31"/>
                    <a:pt x="59758" y="1"/>
                    <a:pt x="59728" y="1"/>
                  </a:cubicBezTo>
                  <a:close/>
                  <a:moveTo>
                    <a:pt x="60700" y="1"/>
                  </a:moveTo>
                  <a:cubicBezTo>
                    <a:pt x="60548" y="1"/>
                    <a:pt x="60488" y="183"/>
                    <a:pt x="60579" y="274"/>
                  </a:cubicBezTo>
                  <a:cubicBezTo>
                    <a:pt x="60609" y="305"/>
                    <a:pt x="60640" y="335"/>
                    <a:pt x="60700" y="335"/>
                  </a:cubicBezTo>
                  <a:lnTo>
                    <a:pt x="61004" y="335"/>
                  </a:lnTo>
                  <a:cubicBezTo>
                    <a:pt x="61156" y="335"/>
                    <a:pt x="61217" y="153"/>
                    <a:pt x="61126" y="61"/>
                  </a:cubicBezTo>
                  <a:cubicBezTo>
                    <a:pt x="61096" y="31"/>
                    <a:pt x="61065" y="1"/>
                    <a:pt x="61004" y="1"/>
                  </a:cubicBezTo>
                  <a:close/>
                  <a:moveTo>
                    <a:pt x="61977" y="1"/>
                  </a:moveTo>
                  <a:cubicBezTo>
                    <a:pt x="61825" y="1"/>
                    <a:pt x="61764" y="183"/>
                    <a:pt x="61855" y="274"/>
                  </a:cubicBezTo>
                  <a:cubicBezTo>
                    <a:pt x="61886" y="305"/>
                    <a:pt x="61947" y="335"/>
                    <a:pt x="61977" y="335"/>
                  </a:cubicBezTo>
                  <a:lnTo>
                    <a:pt x="62311" y="335"/>
                  </a:lnTo>
                  <a:cubicBezTo>
                    <a:pt x="62433" y="335"/>
                    <a:pt x="62524" y="153"/>
                    <a:pt x="62403" y="61"/>
                  </a:cubicBezTo>
                  <a:cubicBezTo>
                    <a:pt x="62372" y="31"/>
                    <a:pt x="62342" y="1"/>
                    <a:pt x="62311" y="1"/>
                  </a:cubicBezTo>
                  <a:close/>
                  <a:moveTo>
                    <a:pt x="63284" y="1"/>
                  </a:moveTo>
                  <a:cubicBezTo>
                    <a:pt x="63132" y="1"/>
                    <a:pt x="63041" y="183"/>
                    <a:pt x="63162" y="274"/>
                  </a:cubicBezTo>
                  <a:cubicBezTo>
                    <a:pt x="63193" y="305"/>
                    <a:pt x="63223" y="335"/>
                    <a:pt x="63284" y="335"/>
                  </a:cubicBezTo>
                  <a:lnTo>
                    <a:pt x="63588" y="335"/>
                  </a:lnTo>
                  <a:cubicBezTo>
                    <a:pt x="63740" y="335"/>
                    <a:pt x="63801" y="153"/>
                    <a:pt x="63710" y="61"/>
                  </a:cubicBezTo>
                  <a:cubicBezTo>
                    <a:pt x="63679" y="31"/>
                    <a:pt x="63649" y="1"/>
                    <a:pt x="63588" y="1"/>
                  </a:cubicBezTo>
                  <a:close/>
                  <a:moveTo>
                    <a:pt x="64561" y="1"/>
                  </a:moveTo>
                  <a:cubicBezTo>
                    <a:pt x="64409" y="1"/>
                    <a:pt x="64348" y="183"/>
                    <a:pt x="64439" y="274"/>
                  </a:cubicBezTo>
                  <a:cubicBezTo>
                    <a:pt x="64469" y="305"/>
                    <a:pt x="64500" y="335"/>
                    <a:pt x="64561" y="335"/>
                  </a:cubicBezTo>
                  <a:lnTo>
                    <a:pt x="64895" y="335"/>
                  </a:lnTo>
                  <a:cubicBezTo>
                    <a:pt x="65017" y="335"/>
                    <a:pt x="65108" y="153"/>
                    <a:pt x="64986" y="61"/>
                  </a:cubicBezTo>
                  <a:cubicBezTo>
                    <a:pt x="64956" y="31"/>
                    <a:pt x="64925" y="1"/>
                    <a:pt x="64895" y="1"/>
                  </a:cubicBezTo>
                  <a:close/>
                  <a:moveTo>
                    <a:pt x="65837" y="1"/>
                  </a:moveTo>
                  <a:cubicBezTo>
                    <a:pt x="65716" y="1"/>
                    <a:pt x="65624" y="183"/>
                    <a:pt x="65746" y="274"/>
                  </a:cubicBezTo>
                  <a:cubicBezTo>
                    <a:pt x="65776" y="305"/>
                    <a:pt x="65807" y="335"/>
                    <a:pt x="65837" y="335"/>
                  </a:cubicBezTo>
                  <a:lnTo>
                    <a:pt x="66172" y="335"/>
                  </a:lnTo>
                  <a:cubicBezTo>
                    <a:pt x="66324" y="335"/>
                    <a:pt x="66384" y="153"/>
                    <a:pt x="66293" y="61"/>
                  </a:cubicBezTo>
                  <a:cubicBezTo>
                    <a:pt x="66263" y="31"/>
                    <a:pt x="66202" y="1"/>
                    <a:pt x="66172" y="1"/>
                  </a:cubicBezTo>
                  <a:close/>
                  <a:moveTo>
                    <a:pt x="67144" y="1"/>
                  </a:moveTo>
                  <a:cubicBezTo>
                    <a:pt x="66992" y="1"/>
                    <a:pt x="66931" y="183"/>
                    <a:pt x="67023" y="274"/>
                  </a:cubicBezTo>
                  <a:cubicBezTo>
                    <a:pt x="67053" y="305"/>
                    <a:pt x="67083" y="335"/>
                    <a:pt x="67144" y="335"/>
                  </a:cubicBezTo>
                  <a:lnTo>
                    <a:pt x="67448" y="335"/>
                  </a:lnTo>
                  <a:cubicBezTo>
                    <a:pt x="67600" y="335"/>
                    <a:pt x="67661" y="153"/>
                    <a:pt x="67570" y="61"/>
                  </a:cubicBezTo>
                  <a:cubicBezTo>
                    <a:pt x="67539" y="31"/>
                    <a:pt x="67509" y="1"/>
                    <a:pt x="67448" y="1"/>
                  </a:cubicBezTo>
                  <a:close/>
                  <a:moveTo>
                    <a:pt x="68421" y="1"/>
                  </a:moveTo>
                  <a:cubicBezTo>
                    <a:pt x="68269" y="1"/>
                    <a:pt x="68208" y="183"/>
                    <a:pt x="68299" y="274"/>
                  </a:cubicBezTo>
                  <a:cubicBezTo>
                    <a:pt x="68330" y="305"/>
                    <a:pt x="68390" y="335"/>
                    <a:pt x="68421" y="335"/>
                  </a:cubicBezTo>
                  <a:lnTo>
                    <a:pt x="68755" y="335"/>
                  </a:lnTo>
                  <a:cubicBezTo>
                    <a:pt x="68877" y="335"/>
                    <a:pt x="68968" y="153"/>
                    <a:pt x="68877" y="61"/>
                  </a:cubicBezTo>
                  <a:cubicBezTo>
                    <a:pt x="68816" y="31"/>
                    <a:pt x="68786" y="1"/>
                    <a:pt x="68755" y="1"/>
                  </a:cubicBezTo>
                  <a:close/>
                  <a:moveTo>
                    <a:pt x="69728" y="1"/>
                  </a:moveTo>
                  <a:cubicBezTo>
                    <a:pt x="69576" y="1"/>
                    <a:pt x="69515" y="183"/>
                    <a:pt x="69606" y="274"/>
                  </a:cubicBezTo>
                  <a:cubicBezTo>
                    <a:pt x="69637" y="305"/>
                    <a:pt x="69667" y="335"/>
                    <a:pt x="69728" y="335"/>
                  </a:cubicBezTo>
                  <a:lnTo>
                    <a:pt x="70032" y="335"/>
                  </a:lnTo>
                  <a:cubicBezTo>
                    <a:pt x="70184" y="335"/>
                    <a:pt x="70245" y="153"/>
                    <a:pt x="70153" y="61"/>
                  </a:cubicBezTo>
                  <a:cubicBezTo>
                    <a:pt x="70123" y="31"/>
                    <a:pt x="70093" y="1"/>
                    <a:pt x="70032" y="1"/>
                  </a:cubicBezTo>
                  <a:close/>
                  <a:moveTo>
                    <a:pt x="71005" y="1"/>
                  </a:moveTo>
                  <a:cubicBezTo>
                    <a:pt x="70853" y="1"/>
                    <a:pt x="70792" y="183"/>
                    <a:pt x="70883" y="274"/>
                  </a:cubicBezTo>
                  <a:cubicBezTo>
                    <a:pt x="70913" y="305"/>
                    <a:pt x="70944" y="335"/>
                    <a:pt x="71005" y="335"/>
                  </a:cubicBezTo>
                  <a:lnTo>
                    <a:pt x="71339" y="335"/>
                  </a:lnTo>
                  <a:cubicBezTo>
                    <a:pt x="71460" y="335"/>
                    <a:pt x="71552" y="153"/>
                    <a:pt x="71430" y="61"/>
                  </a:cubicBezTo>
                  <a:cubicBezTo>
                    <a:pt x="71400" y="31"/>
                    <a:pt x="71369" y="1"/>
                    <a:pt x="71339" y="1"/>
                  </a:cubicBezTo>
                  <a:close/>
                  <a:moveTo>
                    <a:pt x="72281" y="1"/>
                  </a:moveTo>
                  <a:cubicBezTo>
                    <a:pt x="72160" y="1"/>
                    <a:pt x="72068" y="183"/>
                    <a:pt x="72190" y="274"/>
                  </a:cubicBezTo>
                  <a:cubicBezTo>
                    <a:pt x="72220" y="305"/>
                    <a:pt x="72251" y="335"/>
                    <a:pt x="72281" y="335"/>
                  </a:cubicBezTo>
                  <a:lnTo>
                    <a:pt x="72615" y="335"/>
                  </a:lnTo>
                  <a:cubicBezTo>
                    <a:pt x="72767" y="335"/>
                    <a:pt x="72828" y="153"/>
                    <a:pt x="72737" y="61"/>
                  </a:cubicBezTo>
                  <a:cubicBezTo>
                    <a:pt x="72707" y="31"/>
                    <a:pt x="72646" y="1"/>
                    <a:pt x="72615" y="1"/>
                  </a:cubicBezTo>
                  <a:close/>
                  <a:moveTo>
                    <a:pt x="73588" y="1"/>
                  </a:moveTo>
                  <a:cubicBezTo>
                    <a:pt x="73436" y="1"/>
                    <a:pt x="73375" y="183"/>
                    <a:pt x="73467" y="274"/>
                  </a:cubicBezTo>
                  <a:cubicBezTo>
                    <a:pt x="73497" y="305"/>
                    <a:pt x="73527" y="335"/>
                    <a:pt x="73588" y="335"/>
                  </a:cubicBezTo>
                  <a:lnTo>
                    <a:pt x="73892" y="335"/>
                  </a:lnTo>
                  <a:cubicBezTo>
                    <a:pt x="74044" y="335"/>
                    <a:pt x="74105" y="153"/>
                    <a:pt x="74014" y="61"/>
                  </a:cubicBezTo>
                  <a:cubicBezTo>
                    <a:pt x="73983" y="31"/>
                    <a:pt x="73953" y="1"/>
                    <a:pt x="73892" y="1"/>
                  </a:cubicBezTo>
                  <a:close/>
                  <a:moveTo>
                    <a:pt x="74865" y="1"/>
                  </a:moveTo>
                  <a:cubicBezTo>
                    <a:pt x="74743" y="1"/>
                    <a:pt x="74652" y="183"/>
                    <a:pt x="74743" y="274"/>
                  </a:cubicBezTo>
                  <a:cubicBezTo>
                    <a:pt x="74804" y="305"/>
                    <a:pt x="74834" y="335"/>
                    <a:pt x="74865" y="335"/>
                  </a:cubicBezTo>
                  <a:lnTo>
                    <a:pt x="75199" y="335"/>
                  </a:lnTo>
                  <a:cubicBezTo>
                    <a:pt x="75351" y="335"/>
                    <a:pt x="75412" y="153"/>
                    <a:pt x="75321" y="61"/>
                  </a:cubicBezTo>
                  <a:cubicBezTo>
                    <a:pt x="75290" y="31"/>
                    <a:pt x="75230" y="1"/>
                    <a:pt x="75199" y="1"/>
                  </a:cubicBezTo>
                  <a:close/>
                  <a:moveTo>
                    <a:pt x="76172" y="1"/>
                  </a:moveTo>
                  <a:cubicBezTo>
                    <a:pt x="76020" y="1"/>
                    <a:pt x="75959" y="183"/>
                    <a:pt x="76050" y="274"/>
                  </a:cubicBezTo>
                  <a:cubicBezTo>
                    <a:pt x="76081" y="305"/>
                    <a:pt x="76111" y="335"/>
                    <a:pt x="76172" y="335"/>
                  </a:cubicBezTo>
                  <a:lnTo>
                    <a:pt x="76476" y="335"/>
                  </a:lnTo>
                  <a:cubicBezTo>
                    <a:pt x="76628" y="335"/>
                    <a:pt x="76689" y="153"/>
                    <a:pt x="76597" y="61"/>
                  </a:cubicBezTo>
                  <a:cubicBezTo>
                    <a:pt x="76567" y="31"/>
                    <a:pt x="76537" y="1"/>
                    <a:pt x="76476" y="1"/>
                  </a:cubicBezTo>
                  <a:close/>
                  <a:moveTo>
                    <a:pt x="77448" y="1"/>
                  </a:moveTo>
                  <a:cubicBezTo>
                    <a:pt x="77296" y="1"/>
                    <a:pt x="77236" y="183"/>
                    <a:pt x="77327" y="274"/>
                  </a:cubicBezTo>
                  <a:cubicBezTo>
                    <a:pt x="77357" y="305"/>
                    <a:pt x="77418" y="335"/>
                    <a:pt x="77448" y="335"/>
                  </a:cubicBezTo>
                  <a:lnTo>
                    <a:pt x="77783" y="335"/>
                  </a:lnTo>
                  <a:cubicBezTo>
                    <a:pt x="77904" y="335"/>
                    <a:pt x="77996" y="153"/>
                    <a:pt x="77874" y="61"/>
                  </a:cubicBezTo>
                  <a:cubicBezTo>
                    <a:pt x="77844" y="31"/>
                    <a:pt x="77813" y="1"/>
                    <a:pt x="77783" y="1"/>
                  </a:cubicBezTo>
                  <a:close/>
                  <a:moveTo>
                    <a:pt x="78725" y="1"/>
                  </a:moveTo>
                  <a:cubicBezTo>
                    <a:pt x="78603" y="1"/>
                    <a:pt x="78512" y="183"/>
                    <a:pt x="78634" y="274"/>
                  </a:cubicBezTo>
                  <a:cubicBezTo>
                    <a:pt x="78664" y="305"/>
                    <a:pt x="78695" y="335"/>
                    <a:pt x="78725" y="335"/>
                  </a:cubicBezTo>
                  <a:lnTo>
                    <a:pt x="79059" y="335"/>
                  </a:lnTo>
                  <a:cubicBezTo>
                    <a:pt x="79211" y="335"/>
                    <a:pt x="79272" y="153"/>
                    <a:pt x="79181" y="61"/>
                  </a:cubicBezTo>
                  <a:cubicBezTo>
                    <a:pt x="79151" y="31"/>
                    <a:pt x="79120" y="1"/>
                    <a:pt x="79059" y="1"/>
                  </a:cubicBezTo>
                  <a:close/>
                  <a:moveTo>
                    <a:pt x="80032" y="1"/>
                  </a:moveTo>
                  <a:cubicBezTo>
                    <a:pt x="79880" y="1"/>
                    <a:pt x="79819" y="183"/>
                    <a:pt x="79910" y="274"/>
                  </a:cubicBezTo>
                  <a:cubicBezTo>
                    <a:pt x="79941" y="305"/>
                    <a:pt x="79971" y="335"/>
                    <a:pt x="80032" y="335"/>
                  </a:cubicBezTo>
                  <a:lnTo>
                    <a:pt x="80336" y="335"/>
                  </a:lnTo>
                  <a:cubicBezTo>
                    <a:pt x="80488" y="335"/>
                    <a:pt x="80579" y="153"/>
                    <a:pt x="80458" y="61"/>
                  </a:cubicBezTo>
                  <a:cubicBezTo>
                    <a:pt x="80427" y="31"/>
                    <a:pt x="80397" y="1"/>
                    <a:pt x="80336" y="1"/>
                  </a:cubicBezTo>
                  <a:close/>
                  <a:moveTo>
                    <a:pt x="81309" y="1"/>
                  </a:moveTo>
                  <a:cubicBezTo>
                    <a:pt x="81187" y="1"/>
                    <a:pt x="81096" y="183"/>
                    <a:pt x="81187" y="274"/>
                  </a:cubicBezTo>
                  <a:cubicBezTo>
                    <a:pt x="81248" y="305"/>
                    <a:pt x="81278" y="335"/>
                    <a:pt x="81309" y="335"/>
                  </a:cubicBezTo>
                  <a:lnTo>
                    <a:pt x="81643" y="335"/>
                  </a:lnTo>
                  <a:cubicBezTo>
                    <a:pt x="81795" y="335"/>
                    <a:pt x="81856" y="153"/>
                    <a:pt x="81765" y="61"/>
                  </a:cubicBezTo>
                  <a:cubicBezTo>
                    <a:pt x="81734" y="31"/>
                    <a:pt x="81673" y="1"/>
                    <a:pt x="81643" y="1"/>
                  </a:cubicBezTo>
                  <a:close/>
                  <a:moveTo>
                    <a:pt x="82616" y="1"/>
                  </a:moveTo>
                  <a:cubicBezTo>
                    <a:pt x="82464" y="1"/>
                    <a:pt x="82403" y="183"/>
                    <a:pt x="82494" y="274"/>
                  </a:cubicBezTo>
                  <a:cubicBezTo>
                    <a:pt x="82524" y="305"/>
                    <a:pt x="82555" y="335"/>
                    <a:pt x="82616" y="335"/>
                  </a:cubicBezTo>
                  <a:lnTo>
                    <a:pt x="82920" y="335"/>
                  </a:lnTo>
                  <a:cubicBezTo>
                    <a:pt x="83072" y="335"/>
                    <a:pt x="83132" y="153"/>
                    <a:pt x="83041" y="61"/>
                  </a:cubicBezTo>
                  <a:cubicBezTo>
                    <a:pt x="83011" y="31"/>
                    <a:pt x="82980" y="1"/>
                    <a:pt x="82920" y="1"/>
                  </a:cubicBezTo>
                  <a:close/>
                  <a:moveTo>
                    <a:pt x="83892" y="1"/>
                  </a:moveTo>
                  <a:cubicBezTo>
                    <a:pt x="83740" y="1"/>
                    <a:pt x="83680" y="183"/>
                    <a:pt x="83771" y="274"/>
                  </a:cubicBezTo>
                  <a:cubicBezTo>
                    <a:pt x="83801" y="305"/>
                    <a:pt x="83862" y="335"/>
                    <a:pt x="83892" y="335"/>
                  </a:cubicBezTo>
                  <a:lnTo>
                    <a:pt x="84227" y="335"/>
                  </a:lnTo>
                  <a:cubicBezTo>
                    <a:pt x="84348" y="335"/>
                    <a:pt x="84439" y="153"/>
                    <a:pt x="84318" y="61"/>
                  </a:cubicBezTo>
                  <a:cubicBezTo>
                    <a:pt x="84287" y="31"/>
                    <a:pt x="84257" y="1"/>
                    <a:pt x="84227" y="1"/>
                  </a:cubicBezTo>
                  <a:close/>
                  <a:moveTo>
                    <a:pt x="85169" y="1"/>
                  </a:moveTo>
                  <a:cubicBezTo>
                    <a:pt x="85047" y="1"/>
                    <a:pt x="84956" y="183"/>
                    <a:pt x="85078" y="274"/>
                  </a:cubicBezTo>
                  <a:cubicBezTo>
                    <a:pt x="85108" y="305"/>
                    <a:pt x="85139" y="335"/>
                    <a:pt x="85169" y="335"/>
                  </a:cubicBezTo>
                  <a:lnTo>
                    <a:pt x="85503" y="335"/>
                  </a:lnTo>
                  <a:cubicBezTo>
                    <a:pt x="85655" y="335"/>
                    <a:pt x="85716" y="153"/>
                    <a:pt x="85625" y="61"/>
                  </a:cubicBezTo>
                  <a:cubicBezTo>
                    <a:pt x="85594" y="31"/>
                    <a:pt x="85564" y="1"/>
                    <a:pt x="85503" y="1"/>
                  </a:cubicBezTo>
                  <a:close/>
                  <a:moveTo>
                    <a:pt x="86476" y="1"/>
                  </a:moveTo>
                  <a:cubicBezTo>
                    <a:pt x="86324" y="1"/>
                    <a:pt x="86263" y="183"/>
                    <a:pt x="86354" y="274"/>
                  </a:cubicBezTo>
                  <a:cubicBezTo>
                    <a:pt x="86385" y="305"/>
                    <a:pt x="86415" y="335"/>
                    <a:pt x="86476" y="335"/>
                  </a:cubicBezTo>
                  <a:lnTo>
                    <a:pt x="86810" y="335"/>
                  </a:lnTo>
                  <a:cubicBezTo>
                    <a:pt x="86932" y="335"/>
                    <a:pt x="87023" y="153"/>
                    <a:pt x="86901" y="61"/>
                  </a:cubicBezTo>
                  <a:cubicBezTo>
                    <a:pt x="86871" y="31"/>
                    <a:pt x="86841" y="1"/>
                    <a:pt x="86810" y="1"/>
                  </a:cubicBezTo>
                  <a:close/>
                  <a:moveTo>
                    <a:pt x="87753" y="1"/>
                  </a:moveTo>
                  <a:cubicBezTo>
                    <a:pt x="87631" y="1"/>
                    <a:pt x="87540" y="183"/>
                    <a:pt x="87661" y="274"/>
                  </a:cubicBezTo>
                  <a:cubicBezTo>
                    <a:pt x="87692" y="305"/>
                    <a:pt x="87722" y="335"/>
                    <a:pt x="87753" y="335"/>
                  </a:cubicBezTo>
                  <a:lnTo>
                    <a:pt x="88087" y="335"/>
                  </a:lnTo>
                  <a:cubicBezTo>
                    <a:pt x="88239" y="335"/>
                    <a:pt x="88300" y="153"/>
                    <a:pt x="88208" y="61"/>
                  </a:cubicBezTo>
                  <a:cubicBezTo>
                    <a:pt x="88178" y="31"/>
                    <a:pt x="88117" y="1"/>
                    <a:pt x="88087" y="1"/>
                  </a:cubicBezTo>
                  <a:close/>
                  <a:moveTo>
                    <a:pt x="89060" y="1"/>
                  </a:moveTo>
                  <a:cubicBezTo>
                    <a:pt x="88908" y="1"/>
                    <a:pt x="88847" y="183"/>
                    <a:pt x="88938" y="274"/>
                  </a:cubicBezTo>
                  <a:cubicBezTo>
                    <a:pt x="88968" y="305"/>
                    <a:pt x="88999" y="335"/>
                    <a:pt x="89060" y="335"/>
                  </a:cubicBezTo>
                  <a:lnTo>
                    <a:pt x="89364" y="335"/>
                  </a:lnTo>
                  <a:cubicBezTo>
                    <a:pt x="89516" y="335"/>
                    <a:pt x="89576" y="153"/>
                    <a:pt x="89485" y="61"/>
                  </a:cubicBezTo>
                  <a:cubicBezTo>
                    <a:pt x="89455" y="31"/>
                    <a:pt x="89424" y="1"/>
                    <a:pt x="89364" y="1"/>
                  </a:cubicBezTo>
                  <a:close/>
                  <a:moveTo>
                    <a:pt x="90336" y="1"/>
                  </a:moveTo>
                  <a:cubicBezTo>
                    <a:pt x="90184" y="1"/>
                    <a:pt x="90123" y="183"/>
                    <a:pt x="90215" y="274"/>
                  </a:cubicBezTo>
                  <a:cubicBezTo>
                    <a:pt x="90245" y="305"/>
                    <a:pt x="90306" y="335"/>
                    <a:pt x="90336" y="335"/>
                  </a:cubicBezTo>
                  <a:lnTo>
                    <a:pt x="90671" y="335"/>
                  </a:lnTo>
                  <a:cubicBezTo>
                    <a:pt x="90792" y="335"/>
                    <a:pt x="90883" y="153"/>
                    <a:pt x="90792" y="61"/>
                  </a:cubicBezTo>
                  <a:cubicBezTo>
                    <a:pt x="90731" y="31"/>
                    <a:pt x="90701" y="1"/>
                    <a:pt x="90671" y="1"/>
                  </a:cubicBezTo>
                  <a:close/>
                  <a:moveTo>
                    <a:pt x="91643" y="1"/>
                  </a:moveTo>
                  <a:cubicBezTo>
                    <a:pt x="91491" y="1"/>
                    <a:pt x="91400" y="183"/>
                    <a:pt x="91522" y="274"/>
                  </a:cubicBezTo>
                  <a:cubicBezTo>
                    <a:pt x="91552" y="305"/>
                    <a:pt x="91582" y="335"/>
                    <a:pt x="91643" y="335"/>
                  </a:cubicBezTo>
                  <a:lnTo>
                    <a:pt x="91947" y="335"/>
                  </a:lnTo>
                  <a:cubicBezTo>
                    <a:pt x="92099" y="335"/>
                    <a:pt x="92160" y="153"/>
                    <a:pt x="92069" y="61"/>
                  </a:cubicBezTo>
                  <a:cubicBezTo>
                    <a:pt x="92038" y="31"/>
                    <a:pt x="92008" y="1"/>
                    <a:pt x="91947" y="1"/>
                  </a:cubicBezTo>
                  <a:close/>
                  <a:moveTo>
                    <a:pt x="92920" y="1"/>
                  </a:moveTo>
                  <a:cubicBezTo>
                    <a:pt x="92768" y="1"/>
                    <a:pt x="92707" y="183"/>
                    <a:pt x="92798" y="274"/>
                  </a:cubicBezTo>
                  <a:cubicBezTo>
                    <a:pt x="92829" y="305"/>
                    <a:pt x="92859" y="335"/>
                    <a:pt x="92920" y="335"/>
                  </a:cubicBezTo>
                  <a:lnTo>
                    <a:pt x="93254" y="335"/>
                  </a:lnTo>
                  <a:cubicBezTo>
                    <a:pt x="93376" y="335"/>
                    <a:pt x="93467" y="153"/>
                    <a:pt x="93345" y="61"/>
                  </a:cubicBezTo>
                  <a:cubicBezTo>
                    <a:pt x="93315" y="31"/>
                    <a:pt x="93285" y="1"/>
                    <a:pt x="93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" name="Google Shape;27;p3"/>
          <p:cNvGrpSpPr/>
          <p:nvPr/>
        </p:nvGrpSpPr>
        <p:grpSpPr>
          <a:xfrm>
            <a:off x="4289438" y="4609775"/>
            <a:ext cx="3760750" cy="442275"/>
            <a:chOff x="3789050" y="4605225"/>
            <a:chExt cx="3760750" cy="442275"/>
          </a:xfrm>
        </p:grpSpPr>
        <p:sp>
          <p:nvSpPr>
            <p:cNvPr id="28" name="Google Shape;28;p3"/>
            <p:cNvSpPr/>
            <p:nvPr/>
          </p:nvSpPr>
          <p:spPr>
            <a:xfrm>
              <a:off x="3789050" y="4605225"/>
              <a:ext cx="3760750" cy="442275"/>
            </a:xfrm>
            <a:custGeom>
              <a:rect b="b" l="l" r="r" t="t"/>
              <a:pathLst>
                <a:path extrusionOk="0" h="17691" w="150430">
                  <a:moveTo>
                    <a:pt x="23649" y="4834"/>
                  </a:moveTo>
                  <a:cubicBezTo>
                    <a:pt x="24196" y="5350"/>
                    <a:pt x="24530" y="6080"/>
                    <a:pt x="24530" y="6900"/>
                  </a:cubicBezTo>
                  <a:cubicBezTo>
                    <a:pt x="24530" y="7235"/>
                    <a:pt x="24469" y="7539"/>
                    <a:pt x="24378" y="7812"/>
                  </a:cubicBezTo>
                  <a:cubicBezTo>
                    <a:pt x="24317" y="7995"/>
                    <a:pt x="24256" y="8147"/>
                    <a:pt x="24165" y="8299"/>
                  </a:cubicBezTo>
                  <a:cubicBezTo>
                    <a:pt x="23892" y="8025"/>
                    <a:pt x="23557" y="7782"/>
                    <a:pt x="23193" y="7600"/>
                  </a:cubicBezTo>
                  <a:cubicBezTo>
                    <a:pt x="22706" y="7356"/>
                    <a:pt x="22190" y="7204"/>
                    <a:pt x="21642" y="7204"/>
                  </a:cubicBezTo>
                  <a:lnTo>
                    <a:pt x="21612" y="7204"/>
                  </a:lnTo>
                  <a:lnTo>
                    <a:pt x="21582" y="7204"/>
                  </a:lnTo>
                  <a:lnTo>
                    <a:pt x="18846" y="7204"/>
                  </a:lnTo>
                  <a:cubicBezTo>
                    <a:pt x="18420" y="7204"/>
                    <a:pt x="17995" y="7022"/>
                    <a:pt x="17721" y="6718"/>
                  </a:cubicBezTo>
                  <a:cubicBezTo>
                    <a:pt x="17417" y="6445"/>
                    <a:pt x="17235" y="6019"/>
                    <a:pt x="17235" y="5593"/>
                  </a:cubicBezTo>
                  <a:cubicBezTo>
                    <a:pt x="17235" y="5138"/>
                    <a:pt x="17417" y="4742"/>
                    <a:pt x="17721" y="4438"/>
                  </a:cubicBezTo>
                  <a:cubicBezTo>
                    <a:pt x="17995" y="4134"/>
                    <a:pt x="18420" y="3952"/>
                    <a:pt x="18846" y="3952"/>
                  </a:cubicBezTo>
                  <a:lnTo>
                    <a:pt x="21582" y="3952"/>
                  </a:lnTo>
                  <a:cubicBezTo>
                    <a:pt x="22402" y="3952"/>
                    <a:pt x="23132" y="4286"/>
                    <a:pt x="23649" y="4834"/>
                  </a:cubicBezTo>
                  <a:close/>
                  <a:moveTo>
                    <a:pt x="126781" y="4834"/>
                  </a:moveTo>
                  <a:cubicBezTo>
                    <a:pt x="126234" y="5350"/>
                    <a:pt x="125900" y="6080"/>
                    <a:pt x="125900" y="6900"/>
                  </a:cubicBezTo>
                  <a:cubicBezTo>
                    <a:pt x="125900" y="7235"/>
                    <a:pt x="125960" y="7539"/>
                    <a:pt x="126052" y="7812"/>
                  </a:cubicBezTo>
                  <a:cubicBezTo>
                    <a:pt x="126112" y="7995"/>
                    <a:pt x="126173" y="8147"/>
                    <a:pt x="126264" y="8299"/>
                  </a:cubicBezTo>
                  <a:cubicBezTo>
                    <a:pt x="126538" y="8025"/>
                    <a:pt x="126872" y="7782"/>
                    <a:pt x="127237" y="7600"/>
                  </a:cubicBezTo>
                  <a:cubicBezTo>
                    <a:pt x="127723" y="7356"/>
                    <a:pt x="128240" y="7204"/>
                    <a:pt x="128787" y="7204"/>
                  </a:cubicBezTo>
                  <a:lnTo>
                    <a:pt x="128818" y="7204"/>
                  </a:lnTo>
                  <a:lnTo>
                    <a:pt x="128848" y="7204"/>
                  </a:lnTo>
                  <a:lnTo>
                    <a:pt x="131553" y="7204"/>
                  </a:lnTo>
                  <a:cubicBezTo>
                    <a:pt x="132009" y="7204"/>
                    <a:pt x="132435" y="7022"/>
                    <a:pt x="132708" y="6718"/>
                  </a:cubicBezTo>
                  <a:cubicBezTo>
                    <a:pt x="133012" y="6445"/>
                    <a:pt x="133195" y="6019"/>
                    <a:pt x="133195" y="5593"/>
                  </a:cubicBezTo>
                  <a:cubicBezTo>
                    <a:pt x="133195" y="5138"/>
                    <a:pt x="133012" y="4742"/>
                    <a:pt x="132708" y="4438"/>
                  </a:cubicBezTo>
                  <a:cubicBezTo>
                    <a:pt x="132435" y="4134"/>
                    <a:pt x="132009" y="3952"/>
                    <a:pt x="131553" y="3952"/>
                  </a:cubicBezTo>
                  <a:lnTo>
                    <a:pt x="128848" y="3952"/>
                  </a:lnTo>
                  <a:cubicBezTo>
                    <a:pt x="128027" y="3952"/>
                    <a:pt x="127298" y="4286"/>
                    <a:pt x="126781" y="4834"/>
                  </a:cubicBezTo>
                  <a:close/>
                  <a:moveTo>
                    <a:pt x="28056" y="8511"/>
                  </a:moveTo>
                  <a:cubicBezTo>
                    <a:pt x="27874" y="8511"/>
                    <a:pt x="27722" y="8663"/>
                    <a:pt x="27722" y="8846"/>
                  </a:cubicBezTo>
                  <a:cubicBezTo>
                    <a:pt x="27722" y="9028"/>
                    <a:pt x="27874" y="9180"/>
                    <a:pt x="28056" y="9180"/>
                  </a:cubicBezTo>
                  <a:lnTo>
                    <a:pt x="122374" y="9180"/>
                  </a:lnTo>
                  <a:cubicBezTo>
                    <a:pt x="122556" y="9180"/>
                    <a:pt x="122708" y="9028"/>
                    <a:pt x="122708" y="8846"/>
                  </a:cubicBezTo>
                  <a:cubicBezTo>
                    <a:pt x="122708" y="8663"/>
                    <a:pt x="122556" y="8511"/>
                    <a:pt x="122374" y="8511"/>
                  </a:cubicBezTo>
                  <a:close/>
                  <a:moveTo>
                    <a:pt x="128848" y="3314"/>
                  </a:moveTo>
                  <a:lnTo>
                    <a:pt x="131584" y="3314"/>
                  </a:lnTo>
                  <a:cubicBezTo>
                    <a:pt x="132192" y="3314"/>
                    <a:pt x="132769" y="3587"/>
                    <a:pt x="133164" y="3982"/>
                  </a:cubicBezTo>
                  <a:cubicBezTo>
                    <a:pt x="133590" y="4408"/>
                    <a:pt x="133833" y="4955"/>
                    <a:pt x="133833" y="5593"/>
                  </a:cubicBezTo>
                  <a:cubicBezTo>
                    <a:pt x="133833" y="6201"/>
                    <a:pt x="133590" y="6779"/>
                    <a:pt x="133164" y="7174"/>
                  </a:cubicBezTo>
                  <a:lnTo>
                    <a:pt x="133134" y="7204"/>
                  </a:lnTo>
                  <a:lnTo>
                    <a:pt x="137177" y="7204"/>
                  </a:lnTo>
                  <a:cubicBezTo>
                    <a:pt x="137693" y="7204"/>
                    <a:pt x="138180" y="6992"/>
                    <a:pt x="138514" y="6657"/>
                  </a:cubicBezTo>
                  <a:cubicBezTo>
                    <a:pt x="138848" y="6293"/>
                    <a:pt x="139061" y="5837"/>
                    <a:pt x="139061" y="5320"/>
                  </a:cubicBezTo>
                  <a:cubicBezTo>
                    <a:pt x="139061" y="4803"/>
                    <a:pt x="138848" y="4317"/>
                    <a:pt x="138514" y="3982"/>
                  </a:cubicBezTo>
                  <a:cubicBezTo>
                    <a:pt x="138362" y="3831"/>
                    <a:pt x="138180" y="3709"/>
                    <a:pt x="137997" y="3618"/>
                  </a:cubicBezTo>
                  <a:cubicBezTo>
                    <a:pt x="137815" y="3891"/>
                    <a:pt x="137511" y="4074"/>
                    <a:pt x="137177" y="4074"/>
                  </a:cubicBezTo>
                  <a:cubicBezTo>
                    <a:pt x="136629" y="4074"/>
                    <a:pt x="136204" y="3618"/>
                    <a:pt x="136204" y="3101"/>
                  </a:cubicBezTo>
                  <a:cubicBezTo>
                    <a:pt x="136204" y="2554"/>
                    <a:pt x="136629" y="2098"/>
                    <a:pt x="137177" y="2098"/>
                  </a:cubicBezTo>
                  <a:cubicBezTo>
                    <a:pt x="137663" y="2098"/>
                    <a:pt x="138058" y="2493"/>
                    <a:pt x="138149" y="2949"/>
                  </a:cubicBezTo>
                  <a:cubicBezTo>
                    <a:pt x="138453" y="3101"/>
                    <a:pt x="138727" y="3283"/>
                    <a:pt x="138970" y="3527"/>
                  </a:cubicBezTo>
                  <a:cubicBezTo>
                    <a:pt x="139426" y="3982"/>
                    <a:pt x="139699" y="4621"/>
                    <a:pt x="139699" y="5320"/>
                  </a:cubicBezTo>
                  <a:cubicBezTo>
                    <a:pt x="139699" y="6019"/>
                    <a:pt x="139426" y="6657"/>
                    <a:pt x="138970" y="7113"/>
                  </a:cubicBezTo>
                  <a:cubicBezTo>
                    <a:pt x="138939" y="7144"/>
                    <a:pt x="138879" y="7174"/>
                    <a:pt x="138848" y="7204"/>
                  </a:cubicBezTo>
                  <a:lnTo>
                    <a:pt x="141402" y="7204"/>
                  </a:lnTo>
                  <a:lnTo>
                    <a:pt x="146508" y="7204"/>
                  </a:lnTo>
                  <a:cubicBezTo>
                    <a:pt x="147389" y="7204"/>
                    <a:pt x="148210" y="6840"/>
                    <a:pt x="148818" y="6232"/>
                  </a:cubicBezTo>
                  <a:cubicBezTo>
                    <a:pt x="149426" y="5654"/>
                    <a:pt x="149791" y="4834"/>
                    <a:pt x="149791" y="3922"/>
                  </a:cubicBezTo>
                  <a:cubicBezTo>
                    <a:pt x="149791" y="3010"/>
                    <a:pt x="149426" y="2189"/>
                    <a:pt x="148818" y="1612"/>
                  </a:cubicBezTo>
                  <a:cubicBezTo>
                    <a:pt x="148210" y="1004"/>
                    <a:pt x="147389" y="639"/>
                    <a:pt x="146508" y="639"/>
                  </a:cubicBezTo>
                  <a:cubicBezTo>
                    <a:pt x="145991" y="639"/>
                    <a:pt x="145505" y="852"/>
                    <a:pt x="145171" y="1186"/>
                  </a:cubicBezTo>
                  <a:cubicBezTo>
                    <a:pt x="144806" y="1551"/>
                    <a:pt x="144593" y="2007"/>
                    <a:pt x="144593" y="2554"/>
                  </a:cubicBezTo>
                  <a:cubicBezTo>
                    <a:pt x="144593" y="3071"/>
                    <a:pt x="144806" y="3527"/>
                    <a:pt x="145171" y="3891"/>
                  </a:cubicBezTo>
                  <a:cubicBezTo>
                    <a:pt x="145292" y="4043"/>
                    <a:pt x="145475" y="4165"/>
                    <a:pt x="145657" y="4256"/>
                  </a:cubicBezTo>
                  <a:cubicBezTo>
                    <a:pt x="145839" y="3982"/>
                    <a:pt x="146143" y="3800"/>
                    <a:pt x="146508" y="3800"/>
                  </a:cubicBezTo>
                  <a:cubicBezTo>
                    <a:pt x="147025" y="3800"/>
                    <a:pt x="147481" y="4226"/>
                    <a:pt x="147481" y="4773"/>
                  </a:cubicBezTo>
                  <a:cubicBezTo>
                    <a:pt x="147481" y="5289"/>
                    <a:pt x="147025" y="5745"/>
                    <a:pt x="146508" y="5745"/>
                  </a:cubicBezTo>
                  <a:cubicBezTo>
                    <a:pt x="145991" y="5745"/>
                    <a:pt x="145596" y="5381"/>
                    <a:pt x="145535" y="4894"/>
                  </a:cubicBezTo>
                  <a:cubicBezTo>
                    <a:pt x="145231" y="4773"/>
                    <a:pt x="144927" y="4560"/>
                    <a:pt x="144715" y="4347"/>
                  </a:cubicBezTo>
                  <a:cubicBezTo>
                    <a:pt x="144228" y="3891"/>
                    <a:pt x="143955" y="3253"/>
                    <a:pt x="143955" y="2554"/>
                  </a:cubicBezTo>
                  <a:cubicBezTo>
                    <a:pt x="143955" y="1855"/>
                    <a:pt x="144228" y="1216"/>
                    <a:pt x="144715" y="730"/>
                  </a:cubicBezTo>
                  <a:cubicBezTo>
                    <a:pt x="145171" y="274"/>
                    <a:pt x="145809" y="1"/>
                    <a:pt x="146508" y="1"/>
                  </a:cubicBezTo>
                  <a:cubicBezTo>
                    <a:pt x="147572" y="1"/>
                    <a:pt x="148575" y="426"/>
                    <a:pt x="149274" y="1156"/>
                  </a:cubicBezTo>
                  <a:cubicBezTo>
                    <a:pt x="150003" y="1855"/>
                    <a:pt x="150429" y="2858"/>
                    <a:pt x="150429" y="3922"/>
                  </a:cubicBezTo>
                  <a:cubicBezTo>
                    <a:pt x="150429" y="5016"/>
                    <a:pt x="150003" y="5989"/>
                    <a:pt x="149274" y="6688"/>
                  </a:cubicBezTo>
                  <a:cubicBezTo>
                    <a:pt x="148575" y="7417"/>
                    <a:pt x="147572" y="7843"/>
                    <a:pt x="146508" y="7843"/>
                  </a:cubicBezTo>
                  <a:lnTo>
                    <a:pt x="141402" y="7843"/>
                  </a:lnTo>
                  <a:lnTo>
                    <a:pt x="137177" y="7843"/>
                  </a:lnTo>
                  <a:lnTo>
                    <a:pt x="131584" y="7843"/>
                  </a:lnTo>
                  <a:lnTo>
                    <a:pt x="128848" y="7843"/>
                  </a:lnTo>
                  <a:cubicBezTo>
                    <a:pt x="128362" y="7843"/>
                    <a:pt x="127936" y="7964"/>
                    <a:pt x="127541" y="8177"/>
                  </a:cubicBezTo>
                  <a:cubicBezTo>
                    <a:pt x="127207" y="8329"/>
                    <a:pt x="126903" y="8572"/>
                    <a:pt x="126660" y="8846"/>
                  </a:cubicBezTo>
                  <a:cubicBezTo>
                    <a:pt x="126903" y="9119"/>
                    <a:pt x="127207" y="9363"/>
                    <a:pt x="127541" y="9514"/>
                  </a:cubicBezTo>
                  <a:cubicBezTo>
                    <a:pt x="127936" y="9727"/>
                    <a:pt x="128362" y="9849"/>
                    <a:pt x="128848" y="9849"/>
                  </a:cubicBezTo>
                  <a:lnTo>
                    <a:pt x="137177" y="9849"/>
                  </a:lnTo>
                  <a:lnTo>
                    <a:pt x="141402" y="9849"/>
                  </a:lnTo>
                  <a:lnTo>
                    <a:pt x="141402" y="9849"/>
                  </a:lnTo>
                  <a:lnTo>
                    <a:pt x="146508" y="9849"/>
                  </a:lnTo>
                  <a:cubicBezTo>
                    <a:pt x="147572" y="9849"/>
                    <a:pt x="148575" y="10274"/>
                    <a:pt x="149274" y="10973"/>
                  </a:cubicBezTo>
                  <a:cubicBezTo>
                    <a:pt x="150003" y="11703"/>
                    <a:pt x="150429" y="12676"/>
                    <a:pt x="150429" y="13770"/>
                  </a:cubicBezTo>
                  <a:cubicBezTo>
                    <a:pt x="150429" y="14834"/>
                    <a:pt x="150003" y="15837"/>
                    <a:pt x="149274" y="16536"/>
                  </a:cubicBezTo>
                  <a:cubicBezTo>
                    <a:pt x="148575" y="17235"/>
                    <a:pt x="147572" y="17691"/>
                    <a:pt x="146508" y="17691"/>
                  </a:cubicBezTo>
                  <a:cubicBezTo>
                    <a:pt x="145809" y="17691"/>
                    <a:pt x="145171" y="17417"/>
                    <a:pt x="144715" y="16931"/>
                  </a:cubicBezTo>
                  <a:cubicBezTo>
                    <a:pt x="144228" y="16475"/>
                    <a:pt x="143955" y="15837"/>
                    <a:pt x="143955" y="15138"/>
                  </a:cubicBezTo>
                  <a:cubicBezTo>
                    <a:pt x="143955" y="14439"/>
                    <a:pt x="144228" y="13800"/>
                    <a:pt x="144715" y="13344"/>
                  </a:cubicBezTo>
                  <a:cubicBezTo>
                    <a:pt x="144927" y="13101"/>
                    <a:pt x="145231" y="12919"/>
                    <a:pt x="145535" y="12797"/>
                  </a:cubicBezTo>
                  <a:cubicBezTo>
                    <a:pt x="145596" y="12311"/>
                    <a:pt x="145991" y="11946"/>
                    <a:pt x="146508" y="11946"/>
                  </a:cubicBezTo>
                  <a:cubicBezTo>
                    <a:pt x="147055" y="11946"/>
                    <a:pt x="147481" y="12372"/>
                    <a:pt x="147481" y="12919"/>
                  </a:cubicBezTo>
                  <a:cubicBezTo>
                    <a:pt x="147481" y="13466"/>
                    <a:pt x="147055" y="13891"/>
                    <a:pt x="146508" y="13891"/>
                  </a:cubicBezTo>
                  <a:cubicBezTo>
                    <a:pt x="146143" y="13891"/>
                    <a:pt x="145839" y="13709"/>
                    <a:pt x="145657" y="13436"/>
                  </a:cubicBezTo>
                  <a:cubicBezTo>
                    <a:pt x="145475" y="13527"/>
                    <a:pt x="145292" y="13648"/>
                    <a:pt x="145171" y="13800"/>
                  </a:cubicBezTo>
                  <a:cubicBezTo>
                    <a:pt x="144806" y="14135"/>
                    <a:pt x="144593" y="14621"/>
                    <a:pt x="144593" y="15138"/>
                  </a:cubicBezTo>
                  <a:cubicBezTo>
                    <a:pt x="144593" y="15654"/>
                    <a:pt x="144806" y="16141"/>
                    <a:pt x="145171" y="16475"/>
                  </a:cubicBezTo>
                  <a:cubicBezTo>
                    <a:pt x="145505" y="16840"/>
                    <a:pt x="145991" y="17053"/>
                    <a:pt x="146508" y="17053"/>
                  </a:cubicBezTo>
                  <a:cubicBezTo>
                    <a:pt x="147389" y="17053"/>
                    <a:pt x="148210" y="16688"/>
                    <a:pt x="148818" y="16080"/>
                  </a:cubicBezTo>
                  <a:cubicBezTo>
                    <a:pt x="149426" y="15472"/>
                    <a:pt x="149791" y="14651"/>
                    <a:pt x="149791" y="13770"/>
                  </a:cubicBezTo>
                  <a:cubicBezTo>
                    <a:pt x="149791" y="12858"/>
                    <a:pt x="149426" y="12037"/>
                    <a:pt x="148818" y="11429"/>
                  </a:cubicBezTo>
                  <a:cubicBezTo>
                    <a:pt x="148210" y="10852"/>
                    <a:pt x="147389" y="10487"/>
                    <a:pt x="146508" y="10487"/>
                  </a:cubicBezTo>
                  <a:lnTo>
                    <a:pt x="141402" y="10487"/>
                  </a:lnTo>
                  <a:lnTo>
                    <a:pt x="141371" y="10487"/>
                  </a:lnTo>
                  <a:lnTo>
                    <a:pt x="138848" y="10487"/>
                  </a:lnTo>
                  <a:cubicBezTo>
                    <a:pt x="138879" y="10518"/>
                    <a:pt x="138939" y="10548"/>
                    <a:pt x="138970" y="10578"/>
                  </a:cubicBezTo>
                  <a:cubicBezTo>
                    <a:pt x="139426" y="11034"/>
                    <a:pt x="139699" y="11673"/>
                    <a:pt x="139699" y="12372"/>
                  </a:cubicBezTo>
                  <a:cubicBezTo>
                    <a:pt x="139699" y="13071"/>
                    <a:pt x="139426" y="13709"/>
                    <a:pt x="138970" y="14165"/>
                  </a:cubicBezTo>
                  <a:cubicBezTo>
                    <a:pt x="138727" y="14408"/>
                    <a:pt x="138453" y="14591"/>
                    <a:pt x="138149" y="14743"/>
                  </a:cubicBezTo>
                  <a:cubicBezTo>
                    <a:pt x="138058" y="15198"/>
                    <a:pt x="137663" y="15563"/>
                    <a:pt x="137177" y="15563"/>
                  </a:cubicBezTo>
                  <a:cubicBezTo>
                    <a:pt x="136629" y="15563"/>
                    <a:pt x="136204" y="15138"/>
                    <a:pt x="136204" y="14591"/>
                  </a:cubicBezTo>
                  <a:cubicBezTo>
                    <a:pt x="136204" y="14074"/>
                    <a:pt x="136629" y="13618"/>
                    <a:pt x="137177" y="13618"/>
                  </a:cubicBezTo>
                  <a:cubicBezTo>
                    <a:pt x="137511" y="13618"/>
                    <a:pt x="137815" y="13800"/>
                    <a:pt x="137997" y="14074"/>
                  </a:cubicBezTo>
                  <a:cubicBezTo>
                    <a:pt x="138180" y="13983"/>
                    <a:pt x="138362" y="13861"/>
                    <a:pt x="138514" y="13709"/>
                  </a:cubicBezTo>
                  <a:cubicBezTo>
                    <a:pt x="138848" y="13375"/>
                    <a:pt x="139061" y="12888"/>
                    <a:pt x="139061" y="12372"/>
                  </a:cubicBezTo>
                  <a:cubicBezTo>
                    <a:pt x="139061" y="11855"/>
                    <a:pt x="138848" y="11369"/>
                    <a:pt x="138514" y="11034"/>
                  </a:cubicBezTo>
                  <a:cubicBezTo>
                    <a:pt x="138149" y="10700"/>
                    <a:pt x="137693" y="10487"/>
                    <a:pt x="137177" y="10487"/>
                  </a:cubicBezTo>
                  <a:lnTo>
                    <a:pt x="133134" y="10487"/>
                  </a:lnTo>
                  <a:lnTo>
                    <a:pt x="133164" y="10487"/>
                  </a:lnTo>
                  <a:cubicBezTo>
                    <a:pt x="133590" y="10913"/>
                    <a:pt x="133833" y="11490"/>
                    <a:pt x="133833" y="12098"/>
                  </a:cubicBezTo>
                  <a:cubicBezTo>
                    <a:pt x="133833" y="12736"/>
                    <a:pt x="133590" y="13284"/>
                    <a:pt x="133164" y="13709"/>
                  </a:cubicBezTo>
                  <a:cubicBezTo>
                    <a:pt x="132769" y="14104"/>
                    <a:pt x="132192" y="14378"/>
                    <a:pt x="131553" y="14378"/>
                  </a:cubicBezTo>
                  <a:lnTo>
                    <a:pt x="128848" y="14378"/>
                  </a:lnTo>
                  <a:cubicBezTo>
                    <a:pt x="127845" y="14378"/>
                    <a:pt x="126964" y="13952"/>
                    <a:pt x="126325" y="13314"/>
                  </a:cubicBezTo>
                  <a:cubicBezTo>
                    <a:pt x="125657" y="12676"/>
                    <a:pt x="125261" y="11764"/>
                    <a:pt x="125261" y="10791"/>
                  </a:cubicBezTo>
                  <a:cubicBezTo>
                    <a:pt x="125261" y="10396"/>
                    <a:pt x="125322" y="10031"/>
                    <a:pt x="125444" y="9666"/>
                  </a:cubicBezTo>
                  <a:cubicBezTo>
                    <a:pt x="125535" y="9363"/>
                    <a:pt x="125687" y="9089"/>
                    <a:pt x="125839" y="8846"/>
                  </a:cubicBezTo>
                  <a:cubicBezTo>
                    <a:pt x="125687" y="8603"/>
                    <a:pt x="125535" y="8329"/>
                    <a:pt x="125444" y="8025"/>
                  </a:cubicBezTo>
                  <a:cubicBezTo>
                    <a:pt x="125322" y="7660"/>
                    <a:pt x="125261" y="7296"/>
                    <a:pt x="125261" y="6900"/>
                  </a:cubicBezTo>
                  <a:cubicBezTo>
                    <a:pt x="125261" y="5928"/>
                    <a:pt x="125657" y="5016"/>
                    <a:pt x="126325" y="4378"/>
                  </a:cubicBezTo>
                  <a:cubicBezTo>
                    <a:pt x="126964" y="3709"/>
                    <a:pt x="127845" y="3314"/>
                    <a:pt x="128848" y="3314"/>
                  </a:cubicBezTo>
                  <a:close/>
                  <a:moveTo>
                    <a:pt x="128818" y="10487"/>
                  </a:moveTo>
                  <a:cubicBezTo>
                    <a:pt x="128818" y="10487"/>
                    <a:pt x="128818" y="10487"/>
                    <a:pt x="128787" y="10487"/>
                  </a:cubicBezTo>
                  <a:cubicBezTo>
                    <a:pt x="128240" y="10457"/>
                    <a:pt x="127723" y="10335"/>
                    <a:pt x="127237" y="10092"/>
                  </a:cubicBezTo>
                  <a:cubicBezTo>
                    <a:pt x="126872" y="9910"/>
                    <a:pt x="126538" y="9666"/>
                    <a:pt x="126264" y="9393"/>
                  </a:cubicBezTo>
                  <a:cubicBezTo>
                    <a:pt x="126173" y="9545"/>
                    <a:pt x="126112" y="9697"/>
                    <a:pt x="126052" y="9879"/>
                  </a:cubicBezTo>
                  <a:cubicBezTo>
                    <a:pt x="125960" y="10153"/>
                    <a:pt x="125900" y="10457"/>
                    <a:pt x="125900" y="10791"/>
                  </a:cubicBezTo>
                  <a:cubicBezTo>
                    <a:pt x="125900" y="11581"/>
                    <a:pt x="126234" y="12341"/>
                    <a:pt x="126781" y="12858"/>
                  </a:cubicBezTo>
                  <a:cubicBezTo>
                    <a:pt x="127298" y="13405"/>
                    <a:pt x="128027" y="13709"/>
                    <a:pt x="128848" y="13709"/>
                  </a:cubicBezTo>
                  <a:lnTo>
                    <a:pt x="131553" y="13709"/>
                  </a:lnTo>
                  <a:cubicBezTo>
                    <a:pt x="132009" y="13709"/>
                    <a:pt x="132435" y="13527"/>
                    <a:pt x="132708" y="13253"/>
                  </a:cubicBezTo>
                  <a:cubicBezTo>
                    <a:pt x="133012" y="12949"/>
                    <a:pt x="133195" y="12554"/>
                    <a:pt x="133195" y="12098"/>
                  </a:cubicBezTo>
                  <a:cubicBezTo>
                    <a:pt x="133195" y="11642"/>
                    <a:pt x="133012" y="11247"/>
                    <a:pt x="132708" y="10943"/>
                  </a:cubicBezTo>
                  <a:cubicBezTo>
                    <a:pt x="132435" y="10670"/>
                    <a:pt x="132009" y="10487"/>
                    <a:pt x="131553" y="10487"/>
                  </a:cubicBezTo>
                  <a:lnTo>
                    <a:pt x="128818" y="10487"/>
                  </a:lnTo>
                  <a:close/>
                  <a:moveTo>
                    <a:pt x="21582" y="3314"/>
                  </a:moveTo>
                  <a:lnTo>
                    <a:pt x="18846" y="3314"/>
                  </a:lnTo>
                  <a:cubicBezTo>
                    <a:pt x="18238" y="3314"/>
                    <a:pt x="17661" y="3587"/>
                    <a:pt x="17265" y="3982"/>
                  </a:cubicBezTo>
                  <a:cubicBezTo>
                    <a:pt x="16840" y="4408"/>
                    <a:pt x="16597" y="4955"/>
                    <a:pt x="16597" y="5593"/>
                  </a:cubicBezTo>
                  <a:cubicBezTo>
                    <a:pt x="16597" y="6201"/>
                    <a:pt x="16840" y="6779"/>
                    <a:pt x="17265" y="7174"/>
                  </a:cubicBezTo>
                  <a:lnTo>
                    <a:pt x="17296" y="7204"/>
                  </a:lnTo>
                  <a:lnTo>
                    <a:pt x="13253" y="7204"/>
                  </a:lnTo>
                  <a:cubicBezTo>
                    <a:pt x="12736" y="7204"/>
                    <a:pt x="12250" y="6992"/>
                    <a:pt x="11916" y="6657"/>
                  </a:cubicBezTo>
                  <a:cubicBezTo>
                    <a:pt x="11581" y="6293"/>
                    <a:pt x="11369" y="5837"/>
                    <a:pt x="11369" y="5320"/>
                  </a:cubicBezTo>
                  <a:cubicBezTo>
                    <a:pt x="11369" y="4803"/>
                    <a:pt x="11581" y="4317"/>
                    <a:pt x="11916" y="3982"/>
                  </a:cubicBezTo>
                  <a:cubicBezTo>
                    <a:pt x="12068" y="3831"/>
                    <a:pt x="12250" y="3709"/>
                    <a:pt x="12433" y="3618"/>
                  </a:cubicBezTo>
                  <a:cubicBezTo>
                    <a:pt x="12615" y="3891"/>
                    <a:pt x="12919" y="4074"/>
                    <a:pt x="13253" y="4074"/>
                  </a:cubicBezTo>
                  <a:cubicBezTo>
                    <a:pt x="13800" y="4074"/>
                    <a:pt x="14226" y="3618"/>
                    <a:pt x="14226" y="3101"/>
                  </a:cubicBezTo>
                  <a:cubicBezTo>
                    <a:pt x="14226" y="2554"/>
                    <a:pt x="13800" y="2098"/>
                    <a:pt x="13253" y="2098"/>
                  </a:cubicBezTo>
                  <a:cubicBezTo>
                    <a:pt x="12767" y="2098"/>
                    <a:pt x="12372" y="2493"/>
                    <a:pt x="12281" y="2949"/>
                  </a:cubicBezTo>
                  <a:cubicBezTo>
                    <a:pt x="11977" y="3101"/>
                    <a:pt x="11703" y="3283"/>
                    <a:pt x="11460" y="3527"/>
                  </a:cubicBezTo>
                  <a:cubicBezTo>
                    <a:pt x="11004" y="3982"/>
                    <a:pt x="10730" y="4621"/>
                    <a:pt x="10730" y="5320"/>
                  </a:cubicBezTo>
                  <a:cubicBezTo>
                    <a:pt x="10730" y="6019"/>
                    <a:pt x="11004" y="6657"/>
                    <a:pt x="11460" y="7113"/>
                  </a:cubicBezTo>
                  <a:cubicBezTo>
                    <a:pt x="11490" y="7144"/>
                    <a:pt x="11551" y="7174"/>
                    <a:pt x="11581" y="7204"/>
                  </a:cubicBezTo>
                  <a:lnTo>
                    <a:pt x="9028" y="7204"/>
                  </a:lnTo>
                  <a:lnTo>
                    <a:pt x="3922" y="7204"/>
                  </a:lnTo>
                  <a:cubicBezTo>
                    <a:pt x="3040" y="7204"/>
                    <a:pt x="2220" y="6840"/>
                    <a:pt x="1612" y="6232"/>
                  </a:cubicBezTo>
                  <a:cubicBezTo>
                    <a:pt x="1004" y="5654"/>
                    <a:pt x="639" y="4834"/>
                    <a:pt x="639" y="3922"/>
                  </a:cubicBezTo>
                  <a:cubicBezTo>
                    <a:pt x="639" y="3010"/>
                    <a:pt x="1004" y="2189"/>
                    <a:pt x="1612" y="1612"/>
                  </a:cubicBezTo>
                  <a:cubicBezTo>
                    <a:pt x="2220" y="1004"/>
                    <a:pt x="3040" y="639"/>
                    <a:pt x="3922" y="639"/>
                  </a:cubicBezTo>
                  <a:cubicBezTo>
                    <a:pt x="4438" y="639"/>
                    <a:pt x="4925" y="852"/>
                    <a:pt x="5259" y="1186"/>
                  </a:cubicBezTo>
                  <a:cubicBezTo>
                    <a:pt x="5624" y="1551"/>
                    <a:pt x="5837" y="2007"/>
                    <a:pt x="5837" y="2554"/>
                  </a:cubicBezTo>
                  <a:cubicBezTo>
                    <a:pt x="5837" y="3071"/>
                    <a:pt x="5624" y="3527"/>
                    <a:pt x="5259" y="3891"/>
                  </a:cubicBezTo>
                  <a:cubicBezTo>
                    <a:pt x="5138" y="4043"/>
                    <a:pt x="4955" y="4165"/>
                    <a:pt x="4773" y="4256"/>
                  </a:cubicBezTo>
                  <a:cubicBezTo>
                    <a:pt x="4590" y="3982"/>
                    <a:pt x="4286" y="3800"/>
                    <a:pt x="3922" y="3800"/>
                  </a:cubicBezTo>
                  <a:cubicBezTo>
                    <a:pt x="3405" y="3800"/>
                    <a:pt x="2949" y="4226"/>
                    <a:pt x="2949" y="4773"/>
                  </a:cubicBezTo>
                  <a:cubicBezTo>
                    <a:pt x="2949" y="5289"/>
                    <a:pt x="3405" y="5745"/>
                    <a:pt x="3922" y="5745"/>
                  </a:cubicBezTo>
                  <a:cubicBezTo>
                    <a:pt x="4438" y="5745"/>
                    <a:pt x="4834" y="5381"/>
                    <a:pt x="4894" y="4894"/>
                  </a:cubicBezTo>
                  <a:cubicBezTo>
                    <a:pt x="5198" y="4773"/>
                    <a:pt x="5502" y="4560"/>
                    <a:pt x="5715" y="4347"/>
                  </a:cubicBezTo>
                  <a:cubicBezTo>
                    <a:pt x="6201" y="3891"/>
                    <a:pt x="6475" y="3253"/>
                    <a:pt x="6475" y="2554"/>
                  </a:cubicBezTo>
                  <a:cubicBezTo>
                    <a:pt x="6475" y="1855"/>
                    <a:pt x="6201" y="1216"/>
                    <a:pt x="5715" y="730"/>
                  </a:cubicBezTo>
                  <a:cubicBezTo>
                    <a:pt x="5259" y="274"/>
                    <a:pt x="4621" y="1"/>
                    <a:pt x="3922" y="1"/>
                  </a:cubicBezTo>
                  <a:cubicBezTo>
                    <a:pt x="2858" y="1"/>
                    <a:pt x="1855" y="426"/>
                    <a:pt x="1156" y="1156"/>
                  </a:cubicBezTo>
                  <a:cubicBezTo>
                    <a:pt x="457" y="1855"/>
                    <a:pt x="1" y="2858"/>
                    <a:pt x="1" y="3922"/>
                  </a:cubicBezTo>
                  <a:cubicBezTo>
                    <a:pt x="1" y="5016"/>
                    <a:pt x="457" y="5989"/>
                    <a:pt x="1156" y="6688"/>
                  </a:cubicBezTo>
                  <a:cubicBezTo>
                    <a:pt x="1855" y="7417"/>
                    <a:pt x="2858" y="7843"/>
                    <a:pt x="3922" y="7843"/>
                  </a:cubicBezTo>
                  <a:lnTo>
                    <a:pt x="9028" y="7843"/>
                  </a:lnTo>
                  <a:lnTo>
                    <a:pt x="13253" y="7843"/>
                  </a:lnTo>
                  <a:lnTo>
                    <a:pt x="18846" y="7843"/>
                  </a:lnTo>
                  <a:lnTo>
                    <a:pt x="21582" y="7843"/>
                  </a:lnTo>
                  <a:cubicBezTo>
                    <a:pt x="22068" y="7843"/>
                    <a:pt x="22494" y="7964"/>
                    <a:pt x="22889" y="8177"/>
                  </a:cubicBezTo>
                  <a:cubicBezTo>
                    <a:pt x="23223" y="8329"/>
                    <a:pt x="23527" y="8572"/>
                    <a:pt x="23770" y="8846"/>
                  </a:cubicBezTo>
                  <a:cubicBezTo>
                    <a:pt x="23527" y="9119"/>
                    <a:pt x="23223" y="9363"/>
                    <a:pt x="22889" y="9514"/>
                  </a:cubicBezTo>
                  <a:cubicBezTo>
                    <a:pt x="22494" y="9727"/>
                    <a:pt x="22068" y="9849"/>
                    <a:pt x="21582" y="9849"/>
                  </a:cubicBezTo>
                  <a:lnTo>
                    <a:pt x="13253" y="9849"/>
                  </a:lnTo>
                  <a:lnTo>
                    <a:pt x="9028" y="9849"/>
                  </a:lnTo>
                  <a:lnTo>
                    <a:pt x="9028" y="9849"/>
                  </a:lnTo>
                  <a:lnTo>
                    <a:pt x="3922" y="9849"/>
                  </a:lnTo>
                  <a:cubicBezTo>
                    <a:pt x="2858" y="9849"/>
                    <a:pt x="1855" y="10274"/>
                    <a:pt x="1156" y="10973"/>
                  </a:cubicBezTo>
                  <a:cubicBezTo>
                    <a:pt x="457" y="11703"/>
                    <a:pt x="1" y="12676"/>
                    <a:pt x="1" y="13770"/>
                  </a:cubicBezTo>
                  <a:cubicBezTo>
                    <a:pt x="1" y="14834"/>
                    <a:pt x="426" y="15837"/>
                    <a:pt x="1156" y="16536"/>
                  </a:cubicBezTo>
                  <a:cubicBezTo>
                    <a:pt x="1855" y="17235"/>
                    <a:pt x="2858" y="17691"/>
                    <a:pt x="3922" y="17691"/>
                  </a:cubicBezTo>
                  <a:cubicBezTo>
                    <a:pt x="4621" y="17691"/>
                    <a:pt x="5259" y="17417"/>
                    <a:pt x="5715" y="16931"/>
                  </a:cubicBezTo>
                  <a:cubicBezTo>
                    <a:pt x="6201" y="16475"/>
                    <a:pt x="6475" y="15837"/>
                    <a:pt x="6475" y="15138"/>
                  </a:cubicBezTo>
                  <a:cubicBezTo>
                    <a:pt x="6475" y="14439"/>
                    <a:pt x="6201" y="13800"/>
                    <a:pt x="5715" y="13344"/>
                  </a:cubicBezTo>
                  <a:cubicBezTo>
                    <a:pt x="5502" y="13101"/>
                    <a:pt x="5198" y="12919"/>
                    <a:pt x="4894" y="12797"/>
                  </a:cubicBezTo>
                  <a:cubicBezTo>
                    <a:pt x="4834" y="12311"/>
                    <a:pt x="4438" y="11946"/>
                    <a:pt x="3922" y="11946"/>
                  </a:cubicBezTo>
                  <a:cubicBezTo>
                    <a:pt x="3375" y="11946"/>
                    <a:pt x="2949" y="12372"/>
                    <a:pt x="2949" y="12919"/>
                  </a:cubicBezTo>
                  <a:cubicBezTo>
                    <a:pt x="2949" y="13466"/>
                    <a:pt x="3375" y="13891"/>
                    <a:pt x="3922" y="13891"/>
                  </a:cubicBezTo>
                  <a:cubicBezTo>
                    <a:pt x="4286" y="13891"/>
                    <a:pt x="4590" y="13709"/>
                    <a:pt x="4773" y="13436"/>
                  </a:cubicBezTo>
                  <a:cubicBezTo>
                    <a:pt x="4955" y="13527"/>
                    <a:pt x="5138" y="13648"/>
                    <a:pt x="5259" y="13800"/>
                  </a:cubicBezTo>
                  <a:cubicBezTo>
                    <a:pt x="5624" y="14135"/>
                    <a:pt x="5837" y="14621"/>
                    <a:pt x="5837" y="15138"/>
                  </a:cubicBezTo>
                  <a:cubicBezTo>
                    <a:pt x="5837" y="15654"/>
                    <a:pt x="5624" y="16141"/>
                    <a:pt x="5259" y="16475"/>
                  </a:cubicBezTo>
                  <a:cubicBezTo>
                    <a:pt x="4925" y="16840"/>
                    <a:pt x="4438" y="17053"/>
                    <a:pt x="3922" y="17053"/>
                  </a:cubicBezTo>
                  <a:cubicBezTo>
                    <a:pt x="3040" y="17053"/>
                    <a:pt x="2220" y="16688"/>
                    <a:pt x="1612" y="16080"/>
                  </a:cubicBezTo>
                  <a:cubicBezTo>
                    <a:pt x="1004" y="15472"/>
                    <a:pt x="639" y="14651"/>
                    <a:pt x="639" y="13770"/>
                  </a:cubicBezTo>
                  <a:cubicBezTo>
                    <a:pt x="639" y="12858"/>
                    <a:pt x="1004" y="12037"/>
                    <a:pt x="1612" y="11429"/>
                  </a:cubicBezTo>
                  <a:cubicBezTo>
                    <a:pt x="2220" y="10852"/>
                    <a:pt x="3040" y="10487"/>
                    <a:pt x="3922" y="10487"/>
                  </a:cubicBezTo>
                  <a:lnTo>
                    <a:pt x="9028" y="10487"/>
                  </a:lnTo>
                  <a:lnTo>
                    <a:pt x="9059" y="10487"/>
                  </a:lnTo>
                  <a:lnTo>
                    <a:pt x="11581" y="10487"/>
                  </a:lnTo>
                  <a:cubicBezTo>
                    <a:pt x="11521" y="10518"/>
                    <a:pt x="11490" y="10548"/>
                    <a:pt x="11460" y="10578"/>
                  </a:cubicBezTo>
                  <a:cubicBezTo>
                    <a:pt x="11004" y="11034"/>
                    <a:pt x="10730" y="11673"/>
                    <a:pt x="10730" y="12372"/>
                  </a:cubicBezTo>
                  <a:cubicBezTo>
                    <a:pt x="10730" y="13071"/>
                    <a:pt x="11004" y="13709"/>
                    <a:pt x="11460" y="14165"/>
                  </a:cubicBezTo>
                  <a:cubicBezTo>
                    <a:pt x="11703" y="14408"/>
                    <a:pt x="11977" y="14591"/>
                    <a:pt x="12281" y="14743"/>
                  </a:cubicBezTo>
                  <a:cubicBezTo>
                    <a:pt x="12372" y="15198"/>
                    <a:pt x="12767" y="15563"/>
                    <a:pt x="13253" y="15563"/>
                  </a:cubicBezTo>
                  <a:cubicBezTo>
                    <a:pt x="13800" y="15563"/>
                    <a:pt x="14226" y="15138"/>
                    <a:pt x="14226" y="14591"/>
                  </a:cubicBezTo>
                  <a:cubicBezTo>
                    <a:pt x="14226" y="14074"/>
                    <a:pt x="13800" y="13618"/>
                    <a:pt x="13253" y="13618"/>
                  </a:cubicBezTo>
                  <a:cubicBezTo>
                    <a:pt x="12919" y="13618"/>
                    <a:pt x="12615" y="13800"/>
                    <a:pt x="12433" y="14074"/>
                  </a:cubicBezTo>
                  <a:cubicBezTo>
                    <a:pt x="12250" y="13983"/>
                    <a:pt x="12068" y="13861"/>
                    <a:pt x="11916" y="13709"/>
                  </a:cubicBezTo>
                  <a:cubicBezTo>
                    <a:pt x="11581" y="13375"/>
                    <a:pt x="11369" y="12888"/>
                    <a:pt x="11369" y="12372"/>
                  </a:cubicBezTo>
                  <a:cubicBezTo>
                    <a:pt x="11369" y="11855"/>
                    <a:pt x="11581" y="11369"/>
                    <a:pt x="11916" y="11034"/>
                  </a:cubicBezTo>
                  <a:cubicBezTo>
                    <a:pt x="12250" y="10700"/>
                    <a:pt x="12736" y="10487"/>
                    <a:pt x="13253" y="10487"/>
                  </a:cubicBezTo>
                  <a:lnTo>
                    <a:pt x="17265" y="10487"/>
                  </a:lnTo>
                  <a:lnTo>
                    <a:pt x="17265" y="10487"/>
                  </a:lnTo>
                  <a:cubicBezTo>
                    <a:pt x="16840" y="10913"/>
                    <a:pt x="16597" y="11490"/>
                    <a:pt x="16597" y="12098"/>
                  </a:cubicBezTo>
                  <a:cubicBezTo>
                    <a:pt x="16597" y="12736"/>
                    <a:pt x="16840" y="13284"/>
                    <a:pt x="17265" y="13709"/>
                  </a:cubicBezTo>
                  <a:cubicBezTo>
                    <a:pt x="17661" y="14104"/>
                    <a:pt x="18238" y="14378"/>
                    <a:pt x="18846" y="14378"/>
                  </a:cubicBezTo>
                  <a:lnTo>
                    <a:pt x="21582" y="14378"/>
                  </a:lnTo>
                  <a:cubicBezTo>
                    <a:pt x="22585" y="14378"/>
                    <a:pt x="23466" y="13952"/>
                    <a:pt x="24104" y="13314"/>
                  </a:cubicBezTo>
                  <a:cubicBezTo>
                    <a:pt x="24773" y="12676"/>
                    <a:pt x="25168" y="11764"/>
                    <a:pt x="25168" y="10791"/>
                  </a:cubicBezTo>
                  <a:cubicBezTo>
                    <a:pt x="25168" y="10396"/>
                    <a:pt x="25108" y="10031"/>
                    <a:pt x="24986" y="9666"/>
                  </a:cubicBezTo>
                  <a:cubicBezTo>
                    <a:pt x="24895" y="9363"/>
                    <a:pt x="24743" y="9089"/>
                    <a:pt x="24591" y="8846"/>
                  </a:cubicBezTo>
                  <a:cubicBezTo>
                    <a:pt x="24743" y="8603"/>
                    <a:pt x="24895" y="8329"/>
                    <a:pt x="24986" y="8025"/>
                  </a:cubicBezTo>
                  <a:cubicBezTo>
                    <a:pt x="25108" y="7660"/>
                    <a:pt x="25168" y="7296"/>
                    <a:pt x="25168" y="6900"/>
                  </a:cubicBezTo>
                  <a:cubicBezTo>
                    <a:pt x="25168" y="5928"/>
                    <a:pt x="24773" y="5016"/>
                    <a:pt x="24104" y="4378"/>
                  </a:cubicBezTo>
                  <a:cubicBezTo>
                    <a:pt x="23466" y="3709"/>
                    <a:pt x="22585" y="3314"/>
                    <a:pt x="21582" y="3314"/>
                  </a:cubicBezTo>
                  <a:close/>
                  <a:moveTo>
                    <a:pt x="21612" y="10487"/>
                  </a:moveTo>
                  <a:cubicBezTo>
                    <a:pt x="21612" y="10487"/>
                    <a:pt x="21612" y="10487"/>
                    <a:pt x="21642" y="10487"/>
                  </a:cubicBezTo>
                  <a:cubicBezTo>
                    <a:pt x="22190" y="10457"/>
                    <a:pt x="22706" y="10335"/>
                    <a:pt x="23193" y="10092"/>
                  </a:cubicBezTo>
                  <a:cubicBezTo>
                    <a:pt x="23557" y="9910"/>
                    <a:pt x="23892" y="9666"/>
                    <a:pt x="24165" y="9393"/>
                  </a:cubicBezTo>
                  <a:cubicBezTo>
                    <a:pt x="24256" y="9545"/>
                    <a:pt x="24317" y="9697"/>
                    <a:pt x="24378" y="9879"/>
                  </a:cubicBezTo>
                  <a:cubicBezTo>
                    <a:pt x="24469" y="10153"/>
                    <a:pt x="24530" y="10457"/>
                    <a:pt x="24530" y="10791"/>
                  </a:cubicBezTo>
                  <a:cubicBezTo>
                    <a:pt x="24530" y="11581"/>
                    <a:pt x="24196" y="12341"/>
                    <a:pt x="23649" y="12858"/>
                  </a:cubicBezTo>
                  <a:cubicBezTo>
                    <a:pt x="23132" y="13405"/>
                    <a:pt x="22402" y="13709"/>
                    <a:pt x="21582" y="13709"/>
                  </a:cubicBezTo>
                  <a:lnTo>
                    <a:pt x="18876" y="13709"/>
                  </a:lnTo>
                  <a:cubicBezTo>
                    <a:pt x="18420" y="13709"/>
                    <a:pt x="17995" y="13527"/>
                    <a:pt x="17721" y="13253"/>
                  </a:cubicBezTo>
                  <a:cubicBezTo>
                    <a:pt x="17417" y="12949"/>
                    <a:pt x="17235" y="12554"/>
                    <a:pt x="17235" y="12098"/>
                  </a:cubicBezTo>
                  <a:cubicBezTo>
                    <a:pt x="17235" y="11642"/>
                    <a:pt x="17417" y="11247"/>
                    <a:pt x="17721" y="10943"/>
                  </a:cubicBezTo>
                  <a:cubicBezTo>
                    <a:pt x="17995" y="10670"/>
                    <a:pt x="18420" y="10487"/>
                    <a:pt x="18876" y="10487"/>
                  </a:cubicBezTo>
                  <a:lnTo>
                    <a:pt x="21612" y="104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485125" y="4874225"/>
              <a:ext cx="2368600" cy="8400"/>
            </a:xfrm>
            <a:custGeom>
              <a:rect b="b" l="l" r="r" t="t"/>
              <a:pathLst>
                <a:path extrusionOk="0" h="336" w="94744">
                  <a:moveTo>
                    <a:pt x="94531" y="335"/>
                  </a:moveTo>
                  <a:cubicBezTo>
                    <a:pt x="94683" y="335"/>
                    <a:pt x="94744" y="153"/>
                    <a:pt x="94652" y="61"/>
                  </a:cubicBezTo>
                  <a:cubicBezTo>
                    <a:pt x="94622" y="31"/>
                    <a:pt x="94561" y="1"/>
                    <a:pt x="94531" y="1"/>
                  </a:cubicBezTo>
                  <a:lnTo>
                    <a:pt x="94196" y="1"/>
                  </a:lnTo>
                  <a:cubicBezTo>
                    <a:pt x="94075" y="1"/>
                    <a:pt x="93984" y="183"/>
                    <a:pt x="94105" y="274"/>
                  </a:cubicBezTo>
                  <a:cubicBezTo>
                    <a:pt x="94136" y="305"/>
                    <a:pt x="94166" y="335"/>
                    <a:pt x="94196" y="335"/>
                  </a:cubicBezTo>
                  <a:close/>
                  <a:moveTo>
                    <a:pt x="213" y="1"/>
                  </a:moveTo>
                  <a:cubicBezTo>
                    <a:pt x="61" y="1"/>
                    <a:pt x="0" y="183"/>
                    <a:pt x="91" y="274"/>
                  </a:cubicBezTo>
                  <a:cubicBezTo>
                    <a:pt x="122" y="305"/>
                    <a:pt x="183" y="335"/>
                    <a:pt x="213" y="335"/>
                  </a:cubicBezTo>
                  <a:lnTo>
                    <a:pt x="426" y="335"/>
                  </a:lnTo>
                  <a:cubicBezTo>
                    <a:pt x="578" y="335"/>
                    <a:pt x="638" y="153"/>
                    <a:pt x="547" y="61"/>
                  </a:cubicBezTo>
                  <a:cubicBezTo>
                    <a:pt x="517" y="31"/>
                    <a:pt x="486" y="1"/>
                    <a:pt x="426" y="1"/>
                  </a:cubicBezTo>
                  <a:close/>
                  <a:moveTo>
                    <a:pt x="1398" y="1"/>
                  </a:moveTo>
                  <a:cubicBezTo>
                    <a:pt x="1246" y="1"/>
                    <a:pt x="1186" y="183"/>
                    <a:pt x="1277" y="274"/>
                  </a:cubicBezTo>
                  <a:cubicBezTo>
                    <a:pt x="1307" y="305"/>
                    <a:pt x="1338" y="335"/>
                    <a:pt x="1398" y="335"/>
                  </a:cubicBezTo>
                  <a:lnTo>
                    <a:pt x="1702" y="335"/>
                  </a:lnTo>
                  <a:cubicBezTo>
                    <a:pt x="1854" y="335"/>
                    <a:pt x="1945" y="153"/>
                    <a:pt x="1824" y="61"/>
                  </a:cubicBezTo>
                  <a:cubicBezTo>
                    <a:pt x="1794" y="31"/>
                    <a:pt x="1763" y="1"/>
                    <a:pt x="1702" y="1"/>
                  </a:cubicBezTo>
                  <a:close/>
                  <a:moveTo>
                    <a:pt x="2675" y="1"/>
                  </a:moveTo>
                  <a:cubicBezTo>
                    <a:pt x="2553" y="1"/>
                    <a:pt x="2462" y="183"/>
                    <a:pt x="2553" y="274"/>
                  </a:cubicBezTo>
                  <a:cubicBezTo>
                    <a:pt x="2614" y="305"/>
                    <a:pt x="2645" y="335"/>
                    <a:pt x="2675" y="335"/>
                  </a:cubicBezTo>
                  <a:lnTo>
                    <a:pt x="3009" y="335"/>
                  </a:lnTo>
                  <a:cubicBezTo>
                    <a:pt x="3161" y="335"/>
                    <a:pt x="3222" y="153"/>
                    <a:pt x="3131" y="61"/>
                  </a:cubicBezTo>
                  <a:cubicBezTo>
                    <a:pt x="3101" y="31"/>
                    <a:pt x="3040" y="1"/>
                    <a:pt x="3009" y="1"/>
                  </a:cubicBezTo>
                  <a:close/>
                  <a:moveTo>
                    <a:pt x="3982" y="1"/>
                  </a:moveTo>
                  <a:cubicBezTo>
                    <a:pt x="3830" y="1"/>
                    <a:pt x="3769" y="183"/>
                    <a:pt x="3860" y="274"/>
                  </a:cubicBezTo>
                  <a:cubicBezTo>
                    <a:pt x="3891" y="305"/>
                    <a:pt x="3921" y="335"/>
                    <a:pt x="3982" y="335"/>
                  </a:cubicBezTo>
                  <a:lnTo>
                    <a:pt x="4286" y="335"/>
                  </a:lnTo>
                  <a:cubicBezTo>
                    <a:pt x="4438" y="335"/>
                    <a:pt x="4499" y="153"/>
                    <a:pt x="4408" y="61"/>
                  </a:cubicBezTo>
                  <a:cubicBezTo>
                    <a:pt x="4377" y="31"/>
                    <a:pt x="4347" y="1"/>
                    <a:pt x="4286" y="1"/>
                  </a:cubicBezTo>
                  <a:close/>
                  <a:moveTo>
                    <a:pt x="5259" y="1"/>
                  </a:moveTo>
                  <a:cubicBezTo>
                    <a:pt x="5107" y="1"/>
                    <a:pt x="5046" y="183"/>
                    <a:pt x="5137" y="274"/>
                  </a:cubicBezTo>
                  <a:cubicBezTo>
                    <a:pt x="5167" y="305"/>
                    <a:pt x="5228" y="335"/>
                    <a:pt x="5259" y="335"/>
                  </a:cubicBezTo>
                  <a:lnTo>
                    <a:pt x="5593" y="335"/>
                  </a:lnTo>
                  <a:cubicBezTo>
                    <a:pt x="5715" y="335"/>
                    <a:pt x="5806" y="153"/>
                    <a:pt x="5684" y="61"/>
                  </a:cubicBezTo>
                  <a:cubicBezTo>
                    <a:pt x="5654" y="31"/>
                    <a:pt x="5623" y="1"/>
                    <a:pt x="5593" y="1"/>
                  </a:cubicBezTo>
                  <a:close/>
                  <a:moveTo>
                    <a:pt x="6566" y="1"/>
                  </a:moveTo>
                  <a:cubicBezTo>
                    <a:pt x="6414" y="1"/>
                    <a:pt x="6322" y="183"/>
                    <a:pt x="6444" y="274"/>
                  </a:cubicBezTo>
                  <a:cubicBezTo>
                    <a:pt x="6474" y="305"/>
                    <a:pt x="6505" y="335"/>
                    <a:pt x="6566" y="335"/>
                  </a:cubicBezTo>
                  <a:lnTo>
                    <a:pt x="6870" y="335"/>
                  </a:lnTo>
                  <a:cubicBezTo>
                    <a:pt x="7022" y="335"/>
                    <a:pt x="7082" y="153"/>
                    <a:pt x="6991" y="61"/>
                  </a:cubicBezTo>
                  <a:cubicBezTo>
                    <a:pt x="6961" y="31"/>
                    <a:pt x="6930" y="1"/>
                    <a:pt x="6870" y="1"/>
                  </a:cubicBezTo>
                  <a:close/>
                  <a:moveTo>
                    <a:pt x="7842" y="1"/>
                  </a:moveTo>
                  <a:cubicBezTo>
                    <a:pt x="7690" y="1"/>
                    <a:pt x="7629" y="183"/>
                    <a:pt x="7721" y="274"/>
                  </a:cubicBezTo>
                  <a:cubicBezTo>
                    <a:pt x="7751" y="305"/>
                    <a:pt x="7781" y="335"/>
                    <a:pt x="7842" y="335"/>
                  </a:cubicBezTo>
                  <a:lnTo>
                    <a:pt x="8177" y="335"/>
                  </a:lnTo>
                  <a:cubicBezTo>
                    <a:pt x="8298" y="335"/>
                    <a:pt x="8389" y="153"/>
                    <a:pt x="8268" y="61"/>
                  </a:cubicBezTo>
                  <a:cubicBezTo>
                    <a:pt x="8237" y="31"/>
                    <a:pt x="8207" y="1"/>
                    <a:pt x="8177" y="1"/>
                  </a:cubicBezTo>
                  <a:close/>
                  <a:moveTo>
                    <a:pt x="9119" y="1"/>
                  </a:moveTo>
                  <a:cubicBezTo>
                    <a:pt x="8997" y="1"/>
                    <a:pt x="8906" y="183"/>
                    <a:pt x="9028" y="274"/>
                  </a:cubicBezTo>
                  <a:cubicBezTo>
                    <a:pt x="9058" y="305"/>
                    <a:pt x="9088" y="335"/>
                    <a:pt x="9119" y="335"/>
                  </a:cubicBezTo>
                  <a:lnTo>
                    <a:pt x="9453" y="335"/>
                  </a:lnTo>
                  <a:cubicBezTo>
                    <a:pt x="9605" y="335"/>
                    <a:pt x="9666" y="153"/>
                    <a:pt x="9575" y="61"/>
                  </a:cubicBezTo>
                  <a:cubicBezTo>
                    <a:pt x="9544" y="31"/>
                    <a:pt x="9484" y="1"/>
                    <a:pt x="9453" y="1"/>
                  </a:cubicBezTo>
                  <a:close/>
                  <a:moveTo>
                    <a:pt x="10426" y="1"/>
                  </a:moveTo>
                  <a:cubicBezTo>
                    <a:pt x="10274" y="1"/>
                    <a:pt x="10213" y="183"/>
                    <a:pt x="10304" y="274"/>
                  </a:cubicBezTo>
                  <a:cubicBezTo>
                    <a:pt x="10335" y="305"/>
                    <a:pt x="10365" y="335"/>
                    <a:pt x="10426" y="335"/>
                  </a:cubicBezTo>
                  <a:lnTo>
                    <a:pt x="10730" y="335"/>
                  </a:lnTo>
                  <a:cubicBezTo>
                    <a:pt x="10882" y="335"/>
                    <a:pt x="10943" y="153"/>
                    <a:pt x="10851" y="61"/>
                  </a:cubicBezTo>
                  <a:cubicBezTo>
                    <a:pt x="10821" y="31"/>
                    <a:pt x="10791" y="1"/>
                    <a:pt x="10730" y="1"/>
                  </a:cubicBezTo>
                  <a:close/>
                  <a:moveTo>
                    <a:pt x="11703" y="1"/>
                  </a:moveTo>
                  <a:cubicBezTo>
                    <a:pt x="11551" y="1"/>
                    <a:pt x="11490" y="183"/>
                    <a:pt x="11581" y="274"/>
                  </a:cubicBezTo>
                  <a:cubicBezTo>
                    <a:pt x="11611" y="305"/>
                    <a:pt x="11672" y="335"/>
                    <a:pt x="11703" y="335"/>
                  </a:cubicBezTo>
                  <a:lnTo>
                    <a:pt x="12037" y="335"/>
                  </a:lnTo>
                  <a:cubicBezTo>
                    <a:pt x="12158" y="335"/>
                    <a:pt x="12250" y="153"/>
                    <a:pt x="12158" y="61"/>
                  </a:cubicBezTo>
                  <a:cubicBezTo>
                    <a:pt x="12098" y="31"/>
                    <a:pt x="12067" y="1"/>
                    <a:pt x="12037" y="1"/>
                  </a:cubicBezTo>
                  <a:close/>
                  <a:moveTo>
                    <a:pt x="13010" y="1"/>
                  </a:moveTo>
                  <a:cubicBezTo>
                    <a:pt x="12858" y="1"/>
                    <a:pt x="12766" y="183"/>
                    <a:pt x="12888" y="274"/>
                  </a:cubicBezTo>
                  <a:cubicBezTo>
                    <a:pt x="12918" y="305"/>
                    <a:pt x="12949" y="335"/>
                    <a:pt x="13010" y="335"/>
                  </a:cubicBezTo>
                  <a:lnTo>
                    <a:pt x="13313" y="335"/>
                  </a:lnTo>
                  <a:cubicBezTo>
                    <a:pt x="13465" y="335"/>
                    <a:pt x="13526" y="153"/>
                    <a:pt x="13435" y="61"/>
                  </a:cubicBezTo>
                  <a:cubicBezTo>
                    <a:pt x="13405" y="31"/>
                    <a:pt x="13374" y="1"/>
                    <a:pt x="13313" y="1"/>
                  </a:cubicBezTo>
                  <a:close/>
                  <a:moveTo>
                    <a:pt x="14286" y="1"/>
                  </a:moveTo>
                  <a:cubicBezTo>
                    <a:pt x="14134" y="1"/>
                    <a:pt x="14073" y="183"/>
                    <a:pt x="14165" y="274"/>
                  </a:cubicBezTo>
                  <a:cubicBezTo>
                    <a:pt x="14195" y="305"/>
                    <a:pt x="14225" y="335"/>
                    <a:pt x="14286" y="335"/>
                  </a:cubicBezTo>
                  <a:lnTo>
                    <a:pt x="14620" y="335"/>
                  </a:lnTo>
                  <a:cubicBezTo>
                    <a:pt x="14742" y="335"/>
                    <a:pt x="14833" y="153"/>
                    <a:pt x="14712" y="61"/>
                  </a:cubicBezTo>
                  <a:cubicBezTo>
                    <a:pt x="14681" y="31"/>
                    <a:pt x="14651" y="1"/>
                    <a:pt x="14620" y="1"/>
                  </a:cubicBezTo>
                  <a:close/>
                  <a:moveTo>
                    <a:pt x="15563" y="1"/>
                  </a:moveTo>
                  <a:cubicBezTo>
                    <a:pt x="15441" y="1"/>
                    <a:pt x="15350" y="183"/>
                    <a:pt x="15472" y="274"/>
                  </a:cubicBezTo>
                  <a:cubicBezTo>
                    <a:pt x="15502" y="305"/>
                    <a:pt x="15532" y="335"/>
                    <a:pt x="15563" y="335"/>
                  </a:cubicBezTo>
                  <a:lnTo>
                    <a:pt x="15897" y="335"/>
                  </a:lnTo>
                  <a:cubicBezTo>
                    <a:pt x="16049" y="335"/>
                    <a:pt x="16110" y="153"/>
                    <a:pt x="16019" y="61"/>
                  </a:cubicBezTo>
                  <a:cubicBezTo>
                    <a:pt x="15988" y="31"/>
                    <a:pt x="15928" y="1"/>
                    <a:pt x="15897" y="1"/>
                  </a:cubicBezTo>
                  <a:close/>
                  <a:moveTo>
                    <a:pt x="16870" y="1"/>
                  </a:moveTo>
                  <a:cubicBezTo>
                    <a:pt x="16718" y="1"/>
                    <a:pt x="16657" y="183"/>
                    <a:pt x="16748" y="274"/>
                  </a:cubicBezTo>
                  <a:cubicBezTo>
                    <a:pt x="16779" y="305"/>
                    <a:pt x="16809" y="335"/>
                    <a:pt x="16870" y="335"/>
                  </a:cubicBezTo>
                  <a:lnTo>
                    <a:pt x="17174" y="335"/>
                  </a:lnTo>
                  <a:cubicBezTo>
                    <a:pt x="17326" y="335"/>
                    <a:pt x="17386" y="153"/>
                    <a:pt x="17295" y="61"/>
                  </a:cubicBezTo>
                  <a:cubicBezTo>
                    <a:pt x="17265" y="31"/>
                    <a:pt x="17235" y="1"/>
                    <a:pt x="17174" y="1"/>
                  </a:cubicBezTo>
                  <a:close/>
                  <a:moveTo>
                    <a:pt x="18146" y="1"/>
                  </a:moveTo>
                  <a:cubicBezTo>
                    <a:pt x="17994" y="1"/>
                    <a:pt x="17934" y="183"/>
                    <a:pt x="18025" y="274"/>
                  </a:cubicBezTo>
                  <a:cubicBezTo>
                    <a:pt x="18055" y="305"/>
                    <a:pt x="18116" y="335"/>
                    <a:pt x="18146" y="335"/>
                  </a:cubicBezTo>
                  <a:lnTo>
                    <a:pt x="18481" y="335"/>
                  </a:lnTo>
                  <a:cubicBezTo>
                    <a:pt x="18602" y="335"/>
                    <a:pt x="18694" y="153"/>
                    <a:pt x="18602" y="61"/>
                  </a:cubicBezTo>
                  <a:cubicBezTo>
                    <a:pt x="18572" y="31"/>
                    <a:pt x="18511" y="1"/>
                    <a:pt x="18481" y="1"/>
                  </a:cubicBezTo>
                  <a:close/>
                  <a:moveTo>
                    <a:pt x="19453" y="1"/>
                  </a:moveTo>
                  <a:cubicBezTo>
                    <a:pt x="19301" y="1"/>
                    <a:pt x="19241" y="183"/>
                    <a:pt x="19332" y="274"/>
                  </a:cubicBezTo>
                  <a:cubicBezTo>
                    <a:pt x="19362" y="305"/>
                    <a:pt x="19393" y="335"/>
                    <a:pt x="19453" y="335"/>
                  </a:cubicBezTo>
                  <a:lnTo>
                    <a:pt x="19757" y="335"/>
                  </a:lnTo>
                  <a:cubicBezTo>
                    <a:pt x="19909" y="335"/>
                    <a:pt x="19970" y="153"/>
                    <a:pt x="19879" y="61"/>
                  </a:cubicBezTo>
                  <a:cubicBezTo>
                    <a:pt x="19849" y="31"/>
                    <a:pt x="19818" y="1"/>
                    <a:pt x="19757" y="1"/>
                  </a:cubicBezTo>
                  <a:close/>
                  <a:moveTo>
                    <a:pt x="20730" y="1"/>
                  </a:moveTo>
                  <a:cubicBezTo>
                    <a:pt x="20578" y="1"/>
                    <a:pt x="20517" y="183"/>
                    <a:pt x="20608" y="274"/>
                  </a:cubicBezTo>
                  <a:cubicBezTo>
                    <a:pt x="20639" y="305"/>
                    <a:pt x="20700" y="335"/>
                    <a:pt x="20730" y="335"/>
                  </a:cubicBezTo>
                  <a:lnTo>
                    <a:pt x="21064" y="335"/>
                  </a:lnTo>
                  <a:cubicBezTo>
                    <a:pt x="21186" y="335"/>
                    <a:pt x="21277" y="153"/>
                    <a:pt x="21156" y="61"/>
                  </a:cubicBezTo>
                  <a:cubicBezTo>
                    <a:pt x="21125" y="31"/>
                    <a:pt x="21095" y="1"/>
                    <a:pt x="21064" y="1"/>
                  </a:cubicBezTo>
                  <a:close/>
                  <a:moveTo>
                    <a:pt x="22007" y="1"/>
                  </a:moveTo>
                  <a:cubicBezTo>
                    <a:pt x="21885" y="1"/>
                    <a:pt x="21794" y="183"/>
                    <a:pt x="21915" y="274"/>
                  </a:cubicBezTo>
                  <a:cubicBezTo>
                    <a:pt x="21946" y="305"/>
                    <a:pt x="21976" y="335"/>
                    <a:pt x="22007" y="335"/>
                  </a:cubicBezTo>
                  <a:lnTo>
                    <a:pt x="22341" y="335"/>
                  </a:lnTo>
                  <a:cubicBezTo>
                    <a:pt x="22493" y="335"/>
                    <a:pt x="22554" y="153"/>
                    <a:pt x="22463" y="61"/>
                  </a:cubicBezTo>
                  <a:cubicBezTo>
                    <a:pt x="22432" y="31"/>
                    <a:pt x="22402" y="1"/>
                    <a:pt x="22341" y="1"/>
                  </a:cubicBezTo>
                  <a:close/>
                  <a:moveTo>
                    <a:pt x="23314" y="1"/>
                  </a:moveTo>
                  <a:cubicBezTo>
                    <a:pt x="23162" y="1"/>
                    <a:pt x="23101" y="183"/>
                    <a:pt x="23192" y="274"/>
                  </a:cubicBezTo>
                  <a:cubicBezTo>
                    <a:pt x="23222" y="305"/>
                    <a:pt x="23253" y="335"/>
                    <a:pt x="23314" y="335"/>
                  </a:cubicBezTo>
                  <a:lnTo>
                    <a:pt x="23618" y="335"/>
                  </a:lnTo>
                  <a:cubicBezTo>
                    <a:pt x="23770" y="335"/>
                    <a:pt x="23861" y="153"/>
                    <a:pt x="23739" y="61"/>
                  </a:cubicBezTo>
                  <a:cubicBezTo>
                    <a:pt x="23709" y="31"/>
                    <a:pt x="23678" y="1"/>
                    <a:pt x="23618" y="1"/>
                  </a:cubicBezTo>
                  <a:close/>
                  <a:moveTo>
                    <a:pt x="24590" y="1"/>
                  </a:moveTo>
                  <a:cubicBezTo>
                    <a:pt x="24469" y="1"/>
                    <a:pt x="24378" y="183"/>
                    <a:pt x="24469" y="274"/>
                  </a:cubicBezTo>
                  <a:cubicBezTo>
                    <a:pt x="24529" y="305"/>
                    <a:pt x="24560" y="335"/>
                    <a:pt x="24590" y="335"/>
                  </a:cubicBezTo>
                  <a:lnTo>
                    <a:pt x="24925" y="335"/>
                  </a:lnTo>
                  <a:cubicBezTo>
                    <a:pt x="25077" y="335"/>
                    <a:pt x="25137" y="153"/>
                    <a:pt x="25046" y="61"/>
                  </a:cubicBezTo>
                  <a:cubicBezTo>
                    <a:pt x="25016" y="31"/>
                    <a:pt x="24955" y="1"/>
                    <a:pt x="24925" y="1"/>
                  </a:cubicBezTo>
                  <a:close/>
                  <a:moveTo>
                    <a:pt x="25897" y="1"/>
                  </a:moveTo>
                  <a:cubicBezTo>
                    <a:pt x="25745" y="1"/>
                    <a:pt x="25685" y="183"/>
                    <a:pt x="25776" y="274"/>
                  </a:cubicBezTo>
                  <a:cubicBezTo>
                    <a:pt x="25806" y="305"/>
                    <a:pt x="25837" y="335"/>
                    <a:pt x="25897" y="335"/>
                  </a:cubicBezTo>
                  <a:lnTo>
                    <a:pt x="26201" y="335"/>
                  </a:lnTo>
                  <a:cubicBezTo>
                    <a:pt x="26353" y="335"/>
                    <a:pt x="26414" y="153"/>
                    <a:pt x="26323" y="61"/>
                  </a:cubicBezTo>
                  <a:cubicBezTo>
                    <a:pt x="26292" y="31"/>
                    <a:pt x="26262" y="1"/>
                    <a:pt x="26201" y="1"/>
                  </a:cubicBezTo>
                  <a:close/>
                  <a:moveTo>
                    <a:pt x="27174" y="1"/>
                  </a:moveTo>
                  <a:cubicBezTo>
                    <a:pt x="27022" y="1"/>
                    <a:pt x="26961" y="183"/>
                    <a:pt x="27052" y="274"/>
                  </a:cubicBezTo>
                  <a:cubicBezTo>
                    <a:pt x="27083" y="305"/>
                    <a:pt x="27144" y="335"/>
                    <a:pt x="27174" y="335"/>
                  </a:cubicBezTo>
                  <a:lnTo>
                    <a:pt x="27508" y="335"/>
                  </a:lnTo>
                  <a:cubicBezTo>
                    <a:pt x="27630" y="335"/>
                    <a:pt x="27721" y="153"/>
                    <a:pt x="27599" y="61"/>
                  </a:cubicBezTo>
                  <a:cubicBezTo>
                    <a:pt x="27569" y="31"/>
                    <a:pt x="27539" y="1"/>
                    <a:pt x="27508" y="1"/>
                  </a:cubicBezTo>
                  <a:close/>
                  <a:moveTo>
                    <a:pt x="28451" y="1"/>
                  </a:moveTo>
                  <a:cubicBezTo>
                    <a:pt x="28329" y="1"/>
                    <a:pt x="28238" y="183"/>
                    <a:pt x="28359" y="274"/>
                  </a:cubicBezTo>
                  <a:cubicBezTo>
                    <a:pt x="28390" y="305"/>
                    <a:pt x="28420" y="335"/>
                    <a:pt x="28451" y="335"/>
                  </a:cubicBezTo>
                  <a:lnTo>
                    <a:pt x="28785" y="335"/>
                  </a:lnTo>
                  <a:cubicBezTo>
                    <a:pt x="28937" y="335"/>
                    <a:pt x="28998" y="153"/>
                    <a:pt x="28906" y="61"/>
                  </a:cubicBezTo>
                  <a:cubicBezTo>
                    <a:pt x="28876" y="31"/>
                    <a:pt x="28846" y="1"/>
                    <a:pt x="28785" y="1"/>
                  </a:cubicBezTo>
                  <a:close/>
                  <a:moveTo>
                    <a:pt x="29758" y="1"/>
                  </a:moveTo>
                  <a:cubicBezTo>
                    <a:pt x="29606" y="1"/>
                    <a:pt x="29545" y="183"/>
                    <a:pt x="29636" y="274"/>
                  </a:cubicBezTo>
                  <a:cubicBezTo>
                    <a:pt x="29666" y="305"/>
                    <a:pt x="29697" y="335"/>
                    <a:pt x="29758" y="335"/>
                  </a:cubicBezTo>
                  <a:lnTo>
                    <a:pt x="30062" y="335"/>
                  </a:lnTo>
                  <a:cubicBezTo>
                    <a:pt x="30213" y="335"/>
                    <a:pt x="30305" y="153"/>
                    <a:pt x="30183" y="61"/>
                  </a:cubicBezTo>
                  <a:cubicBezTo>
                    <a:pt x="30153" y="31"/>
                    <a:pt x="30122" y="1"/>
                    <a:pt x="30062" y="1"/>
                  </a:cubicBezTo>
                  <a:close/>
                  <a:moveTo>
                    <a:pt x="31034" y="1"/>
                  </a:moveTo>
                  <a:cubicBezTo>
                    <a:pt x="30913" y="1"/>
                    <a:pt x="30821" y="183"/>
                    <a:pt x="30943" y="274"/>
                  </a:cubicBezTo>
                  <a:cubicBezTo>
                    <a:pt x="30973" y="305"/>
                    <a:pt x="31004" y="335"/>
                    <a:pt x="31034" y="335"/>
                  </a:cubicBezTo>
                  <a:lnTo>
                    <a:pt x="31369" y="335"/>
                  </a:lnTo>
                  <a:cubicBezTo>
                    <a:pt x="31521" y="335"/>
                    <a:pt x="31581" y="153"/>
                    <a:pt x="31490" y="61"/>
                  </a:cubicBezTo>
                  <a:cubicBezTo>
                    <a:pt x="31460" y="31"/>
                    <a:pt x="31399" y="1"/>
                    <a:pt x="31369" y="1"/>
                  </a:cubicBezTo>
                  <a:close/>
                  <a:moveTo>
                    <a:pt x="32341" y="1"/>
                  </a:moveTo>
                  <a:cubicBezTo>
                    <a:pt x="32189" y="1"/>
                    <a:pt x="32128" y="183"/>
                    <a:pt x="32220" y="274"/>
                  </a:cubicBezTo>
                  <a:cubicBezTo>
                    <a:pt x="32250" y="305"/>
                    <a:pt x="32280" y="335"/>
                    <a:pt x="32341" y="335"/>
                  </a:cubicBezTo>
                  <a:lnTo>
                    <a:pt x="32645" y="335"/>
                  </a:lnTo>
                  <a:cubicBezTo>
                    <a:pt x="32797" y="335"/>
                    <a:pt x="32858" y="153"/>
                    <a:pt x="32767" y="61"/>
                  </a:cubicBezTo>
                  <a:cubicBezTo>
                    <a:pt x="32736" y="31"/>
                    <a:pt x="32706" y="1"/>
                    <a:pt x="32645" y="1"/>
                  </a:cubicBezTo>
                  <a:close/>
                  <a:moveTo>
                    <a:pt x="33618" y="1"/>
                  </a:moveTo>
                  <a:cubicBezTo>
                    <a:pt x="33466" y="1"/>
                    <a:pt x="33405" y="183"/>
                    <a:pt x="33496" y="274"/>
                  </a:cubicBezTo>
                  <a:cubicBezTo>
                    <a:pt x="33527" y="305"/>
                    <a:pt x="33587" y="335"/>
                    <a:pt x="33618" y="335"/>
                  </a:cubicBezTo>
                  <a:lnTo>
                    <a:pt x="33952" y="335"/>
                  </a:lnTo>
                  <a:cubicBezTo>
                    <a:pt x="34074" y="335"/>
                    <a:pt x="34165" y="153"/>
                    <a:pt x="34043" y="61"/>
                  </a:cubicBezTo>
                  <a:cubicBezTo>
                    <a:pt x="34013" y="31"/>
                    <a:pt x="33983" y="1"/>
                    <a:pt x="33952" y="1"/>
                  </a:cubicBezTo>
                  <a:close/>
                  <a:moveTo>
                    <a:pt x="34925" y="1"/>
                  </a:moveTo>
                  <a:cubicBezTo>
                    <a:pt x="34773" y="1"/>
                    <a:pt x="34682" y="183"/>
                    <a:pt x="34803" y="274"/>
                  </a:cubicBezTo>
                  <a:cubicBezTo>
                    <a:pt x="34834" y="305"/>
                    <a:pt x="34864" y="335"/>
                    <a:pt x="34925" y="335"/>
                  </a:cubicBezTo>
                  <a:lnTo>
                    <a:pt x="35229" y="335"/>
                  </a:lnTo>
                  <a:cubicBezTo>
                    <a:pt x="35381" y="335"/>
                    <a:pt x="35442" y="153"/>
                    <a:pt x="35350" y="61"/>
                  </a:cubicBezTo>
                  <a:cubicBezTo>
                    <a:pt x="35320" y="31"/>
                    <a:pt x="35290" y="1"/>
                    <a:pt x="35229" y="1"/>
                  </a:cubicBezTo>
                  <a:close/>
                  <a:moveTo>
                    <a:pt x="36201" y="1"/>
                  </a:moveTo>
                  <a:cubicBezTo>
                    <a:pt x="36049" y="1"/>
                    <a:pt x="35989" y="183"/>
                    <a:pt x="36080" y="274"/>
                  </a:cubicBezTo>
                  <a:cubicBezTo>
                    <a:pt x="36110" y="305"/>
                    <a:pt x="36141" y="335"/>
                    <a:pt x="36201" y="335"/>
                  </a:cubicBezTo>
                  <a:lnTo>
                    <a:pt x="36536" y="335"/>
                  </a:lnTo>
                  <a:cubicBezTo>
                    <a:pt x="36657" y="335"/>
                    <a:pt x="36749" y="153"/>
                    <a:pt x="36627" y="61"/>
                  </a:cubicBezTo>
                  <a:cubicBezTo>
                    <a:pt x="36597" y="31"/>
                    <a:pt x="36566" y="1"/>
                    <a:pt x="36536" y="1"/>
                  </a:cubicBezTo>
                  <a:close/>
                  <a:moveTo>
                    <a:pt x="37478" y="1"/>
                  </a:moveTo>
                  <a:cubicBezTo>
                    <a:pt x="37356" y="1"/>
                    <a:pt x="37265" y="183"/>
                    <a:pt x="37387" y="274"/>
                  </a:cubicBezTo>
                  <a:cubicBezTo>
                    <a:pt x="37417" y="305"/>
                    <a:pt x="37448" y="335"/>
                    <a:pt x="37478" y="335"/>
                  </a:cubicBezTo>
                  <a:lnTo>
                    <a:pt x="37812" y="335"/>
                  </a:lnTo>
                  <a:cubicBezTo>
                    <a:pt x="37964" y="335"/>
                    <a:pt x="38025" y="153"/>
                    <a:pt x="37934" y="61"/>
                  </a:cubicBezTo>
                  <a:cubicBezTo>
                    <a:pt x="37904" y="31"/>
                    <a:pt x="37843" y="1"/>
                    <a:pt x="37812" y="1"/>
                  </a:cubicBezTo>
                  <a:close/>
                  <a:moveTo>
                    <a:pt x="38785" y="1"/>
                  </a:moveTo>
                  <a:cubicBezTo>
                    <a:pt x="38633" y="1"/>
                    <a:pt x="38572" y="183"/>
                    <a:pt x="38663" y="274"/>
                  </a:cubicBezTo>
                  <a:cubicBezTo>
                    <a:pt x="38694" y="305"/>
                    <a:pt x="38724" y="335"/>
                    <a:pt x="38785" y="335"/>
                  </a:cubicBezTo>
                  <a:lnTo>
                    <a:pt x="39089" y="335"/>
                  </a:lnTo>
                  <a:cubicBezTo>
                    <a:pt x="39241" y="335"/>
                    <a:pt x="39302" y="153"/>
                    <a:pt x="39211" y="61"/>
                  </a:cubicBezTo>
                  <a:cubicBezTo>
                    <a:pt x="39180" y="31"/>
                    <a:pt x="39150" y="1"/>
                    <a:pt x="39089" y="1"/>
                  </a:cubicBezTo>
                  <a:close/>
                  <a:moveTo>
                    <a:pt x="40062" y="1"/>
                  </a:moveTo>
                  <a:cubicBezTo>
                    <a:pt x="39910" y="1"/>
                    <a:pt x="39849" y="183"/>
                    <a:pt x="39940" y="274"/>
                  </a:cubicBezTo>
                  <a:cubicBezTo>
                    <a:pt x="39971" y="305"/>
                    <a:pt x="40031" y="335"/>
                    <a:pt x="40062" y="335"/>
                  </a:cubicBezTo>
                  <a:lnTo>
                    <a:pt x="40396" y="335"/>
                  </a:lnTo>
                  <a:cubicBezTo>
                    <a:pt x="40518" y="335"/>
                    <a:pt x="40609" y="153"/>
                    <a:pt x="40518" y="61"/>
                  </a:cubicBezTo>
                  <a:cubicBezTo>
                    <a:pt x="40457" y="31"/>
                    <a:pt x="40426" y="1"/>
                    <a:pt x="40396" y="1"/>
                  </a:cubicBezTo>
                  <a:close/>
                  <a:moveTo>
                    <a:pt x="41369" y="1"/>
                  </a:moveTo>
                  <a:cubicBezTo>
                    <a:pt x="41217" y="1"/>
                    <a:pt x="41126" y="183"/>
                    <a:pt x="41247" y="274"/>
                  </a:cubicBezTo>
                  <a:cubicBezTo>
                    <a:pt x="41278" y="305"/>
                    <a:pt x="41308" y="335"/>
                    <a:pt x="41369" y="335"/>
                  </a:cubicBezTo>
                  <a:lnTo>
                    <a:pt x="41673" y="335"/>
                  </a:lnTo>
                  <a:cubicBezTo>
                    <a:pt x="41825" y="335"/>
                    <a:pt x="41885" y="153"/>
                    <a:pt x="41794" y="61"/>
                  </a:cubicBezTo>
                  <a:cubicBezTo>
                    <a:pt x="41764" y="31"/>
                    <a:pt x="41733" y="1"/>
                    <a:pt x="41673" y="1"/>
                  </a:cubicBezTo>
                  <a:close/>
                  <a:moveTo>
                    <a:pt x="42645" y="1"/>
                  </a:moveTo>
                  <a:cubicBezTo>
                    <a:pt x="42493" y="1"/>
                    <a:pt x="42433" y="183"/>
                    <a:pt x="42524" y="274"/>
                  </a:cubicBezTo>
                  <a:cubicBezTo>
                    <a:pt x="42554" y="305"/>
                    <a:pt x="42585" y="335"/>
                    <a:pt x="42645" y="335"/>
                  </a:cubicBezTo>
                  <a:lnTo>
                    <a:pt x="42980" y="335"/>
                  </a:lnTo>
                  <a:cubicBezTo>
                    <a:pt x="43101" y="335"/>
                    <a:pt x="43192" y="153"/>
                    <a:pt x="43071" y="61"/>
                  </a:cubicBezTo>
                  <a:cubicBezTo>
                    <a:pt x="43040" y="31"/>
                    <a:pt x="43010" y="1"/>
                    <a:pt x="42980" y="1"/>
                  </a:cubicBezTo>
                  <a:close/>
                  <a:moveTo>
                    <a:pt x="43922" y="1"/>
                  </a:moveTo>
                  <a:cubicBezTo>
                    <a:pt x="43800" y="1"/>
                    <a:pt x="43709" y="183"/>
                    <a:pt x="43831" y="274"/>
                  </a:cubicBezTo>
                  <a:cubicBezTo>
                    <a:pt x="43861" y="305"/>
                    <a:pt x="43892" y="335"/>
                    <a:pt x="43922" y="335"/>
                  </a:cubicBezTo>
                  <a:lnTo>
                    <a:pt x="44256" y="335"/>
                  </a:lnTo>
                  <a:cubicBezTo>
                    <a:pt x="44408" y="335"/>
                    <a:pt x="44469" y="153"/>
                    <a:pt x="44378" y="61"/>
                  </a:cubicBezTo>
                  <a:cubicBezTo>
                    <a:pt x="44347" y="31"/>
                    <a:pt x="44287" y="1"/>
                    <a:pt x="44256" y="1"/>
                  </a:cubicBezTo>
                  <a:close/>
                  <a:moveTo>
                    <a:pt x="45229" y="1"/>
                  </a:moveTo>
                  <a:cubicBezTo>
                    <a:pt x="45077" y="1"/>
                    <a:pt x="45016" y="183"/>
                    <a:pt x="45107" y="274"/>
                  </a:cubicBezTo>
                  <a:cubicBezTo>
                    <a:pt x="45138" y="305"/>
                    <a:pt x="45168" y="335"/>
                    <a:pt x="45229" y="335"/>
                  </a:cubicBezTo>
                  <a:lnTo>
                    <a:pt x="45533" y="335"/>
                  </a:lnTo>
                  <a:cubicBezTo>
                    <a:pt x="45685" y="335"/>
                    <a:pt x="45746" y="153"/>
                    <a:pt x="45655" y="61"/>
                  </a:cubicBezTo>
                  <a:cubicBezTo>
                    <a:pt x="45624" y="31"/>
                    <a:pt x="45594" y="1"/>
                    <a:pt x="45533" y="1"/>
                  </a:cubicBezTo>
                  <a:close/>
                  <a:moveTo>
                    <a:pt x="46506" y="1"/>
                  </a:moveTo>
                  <a:cubicBezTo>
                    <a:pt x="46354" y="1"/>
                    <a:pt x="46293" y="183"/>
                    <a:pt x="46384" y="274"/>
                  </a:cubicBezTo>
                  <a:cubicBezTo>
                    <a:pt x="46414" y="305"/>
                    <a:pt x="46475" y="335"/>
                    <a:pt x="46506" y="335"/>
                  </a:cubicBezTo>
                  <a:lnTo>
                    <a:pt x="46840" y="335"/>
                  </a:lnTo>
                  <a:cubicBezTo>
                    <a:pt x="46962" y="335"/>
                    <a:pt x="47053" y="153"/>
                    <a:pt x="46962" y="61"/>
                  </a:cubicBezTo>
                  <a:cubicBezTo>
                    <a:pt x="46931" y="31"/>
                    <a:pt x="46870" y="1"/>
                    <a:pt x="46840" y="1"/>
                  </a:cubicBezTo>
                  <a:close/>
                  <a:moveTo>
                    <a:pt x="47813" y="1"/>
                  </a:moveTo>
                  <a:cubicBezTo>
                    <a:pt x="47661" y="1"/>
                    <a:pt x="47600" y="183"/>
                    <a:pt x="47691" y="274"/>
                  </a:cubicBezTo>
                  <a:cubicBezTo>
                    <a:pt x="47721" y="305"/>
                    <a:pt x="47752" y="335"/>
                    <a:pt x="47813" y="335"/>
                  </a:cubicBezTo>
                  <a:lnTo>
                    <a:pt x="48117" y="335"/>
                  </a:lnTo>
                  <a:cubicBezTo>
                    <a:pt x="48269" y="335"/>
                    <a:pt x="48329" y="153"/>
                    <a:pt x="48238" y="61"/>
                  </a:cubicBezTo>
                  <a:cubicBezTo>
                    <a:pt x="48208" y="31"/>
                    <a:pt x="48177" y="1"/>
                    <a:pt x="48117" y="1"/>
                  </a:cubicBezTo>
                  <a:close/>
                  <a:moveTo>
                    <a:pt x="49089" y="1"/>
                  </a:moveTo>
                  <a:cubicBezTo>
                    <a:pt x="48937" y="1"/>
                    <a:pt x="48876" y="183"/>
                    <a:pt x="48968" y="274"/>
                  </a:cubicBezTo>
                  <a:cubicBezTo>
                    <a:pt x="48998" y="305"/>
                    <a:pt x="49059" y="335"/>
                    <a:pt x="49089" y="335"/>
                  </a:cubicBezTo>
                  <a:lnTo>
                    <a:pt x="49424" y="335"/>
                  </a:lnTo>
                  <a:cubicBezTo>
                    <a:pt x="49545" y="335"/>
                    <a:pt x="49636" y="153"/>
                    <a:pt x="49515" y="61"/>
                  </a:cubicBezTo>
                  <a:cubicBezTo>
                    <a:pt x="49484" y="31"/>
                    <a:pt x="49454" y="1"/>
                    <a:pt x="49424" y="1"/>
                  </a:cubicBezTo>
                  <a:close/>
                  <a:moveTo>
                    <a:pt x="50366" y="1"/>
                  </a:moveTo>
                  <a:cubicBezTo>
                    <a:pt x="50244" y="1"/>
                    <a:pt x="50153" y="183"/>
                    <a:pt x="50275" y="274"/>
                  </a:cubicBezTo>
                  <a:cubicBezTo>
                    <a:pt x="50305" y="305"/>
                    <a:pt x="50335" y="335"/>
                    <a:pt x="50366" y="335"/>
                  </a:cubicBezTo>
                  <a:lnTo>
                    <a:pt x="50700" y="335"/>
                  </a:lnTo>
                  <a:cubicBezTo>
                    <a:pt x="50852" y="335"/>
                    <a:pt x="50913" y="153"/>
                    <a:pt x="50822" y="61"/>
                  </a:cubicBezTo>
                  <a:cubicBezTo>
                    <a:pt x="50791" y="31"/>
                    <a:pt x="50761" y="1"/>
                    <a:pt x="50700" y="1"/>
                  </a:cubicBezTo>
                  <a:close/>
                  <a:moveTo>
                    <a:pt x="51673" y="1"/>
                  </a:moveTo>
                  <a:cubicBezTo>
                    <a:pt x="51521" y="1"/>
                    <a:pt x="51460" y="183"/>
                    <a:pt x="51551" y="274"/>
                  </a:cubicBezTo>
                  <a:cubicBezTo>
                    <a:pt x="51582" y="305"/>
                    <a:pt x="51612" y="335"/>
                    <a:pt x="51673" y="335"/>
                  </a:cubicBezTo>
                  <a:lnTo>
                    <a:pt x="51977" y="335"/>
                  </a:lnTo>
                  <a:cubicBezTo>
                    <a:pt x="52129" y="335"/>
                    <a:pt x="52220" y="153"/>
                    <a:pt x="52098" y="61"/>
                  </a:cubicBezTo>
                  <a:cubicBezTo>
                    <a:pt x="52068" y="31"/>
                    <a:pt x="52038" y="1"/>
                    <a:pt x="51977" y="1"/>
                  </a:cubicBezTo>
                  <a:close/>
                  <a:moveTo>
                    <a:pt x="52949" y="1"/>
                  </a:moveTo>
                  <a:cubicBezTo>
                    <a:pt x="52828" y="1"/>
                    <a:pt x="52737" y="183"/>
                    <a:pt x="52828" y="274"/>
                  </a:cubicBezTo>
                  <a:cubicBezTo>
                    <a:pt x="52889" y="305"/>
                    <a:pt x="52919" y="335"/>
                    <a:pt x="52949" y="335"/>
                  </a:cubicBezTo>
                  <a:lnTo>
                    <a:pt x="53284" y="335"/>
                  </a:lnTo>
                  <a:cubicBezTo>
                    <a:pt x="53436" y="335"/>
                    <a:pt x="53497" y="153"/>
                    <a:pt x="53405" y="61"/>
                  </a:cubicBezTo>
                  <a:cubicBezTo>
                    <a:pt x="53375" y="31"/>
                    <a:pt x="53314" y="1"/>
                    <a:pt x="53284" y="1"/>
                  </a:cubicBezTo>
                  <a:close/>
                  <a:moveTo>
                    <a:pt x="54256" y="1"/>
                  </a:moveTo>
                  <a:cubicBezTo>
                    <a:pt x="54105" y="1"/>
                    <a:pt x="54044" y="183"/>
                    <a:pt x="54135" y="274"/>
                  </a:cubicBezTo>
                  <a:cubicBezTo>
                    <a:pt x="54165" y="305"/>
                    <a:pt x="54196" y="335"/>
                    <a:pt x="54256" y="335"/>
                  </a:cubicBezTo>
                  <a:lnTo>
                    <a:pt x="54560" y="335"/>
                  </a:lnTo>
                  <a:cubicBezTo>
                    <a:pt x="54712" y="335"/>
                    <a:pt x="54773" y="153"/>
                    <a:pt x="54682" y="61"/>
                  </a:cubicBezTo>
                  <a:cubicBezTo>
                    <a:pt x="54652" y="31"/>
                    <a:pt x="54621" y="1"/>
                    <a:pt x="54560" y="1"/>
                  </a:cubicBezTo>
                  <a:close/>
                  <a:moveTo>
                    <a:pt x="55533" y="1"/>
                  </a:moveTo>
                  <a:cubicBezTo>
                    <a:pt x="55381" y="1"/>
                    <a:pt x="55320" y="183"/>
                    <a:pt x="55412" y="274"/>
                  </a:cubicBezTo>
                  <a:cubicBezTo>
                    <a:pt x="55442" y="305"/>
                    <a:pt x="55503" y="335"/>
                    <a:pt x="55533" y="335"/>
                  </a:cubicBezTo>
                  <a:lnTo>
                    <a:pt x="55867" y="335"/>
                  </a:lnTo>
                  <a:cubicBezTo>
                    <a:pt x="55989" y="335"/>
                    <a:pt x="56080" y="153"/>
                    <a:pt x="55959" y="61"/>
                  </a:cubicBezTo>
                  <a:cubicBezTo>
                    <a:pt x="55928" y="31"/>
                    <a:pt x="55898" y="1"/>
                    <a:pt x="55867" y="1"/>
                  </a:cubicBezTo>
                  <a:close/>
                  <a:moveTo>
                    <a:pt x="56810" y="1"/>
                  </a:moveTo>
                  <a:cubicBezTo>
                    <a:pt x="56688" y="1"/>
                    <a:pt x="56597" y="183"/>
                    <a:pt x="56719" y="274"/>
                  </a:cubicBezTo>
                  <a:cubicBezTo>
                    <a:pt x="56749" y="305"/>
                    <a:pt x="56779" y="335"/>
                    <a:pt x="56810" y="335"/>
                  </a:cubicBezTo>
                  <a:lnTo>
                    <a:pt x="57144" y="335"/>
                  </a:lnTo>
                  <a:cubicBezTo>
                    <a:pt x="57296" y="335"/>
                    <a:pt x="57357" y="153"/>
                    <a:pt x="57266" y="61"/>
                  </a:cubicBezTo>
                  <a:cubicBezTo>
                    <a:pt x="57235" y="31"/>
                    <a:pt x="57205" y="1"/>
                    <a:pt x="57144" y="1"/>
                  </a:cubicBezTo>
                  <a:close/>
                  <a:moveTo>
                    <a:pt x="58117" y="1"/>
                  </a:moveTo>
                  <a:cubicBezTo>
                    <a:pt x="57965" y="1"/>
                    <a:pt x="57904" y="183"/>
                    <a:pt x="57995" y="274"/>
                  </a:cubicBezTo>
                  <a:cubicBezTo>
                    <a:pt x="58026" y="305"/>
                    <a:pt x="58056" y="335"/>
                    <a:pt x="58117" y="335"/>
                  </a:cubicBezTo>
                  <a:lnTo>
                    <a:pt x="58421" y="335"/>
                  </a:lnTo>
                  <a:cubicBezTo>
                    <a:pt x="58573" y="335"/>
                    <a:pt x="58664" y="153"/>
                    <a:pt x="58542" y="61"/>
                  </a:cubicBezTo>
                  <a:cubicBezTo>
                    <a:pt x="58512" y="31"/>
                    <a:pt x="58481" y="1"/>
                    <a:pt x="58421" y="1"/>
                  </a:cubicBezTo>
                  <a:close/>
                  <a:moveTo>
                    <a:pt x="59393" y="1"/>
                  </a:moveTo>
                  <a:cubicBezTo>
                    <a:pt x="59272" y="1"/>
                    <a:pt x="59181" y="183"/>
                    <a:pt x="59302" y="274"/>
                  </a:cubicBezTo>
                  <a:cubicBezTo>
                    <a:pt x="59333" y="305"/>
                    <a:pt x="59363" y="335"/>
                    <a:pt x="59393" y="335"/>
                  </a:cubicBezTo>
                  <a:lnTo>
                    <a:pt x="59728" y="335"/>
                  </a:lnTo>
                  <a:cubicBezTo>
                    <a:pt x="59880" y="335"/>
                    <a:pt x="59940" y="153"/>
                    <a:pt x="59849" y="61"/>
                  </a:cubicBezTo>
                  <a:cubicBezTo>
                    <a:pt x="59819" y="31"/>
                    <a:pt x="59758" y="1"/>
                    <a:pt x="59728" y="1"/>
                  </a:cubicBezTo>
                  <a:close/>
                  <a:moveTo>
                    <a:pt x="60700" y="1"/>
                  </a:moveTo>
                  <a:cubicBezTo>
                    <a:pt x="60548" y="1"/>
                    <a:pt x="60488" y="183"/>
                    <a:pt x="60579" y="274"/>
                  </a:cubicBezTo>
                  <a:cubicBezTo>
                    <a:pt x="60609" y="305"/>
                    <a:pt x="60640" y="335"/>
                    <a:pt x="60700" y="335"/>
                  </a:cubicBezTo>
                  <a:lnTo>
                    <a:pt x="61004" y="335"/>
                  </a:lnTo>
                  <a:cubicBezTo>
                    <a:pt x="61156" y="335"/>
                    <a:pt x="61217" y="153"/>
                    <a:pt x="61126" y="61"/>
                  </a:cubicBezTo>
                  <a:cubicBezTo>
                    <a:pt x="61096" y="31"/>
                    <a:pt x="61065" y="1"/>
                    <a:pt x="61004" y="1"/>
                  </a:cubicBezTo>
                  <a:close/>
                  <a:moveTo>
                    <a:pt x="61977" y="1"/>
                  </a:moveTo>
                  <a:cubicBezTo>
                    <a:pt x="61825" y="1"/>
                    <a:pt x="61764" y="183"/>
                    <a:pt x="61855" y="274"/>
                  </a:cubicBezTo>
                  <a:cubicBezTo>
                    <a:pt x="61886" y="305"/>
                    <a:pt x="61947" y="335"/>
                    <a:pt x="61977" y="335"/>
                  </a:cubicBezTo>
                  <a:lnTo>
                    <a:pt x="62311" y="335"/>
                  </a:lnTo>
                  <a:cubicBezTo>
                    <a:pt x="62433" y="335"/>
                    <a:pt x="62524" y="153"/>
                    <a:pt x="62403" y="61"/>
                  </a:cubicBezTo>
                  <a:cubicBezTo>
                    <a:pt x="62372" y="31"/>
                    <a:pt x="62342" y="1"/>
                    <a:pt x="62311" y="1"/>
                  </a:cubicBezTo>
                  <a:close/>
                  <a:moveTo>
                    <a:pt x="63284" y="1"/>
                  </a:moveTo>
                  <a:cubicBezTo>
                    <a:pt x="63132" y="1"/>
                    <a:pt x="63041" y="183"/>
                    <a:pt x="63162" y="274"/>
                  </a:cubicBezTo>
                  <a:cubicBezTo>
                    <a:pt x="63193" y="305"/>
                    <a:pt x="63223" y="335"/>
                    <a:pt x="63284" y="335"/>
                  </a:cubicBezTo>
                  <a:lnTo>
                    <a:pt x="63588" y="335"/>
                  </a:lnTo>
                  <a:cubicBezTo>
                    <a:pt x="63740" y="335"/>
                    <a:pt x="63801" y="153"/>
                    <a:pt x="63710" y="61"/>
                  </a:cubicBezTo>
                  <a:cubicBezTo>
                    <a:pt x="63679" y="31"/>
                    <a:pt x="63649" y="1"/>
                    <a:pt x="63588" y="1"/>
                  </a:cubicBezTo>
                  <a:close/>
                  <a:moveTo>
                    <a:pt x="64561" y="1"/>
                  </a:moveTo>
                  <a:cubicBezTo>
                    <a:pt x="64409" y="1"/>
                    <a:pt x="64348" y="183"/>
                    <a:pt x="64439" y="274"/>
                  </a:cubicBezTo>
                  <a:cubicBezTo>
                    <a:pt x="64469" y="305"/>
                    <a:pt x="64500" y="335"/>
                    <a:pt x="64561" y="335"/>
                  </a:cubicBezTo>
                  <a:lnTo>
                    <a:pt x="64895" y="335"/>
                  </a:lnTo>
                  <a:cubicBezTo>
                    <a:pt x="65017" y="335"/>
                    <a:pt x="65108" y="153"/>
                    <a:pt x="64986" y="61"/>
                  </a:cubicBezTo>
                  <a:cubicBezTo>
                    <a:pt x="64956" y="31"/>
                    <a:pt x="64925" y="1"/>
                    <a:pt x="64895" y="1"/>
                  </a:cubicBezTo>
                  <a:close/>
                  <a:moveTo>
                    <a:pt x="65837" y="1"/>
                  </a:moveTo>
                  <a:cubicBezTo>
                    <a:pt x="65716" y="1"/>
                    <a:pt x="65624" y="183"/>
                    <a:pt x="65746" y="274"/>
                  </a:cubicBezTo>
                  <a:cubicBezTo>
                    <a:pt x="65776" y="305"/>
                    <a:pt x="65807" y="335"/>
                    <a:pt x="65837" y="335"/>
                  </a:cubicBezTo>
                  <a:lnTo>
                    <a:pt x="66172" y="335"/>
                  </a:lnTo>
                  <a:cubicBezTo>
                    <a:pt x="66324" y="335"/>
                    <a:pt x="66384" y="153"/>
                    <a:pt x="66293" y="61"/>
                  </a:cubicBezTo>
                  <a:cubicBezTo>
                    <a:pt x="66263" y="31"/>
                    <a:pt x="66202" y="1"/>
                    <a:pt x="66172" y="1"/>
                  </a:cubicBezTo>
                  <a:close/>
                  <a:moveTo>
                    <a:pt x="67144" y="1"/>
                  </a:moveTo>
                  <a:cubicBezTo>
                    <a:pt x="66992" y="1"/>
                    <a:pt x="66931" y="183"/>
                    <a:pt x="67023" y="274"/>
                  </a:cubicBezTo>
                  <a:cubicBezTo>
                    <a:pt x="67053" y="305"/>
                    <a:pt x="67083" y="335"/>
                    <a:pt x="67144" y="335"/>
                  </a:cubicBezTo>
                  <a:lnTo>
                    <a:pt x="67448" y="335"/>
                  </a:lnTo>
                  <a:cubicBezTo>
                    <a:pt x="67600" y="335"/>
                    <a:pt x="67661" y="153"/>
                    <a:pt x="67570" y="61"/>
                  </a:cubicBezTo>
                  <a:cubicBezTo>
                    <a:pt x="67539" y="31"/>
                    <a:pt x="67509" y="1"/>
                    <a:pt x="67448" y="1"/>
                  </a:cubicBezTo>
                  <a:close/>
                  <a:moveTo>
                    <a:pt x="68421" y="1"/>
                  </a:moveTo>
                  <a:cubicBezTo>
                    <a:pt x="68269" y="1"/>
                    <a:pt x="68208" y="183"/>
                    <a:pt x="68299" y="274"/>
                  </a:cubicBezTo>
                  <a:cubicBezTo>
                    <a:pt x="68330" y="305"/>
                    <a:pt x="68390" y="335"/>
                    <a:pt x="68421" y="335"/>
                  </a:cubicBezTo>
                  <a:lnTo>
                    <a:pt x="68755" y="335"/>
                  </a:lnTo>
                  <a:cubicBezTo>
                    <a:pt x="68877" y="335"/>
                    <a:pt x="68968" y="153"/>
                    <a:pt x="68877" y="61"/>
                  </a:cubicBezTo>
                  <a:cubicBezTo>
                    <a:pt x="68816" y="31"/>
                    <a:pt x="68786" y="1"/>
                    <a:pt x="68755" y="1"/>
                  </a:cubicBezTo>
                  <a:close/>
                  <a:moveTo>
                    <a:pt x="69728" y="1"/>
                  </a:moveTo>
                  <a:cubicBezTo>
                    <a:pt x="69576" y="1"/>
                    <a:pt x="69515" y="183"/>
                    <a:pt x="69606" y="274"/>
                  </a:cubicBezTo>
                  <a:cubicBezTo>
                    <a:pt x="69637" y="305"/>
                    <a:pt x="69667" y="335"/>
                    <a:pt x="69728" y="335"/>
                  </a:cubicBezTo>
                  <a:lnTo>
                    <a:pt x="70032" y="335"/>
                  </a:lnTo>
                  <a:cubicBezTo>
                    <a:pt x="70184" y="335"/>
                    <a:pt x="70245" y="153"/>
                    <a:pt x="70153" y="61"/>
                  </a:cubicBezTo>
                  <a:cubicBezTo>
                    <a:pt x="70123" y="31"/>
                    <a:pt x="70093" y="1"/>
                    <a:pt x="70032" y="1"/>
                  </a:cubicBezTo>
                  <a:close/>
                  <a:moveTo>
                    <a:pt x="71005" y="1"/>
                  </a:moveTo>
                  <a:cubicBezTo>
                    <a:pt x="70853" y="1"/>
                    <a:pt x="70792" y="183"/>
                    <a:pt x="70883" y="274"/>
                  </a:cubicBezTo>
                  <a:cubicBezTo>
                    <a:pt x="70913" y="305"/>
                    <a:pt x="70944" y="335"/>
                    <a:pt x="71005" y="335"/>
                  </a:cubicBezTo>
                  <a:lnTo>
                    <a:pt x="71339" y="335"/>
                  </a:lnTo>
                  <a:cubicBezTo>
                    <a:pt x="71460" y="335"/>
                    <a:pt x="71552" y="153"/>
                    <a:pt x="71430" y="61"/>
                  </a:cubicBezTo>
                  <a:cubicBezTo>
                    <a:pt x="71400" y="31"/>
                    <a:pt x="71369" y="1"/>
                    <a:pt x="71339" y="1"/>
                  </a:cubicBezTo>
                  <a:close/>
                  <a:moveTo>
                    <a:pt x="72281" y="1"/>
                  </a:moveTo>
                  <a:cubicBezTo>
                    <a:pt x="72160" y="1"/>
                    <a:pt x="72068" y="183"/>
                    <a:pt x="72190" y="274"/>
                  </a:cubicBezTo>
                  <a:cubicBezTo>
                    <a:pt x="72220" y="305"/>
                    <a:pt x="72251" y="335"/>
                    <a:pt x="72281" y="335"/>
                  </a:cubicBezTo>
                  <a:lnTo>
                    <a:pt x="72615" y="335"/>
                  </a:lnTo>
                  <a:cubicBezTo>
                    <a:pt x="72767" y="335"/>
                    <a:pt x="72828" y="153"/>
                    <a:pt x="72737" y="61"/>
                  </a:cubicBezTo>
                  <a:cubicBezTo>
                    <a:pt x="72707" y="31"/>
                    <a:pt x="72646" y="1"/>
                    <a:pt x="72615" y="1"/>
                  </a:cubicBezTo>
                  <a:close/>
                  <a:moveTo>
                    <a:pt x="73588" y="1"/>
                  </a:moveTo>
                  <a:cubicBezTo>
                    <a:pt x="73436" y="1"/>
                    <a:pt x="73375" y="183"/>
                    <a:pt x="73467" y="274"/>
                  </a:cubicBezTo>
                  <a:cubicBezTo>
                    <a:pt x="73497" y="305"/>
                    <a:pt x="73527" y="335"/>
                    <a:pt x="73588" y="335"/>
                  </a:cubicBezTo>
                  <a:lnTo>
                    <a:pt x="73892" y="335"/>
                  </a:lnTo>
                  <a:cubicBezTo>
                    <a:pt x="74044" y="335"/>
                    <a:pt x="74105" y="153"/>
                    <a:pt x="74014" y="61"/>
                  </a:cubicBezTo>
                  <a:cubicBezTo>
                    <a:pt x="73983" y="31"/>
                    <a:pt x="73953" y="1"/>
                    <a:pt x="73892" y="1"/>
                  </a:cubicBezTo>
                  <a:close/>
                  <a:moveTo>
                    <a:pt x="74865" y="1"/>
                  </a:moveTo>
                  <a:cubicBezTo>
                    <a:pt x="74743" y="1"/>
                    <a:pt x="74652" y="183"/>
                    <a:pt x="74743" y="274"/>
                  </a:cubicBezTo>
                  <a:cubicBezTo>
                    <a:pt x="74804" y="305"/>
                    <a:pt x="74834" y="335"/>
                    <a:pt x="74865" y="335"/>
                  </a:cubicBezTo>
                  <a:lnTo>
                    <a:pt x="75199" y="335"/>
                  </a:lnTo>
                  <a:cubicBezTo>
                    <a:pt x="75351" y="335"/>
                    <a:pt x="75412" y="153"/>
                    <a:pt x="75321" y="61"/>
                  </a:cubicBezTo>
                  <a:cubicBezTo>
                    <a:pt x="75290" y="31"/>
                    <a:pt x="75230" y="1"/>
                    <a:pt x="75199" y="1"/>
                  </a:cubicBezTo>
                  <a:close/>
                  <a:moveTo>
                    <a:pt x="76172" y="1"/>
                  </a:moveTo>
                  <a:cubicBezTo>
                    <a:pt x="76020" y="1"/>
                    <a:pt x="75959" y="183"/>
                    <a:pt x="76050" y="274"/>
                  </a:cubicBezTo>
                  <a:cubicBezTo>
                    <a:pt x="76081" y="305"/>
                    <a:pt x="76111" y="335"/>
                    <a:pt x="76172" y="335"/>
                  </a:cubicBezTo>
                  <a:lnTo>
                    <a:pt x="76476" y="335"/>
                  </a:lnTo>
                  <a:cubicBezTo>
                    <a:pt x="76628" y="335"/>
                    <a:pt x="76689" y="153"/>
                    <a:pt x="76597" y="61"/>
                  </a:cubicBezTo>
                  <a:cubicBezTo>
                    <a:pt x="76567" y="31"/>
                    <a:pt x="76537" y="1"/>
                    <a:pt x="76476" y="1"/>
                  </a:cubicBezTo>
                  <a:close/>
                  <a:moveTo>
                    <a:pt x="77448" y="1"/>
                  </a:moveTo>
                  <a:cubicBezTo>
                    <a:pt x="77296" y="1"/>
                    <a:pt x="77236" y="183"/>
                    <a:pt x="77327" y="274"/>
                  </a:cubicBezTo>
                  <a:cubicBezTo>
                    <a:pt x="77357" y="305"/>
                    <a:pt x="77418" y="335"/>
                    <a:pt x="77448" y="335"/>
                  </a:cubicBezTo>
                  <a:lnTo>
                    <a:pt x="77783" y="335"/>
                  </a:lnTo>
                  <a:cubicBezTo>
                    <a:pt x="77904" y="335"/>
                    <a:pt x="77996" y="153"/>
                    <a:pt x="77874" y="61"/>
                  </a:cubicBezTo>
                  <a:cubicBezTo>
                    <a:pt x="77844" y="31"/>
                    <a:pt x="77813" y="1"/>
                    <a:pt x="77783" y="1"/>
                  </a:cubicBezTo>
                  <a:close/>
                  <a:moveTo>
                    <a:pt x="78725" y="1"/>
                  </a:moveTo>
                  <a:cubicBezTo>
                    <a:pt x="78603" y="1"/>
                    <a:pt x="78512" y="183"/>
                    <a:pt x="78634" y="274"/>
                  </a:cubicBezTo>
                  <a:cubicBezTo>
                    <a:pt x="78664" y="305"/>
                    <a:pt x="78695" y="335"/>
                    <a:pt x="78725" y="335"/>
                  </a:cubicBezTo>
                  <a:lnTo>
                    <a:pt x="79059" y="335"/>
                  </a:lnTo>
                  <a:cubicBezTo>
                    <a:pt x="79211" y="335"/>
                    <a:pt x="79272" y="153"/>
                    <a:pt x="79181" y="61"/>
                  </a:cubicBezTo>
                  <a:cubicBezTo>
                    <a:pt x="79151" y="31"/>
                    <a:pt x="79120" y="1"/>
                    <a:pt x="79059" y="1"/>
                  </a:cubicBezTo>
                  <a:close/>
                  <a:moveTo>
                    <a:pt x="80032" y="1"/>
                  </a:moveTo>
                  <a:cubicBezTo>
                    <a:pt x="79880" y="1"/>
                    <a:pt x="79819" y="183"/>
                    <a:pt x="79910" y="274"/>
                  </a:cubicBezTo>
                  <a:cubicBezTo>
                    <a:pt x="79941" y="305"/>
                    <a:pt x="79971" y="335"/>
                    <a:pt x="80032" y="335"/>
                  </a:cubicBezTo>
                  <a:lnTo>
                    <a:pt x="80336" y="335"/>
                  </a:lnTo>
                  <a:cubicBezTo>
                    <a:pt x="80488" y="335"/>
                    <a:pt x="80579" y="153"/>
                    <a:pt x="80458" y="61"/>
                  </a:cubicBezTo>
                  <a:cubicBezTo>
                    <a:pt x="80427" y="31"/>
                    <a:pt x="80397" y="1"/>
                    <a:pt x="80336" y="1"/>
                  </a:cubicBezTo>
                  <a:close/>
                  <a:moveTo>
                    <a:pt x="81309" y="1"/>
                  </a:moveTo>
                  <a:cubicBezTo>
                    <a:pt x="81187" y="1"/>
                    <a:pt x="81096" y="183"/>
                    <a:pt x="81187" y="274"/>
                  </a:cubicBezTo>
                  <a:cubicBezTo>
                    <a:pt x="81248" y="305"/>
                    <a:pt x="81278" y="335"/>
                    <a:pt x="81309" y="335"/>
                  </a:cubicBezTo>
                  <a:lnTo>
                    <a:pt x="81643" y="335"/>
                  </a:lnTo>
                  <a:cubicBezTo>
                    <a:pt x="81795" y="335"/>
                    <a:pt x="81856" y="153"/>
                    <a:pt x="81765" y="61"/>
                  </a:cubicBezTo>
                  <a:cubicBezTo>
                    <a:pt x="81734" y="31"/>
                    <a:pt x="81673" y="1"/>
                    <a:pt x="81643" y="1"/>
                  </a:cubicBezTo>
                  <a:close/>
                  <a:moveTo>
                    <a:pt x="82616" y="1"/>
                  </a:moveTo>
                  <a:cubicBezTo>
                    <a:pt x="82464" y="1"/>
                    <a:pt x="82403" y="183"/>
                    <a:pt x="82494" y="274"/>
                  </a:cubicBezTo>
                  <a:cubicBezTo>
                    <a:pt x="82524" y="305"/>
                    <a:pt x="82555" y="335"/>
                    <a:pt x="82616" y="335"/>
                  </a:cubicBezTo>
                  <a:lnTo>
                    <a:pt x="82920" y="335"/>
                  </a:lnTo>
                  <a:cubicBezTo>
                    <a:pt x="83072" y="335"/>
                    <a:pt x="83132" y="153"/>
                    <a:pt x="83041" y="61"/>
                  </a:cubicBezTo>
                  <a:cubicBezTo>
                    <a:pt x="83011" y="31"/>
                    <a:pt x="82980" y="1"/>
                    <a:pt x="82920" y="1"/>
                  </a:cubicBezTo>
                  <a:close/>
                  <a:moveTo>
                    <a:pt x="83892" y="1"/>
                  </a:moveTo>
                  <a:cubicBezTo>
                    <a:pt x="83740" y="1"/>
                    <a:pt x="83680" y="183"/>
                    <a:pt x="83771" y="274"/>
                  </a:cubicBezTo>
                  <a:cubicBezTo>
                    <a:pt x="83801" y="305"/>
                    <a:pt x="83862" y="335"/>
                    <a:pt x="83892" y="335"/>
                  </a:cubicBezTo>
                  <a:lnTo>
                    <a:pt x="84227" y="335"/>
                  </a:lnTo>
                  <a:cubicBezTo>
                    <a:pt x="84348" y="335"/>
                    <a:pt x="84439" y="153"/>
                    <a:pt x="84318" y="61"/>
                  </a:cubicBezTo>
                  <a:cubicBezTo>
                    <a:pt x="84287" y="31"/>
                    <a:pt x="84257" y="1"/>
                    <a:pt x="84227" y="1"/>
                  </a:cubicBezTo>
                  <a:close/>
                  <a:moveTo>
                    <a:pt x="85169" y="1"/>
                  </a:moveTo>
                  <a:cubicBezTo>
                    <a:pt x="85047" y="1"/>
                    <a:pt x="84956" y="183"/>
                    <a:pt x="85078" y="274"/>
                  </a:cubicBezTo>
                  <a:cubicBezTo>
                    <a:pt x="85108" y="305"/>
                    <a:pt x="85139" y="335"/>
                    <a:pt x="85169" y="335"/>
                  </a:cubicBezTo>
                  <a:lnTo>
                    <a:pt x="85503" y="335"/>
                  </a:lnTo>
                  <a:cubicBezTo>
                    <a:pt x="85655" y="335"/>
                    <a:pt x="85716" y="153"/>
                    <a:pt x="85625" y="61"/>
                  </a:cubicBezTo>
                  <a:cubicBezTo>
                    <a:pt x="85594" y="31"/>
                    <a:pt x="85564" y="1"/>
                    <a:pt x="85503" y="1"/>
                  </a:cubicBezTo>
                  <a:close/>
                  <a:moveTo>
                    <a:pt x="86476" y="1"/>
                  </a:moveTo>
                  <a:cubicBezTo>
                    <a:pt x="86324" y="1"/>
                    <a:pt x="86263" y="183"/>
                    <a:pt x="86354" y="274"/>
                  </a:cubicBezTo>
                  <a:cubicBezTo>
                    <a:pt x="86385" y="305"/>
                    <a:pt x="86415" y="335"/>
                    <a:pt x="86476" y="335"/>
                  </a:cubicBezTo>
                  <a:lnTo>
                    <a:pt x="86810" y="335"/>
                  </a:lnTo>
                  <a:cubicBezTo>
                    <a:pt x="86932" y="335"/>
                    <a:pt x="87023" y="153"/>
                    <a:pt x="86901" y="61"/>
                  </a:cubicBezTo>
                  <a:cubicBezTo>
                    <a:pt x="86871" y="31"/>
                    <a:pt x="86841" y="1"/>
                    <a:pt x="86810" y="1"/>
                  </a:cubicBezTo>
                  <a:close/>
                  <a:moveTo>
                    <a:pt x="87753" y="1"/>
                  </a:moveTo>
                  <a:cubicBezTo>
                    <a:pt x="87631" y="1"/>
                    <a:pt x="87540" y="183"/>
                    <a:pt x="87661" y="274"/>
                  </a:cubicBezTo>
                  <a:cubicBezTo>
                    <a:pt x="87692" y="305"/>
                    <a:pt x="87722" y="335"/>
                    <a:pt x="87753" y="335"/>
                  </a:cubicBezTo>
                  <a:lnTo>
                    <a:pt x="88087" y="335"/>
                  </a:lnTo>
                  <a:cubicBezTo>
                    <a:pt x="88239" y="335"/>
                    <a:pt x="88300" y="153"/>
                    <a:pt x="88208" y="61"/>
                  </a:cubicBezTo>
                  <a:cubicBezTo>
                    <a:pt x="88178" y="31"/>
                    <a:pt x="88117" y="1"/>
                    <a:pt x="88087" y="1"/>
                  </a:cubicBezTo>
                  <a:close/>
                  <a:moveTo>
                    <a:pt x="89060" y="1"/>
                  </a:moveTo>
                  <a:cubicBezTo>
                    <a:pt x="88908" y="1"/>
                    <a:pt x="88847" y="183"/>
                    <a:pt x="88938" y="274"/>
                  </a:cubicBezTo>
                  <a:cubicBezTo>
                    <a:pt x="88968" y="305"/>
                    <a:pt x="88999" y="335"/>
                    <a:pt x="89060" y="335"/>
                  </a:cubicBezTo>
                  <a:lnTo>
                    <a:pt x="89364" y="335"/>
                  </a:lnTo>
                  <a:cubicBezTo>
                    <a:pt x="89516" y="335"/>
                    <a:pt x="89576" y="153"/>
                    <a:pt x="89485" y="61"/>
                  </a:cubicBezTo>
                  <a:cubicBezTo>
                    <a:pt x="89455" y="31"/>
                    <a:pt x="89424" y="1"/>
                    <a:pt x="89364" y="1"/>
                  </a:cubicBezTo>
                  <a:close/>
                  <a:moveTo>
                    <a:pt x="90336" y="1"/>
                  </a:moveTo>
                  <a:cubicBezTo>
                    <a:pt x="90184" y="1"/>
                    <a:pt x="90123" y="183"/>
                    <a:pt x="90215" y="274"/>
                  </a:cubicBezTo>
                  <a:cubicBezTo>
                    <a:pt x="90245" y="305"/>
                    <a:pt x="90306" y="335"/>
                    <a:pt x="90336" y="335"/>
                  </a:cubicBezTo>
                  <a:lnTo>
                    <a:pt x="90671" y="335"/>
                  </a:lnTo>
                  <a:cubicBezTo>
                    <a:pt x="90792" y="335"/>
                    <a:pt x="90883" y="153"/>
                    <a:pt x="90792" y="61"/>
                  </a:cubicBezTo>
                  <a:cubicBezTo>
                    <a:pt x="90731" y="31"/>
                    <a:pt x="90701" y="1"/>
                    <a:pt x="90671" y="1"/>
                  </a:cubicBezTo>
                  <a:close/>
                  <a:moveTo>
                    <a:pt x="91643" y="1"/>
                  </a:moveTo>
                  <a:cubicBezTo>
                    <a:pt x="91491" y="1"/>
                    <a:pt x="91400" y="183"/>
                    <a:pt x="91522" y="274"/>
                  </a:cubicBezTo>
                  <a:cubicBezTo>
                    <a:pt x="91552" y="305"/>
                    <a:pt x="91582" y="335"/>
                    <a:pt x="91643" y="335"/>
                  </a:cubicBezTo>
                  <a:lnTo>
                    <a:pt x="91947" y="335"/>
                  </a:lnTo>
                  <a:cubicBezTo>
                    <a:pt x="92099" y="335"/>
                    <a:pt x="92160" y="153"/>
                    <a:pt x="92069" y="61"/>
                  </a:cubicBezTo>
                  <a:cubicBezTo>
                    <a:pt x="92038" y="31"/>
                    <a:pt x="92008" y="1"/>
                    <a:pt x="91947" y="1"/>
                  </a:cubicBezTo>
                  <a:close/>
                  <a:moveTo>
                    <a:pt x="92920" y="1"/>
                  </a:moveTo>
                  <a:cubicBezTo>
                    <a:pt x="92768" y="1"/>
                    <a:pt x="92707" y="183"/>
                    <a:pt x="92798" y="274"/>
                  </a:cubicBezTo>
                  <a:cubicBezTo>
                    <a:pt x="92829" y="305"/>
                    <a:pt x="92859" y="335"/>
                    <a:pt x="92920" y="335"/>
                  </a:cubicBezTo>
                  <a:lnTo>
                    <a:pt x="93254" y="335"/>
                  </a:lnTo>
                  <a:cubicBezTo>
                    <a:pt x="93376" y="335"/>
                    <a:pt x="93467" y="153"/>
                    <a:pt x="93345" y="61"/>
                  </a:cubicBezTo>
                  <a:cubicBezTo>
                    <a:pt x="93315" y="31"/>
                    <a:pt x="93285" y="1"/>
                    <a:pt x="93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6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1166575" y="-2144750"/>
            <a:ext cx="6810850" cy="9433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9" name="Google Shape;259;p21"/>
          <p:cNvGrpSpPr/>
          <p:nvPr/>
        </p:nvGrpSpPr>
        <p:grpSpPr>
          <a:xfrm>
            <a:off x="91439" y="91448"/>
            <a:ext cx="8961098" cy="4956043"/>
            <a:chOff x="91439" y="91448"/>
            <a:chExt cx="8961098" cy="4956043"/>
          </a:xfrm>
        </p:grpSpPr>
        <p:sp>
          <p:nvSpPr>
            <p:cNvPr id="260" name="Google Shape;260;p21"/>
            <p:cNvSpPr/>
            <p:nvPr/>
          </p:nvSpPr>
          <p:spPr>
            <a:xfrm>
              <a:off x="91439" y="91448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13800" y="3709"/>
                  </a:moveTo>
                  <a:cubicBezTo>
                    <a:pt x="14043" y="3587"/>
                    <a:pt x="14347" y="3617"/>
                    <a:pt x="14560" y="3830"/>
                  </a:cubicBezTo>
                  <a:cubicBezTo>
                    <a:pt x="14803" y="4073"/>
                    <a:pt x="14803" y="4469"/>
                    <a:pt x="14560" y="4712"/>
                  </a:cubicBezTo>
                  <a:cubicBezTo>
                    <a:pt x="14317" y="4985"/>
                    <a:pt x="13891" y="4985"/>
                    <a:pt x="13648" y="4712"/>
                  </a:cubicBezTo>
                  <a:cubicBezTo>
                    <a:pt x="13496" y="4560"/>
                    <a:pt x="13435" y="4347"/>
                    <a:pt x="13466" y="4134"/>
                  </a:cubicBezTo>
                  <a:cubicBezTo>
                    <a:pt x="13253" y="4043"/>
                    <a:pt x="13040" y="3982"/>
                    <a:pt x="12797" y="3982"/>
                  </a:cubicBezTo>
                  <a:cubicBezTo>
                    <a:pt x="12371" y="3982"/>
                    <a:pt x="11976" y="4134"/>
                    <a:pt x="11672" y="4469"/>
                  </a:cubicBezTo>
                  <a:cubicBezTo>
                    <a:pt x="11368" y="4772"/>
                    <a:pt x="11186" y="5168"/>
                    <a:pt x="11186" y="5593"/>
                  </a:cubicBezTo>
                  <a:cubicBezTo>
                    <a:pt x="11186" y="5988"/>
                    <a:pt x="11368" y="6414"/>
                    <a:pt x="11672" y="6718"/>
                  </a:cubicBezTo>
                  <a:cubicBezTo>
                    <a:pt x="12189" y="7235"/>
                    <a:pt x="12919" y="7508"/>
                    <a:pt x="13618" y="7508"/>
                  </a:cubicBezTo>
                  <a:cubicBezTo>
                    <a:pt x="14317" y="7508"/>
                    <a:pt x="15016" y="7235"/>
                    <a:pt x="15563" y="6718"/>
                  </a:cubicBezTo>
                  <a:lnTo>
                    <a:pt x="15563" y="6718"/>
                  </a:lnTo>
                  <a:cubicBezTo>
                    <a:pt x="16080" y="6171"/>
                    <a:pt x="16353" y="5472"/>
                    <a:pt x="16353" y="4772"/>
                  </a:cubicBezTo>
                  <a:cubicBezTo>
                    <a:pt x="16353" y="4073"/>
                    <a:pt x="16080" y="3374"/>
                    <a:pt x="15563" y="2827"/>
                  </a:cubicBezTo>
                  <a:cubicBezTo>
                    <a:pt x="14712" y="1976"/>
                    <a:pt x="13587" y="1551"/>
                    <a:pt x="12463" y="1551"/>
                  </a:cubicBezTo>
                  <a:cubicBezTo>
                    <a:pt x="11338" y="1551"/>
                    <a:pt x="10213" y="1976"/>
                    <a:pt x="9393" y="2827"/>
                  </a:cubicBezTo>
                  <a:cubicBezTo>
                    <a:pt x="8542" y="3678"/>
                    <a:pt x="8116" y="4803"/>
                    <a:pt x="8116" y="5897"/>
                  </a:cubicBezTo>
                  <a:lnTo>
                    <a:pt x="8116" y="5897"/>
                  </a:lnTo>
                  <a:cubicBezTo>
                    <a:pt x="8116" y="7022"/>
                    <a:pt x="8542" y="8146"/>
                    <a:pt x="9393" y="8997"/>
                  </a:cubicBezTo>
                  <a:lnTo>
                    <a:pt x="9757" y="9393"/>
                  </a:lnTo>
                  <a:lnTo>
                    <a:pt x="12523" y="12128"/>
                  </a:lnTo>
                  <a:cubicBezTo>
                    <a:pt x="12615" y="12250"/>
                    <a:pt x="12615" y="12402"/>
                    <a:pt x="12523" y="12523"/>
                  </a:cubicBezTo>
                  <a:cubicBezTo>
                    <a:pt x="12432" y="12615"/>
                    <a:pt x="12250" y="12615"/>
                    <a:pt x="12159" y="12523"/>
                  </a:cubicBezTo>
                  <a:lnTo>
                    <a:pt x="9818" y="10183"/>
                  </a:lnTo>
                  <a:lnTo>
                    <a:pt x="9818" y="10183"/>
                  </a:lnTo>
                  <a:lnTo>
                    <a:pt x="8998" y="9362"/>
                  </a:lnTo>
                  <a:cubicBezTo>
                    <a:pt x="8146" y="8511"/>
                    <a:pt x="7052" y="8086"/>
                    <a:pt x="5928" y="8086"/>
                  </a:cubicBezTo>
                  <a:cubicBezTo>
                    <a:pt x="4803" y="8086"/>
                    <a:pt x="3678" y="8511"/>
                    <a:pt x="2827" y="9362"/>
                  </a:cubicBezTo>
                  <a:cubicBezTo>
                    <a:pt x="1976" y="10213"/>
                    <a:pt x="1551" y="11338"/>
                    <a:pt x="1551" y="12463"/>
                  </a:cubicBezTo>
                  <a:lnTo>
                    <a:pt x="1551" y="12463"/>
                  </a:lnTo>
                  <a:cubicBezTo>
                    <a:pt x="1551" y="13587"/>
                    <a:pt x="1976" y="14681"/>
                    <a:pt x="2827" y="15533"/>
                  </a:cubicBezTo>
                  <a:lnTo>
                    <a:pt x="2827" y="15533"/>
                  </a:lnTo>
                  <a:cubicBezTo>
                    <a:pt x="3374" y="16080"/>
                    <a:pt x="4073" y="16353"/>
                    <a:pt x="4773" y="16353"/>
                  </a:cubicBezTo>
                  <a:cubicBezTo>
                    <a:pt x="5472" y="16353"/>
                    <a:pt x="6171" y="16080"/>
                    <a:pt x="6718" y="15533"/>
                  </a:cubicBezTo>
                  <a:lnTo>
                    <a:pt x="6718" y="15533"/>
                  </a:lnTo>
                  <a:cubicBezTo>
                    <a:pt x="7265" y="15016"/>
                    <a:pt x="7508" y="14317"/>
                    <a:pt x="7508" y="13587"/>
                  </a:cubicBezTo>
                  <a:cubicBezTo>
                    <a:pt x="7508" y="12888"/>
                    <a:pt x="7265" y="12189"/>
                    <a:pt x="6718" y="11642"/>
                  </a:cubicBezTo>
                  <a:cubicBezTo>
                    <a:pt x="6414" y="11338"/>
                    <a:pt x="5988" y="11186"/>
                    <a:pt x="5593" y="11186"/>
                  </a:cubicBezTo>
                  <a:cubicBezTo>
                    <a:pt x="5198" y="11186"/>
                    <a:pt x="4773" y="11338"/>
                    <a:pt x="4469" y="11642"/>
                  </a:cubicBezTo>
                  <a:cubicBezTo>
                    <a:pt x="4165" y="11976"/>
                    <a:pt x="4013" y="12371"/>
                    <a:pt x="4013" y="12767"/>
                  </a:cubicBezTo>
                  <a:cubicBezTo>
                    <a:pt x="4013" y="13010"/>
                    <a:pt x="4043" y="13253"/>
                    <a:pt x="4165" y="13466"/>
                  </a:cubicBezTo>
                  <a:cubicBezTo>
                    <a:pt x="4347" y="13435"/>
                    <a:pt x="4560" y="13496"/>
                    <a:pt x="4742" y="13648"/>
                  </a:cubicBezTo>
                  <a:cubicBezTo>
                    <a:pt x="4985" y="13891"/>
                    <a:pt x="4985" y="14286"/>
                    <a:pt x="4742" y="14560"/>
                  </a:cubicBezTo>
                  <a:cubicBezTo>
                    <a:pt x="4469" y="14803"/>
                    <a:pt x="4073" y="14803"/>
                    <a:pt x="3830" y="14560"/>
                  </a:cubicBezTo>
                  <a:cubicBezTo>
                    <a:pt x="3618" y="14347"/>
                    <a:pt x="3587" y="14013"/>
                    <a:pt x="3709" y="13770"/>
                  </a:cubicBezTo>
                  <a:cubicBezTo>
                    <a:pt x="3557" y="13466"/>
                    <a:pt x="3466" y="13131"/>
                    <a:pt x="3466" y="12767"/>
                  </a:cubicBezTo>
                  <a:cubicBezTo>
                    <a:pt x="3466" y="12250"/>
                    <a:pt x="3678" y="11703"/>
                    <a:pt x="4104" y="11277"/>
                  </a:cubicBezTo>
                  <a:cubicBezTo>
                    <a:pt x="4499" y="10882"/>
                    <a:pt x="5046" y="10669"/>
                    <a:pt x="5593" y="10669"/>
                  </a:cubicBezTo>
                  <a:cubicBezTo>
                    <a:pt x="6140" y="10669"/>
                    <a:pt x="6687" y="10882"/>
                    <a:pt x="7083" y="11277"/>
                  </a:cubicBezTo>
                  <a:cubicBezTo>
                    <a:pt x="7721" y="11915"/>
                    <a:pt x="8055" y="12767"/>
                    <a:pt x="8055" y="13587"/>
                  </a:cubicBezTo>
                  <a:cubicBezTo>
                    <a:pt x="8055" y="14438"/>
                    <a:pt x="7721" y="15259"/>
                    <a:pt x="7083" y="15897"/>
                  </a:cubicBezTo>
                  <a:lnTo>
                    <a:pt x="7083" y="15928"/>
                  </a:lnTo>
                  <a:cubicBezTo>
                    <a:pt x="6444" y="16566"/>
                    <a:pt x="5624" y="16870"/>
                    <a:pt x="4773" y="16870"/>
                  </a:cubicBezTo>
                  <a:cubicBezTo>
                    <a:pt x="3952" y="16870"/>
                    <a:pt x="3101" y="16566"/>
                    <a:pt x="2462" y="15928"/>
                  </a:cubicBezTo>
                  <a:lnTo>
                    <a:pt x="2462" y="15928"/>
                  </a:lnTo>
                  <a:lnTo>
                    <a:pt x="2462" y="15928"/>
                  </a:lnTo>
                  <a:cubicBezTo>
                    <a:pt x="1520" y="14955"/>
                    <a:pt x="1034" y="13709"/>
                    <a:pt x="1034" y="12463"/>
                  </a:cubicBezTo>
                  <a:lnTo>
                    <a:pt x="1034" y="12463"/>
                  </a:lnTo>
                  <a:cubicBezTo>
                    <a:pt x="1034" y="12219"/>
                    <a:pt x="1064" y="11946"/>
                    <a:pt x="1095" y="11703"/>
                  </a:cubicBezTo>
                  <a:cubicBezTo>
                    <a:pt x="365" y="10943"/>
                    <a:pt x="0" y="9970"/>
                    <a:pt x="0" y="8997"/>
                  </a:cubicBezTo>
                  <a:cubicBezTo>
                    <a:pt x="0" y="8025"/>
                    <a:pt x="396" y="7022"/>
                    <a:pt x="1125" y="6262"/>
                  </a:cubicBezTo>
                  <a:cubicBezTo>
                    <a:pt x="1885" y="5502"/>
                    <a:pt x="2888" y="5137"/>
                    <a:pt x="3891" y="5137"/>
                  </a:cubicBezTo>
                  <a:cubicBezTo>
                    <a:pt x="4438" y="5137"/>
                    <a:pt x="4955" y="5228"/>
                    <a:pt x="5472" y="5441"/>
                  </a:cubicBezTo>
                  <a:cubicBezTo>
                    <a:pt x="5228" y="4955"/>
                    <a:pt x="5137" y="4408"/>
                    <a:pt x="5137" y="3891"/>
                  </a:cubicBezTo>
                  <a:lnTo>
                    <a:pt x="5137" y="3891"/>
                  </a:lnTo>
                  <a:cubicBezTo>
                    <a:pt x="5137" y="2888"/>
                    <a:pt x="5502" y="1885"/>
                    <a:pt x="6262" y="1125"/>
                  </a:cubicBezTo>
                  <a:cubicBezTo>
                    <a:pt x="7022" y="365"/>
                    <a:pt x="8025" y="0"/>
                    <a:pt x="9028" y="0"/>
                  </a:cubicBezTo>
                  <a:cubicBezTo>
                    <a:pt x="10001" y="0"/>
                    <a:pt x="10973" y="365"/>
                    <a:pt x="11703" y="1095"/>
                  </a:cubicBezTo>
                  <a:cubicBezTo>
                    <a:pt x="11976" y="1034"/>
                    <a:pt x="12219" y="1034"/>
                    <a:pt x="12463" y="1034"/>
                  </a:cubicBezTo>
                  <a:cubicBezTo>
                    <a:pt x="13709" y="1034"/>
                    <a:pt x="14985" y="1490"/>
                    <a:pt x="15928" y="2462"/>
                  </a:cubicBezTo>
                  <a:lnTo>
                    <a:pt x="15928" y="2462"/>
                  </a:lnTo>
                  <a:cubicBezTo>
                    <a:pt x="16566" y="3101"/>
                    <a:pt x="16870" y="3921"/>
                    <a:pt x="16870" y="4772"/>
                  </a:cubicBezTo>
                  <a:cubicBezTo>
                    <a:pt x="16870" y="5593"/>
                    <a:pt x="16566" y="6444"/>
                    <a:pt x="15928" y="7083"/>
                  </a:cubicBezTo>
                  <a:lnTo>
                    <a:pt x="15928" y="7083"/>
                  </a:lnTo>
                  <a:cubicBezTo>
                    <a:pt x="15289" y="7721"/>
                    <a:pt x="14438" y="8055"/>
                    <a:pt x="13618" y="8055"/>
                  </a:cubicBezTo>
                  <a:cubicBezTo>
                    <a:pt x="12767" y="8055"/>
                    <a:pt x="11916" y="7721"/>
                    <a:pt x="11277" y="7083"/>
                  </a:cubicBezTo>
                  <a:cubicBezTo>
                    <a:pt x="10882" y="6687"/>
                    <a:pt x="10669" y="6140"/>
                    <a:pt x="10669" y="5593"/>
                  </a:cubicBezTo>
                  <a:cubicBezTo>
                    <a:pt x="10669" y="5046"/>
                    <a:pt x="10882" y="4499"/>
                    <a:pt x="11277" y="4104"/>
                  </a:cubicBezTo>
                  <a:cubicBezTo>
                    <a:pt x="11703" y="3678"/>
                    <a:pt x="12250" y="3465"/>
                    <a:pt x="12797" y="3465"/>
                  </a:cubicBezTo>
                  <a:cubicBezTo>
                    <a:pt x="13131" y="3465"/>
                    <a:pt x="13496" y="3557"/>
                    <a:pt x="13800" y="3709"/>
                  </a:cubicBezTo>
                  <a:close/>
                  <a:moveTo>
                    <a:pt x="1976" y="1976"/>
                  </a:moveTo>
                  <a:lnTo>
                    <a:pt x="1976" y="3374"/>
                  </a:lnTo>
                  <a:cubicBezTo>
                    <a:pt x="1976" y="3800"/>
                    <a:pt x="1946" y="3921"/>
                    <a:pt x="1946" y="3921"/>
                  </a:cubicBezTo>
                  <a:cubicBezTo>
                    <a:pt x="2007" y="3921"/>
                    <a:pt x="2067" y="3891"/>
                    <a:pt x="2159" y="3861"/>
                  </a:cubicBezTo>
                  <a:cubicBezTo>
                    <a:pt x="2493" y="3800"/>
                    <a:pt x="3070" y="3648"/>
                    <a:pt x="3982" y="3982"/>
                  </a:cubicBezTo>
                  <a:cubicBezTo>
                    <a:pt x="3678" y="3070"/>
                    <a:pt x="3800" y="2493"/>
                    <a:pt x="3891" y="2158"/>
                  </a:cubicBezTo>
                  <a:cubicBezTo>
                    <a:pt x="3891" y="2067"/>
                    <a:pt x="3921" y="1976"/>
                    <a:pt x="3921" y="1946"/>
                  </a:cubicBezTo>
                  <a:cubicBezTo>
                    <a:pt x="3921" y="1946"/>
                    <a:pt x="3800" y="1976"/>
                    <a:pt x="3374" y="1976"/>
                  </a:cubicBezTo>
                  <a:close/>
                  <a:moveTo>
                    <a:pt x="4742" y="4469"/>
                  </a:moveTo>
                  <a:lnTo>
                    <a:pt x="4742" y="4469"/>
                  </a:lnTo>
                  <a:lnTo>
                    <a:pt x="4742" y="4469"/>
                  </a:lnTo>
                  <a:lnTo>
                    <a:pt x="4742" y="4469"/>
                  </a:lnTo>
                  <a:cubicBezTo>
                    <a:pt x="4742" y="4438"/>
                    <a:pt x="4742" y="4408"/>
                    <a:pt x="4742" y="4377"/>
                  </a:cubicBezTo>
                  <a:lnTo>
                    <a:pt x="4742" y="4377"/>
                  </a:lnTo>
                  <a:lnTo>
                    <a:pt x="4742" y="4377"/>
                  </a:lnTo>
                  <a:lnTo>
                    <a:pt x="474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47"/>
                  </a:lnTo>
                  <a:cubicBezTo>
                    <a:pt x="4165" y="3253"/>
                    <a:pt x="4317" y="2614"/>
                    <a:pt x="4377" y="2250"/>
                  </a:cubicBezTo>
                  <a:cubicBezTo>
                    <a:pt x="4408" y="2128"/>
                    <a:pt x="4438" y="2037"/>
                    <a:pt x="4438" y="1946"/>
                  </a:cubicBezTo>
                  <a:cubicBezTo>
                    <a:pt x="4438" y="1551"/>
                    <a:pt x="4225" y="1459"/>
                    <a:pt x="3374" y="1459"/>
                  </a:cubicBezTo>
                  <a:lnTo>
                    <a:pt x="1703" y="1429"/>
                  </a:lnTo>
                  <a:cubicBezTo>
                    <a:pt x="1551" y="1429"/>
                    <a:pt x="1459" y="1551"/>
                    <a:pt x="1459" y="1703"/>
                  </a:cubicBezTo>
                  <a:lnTo>
                    <a:pt x="1459" y="3374"/>
                  </a:lnTo>
                  <a:cubicBezTo>
                    <a:pt x="1459" y="4225"/>
                    <a:pt x="1551" y="4438"/>
                    <a:pt x="1946" y="4438"/>
                  </a:cubicBezTo>
                  <a:cubicBezTo>
                    <a:pt x="2067" y="4438"/>
                    <a:pt x="2159" y="4408"/>
                    <a:pt x="2250" y="4377"/>
                  </a:cubicBezTo>
                  <a:cubicBezTo>
                    <a:pt x="2614" y="4286"/>
                    <a:pt x="3253" y="4165"/>
                    <a:pt x="4377" y="4712"/>
                  </a:cubicBez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408" y="4712"/>
                  </a:lnTo>
                  <a:lnTo>
                    <a:pt x="4408" y="4712"/>
                  </a:lnTo>
                  <a:lnTo>
                    <a:pt x="4408" y="4712"/>
                  </a:lnTo>
                  <a:lnTo>
                    <a:pt x="4408" y="4712"/>
                  </a:lnTo>
                  <a:lnTo>
                    <a:pt x="4408" y="4742"/>
                  </a:lnTo>
                  <a:cubicBezTo>
                    <a:pt x="4438" y="4742"/>
                    <a:pt x="4469" y="4742"/>
                    <a:pt x="4499" y="4742"/>
                  </a:cubicBezTo>
                  <a:lnTo>
                    <a:pt x="4499" y="4742"/>
                  </a:lnTo>
                  <a:lnTo>
                    <a:pt x="4499" y="4742"/>
                  </a:lnTo>
                  <a:lnTo>
                    <a:pt x="4499" y="4742"/>
                  </a:lnTo>
                  <a:cubicBezTo>
                    <a:pt x="4529" y="4742"/>
                    <a:pt x="4560" y="4742"/>
                    <a:pt x="4560" y="4712"/>
                  </a:cubicBez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cubicBezTo>
                    <a:pt x="4651" y="4681"/>
                    <a:pt x="4651" y="4681"/>
                    <a:pt x="4651" y="4681"/>
                  </a:cubicBezTo>
                  <a:lnTo>
                    <a:pt x="4651" y="4681"/>
                  </a:lnTo>
                  <a:lnTo>
                    <a:pt x="4651" y="4681"/>
                  </a:lnTo>
                  <a:lnTo>
                    <a:pt x="4651" y="4681"/>
                  </a:lnTo>
                  <a:lnTo>
                    <a:pt x="4681" y="4681"/>
                  </a:lnTo>
                  <a:lnTo>
                    <a:pt x="4681" y="468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42" y="4590"/>
                  </a:lnTo>
                  <a:lnTo>
                    <a:pt x="4742" y="4590"/>
                  </a:lnTo>
                  <a:cubicBezTo>
                    <a:pt x="4742" y="4560"/>
                    <a:pt x="4742" y="4529"/>
                    <a:pt x="4742" y="4469"/>
                  </a:cubicBezTo>
                  <a:close/>
                  <a:moveTo>
                    <a:pt x="1247" y="11064"/>
                  </a:moveTo>
                  <a:cubicBezTo>
                    <a:pt x="1459" y="10304"/>
                    <a:pt x="1855" y="9605"/>
                    <a:pt x="2462" y="8997"/>
                  </a:cubicBezTo>
                  <a:cubicBezTo>
                    <a:pt x="3405" y="8055"/>
                    <a:pt x="4651" y="7569"/>
                    <a:pt x="5928" y="7569"/>
                  </a:cubicBezTo>
                  <a:cubicBezTo>
                    <a:pt x="6444" y="7569"/>
                    <a:pt x="6961" y="7660"/>
                    <a:pt x="7447" y="7812"/>
                  </a:cubicBezTo>
                  <a:lnTo>
                    <a:pt x="6262" y="6627"/>
                  </a:lnTo>
                  <a:cubicBezTo>
                    <a:pt x="5624" y="5988"/>
                    <a:pt x="4742" y="5654"/>
                    <a:pt x="3891" y="5654"/>
                  </a:cubicBezTo>
                  <a:cubicBezTo>
                    <a:pt x="3040" y="5654"/>
                    <a:pt x="2159" y="5988"/>
                    <a:pt x="1520" y="6627"/>
                  </a:cubicBezTo>
                  <a:cubicBezTo>
                    <a:pt x="851" y="7295"/>
                    <a:pt x="517" y="8146"/>
                    <a:pt x="517" y="8997"/>
                  </a:cubicBezTo>
                  <a:cubicBezTo>
                    <a:pt x="517" y="9727"/>
                    <a:pt x="760" y="10456"/>
                    <a:pt x="1247" y="11064"/>
                  </a:cubicBezTo>
                  <a:close/>
                  <a:moveTo>
                    <a:pt x="6627" y="6262"/>
                  </a:moveTo>
                  <a:lnTo>
                    <a:pt x="6627" y="6262"/>
                  </a:lnTo>
                  <a:lnTo>
                    <a:pt x="7812" y="7447"/>
                  </a:lnTo>
                  <a:cubicBezTo>
                    <a:pt x="7660" y="6961"/>
                    <a:pt x="7569" y="6444"/>
                    <a:pt x="7569" y="5897"/>
                  </a:cubicBezTo>
                  <a:lnTo>
                    <a:pt x="7569" y="5897"/>
                  </a:lnTo>
                  <a:cubicBezTo>
                    <a:pt x="7569" y="4651"/>
                    <a:pt x="8055" y="3405"/>
                    <a:pt x="8998" y="2462"/>
                  </a:cubicBezTo>
                  <a:cubicBezTo>
                    <a:pt x="9605" y="1855"/>
                    <a:pt x="10305" y="1459"/>
                    <a:pt x="11064" y="1216"/>
                  </a:cubicBezTo>
                  <a:cubicBezTo>
                    <a:pt x="10487" y="760"/>
                    <a:pt x="9757" y="517"/>
                    <a:pt x="9028" y="517"/>
                  </a:cubicBezTo>
                  <a:cubicBezTo>
                    <a:pt x="8146" y="517"/>
                    <a:pt x="7295" y="851"/>
                    <a:pt x="6627" y="1490"/>
                  </a:cubicBezTo>
                  <a:cubicBezTo>
                    <a:pt x="5988" y="2158"/>
                    <a:pt x="5654" y="3010"/>
                    <a:pt x="5654" y="3891"/>
                  </a:cubicBezTo>
                  <a:lnTo>
                    <a:pt x="5654" y="3891"/>
                  </a:lnTo>
                  <a:cubicBezTo>
                    <a:pt x="5654" y="4742"/>
                    <a:pt x="5988" y="5593"/>
                    <a:pt x="6627" y="6262"/>
                  </a:cubicBezTo>
                  <a:close/>
                  <a:moveTo>
                    <a:pt x="2189" y="11216"/>
                  </a:moveTo>
                  <a:cubicBezTo>
                    <a:pt x="2037" y="11368"/>
                    <a:pt x="2037" y="11612"/>
                    <a:pt x="2189" y="11794"/>
                  </a:cubicBezTo>
                  <a:cubicBezTo>
                    <a:pt x="2371" y="11946"/>
                    <a:pt x="2614" y="11946"/>
                    <a:pt x="2766" y="11794"/>
                  </a:cubicBezTo>
                  <a:cubicBezTo>
                    <a:pt x="2949" y="11612"/>
                    <a:pt x="2949" y="11368"/>
                    <a:pt x="2766" y="11216"/>
                  </a:cubicBezTo>
                  <a:cubicBezTo>
                    <a:pt x="2614" y="11034"/>
                    <a:pt x="2371" y="11034"/>
                    <a:pt x="2189" y="11216"/>
                  </a:cubicBezTo>
                  <a:close/>
                  <a:moveTo>
                    <a:pt x="3101" y="9727"/>
                  </a:moveTo>
                  <a:cubicBezTo>
                    <a:pt x="2949" y="9879"/>
                    <a:pt x="2949" y="10122"/>
                    <a:pt x="3101" y="10304"/>
                  </a:cubicBezTo>
                  <a:cubicBezTo>
                    <a:pt x="3253" y="10456"/>
                    <a:pt x="3526" y="10456"/>
                    <a:pt x="3678" y="10304"/>
                  </a:cubicBezTo>
                  <a:cubicBezTo>
                    <a:pt x="3830" y="10122"/>
                    <a:pt x="3830" y="9879"/>
                    <a:pt x="3678" y="9727"/>
                  </a:cubicBezTo>
                  <a:cubicBezTo>
                    <a:pt x="3526" y="9545"/>
                    <a:pt x="3253" y="9545"/>
                    <a:pt x="3101" y="9727"/>
                  </a:cubicBezTo>
                  <a:close/>
                  <a:moveTo>
                    <a:pt x="4529" y="8876"/>
                  </a:moveTo>
                  <a:cubicBezTo>
                    <a:pt x="4377" y="9028"/>
                    <a:pt x="4377" y="9301"/>
                    <a:pt x="4529" y="9453"/>
                  </a:cubicBezTo>
                  <a:cubicBezTo>
                    <a:pt x="4681" y="9605"/>
                    <a:pt x="4955" y="9605"/>
                    <a:pt x="5107" y="9453"/>
                  </a:cubicBezTo>
                  <a:cubicBezTo>
                    <a:pt x="5259" y="9301"/>
                    <a:pt x="5259" y="9028"/>
                    <a:pt x="5107" y="8876"/>
                  </a:cubicBezTo>
                  <a:cubicBezTo>
                    <a:pt x="4955" y="8724"/>
                    <a:pt x="4681" y="8724"/>
                    <a:pt x="4529" y="8876"/>
                  </a:cubicBezTo>
                  <a:close/>
                  <a:moveTo>
                    <a:pt x="6171" y="8694"/>
                  </a:moveTo>
                  <a:cubicBezTo>
                    <a:pt x="6019" y="8876"/>
                    <a:pt x="6019" y="9119"/>
                    <a:pt x="6171" y="9271"/>
                  </a:cubicBezTo>
                  <a:cubicBezTo>
                    <a:pt x="6323" y="9423"/>
                    <a:pt x="6596" y="9423"/>
                    <a:pt x="6748" y="9271"/>
                  </a:cubicBezTo>
                  <a:cubicBezTo>
                    <a:pt x="6900" y="9119"/>
                    <a:pt x="6900" y="8876"/>
                    <a:pt x="6748" y="8694"/>
                  </a:cubicBezTo>
                  <a:cubicBezTo>
                    <a:pt x="6596" y="8542"/>
                    <a:pt x="6323" y="8542"/>
                    <a:pt x="6171" y="8694"/>
                  </a:cubicBezTo>
                  <a:close/>
                  <a:moveTo>
                    <a:pt x="7721" y="9301"/>
                  </a:moveTo>
                  <a:cubicBezTo>
                    <a:pt x="7569" y="9484"/>
                    <a:pt x="7569" y="9727"/>
                    <a:pt x="7721" y="9879"/>
                  </a:cubicBezTo>
                  <a:cubicBezTo>
                    <a:pt x="7873" y="10061"/>
                    <a:pt x="8146" y="10061"/>
                    <a:pt x="8298" y="9879"/>
                  </a:cubicBezTo>
                  <a:cubicBezTo>
                    <a:pt x="8450" y="9727"/>
                    <a:pt x="8450" y="9484"/>
                    <a:pt x="8298" y="9301"/>
                  </a:cubicBezTo>
                  <a:cubicBezTo>
                    <a:pt x="8146" y="9149"/>
                    <a:pt x="7873" y="9149"/>
                    <a:pt x="7721" y="9301"/>
                  </a:cubicBezTo>
                  <a:close/>
                  <a:moveTo>
                    <a:pt x="11216" y="2189"/>
                  </a:moveTo>
                  <a:cubicBezTo>
                    <a:pt x="11064" y="2371"/>
                    <a:pt x="11064" y="2614"/>
                    <a:pt x="11216" y="2766"/>
                  </a:cubicBezTo>
                  <a:cubicBezTo>
                    <a:pt x="11368" y="2918"/>
                    <a:pt x="11642" y="2918"/>
                    <a:pt x="11794" y="2766"/>
                  </a:cubicBezTo>
                  <a:cubicBezTo>
                    <a:pt x="11946" y="2614"/>
                    <a:pt x="11946" y="2371"/>
                    <a:pt x="11794" y="2189"/>
                  </a:cubicBezTo>
                  <a:cubicBezTo>
                    <a:pt x="11642" y="2037"/>
                    <a:pt x="11368" y="2037"/>
                    <a:pt x="11216" y="2189"/>
                  </a:cubicBezTo>
                  <a:close/>
                  <a:moveTo>
                    <a:pt x="9727" y="3101"/>
                  </a:moveTo>
                  <a:cubicBezTo>
                    <a:pt x="9575" y="3253"/>
                    <a:pt x="9575" y="3526"/>
                    <a:pt x="9727" y="3678"/>
                  </a:cubicBezTo>
                  <a:cubicBezTo>
                    <a:pt x="9879" y="3830"/>
                    <a:pt x="10153" y="3830"/>
                    <a:pt x="10305" y="3678"/>
                  </a:cubicBezTo>
                  <a:cubicBezTo>
                    <a:pt x="10457" y="3526"/>
                    <a:pt x="10457" y="3253"/>
                    <a:pt x="10305" y="3101"/>
                  </a:cubicBezTo>
                  <a:cubicBezTo>
                    <a:pt x="10153" y="2949"/>
                    <a:pt x="9879" y="2949"/>
                    <a:pt x="9727" y="3101"/>
                  </a:cubicBezTo>
                  <a:close/>
                  <a:moveTo>
                    <a:pt x="8906" y="4529"/>
                  </a:moveTo>
                  <a:cubicBezTo>
                    <a:pt x="8724" y="4681"/>
                    <a:pt x="8724" y="4924"/>
                    <a:pt x="8906" y="5107"/>
                  </a:cubicBezTo>
                  <a:cubicBezTo>
                    <a:pt x="9058" y="5259"/>
                    <a:pt x="9301" y="5259"/>
                    <a:pt x="9453" y="5107"/>
                  </a:cubicBezTo>
                  <a:cubicBezTo>
                    <a:pt x="9636" y="4924"/>
                    <a:pt x="9636" y="4681"/>
                    <a:pt x="9453" y="4529"/>
                  </a:cubicBezTo>
                  <a:cubicBezTo>
                    <a:pt x="9301" y="4347"/>
                    <a:pt x="9058" y="4347"/>
                    <a:pt x="8906" y="4529"/>
                  </a:cubicBezTo>
                  <a:close/>
                  <a:moveTo>
                    <a:pt x="8724" y="6171"/>
                  </a:moveTo>
                  <a:cubicBezTo>
                    <a:pt x="8542" y="6323"/>
                    <a:pt x="8542" y="6596"/>
                    <a:pt x="8724" y="6748"/>
                  </a:cubicBezTo>
                  <a:cubicBezTo>
                    <a:pt x="8876" y="6900"/>
                    <a:pt x="9119" y="6900"/>
                    <a:pt x="9301" y="6748"/>
                  </a:cubicBezTo>
                  <a:cubicBezTo>
                    <a:pt x="9453" y="6596"/>
                    <a:pt x="9453" y="6323"/>
                    <a:pt x="9301" y="6171"/>
                  </a:cubicBezTo>
                  <a:cubicBezTo>
                    <a:pt x="9119" y="6019"/>
                    <a:pt x="8876" y="6019"/>
                    <a:pt x="8724" y="6171"/>
                  </a:cubicBezTo>
                  <a:close/>
                  <a:moveTo>
                    <a:pt x="9332" y="7721"/>
                  </a:moveTo>
                  <a:cubicBezTo>
                    <a:pt x="9180" y="7873"/>
                    <a:pt x="9180" y="8146"/>
                    <a:pt x="9332" y="8298"/>
                  </a:cubicBezTo>
                  <a:cubicBezTo>
                    <a:pt x="9484" y="8450"/>
                    <a:pt x="9727" y="8450"/>
                    <a:pt x="9909" y="8298"/>
                  </a:cubicBezTo>
                  <a:cubicBezTo>
                    <a:pt x="10061" y="8146"/>
                    <a:pt x="10061" y="7873"/>
                    <a:pt x="9909" y="7721"/>
                  </a:cubicBezTo>
                  <a:cubicBezTo>
                    <a:pt x="9727" y="7569"/>
                    <a:pt x="9484" y="7569"/>
                    <a:pt x="9332" y="77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8567328" y="91448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3071" y="3709"/>
                  </a:moveTo>
                  <a:cubicBezTo>
                    <a:pt x="2827" y="3587"/>
                    <a:pt x="2524" y="3617"/>
                    <a:pt x="2311" y="3830"/>
                  </a:cubicBezTo>
                  <a:cubicBezTo>
                    <a:pt x="2068" y="4073"/>
                    <a:pt x="2068" y="4469"/>
                    <a:pt x="2311" y="4712"/>
                  </a:cubicBezTo>
                  <a:cubicBezTo>
                    <a:pt x="2554" y="4985"/>
                    <a:pt x="2979" y="4985"/>
                    <a:pt x="3223" y="4712"/>
                  </a:cubicBezTo>
                  <a:cubicBezTo>
                    <a:pt x="3375" y="4560"/>
                    <a:pt x="3435" y="4347"/>
                    <a:pt x="3405" y="4134"/>
                  </a:cubicBezTo>
                  <a:cubicBezTo>
                    <a:pt x="3618" y="4043"/>
                    <a:pt x="3831" y="3982"/>
                    <a:pt x="4074" y="3982"/>
                  </a:cubicBezTo>
                  <a:cubicBezTo>
                    <a:pt x="4499" y="3982"/>
                    <a:pt x="4894" y="4134"/>
                    <a:pt x="5198" y="4469"/>
                  </a:cubicBezTo>
                  <a:cubicBezTo>
                    <a:pt x="5502" y="4772"/>
                    <a:pt x="5685" y="5168"/>
                    <a:pt x="5685" y="5593"/>
                  </a:cubicBezTo>
                  <a:cubicBezTo>
                    <a:pt x="5685" y="5988"/>
                    <a:pt x="5502" y="6414"/>
                    <a:pt x="5198" y="6718"/>
                  </a:cubicBezTo>
                  <a:cubicBezTo>
                    <a:pt x="4682" y="7235"/>
                    <a:pt x="3952" y="7508"/>
                    <a:pt x="3253" y="7508"/>
                  </a:cubicBezTo>
                  <a:cubicBezTo>
                    <a:pt x="2554" y="7508"/>
                    <a:pt x="1855" y="7235"/>
                    <a:pt x="1308" y="6718"/>
                  </a:cubicBezTo>
                  <a:lnTo>
                    <a:pt x="1308" y="6718"/>
                  </a:lnTo>
                  <a:cubicBezTo>
                    <a:pt x="791" y="6171"/>
                    <a:pt x="517" y="5472"/>
                    <a:pt x="517" y="4772"/>
                  </a:cubicBezTo>
                  <a:cubicBezTo>
                    <a:pt x="517" y="4073"/>
                    <a:pt x="791" y="3374"/>
                    <a:pt x="1308" y="2827"/>
                  </a:cubicBezTo>
                  <a:cubicBezTo>
                    <a:pt x="2159" y="1976"/>
                    <a:pt x="3283" y="1551"/>
                    <a:pt x="4408" y="1551"/>
                  </a:cubicBezTo>
                  <a:cubicBezTo>
                    <a:pt x="5533" y="1551"/>
                    <a:pt x="6657" y="1976"/>
                    <a:pt x="7478" y="2827"/>
                  </a:cubicBezTo>
                  <a:cubicBezTo>
                    <a:pt x="8329" y="3678"/>
                    <a:pt x="8755" y="4803"/>
                    <a:pt x="8755" y="5897"/>
                  </a:cubicBezTo>
                  <a:lnTo>
                    <a:pt x="8755" y="5897"/>
                  </a:lnTo>
                  <a:cubicBezTo>
                    <a:pt x="8755" y="7022"/>
                    <a:pt x="8329" y="8146"/>
                    <a:pt x="7478" y="8997"/>
                  </a:cubicBezTo>
                  <a:lnTo>
                    <a:pt x="4347" y="12128"/>
                  </a:lnTo>
                  <a:cubicBezTo>
                    <a:pt x="4256" y="12250"/>
                    <a:pt x="4256" y="12402"/>
                    <a:pt x="4347" y="12523"/>
                  </a:cubicBezTo>
                  <a:cubicBezTo>
                    <a:pt x="4438" y="12615"/>
                    <a:pt x="4621" y="12615"/>
                    <a:pt x="4712" y="12523"/>
                  </a:cubicBezTo>
                  <a:lnTo>
                    <a:pt x="7053" y="10183"/>
                  </a:lnTo>
                  <a:lnTo>
                    <a:pt x="7053" y="10183"/>
                  </a:lnTo>
                  <a:lnTo>
                    <a:pt x="7873" y="9362"/>
                  </a:lnTo>
                  <a:cubicBezTo>
                    <a:pt x="8724" y="8511"/>
                    <a:pt x="9819" y="8086"/>
                    <a:pt x="10943" y="8086"/>
                  </a:cubicBezTo>
                  <a:cubicBezTo>
                    <a:pt x="12068" y="8086"/>
                    <a:pt x="13192" y="8511"/>
                    <a:pt x="14044" y="9362"/>
                  </a:cubicBezTo>
                  <a:cubicBezTo>
                    <a:pt x="14895" y="10213"/>
                    <a:pt x="15320" y="11338"/>
                    <a:pt x="15320" y="12463"/>
                  </a:cubicBezTo>
                  <a:lnTo>
                    <a:pt x="15320" y="12463"/>
                  </a:lnTo>
                  <a:cubicBezTo>
                    <a:pt x="15320" y="13587"/>
                    <a:pt x="14895" y="14681"/>
                    <a:pt x="14044" y="15533"/>
                  </a:cubicBezTo>
                  <a:lnTo>
                    <a:pt x="14044" y="15533"/>
                  </a:lnTo>
                  <a:cubicBezTo>
                    <a:pt x="13496" y="16080"/>
                    <a:pt x="12797" y="16353"/>
                    <a:pt x="12098" y="16353"/>
                  </a:cubicBezTo>
                  <a:cubicBezTo>
                    <a:pt x="11399" y="16353"/>
                    <a:pt x="10700" y="16080"/>
                    <a:pt x="10153" y="15533"/>
                  </a:cubicBezTo>
                  <a:lnTo>
                    <a:pt x="10153" y="15533"/>
                  </a:lnTo>
                  <a:cubicBezTo>
                    <a:pt x="9606" y="15016"/>
                    <a:pt x="9363" y="14317"/>
                    <a:pt x="9363" y="13587"/>
                  </a:cubicBezTo>
                  <a:cubicBezTo>
                    <a:pt x="9363" y="12888"/>
                    <a:pt x="9606" y="12189"/>
                    <a:pt x="10153" y="11642"/>
                  </a:cubicBezTo>
                  <a:cubicBezTo>
                    <a:pt x="10457" y="11338"/>
                    <a:pt x="10882" y="11186"/>
                    <a:pt x="11278" y="11186"/>
                  </a:cubicBezTo>
                  <a:cubicBezTo>
                    <a:pt x="11673" y="11186"/>
                    <a:pt x="12098" y="11338"/>
                    <a:pt x="12402" y="11642"/>
                  </a:cubicBezTo>
                  <a:cubicBezTo>
                    <a:pt x="12706" y="11976"/>
                    <a:pt x="12858" y="12371"/>
                    <a:pt x="12858" y="12767"/>
                  </a:cubicBezTo>
                  <a:cubicBezTo>
                    <a:pt x="12858" y="13010"/>
                    <a:pt x="12828" y="13253"/>
                    <a:pt x="12706" y="13466"/>
                  </a:cubicBezTo>
                  <a:cubicBezTo>
                    <a:pt x="12524" y="13435"/>
                    <a:pt x="12311" y="13496"/>
                    <a:pt x="12129" y="13648"/>
                  </a:cubicBezTo>
                  <a:cubicBezTo>
                    <a:pt x="11885" y="13891"/>
                    <a:pt x="11885" y="14286"/>
                    <a:pt x="12129" y="14560"/>
                  </a:cubicBezTo>
                  <a:cubicBezTo>
                    <a:pt x="12402" y="14803"/>
                    <a:pt x="12797" y="14803"/>
                    <a:pt x="13040" y="14560"/>
                  </a:cubicBezTo>
                  <a:cubicBezTo>
                    <a:pt x="13253" y="14347"/>
                    <a:pt x="13284" y="14013"/>
                    <a:pt x="13162" y="13770"/>
                  </a:cubicBezTo>
                  <a:cubicBezTo>
                    <a:pt x="13314" y="13466"/>
                    <a:pt x="13405" y="13131"/>
                    <a:pt x="13405" y="12767"/>
                  </a:cubicBezTo>
                  <a:cubicBezTo>
                    <a:pt x="13405" y="12250"/>
                    <a:pt x="13192" y="11703"/>
                    <a:pt x="12767" y="11277"/>
                  </a:cubicBezTo>
                  <a:cubicBezTo>
                    <a:pt x="12372" y="10882"/>
                    <a:pt x="11825" y="10669"/>
                    <a:pt x="11278" y="10669"/>
                  </a:cubicBezTo>
                  <a:cubicBezTo>
                    <a:pt x="10730" y="10669"/>
                    <a:pt x="10183" y="10882"/>
                    <a:pt x="9788" y="11277"/>
                  </a:cubicBezTo>
                  <a:cubicBezTo>
                    <a:pt x="9150" y="11915"/>
                    <a:pt x="8815" y="12767"/>
                    <a:pt x="8815" y="13587"/>
                  </a:cubicBezTo>
                  <a:cubicBezTo>
                    <a:pt x="8815" y="14438"/>
                    <a:pt x="9150" y="15259"/>
                    <a:pt x="9788" y="15897"/>
                  </a:cubicBezTo>
                  <a:lnTo>
                    <a:pt x="9788" y="15928"/>
                  </a:lnTo>
                  <a:cubicBezTo>
                    <a:pt x="10426" y="16566"/>
                    <a:pt x="11247" y="16870"/>
                    <a:pt x="12098" y="16870"/>
                  </a:cubicBezTo>
                  <a:cubicBezTo>
                    <a:pt x="12919" y="16870"/>
                    <a:pt x="13770" y="16566"/>
                    <a:pt x="14408" y="15928"/>
                  </a:cubicBezTo>
                  <a:lnTo>
                    <a:pt x="14408" y="15928"/>
                  </a:lnTo>
                  <a:lnTo>
                    <a:pt x="14408" y="15928"/>
                  </a:lnTo>
                  <a:cubicBezTo>
                    <a:pt x="15351" y="14955"/>
                    <a:pt x="15837" y="13709"/>
                    <a:pt x="15837" y="12463"/>
                  </a:cubicBezTo>
                  <a:lnTo>
                    <a:pt x="15837" y="12463"/>
                  </a:lnTo>
                  <a:cubicBezTo>
                    <a:pt x="15837" y="12189"/>
                    <a:pt x="15806" y="11946"/>
                    <a:pt x="15776" y="11703"/>
                  </a:cubicBezTo>
                  <a:cubicBezTo>
                    <a:pt x="16506" y="10943"/>
                    <a:pt x="16870" y="9970"/>
                    <a:pt x="16870" y="8997"/>
                  </a:cubicBezTo>
                  <a:cubicBezTo>
                    <a:pt x="16870" y="8025"/>
                    <a:pt x="16475" y="7022"/>
                    <a:pt x="15746" y="6262"/>
                  </a:cubicBezTo>
                  <a:cubicBezTo>
                    <a:pt x="14986" y="5502"/>
                    <a:pt x="13983" y="5137"/>
                    <a:pt x="12980" y="5137"/>
                  </a:cubicBezTo>
                  <a:cubicBezTo>
                    <a:pt x="12433" y="5137"/>
                    <a:pt x="11916" y="5228"/>
                    <a:pt x="11399" y="5441"/>
                  </a:cubicBezTo>
                  <a:cubicBezTo>
                    <a:pt x="11642" y="4955"/>
                    <a:pt x="11733" y="4408"/>
                    <a:pt x="11733" y="3891"/>
                  </a:cubicBezTo>
                  <a:lnTo>
                    <a:pt x="11733" y="3891"/>
                  </a:lnTo>
                  <a:cubicBezTo>
                    <a:pt x="11733" y="2888"/>
                    <a:pt x="11369" y="1885"/>
                    <a:pt x="10609" y="1125"/>
                  </a:cubicBezTo>
                  <a:cubicBezTo>
                    <a:pt x="9849" y="365"/>
                    <a:pt x="8846" y="0"/>
                    <a:pt x="7843" y="0"/>
                  </a:cubicBezTo>
                  <a:cubicBezTo>
                    <a:pt x="6870" y="0"/>
                    <a:pt x="5897" y="365"/>
                    <a:pt x="5168" y="1095"/>
                  </a:cubicBezTo>
                  <a:cubicBezTo>
                    <a:pt x="4894" y="1034"/>
                    <a:pt x="4651" y="1034"/>
                    <a:pt x="4408" y="1034"/>
                  </a:cubicBezTo>
                  <a:cubicBezTo>
                    <a:pt x="3162" y="1034"/>
                    <a:pt x="1885" y="1490"/>
                    <a:pt x="943" y="2462"/>
                  </a:cubicBezTo>
                  <a:lnTo>
                    <a:pt x="943" y="2462"/>
                  </a:lnTo>
                  <a:cubicBezTo>
                    <a:pt x="305" y="3101"/>
                    <a:pt x="1" y="3921"/>
                    <a:pt x="1" y="4772"/>
                  </a:cubicBezTo>
                  <a:cubicBezTo>
                    <a:pt x="1" y="5593"/>
                    <a:pt x="305" y="6444"/>
                    <a:pt x="943" y="7083"/>
                  </a:cubicBezTo>
                  <a:lnTo>
                    <a:pt x="943" y="7083"/>
                  </a:lnTo>
                  <a:cubicBezTo>
                    <a:pt x="1581" y="7721"/>
                    <a:pt x="2432" y="8055"/>
                    <a:pt x="3253" y="8055"/>
                  </a:cubicBezTo>
                  <a:cubicBezTo>
                    <a:pt x="4104" y="8055"/>
                    <a:pt x="4955" y="7721"/>
                    <a:pt x="5594" y="7083"/>
                  </a:cubicBezTo>
                  <a:cubicBezTo>
                    <a:pt x="5989" y="6687"/>
                    <a:pt x="6201" y="6140"/>
                    <a:pt x="6201" y="5593"/>
                  </a:cubicBezTo>
                  <a:cubicBezTo>
                    <a:pt x="6201" y="5046"/>
                    <a:pt x="5989" y="4499"/>
                    <a:pt x="5594" y="4104"/>
                  </a:cubicBezTo>
                  <a:cubicBezTo>
                    <a:pt x="5168" y="3678"/>
                    <a:pt x="4621" y="3465"/>
                    <a:pt x="4074" y="3465"/>
                  </a:cubicBezTo>
                  <a:cubicBezTo>
                    <a:pt x="3739" y="3465"/>
                    <a:pt x="3405" y="3557"/>
                    <a:pt x="3071" y="3709"/>
                  </a:cubicBezTo>
                  <a:close/>
                  <a:moveTo>
                    <a:pt x="15411" y="1703"/>
                  </a:moveTo>
                  <a:lnTo>
                    <a:pt x="15411" y="3374"/>
                  </a:lnTo>
                  <a:cubicBezTo>
                    <a:pt x="15411" y="4225"/>
                    <a:pt x="15320" y="4438"/>
                    <a:pt x="14925" y="4438"/>
                  </a:cubicBezTo>
                  <a:cubicBezTo>
                    <a:pt x="14803" y="4438"/>
                    <a:pt x="14712" y="4408"/>
                    <a:pt x="14621" y="4377"/>
                  </a:cubicBezTo>
                  <a:cubicBezTo>
                    <a:pt x="14256" y="4286"/>
                    <a:pt x="13618" y="4165"/>
                    <a:pt x="12493" y="4712"/>
                  </a:cubicBez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63" y="4712"/>
                  </a:lnTo>
                  <a:lnTo>
                    <a:pt x="12463" y="4712"/>
                  </a:lnTo>
                  <a:lnTo>
                    <a:pt x="12463" y="4712"/>
                  </a:lnTo>
                  <a:lnTo>
                    <a:pt x="12463" y="4742"/>
                  </a:lnTo>
                  <a:lnTo>
                    <a:pt x="12463" y="4742"/>
                  </a:lnTo>
                  <a:cubicBezTo>
                    <a:pt x="12433" y="4742"/>
                    <a:pt x="12402" y="4742"/>
                    <a:pt x="12372" y="4742"/>
                  </a:cubicBezTo>
                  <a:lnTo>
                    <a:pt x="12372" y="4742"/>
                  </a:lnTo>
                  <a:lnTo>
                    <a:pt x="12372" y="4742"/>
                  </a:lnTo>
                  <a:lnTo>
                    <a:pt x="12372" y="4742"/>
                  </a:lnTo>
                  <a:cubicBezTo>
                    <a:pt x="12341" y="4742"/>
                    <a:pt x="12311" y="4742"/>
                    <a:pt x="12281" y="4742"/>
                  </a:cubicBez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cubicBezTo>
                    <a:pt x="12220" y="4681"/>
                    <a:pt x="12220" y="4681"/>
                    <a:pt x="12220" y="4681"/>
                  </a:cubicBezTo>
                  <a:lnTo>
                    <a:pt x="12220" y="4681"/>
                  </a:lnTo>
                  <a:lnTo>
                    <a:pt x="12220" y="4681"/>
                  </a:lnTo>
                  <a:lnTo>
                    <a:pt x="12220" y="4681"/>
                  </a:lnTo>
                  <a:lnTo>
                    <a:pt x="12189" y="4681"/>
                  </a:lnTo>
                  <a:lnTo>
                    <a:pt x="12189" y="468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29" y="4590"/>
                  </a:lnTo>
                  <a:lnTo>
                    <a:pt x="12129" y="4590"/>
                  </a:lnTo>
                  <a:cubicBezTo>
                    <a:pt x="12129" y="4560"/>
                    <a:pt x="12129" y="4529"/>
                    <a:pt x="12129" y="4469"/>
                  </a:cubicBezTo>
                  <a:lnTo>
                    <a:pt x="12129" y="4469"/>
                  </a:lnTo>
                  <a:lnTo>
                    <a:pt x="12129" y="4469"/>
                  </a:lnTo>
                  <a:lnTo>
                    <a:pt x="12129" y="4469"/>
                  </a:lnTo>
                  <a:cubicBezTo>
                    <a:pt x="12129" y="4438"/>
                    <a:pt x="12129" y="4408"/>
                    <a:pt x="12129" y="4377"/>
                  </a:cubicBezTo>
                  <a:lnTo>
                    <a:pt x="12129" y="4377"/>
                  </a:lnTo>
                  <a:lnTo>
                    <a:pt x="12129" y="4377"/>
                  </a:lnTo>
                  <a:lnTo>
                    <a:pt x="12129" y="4377"/>
                  </a:lnTo>
                  <a:lnTo>
                    <a:pt x="12129" y="4377"/>
                  </a:lnTo>
                  <a:lnTo>
                    <a:pt x="12129" y="4377"/>
                  </a:lnTo>
                  <a:lnTo>
                    <a:pt x="12159" y="4377"/>
                  </a:lnTo>
                  <a:lnTo>
                    <a:pt x="12159" y="4377"/>
                  </a:lnTo>
                  <a:lnTo>
                    <a:pt x="12159" y="4347"/>
                  </a:lnTo>
                  <a:lnTo>
                    <a:pt x="12159" y="4347"/>
                  </a:lnTo>
                  <a:cubicBezTo>
                    <a:pt x="12706" y="3253"/>
                    <a:pt x="12554" y="2614"/>
                    <a:pt x="12493" y="2250"/>
                  </a:cubicBezTo>
                  <a:cubicBezTo>
                    <a:pt x="12463" y="2128"/>
                    <a:pt x="12433" y="2037"/>
                    <a:pt x="12433" y="1946"/>
                  </a:cubicBezTo>
                  <a:cubicBezTo>
                    <a:pt x="12433" y="1551"/>
                    <a:pt x="12645" y="1459"/>
                    <a:pt x="13496" y="1429"/>
                  </a:cubicBezTo>
                  <a:lnTo>
                    <a:pt x="15168" y="1429"/>
                  </a:lnTo>
                  <a:cubicBezTo>
                    <a:pt x="15320" y="1429"/>
                    <a:pt x="15411" y="1551"/>
                    <a:pt x="15411" y="1703"/>
                  </a:cubicBezTo>
                  <a:close/>
                  <a:moveTo>
                    <a:pt x="12888" y="3982"/>
                  </a:moveTo>
                  <a:cubicBezTo>
                    <a:pt x="13192" y="3070"/>
                    <a:pt x="13071" y="2493"/>
                    <a:pt x="12980" y="2158"/>
                  </a:cubicBezTo>
                  <a:cubicBezTo>
                    <a:pt x="12980" y="2067"/>
                    <a:pt x="12949" y="1976"/>
                    <a:pt x="12949" y="1946"/>
                  </a:cubicBezTo>
                  <a:cubicBezTo>
                    <a:pt x="12949" y="1946"/>
                    <a:pt x="13071" y="1976"/>
                    <a:pt x="13496" y="1976"/>
                  </a:cubicBezTo>
                  <a:lnTo>
                    <a:pt x="14895" y="1976"/>
                  </a:lnTo>
                  <a:lnTo>
                    <a:pt x="14895" y="3374"/>
                  </a:lnTo>
                  <a:cubicBezTo>
                    <a:pt x="14895" y="3800"/>
                    <a:pt x="14925" y="3921"/>
                    <a:pt x="14925" y="3921"/>
                  </a:cubicBezTo>
                  <a:cubicBezTo>
                    <a:pt x="14864" y="3921"/>
                    <a:pt x="14803" y="3891"/>
                    <a:pt x="14712" y="3861"/>
                  </a:cubicBezTo>
                  <a:cubicBezTo>
                    <a:pt x="14378" y="3800"/>
                    <a:pt x="13800" y="3648"/>
                    <a:pt x="12888" y="3982"/>
                  </a:cubicBezTo>
                  <a:close/>
                  <a:moveTo>
                    <a:pt x="15624" y="11064"/>
                  </a:moveTo>
                  <a:cubicBezTo>
                    <a:pt x="15411" y="10304"/>
                    <a:pt x="15016" y="9605"/>
                    <a:pt x="14408" y="8997"/>
                  </a:cubicBezTo>
                  <a:cubicBezTo>
                    <a:pt x="13466" y="8055"/>
                    <a:pt x="12220" y="7569"/>
                    <a:pt x="10943" y="7569"/>
                  </a:cubicBezTo>
                  <a:cubicBezTo>
                    <a:pt x="10426" y="7569"/>
                    <a:pt x="9910" y="7660"/>
                    <a:pt x="9423" y="7812"/>
                  </a:cubicBezTo>
                  <a:lnTo>
                    <a:pt x="10609" y="6627"/>
                  </a:lnTo>
                  <a:cubicBezTo>
                    <a:pt x="11247" y="5988"/>
                    <a:pt x="12129" y="5654"/>
                    <a:pt x="12980" y="5654"/>
                  </a:cubicBezTo>
                  <a:cubicBezTo>
                    <a:pt x="13831" y="5654"/>
                    <a:pt x="14712" y="5988"/>
                    <a:pt x="15351" y="6627"/>
                  </a:cubicBezTo>
                  <a:cubicBezTo>
                    <a:pt x="16019" y="7295"/>
                    <a:pt x="16354" y="8146"/>
                    <a:pt x="16354" y="8997"/>
                  </a:cubicBezTo>
                  <a:cubicBezTo>
                    <a:pt x="16354" y="9727"/>
                    <a:pt x="16110" y="10456"/>
                    <a:pt x="15624" y="11064"/>
                  </a:cubicBezTo>
                  <a:close/>
                  <a:moveTo>
                    <a:pt x="9059" y="7447"/>
                  </a:moveTo>
                  <a:cubicBezTo>
                    <a:pt x="9211" y="6961"/>
                    <a:pt x="9302" y="6444"/>
                    <a:pt x="9302" y="5897"/>
                  </a:cubicBezTo>
                  <a:lnTo>
                    <a:pt x="9302" y="5897"/>
                  </a:lnTo>
                  <a:cubicBezTo>
                    <a:pt x="9302" y="4651"/>
                    <a:pt x="8815" y="3405"/>
                    <a:pt x="7873" y="2462"/>
                  </a:cubicBezTo>
                  <a:cubicBezTo>
                    <a:pt x="7265" y="1855"/>
                    <a:pt x="6566" y="1459"/>
                    <a:pt x="5806" y="1216"/>
                  </a:cubicBezTo>
                  <a:cubicBezTo>
                    <a:pt x="6384" y="760"/>
                    <a:pt x="7113" y="517"/>
                    <a:pt x="7843" y="517"/>
                  </a:cubicBezTo>
                  <a:cubicBezTo>
                    <a:pt x="8724" y="517"/>
                    <a:pt x="9575" y="851"/>
                    <a:pt x="10244" y="1490"/>
                  </a:cubicBezTo>
                  <a:cubicBezTo>
                    <a:pt x="10882" y="2158"/>
                    <a:pt x="11217" y="3010"/>
                    <a:pt x="11217" y="3891"/>
                  </a:cubicBezTo>
                  <a:lnTo>
                    <a:pt x="11217" y="3891"/>
                  </a:lnTo>
                  <a:cubicBezTo>
                    <a:pt x="11217" y="4742"/>
                    <a:pt x="10882" y="5593"/>
                    <a:pt x="10244" y="6262"/>
                  </a:cubicBezTo>
                  <a:close/>
                  <a:moveTo>
                    <a:pt x="14682" y="11216"/>
                  </a:moveTo>
                  <a:cubicBezTo>
                    <a:pt x="14834" y="11368"/>
                    <a:pt x="14834" y="11612"/>
                    <a:pt x="14682" y="11794"/>
                  </a:cubicBezTo>
                  <a:cubicBezTo>
                    <a:pt x="14499" y="11946"/>
                    <a:pt x="14256" y="11946"/>
                    <a:pt x="14104" y="11794"/>
                  </a:cubicBezTo>
                  <a:cubicBezTo>
                    <a:pt x="13922" y="11612"/>
                    <a:pt x="13922" y="11368"/>
                    <a:pt x="14104" y="11216"/>
                  </a:cubicBezTo>
                  <a:cubicBezTo>
                    <a:pt x="14256" y="11034"/>
                    <a:pt x="14499" y="11034"/>
                    <a:pt x="14682" y="11216"/>
                  </a:cubicBezTo>
                  <a:close/>
                  <a:moveTo>
                    <a:pt x="13770" y="9727"/>
                  </a:moveTo>
                  <a:cubicBezTo>
                    <a:pt x="13922" y="9879"/>
                    <a:pt x="13922" y="10122"/>
                    <a:pt x="13770" y="10304"/>
                  </a:cubicBezTo>
                  <a:cubicBezTo>
                    <a:pt x="13618" y="10456"/>
                    <a:pt x="13344" y="10456"/>
                    <a:pt x="13192" y="10304"/>
                  </a:cubicBezTo>
                  <a:cubicBezTo>
                    <a:pt x="13040" y="10122"/>
                    <a:pt x="13040" y="9879"/>
                    <a:pt x="13192" y="9727"/>
                  </a:cubicBezTo>
                  <a:cubicBezTo>
                    <a:pt x="13344" y="9545"/>
                    <a:pt x="13618" y="9545"/>
                    <a:pt x="13770" y="9727"/>
                  </a:cubicBezTo>
                  <a:close/>
                  <a:moveTo>
                    <a:pt x="12341" y="8876"/>
                  </a:moveTo>
                  <a:cubicBezTo>
                    <a:pt x="12493" y="9028"/>
                    <a:pt x="12493" y="9301"/>
                    <a:pt x="12341" y="9453"/>
                  </a:cubicBezTo>
                  <a:cubicBezTo>
                    <a:pt x="12189" y="9605"/>
                    <a:pt x="11916" y="9605"/>
                    <a:pt x="11764" y="9453"/>
                  </a:cubicBezTo>
                  <a:cubicBezTo>
                    <a:pt x="11612" y="9301"/>
                    <a:pt x="11612" y="9028"/>
                    <a:pt x="11764" y="8876"/>
                  </a:cubicBezTo>
                  <a:cubicBezTo>
                    <a:pt x="11916" y="8724"/>
                    <a:pt x="12189" y="8724"/>
                    <a:pt x="12341" y="8876"/>
                  </a:cubicBezTo>
                  <a:close/>
                  <a:moveTo>
                    <a:pt x="10700" y="8694"/>
                  </a:moveTo>
                  <a:cubicBezTo>
                    <a:pt x="10852" y="8876"/>
                    <a:pt x="10852" y="9119"/>
                    <a:pt x="10700" y="9271"/>
                  </a:cubicBezTo>
                  <a:cubicBezTo>
                    <a:pt x="10548" y="9423"/>
                    <a:pt x="10274" y="9423"/>
                    <a:pt x="10122" y="9271"/>
                  </a:cubicBezTo>
                  <a:cubicBezTo>
                    <a:pt x="9970" y="9119"/>
                    <a:pt x="9970" y="8876"/>
                    <a:pt x="10122" y="8694"/>
                  </a:cubicBezTo>
                  <a:cubicBezTo>
                    <a:pt x="10274" y="8542"/>
                    <a:pt x="10548" y="8542"/>
                    <a:pt x="10700" y="8694"/>
                  </a:cubicBezTo>
                  <a:close/>
                  <a:moveTo>
                    <a:pt x="9150" y="9301"/>
                  </a:moveTo>
                  <a:cubicBezTo>
                    <a:pt x="9302" y="9484"/>
                    <a:pt x="9302" y="9727"/>
                    <a:pt x="9150" y="9879"/>
                  </a:cubicBezTo>
                  <a:cubicBezTo>
                    <a:pt x="8998" y="10061"/>
                    <a:pt x="8724" y="10061"/>
                    <a:pt x="8572" y="9879"/>
                  </a:cubicBezTo>
                  <a:cubicBezTo>
                    <a:pt x="8420" y="9727"/>
                    <a:pt x="8420" y="9484"/>
                    <a:pt x="8572" y="9301"/>
                  </a:cubicBezTo>
                  <a:cubicBezTo>
                    <a:pt x="8724" y="9149"/>
                    <a:pt x="8998" y="9149"/>
                    <a:pt x="9150" y="9301"/>
                  </a:cubicBezTo>
                  <a:close/>
                  <a:moveTo>
                    <a:pt x="5654" y="2189"/>
                  </a:moveTo>
                  <a:cubicBezTo>
                    <a:pt x="5806" y="2371"/>
                    <a:pt x="5806" y="2614"/>
                    <a:pt x="5654" y="2766"/>
                  </a:cubicBezTo>
                  <a:cubicBezTo>
                    <a:pt x="5502" y="2918"/>
                    <a:pt x="5229" y="2918"/>
                    <a:pt x="5077" y="2766"/>
                  </a:cubicBezTo>
                  <a:cubicBezTo>
                    <a:pt x="4925" y="2614"/>
                    <a:pt x="4925" y="2371"/>
                    <a:pt x="5077" y="2189"/>
                  </a:cubicBezTo>
                  <a:cubicBezTo>
                    <a:pt x="5229" y="2037"/>
                    <a:pt x="5502" y="2037"/>
                    <a:pt x="5654" y="2189"/>
                  </a:cubicBezTo>
                  <a:close/>
                  <a:moveTo>
                    <a:pt x="7144" y="3101"/>
                  </a:moveTo>
                  <a:cubicBezTo>
                    <a:pt x="7296" y="3253"/>
                    <a:pt x="7296" y="3526"/>
                    <a:pt x="7144" y="3678"/>
                  </a:cubicBezTo>
                  <a:cubicBezTo>
                    <a:pt x="6992" y="3830"/>
                    <a:pt x="6718" y="3830"/>
                    <a:pt x="6566" y="3678"/>
                  </a:cubicBezTo>
                  <a:cubicBezTo>
                    <a:pt x="6414" y="3526"/>
                    <a:pt x="6414" y="3253"/>
                    <a:pt x="6566" y="3101"/>
                  </a:cubicBezTo>
                  <a:cubicBezTo>
                    <a:pt x="6718" y="2949"/>
                    <a:pt x="6992" y="2949"/>
                    <a:pt x="7144" y="3101"/>
                  </a:cubicBezTo>
                  <a:close/>
                  <a:moveTo>
                    <a:pt x="7964" y="4529"/>
                  </a:moveTo>
                  <a:cubicBezTo>
                    <a:pt x="8147" y="4681"/>
                    <a:pt x="8147" y="4924"/>
                    <a:pt x="7964" y="5107"/>
                  </a:cubicBezTo>
                  <a:cubicBezTo>
                    <a:pt x="7812" y="5259"/>
                    <a:pt x="7569" y="5259"/>
                    <a:pt x="7417" y="5107"/>
                  </a:cubicBezTo>
                  <a:cubicBezTo>
                    <a:pt x="7235" y="4924"/>
                    <a:pt x="7235" y="4681"/>
                    <a:pt x="7417" y="4529"/>
                  </a:cubicBezTo>
                  <a:cubicBezTo>
                    <a:pt x="7569" y="4347"/>
                    <a:pt x="7812" y="4347"/>
                    <a:pt x="7964" y="4529"/>
                  </a:cubicBezTo>
                  <a:close/>
                  <a:moveTo>
                    <a:pt x="8147" y="6171"/>
                  </a:moveTo>
                  <a:cubicBezTo>
                    <a:pt x="8329" y="6323"/>
                    <a:pt x="8329" y="6596"/>
                    <a:pt x="8147" y="6748"/>
                  </a:cubicBezTo>
                  <a:cubicBezTo>
                    <a:pt x="7995" y="6900"/>
                    <a:pt x="7752" y="6900"/>
                    <a:pt x="7569" y="6748"/>
                  </a:cubicBezTo>
                  <a:cubicBezTo>
                    <a:pt x="7417" y="6596"/>
                    <a:pt x="7417" y="6323"/>
                    <a:pt x="7569" y="6171"/>
                  </a:cubicBezTo>
                  <a:cubicBezTo>
                    <a:pt x="7752" y="6019"/>
                    <a:pt x="7995" y="6019"/>
                    <a:pt x="8147" y="6171"/>
                  </a:cubicBezTo>
                  <a:close/>
                  <a:moveTo>
                    <a:pt x="7539" y="7721"/>
                  </a:moveTo>
                  <a:cubicBezTo>
                    <a:pt x="7691" y="7873"/>
                    <a:pt x="7691" y="8146"/>
                    <a:pt x="7539" y="8298"/>
                  </a:cubicBezTo>
                  <a:cubicBezTo>
                    <a:pt x="7387" y="8450"/>
                    <a:pt x="7144" y="8450"/>
                    <a:pt x="6961" y="8298"/>
                  </a:cubicBezTo>
                  <a:cubicBezTo>
                    <a:pt x="6809" y="8146"/>
                    <a:pt x="6809" y="7873"/>
                    <a:pt x="6961" y="7721"/>
                  </a:cubicBezTo>
                  <a:cubicBezTo>
                    <a:pt x="7144" y="7569"/>
                    <a:pt x="7387" y="7569"/>
                    <a:pt x="7539" y="77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91439" y="4562310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13800" y="13162"/>
                  </a:moveTo>
                  <a:cubicBezTo>
                    <a:pt x="14043" y="13283"/>
                    <a:pt x="14347" y="13253"/>
                    <a:pt x="14560" y="13040"/>
                  </a:cubicBezTo>
                  <a:cubicBezTo>
                    <a:pt x="14803" y="12797"/>
                    <a:pt x="14803" y="12402"/>
                    <a:pt x="14560" y="12159"/>
                  </a:cubicBezTo>
                  <a:cubicBezTo>
                    <a:pt x="14317" y="11885"/>
                    <a:pt x="13891" y="11885"/>
                    <a:pt x="13648" y="12159"/>
                  </a:cubicBezTo>
                  <a:cubicBezTo>
                    <a:pt x="13496" y="12311"/>
                    <a:pt x="13435" y="12523"/>
                    <a:pt x="13466" y="12736"/>
                  </a:cubicBezTo>
                  <a:cubicBezTo>
                    <a:pt x="13253" y="12827"/>
                    <a:pt x="13040" y="12888"/>
                    <a:pt x="12797" y="12888"/>
                  </a:cubicBezTo>
                  <a:cubicBezTo>
                    <a:pt x="12371" y="12888"/>
                    <a:pt x="11976" y="12706"/>
                    <a:pt x="11672" y="12402"/>
                  </a:cubicBezTo>
                  <a:cubicBezTo>
                    <a:pt x="11368" y="12098"/>
                    <a:pt x="11186" y="11703"/>
                    <a:pt x="11186" y="11277"/>
                  </a:cubicBezTo>
                  <a:cubicBezTo>
                    <a:pt x="11186" y="10882"/>
                    <a:pt x="11368" y="10456"/>
                    <a:pt x="11672" y="10153"/>
                  </a:cubicBezTo>
                  <a:cubicBezTo>
                    <a:pt x="12189" y="9636"/>
                    <a:pt x="12919" y="9362"/>
                    <a:pt x="13618" y="9362"/>
                  </a:cubicBezTo>
                  <a:cubicBezTo>
                    <a:pt x="14317" y="9362"/>
                    <a:pt x="15016" y="9636"/>
                    <a:pt x="15563" y="10153"/>
                  </a:cubicBezTo>
                  <a:lnTo>
                    <a:pt x="15563" y="10153"/>
                  </a:lnTo>
                  <a:cubicBezTo>
                    <a:pt x="16080" y="10700"/>
                    <a:pt x="16353" y="11399"/>
                    <a:pt x="16353" y="12098"/>
                  </a:cubicBezTo>
                  <a:cubicBezTo>
                    <a:pt x="16353" y="12797"/>
                    <a:pt x="16080" y="13496"/>
                    <a:pt x="15563" y="14043"/>
                  </a:cubicBezTo>
                  <a:cubicBezTo>
                    <a:pt x="14712" y="14894"/>
                    <a:pt x="13587" y="15320"/>
                    <a:pt x="12463" y="15320"/>
                  </a:cubicBezTo>
                  <a:cubicBezTo>
                    <a:pt x="11338" y="15320"/>
                    <a:pt x="10213" y="14894"/>
                    <a:pt x="9393" y="14043"/>
                  </a:cubicBezTo>
                  <a:cubicBezTo>
                    <a:pt x="8542" y="13192"/>
                    <a:pt x="8116" y="12067"/>
                    <a:pt x="8116" y="10973"/>
                  </a:cubicBezTo>
                  <a:lnTo>
                    <a:pt x="8116" y="10973"/>
                  </a:lnTo>
                  <a:cubicBezTo>
                    <a:pt x="8116" y="9849"/>
                    <a:pt x="8542" y="8724"/>
                    <a:pt x="9393" y="7873"/>
                  </a:cubicBezTo>
                  <a:lnTo>
                    <a:pt x="12523" y="4742"/>
                  </a:lnTo>
                  <a:cubicBezTo>
                    <a:pt x="12615" y="4621"/>
                    <a:pt x="12615" y="4469"/>
                    <a:pt x="12523" y="4347"/>
                  </a:cubicBezTo>
                  <a:cubicBezTo>
                    <a:pt x="12432" y="4256"/>
                    <a:pt x="12250" y="4256"/>
                    <a:pt x="12159" y="4347"/>
                  </a:cubicBezTo>
                  <a:lnTo>
                    <a:pt x="9818" y="6687"/>
                  </a:lnTo>
                  <a:lnTo>
                    <a:pt x="9818" y="6687"/>
                  </a:lnTo>
                  <a:lnTo>
                    <a:pt x="8998" y="7508"/>
                  </a:lnTo>
                  <a:cubicBezTo>
                    <a:pt x="8146" y="8359"/>
                    <a:pt x="7052" y="8785"/>
                    <a:pt x="5928" y="8785"/>
                  </a:cubicBezTo>
                  <a:cubicBezTo>
                    <a:pt x="4803" y="8785"/>
                    <a:pt x="3678" y="8359"/>
                    <a:pt x="2827" y="7508"/>
                  </a:cubicBezTo>
                  <a:cubicBezTo>
                    <a:pt x="1976" y="6657"/>
                    <a:pt x="1551" y="5532"/>
                    <a:pt x="1551" y="4408"/>
                  </a:cubicBezTo>
                  <a:lnTo>
                    <a:pt x="1551" y="4408"/>
                  </a:lnTo>
                  <a:cubicBezTo>
                    <a:pt x="1551" y="3283"/>
                    <a:pt x="1976" y="2189"/>
                    <a:pt x="2827" y="1338"/>
                  </a:cubicBezTo>
                  <a:lnTo>
                    <a:pt x="2827" y="1338"/>
                  </a:lnTo>
                  <a:cubicBezTo>
                    <a:pt x="3374" y="791"/>
                    <a:pt x="4073" y="517"/>
                    <a:pt x="4773" y="517"/>
                  </a:cubicBezTo>
                  <a:cubicBezTo>
                    <a:pt x="5472" y="517"/>
                    <a:pt x="6171" y="791"/>
                    <a:pt x="6718" y="1338"/>
                  </a:cubicBezTo>
                  <a:lnTo>
                    <a:pt x="6718" y="1338"/>
                  </a:lnTo>
                  <a:cubicBezTo>
                    <a:pt x="7265" y="1855"/>
                    <a:pt x="7508" y="2554"/>
                    <a:pt x="7508" y="3283"/>
                  </a:cubicBezTo>
                  <a:cubicBezTo>
                    <a:pt x="7508" y="3982"/>
                    <a:pt x="7265" y="4681"/>
                    <a:pt x="6718" y="5228"/>
                  </a:cubicBezTo>
                  <a:cubicBezTo>
                    <a:pt x="6414" y="5532"/>
                    <a:pt x="5988" y="5684"/>
                    <a:pt x="5593" y="5684"/>
                  </a:cubicBezTo>
                  <a:cubicBezTo>
                    <a:pt x="5198" y="5684"/>
                    <a:pt x="4773" y="5532"/>
                    <a:pt x="4469" y="5228"/>
                  </a:cubicBezTo>
                  <a:cubicBezTo>
                    <a:pt x="4165" y="4894"/>
                    <a:pt x="4013" y="4499"/>
                    <a:pt x="4013" y="4104"/>
                  </a:cubicBezTo>
                  <a:cubicBezTo>
                    <a:pt x="4013" y="3861"/>
                    <a:pt x="4043" y="3617"/>
                    <a:pt x="4165" y="3405"/>
                  </a:cubicBezTo>
                  <a:cubicBezTo>
                    <a:pt x="4347" y="3435"/>
                    <a:pt x="4560" y="3374"/>
                    <a:pt x="4742" y="3222"/>
                  </a:cubicBezTo>
                  <a:cubicBezTo>
                    <a:pt x="4985" y="2979"/>
                    <a:pt x="4985" y="2584"/>
                    <a:pt x="4742" y="2310"/>
                  </a:cubicBezTo>
                  <a:cubicBezTo>
                    <a:pt x="4469" y="2067"/>
                    <a:pt x="4073" y="2067"/>
                    <a:pt x="3830" y="2310"/>
                  </a:cubicBezTo>
                  <a:cubicBezTo>
                    <a:pt x="3618" y="2523"/>
                    <a:pt x="3587" y="2858"/>
                    <a:pt x="3709" y="3101"/>
                  </a:cubicBezTo>
                  <a:cubicBezTo>
                    <a:pt x="3557" y="3405"/>
                    <a:pt x="3466" y="3739"/>
                    <a:pt x="3466" y="4104"/>
                  </a:cubicBezTo>
                  <a:cubicBezTo>
                    <a:pt x="3466" y="4621"/>
                    <a:pt x="3678" y="5168"/>
                    <a:pt x="4104" y="5593"/>
                  </a:cubicBezTo>
                  <a:cubicBezTo>
                    <a:pt x="4499" y="5988"/>
                    <a:pt x="5046" y="6201"/>
                    <a:pt x="5593" y="6201"/>
                  </a:cubicBezTo>
                  <a:cubicBezTo>
                    <a:pt x="6140" y="6201"/>
                    <a:pt x="6687" y="5988"/>
                    <a:pt x="7083" y="5593"/>
                  </a:cubicBezTo>
                  <a:cubicBezTo>
                    <a:pt x="7721" y="4955"/>
                    <a:pt x="8055" y="4104"/>
                    <a:pt x="8055" y="3283"/>
                  </a:cubicBezTo>
                  <a:cubicBezTo>
                    <a:pt x="8055" y="2432"/>
                    <a:pt x="7721" y="1611"/>
                    <a:pt x="7083" y="973"/>
                  </a:cubicBezTo>
                  <a:lnTo>
                    <a:pt x="7083" y="943"/>
                  </a:lnTo>
                  <a:cubicBezTo>
                    <a:pt x="6444" y="304"/>
                    <a:pt x="5624" y="0"/>
                    <a:pt x="4773" y="0"/>
                  </a:cubicBezTo>
                  <a:cubicBezTo>
                    <a:pt x="3952" y="0"/>
                    <a:pt x="3101" y="304"/>
                    <a:pt x="2462" y="943"/>
                  </a:cubicBezTo>
                  <a:lnTo>
                    <a:pt x="2462" y="943"/>
                  </a:lnTo>
                  <a:lnTo>
                    <a:pt x="2462" y="943"/>
                  </a:lnTo>
                  <a:cubicBezTo>
                    <a:pt x="1520" y="1915"/>
                    <a:pt x="1034" y="3162"/>
                    <a:pt x="1034" y="4408"/>
                  </a:cubicBezTo>
                  <a:lnTo>
                    <a:pt x="1034" y="4408"/>
                  </a:lnTo>
                  <a:cubicBezTo>
                    <a:pt x="1034" y="4651"/>
                    <a:pt x="1064" y="4924"/>
                    <a:pt x="1095" y="5168"/>
                  </a:cubicBezTo>
                  <a:cubicBezTo>
                    <a:pt x="365" y="5928"/>
                    <a:pt x="0" y="6900"/>
                    <a:pt x="0" y="7873"/>
                  </a:cubicBezTo>
                  <a:cubicBezTo>
                    <a:pt x="0" y="8846"/>
                    <a:pt x="396" y="9849"/>
                    <a:pt x="1125" y="10608"/>
                  </a:cubicBezTo>
                  <a:cubicBezTo>
                    <a:pt x="1885" y="11368"/>
                    <a:pt x="2888" y="11733"/>
                    <a:pt x="3891" y="11733"/>
                  </a:cubicBezTo>
                  <a:cubicBezTo>
                    <a:pt x="4438" y="11733"/>
                    <a:pt x="4955" y="11642"/>
                    <a:pt x="5472" y="11429"/>
                  </a:cubicBezTo>
                  <a:cubicBezTo>
                    <a:pt x="5228" y="11915"/>
                    <a:pt x="5137" y="12463"/>
                    <a:pt x="5137" y="12979"/>
                  </a:cubicBezTo>
                  <a:lnTo>
                    <a:pt x="5137" y="12979"/>
                  </a:lnTo>
                  <a:cubicBezTo>
                    <a:pt x="5137" y="13982"/>
                    <a:pt x="5502" y="14985"/>
                    <a:pt x="6262" y="15745"/>
                  </a:cubicBezTo>
                  <a:cubicBezTo>
                    <a:pt x="7022" y="16505"/>
                    <a:pt x="8025" y="16870"/>
                    <a:pt x="8998" y="16870"/>
                  </a:cubicBezTo>
                  <a:cubicBezTo>
                    <a:pt x="10001" y="16870"/>
                    <a:pt x="10973" y="16505"/>
                    <a:pt x="11703" y="15776"/>
                  </a:cubicBezTo>
                  <a:cubicBezTo>
                    <a:pt x="11946" y="15837"/>
                    <a:pt x="12219" y="15837"/>
                    <a:pt x="12463" y="15837"/>
                  </a:cubicBezTo>
                  <a:cubicBezTo>
                    <a:pt x="13709" y="15837"/>
                    <a:pt x="14985" y="15381"/>
                    <a:pt x="15928" y="14408"/>
                  </a:cubicBezTo>
                  <a:lnTo>
                    <a:pt x="15928" y="14408"/>
                  </a:lnTo>
                  <a:cubicBezTo>
                    <a:pt x="16566" y="13770"/>
                    <a:pt x="16870" y="12949"/>
                    <a:pt x="16870" y="12098"/>
                  </a:cubicBezTo>
                  <a:cubicBezTo>
                    <a:pt x="16870" y="11277"/>
                    <a:pt x="16566" y="10426"/>
                    <a:pt x="15928" y="9788"/>
                  </a:cubicBezTo>
                  <a:lnTo>
                    <a:pt x="15928" y="9788"/>
                  </a:lnTo>
                  <a:cubicBezTo>
                    <a:pt x="15289" y="9149"/>
                    <a:pt x="14438" y="8846"/>
                    <a:pt x="13618" y="8846"/>
                  </a:cubicBezTo>
                  <a:cubicBezTo>
                    <a:pt x="12767" y="8846"/>
                    <a:pt x="11916" y="9149"/>
                    <a:pt x="11277" y="9788"/>
                  </a:cubicBezTo>
                  <a:cubicBezTo>
                    <a:pt x="10882" y="10183"/>
                    <a:pt x="10669" y="10730"/>
                    <a:pt x="10669" y="11277"/>
                  </a:cubicBezTo>
                  <a:cubicBezTo>
                    <a:pt x="10669" y="11824"/>
                    <a:pt x="10882" y="12371"/>
                    <a:pt x="11277" y="12767"/>
                  </a:cubicBezTo>
                  <a:cubicBezTo>
                    <a:pt x="11703" y="13192"/>
                    <a:pt x="12250" y="13405"/>
                    <a:pt x="12797" y="13405"/>
                  </a:cubicBezTo>
                  <a:cubicBezTo>
                    <a:pt x="13131" y="13405"/>
                    <a:pt x="13496" y="13314"/>
                    <a:pt x="13800" y="13162"/>
                  </a:cubicBezTo>
                  <a:close/>
                  <a:moveTo>
                    <a:pt x="1459" y="15168"/>
                  </a:moveTo>
                  <a:lnTo>
                    <a:pt x="1459" y="13496"/>
                  </a:lnTo>
                  <a:cubicBezTo>
                    <a:pt x="1459" y="12645"/>
                    <a:pt x="1551" y="12432"/>
                    <a:pt x="1946" y="12432"/>
                  </a:cubicBezTo>
                  <a:cubicBezTo>
                    <a:pt x="2067" y="12432"/>
                    <a:pt x="2159" y="12463"/>
                    <a:pt x="2280" y="12493"/>
                  </a:cubicBezTo>
                  <a:cubicBezTo>
                    <a:pt x="2614" y="12584"/>
                    <a:pt x="3253" y="12706"/>
                    <a:pt x="4377" y="12159"/>
                  </a:cubicBez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408" y="12159"/>
                  </a:lnTo>
                  <a:lnTo>
                    <a:pt x="4408" y="12159"/>
                  </a:lnTo>
                  <a:lnTo>
                    <a:pt x="4408" y="12159"/>
                  </a:lnTo>
                  <a:lnTo>
                    <a:pt x="4408" y="12128"/>
                  </a:lnTo>
                  <a:lnTo>
                    <a:pt x="4408" y="12128"/>
                  </a:lnTo>
                  <a:cubicBezTo>
                    <a:pt x="4438" y="12128"/>
                    <a:pt x="4469" y="12128"/>
                    <a:pt x="4499" y="12128"/>
                  </a:cubicBezTo>
                  <a:lnTo>
                    <a:pt x="4499" y="12128"/>
                  </a:lnTo>
                  <a:lnTo>
                    <a:pt x="4499" y="12128"/>
                  </a:lnTo>
                  <a:lnTo>
                    <a:pt x="4499" y="12128"/>
                  </a:lnTo>
                  <a:cubicBezTo>
                    <a:pt x="4529" y="12128"/>
                    <a:pt x="4560" y="12128"/>
                    <a:pt x="4590" y="12128"/>
                  </a:cubicBez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51" y="12159"/>
                  </a:lnTo>
                  <a:cubicBezTo>
                    <a:pt x="4651" y="12189"/>
                    <a:pt x="4651" y="12189"/>
                    <a:pt x="4651" y="12189"/>
                  </a:cubicBezTo>
                  <a:lnTo>
                    <a:pt x="4651" y="12189"/>
                  </a:lnTo>
                  <a:lnTo>
                    <a:pt x="4651" y="12189"/>
                  </a:lnTo>
                  <a:lnTo>
                    <a:pt x="4681" y="12189"/>
                  </a:lnTo>
                  <a:lnTo>
                    <a:pt x="4681" y="12189"/>
                  </a:lnTo>
                  <a:lnTo>
                    <a:pt x="4681" y="12189"/>
                  </a:lnTo>
                  <a:lnTo>
                    <a:pt x="4681" y="1218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712" y="12219"/>
                  </a:lnTo>
                  <a:lnTo>
                    <a:pt x="4712" y="12219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42" y="12280"/>
                  </a:lnTo>
                  <a:lnTo>
                    <a:pt x="4742" y="12280"/>
                  </a:lnTo>
                  <a:lnTo>
                    <a:pt x="4742" y="12280"/>
                  </a:lnTo>
                  <a:cubicBezTo>
                    <a:pt x="4742" y="12311"/>
                    <a:pt x="4742" y="12341"/>
                    <a:pt x="4742" y="12402"/>
                  </a:cubicBezTo>
                  <a:lnTo>
                    <a:pt x="4742" y="12402"/>
                  </a:lnTo>
                  <a:lnTo>
                    <a:pt x="4742" y="12402"/>
                  </a:lnTo>
                  <a:lnTo>
                    <a:pt x="4742" y="12402"/>
                  </a:lnTo>
                  <a:cubicBezTo>
                    <a:pt x="4742" y="12432"/>
                    <a:pt x="4742" y="12463"/>
                    <a:pt x="4742" y="12493"/>
                  </a:cubicBez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12" y="12523"/>
                  </a:lnTo>
                  <a:lnTo>
                    <a:pt x="4712" y="12523"/>
                  </a:lnTo>
                  <a:cubicBezTo>
                    <a:pt x="4165" y="13618"/>
                    <a:pt x="4317" y="14256"/>
                    <a:pt x="4377" y="14621"/>
                  </a:cubicBezTo>
                  <a:cubicBezTo>
                    <a:pt x="4408" y="14742"/>
                    <a:pt x="4438" y="14833"/>
                    <a:pt x="4438" y="14925"/>
                  </a:cubicBezTo>
                  <a:cubicBezTo>
                    <a:pt x="4438" y="15320"/>
                    <a:pt x="4225" y="15411"/>
                    <a:pt x="3374" y="15441"/>
                  </a:cubicBezTo>
                  <a:lnTo>
                    <a:pt x="1703" y="15441"/>
                  </a:lnTo>
                  <a:cubicBezTo>
                    <a:pt x="1551" y="15441"/>
                    <a:pt x="1459" y="15320"/>
                    <a:pt x="1459" y="15168"/>
                  </a:cubicBezTo>
                  <a:close/>
                  <a:moveTo>
                    <a:pt x="3982" y="12888"/>
                  </a:moveTo>
                  <a:cubicBezTo>
                    <a:pt x="3678" y="13800"/>
                    <a:pt x="3800" y="14378"/>
                    <a:pt x="3891" y="14712"/>
                  </a:cubicBezTo>
                  <a:cubicBezTo>
                    <a:pt x="3891" y="14803"/>
                    <a:pt x="3921" y="14894"/>
                    <a:pt x="3921" y="14925"/>
                  </a:cubicBezTo>
                  <a:cubicBezTo>
                    <a:pt x="3921" y="14925"/>
                    <a:pt x="3800" y="14894"/>
                    <a:pt x="3374" y="14894"/>
                  </a:cubicBezTo>
                  <a:lnTo>
                    <a:pt x="1976" y="14894"/>
                  </a:lnTo>
                  <a:lnTo>
                    <a:pt x="1976" y="13496"/>
                  </a:lnTo>
                  <a:cubicBezTo>
                    <a:pt x="1976" y="13071"/>
                    <a:pt x="1946" y="12949"/>
                    <a:pt x="1946" y="12949"/>
                  </a:cubicBezTo>
                  <a:cubicBezTo>
                    <a:pt x="2007" y="12949"/>
                    <a:pt x="2067" y="12979"/>
                    <a:pt x="2159" y="13010"/>
                  </a:cubicBezTo>
                  <a:cubicBezTo>
                    <a:pt x="2493" y="13071"/>
                    <a:pt x="3070" y="13222"/>
                    <a:pt x="3982" y="12888"/>
                  </a:cubicBezTo>
                  <a:close/>
                  <a:moveTo>
                    <a:pt x="1247" y="5806"/>
                  </a:moveTo>
                  <a:cubicBezTo>
                    <a:pt x="1459" y="6566"/>
                    <a:pt x="1855" y="7265"/>
                    <a:pt x="2462" y="7873"/>
                  </a:cubicBezTo>
                  <a:cubicBezTo>
                    <a:pt x="3405" y="8815"/>
                    <a:pt x="4651" y="9301"/>
                    <a:pt x="5928" y="9301"/>
                  </a:cubicBezTo>
                  <a:cubicBezTo>
                    <a:pt x="6444" y="9301"/>
                    <a:pt x="6961" y="9210"/>
                    <a:pt x="7447" y="9058"/>
                  </a:cubicBezTo>
                  <a:lnTo>
                    <a:pt x="6262" y="10244"/>
                  </a:lnTo>
                  <a:cubicBezTo>
                    <a:pt x="5624" y="10882"/>
                    <a:pt x="4742" y="11216"/>
                    <a:pt x="3891" y="11216"/>
                  </a:cubicBezTo>
                  <a:cubicBezTo>
                    <a:pt x="3040" y="11216"/>
                    <a:pt x="2159" y="10882"/>
                    <a:pt x="1520" y="10244"/>
                  </a:cubicBezTo>
                  <a:cubicBezTo>
                    <a:pt x="851" y="9575"/>
                    <a:pt x="517" y="8724"/>
                    <a:pt x="517" y="7873"/>
                  </a:cubicBezTo>
                  <a:cubicBezTo>
                    <a:pt x="517" y="7143"/>
                    <a:pt x="760" y="6414"/>
                    <a:pt x="1247" y="5806"/>
                  </a:cubicBezTo>
                  <a:close/>
                  <a:moveTo>
                    <a:pt x="7812" y="9423"/>
                  </a:moveTo>
                  <a:cubicBezTo>
                    <a:pt x="7660" y="9909"/>
                    <a:pt x="7569" y="10426"/>
                    <a:pt x="7569" y="10973"/>
                  </a:cubicBezTo>
                  <a:lnTo>
                    <a:pt x="7569" y="10973"/>
                  </a:lnTo>
                  <a:cubicBezTo>
                    <a:pt x="7569" y="12219"/>
                    <a:pt x="8055" y="13466"/>
                    <a:pt x="8998" y="14408"/>
                  </a:cubicBezTo>
                  <a:cubicBezTo>
                    <a:pt x="9605" y="15016"/>
                    <a:pt x="10305" y="15411"/>
                    <a:pt x="11064" y="15654"/>
                  </a:cubicBezTo>
                  <a:cubicBezTo>
                    <a:pt x="10487" y="16110"/>
                    <a:pt x="9757" y="16353"/>
                    <a:pt x="9028" y="16353"/>
                  </a:cubicBezTo>
                  <a:cubicBezTo>
                    <a:pt x="8146" y="16353"/>
                    <a:pt x="7295" y="16019"/>
                    <a:pt x="6627" y="15350"/>
                  </a:cubicBezTo>
                  <a:cubicBezTo>
                    <a:pt x="5988" y="14712"/>
                    <a:pt x="5654" y="13861"/>
                    <a:pt x="5654" y="12979"/>
                  </a:cubicBezTo>
                  <a:lnTo>
                    <a:pt x="5654" y="12979"/>
                  </a:lnTo>
                  <a:cubicBezTo>
                    <a:pt x="5654" y="12128"/>
                    <a:pt x="5988" y="11277"/>
                    <a:pt x="6627" y="10608"/>
                  </a:cubicBezTo>
                  <a:close/>
                  <a:moveTo>
                    <a:pt x="2189" y="5654"/>
                  </a:moveTo>
                  <a:cubicBezTo>
                    <a:pt x="2037" y="5502"/>
                    <a:pt x="2037" y="5259"/>
                    <a:pt x="2189" y="5076"/>
                  </a:cubicBezTo>
                  <a:cubicBezTo>
                    <a:pt x="2371" y="4924"/>
                    <a:pt x="2614" y="4924"/>
                    <a:pt x="2766" y="5076"/>
                  </a:cubicBezTo>
                  <a:cubicBezTo>
                    <a:pt x="2949" y="5259"/>
                    <a:pt x="2949" y="5502"/>
                    <a:pt x="2766" y="5654"/>
                  </a:cubicBezTo>
                  <a:cubicBezTo>
                    <a:pt x="2614" y="5836"/>
                    <a:pt x="2371" y="5836"/>
                    <a:pt x="2189" y="5654"/>
                  </a:cubicBezTo>
                  <a:close/>
                  <a:moveTo>
                    <a:pt x="3101" y="7143"/>
                  </a:moveTo>
                  <a:cubicBezTo>
                    <a:pt x="2949" y="6991"/>
                    <a:pt x="2949" y="6748"/>
                    <a:pt x="3101" y="6566"/>
                  </a:cubicBezTo>
                  <a:cubicBezTo>
                    <a:pt x="3253" y="6414"/>
                    <a:pt x="3526" y="6414"/>
                    <a:pt x="3678" y="6566"/>
                  </a:cubicBezTo>
                  <a:cubicBezTo>
                    <a:pt x="3830" y="6748"/>
                    <a:pt x="3830" y="6991"/>
                    <a:pt x="3678" y="7143"/>
                  </a:cubicBezTo>
                  <a:cubicBezTo>
                    <a:pt x="3526" y="7326"/>
                    <a:pt x="3253" y="7326"/>
                    <a:pt x="3101" y="7143"/>
                  </a:cubicBezTo>
                  <a:close/>
                  <a:moveTo>
                    <a:pt x="4529" y="7994"/>
                  </a:moveTo>
                  <a:cubicBezTo>
                    <a:pt x="4377" y="7842"/>
                    <a:pt x="4377" y="7569"/>
                    <a:pt x="4529" y="7417"/>
                  </a:cubicBezTo>
                  <a:cubicBezTo>
                    <a:pt x="4681" y="7265"/>
                    <a:pt x="4955" y="7265"/>
                    <a:pt x="5107" y="7417"/>
                  </a:cubicBezTo>
                  <a:cubicBezTo>
                    <a:pt x="5259" y="7569"/>
                    <a:pt x="5259" y="7842"/>
                    <a:pt x="5107" y="7994"/>
                  </a:cubicBezTo>
                  <a:cubicBezTo>
                    <a:pt x="4955" y="8146"/>
                    <a:pt x="4681" y="8146"/>
                    <a:pt x="4529" y="7994"/>
                  </a:cubicBezTo>
                  <a:close/>
                  <a:moveTo>
                    <a:pt x="6171" y="8177"/>
                  </a:moveTo>
                  <a:cubicBezTo>
                    <a:pt x="6019" y="7994"/>
                    <a:pt x="6019" y="7751"/>
                    <a:pt x="6171" y="7599"/>
                  </a:cubicBezTo>
                  <a:cubicBezTo>
                    <a:pt x="6323" y="7447"/>
                    <a:pt x="6596" y="7447"/>
                    <a:pt x="6748" y="7599"/>
                  </a:cubicBezTo>
                  <a:cubicBezTo>
                    <a:pt x="6900" y="7751"/>
                    <a:pt x="6900" y="7994"/>
                    <a:pt x="6748" y="8177"/>
                  </a:cubicBezTo>
                  <a:cubicBezTo>
                    <a:pt x="6596" y="8329"/>
                    <a:pt x="6323" y="8329"/>
                    <a:pt x="6171" y="8177"/>
                  </a:cubicBezTo>
                  <a:close/>
                  <a:moveTo>
                    <a:pt x="7721" y="7569"/>
                  </a:moveTo>
                  <a:cubicBezTo>
                    <a:pt x="7569" y="7387"/>
                    <a:pt x="7569" y="7143"/>
                    <a:pt x="7721" y="6991"/>
                  </a:cubicBezTo>
                  <a:cubicBezTo>
                    <a:pt x="7873" y="6809"/>
                    <a:pt x="8146" y="6809"/>
                    <a:pt x="8298" y="6991"/>
                  </a:cubicBezTo>
                  <a:cubicBezTo>
                    <a:pt x="8450" y="7143"/>
                    <a:pt x="8450" y="7387"/>
                    <a:pt x="8298" y="7569"/>
                  </a:cubicBezTo>
                  <a:cubicBezTo>
                    <a:pt x="8146" y="7721"/>
                    <a:pt x="7873" y="7721"/>
                    <a:pt x="7721" y="7569"/>
                  </a:cubicBezTo>
                  <a:close/>
                  <a:moveTo>
                    <a:pt x="11216" y="14681"/>
                  </a:moveTo>
                  <a:cubicBezTo>
                    <a:pt x="11064" y="14499"/>
                    <a:pt x="11064" y="14256"/>
                    <a:pt x="11216" y="14104"/>
                  </a:cubicBezTo>
                  <a:cubicBezTo>
                    <a:pt x="11368" y="13952"/>
                    <a:pt x="11642" y="13952"/>
                    <a:pt x="11794" y="14104"/>
                  </a:cubicBezTo>
                  <a:cubicBezTo>
                    <a:pt x="11946" y="14256"/>
                    <a:pt x="11946" y="14499"/>
                    <a:pt x="11794" y="14681"/>
                  </a:cubicBezTo>
                  <a:cubicBezTo>
                    <a:pt x="11642" y="14833"/>
                    <a:pt x="11368" y="14833"/>
                    <a:pt x="11216" y="14681"/>
                  </a:cubicBezTo>
                  <a:close/>
                  <a:moveTo>
                    <a:pt x="9727" y="13770"/>
                  </a:moveTo>
                  <a:cubicBezTo>
                    <a:pt x="9575" y="13618"/>
                    <a:pt x="9575" y="13344"/>
                    <a:pt x="9727" y="13192"/>
                  </a:cubicBezTo>
                  <a:cubicBezTo>
                    <a:pt x="9879" y="13040"/>
                    <a:pt x="10153" y="13040"/>
                    <a:pt x="10305" y="13192"/>
                  </a:cubicBezTo>
                  <a:cubicBezTo>
                    <a:pt x="10457" y="13344"/>
                    <a:pt x="10457" y="13618"/>
                    <a:pt x="10305" y="13770"/>
                  </a:cubicBezTo>
                  <a:cubicBezTo>
                    <a:pt x="10153" y="13922"/>
                    <a:pt x="9879" y="13922"/>
                    <a:pt x="9727" y="13770"/>
                  </a:cubicBezTo>
                  <a:close/>
                  <a:moveTo>
                    <a:pt x="8906" y="12341"/>
                  </a:moveTo>
                  <a:cubicBezTo>
                    <a:pt x="8724" y="12189"/>
                    <a:pt x="8724" y="11946"/>
                    <a:pt x="8906" y="11764"/>
                  </a:cubicBezTo>
                  <a:cubicBezTo>
                    <a:pt x="9058" y="11612"/>
                    <a:pt x="9301" y="11612"/>
                    <a:pt x="9453" y="11764"/>
                  </a:cubicBezTo>
                  <a:cubicBezTo>
                    <a:pt x="9636" y="11946"/>
                    <a:pt x="9636" y="12189"/>
                    <a:pt x="9453" y="12341"/>
                  </a:cubicBezTo>
                  <a:cubicBezTo>
                    <a:pt x="9301" y="12523"/>
                    <a:pt x="9058" y="12523"/>
                    <a:pt x="8906" y="12341"/>
                  </a:cubicBezTo>
                  <a:close/>
                  <a:moveTo>
                    <a:pt x="8724" y="10700"/>
                  </a:moveTo>
                  <a:cubicBezTo>
                    <a:pt x="8542" y="10548"/>
                    <a:pt x="8542" y="10274"/>
                    <a:pt x="8724" y="10122"/>
                  </a:cubicBezTo>
                  <a:cubicBezTo>
                    <a:pt x="8876" y="9970"/>
                    <a:pt x="9119" y="9970"/>
                    <a:pt x="9301" y="10122"/>
                  </a:cubicBezTo>
                  <a:cubicBezTo>
                    <a:pt x="9453" y="10274"/>
                    <a:pt x="9453" y="10548"/>
                    <a:pt x="9301" y="10700"/>
                  </a:cubicBezTo>
                  <a:cubicBezTo>
                    <a:pt x="9119" y="10852"/>
                    <a:pt x="8876" y="10852"/>
                    <a:pt x="8724" y="10700"/>
                  </a:cubicBezTo>
                  <a:close/>
                  <a:moveTo>
                    <a:pt x="9332" y="9149"/>
                  </a:moveTo>
                  <a:cubicBezTo>
                    <a:pt x="9180" y="8998"/>
                    <a:pt x="9180" y="8724"/>
                    <a:pt x="9332" y="8572"/>
                  </a:cubicBezTo>
                  <a:cubicBezTo>
                    <a:pt x="9484" y="8420"/>
                    <a:pt x="9727" y="8420"/>
                    <a:pt x="9909" y="8572"/>
                  </a:cubicBezTo>
                  <a:cubicBezTo>
                    <a:pt x="10061" y="8724"/>
                    <a:pt x="10061" y="8998"/>
                    <a:pt x="9909" y="9149"/>
                  </a:cubicBezTo>
                  <a:cubicBezTo>
                    <a:pt x="9727" y="9301"/>
                    <a:pt x="9484" y="9301"/>
                    <a:pt x="9332" y="91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8567328" y="4562310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3071" y="13162"/>
                  </a:moveTo>
                  <a:cubicBezTo>
                    <a:pt x="2827" y="13283"/>
                    <a:pt x="2524" y="13253"/>
                    <a:pt x="2311" y="13040"/>
                  </a:cubicBezTo>
                  <a:cubicBezTo>
                    <a:pt x="2068" y="12797"/>
                    <a:pt x="2068" y="12402"/>
                    <a:pt x="2311" y="12159"/>
                  </a:cubicBezTo>
                  <a:cubicBezTo>
                    <a:pt x="2554" y="11885"/>
                    <a:pt x="2979" y="11885"/>
                    <a:pt x="3223" y="12159"/>
                  </a:cubicBezTo>
                  <a:cubicBezTo>
                    <a:pt x="3375" y="12311"/>
                    <a:pt x="3435" y="12523"/>
                    <a:pt x="3405" y="12736"/>
                  </a:cubicBezTo>
                  <a:cubicBezTo>
                    <a:pt x="3618" y="12827"/>
                    <a:pt x="3831" y="12888"/>
                    <a:pt x="4074" y="12888"/>
                  </a:cubicBezTo>
                  <a:cubicBezTo>
                    <a:pt x="4499" y="12888"/>
                    <a:pt x="4894" y="12706"/>
                    <a:pt x="5198" y="12402"/>
                  </a:cubicBezTo>
                  <a:cubicBezTo>
                    <a:pt x="5502" y="12098"/>
                    <a:pt x="5685" y="11703"/>
                    <a:pt x="5685" y="11277"/>
                  </a:cubicBezTo>
                  <a:cubicBezTo>
                    <a:pt x="5685" y="10882"/>
                    <a:pt x="5502" y="10456"/>
                    <a:pt x="5198" y="10153"/>
                  </a:cubicBezTo>
                  <a:cubicBezTo>
                    <a:pt x="4682" y="9636"/>
                    <a:pt x="3952" y="9362"/>
                    <a:pt x="3253" y="9362"/>
                  </a:cubicBezTo>
                  <a:cubicBezTo>
                    <a:pt x="2554" y="9362"/>
                    <a:pt x="1855" y="9636"/>
                    <a:pt x="1308" y="10153"/>
                  </a:cubicBezTo>
                  <a:lnTo>
                    <a:pt x="1308" y="10153"/>
                  </a:lnTo>
                  <a:cubicBezTo>
                    <a:pt x="791" y="10700"/>
                    <a:pt x="517" y="11399"/>
                    <a:pt x="517" y="12098"/>
                  </a:cubicBezTo>
                  <a:cubicBezTo>
                    <a:pt x="517" y="12797"/>
                    <a:pt x="791" y="13496"/>
                    <a:pt x="1308" y="14043"/>
                  </a:cubicBezTo>
                  <a:cubicBezTo>
                    <a:pt x="2159" y="14894"/>
                    <a:pt x="3283" y="15320"/>
                    <a:pt x="4408" y="15320"/>
                  </a:cubicBezTo>
                  <a:cubicBezTo>
                    <a:pt x="5533" y="15320"/>
                    <a:pt x="6657" y="14894"/>
                    <a:pt x="7478" y="14043"/>
                  </a:cubicBezTo>
                  <a:cubicBezTo>
                    <a:pt x="8329" y="13192"/>
                    <a:pt x="8755" y="12067"/>
                    <a:pt x="8755" y="10973"/>
                  </a:cubicBezTo>
                  <a:lnTo>
                    <a:pt x="8755" y="10973"/>
                  </a:lnTo>
                  <a:cubicBezTo>
                    <a:pt x="8755" y="9849"/>
                    <a:pt x="8329" y="8724"/>
                    <a:pt x="7478" y="7873"/>
                  </a:cubicBezTo>
                  <a:lnTo>
                    <a:pt x="7113" y="7478"/>
                  </a:lnTo>
                  <a:lnTo>
                    <a:pt x="4347" y="4742"/>
                  </a:lnTo>
                  <a:cubicBezTo>
                    <a:pt x="4256" y="4621"/>
                    <a:pt x="4256" y="4469"/>
                    <a:pt x="4347" y="4347"/>
                  </a:cubicBezTo>
                  <a:cubicBezTo>
                    <a:pt x="4438" y="4256"/>
                    <a:pt x="4621" y="4256"/>
                    <a:pt x="4712" y="4347"/>
                  </a:cubicBezTo>
                  <a:lnTo>
                    <a:pt x="7053" y="6687"/>
                  </a:lnTo>
                  <a:lnTo>
                    <a:pt x="7053" y="6687"/>
                  </a:lnTo>
                  <a:lnTo>
                    <a:pt x="7873" y="7508"/>
                  </a:lnTo>
                  <a:cubicBezTo>
                    <a:pt x="8724" y="8359"/>
                    <a:pt x="9819" y="8785"/>
                    <a:pt x="10943" y="8785"/>
                  </a:cubicBezTo>
                  <a:cubicBezTo>
                    <a:pt x="12068" y="8785"/>
                    <a:pt x="13192" y="8359"/>
                    <a:pt x="14044" y="7508"/>
                  </a:cubicBezTo>
                  <a:cubicBezTo>
                    <a:pt x="14895" y="6657"/>
                    <a:pt x="15320" y="5532"/>
                    <a:pt x="15320" y="4408"/>
                  </a:cubicBezTo>
                  <a:lnTo>
                    <a:pt x="15320" y="4408"/>
                  </a:lnTo>
                  <a:cubicBezTo>
                    <a:pt x="15320" y="3283"/>
                    <a:pt x="14895" y="2189"/>
                    <a:pt x="14044" y="1338"/>
                  </a:cubicBezTo>
                  <a:lnTo>
                    <a:pt x="14044" y="1338"/>
                  </a:lnTo>
                  <a:cubicBezTo>
                    <a:pt x="13496" y="791"/>
                    <a:pt x="12797" y="517"/>
                    <a:pt x="12098" y="517"/>
                  </a:cubicBezTo>
                  <a:cubicBezTo>
                    <a:pt x="11399" y="517"/>
                    <a:pt x="10700" y="791"/>
                    <a:pt x="10153" y="1338"/>
                  </a:cubicBezTo>
                  <a:lnTo>
                    <a:pt x="10153" y="1338"/>
                  </a:lnTo>
                  <a:cubicBezTo>
                    <a:pt x="9606" y="1855"/>
                    <a:pt x="9363" y="2554"/>
                    <a:pt x="9363" y="3283"/>
                  </a:cubicBezTo>
                  <a:cubicBezTo>
                    <a:pt x="9363" y="3982"/>
                    <a:pt x="9606" y="4681"/>
                    <a:pt x="10153" y="5228"/>
                  </a:cubicBezTo>
                  <a:cubicBezTo>
                    <a:pt x="10457" y="5532"/>
                    <a:pt x="10882" y="5684"/>
                    <a:pt x="11278" y="5684"/>
                  </a:cubicBezTo>
                  <a:cubicBezTo>
                    <a:pt x="11673" y="5684"/>
                    <a:pt x="12098" y="5532"/>
                    <a:pt x="12402" y="5228"/>
                  </a:cubicBezTo>
                  <a:cubicBezTo>
                    <a:pt x="12706" y="4894"/>
                    <a:pt x="12858" y="4499"/>
                    <a:pt x="12858" y="4104"/>
                  </a:cubicBezTo>
                  <a:cubicBezTo>
                    <a:pt x="12858" y="3861"/>
                    <a:pt x="12828" y="3617"/>
                    <a:pt x="12706" y="3405"/>
                  </a:cubicBezTo>
                  <a:cubicBezTo>
                    <a:pt x="12524" y="3435"/>
                    <a:pt x="12311" y="3374"/>
                    <a:pt x="12129" y="3222"/>
                  </a:cubicBezTo>
                  <a:cubicBezTo>
                    <a:pt x="11885" y="2979"/>
                    <a:pt x="11885" y="2584"/>
                    <a:pt x="12129" y="2341"/>
                  </a:cubicBezTo>
                  <a:cubicBezTo>
                    <a:pt x="12402" y="2067"/>
                    <a:pt x="12797" y="2067"/>
                    <a:pt x="13040" y="2341"/>
                  </a:cubicBezTo>
                  <a:cubicBezTo>
                    <a:pt x="13253" y="2523"/>
                    <a:pt x="13284" y="2858"/>
                    <a:pt x="13162" y="3101"/>
                  </a:cubicBezTo>
                  <a:cubicBezTo>
                    <a:pt x="13314" y="3405"/>
                    <a:pt x="13405" y="3739"/>
                    <a:pt x="13405" y="4104"/>
                  </a:cubicBezTo>
                  <a:cubicBezTo>
                    <a:pt x="13405" y="4621"/>
                    <a:pt x="13192" y="5168"/>
                    <a:pt x="12767" y="5593"/>
                  </a:cubicBezTo>
                  <a:cubicBezTo>
                    <a:pt x="12372" y="5988"/>
                    <a:pt x="11825" y="6201"/>
                    <a:pt x="11278" y="6201"/>
                  </a:cubicBezTo>
                  <a:cubicBezTo>
                    <a:pt x="10730" y="6201"/>
                    <a:pt x="10183" y="5988"/>
                    <a:pt x="9788" y="5593"/>
                  </a:cubicBezTo>
                  <a:cubicBezTo>
                    <a:pt x="9150" y="4955"/>
                    <a:pt x="8815" y="4104"/>
                    <a:pt x="8815" y="3283"/>
                  </a:cubicBezTo>
                  <a:cubicBezTo>
                    <a:pt x="8815" y="2432"/>
                    <a:pt x="9150" y="1611"/>
                    <a:pt x="9788" y="973"/>
                  </a:cubicBezTo>
                  <a:lnTo>
                    <a:pt x="9788" y="943"/>
                  </a:lnTo>
                  <a:cubicBezTo>
                    <a:pt x="10426" y="304"/>
                    <a:pt x="11247" y="0"/>
                    <a:pt x="12098" y="0"/>
                  </a:cubicBezTo>
                  <a:cubicBezTo>
                    <a:pt x="12919" y="0"/>
                    <a:pt x="13770" y="304"/>
                    <a:pt x="14408" y="943"/>
                  </a:cubicBezTo>
                  <a:lnTo>
                    <a:pt x="14408" y="943"/>
                  </a:lnTo>
                  <a:lnTo>
                    <a:pt x="14408" y="943"/>
                  </a:lnTo>
                  <a:cubicBezTo>
                    <a:pt x="15351" y="1915"/>
                    <a:pt x="15837" y="3162"/>
                    <a:pt x="15837" y="4408"/>
                  </a:cubicBezTo>
                  <a:lnTo>
                    <a:pt x="15837" y="4408"/>
                  </a:lnTo>
                  <a:cubicBezTo>
                    <a:pt x="15837" y="4651"/>
                    <a:pt x="15806" y="4924"/>
                    <a:pt x="15776" y="5168"/>
                  </a:cubicBezTo>
                  <a:cubicBezTo>
                    <a:pt x="16506" y="5928"/>
                    <a:pt x="16870" y="6900"/>
                    <a:pt x="16870" y="7873"/>
                  </a:cubicBezTo>
                  <a:cubicBezTo>
                    <a:pt x="16870" y="8846"/>
                    <a:pt x="16475" y="9849"/>
                    <a:pt x="15746" y="10608"/>
                  </a:cubicBezTo>
                  <a:cubicBezTo>
                    <a:pt x="14986" y="11368"/>
                    <a:pt x="13983" y="11733"/>
                    <a:pt x="12980" y="11733"/>
                  </a:cubicBezTo>
                  <a:cubicBezTo>
                    <a:pt x="12433" y="11733"/>
                    <a:pt x="11916" y="11642"/>
                    <a:pt x="11399" y="11429"/>
                  </a:cubicBezTo>
                  <a:cubicBezTo>
                    <a:pt x="11642" y="11915"/>
                    <a:pt x="11733" y="12463"/>
                    <a:pt x="11733" y="12979"/>
                  </a:cubicBezTo>
                  <a:lnTo>
                    <a:pt x="11733" y="12979"/>
                  </a:lnTo>
                  <a:cubicBezTo>
                    <a:pt x="11733" y="13982"/>
                    <a:pt x="11369" y="14985"/>
                    <a:pt x="10609" y="15745"/>
                  </a:cubicBezTo>
                  <a:cubicBezTo>
                    <a:pt x="9849" y="16505"/>
                    <a:pt x="8846" y="16870"/>
                    <a:pt x="7843" y="16870"/>
                  </a:cubicBezTo>
                  <a:cubicBezTo>
                    <a:pt x="6870" y="16870"/>
                    <a:pt x="5897" y="16505"/>
                    <a:pt x="5168" y="15776"/>
                  </a:cubicBezTo>
                  <a:cubicBezTo>
                    <a:pt x="4894" y="15837"/>
                    <a:pt x="4651" y="15837"/>
                    <a:pt x="4408" y="15837"/>
                  </a:cubicBezTo>
                  <a:cubicBezTo>
                    <a:pt x="3162" y="15837"/>
                    <a:pt x="1885" y="15381"/>
                    <a:pt x="943" y="14408"/>
                  </a:cubicBezTo>
                  <a:lnTo>
                    <a:pt x="943" y="14408"/>
                  </a:lnTo>
                  <a:cubicBezTo>
                    <a:pt x="305" y="13770"/>
                    <a:pt x="1" y="12949"/>
                    <a:pt x="1" y="12098"/>
                  </a:cubicBezTo>
                  <a:cubicBezTo>
                    <a:pt x="1" y="11277"/>
                    <a:pt x="305" y="10426"/>
                    <a:pt x="943" y="9788"/>
                  </a:cubicBezTo>
                  <a:lnTo>
                    <a:pt x="943" y="9788"/>
                  </a:lnTo>
                  <a:cubicBezTo>
                    <a:pt x="1581" y="9149"/>
                    <a:pt x="2432" y="8815"/>
                    <a:pt x="3253" y="8815"/>
                  </a:cubicBezTo>
                  <a:cubicBezTo>
                    <a:pt x="4104" y="8815"/>
                    <a:pt x="4955" y="9149"/>
                    <a:pt x="5594" y="9788"/>
                  </a:cubicBezTo>
                  <a:cubicBezTo>
                    <a:pt x="5989" y="10183"/>
                    <a:pt x="6201" y="10730"/>
                    <a:pt x="6201" y="11277"/>
                  </a:cubicBezTo>
                  <a:cubicBezTo>
                    <a:pt x="6201" y="11824"/>
                    <a:pt x="5989" y="12371"/>
                    <a:pt x="5594" y="12767"/>
                  </a:cubicBezTo>
                  <a:cubicBezTo>
                    <a:pt x="5168" y="13192"/>
                    <a:pt x="4621" y="13405"/>
                    <a:pt x="4074" y="13405"/>
                  </a:cubicBezTo>
                  <a:cubicBezTo>
                    <a:pt x="3739" y="13405"/>
                    <a:pt x="3405" y="13314"/>
                    <a:pt x="3071" y="13162"/>
                  </a:cubicBezTo>
                  <a:close/>
                  <a:moveTo>
                    <a:pt x="14682" y="5654"/>
                  </a:moveTo>
                  <a:cubicBezTo>
                    <a:pt x="14834" y="5502"/>
                    <a:pt x="14834" y="5259"/>
                    <a:pt x="14682" y="5076"/>
                  </a:cubicBezTo>
                  <a:cubicBezTo>
                    <a:pt x="14499" y="4924"/>
                    <a:pt x="14256" y="4924"/>
                    <a:pt x="14104" y="5076"/>
                  </a:cubicBezTo>
                  <a:cubicBezTo>
                    <a:pt x="13922" y="5259"/>
                    <a:pt x="13922" y="5502"/>
                    <a:pt x="14104" y="5654"/>
                  </a:cubicBezTo>
                  <a:cubicBezTo>
                    <a:pt x="14256" y="5836"/>
                    <a:pt x="14499" y="5836"/>
                    <a:pt x="14682" y="5654"/>
                  </a:cubicBezTo>
                  <a:close/>
                  <a:moveTo>
                    <a:pt x="13770" y="7143"/>
                  </a:moveTo>
                  <a:cubicBezTo>
                    <a:pt x="13922" y="6991"/>
                    <a:pt x="13922" y="6748"/>
                    <a:pt x="13770" y="6566"/>
                  </a:cubicBezTo>
                  <a:cubicBezTo>
                    <a:pt x="13618" y="6414"/>
                    <a:pt x="13344" y="6414"/>
                    <a:pt x="13192" y="6566"/>
                  </a:cubicBezTo>
                  <a:cubicBezTo>
                    <a:pt x="13040" y="6748"/>
                    <a:pt x="13040" y="6991"/>
                    <a:pt x="13192" y="7143"/>
                  </a:cubicBezTo>
                  <a:cubicBezTo>
                    <a:pt x="13344" y="7326"/>
                    <a:pt x="13618" y="7326"/>
                    <a:pt x="13770" y="7143"/>
                  </a:cubicBezTo>
                  <a:close/>
                  <a:moveTo>
                    <a:pt x="12341" y="7994"/>
                  </a:moveTo>
                  <a:cubicBezTo>
                    <a:pt x="12493" y="7842"/>
                    <a:pt x="12493" y="7569"/>
                    <a:pt x="12341" y="7417"/>
                  </a:cubicBezTo>
                  <a:cubicBezTo>
                    <a:pt x="12189" y="7265"/>
                    <a:pt x="11916" y="7265"/>
                    <a:pt x="11764" y="7417"/>
                  </a:cubicBezTo>
                  <a:cubicBezTo>
                    <a:pt x="11612" y="7569"/>
                    <a:pt x="11612" y="7842"/>
                    <a:pt x="11764" y="7994"/>
                  </a:cubicBezTo>
                  <a:cubicBezTo>
                    <a:pt x="11916" y="8146"/>
                    <a:pt x="12189" y="8146"/>
                    <a:pt x="12341" y="7994"/>
                  </a:cubicBezTo>
                  <a:close/>
                  <a:moveTo>
                    <a:pt x="10700" y="8177"/>
                  </a:moveTo>
                  <a:cubicBezTo>
                    <a:pt x="10852" y="7994"/>
                    <a:pt x="10852" y="7751"/>
                    <a:pt x="10700" y="7599"/>
                  </a:cubicBezTo>
                  <a:cubicBezTo>
                    <a:pt x="10548" y="7447"/>
                    <a:pt x="10274" y="7447"/>
                    <a:pt x="10122" y="7599"/>
                  </a:cubicBezTo>
                  <a:cubicBezTo>
                    <a:pt x="9970" y="7751"/>
                    <a:pt x="9970" y="7994"/>
                    <a:pt x="10122" y="8177"/>
                  </a:cubicBezTo>
                  <a:cubicBezTo>
                    <a:pt x="10274" y="8329"/>
                    <a:pt x="10548" y="8329"/>
                    <a:pt x="10700" y="8177"/>
                  </a:cubicBezTo>
                  <a:close/>
                  <a:moveTo>
                    <a:pt x="9150" y="7569"/>
                  </a:moveTo>
                  <a:cubicBezTo>
                    <a:pt x="9302" y="7387"/>
                    <a:pt x="9302" y="7143"/>
                    <a:pt x="9150" y="6991"/>
                  </a:cubicBezTo>
                  <a:cubicBezTo>
                    <a:pt x="8998" y="6809"/>
                    <a:pt x="8724" y="6809"/>
                    <a:pt x="8572" y="6991"/>
                  </a:cubicBezTo>
                  <a:cubicBezTo>
                    <a:pt x="8420" y="7143"/>
                    <a:pt x="8420" y="7387"/>
                    <a:pt x="8572" y="7569"/>
                  </a:cubicBezTo>
                  <a:cubicBezTo>
                    <a:pt x="8724" y="7721"/>
                    <a:pt x="8998" y="7721"/>
                    <a:pt x="9150" y="7569"/>
                  </a:cubicBezTo>
                  <a:close/>
                  <a:moveTo>
                    <a:pt x="14895" y="14894"/>
                  </a:moveTo>
                  <a:lnTo>
                    <a:pt x="14895" y="13496"/>
                  </a:lnTo>
                  <a:cubicBezTo>
                    <a:pt x="14895" y="13071"/>
                    <a:pt x="14925" y="12949"/>
                    <a:pt x="14925" y="12949"/>
                  </a:cubicBezTo>
                  <a:cubicBezTo>
                    <a:pt x="14864" y="12949"/>
                    <a:pt x="14803" y="12979"/>
                    <a:pt x="14712" y="13010"/>
                  </a:cubicBezTo>
                  <a:cubicBezTo>
                    <a:pt x="14378" y="13071"/>
                    <a:pt x="13800" y="13222"/>
                    <a:pt x="12888" y="12888"/>
                  </a:cubicBezTo>
                  <a:cubicBezTo>
                    <a:pt x="13192" y="13800"/>
                    <a:pt x="13071" y="14378"/>
                    <a:pt x="12980" y="14712"/>
                  </a:cubicBezTo>
                  <a:cubicBezTo>
                    <a:pt x="12980" y="14803"/>
                    <a:pt x="12949" y="14894"/>
                    <a:pt x="12949" y="14925"/>
                  </a:cubicBezTo>
                  <a:cubicBezTo>
                    <a:pt x="12949" y="14925"/>
                    <a:pt x="13071" y="14894"/>
                    <a:pt x="13496" y="14894"/>
                  </a:cubicBezTo>
                  <a:close/>
                  <a:moveTo>
                    <a:pt x="12129" y="12402"/>
                  </a:moveTo>
                  <a:lnTo>
                    <a:pt x="12129" y="12402"/>
                  </a:lnTo>
                  <a:lnTo>
                    <a:pt x="12129" y="12402"/>
                  </a:lnTo>
                  <a:lnTo>
                    <a:pt x="12129" y="12402"/>
                  </a:lnTo>
                  <a:cubicBezTo>
                    <a:pt x="12129" y="12432"/>
                    <a:pt x="12129" y="12463"/>
                    <a:pt x="12129" y="12493"/>
                  </a:cubicBezTo>
                  <a:lnTo>
                    <a:pt x="12129" y="12493"/>
                  </a:lnTo>
                  <a:lnTo>
                    <a:pt x="12129" y="12493"/>
                  </a:lnTo>
                  <a:lnTo>
                    <a:pt x="1212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523"/>
                  </a:lnTo>
                  <a:cubicBezTo>
                    <a:pt x="12706" y="13618"/>
                    <a:pt x="12554" y="14256"/>
                    <a:pt x="12493" y="14621"/>
                  </a:cubicBezTo>
                  <a:cubicBezTo>
                    <a:pt x="12463" y="14742"/>
                    <a:pt x="12433" y="14833"/>
                    <a:pt x="12433" y="14925"/>
                  </a:cubicBezTo>
                  <a:cubicBezTo>
                    <a:pt x="12433" y="15320"/>
                    <a:pt x="12645" y="15411"/>
                    <a:pt x="13496" y="15411"/>
                  </a:cubicBezTo>
                  <a:lnTo>
                    <a:pt x="15168" y="15441"/>
                  </a:lnTo>
                  <a:cubicBezTo>
                    <a:pt x="15320" y="15441"/>
                    <a:pt x="15411" y="15320"/>
                    <a:pt x="15411" y="15168"/>
                  </a:cubicBezTo>
                  <a:lnTo>
                    <a:pt x="15411" y="13496"/>
                  </a:lnTo>
                  <a:cubicBezTo>
                    <a:pt x="15411" y="12645"/>
                    <a:pt x="15320" y="12432"/>
                    <a:pt x="14925" y="12432"/>
                  </a:cubicBezTo>
                  <a:cubicBezTo>
                    <a:pt x="14803" y="12432"/>
                    <a:pt x="14712" y="12463"/>
                    <a:pt x="14621" y="12493"/>
                  </a:cubicBezTo>
                  <a:cubicBezTo>
                    <a:pt x="14256" y="12584"/>
                    <a:pt x="13618" y="12706"/>
                    <a:pt x="12493" y="12159"/>
                  </a:cubicBez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63" y="12159"/>
                  </a:lnTo>
                  <a:lnTo>
                    <a:pt x="12463" y="12159"/>
                  </a:lnTo>
                  <a:lnTo>
                    <a:pt x="12463" y="12159"/>
                  </a:lnTo>
                  <a:lnTo>
                    <a:pt x="12463" y="12159"/>
                  </a:lnTo>
                  <a:lnTo>
                    <a:pt x="12463" y="12128"/>
                  </a:lnTo>
                  <a:cubicBezTo>
                    <a:pt x="12433" y="12128"/>
                    <a:pt x="12402" y="12128"/>
                    <a:pt x="12372" y="12128"/>
                  </a:cubicBezTo>
                  <a:lnTo>
                    <a:pt x="12372" y="12128"/>
                  </a:lnTo>
                  <a:lnTo>
                    <a:pt x="12372" y="12128"/>
                  </a:lnTo>
                  <a:lnTo>
                    <a:pt x="12372" y="12128"/>
                  </a:lnTo>
                  <a:cubicBezTo>
                    <a:pt x="12341" y="12128"/>
                    <a:pt x="12311" y="12128"/>
                    <a:pt x="12311" y="12159"/>
                  </a:cubicBez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89"/>
                  </a:lnTo>
                  <a:cubicBezTo>
                    <a:pt x="12220" y="12189"/>
                    <a:pt x="12220" y="12189"/>
                    <a:pt x="12220" y="12189"/>
                  </a:cubicBezTo>
                  <a:lnTo>
                    <a:pt x="12220" y="12189"/>
                  </a:lnTo>
                  <a:lnTo>
                    <a:pt x="12220" y="12189"/>
                  </a:lnTo>
                  <a:lnTo>
                    <a:pt x="12189" y="12189"/>
                  </a:lnTo>
                  <a:lnTo>
                    <a:pt x="12189" y="12189"/>
                  </a:lnTo>
                  <a:lnTo>
                    <a:pt x="12189" y="1218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59" y="12219"/>
                  </a:lnTo>
                  <a:lnTo>
                    <a:pt x="12159" y="12219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29" y="12280"/>
                  </a:lnTo>
                  <a:lnTo>
                    <a:pt x="12129" y="12280"/>
                  </a:lnTo>
                  <a:lnTo>
                    <a:pt x="12129" y="12280"/>
                  </a:lnTo>
                  <a:cubicBezTo>
                    <a:pt x="12129" y="12311"/>
                    <a:pt x="12129" y="12341"/>
                    <a:pt x="12129" y="12402"/>
                  </a:cubicBezTo>
                  <a:close/>
                  <a:moveTo>
                    <a:pt x="15624" y="5806"/>
                  </a:moveTo>
                  <a:cubicBezTo>
                    <a:pt x="15411" y="6566"/>
                    <a:pt x="15016" y="7265"/>
                    <a:pt x="14408" y="7873"/>
                  </a:cubicBezTo>
                  <a:cubicBezTo>
                    <a:pt x="13466" y="8815"/>
                    <a:pt x="12220" y="9301"/>
                    <a:pt x="10943" y="9301"/>
                  </a:cubicBezTo>
                  <a:cubicBezTo>
                    <a:pt x="10426" y="9301"/>
                    <a:pt x="9910" y="9210"/>
                    <a:pt x="9423" y="9058"/>
                  </a:cubicBezTo>
                  <a:lnTo>
                    <a:pt x="10609" y="10244"/>
                  </a:lnTo>
                  <a:cubicBezTo>
                    <a:pt x="11247" y="10882"/>
                    <a:pt x="12129" y="11216"/>
                    <a:pt x="12980" y="11216"/>
                  </a:cubicBezTo>
                  <a:cubicBezTo>
                    <a:pt x="13831" y="11216"/>
                    <a:pt x="14712" y="10882"/>
                    <a:pt x="15351" y="10244"/>
                  </a:cubicBezTo>
                  <a:cubicBezTo>
                    <a:pt x="16019" y="9575"/>
                    <a:pt x="16354" y="8724"/>
                    <a:pt x="16354" y="7873"/>
                  </a:cubicBezTo>
                  <a:cubicBezTo>
                    <a:pt x="16354" y="7143"/>
                    <a:pt x="16110" y="6414"/>
                    <a:pt x="15624" y="5806"/>
                  </a:cubicBezTo>
                  <a:close/>
                  <a:moveTo>
                    <a:pt x="10244" y="10608"/>
                  </a:moveTo>
                  <a:lnTo>
                    <a:pt x="10244" y="10608"/>
                  </a:lnTo>
                  <a:lnTo>
                    <a:pt x="9059" y="9423"/>
                  </a:lnTo>
                  <a:cubicBezTo>
                    <a:pt x="9211" y="9909"/>
                    <a:pt x="9302" y="10426"/>
                    <a:pt x="9302" y="10973"/>
                  </a:cubicBezTo>
                  <a:lnTo>
                    <a:pt x="9302" y="10973"/>
                  </a:lnTo>
                  <a:cubicBezTo>
                    <a:pt x="9302" y="12219"/>
                    <a:pt x="8815" y="13466"/>
                    <a:pt x="7873" y="14408"/>
                  </a:cubicBezTo>
                  <a:cubicBezTo>
                    <a:pt x="7265" y="15016"/>
                    <a:pt x="6566" y="15411"/>
                    <a:pt x="5806" y="15654"/>
                  </a:cubicBezTo>
                  <a:cubicBezTo>
                    <a:pt x="6384" y="16110"/>
                    <a:pt x="7113" y="16353"/>
                    <a:pt x="7843" y="16353"/>
                  </a:cubicBezTo>
                  <a:cubicBezTo>
                    <a:pt x="8724" y="16353"/>
                    <a:pt x="9575" y="16019"/>
                    <a:pt x="10244" y="15350"/>
                  </a:cubicBezTo>
                  <a:cubicBezTo>
                    <a:pt x="10882" y="14712"/>
                    <a:pt x="11217" y="13861"/>
                    <a:pt x="11217" y="12979"/>
                  </a:cubicBezTo>
                  <a:lnTo>
                    <a:pt x="11217" y="12979"/>
                  </a:lnTo>
                  <a:cubicBezTo>
                    <a:pt x="11217" y="12128"/>
                    <a:pt x="10882" y="11277"/>
                    <a:pt x="10244" y="10608"/>
                  </a:cubicBezTo>
                  <a:close/>
                  <a:moveTo>
                    <a:pt x="5654" y="14681"/>
                  </a:moveTo>
                  <a:cubicBezTo>
                    <a:pt x="5806" y="14499"/>
                    <a:pt x="5806" y="14256"/>
                    <a:pt x="5654" y="14104"/>
                  </a:cubicBezTo>
                  <a:cubicBezTo>
                    <a:pt x="5502" y="13952"/>
                    <a:pt x="5229" y="13952"/>
                    <a:pt x="5077" y="14104"/>
                  </a:cubicBezTo>
                  <a:cubicBezTo>
                    <a:pt x="4925" y="14256"/>
                    <a:pt x="4925" y="14499"/>
                    <a:pt x="5077" y="14681"/>
                  </a:cubicBezTo>
                  <a:cubicBezTo>
                    <a:pt x="5229" y="14833"/>
                    <a:pt x="5502" y="14833"/>
                    <a:pt x="5654" y="14681"/>
                  </a:cubicBezTo>
                  <a:close/>
                  <a:moveTo>
                    <a:pt x="7144" y="13770"/>
                  </a:moveTo>
                  <a:cubicBezTo>
                    <a:pt x="7296" y="13618"/>
                    <a:pt x="7296" y="13344"/>
                    <a:pt x="7144" y="13192"/>
                  </a:cubicBezTo>
                  <a:cubicBezTo>
                    <a:pt x="6992" y="13040"/>
                    <a:pt x="6718" y="13040"/>
                    <a:pt x="6566" y="13192"/>
                  </a:cubicBezTo>
                  <a:cubicBezTo>
                    <a:pt x="6414" y="13344"/>
                    <a:pt x="6414" y="13618"/>
                    <a:pt x="6566" y="13770"/>
                  </a:cubicBezTo>
                  <a:cubicBezTo>
                    <a:pt x="6718" y="13922"/>
                    <a:pt x="6992" y="13922"/>
                    <a:pt x="7144" y="13770"/>
                  </a:cubicBezTo>
                  <a:close/>
                  <a:moveTo>
                    <a:pt x="7964" y="12341"/>
                  </a:moveTo>
                  <a:cubicBezTo>
                    <a:pt x="8147" y="12189"/>
                    <a:pt x="8147" y="11946"/>
                    <a:pt x="7964" y="11764"/>
                  </a:cubicBezTo>
                  <a:cubicBezTo>
                    <a:pt x="7812" y="11612"/>
                    <a:pt x="7569" y="11612"/>
                    <a:pt x="7417" y="11764"/>
                  </a:cubicBezTo>
                  <a:cubicBezTo>
                    <a:pt x="7235" y="11946"/>
                    <a:pt x="7235" y="12189"/>
                    <a:pt x="7417" y="12341"/>
                  </a:cubicBezTo>
                  <a:cubicBezTo>
                    <a:pt x="7569" y="12523"/>
                    <a:pt x="7812" y="12523"/>
                    <a:pt x="7964" y="12341"/>
                  </a:cubicBezTo>
                  <a:close/>
                  <a:moveTo>
                    <a:pt x="8147" y="10700"/>
                  </a:moveTo>
                  <a:cubicBezTo>
                    <a:pt x="8329" y="10548"/>
                    <a:pt x="8329" y="10274"/>
                    <a:pt x="8147" y="10122"/>
                  </a:cubicBezTo>
                  <a:cubicBezTo>
                    <a:pt x="7995" y="9970"/>
                    <a:pt x="7752" y="9970"/>
                    <a:pt x="7569" y="10122"/>
                  </a:cubicBezTo>
                  <a:cubicBezTo>
                    <a:pt x="7417" y="10274"/>
                    <a:pt x="7417" y="10548"/>
                    <a:pt x="7569" y="10700"/>
                  </a:cubicBezTo>
                  <a:cubicBezTo>
                    <a:pt x="7752" y="10852"/>
                    <a:pt x="7995" y="10852"/>
                    <a:pt x="8147" y="10700"/>
                  </a:cubicBezTo>
                  <a:close/>
                  <a:moveTo>
                    <a:pt x="7539" y="9149"/>
                  </a:moveTo>
                  <a:cubicBezTo>
                    <a:pt x="7691" y="8998"/>
                    <a:pt x="7691" y="8724"/>
                    <a:pt x="7539" y="8572"/>
                  </a:cubicBezTo>
                  <a:cubicBezTo>
                    <a:pt x="7387" y="8420"/>
                    <a:pt x="7144" y="8420"/>
                    <a:pt x="6961" y="8572"/>
                  </a:cubicBezTo>
                  <a:cubicBezTo>
                    <a:pt x="6809" y="8724"/>
                    <a:pt x="6809" y="8998"/>
                    <a:pt x="6961" y="9149"/>
                  </a:cubicBezTo>
                  <a:cubicBezTo>
                    <a:pt x="7144" y="9301"/>
                    <a:pt x="7387" y="9301"/>
                    <a:pt x="7539" y="91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308877" y="316155"/>
              <a:ext cx="8526246" cy="4511191"/>
            </a:xfrm>
            <a:custGeom>
              <a:rect b="b" l="l" r="r" t="t"/>
              <a:pathLst>
                <a:path extrusionOk="0" h="167298" w="262225">
                  <a:moveTo>
                    <a:pt x="366" y="12554"/>
                  </a:moveTo>
                  <a:cubicBezTo>
                    <a:pt x="366" y="12493"/>
                    <a:pt x="335" y="12402"/>
                    <a:pt x="244" y="12372"/>
                  </a:cubicBezTo>
                  <a:cubicBezTo>
                    <a:pt x="123" y="12341"/>
                    <a:pt x="1" y="12432"/>
                    <a:pt x="1" y="12554"/>
                  </a:cubicBezTo>
                  <a:lnTo>
                    <a:pt x="1" y="12949"/>
                  </a:lnTo>
                  <a:cubicBezTo>
                    <a:pt x="1" y="13040"/>
                    <a:pt x="31" y="13131"/>
                    <a:pt x="123" y="13162"/>
                  </a:cubicBezTo>
                  <a:cubicBezTo>
                    <a:pt x="244" y="13192"/>
                    <a:pt x="366" y="13101"/>
                    <a:pt x="366" y="12949"/>
                  </a:cubicBezTo>
                  <a:close/>
                  <a:moveTo>
                    <a:pt x="261860" y="154744"/>
                  </a:moveTo>
                  <a:cubicBezTo>
                    <a:pt x="261860" y="154805"/>
                    <a:pt x="261890" y="154896"/>
                    <a:pt x="261982" y="154927"/>
                  </a:cubicBezTo>
                  <a:cubicBezTo>
                    <a:pt x="262103" y="154957"/>
                    <a:pt x="262225" y="154866"/>
                    <a:pt x="262225" y="154744"/>
                  </a:cubicBezTo>
                  <a:lnTo>
                    <a:pt x="262225" y="154349"/>
                  </a:lnTo>
                  <a:cubicBezTo>
                    <a:pt x="262225" y="154258"/>
                    <a:pt x="262194" y="154167"/>
                    <a:pt x="262103" y="154137"/>
                  </a:cubicBezTo>
                  <a:cubicBezTo>
                    <a:pt x="261982" y="154106"/>
                    <a:pt x="261860" y="154197"/>
                    <a:pt x="261860" y="154349"/>
                  </a:cubicBezTo>
                  <a:close/>
                  <a:moveTo>
                    <a:pt x="249489" y="167298"/>
                  </a:moveTo>
                  <a:cubicBezTo>
                    <a:pt x="249580" y="167298"/>
                    <a:pt x="249671" y="167237"/>
                    <a:pt x="249702" y="167146"/>
                  </a:cubicBezTo>
                  <a:cubicBezTo>
                    <a:pt x="249732" y="167024"/>
                    <a:pt x="249641" y="166903"/>
                    <a:pt x="249489" y="166903"/>
                  </a:cubicBezTo>
                  <a:lnTo>
                    <a:pt x="249124" y="166903"/>
                  </a:lnTo>
                  <a:cubicBezTo>
                    <a:pt x="249033" y="166903"/>
                    <a:pt x="248942" y="166963"/>
                    <a:pt x="248911" y="167024"/>
                  </a:cubicBezTo>
                  <a:cubicBezTo>
                    <a:pt x="248881" y="167146"/>
                    <a:pt x="248972" y="167298"/>
                    <a:pt x="249124" y="167298"/>
                  </a:cubicBezTo>
                  <a:close/>
                  <a:moveTo>
                    <a:pt x="247939" y="167298"/>
                  </a:moveTo>
                  <a:cubicBezTo>
                    <a:pt x="248030" y="167298"/>
                    <a:pt x="248091" y="167237"/>
                    <a:pt x="248121" y="167146"/>
                  </a:cubicBezTo>
                  <a:cubicBezTo>
                    <a:pt x="248152" y="167024"/>
                    <a:pt x="248060" y="166903"/>
                    <a:pt x="247939" y="166903"/>
                  </a:cubicBezTo>
                  <a:lnTo>
                    <a:pt x="247544" y="166903"/>
                  </a:lnTo>
                  <a:cubicBezTo>
                    <a:pt x="247452" y="166903"/>
                    <a:pt x="247361" y="166963"/>
                    <a:pt x="247361" y="167024"/>
                  </a:cubicBezTo>
                  <a:cubicBezTo>
                    <a:pt x="247300" y="167146"/>
                    <a:pt x="247392" y="167298"/>
                    <a:pt x="247544" y="167298"/>
                  </a:cubicBezTo>
                  <a:close/>
                  <a:moveTo>
                    <a:pt x="246358" y="167298"/>
                  </a:moveTo>
                  <a:cubicBezTo>
                    <a:pt x="246449" y="167298"/>
                    <a:pt x="246510" y="167237"/>
                    <a:pt x="246541" y="167146"/>
                  </a:cubicBezTo>
                  <a:cubicBezTo>
                    <a:pt x="246571" y="167024"/>
                    <a:pt x="246480" y="166903"/>
                    <a:pt x="246358" y="166903"/>
                  </a:cubicBezTo>
                  <a:lnTo>
                    <a:pt x="245963" y="166903"/>
                  </a:lnTo>
                  <a:cubicBezTo>
                    <a:pt x="245872" y="166903"/>
                    <a:pt x="245811" y="166963"/>
                    <a:pt x="245781" y="167024"/>
                  </a:cubicBezTo>
                  <a:cubicBezTo>
                    <a:pt x="245750" y="167146"/>
                    <a:pt x="245841" y="167298"/>
                    <a:pt x="245963" y="167298"/>
                  </a:cubicBezTo>
                  <a:close/>
                  <a:moveTo>
                    <a:pt x="244778" y="167298"/>
                  </a:moveTo>
                  <a:cubicBezTo>
                    <a:pt x="244869" y="167298"/>
                    <a:pt x="244930" y="167237"/>
                    <a:pt x="244960" y="167146"/>
                  </a:cubicBezTo>
                  <a:cubicBezTo>
                    <a:pt x="245021" y="167024"/>
                    <a:pt x="244930" y="166903"/>
                    <a:pt x="244778" y="166903"/>
                  </a:cubicBezTo>
                  <a:lnTo>
                    <a:pt x="244382" y="166903"/>
                  </a:lnTo>
                  <a:cubicBezTo>
                    <a:pt x="244291" y="166903"/>
                    <a:pt x="244230" y="166963"/>
                    <a:pt x="244200" y="167024"/>
                  </a:cubicBezTo>
                  <a:cubicBezTo>
                    <a:pt x="244170" y="167146"/>
                    <a:pt x="244261" y="167298"/>
                    <a:pt x="244382" y="167298"/>
                  </a:cubicBezTo>
                  <a:close/>
                  <a:moveTo>
                    <a:pt x="243197" y="167298"/>
                  </a:moveTo>
                  <a:cubicBezTo>
                    <a:pt x="243288" y="167298"/>
                    <a:pt x="243379" y="167237"/>
                    <a:pt x="243410" y="167146"/>
                  </a:cubicBezTo>
                  <a:cubicBezTo>
                    <a:pt x="243440" y="167024"/>
                    <a:pt x="243349" y="166903"/>
                    <a:pt x="243197" y="166903"/>
                  </a:cubicBezTo>
                  <a:lnTo>
                    <a:pt x="242802" y="166903"/>
                  </a:lnTo>
                  <a:cubicBezTo>
                    <a:pt x="242741" y="166903"/>
                    <a:pt x="242650" y="166963"/>
                    <a:pt x="242620" y="167024"/>
                  </a:cubicBezTo>
                  <a:cubicBezTo>
                    <a:pt x="242589" y="167146"/>
                    <a:pt x="242680" y="167298"/>
                    <a:pt x="242802" y="167298"/>
                  </a:cubicBezTo>
                  <a:close/>
                  <a:moveTo>
                    <a:pt x="241647" y="167298"/>
                  </a:moveTo>
                  <a:cubicBezTo>
                    <a:pt x="241708" y="167298"/>
                    <a:pt x="241799" y="167237"/>
                    <a:pt x="241829" y="167146"/>
                  </a:cubicBezTo>
                  <a:cubicBezTo>
                    <a:pt x="241860" y="167024"/>
                    <a:pt x="241768" y="166903"/>
                    <a:pt x="241647" y="166903"/>
                  </a:cubicBezTo>
                  <a:lnTo>
                    <a:pt x="241252" y="166903"/>
                  </a:lnTo>
                  <a:cubicBezTo>
                    <a:pt x="241161" y="166903"/>
                    <a:pt x="241069" y="166963"/>
                    <a:pt x="241069" y="167024"/>
                  </a:cubicBezTo>
                  <a:cubicBezTo>
                    <a:pt x="241009" y="167146"/>
                    <a:pt x="241100" y="167298"/>
                    <a:pt x="241252" y="167298"/>
                  </a:cubicBezTo>
                  <a:close/>
                  <a:moveTo>
                    <a:pt x="240066" y="167298"/>
                  </a:moveTo>
                  <a:cubicBezTo>
                    <a:pt x="240157" y="167298"/>
                    <a:pt x="240218" y="167237"/>
                    <a:pt x="240249" y="167146"/>
                  </a:cubicBezTo>
                  <a:cubicBezTo>
                    <a:pt x="240279" y="167024"/>
                    <a:pt x="240188" y="166903"/>
                    <a:pt x="240066" y="166903"/>
                  </a:cubicBezTo>
                  <a:lnTo>
                    <a:pt x="239671" y="166903"/>
                  </a:lnTo>
                  <a:cubicBezTo>
                    <a:pt x="239580" y="166903"/>
                    <a:pt x="239519" y="166963"/>
                    <a:pt x="239489" y="167024"/>
                  </a:cubicBezTo>
                  <a:cubicBezTo>
                    <a:pt x="239428" y="167146"/>
                    <a:pt x="239550" y="167298"/>
                    <a:pt x="239671" y="167298"/>
                  </a:cubicBezTo>
                  <a:close/>
                  <a:moveTo>
                    <a:pt x="238486" y="167298"/>
                  </a:moveTo>
                  <a:cubicBezTo>
                    <a:pt x="238577" y="167298"/>
                    <a:pt x="238638" y="167237"/>
                    <a:pt x="238668" y="167146"/>
                  </a:cubicBezTo>
                  <a:cubicBezTo>
                    <a:pt x="238729" y="167024"/>
                    <a:pt x="238638" y="166903"/>
                    <a:pt x="238486" y="166903"/>
                  </a:cubicBezTo>
                  <a:lnTo>
                    <a:pt x="238091" y="166903"/>
                  </a:lnTo>
                  <a:cubicBezTo>
                    <a:pt x="237999" y="166903"/>
                    <a:pt x="237939" y="166963"/>
                    <a:pt x="237908" y="167024"/>
                  </a:cubicBezTo>
                  <a:cubicBezTo>
                    <a:pt x="237878" y="167146"/>
                    <a:pt x="237969" y="167298"/>
                    <a:pt x="238091" y="167298"/>
                  </a:cubicBezTo>
                  <a:close/>
                  <a:moveTo>
                    <a:pt x="236905" y="167298"/>
                  </a:moveTo>
                  <a:cubicBezTo>
                    <a:pt x="236996" y="167298"/>
                    <a:pt x="237087" y="167237"/>
                    <a:pt x="237118" y="167146"/>
                  </a:cubicBezTo>
                  <a:cubicBezTo>
                    <a:pt x="237148" y="167024"/>
                    <a:pt x="237057" y="166903"/>
                    <a:pt x="236905" y="166903"/>
                  </a:cubicBezTo>
                  <a:lnTo>
                    <a:pt x="236510" y="166903"/>
                  </a:lnTo>
                  <a:cubicBezTo>
                    <a:pt x="236449" y="166903"/>
                    <a:pt x="236358" y="166963"/>
                    <a:pt x="236328" y="167024"/>
                  </a:cubicBezTo>
                  <a:cubicBezTo>
                    <a:pt x="236297" y="167146"/>
                    <a:pt x="236388" y="167298"/>
                    <a:pt x="236510" y="167298"/>
                  </a:cubicBezTo>
                  <a:close/>
                  <a:moveTo>
                    <a:pt x="235355" y="167298"/>
                  </a:moveTo>
                  <a:cubicBezTo>
                    <a:pt x="235416" y="167298"/>
                    <a:pt x="235507" y="167237"/>
                    <a:pt x="235537" y="167146"/>
                  </a:cubicBezTo>
                  <a:cubicBezTo>
                    <a:pt x="235568" y="167024"/>
                    <a:pt x="235477" y="166903"/>
                    <a:pt x="235355" y="166903"/>
                  </a:cubicBezTo>
                  <a:lnTo>
                    <a:pt x="234960" y="166903"/>
                  </a:lnTo>
                  <a:cubicBezTo>
                    <a:pt x="234869" y="166903"/>
                    <a:pt x="234777" y="166963"/>
                    <a:pt x="234747" y="167024"/>
                  </a:cubicBezTo>
                  <a:cubicBezTo>
                    <a:pt x="234717" y="167146"/>
                    <a:pt x="234808" y="167298"/>
                    <a:pt x="234960" y="167298"/>
                  </a:cubicBezTo>
                  <a:close/>
                  <a:moveTo>
                    <a:pt x="233774" y="167298"/>
                  </a:moveTo>
                  <a:cubicBezTo>
                    <a:pt x="233866" y="167298"/>
                    <a:pt x="233926" y="167237"/>
                    <a:pt x="233957" y="167146"/>
                  </a:cubicBezTo>
                  <a:cubicBezTo>
                    <a:pt x="233987" y="167024"/>
                    <a:pt x="233896" y="166903"/>
                    <a:pt x="233774" y="166903"/>
                  </a:cubicBezTo>
                  <a:lnTo>
                    <a:pt x="233379" y="166903"/>
                  </a:lnTo>
                  <a:cubicBezTo>
                    <a:pt x="233288" y="166903"/>
                    <a:pt x="233227" y="166963"/>
                    <a:pt x="233197" y="167024"/>
                  </a:cubicBezTo>
                  <a:cubicBezTo>
                    <a:pt x="233136" y="167146"/>
                    <a:pt x="233258" y="167298"/>
                    <a:pt x="233379" y="167298"/>
                  </a:cubicBezTo>
                  <a:close/>
                  <a:moveTo>
                    <a:pt x="232194" y="167298"/>
                  </a:moveTo>
                  <a:cubicBezTo>
                    <a:pt x="232285" y="167298"/>
                    <a:pt x="232346" y="167237"/>
                    <a:pt x="232376" y="167146"/>
                  </a:cubicBezTo>
                  <a:cubicBezTo>
                    <a:pt x="232437" y="167024"/>
                    <a:pt x="232315" y="166903"/>
                    <a:pt x="232194" y="166903"/>
                  </a:cubicBezTo>
                  <a:lnTo>
                    <a:pt x="231799" y="166903"/>
                  </a:lnTo>
                  <a:cubicBezTo>
                    <a:pt x="231707" y="166903"/>
                    <a:pt x="231647" y="166963"/>
                    <a:pt x="231616" y="167024"/>
                  </a:cubicBezTo>
                  <a:cubicBezTo>
                    <a:pt x="231586" y="167146"/>
                    <a:pt x="231677" y="167298"/>
                    <a:pt x="231799" y="167298"/>
                  </a:cubicBezTo>
                  <a:close/>
                  <a:moveTo>
                    <a:pt x="230613" y="167298"/>
                  </a:moveTo>
                  <a:cubicBezTo>
                    <a:pt x="230704" y="167298"/>
                    <a:pt x="230796" y="167237"/>
                    <a:pt x="230796" y="167146"/>
                  </a:cubicBezTo>
                  <a:cubicBezTo>
                    <a:pt x="230856" y="167024"/>
                    <a:pt x="230765" y="166903"/>
                    <a:pt x="230613" y="166903"/>
                  </a:cubicBezTo>
                  <a:lnTo>
                    <a:pt x="230218" y="166903"/>
                  </a:lnTo>
                  <a:cubicBezTo>
                    <a:pt x="230157" y="166903"/>
                    <a:pt x="230066" y="166963"/>
                    <a:pt x="230036" y="167024"/>
                  </a:cubicBezTo>
                  <a:cubicBezTo>
                    <a:pt x="230005" y="167146"/>
                    <a:pt x="230096" y="167298"/>
                    <a:pt x="230218" y="167298"/>
                  </a:cubicBezTo>
                  <a:close/>
                  <a:moveTo>
                    <a:pt x="229063" y="167298"/>
                  </a:moveTo>
                  <a:cubicBezTo>
                    <a:pt x="229124" y="167298"/>
                    <a:pt x="229215" y="167237"/>
                    <a:pt x="229245" y="167146"/>
                  </a:cubicBezTo>
                  <a:cubicBezTo>
                    <a:pt x="229276" y="167024"/>
                    <a:pt x="229185" y="166903"/>
                    <a:pt x="229063" y="166903"/>
                  </a:cubicBezTo>
                  <a:lnTo>
                    <a:pt x="228668" y="166903"/>
                  </a:lnTo>
                  <a:cubicBezTo>
                    <a:pt x="228577" y="166903"/>
                    <a:pt x="228485" y="166963"/>
                    <a:pt x="228455" y="167024"/>
                  </a:cubicBezTo>
                  <a:cubicBezTo>
                    <a:pt x="228425" y="167146"/>
                    <a:pt x="228516" y="167298"/>
                    <a:pt x="228668" y="167298"/>
                  </a:cubicBezTo>
                  <a:close/>
                  <a:moveTo>
                    <a:pt x="227482" y="167298"/>
                  </a:moveTo>
                  <a:cubicBezTo>
                    <a:pt x="227574" y="167298"/>
                    <a:pt x="227634" y="167237"/>
                    <a:pt x="227665" y="167146"/>
                  </a:cubicBezTo>
                  <a:cubicBezTo>
                    <a:pt x="227695" y="167024"/>
                    <a:pt x="227604" y="166903"/>
                    <a:pt x="227482" y="166903"/>
                  </a:cubicBezTo>
                  <a:lnTo>
                    <a:pt x="227087" y="166903"/>
                  </a:lnTo>
                  <a:cubicBezTo>
                    <a:pt x="226996" y="166903"/>
                    <a:pt x="226935" y="166963"/>
                    <a:pt x="226905" y="167024"/>
                  </a:cubicBezTo>
                  <a:cubicBezTo>
                    <a:pt x="226844" y="167146"/>
                    <a:pt x="226966" y="167298"/>
                    <a:pt x="227087" y="167298"/>
                  </a:cubicBezTo>
                  <a:close/>
                  <a:moveTo>
                    <a:pt x="225902" y="167298"/>
                  </a:moveTo>
                  <a:cubicBezTo>
                    <a:pt x="225993" y="167298"/>
                    <a:pt x="226054" y="167237"/>
                    <a:pt x="226084" y="167146"/>
                  </a:cubicBezTo>
                  <a:cubicBezTo>
                    <a:pt x="226145" y="167024"/>
                    <a:pt x="226023" y="166903"/>
                    <a:pt x="225902" y="166903"/>
                  </a:cubicBezTo>
                  <a:lnTo>
                    <a:pt x="225507" y="166903"/>
                  </a:lnTo>
                  <a:cubicBezTo>
                    <a:pt x="225416" y="166903"/>
                    <a:pt x="225355" y="166963"/>
                    <a:pt x="225324" y="167024"/>
                  </a:cubicBezTo>
                  <a:cubicBezTo>
                    <a:pt x="225294" y="167146"/>
                    <a:pt x="225385" y="167298"/>
                    <a:pt x="225507" y="167298"/>
                  </a:cubicBezTo>
                  <a:close/>
                  <a:moveTo>
                    <a:pt x="224321" y="167298"/>
                  </a:moveTo>
                  <a:cubicBezTo>
                    <a:pt x="224412" y="167298"/>
                    <a:pt x="224504" y="167237"/>
                    <a:pt x="224504" y="167146"/>
                  </a:cubicBezTo>
                  <a:cubicBezTo>
                    <a:pt x="224564" y="167024"/>
                    <a:pt x="224473" y="166903"/>
                    <a:pt x="224321" y="166903"/>
                  </a:cubicBezTo>
                  <a:lnTo>
                    <a:pt x="223926" y="166903"/>
                  </a:lnTo>
                  <a:cubicBezTo>
                    <a:pt x="223865" y="166903"/>
                    <a:pt x="223774" y="166963"/>
                    <a:pt x="223744" y="167024"/>
                  </a:cubicBezTo>
                  <a:cubicBezTo>
                    <a:pt x="223713" y="167146"/>
                    <a:pt x="223805" y="167298"/>
                    <a:pt x="223926" y="167298"/>
                  </a:cubicBezTo>
                  <a:close/>
                  <a:moveTo>
                    <a:pt x="222771" y="167298"/>
                  </a:moveTo>
                  <a:cubicBezTo>
                    <a:pt x="222832" y="167298"/>
                    <a:pt x="222923" y="167237"/>
                    <a:pt x="222953" y="167146"/>
                  </a:cubicBezTo>
                  <a:cubicBezTo>
                    <a:pt x="222984" y="167024"/>
                    <a:pt x="222893" y="166903"/>
                    <a:pt x="222771" y="166903"/>
                  </a:cubicBezTo>
                  <a:lnTo>
                    <a:pt x="222376" y="166903"/>
                  </a:lnTo>
                  <a:cubicBezTo>
                    <a:pt x="222285" y="166903"/>
                    <a:pt x="222194" y="166963"/>
                    <a:pt x="222163" y="167024"/>
                  </a:cubicBezTo>
                  <a:cubicBezTo>
                    <a:pt x="222133" y="167146"/>
                    <a:pt x="222224" y="167298"/>
                    <a:pt x="222376" y="167298"/>
                  </a:cubicBezTo>
                  <a:close/>
                  <a:moveTo>
                    <a:pt x="221191" y="167298"/>
                  </a:moveTo>
                  <a:cubicBezTo>
                    <a:pt x="221282" y="167298"/>
                    <a:pt x="221343" y="167237"/>
                    <a:pt x="221373" y="167146"/>
                  </a:cubicBezTo>
                  <a:cubicBezTo>
                    <a:pt x="221403" y="167024"/>
                    <a:pt x="221312" y="166903"/>
                    <a:pt x="221191" y="166903"/>
                  </a:cubicBezTo>
                  <a:lnTo>
                    <a:pt x="220795" y="166903"/>
                  </a:lnTo>
                  <a:cubicBezTo>
                    <a:pt x="220704" y="166903"/>
                    <a:pt x="220643" y="166963"/>
                    <a:pt x="220613" y="167024"/>
                  </a:cubicBezTo>
                  <a:cubicBezTo>
                    <a:pt x="220552" y="167146"/>
                    <a:pt x="220643" y="167298"/>
                    <a:pt x="220795" y="167298"/>
                  </a:cubicBezTo>
                  <a:close/>
                  <a:moveTo>
                    <a:pt x="219610" y="167298"/>
                  </a:moveTo>
                  <a:cubicBezTo>
                    <a:pt x="219701" y="167298"/>
                    <a:pt x="219762" y="167237"/>
                    <a:pt x="219792" y="167146"/>
                  </a:cubicBezTo>
                  <a:cubicBezTo>
                    <a:pt x="219823" y="167024"/>
                    <a:pt x="219732" y="166903"/>
                    <a:pt x="219610" y="166903"/>
                  </a:cubicBezTo>
                  <a:lnTo>
                    <a:pt x="219215" y="166903"/>
                  </a:lnTo>
                  <a:cubicBezTo>
                    <a:pt x="219124" y="166903"/>
                    <a:pt x="219063" y="166963"/>
                    <a:pt x="219032" y="167024"/>
                  </a:cubicBezTo>
                  <a:cubicBezTo>
                    <a:pt x="219002" y="167146"/>
                    <a:pt x="219093" y="167298"/>
                    <a:pt x="219215" y="167298"/>
                  </a:cubicBezTo>
                  <a:close/>
                  <a:moveTo>
                    <a:pt x="218029" y="167298"/>
                  </a:moveTo>
                  <a:cubicBezTo>
                    <a:pt x="218121" y="167298"/>
                    <a:pt x="218212" y="167237"/>
                    <a:pt x="218212" y="167146"/>
                  </a:cubicBezTo>
                  <a:cubicBezTo>
                    <a:pt x="218273" y="167024"/>
                    <a:pt x="218181" y="166903"/>
                    <a:pt x="218029" y="166903"/>
                  </a:cubicBezTo>
                  <a:lnTo>
                    <a:pt x="217634" y="166903"/>
                  </a:lnTo>
                  <a:cubicBezTo>
                    <a:pt x="217543" y="166903"/>
                    <a:pt x="217482" y="166963"/>
                    <a:pt x="217452" y="167024"/>
                  </a:cubicBezTo>
                  <a:cubicBezTo>
                    <a:pt x="217421" y="167146"/>
                    <a:pt x="217513" y="167298"/>
                    <a:pt x="217634" y="167298"/>
                  </a:cubicBezTo>
                  <a:close/>
                  <a:moveTo>
                    <a:pt x="216449" y="167298"/>
                  </a:moveTo>
                  <a:cubicBezTo>
                    <a:pt x="216540" y="167298"/>
                    <a:pt x="216631" y="167237"/>
                    <a:pt x="216662" y="167146"/>
                  </a:cubicBezTo>
                  <a:cubicBezTo>
                    <a:pt x="216692" y="167024"/>
                    <a:pt x="216601" y="166903"/>
                    <a:pt x="216449" y="166903"/>
                  </a:cubicBezTo>
                  <a:lnTo>
                    <a:pt x="216084" y="166903"/>
                  </a:lnTo>
                  <a:cubicBezTo>
                    <a:pt x="215993" y="166903"/>
                    <a:pt x="215902" y="166963"/>
                    <a:pt x="215871" y="167024"/>
                  </a:cubicBezTo>
                  <a:cubicBezTo>
                    <a:pt x="215841" y="167146"/>
                    <a:pt x="215932" y="167298"/>
                    <a:pt x="216084" y="167298"/>
                  </a:cubicBezTo>
                  <a:close/>
                  <a:moveTo>
                    <a:pt x="214899" y="167298"/>
                  </a:moveTo>
                  <a:cubicBezTo>
                    <a:pt x="214990" y="167298"/>
                    <a:pt x="215051" y="167237"/>
                    <a:pt x="215081" y="167146"/>
                  </a:cubicBezTo>
                  <a:cubicBezTo>
                    <a:pt x="215111" y="167024"/>
                    <a:pt x="215020" y="166903"/>
                    <a:pt x="214899" y="166903"/>
                  </a:cubicBezTo>
                  <a:lnTo>
                    <a:pt x="214503" y="166903"/>
                  </a:lnTo>
                  <a:cubicBezTo>
                    <a:pt x="214412" y="166903"/>
                    <a:pt x="214321" y="166963"/>
                    <a:pt x="214321" y="167024"/>
                  </a:cubicBezTo>
                  <a:cubicBezTo>
                    <a:pt x="214260" y="167146"/>
                    <a:pt x="214351" y="167298"/>
                    <a:pt x="214503" y="167298"/>
                  </a:cubicBezTo>
                  <a:close/>
                  <a:moveTo>
                    <a:pt x="213318" y="167298"/>
                  </a:moveTo>
                  <a:cubicBezTo>
                    <a:pt x="213409" y="167298"/>
                    <a:pt x="213470" y="167237"/>
                    <a:pt x="213500" y="167146"/>
                  </a:cubicBezTo>
                  <a:cubicBezTo>
                    <a:pt x="213531" y="167024"/>
                    <a:pt x="213440" y="166903"/>
                    <a:pt x="213318" y="166903"/>
                  </a:cubicBezTo>
                  <a:lnTo>
                    <a:pt x="212923" y="166903"/>
                  </a:lnTo>
                  <a:cubicBezTo>
                    <a:pt x="212832" y="166903"/>
                    <a:pt x="212771" y="166963"/>
                    <a:pt x="212741" y="167024"/>
                  </a:cubicBezTo>
                  <a:cubicBezTo>
                    <a:pt x="212710" y="167146"/>
                    <a:pt x="212801" y="167298"/>
                    <a:pt x="212923" y="167298"/>
                  </a:cubicBezTo>
                  <a:close/>
                  <a:moveTo>
                    <a:pt x="211737" y="167298"/>
                  </a:moveTo>
                  <a:cubicBezTo>
                    <a:pt x="211829" y="167298"/>
                    <a:pt x="211920" y="167237"/>
                    <a:pt x="211920" y="167146"/>
                  </a:cubicBezTo>
                  <a:cubicBezTo>
                    <a:pt x="211981" y="167024"/>
                    <a:pt x="211889" y="166903"/>
                    <a:pt x="211737" y="166903"/>
                  </a:cubicBezTo>
                  <a:lnTo>
                    <a:pt x="211342" y="166903"/>
                  </a:lnTo>
                  <a:cubicBezTo>
                    <a:pt x="211251" y="166903"/>
                    <a:pt x="211190" y="166963"/>
                    <a:pt x="211160" y="167024"/>
                  </a:cubicBezTo>
                  <a:cubicBezTo>
                    <a:pt x="211130" y="167146"/>
                    <a:pt x="211221" y="167298"/>
                    <a:pt x="211342" y="167298"/>
                  </a:cubicBezTo>
                  <a:close/>
                  <a:moveTo>
                    <a:pt x="210157" y="167298"/>
                  </a:moveTo>
                  <a:cubicBezTo>
                    <a:pt x="210248" y="167298"/>
                    <a:pt x="210339" y="167237"/>
                    <a:pt x="210370" y="167146"/>
                  </a:cubicBezTo>
                  <a:cubicBezTo>
                    <a:pt x="210400" y="167024"/>
                    <a:pt x="210309" y="166903"/>
                    <a:pt x="210157" y="166903"/>
                  </a:cubicBezTo>
                  <a:lnTo>
                    <a:pt x="209792" y="166903"/>
                  </a:lnTo>
                  <a:cubicBezTo>
                    <a:pt x="209701" y="166903"/>
                    <a:pt x="209610" y="166963"/>
                    <a:pt x="209579" y="167024"/>
                  </a:cubicBezTo>
                  <a:cubicBezTo>
                    <a:pt x="209549" y="167146"/>
                    <a:pt x="209640" y="167298"/>
                    <a:pt x="209792" y="167298"/>
                  </a:cubicBezTo>
                  <a:close/>
                  <a:moveTo>
                    <a:pt x="208607" y="167298"/>
                  </a:moveTo>
                  <a:cubicBezTo>
                    <a:pt x="208698" y="167298"/>
                    <a:pt x="208759" y="167237"/>
                    <a:pt x="208789" y="167146"/>
                  </a:cubicBezTo>
                  <a:cubicBezTo>
                    <a:pt x="208819" y="167024"/>
                    <a:pt x="208728" y="166903"/>
                    <a:pt x="208607" y="166903"/>
                  </a:cubicBezTo>
                  <a:lnTo>
                    <a:pt x="208212" y="166903"/>
                  </a:lnTo>
                  <a:cubicBezTo>
                    <a:pt x="208120" y="166903"/>
                    <a:pt x="208029" y="166963"/>
                    <a:pt x="208029" y="167024"/>
                  </a:cubicBezTo>
                  <a:cubicBezTo>
                    <a:pt x="207968" y="167146"/>
                    <a:pt x="208060" y="167298"/>
                    <a:pt x="208212" y="167298"/>
                  </a:cubicBezTo>
                  <a:close/>
                  <a:moveTo>
                    <a:pt x="207026" y="167298"/>
                  </a:moveTo>
                  <a:cubicBezTo>
                    <a:pt x="207117" y="167298"/>
                    <a:pt x="207178" y="167237"/>
                    <a:pt x="207209" y="167146"/>
                  </a:cubicBezTo>
                  <a:cubicBezTo>
                    <a:pt x="207239" y="167024"/>
                    <a:pt x="207148" y="166903"/>
                    <a:pt x="207026" y="166903"/>
                  </a:cubicBezTo>
                  <a:lnTo>
                    <a:pt x="206631" y="166903"/>
                  </a:lnTo>
                  <a:cubicBezTo>
                    <a:pt x="206540" y="166903"/>
                    <a:pt x="206479" y="166963"/>
                    <a:pt x="206449" y="167024"/>
                  </a:cubicBezTo>
                  <a:cubicBezTo>
                    <a:pt x="206418" y="167146"/>
                    <a:pt x="206509" y="167298"/>
                    <a:pt x="206631" y="167298"/>
                  </a:cubicBezTo>
                  <a:close/>
                  <a:moveTo>
                    <a:pt x="205446" y="167298"/>
                  </a:moveTo>
                  <a:cubicBezTo>
                    <a:pt x="205537" y="167298"/>
                    <a:pt x="205598" y="167237"/>
                    <a:pt x="205628" y="167146"/>
                  </a:cubicBezTo>
                  <a:cubicBezTo>
                    <a:pt x="205689" y="167024"/>
                    <a:pt x="205598" y="166903"/>
                    <a:pt x="205446" y="166903"/>
                  </a:cubicBezTo>
                  <a:lnTo>
                    <a:pt x="205050" y="166903"/>
                  </a:lnTo>
                  <a:cubicBezTo>
                    <a:pt x="204959" y="166903"/>
                    <a:pt x="204898" y="166963"/>
                    <a:pt x="204868" y="167024"/>
                  </a:cubicBezTo>
                  <a:cubicBezTo>
                    <a:pt x="204838" y="167146"/>
                    <a:pt x="204929" y="167298"/>
                    <a:pt x="205050" y="167298"/>
                  </a:cubicBezTo>
                  <a:close/>
                  <a:moveTo>
                    <a:pt x="203865" y="167298"/>
                  </a:moveTo>
                  <a:cubicBezTo>
                    <a:pt x="203956" y="167298"/>
                    <a:pt x="204047" y="167237"/>
                    <a:pt x="204078" y="167146"/>
                  </a:cubicBezTo>
                  <a:cubicBezTo>
                    <a:pt x="204108" y="167024"/>
                    <a:pt x="204017" y="166903"/>
                    <a:pt x="203865" y="166903"/>
                  </a:cubicBezTo>
                  <a:lnTo>
                    <a:pt x="203470" y="166903"/>
                  </a:lnTo>
                  <a:cubicBezTo>
                    <a:pt x="203409" y="166903"/>
                    <a:pt x="203318" y="166963"/>
                    <a:pt x="203287" y="167024"/>
                  </a:cubicBezTo>
                  <a:cubicBezTo>
                    <a:pt x="203257" y="167146"/>
                    <a:pt x="203348" y="167298"/>
                    <a:pt x="203470" y="167298"/>
                  </a:cubicBezTo>
                  <a:close/>
                  <a:moveTo>
                    <a:pt x="202315" y="167298"/>
                  </a:moveTo>
                  <a:cubicBezTo>
                    <a:pt x="202376" y="167298"/>
                    <a:pt x="202467" y="167237"/>
                    <a:pt x="202497" y="167146"/>
                  </a:cubicBezTo>
                  <a:cubicBezTo>
                    <a:pt x="202528" y="167024"/>
                    <a:pt x="202436" y="166903"/>
                    <a:pt x="202315" y="166903"/>
                  </a:cubicBezTo>
                  <a:lnTo>
                    <a:pt x="201920" y="166903"/>
                  </a:lnTo>
                  <a:cubicBezTo>
                    <a:pt x="201828" y="166903"/>
                    <a:pt x="201737" y="166963"/>
                    <a:pt x="201737" y="167024"/>
                  </a:cubicBezTo>
                  <a:cubicBezTo>
                    <a:pt x="201676" y="167146"/>
                    <a:pt x="201768" y="167298"/>
                    <a:pt x="201920" y="167298"/>
                  </a:cubicBezTo>
                  <a:close/>
                  <a:moveTo>
                    <a:pt x="200734" y="167298"/>
                  </a:moveTo>
                  <a:cubicBezTo>
                    <a:pt x="200825" y="167298"/>
                    <a:pt x="200886" y="167237"/>
                    <a:pt x="200917" y="167146"/>
                  </a:cubicBezTo>
                  <a:cubicBezTo>
                    <a:pt x="200947" y="167024"/>
                    <a:pt x="200856" y="166903"/>
                    <a:pt x="200734" y="166903"/>
                  </a:cubicBezTo>
                  <a:lnTo>
                    <a:pt x="200339" y="166903"/>
                  </a:lnTo>
                  <a:cubicBezTo>
                    <a:pt x="200248" y="166903"/>
                    <a:pt x="200187" y="166963"/>
                    <a:pt x="200157" y="167024"/>
                  </a:cubicBezTo>
                  <a:cubicBezTo>
                    <a:pt x="200096" y="167146"/>
                    <a:pt x="200217" y="167298"/>
                    <a:pt x="200339" y="167298"/>
                  </a:cubicBezTo>
                  <a:close/>
                  <a:moveTo>
                    <a:pt x="199154" y="167298"/>
                  </a:moveTo>
                  <a:cubicBezTo>
                    <a:pt x="199245" y="167298"/>
                    <a:pt x="199306" y="167237"/>
                    <a:pt x="199336" y="167146"/>
                  </a:cubicBezTo>
                  <a:cubicBezTo>
                    <a:pt x="199397" y="167024"/>
                    <a:pt x="199306" y="166903"/>
                    <a:pt x="199154" y="166903"/>
                  </a:cubicBezTo>
                  <a:lnTo>
                    <a:pt x="198758" y="166903"/>
                  </a:lnTo>
                  <a:cubicBezTo>
                    <a:pt x="198667" y="166903"/>
                    <a:pt x="198607" y="166963"/>
                    <a:pt x="198576" y="167024"/>
                  </a:cubicBezTo>
                  <a:cubicBezTo>
                    <a:pt x="198546" y="167146"/>
                    <a:pt x="198637" y="167298"/>
                    <a:pt x="198758" y="167298"/>
                  </a:cubicBezTo>
                  <a:close/>
                  <a:moveTo>
                    <a:pt x="197573" y="167298"/>
                  </a:moveTo>
                  <a:cubicBezTo>
                    <a:pt x="197664" y="167298"/>
                    <a:pt x="197755" y="167237"/>
                    <a:pt x="197786" y="167146"/>
                  </a:cubicBezTo>
                  <a:cubicBezTo>
                    <a:pt x="197816" y="167024"/>
                    <a:pt x="197725" y="166903"/>
                    <a:pt x="197573" y="166903"/>
                  </a:cubicBezTo>
                  <a:lnTo>
                    <a:pt x="197178" y="166903"/>
                  </a:lnTo>
                  <a:cubicBezTo>
                    <a:pt x="197117" y="166903"/>
                    <a:pt x="197026" y="166963"/>
                    <a:pt x="196996" y="167024"/>
                  </a:cubicBezTo>
                  <a:cubicBezTo>
                    <a:pt x="196965" y="167146"/>
                    <a:pt x="197056" y="167298"/>
                    <a:pt x="197178" y="167298"/>
                  </a:cubicBezTo>
                  <a:close/>
                  <a:moveTo>
                    <a:pt x="196023" y="167298"/>
                  </a:moveTo>
                  <a:cubicBezTo>
                    <a:pt x="196084" y="167298"/>
                    <a:pt x="196175" y="167237"/>
                    <a:pt x="196205" y="167146"/>
                  </a:cubicBezTo>
                  <a:cubicBezTo>
                    <a:pt x="196236" y="167024"/>
                    <a:pt x="196144" y="166903"/>
                    <a:pt x="196023" y="166903"/>
                  </a:cubicBezTo>
                  <a:lnTo>
                    <a:pt x="195628" y="166903"/>
                  </a:lnTo>
                  <a:cubicBezTo>
                    <a:pt x="195537" y="166903"/>
                    <a:pt x="195445" y="166963"/>
                    <a:pt x="195445" y="167024"/>
                  </a:cubicBezTo>
                  <a:cubicBezTo>
                    <a:pt x="195385" y="167146"/>
                    <a:pt x="195476" y="167298"/>
                    <a:pt x="195628" y="167298"/>
                  </a:cubicBezTo>
                  <a:close/>
                  <a:moveTo>
                    <a:pt x="194442" y="167298"/>
                  </a:moveTo>
                  <a:cubicBezTo>
                    <a:pt x="194533" y="167298"/>
                    <a:pt x="194594" y="167237"/>
                    <a:pt x="194625" y="167146"/>
                  </a:cubicBezTo>
                  <a:cubicBezTo>
                    <a:pt x="194655" y="167024"/>
                    <a:pt x="194564" y="166903"/>
                    <a:pt x="194442" y="166903"/>
                  </a:cubicBezTo>
                  <a:lnTo>
                    <a:pt x="194047" y="166903"/>
                  </a:lnTo>
                  <a:cubicBezTo>
                    <a:pt x="193956" y="166903"/>
                    <a:pt x="193895" y="166963"/>
                    <a:pt x="193865" y="167024"/>
                  </a:cubicBezTo>
                  <a:cubicBezTo>
                    <a:pt x="193804" y="167146"/>
                    <a:pt x="193926" y="167298"/>
                    <a:pt x="194047" y="167298"/>
                  </a:cubicBezTo>
                  <a:close/>
                  <a:moveTo>
                    <a:pt x="192862" y="167298"/>
                  </a:moveTo>
                  <a:cubicBezTo>
                    <a:pt x="192953" y="167298"/>
                    <a:pt x="193014" y="167237"/>
                    <a:pt x="193044" y="167146"/>
                  </a:cubicBezTo>
                  <a:cubicBezTo>
                    <a:pt x="193105" y="167024"/>
                    <a:pt x="192983" y="166903"/>
                    <a:pt x="192862" y="166903"/>
                  </a:cubicBezTo>
                  <a:lnTo>
                    <a:pt x="192467" y="166903"/>
                  </a:lnTo>
                  <a:cubicBezTo>
                    <a:pt x="192375" y="166903"/>
                    <a:pt x="192315" y="166963"/>
                    <a:pt x="192284" y="167024"/>
                  </a:cubicBezTo>
                  <a:cubicBezTo>
                    <a:pt x="192254" y="167146"/>
                    <a:pt x="192345" y="167298"/>
                    <a:pt x="192467" y="167298"/>
                  </a:cubicBezTo>
                  <a:close/>
                  <a:moveTo>
                    <a:pt x="191281" y="167298"/>
                  </a:moveTo>
                  <a:cubicBezTo>
                    <a:pt x="191372" y="167298"/>
                    <a:pt x="191464" y="167237"/>
                    <a:pt x="191464" y="167146"/>
                  </a:cubicBezTo>
                  <a:cubicBezTo>
                    <a:pt x="191524" y="167024"/>
                    <a:pt x="191433" y="166903"/>
                    <a:pt x="191281" y="166903"/>
                  </a:cubicBezTo>
                  <a:lnTo>
                    <a:pt x="190886" y="166903"/>
                  </a:lnTo>
                  <a:cubicBezTo>
                    <a:pt x="190825" y="166903"/>
                    <a:pt x="190734" y="166963"/>
                    <a:pt x="190704" y="167024"/>
                  </a:cubicBezTo>
                  <a:cubicBezTo>
                    <a:pt x="190673" y="167146"/>
                    <a:pt x="190764" y="167298"/>
                    <a:pt x="190886" y="167298"/>
                  </a:cubicBezTo>
                  <a:close/>
                  <a:moveTo>
                    <a:pt x="189731" y="167298"/>
                  </a:moveTo>
                  <a:cubicBezTo>
                    <a:pt x="189792" y="167298"/>
                    <a:pt x="189883" y="167237"/>
                    <a:pt x="189913" y="167146"/>
                  </a:cubicBezTo>
                  <a:cubicBezTo>
                    <a:pt x="189944" y="167024"/>
                    <a:pt x="189853" y="166903"/>
                    <a:pt x="189731" y="166903"/>
                  </a:cubicBezTo>
                  <a:lnTo>
                    <a:pt x="189336" y="166903"/>
                  </a:lnTo>
                  <a:cubicBezTo>
                    <a:pt x="189245" y="166903"/>
                    <a:pt x="189153" y="166963"/>
                    <a:pt x="189123" y="167024"/>
                  </a:cubicBezTo>
                  <a:cubicBezTo>
                    <a:pt x="189093" y="167146"/>
                    <a:pt x="189184" y="167298"/>
                    <a:pt x="189336" y="167298"/>
                  </a:cubicBezTo>
                  <a:close/>
                  <a:moveTo>
                    <a:pt x="188150" y="167298"/>
                  </a:moveTo>
                  <a:cubicBezTo>
                    <a:pt x="188242" y="167298"/>
                    <a:pt x="188302" y="167237"/>
                    <a:pt x="188333" y="167146"/>
                  </a:cubicBezTo>
                  <a:cubicBezTo>
                    <a:pt x="188363" y="167024"/>
                    <a:pt x="188272" y="166903"/>
                    <a:pt x="188150" y="166903"/>
                  </a:cubicBezTo>
                  <a:lnTo>
                    <a:pt x="187755" y="166903"/>
                  </a:lnTo>
                  <a:cubicBezTo>
                    <a:pt x="187664" y="166903"/>
                    <a:pt x="187603" y="166963"/>
                    <a:pt x="187573" y="167024"/>
                  </a:cubicBezTo>
                  <a:cubicBezTo>
                    <a:pt x="187512" y="167146"/>
                    <a:pt x="187634" y="167298"/>
                    <a:pt x="187755" y="167298"/>
                  </a:cubicBezTo>
                  <a:close/>
                  <a:moveTo>
                    <a:pt x="186570" y="167298"/>
                  </a:moveTo>
                  <a:cubicBezTo>
                    <a:pt x="186661" y="167298"/>
                    <a:pt x="186722" y="167237"/>
                    <a:pt x="186752" y="167146"/>
                  </a:cubicBezTo>
                  <a:cubicBezTo>
                    <a:pt x="186813" y="167024"/>
                    <a:pt x="186691" y="166903"/>
                    <a:pt x="186570" y="166903"/>
                  </a:cubicBezTo>
                  <a:lnTo>
                    <a:pt x="186175" y="166903"/>
                  </a:lnTo>
                  <a:cubicBezTo>
                    <a:pt x="186083" y="166903"/>
                    <a:pt x="186023" y="166963"/>
                    <a:pt x="185992" y="167024"/>
                  </a:cubicBezTo>
                  <a:cubicBezTo>
                    <a:pt x="185962" y="167146"/>
                    <a:pt x="186053" y="167298"/>
                    <a:pt x="186175" y="167298"/>
                  </a:cubicBezTo>
                  <a:close/>
                  <a:moveTo>
                    <a:pt x="184989" y="167298"/>
                  </a:moveTo>
                  <a:cubicBezTo>
                    <a:pt x="185080" y="167298"/>
                    <a:pt x="185172" y="167237"/>
                    <a:pt x="185172" y="167146"/>
                  </a:cubicBezTo>
                  <a:cubicBezTo>
                    <a:pt x="185232" y="167024"/>
                    <a:pt x="185141" y="166903"/>
                    <a:pt x="184989" y="166903"/>
                  </a:cubicBezTo>
                  <a:lnTo>
                    <a:pt x="184594" y="166903"/>
                  </a:lnTo>
                  <a:cubicBezTo>
                    <a:pt x="184533" y="166903"/>
                    <a:pt x="184442" y="166963"/>
                    <a:pt x="184412" y="167024"/>
                  </a:cubicBezTo>
                  <a:cubicBezTo>
                    <a:pt x="184381" y="167146"/>
                    <a:pt x="184473" y="167298"/>
                    <a:pt x="184594" y="167298"/>
                  </a:cubicBezTo>
                  <a:close/>
                  <a:moveTo>
                    <a:pt x="183439" y="167298"/>
                  </a:moveTo>
                  <a:cubicBezTo>
                    <a:pt x="183500" y="167298"/>
                    <a:pt x="183591" y="167237"/>
                    <a:pt x="183621" y="167146"/>
                  </a:cubicBezTo>
                  <a:cubicBezTo>
                    <a:pt x="183652" y="167024"/>
                    <a:pt x="183561" y="166903"/>
                    <a:pt x="183439" y="166903"/>
                  </a:cubicBezTo>
                  <a:lnTo>
                    <a:pt x="183044" y="166903"/>
                  </a:lnTo>
                  <a:cubicBezTo>
                    <a:pt x="182953" y="166903"/>
                    <a:pt x="182862" y="166963"/>
                    <a:pt x="182831" y="167024"/>
                  </a:cubicBezTo>
                  <a:cubicBezTo>
                    <a:pt x="182801" y="167146"/>
                    <a:pt x="182892" y="167298"/>
                    <a:pt x="183044" y="167298"/>
                  </a:cubicBezTo>
                  <a:close/>
                  <a:moveTo>
                    <a:pt x="181858" y="167298"/>
                  </a:moveTo>
                  <a:cubicBezTo>
                    <a:pt x="181950" y="167298"/>
                    <a:pt x="182010" y="167237"/>
                    <a:pt x="182041" y="167146"/>
                  </a:cubicBezTo>
                  <a:cubicBezTo>
                    <a:pt x="182071" y="167024"/>
                    <a:pt x="181980" y="166903"/>
                    <a:pt x="181858" y="166903"/>
                  </a:cubicBezTo>
                  <a:lnTo>
                    <a:pt x="181463" y="166903"/>
                  </a:lnTo>
                  <a:cubicBezTo>
                    <a:pt x="181372" y="166903"/>
                    <a:pt x="181311" y="166963"/>
                    <a:pt x="181281" y="167024"/>
                  </a:cubicBezTo>
                  <a:cubicBezTo>
                    <a:pt x="181220" y="167146"/>
                    <a:pt x="181311" y="167298"/>
                    <a:pt x="181463" y="167298"/>
                  </a:cubicBezTo>
                  <a:close/>
                  <a:moveTo>
                    <a:pt x="180278" y="167298"/>
                  </a:moveTo>
                  <a:cubicBezTo>
                    <a:pt x="180369" y="167298"/>
                    <a:pt x="180430" y="167237"/>
                    <a:pt x="180460" y="167146"/>
                  </a:cubicBezTo>
                  <a:cubicBezTo>
                    <a:pt x="180491" y="167024"/>
                    <a:pt x="180399" y="166903"/>
                    <a:pt x="180278" y="166903"/>
                  </a:cubicBezTo>
                  <a:lnTo>
                    <a:pt x="179883" y="166903"/>
                  </a:lnTo>
                  <a:cubicBezTo>
                    <a:pt x="179792" y="166903"/>
                    <a:pt x="179731" y="166963"/>
                    <a:pt x="179700" y="167024"/>
                  </a:cubicBezTo>
                  <a:cubicBezTo>
                    <a:pt x="179670" y="167146"/>
                    <a:pt x="179761" y="167298"/>
                    <a:pt x="179883" y="167298"/>
                  </a:cubicBezTo>
                  <a:close/>
                  <a:moveTo>
                    <a:pt x="178697" y="167298"/>
                  </a:moveTo>
                  <a:cubicBezTo>
                    <a:pt x="178789" y="167298"/>
                    <a:pt x="178880" y="167237"/>
                    <a:pt x="178880" y="167146"/>
                  </a:cubicBezTo>
                  <a:cubicBezTo>
                    <a:pt x="178941" y="167024"/>
                    <a:pt x="178849" y="166903"/>
                    <a:pt x="178697" y="166903"/>
                  </a:cubicBezTo>
                  <a:lnTo>
                    <a:pt x="178302" y="166903"/>
                  </a:lnTo>
                  <a:cubicBezTo>
                    <a:pt x="178211" y="166903"/>
                    <a:pt x="178150" y="166963"/>
                    <a:pt x="178120" y="167024"/>
                  </a:cubicBezTo>
                  <a:cubicBezTo>
                    <a:pt x="178089" y="167146"/>
                    <a:pt x="178181" y="167298"/>
                    <a:pt x="178302" y="167298"/>
                  </a:cubicBezTo>
                  <a:close/>
                  <a:moveTo>
                    <a:pt x="177117" y="167298"/>
                  </a:moveTo>
                  <a:cubicBezTo>
                    <a:pt x="177208" y="167298"/>
                    <a:pt x="177299" y="167237"/>
                    <a:pt x="177330" y="167146"/>
                  </a:cubicBezTo>
                  <a:cubicBezTo>
                    <a:pt x="177360" y="167024"/>
                    <a:pt x="177269" y="166903"/>
                    <a:pt x="177117" y="166903"/>
                  </a:cubicBezTo>
                  <a:lnTo>
                    <a:pt x="176752" y="166903"/>
                  </a:lnTo>
                  <a:cubicBezTo>
                    <a:pt x="176661" y="166903"/>
                    <a:pt x="176570" y="166963"/>
                    <a:pt x="176539" y="167024"/>
                  </a:cubicBezTo>
                  <a:cubicBezTo>
                    <a:pt x="176509" y="167146"/>
                    <a:pt x="176600" y="167298"/>
                    <a:pt x="176752" y="167298"/>
                  </a:cubicBezTo>
                  <a:close/>
                  <a:moveTo>
                    <a:pt x="175567" y="167298"/>
                  </a:moveTo>
                  <a:cubicBezTo>
                    <a:pt x="175658" y="167298"/>
                    <a:pt x="175719" y="167237"/>
                    <a:pt x="175749" y="167146"/>
                  </a:cubicBezTo>
                  <a:cubicBezTo>
                    <a:pt x="175779" y="167024"/>
                    <a:pt x="175688" y="166903"/>
                    <a:pt x="175567" y="166903"/>
                  </a:cubicBezTo>
                  <a:lnTo>
                    <a:pt x="175171" y="166903"/>
                  </a:lnTo>
                  <a:cubicBezTo>
                    <a:pt x="175080" y="166903"/>
                    <a:pt x="174989" y="166963"/>
                    <a:pt x="174989" y="167024"/>
                  </a:cubicBezTo>
                  <a:cubicBezTo>
                    <a:pt x="174928" y="167146"/>
                    <a:pt x="175019" y="167298"/>
                    <a:pt x="175171" y="167298"/>
                  </a:cubicBezTo>
                  <a:close/>
                  <a:moveTo>
                    <a:pt x="173986" y="167298"/>
                  </a:moveTo>
                  <a:cubicBezTo>
                    <a:pt x="174077" y="167298"/>
                    <a:pt x="174138" y="167237"/>
                    <a:pt x="174168" y="167146"/>
                  </a:cubicBezTo>
                  <a:cubicBezTo>
                    <a:pt x="174199" y="167024"/>
                    <a:pt x="174108" y="166903"/>
                    <a:pt x="173986" y="166903"/>
                  </a:cubicBezTo>
                  <a:lnTo>
                    <a:pt x="173591" y="166903"/>
                  </a:lnTo>
                  <a:cubicBezTo>
                    <a:pt x="173500" y="166903"/>
                    <a:pt x="173439" y="166963"/>
                    <a:pt x="173408" y="167024"/>
                  </a:cubicBezTo>
                  <a:cubicBezTo>
                    <a:pt x="173378" y="167146"/>
                    <a:pt x="173469" y="167298"/>
                    <a:pt x="173591" y="167298"/>
                  </a:cubicBezTo>
                  <a:close/>
                  <a:moveTo>
                    <a:pt x="172405" y="167298"/>
                  </a:moveTo>
                  <a:cubicBezTo>
                    <a:pt x="172497" y="167298"/>
                    <a:pt x="172588" y="167237"/>
                    <a:pt x="172588" y="167146"/>
                  </a:cubicBezTo>
                  <a:cubicBezTo>
                    <a:pt x="172649" y="167024"/>
                    <a:pt x="172557" y="166903"/>
                    <a:pt x="172405" y="166903"/>
                  </a:cubicBezTo>
                  <a:lnTo>
                    <a:pt x="172010" y="166903"/>
                  </a:lnTo>
                  <a:cubicBezTo>
                    <a:pt x="171919" y="166903"/>
                    <a:pt x="171858" y="166963"/>
                    <a:pt x="171828" y="167024"/>
                  </a:cubicBezTo>
                  <a:cubicBezTo>
                    <a:pt x="171798" y="167146"/>
                    <a:pt x="171889" y="167298"/>
                    <a:pt x="172010" y="167298"/>
                  </a:cubicBezTo>
                  <a:close/>
                  <a:moveTo>
                    <a:pt x="170825" y="167298"/>
                  </a:moveTo>
                  <a:cubicBezTo>
                    <a:pt x="170916" y="167298"/>
                    <a:pt x="171007" y="167237"/>
                    <a:pt x="171038" y="167146"/>
                  </a:cubicBezTo>
                  <a:cubicBezTo>
                    <a:pt x="171068" y="167024"/>
                    <a:pt x="170977" y="166903"/>
                    <a:pt x="170825" y="166903"/>
                  </a:cubicBezTo>
                  <a:lnTo>
                    <a:pt x="170460" y="166903"/>
                  </a:lnTo>
                  <a:cubicBezTo>
                    <a:pt x="170369" y="166903"/>
                    <a:pt x="170278" y="166963"/>
                    <a:pt x="170247" y="167024"/>
                  </a:cubicBezTo>
                  <a:cubicBezTo>
                    <a:pt x="170217" y="167146"/>
                    <a:pt x="170308" y="167298"/>
                    <a:pt x="170460" y="167298"/>
                  </a:cubicBezTo>
                  <a:close/>
                  <a:moveTo>
                    <a:pt x="169275" y="167298"/>
                  </a:moveTo>
                  <a:cubicBezTo>
                    <a:pt x="169335" y="167298"/>
                    <a:pt x="169427" y="167237"/>
                    <a:pt x="169457" y="167146"/>
                  </a:cubicBezTo>
                  <a:cubicBezTo>
                    <a:pt x="169487" y="167024"/>
                    <a:pt x="169396" y="166903"/>
                    <a:pt x="169275" y="166903"/>
                  </a:cubicBezTo>
                  <a:lnTo>
                    <a:pt x="168880" y="166903"/>
                  </a:lnTo>
                  <a:cubicBezTo>
                    <a:pt x="168788" y="166903"/>
                    <a:pt x="168697" y="166963"/>
                    <a:pt x="168697" y="167024"/>
                  </a:cubicBezTo>
                  <a:cubicBezTo>
                    <a:pt x="168636" y="167146"/>
                    <a:pt x="168728" y="167298"/>
                    <a:pt x="168880" y="167298"/>
                  </a:cubicBezTo>
                  <a:close/>
                  <a:moveTo>
                    <a:pt x="167694" y="167298"/>
                  </a:moveTo>
                  <a:cubicBezTo>
                    <a:pt x="167785" y="167298"/>
                    <a:pt x="167846" y="167237"/>
                    <a:pt x="167876" y="167146"/>
                  </a:cubicBezTo>
                  <a:cubicBezTo>
                    <a:pt x="167907" y="167024"/>
                    <a:pt x="167816" y="166903"/>
                    <a:pt x="167694" y="166903"/>
                  </a:cubicBezTo>
                  <a:lnTo>
                    <a:pt x="167299" y="166903"/>
                  </a:lnTo>
                  <a:cubicBezTo>
                    <a:pt x="167208" y="166903"/>
                    <a:pt x="167147" y="166963"/>
                    <a:pt x="167117" y="167024"/>
                  </a:cubicBezTo>
                  <a:cubicBezTo>
                    <a:pt x="167056" y="167146"/>
                    <a:pt x="167177" y="167298"/>
                    <a:pt x="167299" y="167298"/>
                  </a:cubicBezTo>
                  <a:close/>
                  <a:moveTo>
                    <a:pt x="166114" y="167298"/>
                  </a:moveTo>
                  <a:cubicBezTo>
                    <a:pt x="166205" y="167298"/>
                    <a:pt x="166265" y="167237"/>
                    <a:pt x="166296" y="167146"/>
                  </a:cubicBezTo>
                  <a:cubicBezTo>
                    <a:pt x="166357" y="167024"/>
                    <a:pt x="166265" y="166903"/>
                    <a:pt x="166114" y="166903"/>
                  </a:cubicBezTo>
                  <a:lnTo>
                    <a:pt x="165718" y="166903"/>
                  </a:lnTo>
                  <a:cubicBezTo>
                    <a:pt x="165627" y="166903"/>
                    <a:pt x="165566" y="166963"/>
                    <a:pt x="165536" y="167024"/>
                  </a:cubicBezTo>
                  <a:cubicBezTo>
                    <a:pt x="165506" y="167146"/>
                    <a:pt x="165597" y="167298"/>
                    <a:pt x="165718" y="167298"/>
                  </a:cubicBezTo>
                  <a:close/>
                  <a:moveTo>
                    <a:pt x="164533" y="167298"/>
                  </a:moveTo>
                  <a:cubicBezTo>
                    <a:pt x="164624" y="167298"/>
                    <a:pt x="164715" y="167237"/>
                    <a:pt x="164746" y="167146"/>
                  </a:cubicBezTo>
                  <a:cubicBezTo>
                    <a:pt x="164776" y="167024"/>
                    <a:pt x="164685" y="166903"/>
                    <a:pt x="164533" y="166903"/>
                  </a:cubicBezTo>
                  <a:lnTo>
                    <a:pt x="164138" y="166903"/>
                  </a:lnTo>
                  <a:cubicBezTo>
                    <a:pt x="164077" y="166903"/>
                    <a:pt x="163986" y="166963"/>
                    <a:pt x="163955" y="167024"/>
                  </a:cubicBezTo>
                  <a:cubicBezTo>
                    <a:pt x="163925" y="167146"/>
                    <a:pt x="164016" y="167298"/>
                    <a:pt x="164138" y="167298"/>
                  </a:cubicBezTo>
                  <a:close/>
                  <a:moveTo>
                    <a:pt x="162983" y="167298"/>
                  </a:moveTo>
                  <a:cubicBezTo>
                    <a:pt x="163044" y="167298"/>
                    <a:pt x="163135" y="167237"/>
                    <a:pt x="163165" y="167146"/>
                  </a:cubicBezTo>
                  <a:cubicBezTo>
                    <a:pt x="163196" y="167024"/>
                    <a:pt x="163104" y="166903"/>
                    <a:pt x="162983" y="166903"/>
                  </a:cubicBezTo>
                  <a:lnTo>
                    <a:pt x="162588" y="166903"/>
                  </a:lnTo>
                  <a:cubicBezTo>
                    <a:pt x="162496" y="166903"/>
                    <a:pt x="162405" y="166963"/>
                    <a:pt x="162405" y="167024"/>
                  </a:cubicBezTo>
                  <a:cubicBezTo>
                    <a:pt x="162344" y="167146"/>
                    <a:pt x="162436" y="167298"/>
                    <a:pt x="162588" y="167298"/>
                  </a:cubicBezTo>
                  <a:close/>
                  <a:moveTo>
                    <a:pt x="161402" y="167298"/>
                  </a:moveTo>
                  <a:cubicBezTo>
                    <a:pt x="161493" y="167298"/>
                    <a:pt x="161554" y="167237"/>
                    <a:pt x="161585" y="167146"/>
                  </a:cubicBezTo>
                  <a:cubicBezTo>
                    <a:pt x="161615" y="167024"/>
                    <a:pt x="161524" y="166903"/>
                    <a:pt x="161402" y="166903"/>
                  </a:cubicBezTo>
                  <a:lnTo>
                    <a:pt x="161007" y="166903"/>
                  </a:lnTo>
                  <a:cubicBezTo>
                    <a:pt x="160916" y="166903"/>
                    <a:pt x="160855" y="166963"/>
                    <a:pt x="160825" y="167024"/>
                  </a:cubicBezTo>
                  <a:cubicBezTo>
                    <a:pt x="160764" y="167146"/>
                    <a:pt x="160885" y="167298"/>
                    <a:pt x="161007" y="167298"/>
                  </a:cubicBezTo>
                  <a:close/>
                  <a:moveTo>
                    <a:pt x="159822" y="167298"/>
                  </a:moveTo>
                  <a:cubicBezTo>
                    <a:pt x="159913" y="167298"/>
                    <a:pt x="159974" y="167237"/>
                    <a:pt x="160004" y="167146"/>
                  </a:cubicBezTo>
                  <a:cubicBezTo>
                    <a:pt x="160065" y="167024"/>
                    <a:pt x="159943" y="166903"/>
                    <a:pt x="159822" y="166903"/>
                  </a:cubicBezTo>
                  <a:lnTo>
                    <a:pt x="159426" y="166903"/>
                  </a:lnTo>
                  <a:cubicBezTo>
                    <a:pt x="159335" y="166903"/>
                    <a:pt x="159274" y="166963"/>
                    <a:pt x="159244" y="167024"/>
                  </a:cubicBezTo>
                  <a:cubicBezTo>
                    <a:pt x="159214" y="167146"/>
                    <a:pt x="159305" y="167298"/>
                    <a:pt x="159426" y="167298"/>
                  </a:cubicBezTo>
                  <a:close/>
                  <a:moveTo>
                    <a:pt x="158241" y="167298"/>
                  </a:moveTo>
                  <a:cubicBezTo>
                    <a:pt x="158332" y="167298"/>
                    <a:pt x="158423" y="167237"/>
                    <a:pt x="158454" y="167146"/>
                  </a:cubicBezTo>
                  <a:cubicBezTo>
                    <a:pt x="158484" y="167024"/>
                    <a:pt x="158393" y="166903"/>
                    <a:pt x="158241" y="166903"/>
                  </a:cubicBezTo>
                  <a:lnTo>
                    <a:pt x="157846" y="166903"/>
                  </a:lnTo>
                  <a:cubicBezTo>
                    <a:pt x="157785" y="166903"/>
                    <a:pt x="157694" y="166963"/>
                    <a:pt x="157664" y="167024"/>
                  </a:cubicBezTo>
                  <a:cubicBezTo>
                    <a:pt x="157633" y="167146"/>
                    <a:pt x="157724" y="167298"/>
                    <a:pt x="157846" y="167298"/>
                  </a:cubicBezTo>
                  <a:close/>
                  <a:moveTo>
                    <a:pt x="156691" y="167298"/>
                  </a:moveTo>
                  <a:cubicBezTo>
                    <a:pt x="156752" y="167298"/>
                    <a:pt x="156843" y="167237"/>
                    <a:pt x="156873" y="167146"/>
                  </a:cubicBezTo>
                  <a:cubicBezTo>
                    <a:pt x="156904" y="167024"/>
                    <a:pt x="156812" y="166903"/>
                    <a:pt x="156691" y="166903"/>
                  </a:cubicBezTo>
                  <a:lnTo>
                    <a:pt x="156296" y="166903"/>
                  </a:lnTo>
                  <a:cubicBezTo>
                    <a:pt x="156205" y="166903"/>
                    <a:pt x="156113" y="166963"/>
                    <a:pt x="156083" y="167024"/>
                  </a:cubicBezTo>
                  <a:cubicBezTo>
                    <a:pt x="156053" y="167146"/>
                    <a:pt x="156144" y="167298"/>
                    <a:pt x="156296" y="167298"/>
                  </a:cubicBezTo>
                  <a:close/>
                  <a:moveTo>
                    <a:pt x="155110" y="167298"/>
                  </a:moveTo>
                  <a:cubicBezTo>
                    <a:pt x="155201" y="167298"/>
                    <a:pt x="155262" y="167237"/>
                    <a:pt x="155293" y="167146"/>
                  </a:cubicBezTo>
                  <a:cubicBezTo>
                    <a:pt x="155323" y="167024"/>
                    <a:pt x="155232" y="166903"/>
                    <a:pt x="155110" y="166903"/>
                  </a:cubicBezTo>
                  <a:lnTo>
                    <a:pt x="154715" y="166903"/>
                  </a:lnTo>
                  <a:cubicBezTo>
                    <a:pt x="154624" y="166903"/>
                    <a:pt x="154563" y="166963"/>
                    <a:pt x="154533" y="167024"/>
                  </a:cubicBezTo>
                  <a:cubicBezTo>
                    <a:pt x="154472" y="167146"/>
                    <a:pt x="154594" y="167298"/>
                    <a:pt x="154715" y="167298"/>
                  </a:cubicBezTo>
                  <a:close/>
                  <a:moveTo>
                    <a:pt x="153530" y="167298"/>
                  </a:moveTo>
                  <a:cubicBezTo>
                    <a:pt x="153621" y="167298"/>
                    <a:pt x="153682" y="167237"/>
                    <a:pt x="153712" y="167146"/>
                  </a:cubicBezTo>
                  <a:cubicBezTo>
                    <a:pt x="153773" y="167024"/>
                    <a:pt x="153651" y="166903"/>
                    <a:pt x="153530" y="166903"/>
                  </a:cubicBezTo>
                  <a:lnTo>
                    <a:pt x="153135" y="166903"/>
                  </a:lnTo>
                  <a:cubicBezTo>
                    <a:pt x="153043" y="166903"/>
                    <a:pt x="152983" y="166963"/>
                    <a:pt x="152952" y="167024"/>
                  </a:cubicBezTo>
                  <a:cubicBezTo>
                    <a:pt x="152922" y="167146"/>
                    <a:pt x="153013" y="167298"/>
                    <a:pt x="153135" y="167298"/>
                  </a:cubicBezTo>
                  <a:close/>
                  <a:moveTo>
                    <a:pt x="151949" y="167298"/>
                  </a:moveTo>
                  <a:cubicBezTo>
                    <a:pt x="152040" y="167298"/>
                    <a:pt x="152131" y="167237"/>
                    <a:pt x="152131" y="167146"/>
                  </a:cubicBezTo>
                  <a:cubicBezTo>
                    <a:pt x="152192" y="167024"/>
                    <a:pt x="152101" y="166903"/>
                    <a:pt x="151949" y="166903"/>
                  </a:cubicBezTo>
                  <a:lnTo>
                    <a:pt x="151554" y="166903"/>
                  </a:lnTo>
                  <a:cubicBezTo>
                    <a:pt x="151493" y="166903"/>
                    <a:pt x="151402" y="166963"/>
                    <a:pt x="151372" y="167024"/>
                  </a:cubicBezTo>
                  <a:cubicBezTo>
                    <a:pt x="151341" y="167146"/>
                    <a:pt x="151432" y="167298"/>
                    <a:pt x="151554" y="167298"/>
                  </a:cubicBezTo>
                  <a:close/>
                  <a:moveTo>
                    <a:pt x="150399" y="167298"/>
                  </a:moveTo>
                  <a:cubicBezTo>
                    <a:pt x="150460" y="167298"/>
                    <a:pt x="150551" y="167237"/>
                    <a:pt x="150581" y="167146"/>
                  </a:cubicBezTo>
                  <a:cubicBezTo>
                    <a:pt x="150612" y="167024"/>
                    <a:pt x="150521" y="166903"/>
                    <a:pt x="150399" y="166903"/>
                  </a:cubicBezTo>
                  <a:lnTo>
                    <a:pt x="150004" y="166903"/>
                  </a:lnTo>
                  <a:cubicBezTo>
                    <a:pt x="149913" y="166903"/>
                    <a:pt x="149821" y="166963"/>
                    <a:pt x="149791" y="167024"/>
                  </a:cubicBezTo>
                  <a:cubicBezTo>
                    <a:pt x="149761" y="167146"/>
                    <a:pt x="149852" y="167298"/>
                    <a:pt x="150004" y="167298"/>
                  </a:cubicBezTo>
                  <a:close/>
                  <a:moveTo>
                    <a:pt x="148818" y="167298"/>
                  </a:moveTo>
                  <a:cubicBezTo>
                    <a:pt x="148910" y="167298"/>
                    <a:pt x="148970" y="167237"/>
                    <a:pt x="149001" y="167146"/>
                  </a:cubicBezTo>
                  <a:cubicBezTo>
                    <a:pt x="149031" y="167024"/>
                    <a:pt x="148940" y="166903"/>
                    <a:pt x="148818" y="166903"/>
                  </a:cubicBezTo>
                  <a:lnTo>
                    <a:pt x="148423" y="166903"/>
                  </a:lnTo>
                  <a:cubicBezTo>
                    <a:pt x="148332" y="166903"/>
                    <a:pt x="148271" y="166963"/>
                    <a:pt x="148241" y="167024"/>
                  </a:cubicBezTo>
                  <a:cubicBezTo>
                    <a:pt x="148180" y="167146"/>
                    <a:pt x="148271" y="167298"/>
                    <a:pt x="148423" y="167298"/>
                  </a:cubicBezTo>
                  <a:close/>
                  <a:moveTo>
                    <a:pt x="147238" y="167298"/>
                  </a:moveTo>
                  <a:cubicBezTo>
                    <a:pt x="147329" y="167298"/>
                    <a:pt x="147390" y="167237"/>
                    <a:pt x="147420" y="167146"/>
                  </a:cubicBezTo>
                  <a:cubicBezTo>
                    <a:pt x="147481" y="167024"/>
                    <a:pt x="147359" y="166903"/>
                    <a:pt x="147238" y="166903"/>
                  </a:cubicBezTo>
                  <a:lnTo>
                    <a:pt x="146843" y="166903"/>
                  </a:lnTo>
                  <a:cubicBezTo>
                    <a:pt x="146751" y="166903"/>
                    <a:pt x="146691" y="166963"/>
                    <a:pt x="146660" y="167024"/>
                  </a:cubicBezTo>
                  <a:cubicBezTo>
                    <a:pt x="146630" y="167146"/>
                    <a:pt x="146721" y="167298"/>
                    <a:pt x="146843" y="167298"/>
                  </a:cubicBezTo>
                  <a:close/>
                  <a:moveTo>
                    <a:pt x="145657" y="167298"/>
                  </a:moveTo>
                  <a:cubicBezTo>
                    <a:pt x="145748" y="167298"/>
                    <a:pt x="145840" y="167237"/>
                    <a:pt x="145840" y="167146"/>
                  </a:cubicBezTo>
                  <a:cubicBezTo>
                    <a:pt x="145900" y="167024"/>
                    <a:pt x="145809" y="166903"/>
                    <a:pt x="145657" y="166903"/>
                  </a:cubicBezTo>
                  <a:lnTo>
                    <a:pt x="145262" y="166903"/>
                  </a:lnTo>
                  <a:cubicBezTo>
                    <a:pt x="145201" y="166903"/>
                    <a:pt x="145110" y="166963"/>
                    <a:pt x="145080" y="167024"/>
                  </a:cubicBezTo>
                  <a:cubicBezTo>
                    <a:pt x="145049" y="167146"/>
                    <a:pt x="145140" y="167298"/>
                    <a:pt x="145262" y="167298"/>
                  </a:cubicBezTo>
                  <a:close/>
                  <a:moveTo>
                    <a:pt x="144107" y="167298"/>
                  </a:moveTo>
                  <a:cubicBezTo>
                    <a:pt x="144168" y="167298"/>
                    <a:pt x="144259" y="167237"/>
                    <a:pt x="144289" y="167146"/>
                  </a:cubicBezTo>
                  <a:cubicBezTo>
                    <a:pt x="144320" y="167024"/>
                    <a:pt x="144229" y="166903"/>
                    <a:pt x="144107" y="166903"/>
                  </a:cubicBezTo>
                  <a:lnTo>
                    <a:pt x="143712" y="166903"/>
                  </a:lnTo>
                  <a:cubicBezTo>
                    <a:pt x="143621" y="166903"/>
                    <a:pt x="143530" y="166963"/>
                    <a:pt x="143499" y="167024"/>
                  </a:cubicBezTo>
                  <a:cubicBezTo>
                    <a:pt x="143469" y="167146"/>
                    <a:pt x="143560" y="167298"/>
                    <a:pt x="143712" y="167298"/>
                  </a:cubicBezTo>
                  <a:close/>
                  <a:moveTo>
                    <a:pt x="142526" y="167298"/>
                  </a:moveTo>
                  <a:cubicBezTo>
                    <a:pt x="142618" y="167298"/>
                    <a:pt x="142678" y="167237"/>
                    <a:pt x="142709" y="167146"/>
                  </a:cubicBezTo>
                  <a:cubicBezTo>
                    <a:pt x="142739" y="167024"/>
                    <a:pt x="142648" y="166903"/>
                    <a:pt x="142526" y="166903"/>
                  </a:cubicBezTo>
                  <a:lnTo>
                    <a:pt x="142131" y="166903"/>
                  </a:lnTo>
                  <a:cubicBezTo>
                    <a:pt x="142040" y="166903"/>
                    <a:pt x="141979" y="166963"/>
                    <a:pt x="141949" y="167024"/>
                  </a:cubicBezTo>
                  <a:cubicBezTo>
                    <a:pt x="141888" y="167146"/>
                    <a:pt x="141979" y="167298"/>
                    <a:pt x="142131" y="167298"/>
                  </a:cubicBezTo>
                  <a:close/>
                  <a:moveTo>
                    <a:pt x="140946" y="167298"/>
                  </a:moveTo>
                  <a:cubicBezTo>
                    <a:pt x="141037" y="167298"/>
                    <a:pt x="141098" y="167237"/>
                    <a:pt x="141128" y="167146"/>
                  </a:cubicBezTo>
                  <a:cubicBezTo>
                    <a:pt x="141189" y="167024"/>
                    <a:pt x="141067" y="166903"/>
                    <a:pt x="140946" y="166903"/>
                  </a:cubicBezTo>
                  <a:lnTo>
                    <a:pt x="140551" y="166903"/>
                  </a:lnTo>
                  <a:cubicBezTo>
                    <a:pt x="140460" y="166903"/>
                    <a:pt x="140399" y="166963"/>
                    <a:pt x="140368" y="167024"/>
                  </a:cubicBezTo>
                  <a:cubicBezTo>
                    <a:pt x="140338" y="167146"/>
                    <a:pt x="140429" y="167298"/>
                    <a:pt x="140551" y="167298"/>
                  </a:cubicBezTo>
                  <a:close/>
                  <a:moveTo>
                    <a:pt x="139365" y="167298"/>
                  </a:moveTo>
                  <a:cubicBezTo>
                    <a:pt x="139456" y="167298"/>
                    <a:pt x="139548" y="167237"/>
                    <a:pt x="139548" y="167146"/>
                  </a:cubicBezTo>
                  <a:cubicBezTo>
                    <a:pt x="139608" y="167024"/>
                    <a:pt x="139517" y="166903"/>
                    <a:pt x="139365" y="166903"/>
                  </a:cubicBezTo>
                  <a:lnTo>
                    <a:pt x="138970" y="166903"/>
                  </a:lnTo>
                  <a:cubicBezTo>
                    <a:pt x="138879" y="166903"/>
                    <a:pt x="138818" y="166963"/>
                    <a:pt x="138788" y="167024"/>
                  </a:cubicBezTo>
                  <a:cubicBezTo>
                    <a:pt x="138757" y="167146"/>
                    <a:pt x="138849" y="167298"/>
                    <a:pt x="138970" y="167298"/>
                  </a:cubicBezTo>
                  <a:close/>
                  <a:moveTo>
                    <a:pt x="137785" y="167298"/>
                  </a:moveTo>
                  <a:cubicBezTo>
                    <a:pt x="137876" y="167298"/>
                    <a:pt x="137967" y="167237"/>
                    <a:pt x="137997" y="167146"/>
                  </a:cubicBezTo>
                  <a:cubicBezTo>
                    <a:pt x="138028" y="167024"/>
                    <a:pt x="137937" y="166903"/>
                    <a:pt x="137785" y="166903"/>
                  </a:cubicBezTo>
                  <a:lnTo>
                    <a:pt x="137420" y="166903"/>
                  </a:lnTo>
                  <a:cubicBezTo>
                    <a:pt x="137329" y="166903"/>
                    <a:pt x="137238" y="166963"/>
                    <a:pt x="137207" y="167024"/>
                  </a:cubicBezTo>
                  <a:cubicBezTo>
                    <a:pt x="137177" y="167146"/>
                    <a:pt x="137268" y="167298"/>
                    <a:pt x="137420" y="167298"/>
                  </a:cubicBezTo>
                  <a:close/>
                  <a:moveTo>
                    <a:pt x="136235" y="167298"/>
                  </a:moveTo>
                  <a:cubicBezTo>
                    <a:pt x="136326" y="167298"/>
                    <a:pt x="136387" y="167237"/>
                    <a:pt x="136417" y="167146"/>
                  </a:cubicBezTo>
                  <a:cubicBezTo>
                    <a:pt x="136447" y="167024"/>
                    <a:pt x="136356" y="166903"/>
                    <a:pt x="136235" y="166903"/>
                  </a:cubicBezTo>
                  <a:lnTo>
                    <a:pt x="135839" y="166903"/>
                  </a:lnTo>
                  <a:cubicBezTo>
                    <a:pt x="135748" y="166903"/>
                    <a:pt x="135657" y="166963"/>
                    <a:pt x="135657" y="167024"/>
                  </a:cubicBezTo>
                  <a:cubicBezTo>
                    <a:pt x="135596" y="167146"/>
                    <a:pt x="135687" y="167298"/>
                    <a:pt x="135839" y="167298"/>
                  </a:cubicBezTo>
                  <a:close/>
                  <a:moveTo>
                    <a:pt x="134654" y="167298"/>
                  </a:moveTo>
                  <a:cubicBezTo>
                    <a:pt x="134745" y="167298"/>
                    <a:pt x="134806" y="167237"/>
                    <a:pt x="134836" y="167146"/>
                  </a:cubicBezTo>
                  <a:cubicBezTo>
                    <a:pt x="134867" y="167024"/>
                    <a:pt x="134776" y="166903"/>
                    <a:pt x="134654" y="166903"/>
                  </a:cubicBezTo>
                  <a:lnTo>
                    <a:pt x="134259" y="166903"/>
                  </a:lnTo>
                  <a:cubicBezTo>
                    <a:pt x="134168" y="166903"/>
                    <a:pt x="134107" y="166963"/>
                    <a:pt x="134076" y="167024"/>
                  </a:cubicBezTo>
                  <a:cubicBezTo>
                    <a:pt x="134046" y="167146"/>
                    <a:pt x="134137" y="167298"/>
                    <a:pt x="134259" y="167298"/>
                  </a:cubicBezTo>
                  <a:close/>
                  <a:moveTo>
                    <a:pt x="133073" y="167298"/>
                  </a:moveTo>
                  <a:cubicBezTo>
                    <a:pt x="133165" y="167298"/>
                    <a:pt x="133256" y="167237"/>
                    <a:pt x="133256" y="167146"/>
                  </a:cubicBezTo>
                  <a:cubicBezTo>
                    <a:pt x="133317" y="167024"/>
                    <a:pt x="133225" y="166903"/>
                    <a:pt x="133073" y="166903"/>
                  </a:cubicBezTo>
                  <a:lnTo>
                    <a:pt x="132678" y="166903"/>
                  </a:lnTo>
                  <a:cubicBezTo>
                    <a:pt x="132587" y="166903"/>
                    <a:pt x="132526" y="166963"/>
                    <a:pt x="132496" y="167024"/>
                  </a:cubicBezTo>
                  <a:cubicBezTo>
                    <a:pt x="132465" y="167146"/>
                    <a:pt x="132557" y="167298"/>
                    <a:pt x="132678" y="167298"/>
                  </a:cubicBezTo>
                  <a:close/>
                  <a:moveTo>
                    <a:pt x="131493" y="167298"/>
                  </a:moveTo>
                  <a:cubicBezTo>
                    <a:pt x="131584" y="167298"/>
                    <a:pt x="131675" y="167237"/>
                    <a:pt x="131706" y="167146"/>
                  </a:cubicBezTo>
                  <a:cubicBezTo>
                    <a:pt x="131736" y="167024"/>
                    <a:pt x="131645" y="166903"/>
                    <a:pt x="131493" y="166903"/>
                  </a:cubicBezTo>
                  <a:lnTo>
                    <a:pt x="131128" y="166903"/>
                  </a:lnTo>
                  <a:lnTo>
                    <a:pt x="130733" y="166903"/>
                  </a:lnTo>
                  <a:cubicBezTo>
                    <a:pt x="130642" y="166903"/>
                    <a:pt x="130551" y="166963"/>
                    <a:pt x="130520" y="167024"/>
                  </a:cubicBezTo>
                  <a:cubicBezTo>
                    <a:pt x="130490" y="167146"/>
                    <a:pt x="130581" y="167298"/>
                    <a:pt x="130733" y="167298"/>
                  </a:cubicBezTo>
                  <a:lnTo>
                    <a:pt x="131128" y="167298"/>
                  </a:lnTo>
                  <a:close/>
                  <a:moveTo>
                    <a:pt x="261860" y="83649"/>
                  </a:moveTo>
                  <a:lnTo>
                    <a:pt x="261860" y="83984"/>
                  </a:lnTo>
                  <a:cubicBezTo>
                    <a:pt x="261860" y="84075"/>
                    <a:pt x="261890" y="84136"/>
                    <a:pt x="261982" y="84166"/>
                  </a:cubicBezTo>
                  <a:cubicBezTo>
                    <a:pt x="262103" y="84196"/>
                    <a:pt x="262225" y="84105"/>
                    <a:pt x="262225" y="83984"/>
                  </a:cubicBezTo>
                  <a:lnTo>
                    <a:pt x="262225" y="83649"/>
                  </a:lnTo>
                  <a:lnTo>
                    <a:pt x="262225" y="83315"/>
                  </a:lnTo>
                  <a:cubicBezTo>
                    <a:pt x="262225" y="83224"/>
                    <a:pt x="262194" y="83163"/>
                    <a:pt x="262103" y="83132"/>
                  </a:cubicBezTo>
                  <a:cubicBezTo>
                    <a:pt x="261982" y="83102"/>
                    <a:pt x="261860" y="83193"/>
                    <a:pt x="261860" y="83315"/>
                  </a:cubicBezTo>
                  <a:close/>
                  <a:moveTo>
                    <a:pt x="262225" y="85169"/>
                  </a:moveTo>
                  <a:cubicBezTo>
                    <a:pt x="262225" y="85078"/>
                    <a:pt x="262194" y="84987"/>
                    <a:pt x="262103" y="84987"/>
                  </a:cubicBezTo>
                  <a:cubicBezTo>
                    <a:pt x="261982" y="84926"/>
                    <a:pt x="261860" y="85017"/>
                    <a:pt x="261860" y="85169"/>
                  </a:cubicBezTo>
                  <a:lnTo>
                    <a:pt x="261860" y="85564"/>
                  </a:lnTo>
                  <a:cubicBezTo>
                    <a:pt x="261860" y="85625"/>
                    <a:pt x="261890" y="85716"/>
                    <a:pt x="261982" y="85746"/>
                  </a:cubicBezTo>
                  <a:cubicBezTo>
                    <a:pt x="262103" y="85777"/>
                    <a:pt x="262225" y="85686"/>
                    <a:pt x="262225" y="85564"/>
                  </a:cubicBezTo>
                  <a:close/>
                  <a:moveTo>
                    <a:pt x="262225" y="86719"/>
                  </a:moveTo>
                  <a:cubicBezTo>
                    <a:pt x="262225" y="86658"/>
                    <a:pt x="262194" y="86567"/>
                    <a:pt x="262103" y="86537"/>
                  </a:cubicBezTo>
                  <a:cubicBezTo>
                    <a:pt x="261982" y="86506"/>
                    <a:pt x="261860" y="86598"/>
                    <a:pt x="261860" y="86719"/>
                  </a:cubicBezTo>
                  <a:lnTo>
                    <a:pt x="261860" y="87114"/>
                  </a:lnTo>
                  <a:cubicBezTo>
                    <a:pt x="261860" y="87205"/>
                    <a:pt x="261890" y="87297"/>
                    <a:pt x="261982" y="87297"/>
                  </a:cubicBezTo>
                  <a:cubicBezTo>
                    <a:pt x="262103" y="87357"/>
                    <a:pt x="262225" y="87266"/>
                    <a:pt x="262225" y="87114"/>
                  </a:cubicBezTo>
                  <a:close/>
                  <a:moveTo>
                    <a:pt x="262225" y="88300"/>
                  </a:moveTo>
                  <a:cubicBezTo>
                    <a:pt x="262225" y="88209"/>
                    <a:pt x="262194" y="88148"/>
                    <a:pt x="262103" y="88117"/>
                  </a:cubicBezTo>
                  <a:cubicBezTo>
                    <a:pt x="261982" y="88087"/>
                    <a:pt x="261860" y="88178"/>
                    <a:pt x="261860" y="88300"/>
                  </a:cubicBezTo>
                  <a:lnTo>
                    <a:pt x="261860" y="88695"/>
                  </a:lnTo>
                  <a:cubicBezTo>
                    <a:pt x="261860" y="88786"/>
                    <a:pt x="261890" y="88847"/>
                    <a:pt x="261982" y="88877"/>
                  </a:cubicBezTo>
                  <a:cubicBezTo>
                    <a:pt x="262103" y="88938"/>
                    <a:pt x="262225" y="88816"/>
                    <a:pt x="262225" y="88695"/>
                  </a:cubicBezTo>
                  <a:close/>
                  <a:moveTo>
                    <a:pt x="262225" y="89880"/>
                  </a:moveTo>
                  <a:cubicBezTo>
                    <a:pt x="262225" y="89789"/>
                    <a:pt x="262194" y="89728"/>
                    <a:pt x="262103" y="89698"/>
                  </a:cubicBezTo>
                  <a:cubicBezTo>
                    <a:pt x="261982" y="89637"/>
                    <a:pt x="261860" y="89759"/>
                    <a:pt x="261860" y="89880"/>
                  </a:cubicBezTo>
                  <a:lnTo>
                    <a:pt x="261860" y="90275"/>
                  </a:lnTo>
                  <a:cubicBezTo>
                    <a:pt x="261860" y="90367"/>
                    <a:pt x="261890" y="90427"/>
                    <a:pt x="261982" y="90458"/>
                  </a:cubicBezTo>
                  <a:cubicBezTo>
                    <a:pt x="262103" y="90488"/>
                    <a:pt x="262225" y="90397"/>
                    <a:pt x="262225" y="90275"/>
                  </a:cubicBezTo>
                  <a:close/>
                  <a:moveTo>
                    <a:pt x="262225" y="91461"/>
                  </a:moveTo>
                  <a:cubicBezTo>
                    <a:pt x="262225" y="91370"/>
                    <a:pt x="262194" y="91278"/>
                    <a:pt x="262103" y="91248"/>
                  </a:cubicBezTo>
                  <a:cubicBezTo>
                    <a:pt x="261982" y="91218"/>
                    <a:pt x="261860" y="91309"/>
                    <a:pt x="261860" y="91461"/>
                  </a:cubicBezTo>
                  <a:lnTo>
                    <a:pt x="261860" y="91856"/>
                  </a:lnTo>
                  <a:cubicBezTo>
                    <a:pt x="261860" y="91917"/>
                    <a:pt x="261890" y="92008"/>
                    <a:pt x="261982" y="92038"/>
                  </a:cubicBezTo>
                  <a:cubicBezTo>
                    <a:pt x="262103" y="92069"/>
                    <a:pt x="262225" y="91978"/>
                    <a:pt x="262225" y="91856"/>
                  </a:cubicBezTo>
                  <a:close/>
                  <a:moveTo>
                    <a:pt x="262225" y="93011"/>
                  </a:moveTo>
                  <a:cubicBezTo>
                    <a:pt x="262225" y="92920"/>
                    <a:pt x="262194" y="92859"/>
                    <a:pt x="262103" y="92829"/>
                  </a:cubicBezTo>
                  <a:cubicBezTo>
                    <a:pt x="261982" y="92798"/>
                    <a:pt x="261860" y="92889"/>
                    <a:pt x="261860" y="93011"/>
                  </a:cubicBezTo>
                  <a:lnTo>
                    <a:pt x="261860" y="93406"/>
                  </a:lnTo>
                  <a:cubicBezTo>
                    <a:pt x="261860" y="93497"/>
                    <a:pt x="261890" y="93589"/>
                    <a:pt x="261982" y="93589"/>
                  </a:cubicBezTo>
                  <a:cubicBezTo>
                    <a:pt x="262103" y="93649"/>
                    <a:pt x="262225" y="93558"/>
                    <a:pt x="262225" y="93406"/>
                  </a:cubicBezTo>
                  <a:close/>
                  <a:moveTo>
                    <a:pt x="262225" y="94592"/>
                  </a:moveTo>
                  <a:cubicBezTo>
                    <a:pt x="262225" y="94500"/>
                    <a:pt x="262194" y="94440"/>
                    <a:pt x="262103" y="94409"/>
                  </a:cubicBezTo>
                  <a:cubicBezTo>
                    <a:pt x="261982" y="94379"/>
                    <a:pt x="261860" y="94470"/>
                    <a:pt x="261860" y="94592"/>
                  </a:cubicBezTo>
                  <a:lnTo>
                    <a:pt x="261860" y="94987"/>
                  </a:lnTo>
                  <a:cubicBezTo>
                    <a:pt x="261860" y="95078"/>
                    <a:pt x="261890" y="95139"/>
                    <a:pt x="261982" y="95169"/>
                  </a:cubicBezTo>
                  <a:cubicBezTo>
                    <a:pt x="262103" y="95199"/>
                    <a:pt x="262225" y="95108"/>
                    <a:pt x="262225" y="94987"/>
                  </a:cubicBezTo>
                  <a:close/>
                  <a:moveTo>
                    <a:pt x="262225" y="96172"/>
                  </a:moveTo>
                  <a:cubicBezTo>
                    <a:pt x="262225" y="96081"/>
                    <a:pt x="262194" y="95990"/>
                    <a:pt x="262103" y="95990"/>
                  </a:cubicBezTo>
                  <a:cubicBezTo>
                    <a:pt x="261982" y="95929"/>
                    <a:pt x="261860" y="96020"/>
                    <a:pt x="261860" y="96172"/>
                  </a:cubicBezTo>
                  <a:lnTo>
                    <a:pt x="261860" y="96567"/>
                  </a:lnTo>
                  <a:cubicBezTo>
                    <a:pt x="261860" y="96658"/>
                    <a:pt x="261890" y="96719"/>
                    <a:pt x="261982" y="96750"/>
                  </a:cubicBezTo>
                  <a:cubicBezTo>
                    <a:pt x="262103" y="96780"/>
                    <a:pt x="262225" y="96689"/>
                    <a:pt x="262225" y="96567"/>
                  </a:cubicBezTo>
                  <a:close/>
                  <a:moveTo>
                    <a:pt x="262225" y="97722"/>
                  </a:moveTo>
                  <a:cubicBezTo>
                    <a:pt x="262225" y="97662"/>
                    <a:pt x="262194" y="97570"/>
                    <a:pt x="262103" y="97540"/>
                  </a:cubicBezTo>
                  <a:cubicBezTo>
                    <a:pt x="261982" y="97510"/>
                    <a:pt x="261860" y="97601"/>
                    <a:pt x="261860" y="97722"/>
                  </a:cubicBezTo>
                  <a:lnTo>
                    <a:pt x="261860" y="98117"/>
                  </a:lnTo>
                  <a:cubicBezTo>
                    <a:pt x="261860" y="98209"/>
                    <a:pt x="261890" y="98300"/>
                    <a:pt x="261982" y="98330"/>
                  </a:cubicBezTo>
                  <a:cubicBezTo>
                    <a:pt x="262103" y="98361"/>
                    <a:pt x="262225" y="98269"/>
                    <a:pt x="262225" y="98117"/>
                  </a:cubicBezTo>
                  <a:close/>
                  <a:moveTo>
                    <a:pt x="262225" y="99303"/>
                  </a:moveTo>
                  <a:cubicBezTo>
                    <a:pt x="262225" y="99212"/>
                    <a:pt x="262194" y="99151"/>
                    <a:pt x="262103" y="99121"/>
                  </a:cubicBezTo>
                  <a:cubicBezTo>
                    <a:pt x="261982" y="99090"/>
                    <a:pt x="261860" y="99181"/>
                    <a:pt x="261860" y="99303"/>
                  </a:cubicBezTo>
                  <a:lnTo>
                    <a:pt x="261860" y="99698"/>
                  </a:lnTo>
                  <a:cubicBezTo>
                    <a:pt x="261860" y="99789"/>
                    <a:pt x="261890" y="99850"/>
                    <a:pt x="261982" y="99880"/>
                  </a:cubicBezTo>
                  <a:cubicBezTo>
                    <a:pt x="262103" y="99941"/>
                    <a:pt x="262225" y="99850"/>
                    <a:pt x="262225" y="99698"/>
                  </a:cubicBezTo>
                  <a:close/>
                  <a:moveTo>
                    <a:pt x="262225" y="100883"/>
                  </a:moveTo>
                  <a:cubicBezTo>
                    <a:pt x="262225" y="100792"/>
                    <a:pt x="262194" y="100731"/>
                    <a:pt x="262103" y="100701"/>
                  </a:cubicBezTo>
                  <a:cubicBezTo>
                    <a:pt x="261982" y="100640"/>
                    <a:pt x="261860" y="100762"/>
                    <a:pt x="261860" y="100883"/>
                  </a:cubicBezTo>
                  <a:lnTo>
                    <a:pt x="261860" y="101279"/>
                  </a:lnTo>
                  <a:cubicBezTo>
                    <a:pt x="261860" y="101370"/>
                    <a:pt x="261890" y="101431"/>
                    <a:pt x="261982" y="101461"/>
                  </a:cubicBezTo>
                  <a:cubicBezTo>
                    <a:pt x="262103" y="101491"/>
                    <a:pt x="262225" y="101400"/>
                    <a:pt x="262225" y="101279"/>
                  </a:cubicBezTo>
                  <a:close/>
                  <a:moveTo>
                    <a:pt x="262225" y="102464"/>
                  </a:moveTo>
                  <a:cubicBezTo>
                    <a:pt x="262225" y="102373"/>
                    <a:pt x="262194" y="102282"/>
                    <a:pt x="262103" y="102282"/>
                  </a:cubicBezTo>
                  <a:cubicBezTo>
                    <a:pt x="261982" y="102221"/>
                    <a:pt x="261860" y="102312"/>
                    <a:pt x="261860" y="102464"/>
                  </a:cubicBezTo>
                  <a:lnTo>
                    <a:pt x="261860" y="102859"/>
                  </a:lnTo>
                  <a:cubicBezTo>
                    <a:pt x="261860" y="102920"/>
                    <a:pt x="261890" y="103011"/>
                    <a:pt x="261982" y="103042"/>
                  </a:cubicBezTo>
                  <a:cubicBezTo>
                    <a:pt x="262103" y="103072"/>
                    <a:pt x="262225" y="102981"/>
                    <a:pt x="262225" y="102859"/>
                  </a:cubicBezTo>
                  <a:close/>
                  <a:moveTo>
                    <a:pt x="262225" y="104014"/>
                  </a:moveTo>
                  <a:cubicBezTo>
                    <a:pt x="262225" y="103953"/>
                    <a:pt x="262194" y="103862"/>
                    <a:pt x="262103" y="103832"/>
                  </a:cubicBezTo>
                  <a:cubicBezTo>
                    <a:pt x="261982" y="103801"/>
                    <a:pt x="261860" y="103893"/>
                    <a:pt x="261860" y="104014"/>
                  </a:cubicBezTo>
                  <a:lnTo>
                    <a:pt x="261860" y="104409"/>
                  </a:lnTo>
                  <a:cubicBezTo>
                    <a:pt x="261860" y="104501"/>
                    <a:pt x="261890" y="104592"/>
                    <a:pt x="261982" y="104592"/>
                  </a:cubicBezTo>
                  <a:cubicBezTo>
                    <a:pt x="262103" y="104653"/>
                    <a:pt x="262225" y="104561"/>
                    <a:pt x="262225" y="104409"/>
                  </a:cubicBezTo>
                  <a:close/>
                  <a:moveTo>
                    <a:pt x="262225" y="105595"/>
                  </a:moveTo>
                  <a:cubicBezTo>
                    <a:pt x="262225" y="105504"/>
                    <a:pt x="262194" y="105443"/>
                    <a:pt x="262103" y="105412"/>
                  </a:cubicBezTo>
                  <a:cubicBezTo>
                    <a:pt x="261982" y="105382"/>
                    <a:pt x="261860" y="105473"/>
                    <a:pt x="261860" y="105595"/>
                  </a:cubicBezTo>
                  <a:lnTo>
                    <a:pt x="261860" y="105990"/>
                  </a:lnTo>
                  <a:cubicBezTo>
                    <a:pt x="261860" y="106081"/>
                    <a:pt x="261890" y="106142"/>
                    <a:pt x="261982" y="106172"/>
                  </a:cubicBezTo>
                  <a:cubicBezTo>
                    <a:pt x="262103" y="106233"/>
                    <a:pt x="262225" y="106112"/>
                    <a:pt x="262225" y="105990"/>
                  </a:cubicBezTo>
                  <a:close/>
                  <a:moveTo>
                    <a:pt x="262225" y="107175"/>
                  </a:moveTo>
                  <a:cubicBezTo>
                    <a:pt x="262225" y="107084"/>
                    <a:pt x="262194" y="107023"/>
                    <a:pt x="262103" y="106993"/>
                  </a:cubicBezTo>
                  <a:cubicBezTo>
                    <a:pt x="261982" y="106932"/>
                    <a:pt x="261860" y="107023"/>
                    <a:pt x="261860" y="107175"/>
                  </a:cubicBezTo>
                  <a:lnTo>
                    <a:pt x="261860" y="107570"/>
                  </a:lnTo>
                  <a:cubicBezTo>
                    <a:pt x="261860" y="107662"/>
                    <a:pt x="261890" y="107722"/>
                    <a:pt x="261982" y="107753"/>
                  </a:cubicBezTo>
                  <a:cubicBezTo>
                    <a:pt x="262103" y="107783"/>
                    <a:pt x="262225" y="107692"/>
                    <a:pt x="262225" y="107570"/>
                  </a:cubicBezTo>
                  <a:close/>
                  <a:moveTo>
                    <a:pt x="262225" y="108756"/>
                  </a:moveTo>
                  <a:cubicBezTo>
                    <a:pt x="262225" y="108665"/>
                    <a:pt x="262194" y="108574"/>
                    <a:pt x="262103" y="108543"/>
                  </a:cubicBezTo>
                  <a:cubicBezTo>
                    <a:pt x="261982" y="108513"/>
                    <a:pt x="261860" y="108604"/>
                    <a:pt x="261860" y="108756"/>
                  </a:cubicBezTo>
                  <a:lnTo>
                    <a:pt x="261860" y="109121"/>
                  </a:lnTo>
                  <a:cubicBezTo>
                    <a:pt x="261860" y="109212"/>
                    <a:pt x="261890" y="109303"/>
                    <a:pt x="261982" y="109333"/>
                  </a:cubicBezTo>
                  <a:cubicBezTo>
                    <a:pt x="262103" y="109364"/>
                    <a:pt x="262225" y="109273"/>
                    <a:pt x="262225" y="109121"/>
                  </a:cubicBezTo>
                  <a:close/>
                  <a:moveTo>
                    <a:pt x="262225" y="110306"/>
                  </a:moveTo>
                  <a:cubicBezTo>
                    <a:pt x="262225" y="110215"/>
                    <a:pt x="262194" y="110154"/>
                    <a:pt x="262103" y="110124"/>
                  </a:cubicBezTo>
                  <a:cubicBezTo>
                    <a:pt x="261982" y="110093"/>
                    <a:pt x="261860" y="110185"/>
                    <a:pt x="261860" y="110306"/>
                  </a:cubicBezTo>
                  <a:lnTo>
                    <a:pt x="261860" y="110701"/>
                  </a:lnTo>
                  <a:cubicBezTo>
                    <a:pt x="261860" y="110792"/>
                    <a:pt x="261890" y="110884"/>
                    <a:pt x="261982" y="110884"/>
                  </a:cubicBezTo>
                  <a:cubicBezTo>
                    <a:pt x="262103" y="110944"/>
                    <a:pt x="262225" y="110853"/>
                    <a:pt x="262225" y="110701"/>
                  </a:cubicBezTo>
                  <a:close/>
                  <a:moveTo>
                    <a:pt x="262225" y="111887"/>
                  </a:moveTo>
                  <a:cubicBezTo>
                    <a:pt x="262225" y="111795"/>
                    <a:pt x="262194" y="111735"/>
                    <a:pt x="262103" y="111704"/>
                  </a:cubicBezTo>
                  <a:cubicBezTo>
                    <a:pt x="261982" y="111674"/>
                    <a:pt x="261860" y="111765"/>
                    <a:pt x="261860" y="111887"/>
                  </a:cubicBezTo>
                  <a:lnTo>
                    <a:pt x="261860" y="112282"/>
                  </a:lnTo>
                  <a:cubicBezTo>
                    <a:pt x="261860" y="112373"/>
                    <a:pt x="261890" y="112434"/>
                    <a:pt x="261982" y="112464"/>
                  </a:cubicBezTo>
                  <a:cubicBezTo>
                    <a:pt x="262103" y="112495"/>
                    <a:pt x="262225" y="112403"/>
                    <a:pt x="262225" y="112282"/>
                  </a:cubicBezTo>
                  <a:close/>
                  <a:moveTo>
                    <a:pt x="262225" y="113467"/>
                  </a:moveTo>
                  <a:cubicBezTo>
                    <a:pt x="262225" y="113376"/>
                    <a:pt x="262194" y="113285"/>
                    <a:pt x="262103" y="113285"/>
                  </a:cubicBezTo>
                  <a:cubicBezTo>
                    <a:pt x="261982" y="113224"/>
                    <a:pt x="261860" y="113315"/>
                    <a:pt x="261860" y="113467"/>
                  </a:cubicBezTo>
                  <a:lnTo>
                    <a:pt x="261860" y="113862"/>
                  </a:lnTo>
                  <a:cubicBezTo>
                    <a:pt x="261860" y="113954"/>
                    <a:pt x="261890" y="114014"/>
                    <a:pt x="261982" y="114045"/>
                  </a:cubicBezTo>
                  <a:cubicBezTo>
                    <a:pt x="262103" y="114075"/>
                    <a:pt x="262225" y="113984"/>
                    <a:pt x="262225" y="113862"/>
                  </a:cubicBezTo>
                  <a:close/>
                  <a:moveTo>
                    <a:pt x="262225" y="115017"/>
                  </a:moveTo>
                  <a:cubicBezTo>
                    <a:pt x="262225" y="114957"/>
                    <a:pt x="262194" y="114865"/>
                    <a:pt x="262103" y="114835"/>
                  </a:cubicBezTo>
                  <a:cubicBezTo>
                    <a:pt x="261982" y="114805"/>
                    <a:pt x="261860" y="114896"/>
                    <a:pt x="261860" y="115017"/>
                  </a:cubicBezTo>
                  <a:lnTo>
                    <a:pt x="261860" y="115413"/>
                  </a:lnTo>
                  <a:cubicBezTo>
                    <a:pt x="261860" y="115504"/>
                    <a:pt x="261890" y="115595"/>
                    <a:pt x="261982" y="115625"/>
                  </a:cubicBezTo>
                  <a:cubicBezTo>
                    <a:pt x="262103" y="115656"/>
                    <a:pt x="262225" y="115565"/>
                    <a:pt x="262225" y="115413"/>
                  </a:cubicBezTo>
                  <a:close/>
                  <a:moveTo>
                    <a:pt x="262225" y="116598"/>
                  </a:moveTo>
                  <a:cubicBezTo>
                    <a:pt x="262225" y="116507"/>
                    <a:pt x="262194" y="116446"/>
                    <a:pt x="262103" y="116416"/>
                  </a:cubicBezTo>
                  <a:cubicBezTo>
                    <a:pt x="261982" y="116385"/>
                    <a:pt x="261860" y="116476"/>
                    <a:pt x="261860" y="116598"/>
                  </a:cubicBezTo>
                  <a:lnTo>
                    <a:pt x="261860" y="116993"/>
                  </a:lnTo>
                  <a:cubicBezTo>
                    <a:pt x="261860" y="117084"/>
                    <a:pt x="261890" y="117145"/>
                    <a:pt x="261982" y="117175"/>
                  </a:cubicBezTo>
                  <a:cubicBezTo>
                    <a:pt x="262103" y="117236"/>
                    <a:pt x="262225" y="117115"/>
                    <a:pt x="262225" y="116993"/>
                  </a:cubicBezTo>
                  <a:close/>
                  <a:moveTo>
                    <a:pt x="262225" y="118179"/>
                  </a:moveTo>
                  <a:cubicBezTo>
                    <a:pt x="262225" y="118087"/>
                    <a:pt x="262194" y="118027"/>
                    <a:pt x="262103" y="117996"/>
                  </a:cubicBezTo>
                  <a:cubicBezTo>
                    <a:pt x="261982" y="117935"/>
                    <a:pt x="261860" y="118057"/>
                    <a:pt x="261860" y="118179"/>
                  </a:cubicBezTo>
                  <a:lnTo>
                    <a:pt x="261860" y="118574"/>
                  </a:lnTo>
                  <a:cubicBezTo>
                    <a:pt x="261860" y="118665"/>
                    <a:pt x="261890" y="118726"/>
                    <a:pt x="261982" y="118756"/>
                  </a:cubicBezTo>
                  <a:cubicBezTo>
                    <a:pt x="262103" y="118786"/>
                    <a:pt x="262225" y="118695"/>
                    <a:pt x="262225" y="118574"/>
                  </a:cubicBezTo>
                  <a:close/>
                  <a:moveTo>
                    <a:pt x="262225" y="119759"/>
                  </a:moveTo>
                  <a:cubicBezTo>
                    <a:pt x="262225" y="119668"/>
                    <a:pt x="262194" y="119577"/>
                    <a:pt x="262103" y="119577"/>
                  </a:cubicBezTo>
                  <a:cubicBezTo>
                    <a:pt x="261982" y="119516"/>
                    <a:pt x="261860" y="119607"/>
                    <a:pt x="261860" y="119759"/>
                  </a:cubicBezTo>
                  <a:lnTo>
                    <a:pt x="261860" y="120154"/>
                  </a:lnTo>
                  <a:cubicBezTo>
                    <a:pt x="261860" y="120215"/>
                    <a:pt x="261890" y="120306"/>
                    <a:pt x="261982" y="120337"/>
                  </a:cubicBezTo>
                  <a:cubicBezTo>
                    <a:pt x="262103" y="120367"/>
                    <a:pt x="262225" y="120276"/>
                    <a:pt x="262225" y="120154"/>
                  </a:cubicBezTo>
                  <a:close/>
                  <a:moveTo>
                    <a:pt x="262225" y="121309"/>
                  </a:moveTo>
                  <a:cubicBezTo>
                    <a:pt x="262225" y="121249"/>
                    <a:pt x="262194" y="121157"/>
                    <a:pt x="262103" y="121127"/>
                  </a:cubicBezTo>
                  <a:cubicBezTo>
                    <a:pt x="261982" y="121097"/>
                    <a:pt x="261860" y="121188"/>
                    <a:pt x="261860" y="121309"/>
                  </a:cubicBezTo>
                  <a:lnTo>
                    <a:pt x="261860" y="121704"/>
                  </a:lnTo>
                  <a:cubicBezTo>
                    <a:pt x="261860" y="121796"/>
                    <a:pt x="261890" y="121887"/>
                    <a:pt x="261982" y="121887"/>
                  </a:cubicBezTo>
                  <a:cubicBezTo>
                    <a:pt x="262103" y="121948"/>
                    <a:pt x="262225" y="121856"/>
                    <a:pt x="262225" y="121704"/>
                  </a:cubicBezTo>
                  <a:close/>
                  <a:moveTo>
                    <a:pt x="262225" y="122890"/>
                  </a:moveTo>
                  <a:cubicBezTo>
                    <a:pt x="262225" y="122799"/>
                    <a:pt x="262194" y="122738"/>
                    <a:pt x="262103" y="122707"/>
                  </a:cubicBezTo>
                  <a:cubicBezTo>
                    <a:pt x="261982" y="122677"/>
                    <a:pt x="261860" y="122768"/>
                    <a:pt x="261860" y="122890"/>
                  </a:cubicBezTo>
                  <a:lnTo>
                    <a:pt x="261860" y="123285"/>
                  </a:lnTo>
                  <a:cubicBezTo>
                    <a:pt x="261860" y="123376"/>
                    <a:pt x="261890" y="123437"/>
                    <a:pt x="261982" y="123467"/>
                  </a:cubicBezTo>
                  <a:cubicBezTo>
                    <a:pt x="262103" y="123528"/>
                    <a:pt x="262225" y="123407"/>
                    <a:pt x="262225" y="123285"/>
                  </a:cubicBezTo>
                  <a:close/>
                  <a:moveTo>
                    <a:pt x="262225" y="124470"/>
                  </a:moveTo>
                  <a:cubicBezTo>
                    <a:pt x="262225" y="124379"/>
                    <a:pt x="262194" y="124318"/>
                    <a:pt x="262103" y="124288"/>
                  </a:cubicBezTo>
                  <a:cubicBezTo>
                    <a:pt x="261982" y="124227"/>
                    <a:pt x="261860" y="124318"/>
                    <a:pt x="261860" y="124470"/>
                  </a:cubicBezTo>
                  <a:lnTo>
                    <a:pt x="261860" y="124866"/>
                  </a:lnTo>
                  <a:cubicBezTo>
                    <a:pt x="261860" y="124957"/>
                    <a:pt x="261890" y="125018"/>
                    <a:pt x="261982" y="125048"/>
                  </a:cubicBezTo>
                  <a:cubicBezTo>
                    <a:pt x="262103" y="125078"/>
                    <a:pt x="262225" y="124987"/>
                    <a:pt x="262225" y="124866"/>
                  </a:cubicBezTo>
                  <a:close/>
                  <a:moveTo>
                    <a:pt x="262225" y="126051"/>
                  </a:moveTo>
                  <a:cubicBezTo>
                    <a:pt x="262225" y="125960"/>
                    <a:pt x="262194" y="125869"/>
                    <a:pt x="262103" y="125838"/>
                  </a:cubicBezTo>
                  <a:cubicBezTo>
                    <a:pt x="261982" y="125808"/>
                    <a:pt x="261860" y="125899"/>
                    <a:pt x="261860" y="126051"/>
                  </a:cubicBezTo>
                  <a:lnTo>
                    <a:pt x="261860" y="126416"/>
                  </a:lnTo>
                  <a:cubicBezTo>
                    <a:pt x="261860" y="126507"/>
                    <a:pt x="261890" y="126598"/>
                    <a:pt x="261982" y="126629"/>
                  </a:cubicBezTo>
                  <a:cubicBezTo>
                    <a:pt x="262103" y="126659"/>
                    <a:pt x="262225" y="126568"/>
                    <a:pt x="262225" y="126416"/>
                  </a:cubicBezTo>
                  <a:close/>
                  <a:moveTo>
                    <a:pt x="262225" y="127601"/>
                  </a:moveTo>
                  <a:cubicBezTo>
                    <a:pt x="262225" y="127510"/>
                    <a:pt x="262194" y="127449"/>
                    <a:pt x="262103" y="127419"/>
                  </a:cubicBezTo>
                  <a:cubicBezTo>
                    <a:pt x="261982" y="127388"/>
                    <a:pt x="261860" y="127480"/>
                    <a:pt x="261860" y="127601"/>
                  </a:cubicBezTo>
                  <a:lnTo>
                    <a:pt x="261860" y="127996"/>
                  </a:lnTo>
                  <a:cubicBezTo>
                    <a:pt x="261860" y="128088"/>
                    <a:pt x="261890" y="128179"/>
                    <a:pt x="261982" y="128179"/>
                  </a:cubicBezTo>
                  <a:cubicBezTo>
                    <a:pt x="262103" y="128239"/>
                    <a:pt x="262225" y="128148"/>
                    <a:pt x="262225" y="127996"/>
                  </a:cubicBezTo>
                  <a:close/>
                  <a:moveTo>
                    <a:pt x="262225" y="129182"/>
                  </a:moveTo>
                  <a:cubicBezTo>
                    <a:pt x="262225" y="129091"/>
                    <a:pt x="262194" y="129030"/>
                    <a:pt x="262103" y="128999"/>
                  </a:cubicBezTo>
                  <a:cubicBezTo>
                    <a:pt x="261982" y="128969"/>
                    <a:pt x="261860" y="129060"/>
                    <a:pt x="261860" y="129182"/>
                  </a:cubicBezTo>
                  <a:lnTo>
                    <a:pt x="261860" y="129577"/>
                  </a:lnTo>
                  <a:cubicBezTo>
                    <a:pt x="261860" y="129668"/>
                    <a:pt x="261890" y="129729"/>
                    <a:pt x="261982" y="129759"/>
                  </a:cubicBezTo>
                  <a:cubicBezTo>
                    <a:pt x="262103" y="129790"/>
                    <a:pt x="262225" y="129698"/>
                    <a:pt x="262225" y="129577"/>
                  </a:cubicBezTo>
                  <a:close/>
                  <a:moveTo>
                    <a:pt x="262225" y="130762"/>
                  </a:moveTo>
                  <a:cubicBezTo>
                    <a:pt x="262225" y="130671"/>
                    <a:pt x="262194" y="130580"/>
                    <a:pt x="262103" y="130580"/>
                  </a:cubicBezTo>
                  <a:cubicBezTo>
                    <a:pt x="261982" y="130519"/>
                    <a:pt x="261860" y="130610"/>
                    <a:pt x="261860" y="130762"/>
                  </a:cubicBezTo>
                  <a:lnTo>
                    <a:pt x="261860" y="131157"/>
                  </a:lnTo>
                  <a:cubicBezTo>
                    <a:pt x="261860" y="131218"/>
                    <a:pt x="261890" y="131309"/>
                    <a:pt x="261982" y="131340"/>
                  </a:cubicBezTo>
                  <a:cubicBezTo>
                    <a:pt x="262103" y="131370"/>
                    <a:pt x="262225" y="131279"/>
                    <a:pt x="262225" y="131157"/>
                  </a:cubicBezTo>
                  <a:close/>
                  <a:moveTo>
                    <a:pt x="262225" y="132312"/>
                  </a:moveTo>
                  <a:cubicBezTo>
                    <a:pt x="262225" y="132252"/>
                    <a:pt x="262194" y="132161"/>
                    <a:pt x="262103" y="132130"/>
                  </a:cubicBezTo>
                  <a:cubicBezTo>
                    <a:pt x="261982" y="132100"/>
                    <a:pt x="261860" y="132191"/>
                    <a:pt x="261860" y="132312"/>
                  </a:cubicBezTo>
                  <a:lnTo>
                    <a:pt x="261860" y="132708"/>
                  </a:lnTo>
                  <a:cubicBezTo>
                    <a:pt x="261860" y="132799"/>
                    <a:pt x="261890" y="132890"/>
                    <a:pt x="261982" y="132920"/>
                  </a:cubicBezTo>
                  <a:cubicBezTo>
                    <a:pt x="262103" y="132951"/>
                    <a:pt x="262225" y="132860"/>
                    <a:pt x="262225" y="132708"/>
                  </a:cubicBezTo>
                  <a:close/>
                  <a:moveTo>
                    <a:pt x="262225" y="133893"/>
                  </a:moveTo>
                  <a:cubicBezTo>
                    <a:pt x="262225" y="133802"/>
                    <a:pt x="262194" y="133741"/>
                    <a:pt x="262103" y="133711"/>
                  </a:cubicBezTo>
                  <a:cubicBezTo>
                    <a:pt x="261982" y="133680"/>
                    <a:pt x="261860" y="133771"/>
                    <a:pt x="261860" y="133893"/>
                  </a:cubicBezTo>
                  <a:lnTo>
                    <a:pt x="261860" y="134288"/>
                  </a:lnTo>
                  <a:cubicBezTo>
                    <a:pt x="261860" y="134379"/>
                    <a:pt x="261890" y="134440"/>
                    <a:pt x="261982" y="134471"/>
                  </a:cubicBezTo>
                  <a:cubicBezTo>
                    <a:pt x="262103" y="134531"/>
                    <a:pt x="262225" y="134410"/>
                    <a:pt x="262225" y="134288"/>
                  </a:cubicBezTo>
                  <a:close/>
                  <a:moveTo>
                    <a:pt x="262225" y="135474"/>
                  </a:moveTo>
                  <a:cubicBezTo>
                    <a:pt x="262225" y="135382"/>
                    <a:pt x="262194" y="135322"/>
                    <a:pt x="262103" y="135291"/>
                  </a:cubicBezTo>
                  <a:cubicBezTo>
                    <a:pt x="261982" y="135230"/>
                    <a:pt x="261860" y="135352"/>
                    <a:pt x="261860" y="135474"/>
                  </a:cubicBezTo>
                  <a:lnTo>
                    <a:pt x="261860" y="135869"/>
                  </a:lnTo>
                  <a:cubicBezTo>
                    <a:pt x="261860" y="135960"/>
                    <a:pt x="261890" y="136021"/>
                    <a:pt x="261982" y="136051"/>
                  </a:cubicBezTo>
                  <a:cubicBezTo>
                    <a:pt x="262103" y="136082"/>
                    <a:pt x="262225" y="135990"/>
                    <a:pt x="262225" y="135869"/>
                  </a:cubicBezTo>
                  <a:close/>
                  <a:moveTo>
                    <a:pt x="262225" y="137054"/>
                  </a:moveTo>
                  <a:cubicBezTo>
                    <a:pt x="262225" y="136963"/>
                    <a:pt x="262194" y="136872"/>
                    <a:pt x="262103" y="136841"/>
                  </a:cubicBezTo>
                  <a:cubicBezTo>
                    <a:pt x="261982" y="136811"/>
                    <a:pt x="261860" y="136902"/>
                    <a:pt x="261860" y="137054"/>
                  </a:cubicBezTo>
                  <a:lnTo>
                    <a:pt x="261860" y="137449"/>
                  </a:lnTo>
                  <a:cubicBezTo>
                    <a:pt x="261860" y="137510"/>
                    <a:pt x="261890" y="137601"/>
                    <a:pt x="261982" y="137632"/>
                  </a:cubicBezTo>
                  <a:cubicBezTo>
                    <a:pt x="262103" y="137662"/>
                    <a:pt x="262225" y="137571"/>
                    <a:pt x="262225" y="137449"/>
                  </a:cubicBezTo>
                  <a:close/>
                  <a:moveTo>
                    <a:pt x="262225" y="138604"/>
                  </a:moveTo>
                  <a:cubicBezTo>
                    <a:pt x="262225" y="138544"/>
                    <a:pt x="262194" y="138452"/>
                    <a:pt x="262103" y="138422"/>
                  </a:cubicBezTo>
                  <a:cubicBezTo>
                    <a:pt x="261982" y="138392"/>
                    <a:pt x="261860" y="138483"/>
                    <a:pt x="261860" y="138604"/>
                  </a:cubicBezTo>
                  <a:lnTo>
                    <a:pt x="261860" y="139000"/>
                  </a:lnTo>
                  <a:cubicBezTo>
                    <a:pt x="261860" y="139091"/>
                    <a:pt x="261890" y="139182"/>
                    <a:pt x="261982" y="139182"/>
                  </a:cubicBezTo>
                  <a:cubicBezTo>
                    <a:pt x="262103" y="139243"/>
                    <a:pt x="262225" y="139151"/>
                    <a:pt x="262225" y="139000"/>
                  </a:cubicBezTo>
                  <a:close/>
                  <a:moveTo>
                    <a:pt x="262225" y="140185"/>
                  </a:moveTo>
                  <a:cubicBezTo>
                    <a:pt x="262225" y="140094"/>
                    <a:pt x="262194" y="140033"/>
                    <a:pt x="262103" y="140003"/>
                  </a:cubicBezTo>
                  <a:cubicBezTo>
                    <a:pt x="261982" y="139972"/>
                    <a:pt x="261860" y="140063"/>
                    <a:pt x="261860" y="140185"/>
                  </a:cubicBezTo>
                  <a:lnTo>
                    <a:pt x="261860" y="140580"/>
                  </a:lnTo>
                  <a:cubicBezTo>
                    <a:pt x="261860" y="140671"/>
                    <a:pt x="261890" y="140732"/>
                    <a:pt x="261982" y="140762"/>
                  </a:cubicBezTo>
                  <a:cubicBezTo>
                    <a:pt x="262103" y="140793"/>
                    <a:pt x="262225" y="140702"/>
                    <a:pt x="262225" y="140580"/>
                  </a:cubicBezTo>
                  <a:close/>
                  <a:moveTo>
                    <a:pt x="262225" y="141766"/>
                  </a:moveTo>
                  <a:cubicBezTo>
                    <a:pt x="262225" y="141674"/>
                    <a:pt x="262194" y="141583"/>
                    <a:pt x="262103" y="141583"/>
                  </a:cubicBezTo>
                  <a:cubicBezTo>
                    <a:pt x="261982" y="141522"/>
                    <a:pt x="261860" y="141614"/>
                    <a:pt x="261860" y="141766"/>
                  </a:cubicBezTo>
                  <a:lnTo>
                    <a:pt x="261860" y="142161"/>
                  </a:lnTo>
                  <a:cubicBezTo>
                    <a:pt x="261860" y="142252"/>
                    <a:pt x="261890" y="142313"/>
                    <a:pt x="261982" y="142343"/>
                  </a:cubicBezTo>
                  <a:cubicBezTo>
                    <a:pt x="262103" y="142373"/>
                    <a:pt x="262225" y="142282"/>
                    <a:pt x="262225" y="142161"/>
                  </a:cubicBezTo>
                  <a:close/>
                  <a:moveTo>
                    <a:pt x="262225" y="143346"/>
                  </a:moveTo>
                  <a:cubicBezTo>
                    <a:pt x="262225" y="143255"/>
                    <a:pt x="262194" y="143164"/>
                    <a:pt x="262103" y="143133"/>
                  </a:cubicBezTo>
                  <a:cubicBezTo>
                    <a:pt x="261982" y="143103"/>
                    <a:pt x="261860" y="143194"/>
                    <a:pt x="261860" y="143346"/>
                  </a:cubicBezTo>
                  <a:lnTo>
                    <a:pt x="261860" y="143711"/>
                  </a:lnTo>
                  <a:cubicBezTo>
                    <a:pt x="261860" y="143802"/>
                    <a:pt x="261890" y="143893"/>
                    <a:pt x="261982" y="143924"/>
                  </a:cubicBezTo>
                  <a:cubicBezTo>
                    <a:pt x="262103" y="143954"/>
                    <a:pt x="262225" y="143863"/>
                    <a:pt x="262225" y="143711"/>
                  </a:cubicBezTo>
                  <a:close/>
                  <a:moveTo>
                    <a:pt x="262225" y="144896"/>
                  </a:moveTo>
                  <a:cubicBezTo>
                    <a:pt x="262225" y="144805"/>
                    <a:pt x="262194" y="144744"/>
                    <a:pt x="262103" y="144714"/>
                  </a:cubicBezTo>
                  <a:cubicBezTo>
                    <a:pt x="261982" y="144683"/>
                    <a:pt x="261860" y="144775"/>
                    <a:pt x="261860" y="144896"/>
                  </a:cubicBezTo>
                  <a:lnTo>
                    <a:pt x="261860" y="145291"/>
                  </a:lnTo>
                  <a:cubicBezTo>
                    <a:pt x="261860" y="145383"/>
                    <a:pt x="261890" y="145474"/>
                    <a:pt x="261982" y="145474"/>
                  </a:cubicBezTo>
                  <a:cubicBezTo>
                    <a:pt x="262103" y="145535"/>
                    <a:pt x="262225" y="145443"/>
                    <a:pt x="262225" y="145291"/>
                  </a:cubicBezTo>
                  <a:close/>
                  <a:moveTo>
                    <a:pt x="262225" y="146477"/>
                  </a:moveTo>
                  <a:cubicBezTo>
                    <a:pt x="262225" y="146386"/>
                    <a:pt x="262194" y="146325"/>
                    <a:pt x="262103" y="146294"/>
                  </a:cubicBezTo>
                  <a:cubicBezTo>
                    <a:pt x="261982" y="146264"/>
                    <a:pt x="261860" y="146355"/>
                    <a:pt x="261860" y="146477"/>
                  </a:cubicBezTo>
                  <a:lnTo>
                    <a:pt x="261860" y="146872"/>
                  </a:lnTo>
                  <a:cubicBezTo>
                    <a:pt x="261860" y="146963"/>
                    <a:pt x="261890" y="147024"/>
                    <a:pt x="261982" y="147054"/>
                  </a:cubicBezTo>
                  <a:cubicBezTo>
                    <a:pt x="262103" y="147085"/>
                    <a:pt x="262225" y="146994"/>
                    <a:pt x="262225" y="146872"/>
                  </a:cubicBezTo>
                  <a:close/>
                  <a:moveTo>
                    <a:pt x="262225" y="148057"/>
                  </a:moveTo>
                  <a:cubicBezTo>
                    <a:pt x="262225" y="147966"/>
                    <a:pt x="262194" y="147875"/>
                    <a:pt x="262103" y="147875"/>
                  </a:cubicBezTo>
                  <a:cubicBezTo>
                    <a:pt x="261982" y="147814"/>
                    <a:pt x="261860" y="147905"/>
                    <a:pt x="261860" y="148057"/>
                  </a:cubicBezTo>
                  <a:lnTo>
                    <a:pt x="261860" y="148453"/>
                  </a:lnTo>
                  <a:cubicBezTo>
                    <a:pt x="261860" y="148513"/>
                    <a:pt x="261890" y="148605"/>
                    <a:pt x="261982" y="148635"/>
                  </a:cubicBezTo>
                  <a:cubicBezTo>
                    <a:pt x="262103" y="148665"/>
                    <a:pt x="262225" y="148574"/>
                    <a:pt x="262225" y="148453"/>
                  </a:cubicBezTo>
                  <a:close/>
                  <a:moveTo>
                    <a:pt x="262225" y="149608"/>
                  </a:moveTo>
                  <a:cubicBezTo>
                    <a:pt x="262225" y="149547"/>
                    <a:pt x="262194" y="149456"/>
                    <a:pt x="262103" y="149425"/>
                  </a:cubicBezTo>
                  <a:cubicBezTo>
                    <a:pt x="261982" y="149395"/>
                    <a:pt x="261860" y="149486"/>
                    <a:pt x="261860" y="149608"/>
                  </a:cubicBezTo>
                  <a:lnTo>
                    <a:pt x="261860" y="150003"/>
                  </a:lnTo>
                  <a:cubicBezTo>
                    <a:pt x="261860" y="150094"/>
                    <a:pt x="261890" y="150185"/>
                    <a:pt x="261982" y="150215"/>
                  </a:cubicBezTo>
                  <a:cubicBezTo>
                    <a:pt x="262103" y="150246"/>
                    <a:pt x="262225" y="150155"/>
                    <a:pt x="262225" y="150003"/>
                  </a:cubicBezTo>
                  <a:close/>
                  <a:moveTo>
                    <a:pt x="262225" y="151188"/>
                  </a:moveTo>
                  <a:cubicBezTo>
                    <a:pt x="262225" y="151097"/>
                    <a:pt x="262194" y="151036"/>
                    <a:pt x="262103" y="151006"/>
                  </a:cubicBezTo>
                  <a:cubicBezTo>
                    <a:pt x="261982" y="150975"/>
                    <a:pt x="261860" y="151067"/>
                    <a:pt x="261860" y="151188"/>
                  </a:cubicBezTo>
                  <a:lnTo>
                    <a:pt x="261860" y="151583"/>
                  </a:lnTo>
                  <a:cubicBezTo>
                    <a:pt x="261860" y="151674"/>
                    <a:pt x="261890" y="151735"/>
                    <a:pt x="261982" y="151766"/>
                  </a:cubicBezTo>
                  <a:cubicBezTo>
                    <a:pt x="262103" y="151826"/>
                    <a:pt x="262225" y="151705"/>
                    <a:pt x="262225" y="151583"/>
                  </a:cubicBezTo>
                  <a:close/>
                  <a:moveTo>
                    <a:pt x="262225" y="152769"/>
                  </a:moveTo>
                  <a:cubicBezTo>
                    <a:pt x="262225" y="152678"/>
                    <a:pt x="262194" y="152617"/>
                    <a:pt x="262103" y="152586"/>
                  </a:cubicBezTo>
                  <a:cubicBezTo>
                    <a:pt x="261982" y="152526"/>
                    <a:pt x="261860" y="152647"/>
                    <a:pt x="261860" y="152769"/>
                  </a:cubicBezTo>
                  <a:lnTo>
                    <a:pt x="261860" y="153164"/>
                  </a:lnTo>
                  <a:cubicBezTo>
                    <a:pt x="261860" y="153255"/>
                    <a:pt x="261890" y="153316"/>
                    <a:pt x="261982" y="153346"/>
                  </a:cubicBezTo>
                  <a:cubicBezTo>
                    <a:pt x="262103" y="153377"/>
                    <a:pt x="262225" y="153285"/>
                    <a:pt x="262225" y="153164"/>
                  </a:cubicBezTo>
                  <a:close/>
                  <a:moveTo>
                    <a:pt x="1" y="154744"/>
                  </a:moveTo>
                  <a:cubicBezTo>
                    <a:pt x="1" y="154805"/>
                    <a:pt x="31" y="154896"/>
                    <a:pt x="123" y="154927"/>
                  </a:cubicBezTo>
                  <a:cubicBezTo>
                    <a:pt x="244" y="154957"/>
                    <a:pt x="366" y="154866"/>
                    <a:pt x="366" y="154744"/>
                  </a:cubicBezTo>
                  <a:lnTo>
                    <a:pt x="366" y="154349"/>
                  </a:lnTo>
                  <a:cubicBezTo>
                    <a:pt x="366" y="154258"/>
                    <a:pt x="335" y="154167"/>
                    <a:pt x="244" y="154137"/>
                  </a:cubicBezTo>
                  <a:cubicBezTo>
                    <a:pt x="123" y="154106"/>
                    <a:pt x="1" y="154197"/>
                    <a:pt x="1" y="154349"/>
                  </a:cubicBezTo>
                  <a:close/>
                  <a:moveTo>
                    <a:pt x="12737" y="166903"/>
                  </a:moveTo>
                  <a:cubicBezTo>
                    <a:pt x="12646" y="166903"/>
                    <a:pt x="12554" y="166963"/>
                    <a:pt x="12524" y="167024"/>
                  </a:cubicBezTo>
                  <a:cubicBezTo>
                    <a:pt x="12494" y="167146"/>
                    <a:pt x="12585" y="167298"/>
                    <a:pt x="12737" y="167298"/>
                  </a:cubicBezTo>
                  <a:lnTo>
                    <a:pt x="13102" y="167298"/>
                  </a:lnTo>
                  <a:cubicBezTo>
                    <a:pt x="13193" y="167298"/>
                    <a:pt x="13284" y="167237"/>
                    <a:pt x="13314" y="167146"/>
                  </a:cubicBezTo>
                  <a:cubicBezTo>
                    <a:pt x="13345" y="167024"/>
                    <a:pt x="13254" y="166903"/>
                    <a:pt x="13102" y="166903"/>
                  </a:cubicBezTo>
                  <a:close/>
                  <a:moveTo>
                    <a:pt x="14287" y="166903"/>
                  </a:moveTo>
                  <a:cubicBezTo>
                    <a:pt x="14196" y="166903"/>
                    <a:pt x="14135" y="166963"/>
                    <a:pt x="14105" y="167024"/>
                  </a:cubicBezTo>
                  <a:cubicBezTo>
                    <a:pt x="14074" y="167146"/>
                    <a:pt x="14165" y="167298"/>
                    <a:pt x="14287" y="167298"/>
                  </a:cubicBezTo>
                  <a:lnTo>
                    <a:pt x="14682" y="167298"/>
                  </a:lnTo>
                  <a:cubicBezTo>
                    <a:pt x="14773" y="167298"/>
                    <a:pt x="14864" y="167237"/>
                    <a:pt x="14864" y="167146"/>
                  </a:cubicBezTo>
                  <a:cubicBezTo>
                    <a:pt x="14925" y="167024"/>
                    <a:pt x="14834" y="166903"/>
                    <a:pt x="14682" y="166903"/>
                  </a:cubicBezTo>
                  <a:close/>
                  <a:moveTo>
                    <a:pt x="15868" y="166903"/>
                  </a:moveTo>
                  <a:cubicBezTo>
                    <a:pt x="15776" y="166903"/>
                    <a:pt x="15716" y="166963"/>
                    <a:pt x="15685" y="167024"/>
                  </a:cubicBezTo>
                  <a:cubicBezTo>
                    <a:pt x="15655" y="167146"/>
                    <a:pt x="15746" y="167298"/>
                    <a:pt x="15868" y="167298"/>
                  </a:cubicBezTo>
                  <a:lnTo>
                    <a:pt x="16263" y="167298"/>
                  </a:lnTo>
                  <a:cubicBezTo>
                    <a:pt x="16354" y="167298"/>
                    <a:pt x="16415" y="167237"/>
                    <a:pt x="16445" y="167146"/>
                  </a:cubicBezTo>
                  <a:cubicBezTo>
                    <a:pt x="16475" y="167024"/>
                    <a:pt x="16384" y="166903"/>
                    <a:pt x="16263" y="166903"/>
                  </a:cubicBezTo>
                  <a:close/>
                  <a:moveTo>
                    <a:pt x="17448" y="166903"/>
                  </a:moveTo>
                  <a:cubicBezTo>
                    <a:pt x="17357" y="166903"/>
                    <a:pt x="17296" y="166963"/>
                    <a:pt x="17266" y="167024"/>
                  </a:cubicBezTo>
                  <a:cubicBezTo>
                    <a:pt x="17205" y="167146"/>
                    <a:pt x="17296" y="167298"/>
                    <a:pt x="17448" y="167298"/>
                  </a:cubicBezTo>
                  <a:lnTo>
                    <a:pt x="17843" y="167298"/>
                  </a:lnTo>
                  <a:cubicBezTo>
                    <a:pt x="17934" y="167298"/>
                    <a:pt x="17995" y="167237"/>
                    <a:pt x="18026" y="167146"/>
                  </a:cubicBezTo>
                  <a:cubicBezTo>
                    <a:pt x="18056" y="167024"/>
                    <a:pt x="17965" y="166903"/>
                    <a:pt x="17843" y="166903"/>
                  </a:cubicBezTo>
                  <a:close/>
                  <a:moveTo>
                    <a:pt x="19029" y="166903"/>
                  </a:moveTo>
                  <a:cubicBezTo>
                    <a:pt x="18938" y="166903"/>
                    <a:pt x="18846" y="166963"/>
                    <a:pt x="18816" y="167024"/>
                  </a:cubicBezTo>
                  <a:cubicBezTo>
                    <a:pt x="18786" y="167146"/>
                    <a:pt x="18877" y="167298"/>
                    <a:pt x="19029" y="167298"/>
                  </a:cubicBezTo>
                  <a:lnTo>
                    <a:pt x="19424" y="167298"/>
                  </a:lnTo>
                  <a:cubicBezTo>
                    <a:pt x="19485" y="167298"/>
                    <a:pt x="19576" y="167237"/>
                    <a:pt x="19606" y="167146"/>
                  </a:cubicBezTo>
                  <a:cubicBezTo>
                    <a:pt x="19637" y="167024"/>
                    <a:pt x="19545" y="166903"/>
                    <a:pt x="19424" y="166903"/>
                  </a:cubicBezTo>
                  <a:close/>
                  <a:moveTo>
                    <a:pt x="20579" y="166903"/>
                  </a:moveTo>
                  <a:cubicBezTo>
                    <a:pt x="20518" y="166903"/>
                    <a:pt x="20427" y="166963"/>
                    <a:pt x="20397" y="167024"/>
                  </a:cubicBezTo>
                  <a:cubicBezTo>
                    <a:pt x="20366" y="167146"/>
                    <a:pt x="20457" y="167298"/>
                    <a:pt x="20579" y="167298"/>
                  </a:cubicBezTo>
                  <a:lnTo>
                    <a:pt x="20974" y="167298"/>
                  </a:lnTo>
                  <a:cubicBezTo>
                    <a:pt x="21065" y="167298"/>
                    <a:pt x="21156" y="167237"/>
                    <a:pt x="21156" y="167146"/>
                  </a:cubicBezTo>
                  <a:cubicBezTo>
                    <a:pt x="21217" y="167024"/>
                    <a:pt x="21126" y="166903"/>
                    <a:pt x="20974" y="166903"/>
                  </a:cubicBezTo>
                  <a:close/>
                  <a:moveTo>
                    <a:pt x="22159" y="166903"/>
                  </a:moveTo>
                  <a:cubicBezTo>
                    <a:pt x="22068" y="166903"/>
                    <a:pt x="22007" y="166963"/>
                    <a:pt x="21977" y="167024"/>
                  </a:cubicBezTo>
                  <a:cubicBezTo>
                    <a:pt x="21947" y="167146"/>
                    <a:pt x="22038" y="167298"/>
                    <a:pt x="22159" y="167298"/>
                  </a:cubicBezTo>
                  <a:lnTo>
                    <a:pt x="22555" y="167298"/>
                  </a:lnTo>
                  <a:cubicBezTo>
                    <a:pt x="22646" y="167298"/>
                    <a:pt x="22707" y="167237"/>
                    <a:pt x="22737" y="167146"/>
                  </a:cubicBezTo>
                  <a:cubicBezTo>
                    <a:pt x="22798" y="167024"/>
                    <a:pt x="22676" y="166903"/>
                    <a:pt x="22555" y="166903"/>
                  </a:cubicBezTo>
                  <a:close/>
                  <a:moveTo>
                    <a:pt x="23740" y="166903"/>
                  </a:moveTo>
                  <a:cubicBezTo>
                    <a:pt x="23649" y="166903"/>
                    <a:pt x="23588" y="166963"/>
                    <a:pt x="23558" y="167024"/>
                  </a:cubicBezTo>
                  <a:cubicBezTo>
                    <a:pt x="23497" y="167146"/>
                    <a:pt x="23618" y="167298"/>
                    <a:pt x="23740" y="167298"/>
                  </a:cubicBezTo>
                  <a:lnTo>
                    <a:pt x="24135" y="167298"/>
                  </a:lnTo>
                  <a:cubicBezTo>
                    <a:pt x="24226" y="167298"/>
                    <a:pt x="24287" y="167237"/>
                    <a:pt x="24318" y="167146"/>
                  </a:cubicBezTo>
                  <a:cubicBezTo>
                    <a:pt x="24348" y="167024"/>
                    <a:pt x="24257" y="166903"/>
                    <a:pt x="24135" y="166903"/>
                  </a:cubicBezTo>
                  <a:close/>
                  <a:moveTo>
                    <a:pt x="25321" y="166903"/>
                  </a:moveTo>
                  <a:cubicBezTo>
                    <a:pt x="25229" y="166903"/>
                    <a:pt x="25138" y="166963"/>
                    <a:pt x="25108" y="167024"/>
                  </a:cubicBezTo>
                  <a:cubicBezTo>
                    <a:pt x="25077" y="167146"/>
                    <a:pt x="25169" y="167298"/>
                    <a:pt x="25321" y="167298"/>
                  </a:cubicBezTo>
                  <a:lnTo>
                    <a:pt x="25716" y="167298"/>
                  </a:lnTo>
                  <a:cubicBezTo>
                    <a:pt x="25777" y="167298"/>
                    <a:pt x="25868" y="167237"/>
                    <a:pt x="25898" y="167146"/>
                  </a:cubicBezTo>
                  <a:cubicBezTo>
                    <a:pt x="25929" y="167024"/>
                    <a:pt x="25837" y="166903"/>
                    <a:pt x="25716" y="166903"/>
                  </a:cubicBezTo>
                  <a:close/>
                  <a:moveTo>
                    <a:pt x="26871" y="166903"/>
                  </a:moveTo>
                  <a:cubicBezTo>
                    <a:pt x="26810" y="166903"/>
                    <a:pt x="26719" y="166963"/>
                    <a:pt x="26688" y="167024"/>
                  </a:cubicBezTo>
                  <a:cubicBezTo>
                    <a:pt x="26658" y="167146"/>
                    <a:pt x="26749" y="167298"/>
                    <a:pt x="26871" y="167298"/>
                  </a:cubicBezTo>
                  <a:lnTo>
                    <a:pt x="27266" y="167298"/>
                  </a:lnTo>
                  <a:cubicBezTo>
                    <a:pt x="27357" y="167298"/>
                    <a:pt x="27448" y="167237"/>
                    <a:pt x="27448" y="167146"/>
                  </a:cubicBezTo>
                  <a:cubicBezTo>
                    <a:pt x="27509" y="167024"/>
                    <a:pt x="27418" y="166903"/>
                    <a:pt x="27266" y="166903"/>
                  </a:cubicBezTo>
                  <a:close/>
                  <a:moveTo>
                    <a:pt x="28451" y="166903"/>
                  </a:moveTo>
                  <a:cubicBezTo>
                    <a:pt x="28360" y="166903"/>
                    <a:pt x="28299" y="166963"/>
                    <a:pt x="28269" y="167024"/>
                  </a:cubicBezTo>
                  <a:cubicBezTo>
                    <a:pt x="28239" y="167146"/>
                    <a:pt x="28330" y="167298"/>
                    <a:pt x="28451" y="167298"/>
                  </a:cubicBezTo>
                  <a:lnTo>
                    <a:pt x="28847" y="167298"/>
                  </a:lnTo>
                  <a:cubicBezTo>
                    <a:pt x="28938" y="167298"/>
                    <a:pt x="28998" y="167237"/>
                    <a:pt x="29029" y="167146"/>
                  </a:cubicBezTo>
                  <a:cubicBezTo>
                    <a:pt x="29090" y="167024"/>
                    <a:pt x="28968" y="166903"/>
                    <a:pt x="28847" y="166903"/>
                  </a:cubicBezTo>
                  <a:close/>
                  <a:moveTo>
                    <a:pt x="30032" y="166903"/>
                  </a:moveTo>
                  <a:cubicBezTo>
                    <a:pt x="29941" y="166903"/>
                    <a:pt x="29880" y="166963"/>
                    <a:pt x="29850" y="167024"/>
                  </a:cubicBezTo>
                  <a:cubicBezTo>
                    <a:pt x="29789" y="167146"/>
                    <a:pt x="29910" y="167298"/>
                    <a:pt x="30032" y="167298"/>
                  </a:cubicBezTo>
                  <a:lnTo>
                    <a:pt x="30427" y="167298"/>
                  </a:lnTo>
                  <a:cubicBezTo>
                    <a:pt x="30518" y="167298"/>
                    <a:pt x="30579" y="167237"/>
                    <a:pt x="30609" y="167146"/>
                  </a:cubicBezTo>
                  <a:cubicBezTo>
                    <a:pt x="30640" y="167024"/>
                    <a:pt x="30549" y="166903"/>
                    <a:pt x="30427" y="166903"/>
                  </a:cubicBezTo>
                  <a:close/>
                  <a:moveTo>
                    <a:pt x="31613" y="166903"/>
                  </a:moveTo>
                  <a:cubicBezTo>
                    <a:pt x="31521" y="166903"/>
                    <a:pt x="31430" y="166963"/>
                    <a:pt x="31430" y="167024"/>
                  </a:cubicBezTo>
                  <a:cubicBezTo>
                    <a:pt x="31369" y="167146"/>
                    <a:pt x="31461" y="167298"/>
                    <a:pt x="31613" y="167298"/>
                  </a:cubicBezTo>
                  <a:lnTo>
                    <a:pt x="32008" y="167298"/>
                  </a:lnTo>
                  <a:cubicBezTo>
                    <a:pt x="32068" y="167298"/>
                    <a:pt x="32160" y="167237"/>
                    <a:pt x="32190" y="167146"/>
                  </a:cubicBezTo>
                  <a:cubicBezTo>
                    <a:pt x="32220" y="167024"/>
                    <a:pt x="32129" y="166903"/>
                    <a:pt x="32008" y="166903"/>
                  </a:cubicBezTo>
                  <a:close/>
                  <a:moveTo>
                    <a:pt x="33163" y="166903"/>
                  </a:moveTo>
                  <a:cubicBezTo>
                    <a:pt x="33102" y="166903"/>
                    <a:pt x="33011" y="166963"/>
                    <a:pt x="32980" y="167024"/>
                  </a:cubicBezTo>
                  <a:cubicBezTo>
                    <a:pt x="32950" y="167146"/>
                    <a:pt x="33041" y="167298"/>
                    <a:pt x="33163" y="167298"/>
                  </a:cubicBezTo>
                  <a:lnTo>
                    <a:pt x="33558" y="167298"/>
                  </a:lnTo>
                  <a:cubicBezTo>
                    <a:pt x="33649" y="167298"/>
                    <a:pt x="33740" y="167237"/>
                    <a:pt x="33771" y="167146"/>
                  </a:cubicBezTo>
                  <a:cubicBezTo>
                    <a:pt x="33801" y="167024"/>
                    <a:pt x="33710" y="166903"/>
                    <a:pt x="33558" y="166903"/>
                  </a:cubicBezTo>
                  <a:close/>
                  <a:moveTo>
                    <a:pt x="34743" y="166903"/>
                  </a:moveTo>
                  <a:cubicBezTo>
                    <a:pt x="34652" y="166903"/>
                    <a:pt x="34591" y="166963"/>
                    <a:pt x="34561" y="167024"/>
                  </a:cubicBezTo>
                  <a:cubicBezTo>
                    <a:pt x="34531" y="167146"/>
                    <a:pt x="34622" y="167298"/>
                    <a:pt x="34743" y="167298"/>
                  </a:cubicBezTo>
                  <a:lnTo>
                    <a:pt x="35138" y="167298"/>
                  </a:lnTo>
                  <a:cubicBezTo>
                    <a:pt x="35230" y="167298"/>
                    <a:pt x="35290" y="167237"/>
                    <a:pt x="35321" y="167146"/>
                  </a:cubicBezTo>
                  <a:cubicBezTo>
                    <a:pt x="35382" y="167024"/>
                    <a:pt x="35260" y="166903"/>
                    <a:pt x="35138" y="166903"/>
                  </a:cubicBezTo>
                  <a:close/>
                  <a:moveTo>
                    <a:pt x="36324" y="166903"/>
                  </a:moveTo>
                  <a:cubicBezTo>
                    <a:pt x="36233" y="166903"/>
                    <a:pt x="36172" y="166963"/>
                    <a:pt x="36141" y="167024"/>
                  </a:cubicBezTo>
                  <a:cubicBezTo>
                    <a:pt x="36081" y="167146"/>
                    <a:pt x="36202" y="167298"/>
                    <a:pt x="36324" y="167298"/>
                  </a:cubicBezTo>
                  <a:lnTo>
                    <a:pt x="36719" y="167298"/>
                  </a:lnTo>
                  <a:cubicBezTo>
                    <a:pt x="36810" y="167298"/>
                    <a:pt x="36871" y="167237"/>
                    <a:pt x="36901" y="167146"/>
                  </a:cubicBezTo>
                  <a:cubicBezTo>
                    <a:pt x="36932" y="167024"/>
                    <a:pt x="36841" y="166903"/>
                    <a:pt x="36719" y="166903"/>
                  </a:cubicBezTo>
                  <a:close/>
                  <a:moveTo>
                    <a:pt x="37904" y="166903"/>
                  </a:moveTo>
                  <a:cubicBezTo>
                    <a:pt x="37813" y="166903"/>
                    <a:pt x="37722" y="166963"/>
                    <a:pt x="37722" y="167024"/>
                  </a:cubicBezTo>
                  <a:cubicBezTo>
                    <a:pt x="37661" y="167146"/>
                    <a:pt x="37752" y="167298"/>
                    <a:pt x="37904" y="167298"/>
                  </a:cubicBezTo>
                  <a:lnTo>
                    <a:pt x="38300" y="167298"/>
                  </a:lnTo>
                  <a:cubicBezTo>
                    <a:pt x="38360" y="167298"/>
                    <a:pt x="38452" y="167237"/>
                    <a:pt x="38482" y="167146"/>
                  </a:cubicBezTo>
                  <a:cubicBezTo>
                    <a:pt x="38512" y="167024"/>
                    <a:pt x="38421" y="166903"/>
                    <a:pt x="38300" y="166903"/>
                  </a:cubicBezTo>
                  <a:close/>
                  <a:moveTo>
                    <a:pt x="39455" y="166903"/>
                  </a:moveTo>
                  <a:cubicBezTo>
                    <a:pt x="39394" y="166903"/>
                    <a:pt x="39303" y="166963"/>
                    <a:pt x="39272" y="167024"/>
                  </a:cubicBezTo>
                  <a:cubicBezTo>
                    <a:pt x="39242" y="167146"/>
                    <a:pt x="39333" y="167298"/>
                    <a:pt x="39455" y="167298"/>
                  </a:cubicBezTo>
                  <a:lnTo>
                    <a:pt x="39850" y="167298"/>
                  </a:lnTo>
                  <a:cubicBezTo>
                    <a:pt x="39941" y="167298"/>
                    <a:pt x="40032" y="167237"/>
                    <a:pt x="40063" y="167146"/>
                  </a:cubicBezTo>
                  <a:cubicBezTo>
                    <a:pt x="40093" y="167024"/>
                    <a:pt x="40002" y="166903"/>
                    <a:pt x="39850" y="166903"/>
                  </a:cubicBezTo>
                  <a:close/>
                  <a:moveTo>
                    <a:pt x="41035" y="166903"/>
                  </a:moveTo>
                  <a:cubicBezTo>
                    <a:pt x="40944" y="166903"/>
                    <a:pt x="40883" y="166963"/>
                    <a:pt x="40853" y="167024"/>
                  </a:cubicBezTo>
                  <a:cubicBezTo>
                    <a:pt x="40822" y="167146"/>
                    <a:pt x="40914" y="167298"/>
                    <a:pt x="41035" y="167298"/>
                  </a:cubicBezTo>
                  <a:lnTo>
                    <a:pt x="41430" y="167298"/>
                  </a:lnTo>
                  <a:cubicBezTo>
                    <a:pt x="41522" y="167298"/>
                    <a:pt x="41582" y="167237"/>
                    <a:pt x="41613" y="167146"/>
                  </a:cubicBezTo>
                  <a:cubicBezTo>
                    <a:pt x="41674" y="167024"/>
                    <a:pt x="41582" y="166903"/>
                    <a:pt x="41430" y="166903"/>
                  </a:cubicBezTo>
                  <a:close/>
                  <a:moveTo>
                    <a:pt x="42616" y="166903"/>
                  </a:moveTo>
                  <a:cubicBezTo>
                    <a:pt x="42525" y="166903"/>
                    <a:pt x="42464" y="166963"/>
                    <a:pt x="42433" y="167024"/>
                  </a:cubicBezTo>
                  <a:cubicBezTo>
                    <a:pt x="42403" y="167146"/>
                    <a:pt x="42494" y="167298"/>
                    <a:pt x="42616" y="167298"/>
                  </a:cubicBezTo>
                  <a:lnTo>
                    <a:pt x="43011" y="167298"/>
                  </a:lnTo>
                  <a:cubicBezTo>
                    <a:pt x="43102" y="167298"/>
                    <a:pt x="43163" y="167237"/>
                    <a:pt x="43193" y="167146"/>
                  </a:cubicBezTo>
                  <a:cubicBezTo>
                    <a:pt x="43224" y="167024"/>
                    <a:pt x="43132" y="166903"/>
                    <a:pt x="43011" y="166903"/>
                  </a:cubicBezTo>
                  <a:close/>
                  <a:moveTo>
                    <a:pt x="44196" y="166903"/>
                  </a:moveTo>
                  <a:cubicBezTo>
                    <a:pt x="44105" y="166903"/>
                    <a:pt x="44014" y="166963"/>
                    <a:pt x="44014" y="167024"/>
                  </a:cubicBezTo>
                  <a:cubicBezTo>
                    <a:pt x="43953" y="167146"/>
                    <a:pt x="44044" y="167298"/>
                    <a:pt x="44196" y="167298"/>
                  </a:cubicBezTo>
                  <a:lnTo>
                    <a:pt x="44591" y="167298"/>
                  </a:lnTo>
                  <a:cubicBezTo>
                    <a:pt x="44683" y="167298"/>
                    <a:pt x="44743" y="167237"/>
                    <a:pt x="44774" y="167146"/>
                  </a:cubicBezTo>
                  <a:cubicBezTo>
                    <a:pt x="44804" y="167024"/>
                    <a:pt x="44713" y="166903"/>
                    <a:pt x="44591" y="166903"/>
                  </a:cubicBezTo>
                  <a:close/>
                  <a:moveTo>
                    <a:pt x="45777" y="166903"/>
                  </a:moveTo>
                  <a:cubicBezTo>
                    <a:pt x="45686" y="166903"/>
                    <a:pt x="45595" y="166963"/>
                    <a:pt x="45564" y="167024"/>
                  </a:cubicBezTo>
                  <a:cubicBezTo>
                    <a:pt x="45534" y="167146"/>
                    <a:pt x="45625" y="167298"/>
                    <a:pt x="45777" y="167298"/>
                  </a:cubicBezTo>
                  <a:lnTo>
                    <a:pt x="46142" y="167298"/>
                  </a:lnTo>
                  <a:cubicBezTo>
                    <a:pt x="46233" y="167298"/>
                    <a:pt x="46324" y="167237"/>
                    <a:pt x="46354" y="167146"/>
                  </a:cubicBezTo>
                  <a:cubicBezTo>
                    <a:pt x="46385" y="167024"/>
                    <a:pt x="46294" y="166903"/>
                    <a:pt x="46142" y="166903"/>
                  </a:cubicBezTo>
                  <a:close/>
                  <a:moveTo>
                    <a:pt x="47327" y="166903"/>
                  </a:moveTo>
                  <a:cubicBezTo>
                    <a:pt x="47236" y="166903"/>
                    <a:pt x="47175" y="166963"/>
                    <a:pt x="47145" y="167024"/>
                  </a:cubicBezTo>
                  <a:cubicBezTo>
                    <a:pt x="47114" y="167146"/>
                    <a:pt x="47206" y="167298"/>
                    <a:pt x="47327" y="167298"/>
                  </a:cubicBezTo>
                  <a:lnTo>
                    <a:pt x="47722" y="167298"/>
                  </a:lnTo>
                  <a:cubicBezTo>
                    <a:pt x="47813" y="167298"/>
                    <a:pt x="47905" y="167237"/>
                    <a:pt x="47905" y="167146"/>
                  </a:cubicBezTo>
                  <a:cubicBezTo>
                    <a:pt x="47965" y="167024"/>
                    <a:pt x="47874" y="166903"/>
                    <a:pt x="47722" y="166903"/>
                  </a:cubicBezTo>
                  <a:close/>
                  <a:moveTo>
                    <a:pt x="48908" y="166903"/>
                  </a:moveTo>
                  <a:cubicBezTo>
                    <a:pt x="48816" y="166903"/>
                    <a:pt x="48756" y="166963"/>
                    <a:pt x="48725" y="167024"/>
                  </a:cubicBezTo>
                  <a:cubicBezTo>
                    <a:pt x="48695" y="167146"/>
                    <a:pt x="48786" y="167298"/>
                    <a:pt x="48908" y="167298"/>
                  </a:cubicBezTo>
                  <a:lnTo>
                    <a:pt x="49303" y="167298"/>
                  </a:lnTo>
                  <a:cubicBezTo>
                    <a:pt x="49394" y="167298"/>
                    <a:pt x="49455" y="167237"/>
                    <a:pt x="49485" y="167146"/>
                  </a:cubicBezTo>
                  <a:cubicBezTo>
                    <a:pt x="49516" y="167024"/>
                    <a:pt x="49424" y="166903"/>
                    <a:pt x="49303" y="166903"/>
                  </a:cubicBezTo>
                  <a:close/>
                  <a:moveTo>
                    <a:pt x="50488" y="166903"/>
                  </a:moveTo>
                  <a:cubicBezTo>
                    <a:pt x="50397" y="166903"/>
                    <a:pt x="50306" y="166963"/>
                    <a:pt x="50306" y="167024"/>
                  </a:cubicBezTo>
                  <a:cubicBezTo>
                    <a:pt x="50245" y="167146"/>
                    <a:pt x="50336" y="167298"/>
                    <a:pt x="50488" y="167298"/>
                  </a:cubicBezTo>
                  <a:lnTo>
                    <a:pt x="50883" y="167298"/>
                  </a:lnTo>
                  <a:cubicBezTo>
                    <a:pt x="50975" y="167298"/>
                    <a:pt x="51035" y="167237"/>
                    <a:pt x="51066" y="167146"/>
                  </a:cubicBezTo>
                  <a:cubicBezTo>
                    <a:pt x="51096" y="167024"/>
                    <a:pt x="51005" y="166903"/>
                    <a:pt x="50883" y="166903"/>
                  </a:cubicBezTo>
                  <a:close/>
                  <a:moveTo>
                    <a:pt x="52069" y="166903"/>
                  </a:moveTo>
                  <a:cubicBezTo>
                    <a:pt x="51978" y="166903"/>
                    <a:pt x="51886" y="166963"/>
                    <a:pt x="51856" y="167024"/>
                  </a:cubicBezTo>
                  <a:cubicBezTo>
                    <a:pt x="51826" y="167146"/>
                    <a:pt x="51917" y="167298"/>
                    <a:pt x="52069" y="167298"/>
                  </a:cubicBezTo>
                  <a:lnTo>
                    <a:pt x="52434" y="167298"/>
                  </a:lnTo>
                  <a:cubicBezTo>
                    <a:pt x="52525" y="167298"/>
                    <a:pt x="52616" y="167237"/>
                    <a:pt x="52646" y="167146"/>
                  </a:cubicBezTo>
                  <a:cubicBezTo>
                    <a:pt x="52677" y="167024"/>
                    <a:pt x="52586" y="166903"/>
                    <a:pt x="52434" y="166903"/>
                  </a:cubicBezTo>
                  <a:close/>
                  <a:moveTo>
                    <a:pt x="53619" y="166903"/>
                  </a:moveTo>
                  <a:cubicBezTo>
                    <a:pt x="53528" y="166903"/>
                    <a:pt x="53467" y="166963"/>
                    <a:pt x="53437" y="167024"/>
                  </a:cubicBezTo>
                  <a:cubicBezTo>
                    <a:pt x="53406" y="167146"/>
                    <a:pt x="53497" y="167298"/>
                    <a:pt x="53619" y="167298"/>
                  </a:cubicBezTo>
                  <a:lnTo>
                    <a:pt x="54014" y="167298"/>
                  </a:lnTo>
                  <a:cubicBezTo>
                    <a:pt x="54105" y="167298"/>
                    <a:pt x="54197" y="167237"/>
                    <a:pt x="54197" y="167146"/>
                  </a:cubicBezTo>
                  <a:cubicBezTo>
                    <a:pt x="54257" y="167024"/>
                    <a:pt x="54166" y="166903"/>
                    <a:pt x="54014" y="166903"/>
                  </a:cubicBezTo>
                  <a:close/>
                  <a:moveTo>
                    <a:pt x="55200" y="166903"/>
                  </a:moveTo>
                  <a:cubicBezTo>
                    <a:pt x="55108" y="166903"/>
                    <a:pt x="55048" y="166963"/>
                    <a:pt x="55017" y="167024"/>
                  </a:cubicBezTo>
                  <a:cubicBezTo>
                    <a:pt x="54987" y="167146"/>
                    <a:pt x="55078" y="167298"/>
                    <a:pt x="55200" y="167298"/>
                  </a:cubicBezTo>
                  <a:lnTo>
                    <a:pt x="55595" y="167298"/>
                  </a:lnTo>
                  <a:cubicBezTo>
                    <a:pt x="55686" y="167298"/>
                    <a:pt x="55747" y="167237"/>
                    <a:pt x="55777" y="167146"/>
                  </a:cubicBezTo>
                  <a:cubicBezTo>
                    <a:pt x="55808" y="167024"/>
                    <a:pt x="55716" y="166903"/>
                    <a:pt x="55595" y="166903"/>
                  </a:cubicBezTo>
                  <a:close/>
                  <a:moveTo>
                    <a:pt x="56780" y="166903"/>
                  </a:moveTo>
                  <a:cubicBezTo>
                    <a:pt x="56689" y="166903"/>
                    <a:pt x="56628" y="166963"/>
                    <a:pt x="56598" y="167024"/>
                  </a:cubicBezTo>
                  <a:cubicBezTo>
                    <a:pt x="56537" y="167146"/>
                    <a:pt x="56628" y="167298"/>
                    <a:pt x="56780" y="167298"/>
                  </a:cubicBezTo>
                  <a:lnTo>
                    <a:pt x="57175" y="167298"/>
                  </a:lnTo>
                  <a:cubicBezTo>
                    <a:pt x="57267" y="167298"/>
                    <a:pt x="57327" y="167237"/>
                    <a:pt x="57358" y="167146"/>
                  </a:cubicBezTo>
                  <a:cubicBezTo>
                    <a:pt x="57388" y="167024"/>
                    <a:pt x="57297" y="166903"/>
                    <a:pt x="57175" y="166903"/>
                  </a:cubicBezTo>
                  <a:close/>
                  <a:moveTo>
                    <a:pt x="58361" y="166903"/>
                  </a:moveTo>
                  <a:cubicBezTo>
                    <a:pt x="58270" y="166903"/>
                    <a:pt x="58178" y="166963"/>
                    <a:pt x="58148" y="167024"/>
                  </a:cubicBezTo>
                  <a:cubicBezTo>
                    <a:pt x="58118" y="167146"/>
                    <a:pt x="58209" y="167298"/>
                    <a:pt x="58361" y="167298"/>
                  </a:cubicBezTo>
                  <a:lnTo>
                    <a:pt x="58756" y="167298"/>
                  </a:lnTo>
                  <a:cubicBezTo>
                    <a:pt x="58817" y="167298"/>
                    <a:pt x="58908" y="167237"/>
                    <a:pt x="58938" y="167146"/>
                  </a:cubicBezTo>
                  <a:cubicBezTo>
                    <a:pt x="58969" y="167024"/>
                    <a:pt x="58877" y="166903"/>
                    <a:pt x="58756" y="166903"/>
                  </a:cubicBezTo>
                  <a:close/>
                  <a:moveTo>
                    <a:pt x="59911" y="166903"/>
                  </a:moveTo>
                  <a:cubicBezTo>
                    <a:pt x="59850" y="166903"/>
                    <a:pt x="59759" y="166963"/>
                    <a:pt x="59729" y="167024"/>
                  </a:cubicBezTo>
                  <a:cubicBezTo>
                    <a:pt x="59698" y="167146"/>
                    <a:pt x="59789" y="167298"/>
                    <a:pt x="59911" y="167298"/>
                  </a:cubicBezTo>
                  <a:lnTo>
                    <a:pt x="60306" y="167298"/>
                  </a:lnTo>
                  <a:cubicBezTo>
                    <a:pt x="60397" y="167298"/>
                    <a:pt x="60488" y="167237"/>
                    <a:pt x="60488" y="167146"/>
                  </a:cubicBezTo>
                  <a:cubicBezTo>
                    <a:pt x="60549" y="167024"/>
                    <a:pt x="60458" y="166903"/>
                    <a:pt x="60306" y="166903"/>
                  </a:cubicBezTo>
                  <a:close/>
                  <a:moveTo>
                    <a:pt x="61492" y="166903"/>
                  </a:moveTo>
                  <a:cubicBezTo>
                    <a:pt x="61400" y="166903"/>
                    <a:pt x="61340" y="166963"/>
                    <a:pt x="61309" y="167024"/>
                  </a:cubicBezTo>
                  <a:cubicBezTo>
                    <a:pt x="61279" y="167146"/>
                    <a:pt x="61370" y="167298"/>
                    <a:pt x="61492" y="167298"/>
                  </a:cubicBezTo>
                  <a:lnTo>
                    <a:pt x="61887" y="167298"/>
                  </a:lnTo>
                  <a:cubicBezTo>
                    <a:pt x="61978" y="167298"/>
                    <a:pt x="62039" y="167237"/>
                    <a:pt x="62069" y="167146"/>
                  </a:cubicBezTo>
                  <a:cubicBezTo>
                    <a:pt x="62130" y="167024"/>
                    <a:pt x="62008" y="166903"/>
                    <a:pt x="61887" y="166903"/>
                  </a:cubicBezTo>
                  <a:close/>
                  <a:moveTo>
                    <a:pt x="63072" y="166903"/>
                  </a:moveTo>
                  <a:cubicBezTo>
                    <a:pt x="62981" y="166903"/>
                    <a:pt x="62920" y="166963"/>
                    <a:pt x="62890" y="167024"/>
                  </a:cubicBezTo>
                  <a:cubicBezTo>
                    <a:pt x="62829" y="167146"/>
                    <a:pt x="62950" y="167298"/>
                    <a:pt x="63072" y="167298"/>
                  </a:cubicBezTo>
                  <a:lnTo>
                    <a:pt x="63467" y="167298"/>
                  </a:lnTo>
                  <a:cubicBezTo>
                    <a:pt x="63558" y="167298"/>
                    <a:pt x="63619" y="167237"/>
                    <a:pt x="63650" y="167146"/>
                  </a:cubicBezTo>
                  <a:cubicBezTo>
                    <a:pt x="63680" y="167024"/>
                    <a:pt x="63589" y="166903"/>
                    <a:pt x="63467" y="166903"/>
                  </a:cubicBezTo>
                  <a:close/>
                  <a:moveTo>
                    <a:pt x="64653" y="166903"/>
                  </a:moveTo>
                  <a:cubicBezTo>
                    <a:pt x="64561" y="166903"/>
                    <a:pt x="64470" y="166963"/>
                    <a:pt x="64440" y="167024"/>
                  </a:cubicBezTo>
                  <a:cubicBezTo>
                    <a:pt x="64409" y="167146"/>
                    <a:pt x="64501" y="167298"/>
                    <a:pt x="64653" y="167298"/>
                  </a:cubicBezTo>
                  <a:lnTo>
                    <a:pt x="65048" y="167298"/>
                  </a:lnTo>
                  <a:cubicBezTo>
                    <a:pt x="65109" y="167298"/>
                    <a:pt x="65200" y="167237"/>
                    <a:pt x="65230" y="167146"/>
                  </a:cubicBezTo>
                  <a:cubicBezTo>
                    <a:pt x="65261" y="167024"/>
                    <a:pt x="65169" y="166903"/>
                    <a:pt x="65048" y="166903"/>
                  </a:cubicBezTo>
                  <a:close/>
                  <a:moveTo>
                    <a:pt x="66203" y="166903"/>
                  </a:moveTo>
                  <a:cubicBezTo>
                    <a:pt x="66142" y="166903"/>
                    <a:pt x="66051" y="166963"/>
                    <a:pt x="66020" y="167024"/>
                  </a:cubicBezTo>
                  <a:cubicBezTo>
                    <a:pt x="65990" y="167146"/>
                    <a:pt x="66081" y="167298"/>
                    <a:pt x="66203" y="167298"/>
                  </a:cubicBezTo>
                  <a:lnTo>
                    <a:pt x="66598" y="167298"/>
                  </a:lnTo>
                  <a:cubicBezTo>
                    <a:pt x="66689" y="167298"/>
                    <a:pt x="66780" y="167237"/>
                    <a:pt x="66780" y="167146"/>
                  </a:cubicBezTo>
                  <a:cubicBezTo>
                    <a:pt x="66841" y="167024"/>
                    <a:pt x="66750" y="166903"/>
                    <a:pt x="66598" y="166903"/>
                  </a:cubicBezTo>
                  <a:close/>
                  <a:moveTo>
                    <a:pt x="67783" y="166903"/>
                  </a:moveTo>
                  <a:cubicBezTo>
                    <a:pt x="67692" y="166903"/>
                    <a:pt x="67631" y="166963"/>
                    <a:pt x="67601" y="167024"/>
                  </a:cubicBezTo>
                  <a:cubicBezTo>
                    <a:pt x="67571" y="167146"/>
                    <a:pt x="67662" y="167298"/>
                    <a:pt x="67783" y="167298"/>
                  </a:cubicBezTo>
                  <a:lnTo>
                    <a:pt x="68179" y="167298"/>
                  </a:lnTo>
                  <a:cubicBezTo>
                    <a:pt x="68270" y="167298"/>
                    <a:pt x="68331" y="167237"/>
                    <a:pt x="68361" y="167146"/>
                  </a:cubicBezTo>
                  <a:cubicBezTo>
                    <a:pt x="68422" y="167024"/>
                    <a:pt x="68300" y="166903"/>
                    <a:pt x="68179" y="166903"/>
                  </a:cubicBezTo>
                  <a:close/>
                  <a:moveTo>
                    <a:pt x="69364" y="166903"/>
                  </a:moveTo>
                  <a:cubicBezTo>
                    <a:pt x="69273" y="166903"/>
                    <a:pt x="69212" y="166963"/>
                    <a:pt x="69182" y="167024"/>
                  </a:cubicBezTo>
                  <a:cubicBezTo>
                    <a:pt x="69121" y="167146"/>
                    <a:pt x="69242" y="167298"/>
                    <a:pt x="69364" y="167298"/>
                  </a:cubicBezTo>
                  <a:lnTo>
                    <a:pt x="69759" y="167298"/>
                  </a:lnTo>
                  <a:cubicBezTo>
                    <a:pt x="69850" y="167298"/>
                    <a:pt x="69911" y="167237"/>
                    <a:pt x="69942" y="167146"/>
                  </a:cubicBezTo>
                  <a:cubicBezTo>
                    <a:pt x="69972" y="167024"/>
                    <a:pt x="69881" y="166903"/>
                    <a:pt x="69759" y="166903"/>
                  </a:cubicBezTo>
                  <a:close/>
                  <a:moveTo>
                    <a:pt x="70945" y="166903"/>
                  </a:moveTo>
                  <a:cubicBezTo>
                    <a:pt x="70853" y="166903"/>
                    <a:pt x="70762" y="166963"/>
                    <a:pt x="70762" y="167024"/>
                  </a:cubicBezTo>
                  <a:cubicBezTo>
                    <a:pt x="70701" y="167146"/>
                    <a:pt x="70793" y="167298"/>
                    <a:pt x="70945" y="167298"/>
                  </a:cubicBezTo>
                  <a:lnTo>
                    <a:pt x="71340" y="167298"/>
                  </a:lnTo>
                  <a:cubicBezTo>
                    <a:pt x="71401" y="167298"/>
                    <a:pt x="71492" y="167237"/>
                    <a:pt x="71522" y="167146"/>
                  </a:cubicBezTo>
                  <a:cubicBezTo>
                    <a:pt x="71552" y="167024"/>
                    <a:pt x="71461" y="166903"/>
                    <a:pt x="71340" y="166903"/>
                  </a:cubicBezTo>
                  <a:close/>
                  <a:moveTo>
                    <a:pt x="72495" y="166903"/>
                  </a:moveTo>
                  <a:cubicBezTo>
                    <a:pt x="72434" y="166903"/>
                    <a:pt x="72343" y="166963"/>
                    <a:pt x="72312" y="167024"/>
                  </a:cubicBezTo>
                  <a:cubicBezTo>
                    <a:pt x="72282" y="167146"/>
                    <a:pt x="72373" y="167298"/>
                    <a:pt x="72495" y="167298"/>
                  </a:cubicBezTo>
                  <a:lnTo>
                    <a:pt x="72890" y="167298"/>
                  </a:lnTo>
                  <a:cubicBezTo>
                    <a:pt x="72981" y="167298"/>
                    <a:pt x="73072" y="167237"/>
                    <a:pt x="73103" y="167146"/>
                  </a:cubicBezTo>
                  <a:cubicBezTo>
                    <a:pt x="73133" y="167024"/>
                    <a:pt x="73042" y="166903"/>
                    <a:pt x="72890" y="166903"/>
                  </a:cubicBezTo>
                  <a:close/>
                  <a:moveTo>
                    <a:pt x="74075" y="166903"/>
                  </a:moveTo>
                  <a:cubicBezTo>
                    <a:pt x="73984" y="166903"/>
                    <a:pt x="73923" y="166963"/>
                    <a:pt x="73893" y="167024"/>
                  </a:cubicBezTo>
                  <a:cubicBezTo>
                    <a:pt x="73863" y="167146"/>
                    <a:pt x="73954" y="167298"/>
                    <a:pt x="74075" y="167298"/>
                  </a:cubicBezTo>
                  <a:lnTo>
                    <a:pt x="74470" y="167298"/>
                  </a:lnTo>
                  <a:cubicBezTo>
                    <a:pt x="74562" y="167298"/>
                    <a:pt x="74622" y="167237"/>
                    <a:pt x="74653" y="167146"/>
                  </a:cubicBezTo>
                  <a:cubicBezTo>
                    <a:pt x="74714" y="167024"/>
                    <a:pt x="74622" y="166903"/>
                    <a:pt x="74470" y="166903"/>
                  </a:cubicBezTo>
                  <a:close/>
                  <a:moveTo>
                    <a:pt x="75656" y="166903"/>
                  </a:moveTo>
                  <a:cubicBezTo>
                    <a:pt x="75565" y="166903"/>
                    <a:pt x="75504" y="166963"/>
                    <a:pt x="75474" y="167024"/>
                  </a:cubicBezTo>
                  <a:cubicBezTo>
                    <a:pt x="75413" y="167146"/>
                    <a:pt x="75534" y="167298"/>
                    <a:pt x="75656" y="167298"/>
                  </a:cubicBezTo>
                  <a:lnTo>
                    <a:pt x="76051" y="167298"/>
                  </a:lnTo>
                  <a:cubicBezTo>
                    <a:pt x="76142" y="167298"/>
                    <a:pt x="76203" y="167237"/>
                    <a:pt x="76233" y="167146"/>
                  </a:cubicBezTo>
                  <a:cubicBezTo>
                    <a:pt x="76264" y="167024"/>
                    <a:pt x="76173" y="166903"/>
                    <a:pt x="76051" y="166903"/>
                  </a:cubicBezTo>
                  <a:close/>
                  <a:moveTo>
                    <a:pt x="77236" y="166903"/>
                  </a:moveTo>
                  <a:cubicBezTo>
                    <a:pt x="77145" y="166903"/>
                    <a:pt x="77054" y="166963"/>
                    <a:pt x="77054" y="167024"/>
                  </a:cubicBezTo>
                  <a:cubicBezTo>
                    <a:pt x="76993" y="167146"/>
                    <a:pt x="77084" y="167298"/>
                    <a:pt x="77236" y="167298"/>
                  </a:cubicBezTo>
                  <a:lnTo>
                    <a:pt x="77632" y="167298"/>
                  </a:lnTo>
                  <a:cubicBezTo>
                    <a:pt x="77692" y="167298"/>
                    <a:pt x="77784" y="167237"/>
                    <a:pt x="77814" y="167146"/>
                  </a:cubicBezTo>
                  <a:cubicBezTo>
                    <a:pt x="77844" y="167024"/>
                    <a:pt x="77753" y="166903"/>
                    <a:pt x="77632" y="166903"/>
                  </a:cubicBezTo>
                  <a:close/>
                  <a:moveTo>
                    <a:pt x="78787" y="166903"/>
                  </a:moveTo>
                  <a:cubicBezTo>
                    <a:pt x="78726" y="166903"/>
                    <a:pt x="78635" y="166963"/>
                    <a:pt x="78604" y="167024"/>
                  </a:cubicBezTo>
                  <a:cubicBezTo>
                    <a:pt x="78574" y="167146"/>
                    <a:pt x="78665" y="167298"/>
                    <a:pt x="78787" y="167298"/>
                  </a:cubicBezTo>
                  <a:lnTo>
                    <a:pt x="79182" y="167298"/>
                  </a:lnTo>
                  <a:cubicBezTo>
                    <a:pt x="79273" y="167298"/>
                    <a:pt x="79364" y="167237"/>
                    <a:pt x="79395" y="167146"/>
                  </a:cubicBezTo>
                  <a:cubicBezTo>
                    <a:pt x="79425" y="167024"/>
                    <a:pt x="79334" y="166903"/>
                    <a:pt x="79182" y="166903"/>
                  </a:cubicBezTo>
                  <a:close/>
                  <a:moveTo>
                    <a:pt x="80367" y="166903"/>
                  </a:moveTo>
                  <a:cubicBezTo>
                    <a:pt x="80276" y="166903"/>
                    <a:pt x="80215" y="166963"/>
                    <a:pt x="80185" y="167024"/>
                  </a:cubicBezTo>
                  <a:cubicBezTo>
                    <a:pt x="80154" y="167146"/>
                    <a:pt x="80246" y="167298"/>
                    <a:pt x="80367" y="167298"/>
                  </a:cubicBezTo>
                  <a:lnTo>
                    <a:pt x="80762" y="167298"/>
                  </a:lnTo>
                  <a:cubicBezTo>
                    <a:pt x="80854" y="167298"/>
                    <a:pt x="80914" y="167237"/>
                    <a:pt x="80945" y="167146"/>
                  </a:cubicBezTo>
                  <a:cubicBezTo>
                    <a:pt x="81006" y="167024"/>
                    <a:pt x="80914" y="166903"/>
                    <a:pt x="80762" y="166903"/>
                  </a:cubicBezTo>
                  <a:close/>
                  <a:moveTo>
                    <a:pt x="81948" y="166903"/>
                  </a:moveTo>
                  <a:cubicBezTo>
                    <a:pt x="81857" y="166903"/>
                    <a:pt x="81796" y="166963"/>
                    <a:pt x="81765" y="167024"/>
                  </a:cubicBezTo>
                  <a:cubicBezTo>
                    <a:pt x="81735" y="167146"/>
                    <a:pt x="81826" y="167298"/>
                    <a:pt x="81948" y="167298"/>
                  </a:cubicBezTo>
                  <a:lnTo>
                    <a:pt x="82343" y="167298"/>
                  </a:lnTo>
                  <a:cubicBezTo>
                    <a:pt x="82434" y="167298"/>
                    <a:pt x="82495" y="167237"/>
                    <a:pt x="82525" y="167146"/>
                  </a:cubicBezTo>
                  <a:cubicBezTo>
                    <a:pt x="82556" y="167024"/>
                    <a:pt x="82465" y="166903"/>
                    <a:pt x="82343" y="166903"/>
                  </a:cubicBezTo>
                  <a:close/>
                  <a:moveTo>
                    <a:pt x="83528" y="166903"/>
                  </a:moveTo>
                  <a:cubicBezTo>
                    <a:pt x="83437" y="166903"/>
                    <a:pt x="83346" y="166963"/>
                    <a:pt x="83346" y="167024"/>
                  </a:cubicBezTo>
                  <a:cubicBezTo>
                    <a:pt x="83285" y="167146"/>
                    <a:pt x="83376" y="167298"/>
                    <a:pt x="83528" y="167298"/>
                  </a:cubicBezTo>
                  <a:lnTo>
                    <a:pt x="83924" y="167298"/>
                  </a:lnTo>
                  <a:cubicBezTo>
                    <a:pt x="84015" y="167298"/>
                    <a:pt x="84076" y="167237"/>
                    <a:pt x="84106" y="167146"/>
                  </a:cubicBezTo>
                  <a:cubicBezTo>
                    <a:pt x="84136" y="167024"/>
                    <a:pt x="84045" y="166903"/>
                    <a:pt x="83924" y="166903"/>
                  </a:cubicBezTo>
                  <a:close/>
                  <a:moveTo>
                    <a:pt x="85109" y="166903"/>
                  </a:moveTo>
                  <a:cubicBezTo>
                    <a:pt x="85018" y="166903"/>
                    <a:pt x="84927" y="166963"/>
                    <a:pt x="84896" y="167024"/>
                  </a:cubicBezTo>
                  <a:cubicBezTo>
                    <a:pt x="84866" y="167146"/>
                    <a:pt x="84957" y="167298"/>
                    <a:pt x="85109" y="167298"/>
                  </a:cubicBezTo>
                  <a:lnTo>
                    <a:pt x="85474" y="167298"/>
                  </a:lnTo>
                  <a:cubicBezTo>
                    <a:pt x="85565" y="167298"/>
                    <a:pt x="85656" y="167237"/>
                    <a:pt x="85686" y="167146"/>
                  </a:cubicBezTo>
                  <a:cubicBezTo>
                    <a:pt x="85717" y="167024"/>
                    <a:pt x="85626" y="166903"/>
                    <a:pt x="85474" y="166903"/>
                  </a:cubicBezTo>
                  <a:close/>
                  <a:moveTo>
                    <a:pt x="86659" y="166903"/>
                  </a:moveTo>
                  <a:cubicBezTo>
                    <a:pt x="86568" y="166903"/>
                    <a:pt x="86507" y="166963"/>
                    <a:pt x="86477" y="167024"/>
                  </a:cubicBezTo>
                  <a:cubicBezTo>
                    <a:pt x="86446" y="167146"/>
                    <a:pt x="86538" y="167298"/>
                    <a:pt x="86659" y="167298"/>
                  </a:cubicBezTo>
                  <a:lnTo>
                    <a:pt x="87054" y="167298"/>
                  </a:lnTo>
                  <a:cubicBezTo>
                    <a:pt x="87145" y="167298"/>
                    <a:pt x="87237" y="167237"/>
                    <a:pt x="87237" y="167146"/>
                  </a:cubicBezTo>
                  <a:cubicBezTo>
                    <a:pt x="87297" y="167024"/>
                    <a:pt x="87206" y="166903"/>
                    <a:pt x="87054" y="166903"/>
                  </a:cubicBezTo>
                  <a:close/>
                  <a:moveTo>
                    <a:pt x="88240" y="166903"/>
                  </a:moveTo>
                  <a:cubicBezTo>
                    <a:pt x="88149" y="166903"/>
                    <a:pt x="88088" y="166963"/>
                    <a:pt x="88057" y="167024"/>
                  </a:cubicBezTo>
                  <a:cubicBezTo>
                    <a:pt x="88027" y="167146"/>
                    <a:pt x="88118" y="167298"/>
                    <a:pt x="88240" y="167298"/>
                  </a:cubicBezTo>
                  <a:lnTo>
                    <a:pt x="88635" y="167298"/>
                  </a:lnTo>
                  <a:cubicBezTo>
                    <a:pt x="88726" y="167298"/>
                    <a:pt x="88787" y="167237"/>
                    <a:pt x="88817" y="167146"/>
                  </a:cubicBezTo>
                  <a:cubicBezTo>
                    <a:pt x="88848" y="167024"/>
                    <a:pt x="88756" y="166903"/>
                    <a:pt x="88635" y="166903"/>
                  </a:cubicBezTo>
                  <a:close/>
                  <a:moveTo>
                    <a:pt x="89820" y="166903"/>
                  </a:moveTo>
                  <a:cubicBezTo>
                    <a:pt x="89729" y="166903"/>
                    <a:pt x="89638" y="166963"/>
                    <a:pt x="89638" y="167024"/>
                  </a:cubicBezTo>
                  <a:cubicBezTo>
                    <a:pt x="89577" y="167146"/>
                    <a:pt x="89668" y="167298"/>
                    <a:pt x="89820" y="167298"/>
                  </a:cubicBezTo>
                  <a:lnTo>
                    <a:pt x="90215" y="167298"/>
                  </a:lnTo>
                  <a:cubicBezTo>
                    <a:pt x="90307" y="167298"/>
                    <a:pt x="90367" y="167237"/>
                    <a:pt x="90398" y="167146"/>
                  </a:cubicBezTo>
                  <a:cubicBezTo>
                    <a:pt x="90428" y="167024"/>
                    <a:pt x="90337" y="166903"/>
                    <a:pt x="90215" y="166903"/>
                  </a:cubicBezTo>
                  <a:close/>
                  <a:moveTo>
                    <a:pt x="91401" y="166903"/>
                  </a:moveTo>
                  <a:cubicBezTo>
                    <a:pt x="91310" y="166903"/>
                    <a:pt x="91219" y="166963"/>
                    <a:pt x="91188" y="167024"/>
                  </a:cubicBezTo>
                  <a:cubicBezTo>
                    <a:pt x="91158" y="167146"/>
                    <a:pt x="91249" y="167298"/>
                    <a:pt x="91401" y="167298"/>
                  </a:cubicBezTo>
                  <a:lnTo>
                    <a:pt x="91766" y="167298"/>
                  </a:lnTo>
                  <a:cubicBezTo>
                    <a:pt x="91857" y="167298"/>
                    <a:pt x="91948" y="167237"/>
                    <a:pt x="91978" y="167146"/>
                  </a:cubicBezTo>
                  <a:cubicBezTo>
                    <a:pt x="92009" y="167024"/>
                    <a:pt x="91918" y="166903"/>
                    <a:pt x="91766" y="166903"/>
                  </a:cubicBezTo>
                  <a:close/>
                  <a:moveTo>
                    <a:pt x="92951" y="166903"/>
                  </a:moveTo>
                  <a:cubicBezTo>
                    <a:pt x="92860" y="166903"/>
                    <a:pt x="92799" y="166963"/>
                    <a:pt x="92769" y="167024"/>
                  </a:cubicBezTo>
                  <a:cubicBezTo>
                    <a:pt x="92738" y="167146"/>
                    <a:pt x="92829" y="167298"/>
                    <a:pt x="92951" y="167298"/>
                  </a:cubicBezTo>
                  <a:lnTo>
                    <a:pt x="93346" y="167298"/>
                  </a:lnTo>
                  <a:cubicBezTo>
                    <a:pt x="93437" y="167298"/>
                    <a:pt x="93529" y="167237"/>
                    <a:pt x="93529" y="167146"/>
                  </a:cubicBezTo>
                  <a:cubicBezTo>
                    <a:pt x="93589" y="167024"/>
                    <a:pt x="93498" y="166903"/>
                    <a:pt x="93346" y="166903"/>
                  </a:cubicBezTo>
                  <a:close/>
                  <a:moveTo>
                    <a:pt x="94532" y="166903"/>
                  </a:moveTo>
                  <a:cubicBezTo>
                    <a:pt x="94440" y="166903"/>
                    <a:pt x="94380" y="166963"/>
                    <a:pt x="94349" y="167024"/>
                  </a:cubicBezTo>
                  <a:cubicBezTo>
                    <a:pt x="94319" y="167146"/>
                    <a:pt x="94410" y="167298"/>
                    <a:pt x="94532" y="167298"/>
                  </a:cubicBezTo>
                  <a:lnTo>
                    <a:pt x="94927" y="167298"/>
                  </a:lnTo>
                  <a:cubicBezTo>
                    <a:pt x="95018" y="167298"/>
                    <a:pt x="95079" y="167237"/>
                    <a:pt x="95109" y="167146"/>
                  </a:cubicBezTo>
                  <a:cubicBezTo>
                    <a:pt x="95170" y="167024"/>
                    <a:pt x="95048" y="166903"/>
                    <a:pt x="94927" y="166903"/>
                  </a:cubicBezTo>
                  <a:close/>
                  <a:moveTo>
                    <a:pt x="96112" y="166903"/>
                  </a:moveTo>
                  <a:cubicBezTo>
                    <a:pt x="96021" y="166903"/>
                    <a:pt x="95960" y="166963"/>
                    <a:pt x="95930" y="167024"/>
                  </a:cubicBezTo>
                  <a:cubicBezTo>
                    <a:pt x="95869" y="167146"/>
                    <a:pt x="95960" y="167298"/>
                    <a:pt x="96112" y="167298"/>
                  </a:cubicBezTo>
                  <a:lnTo>
                    <a:pt x="96507" y="167298"/>
                  </a:lnTo>
                  <a:cubicBezTo>
                    <a:pt x="96599" y="167298"/>
                    <a:pt x="96659" y="167237"/>
                    <a:pt x="96690" y="167146"/>
                  </a:cubicBezTo>
                  <a:cubicBezTo>
                    <a:pt x="96720" y="167024"/>
                    <a:pt x="96629" y="166903"/>
                    <a:pt x="96507" y="166903"/>
                  </a:cubicBezTo>
                  <a:close/>
                  <a:moveTo>
                    <a:pt x="97693" y="166903"/>
                  </a:moveTo>
                  <a:cubicBezTo>
                    <a:pt x="97602" y="166903"/>
                    <a:pt x="97510" y="166963"/>
                    <a:pt x="97480" y="167024"/>
                  </a:cubicBezTo>
                  <a:cubicBezTo>
                    <a:pt x="97450" y="167146"/>
                    <a:pt x="97541" y="167298"/>
                    <a:pt x="97693" y="167298"/>
                  </a:cubicBezTo>
                  <a:lnTo>
                    <a:pt x="98088" y="167298"/>
                  </a:lnTo>
                  <a:cubicBezTo>
                    <a:pt x="98149" y="167298"/>
                    <a:pt x="98240" y="167237"/>
                    <a:pt x="98270" y="167146"/>
                  </a:cubicBezTo>
                  <a:cubicBezTo>
                    <a:pt x="98301" y="167024"/>
                    <a:pt x="98210" y="166903"/>
                    <a:pt x="98088" y="166903"/>
                  </a:cubicBezTo>
                  <a:close/>
                  <a:moveTo>
                    <a:pt x="99243" y="166903"/>
                  </a:moveTo>
                  <a:cubicBezTo>
                    <a:pt x="99182" y="166903"/>
                    <a:pt x="99091" y="166963"/>
                    <a:pt x="99061" y="167024"/>
                  </a:cubicBezTo>
                  <a:cubicBezTo>
                    <a:pt x="99030" y="167146"/>
                    <a:pt x="99121" y="167298"/>
                    <a:pt x="99243" y="167298"/>
                  </a:cubicBezTo>
                  <a:lnTo>
                    <a:pt x="99638" y="167298"/>
                  </a:lnTo>
                  <a:cubicBezTo>
                    <a:pt x="99729" y="167298"/>
                    <a:pt x="99820" y="167237"/>
                    <a:pt x="99820" y="167146"/>
                  </a:cubicBezTo>
                  <a:cubicBezTo>
                    <a:pt x="99881" y="167024"/>
                    <a:pt x="99790" y="166903"/>
                    <a:pt x="99638" y="166903"/>
                  </a:cubicBezTo>
                  <a:close/>
                  <a:moveTo>
                    <a:pt x="100824" y="166903"/>
                  </a:moveTo>
                  <a:cubicBezTo>
                    <a:pt x="100732" y="166903"/>
                    <a:pt x="100672" y="166963"/>
                    <a:pt x="100641" y="167024"/>
                  </a:cubicBezTo>
                  <a:cubicBezTo>
                    <a:pt x="100611" y="167146"/>
                    <a:pt x="100702" y="167298"/>
                    <a:pt x="100824" y="167298"/>
                  </a:cubicBezTo>
                  <a:lnTo>
                    <a:pt x="101219" y="167298"/>
                  </a:lnTo>
                  <a:cubicBezTo>
                    <a:pt x="101310" y="167298"/>
                    <a:pt x="101371" y="167237"/>
                    <a:pt x="101401" y="167146"/>
                  </a:cubicBezTo>
                  <a:cubicBezTo>
                    <a:pt x="101462" y="167024"/>
                    <a:pt x="101340" y="166903"/>
                    <a:pt x="101219" y="166903"/>
                  </a:cubicBezTo>
                  <a:close/>
                  <a:moveTo>
                    <a:pt x="102404" y="166903"/>
                  </a:moveTo>
                  <a:cubicBezTo>
                    <a:pt x="102313" y="166903"/>
                    <a:pt x="102252" y="166963"/>
                    <a:pt x="102222" y="167024"/>
                  </a:cubicBezTo>
                  <a:cubicBezTo>
                    <a:pt x="102161" y="167146"/>
                    <a:pt x="102283" y="167298"/>
                    <a:pt x="102404" y="167298"/>
                  </a:cubicBezTo>
                  <a:lnTo>
                    <a:pt x="102799" y="167298"/>
                  </a:lnTo>
                  <a:cubicBezTo>
                    <a:pt x="102890" y="167298"/>
                    <a:pt x="102951" y="167237"/>
                    <a:pt x="102982" y="167146"/>
                  </a:cubicBezTo>
                  <a:cubicBezTo>
                    <a:pt x="103012" y="167024"/>
                    <a:pt x="102921" y="166903"/>
                    <a:pt x="102799" y="166903"/>
                  </a:cubicBezTo>
                  <a:close/>
                  <a:moveTo>
                    <a:pt x="103985" y="166903"/>
                  </a:moveTo>
                  <a:cubicBezTo>
                    <a:pt x="103894" y="166903"/>
                    <a:pt x="103802" y="166963"/>
                    <a:pt x="103772" y="167024"/>
                  </a:cubicBezTo>
                  <a:cubicBezTo>
                    <a:pt x="103742" y="167146"/>
                    <a:pt x="103833" y="167298"/>
                    <a:pt x="103985" y="167298"/>
                  </a:cubicBezTo>
                  <a:lnTo>
                    <a:pt x="104380" y="167298"/>
                  </a:lnTo>
                  <a:cubicBezTo>
                    <a:pt x="104441" y="167298"/>
                    <a:pt x="104532" y="167237"/>
                    <a:pt x="104562" y="167146"/>
                  </a:cubicBezTo>
                  <a:cubicBezTo>
                    <a:pt x="104593" y="167024"/>
                    <a:pt x="104501" y="166903"/>
                    <a:pt x="104380" y="166903"/>
                  </a:cubicBezTo>
                  <a:close/>
                  <a:moveTo>
                    <a:pt x="105535" y="166903"/>
                  </a:moveTo>
                  <a:cubicBezTo>
                    <a:pt x="105474" y="166903"/>
                    <a:pt x="105383" y="166963"/>
                    <a:pt x="105353" y="167024"/>
                  </a:cubicBezTo>
                  <a:cubicBezTo>
                    <a:pt x="105322" y="167146"/>
                    <a:pt x="105413" y="167298"/>
                    <a:pt x="105535" y="167298"/>
                  </a:cubicBezTo>
                  <a:lnTo>
                    <a:pt x="105930" y="167298"/>
                  </a:lnTo>
                  <a:cubicBezTo>
                    <a:pt x="106021" y="167298"/>
                    <a:pt x="106112" y="167237"/>
                    <a:pt x="106143" y="167146"/>
                  </a:cubicBezTo>
                  <a:cubicBezTo>
                    <a:pt x="106173" y="167024"/>
                    <a:pt x="106082" y="166903"/>
                    <a:pt x="105930" y="166903"/>
                  </a:cubicBezTo>
                  <a:close/>
                  <a:moveTo>
                    <a:pt x="107115" y="166903"/>
                  </a:moveTo>
                  <a:cubicBezTo>
                    <a:pt x="107024" y="166903"/>
                    <a:pt x="106963" y="166963"/>
                    <a:pt x="106933" y="167024"/>
                  </a:cubicBezTo>
                  <a:cubicBezTo>
                    <a:pt x="106903" y="167146"/>
                    <a:pt x="106994" y="167298"/>
                    <a:pt x="107115" y="167298"/>
                  </a:cubicBezTo>
                  <a:lnTo>
                    <a:pt x="107511" y="167298"/>
                  </a:lnTo>
                  <a:cubicBezTo>
                    <a:pt x="107602" y="167298"/>
                    <a:pt x="107663" y="167237"/>
                    <a:pt x="107693" y="167146"/>
                  </a:cubicBezTo>
                  <a:cubicBezTo>
                    <a:pt x="107754" y="167024"/>
                    <a:pt x="107632" y="166903"/>
                    <a:pt x="107511" y="166903"/>
                  </a:cubicBezTo>
                  <a:close/>
                  <a:moveTo>
                    <a:pt x="108696" y="166903"/>
                  </a:moveTo>
                  <a:cubicBezTo>
                    <a:pt x="108605" y="166903"/>
                    <a:pt x="108544" y="166963"/>
                    <a:pt x="108514" y="167024"/>
                  </a:cubicBezTo>
                  <a:cubicBezTo>
                    <a:pt x="108453" y="167146"/>
                    <a:pt x="108574" y="167298"/>
                    <a:pt x="108696" y="167298"/>
                  </a:cubicBezTo>
                  <a:lnTo>
                    <a:pt x="109091" y="167298"/>
                  </a:lnTo>
                  <a:cubicBezTo>
                    <a:pt x="109182" y="167298"/>
                    <a:pt x="109243" y="167237"/>
                    <a:pt x="109274" y="167146"/>
                  </a:cubicBezTo>
                  <a:cubicBezTo>
                    <a:pt x="109304" y="167024"/>
                    <a:pt x="109213" y="166903"/>
                    <a:pt x="109091" y="166903"/>
                  </a:cubicBezTo>
                  <a:close/>
                  <a:moveTo>
                    <a:pt x="110277" y="166903"/>
                  </a:moveTo>
                  <a:cubicBezTo>
                    <a:pt x="110185" y="166903"/>
                    <a:pt x="110094" y="166963"/>
                    <a:pt x="110094" y="167024"/>
                  </a:cubicBezTo>
                  <a:cubicBezTo>
                    <a:pt x="110033" y="167146"/>
                    <a:pt x="110125" y="167298"/>
                    <a:pt x="110277" y="167298"/>
                  </a:cubicBezTo>
                  <a:lnTo>
                    <a:pt x="110672" y="167298"/>
                  </a:lnTo>
                  <a:cubicBezTo>
                    <a:pt x="110733" y="167298"/>
                    <a:pt x="110824" y="167237"/>
                    <a:pt x="110854" y="167146"/>
                  </a:cubicBezTo>
                  <a:cubicBezTo>
                    <a:pt x="110885" y="167024"/>
                    <a:pt x="110793" y="166903"/>
                    <a:pt x="110672" y="166903"/>
                  </a:cubicBezTo>
                  <a:close/>
                  <a:moveTo>
                    <a:pt x="111827" y="166903"/>
                  </a:moveTo>
                  <a:cubicBezTo>
                    <a:pt x="111766" y="166903"/>
                    <a:pt x="111675" y="166963"/>
                    <a:pt x="111644" y="167024"/>
                  </a:cubicBezTo>
                  <a:cubicBezTo>
                    <a:pt x="111614" y="167146"/>
                    <a:pt x="111705" y="167298"/>
                    <a:pt x="111827" y="167298"/>
                  </a:cubicBezTo>
                  <a:lnTo>
                    <a:pt x="112222" y="167298"/>
                  </a:lnTo>
                  <a:cubicBezTo>
                    <a:pt x="112313" y="167298"/>
                    <a:pt x="112404" y="167237"/>
                    <a:pt x="112435" y="167146"/>
                  </a:cubicBezTo>
                  <a:cubicBezTo>
                    <a:pt x="112465" y="167024"/>
                    <a:pt x="112374" y="166903"/>
                    <a:pt x="112222" y="166903"/>
                  </a:cubicBezTo>
                  <a:close/>
                  <a:moveTo>
                    <a:pt x="113407" y="166903"/>
                  </a:moveTo>
                  <a:cubicBezTo>
                    <a:pt x="113316" y="166903"/>
                    <a:pt x="113255" y="166963"/>
                    <a:pt x="113225" y="167024"/>
                  </a:cubicBezTo>
                  <a:cubicBezTo>
                    <a:pt x="113195" y="167146"/>
                    <a:pt x="113286" y="167298"/>
                    <a:pt x="113407" y="167298"/>
                  </a:cubicBezTo>
                  <a:lnTo>
                    <a:pt x="113803" y="167298"/>
                  </a:lnTo>
                  <a:cubicBezTo>
                    <a:pt x="113894" y="167298"/>
                    <a:pt x="113954" y="167237"/>
                    <a:pt x="113985" y="167146"/>
                  </a:cubicBezTo>
                  <a:cubicBezTo>
                    <a:pt x="114046" y="167024"/>
                    <a:pt x="113954" y="166903"/>
                    <a:pt x="113803" y="166903"/>
                  </a:cubicBezTo>
                  <a:close/>
                  <a:moveTo>
                    <a:pt x="114988" y="166903"/>
                  </a:moveTo>
                  <a:cubicBezTo>
                    <a:pt x="114897" y="166903"/>
                    <a:pt x="114836" y="166963"/>
                    <a:pt x="114806" y="167024"/>
                  </a:cubicBezTo>
                  <a:cubicBezTo>
                    <a:pt x="114745" y="167146"/>
                    <a:pt x="114866" y="167298"/>
                    <a:pt x="114988" y="167298"/>
                  </a:cubicBezTo>
                  <a:lnTo>
                    <a:pt x="115383" y="167298"/>
                  </a:lnTo>
                  <a:cubicBezTo>
                    <a:pt x="115474" y="167298"/>
                    <a:pt x="115535" y="167237"/>
                    <a:pt x="115565" y="167146"/>
                  </a:cubicBezTo>
                  <a:cubicBezTo>
                    <a:pt x="115596" y="167024"/>
                    <a:pt x="115505" y="166903"/>
                    <a:pt x="115383" y="166903"/>
                  </a:cubicBezTo>
                  <a:close/>
                  <a:moveTo>
                    <a:pt x="116569" y="166903"/>
                  </a:moveTo>
                  <a:cubicBezTo>
                    <a:pt x="116477" y="166903"/>
                    <a:pt x="116386" y="166963"/>
                    <a:pt x="116386" y="167024"/>
                  </a:cubicBezTo>
                  <a:cubicBezTo>
                    <a:pt x="116325" y="167146"/>
                    <a:pt x="116417" y="167298"/>
                    <a:pt x="116569" y="167298"/>
                  </a:cubicBezTo>
                  <a:lnTo>
                    <a:pt x="116964" y="167298"/>
                  </a:lnTo>
                  <a:cubicBezTo>
                    <a:pt x="117024" y="167298"/>
                    <a:pt x="117116" y="167237"/>
                    <a:pt x="117146" y="167146"/>
                  </a:cubicBezTo>
                  <a:cubicBezTo>
                    <a:pt x="117176" y="167024"/>
                    <a:pt x="117085" y="166903"/>
                    <a:pt x="116964" y="166903"/>
                  </a:cubicBezTo>
                  <a:close/>
                  <a:moveTo>
                    <a:pt x="118119" y="166903"/>
                  </a:moveTo>
                  <a:cubicBezTo>
                    <a:pt x="118058" y="166903"/>
                    <a:pt x="117967" y="166963"/>
                    <a:pt x="117936" y="167024"/>
                  </a:cubicBezTo>
                  <a:cubicBezTo>
                    <a:pt x="117906" y="167146"/>
                    <a:pt x="117997" y="167298"/>
                    <a:pt x="118119" y="167298"/>
                  </a:cubicBezTo>
                  <a:lnTo>
                    <a:pt x="118514" y="167298"/>
                  </a:lnTo>
                  <a:cubicBezTo>
                    <a:pt x="118605" y="167298"/>
                    <a:pt x="118696" y="167237"/>
                    <a:pt x="118727" y="167146"/>
                  </a:cubicBezTo>
                  <a:cubicBezTo>
                    <a:pt x="118757" y="167024"/>
                    <a:pt x="118666" y="166903"/>
                    <a:pt x="118514" y="166903"/>
                  </a:cubicBezTo>
                  <a:close/>
                  <a:moveTo>
                    <a:pt x="119699" y="166903"/>
                  </a:moveTo>
                  <a:cubicBezTo>
                    <a:pt x="119608" y="166903"/>
                    <a:pt x="119547" y="166963"/>
                    <a:pt x="119517" y="167024"/>
                  </a:cubicBezTo>
                  <a:cubicBezTo>
                    <a:pt x="119487" y="167146"/>
                    <a:pt x="119578" y="167298"/>
                    <a:pt x="119699" y="167298"/>
                  </a:cubicBezTo>
                  <a:lnTo>
                    <a:pt x="120094" y="167298"/>
                  </a:lnTo>
                  <a:cubicBezTo>
                    <a:pt x="120186" y="167298"/>
                    <a:pt x="120246" y="167237"/>
                    <a:pt x="120277" y="167146"/>
                  </a:cubicBezTo>
                  <a:cubicBezTo>
                    <a:pt x="120338" y="167024"/>
                    <a:pt x="120246" y="166903"/>
                    <a:pt x="120094" y="166903"/>
                  </a:cubicBezTo>
                  <a:close/>
                  <a:moveTo>
                    <a:pt x="121280" y="166903"/>
                  </a:moveTo>
                  <a:cubicBezTo>
                    <a:pt x="121189" y="166903"/>
                    <a:pt x="121128" y="166963"/>
                    <a:pt x="121097" y="167024"/>
                  </a:cubicBezTo>
                  <a:cubicBezTo>
                    <a:pt x="121067" y="167146"/>
                    <a:pt x="121158" y="167298"/>
                    <a:pt x="121280" y="167298"/>
                  </a:cubicBezTo>
                  <a:lnTo>
                    <a:pt x="121675" y="167298"/>
                  </a:lnTo>
                  <a:cubicBezTo>
                    <a:pt x="121766" y="167298"/>
                    <a:pt x="121827" y="167237"/>
                    <a:pt x="121857" y="167146"/>
                  </a:cubicBezTo>
                  <a:cubicBezTo>
                    <a:pt x="121888" y="167024"/>
                    <a:pt x="121797" y="166903"/>
                    <a:pt x="121675" y="166903"/>
                  </a:cubicBezTo>
                  <a:close/>
                  <a:moveTo>
                    <a:pt x="122860" y="166903"/>
                  </a:moveTo>
                  <a:cubicBezTo>
                    <a:pt x="122769" y="166903"/>
                    <a:pt x="122678" y="166963"/>
                    <a:pt x="122678" y="167024"/>
                  </a:cubicBezTo>
                  <a:cubicBezTo>
                    <a:pt x="122617" y="167146"/>
                    <a:pt x="122708" y="167298"/>
                    <a:pt x="122860" y="167298"/>
                  </a:cubicBezTo>
                  <a:lnTo>
                    <a:pt x="123256" y="167298"/>
                  </a:lnTo>
                  <a:cubicBezTo>
                    <a:pt x="123347" y="167298"/>
                    <a:pt x="123408" y="167237"/>
                    <a:pt x="123438" y="167146"/>
                  </a:cubicBezTo>
                  <a:cubicBezTo>
                    <a:pt x="123468" y="167024"/>
                    <a:pt x="123377" y="166903"/>
                    <a:pt x="123256" y="166903"/>
                  </a:cubicBezTo>
                  <a:close/>
                  <a:moveTo>
                    <a:pt x="124441" y="166903"/>
                  </a:moveTo>
                  <a:cubicBezTo>
                    <a:pt x="124350" y="166903"/>
                    <a:pt x="124259" y="166963"/>
                    <a:pt x="124228" y="167024"/>
                  </a:cubicBezTo>
                  <a:cubicBezTo>
                    <a:pt x="124198" y="167146"/>
                    <a:pt x="124289" y="167298"/>
                    <a:pt x="124441" y="167298"/>
                  </a:cubicBezTo>
                  <a:lnTo>
                    <a:pt x="124806" y="167298"/>
                  </a:lnTo>
                  <a:cubicBezTo>
                    <a:pt x="124897" y="167298"/>
                    <a:pt x="124988" y="167237"/>
                    <a:pt x="125019" y="167146"/>
                  </a:cubicBezTo>
                  <a:cubicBezTo>
                    <a:pt x="125049" y="167024"/>
                    <a:pt x="124958" y="166903"/>
                    <a:pt x="124806" y="166903"/>
                  </a:cubicBezTo>
                  <a:close/>
                  <a:moveTo>
                    <a:pt x="125991" y="166903"/>
                  </a:moveTo>
                  <a:cubicBezTo>
                    <a:pt x="125900" y="166903"/>
                    <a:pt x="125839" y="166963"/>
                    <a:pt x="125809" y="167024"/>
                  </a:cubicBezTo>
                  <a:cubicBezTo>
                    <a:pt x="125778" y="167146"/>
                    <a:pt x="125870" y="167298"/>
                    <a:pt x="125991" y="167298"/>
                  </a:cubicBezTo>
                  <a:lnTo>
                    <a:pt x="126386" y="167298"/>
                  </a:lnTo>
                  <a:cubicBezTo>
                    <a:pt x="126478" y="167298"/>
                    <a:pt x="126569" y="167237"/>
                    <a:pt x="126569" y="167146"/>
                  </a:cubicBezTo>
                  <a:cubicBezTo>
                    <a:pt x="126629" y="167024"/>
                    <a:pt x="126538" y="166903"/>
                    <a:pt x="126386" y="166903"/>
                  </a:cubicBezTo>
                  <a:close/>
                  <a:moveTo>
                    <a:pt x="127572" y="166903"/>
                  </a:moveTo>
                  <a:cubicBezTo>
                    <a:pt x="127481" y="166903"/>
                    <a:pt x="127420" y="166963"/>
                    <a:pt x="127389" y="167024"/>
                  </a:cubicBezTo>
                  <a:cubicBezTo>
                    <a:pt x="127359" y="167146"/>
                    <a:pt x="127450" y="167298"/>
                    <a:pt x="127572" y="167298"/>
                  </a:cubicBezTo>
                  <a:lnTo>
                    <a:pt x="127967" y="167298"/>
                  </a:lnTo>
                  <a:cubicBezTo>
                    <a:pt x="128058" y="167298"/>
                    <a:pt x="128119" y="167237"/>
                    <a:pt x="128149" y="167146"/>
                  </a:cubicBezTo>
                  <a:cubicBezTo>
                    <a:pt x="128180" y="167024"/>
                    <a:pt x="128088" y="166903"/>
                    <a:pt x="127967" y="166903"/>
                  </a:cubicBezTo>
                  <a:close/>
                  <a:moveTo>
                    <a:pt x="129152" y="166903"/>
                  </a:moveTo>
                  <a:cubicBezTo>
                    <a:pt x="129061" y="166903"/>
                    <a:pt x="128970" y="166963"/>
                    <a:pt x="128970" y="167024"/>
                  </a:cubicBezTo>
                  <a:cubicBezTo>
                    <a:pt x="128909" y="167146"/>
                    <a:pt x="129000" y="167298"/>
                    <a:pt x="129152" y="167298"/>
                  </a:cubicBezTo>
                  <a:lnTo>
                    <a:pt x="129547" y="167298"/>
                  </a:lnTo>
                  <a:cubicBezTo>
                    <a:pt x="129639" y="167298"/>
                    <a:pt x="129699" y="167237"/>
                    <a:pt x="129730" y="167146"/>
                  </a:cubicBezTo>
                  <a:cubicBezTo>
                    <a:pt x="129760" y="167024"/>
                    <a:pt x="129669" y="166903"/>
                    <a:pt x="129547" y="166903"/>
                  </a:cubicBezTo>
                  <a:close/>
                  <a:moveTo>
                    <a:pt x="1" y="83649"/>
                  </a:moveTo>
                  <a:lnTo>
                    <a:pt x="1" y="83984"/>
                  </a:lnTo>
                  <a:cubicBezTo>
                    <a:pt x="1" y="84075"/>
                    <a:pt x="31" y="84136"/>
                    <a:pt x="123" y="84166"/>
                  </a:cubicBezTo>
                  <a:cubicBezTo>
                    <a:pt x="244" y="84196"/>
                    <a:pt x="366" y="84105"/>
                    <a:pt x="366" y="83984"/>
                  </a:cubicBezTo>
                  <a:lnTo>
                    <a:pt x="366" y="83649"/>
                  </a:lnTo>
                  <a:lnTo>
                    <a:pt x="366" y="83315"/>
                  </a:lnTo>
                  <a:cubicBezTo>
                    <a:pt x="366" y="83224"/>
                    <a:pt x="335" y="83163"/>
                    <a:pt x="244" y="83132"/>
                  </a:cubicBezTo>
                  <a:cubicBezTo>
                    <a:pt x="123" y="83102"/>
                    <a:pt x="1" y="83193"/>
                    <a:pt x="1" y="83315"/>
                  </a:cubicBezTo>
                  <a:close/>
                  <a:moveTo>
                    <a:pt x="366" y="85169"/>
                  </a:moveTo>
                  <a:cubicBezTo>
                    <a:pt x="366" y="85078"/>
                    <a:pt x="335" y="84987"/>
                    <a:pt x="244" y="84987"/>
                  </a:cubicBezTo>
                  <a:cubicBezTo>
                    <a:pt x="123" y="84926"/>
                    <a:pt x="1" y="85017"/>
                    <a:pt x="1" y="85169"/>
                  </a:cubicBezTo>
                  <a:lnTo>
                    <a:pt x="1" y="85564"/>
                  </a:lnTo>
                  <a:cubicBezTo>
                    <a:pt x="1" y="85625"/>
                    <a:pt x="31" y="85716"/>
                    <a:pt x="123" y="85746"/>
                  </a:cubicBezTo>
                  <a:cubicBezTo>
                    <a:pt x="244" y="85777"/>
                    <a:pt x="366" y="85686"/>
                    <a:pt x="366" y="85564"/>
                  </a:cubicBezTo>
                  <a:close/>
                  <a:moveTo>
                    <a:pt x="366" y="86719"/>
                  </a:moveTo>
                  <a:cubicBezTo>
                    <a:pt x="366" y="86658"/>
                    <a:pt x="335" y="86567"/>
                    <a:pt x="244" y="86537"/>
                  </a:cubicBezTo>
                  <a:cubicBezTo>
                    <a:pt x="123" y="86506"/>
                    <a:pt x="1" y="86598"/>
                    <a:pt x="1" y="86719"/>
                  </a:cubicBezTo>
                  <a:lnTo>
                    <a:pt x="1" y="87114"/>
                  </a:lnTo>
                  <a:cubicBezTo>
                    <a:pt x="1" y="87205"/>
                    <a:pt x="31" y="87297"/>
                    <a:pt x="123" y="87297"/>
                  </a:cubicBezTo>
                  <a:cubicBezTo>
                    <a:pt x="244" y="87357"/>
                    <a:pt x="366" y="87266"/>
                    <a:pt x="366" y="87114"/>
                  </a:cubicBezTo>
                  <a:close/>
                  <a:moveTo>
                    <a:pt x="366" y="88300"/>
                  </a:moveTo>
                  <a:cubicBezTo>
                    <a:pt x="366" y="88209"/>
                    <a:pt x="335" y="88148"/>
                    <a:pt x="244" y="88117"/>
                  </a:cubicBezTo>
                  <a:cubicBezTo>
                    <a:pt x="123" y="88087"/>
                    <a:pt x="1" y="88178"/>
                    <a:pt x="1" y="88300"/>
                  </a:cubicBezTo>
                  <a:lnTo>
                    <a:pt x="1" y="88695"/>
                  </a:lnTo>
                  <a:cubicBezTo>
                    <a:pt x="1" y="88786"/>
                    <a:pt x="31" y="88847"/>
                    <a:pt x="123" y="88877"/>
                  </a:cubicBezTo>
                  <a:cubicBezTo>
                    <a:pt x="244" y="88938"/>
                    <a:pt x="366" y="88816"/>
                    <a:pt x="366" y="88695"/>
                  </a:cubicBezTo>
                  <a:close/>
                  <a:moveTo>
                    <a:pt x="366" y="89880"/>
                  </a:moveTo>
                  <a:cubicBezTo>
                    <a:pt x="366" y="89789"/>
                    <a:pt x="335" y="89728"/>
                    <a:pt x="244" y="89698"/>
                  </a:cubicBezTo>
                  <a:cubicBezTo>
                    <a:pt x="123" y="89637"/>
                    <a:pt x="1" y="89759"/>
                    <a:pt x="1" y="89880"/>
                  </a:cubicBezTo>
                  <a:lnTo>
                    <a:pt x="1" y="90275"/>
                  </a:lnTo>
                  <a:cubicBezTo>
                    <a:pt x="1" y="90367"/>
                    <a:pt x="31" y="90427"/>
                    <a:pt x="123" y="90458"/>
                  </a:cubicBezTo>
                  <a:cubicBezTo>
                    <a:pt x="244" y="90488"/>
                    <a:pt x="366" y="90397"/>
                    <a:pt x="366" y="90275"/>
                  </a:cubicBezTo>
                  <a:close/>
                  <a:moveTo>
                    <a:pt x="366" y="91461"/>
                  </a:moveTo>
                  <a:cubicBezTo>
                    <a:pt x="366" y="91370"/>
                    <a:pt x="335" y="91278"/>
                    <a:pt x="244" y="91248"/>
                  </a:cubicBezTo>
                  <a:cubicBezTo>
                    <a:pt x="123" y="91218"/>
                    <a:pt x="1" y="91309"/>
                    <a:pt x="1" y="91461"/>
                  </a:cubicBezTo>
                  <a:lnTo>
                    <a:pt x="1" y="91856"/>
                  </a:lnTo>
                  <a:cubicBezTo>
                    <a:pt x="1" y="91917"/>
                    <a:pt x="31" y="92008"/>
                    <a:pt x="123" y="92038"/>
                  </a:cubicBezTo>
                  <a:cubicBezTo>
                    <a:pt x="244" y="92069"/>
                    <a:pt x="366" y="91978"/>
                    <a:pt x="366" y="91856"/>
                  </a:cubicBezTo>
                  <a:close/>
                  <a:moveTo>
                    <a:pt x="366" y="93011"/>
                  </a:moveTo>
                  <a:cubicBezTo>
                    <a:pt x="366" y="92920"/>
                    <a:pt x="335" y="92859"/>
                    <a:pt x="244" y="92829"/>
                  </a:cubicBezTo>
                  <a:cubicBezTo>
                    <a:pt x="123" y="92798"/>
                    <a:pt x="1" y="92889"/>
                    <a:pt x="1" y="93011"/>
                  </a:cubicBezTo>
                  <a:lnTo>
                    <a:pt x="1" y="93406"/>
                  </a:lnTo>
                  <a:cubicBezTo>
                    <a:pt x="1" y="93497"/>
                    <a:pt x="31" y="93589"/>
                    <a:pt x="123" y="93589"/>
                  </a:cubicBezTo>
                  <a:cubicBezTo>
                    <a:pt x="244" y="93649"/>
                    <a:pt x="366" y="93558"/>
                    <a:pt x="366" y="93406"/>
                  </a:cubicBezTo>
                  <a:close/>
                  <a:moveTo>
                    <a:pt x="366" y="94592"/>
                  </a:moveTo>
                  <a:cubicBezTo>
                    <a:pt x="366" y="94500"/>
                    <a:pt x="335" y="94440"/>
                    <a:pt x="244" y="94409"/>
                  </a:cubicBezTo>
                  <a:cubicBezTo>
                    <a:pt x="123" y="94379"/>
                    <a:pt x="1" y="94470"/>
                    <a:pt x="1" y="94592"/>
                  </a:cubicBezTo>
                  <a:lnTo>
                    <a:pt x="1" y="94987"/>
                  </a:lnTo>
                  <a:cubicBezTo>
                    <a:pt x="1" y="95078"/>
                    <a:pt x="31" y="95139"/>
                    <a:pt x="123" y="95169"/>
                  </a:cubicBezTo>
                  <a:cubicBezTo>
                    <a:pt x="244" y="95199"/>
                    <a:pt x="366" y="95108"/>
                    <a:pt x="366" y="94987"/>
                  </a:cubicBezTo>
                  <a:close/>
                  <a:moveTo>
                    <a:pt x="366" y="96172"/>
                  </a:moveTo>
                  <a:cubicBezTo>
                    <a:pt x="366" y="96081"/>
                    <a:pt x="335" y="95990"/>
                    <a:pt x="244" y="95990"/>
                  </a:cubicBezTo>
                  <a:cubicBezTo>
                    <a:pt x="123" y="95929"/>
                    <a:pt x="1" y="96020"/>
                    <a:pt x="1" y="96172"/>
                  </a:cubicBezTo>
                  <a:lnTo>
                    <a:pt x="1" y="96567"/>
                  </a:lnTo>
                  <a:cubicBezTo>
                    <a:pt x="1" y="96658"/>
                    <a:pt x="31" y="96719"/>
                    <a:pt x="123" y="96750"/>
                  </a:cubicBezTo>
                  <a:cubicBezTo>
                    <a:pt x="244" y="96780"/>
                    <a:pt x="366" y="96689"/>
                    <a:pt x="366" y="96567"/>
                  </a:cubicBezTo>
                  <a:close/>
                  <a:moveTo>
                    <a:pt x="366" y="97722"/>
                  </a:moveTo>
                  <a:cubicBezTo>
                    <a:pt x="366" y="97662"/>
                    <a:pt x="335" y="97570"/>
                    <a:pt x="244" y="97540"/>
                  </a:cubicBezTo>
                  <a:cubicBezTo>
                    <a:pt x="123" y="97510"/>
                    <a:pt x="1" y="97601"/>
                    <a:pt x="1" y="97722"/>
                  </a:cubicBezTo>
                  <a:lnTo>
                    <a:pt x="1" y="98117"/>
                  </a:lnTo>
                  <a:cubicBezTo>
                    <a:pt x="1" y="98209"/>
                    <a:pt x="31" y="98300"/>
                    <a:pt x="123" y="98330"/>
                  </a:cubicBezTo>
                  <a:cubicBezTo>
                    <a:pt x="244" y="98361"/>
                    <a:pt x="366" y="98269"/>
                    <a:pt x="366" y="98117"/>
                  </a:cubicBezTo>
                  <a:close/>
                  <a:moveTo>
                    <a:pt x="366" y="99303"/>
                  </a:moveTo>
                  <a:cubicBezTo>
                    <a:pt x="366" y="99212"/>
                    <a:pt x="335" y="99151"/>
                    <a:pt x="244" y="99121"/>
                  </a:cubicBezTo>
                  <a:cubicBezTo>
                    <a:pt x="123" y="99090"/>
                    <a:pt x="1" y="99181"/>
                    <a:pt x="1" y="99303"/>
                  </a:cubicBezTo>
                  <a:lnTo>
                    <a:pt x="1" y="99698"/>
                  </a:lnTo>
                  <a:cubicBezTo>
                    <a:pt x="1" y="99789"/>
                    <a:pt x="31" y="99850"/>
                    <a:pt x="123" y="99880"/>
                  </a:cubicBezTo>
                  <a:cubicBezTo>
                    <a:pt x="244" y="99941"/>
                    <a:pt x="366" y="99850"/>
                    <a:pt x="366" y="99698"/>
                  </a:cubicBezTo>
                  <a:close/>
                  <a:moveTo>
                    <a:pt x="366" y="100883"/>
                  </a:moveTo>
                  <a:cubicBezTo>
                    <a:pt x="366" y="100792"/>
                    <a:pt x="335" y="100731"/>
                    <a:pt x="244" y="100701"/>
                  </a:cubicBezTo>
                  <a:cubicBezTo>
                    <a:pt x="123" y="100640"/>
                    <a:pt x="1" y="100762"/>
                    <a:pt x="1" y="100883"/>
                  </a:cubicBezTo>
                  <a:lnTo>
                    <a:pt x="1" y="101279"/>
                  </a:lnTo>
                  <a:cubicBezTo>
                    <a:pt x="1" y="101370"/>
                    <a:pt x="31" y="101431"/>
                    <a:pt x="123" y="101461"/>
                  </a:cubicBezTo>
                  <a:cubicBezTo>
                    <a:pt x="244" y="101491"/>
                    <a:pt x="366" y="101400"/>
                    <a:pt x="366" y="101279"/>
                  </a:cubicBezTo>
                  <a:close/>
                  <a:moveTo>
                    <a:pt x="366" y="102464"/>
                  </a:moveTo>
                  <a:cubicBezTo>
                    <a:pt x="366" y="102373"/>
                    <a:pt x="335" y="102282"/>
                    <a:pt x="244" y="102282"/>
                  </a:cubicBezTo>
                  <a:cubicBezTo>
                    <a:pt x="123" y="102221"/>
                    <a:pt x="1" y="102312"/>
                    <a:pt x="1" y="102464"/>
                  </a:cubicBezTo>
                  <a:lnTo>
                    <a:pt x="1" y="102859"/>
                  </a:lnTo>
                  <a:cubicBezTo>
                    <a:pt x="1" y="102920"/>
                    <a:pt x="31" y="103011"/>
                    <a:pt x="123" y="103042"/>
                  </a:cubicBezTo>
                  <a:cubicBezTo>
                    <a:pt x="244" y="103072"/>
                    <a:pt x="366" y="102981"/>
                    <a:pt x="366" y="102859"/>
                  </a:cubicBezTo>
                  <a:close/>
                  <a:moveTo>
                    <a:pt x="366" y="104014"/>
                  </a:moveTo>
                  <a:cubicBezTo>
                    <a:pt x="366" y="103953"/>
                    <a:pt x="335" y="103862"/>
                    <a:pt x="244" y="103832"/>
                  </a:cubicBezTo>
                  <a:cubicBezTo>
                    <a:pt x="123" y="103801"/>
                    <a:pt x="1" y="103893"/>
                    <a:pt x="1" y="104014"/>
                  </a:cubicBezTo>
                  <a:lnTo>
                    <a:pt x="1" y="104409"/>
                  </a:lnTo>
                  <a:cubicBezTo>
                    <a:pt x="1" y="104501"/>
                    <a:pt x="31" y="104592"/>
                    <a:pt x="123" y="104592"/>
                  </a:cubicBezTo>
                  <a:cubicBezTo>
                    <a:pt x="244" y="104653"/>
                    <a:pt x="366" y="104561"/>
                    <a:pt x="366" y="104409"/>
                  </a:cubicBezTo>
                  <a:close/>
                  <a:moveTo>
                    <a:pt x="366" y="105595"/>
                  </a:moveTo>
                  <a:cubicBezTo>
                    <a:pt x="366" y="105504"/>
                    <a:pt x="335" y="105443"/>
                    <a:pt x="244" y="105412"/>
                  </a:cubicBezTo>
                  <a:cubicBezTo>
                    <a:pt x="123" y="105382"/>
                    <a:pt x="1" y="105473"/>
                    <a:pt x="1" y="105595"/>
                  </a:cubicBezTo>
                  <a:lnTo>
                    <a:pt x="1" y="105990"/>
                  </a:lnTo>
                  <a:cubicBezTo>
                    <a:pt x="1" y="106081"/>
                    <a:pt x="31" y="106142"/>
                    <a:pt x="123" y="106172"/>
                  </a:cubicBezTo>
                  <a:cubicBezTo>
                    <a:pt x="244" y="106233"/>
                    <a:pt x="366" y="106112"/>
                    <a:pt x="366" y="105990"/>
                  </a:cubicBezTo>
                  <a:close/>
                  <a:moveTo>
                    <a:pt x="366" y="107175"/>
                  </a:moveTo>
                  <a:cubicBezTo>
                    <a:pt x="366" y="107084"/>
                    <a:pt x="335" y="107023"/>
                    <a:pt x="244" y="106993"/>
                  </a:cubicBezTo>
                  <a:cubicBezTo>
                    <a:pt x="123" y="106932"/>
                    <a:pt x="1" y="107023"/>
                    <a:pt x="1" y="107175"/>
                  </a:cubicBezTo>
                  <a:lnTo>
                    <a:pt x="1" y="107570"/>
                  </a:lnTo>
                  <a:cubicBezTo>
                    <a:pt x="1" y="107662"/>
                    <a:pt x="31" y="107722"/>
                    <a:pt x="123" y="107753"/>
                  </a:cubicBezTo>
                  <a:cubicBezTo>
                    <a:pt x="244" y="107783"/>
                    <a:pt x="366" y="107692"/>
                    <a:pt x="366" y="107570"/>
                  </a:cubicBezTo>
                  <a:close/>
                  <a:moveTo>
                    <a:pt x="366" y="108756"/>
                  </a:moveTo>
                  <a:cubicBezTo>
                    <a:pt x="366" y="108665"/>
                    <a:pt x="335" y="108574"/>
                    <a:pt x="244" y="108543"/>
                  </a:cubicBezTo>
                  <a:cubicBezTo>
                    <a:pt x="123" y="108513"/>
                    <a:pt x="1" y="108604"/>
                    <a:pt x="1" y="108756"/>
                  </a:cubicBezTo>
                  <a:lnTo>
                    <a:pt x="1" y="109121"/>
                  </a:lnTo>
                  <a:cubicBezTo>
                    <a:pt x="1" y="109212"/>
                    <a:pt x="31" y="109303"/>
                    <a:pt x="123" y="109333"/>
                  </a:cubicBezTo>
                  <a:cubicBezTo>
                    <a:pt x="244" y="109364"/>
                    <a:pt x="366" y="109273"/>
                    <a:pt x="366" y="109121"/>
                  </a:cubicBezTo>
                  <a:close/>
                  <a:moveTo>
                    <a:pt x="366" y="110306"/>
                  </a:moveTo>
                  <a:cubicBezTo>
                    <a:pt x="366" y="110215"/>
                    <a:pt x="335" y="110154"/>
                    <a:pt x="244" y="110124"/>
                  </a:cubicBezTo>
                  <a:cubicBezTo>
                    <a:pt x="123" y="110093"/>
                    <a:pt x="1" y="110185"/>
                    <a:pt x="1" y="110306"/>
                  </a:cubicBezTo>
                  <a:lnTo>
                    <a:pt x="1" y="110701"/>
                  </a:lnTo>
                  <a:cubicBezTo>
                    <a:pt x="1" y="110792"/>
                    <a:pt x="31" y="110884"/>
                    <a:pt x="123" y="110884"/>
                  </a:cubicBezTo>
                  <a:cubicBezTo>
                    <a:pt x="244" y="110944"/>
                    <a:pt x="366" y="110853"/>
                    <a:pt x="366" y="110701"/>
                  </a:cubicBezTo>
                  <a:close/>
                  <a:moveTo>
                    <a:pt x="366" y="111887"/>
                  </a:moveTo>
                  <a:cubicBezTo>
                    <a:pt x="366" y="111795"/>
                    <a:pt x="335" y="111735"/>
                    <a:pt x="244" y="111704"/>
                  </a:cubicBezTo>
                  <a:cubicBezTo>
                    <a:pt x="123" y="111674"/>
                    <a:pt x="1" y="111765"/>
                    <a:pt x="1" y="111887"/>
                  </a:cubicBezTo>
                  <a:lnTo>
                    <a:pt x="1" y="112282"/>
                  </a:lnTo>
                  <a:cubicBezTo>
                    <a:pt x="1" y="112373"/>
                    <a:pt x="31" y="112434"/>
                    <a:pt x="123" y="112464"/>
                  </a:cubicBezTo>
                  <a:cubicBezTo>
                    <a:pt x="244" y="112495"/>
                    <a:pt x="366" y="112403"/>
                    <a:pt x="366" y="112282"/>
                  </a:cubicBezTo>
                  <a:close/>
                  <a:moveTo>
                    <a:pt x="366" y="113467"/>
                  </a:moveTo>
                  <a:cubicBezTo>
                    <a:pt x="366" y="113376"/>
                    <a:pt x="335" y="113285"/>
                    <a:pt x="244" y="113285"/>
                  </a:cubicBezTo>
                  <a:cubicBezTo>
                    <a:pt x="123" y="113224"/>
                    <a:pt x="1" y="113315"/>
                    <a:pt x="1" y="113467"/>
                  </a:cubicBezTo>
                  <a:lnTo>
                    <a:pt x="1" y="113862"/>
                  </a:lnTo>
                  <a:cubicBezTo>
                    <a:pt x="1" y="113954"/>
                    <a:pt x="31" y="114014"/>
                    <a:pt x="123" y="114045"/>
                  </a:cubicBezTo>
                  <a:cubicBezTo>
                    <a:pt x="244" y="114075"/>
                    <a:pt x="366" y="113984"/>
                    <a:pt x="366" y="113862"/>
                  </a:cubicBezTo>
                  <a:close/>
                  <a:moveTo>
                    <a:pt x="366" y="115017"/>
                  </a:moveTo>
                  <a:cubicBezTo>
                    <a:pt x="366" y="114957"/>
                    <a:pt x="335" y="114865"/>
                    <a:pt x="244" y="114835"/>
                  </a:cubicBezTo>
                  <a:cubicBezTo>
                    <a:pt x="123" y="114805"/>
                    <a:pt x="1" y="114896"/>
                    <a:pt x="1" y="115017"/>
                  </a:cubicBezTo>
                  <a:lnTo>
                    <a:pt x="1" y="115413"/>
                  </a:lnTo>
                  <a:cubicBezTo>
                    <a:pt x="1" y="115504"/>
                    <a:pt x="31" y="115595"/>
                    <a:pt x="123" y="115625"/>
                  </a:cubicBezTo>
                  <a:cubicBezTo>
                    <a:pt x="244" y="115656"/>
                    <a:pt x="366" y="115565"/>
                    <a:pt x="366" y="115413"/>
                  </a:cubicBezTo>
                  <a:close/>
                  <a:moveTo>
                    <a:pt x="366" y="116598"/>
                  </a:moveTo>
                  <a:cubicBezTo>
                    <a:pt x="366" y="116507"/>
                    <a:pt x="335" y="116446"/>
                    <a:pt x="244" y="116416"/>
                  </a:cubicBezTo>
                  <a:cubicBezTo>
                    <a:pt x="123" y="116385"/>
                    <a:pt x="1" y="116476"/>
                    <a:pt x="1" y="116598"/>
                  </a:cubicBezTo>
                  <a:lnTo>
                    <a:pt x="1" y="116993"/>
                  </a:lnTo>
                  <a:cubicBezTo>
                    <a:pt x="1" y="117084"/>
                    <a:pt x="31" y="117145"/>
                    <a:pt x="123" y="117175"/>
                  </a:cubicBezTo>
                  <a:cubicBezTo>
                    <a:pt x="244" y="117236"/>
                    <a:pt x="366" y="117115"/>
                    <a:pt x="366" y="116993"/>
                  </a:cubicBezTo>
                  <a:close/>
                  <a:moveTo>
                    <a:pt x="366" y="118179"/>
                  </a:moveTo>
                  <a:cubicBezTo>
                    <a:pt x="366" y="118087"/>
                    <a:pt x="335" y="118027"/>
                    <a:pt x="244" y="117996"/>
                  </a:cubicBezTo>
                  <a:cubicBezTo>
                    <a:pt x="123" y="117935"/>
                    <a:pt x="1" y="118057"/>
                    <a:pt x="1" y="118179"/>
                  </a:cubicBezTo>
                  <a:lnTo>
                    <a:pt x="1" y="118574"/>
                  </a:lnTo>
                  <a:cubicBezTo>
                    <a:pt x="1" y="118665"/>
                    <a:pt x="31" y="118726"/>
                    <a:pt x="123" y="118756"/>
                  </a:cubicBezTo>
                  <a:cubicBezTo>
                    <a:pt x="244" y="118786"/>
                    <a:pt x="366" y="118695"/>
                    <a:pt x="366" y="118574"/>
                  </a:cubicBezTo>
                  <a:close/>
                  <a:moveTo>
                    <a:pt x="366" y="119759"/>
                  </a:moveTo>
                  <a:cubicBezTo>
                    <a:pt x="366" y="119668"/>
                    <a:pt x="335" y="119577"/>
                    <a:pt x="244" y="119577"/>
                  </a:cubicBezTo>
                  <a:cubicBezTo>
                    <a:pt x="123" y="119516"/>
                    <a:pt x="1" y="119607"/>
                    <a:pt x="1" y="119759"/>
                  </a:cubicBezTo>
                  <a:lnTo>
                    <a:pt x="1" y="120154"/>
                  </a:lnTo>
                  <a:cubicBezTo>
                    <a:pt x="1" y="120215"/>
                    <a:pt x="31" y="120306"/>
                    <a:pt x="123" y="120337"/>
                  </a:cubicBezTo>
                  <a:cubicBezTo>
                    <a:pt x="244" y="120367"/>
                    <a:pt x="366" y="120276"/>
                    <a:pt x="366" y="120154"/>
                  </a:cubicBezTo>
                  <a:close/>
                  <a:moveTo>
                    <a:pt x="366" y="121309"/>
                  </a:moveTo>
                  <a:cubicBezTo>
                    <a:pt x="366" y="121249"/>
                    <a:pt x="335" y="121157"/>
                    <a:pt x="244" y="121127"/>
                  </a:cubicBezTo>
                  <a:cubicBezTo>
                    <a:pt x="123" y="121097"/>
                    <a:pt x="1" y="121188"/>
                    <a:pt x="1" y="121309"/>
                  </a:cubicBezTo>
                  <a:lnTo>
                    <a:pt x="1" y="121704"/>
                  </a:lnTo>
                  <a:cubicBezTo>
                    <a:pt x="1" y="121796"/>
                    <a:pt x="31" y="121887"/>
                    <a:pt x="123" y="121887"/>
                  </a:cubicBezTo>
                  <a:cubicBezTo>
                    <a:pt x="244" y="121948"/>
                    <a:pt x="366" y="121856"/>
                    <a:pt x="366" y="121704"/>
                  </a:cubicBezTo>
                  <a:close/>
                  <a:moveTo>
                    <a:pt x="366" y="122890"/>
                  </a:moveTo>
                  <a:cubicBezTo>
                    <a:pt x="366" y="122799"/>
                    <a:pt x="335" y="122738"/>
                    <a:pt x="244" y="122707"/>
                  </a:cubicBezTo>
                  <a:cubicBezTo>
                    <a:pt x="123" y="122677"/>
                    <a:pt x="1" y="122768"/>
                    <a:pt x="1" y="122890"/>
                  </a:cubicBezTo>
                  <a:lnTo>
                    <a:pt x="1" y="123285"/>
                  </a:lnTo>
                  <a:cubicBezTo>
                    <a:pt x="1" y="123376"/>
                    <a:pt x="31" y="123437"/>
                    <a:pt x="123" y="123467"/>
                  </a:cubicBezTo>
                  <a:cubicBezTo>
                    <a:pt x="244" y="123528"/>
                    <a:pt x="366" y="123407"/>
                    <a:pt x="366" y="123285"/>
                  </a:cubicBezTo>
                  <a:close/>
                  <a:moveTo>
                    <a:pt x="366" y="124470"/>
                  </a:moveTo>
                  <a:cubicBezTo>
                    <a:pt x="366" y="124379"/>
                    <a:pt x="335" y="124318"/>
                    <a:pt x="244" y="124288"/>
                  </a:cubicBezTo>
                  <a:cubicBezTo>
                    <a:pt x="123" y="124227"/>
                    <a:pt x="1" y="124318"/>
                    <a:pt x="1" y="124470"/>
                  </a:cubicBezTo>
                  <a:lnTo>
                    <a:pt x="1" y="124866"/>
                  </a:lnTo>
                  <a:cubicBezTo>
                    <a:pt x="1" y="124957"/>
                    <a:pt x="31" y="125018"/>
                    <a:pt x="123" y="125048"/>
                  </a:cubicBezTo>
                  <a:cubicBezTo>
                    <a:pt x="244" y="125078"/>
                    <a:pt x="366" y="124987"/>
                    <a:pt x="366" y="124866"/>
                  </a:cubicBezTo>
                  <a:close/>
                  <a:moveTo>
                    <a:pt x="366" y="126051"/>
                  </a:moveTo>
                  <a:cubicBezTo>
                    <a:pt x="366" y="125960"/>
                    <a:pt x="335" y="125869"/>
                    <a:pt x="244" y="125838"/>
                  </a:cubicBezTo>
                  <a:cubicBezTo>
                    <a:pt x="123" y="125808"/>
                    <a:pt x="1" y="125899"/>
                    <a:pt x="1" y="126051"/>
                  </a:cubicBezTo>
                  <a:lnTo>
                    <a:pt x="1" y="126416"/>
                  </a:lnTo>
                  <a:cubicBezTo>
                    <a:pt x="1" y="126507"/>
                    <a:pt x="31" y="126598"/>
                    <a:pt x="123" y="126629"/>
                  </a:cubicBezTo>
                  <a:cubicBezTo>
                    <a:pt x="244" y="126659"/>
                    <a:pt x="366" y="126568"/>
                    <a:pt x="366" y="126416"/>
                  </a:cubicBezTo>
                  <a:close/>
                  <a:moveTo>
                    <a:pt x="366" y="127601"/>
                  </a:moveTo>
                  <a:cubicBezTo>
                    <a:pt x="366" y="127510"/>
                    <a:pt x="335" y="127449"/>
                    <a:pt x="244" y="127419"/>
                  </a:cubicBezTo>
                  <a:cubicBezTo>
                    <a:pt x="123" y="127388"/>
                    <a:pt x="1" y="127480"/>
                    <a:pt x="1" y="127601"/>
                  </a:cubicBezTo>
                  <a:lnTo>
                    <a:pt x="1" y="127996"/>
                  </a:lnTo>
                  <a:cubicBezTo>
                    <a:pt x="1" y="128088"/>
                    <a:pt x="31" y="128179"/>
                    <a:pt x="123" y="128179"/>
                  </a:cubicBezTo>
                  <a:cubicBezTo>
                    <a:pt x="244" y="128239"/>
                    <a:pt x="366" y="128148"/>
                    <a:pt x="366" y="127996"/>
                  </a:cubicBezTo>
                  <a:close/>
                  <a:moveTo>
                    <a:pt x="366" y="129182"/>
                  </a:moveTo>
                  <a:cubicBezTo>
                    <a:pt x="366" y="129091"/>
                    <a:pt x="335" y="129030"/>
                    <a:pt x="244" y="128999"/>
                  </a:cubicBezTo>
                  <a:cubicBezTo>
                    <a:pt x="123" y="128969"/>
                    <a:pt x="1" y="129060"/>
                    <a:pt x="1" y="129182"/>
                  </a:cubicBezTo>
                  <a:lnTo>
                    <a:pt x="1" y="129577"/>
                  </a:lnTo>
                  <a:cubicBezTo>
                    <a:pt x="1" y="129668"/>
                    <a:pt x="31" y="129729"/>
                    <a:pt x="123" y="129759"/>
                  </a:cubicBezTo>
                  <a:cubicBezTo>
                    <a:pt x="244" y="129790"/>
                    <a:pt x="366" y="129698"/>
                    <a:pt x="366" y="129577"/>
                  </a:cubicBezTo>
                  <a:close/>
                  <a:moveTo>
                    <a:pt x="366" y="130762"/>
                  </a:moveTo>
                  <a:cubicBezTo>
                    <a:pt x="366" y="130671"/>
                    <a:pt x="335" y="130580"/>
                    <a:pt x="244" y="130580"/>
                  </a:cubicBezTo>
                  <a:cubicBezTo>
                    <a:pt x="123" y="130519"/>
                    <a:pt x="1" y="130610"/>
                    <a:pt x="1" y="130762"/>
                  </a:cubicBezTo>
                  <a:lnTo>
                    <a:pt x="1" y="131157"/>
                  </a:lnTo>
                  <a:cubicBezTo>
                    <a:pt x="1" y="131218"/>
                    <a:pt x="31" y="131309"/>
                    <a:pt x="123" y="131340"/>
                  </a:cubicBezTo>
                  <a:cubicBezTo>
                    <a:pt x="244" y="131370"/>
                    <a:pt x="366" y="131279"/>
                    <a:pt x="366" y="131157"/>
                  </a:cubicBezTo>
                  <a:close/>
                  <a:moveTo>
                    <a:pt x="366" y="132312"/>
                  </a:moveTo>
                  <a:cubicBezTo>
                    <a:pt x="366" y="132252"/>
                    <a:pt x="335" y="132161"/>
                    <a:pt x="244" y="132130"/>
                  </a:cubicBezTo>
                  <a:cubicBezTo>
                    <a:pt x="123" y="132100"/>
                    <a:pt x="1" y="132191"/>
                    <a:pt x="1" y="132312"/>
                  </a:cubicBezTo>
                  <a:lnTo>
                    <a:pt x="1" y="132708"/>
                  </a:lnTo>
                  <a:cubicBezTo>
                    <a:pt x="1" y="132799"/>
                    <a:pt x="31" y="132890"/>
                    <a:pt x="123" y="132920"/>
                  </a:cubicBezTo>
                  <a:cubicBezTo>
                    <a:pt x="244" y="132951"/>
                    <a:pt x="366" y="132860"/>
                    <a:pt x="366" y="132708"/>
                  </a:cubicBezTo>
                  <a:close/>
                  <a:moveTo>
                    <a:pt x="366" y="133893"/>
                  </a:moveTo>
                  <a:cubicBezTo>
                    <a:pt x="366" y="133802"/>
                    <a:pt x="335" y="133741"/>
                    <a:pt x="244" y="133711"/>
                  </a:cubicBezTo>
                  <a:cubicBezTo>
                    <a:pt x="123" y="133680"/>
                    <a:pt x="1" y="133771"/>
                    <a:pt x="1" y="133893"/>
                  </a:cubicBezTo>
                  <a:lnTo>
                    <a:pt x="1" y="134288"/>
                  </a:lnTo>
                  <a:cubicBezTo>
                    <a:pt x="1" y="134379"/>
                    <a:pt x="31" y="134440"/>
                    <a:pt x="123" y="134471"/>
                  </a:cubicBezTo>
                  <a:cubicBezTo>
                    <a:pt x="244" y="134531"/>
                    <a:pt x="366" y="134410"/>
                    <a:pt x="366" y="134288"/>
                  </a:cubicBezTo>
                  <a:close/>
                  <a:moveTo>
                    <a:pt x="366" y="135474"/>
                  </a:moveTo>
                  <a:cubicBezTo>
                    <a:pt x="366" y="135382"/>
                    <a:pt x="335" y="135322"/>
                    <a:pt x="244" y="135291"/>
                  </a:cubicBezTo>
                  <a:cubicBezTo>
                    <a:pt x="123" y="135230"/>
                    <a:pt x="1" y="135352"/>
                    <a:pt x="1" y="135474"/>
                  </a:cubicBezTo>
                  <a:lnTo>
                    <a:pt x="1" y="135869"/>
                  </a:lnTo>
                  <a:cubicBezTo>
                    <a:pt x="1" y="135960"/>
                    <a:pt x="31" y="136021"/>
                    <a:pt x="123" y="136051"/>
                  </a:cubicBezTo>
                  <a:cubicBezTo>
                    <a:pt x="244" y="136082"/>
                    <a:pt x="366" y="135990"/>
                    <a:pt x="366" y="135869"/>
                  </a:cubicBezTo>
                  <a:close/>
                  <a:moveTo>
                    <a:pt x="366" y="137054"/>
                  </a:moveTo>
                  <a:cubicBezTo>
                    <a:pt x="366" y="136963"/>
                    <a:pt x="335" y="136872"/>
                    <a:pt x="244" y="136841"/>
                  </a:cubicBezTo>
                  <a:cubicBezTo>
                    <a:pt x="123" y="136811"/>
                    <a:pt x="1" y="136902"/>
                    <a:pt x="1" y="137054"/>
                  </a:cubicBezTo>
                  <a:lnTo>
                    <a:pt x="1" y="137449"/>
                  </a:lnTo>
                  <a:cubicBezTo>
                    <a:pt x="1" y="137510"/>
                    <a:pt x="31" y="137601"/>
                    <a:pt x="123" y="137632"/>
                  </a:cubicBezTo>
                  <a:cubicBezTo>
                    <a:pt x="244" y="137662"/>
                    <a:pt x="366" y="137571"/>
                    <a:pt x="366" y="137449"/>
                  </a:cubicBezTo>
                  <a:close/>
                  <a:moveTo>
                    <a:pt x="366" y="138604"/>
                  </a:moveTo>
                  <a:cubicBezTo>
                    <a:pt x="366" y="138544"/>
                    <a:pt x="335" y="138452"/>
                    <a:pt x="244" y="138422"/>
                  </a:cubicBezTo>
                  <a:cubicBezTo>
                    <a:pt x="123" y="138392"/>
                    <a:pt x="1" y="138483"/>
                    <a:pt x="1" y="138604"/>
                  </a:cubicBezTo>
                  <a:lnTo>
                    <a:pt x="1" y="139000"/>
                  </a:lnTo>
                  <a:cubicBezTo>
                    <a:pt x="1" y="139091"/>
                    <a:pt x="31" y="139182"/>
                    <a:pt x="123" y="139182"/>
                  </a:cubicBezTo>
                  <a:cubicBezTo>
                    <a:pt x="244" y="139243"/>
                    <a:pt x="366" y="139151"/>
                    <a:pt x="366" y="139000"/>
                  </a:cubicBezTo>
                  <a:close/>
                  <a:moveTo>
                    <a:pt x="366" y="140185"/>
                  </a:moveTo>
                  <a:cubicBezTo>
                    <a:pt x="366" y="140094"/>
                    <a:pt x="335" y="140033"/>
                    <a:pt x="244" y="140003"/>
                  </a:cubicBezTo>
                  <a:cubicBezTo>
                    <a:pt x="123" y="139972"/>
                    <a:pt x="1" y="140063"/>
                    <a:pt x="1" y="140185"/>
                  </a:cubicBezTo>
                  <a:lnTo>
                    <a:pt x="1" y="140580"/>
                  </a:lnTo>
                  <a:cubicBezTo>
                    <a:pt x="1" y="140671"/>
                    <a:pt x="31" y="140732"/>
                    <a:pt x="123" y="140762"/>
                  </a:cubicBezTo>
                  <a:cubicBezTo>
                    <a:pt x="244" y="140793"/>
                    <a:pt x="366" y="140702"/>
                    <a:pt x="366" y="140580"/>
                  </a:cubicBezTo>
                  <a:close/>
                  <a:moveTo>
                    <a:pt x="366" y="141766"/>
                  </a:moveTo>
                  <a:cubicBezTo>
                    <a:pt x="366" y="141674"/>
                    <a:pt x="335" y="141583"/>
                    <a:pt x="244" y="141583"/>
                  </a:cubicBezTo>
                  <a:cubicBezTo>
                    <a:pt x="123" y="141522"/>
                    <a:pt x="1" y="141614"/>
                    <a:pt x="1" y="141766"/>
                  </a:cubicBezTo>
                  <a:lnTo>
                    <a:pt x="1" y="142161"/>
                  </a:lnTo>
                  <a:cubicBezTo>
                    <a:pt x="1" y="142252"/>
                    <a:pt x="31" y="142313"/>
                    <a:pt x="123" y="142343"/>
                  </a:cubicBezTo>
                  <a:cubicBezTo>
                    <a:pt x="244" y="142373"/>
                    <a:pt x="366" y="142282"/>
                    <a:pt x="366" y="142161"/>
                  </a:cubicBezTo>
                  <a:close/>
                  <a:moveTo>
                    <a:pt x="366" y="143346"/>
                  </a:moveTo>
                  <a:cubicBezTo>
                    <a:pt x="366" y="143255"/>
                    <a:pt x="335" y="143164"/>
                    <a:pt x="244" y="143133"/>
                  </a:cubicBezTo>
                  <a:cubicBezTo>
                    <a:pt x="123" y="143103"/>
                    <a:pt x="1" y="143194"/>
                    <a:pt x="1" y="143346"/>
                  </a:cubicBezTo>
                  <a:lnTo>
                    <a:pt x="1" y="143711"/>
                  </a:lnTo>
                  <a:cubicBezTo>
                    <a:pt x="1" y="143802"/>
                    <a:pt x="31" y="143893"/>
                    <a:pt x="123" y="143924"/>
                  </a:cubicBezTo>
                  <a:cubicBezTo>
                    <a:pt x="244" y="143954"/>
                    <a:pt x="366" y="143863"/>
                    <a:pt x="366" y="143711"/>
                  </a:cubicBezTo>
                  <a:close/>
                  <a:moveTo>
                    <a:pt x="366" y="144896"/>
                  </a:moveTo>
                  <a:cubicBezTo>
                    <a:pt x="366" y="144805"/>
                    <a:pt x="335" y="144744"/>
                    <a:pt x="244" y="144714"/>
                  </a:cubicBezTo>
                  <a:cubicBezTo>
                    <a:pt x="123" y="144683"/>
                    <a:pt x="1" y="144775"/>
                    <a:pt x="1" y="144896"/>
                  </a:cubicBezTo>
                  <a:lnTo>
                    <a:pt x="1" y="145291"/>
                  </a:lnTo>
                  <a:cubicBezTo>
                    <a:pt x="1" y="145383"/>
                    <a:pt x="31" y="145474"/>
                    <a:pt x="123" y="145474"/>
                  </a:cubicBezTo>
                  <a:cubicBezTo>
                    <a:pt x="244" y="145535"/>
                    <a:pt x="366" y="145443"/>
                    <a:pt x="366" y="145291"/>
                  </a:cubicBezTo>
                  <a:close/>
                  <a:moveTo>
                    <a:pt x="366" y="146477"/>
                  </a:moveTo>
                  <a:cubicBezTo>
                    <a:pt x="366" y="146386"/>
                    <a:pt x="335" y="146325"/>
                    <a:pt x="244" y="146294"/>
                  </a:cubicBezTo>
                  <a:cubicBezTo>
                    <a:pt x="123" y="146264"/>
                    <a:pt x="1" y="146355"/>
                    <a:pt x="1" y="146477"/>
                  </a:cubicBezTo>
                  <a:lnTo>
                    <a:pt x="1" y="146872"/>
                  </a:lnTo>
                  <a:cubicBezTo>
                    <a:pt x="1" y="146963"/>
                    <a:pt x="31" y="147024"/>
                    <a:pt x="123" y="147054"/>
                  </a:cubicBezTo>
                  <a:cubicBezTo>
                    <a:pt x="244" y="147085"/>
                    <a:pt x="366" y="146994"/>
                    <a:pt x="366" y="146872"/>
                  </a:cubicBezTo>
                  <a:close/>
                  <a:moveTo>
                    <a:pt x="366" y="148057"/>
                  </a:moveTo>
                  <a:cubicBezTo>
                    <a:pt x="366" y="147966"/>
                    <a:pt x="335" y="147875"/>
                    <a:pt x="244" y="147875"/>
                  </a:cubicBezTo>
                  <a:cubicBezTo>
                    <a:pt x="123" y="147814"/>
                    <a:pt x="1" y="147905"/>
                    <a:pt x="1" y="148057"/>
                  </a:cubicBezTo>
                  <a:lnTo>
                    <a:pt x="1" y="148453"/>
                  </a:lnTo>
                  <a:cubicBezTo>
                    <a:pt x="1" y="148513"/>
                    <a:pt x="31" y="148605"/>
                    <a:pt x="123" y="148635"/>
                  </a:cubicBezTo>
                  <a:cubicBezTo>
                    <a:pt x="244" y="148665"/>
                    <a:pt x="366" y="148574"/>
                    <a:pt x="366" y="148453"/>
                  </a:cubicBezTo>
                  <a:close/>
                  <a:moveTo>
                    <a:pt x="366" y="149608"/>
                  </a:moveTo>
                  <a:cubicBezTo>
                    <a:pt x="366" y="149547"/>
                    <a:pt x="335" y="149456"/>
                    <a:pt x="244" y="149425"/>
                  </a:cubicBezTo>
                  <a:cubicBezTo>
                    <a:pt x="123" y="149395"/>
                    <a:pt x="1" y="149486"/>
                    <a:pt x="1" y="149608"/>
                  </a:cubicBezTo>
                  <a:lnTo>
                    <a:pt x="1" y="150003"/>
                  </a:lnTo>
                  <a:cubicBezTo>
                    <a:pt x="1" y="150094"/>
                    <a:pt x="31" y="150185"/>
                    <a:pt x="123" y="150215"/>
                  </a:cubicBezTo>
                  <a:cubicBezTo>
                    <a:pt x="244" y="150246"/>
                    <a:pt x="366" y="150155"/>
                    <a:pt x="366" y="150003"/>
                  </a:cubicBezTo>
                  <a:close/>
                  <a:moveTo>
                    <a:pt x="366" y="151188"/>
                  </a:moveTo>
                  <a:cubicBezTo>
                    <a:pt x="366" y="151097"/>
                    <a:pt x="335" y="151036"/>
                    <a:pt x="244" y="151006"/>
                  </a:cubicBezTo>
                  <a:cubicBezTo>
                    <a:pt x="123" y="150975"/>
                    <a:pt x="1" y="151067"/>
                    <a:pt x="1" y="151188"/>
                  </a:cubicBezTo>
                  <a:lnTo>
                    <a:pt x="1" y="151583"/>
                  </a:lnTo>
                  <a:cubicBezTo>
                    <a:pt x="1" y="151674"/>
                    <a:pt x="31" y="151735"/>
                    <a:pt x="123" y="151766"/>
                  </a:cubicBezTo>
                  <a:cubicBezTo>
                    <a:pt x="244" y="151826"/>
                    <a:pt x="366" y="151705"/>
                    <a:pt x="366" y="151583"/>
                  </a:cubicBezTo>
                  <a:close/>
                  <a:moveTo>
                    <a:pt x="366" y="152769"/>
                  </a:moveTo>
                  <a:cubicBezTo>
                    <a:pt x="366" y="152678"/>
                    <a:pt x="335" y="152617"/>
                    <a:pt x="244" y="152586"/>
                  </a:cubicBezTo>
                  <a:cubicBezTo>
                    <a:pt x="123" y="152526"/>
                    <a:pt x="1" y="152647"/>
                    <a:pt x="1" y="152769"/>
                  </a:cubicBezTo>
                  <a:lnTo>
                    <a:pt x="1" y="153164"/>
                  </a:lnTo>
                  <a:cubicBezTo>
                    <a:pt x="1" y="153255"/>
                    <a:pt x="31" y="153316"/>
                    <a:pt x="123" y="153346"/>
                  </a:cubicBezTo>
                  <a:cubicBezTo>
                    <a:pt x="244" y="153377"/>
                    <a:pt x="366" y="153285"/>
                    <a:pt x="366" y="153164"/>
                  </a:cubicBezTo>
                  <a:close/>
                  <a:moveTo>
                    <a:pt x="262225" y="12554"/>
                  </a:moveTo>
                  <a:cubicBezTo>
                    <a:pt x="262225" y="12493"/>
                    <a:pt x="262194" y="12402"/>
                    <a:pt x="262103" y="12372"/>
                  </a:cubicBezTo>
                  <a:cubicBezTo>
                    <a:pt x="261982" y="12341"/>
                    <a:pt x="261860" y="12432"/>
                    <a:pt x="261860" y="12554"/>
                  </a:cubicBezTo>
                  <a:lnTo>
                    <a:pt x="261860" y="12949"/>
                  </a:lnTo>
                  <a:cubicBezTo>
                    <a:pt x="261860" y="13040"/>
                    <a:pt x="261890" y="13131"/>
                    <a:pt x="261982" y="13162"/>
                  </a:cubicBezTo>
                  <a:cubicBezTo>
                    <a:pt x="262103" y="13192"/>
                    <a:pt x="262225" y="13101"/>
                    <a:pt x="262225" y="12949"/>
                  </a:cubicBezTo>
                  <a:close/>
                  <a:moveTo>
                    <a:pt x="249489" y="396"/>
                  </a:moveTo>
                  <a:cubicBezTo>
                    <a:pt x="249580" y="396"/>
                    <a:pt x="249671" y="335"/>
                    <a:pt x="249702" y="274"/>
                  </a:cubicBezTo>
                  <a:cubicBezTo>
                    <a:pt x="249732" y="153"/>
                    <a:pt x="249641" y="1"/>
                    <a:pt x="249489" y="1"/>
                  </a:cubicBezTo>
                  <a:lnTo>
                    <a:pt x="249124" y="1"/>
                  </a:lnTo>
                  <a:cubicBezTo>
                    <a:pt x="249033" y="1"/>
                    <a:pt x="248942" y="61"/>
                    <a:pt x="248911" y="153"/>
                  </a:cubicBezTo>
                  <a:cubicBezTo>
                    <a:pt x="248881" y="274"/>
                    <a:pt x="248972" y="396"/>
                    <a:pt x="249124" y="396"/>
                  </a:cubicBezTo>
                  <a:close/>
                  <a:moveTo>
                    <a:pt x="247939" y="396"/>
                  </a:moveTo>
                  <a:cubicBezTo>
                    <a:pt x="248030" y="396"/>
                    <a:pt x="248091" y="335"/>
                    <a:pt x="248121" y="274"/>
                  </a:cubicBezTo>
                  <a:cubicBezTo>
                    <a:pt x="248152" y="153"/>
                    <a:pt x="248060" y="1"/>
                    <a:pt x="247939" y="1"/>
                  </a:cubicBezTo>
                  <a:lnTo>
                    <a:pt x="247544" y="1"/>
                  </a:lnTo>
                  <a:cubicBezTo>
                    <a:pt x="247452" y="1"/>
                    <a:pt x="247361" y="61"/>
                    <a:pt x="247361" y="153"/>
                  </a:cubicBezTo>
                  <a:cubicBezTo>
                    <a:pt x="247300" y="274"/>
                    <a:pt x="247392" y="396"/>
                    <a:pt x="247544" y="396"/>
                  </a:cubicBezTo>
                  <a:close/>
                  <a:moveTo>
                    <a:pt x="246358" y="396"/>
                  </a:moveTo>
                  <a:cubicBezTo>
                    <a:pt x="246449" y="396"/>
                    <a:pt x="246510" y="335"/>
                    <a:pt x="246541" y="274"/>
                  </a:cubicBezTo>
                  <a:cubicBezTo>
                    <a:pt x="246571" y="153"/>
                    <a:pt x="246480" y="1"/>
                    <a:pt x="246358" y="1"/>
                  </a:cubicBezTo>
                  <a:lnTo>
                    <a:pt x="245963" y="1"/>
                  </a:lnTo>
                  <a:cubicBezTo>
                    <a:pt x="245872" y="1"/>
                    <a:pt x="245811" y="61"/>
                    <a:pt x="245781" y="153"/>
                  </a:cubicBezTo>
                  <a:cubicBezTo>
                    <a:pt x="245750" y="274"/>
                    <a:pt x="245841" y="396"/>
                    <a:pt x="245963" y="396"/>
                  </a:cubicBezTo>
                  <a:close/>
                  <a:moveTo>
                    <a:pt x="244778" y="396"/>
                  </a:moveTo>
                  <a:cubicBezTo>
                    <a:pt x="244869" y="396"/>
                    <a:pt x="244930" y="335"/>
                    <a:pt x="244960" y="274"/>
                  </a:cubicBezTo>
                  <a:cubicBezTo>
                    <a:pt x="245021" y="153"/>
                    <a:pt x="244930" y="1"/>
                    <a:pt x="244778" y="1"/>
                  </a:cubicBezTo>
                  <a:lnTo>
                    <a:pt x="244382" y="1"/>
                  </a:lnTo>
                  <a:cubicBezTo>
                    <a:pt x="244291" y="1"/>
                    <a:pt x="244230" y="61"/>
                    <a:pt x="244200" y="153"/>
                  </a:cubicBezTo>
                  <a:cubicBezTo>
                    <a:pt x="244170" y="274"/>
                    <a:pt x="244261" y="396"/>
                    <a:pt x="244382" y="396"/>
                  </a:cubicBezTo>
                  <a:close/>
                  <a:moveTo>
                    <a:pt x="243197" y="396"/>
                  </a:moveTo>
                  <a:cubicBezTo>
                    <a:pt x="243288" y="396"/>
                    <a:pt x="243379" y="335"/>
                    <a:pt x="243410" y="274"/>
                  </a:cubicBezTo>
                  <a:cubicBezTo>
                    <a:pt x="243440" y="153"/>
                    <a:pt x="243349" y="1"/>
                    <a:pt x="243197" y="1"/>
                  </a:cubicBezTo>
                  <a:lnTo>
                    <a:pt x="242802" y="1"/>
                  </a:lnTo>
                  <a:cubicBezTo>
                    <a:pt x="242741" y="1"/>
                    <a:pt x="242650" y="61"/>
                    <a:pt x="242620" y="153"/>
                  </a:cubicBezTo>
                  <a:cubicBezTo>
                    <a:pt x="242589" y="274"/>
                    <a:pt x="242680" y="396"/>
                    <a:pt x="242802" y="396"/>
                  </a:cubicBezTo>
                  <a:close/>
                  <a:moveTo>
                    <a:pt x="241647" y="396"/>
                  </a:moveTo>
                  <a:cubicBezTo>
                    <a:pt x="241708" y="396"/>
                    <a:pt x="241799" y="335"/>
                    <a:pt x="241829" y="274"/>
                  </a:cubicBezTo>
                  <a:cubicBezTo>
                    <a:pt x="241860" y="153"/>
                    <a:pt x="241768" y="1"/>
                    <a:pt x="241647" y="1"/>
                  </a:cubicBezTo>
                  <a:lnTo>
                    <a:pt x="241252" y="1"/>
                  </a:lnTo>
                  <a:cubicBezTo>
                    <a:pt x="241161" y="1"/>
                    <a:pt x="241069" y="61"/>
                    <a:pt x="241069" y="153"/>
                  </a:cubicBezTo>
                  <a:cubicBezTo>
                    <a:pt x="241009" y="274"/>
                    <a:pt x="241100" y="396"/>
                    <a:pt x="241252" y="396"/>
                  </a:cubicBezTo>
                  <a:close/>
                  <a:moveTo>
                    <a:pt x="240066" y="396"/>
                  </a:moveTo>
                  <a:cubicBezTo>
                    <a:pt x="240157" y="396"/>
                    <a:pt x="240218" y="335"/>
                    <a:pt x="240249" y="274"/>
                  </a:cubicBezTo>
                  <a:cubicBezTo>
                    <a:pt x="240279" y="153"/>
                    <a:pt x="240188" y="1"/>
                    <a:pt x="240066" y="1"/>
                  </a:cubicBezTo>
                  <a:lnTo>
                    <a:pt x="239671" y="1"/>
                  </a:lnTo>
                  <a:cubicBezTo>
                    <a:pt x="239580" y="1"/>
                    <a:pt x="239519" y="61"/>
                    <a:pt x="239489" y="153"/>
                  </a:cubicBezTo>
                  <a:cubicBezTo>
                    <a:pt x="239428" y="274"/>
                    <a:pt x="239550" y="396"/>
                    <a:pt x="239671" y="396"/>
                  </a:cubicBezTo>
                  <a:close/>
                  <a:moveTo>
                    <a:pt x="238486" y="396"/>
                  </a:moveTo>
                  <a:cubicBezTo>
                    <a:pt x="238577" y="396"/>
                    <a:pt x="238638" y="335"/>
                    <a:pt x="238668" y="274"/>
                  </a:cubicBezTo>
                  <a:cubicBezTo>
                    <a:pt x="238729" y="153"/>
                    <a:pt x="238638" y="1"/>
                    <a:pt x="238486" y="1"/>
                  </a:cubicBezTo>
                  <a:lnTo>
                    <a:pt x="238091" y="1"/>
                  </a:lnTo>
                  <a:cubicBezTo>
                    <a:pt x="237999" y="1"/>
                    <a:pt x="237939" y="61"/>
                    <a:pt x="237908" y="153"/>
                  </a:cubicBezTo>
                  <a:cubicBezTo>
                    <a:pt x="237878" y="274"/>
                    <a:pt x="237969" y="396"/>
                    <a:pt x="238091" y="396"/>
                  </a:cubicBezTo>
                  <a:close/>
                  <a:moveTo>
                    <a:pt x="236905" y="396"/>
                  </a:moveTo>
                  <a:cubicBezTo>
                    <a:pt x="236996" y="396"/>
                    <a:pt x="237087" y="335"/>
                    <a:pt x="237118" y="274"/>
                  </a:cubicBezTo>
                  <a:cubicBezTo>
                    <a:pt x="237148" y="153"/>
                    <a:pt x="237057" y="1"/>
                    <a:pt x="236905" y="1"/>
                  </a:cubicBezTo>
                  <a:lnTo>
                    <a:pt x="236510" y="1"/>
                  </a:lnTo>
                  <a:cubicBezTo>
                    <a:pt x="236449" y="1"/>
                    <a:pt x="236358" y="61"/>
                    <a:pt x="236328" y="153"/>
                  </a:cubicBezTo>
                  <a:cubicBezTo>
                    <a:pt x="236297" y="274"/>
                    <a:pt x="236388" y="396"/>
                    <a:pt x="236510" y="396"/>
                  </a:cubicBezTo>
                  <a:close/>
                  <a:moveTo>
                    <a:pt x="235355" y="396"/>
                  </a:moveTo>
                  <a:cubicBezTo>
                    <a:pt x="235416" y="396"/>
                    <a:pt x="235507" y="335"/>
                    <a:pt x="235537" y="274"/>
                  </a:cubicBezTo>
                  <a:cubicBezTo>
                    <a:pt x="235568" y="153"/>
                    <a:pt x="235477" y="1"/>
                    <a:pt x="235355" y="1"/>
                  </a:cubicBezTo>
                  <a:lnTo>
                    <a:pt x="234960" y="1"/>
                  </a:lnTo>
                  <a:cubicBezTo>
                    <a:pt x="234869" y="1"/>
                    <a:pt x="234777" y="61"/>
                    <a:pt x="234747" y="153"/>
                  </a:cubicBezTo>
                  <a:cubicBezTo>
                    <a:pt x="234717" y="274"/>
                    <a:pt x="234808" y="396"/>
                    <a:pt x="234960" y="396"/>
                  </a:cubicBezTo>
                  <a:close/>
                  <a:moveTo>
                    <a:pt x="233774" y="396"/>
                  </a:moveTo>
                  <a:cubicBezTo>
                    <a:pt x="233866" y="396"/>
                    <a:pt x="233926" y="335"/>
                    <a:pt x="233957" y="274"/>
                  </a:cubicBezTo>
                  <a:cubicBezTo>
                    <a:pt x="233987" y="153"/>
                    <a:pt x="233896" y="1"/>
                    <a:pt x="233774" y="1"/>
                  </a:cubicBezTo>
                  <a:lnTo>
                    <a:pt x="233379" y="1"/>
                  </a:lnTo>
                  <a:cubicBezTo>
                    <a:pt x="233288" y="1"/>
                    <a:pt x="233227" y="61"/>
                    <a:pt x="233197" y="153"/>
                  </a:cubicBezTo>
                  <a:cubicBezTo>
                    <a:pt x="233136" y="274"/>
                    <a:pt x="233258" y="396"/>
                    <a:pt x="233379" y="396"/>
                  </a:cubicBezTo>
                  <a:close/>
                  <a:moveTo>
                    <a:pt x="232194" y="396"/>
                  </a:moveTo>
                  <a:cubicBezTo>
                    <a:pt x="232285" y="396"/>
                    <a:pt x="232346" y="335"/>
                    <a:pt x="232376" y="274"/>
                  </a:cubicBezTo>
                  <a:cubicBezTo>
                    <a:pt x="232437" y="153"/>
                    <a:pt x="232315" y="1"/>
                    <a:pt x="232194" y="1"/>
                  </a:cubicBezTo>
                  <a:lnTo>
                    <a:pt x="231799" y="1"/>
                  </a:lnTo>
                  <a:cubicBezTo>
                    <a:pt x="231707" y="1"/>
                    <a:pt x="231647" y="61"/>
                    <a:pt x="231616" y="153"/>
                  </a:cubicBezTo>
                  <a:cubicBezTo>
                    <a:pt x="231586" y="274"/>
                    <a:pt x="231677" y="396"/>
                    <a:pt x="231799" y="396"/>
                  </a:cubicBezTo>
                  <a:close/>
                  <a:moveTo>
                    <a:pt x="230613" y="396"/>
                  </a:moveTo>
                  <a:cubicBezTo>
                    <a:pt x="230704" y="396"/>
                    <a:pt x="230796" y="335"/>
                    <a:pt x="230796" y="274"/>
                  </a:cubicBezTo>
                  <a:cubicBezTo>
                    <a:pt x="230856" y="153"/>
                    <a:pt x="230765" y="1"/>
                    <a:pt x="230613" y="1"/>
                  </a:cubicBezTo>
                  <a:lnTo>
                    <a:pt x="230218" y="1"/>
                  </a:lnTo>
                  <a:cubicBezTo>
                    <a:pt x="230157" y="1"/>
                    <a:pt x="230066" y="61"/>
                    <a:pt x="230036" y="153"/>
                  </a:cubicBezTo>
                  <a:cubicBezTo>
                    <a:pt x="230005" y="274"/>
                    <a:pt x="230096" y="396"/>
                    <a:pt x="230218" y="396"/>
                  </a:cubicBezTo>
                  <a:close/>
                  <a:moveTo>
                    <a:pt x="229063" y="396"/>
                  </a:moveTo>
                  <a:cubicBezTo>
                    <a:pt x="229124" y="396"/>
                    <a:pt x="229215" y="335"/>
                    <a:pt x="229245" y="274"/>
                  </a:cubicBezTo>
                  <a:cubicBezTo>
                    <a:pt x="229276" y="153"/>
                    <a:pt x="229185" y="1"/>
                    <a:pt x="229063" y="1"/>
                  </a:cubicBezTo>
                  <a:lnTo>
                    <a:pt x="228668" y="1"/>
                  </a:lnTo>
                  <a:cubicBezTo>
                    <a:pt x="228577" y="1"/>
                    <a:pt x="228485" y="61"/>
                    <a:pt x="228455" y="153"/>
                  </a:cubicBezTo>
                  <a:cubicBezTo>
                    <a:pt x="228425" y="274"/>
                    <a:pt x="228516" y="396"/>
                    <a:pt x="228668" y="396"/>
                  </a:cubicBezTo>
                  <a:close/>
                  <a:moveTo>
                    <a:pt x="227482" y="396"/>
                  </a:moveTo>
                  <a:cubicBezTo>
                    <a:pt x="227574" y="396"/>
                    <a:pt x="227634" y="335"/>
                    <a:pt x="227665" y="274"/>
                  </a:cubicBezTo>
                  <a:cubicBezTo>
                    <a:pt x="227695" y="153"/>
                    <a:pt x="227604" y="1"/>
                    <a:pt x="227482" y="1"/>
                  </a:cubicBezTo>
                  <a:lnTo>
                    <a:pt x="227087" y="1"/>
                  </a:lnTo>
                  <a:cubicBezTo>
                    <a:pt x="226996" y="1"/>
                    <a:pt x="226935" y="61"/>
                    <a:pt x="226905" y="153"/>
                  </a:cubicBezTo>
                  <a:cubicBezTo>
                    <a:pt x="226844" y="274"/>
                    <a:pt x="226966" y="396"/>
                    <a:pt x="227087" y="396"/>
                  </a:cubicBezTo>
                  <a:close/>
                  <a:moveTo>
                    <a:pt x="225902" y="396"/>
                  </a:moveTo>
                  <a:cubicBezTo>
                    <a:pt x="225993" y="396"/>
                    <a:pt x="226054" y="335"/>
                    <a:pt x="226084" y="274"/>
                  </a:cubicBezTo>
                  <a:cubicBezTo>
                    <a:pt x="226145" y="153"/>
                    <a:pt x="226023" y="1"/>
                    <a:pt x="225902" y="1"/>
                  </a:cubicBezTo>
                  <a:lnTo>
                    <a:pt x="225507" y="1"/>
                  </a:lnTo>
                  <a:cubicBezTo>
                    <a:pt x="225416" y="1"/>
                    <a:pt x="225355" y="61"/>
                    <a:pt x="225324" y="153"/>
                  </a:cubicBezTo>
                  <a:cubicBezTo>
                    <a:pt x="225294" y="274"/>
                    <a:pt x="225385" y="396"/>
                    <a:pt x="225507" y="396"/>
                  </a:cubicBezTo>
                  <a:close/>
                  <a:moveTo>
                    <a:pt x="224321" y="396"/>
                  </a:moveTo>
                  <a:cubicBezTo>
                    <a:pt x="224412" y="396"/>
                    <a:pt x="224504" y="335"/>
                    <a:pt x="224504" y="274"/>
                  </a:cubicBezTo>
                  <a:cubicBezTo>
                    <a:pt x="224564" y="153"/>
                    <a:pt x="224473" y="1"/>
                    <a:pt x="224321" y="1"/>
                  </a:cubicBezTo>
                  <a:lnTo>
                    <a:pt x="223926" y="1"/>
                  </a:lnTo>
                  <a:cubicBezTo>
                    <a:pt x="223865" y="1"/>
                    <a:pt x="223774" y="61"/>
                    <a:pt x="223744" y="153"/>
                  </a:cubicBezTo>
                  <a:cubicBezTo>
                    <a:pt x="223713" y="274"/>
                    <a:pt x="223805" y="396"/>
                    <a:pt x="223926" y="396"/>
                  </a:cubicBezTo>
                  <a:close/>
                  <a:moveTo>
                    <a:pt x="222771" y="396"/>
                  </a:moveTo>
                  <a:cubicBezTo>
                    <a:pt x="222832" y="396"/>
                    <a:pt x="222923" y="335"/>
                    <a:pt x="222953" y="274"/>
                  </a:cubicBezTo>
                  <a:cubicBezTo>
                    <a:pt x="222984" y="153"/>
                    <a:pt x="222893" y="1"/>
                    <a:pt x="222771" y="1"/>
                  </a:cubicBezTo>
                  <a:lnTo>
                    <a:pt x="222376" y="1"/>
                  </a:lnTo>
                  <a:cubicBezTo>
                    <a:pt x="222285" y="1"/>
                    <a:pt x="222194" y="61"/>
                    <a:pt x="222163" y="153"/>
                  </a:cubicBezTo>
                  <a:cubicBezTo>
                    <a:pt x="222133" y="274"/>
                    <a:pt x="222224" y="396"/>
                    <a:pt x="222376" y="396"/>
                  </a:cubicBezTo>
                  <a:close/>
                  <a:moveTo>
                    <a:pt x="221191" y="396"/>
                  </a:moveTo>
                  <a:cubicBezTo>
                    <a:pt x="221282" y="396"/>
                    <a:pt x="221343" y="335"/>
                    <a:pt x="221373" y="274"/>
                  </a:cubicBezTo>
                  <a:cubicBezTo>
                    <a:pt x="221403" y="153"/>
                    <a:pt x="221312" y="1"/>
                    <a:pt x="221191" y="1"/>
                  </a:cubicBezTo>
                  <a:lnTo>
                    <a:pt x="220795" y="1"/>
                  </a:lnTo>
                  <a:cubicBezTo>
                    <a:pt x="220704" y="1"/>
                    <a:pt x="220643" y="61"/>
                    <a:pt x="220613" y="153"/>
                  </a:cubicBezTo>
                  <a:cubicBezTo>
                    <a:pt x="220552" y="274"/>
                    <a:pt x="220643" y="396"/>
                    <a:pt x="220795" y="396"/>
                  </a:cubicBezTo>
                  <a:close/>
                  <a:moveTo>
                    <a:pt x="219610" y="396"/>
                  </a:moveTo>
                  <a:cubicBezTo>
                    <a:pt x="219701" y="396"/>
                    <a:pt x="219762" y="335"/>
                    <a:pt x="219792" y="274"/>
                  </a:cubicBezTo>
                  <a:cubicBezTo>
                    <a:pt x="219823" y="153"/>
                    <a:pt x="219732" y="1"/>
                    <a:pt x="219610" y="1"/>
                  </a:cubicBezTo>
                  <a:lnTo>
                    <a:pt x="219215" y="1"/>
                  </a:lnTo>
                  <a:cubicBezTo>
                    <a:pt x="219124" y="1"/>
                    <a:pt x="219063" y="61"/>
                    <a:pt x="219032" y="153"/>
                  </a:cubicBezTo>
                  <a:cubicBezTo>
                    <a:pt x="219002" y="274"/>
                    <a:pt x="219093" y="396"/>
                    <a:pt x="219215" y="396"/>
                  </a:cubicBezTo>
                  <a:close/>
                  <a:moveTo>
                    <a:pt x="218029" y="396"/>
                  </a:moveTo>
                  <a:cubicBezTo>
                    <a:pt x="218121" y="396"/>
                    <a:pt x="218212" y="335"/>
                    <a:pt x="218212" y="274"/>
                  </a:cubicBezTo>
                  <a:cubicBezTo>
                    <a:pt x="218273" y="153"/>
                    <a:pt x="218181" y="1"/>
                    <a:pt x="218029" y="1"/>
                  </a:cubicBezTo>
                  <a:lnTo>
                    <a:pt x="217634" y="1"/>
                  </a:lnTo>
                  <a:cubicBezTo>
                    <a:pt x="217543" y="1"/>
                    <a:pt x="217482" y="61"/>
                    <a:pt x="217452" y="153"/>
                  </a:cubicBezTo>
                  <a:cubicBezTo>
                    <a:pt x="217421" y="274"/>
                    <a:pt x="217513" y="396"/>
                    <a:pt x="217634" y="396"/>
                  </a:cubicBezTo>
                  <a:close/>
                  <a:moveTo>
                    <a:pt x="216449" y="396"/>
                  </a:moveTo>
                  <a:cubicBezTo>
                    <a:pt x="216540" y="396"/>
                    <a:pt x="216631" y="335"/>
                    <a:pt x="216662" y="274"/>
                  </a:cubicBezTo>
                  <a:cubicBezTo>
                    <a:pt x="216692" y="153"/>
                    <a:pt x="216601" y="1"/>
                    <a:pt x="216449" y="1"/>
                  </a:cubicBezTo>
                  <a:lnTo>
                    <a:pt x="216084" y="1"/>
                  </a:lnTo>
                  <a:cubicBezTo>
                    <a:pt x="215993" y="1"/>
                    <a:pt x="215902" y="61"/>
                    <a:pt x="215871" y="153"/>
                  </a:cubicBezTo>
                  <a:cubicBezTo>
                    <a:pt x="215841" y="274"/>
                    <a:pt x="215932" y="396"/>
                    <a:pt x="216084" y="396"/>
                  </a:cubicBezTo>
                  <a:close/>
                  <a:moveTo>
                    <a:pt x="214899" y="396"/>
                  </a:moveTo>
                  <a:cubicBezTo>
                    <a:pt x="214990" y="396"/>
                    <a:pt x="215051" y="335"/>
                    <a:pt x="215081" y="274"/>
                  </a:cubicBezTo>
                  <a:cubicBezTo>
                    <a:pt x="215111" y="153"/>
                    <a:pt x="215020" y="1"/>
                    <a:pt x="214899" y="1"/>
                  </a:cubicBezTo>
                  <a:lnTo>
                    <a:pt x="214503" y="1"/>
                  </a:lnTo>
                  <a:cubicBezTo>
                    <a:pt x="214412" y="1"/>
                    <a:pt x="214321" y="61"/>
                    <a:pt x="214321" y="153"/>
                  </a:cubicBezTo>
                  <a:cubicBezTo>
                    <a:pt x="214260" y="274"/>
                    <a:pt x="214351" y="396"/>
                    <a:pt x="214503" y="396"/>
                  </a:cubicBezTo>
                  <a:close/>
                  <a:moveTo>
                    <a:pt x="213318" y="396"/>
                  </a:moveTo>
                  <a:cubicBezTo>
                    <a:pt x="213409" y="396"/>
                    <a:pt x="213470" y="335"/>
                    <a:pt x="213500" y="274"/>
                  </a:cubicBezTo>
                  <a:cubicBezTo>
                    <a:pt x="213531" y="153"/>
                    <a:pt x="213440" y="1"/>
                    <a:pt x="213318" y="1"/>
                  </a:cubicBezTo>
                  <a:lnTo>
                    <a:pt x="212923" y="1"/>
                  </a:lnTo>
                  <a:cubicBezTo>
                    <a:pt x="212832" y="1"/>
                    <a:pt x="212771" y="61"/>
                    <a:pt x="212741" y="153"/>
                  </a:cubicBezTo>
                  <a:cubicBezTo>
                    <a:pt x="212710" y="274"/>
                    <a:pt x="212801" y="396"/>
                    <a:pt x="212923" y="396"/>
                  </a:cubicBezTo>
                  <a:close/>
                  <a:moveTo>
                    <a:pt x="211737" y="396"/>
                  </a:moveTo>
                  <a:cubicBezTo>
                    <a:pt x="211829" y="396"/>
                    <a:pt x="211920" y="335"/>
                    <a:pt x="211920" y="274"/>
                  </a:cubicBezTo>
                  <a:cubicBezTo>
                    <a:pt x="211981" y="153"/>
                    <a:pt x="211889" y="1"/>
                    <a:pt x="211737" y="1"/>
                  </a:cubicBezTo>
                  <a:lnTo>
                    <a:pt x="211342" y="1"/>
                  </a:lnTo>
                  <a:cubicBezTo>
                    <a:pt x="211251" y="1"/>
                    <a:pt x="211190" y="61"/>
                    <a:pt x="211160" y="153"/>
                  </a:cubicBezTo>
                  <a:cubicBezTo>
                    <a:pt x="211130" y="274"/>
                    <a:pt x="211221" y="396"/>
                    <a:pt x="211342" y="396"/>
                  </a:cubicBezTo>
                  <a:close/>
                  <a:moveTo>
                    <a:pt x="210157" y="396"/>
                  </a:moveTo>
                  <a:cubicBezTo>
                    <a:pt x="210248" y="396"/>
                    <a:pt x="210339" y="335"/>
                    <a:pt x="210370" y="274"/>
                  </a:cubicBezTo>
                  <a:cubicBezTo>
                    <a:pt x="210400" y="153"/>
                    <a:pt x="210309" y="1"/>
                    <a:pt x="210157" y="1"/>
                  </a:cubicBezTo>
                  <a:lnTo>
                    <a:pt x="209792" y="1"/>
                  </a:lnTo>
                  <a:cubicBezTo>
                    <a:pt x="209701" y="1"/>
                    <a:pt x="209610" y="61"/>
                    <a:pt x="209579" y="153"/>
                  </a:cubicBezTo>
                  <a:cubicBezTo>
                    <a:pt x="209549" y="274"/>
                    <a:pt x="209640" y="396"/>
                    <a:pt x="209792" y="396"/>
                  </a:cubicBezTo>
                  <a:close/>
                  <a:moveTo>
                    <a:pt x="208607" y="396"/>
                  </a:moveTo>
                  <a:cubicBezTo>
                    <a:pt x="208698" y="396"/>
                    <a:pt x="208759" y="335"/>
                    <a:pt x="208789" y="274"/>
                  </a:cubicBezTo>
                  <a:cubicBezTo>
                    <a:pt x="208819" y="153"/>
                    <a:pt x="208728" y="1"/>
                    <a:pt x="208607" y="1"/>
                  </a:cubicBezTo>
                  <a:lnTo>
                    <a:pt x="208212" y="1"/>
                  </a:lnTo>
                  <a:cubicBezTo>
                    <a:pt x="208120" y="1"/>
                    <a:pt x="208029" y="61"/>
                    <a:pt x="208029" y="153"/>
                  </a:cubicBezTo>
                  <a:cubicBezTo>
                    <a:pt x="207968" y="274"/>
                    <a:pt x="208060" y="396"/>
                    <a:pt x="208212" y="396"/>
                  </a:cubicBezTo>
                  <a:close/>
                  <a:moveTo>
                    <a:pt x="207026" y="396"/>
                  </a:moveTo>
                  <a:cubicBezTo>
                    <a:pt x="207117" y="396"/>
                    <a:pt x="207178" y="335"/>
                    <a:pt x="207209" y="274"/>
                  </a:cubicBezTo>
                  <a:cubicBezTo>
                    <a:pt x="207239" y="153"/>
                    <a:pt x="207148" y="1"/>
                    <a:pt x="207026" y="1"/>
                  </a:cubicBezTo>
                  <a:lnTo>
                    <a:pt x="206631" y="1"/>
                  </a:lnTo>
                  <a:cubicBezTo>
                    <a:pt x="206540" y="1"/>
                    <a:pt x="206479" y="61"/>
                    <a:pt x="206449" y="153"/>
                  </a:cubicBezTo>
                  <a:cubicBezTo>
                    <a:pt x="206418" y="274"/>
                    <a:pt x="206509" y="396"/>
                    <a:pt x="206631" y="396"/>
                  </a:cubicBezTo>
                  <a:close/>
                  <a:moveTo>
                    <a:pt x="205446" y="396"/>
                  </a:moveTo>
                  <a:cubicBezTo>
                    <a:pt x="205537" y="396"/>
                    <a:pt x="205598" y="335"/>
                    <a:pt x="205628" y="274"/>
                  </a:cubicBezTo>
                  <a:cubicBezTo>
                    <a:pt x="205689" y="153"/>
                    <a:pt x="205598" y="1"/>
                    <a:pt x="205446" y="1"/>
                  </a:cubicBezTo>
                  <a:lnTo>
                    <a:pt x="205050" y="1"/>
                  </a:lnTo>
                  <a:cubicBezTo>
                    <a:pt x="204959" y="1"/>
                    <a:pt x="204898" y="61"/>
                    <a:pt x="204868" y="153"/>
                  </a:cubicBezTo>
                  <a:cubicBezTo>
                    <a:pt x="204838" y="274"/>
                    <a:pt x="204929" y="396"/>
                    <a:pt x="205050" y="396"/>
                  </a:cubicBezTo>
                  <a:close/>
                  <a:moveTo>
                    <a:pt x="203865" y="396"/>
                  </a:moveTo>
                  <a:cubicBezTo>
                    <a:pt x="203956" y="396"/>
                    <a:pt x="204047" y="335"/>
                    <a:pt x="204078" y="274"/>
                  </a:cubicBezTo>
                  <a:cubicBezTo>
                    <a:pt x="204108" y="153"/>
                    <a:pt x="204017" y="1"/>
                    <a:pt x="203865" y="1"/>
                  </a:cubicBezTo>
                  <a:lnTo>
                    <a:pt x="203470" y="1"/>
                  </a:lnTo>
                  <a:cubicBezTo>
                    <a:pt x="203409" y="1"/>
                    <a:pt x="203318" y="61"/>
                    <a:pt x="203287" y="153"/>
                  </a:cubicBezTo>
                  <a:cubicBezTo>
                    <a:pt x="203257" y="274"/>
                    <a:pt x="203348" y="396"/>
                    <a:pt x="203470" y="396"/>
                  </a:cubicBezTo>
                  <a:close/>
                  <a:moveTo>
                    <a:pt x="202315" y="396"/>
                  </a:moveTo>
                  <a:cubicBezTo>
                    <a:pt x="202376" y="396"/>
                    <a:pt x="202467" y="335"/>
                    <a:pt x="202497" y="274"/>
                  </a:cubicBezTo>
                  <a:cubicBezTo>
                    <a:pt x="202528" y="153"/>
                    <a:pt x="202436" y="1"/>
                    <a:pt x="202315" y="1"/>
                  </a:cubicBezTo>
                  <a:lnTo>
                    <a:pt x="201920" y="1"/>
                  </a:lnTo>
                  <a:cubicBezTo>
                    <a:pt x="201828" y="1"/>
                    <a:pt x="201737" y="61"/>
                    <a:pt x="201737" y="153"/>
                  </a:cubicBezTo>
                  <a:cubicBezTo>
                    <a:pt x="201676" y="274"/>
                    <a:pt x="201768" y="396"/>
                    <a:pt x="201920" y="396"/>
                  </a:cubicBezTo>
                  <a:close/>
                  <a:moveTo>
                    <a:pt x="200734" y="396"/>
                  </a:moveTo>
                  <a:cubicBezTo>
                    <a:pt x="200825" y="396"/>
                    <a:pt x="200886" y="335"/>
                    <a:pt x="200917" y="274"/>
                  </a:cubicBezTo>
                  <a:cubicBezTo>
                    <a:pt x="200947" y="153"/>
                    <a:pt x="200856" y="1"/>
                    <a:pt x="200734" y="1"/>
                  </a:cubicBezTo>
                  <a:lnTo>
                    <a:pt x="200339" y="1"/>
                  </a:lnTo>
                  <a:cubicBezTo>
                    <a:pt x="200248" y="1"/>
                    <a:pt x="200187" y="61"/>
                    <a:pt x="200157" y="153"/>
                  </a:cubicBezTo>
                  <a:cubicBezTo>
                    <a:pt x="200096" y="274"/>
                    <a:pt x="200217" y="396"/>
                    <a:pt x="200339" y="396"/>
                  </a:cubicBezTo>
                  <a:close/>
                  <a:moveTo>
                    <a:pt x="199154" y="396"/>
                  </a:moveTo>
                  <a:cubicBezTo>
                    <a:pt x="199245" y="396"/>
                    <a:pt x="199306" y="335"/>
                    <a:pt x="199336" y="274"/>
                  </a:cubicBezTo>
                  <a:cubicBezTo>
                    <a:pt x="199397" y="153"/>
                    <a:pt x="199306" y="1"/>
                    <a:pt x="199154" y="1"/>
                  </a:cubicBezTo>
                  <a:lnTo>
                    <a:pt x="198758" y="1"/>
                  </a:lnTo>
                  <a:cubicBezTo>
                    <a:pt x="198667" y="1"/>
                    <a:pt x="198607" y="61"/>
                    <a:pt x="198576" y="153"/>
                  </a:cubicBezTo>
                  <a:cubicBezTo>
                    <a:pt x="198546" y="274"/>
                    <a:pt x="198637" y="396"/>
                    <a:pt x="198758" y="396"/>
                  </a:cubicBezTo>
                  <a:close/>
                  <a:moveTo>
                    <a:pt x="197573" y="396"/>
                  </a:moveTo>
                  <a:cubicBezTo>
                    <a:pt x="197664" y="396"/>
                    <a:pt x="197755" y="335"/>
                    <a:pt x="197786" y="274"/>
                  </a:cubicBezTo>
                  <a:cubicBezTo>
                    <a:pt x="197816" y="153"/>
                    <a:pt x="197725" y="1"/>
                    <a:pt x="197573" y="1"/>
                  </a:cubicBezTo>
                  <a:lnTo>
                    <a:pt x="197178" y="1"/>
                  </a:lnTo>
                  <a:cubicBezTo>
                    <a:pt x="197117" y="1"/>
                    <a:pt x="197026" y="61"/>
                    <a:pt x="196996" y="153"/>
                  </a:cubicBezTo>
                  <a:cubicBezTo>
                    <a:pt x="196965" y="274"/>
                    <a:pt x="197056" y="396"/>
                    <a:pt x="197178" y="396"/>
                  </a:cubicBezTo>
                  <a:close/>
                  <a:moveTo>
                    <a:pt x="196023" y="396"/>
                  </a:moveTo>
                  <a:cubicBezTo>
                    <a:pt x="196084" y="396"/>
                    <a:pt x="196175" y="335"/>
                    <a:pt x="196205" y="274"/>
                  </a:cubicBezTo>
                  <a:cubicBezTo>
                    <a:pt x="196236" y="153"/>
                    <a:pt x="196144" y="1"/>
                    <a:pt x="196023" y="1"/>
                  </a:cubicBezTo>
                  <a:lnTo>
                    <a:pt x="195628" y="1"/>
                  </a:lnTo>
                  <a:cubicBezTo>
                    <a:pt x="195537" y="1"/>
                    <a:pt x="195445" y="61"/>
                    <a:pt x="195445" y="153"/>
                  </a:cubicBezTo>
                  <a:cubicBezTo>
                    <a:pt x="195385" y="274"/>
                    <a:pt x="195476" y="396"/>
                    <a:pt x="195628" y="396"/>
                  </a:cubicBezTo>
                  <a:close/>
                  <a:moveTo>
                    <a:pt x="194442" y="396"/>
                  </a:moveTo>
                  <a:cubicBezTo>
                    <a:pt x="194533" y="396"/>
                    <a:pt x="194594" y="335"/>
                    <a:pt x="194625" y="274"/>
                  </a:cubicBezTo>
                  <a:cubicBezTo>
                    <a:pt x="194655" y="153"/>
                    <a:pt x="194564" y="1"/>
                    <a:pt x="194442" y="1"/>
                  </a:cubicBezTo>
                  <a:lnTo>
                    <a:pt x="194047" y="1"/>
                  </a:lnTo>
                  <a:cubicBezTo>
                    <a:pt x="193956" y="1"/>
                    <a:pt x="193895" y="61"/>
                    <a:pt x="193865" y="153"/>
                  </a:cubicBezTo>
                  <a:cubicBezTo>
                    <a:pt x="193804" y="274"/>
                    <a:pt x="193926" y="396"/>
                    <a:pt x="194047" y="396"/>
                  </a:cubicBezTo>
                  <a:close/>
                  <a:moveTo>
                    <a:pt x="192862" y="396"/>
                  </a:moveTo>
                  <a:cubicBezTo>
                    <a:pt x="192953" y="396"/>
                    <a:pt x="193014" y="335"/>
                    <a:pt x="193044" y="274"/>
                  </a:cubicBezTo>
                  <a:cubicBezTo>
                    <a:pt x="193105" y="153"/>
                    <a:pt x="192983" y="1"/>
                    <a:pt x="192862" y="1"/>
                  </a:cubicBezTo>
                  <a:lnTo>
                    <a:pt x="192467" y="1"/>
                  </a:lnTo>
                  <a:cubicBezTo>
                    <a:pt x="192375" y="1"/>
                    <a:pt x="192315" y="61"/>
                    <a:pt x="192284" y="153"/>
                  </a:cubicBezTo>
                  <a:cubicBezTo>
                    <a:pt x="192254" y="274"/>
                    <a:pt x="192345" y="396"/>
                    <a:pt x="192467" y="396"/>
                  </a:cubicBezTo>
                  <a:close/>
                  <a:moveTo>
                    <a:pt x="191281" y="396"/>
                  </a:moveTo>
                  <a:cubicBezTo>
                    <a:pt x="191372" y="396"/>
                    <a:pt x="191464" y="335"/>
                    <a:pt x="191464" y="274"/>
                  </a:cubicBezTo>
                  <a:cubicBezTo>
                    <a:pt x="191524" y="153"/>
                    <a:pt x="191433" y="1"/>
                    <a:pt x="191281" y="1"/>
                  </a:cubicBezTo>
                  <a:lnTo>
                    <a:pt x="190886" y="1"/>
                  </a:lnTo>
                  <a:cubicBezTo>
                    <a:pt x="190825" y="1"/>
                    <a:pt x="190734" y="61"/>
                    <a:pt x="190704" y="153"/>
                  </a:cubicBezTo>
                  <a:cubicBezTo>
                    <a:pt x="190673" y="274"/>
                    <a:pt x="190764" y="396"/>
                    <a:pt x="190886" y="396"/>
                  </a:cubicBezTo>
                  <a:close/>
                  <a:moveTo>
                    <a:pt x="189731" y="396"/>
                  </a:moveTo>
                  <a:cubicBezTo>
                    <a:pt x="189792" y="396"/>
                    <a:pt x="189883" y="335"/>
                    <a:pt x="189913" y="274"/>
                  </a:cubicBezTo>
                  <a:cubicBezTo>
                    <a:pt x="189944" y="153"/>
                    <a:pt x="189853" y="1"/>
                    <a:pt x="189731" y="1"/>
                  </a:cubicBezTo>
                  <a:lnTo>
                    <a:pt x="189336" y="1"/>
                  </a:lnTo>
                  <a:cubicBezTo>
                    <a:pt x="189245" y="1"/>
                    <a:pt x="189153" y="61"/>
                    <a:pt x="189123" y="153"/>
                  </a:cubicBezTo>
                  <a:cubicBezTo>
                    <a:pt x="189093" y="274"/>
                    <a:pt x="189184" y="396"/>
                    <a:pt x="189336" y="396"/>
                  </a:cubicBezTo>
                  <a:close/>
                  <a:moveTo>
                    <a:pt x="188150" y="396"/>
                  </a:moveTo>
                  <a:cubicBezTo>
                    <a:pt x="188242" y="396"/>
                    <a:pt x="188302" y="335"/>
                    <a:pt x="188333" y="274"/>
                  </a:cubicBezTo>
                  <a:cubicBezTo>
                    <a:pt x="188363" y="153"/>
                    <a:pt x="188272" y="1"/>
                    <a:pt x="188150" y="1"/>
                  </a:cubicBezTo>
                  <a:lnTo>
                    <a:pt x="187755" y="1"/>
                  </a:lnTo>
                  <a:cubicBezTo>
                    <a:pt x="187664" y="1"/>
                    <a:pt x="187603" y="61"/>
                    <a:pt x="187573" y="153"/>
                  </a:cubicBezTo>
                  <a:cubicBezTo>
                    <a:pt x="187512" y="274"/>
                    <a:pt x="187634" y="396"/>
                    <a:pt x="187755" y="396"/>
                  </a:cubicBezTo>
                  <a:close/>
                  <a:moveTo>
                    <a:pt x="186570" y="396"/>
                  </a:moveTo>
                  <a:cubicBezTo>
                    <a:pt x="186661" y="396"/>
                    <a:pt x="186722" y="335"/>
                    <a:pt x="186752" y="274"/>
                  </a:cubicBezTo>
                  <a:cubicBezTo>
                    <a:pt x="186813" y="153"/>
                    <a:pt x="186691" y="1"/>
                    <a:pt x="186570" y="1"/>
                  </a:cubicBezTo>
                  <a:lnTo>
                    <a:pt x="186175" y="1"/>
                  </a:lnTo>
                  <a:cubicBezTo>
                    <a:pt x="186083" y="1"/>
                    <a:pt x="186023" y="61"/>
                    <a:pt x="185992" y="153"/>
                  </a:cubicBezTo>
                  <a:cubicBezTo>
                    <a:pt x="185962" y="274"/>
                    <a:pt x="186053" y="396"/>
                    <a:pt x="186175" y="396"/>
                  </a:cubicBezTo>
                  <a:close/>
                  <a:moveTo>
                    <a:pt x="184989" y="396"/>
                  </a:moveTo>
                  <a:cubicBezTo>
                    <a:pt x="185080" y="396"/>
                    <a:pt x="185172" y="335"/>
                    <a:pt x="185172" y="274"/>
                  </a:cubicBezTo>
                  <a:cubicBezTo>
                    <a:pt x="185232" y="153"/>
                    <a:pt x="185141" y="1"/>
                    <a:pt x="184989" y="1"/>
                  </a:cubicBezTo>
                  <a:lnTo>
                    <a:pt x="184594" y="1"/>
                  </a:lnTo>
                  <a:cubicBezTo>
                    <a:pt x="184533" y="1"/>
                    <a:pt x="184442" y="61"/>
                    <a:pt x="184412" y="153"/>
                  </a:cubicBezTo>
                  <a:cubicBezTo>
                    <a:pt x="184381" y="274"/>
                    <a:pt x="184473" y="396"/>
                    <a:pt x="184594" y="396"/>
                  </a:cubicBezTo>
                  <a:close/>
                  <a:moveTo>
                    <a:pt x="183439" y="396"/>
                  </a:moveTo>
                  <a:cubicBezTo>
                    <a:pt x="183500" y="396"/>
                    <a:pt x="183591" y="335"/>
                    <a:pt x="183621" y="274"/>
                  </a:cubicBezTo>
                  <a:cubicBezTo>
                    <a:pt x="183652" y="153"/>
                    <a:pt x="183561" y="1"/>
                    <a:pt x="183439" y="1"/>
                  </a:cubicBezTo>
                  <a:lnTo>
                    <a:pt x="183044" y="1"/>
                  </a:lnTo>
                  <a:cubicBezTo>
                    <a:pt x="182953" y="1"/>
                    <a:pt x="182862" y="61"/>
                    <a:pt x="182831" y="153"/>
                  </a:cubicBezTo>
                  <a:cubicBezTo>
                    <a:pt x="182801" y="274"/>
                    <a:pt x="182892" y="396"/>
                    <a:pt x="183044" y="396"/>
                  </a:cubicBezTo>
                  <a:close/>
                  <a:moveTo>
                    <a:pt x="181858" y="396"/>
                  </a:moveTo>
                  <a:cubicBezTo>
                    <a:pt x="181950" y="396"/>
                    <a:pt x="182010" y="335"/>
                    <a:pt x="182041" y="274"/>
                  </a:cubicBezTo>
                  <a:cubicBezTo>
                    <a:pt x="182071" y="153"/>
                    <a:pt x="181980" y="1"/>
                    <a:pt x="181858" y="1"/>
                  </a:cubicBezTo>
                  <a:lnTo>
                    <a:pt x="181463" y="1"/>
                  </a:lnTo>
                  <a:cubicBezTo>
                    <a:pt x="181372" y="1"/>
                    <a:pt x="181311" y="61"/>
                    <a:pt x="181281" y="153"/>
                  </a:cubicBezTo>
                  <a:cubicBezTo>
                    <a:pt x="181220" y="274"/>
                    <a:pt x="181311" y="396"/>
                    <a:pt x="181463" y="396"/>
                  </a:cubicBezTo>
                  <a:close/>
                  <a:moveTo>
                    <a:pt x="180278" y="396"/>
                  </a:moveTo>
                  <a:cubicBezTo>
                    <a:pt x="180369" y="396"/>
                    <a:pt x="180430" y="335"/>
                    <a:pt x="180460" y="274"/>
                  </a:cubicBezTo>
                  <a:cubicBezTo>
                    <a:pt x="180491" y="153"/>
                    <a:pt x="180399" y="1"/>
                    <a:pt x="180278" y="1"/>
                  </a:cubicBezTo>
                  <a:lnTo>
                    <a:pt x="179883" y="1"/>
                  </a:lnTo>
                  <a:cubicBezTo>
                    <a:pt x="179792" y="1"/>
                    <a:pt x="179731" y="61"/>
                    <a:pt x="179700" y="153"/>
                  </a:cubicBezTo>
                  <a:cubicBezTo>
                    <a:pt x="179670" y="274"/>
                    <a:pt x="179761" y="396"/>
                    <a:pt x="179883" y="396"/>
                  </a:cubicBezTo>
                  <a:close/>
                  <a:moveTo>
                    <a:pt x="178697" y="396"/>
                  </a:moveTo>
                  <a:cubicBezTo>
                    <a:pt x="178789" y="396"/>
                    <a:pt x="178880" y="335"/>
                    <a:pt x="178880" y="274"/>
                  </a:cubicBezTo>
                  <a:cubicBezTo>
                    <a:pt x="178941" y="153"/>
                    <a:pt x="178849" y="1"/>
                    <a:pt x="178697" y="1"/>
                  </a:cubicBezTo>
                  <a:lnTo>
                    <a:pt x="178302" y="1"/>
                  </a:lnTo>
                  <a:cubicBezTo>
                    <a:pt x="178211" y="1"/>
                    <a:pt x="178150" y="61"/>
                    <a:pt x="178120" y="153"/>
                  </a:cubicBezTo>
                  <a:cubicBezTo>
                    <a:pt x="178089" y="274"/>
                    <a:pt x="178181" y="396"/>
                    <a:pt x="178302" y="396"/>
                  </a:cubicBezTo>
                  <a:close/>
                  <a:moveTo>
                    <a:pt x="177117" y="396"/>
                  </a:moveTo>
                  <a:cubicBezTo>
                    <a:pt x="177208" y="396"/>
                    <a:pt x="177299" y="335"/>
                    <a:pt x="177330" y="274"/>
                  </a:cubicBezTo>
                  <a:cubicBezTo>
                    <a:pt x="177360" y="153"/>
                    <a:pt x="177269" y="1"/>
                    <a:pt x="177117" y="1"/>
                  </a:cubicBezTo>
                  <a:lnTo>
                    <a:pt x="176752" y="1"/>
                  </a:lnTo>
                  <a:cubicBezTo>
                    <a:pt x="176661" y="1"/>
                    <a:pt x="176570" y="61"/>
                    <a:pt x="176539" y="153"/>
                  </a:cubicBezTo>
                  <a:cubicBezTo>
                    <a:pt x="176509" y="274"/>
                    <a:pt x="176600" y="396"/>
                    <a:pt x="176752" y="396"/>
                  </a:cubicBezTo>
                  <a:close/>
                  <a:moveTo>
                    <a:pt x="175567" y="396"/>
                  </a:moveTo>
                  <a:cubicBezTo>
                    <a:pt x="175658" y="396"/>
                    <a:pt x="175719" y="335"/>
                    <a:pt x="175749" y="274"/>
                  </a:cubicBezTo>
                  <a:cubicBezTo>
                    <a:pt x="175779" y="153"/>
                    <a:pt x="175688" y="1"/>
                    <a:pt x="175567" y="1"/>
                  </a:cubicBezTo>
                  <a:lnTo>
                    <a:pt x="175171" y="1"/>
                  </a:lnTo>
                  <a:cubicBezTo>
                    <a:pt x="175080" y="1"/>
                    <a:pt x="174989" y="61"/>
                    <a:pt x="174989" y="153"/>
                  </a:cubicBezTo>
                  <a:cubicBezTo>
                    <a:pt x="174928" y="274"/>
                    <a:pt x="175019" y="396"/>
                    <a:pt x="175171" y="396"/>
                  </a:cubicBezTo>
                  <a:close/>
                  <a:moveTo>
                    <a:pt x="173986" y="396"/>
                  </a:moveTo>
                  <a:cubicBezTo>
                    <a:pt x="174077" y="396"/>
                    <a:pt x="174138" y="335"/>
                    <a:pt x="174168" y="274"/>
                  </a:cubicBezTo>
                  <a:cubicBezTo>
                    <a:pt x="174199" y="153"/>
                    <a:pt x="174108" y="1"/>
                    <a:pt x="173986" y="1"/>
                  </a:cubicBezTo>
                  <a:lnTo>
                    <a:pt x="173591" y="1"/>
                  </a:lnTo>
                  <a:cubicBezTo>
                    <a:pt x="173500" y="1"/>
                    <a:pt x="173439" y="61"/>
                    <a:pt x="173408" y="153"/>
                  </a:cubicBezTo>
                  <a:cubicBezTo>
                    <a:pt x="173378" y="274"/>
                    <a:pt x="173469" y="396"/>
                    <a:pt x="173591" y="396"/>
                  </a:cubicBezTo>
                  <a:close/>
                  <a:moveTo>
                    <a:pt x="172405" y="396"/>
                  </a:moveTo>
                  <a:cubicBezTo>
                    <a:pt x="172497" y="396"/>
                    <a:pt x="172588" y="335"/>
                    <a:pt x="172588" y="274"/>
                  </a:cubicBezTo>
                  <a:cubicBezTo>
                    <a:pt x="172649" y="153"/>
                    <a:pt x="172557" y="1"/>
                    <a:pt x="172405" y="1"/>
                  </a:cubicBezTo>
                  <a:lnTo>
                    <a:pt x="172010" y="1"/>
                  </a:lnTo>
                  <a:cubicBezTo>
                    <a:pt x="171919" y="1"/>
                    <a:pt x="171858" y="61"/>
                    <a:pt x="171828" y="153"/>
                  </a:cubicBezTo>
                  <a:cubicBezTo>
                    <a:pt x="171798" y="274"/>
                    <a:pt x="171889" y="396"/>
                    <a:pt x="172010" y="396"/>
                  </a:cubicBezTo>
                  <a:close/>
                  <a:moveTo>
                    <a:pt x="170825" y="396"/>
                  </a:moveTo>
                  <a:cubicBezTo>
                    <a:pt x="170916" y="396"/>
                    <a:pt x="171007" y="335"/>
                    <a:pt x="171038" y="274"/>
                  </a:cubicBezTo>
                  <a:cubicBezTo>
                    <a:pt x="171068" y="153"/>
                    <a:pt x="170977" y="1"/>
                    <a:pt x="170825" y="1"/>
                  </a:cubicBezTo>
                  <a:lnTo>
                    <a:pt x="170460" y="1"/>
                  </a:lnTo>
                  <a:cubicBezTo>
                    <a:pt x="170369" y="1"/>
                    <a:pt x="170278" y="61"/>
                    <a:pt x="170247" y="153"/>
                  </a:cubicBezTo>
                  <a:cubicBezTo>
                    <a:pt x="170217" y="274"/>
                    <a:pt x="170308" y="396"/>
                    <a:pt x="170460" y="396"/>
                  </a:cubicBezTo>
                  <a:close/>
                  <a:moveTo>
                    <a:pt x="169275" y="396"/>
                  </a:moveTo>
                  <a:cubicBezTo>
                    <a:pt x="169335" y="396"/>
                    <a:pt x="169427" y="335"/>
                    <a:pt x="169457" y="274"/>
                  </a:cubicBezTo>
                  <a:cubicBezTo>
                    <a:pt x="169487" y="153"/>
                    <a:pt x="169396" y="1"/>
                    <a:pt x="169275" y="1"/>
                  </a:cubicBezTo>
                  <a:lnTo>
                    <a:pt x="168880" y="1"/>
                  </a:lnTo>
                  <a:cubicBezTo>
                    <a:pt x="168788" y="1"/>
                    <a:pt x="168697" y="61"/>
                    <a:pt x="168697" y="153"/>
                  </a:cubicBezTo>
                  <a:cubicBezTo>
                    <a:pt x="168636" y="274"/>
                    <a:pt x="168728" y="396"/>
                    <a:pt x="168880" y="396"/>
                  </a:cubicBezTo>
                  <a:close/>
                  <a:moveTo>
                    <a:pt x="167694" y="396"/>
                  </a:moveTo>
                  <a:cubicBezTo>
                    <a:pt x="167785" y="396"/>
                    <a:pt x="167846" y="335"/>
                    <a:pt x="167876" y="274"/>
                  </a:cubicBezTo>
                  <a:cubicBezTo>
                    <a:pt x="167907" y="153"/>
                    <a:pt x="167816" y="1"/>
                    <a:pt x="167694" y="1"/>
                  </a:cubicBezTo>
                  <a:lnTo>
                    <a:pt x="167299" y="1"/>
                  </a:lnTo>
                  <a:cubicBezTo>
                    <a:pt x="167208" y="1"/>
                    <a:pt x="167147" y="61"/>
                    <a:pt x="167117" y="153"/>
                  </a:cubicBezTo>
                  <a:cubicBezTo>
                    <a:pt x="167056" y="274"/>
                    <a:pt x="167177" y="396"/>
                    <a:pt x="167299" y="396"/>
                  </a:cubicBezTo>
                  <a:close/>
                  <a:moveTo>
                    <a:pt x="166114" y="396"/>
                  </a:moveTo>
                  <a:cubicBezTo>
                    <a:pt x="166205" y="396"/>
                    <a:pt x="166265" y="335"/>
                    <a:pt x="166296" y="274"/>
                  </a:cubicBezTo>
                  <a:cubicBezTo>
                    <a:pt x="166357" y="153"/>
                    <a:pt x="166265" y="1"/>
                    <a:pt x="166114" y="1"/>
                  </a:cubicBezTo>
                  <a:lnTo>
                    <a:pt x="165718" y="1"/>
                  </a:lnTo>
                  <a:cubicBezTo>
                    <a:pt x="165627" y="1"/>
                    <a:pt x="165566" y="61"/>
                    <a:pt x="165536" y="153"/>
                  </a:cubicBezTo>
                  <a:cubicBezTo>
                    <a:pt x="165506" y="274"/>
                    <a:pt x="165597" y="396"/>
                    <a:pt x="165718" y="396"/>
                  </a:cubicBezTo>
                  <a:close/>
                  <a:moveTo>
                    <a:pt x="164533" y="396"/>
                  </a:moveTo>
                  <a:cubicBezTo>
                    <a:pt x="164624" y="396"/>
                    <a:pt x="164715" y="335"/>
                    <a:pt x="164746" y="274"/>
                  </a:cubicBezTo>
                  <a:cubicBezTo>
                    <a:pt x="164776" y="153"/>
                    <a:pt x="164685" y="1"/>
                    <a:pt x="164533" y="1"/>
                  </a:cubicBezTo>
                  <a:lnTo>
                    <a:pt x="164138" y="1"/>
                  </a:lnTo>
                  <a:cubicBezTo>
                    <a:pt x="164077" y="1"/>
                    <a:pt x="163986" y="61"/>
                    <a:pt x="163955" y="153"/>
                  </a:cubicBezTo>
                  <a:cubicBezTo>
                    <a:pt x="163925" y="274"/>
                    <a:pt x="164016" y="396"/>
                    <a:pt x="164138" y="396"/>
                  </a:cubicBezTo>
                  <a:close/>
                  <a:moveTo>
                    <a:pt x="162983" y="396"/>
                  </a:moveTo>
                  <a:cubicBezTo>
                    <a:pt x="163044" y="396"/>
                    <a:pt x="163135" y="335"/>
                    <a:pt x="163165" y="274"/>
                  </a:cubicBezTo>
                  <a:cubicBezTo>
                    <a:pt x="163196" y="153"/>
                    <a:pt x="163104" y="1"/>
                    <a:pt x="162983" y="1"/>
                  </a:cubicBezTo>
                  <a:lnTo>
                    <a:pt x="162588" y="1"/>
                  </a:lnTo>
                  <a:cubicBezTo>
                    <a:pt x="162496" y="1"/>
                    <a:pt x="162405" y="61"/>
                    <a:pt x="162405" y="153"/>
                  </a:cubicBezTo>
                  <a:cubicBezTo>
                    <a:pt x="162344" y="274"/>
                    <a:pt x="162436" y="396"/>
                    <a:pt x="162588" y="396"/>
                  </a:cubicBezTo>
                  <a:close/>
                  <a:moveTo>
                    <a:pt x="161402" y="396"/>
                  </a:moveTo>
                  <a:cubicBezTo>
                    <a:pt x="161493" y="396"/>
                    <a:pt x="161554" y="335"/>
                    <a:pt x="161585" y="274"/>
                  </a:cubicBezTo>
                  <a:cubicBezTo>
                    <a:pt x="161615" y="153"/>
                    <a:pt x="161524" y="1"/>
                    <a:pt x="161402" y="1"/>
                  </a:cubicBezTo>
                  <a:lnTo>
                    <a:pt x="161007" y="1"/>
                  </a:lnTo>
                  <a:cubicBezTo>
                    <a:pt x="160916" y="1"/>
                    <a:pt x="160855" y="61"/>
                    <a:pt x="160825" y="153"/>
                  </a:cubicBezTo>
                  <a:cubicBezTo>
                    <a:pt x="160764" y="274"/>
                    <a:pt x="160885" y="396"/>
                    <a:pt x="161007" y="396"/>
                  </a:cubicBezTo>
                  <a:close/>
                  <a:moveTo>
                    <a:pt x="159822" y="396"/>
                  </a:moveTo>
                  <a:cubicBezTo>
                    <a:pt x="159913" y="396"/>
                    <a:pt x="159974" y="335"/>
                    <a:pt x="160004" y="274"/>
                  </a:cubicBezTo>
                  <a:cubicBezTo>
                    <a:pt x="160065" y="153"/>
                    <a:pt x="159943" y="1"/>
                    <a:pt x="159822" y="1"/>
                  </a:cubicBezTo>
                  <a:lnTo>
                    <a:pt x="159426" y="1"/>
                  </a:lnTo>
                  <a:cubicBezTo>
                    <a:pt x="159335" y="1"/>
                    <a:pt x="159274" y="61"/>
                    <a:pt x="159244" y="153"/>
                  </a:cubicBezTo>
                  <a:cubicBezTo>
                    <a:pt x="159214" y="274"/>
                    <a:pt x="159305" y="396"/>
                    <a:pt x="159426" y="396"/>
                  </a:cubicBezTo>
                  <a:close/>
                  <a:moveTo>
                    <a:pt x="158241" y="396"/>
                  </a:moveTo>
                  <a:cubicBezTo>
                    <a:pt x="158332" y="396"/>
                    <a:pt x="158423" y="335"/>
                    <a:pt x="158454" y="274"/>
                  </a:cubicBezTo>
                  <a:cubicBezTo>
                    <a:pt x="158484" y="153"/>
                    <a:pt x="158393" y="1"/>
                    <a:pt x="158241" y="1"/>
                  </a:cubicBezTo>
                  <a:lnTo>
                    <a:pt x="157846" y="1"/>
                  </a:lnTo>
                  <a:cubicBezTo>
                    <a:pt x="157785" y="1"/>
                    <a:pt x="157694" y="61"/>
                    <a:pt x="157664" y="153"/>
                  </a:cubicBezTo>
                  <a:cubicBezTo>
                    <a:pt x="157633" y="274"/>
                    <a:pt x="157724" y="396"/>
                    <a:pt x="157846" y="396"/>
                  </a:cubicBezTo>
                  <a:close/>
                  <a:moveTo>
                    <a:pt x="156691" y="396"/>
                  </a:moveTo>
                  <a:cubicBezTo>
                    <a:pt x="156752" y="396"/>
                    <a:pt x="156843" y="335"/>
                    <a:pt x="156873" y="274"/>
                  </a:cubicBezTo>
                  <a:cubicBezTo>
                    <a:pt x="156904" y="153"/>
                    <a:pt x="156812" y="1"/>
                    <a:pt x="156691" y="1"/>
                  </a:cubicBezTo>
                  <a:lnTo>
                    <a:pt x="156296" y="1"/>
                  </a:lnTo>
                  <a:cubicBezTo>
                    <a:pt x="156205" y="1"/>
                    <a:pt x="156113" y="61"/>
                    <a:pt x="156083" y="153"/>
                  </a:cubicBezTo>
                  <a:cubicBezTo>
                    <a:pt x="156053" y="274"/>
                    <a:pt x="156144" y="396"/>
                    <a:pt x="156296" y="396"/>
                  </a:cubicBezTo>
                  <a:close/>
                  <a:moveTo>
                    <a:pt x="155110" y="396"/>
                  </a:moveTo>
                  <a:cubicBezTo>
                    <a:pt x="155201" y="396"/>
                    <a:pt x="155262" y="335"/>
                    <a:pt x="155293" y="274"/>
                  </a:cubicBezTo>
                  <a:cubicBezTo>
                    <a:pt x="155323" y="153"/>
                    <a:pt x="155232" y="1"/>
                    <a:pt x="155110" y="1"/>
                  </a:cubicBezTo>
                  <a:lnTo>
                    <a:pt x="154715" y="1"/>
                  </a:lnTo>
                  <a:cubicBezTo>
                    <a:pt x="154624" y="1"/>
                    <a:pt x="154563" y="61"/>
                    <a:pt x="154533" y="153"/>
                  </a:cubicBezTo>
                  <a:cubicBezTo>
                    <a:pt x="154472" y="274"/>
                    <a:pt x="154594" y="396"/>
                    <a:pt x="154715" y="396"/>
                  </a:cubicBezTo>
                  <a:close/>
                  <a:moveTo>
                    <a:pt x="153530" y="396"/>
                  </a:moveTo>
                  <a:cubicBezTo>
                    <a:pt x="153621" y="396"/>
                    <a:pt x="153682" y="335"/>
                    <a:pt x="153712" y="274"/>
                  </a:cubicBezTo>
                  <a:cubicBezTo>
                    <a:pt x="153773" y="153"/>
                    <a:pt x="153651" y="1"/>
                    <a:pt x="153530" y="1"/>
                  </a:cubicBezTo>
                  <a:lnTo>
                    <a:pt x="153135" y="1"/>
                  </a:lnTo>
                  <a:cubicBezTo>
                    <a:pt x="153043" y="1"/>
                    <a:pt x="152983" y="61"/>
                    <a:pt x="152952" y="153"/>
                  </a:cubicBezTo>
                  <a:cubicBezTo>
                    <a:pt x="152922" y="274"/>
                    <a:pt x="153013" y="396"/>
                    <a:pt x="153135" y="396"/>
                  </a:cubicBezTo>
                  <a:close/>
                  <a:moveTo>
                    <a:pt x="151949" y="396"/>
                  </a:moveTo>
                  <a:cubicBezTo>
                    <a:pt x="152040" y="396"/>
                    <a:pt x="152131" y="335"/>
                    <a:pt x="152131" y="274"/>
                  </a:cubicBezTo>
                  <a:cubicBezTo>
                    <a:pt x="152192" y="153"/>
                    <a:pt x="152101" y="1"/>
                    <a:pt x="151949" y="1"/>
                  </a:cubicBezTo>
                  <a:lnTo>
                    <a:pt x="151554" y="1"/>
                  </a:lnTo>
                  <a:cubicBezTo>
                    <a:pt x="151493" y="1"/>
                    <a:pt x="151402" y="61"/>
                    <a:pt x="151372" y="153"/>
                  </a:cubicBezTo>
                  <a:cubicBezTo>
                    <a:pt x="151341" y="274"/>
                    <a:pt x="151432" y="396"/>
                    <a:pt x="151554" y="396"/>
                  </a:cubicBezTo>
                  <a:close/>
                  <a:moveTo>
                    <a:pt x="150399" y="396"/>
                  </a:moveTo>
                  <a:cubicBezTo>
                    <a:pt x="150460" y="396"/>
                    <a:pt x="150551" y="335"/>
                    <a:pt x="150581" y="274"/>
                  </a:cubicBezTo>
                  <a:cubicBezTo>
                    <a:pt x="150612" y="153"/>
                    <a:pt x="150521" y="1"/>
                    <a:pt x="150399" y="1"/>
                  </a:cubicBezTo>
                  <a:lnTo>
                    <a:pt x="150004" y="1"/>
                  </a:lnTo>
                  <a:cubicBezTo>
                    <a:pt x="149913" y="1"/>
                    <a:pt x="149821" y="61"/>
                    <a:pt x="149791" y="153"/>
                  </a:cubicBezTo>
                  <a:cubicBezTo>
                    <a:pt x="149761" y="274"/>
                    <a:pt x="149852" y="396"/>
                    <a:pt x="150004" y="396"/>
                  </a:cubicBezTo>
                  <a:close/>
                  <a:moveTo>
                    <a:pt x="148818" y="396"/>
                  </a:moveTo>
                  <a:cubicBezTo>
                    <a:pt x="148910" y="396"/>
                    <a:pt x="148970" y="335"/>
                    <a:pt x="149001" y="274"/>
                  </a:cubicBezTo>
                  <a:cubicBezTo>
                    <a:pt x="149031" y="153"/>
                    <a:pt x="148940" y="1"/>
                    <a:pt x="148818" y="1"/>
                  </a:cubicBezTo>
                  <a:lnTo>
                    <a:pt x="148423" y="1"/>
                  </a:lnTo>
                  <a:cubicBezTo>
                    <a:pt x="148332" y="1"/>
                    <a:pt x="148271" y="61"/>
                    <a:pt x="148241" y="153"/>
                  </a:cubicBezTo>
                  <a:cubicBezTo>
                    <a:pt x="148180" y="274"/>
                    <a:pt x="148271" y="396"/>
                    <a:pt x="148423" y="396"/>
                  </a:cubicBezTo>
                  <a:close/>
                  <a:moveTo>
                    <a:pt x="147238" y="396"/>
                  </a:moveTo>
                  <a:cubicBezTo>
                    <a:pt x="147329" y="396"/>
                    <a:pt x="147390" y="335"/>
                    <a:pt x="147420" y="274"/>
                  </a:cubicBezTo>
                  <a:cubicBezTo>
                    <a:pt x="147481" y="153"/>
                    <a:pt x="147359" y="1"/>
                    <a:pt x="147238" y="1"/>
                  </a:cubicBezTo>
                  <a:lnTo>
                    <a:pt x="146843" y="1"/>
                  </a:lnTo>
                  <a:cubicBezTo>
                    <a:pt x="146751" y="1"/>
                    <a:pt x="146691" y="61"/>
                    <a:pt x="146660" y="153"/>
                  </a:cubicBezTo>
                  <a:cubicBezTo>
                    <a:pt x="146630" y="274"/>
                    <a:pt x="146721" y="396"/>
                    <a:pt x="146843" y="396"/>
                  </a:cubicBezTo>
                  <a:close/>
                  <a:moveTo>
                    <a:pt x="145657" y="396"/>
                  </a:moveTo>
                  <a:cubicBezTo>
                    <a:pt x="145748" y="396"/>
                    <a:pt x="145840" y="335"/>
                    <a:pt x="145840" y="274"/>
                  </a:cubicBezTo>
                  <a:cubicBezTo>
                    <a:pt x="145900" y="153"/>
                    <a:pt x="145809" y="1"/>
                    <a:pt x="145657" y="1"/>
                  </a:cubicBezTo>
                  <a:lnTo>
                    <a:pt x="145262" y="1"/>
                  </a:lnTo>
                  <a:cubicBezTo>
                    <a:pt x="145201" y="1"/>
                    <a:pt x="145110" y="61"/>
                    <a:pt x="145080" y="153"/>
                  </a:cubicBezTo>
                  <a:cubicBezTo>
                    <a:pt x="145049" y="274"/>
                    <a:pt x="145140" y="396"/>
                    <a:pt x="145262" y="396"/>
                  </a:cubicBezTo>
                  <a:close/>
                  <a:moveTo>
                    <a:pt x="144107" y="396"/>
                  </a:moveTo>
                  <a:cubicBezTo>
                    <a:pt x="144168" y="396"/>
                    <a:pt x="144259" y="335"/>
                    <a:pt x="144289" y="274"/>
                  </a:cubicBezTo>
                  <a:cubicBezTo>
                    <a:pt x="144320" y="153"/>
                    <a:pt x="144229" y="1"/>
                    <a:pt x="144107" y="1"/>
                  </a:cubicBezTo>
                  <a:lnTo>
                    <a:pt x="143712" y="1"/>
                  </a:lnTo>
                  <a:cubicBezTo>
                    <a:pt x="143621" y="1"/>
                    <a:pt x="143530" y="61"/>
                    <a:pt x="143499" y="153"/>
                  </a:cubicBezTo>
                  <a:cubicBezTo>
                    <a:pt x="143469" y="274"/>
                    <a:pt x="143560" y="396"/>
                    <a:pt x="143712" y="396"/>
                  </a:cubicBezTo>
                  <a:close/>
                  <a:moveTo>
                    <a:pt x="142526" y="396"/>
                  </a:moveTo>
                  <a:cubicBezTo>
                    <a:pt x="142618" y="396"/>
                    <a:pt x="142678" y="335"/>
                    <a:pt x="142709" y="274"/>
                  </a:cubicBezTo>
                  <a:cubicBezTo>
                    <a:pt x="142739" y="153"/>
                    <a:pt x="142648" y="1"/>
                    <a:pt x="142526" y="1"/>
                  </a:cubicBezTo>
                  <a:lnTo>
                    <a:pt x="142131" y="1"/>
                  </a:lnTo>
                  <a:cubicBezTo>
                    <a:pt x="142040" y="1"/>
                    <a:pt x="141979" y="61"/>
                    <a:pt x="141949" y="153"/>
                  </a:cubicBezTo>
                  <a:cubicBezTo>
                    <a:pt x="141888" y="274"/>
                    <a:pt x="141979" y="396"/>
                    <a:pt x="142131" y="396"/>
                  </a:cubicBezTo>
                  <a:close/>
                  <a:moveTo>
                    <a:pt x="140946" y="396"/>
                  </a:moveTo>
                  <a:cubicBezTo>
                    <a:pt x="141037" y="396"/>
                    <a:pt x="141098" y="335"/>
                    <a:pt x="141128" y="274"/>
                  </a:cubicBezTo>
                  <a:cubicBezTo>
                    <a:pt x="141189" y="153"/>
                    <a:pt x="141067" y="1"/>
                    <a:pt x="140946" y="1"/>
                  </a:cubicBezTo>
                  <a:lnTo>
                    <a:pt x="140551" y="1"/>
                  </a:lnTo>
                  <a:cubicBezTo>
                    <a:pt x="140460" y="1"/>
                    <a:pt x="140399" y="61"/>
                    <a:pt x="140368" y="153"/>
                  </a:cubicBezTo>
                  <a:cubicBezTo>
                    <a:pt x="140338" y="274"/>
                    <a:pt x="140429" y="396"/>
                    <a:pt x="140551" y="396"/>
                  </a:cubicBezTo>
                  <a:close/>
                  <a:moveTo>
                    <a:pt x="139365" y="396"/>
                  </a:moveTo>
                  <a:cubicBezTo>
                    <a:pt x="139456" y="396"/>
                    <a:pt x="139548" y="335"/>
                    <a:pt x="139548" y="274"/>
                  </a:cubicBezTo>
                  <a:cubicBezTo>
                    <a:pt x="139608" y="153"/>
                    <a:pt x="139517" y="1"/>
                    <a:pt x="139365" y="1"/>
                  </a:cubicBezTo>
                  <a:lnTo>
                    <a:pt x="138970" y="1"/>
                  </a:lnTo>
                  <a:cubicBezTo>
                    <a:pt x="138879" y="1"/>
                    <a:pt x="138818" y="61"/>
                    <a:pt x="138788" y="153"/>
                  </a:cubicBezTo>
                  <a:cubicBezTo>
                    <a:pt x="138757" y="274"/>
                    <a:pt x="138849" y="396"/>
                    <a:pt x="138970" y="396"/>
                  </a:cubicBezTo>
                  <a:close/>
                  <a:moveTo>
                    <a:pt x="137785" y="396"/>
                  </a:moveTo>
                  <a:cubicBezTo>
                    <a:pt x="137876" y="396"/>
                    <a:pt x="137967" y="335"/>
                    <a:pt x="137997" y="274"/>
                  </a:cubicBezTo>
                  <a:cubicBezTo>
                    <a:pt x="138028" y="153"/>
                    <a:pt x="137937" y="1"/>
                    <a:pt x="137785" y="1"/>
                  </a:cubicBezTo>
                  <a:lnTo>
                    <a:pt x="137420" y="1"/>
                  </a:lnTo>
                  <a:cubicBezTo>
                    <a:pt x="137329" y="1"/>
                    <a:pt x="137238" y="61"/>
                    <a:pt x="137207" y="153"/>
                  </a:cubicBezTo>
                  <a:cubicBezTo>
                    <a:pt x="137177" y="274"/>
                    <a:pt x="137268" y="396"/>
                    <a:pt x="137420" y="396"/>
                  </a:cubicBezTo>
                  <a:close/>
                  <a:moveTo>
                    <a:pt x="136235" y="396"/>
                  </a:moveTo>
                  <a:cubicBezTo>
                    <a:pt x="136326" y="396"/>
                    <a:pt x="136387" y="335"/>
                    <a:pt x="136417" y="274"/>
                  </a:cubicBezTo>
                  <a:cubicBezTo>
                    <a:pt x="136447" y="153"/>
                    <a:pt x="136356" y="1"/>
                    <a:pt x="136235" y="1"/>
                  </a:cubicBezTo>
                  <a:lnTo>
                    <a:pt x="135839" y="1"/>
                  </a:lnTo>
                  <a:cubicBezTo>
                    <a:pt x="135748" y="1"/>
                    <a:pt x="135657" y="61"/>
                    <a:pt x="135657" y="153"/>
                  </a:cubicBezTo>
                  <a:cubicBezTo>
                    <a:pt x="135596" y="274"/>
                    <a:pt x="135687" y="396"/>
                    <a:pt x="135839" y="396"/>
                  </a:cubicBezTo>
                  <a:close/>
                  <a:moveTo>
                    <a:pt x="134654" y="396"/>
                  </a:moveTo>
                  <a:cubicBezTo>
                    <a:pt x="134745" y="396"/>
                    <a:pt x="134806" y="335"/>
                    <a:pt x="134836" y="274"/>
                  </a:cubicBezTo>
                  <a:cubicBezTo>
                    <a:pt x="134867" y="153"/>
                    <a:pt x="134776" y="1"/>
                    <a:pt x="134654" y="1"/>
                  </a:cubicBezTo>
                  <a:lnTo>
                    <a:pt x="134259" y="1"/>
                  </a:lnTo>
                  <a:cubicBezTo>
                    <a:pt x="134168" y="1"/>
                    <a:pt x="134107" y="61"/>
                    <a:pt x="134076" y="153"/>
                  </a:cubicBezTo>
                  <a:cubicBezTo>
                    <a:pt x="134046" y="274"/>
                    <a:pt x="134137" y="396"/>
                    <a:pt x="134259" y="396"/>
                  </a:cubicBezTo>
                  <a:close/>
                  <a:moveTo>
                    <a:pt x="133073" y="396"/>
                  </a:moveTo>
                  <a:cubicBezTo>
                    <a:pt x="133165" y="396"/>
                    <a:pt x="133256" y="335"/>
                    <a:pt x="133256" y="274"/>
                  </a:cubicBezTo>
                  <a:cubicBezTo>
                    <a:pt x="133317" y="153"/>
                    <a:pt x="133225" y="1"/>
                    <a:pt x="133073" y="1"/>
                  </a:cubicBezTo>
                  <a:lnTo>
                    <a:pt x="132678" y="1"/>
                  </a:lnTo>
                  <a:cubicBezTo>
                    <a:pt x="132587" y="1"/>
                    <a:pt x="132526" y="61"/>
                    <a:pt x="132496" y="153"/>
                  </a:cubicBezTo>
                  <a:cubicBezTo>
                    <a:pt x="132465" y="274"/>
                    <a:pt x="132557" y="396"/>
                    <a:pt x="132678" y="396"/>
                  </a:cubicBezTo>
                  <a:close/>
                  <a:moveTo>
                    <a:pt x="131493" y="396"/>
                  </a:moveTo>
                  <a:cubicBezTo>
                    <a:pt x="131584" y="396"/>
                    <a:pt x="131675" y="335"/>
                    <a:pt x="131706" y="274"/>
                  </a:cubicBezTo>
                  <a:cubicBezTo>
                    <a:pt x="131736" y="153"/>
                    <a:pt x="131645" y="1"/>
                    <a:pt x="131493" y="1"/>
                  </a:cubicBezTo>
                  <a:lnTo>
                    <a:pt x="131128" y="1"/>
                  </a:lnTo>
                  <a:lnTo>
                    <a:pt x="130733" y="1"/>
                  </a:lnTo>
                  <a:cubicBezTo>
                    <a:pt x="130642" y="1"/>
                    <a:pt x="130551" y="61"/>
                    <a:pt x="130520" y="153"/>
                  </a:cubicBezTo>
                  <a:cubicBezTo>
                    <a:pt x="130490" y="274"/>
                    <a:pt x="130581" y="396"/>
                    <a:pt x="130733" y="396"/>
                  </a:cubicBezTo>
                  <a:lnTo>
                    <a:pt x="131128" y="396"/>
                  </a:lnTo>
                  <a:close/>
                  <a:moveTo>
                    <a:pt x="261860" y="82129"/>
                  </a:moveTo>
                  <a:cubicBezTo>
                    <a:pt x="261860" y="82221"/>
                    <a:pt x="261890" y="82312"/>
                    <a:pt x="261982" y="82312"/>
                  </a:cubicBezTo>
                  <a:cubicBezTo>
                    <a:pt x="262103" y="82373"/>
                    <a:pt x="262225" y="82281"/>
                    <a:pt x="262225" y="82129"/>
                  </a:cubicBezTo>
                  <a:lnTo>
                    <a:pt x="262225" y="81734"/>
                  </a:lnTo>
                  <a:cubicBezTo>
                    <a:pt x="262225" y="81673"/>
                    <a:pt x="262194" y="81582"/>
                    <a:pt x="262103" y="81552"/>
                  </a:cubicBezTo>
                  <a:cubicBezTo>
                    <a:pt x="261982" y="81521"/>
                    <a:pt x="261860" y="81613"/>
                    <a:pt x="261860" y="81734"/>
                  </a:cubicBezTo>
                  <a:close/>
                  <a:moveTo>
                    <a:pt x="261860" y="80579"/>
                  </a:moveTo>
                  <a:cubicBezTo>
                    <a:pt x="261860" y="80640"/>
                    <a:pt x="261890" y="80731"/>
                    <a:pt x="261982" y="80762"/>
                  </a:cubicBezTo>
                  <a:cubicBezTo>
                    <a:pt x="262103" y="80792"/>
                    <a:pt x="262225" y="80701"/>
                    <a:pt x="262225" y="80579"/>
                  </a:cubicBezTo>
                  <a:lnTo>
                    <a:pt x="262225" y="80184"/>
                  </a:lnTo>
                  <a:cubicBezTo>
                    <a:pt x="262225" y="80093"/>
                    <a:pt x="262194" y="80002"/>
                    <a:pt x="262103" y="80002"/>
                  </a:cubicBezTo>
                  <a:cubicBezTo>
                    <a:pt x="261982" y="79941"/>
                    <a:pt x="261860" y="80032"/>
                    <a:pt x="261860" y="80184"/>
                  </a:cubicBezTo>
                  <a:close/>
                  <a:moveTo>
                    <a:pt x="261860" y="78999"/>
                  </a:moveTo>
                  <a:cubicBezTo>
                    <a:pt x="261860" y="79090"/>
                    <a:pt x="261890" y="79151"/>
                    <a:pt x="261982" y="79181"/>
                  </a:cubicBezTo>
                  <a:cubicBezTo>
                    <a:pt x="262103" y="79211"/>
                    <a:pt x="262225" y="79120"/>
                    <a:pt x="262225" y="78999"/>
                  </a:cubicBezTo>
                  <a:lnTo>
                    <a:pt x="262225" y="78604"/>
                  </a:lnTo>
                  <a:cubicBezTo>
                    <a:pt x="262225" y="78512"/>
                    <a:pt x="262194" y="78452"/>
                    <a:pt x="262103" y="78421"/>
                  </a:cubicBezTo>
                  <a:cubicBezTo>
                    <a:pt x="261982" y="78360"/>
                    <a:pt x="261860" y="78482"/>
                    <a:pt x="261860" y="78604"/>
                  </a:cubicBezTo>
                  <a:close/>
                  <a:moveTo>
                    <a:pt x="261860" y="77418"/>
                  </a:moveTo>
                  <a:cubicBezTo>
                    <a:pt x="261860" y="77509"/>
                    <a:pt x="261890" y="77570"/>
                    <a:pt x="261982" y="77600"/>
                  </a:cubicBezTo>
                  <a:cubicBezTo>
                    <a:pt x="262103" y="77661"/>
                    <a:pt x="262225" y="77570"/>
                    <a:pt x="262225" y="77418"/>
                  </a:cubicBezTo>
                  <a:lnTo>
                    <a:pt x="262225" y="77023"/>
                  </a:lnTo>
                  <a:cubicBezTo>
                    <a:pt x="262225" y="76932"/>
                    <a:pt x="262194" y="76871"/>
                    <a:pt x="262103" y="76841"/>
                  </a:cubicBezTo>
                  <a:cubicBezTo>
                    <a:pt x="261982" y="76810"/>
                    <a:pt x="261860" y="76901"/>
                    <a:pt x="261860" y="77023"/>
                  </a:cubicBezTo>
                  <a:close/>
                  <a:moveTo>
                    <a:pt x="261860" y="75838"/>
                  </a:moveTo>
                  <a:cubicBezTo>
                    <a:pt x="261860" y="75929"/>
                    <a:pt x="261890" y="76020"/>
                    <a:pt x="261982" y="76050"/>
                  </a:cubicBezTo>
                  <a:cubicBezTo>
                    <a:pt x="262103" y="76081"/>
                    <a:pt x="262225" y="75989"/>
                    <a:pt x="262225" y="75838"/>
                  </a:cubicBezTo>
                  <a:lnTo>
                    <a:pt x="262225" y="75442"/>
                  </a:lnTo>
                  <a:cubicBezTo>
                    <a:pt x="262225" y="75382"/>
                    <a:pt x="262194" y="75290"/>
                    <a:pt x="262103" y="75260"/>
                  </a:cubicBezTo>
                  <a:cubicBezTo>
                    <a:pt x="261982" y="75230"/>
                    <a:pt x="261860" y="75321"/>
                    <a:pt x="261860" y="75442"/>
                  </a:cubicBezTo>
                  <a:close/>
                  <a:moveTo>
                    <a:pt x="261860" y="74287"/>
                  </a:moveTo>
                  <a:cubicBezTo>
                    <a:pt x="261860" y="74379"/>
                    <a:pt x="261890" y="74439"/>
                    <a:pt x="261982" y="74470"/>
                  </a:cubicBezTo>
                  <a:cubicBezTo>
                    <a:pt x="262103" y="74500"/>
                    <a:pt x="262225" y="74409"/>
                    <a:pt x="262225" y="74287"/>
                  </a:cubicBezTo>
                  <a:lnTo>
                    <a:pt x="262225" y="73892"/>
                  </a:lnTo>
                  <a:cubicBezTo>
                    <a:pt x="262225" y="73801"/>
                    <a:pt x="262194" y="73710"/>
                    <a:pt x="262103" y="73710"/>
                  </a:cubicBezTo>
                  <a:cubicBezTo>
                    <a:pt x="261982" y="73649"/>
                    <a:pt x="261860" y="73740"/>
                    <a:pt x="261860" y="73892"/>
                  </a:cubicBezTo>
                  <a:close/>
                  <a:moveTo>
                    <a:pt x="261860" y="72707"/>
                  </a:moveTo>
                  <a:cubicBezTo>
                    <a:pt x="261860" y="72798"/>
                    <a:pt x="261890" y="72859"/>
                    <a:pt x="261982" y="72889"/>
                  </a:cubicBezTo>
                  <a:cubicBezTo>
                    <a:pt x="262103" y="72920"/>
                    <a:pt x="262225" y="72828"/>
                    <a:pt x="262225" y="72707"/>
                  </a:cubicBezTo>
                  <a:lnTo>
                    <a:pt x="262225" y="72312"/>
                  </a:lnTo>
                  <a:cubicBezTo>
                    <a:pt x="262225" y="72220"/>
                    <a:pt x="262194" y="72160"/>
                    <a:pt x="262103" y="72129"/>
                  </a:cubicBezTo>
                  <a:cubicBezTo>
                    <a:pt x="261982" y="72099"/>
                    <a:pt x="261860" y="72190"/>
                    <a:pt x="261860" y="72312"/>
                  </a:cubicBezTo>
                  <a:close/>
                  <a:moveTo>
                    <a:pt x="261860" y="71126"/>
                  </a:moveTo>
                  <a:cubicBezTo>
                    <a:pt x="261860" y="71217"/>
                    <a:pt x="261890" y="71309"/>
                    <a:pt x="261982" y="71309"/>
                  </a:cubicBezTo>
                  <a:cubicBezTo>
                    <a:pt x="262103" y="71369"/>
                    <a:pt x="262225" y="71278"/>
                    <a:pt x="262225" y="71126"/>
                  </a:cubicBezTo>
                  <a:lnTo>
                    <a:pt x="262225" y="70731"/>
                  </a:lnTo>
                  <a:cubicBezTo>
                    <a:pt x="262225" y="70640"/>
                    <a:pt x="262194" y="70579"/>
                    <a:pt x="262103" y="70549"/>
                  </a:cubicBezTo>
                  <a:cubicBezTo>
                    <a:pt x="261982" y="70518"/>
                    <a:pt x="261860" y="70609"/>
                    <a:pt x="261860" y="70731"/>
                  </a:cubicBezTo>
                  <a:close/>
                  <a:moveTo>
                    <a:pt x="261860" y="69576"/>
                  </a:moveTo>
                  <a:cubicBezTo>
                    <a:pt x="261860" y="69637"/>
                    <a:pt x="261890" y="69728"/>
                    <a:pt x="261982" y="69758"/>
                  </a:cubicBezTo>
                  <a:cubicBezTo>
                    <a:pt x="262103" y="69789"/>
                    <a:pt x="262225" y="69698"/>
                    <a:pt x="262225" y="69576"/>
                  </a:cubicBezTo>
                  <a:lnTo>
                    <a:pt x="262225" y="69181"/>
                  </a:lnTo>
                  <a:cubicBezTo>
                    <a:pt x="262225" y="69090"/>
                    <a:pt x="262194" y="68999"/>
                    <a:pt x="262103" y="68968"/>
                  </a:cubicBezTo>
                  <a:cubicBezTo>
                    <a:pt x="261982" y="68938"/>
                    <a:pt x="261860" y="69029"/>
                    <a:pt x="261860" y="69181"/>
                  </a:cubicBezTo>
                  <a:close/>
                  <a:moveTo>
                    <a:pt x="261860" y="67995"/>
                  </a:moveTo>
                  <a:cubicBezTo>
                    <a:pt x="261860" y="68087"/>
                    <a:pt x="261890" y="68147"/>
                    <a:pt x="261982" y="68178"/>
                  </a:cubicBezTo>
                  <a:cubicBezTo>
                    <a:pt x="262103" y="68208"/>
                    <a:pt x="262225" y="68117"/>
                    <a:pt x="262225" y="67995"/>
                  </a:cubicBezTo>
                  <a:lnTo>
                    <a:pt x="262225" y="67600"/>
                  </a:lnTo>
                  <a:cubicBezTo>
                    <a:pt x="262225" y="67509"/>
                    <a:pt x="262194" y="67448"/>
                    <a:pt x="262103" y="67418"/>
                  </a:cubicBezTo>
                  <a:cubicBezTo>
                    <a:pt x="261982" y="67357"/>
                    <a:pt x="261860" y="67448"/>
                    <a:pt x="261860" y="67600"/>
                  </a:cubicBezTo>
                  <a:close/>
                  <a:moveTo>
                    <a:pt x="261860" y="66415"/>
                  </a:moveTo>
                  <a:cubicBezTo>
                    <a:pt x="261860" y="66506"/>
                    <a:pt x="261890" y="66567"/>
                    <a:pt x="261982" y="66597"/>
                  </a:cubicBezTo>
                  <a:cubicBezTo>
                    <a:pt x="262103" y="66658"/>
                    <a:pt x="262225" y="66536"/>
                    <a:pt x="262225" y="66415"/>
                  </a:cubicBezTo>
                  <a:lnTo>
                    <a:pt x="262225" y="66020"/>
                  </a:lnTo>
                  <a:cubicBezTo>
                    <a:pt x="262225" y="65929"/>
                    <a:pt x="262194" y="65868"/>
                    <a:pt x="262103" y="65837"/>
                  </a:cubicBezTo>
                  <a:cubicBezTo>
                    <a:pt x="261982" y="65807"/>
                    <a:pt x="261860" y="65898"/>
                    <a:pt x="261860" y="66020"/>
                  </a:cubicBezTo>
                  <a:close/>
                  <a:moveTo>
                    <a:pt x="261860" y="64834"/>
                  </a:moveTo>
                  <a:cubicBezTo>
                    <a:pt x="261860" y="64926"/>
                    <a:pt x="261890" y="65017"/>
                    <a:pt x="261982" y="65017"/>
                  </a:cubicBezTo>
                  <a:cubicBezTo>
                    <a:pt x="262103" y="65077"/>
                    <a:pt x="262225" y="64986"/>
                    <a:pt x="262225" y="64834"/>
                  </a:cubicBezTo>
                  <a:lnTo>
                    <a:pt x="262225" y="64439"/>
                  </a:lnTo>
                  <a:cubicBezTo>
                    <a:pt x="262225" y="64378"/>
                    <a:pt x="262194" y="64287"/>
                    <a:pt x="262103" y="64257"/>
                  </a:cubicBezTo>
                  <a:cubicBezTo>
                    <a:pt x="261982" y="64226"/>
                    <a:pt x="261860" y="64318"/>
                    <a:pt x="261860" y="64439"/>
                  </a:cubicBezTo>
                  <a:close/>
                  <a:moveTo>
                    <a:pt x="261860" y="63284"/>
                  </a:moveTo>
                  <a:cubicBezTo>
                    <a:pt x="261860" y="63345"/>
                    <a:pt x="261890" y="63436"/>
                    <a:pt x="261982" y="63467"/>
                  </a:cubicBezTo>
                  <a:cubicBezTo>
                    <a:pt x="262103" y="63497"/>
                    <a:pt x="262225" y="63406"/>
                    <a:pt x="262225" y="63284"/>
                  </a:cubicBezTo>
                  <a:lnTo>
                    <a:pt x="262225" y="62889"/>
                  </a:lnTo>
                  <a:cubicBezTo>
                    <a:pt x="262225" y="62798"/>
                    <a:pt x="262194" y="62707"/>
                    <a:pt x="262103" y="62707"/>
                  </a:cubicBezTo>
                  <a:cubicBezTo>
                    <a:pt x="261982" y="62646"/>
                    <a:pt x="261860" y="62737"/>
                    <a:pt x="261860" y="62889"/>
                  </a:cubicBezTo>
                  <a:close/>
                  <a:moveTo>
                    <a:pt x="261860" y="61704"/>
                  </a:moveTo>
                  <a:cubicBezTo>
                    <a:pt x="261860" y="61795"/>
                    <a:pt x="261890" y="61856"/>
                    <a:pt x="261982" y="61886"/>
                  </a:cubicBezTo>
                  <a:cubicBezTo>
                    <a:pt x="262103" y="61916"/>
                    <a:pt x="262225" y="61825"/>
                    <a:pt x="262225" y="61704"/>
                  </a:cubicBezTo>
                  <a:lnTo>
                    <a:pt x="262225" y="61308"/>
                  </a:lnTo>
                  <a:cubicBezTo>
                    <a:pt x="262225" y="61217"/>
                    <a:pt x="262194" y="61156"/>
                    <a:pt x="262103" y="61126"/>
                  </a:cubicBezTo>
                  <a:cubicBezTo>
                    <a:pt x="261982" y="61065"/>
                    <a:pt x="261860" y="61187"/>
                    <a:pt x="261860" y="61308"/>
                  </a:cubicBezTo>
                  <a:close/>
                  <a:moveTo>
                    <a:pt x="261860" y="60123"/>
                  </a:moveTo>
                  <a:cubicBezTo>
                    <a:pt x="261860" y="60214"/>
                    <a:pt x="261890" y="60275"/>
                    <a:pt x="261982" y="60305"/>
                  </a:cubicBezTo>
                  <a:cubicBezTo>
                    <a:pt x="262103" y="60366"/>
                    <a:pt x="262225" y="60275"/>
                    <a:pt x="262225" y="60123"/>
                  </a:cubicBezTo>
                  <a:lnTo>
                    <a:pt x="262225" y="59728"/>
                  </a:lnTo>
                  <a:cubicBezTo>
                    <a:pt x="262225" y="59637"/>
                    <a:pt x="262194" y="59576"/>
                    <a:pt x="262103" y="59545"/>
                  </a:cubicBezTo>
                  <a:cubicBezTo>
                    <a:pt x="261982" y="59515"/>
                    <a:pt x="261860" y="59606"/>
                    <a:pt x="261860" y="59728"/>
                  </a:cubicBezTo>
                  <a:close/>
                  <a:moveTo>
                    <a:pt x="261860" y="58542"/>
                  </a:moveTo>
                  <a:cubicBezTo>
                    <a:pt x="261860" y="58634"/>
                    <a:pt x="261890" y="58725"/>
                    <a:pt x="261982" y="58755"/>
                  </a:cubicBezTo>
                  <a:cubicBezTo>
                    <a:pt x="262103" y="58786"/>
                    <a:pt x="262225" y="58694"/>
                    <a:pt x="262225" y="58542"/>
                  </a:cubicBezTo>
                  <a:lnTo>
                    <a:pt x="262225" y="58147"/>
                  </a:lnTo>
                  <a:cubicBezTo>
                    <a:pt x="262225" y="58086"/>
                    <a:pt x="262194" y="57995"/>
                    <a:pt x="262103" y="57965"/>
                  </a:cubicBezTo>
                  <a:cubicBezTo>
                    <a:pt x="261982" y="57935"/>
                    <a:pt x="261860" y="58026"/>
                    <a:pt x="261860" y="58147"/>
                  </a:cubicBezTo>
                  <a:close/>
                  <a:moveTo>
                    <a:pt x="261860" y="56992"/>
                  </a:moveTo>
                  <a:cubicBezTo>
                    <a:pt x="261860" y="57083"/>
                    <a:pt x="261890" y="57144"/>
                    <a:pt x="261982" y="57175"/>
                  </a:cubicBezTo>
                  <a:cubicBezTo>
                    <a:pt x="262103" y="57205"/>
                    <a:pt x="262225" y="57114"/>
                    <a:pt x="262225" y="56992"/>
                  </a:cubicBezTo>
                  <a:lnTo>
                    <a:pt x="262225" y="56597"/>
                  </a:lnTo>
                  <a:cubicBezTo>
                    <a:pt x="262225" y="56506"/>
                    <a:pt x="262194" y="56415"/>
                    <a:pt x="262103" y="56415"/>
                  </a:cubicBezTo>
                  <a:cubicBezTo>
                    <a:pt x="261982" y="56354"/>
                    <a:pt x="261860" y="56445"/>
                    <a:pt x="261860" y="56597"/>
                  </a:cubicBezTo>
                  <a:close/>
                  <a:moveTo>
                    <a:pt x="261860" y="55412"/>
                  </a:moveTo>
                  <a:cubicBezTo>
                    <a:pt x="261860" y="55503"/>
                    <a:pt x="261890" y="55564"/>
                    <a:pt x="261982" y="55594"/>
                  </a:cubicBezTo>
                  <a:cubicBezTo>
                    <a:pt x="262103" y="55624"/>
                    <a:pt x="262225" y="55533"/>
                    <a:pt x="262225" y="55412"/>
                  </a:cubicBezTo>
                  <a:lnTo>
                    <a:pt x="262225" y="55017"/>
                  </a:lnTo>
                  <a:cubicBezTo>
                    <a:pt x="262225" y="54925"/>
                    <a:pt x="262194" y="54865"/>
                    <a:pt x="262103" y="54834"/>
                  </a:cubicBezTo>
                  <a:cubicBezTo>
                    <a:pt x="261982" y="54804"/>
                    <a:pt x="261860" y="54895"/>
                    <a:pt x="261860" y="55017"/>
                  </a:cubicBezTo>
                  <a:close/>
                  <a:moveTo>
                    <a:pt x="261860" y="53831"/>
                  </a:moveTo>
                  <a:cubicBezTo>
                    <a:pt x="261860" y="53922"/>
                    <a:pt x="261890" y="54013"/>
                    <a:pt x="261982" y="54013"/>
                  </a:cubicBezTo>
                  <a:cubicBezTo>
                    <a:pt x="262103" y="54074"/>
                    <a:pt x="262225" y="53983"/>
                    <a:pt x="262225" y="53831"/>
                  </a:cubicBezTo>
                  <a:lnTo>
                    <a:pt x="262225" y="53436"/>
                  </a:lnTo>
                  <a:cubicBezTo>
                    <a:pt x="262225" y="53375"/>
                    <a:pt x="262194" y="53284"/>
                    <a:pt x="262103" y="53254"/>
                  </a:cubicBezTo>
                  <a:cubicBezTo>
                    <a:pt x="261982" y="53223"/>
                    <a:pt x="261860" y="53314"/>
                    <a:pt x="261860" y="53436"/>
                  </a:cubicBezTo>
                  <a:close/>
                  <a:moveTo>
                    <a:pt x="261860" y="52281"/>
                  </a:moveTo>
                  <a:cubicBezTo>
                    <a:pt x="261860" y="52342"/>
                    <a:pt x="261890" y="52433"/>
                    <a:pt x="261982" y="52463"/>
                  </a:cubicBezTo>
                  <a:cubicBezTo>
                    <a:pt x="262103" y="52494"/>
                    <a:pt x="262225" y="52403"/>
                    <a:pt x="262225" y="52281"/>
                  </a:cubicBezTo>
                  <a:lnTo>
                    <a:pt x="262225" y="51886"/>
                  </a:lnTo>
                  <a:cubicBezTo>
                    <a:pt x="262225" y="51795"/>
                    <a:pt x="262194" y="51703"/>
                    <a:pt x="262103" y="51673"/>
                  </a:cubicBezTo>
                  <a:cubicBezTo>
                    <a:pt x="261982" y="51643"/>
                    <a:pt x="261860" y="51734"/>
                    <a:pt x="261860" y="51886"/>
                  </a:cubicBezTo>
                  <a:close/>
                  <a:moveTo>
                    <a:pt x="261860" y="50700"/>
                  </a:moveTo>
                  <a:cubicBezTo>
                    <a:pt x="261860" y="50792"/>
                    <a:pt x="261890" y="50852"/>
                    <a:pt x="261982" y="50883"/>
                  </a:cubicBezTo>
                  <a:cubicBezTo>
                    <a:pt x="262103" y="50913"/>
                    <a:pt x="262225" y="50822"/>
                    <a:pt x="262225" y="50700"/>
                  </a:cubicBezTo>
                  <a:lnTo>
                    <a:pt x="262225" y="50305"/>
                  </a:lnTo>
                  <a:cubicBezTo>
                    <a:pt x="262225" y="50214"/>
                    <a:pt x="262194" y="50153"/>
                    <a:pt x="262103" y="50123"/>
                  </a:cubicBezTo>
                  <a:cubicBezTo>
                    <a:pt x="261982" y="50062"/>
                    <a:pt x="261860" y="50184"/>
                    <a:pt x="261860" y="50305"/>
                  </a:cubicBezTo>
                  <a:close/>
                  <a:moveTo>
                    <a:pt x="261860" y="49120"/>
                  </a:moveTo>
                  <a:cubicBezTo>
                    <a:pt x="261860" y="49211"/>
                    <a:pt x="261890" y="49272"/>
                    <a:pt x="261982" y="49302"/>
                  </a:cubicBezTo>
                  <a:cubicBezTo>
                    <a:pt x="262103" y="49363"/>
                    <a:pt x="262225" y="49241"/>
                    <a:pt x="262225" y="49120"/>
                  </a:cubicBezTo>
                  <a:lnTo>
                    <a:pt x="262225" y="48725"/>
                  </a:lnTo>
                  <a:cubicBezTo>
                    <a:pt x="262225" y="48633"/>
                    <a:pt x="262194" y="48573"/>
                    <a:pt x="262103" y="48542"/>
                  </a:cubicBezTo>
                  <a:cubicBezTo>
                    <a:pt x="261982" y="48512"/>
                    <a:pt x="261860" y="48603"/>
                    <a:pt x="261860" y="48725"/>
                  </a:cubicBezTo>
                  <a:close/>
                  <a:moveTo>
                    <a:pt x="261860" y="47539"/>
                  </a:moveTo>
                  <a:cubicBezTo>
                    <a:pt x="261860" y="47630"/>
                    <a:pt x="261890" y="47722"/>
                    <a:pt x="261982" y="47722"/>
                  </a:cubicBezTo>
                  <a:cubicBezTo>
                    <a:pt x="262103" y="47782"/>
                    <a:pt x="262225" y="47691"/>
                    <a:pt x="262225" y="47539"/>
                  </a:cubicBezTo>
                  <a:lnTo>
                    <a:pt x="262225" y="47144"/>
                  </a:lnTo>
                  <a:cubicBezTo>
                    <a:pt x="262225" y="47083"/>
                    <a:pt x="262194" y="46992"/>
                    <a:pt x="262103" y="46962"/>
                  </a:cubicBezTo>
                  <a:cubicBezTo>
                    <a:pt x="261982" y="46931"/>
                    <a:pt x="261860" y="47023"/>
                    <a:pt x="261860" y="47144"/>
                  </a:cubicBezTo>
                  <a:close/>
                  <a:moveTo>
                    <a:pt x="261860" y="45989"/>
                  </a:moveTo>
                  <a:cubicBezTo>
                    <a:pt x="261860" y="46050"/>
                    <a:pt x="261890" y="46141"/>
                    <a:pt x="261982" y="46171"/>
                  </a:cubicBezTo>
                  <a:cubicBezTo>
                    <a:pt x="262103" y="46202"/>
                    <a:pt x="262225" y="46111"/>
                    <a:pt x="262225" y="45989"/>
                  </a:cubicBezTo>
                  <a:lnTo>
                    <a:pt x="262225" y="45594"/>
                  </a:lnTo>
                  <a:cubicBezTo>
                    <a:pt x="262225" y="45503"/>
                    <a:pt x="262194" y="45412"/>
                    <a:pt x="262103" y="45412"/>
                  </a:cubicBezTo>
                  <a:cubicBezTo>
                    <a:pt x="261982" y="45351"/>
                    <a:pt x="261860" y="45442"/>
                    <a:pt x="261860" y="45594"/>
                  </a:cubicBezTo>
                  <a:close/>
                  <a:moveTo>
                    <a:pt x="261860" y="44408"/>
                  </a:moveTo>
                  <a:cubicBezTo>
                    <a:pt x="261860" y="44500"/>
                    <a:pt x="261890" y="44560"/>
                    <a:pt x="261982" y="44591"/>
                  </a:cubicBezTo>
                  <a:cubicBezTo>
                    <a:pt x="262103" y="44621"/>
                    <a:pt x="262225" y="44530"/>
                    <a:pt x="262225" y="44408"/>
                  </a:cubicBezTo>
                  <a:lnTo>
                    <a:pt x="262225" y="44013"/>
                  </a:lnTo>
                  <a:cubicBezTo>
                    <a:pt x="262225" y="43922"/>
                    <a:pt x="262194" y="43861"/>
                    <a:pt x="262103" y="43831"/>
                  </a:cubicBezTo>
                  <a:cubicBezTo>
                    <a:pt x="261982" y="43770"/>
                    <a:pt x="261860" y="43892"/>
                    <a:pt x="261860" y="44013"/>
                  </a:cubicBezTo>
                  <a:close/>
                  <a:moveTo>
                    <a:pt x="261860" y="42828"/>
                  </a:moveTo>
                  <a:cubicBezTo>
                    <a:pt x="261860" y="42919"/>
                    <a:pt x="261890" y="42980"/>
                    <a:pt x="261982" y="43010"/>
                  </a:cubicBezTo>
                  <a:cubicBezTo>
                    <a:pt x="262103" y="43071"/>
                    <a:pt x="262225" y="42980"/>
                    <a:pt x="262225" y="42828"/>
                  </a:cubicBezTo>
                  <a:lnTo>
                    <a:pt x="262225" y="42433"/>
                  </a:lnTo>
                  <a:cubicBezTo>
                    <a:pt x="262225" y="42342"/>
                    <a:pt x="262194" y="42281"/>
                    <a:pt x="262103" y="42250"/>
                  </a:cubicBezTo>
                  <a:cubicBezTo>
                    <a:pt x="261982" y="42220"/>
                    <a:pt x="261860" y="42311"/>
                    <a:pt x="261860" y="42433"/>
                  </a:cubicBezTo>
                  <a:close/>
                  <a:moveTo>
                    <a:pt x="261860" y="41247"/>
                  </a:moveTo>
                  <a:cubicBezTo>
                    <a:pt x="261860" y="41339"/>
                    <a:pt x="261890" y="41430"/>
                    <a:pt x="261982" y="41460"/>
                  </a:cubicBezTo>
                  <a:cubicBezTo>
                    <a:pt x="262103" y="41491"/>
                    <a:pt x="262225" y="41399"/>
                    <a:pt x="262225" y="41247"/>
                  </a:cubicBezTo>
                  <a:lnTo>
                    <a:pt x="262225" y="40883"/>
                  </a:lnTo>
                  <a:cubicBezTo>
                    <a:pt x="262225" y="40791"/>
                    <a:pt x="262194" y="40700"/>
                    <a:pt x="262103" y="40670"/>
                  </a:cubicBezTo>
                  <a:cubicBezTo>
                    <a:pt x="261982" y="40639"/>
                    <a:pt x="261860" y="40731"/>
                    <a:pt x="261860" y="40883"/>
                  </a:cubicBezTo>
                  <a:close/>
                  <a:moveTo>
                    <a:pt x="261860" y="39697"/>
                  </a:moveTo>
                  <a:cubicBezTo>
                    <a:pt x="261860" y="39788"/>
                    <a:pt x="261890" y="39849"/>
                    <a:pt x="261982" y="39880"/>
                  </a:cubicBezTo>
                  <a:cubicBezTo>
                    <a:pt x="262103" y="39910"/>
                    <a:pt x="262225" y="39819"/>
                    <a:pt x="262225" y="39697"/>
                  </a:cubicBezTo>
                  <a:lnTo>
                    <a:pt x="262225" y="39302"/>
                  </a:lnTo>
                  <a:cubicBezTo>
                    <a:pt x="262225" y="39211"/>
                    <a:pt x="262194" y="39120"/>
                    <a:pt x="262103" y="39120"/>
                  </a:cubicBezTo>
                  <a:cubicBezTo>
                    <a:pt x="261982" y="39059"/>
                    <a:pt x="261860" y="39150"/>
                    <a:pt x="261860" y="39302"/>
                  </a:cubicBezTo>
                  <a:close/>
                  <a:moveTo>
                    <a:pt x="261860" y="38117"/>
                  </a:moveTo>
                  <a:cubicBezTo>
                    <a:pt x="261860" y="38208"/>
                    <a:pt x="261890" y="38269"/>
                    <a:pt x="261982" y="38299"/>
                  </a:cubicBezTo>
                  <a:cubicBezTo>
                    <a:pt x="262103" y="38329"/>
                    <a:pt x="262225" y="38238"/>
                    <a:pt x="262225" y="38117"/>
                  </a:cubicBezTo>
                  <a:lnTo>
                    <a:pt x="262225" y="37721"/>
                  </a:lnTo>
                  <a:cubicBezTo>
                    <a:pt x="262225" y="37630"/>
                    <a:pt x="262194" y="37569"/>
                    <a:pt x="262103" y="37539"/>
                  </a:cubicBezTo>
                  <a:cubicBezTo>
                    <a:pt x="261982" y="37509"/>
                    <a:pt x="261860" y="37600"/>
                    <a:pt x="261860" y="37721"/>
                  </a:cubicBezTo>
                  <a:close/>
                  <a:moveTo>
                    <a:pt x="261860" y="36536"/>
                  </a:moveTo>
                  <a:cubicBezTo>
                    <a:pt x="261860" y="36627"/>
                    <a:pt x="261890" y="36718"/>
                    <a:pt x="261982" y="36718"/>
                  </a:cubicBezTo>
                  <a:cubicBezTo>
                    <a:pt x="262103" y="36779"/>
                    <a:pt x="262225" y="36688"/>
                    <a:pt x="262225" y="36536"/>
                  </a:cubicBezTo>
                  <a:lnTo>
                    <a:pt x="262225" y="36141"/>
                  </a:lnTo>
                  <a:cubicBezTo>
                    <a:pt x="262225" y="36080"/>
                    <a:pt x="262194" y="35989"/>
                    <a:pt x="262103" y="35959"/>
                  </a:cubicBezTo>
                  <a:cubicBezTo>
                    <a:pt x="261982" y="35928"/>
                    <a:pt x="261860" y="36019"/>
                    <a:pt x="261860" y="36141"/>
                  </a:cubicBezTo>
                  <a:close/>
                  <a:moveTo>
                    <a:pt x="261860" y="34986"/>
                  </a:moveTo>
                  <a:cubicBezTo>
                    <a:pt x="261860" y="35047"/>
                    <a:pt x="261890" y="35138"/>
                    <a:pt x="261982" y="35168"/>
                  </a:cubicBezTo>
                  <a:cubicBezTo>
                    <a:pt x="262103" y="35199"/>
                    <a:pt x="262225" y="35107"/>
                    <a:pt x="262225" y="34986"/>
                  </a:cubicBezTo>
                  <a:lnTo>
                    <a:pt x="262225" y="34591"/>
                  </a:lnTo>
                  <a:cubicBezTo>
                    <a:pt x="262225" y="34500"/>
                    <a:pt x="262194" y="34408"/>
                    <a:pt x="262103" y="34378"/>
                  </a:cubicBezTo>
                  <a:cubicBezTo>
                    <a:pt x="261982" y="34348"/>
                    <a:pt x="261860" y="34439"/>
                    <a:pt x="261860" y="34591"/>
                  </a:cubicBezTo>
                  <a:close/>
                  <a:moveTo>
                    <a:pt x="261860" y="33405"/>
                  </a:moveTo>
                  <a:cubicBezTo>
                    <a:pt x="261860" y="33496"/>
                    <a:pt x="261890" y="33557"/>
                    <a:pt x="261982" y="33588"/>
                  </a:cubicBezTo>
                  <a:cubicBezTo>
                    <a:pt x="262103" y="33618"/>
                    <a:pt x="262225" y="33527"/>
                    <a:pt x="262225" y="33405"/>
                  </a:cubicBezTo>
                  <a:lnTo>
                    <a:pt x="262225" y="33010"/>
                  </a:lnTo>
                  <a:cubicBezTo>
                    <a:pt x="262225" y="32919"/>
                    <a:pt x="262194" y="32858"/>
                    <a:pt x="262103" y="32828"/>
                  </a:cubicBezTo>
                  <a:cubicBezTo>
                    <a:pt x="261982" y="32767"/>
                    <a:pt x="261860" y="32889"/>
                    <a:pt x="261860" y="33010"/>
                  </a:cubicBezTo>
                  <a:close/>
                  <a:moveTo>
                    <a:pt x="261860" y="31825"/>
                  </a:moveTo>
                  <a:cubicBezTo>
                    <a:pt x="261860" y="31916"/>
                    <a:pt x="261890" y="31977"/>
                    <a:pt x="261982" y="32007"/>
                  </a:cubicBezTo>
                  <a:cubicBezTo>
                    <a:pt x="262103" y="32068"/>
                    <a:pt x="262225" y="31946"/>
                    <a:pt x="262225" y="31825"/>
                  </a:cubicBezTo>
                  <a:lnTo>
                    <a:pt x="262225" y="31430"/>
                  </a:lnTo>
                  <a:cubicBezTo>
                    <a:pt x="262225" y="31338"/>
                    <a:pt x="262194" y="31278"/>
                    <a:pt x="262103" y="31247"/>
                  </a:cubicBezTo>
                  <a:cubicBezTo>
                    <a:pt x="261982" y="31217"/>
                    <a:pt x="261860" y="31308"/>
                    <a:pt x="261860" y="31430"/>
                  </a:cubicBezTo>
                  <a:close/>
                  <a:moveTo>
                    <a:pt x="261860" y="30244"/>
                  </a:moveTo>
                  <a:cubicBezTo>
                    <a:pt x="261860" y="30335"/>
                    <a:pt x="261890" y="30427"/>
                    <a:pt x="261982" y="30457"/>
                  </a:cubicBezTo>
                  <a:cubicBezTo>
                    <a:pt x="262103" y="30487"/>
                    <a:pt x="262225" y="30396"/>
                    <a:pt x="262225" y="30244"/>
                  </a:cubicBezTo>
                  <a:lnTo>
                    <a:pt x="262225" y="29849"/>
                  </a:lnTo>
                  <a:cubicBezTo>
                    <a:pt x="262225" y="29788"/>
                    <a:pt x="262194" y="29697"/>
                    <a:pt x="262103" y="29667"/>
                  </a:cubicBezTo>
                  <a:cubicBezTo>
                    <a:pt x="261982" y="29636"/>
                    <a:pt x="261860" y="29727"/>
                    <a:pt x="261860" y="29849"/>
                  </a:cubicBezTo>
                  <a:close/>
                  <a:moveTo>
                    <a:pt x="261860" y="28694"/>
                  </a:moveTo>
                  <a:cubicBezTo>
                    <a:pt x="261860" y="28755"/>
                    <a:pt x="261890" y="28846"/>
                    <a:pt x="261982" y="28876"/>
                  </a:cubicBezTo>
                  <a:cubicBezTo>
                    <a:pt x="262103" y="28907"/>
                    <a:pt x="262225" y="28816"/>
                    <a:pt x="262225" y="28694"/>
                  </a:cubicBezTo>
                  <a:lnTo>
                    <a:pt x="262225" y="28299"/>
                  </a:lnTo>
                  <a:cubicBezTo>
                    <a:pt x="262225" y="28208"/>
                    <a:pt x="262194" y="28116"/>
                    <a:pt x="262103" y="28116"/>
                  </a:cubicBezTo>
                  <a:cubicBezTo>
                    <a:pt x="261982" y="28056"/>
                    <a:pt x="261860" y="28147"/>
                    <a:pt x="261860" y="28299"/>
                  </a:cubicBezTo>
                  <a:close/>
                  <a:moveTo>
                    <a:pt x="261860" y="27113"/>
                  </a:moveTo>
                  <a:cubicBezTo>
                    <a:pt x="261860" y="27205"/>
                    <a:pt x="261890" y="27265"/>
                    <a:pt x="261982" y="27296"/>
                  </a:cubicBezTo>
                  <a:cubicBezTo>
                    <a:pt x="262103" y="27326"/>
                    <a:pt x="262225" y="27235"/>
                    <a:pt x="262225" y="27113"/>
                  </a:cubicBezTo>
                  <a:lnTo>
                    <a:pt x="262225" y="26718"/>
                  </a:lnTo>
                  <a:cubicBezTo>
                    <a:pt x="262225" y="26627"/>
                    <a:pt x="262194" y="26566"/>
                    <a:pt x="262103" y="26536"/>
                  </a:cubicBezTo>
                  <a:cubicBezTo>
                    <a:pt x="261982" y="26475"/>
                    <a:pt x="261860" y="26597"/>
                    <a:pt x="261860" y="26718"/>
                  </a:cubicBezTo>
                  <a:close/>
                  <a:moveTo>
                    <a:pt x="261860" y="25533"/>
                  </a:moveTo>
                  <a:cubicBezTo>
                    <a:pt x="261860" y="25624"/>
                    <a:pt x="261890" y="25715"/>
                    <a:pt x="261982" y="25715"/>
                  </a:cubicBezTo>
                  <a:cubicBezTo>
                    <a:pt x="262103" y="25776"/>
                    <a:pt x="262225" y="25685"/>
                    <a:pt x="262225" y="25533"/>
                  </a:cubicBezTo>
                  <a:lnTo>
                    <a:pt x="262225" y="25138"/>
                  </a:lnTo>
                  <a:cubicBezTo>
                    <a:pt x="262225" y="25047"/>
                    <a:pt x="262194" y="24986"/>
                    <a:pt x="262103" y="24955"/>
                  </a:cubicBezTo>
                  <a:cubicBezTo>
                    <a:pt x="261982" y="24925"/>
                    <a:pt x="261860" y="25016"/>
                    <a:pt x="261860" y="25138"/>
                  </a:cubicBezTo>
                  <a:close/>
                  <a:moveTo>
                    <a:pt x="261860" y="23952"/>
                  </a:moveTo>
                  <a:cubicBezTo>
                    <a:pt x="261860" y="24043"/>
                    <a:pt x="261890" y="24135"/>
                    <a:pt x="261982" y="24165"/>
                  </a:cubicBezTo>
                  <a:cubicBezTo>
                    <a:pt x="262103" y="24195"/>
                    <a:pt x="262225" y="24104"/>
                    <a:pt x="262225" y="23952"/>
                  </a:cubicBezTo>
                  <a:lnTo>
                    <a:pt x="262225" y="23588"/>
                  </a:lnTo>
                  <a:cubicBezTo>
                    <a:pt x="262225" y="23496"/>
                    <a:pt x="262194" y="23405"/>
                    <a:pt x="262103" y="23375"/>
                  </a:cubicBezTo>
                  <a:cubicBezTo>
                    <a:pt x="261982" y="23344"/>
                    <a:pt x="261860" y="23436"/>
                    <a:pt x="261860" y="23588"/>
                  </a:cubicBezTo>
                  <a:close/>
                  <a:moveTo>
                    <a:pt x="261860" y="22402"/>
                  </a:moveTo>
                  <a:cubicBezTo>
                    <a:pt x="261860" y="22493"/>
                    <a:pt x="261890" y="22554"/>
                    <a:pt x="261982" y="22584"/>
                  </a:cubicBezTo>
                  <a:cubicBezTo>
                    <a:pt x="262103" y="22615"/>
                    <a:pt x="262225" y="22524"/>
                    <a:pt x="262225" y="22402"/>
                  </a:cubicBezTo>
                  <a:lnTo>
                    <a:pt x="262225" y="22007"/>
                  </a:lnTo>
                  <a:cubicBezTo>
                    <a:pt x="262225" y="21916"/>
                    <a:pt x="262194" y="21825"/>
                    <a:pt x="262103" y="21825"/>
                  </a:cubicBezTo>
                  <a:cubicBezTo>
                    <a:pt x="261982" y="21764"/>
                    <a:pt x="261860" y="21855"/>
                    <a:pt x="261860" y="22007"/>
                  </a:cubicBezTo>
                  <a:close/>
                  <a:moveTo>
                    <a:pt x="261860" y="20822"/>
                  </a:moveTo>
                  <a:cubicBezTo>
                    <a:pt x="261860" y="20913"/>
                    <a:pt x="261890" y="20973"/>
                    <a:pt x="261982" y="21004"/>
                  </a:cubicBezTo>
                  <a:cubicBezTo>
                    <a:pt x="262103" y="21065"/>
                    <a:pt x="262225" y="20943"/>
                    <a:pt x="262225" y="20822"/>
                  </a:cubicBezTo>
                  <a:lnTo>
                    <a:pt x="262225" y="20426"/>
                  </a:lnTo>
                  <a:cubicBezTo>
                    <a:pt x="262225" y="20335"/>
                    <a:pt x="262194" y="20274"/>
                    <a:pt x="262103" y="20244"/>
                  </a:cubicBezTo>
                  <a:cubicBezTo>
                    <a:pt x="261982" y="20214"/>
                    <a:pt x="261860" y="20305"/>
                    <a:pt x="261860" y="20426"/>
                  </a:cubicBezTo>
                  <a:close/>
                  <a:moveTo>
                    <a:pt x="261860" y="19241"/>
                  </a:moveTo>
                  <a:cubicBezTo>
                    <a:pt x="261860" y="19332"/>
                    <a:pt x="261890" y="19423"/>
                    <a:pt x="261982" y="19423"/>
                  </a:cubicBezTo>
                  <a:cubicBezTo>
                    <a:pt x="262103" y="19484"/>
                    <a:pt x="262225" y="19393"/>
                    <a:pt x="262225" y="19241"/>
                  </a:cubicBezTo>
                  <a:lnTo>
                    <a:pt x="262225" y="18846"/>
                  </a:lnTo>
                  <a:cubicBezTo>
                    <a:pt x="262225" y="18785"/>
                    <a:pt x="262194" y="18694"/>
                    <a:pt x="262103" y="18663"/>
                  </a:cubicBezTo>
                  <a:cubicBezTo>
                    <a:pt x="261982" y="18633"/>
                    <a:pt x="261860" y="18724"/>
                    <a:pt x="261860" y="18846"/>
                  </a:cubicBezTo>
                  <a:close/>
                  <a:moveTo>
                    <a:pt x="261860" y="17691"/>
                  </a:moveTo>
                  <a:cubicBezTo>
                    <a:pt x="261860" y="17752"/>
                    <a:pt x="261890" y="17843"/>
                    <a:pt x="261982" y="17873"/>
                  </a:cubicBezTo>
                  <a:cubicBezTo>
                    <a:pt x="262103" y="17904"/>
                    <a:pt x="262225" y="17812"/>
                    <a:pt x="262225" y="17691"/>
                  </a:cubicBezTo>
                  <a:lnTo>
                    <a:pt x="262225" y="17296"/>
                  </a:lnTo>
                  <a:cubicBezTo>
                    <a:pt x="262225" y="17204"/>
                    <a:pt x="262194" y="17113"/>
                    <a:pt x="262103" y="17083"/>
                  </a:cubicBezTo>
                  <a:cubicBezTo>
                    <a:pt x="261982" y="17052"/>
                    <a:pt x="261860" y="17144"/>
                    <a:pt x="261860" y="17296"/>
                  </a:cubicBezTo>
                  <a:close/>
                  <a:moveTo>
                    <a:pt x="261860" y="16110"/>
                  </a:moveTo>
                  <a:cubicBezTo>
                    <a:pt x="261860" y="16201"/>
                    <a:pt x="261890" y="16262"/>
                    <a:pt x="261982" y="16293"/>
                  </a:cubicBezTo>
                  <a:cubicBezTo>
                    <a:pt x="262103" y="16323"/>
                    <a:pt x="262225" y="16232"/>
                    <a:pt x="262225" y="16110"/>
                  </a:cubicBezTo>
                  <a:lnTo>
                    <a:pt x="262225" y="15715"/>
                  </a:lnTo>
                  <a:cubicBezTo>
                    <a:pt x="262225" y="15624"/>
                    <a:pt x="262194" y="15563"/>
                    <a:pt x="262103" y="15533"/>
                  </a:cubicBezTo>
                  <a:cubicBezTo>
                    <a:pt x="261982" y="15472"/>
                    <a:pt x="261860" y="15593"/>
                    <a:pt x="261860" y="15715"/>
                  </a:cubicBezTo>
                  <a:close/>
                  <a:moveTo>
                    <a:pt x="261860" y="14530"/>
                  </a:moveTo>
                  <a:cubicBezTo>
                    <a:pt x="261860" y="14621"/>
                    <a:pt x="261890" y="14682"/>
                    <a:pt x="261982" y="14712"/>
                  </a:cubicBezTo>
                  <a:cubicBezTo>
                    <a:pt x="262103" y="14773"/>
                    <a:pt x="262225" y="14651"/>
                    <a:pt x="262225" y="14530"/>
                  </a:cubicBezTo>
                  <a:lnTo>
                    <a:pt x="262225" y="14134"/>
                  </a:lnTo>
                  <a:cubicBezTo>
                    <a:pt x="262225" y="14043"/>
                    <a:pt x="262194" y="13983"/>
                    <a:pt x="262103" y="13952"/>
                  </a:cubicBezTo>
                  <a:cubicBezTo>
                    <a:pt x="261982" y="13922"/>
                    <a:pt x="261860" y="14013"/>
                    <a:pt x="261860" y="14134"/>
                  </a:cubicBezTo>
                  <a:close/>
                  <a:moveTo>
                    <a:pt x="12737" y="1"/>
                  </a:moveTo>
                  <a:cubicBezTo>
                    <a:pt x="12646" y="1"/>
                    <a:pt x="12554" y="61"/>
                    <a:pt x="12524" y="153"/>
                  </a:cubicBezTo>
                  <a:cubicBezTo>
                    <a:pt x="12494" y="274"/>
                    <a:pt x="12585" y="396"/>
                    <a:pt x="12737" y="396"/>
                  </a:cubicBezTo>
                  <a:lnTo>
                    <a:pt x="13102" y="396"/>
                  </a:lnTo>
                  <a:cubicBezTo>
                    <a:pt x="13193" y="396"/>
                    <a:pt x="13284" y="335"/>
                    <a:pt x="13314" y="274"/>
                  </a:cubicBezTo>
                  <a:cubicBezTo>
                    <a:pt x="13345" y="153"/>
                    <a:pt x="13254" y="1"/>
                    <a:pt x="13102" y="1"/>
                  </a:cubicBezTo>
                  <a:close/>
                  <a:moveTo>
                    <a:pt x="14287" y="1"/>
                  </a:moveTo>
                  <a:cubicBezTo>
                    <a:pt x="14196" y="1"/>
                    <a:pt x="14135" y="61"/>
                    <a:pt x="14105" y="153"/>
                  </a:cubicBezTo>
                  <a:cubicBezTo>
                    <a:pt x="14074" y="274"/>
                    <a:pt x="14165" y="396"/>
                    <a:pt x="14287" y="396"/>
                  </a:cubicBezTo>
                  <a:lnTo>
                    <a:pt x="14682" y="396"/>
                  </a:lnTo>
                  <a:cubicBezTo>
                    <a:pt x="14773" y="396"/>
                    <a:pt x="14864" y="335"/>
                    <a:pt x="14864" y="274"/>
                  </a:cubicBezTo>
                  <a:cubicBezTo>
                    <a:pt x="14925" y="153"/>
                    <a:pt x="14834" y="1"/>
                    <a:pt x="14682" y="1"/>
                  </a:cubicBezTo>
                  <a:close/>
                  <a:moveTo>
                    <a:pt x="15868" y="1"/>
                  </a:moveTo>
                  <a:cubicBezTo>
                    <a:pt x="15776" y="1"/>
                    <a:pt x="15716" y="61"/>
                    <a:pt x="15685" y="153"/>
                  </a:cubicBezTo>
                  <a:cubicBezTo>
                    <a:pt x="15655" y="274"/>
                    <a:pt x="15746" y="396"/>
                    <a:pt x="15868" y="396"/>
                  </a:cubicBezTo>
                  <a:lnTo>
                    <a:pt x="16263" y="396"/>
                  </a:lnTo>
                  <a:cubicBezTo>
                    <a:pt x="16354" y="396"/>
                    <a:pt x="16415" y="335"/>
                    <a:pt x="16445" y="274"/>
                  </a:cubicBezTo>
                  <a:cubicBezTo>
                    <a:pt x="16475" y="153"/>
                    <a:pt x="16384" y="1"/>
                    <a:pt x="16263" y="1"/>
                  </a:cubicBezTo>
                  <a:close/>
                  <a:moveTo>
                    <a:pt x="17448" y="1"/>
                  </a:moveTo>
                  <a:cubicBezTo>
                    <a:pt x="17357" y="1"/>
                    <a:pt x="17296" y="61"/>
                    <a:pt x="17266" y="153"/>
                  </a:cubicBezTo>
                  <a:cubicBezTo>
                    <a:pt x="17205" y="274"/>
                    <a:pt x="17296" y="396"/>
                    <a:pt x="17448" y="396"/>
                  </a:cubicBezTo>
                  <a:lnTo>
                    <a:pt x="17843" y="396"/>
                  </a:lnTo>
                  <a:cubicBezTo>
                    <a:pt x="17934" y="396"/>
                    <a:pt x="17995" y="335"/>
                    <a:pt x="18026" y="274"/>
                  </a:cubicBezTo>
                  <a:cubicBezTo>
                    <a:pt x="18056" y="153"/>
                    <a:pt x="17965" y="1"/>
                    <a:pt x="17843" y="1"/>
                  </a:cubicBezTo>
                  <a:close/>
                  <a:moveTo>
                    <a:pt x="19029" y="1"/>
                  </a:moveTo>
                  <a:cubicBezTo>
                    <a:pt x="18938" y="1"/>
                    <a:pt x="18846" y="61"/>
                    <a:pt x="18816" y="153"/>
                  </a:cubicBezTo>
                  <a:cubicBezTo>
                    <a:pt x="18786" y="274"/>
                    <a:pt x="18877" y="396"/>
                    <a:pt x="19029" y="396"/>
                  </a:cubicBezTo>
                  <a:lnTo>
                    <a:pt x="19424" y="396"/>
                  </a:lnTo>
                  <a:cubicBezTo>
                    <a:pt x="19485" y="396"/>
                    <a:pt x="19576" y="335"/>
                    <a:pt x="19606" y="274"/>
                  </a:cubicBezTo>
                  <a:cubicBezTo>
                    <a:pt x="19637" y="153"/>
                    <a:pt x="19545" y="1"/>
                    <a:pt x="19424" y="1"/>
                  </a:cubicBezTo>
                  <a:close/>
                  <a:moveTo>
                    <a:pt x="20579" y="1"/>
                  </a:moveTo>
                  <a:cubicBezTo>
                    <a:pt x="20518" y="1"/>
                    <a:pt x="20427" y="61"/>
                    <a:pt x="20397" y="153"/>
                  </a:cubicBezTo>
                  <a:cubicBezTo>
                    <a:pt x="20366" y="274"/>
                    <a:pt x="20457" y="396"/>
                    <a:pt x="20579" y="396"/>
                  </a:cubicBezTo>
                  <a:lnTo>
                    <a:pt x="20974" y="396"/>
                  </a:lnTo>
                  <a:cubicBezTo>
                    <a:pt x="21065" y="396"/>
                    <a:pt x="21156" y="335"/>
                    <a:pt x="21156" y="274"/>
                  </a:cubicBezTo>
                  <a:cubicBezTo>
                    <a:pt x="21217" y="153"/>
                    <a:pt x="21126" y="1"/>
                    <a:pt x="20974" y="1"/>
                  </a:cubicBezTo>
                  <a:close/>
                  <a:moveTo>
                    <a:pt x="22159" y="1"/>
                  </a:moveTo>
                  <a:cubicBezTo>
                    <a:pt x="22068" y="1"/>
                    <a:pt x="22007" y="61"/>
                    <a:pt x="21977" y="153"/>
                  </a:cubicBezTo>
                  <a:cubicBezTo>
                    <a:pt x="21947" y="274"/>
                    <a:pt x="22038" y="396"/>
                    <a:pt x="22159" y="396"/>
                  </a:cubicBezTo>
                  <a:lnTo>
                    <a:pt x="22555" y="396"/>
                  </a:lnTo>
                  <a:cubicBezTo>
                    <a:pt x="22646" y="396"/>
                    <a:pt x="22707" y="335"/>
                    <a:pt x="22737" y="274"/>
                  </a:cubicBezTo>
                  <a:cubicBezTo>
                    <a:pt x="22798" y="153"/>
                    <a:pt x="22676" y="1"/>
                    <a:pt x="22555" y="1"/>
                  </a:cubicBezTo>
                  <a:close/>
                  <a:moveTo>
                    <a:pt x="23740" y="1"/>
                  </a:moveTo>
                  <a:cubicBezTo>
                    <a:pt x="23649" y="1"/>
                    <a:pt x="23588" y="61"/>
                    <a:pt x="23558" y="153"/>
                  </a:cubicBezTo>
                  <a:cubicBezTo>
                    <a:pt x="23497" y="274"/>
                    <a:pt x="23618" y="396"/>
                    <a:pt x="23740" y="396"/>
                  </a:cubicBezTo>
                  <a:lnTo>
                    <a:pt x="24135" y="396"/>
                  </a:lnTo>
                  <a:cubicBezTo>
                    <a:pt x="24226" y="396"/>
                    <a:pt x="24287" y="335"/>
                    <a:pt x="24318" y="274"/>
                  </a:cubicBezTo>
                  <a:cubicBezTo>
                    <a:pt x="24348" y="153"/>
                    <a:pt x="24257" y="1"/>
                    <a:pt x="24135" y="1"/>
                  </a:cubicBezTo>
                  <a:close/>
                  <a:moveTo>
                    <a:pt x="25321" y="1"/>
                  </a:moveTo>
                  <a:cubicBezTo>
                    <a:pt x="25229" y="1"/>
                    <a:pt x="25138" y="61"/>
                    <a:pt x="25108" y="153"/>
                  </a:cubicBezTo>
                  <a:cubicBezTo>
                    <a:pt x="25077" y="274"/>
                    <a:pt x="25169" y="396"/>
                    <a:pt x="25321" y="396"/>
                  </a:cubicBezTo>
                  <a:lnTo>
                    <a:pt x="25716" y="396"/>
                  </a:lnTo>
                  <a:cubicBezTo>
                    <a:pt x="25777" y="396"/>
                    <a:pt x="25868" y="335"/>
                    <a:pt x="25898" y="274"/>
                  </a:cubicBezTo>
                  <a:cubicBezTo>
                    <a:pt x="25929" y="153"/>
                    <a:pt x="25837" y="1"/>
                    <a:pt x="25716" y="1"/>
                  </a:cubicBezTo>
                  <a:close/>
                  <a:moveTo>
                    <a:pt x="26871" y="1"/>
                  </a:moveTo>
                  <a:cubicBezTo>
                    <a:pt x="26810" y="1"/>
                    <a:pt x="26719" y="61"/>
                    <a:pt x="26688" y="153"/>
                  </a:cubicBezTo>
                  <a:cubicBezTo>
                    <a:pt x="26658" y="274"/>
                    <a:pt x="26749" y="396"/>
                    <a:pt x="26871" y="396"/>
                  </a:cubicBezTo>
                  <a:lnTo>
                    <a:pt x="27266" y="396"/>
                  </a:lnTo>
                  <a:cubicBezTo>
                    <a:pt x="27357" y="396"/>
                    <a:pt x="27448" y="335"/>
                    <a:pt x="27448" y="274"/>
                  </a:cubicBezTo>
                  <a:cubicBezTo>
                    <a:pt x="27509" y="153"/>
                    <a:pt x="27418" y="1"/>
                    <a:pt x="27266" y="1"/>
                  </a:cubicBezTo>
                  <a:close/>
                  <a:moveTo>
                    <a:pt x="28451" y="1"/>
                  </a:moveTo>
                  <a:cubicBezTo>
                    <a:pt x="28360" y="1"/>
                    <a:pt x="28299" y="61"/>
                    <a:pt x="28269" y="153"/>
                  </a:cubicBezTo>
                  <a:cubicBezTo>
                    <a:pt x="28239" y="274"/>
                    <a:pt x="28330" y="396"/>
                    <a:pt x="28451" y="396"/>
                  </a:cubicBezTo>
                  <a:lnTo>
                    <a:pt x="28847" y="396"/>
                  </a:lnTo>
                  <a:cubicBezTo>
                    <a:pt x="28938" y="396"/>
                    <a:pt x="28998" y="335"/>
                    <a:pt x="29029" y="274"/>
                  </a:cubicBezTo>
                  <a:cubicBezTo>
                    <a:pt x="29090" y="153"/>
                    <a:pt x="28968" y="1"/>
                    <a:pt x="28847" y="1"/>
                  </a:cubicBezTo>
                  <a:close/>
                  <a:moveTo>
                    <a:pt x="30032" y="1"/>
                  </a:moveTo>
                  <a:cubicBezTo>
                    <a:pt x="29941" y="1"/>
                    <a:pt x="29880" y="61"/>
                    <a:pt x="29850" y="153"/>
                  </a:cubicBezTo>
                  <a:cubicBezTo>
                    <a:pt x="29789" y="274"/>
                    <a:pt x="29910" y="396"/>
                    <a:pt x="30032" y="396"/>
                  </a:cubicBezTo>
                  <a:lnTo>
                    <a:pt x="30427" y="396"/>
                  </a:lnTo>
                  <a:cubicBezTo>
                    <a:pt x="30518" y="396"/>
                    <a:pt x="30579" y="335"/>
                    <a:pt x="30609" y="274"/>
                  </a:cubicBezTo>
                  <a:cubicBezTo>
                    <a:pt x="30640" y="153"/>
                    <a:pt x="30549" y="1"/>
                    <a:pt x="30427" y="1"/>
                  </a:cubicBezTo>
                  <a:close/>
                  <a:moveTo>
                    <a:pt x="31613" y="1"/>
                  </a:moveTo>
                  <a:cubicBezTo>
                    <a:pt x="31521" y="1"/>
                    <a:pt x="31430" y="61"/>
                    <a:pt x="31430" y="153"/>
                  </a:cubicBezTo>
                  <a:cubicBezTo>
                    <a:pt x="31369" y="274"/>
                    <a:pt x="31461" y="396"/>
                    <a:pt x="31613" y="396"/>
                  </a:cubicBezTo>
                  <a:lnTo>
                    <a:pt x="32008" y="396"/>
                  </a:lnTo>
                  <a:cubicBezTo>
                    <a:pt x="32068" y="396"/>
                    <a:pt x="32160" y="335"/>
                    <a:pt x="32190" y="274"/>
                  </a:cubicBezTo>
                  <a:cubicBezTo>
                    <a:pt x="32220" y="153"/>
                    <a:pt x="32129" y="1"/>
                    <a:pt x="32008" y="1"/>
                  </a:cubicBezTo>
                  <a:close/>
                  <a:moveTo>
                    <a:pt x="33163" y="1"/>
                  </a:moveTo>
                  <a:cubicBezTo>
                    <a:pt x="33102" y="1"/>
                    <a:pt x="33011" y="61"/>
                    <a:pt x="32980" y="153"/>
                  </a:cubicBezTo>
                  <a:cubicBezTo>
                    <a:pt x="32950" y="274"/>
                    <a:pt x="33041" y="396"/>
                    <a:pt x="33163" y="396"/>
                  </a:cubicBezTo>
                  <a:lnTo>
                    <a:pt x="33558" y="396"/>
                  </a:lnTo>
                  <a:cubicBezTo>
                    <a:pt x="33649" y="396"/>
                    <a:pt x="33740" y="335"/>
                    <a:pt x="33771" y="274"/>
                  </a:cubicBezTo>
                  <a:cubicBezTo>
                    <a:pt x="33801" y="153"/>
                    <a:pt x="33710" y="1"/>
                    <a:pt x="33558" y="1"/>
                  </a:cubicBezTo>
                  <a:close/>
                  <a:moveTo>
                    <a:pt x="34743" y="1"/>
                  </a:moveTo>
                  <a:cubicBezTo>
                    <a:pt x="34652" y="1"/>
                    <a:pt x="34591" y="61"/>
                    <a:pt x="34561" y="153"/>
                  </a:cubicBezTo>
                  <a:cubicBezTo>
                    <a:pt x="34531" y="274"/>
                    <a:pt x="34622" y="396"/>
                    <a:pt x="34743" y="396"/>
                  </a:cubicBezTo>
                  <a:lnTo>
                    <a:pt x="35138" y="396"/>
                  </a:lnTo>
                  <a:cubicBezTo>
                    <a:pt x="35230" y="396"/>
                    <a:pt x="35290" y="335"/>
                    <a:pt x="35321" y="274"/>
                  </a:cubicBezTo>
                  <a:cubicBezTo>
                    <a:pt x="35382" y="153"/>
                    <a:pt x="35260" y="1"/>
                    <a:pt x="35138" y="1"/>
                  </a:cubicBezTo>
                  <a:close/>
                  <a:moveTo>
                    <a:pt x="36324" y="1"/>
                  </a:moveTo>
                  <a:cubicBezTo>
                    <a:pt x="36233" y="1"/>
                    <a:pt x="36172" y="61"/>
                    <a:pt x="36141" y="153"/>
                  </a:cubicBezTo>
                  <a:cubicBezTo>
                    <a:pt x="36081" y="274"/>
                    <a:pt x="36202" y="396"/>
                    <a:pt x="36324" y="396"/>
                  </a:cubicBezTo>
                  <a:lnTo>
                    <a:pt x="36719" y="396"/>
                  </a:lnTo>
                  <a:cubicBezTo>
                    <a:pt x="36810" y="396"/>
                    <a:pt x="36871" y="335"/>
                    <a:pt x="36901" y="274"/>
                  </a:cubicBezTo>
                  <a:cubicBezTo>
                    <a:pt x="36932" y="153"/>
                    <a:pt x="36841" y="1"/>
                    <a:pt x="36719" y="1"/>
                  </a:cubicBezTo>
                  <a:close/>
                  <a:moveTo>
                    <a:pt x="37904" y="1"/>
                  </a:moveTo>
                  <a:cubicBezTo>
                    <a:pt x="37813" y="1"/>
                    <a:pt x="37722" y="61"/>
                    <a:pt x="37722" y="153"/>
                  </a:cubicBezTo>
                  <a:cubicBezTo>
                    <a:pt x="37661" y="274"/>
                    <a:pt x="37752" y="396"/>
                    <a:pt x="37904" y="396"/>
                  </a:cubicBezTo>
                  <a:lnTo>
                    <a:pt x="38300" y="396"/>
                  </a:lnTo>
                  <a:cubicBezTo>
                    <a:pt x="38360" y="396"/>
                    <a:pt x="38452" y="335"/>
                    <a:pt x="38482" y="274"/>
                  </a:cubicBezTo>
                  <a:cubicBezTo>
                    <a:pt x="38512" y="153"/>
                    <a:pt x="38421" y="1"/>
                    <a:pt x="38300" y="1"/>
                  </a:cubicBezTo>
                  <a:close/>
                  <a:moveTo>
                    <a:pt x="39455" y="1"/>
                  </a:moveTo>
                  <a:cubicBezTo>
                    <a:pt x="39394" y="1"/>
                    <a:pt x="39303" y="61"/>
                    <a:pt x="39272" y="153"/>
                  </a:cubicBezTo>
                  <a:cubicBezTo>
                    <a:pt x="39242" y="274"/>
                    <a:pt x="39333" y="396"/>
                    <a:pt x="39455" y="396"/>
                  </a:cubicBezTo>
                  <a:lnTo>
                    <a:pt x="39850" y="396"/>
                  </a:lnTo>
                  <a:cubicBezTo>
                    <a:pt x="39941" y="396"/>
                    <a:pt x="40032" y="335"/>
                    <a:pt x="40063" y="274"/>
                  </a:cubicBezTo>
                  <a:cubicBezTo>
                    <a:pt x="40093" y="153"/>
                    <a:pt x="40002" y="1"/>
                    <a:pt x="39850" y="1"/>
                  </a:cubicBezTo>
                  <a:close/>
                  <a:moveTo>
                    <a:pt x="41035" y="1"/>
                  </a:moveTo>
                  <a:cubicBezTo>
                    <a:pt x="40944" y="1"/>
                    <a:pt x="40883" y="61"/>
                    <a:pt x="40853" y="153"/>
                  </a:cubicBezTo>
                  <a:cubicBezTo>
                    <a:pt x="40822" y="274"/>
                    <a:pt x="40914" y="396"/>
                    <a:pt x="41035" y="396"/>
                  </a:cubicBezTo>
                  <a:lnTo>
                    <a:pt x="41430" y="396"/>
                  </a:lnTo>
                  <a:cubicBezTo>
                    <a:pt x="41522" y="396"/>
                    <a:pt x="41582" y="335"/>
                    <a:pt x="41613" y="274"/>
                  </a:cubicBezTo>
                  <a:cubicBezTo>
                    <a:pt x="41674" y="153"/>
                    <a:pt x="41582" y="1"/>
                    <a:pt x="41430" y="1"/>
                  </a:cubicBezTo>
                  <a:close/>
                  <a:moveTo>
                    <a:pt x="42616" y="1"/>
                  </a:moveTo>
                  <a:cubicBezTo>
                    <a:pt x="42525" y="1"/>
                    <a:pt x="42464" y="61"/>
                    <a:pt x="42433" y="153"/>
                  </a:cubicBezTo>
                  <a:cubicBezTo>
                    <a:pt x="42403" y="274"/>
                    <a:pt x="42494" y="396"/>
                    <a:pt x="42616" y="396"/>
                  </a:cubicBezTo>
                  <a:lnTo>
                    <a:pt x="43011" y="396"/>
                  </a:lnTo>
                  <a:cubicBezTo>
                    <a:pt x="43102" y="396"/>
                    <a:pt x="43163" y="335"/>
                    <a:pt x="43193" y="274"/>
                  </a:cubicBezTo>
                  <a:cubicBezTo>
                    <a:pt x="43224" y="153"/>
                    <a:pt x="43132" y="1"/>
                    <a:pt x="43011" y="1"/>
                  </a:cubicBezTo>
                  <a:close/>
                  <a:moveTo>
                    <a:pt x="44196" y="1"/>
                  </a:moveTo>
                  <a:cubicBezTo>
                    <a:pt x="44105" y="1"/>
                    <a:pt x="44014" y="61"/>
                    <a:pt x="44014" y="153"/>
                  </a:cubicBezTo>
                  <a:cubicBezTo>
                    <a:pt x="43953" y="274"/>
                    <a:pt x="44044" y="396"/>
                    <a:pt x="44196" y="396"/>
                  </a:cubicBezTo>
                  <a:lnTo>
                    <a:pt x="44591" y="396"/>
                  </a:lnTo>
                  <a:cubicBezTo>
                    <a:pt x="44683" y="396"/>
                    <a:pt x="44743" y="335"/>
                    <a:pt x="44774" y="274"/>
                  </a:cubicBezTo>
                  <a:cubicBezTo>
                    <a:pt x="44804" y="153"/>
                    <a:pt x="44713" y="1"/>
                    <a:pt x="44591" y="1"/>
                  </a:cubicBezTo>
                  <a:close/>
                  <a:moveTo>
                    <a:pt x="45777" y="1"/>
                  </a:moveTo>
                  <a:cubicBezTo>
                    <a:pt x="45686" y="1"/>
                    <a:pt x="45595" y="61"/>
                    <a:pt x="45564" y="153"/>
                  </a:cubicBezTo>
                  <a:cubicBezTo>
                    <a:pt x="45534" y="274"/>
                    <a:pt x="45625" y="396"/>
                    <a:pt x="45777" y="396"/>
                  </a:cubicBezTo>
                  <a:lnTo>
                    <a:pt x="46142" y="396"/>
                  </a:lnTo>
                  <a:cubicBezTo>
                    <a:pt x="46233" y="396"/>
                    <a:pt x="46324" y="335"/>
                    <a:pt x="46354" y="274"/>
                  </a:cubicBezTo>
                  <a:cubicBezTo>
                    <a:pt x="46385" y="153"/>
                    <a:pt x="46294" y="1"/>
                    <a:pt x="46142" y="1"/>
                  </a:cubicBezTo>
                  <a:close/>
                  <a:moveTo>
                    <a:pt x="47327" y="1"/>
                  </a:moveTo>
                  <a:cubicBezTo>
                    <a:pt x="47236" y="1"/>
                    <a:pt x="47175" y="61"/>
                    <a:pt x="47145" y="153"/>
                  </a:cubicBezTo>
                  <a:cubicBezTo>
                    <a:pt x="47114" y="274"/>
                    <a:pt x="47206" y="396"/>
                    <a:pt x="47327" y="396"/>
                  </a:cubicBezTo>
                  <a:lnTo>
                    <a:pt x="47722" y="396"/>
                  </a:lnTo>
                  <a:cubicBezTo>
                    <a:pt x="47813" y="396"/>
                    <a:pt x="47905" y="335"/>
                    <a:pt x="47905" y="274"/>
                  </a:cubicBezTo>
                  <a:cubicBezTo>
                    <a:pt x="47965" y="153"/>
                    <a:pt x="47874" y="1"/>
                    <a:pt x="47722" y="1"/>
                  </a:cubicBezTo>
                  <a:close/>
                  <a:moveTo>
                    <a:pt x="48908" y="1"/>
                  </a:moveTo>
                  <a:cubicBezTo>
                    <a:pt x="48816" y="1"/>
                    <a:pt x="48756" y="61"/>
                    <a:pt x="48725" y="153"/>
                  </a:cubicBezTo>
                  <a:cubicBezTo>
                    <a:pt x="48695" y="274"/>
                    <a:pt x="48786" y="396"/>
                    <a:pt x="48908" y="396"/>
                  </a:cubicBezTo>
                  <a:lnTo>
                    <a:pt x="49303" y="396"/>
                  </a:lnTo>
                  <a:cubicBezTo>
                    <a:pt x="49394" y="396"/>
                    <a:pt x="49455" y="335"/>
                    <a:pt x="49485" y="274"/>
                  </a:cubicBezTo>
                  <a:cubicBezTo>
                    <a:pt x="49516" y="153"/>
                    <a:pt x="49424" y="1"/>
                    <a:pt x="49303" y="1"/>
                  </a:cubicBezTo>
                  <a:close/>
                  <a:moveTo>
                    <a:pt x="50488" y="1"/>
                  </a:moveTo>
                  <a:cubicBezTo>
                    <a:pt x="50397" y="1"/>
                    <a:pt x="50306" y="61"/>
                    <a:pt x="50306" y="153"/>
                  </a:cubicBezTo>
                  <a:cubicBezTo>
                    <a:pt x="50245" y="274"/>
                    <a:pt x="50336" y="396"/>
                    <a:pt x="50488" y="396"/>
                  </a:cubicBezTo>
                  <a:lnTo>
                    <a:pt x="50883" y="396"/>
                  </a:lnTo>
                  <a:cubicBezTo>
                    <a:pt x="50975" y="396"/>
                    <a:pt x="51035" y="335"/>
                    <a:pt x="51066" y="274"/>
                  </a:cubicBezTo>
                  <a:cubicBezTo>
                    <a:pt x="51096" y="153"/>
                    <a:pt x="51005" y="1"/>
                    <a:pt x="50883" y="1"/>
                  </a:cubicBezTo>
                  <a:close/>
                  <a:moveTo>
                    <a:pt x="52069" y="1"/>
                  </a:moveTo>
                  <a:cubicBezTo>
                    <a:pt x="51978" y="1"/>
                    <a:pt x="51886" y="61"/>
                    <a:pt x="51856" y="153"/>
                  </a:cubicBezTo>
                  <a:cubicBezTo>
                    <a:pt x="51826" y="274"/>
                    <a:pt x="51917" y="396"/>
                    <a:pt x="52069" y="396"/>
                  </a:cubicBezTo>
                  <a:lnTo>
                    <a:pt x="52434" y="396"/>
                  </a:lnTo>
                  <a:cubicBezTo>
                    <a:pt x="52525" y="396"/>
                    <a:pt x="52616" y="335"/>
                    <a:pt x="52646" y="274"/>
                  </a:cubicBezTo>
                  <a:cubicBezTo>
                    <a:pt x="52677" y="153"/>
                    <a:pt x="52586" y="1"/>
                    <a:pt x="52434" y="1"/>
                  </a:cubicBezTo>
                  <a:close/>
                  <a:moveTo>
                    <a:pt x="53619" y="1"/>
                  </a:moveTo>
                  <a:cubicBezTo>
                    <a:pt x="53528" y="1"/>
                    <a:pt x="53467" y="61"/>
                    <a:pt x="53437" y="153"/>
                  </a:cubicBezTo>
                  <a:cubicBezTo>
                    <a:pt x="53406" y="274"/>
                    <a:pt x="53497" y="396"/>
                    <a:pt x="53619" y="396"/>
                  </a:cubicBezTo>
                  <a:lnTo>
                    <a:pt x="54014" y="396"/>
                  </a:lnTo>
                  <a:cubicBezTo>
                    <a:pt x="54105" y="396"/>
                    <a:pt x="54197" y="335"/>
                    <a:pt x="54197" y="274"/>
                  </a:cubicBezTo>
                  <a:cubicBezTo>
                    <a:pt x="54257" y="153"/>
                    <a:pt x="54166" y="1"/>
                    <a:pt x="54014" y="1"/>
                  </a:cubicBezTo>
                  <a:close/>
                  <a:moveTo>
                    <a:pt x="55200" y="1"/>
                  </a:moveTo>
                  <a:cubicBezTo>
                    <a:pt x="55108" y="1"/>
                    <a:pt x="55048" y="61"/>
                    <a:pt x="55017" y="153"/>
                  </a:cubicBezTo>
                  <a:cubicBezTo>
                    <a:pt x="54987" y="274"/>
                    <a:pt x="55078" y="396"/>
                    <a:pt x="55200" y="396"/>
                  </a:cubicBezTo>
                  <a:lnTo>
                    <a:pt x="55595" y="396"/>
                  </a:lnTo>
                  <a:cubicBezTo>
                    <a:pt x="55686" y="396"/>
                    <a:pt x="55747" y="335"/>
                    <a:pt x="55777" y="274"/>
                  </a:cubicBezTo>
                  <a:cubicBezTo>
                    <a:pt x="55808" y="153"/>
                    <a:pt x="55716" y="1"/>
                    <a:pt x="55595" y="1"/>
                  </a:cubicBezTo>
                  <a:close/>
                  <a:moveTo>
                    <a:pt x="56780" y="1"/>
                  </a:moveTo>
                  <a:cubicBezTo>
                    <a:pt x="56689" y="1"/>
                    <a:pt x="56628" y="61"/>
                    <a:pt x="56598" y="153"/>
                  </a:cubicBezTo>
                  <a:cubicBezTo>
                    <a:pt x="56537" y="274"/>
                    <a:pt x="56628" y="396"/>
                    <a:pt x="56780" y="396"/>
                  </a:cubicBezTo>
                  <a:lnTo>
                    <a:pt x="57175" y="396"/>
                  </a:lnTo>
                  <a:cubicBezTo>
                    <a:pt x="57267" y="396"/>
                    <a:pt x="57327" y="335"/>
                    <a:pt x="57358" y="274"/>
                  </a:cubicBezTo>
                  <a:cubicBezTo>
                    <a:pt x="57388" y="153"/>
                    <a:pt x="57297" y="1"/>
                    <a:pt x="57175" y="1"/>
                  </a:cubicBezTo>
                  <a:close/>
                  <a:moveTo>
                    <a:pt x="58361" y="1"/>
                  </a:moveTo>
                  <a:cubicBezTo>
                    <a:pt x="58270" y="1"/>
                    <a:pt x="58178" y="61"/>
                    <a:pt x="58148" y="153"/>
                  </a:cubicBezTo>
                  <a:cubicBezTo>
                    <a:pt x="58118" y="274"/>
                    <a:pt x="58209" y="396"/>
                    <a:pt x="58361" y="396"/>
                  </a:cubicBezTo>
                  <a:lnTo>
                    <a:pt x="58756" y="396"/>
                  </a:lnTo>
                  <a:cubicBezTo>
                    <a:pt x="58817" y="396"/>
                    <a:pt x="58908" y="335"/>
                    <a:pt x="58938" y="274"/>
                  </a:cubicBezTo>
                  <a:cubicBezTo>
                    <a:pt x="58969" y="153"/>
                    <a:pt x="58877" y="1"/>
                    <a:pt x="58756" y="1"/>
                  </a:cubicBezTo>
                  <a:close/>
                  <a:moveTo>
                    <a:pt x="59911" y="1"/>
                  </a:moveTo>
                  <a:cubicBezTo>
                    <a:pt x="59850" y="1"/>
                    <a:pt x="59759" y="61"/>
                    <a:pt x="59729" y="153"/>
                  </a:cubicBezTo>
                  <a:cubicBezTo>
                    <a:pt x="59698" y="274"/>
                    <a:pt x="59789" y="396"/>
                    <a:pt x="59911" y="396"/>
                  </a:cubicBezTo>
                  <a:lnTo>
                    <a:pt x="60306" y="396"/>
                  </a:lnTo>
                  <a:cubicBezTo>
                    <a:pt x="60397" y="396"/>
                    <a:pt x="60488" y="335"/>
                    <a:pt x="60488" y="274"/>
                  </a:cubicBezTo>
                  <a:cubicBezTo>
                    <a:pt x="60549" y="153"/>
                    <a:pt x="60458" y="1"/>
                    <a:pt x="60306" y="1"/>
                  </a:cubicBezTo>
                  <a:close/>
                  <a:moveTo>
                    <a:pt x="61492" y="1"/>
                  </a:moveTo>
                  <a:cubicBezTo>
                    <a:pt x="61400" y="1"/>
                    <a:pt x="61340" y="61"/>
                    <a:pt x="61309" y="153"/>
                  </a:cubicBezTo>
                  <a:cubicBezTo>
                    <a:pt x="61279" y="274"/>
                    <a:pt x="61370" y="396"/>
                    <a:pt x="61492" y="396"/>
                  </a:cubicBezTo>
                  <a:lnTo>
                    <a:pt x="61887" y="396"/>
                  </a:lnTo>
                  <a:cubicBezTo>
                    <a:pt x="61978" y="396"/>
                    <a:pt x="62039" y="335"/>
                    <a:pt x="62069" y="274"/>
                  </a:cubicBezTo>
                  <a:cubicBezTo>
                    <a:pt x="62130" y="153"/>
                    <a:pt x="62008" y="1"/>
                    <a:pt x="61887" y="1"/>
                  </a:cubicBezTo>
                  <a:close/>
                  <a:moveTo>
                    <a:pt x="63072" y="1"/>
                  </a:moveTo>
                  <a:cubicBezTo>
                    <a:pt x="62981" y="1"/>
                    <a:pt x="62920" y="61"/>
                    <a:pt x="62890" y="153"/>
                  </a:cubicBezTo>
                  <a:cubicBezTo>
                    <a:pt x="62829" y="274"/>
                    <a:pt x="62950" y="396"/>
                    <a:pt x="63072" y="396"/>
                  </a:cubicBezTo>
                  <a:lnTo>
                    <a:pt x="63467" y="396"/>
                  </a:lnTo>
                  <a:cubicBezTo>
                    <a:pt x="63558" y="396"/>
                    <a:pt x="63619" y="335"/>
                    <a:pt x="63650" y="274"/>
                  </a:cubicBezTo>
                  <a:cubicBezTo>
                    <a:pt x="63680" y="153"/>
                    <a:pt x="63589" y="1"/>
                    <a:pt x="63467" y="1"/>
                  </a:cubicBezTo>
                  <a:close/>
                  <a:moveTo>
                    <a:pt x="64653" y="1"/>
                  </a:moveTo>
                  <a:cubicBezTo>
                    <a:pt x="64561" y="1"/>
                    <a:pt x="64470" y="61"/>
                    <a:pt x="64440" y="153"/>
                  </a:cubicBezTo>
                  <a:cubicBezTo>
                    <a:pt x="64409" y="274"/>
                    <a:pt x="64501" y="396"/>
                    <a:pt x="64653" y="396"/>
                  </a:cubicBezTo>
                  <a:lnTo>
                    <a:pt x="65048" y="396"/>
                  </a:lnTo>
                  <a:cubicBezTo>
                    <a:pt x="65109" y="396"/>
                    <a:pt x="65200" y="335"/>
                    <a:pt x="65230" y="274"/>
                  </a:cubicBezTo>
                  <a:cubicBezTo>
                    <a:pt x="65261" y="153"/>
                    <a:pt x="65169" y="1"/>
                    <a:pt x="65048" y="1"/>
                  </a:cubicBezTo>
                  <a:close/>
                  <a:moveTo>
                    <a:pt x="66203" y="1"/>
                  </a:moveTo>
                  <a:cubicBezTo>
                    <a:pt x="66142" y="1"/>
                    <a:pt x="66051" y="61"/>
                    <a:pt x="66020" y="153"/>
                  </a:cubicBezTo>
                  <a:cubicBezTo>
                    <a:pt x="65990" y="274"/>
                    <a:pt x="66081" y="396"/>
                    <a:pt x="66203" y="396"/>
                  </a:cubicBezTo>
                  <a:lnTo>
                    <a:pt x="66598" y="396"/>
                  </a:lnTo>
                  <a:cubicBezTo>
                    <a:pt x="66689" y="396"/>
                    <a:pt x="66780" y="335"/>
                    <a:pt x="66780" y="274"/>
                  </a:cubicBezTo>
                  <a:cubicBezTo>
                    <a:pt x="66841" y="153"/>
                    <a:pt x="66750" y="1"/>
                    <a:pt x="66598" y="1"/>
                  </a:cubicBezTo>
                  <a:close/>
                  <a:moveTo>
                    <a:pt x="67783" y="1"/>
                  </a:moveTo>
                  <a:cubicBezTo>
                    <a:pt x="67692" y="1"/>
                    <a:pt x="67631" y="61"/>
                    <a:pt x="67601" y="153"/>
                  </a:cubicBezTo>
                  <a:cubicBezTo>
                    <a:pt x="67571" y="274"/>
                    <a:pt x="67662" y="396"/>
                    <a:pt x="67783" y="396"/>
                  </a:cubicBezTo>
                  <a:lnTo>
                    <a:pt x="68179" y="396"/>
                  </a:lnTo>
                  <a:cubicBezTo>
                    <a:pt x="68270" y="396"/>
                    <a:pt x="68331" y="335"/>
                    <a:pt x="68361" y="274"/>
                  </a:cubicBezTo>
                  <a:cubicBezTo>
                    <a:pt x="68422" y="153"/>
                    <a:pt x="68300" y="1"/>
                    <a:pt x="68179" y="1"/>
                  </a:cubicBezTo>
                  <a:close/>
                  <a:moveTo>
                    <a:pt x="69364" y="1"/>
                  </a:moveTo>
                  <a:cubicBezTo>
                    <a:pt x="69273" y="1"/>
                    <a:pt x="69212" y="61"/>
                    <a:pt x="69182" y="153"/>
                  </a:cubicBezTo>
                  <a:cubicBezTo>
                    <a:pt x="69121" y="274"/>
                    <a:pt x="69242" y="396"/>
                    <a:pt x="69364" y="396"/>
                  </a:cubicBezTo>
                  <a:lnTo>
                    <a:pt x="69759" y="396"/>
                  </a:lnTo>
                  <a:cubicBezTo>
                    <a:pt x="69850" y="396"/>
                    <a:pt x="69911" y="335"/>
                    <a:pt x="69942" y="274"/>
                  </a:cubicBezTo>
                  <a:cubicBezTo>
                    <a:pt x="69972" y="153"/>
                    <a:pt x="69881" y="1"/>
                    <a:pt x="69759" y="1"/>
                  </a:cubicBezTo>
                  <a:close/>
                  <a:moveTo>
                    <a:pt x="70945" y="1"/>
                  </a:moveTo>
                  <a:cubicBezTo>
                    <a:pt x="70853" y="1"/>
                    <a:pt x="70762" y="61"/>
                    <a:pt x="70762" y="153"/>
                  </a:cubicBezTo>
                  <a:cubicBezTo>
                    <a:pt x="70701" y="274"/>
                    <a:pt x="70793" y="396"/>
                    <a:pt x="70945" y="396"/>
                  </a:cubicBezTo>
                  <a:lnTo>
                    <a:pt x="71340" y="396"/>
                  </a:lnTo>
                  <a:cubicBezTo>
                    <a:pt x="71401" y="396"/>
                    <a:pt x="71492" y="335"/>
                    <a:pt x="71522" y="274"/>
                  </a:cubicBezTo>
                  <a:cubicBezTo>
                    <a:pt x="71552" y="153"/>
                    <a:pt x="71461" y="1"/>
                    <a:pt x="71340" y="1"/>
                  </a:cubicBezTo>
                  <a:close/>
                  <a:moveTo>
                    <a:pt x="72495" y="1"/>
                  </a:moveTo>
                  <a:cubicBezTo>
                    <a:pt x="72434" y="1"/>
                    <a:pt x="72343" y="61"/>
                    <a:pt x="72312" y="153"/>
                  </a:cubicBezTo>
                  <a:cubicBezTo>
                    <a:pt x="72282" y="274"/>
                    <a:pt x="72373" y="396"/>
                    <a:pt x="72495" y="396"/>
                  </a:cubicBezTo>
                  <a:lnTo>
                    <a:pt x="72890" y="396"/>
                  </a:lnTo>
                  <a:cubicBezTo>
                    <a:pt x="72981" y="396"/>
                    <a:pt x="73072" y="335"/>
                    <a:pt x="73103" y="274"/>
                  </a:cubicBezTo>
                  <a:cubicBezTo>
                    <a:pt x="73133" y="153"/>
                    <a:pt x="73042" y="1"/>
                    <a:pt x="72890" y="1"/>
                  </a:cubicBezTo>
                  <a:close/>
                  <a:moveTo>
                    <a:pt x="74075" y="1"/>
                  </a:moveTo>
                  <a:cubicBezTo>
                    <a:pt x="73984" y="1"/>
                    <a:pt x="73923" y="61"/>
                    <a:pt x="73893" y="153"/>
                  </a:cubicBezTo>
                  <a:cubicBezTo>
                    <a:pt x="73863" y="274"/>
                    <a:pt x="73954" y="396"/>
                    <a:pt x="74075" y="396"/>
                  </a:cubicBezTo>
                  <a:lnTo>
                    <a:pt x="74470" y="396"/>
                  </a:lnTo>
                  <a:cubicBezTo>
                    <a:pt x="74562" y="396"/>
                    <a:pt x="74622" y="335"/>
                    <a:pt x="74653" y="274"/>
                  </a:cubicBezTo>
                  <a:cubicBezTo>
                    <a:pt x="74714" y="153"/>
                    <a:pt x="74622" y="1"/>
                    <a:pt x="74470" y="1"/>
                  </a:cubicBezTo>
                  <a:close/>
                  <a:moveTo>
                    <a:pt x="75656" y="1"/>
                  </a:moveTo>
                  <a:cubicBezTo>
                    <a:pt x="75565" y="1"/>
                    <a:pt x="75504" y="61"/>
                    <a:pt x="75474" y="153"/>
                  </a:cubicBezTo>
                  <a:cubicBezTo>
                    <a:pt x="75413" y="274"/>
                    <a:pt x="75534" y="396"/>
                    <a:pt x="75656" y="396"/>
                  </a:cubicBezTo>
                  <a:lnTo>
                    <a:pt x="76051" y="396"/>
                  </a:lnTo>
                  <a:cubicBezTo>
                    <a:pt x="76142" y="396"/>
                    <a:pt x="76203" y="335"/>
                    <a:pt x="76233" y="274"/>
                  </a:cubicBezTo>
                  <a:cubicBezTo>
                    <a:pt x="76264" y="153"/>
                    <a:pt x="76173" y="1"/>
                    <a:pt x="76051" y="1"/>
                  </a:cubicBezTo>
                  <a:close/>
                  <a:moveTo>
                    <a:pt x="77236" y="1"/>
                  </a:moveTo>
                  <a:cubicBezTo>
                    <a:pt x="77145" y="1"/>
                    <a:pt x="77054" y="61"/>
                    <a:pt x="77054" y="153"/>
                  </a:cubicBezTo>
                  <a:cubicBezTo>
                    <a:pt x="76993" y="274"/>
                    <a:pt x="77084" y="396"/>
                    <a:pt x="77236" y="396"/>
                  </a:cubicBezTo>
                  <a:lnTo>
                    <a:pt x="77632" y="396"/>
                  </a:lnTo>
                  <a:cubicBezTo>
                    <a:pt x="77692" y="396"/>
                    <a:pt x="77784" y="335"/>
                    <a:pt x="77814" y="274"/>
                  </a:cubicBezTo>
                  <a:cubicBezTo>
                    <a:pt x="77844" y="153"/>
                    <a:pt x="77753" y="1"/>
                    <a:pt x="77632" y="1"/>
                  </a:cubicBezTo>
                  <a:close/>
                  <a:moveTo>
                    <a:pt x="78787" y="1"/>
                  </a:moveTo>
                  <a:cubicBezTo>
                    <a:pt x="78726" y="1"/>
                    <a:pt x="78635" y="61"/>
                    <a:pt x="78604" y="153"/>
                  </a:cubicBezTo>
                  <a:cubicBezTo>
                    <a:pt x="78574" y="274"/>
                    <a:pt x="78665" y="396"/>
                    <a:pt x="78787" y="396"/>
                  </a:cubicBezTo>
                  <a:lnTo>
                    <a:pt x="79182" y="396"/>
                  </a:lnTo>
                  <a:cubicBezTo>
                    <a:pt x="79273" y="396"/>
                    <a:pt x="79364" y="335"/>
                    <a:pt x="79395" y="274"/>
                  </a:cubicBezTo>
                  <a:cubicBezTo>
                    <a:pt x="79425" y="153"/>
                    <a:pt x="79334" y="1"/>
                    <a:pt x="79182" y="1"/>
                  </a:cubicBezTo>
                  <a:close/>
                  <a:moveTo>
                    <a:pt x="80367" y="1"/>
                  </a:moveTo>
                  <a:cubicBezTo>
                    <a:pt x="80276" y="1"/>
                    <a:pt x="80215" y="61"/>
                    <a:pt x="80185" y="153"/>
                  </a:cubicBezTo>
                  <a:cubicBezTo>
                    <a:pt x="80154" y="274"/>
                    <a:pt x="80246" y="396"/>
                    <a:pt x="80367" y="396"/>
                  </a:cubicBezTo>
                  <a:lnTo>
                    <a:pt x="80762" y="396"/>
                  </a:lnTo>
                  <a:cubicBezTo>
                    <a:pt x="80854" y="396"/>
                    <a:pt x="80914" y="335"/>
                    <a:pt x="80945" y="274"/>
                  </a:cubicBezTo>
                  <a:cubicBezTo>
                    <a:pt x="81006" y="153"/>
                    <a:pt x="80914" y="1"/>
                    <a:pt x="80762" y="1"/>
                  </a:cubicBezTo>
                  <a:close/>
                  <a:moveTo>
                    <a:pt x="81948" y="1"/>
                  </a:moveTo>
                  <a:cubicBezTo>
                    <a:pt x="81857" y="1"/>
                    <a:pt x="81796" y="61"/>
                    <a:pt x="81765" y="153"/>
                  </a:cubicBezTo>
                  <a:cubicBezTo>
                    <a:pt x="81735" y="274"/>
                    <a:pt x="81826" y="396"/>
                    <a:pt x="81948" y="396"/>
                  </a:cubicBezTo>
                  <a:lnTo>
                    <a:pt x="82343" y="396"/>
                  </a:lnTo>
                  <a:cubicBezTo>
                    <a:pt x="82434" y="396"/>
                    <a:pt x="82495" y="335"/>
                    <a:pt x="82525" y="274"/>
                  </a:cubicBezTo>
                  <a:cubicBezTo>
                    <a:pt x="82556" y="153"/>
                    <a:pt x="82465" y="1"/>
                    <a:pt x="82343" y="1"/>
                  </a:cubicBezTo>
                  <a:close/>
                  <a:moveTo>
                    <a:pt x="83528" y="1"/>
                  </a:moveTo>
                  <a:cubicBezTo>
                    <a:pt x="83437" y="1"/>
                    <a:pt x="83346" y="61"/>
                    <a:pt x="83346" y="153"/>
                  </a:cubicBezTo>
                  <a:cubicBezTo>
                    <a:pt x="83285" y="274"/>
                    <a:pt x="83376" y="396"/>
                    <a:pt x="83528" y="396"/>
                  </a:cubicBezTo>
                  <a:lnTo>
                    <a:pt x="83924" y="396"/>
                  </a:lnTo>
                  <a:cubicBezTo>
                    <a:pt x="84015" y="396"/>
                    <a:pt x="84076" y="335"/>
                    <a:pt x="84106" y="274"/>
                  </a:cubicBezTo>
                  <a:cubicBezTo>
                    <a:pt x="84136" y="153"/>
                    <a:pt x="84045" y="1"/>
                    <a:pt x="83924" y="1"/>
                  </a:cubicBezTo>
                  <a:close/>
                  <a:moveTo>
                    <a:pt x="85109" y="1"/>
                  </a:moveTo>
                  <a:cubicBezTo>
                    <a:pt x="85018" y="1"/>
                    <a:pt x="84927" y="61"/>
                    <a:pt x="84896" y="153"/>
                  </a:cubicBezTo>
                  <a:cubicBezTo>
                    <a:pt x="84866" y="274"/>
                    <a:pt x="84957" y="396"/>
                    <a:pt x="85109" y="396"/>
                  </a:cubicBezTo>
                  <a:lnTo>
                    <a:pt x="85474" y="396"/>
                  </a:lnTo>
                  <a:cubicBezTo>
                    <a:pt x="85565" y="396"/>
                    <a:pt x="85656" y="335"/>
                    <a:pt x="85686" y="274"/>
                  </a:cubicBezTo>
                  <a:cubicBezTo>
                    <a:pt x="85717" y="153"/>
                    <a:pt x="85626" y="1"/>
                    <a:pt x="85474" y="1"/>
                  </a:cubicBezTo>
                  <a:close/>
                  <a:moveTo>
                    <a:pt x="86659" y="1"/>
                  </a:moveTo>
                  <a:cubicBezTo>
                    <a:pt x="86568" y="1"/>
                    <a:pt x="86507" y="61"/>
                    <a:pt x="86477" y="153"/>
                  </a:cubicBezTo>
                  <a:cubicBezTo>
                    <a:pt x="86446" y="274"/>
                    <a:pt x="86538" y="396"/>
                    <a:pt x="86659" y="396"/>
                  </a:cubicBezTo>
                  <a:lnTo>
                    <a:pt x="87054" y="396"/>
                  </a:lnTo>
                  <a:cubicBezTo>
                    <a:pt x="87145" y="396"/>
                    <a:pt x="87237" y="335"/>
                    <a:pt x="87237" y="274"/>
                  </a:cubicBezTo>
                  <a:cubicBezTo>
                    <a:pt x="87297" y="153"/>
                    <a:pt x="87206" y="1"/>
                    <a:pt x="87054" y="1"/>
                  </a:cubicBezTo>
                  <a:close/>
                  <a:moveTo>
                    <a:pt x="88240" y="1"/>
                  </a:moveTo>
                  <a:cubicBezTo>
                    <a:pt x="88149" y="1"/>
                    <a:pt x="88088" y="61"/>
                    <a:pt x="88057" y="153"/>
                  </a:cubicBezTo>
                  <a:cubicBezTo>
                    <a:pt x="88027" y="274"/>
                    <a:pt x="88118" y="396"/>
                    <a:pt x="88240" y="396"/>
                  </a:cubicBezTo>
                  <a:lnTo>
                    <a:pt x="88635" y="396"/>
                  </a:lnTo>
                  <a:cubicBezTo>
                    <a:pt x="88726" y="396"/>
                    <a:pt x="88787" y="335"/>
                    <a:pt x="88817" y="274"/>
                  </a:cubicBezTo>
                  <a:cubicBezTo>
                    <a:pt x="88848" y="153"/>
                    <a:pt x="88756" y="1"/>
                    <a:pt x="88635" y="1"/>
                  </a:cubicBezTo>
                  <a:close/>
                  <a:moveTo>
                    <a:pt x="89820" y="1"/>
                  </a:moveTo>
                  <a:cubicBezTo>
                    <a:pt x="89729" y="1"/>
                    <a:pt x="89638" y="61"/>
                    <a:pt x="89638" y="153"/>
                  </a:cubicBezTo>
                  <a:cubicBezTo>
                    <a:pt x="89577" y="274"/>
                    <a:pt x="89668" y="396"/>
                    <a:pt x="89820" y="396"/>
                  </a:cubicBezTo>
                  <a:lnTo>
                    <a:pt x="90215" y="396"/>
                  </a:lnTo>
                  <a:cubicBezTo>
                    <a:pt x="90307" y="396"/>
                    <a:pt x="90367" y="335"/>
                    <a:pt x="90398" y="274"/>
                  </a:cubicBezTo>
                  <a:cubicBezTo>
                    <a:pt x="90428" y="153"/>
                    <a:pt x="90337" y="1"/>
                    <a:pt x="90215" y="1"/>
                  </a:cubicBezTo>
                  <a:close/>
                  <a:moveTo>
                    <a:pt x="91401" y="1"/>
                  </a:moveTo>
                  <a:cubicBezTo>
                    <a:pt x="91310" y="1"/>
                    <a:pt x="91219" y="61"/>
                    <a:pt x="91188" y="153"/>
                  </a:cubicBezTo>
                  <a:cubicBezTo>
                    <a:pt x="91158" y="274"/>
                    <a:pt x="91249" y="396"/>
                    <a:pt x="91401" y="396"/>
                  </a:cubicBezTo>
                  <a:lnTo>
                    <a:pt x="91766" y="396"/>
                  </a:lnTo>
                  <a:cubicBezTo>
                    <a:pt x="91857" y="396"/>
                    <a:pt x="91948" y="335"/>
                    <a:pt x="91978" y="274"/>
                  </a:cubicBezTo>
                  <a:cubicBezTo>
                    <a:pt x="92009" y="153"/>
                    <a:pt x="91918" y="1"/>
                    <a:pt x="91766" y="1"/>
                  </a:cubicBezTo>
                  <a:close/>
                  <a:moveTo>
                    <a:pt x="92951" y="1"/>
                  </a:moveTo>
                  <a:cubicBezTo>
                    <a:pt x="92860" y="1"/>
                    <a:pt x="92799" y="61"/>
                    <a:pt x="92769" y="153"/>
                  </a:cubicBezTo>
                  <a:cubicBezTo>
                    <a:pt x="92738" y="274"/>
                    <a:pt x="92829" y="396"/>
                    <a:pt x="92951" y="396"/>
                  </a:cubicBezTo>
                  <a:lnTo>
                    <a:pt x="93346" y="396"/>
                  </a:lnTo>
                  <a:cubicBezTo>
                    <a:pt x="93437" y="396"/>
                    <a:pt x="93529" y="335"/>
                    <a:pt x="93529" y="274"/>
                  </a:cubicBezTo>
                  <a:cubicBezTo>
                    <a:pt x="93589" y="153"/>
                    <a:pt x="93498" y="1"/>
                    <a:pt x="93346" y="1"/>
                  </a:cubicBezTo>
                  <a:close/>
                  <a:moveTo>
                    <a:pt x="94532" y="1"/>
                  </a:moveTo>
                  <a:cubicBezTo>
                    <a:pt x="94440" y="1"/>
                    <a:pt x="94380" y="61"/>
                    <a:pt x="94349" y="153"/>
                  </a:cubicBezTo>
                  <a:cubicBezTo>
                    <a:pt x="94319" y="274"/>
                    <a:pt x="94410" y="396"/>
                    <a:pt x="94532" y="396"/>
                  </a:cubicBezTo>
                  <a:lnTo>
                    <a:pt x="94927" y="396"/>
                  </a:lnTo>
                  <a:cubicBezTo>
                    <a:pt x="95018" y="396"/>
                    <a:pt x="95079" y="335"/>
                    <a:pt x="95109" y="274"/>
                  </a:cubicBezTo>
                  <a:cubicBezTo>
                    <a:pt x="95170" y="153"/>
                    <a:pt x="95048" y="1"/>
                    <a:pt x="94927" y="1"/>
                  </a:cubicBezTo>
                  <a:close/>
                  <a:moveTo>
                    <a:pt x="96112" y="1"/>
                  </a:moveTo>
                  <a:cubicBezTo>
                    <a:pt x="96021" y="1"/>
                    <a:pt x="95960" y="61"/>
                    <a:pt x="95930" y="153"/>
                  </a:cubicBezTo>
                  <a:cubicBezTo>
                    <a:pt x="95869" y="274"/>
                    <a:pt x="95960" y="396"/>
                    <a:pt x="96112" y="396"/>
                  </a:cubicBezTo>
                  <a:lnTo>
                    <a:pt x="96507" y="396"/>
                  </a:lnTo>
                  <a:cubicBezTo>
                    <a:pt x="96599" y="396"/>
                    <a:pt x="96659" y="335"/>
                    <a:pt x="96690" y="274"/>
                  </a:cubicBezTo>
                  <a:cubicBezTo>
                    <a:pt x="96720" y="153"/>
                    <a:pt x="96629" y="1"/>
                    <a:pt x="96507" y="1"/>
                  </a:cubicBezTo>
                  <a:close/>
                  <a:moveTo>
                    <a:pt x="97693" y="1"/>
                  </a:moveTo>
                  <a:cubicBezTo>
                    <a:pt x="97602" y="1"/>
                    <a:pt x="97510" y="61"/>
                    <a:pt x="97480" y="153"/>
                  </a:cubicBezTo>
                  <a:cubicBezTo>
                    <a:pt x="97450" y="274"/>
                    <a:pt x="97541" y="396"/>
                    <a:pt x="97693" y="396"/>
                  </a:cubicBezTo>
                  <a:lnTo>
                    <a:pt x="98088" y="396"/>
                  </a:lnTo>
                  <a:cubicBezTo>
                    <a:pt x="98149" y="396"/>
                    <a:pt x="98240" y="335"/>
                    <a:pt x="98270" y="274"/>
                  </a:cubicBezTo>
                  <a:cubicBezTo>
                    <a:pt x="98301" y="153"/>
                    <a:pt x="98210" y="1"/>
                    <a:pt x="98088" y="1"/>
                  </a:cubicBezTo>
                  <a:close/>
                  <a:moveTo>
                    <a:pt x="99243" y="1"/>
                  </a:moveTo>
                  <a:cubicBezTo>
                    <a:pt x="99182" y="1"/>
                    <a:pt x="99091" y="61"/>
                    <a:pt x="99061" y="153"/>
                  </a:cubicBezTo>
                  <a:cubicBezTo>
                    <a:pt x="99030" y="274"/>
                    <a:pt x="99121" y="396"/>
                    <a:pt x="99243" y="396"/>
                  </a:cubicBezTo>
                  <a:lnTo>
                    <a:pt x="99638" y="396"/>
                  </a:lnTo>
                  <a:cubicBezTo>
                    <a:pt x="99729" y="396"/>
                    <a:pt x="99820" y="335"/>
                    <a:pt x="99820" y="274"/>
                  </a:cubicBezTo>
                  <a:cubicBezTo>
                    <a:pt x="99881" y="153"/>
                    <a:pt x="99790" y="1"/>
                    <a:pt x="99638" y="1"/>
                  </a:cubicBezTo>
                  <a:close/>
                  <a:moveTo>
                    <a:pt x="100824" y="1"/>
                  </a:moveTo>
                  <a:cubicBezTo>
                    <a:pt x="100732" y="1"/>
                    <a:pt x="100672" y="61"/>
                    <a:pt x="100641" y="153"/>
                  </a:cubicBezTo>
                  <a:cubicBezTo>
                    <a:pt x="100611" y="274"/>
                    <a:pt x="100702" y="396"/>
                    <a:pt x="100824" y="396"/>
                  </a:cubicBezTo>
                  <a:lnTo>
                    <a:pt x="101219" y="396"/>
                  </a:lnTo>
                  <a:cubicBezTo>
                    <a:pt x="101310" y="396"/>
                    <a:pt x="101371" y="335"/>
                    <a:pt x="101401" y="274"/>
                  </a:cubicBezTo>
                  <a:cubicBezTo>
                    <a:pt x="101462" y="153"/>
                    <a:pt x="101340" y="1"/>
                    <a:pt x="101219" y="1"/>
                  </a:cubicBezTo>
                  <a:close/>
                  <a:moveTo>
                    <a:pt x="102404" y="1"/>
                  </a:moveTo>
                  <a:cubicBezTo>
                    <a:pt x="102313" y="1"/>
                    <a:pt x="102252" y="61"/>
                    <a:pt x="102222" y="153"/>
                  </a:cubicBezTo>
                  <a:cubicBezTo>
                    <a:pt x="102161" y="274"/>
                    <a:pt x="102283" y="396"/>
                    <a:pt x="102404" y="396"/>
                  </a:cubicBezTo>
                  <a:lnTo>
                    <a:pt x="102799" y="396"/>
                  </a:lnTo>
                  <a:cubicBezTo>
                    <a:pt x="102890" y="396"/>
                    <a:pt x="102951" y="335"/>
                    <a:pt x="102982" y="274"/>
                  </a:cubicBezTo>
                  <a:cubicBezTo>
                    <a:pt x="103012" y="153"/>
                    <a:pt x="102921" y="1"/>
                    <a:pt x="102799" y="1"/>
                  </a:cubicBezTo>
                  <a:close/>
                  <a:moveTo>
                    <a:pt x="103985" y="1"/>
                  </a:moveTo>
                  <a:cubicBezTo>
                    <a:pt x="103894" y="1"/>
                    <a:pt x="103802" y="61"/>
                    <a:pt x="103772" y="153"/>
                  </a:cubicBezTo>
                  <a:cubicBezTo>
                    <a:pt x="103742" y="274"/>
                    <a:pt x="103833" y="396"/>
                    <a:pt x="103985" y="396"/>
                  </a:cubicBezTo>
                  <a:lnTo>
                    <a:pt x="104380" y="396"/>
                  </a:lnTo>
                  <a:cubicBezTo>
                    <a:pt x="104441" y="396"/>
                    <a:pt x="104532" y="335"/>
                    <a:pt x="104562" y="274"/>
                  </a:cubicBezTo>
                  <a:cubicBezTo>
                    <a:pt x="104593" y="153"/>
                    <a:pt x="104501" y="1"/>
                    <a:pt x="104380" y="1"/>
                  </a:cubicBezTo>
                  <a:close/>
                  <a:moveTo>
                    <a:pt x="105535" y="1"/>
                  </a:moveTo>
                  <a:cubicBezTo>
                    <a:pt x="105474" y="1"/>
                    <a:pt x="105383" y="61"/>
                    <a:pt x="105353" y="153"/>
                  </a:cubicBezTo>
                  <a:cubicBezTo>
                    <a:pt x="105322" y="274"/>
                    <a:pt x="105413" y="396"/>
                    <a:pt x="105535" y="396"/>
                  </a:cubicBezTo>
                  <a:lnTo>
                    <a:pt x="105930" y="396"/>
                  </a:lnTo>
                  <a:cubicBezTo>
                    <a:pt x="106021" y="396"/>
                    <a:pt x="106112" y="335"/>
                    <a:pt x="106143" y="274"/>
                  </a:cubicBezTo>
                  <a:cubicBezTo>
                    <a:pt x="106173" y="153"/>
                    <a:pt x="106082" y="1"/>
                    <a:pt x="105930" y="1"/>
                  </a:cubicBezTo>
                  <a:close/>
                  <a:moveTo>
                    <a:pt x="107115" y="1"/>
                  </a:moveTo>
                  <a:cubicBezTo>
                    <a:pt x="107024" y="1"/>
                    <a:pt x="106963" y="61"/>
                    <a:pt x="106933" y="153"/>
                  </a:cubicBezTo>
                  <a:cubicBezTo>
                    <a:pt x="106903" y="274"/>
                    <a:pt x="106994" y="396"/>
                    <a:pt x="107115" y="396"/>
                  </a:cubicBezTo>
                  <a:lnTo>
                    <a:pt x="107511" y="396"/>
                  </a:lnTo>
                  <a:cubicBezTo>
                    <a:pt x="107602" y="396"/>
                    <a:pt x="107663" y="335"/>
                    <a:pt x="107693" y="274"/>
                  </a:cubicBezTo>
                  <a:cubicBezTo>
                    <a:pt x="107754" y="153"/>
                    <a:pt x="107632" y="1"/>
                    <a:pt x="107511" y="1"/>
                  </a:cubicBezTo>
                  <a:close/>
                  <a:moveTo>
                    <a:pt x="108696" y="1"/>
                  </a:moveTo>
                  <a:cubicBezTo>
                    <a:pt x="108605" y="1"/>
                    <a:pt x="108544" y="61"/>
                    <a:pt x="108514" y="153"/>
                  </a:cubicBezTo>
                  <a:cubicBezTo>
                    <a:pt x="108453" y="274"/>
                    <a:pt x="108574" y="396"/>
                    <a:pt x="108696" y="396"/>
                  </a:cubicBezTo>
                  <a:lnTo>
                    <a:pt x="109091" y="396"/>
                  </a:lnTo>
                  <a:cubicBezTo>
                    <a:pt x="109182" y="396"/>
                    <a:pt x="109243" y="335"/>
                    <a:pt x="109274" y="274"/>
                  </a:cubicBezTo>
                  <a:cubicBezTo>
                    <a:pt x="109304" y="153"/>
                    <a:pt x="109213" y="1"/>
                    <a:pt x="109091" y="1"/>
                  </a:cubicBezTo>
                  <a:close/>
                  <a:moveTo>
                    <a:pt x="110277" y="1"/>
                  </a:moveTo>
                  <a:cubicBezTo>
                    <a:pt x="110185" y="1"/>
                    <a:pt x="110094" y="61"/>
                    <a:pt x="110094" y="153"/>
                  </a:cubicBezTo>
                  <a:cubicBezTo>
                    <a:pt x="110033" y="274"/>
                    <a:pt x="110125" y="396"/>
                    <a:pt x="110277" y="396"/>
                  </a:cubicBezTo>
                  <a:lnTo>
                    <a:pt x="110672" y="396"/>
                  </a:lnTo>
                  <a:cubicBezTo>
                    <a:pt x="110733" y="396"/>
                    <a:pt x="110824" y="335"/>
                    <a:pt x="110854" y="274"/>
                  </a:cubicBezTo>
                  <a:cubicBezTo>
                    <a:pt x="110885" y="153"/>
                    <a:pt x="110793" y="1"/>
                    <a:pt x="110672" y="1"/>
                  </a:cubicBezTo>
                  <a:close/>
                  <a:moveTo>
                    <a:pt x="111827" y="1"/>
                  </a:moveTo>
                  <a:cubicBezTo>
                    <a:pt x="111766" y="1"/>
                    <a:pt x="111675" y="61"/>
                    <a:pt x="111644" y="153"/>
                  </a:cubicBezTo>
                  <a:cubicBezTo>
                    <a:pt x="111614" y="274"/>
                    <a:pt x="111705" y="396"/>
                    <a:pt x="111827" y="396"/>
                  </a:cubicBezTo>
                  <a:lnTo>
                    <a:pt x="112222" y="396"/>
                  </a:lnTo>
                  <a:cubicBezTo>
                    <a:pt x="112313" y="396"/>
                    <a:pt x="112404" y="335"/>
                    <a:pt x="112435" y="274"/>
                  </a:cubicBezTo>
                  <a:cubicBezTo>
                    <a:pt x="112465" y="153"/>
                    <a:pt x="112374" y="1"/>
                    <a:pt x="112222" y="1"/>
                  </a:cubicBezTo>
                  <a:close/>
                  <a:moveTo>
                    <a:pt x="113407" y="1"/>
                  </a:moveTo>
                  <a:cubicBezTo>
                    <a:pt x="113316" y="1"/>
                    <a:pt x="113255" y="61"/>
                    <a:pt x="113225" y="153"/>
                  </a:cubicBezTo>
                  <a:cubicBezTo>
                    <a:pt x="113195" y="274"/>
                    <a:pt x="113286" y="396"/>
                    <a:pt x="113407" y="396"/>
                  </a:cubicBezTo>
                  <a:lnTo>
                    <a:pt x="113803" y="396"/>
                  </a:lnTo>
                  <a:cubicBezTo>
                    <a:pt x="113894" y="396"/>
                    <a:pt x="113954" y="335"/>
                    <a:pt x="113985" y="274"/>
                  </a:cubicBezTo>
                  <a:cubicBezTo>
                    <a:pt x="114046" y="153"/>
                    <a:pt x="113954" y="1"/>
                    <a:pt x="113803" y="1"/>
                  </a:cubicBezTo>
                  <a:close/>
                  <a:moveTo>
                    <a:pt x="114988" y="1"/>
                  </a:moveTo>
                  <a:cubicBezTo>
                    <a:pt x="114897" y="1"/>
                    <a:pt x="114836" y="61"/>
                    <a:pt x="114806" y="153"/>
                  </a:cubicBezTo>
                  <a:cubicBezTo>
                    <a:pt x="114745" y="274"/>
                    <a:pt x="114866" y="396"/>
                    <a:pt x="114988" y="396"/>
                  </a:cubicBezTo>
                  <a:lnTo>
                    <a:pt x="115383" y="396"/>
                  </a:lnTo>
                  <a:cubicBezTo>
                    <a:pt x="115474" y="396"/>
                    <a:pt x="115535" y="335"/>
                    <a:pt x="115565" y="274"/>
                  </a:cubicBezTo>
                  <a:cubicBezTo>
                    <a:pt x="115596" y="153"/>
                    <a:pt x="115505" y="1"/>
                    <a:pt x="115383" y="1"/>
                  </a:cubicBezTo>
                  <a:close/>
                  <a:moveTo>
                    <a:pt x="116569" y="1"/>
                  </a:moveTo>
                  <a:cubicBezTo>
                    <a:pt x="116477" y="1"/>
                    <a:pt x="116386" y="61"/>
                    <a:pt x="116386" y="153"/>
                  </a:cubicBezTo>
                  <a:cubicBezTo>
                    <a:pt x="116325" y="274"/>
                    <a:pt x="116417" y="396"/>
                    <a:pt x="116569" y="396"/>
                  </a:cubicBezTo>
                  <a:lnTo>
                    <a:pt x="116964" y="396"/>
                  </a:lnTo>
                  <a:cubicBezTo>
                    <a:pt x="117024" y="396"/>
                    <a:pt x="117116" y="335"/>
                    <a:pt x="117146" y="274"/>
                  </a:cubicBezTo>
                  <a:cubicBezTo>
                    <a:pt x="117176" y="153"/>
                    <a:pt x="117085" y="1"/>
                    <a:pt x="116964" y="1"/>
                  </a:cubicBezTo>
                  <a:close/>
                  <a:moveTo>
                    <a:pt x="118119" y="1"/>
                  </a:moveTo>
                  <a:cubicBezTo>
                    <a:pt x="118058" y="1"/>
                    <a:pt x="117967" y="61"/>
                    <a:pt x="117936" y="153"/>
                  </a:cubicBezTo>
                  <a:cubicBezTo>
                    <a:pt x="117906" y="274"/>
                    <a:pt x="117997" y="396"/>
                    <a:pt x="118119" y="396"/>
                  </a:cubicBezTo>
                  <a:lnTo>
                    <a:pt x="118514" y="396"/>
                  </a:lnTo>
                  <a:cubicBezTo>
                    <a:pt x="118605" y="396"/>
                    <a:pt x="118696" y="335"/>
                    <a:pt x="118727" y="274"/>
                  </a:cubicBezTo>
                  <a:cubicBezTo>
                    <a:pt x="118757" y="153"/>
                    <a:pt x="118666" y="1"/>
                    <a:pt x="118514" y="1"/>
                  </a:cubicBezTo>
                  <a:close/>
                  <a:moveTo>
                    <a:pt x="119699" y="1"/>
                  </a:moveTo>
                  <a:cubicBezTo>
                    <a:pt x="119608" y="1"/>
                    <a:pt x="119547" y="61"/>
                    <a:pt x="119517" y="153"/>
                  </a:cubicBezTo>
                  <a:cubicBezTo>
                    <a:pt x="119487" y="274"/>
                    <a:pt x="119578" y="396"/>
                    <a:pt x="119699" y="396"/>
                  </a:cubicBezTo>
                  <a:lnTo>
                    <a:pt x="120094" y="396"/>
                  </a:lnTo>
                  <a:cubicBezTo>
                    <a:pt x="120186" y="396"/>
                    <a:pt x="120246" y="335"/>
                    <a:pt x="120277" y="274"/>
                  </a:cubicBezTo>
                  <a:cubicBezTo>
                    <a:pt x="120338" y="153"/>
                    <a:pt x="120246" y="1"/>
                    <a:pt x="120094" y="1"/>
                  </a:cubicBezTo>
                  <a:close/>
                  <a:moveTo>
                    <a:pt x="121280" y="1"/>
                  </a:moveTo>
                  <a:cubicBezTo>
                    <a:pt x="121189" y="1"/>
                    <a:pt x="121128" y="61"/>
                    <a:pt x="121097" y="153"/>
                  </a:cubicBezTo>
                  <a:cubicBezTo>
                    <a:pt x="121067" y="274"/>
                    <a:pt x="121158" y="396"/>
                    <a:pt x="121280" y="396"/>
                  </a:cubicBezTo>
                  <a:lnTo>
                    <a:pt x="121675" y="396"/>
                  </a:lnTo>
                  <a:cubicBezTo>
                    <a:pt x="121766" y="396"/>
                    <a:pt x="121827" y="335"/>
                    <a:pt x="121857" y="274"/>
                  </a:cubicBezTo>
                  <a:cubicBezTo>
                    <a:pt x="121888" y="153"/>
                    <a:pt x="121797" y="1"/>
                    <a:pt x="121675" y="1"/>
                  </a:cubicBezTo>
                  <a:close/>
                  <a:moveTo>
                    <a:pt x="122860" y="1"/>
                  </a:moveTo>
                  <a:cubicBezTo>
                    <a:pt x="122769" y="1"/>
                    <a:pt x="122678" y="61"/>
                    <a:pt x="122678" y="153"/>
                  </a:cubicBezTo>
                  <a:cubicBezTo>
                    <a:pt x="122617" y="274"/>
                    <a:pt x="122708" y="396"/>
                    <a:pt x="122860" y="396"/>
                  </a:cubicBezTo>
                  <a:lnTo>
                    <a:pt x="123256" y="396"/>
                  </a:lnTo>
                  <a:cubicBezTo>
                    <a:pt x="123347" y="396"/>
                    <a:pt x="123408" y="335"/>
                    <a:pt x="123438" y="274"/>
                  </a:cubicBezTo>
                  <a:cubicBezTo>
                    <a:pt x="123468" y="153"/>
                    <a:pt x="123377" y="1"/>
                    <a:pt x="123256" y="1"/>
                  </a:cubicBezTo>
                  <a:close/>
                  <a:moveTo>
                    <a:pt x="124441" y="1"/>
                  </a:moveTo>
                  <a:cubicBezTo>
                    <a:pt x="124350" y="1"/>
                    <a:pt x="124259" y="61"/>
                    <a:pt x="124228" y="153"/>
                  </a:cubicBezTo>
                  <a:cubicBezTo>
                    <a:pt x="124198" y="274"/>
                    <a:pt x="124289" y="396"/>
                    <a:pt x="124441" y="396"/>
                  </a:cubicBezTo>
                  <a:lnTo>
                    <a:pt x="124806" y="396"/>
                  </a:lnTo>
                  <a:cubicBezTo>
                    <a:pt x="124897" y="396"/>
                    <a:pt x="124988" y="335"/>
                    <a:pt x="125019" y="274"/>
                  </a:cubicBezTo>
                  <a:cubicBezTo>
                    <a:pt x="125049" y="153"/>
                    <a:pt x="124958" y="1"/>
                    <a:pt x="124806" y="1"/>
                  </a:cubicBezTo>
                  <a:close/>
                  <a:moveTo>
                    <a:pt x="125991" y="1"/>
                  </a:moveTo>
                  <a:cubicBezTo>
                    <a:pt x="125900" y="1"/>
                    <a:pt x="125839" y="61"/>
                    <a:pt x="125809" y="153"/>
                  </a:cubicBezTo>
                  <a:cubicBezTo>
                    <a:pt x="125778" y="274"/>
                    <a:pt x="125870" y="396"/>
                    <a:pt x="125991" y="396"/>
                  </a:cubicBezTo>
                  <a:lnTo>
                    <a:pt x="126386" y="396"/>
                  </a:lnTo>
                  <a:cubicBezTo>
                    <a:pt x="126478" y="396"/>
                    <a:pt x="126569" y="335"/>
                    <a:pt x="126569" y="274"/>
                  </a:cubicBezTo>
                  <a:cubicBezTo>
                    <a:pt x="126629" y="153"/>
                    <a:pt x="126538" y="1"/>
                    <a:pt x="126386" y="1"/>
                  </a:cubicBezTo>
                  <a:close/>
                  <a:moveTo>
                    <a:pt x="127572" y="1"/>
                  </a:moveTo>
                  <a:cubicBezTo>
                    <a:pt x="127481" y="1"/>
                    <a:pt x="127420" y="61"/>
                    <a:pt x="127389" y="153"/>
                  </a:cubicBezTo>
                  <a:cubicBezTo>
                    <a:pt x="127359" y="274"/>
                    <a:pt x="127450" y="396"/>
                    <a:pt x="127572" y="396"/>
                  </a:cubicBezTo>
                  <a:lnTo>
                    <a:pt x="127967" y="396"/>
                  </a:lnTo>
                  <a:cubicBezTo>
                    <a:pt x="128058" y="396"/>
                    <a:pt x="128119" y="335"/>
                    <a:pt x="128149" y="274"/>
                  </a:cubicBezTo>
                  <a:cubicBezTo>
                    <a:pt x="128180" y="153"/>
                    <a:pt x="128088" y="1"/>
                    <a:pt x="127967" y="1"/>
                  </a:cubicBezTo>
                  <a:close/>
                  <a:moveTo>
                    <a:pt x="129152" y="1"/>
                  </a:moveTo>
                  <a:cubicBezTo>
                    <a:pt x="129061" y="1"/>
                    <a:pt x="128970" y="61"/>
                    <a:pt x="128970" y="153"/>
                  </a:cubicBezTo>
                  <a:cubicBezTo>
                    <a:pt x="128909" y="274"/>
                    <a:pt x="129000" y="396"/>
                    <a:pt x="129152" y="396"/>
                  </a:cubicBezTo>
                  <a:lnTo>
                    <a:pt x="129547" y="396"/>
                  </a:lnTo>
                  <a:cubicBezTo>
                    <a:pt x="129639" y="396"/>
                    <a:pt x="129699" y="335"/>
                    <a:pt x="129730" y="274"/>
                  </a:cubicBezTo>
                  <a:cubicBezTo>
                    <a:pt x="129760" y="153"/>
                    <a:pt x="129669" y="1"/>
                    <a:pt x="129547" y="1"/>
                  </a:cubicBezTo>
                  <a:close/>
                  <a:moveTo>
                    <a:pt x="1" y="82129"/>
                  </a:moveTo>
                  <a:cubicBezTo>
                    <a:pt x="1" y="82221"/>
                    <a:pt x="31" y="82312"/>
                    <a:pt x="123" y="82312"/>
                  </a:cubicBezTo>
                  <a:cubicBezTo>
                    <a:pt x="244" y="82373"/>
                    <a:pt x="366" y="82281"/>
                    <a:pt x="366" y="82129"/>
                  </a:cubicBezTo>
                  <a:lnTo>
                    <a:pt x="366" y="81734"/>
                  </a:lnTo>
                  <a:cubicBezTo>
                    <a:pt x="366" y="81673"/>
                    <a:pt x="335" y="81582"/>
                    <a:pt x="244" y="81552"/>
                  </a:cubicBezTo>
                  <a:cubicBezTo>
                    <a:pt x="123" y="81521"/>
                    <a:pt x="1" y="81613"/>
                    <a:pt x="1" y="81734"/>
                  </a:cubicBezTo>
                  <a:close/>
                  <a:moveTo>
                    <a:pt x="1" y="80579"/>
                  </a:moveTo>
                  <a:cubicBezTo>
                    <a:pt x="1" y="80640"/>
                    <a:pt x="31" y="80731"/>
                    <a:pt x="123" y="80762"/>
                  </a:cubicBezTo>
                  <a:cubicBezTo>
                    <a:pt x="244" y="80792"/>
                    <a:pt x="366" y="80701"/>
                    <a:pt x="366" y="80579"/>
                  </a:cubicBezTo>
                  <a:lnTo>
                    <a:pt x="366" y="80184"/>
                  </a:lnTo>
                  <a:cubicBezTo>
                    <a:pt x="366" y="80093"/>
                    <a:pt x="335" y="80002"/>
                    <a:pt x="244" y="80002"/>
                  </a:cubicBezTo>
                  <a:cubicBezTo>
                    <a:pt x="123" y="79941"/>
                    <a:pt x="1" y="80032"/>
                    <a:pt x="1" y="80184"/>
                  </a:cubicBezTo>
                  <a:close/>
                  <a:moveTo>
                    <a:pt x="1" y="78999"/>
                  </a:moveTo>
                  <a:cubicBezTo>
                    <a:pt x="1" y="79090"/>
                    <a:pt x="31" y="79151"/>
                    <a:pt x="123" y="79181"/>
                  </a:cubicBezTo>
                  <a:cubicBezTo>
                    <a:pt x="244" y="79211"/>
                    <a:pt x="366" y="79120"/>
                    <a:pt x="366" y="78999"/>
                  </a:cubicBezTo>
                  <a:lnTo>
                    <a:pt x="366" y="78604"/>
                  </a:lnTo>
                  <a:cubicBezTo>
                    <a:pt x="366" y="78512"/>
                    <a:pt x="335" y="78452"/>
                    <a:pt x="244" y="78421"/>
                  </a:cubicBezTo>
                  <a:cubicBezTo>
                    <a:pt x="123" y="78360"/>
                    <a:pt x="1" y="78482"/>
                    <a:pt x="1" y="78604"/>
                  </a:cubicBezTo>
                  <a:close/>
                  <a:moveTo>
                    <a:pt x="1" y="77418"/>
                  </a:moveTo>
                  <a:cubicBezTo>
                    <a:pt x="1" y="77509"/>
                    <a:pt x="31" y="77570"/>
                    <a:pt x="123" y="77600"/>
                  </a:cubicBezTo>
                  <a:cubicBezTo>
                    <a:pt x="244" y="77661"/>
                    <a:pt x="366" y="77570"/>
                    <a:pt x="366" y="77418"/>
                  </a:cubicBezTo>
                  <a:lnTo>
                    <a:pt x="366" y="77023"/>
                  </a:lnTo>
                  <a:cubicBezTo>
                    <a:pt x="366" y="76932"/>
                    <a:pt x="335" y="76871"/>
                    <a:pt x="244" y="76841"/>
                  </a:cubicBezTo>
                  <a:cubicBezTo>
                    <a:pt x="123" y="76810"/>
                    <a:pt x="1" y="76901"/>
                    <a:pt x="1" y="77023"/>
                  </a:cubicBezTo>
                  <a:close/>
                  <a:moveTo>
                    <a:pt x="1" y="75838"/>
                  </a:moveTo>
                  <a:cubicBezTo>
                    <a:pt x="1" y="75929"/>
                    <a:pt x="31" y="76020"/>
                    <a:pt x="123" y="76050"/>
                  </a:cubicBezTo>
                  <a:cubicBezTo>
                    <a:pt x="244" y="76081"/>
                    <a:pt x="366" y="75989"/>
                    <a:pt x="366" y="75838"/>
                  </a:cubicBezTo>
                  <a:lnTo>
                    <a:pt x="366" y="75442"/>
                  </a:lnTo>
                  <a:cubicBezTo>
                    <a:pt x="366" y="75382"/>
                    <a:pt x="335" y="75290"/>
                    <a:pt x="244" y="75260"/>
                  </a:cubicBezTo>
                  <a:cubicBezTo>
                    <a:pt x="123" y="75230"/>
                    <a:pt x="1" y="75321"/>
                    <a:pt x="1" y="75442"/>
                  </a:cubicBezTo>
                  <a:close/>
                  <a:moveTo>
                    <a:pt x="1" y="74287"/>
                  </a:moveTo>
                  <a:cubicBezTo>
                    <a:pt x="1" y="74379"/>
                    <a:pt x="31" y="74439"/>
                    <a:pt x="123" y="74470"/>
                  </a:cubicBezTo>
                  <a:cubicBezTo>
                    <a:pt x="244" y="74500"/>
                    <a:pt x="366" y="74409"/>
                    <a:pt x="366" y="74287"/>
                  </a:cubicBezTo>
                  <a:lnTo>
                    <a:pt x="366" y="73892"/>
                  </a:lnTo>
                  <a:cubicBezTo>
                    <a:pt x="366" y="73801"/>
                    <a:pt x="335" y="73710"/>
                    <a:pt x="244" y="73710"/>
                  </a:cubicBezTo>
                  <a:cubicBezTo>
                    <a:pt x="123" y="73649"/>
                    <a:pt x="1" y="73740"/>
                    <a:pt x="1" y="73892"/>
                  </a:cubicBezTo>
                  <a:close/>
                  <a:moveTo>
                    <a:pt x="1" y="72707"/>
                  </a:moveTo>
                  <a:cubicBezTo>
                    <a:pt x="1" y="72798"/>
                    <a:pt x="31" y="72859"/>
                    <a:pt x="123" y="72889"/>
                  </a:cubicBezTo>
                  <a:cubicBezTo>
                    <a:pt x="244" y="72920"/>
                    <a:pt x="366" y="72828"/>
                    <a:pt x="366" y="72707"/>
                  </a:cubicBezTo>
                  <a:lnTo>
                    <a:pt x="366" y="72312"/>
                  </a:lnTo>
                  <a:cubicBezTo>
                    <a:pt x="366" y="72220"/>
                    <a:pt x="335" y="72160"/>
                    <a:pt x="244" y="72129"/>
                  </a:cubicBezTo>
                  <a:cubicBezTo>
                    <a:pt x="123" y="72099"/>
                    <a:pt x="1" y="72190"/>
                    <a:pt x="1" y="72312"/>
                  </a:cubicBezTo>
                  <a:close/>
                  <a:moveTo>
                    <a:pt x="1" y="71126"/>
                  </a:moveTo>
                  <a:cubicBezTo>
                    <a:pt x="1" y="71217"/>
                    <a:pt x="31" y="71309"/>
                    <a:pt x="123" y="71309"/>
                  </a:cubicBezTo>
                  <a:cubicBezTo>
                    <a:pt x="244" y="71369"/>
                    <a:pt x="366" y="71278"/>
                    <a:pt x="366" y="71126"/>
                  </a:cubicBezTo>
                  <a:lnTo>
                    <a:pt x="366" y="70731"/>
                  </a:lnTo>
                  <a:cubicBezTo>
                    <a:pt x="366" y="70640"/>
                    <a:pt x="335" y="70579"/>
                    <a:pt x="244" y="70549"/>
                  </a:cubicBezTo>
                  <a:cubicBezTo>
                    <a:pt x="123" y="70518"/>
                    <a:pt x="1" y="70609"/>
                    <a:pt x="1" y="70731"/>
                  </a:cubicBezTo>
                  <a:close/>
                  <a:moveTo>
                    <a:pt x="1" y="69576"/>
                  </a:moveTo>
                  <a:cubicBezTo>
                    <a:pt x="1" y="69637"/>
                    <a:pt x="31" y="69728"/>
                    <a:pt x="123" y="69758"/>
                  </a:cubicBezTo>
                  <a:cubicBezTo>
                    <a:pt x="244" y="69789"/>
                    <a:pt x="366" y="69698"/>
                    <a:pt x="366" y="69576"/>
                  </a:cubicBezTo>
                  <a:lnTo>
                    <a:pt x="366" y="69181"/>
                  </a:lnTo>
                  <a:cubicBezTo>
                    <a:pt x="366" y="69090"/>
                    <a:pt x="335" y="68999"/>
                    <a:pt x="244" y="68968"/>
                  </a:cubicBezTo>
                  <a:cubicBezTo>
                    <a:pt x="123" y="68938"/>
                    <a:pt x="1" y="69029"/>
                    <a:pt x="1" y="69181"/>
                  </a:cubicBezTo>
                  <a:close/>
                  <a:moveTo>
                    <a:pt x="1" y="67995"/>
                  </a:moveTo>
                  <a:cubicBezTo>
                    <a:pt x="1" y="68087"/>
                    <a:pt x="31" y="68147"/>
                    <a:pt x="123" y="68178"/>
                  </a:cubicBezTo>
                  <a:cubicBezTo>
                    <a:pt x="244" y="68208"/>
                    <a:pt x="366" y="68117"/>
                    <a:pt x="366" y="67995"/>
                  </a:cubicBezTo>
                  <a:lnTo>
                    <a:pt x="366" y="67600"/>
                  </a:lnTo>
                  <a:cubicBezTo>
                    <a:pt x="366" y="67509"/>
                    <a:pt x="335" y="67448"/>
                    <a:pt x="244" y="67418"/>
                  </a:cubicBezTo>
                  <a:cubicBezTo>
                    <a:pt x="123" y="67357"/>
                    <a:pt x="1" y="67448"/>
                    <a:pt x="1" y="67600"/>
                  </a:cubicBezTo>
                  <a:close/>
                  <a:moveTo>
                    <a:pt x="1" y="66415"/>
                  </a:moveTo>
                  <a:cubicBezTo>
                    <a:pt x="1" y="66506"/>
                    <a:pt x="31" y="66567"/>
                    <a:pt x="123" y="66597"/>
                  </a:cubicBezTo>
                  <a:cubicBezTo>
                    <a:pt x="244" y="66658"/>
                    <a:pt x="366" y="66536"/>
                    <a:pt x="366" y="66415"/>
                  </a:cubicBezTo>
                  <a:lnTo>
                    <a:pt x="366" y="66020"/>
                  </a:lnTo>
                  <a:cubicBezTo>
                    <a:pt x="366" y="65929"/>
                    <a:pt x="335" y="65868"/>
                    <a:pt x="244" y="65837"/>
                  </a:cubicBezTo>
                  <a:cubicBezTo>
                    <a:pt x="123" y="65807"/>
                    <a:pt x="1" y="65898"/>
                    <a:pt x="1" y="66020"/>
                  </a:cubicBezTo>
                  <a:close/>
                  <a:moveTo>
                    <a:pt x="1" y="64834"/>
                  </a:moveTo>
                  <a:cubicBezTo>
                    <a:pt x="1" y="64926"/>
                    <a:pt x="31" y="65017"/>
                    <a:pt x="123" y="65017"/>
                  </a:cubicBezTo>
                  <a:cubicBezTo>
                    <a:pt x="244" y="65077"/>
                    <a:pt x="366" y="64986"/>
                    <a:pt x="366" y="64834"/>
                  </a:cubicBezTo>
                  <a:lnTo>
                    <a:pt x="366" y="64439"/>
                  </a:lnTo>
                  <a:cubicBezTo>
                    <a:pt x="366" y="64378"/>
                    <a:pt x="335" y="64287"/>
                    <a:pt x="244" y="64257"/>
                  </a:cubicBezTo>
                  <a:cubicBezTo>
                    <a:pt x="123" y="64226"/>
                    <a:pt x="1" y="64318"/>
                    <a:pt x="1" y="64439"/>
                  </a:cubicBezTo>
                  <a:close/>
                  <a:moveTo>
                    <a:pt x="1" y="63284"/>
                  </a:moveTo>
                  <a:cubicBezTo>
                    <a:pt x="1" y="63345"/>
                    <a:pt x="31" y="63436"/>
                    <a:pt x="123" y="63467"/>
                  </a:cubicBezTo>
                  <a:cubicBezTo>
                    <a:pt x="244" y="63497"/>
                    <a:pt x="366" y="63406"/>
                    <a:pt x="366" y="63284"/>
                  </a:cubicBezTo>
                  <a:lnTo>
                    <a:pt x="366" y="62889"/>
                  </a:lnTo>
                  <a:cubicBezTo>
                    <a:pt x="366" y="62798"/>
                    <a:pt x="335" y="62707"/>
                    <a:pt x="244" y="62707"/>
                  </a:cubicBezTo>
                  <a:cubicBezTo>
                    <a:pt x="123" y="62646"/>
                    <a:pt x="1" y="62737"/>
                    <a:pt x="1" y="62889"/>
                  </a:cubicBezTo>
                  <a:close/>
                  <a:moveTo>
                    <a:pt x="1" y="61704"/>
                  </a:moveTo>
                  <a:cubicBezTo>
                    <a:pt x="1" y="61795"/>
                    <a:pt x="31" y="61856"/>
                    <a:pt x="123" y="61886"/>
                  </a:cubicBezTo>
                  <a:cubicBezTo>
                    <a:pt x="244" y="61916"/>
                    <a:pt x="366" y="61825"/>
                    <a:pt x="366" y="61704"/>
                  </a:cubicBezTo>
                  <a:lnTo>
                    <a:pt x="366" y="61308"/>
                  </a:lnTo>
                  <a:cubicBezTo>
                    <a:pt x="366" y="61217"/>
                    <a:pt x="335" y="61156"/>
                    <a:pt x="244" y="61126"/>
                  </a:cubicBezTo>
                  <a:cubicBezTo>
                    <a:pt x="123" y="61065"/>
                    <a:pt x="1" y="61187"/>
                    <a:pt x="1" y="61308"/>
                  </a:cubicBezTo>
                  <a:close/>
                  <a:moveTo>
                    <a:pt x="1" y="60123"/>
                  </a:moveTo>
                  <a:cubicBezTo>
                    <a:pt x="1" y="60214"/>
                    <a:pt x="31" y="60275"/>
                    <a:pt x="123" y="60305"/>
                  </a:cubicBezTo>
                  <a:cubicBezTo>
                    <a:pt x="244" y="60366"/>
                    <a:pt x="366" y="60275"/>
                    <a:pt x="366" y="60123"/>
                  </a:cubicBezTo>
                  <a:lnTo>
                    <a:pt x="366" y="59728"/>
                  </a:lnTo>
                  <a:cubicBezTo>
                    <a:pt x="366" y="59637"/>
                    <a:pt x="335" y="59576"/>
                    <a:pt x="244" y="59545"/>
                  </a:cubicBezTo>
                  <a:cubicBezTo>
                    <a:pt x="123" y="59515"/>
                    <a:pt x="1" y="59606"/>
                    <a:pt x="1" y="59728"/>
                  </a:cubicBezTo>
                  <a:close/>
                  <a:moveTo>
                    <a:pt x="1" y="58542"/>
                  </a:moveTo>
                  <a:cubicBezTo>
                    <a:pt x="1" y="58634"/>
                    <a:pt x="31" y="58725"/>
                    <a:pt x="123" y="58755"/>
                  </a:cubicBezTo>
                  <a:cubicBezTo>
                    <a:pt x="244" y="58786"/>
                    <a:pt x="366" y="58694"/>
                    <a:pt x="366" y="58542"/>
                  </a:cubicBezTo>
                  <a:lnTo>
                    <a:pt x="366" y="58147"/>
                  </a:lnTo>
                  <a:cubicBezTo>
                    <a:pt x="366" y="58086"/>
                    <a:pt x="335" y="57995"/>
                    <a:pt x="244" y="57965"/>
                  </a:cubicBezTo>
                  <a:cubicBezTo>
                    <a:pt x="123" y="57935"/>
                    <a:pt x="1" y="58026"/>
                    <a:pt x="1" y="58147"/>
                  </a:cubicBezTo>
                  <a:close/>
                  <a:moveTo>
                    <a:pt x="1" y="56992"/>
                  </a:moveTo>
                  <a:cubicBezTo>
                    <a:pt x="1" y="57083"/>
                    <a:pt x="31" y="57144"/>
                    <a:pt x="123" y="57175"/>
                  </a:cubicBezTo>
                  <a:cubicBezTo>
                    <a:pt x="244" y="57205"/>
                    <a:pt x="366" y="57114"/>
                    <a:pt x="366" y="56992"/>
                  </a:cubicBezTo>
                  <a:lnTo>
                    <a:pt x="366" y="56597"/>
                  </a:lnTo>
                  <a:cubicBezTo>
                    <a:pt x="366" y="56506"/>
                    <a:pt x="335" y="56415"/>
                    <a:pt x="244" y="56415"/>
                  </a:cubicBezTo>
                  <a:cubicBezTo>
                    <a:pt x="123" y="56354"/>
                    <a:pt x="1" y="56445"/>
                    <a:pt x="1" y="56597"/>
                  </a:cubicBezTo>
                  <a:close/>
                  <a:moveTo>
                    <a:pt x="1" y="55412"/>
                  </a:moveTo>
                  <a:cubicBezTo>
                    <a:pt x="1" y="55503"/>
                    <a:pt x="31" y="55564"/>
                    <a:pt x="123" y="55594"/>
                  </a:cubicBezTo>
                  <a:cubicBezTo>
                    <a:pt x="244" y="55624"/>
                    <a:pt x="366" y="55533"/>
                    <a:pt x="366" y="55412"/>
                  </a:cubicBezTo>
                  <a:lnTo>
                    <a:pt x="366" y="55017"/>
                  </a:lnTo>
                  <a:cubicBezTo>
                    <a:pt x="366" y="54925"/>
                    <a:pt x="335" y="54865"/>
                    <a:pt x="244" y="54834"/>
                  </a:cubicBezTo>
                  <a:cubicBezTo>
                    <a:pt x="123" y="54804"/>
                    <a:pt x="1" y="54895"/>
                    <a:pt x="1" y="55017"/>
                  </a:cubicBezTo>
                  <a:close/>
                  <a:moveTo>
                    <a:pt x="1" y="53831"/>
                  </a:moveTo>
                  <a:cubicBezTo>
                    <a:pt x="1" y="53922"/>
                    <a:pt x="31" y="54013"/>
                    <a:pt x="123" y="54013"/>
                  </a:cubicBezTo>
                  <a:cubicBezTo>
                    <a:pt x="244" y="54074"/>
                    <a:pt x="366" y="53983"/>
                    <a:pt x="366" y="53831"/>
                  </a:cubicBezTo>
                  <a:lnTo>
                    <a:pt x="366" y="53436"/>
                  </a:lnTo>
                  <a:cubicBezTo>
                    <a:pt x="366" y="53375"/>
                    <a:pt x="335" y="53284"/>
                    <a:pt x="244" y="53254"/>
                  </a:cubicBezTo>
                  <a:cubicBezTo>
                    <a:pt x="123" y="53223"/>
                    <a:pt x="1" y="53314"/>
                    <a:pt x="1" y="53436"/>
                  </a:cubicBezTo>
                  <a:close/>
                  <a:moveTo>
                    <a:pt x="1" y="52281"/>
                  </a:moveTo>
                  <a:cubicBezTo>
                    <a:pt x="1" y="52342"/>
                    <a:pt x="31" y="52433"/>
                    <a:pt x="123" y="52463"/>
                  </a:cubicBezTo>
                  <a:cubicBezTo>
                    <a:pt x="244" y="52494"/>
                    <a:pt x="366" y="52403"/>
                    <a:pt x="366" y="52281"/>
                  </a:cubicBezTo>
                  <a:lnTo>
                    <a:pt x="366" y="51886"/>
                  </a:lnTo>
                  <a:cubicBezTo>
                    <a:pt x="366" y="51795"/>
                    <a:pt x="335" y="51703"/>
                    <a:pt x="244" y="51673"/>
                  </a:cubicBezTo>
                  <a:cubicBezTo>
                    <a:pt x="123" y="51643"/>
                    <a:pt x="1" y="51734"/>
                    <a:pt x="1" y="51886"/>
                  </a:cubicBezTo>
                  <a:close/>
                  <a:moveTo>
                    <a:pt x="1" y="50700"/>
                  </a:moveTo>
                  <a:cubicBezTo>
                    <a:pt x="1" y="50792"/>
                    <a:pt x="31" y="50852"/>
                    <a:pt x="123" y="50883"/>
                  </a:cubicBezTo>
                  <a:cubicBezTo>
                    <a:pt x="244" y="50913"/>
                    <a:pt x="366" y="50822"/>
                    <a:pt x="366" y="50700"/>
                  </a:cubicBezTo>
                  <a:lnTo>
                    <a:pt x="366" y="50305"/>
                  </a:lnTo>
                  <a:cubicBezTo>
                    <a:pt x="366" y="50214"/>
                    <a:pt x="335" y="50153"/>
                    <a:pt x="244" y="50123"/>
                  </a:cubicBezTo>
                  <a:cubicBezTo>
                    <a:pt x="123" y="50062"/>
                    <a:pt x="1" y="50184"/>
                    <a:pt x="1" y="50305"/>
                  </a:cubicBezTo>
                  <a:close/>
                  <a:moveTo>
                    <a:pt x="1" y="49120"/>
                  </a:moveTo>
                  <a:cubicBezTo>
                    <a:pt x="1" y="49211"/>
                    <a:pt x="31" y="49272"/>
                    <a:pt x="123" y="49302"/>
                  </a:cubicBezTo>
                  <a:cubicBezTo>
                    <a:pt x="244" y="49363"/>
                    <a:pt x="366" y="49241"/>
                    <a:pt x="366" y="49120"/>
                  </a:cubicBezTo>
                  <a:lnTo>
                    <a:pt x="366" y="48725"/>
                  </a:lnTo>
                  <a:cubicBezTo>
                    <a:pt x="366" y="48633"/>
                    <a:pt x="335" y="48573"/>
                    <a:pt x="244" y="48542"/>
                  </a:cubicBezTo>
                  <a:cubicBezTo>
                    <a:pt x="123" y="48512"/>
                    <a:pt x="1" y="48603"/>
                    <a:pt x="1" y="48725"/>
                  </a:cubicBezTo>
                  <a:close/>
                  <a:moveTo>
                    <a:pt x="1" y="47539"/>
                  </a:moveTo>
                  <a:cubicBezTo>
                    <a:pt x="1" y="47630"/>
                    <a:pt x="31" y="47722"/>
                    <a:pt x="123" y="47722"/>
                  </a:cubicBezTo>
                  <a:cubicBezTo>
                    <a:pt x="244" y="47782"/>
                    <a:pt x="366" y="47691"/>
                    <a:pt x="366" y="47539"/>
                  </a:cubicBezTo>
                  <a:lnTo>
                    <a:pt x="366" y="47144"/>
                  </a:lnTo>
                  <a:cubicBezTo>
                    <a:pt x="366" y="47083"/>
                    <a:pt x="335" y="46992"/>
                    <a:pt x="244" y="46962"/>
                  </a:cubicBezTo>
                  <a:cubicBezTo>
                    <a:pt x="123" y="46931"/>
                    <a:pt x="1" y="47023"/>
                    <a:pt x="1" y="47144"/>
                  </a:cubicBezTo>
                  <a:close/>
                  <a:moveTo>
                    <a:pt x="1" y="45989"/>
                  </a:moveTo>
                  <a:cubicBezTo>
                    <a:pt x="1" y="46050"/>
                    <a:pt x="31" y="46141"/>
                    <a:pt x="123" y="46171"/>
                  </a:cubicBezTo>
                  <a:cubicBezTo>
                    <a:pt x="244" y="46202"/>
                    <a:pt x="366" y="46111"/>
                    <a:pt x="366" y="45989"/>
                  </a:cubicBezTo>
                  <a:lnTo>
                    <a:pt x="366" y="45594"/>
                  </a:lnTo>
                  <a:cubicBezTo>
                    <a:pt x="366" y="45503"/>
                    <a:pt x="335" y="45412"/>
                    <a:pt x="244" y="45412"/>
                  </a:cubicBezTo>
                  <a:cubicBezTo>
                    <a:pt x="123" y="45351"/>
                    <a:pt x="1" y="45442"/>
                    <a:pt x="1" y="45594"/>
                  </a:cubicBezTo>
                  <a:close/>
                  <a:moveTo>
                    <a:pt x="1" y="44408"/>
                  </a:moveTo>
                  <a:cubicBezTo>
                    <a:pt x="1" y="44500"/>
                    <a:pt x="31" y="44560"/>
                    <a:pt x="123" y="44591"/>
                  </a:cubicBezTo>
                  <a:cubicBezTo>
                    <a:pt x="244" y="44621"/>
                    <a:pt x="366" y="44530"/>
                    <a:pt x="366" y="44408"/>
                  </a:cubicBezTo>
                  <a:lnTo>
                    <a:pt x="366" y="44013"/>
                  </a:lnTo>
                  <a:cubicBezTo>
                    <a:pt x="366" y="43922"/>
                    <a:pt x="335" y="43861"/>
                    <a:pt x="244" y="43831"/>
                  </a:cubicBezTo>
                  <a:cubicBezTo>
                    <a:pt x="123" y="43770"/>
                    <a:pt x="1" y="43892"/>
                    <a:pt x="1" y="44013"/>
                  </a:cubicBezTo>
                  <a:close/>
                  <a:moveTo>
                    <a:pt x="1" y="42828"/>
                  </a:moveTo>
                  <a:cubicBezTo>
                    <a:pt x="1" y="42919"/>
                    <a:pt x="31" y="42980"/>
                    <a:pt x="123" y="43010"/>
                  </a:cubicBezTo>
                  <a:cubicBezTo>
                    <a:pt x="244" y="43071"/>
                    <a:pt x="366" y="42980"/>
                    <a:pt x="366" y="42828"/>
                  </a:cubicBezTo>
                  <a:lnTo>
                    <a:pt x="366" y="42433"/>
                  </a:lnTo>
                  <a:cubicBezTo>
                    <a:pt x="366" y="42342"/>
                    <a:pt x="335" y="42281"/>
                    <a:pt x="244" y="42250"/>
                  </a:cubicBezTo>
                  <a:cubicBezTo>
                    <a:pt x="123" y="42220"/>
                    <a:pt x="1" y="42311"/>
                    <a:pt x="1" y="42433"/>
                  </a:cubicBezTo>
                  <a:close/>
                  <a:moveTo>
                    <a:pt x="1" y="41247"/>
                  </a:moveTo>
                  <a:cubicBezTo>
                    <a:pt x="1" y="41339"/>
                    <a:pt x="31" y="41430"/>
                    <a:pt x="123" y="41460"/>
                  </a:cubicBezTo>
                  <a:cubicBezTo>
                    <a:pt x="244" y="41491"/>
                    <a:pt x="366" y="41399"/>
                    <a:pt x="366" y="41247"/>
                  </a:cubicBezTo>
                  <a:lnTo>
                    <a:pt x="366" y="40883"/>
                  </a:lnTo>
                  <a:cubicBezTo>
                    <a:pt x="366" y="40791"/>
                    <a:pt x="335" y="40700"/>
                    <a:pt x="244" y="40670"/>
                  </a:cubicBezTo>
                  <a:cubicBezTo>
                    <a:pt x="123" y="40639"/>
                    <a:pt x="1" y="40731"/>
                    <a:pt x="1" y="40883"/>
                  </a:cubicBezTo>
                  <a:close/>
                  <a:moveTo>
                    <a:pt x="1" y="39697"/>
                  </a:moveTo>
                  <a:cubicBezTo>
                    <a:pt x="1" y="39788"/>
                    <a:pt x="31" y="39849"/>
                    <a:pt x="123" y="39880"/>
                  </a:cubicBezTo>
                  <a:cubicBezTo>
                    <a:pt x="244" y="39910"/>
                    <a:pt x="366" y="39819"/>
                    <a:pt x="366" y="39697"/>
                  </a:cubicBezTo>
                  <a:lnTo>
                    <a:pt x="366" y="39302"/>
                  </a:lnTo>
                  <a:cubicBezTo>
                    <a:pt x="366" y="39211"/>
                    <a:pt x="335" y="39120"/>
                    <a:pt x="244" y="39120"/>
                  </a:cubicBezTo>
                  <a:cubicBezTo>
                    <a:pt x="123" y="39059"/>
                    <a:pt x="1" y="39150"/>
                    <a:pt x="1" y="39302"/>
                  </a:cubicBezTo>
                  <a:close/>
                  <a:moveTo>
                    <a:pt x="1" y="38117"/>
                  </a:moveTo>
                  <a:cubicBezTo>
                    <a:pt x="1" y="38208"/>
                    <a:pt x="31" y="38269"/>
                    <a:pt x="123" y="38299"/>
                  </a:cubicBezTo>
                  <a:cubicBezTo>
                    <a:pt x="244" y="38329"/>
                    <a:pt x="366" y="38238"/>
                    <a:pt x="366" y="38117"/>
                  </a:cubicBezTo>
                  <a:lnTo>
                    <a:pt x="366" y="37721"/>
                  </a:lnTo>
                  <a:cubicBezTo>
                    <a:pt x="366" y="37630"/>
                    <a:pt x="335" y="37569"/>
                    <a:pt x="244" y="37539"/>
                  </a:cubicBezTo>
                  <a:cubicBezTo>
                    <a:pt x="123" y="37509"/>
                    <a:pt x="1" y="37600"/>
                    <a:pt x="1" y="37721"/>
                  </a:cubicBezTo>
                  <a:close/>
                  <a:moveTo>
                    <a:pt x="1" y="36536"/>
                  </a:moveTo>
                  <a:cubicBezTo>
                    <a:pt x="1" y="36627"/>
                    <a:pt x="31" y="36718"/>
                    <a:pt x="123" y="36718"/>
                  </a:cubicBezTo>
                  <a:cubicBezTo>
                    <a:pt x="244" y="36779"/>
                    <a:pt x="366" y="36688"/>
                    <a:pt x="366" y="36536"/>
                  </a:cubicBezTo>
                  <a:lnTo>
                    <a:pt x="366" y="36141"/>
                  </a:lnTo>
                  <a:cubicBezTo>
                    <a:pt x="366" y="36080"/>
                    <a:pt x="335" y="35989"/>
                    <a:pt x="244" y="35959"/>
                  </a:cubicBezTo>
                  <a:cubicBezTo>
                    <a:pt x="123" y="35928"/>
                    <a:pt x="1" y="36019"/>
                    <a:pt x="1" y="36141"/>
                  </a:cubicBezTo>
                  <a:close/>
                  <a:moveTo>
                    <a:pt x="1" y="34986"/>
                  </a:moveTo>
                  <a:cubicBezTo>
                    <a:pt x="1" y="35047"/>
                    <a:pt x="31" y="35138"/>
                    <a:pt x="123" y="35168"/>
                  </a:cubicBezTo>
                  <a:cubicBezTo>
                    <a:pt x="244" y="35199"/>
                    <a:pt x="366" y="35107"/>
                    <a:pt x="366" y="34986"/>
                  </a:cubicBezTo>
                  <a:lnTo>
                    <a:pt x="366" y="34591"/>
                  </a:lnTo>
                  <a:cubicBezTo>
                    <a:pt x="366" y="34500"/>
                    <a:pt x="335" y="34408"/>
                    <a:pt x="244" y="34378"/>
                  </a:cubicBezTo>
                  <a:cubicBezTo>
                    <a:pt x="123" y="34348"/>
                    <a:pt x="1" y="34439"/>
                    <a:pt x="1" y="34591"/>
                  </a:cubicBezTo>
                  <a:close/>
                  <a:moveTo>
                    <a:pt x="1" y="33405"/>
                  </a:moveTo>
                  <a:cubicBezTo>
                    <a:pt x="1" y="33496"/>
                    <a:pt x="31" y="33557"/>
                    <a:pt x="123" y="33588"/>
                  </a:cubicBezTo>
                  <a:cubicBezTo>
                    <a:pt x="244" y="33618"/>
                    <a:pt x="366" y="33527"/>
                    <a:pt x="366" y="33405"/>
                  </a:cubicBezTo>
                  <a:lnTo>
                    <a:pt x="366" y="33010"/>
                  </a:lnTo>
                  <a:cubicBezTo>
                    <a:pt x="366" y="32919"/>
                    <a:pt x="335" y="32858"/>
                    <a:pt x="244" y="32828"/>
                  </a:cubicBezTo>
                  <a:cubicBezTo>
                    <a:pt x="123" y="32767"/>
                    <a:pt x="1" y="32889"/>
                    <a:pt x="1" y="33010"/>
                  </a:cubicBezTo>
                  <a:close/>
                  <a:moveTo>
                    <a:pt x="1" y="31825"/>
                  </a:moveTo>
                  <a:cubicBezTo>
                    <a:pt x="1" y="31916"/>
                    <a:pt x="31" y="31977"/>
                    <a:pt x="123" y="32007"/>
                  </a:cubicBezTo>
                  <a:cubicBezTo>
                    <a:pt x="244" y="32068"/>
                    <a:pt x="366" y="31946"/>
                    <a:pt x="366" y="31825"/>
                  </a:cubicBezTo>
                  <a:lnTo>
                    <a:pt x="366" y="31430"/>
                  </a:lnTo>
                  <a:cubicBezTo>
                    <a:pt x="366" y="31338"/>
                    <a:pt x="335" y="31278"/>
                    <a:pt x="244" y="31247"/>
                  </a:cubicBezTo>
                  <a:cubicBezTo>
                    <a:pt x="123" y="31217"/>
                    <a:pt x="1" y="31308"/>
                    <a:pt x="1" y="31430"/>
                  </a:cubicBezTo>
                  <a:close/>
                  <a:moveTo>
                    <a:pt x="1" y="30244"/>
                  </a:moveTo>
                  <a:cubicBezTo>
                    <a:pt x="1" y="30335"/>
                    <a:pt x="31" y="30427"/>
                    <a:pt x="123" y="30457"/>
                  </a:cubicBezTo>
                  <a:cubicBezTo>
                    <a:pt x="244" y="30487"/>
                    <a:pt x="366" y="30396"/>
                    <a:pt x="366" y="30244"/>
                  </a:cubicBezTo>
                  <a:lnTo>
                    <a:pt x="366" y="29849"/>
                  </a:lnTo>
                  <a:cubicBezTo>
                    <a:pt x="366" y="29788"/>
                    <a:pt x="335" y="29697"/>
                    <a:pt x="244" y="29667"/>
                  </a:cubicBezTo>
                  <a:cubicBezTo>
                    <a:pt x="123" y="29636"/>
                    <a:pt x="1" y="29727"/>
                    <a:pt x="1" y="29849"/>
                  </a:cubicBezTo>
                  <a:close/>
                  <a:moveTo>
                    <a:pt x="1" y="28694"/>
                  </a:moveTo>
                  <a:cubicBezTo>
                    <a:pt x="1" y="28755"/>
                    <a:pt x="31" y="28846"/>
                    <a:pt x="123" y="28876"/>
                  </a:cubicBezTo>
                  <a:cubicBezTo>
                    <a:pt x="244" y="28907"/>
                    <a:pt x="366" y="28816"/>
                    <a:pt x="366" y="28694"/>
                  </a:cubicBezTo>
                  <a:lnTo>
                    <a:pt x="366" y="28299"/>
                  </a:lnTo>
                  <a:cubicBezTo>
                    <a:pt x="366" y="28208"/>
                    <a:pt x="335" y="28116"/>
                    <a:pt x="244" y="28116"/>
                  </a:cubicBezTo>
                  <a:cubicBezTo>
                    <a:pt x="123" y="28056"/>
                    <a:pt x="1" y="28147"/>
                    <a:pt x="1" y="28299"/>
                  </a:cubicBezTo>
                  <a:close/>
                  <a:moveTo>
                    <a:pt x="1" y="27113"/>
                  </a:moveTo>
                  <a:cubicBezTo>
                    <a:pt x="1" y="27205"/>
                    <a:pt x="31" y="27265"/>
                    <a:pt x="123" y="27296"/>
                  </a:cubicBezTo>
                  <a:cubicBezTo>
                    <a:pt x="244" y="27326"/>
                    <a:pt x="366" y="27235"/>
                    <a:pt x="366" y="27113"/>
                  </a:cubicBezTo>
                  <a:lnTo>
                    <a:pt x="366" y="26718"/>
                  </a:lnTo>
                  <a:cubicBezTo>
                    <a:pt x="366" y="26627"/>
                    <a:pt x="335" y="26566"/>
                    <a:pt x="244" y="26536"/>
                  </a:cubicBezTo>
                  <a:cubicBezTo>
                    <a:pt x="123" y="26475"/>
                    <a:pt x="1" y="26597"/>
                    <a:pt x="1" y="26718"/>
                  </a:cubicBezTo>
                  <a:close/>
                  <a:moveTo>
                    <a:pt x="1" y="25533"/>
                  </a:moveTo>
                  <a:cubicBezTo>
                    <a:pt x="1" y="25624"/>
                    <a:pt x="31" y="25715"/>
                    <a:pt x="123" y="25715"/>
                  </a:cubicBezTo>
                  <a:cubicBezTo>
                    <a:pt x="244" y="25776"/>
                    <a:pt x="366" y="25685"/>
                    <a:pt x="366" y="25533"/>
                  </a:cubicBezTo>
                  <a:lnTo>
                    <a:pt x="366" y="25138"/>
                  </a:lnTo>
                  <a:cubicBezTo>
                    <a:pt x="366" y="25047"/>
                    <a:pt x="335" y="24986"/>
                    <a:pt x="244" y="24955"/>
                  </a:cubicBezTo>
                  <a:cubicBezTo>
                    <a:pt x="123" y="24925"/>
                    <a:pt x="1" y="25016"/>
                    <a:pt x="1" y="25138"/>
                  </a:cubicBezTo>
                  <a:close/>
                  <a:moveTo>
                    <a:pt x="1" y="23952"/>
                  </a:moveTo>
                  <a:cubicBezTo>
                    <a:pt x="1" y="24043"/>
                    <a:pt x="31" y="24135"/>
                    <a:pt x="123" y="24165"/>
                  </a:cubicBezTo>
                  <a:cubicBezTo>
                    <a:pt x="244" y="24195"/>
                    <a:pt x="366" y="24104"/>
                    <a:pt x="366" y="23952"/>
                  </a:cubicBezTo>
                  <a:lnTo>
                    <a:pt x="366" y="23588"/>
                  </a:lnTo>
                  <a:cubicBezTo>
                    <a:pt x="366" y="23496"/>
                    <a:pt x="335" y="23405"/>
                    <a:pt x="244" y="23375"/>
                  </a:cubicBezTo>
                  <a:cubicBezTo>
                    <a:pt x="123" y="23344"/>
                    <a:pt x="1" y="23436"/>
                    <a:pt x="1" y="23588"/>
                  </a:cubicBezTo>
                  <a:close/>
                  <a:moveTo>
                    <a:pt x="1" y="22402"/>
                  </a:moveTo>
                  <a:cubicBezTo>
                    <a:pt x="1" y="22493"/>
                    <a:pt x="31" y="22554"/>
                    <a:pt x="123" y="22584"/>
                  </a:cubicBezTo>
                  <a:cubicBezTo>
                    <a:pt x="244" y="22615"/>
                    <a:pt x="366" y="22524"/>
                    <a:pt x="366" y="22402"/>
                  </a:cubicBezTo>
                  <a:lnTo>
                    <a:pt x="366" y="22007"/>
                  </a:lnTo>
                  <a:cubicBezTo>
                    <a:pt x="366" y="21916"/>
                    <a:pt x="335" y="21825"/>
                    <a:pt x="244" y="21825"/>
                  </a:cubicBezTo>
                  <a:cubicBezTo>
                    <a:pt x="123" y="21764"/>
                    <a:pt x="1" y="21855"/>
                    <a:pt x="1" y="22007"/>
                  </a:cubicBezTo>
                  <a:close/>
                  <a:moveTo>
                    <a:pt x="1" y="20822"/>
                  </a:moveTo>
                  <a:cubicBezTo>
                    <a:pt x="1" y="20913"/>
                    <a:pt x="31" y="20973"/>
                    <a:pt x="123" y="21004"/>
                  </a:cubicBezTo>
                  <a:cubicBezTo>
                    <a:pt x="244" y="21065"/>
                    <a:pt x="366" y="20943"/>
                    <a:pt x="366" y="20822"/>
                  </a:cubicBezTo>
                  <a:lnTo>
                    <a:pt x="366" y="20426"/>
                  </a:lnTo>
                  <a:cubicBezTo>
                    <a:pt x="366" y="20335"/>
                    <a:pt x="335" y="20274"/>
                    <a:pt x="244" y="20244"/>
                  </a:cubicBezTo>
                  <a:cubicBezTo>
                    <a:pt x="123" y="20214"/>
                    <a:pt x="1" y="20305"/>
                    <a:pt x="1" y="20426"/>
                  </a:cubicBezTo>
                  <a:close/>
                  <a:moveTo>
                    <a:pt x="1" y="19241"/>
                  </a:moveTo>
                  <a:cubicBezTo>
                    <a:pt x="1" y="19332"/>
                    <a:pt x="31" y="19423"/>
                    <a:pt x="123" y="19423"/>
                  </a:cubicBezTo>
                  <a:cubicBezTo>
                    <a:pt x="244" y="19484"/>
                    <a:pt x="366" y="19393"/>
                    <a:pt x="366" y="19241"/>
                  </a:cubicBezTo>
                  <a:lnTo>
                    <a:pt x="366" y="18846"/>
                  </a:lnTo>
                  <a:cubicBezTo>
                    <a:pt x="366" y="18785"/>
                    <a:pt x="335" y="18694"/>
                    <a:pt x="244" y="18663"/>
                  </a:cubicBezTo>
                  <a:cubicBezTo>
                    <a:pt x="123" y="18633"/>
                    <a:pt x="1" y="18724"/>
                    <a:pt x="1" y="18846"/>
                  </a:cubicBezTo>
                  <a:close/>
                  <a:moveTo>
                    <a:pt x="1" y="17691"/>
                  </a:moveTo>
                  <a:cubicBezTo>
                    <a:pt x="1" y="17752"/>
                    <a:pt x="31" y="17843"/>
                    <a:pt x="123" y="17873"/>
                  </a:cubicBezTo>
                  <a:cubicBezTo>
                    <a:pt x="244" y="17904"/>
                    <a:pt x="366" y="17812"/>
                    <a:pt x="366" y="17691"/>
                  </a:cubicBezTo>
                  <a:lnTo>
                    <a:pt x="366" y="17296"/>
                  </a:lnTo>
                  <a:cubicBezTo>
                    <a:pt x="366" y="17204"/>
                    <a:pt x="335" y="17113"/>
                    <a:pt x="244" y="17083"/>
                  </a:cubicBezTo>
                  <a:cubicBezTo>
                    <a:pt x="123" y="17052"/>
                    <a:pt x="1" y="17144"/>
                    <a:pt x="1" y="17296"/>
                  </a:cubicBezTo>
                  <a:close/>
                  <a:moveTo>
                    <a:pt x="1" y="16110"/>
                  </a:moveTo>
                  <a:cubicBezTo>
                    <a:pt x="1" y="16201"/>
                    <a:pt x="31" y="16262"/>
                    <a:pt x="123" y="16293"/>
                  </a:cubicBezTo>
                  <a:cubicBezTo>
                    <a:pt x="244" y="16323"/>
                    <a:pt x="366" y="16232"/>
                    <a:pt x="366" y="16110"/>
                  </a:cubicBezTo>
                  <a:lnTo>
                    <a:pt x="366" y="15715"/>
                  </a:lnTo>
                  <a:cubicBezTo>
                    <a:pt x="366" y="15624"/>
                    <a:pt x="335" y="15563"/>
                    <a:pt x="244" y="15533"/>
                  </a:cubicBezTo>
                  <a:cubicBezTo>
                    <a:pt x="123" y="15472"/>
                    <a:pt x="1" y="15593"/>
                    <a:pt x="1" y="15715"/>
                  </a:cubicBezTo>
                  <a:close/>
                  <a:moveTo>
                    <a:pt x="1" y="14530"/>
                  </a:moveTo>
                  <a:cubicBezTo>
                    <a:pt x="1" y="14621"/>
                    <a:pt x="31" y="14682"/>
                    <a:pt x="123" y="14712"/>
                  </a:cubicBezTo>
                  <a:cubicBezTo>
                    <a:pt x="244" y="14773"/>
                    <a:pt x="366" y="14651"/>
                    <a:pt x="366" y="14530"/>
                  </a:cubicBezTo>
                  <a:lnTo>
                    <a:pt x="366" y="14134"/>
                  </a:lnTo>
                  <a:cubicBezTo>
                    <a:pt x="366" y="14043"/>
                    <a:pt x="335" y="13983"/>
                    <a:pt x="244" y="13952"/>
                  </a:cubicBezTo>
                  <a:cubicBezTo>
                    <a:pt x="123" y="13922"/>
                    <a:pt x="1" y="14013"/>
                    <a:pt x="1" y="141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241232" y="241770"/>
              <a:ext cx="8661536" cy="4659959"/>
            </a:xfrm>
            <a:custGeom>
              <a:rect b="b" l="l" r="r" t="t"/>
              <a:pathLst>
                <a:path extrusionOk="0" h="170398" w="265386">
                  <a:moveTo>
                    <a:pt x="132708" y="517"/>
                  </a:moveTo>
                  <a:lnTo>
                    <a:pt x="15533" y="517"/>
                  </a:lnTo>
                  <a:cubicBezTo>
                    <a:pt x="15381" y="517"/>
                    <a:pt x="15290" y="396"/>
                    <a:pt x="15290" y="244"/>
                  </a:cubicBezTo>
                  <a:cubicBezTo>
                    <a:pt x="15290" y="122"/>
                    <a:pt x="15381" y="0"/>
                    <a:pt x="15533" y="0"/>
                  </a:cubicBezTo>
                  <a:lnTo>
                    <a:pt x="132708" y="0"/>
                  </a:lnTo>
                  <a:lnTo>
                    <a:pt x="249884" y="0"/>
                  </a:lnTo>
                  <a:cubicBezTo>
                    <a:pt x="250006" y="0"/>
                    <a:pt x="250127" y="122"/>
                    <a:pt x="250127" y="244"/>
                  </a:cubicBezTo>
                  <a:cubicBezTo>
                    <a:pt x="250127" y="396"/>
                    <a:pt x="250006" y="517"/>
                    <a:pt x="249884" y="517"/>
                  </a:cubicBezTo>
                  <a:close/>
                  <a:moveTo>
                    <a:pt x="132708" y="169881"/>
                  </a:moveTo>
                  <a:lnTo>
                    <a:pt x="249884" y="169881"/>
                  </a:lnTo>
                  <a:cubicBezTo>
                    <a:pt x="250006" y="169881"/>
                    <a:pt x="250127" y="170003"/>
                    <a:pt x="250127" y="170155"/>
                  </a:cubicBezTo>
                  <a:cubicBezTo>
                    <a:pt x="250127" y="170276"/>
                    <a:pt x="250006" y="170398"/>
                    <a:pt x="249884" y="170398"/>
                  </a:cubicBezTo>
                  <a:lnTo>
                    <a:pt x="132708" y="170398"/>
                  </a:lnTo>
                  <a:lnTo>
                    <a:pt x="15533" y="170398"/>
                  </a:lnTo>
                  <a:cubicBezTo>
                    <a:pt x="15381" y="170398"/>
                    <a:pt x="15290" y="170276"/>
                    <a:pt x="15290" y="170155"/>
                  </a:cubicBezTo>
                  <a:cubicBezTo>
                    <a:pt x="15290" y="170003"/>
                    <a:pt x="15381" y="169881"/>
                    <a:pt x="15533" y="169881"/>
                  </a:cubicBezTo>
                  <a:close/>
                  <a:moveTo>
                    <a:pt x="265386" y="154896"/>
                  </a:moveTo>
                  <a:cubicBezTo>
                    <a:pt x="265386" y="155048"/>
                    <a:pt x="265295" y="155139"/>
                    <a:pt x="265143" y="155139"/>
                  </a:cubicBezTo>
                  <a:cubicBezTo>
                    <a:pt x="264991" y="155139"/>
                    <a:pt x="264869" y="155048"/>
                    <a:pt x="264869" y="154896"/>
                  </a:cubicBezTo>
                  <a:lnTo>
                    <a:pt x="264869" y="85199"/>
                  </a:lnTo>
                  <a:lnTo>
                    <a:pt x="264869" y="15502"/>
                  </a:lnTo>
                  <a:cubicBezTo>
                    <a:pt x="264869" y="15350"/>
                    <a:pt x="264991" y="15259"/>
                    <a:pt x="265143" y="15259"/>
                  </a:cubicBezTo>
                  <a:cubicBezTo>
                    <a:pt x="265295" y="15259"/>
                    <a:pt x="265386" y="15350"/>
                    <a:pt x="265386" y="15502"/>
                  </a:cubicBezTo>
                  <a:lnTo>
                    <a:pt x="265386" y="85199"/>
                  </a:lnTo>
                  <a:close/>
                  <a:moveTo>
                    <a:pt x="548" y="154896"/>
                  </a:moveTo>
                  <a:cubicBezTo>
                    <a:pt x="548" y="155048"/>
                    <a:pt x="426" y="155139"/>
                    <a:pt x="274" y="155139"/>
                  </a:cubicBezTo>
                  <a:cubicBezTo>
                    <a:pt x="122" y="155139"/>
                    <a:pt x="1" y="155048"/>
                    <a:pt x="1" y="154896"/>
                  </a:cubicBezTo>
                  <a:lnTo>
                    <a:pt x="1" y="85199"/>
                  </a:lnTo>
                  <a:lnTo>
                    <a:pt x="1" y="15502"/>
                  </a:lnTo>
                  <a:cubicBezTo>
                    <a:pt x="1" y="15350"/>
                    <a:pt x="122" y="15259"/>
                    <a:pt x="274" y="15259"/>
                  </a:cubicBezTo>
                  <a:cubicBezTo>
                    <a:pt x="426" y="15259"/>
                    <a:pt x="548" y="15350"/>
                    <a:pt x="548" y="15502"/>
                  </a:cubicBezTo>
                  <a:lnTo>
                    <a:pt x="548" y="851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21"/>
          <p:cNvSpPr txBox="1"/>
          <p:nvPr>
            <p:ph idx="1" type="body"/>
          </p:nvPr>
        </p:nvSpPr>
        <p:spPr>
          <a:xfrm>
            <a:off x="1714500" y="3578975"/>
            <a:ext cx="57150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67" name="Google Shape;267;p21"/>
          <p:cNvSpPr txBox="1"/>
          <p:nvPr>
            <p:ph type="title"/>
          </p:nvPr>
        </p:nvSpPr>
        <p:spPr>
          <a:xfrm>
            <a:off x="1872750" y="2938712"/>
            <a:ext cx="53571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6_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1166575" y="-2144750"/>
            <a:ext cx="6810850" cy="943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2"/>
          <p:cNvSpPr txBox="1"/>
          <p:nvPr>
            <p:ph idx="1" type="body"/>
          </p:nvPr>
        </p:nvSpPr>
        <p:spPr>
          <a:xfrm>
            <a:off x="4776542" y="2602789"/>
            <a:ext cx="34014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71" name="Google Shape;271;p22"/>
          <p:cNvSpPr txBox="1"/>
          <p:nvPr>
            <p:ph type="title"/>
          </p:nvPr>
        </p:nvSpPr>
        <p:spPr>
          <a:xfrm>
            <a:off x="4776542" y="1934513"/>
            <a:ext cx="34014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72" name="Google Shape;272;p22"/>
          <p:cNvGrpSpPr/>
          <p:nvPr/>
        </p:nvGrpSpPr>
        <p:grpSpPr>
          <a:xfrm>
            <a:off x="4441850" y="243850"/>
            <a:ext cx="3760750" cy="442275"/>
            <a:chOff x="3789050" y="91450"/>
            <a:chExt cx="3760750" cy="442275"/>
          </a:xfrm>
        </p:grpSpPr>
        <p:sp>
          <p:nvSpPr>
            <p:cNvPr id="273" name="Google Shape;273;p22"/>
            <p:cNvSpPr/>
            <p:nvPr/>
          </p:nvSpPr>
          <p:spPr>
            <a:xfrm>
              <a:off x="3789050" y="91450"/>
              <a:ext cx="3760750" cy="442275"/>
            </a:xfrm>
            <a:custGeom>
              <a:rect b="b" l="l" r="r" t="t"/>
              <a:pathLst>
                <a:path extrusionOk="0" h="17691" w="150430">
                  <a:moveTo>
                    <a:pt x="23649" y="4834"/>
                  </a:moveTo>
                  <a:cubicBezTo>
                    <a:pt x="24196" y="5350"/>
                    <a:pt x="24530" y="6080"/>
                    <a:pt x="24530" y="6900"/>
                  </a:cubicBezTo>
                  <a:cubicBezTo>
                    <a:pt x="24530" y="7235"/>
                    <a:pt x="24469" y="7539"/>
                    <a:pt x="24378" y="7812"/>
                  </a:cubicBezTo>
                  <a:cubicBezTo>
                    <a:pt x="24317" y="7995"/>
                    <a:pt x="24256" y="8147"/>
                    <a:pt x="24165" y="8299"/>
                  </a:cubicBezTo>
                  <a:cubicBezTo>
                    <a:pt x="23892" y="8025"/>
                    <a:pt x="23557" y="7782"/>
                    <a:pt x="23193" y="7600"/>
                  </a:cubicBezTo>
                  <a:cubicBezTo>
                    <a:pt x="22706" y="7356"/>
                    <a:pt x="22190" y="7204"/>
                    <a:pt x="21642" y="7204"/>
                  </a:cubicBezTo>
                  <a:lnTo>
                    <a:pt x="21612" y="7204"/>
                  </a:lnTo>
                  <a:lnTo>
                    <a:pt x="21582" y="7204"/>
                  </a:lnTo>
                  <a:lnTo>
                    <a:pt x="18846" y="7204"/>
                  </a:lnTo>
                  <a:cubicBezTo>
                    <a:pt x="18420" y="7204"/>
                    <a:pt x="17995" y="7022"/>
                    <a:pt x="17721" y="6718"/>
                  </a:cubicBezTo>
                  <a:cubicBezTo>
                    <a:pt x="17417" y="6445"/>
                    <a:pt x="17235" y="6019"/>
                    <a:pt x="17235" y="5593"/>
                  </a:cubicBezTo>
                  <a:cubicBezTo>
                    <a:pt x="17235" y="5138"/>
                    <a:pt x="17417" y="4742"/>
                    <a:pt x="17721" y="4438"/>
                  </a:cubicBezTo>
                  <a:cubicBezTo>
                    <a:pt x="17995" y="4134"/>
                    <a:pt x="18420" y="3952"/>
                    <a:pt x="18846" y="3952"/>
                  </a:cubicBezTo>
                  <a:lnTo>
                    <a:pt x="21582" y="3952"/>
                  </a:lnTo>
                  <a:cubicBezTo>
                    <a:pt x="22402" y="3952"/>
                    <a:pt x="23132" y="4286"/>
                    <a:pt x="23649" y="4834"/>
                  </a:cubicBezTo>
                  <a:close/>
                  <a:moveTo>
                    <a:pt x="126781" y="4834"/>
                  </a:moveTo>
                  <a:cubicBezTo>
                    <a:pt x="126234" y="5350"/>
                    <a:pt x="125900" y="6080"/>
                    <a:pt x="125900" y="6900"/>
                  </a:cubicBezTo>
                  <a:cubicBezTo>
                    <a:pt x="125900" y="7235"/>
                    <a:pt x="125960" y="7539"/>
                    <a:pt x="126052" y="7812"/>
                  </a:cubicBezTo>
                  <a:cubicBezTo>
                    <a:pt x="126112" y="7995"/>
                    <a:pt x="126173" y="8147"/>
                    <a:pt x="126264" y="8299"/>
                  </a:cubicBezTo>
                  <a:cubicBezTo>
                    <a:pt x="126538" y="8025"/>
                    <a:pt x="126872" y="7782"/>
                    <a:pt x="127237" y="7600"/>
                  </a:cubicBezTo>
                  <a:cubicBezTo>
                    <a:pt x="127723" y="7356"/>
                    <a:pt x="128240" y="7204"/>
                    <a:pt x="128787" y="7204"/>
                  </a:cubicBezTo>
                  <a:lnTo>
                    <a:pt x="128818" y="7204"/>
                  </a:lnTo>
                  <a:lnTo>
                    <a:pt x="128848" y="7204"/>
                  </a:lnTo>
                  <a:lnTo>
                    <a:pt x="131553" y="7204"/>
                  </a:lnTo>
                  <a:cubicBezTo>
                    <a:pt x="132009" y="7204"/>
                    <a:pt x="132435" y="7022"/>
                    <a:pt x="132708" y="6718"/>
                  </a:cubicBezTo>
                  <a:cubicBezTo>
                    <a:pt x="133012" y="6445"/>
                    <a:pt x="133195" y="6019"/>
                    <a:pt x="133195" y="5593"/>
                  </a:cubicBezTo>
                  <a:cubicBezTo>
                    <a:pt x="133195" y="5138"/>
                    <a:pt x="133012" y="4742"/>
                    <a:pt x="132708" y="4438"/>
                  </a:cubicBezTo>
                  <a:cubicBezTo>
                    <a:pt x="132435" y="4134"/>
                    <a:pt x="132009" y="3952"/>
                    <a:pt x="131553" y="3952"/>
                  </a:cubicBezTo>
                  <a:lnTo>
                    <a:pt x="128848" y="3952"/>
                  </a:lnTo>
                  <a:cubicBezTo>
                    <a:pt x="128027" y="3952"/>
                    <a:pt x="127298" y="4286"/>
                    <a:pt x="126781" y="4834"/>
                  </a:cubicBezTo>
                  <a:close/>
                  <a:moveTo>
                    <a:pt x="28056" y="8511"/>
                  </a:moveTo>
                  <a:cubicBezTo>
                    <a:pt x="27874" y="8511"/>
                    <a:pt x="27722" y="8663"/>
                    <a:pt x="27722" y="8846"/>
                  </a:cubicBezTo>
                  <a:cubicBezTo>
                    <a:pt x="27722" y="9028"/>
                    <a:pt x="27874" y="9180"/>
                    <a:pt x="28056" y="9180"/>
                  </a:cubicBezTo>
                  <a:lnTo>
                    <a:pt x="122374" y="9180"/>
                  </a:lnTo>
                  <a:cubicBezTo>
                    <a:pt x="122556" y="9180"/>
                    <a:pt x="122708" y="9028"/>
                    <a:pt x="122708" y="8846"/>
                  </a:cubicBezTo>
                  <a:cubicBezTo>
                    <a:pt x="122708" y="8663"/>
                    <a:pt x="122556" y="8511"/>
                    <a:pt x="122374" y="8511"/>
                  </a:cubicBezTo>
                  <a:close/>
                  <a:moveTo>
                    <a:pt x="128848" y="3314"/>
                  </a:moveTo>
                  <a:lnTo>
                    <a:pt x="131584" y="3314"/>
                  </a:lnTo>
                  <a:cubicBezTo>
                    <a:pt x="132192" y="3314"/>
                    <a:pt x="132769" y="3587"/>
                    <a:pt x="133164" y="3982"/>
                  </a:cubicBezTo>
                  <a:cubicBezTo>
                    <a:pt x="133590" y="4408"/>
                    <a:pt x="133833" y="4955"/>
                    <a:pt x="133833" y="5593"/>
                  </a:cubicBezTo>
                  <a:cubicBezTo>
                    <a:pt x="133833" y="6201"/>
                    <a:pt x="133590" y="6779"/>
                    <a:pt x="133164" y="7174"/>
                  </a:cubicBezTo>
                  <a:lnTo>
                    <a:pt x="133134" y="7204"/>
                  </a:lnTo>
                  <a:lnTo>
                    <a:pt x="137177" y="7204"/>
                  </a:lnTo>
                  <a:cubicBezTo>
                    <a:pt x="137693" y="7204"/>
                    <a:pt x="138180" y="6992"/>
                    <a:pt x="138514" y="6657"/>
                  </a:cubicBezTo>
                  <a:cubicBezTo>
                    <a:pt x="138848" y="6293"/>
                    <a:pt x="139061" y="5837"/>
                    <a:pt x="139061" y="5320"/>
                  </a:cubicBezTo>
                  <a:cubicBezTo>
                    <a:pt x="139061" y="4803"/>
                    <a:pt x="138848" y="4317"/>
                    <a:pt x="138514" y="3982"/>
                  </a:cubicBezTo>
                  <a:cubicBezTo>
                    <a:pt x="138362" y="3831"/>
                    <a:pt x="138180" y="3709"/>
                    <a:pt x="137997" y="3618"/>
                  </a:cubicBezTo>
                  <a:cubicBezTo>
                    <a:pt x="137815" y="3891"/>
                    <a:pt x="137511" y="4074"/>
                    <a:pt x="137177" y="4074"/>
                  </a:cubicBezTo>
                  <a:cubicBezTo>
                    <a:pt x="136629" y="4074"/>
                    <a:pt x="136204" y="3618"/>
                    <a:pt x="136204" y="3101"/>
                  </a:cubicBezTo>
                  <a:cubicBezTo>
                    <a:pt x="136204" y="2554"/>
                    <a:pt x="136629" y="2098"/>
                    <a:pt x="137177" y="2098"/>
                  </a:cubicBezTo>
                  <a:cubicBezTo>
                    <a:pt x="137663" y="2098"/>
                    <a:pt x="138058" y="2493"/>
                    <a:pt x="138149" y="2949"/>
                  </a:cubicBezTo>
                  <a:cubicBezTo>
                    <a:pt x="138453" y="3101"/>
                    <a:pt x="138727" y="3283"/>
                    <a:pt x="138970" y="3527"/>
                  </a:cubicBezTo>
                  <a:cubicBezTo>
                    <a:pt x="139426" y="3982"/>
                    <a:pt x="139699" y="4621"/>
                    <a:pt x="139699" y="5320"/>
                  </a:cubicBezTo>
                  <a:cubicBezTo>
                    <a:pt x="139699" y="6019"/>
                    <a:pt x="139426" y="6657"/>
                    <a:pt x="138970" y="7113"/>
                  </a:cubicBezTo>
                  <a:cubicBezTo>
                    <a:pt x="138939" y="7144"/>
                    <a:pt x="138879" y="7174"/>
                    <a:pt x="138848" y="7204"/>
                  </a:cubicBezTo>
                  <a:lnTo>
                    <a:pt x="141402" y="7204"/>
                  </a:lnTo>
                  <a:lnTo>
                    <a:pt x="146508" y="7204"/>
                  </a:lnTo>
                  <a:cubicBezTo>
                    <a:pt x="147389" y="7204"/>
                    <a:pt x="148210" y="6840"/>
                    <a:pt x="148818" y="6232"/>
                  </a:cubicBezTo>
                  <a:cubicBezTo>
                    <a:pt x="149426" y="5654"/>
                    <a:pt x="149791" y="4834"/>
                    <a:pt x="149791" y="3922"/>
                  </a:cubicBezTo>
                  <a:cubicBezTo>
                    <a:pt x="149791" y="3010"/>
                    <a:pt x="149426" y="2189"/>
                    <a:pt x="148818" y="1612"/>
                  </a:cubicBezTo>
                  <a:cubicBezTo>
                    <a:pt x="148210" y="1004"/>
                    <a:pt x="147389" y="639"/>
                    <a:pt x="146508" y="639"/>
                  </a:cubicBezTo>
                  <a:cubicBezTo>
                    <a:pt x="145991" y="639"/>
                    <a:pt x="145505" y="852"/>
                    <a:pt x="145171" y="1186"/>
                  </a:cubicBezTo>
                  <a:cubicBezTo>
                    <a:pt x="144806" y="1551"/>
                    <a:pt x="144593" y="2007"/>
                    <a:pt x="144593" y="2554"/>
                  </a:cubicBezTo>
                  <a:cubicBezTo>
                    <a:pt x="144593" y="3071"/>
                    <a:pt x="144806" y="3527"/>
                    <a:pt x="145171" y="3891"/>
                  </a:cubicBezTo>
                  <a:cubicBezTo>
                    <a:pt x="145292" y="4043"/>
                    <a:pt x="145475" y="4165"/>
                    <a:pt x="145657" y="4256"/>
                  </a:cubicBezTo>
                  <a:cubicBezTo>
                    <a:pt x="145839" y="3982"/>
                    <a:pt x="146143" y="3800"/>
                    <a:pt x="146508" y="3800"/>
                  </a:cubicBezTo>
                  <a:cubicBezTo>
                    <a:pt x="147025" y="3800"/>
                    <a:pt x="147481" y="4226"/>
                    <a:pt x="147481" y="4773"/>
                  </a:cubicBezTo>
                  <a:cubicBezTo>
                    <a:pt x="147481" y="5289"/>
                    <a:pt x="147025" y="5745"/>
                    <a:pt x="146508" y="5745"/>
                  </a:cubicBezTo>
                  <a:cubicBezTo>
                    <a:pt x="145991" y="5745"/>
                    <a:pt x="145596" y="5381"/>
                    <a:pt x="145535" y="4894"/>
                  </a:cubicBezTo>
                  <a:cubicBezTo>
                    <a:pt x="145231" y="4773"/>
                    <a:pt x="144927" y="4560"/>
                    <a:pt x="144715" y="4347"/>
                  </a:cubicBezTo>
                  <a:cubicBezTo>
                    <a:pt x="144228" y="3891"/>
                    <a:pt x="143955" y="3253"/>
                    <a:pt x="143955" y="2554"/>
                  </a:cubicBezTo>
                  <a:cubicBezTo>
                    <a:pt x="143955" y="1855"/>
                    <a:pt x="144228" y="1216"/>
                    <a:pt x="144715" y="730"/>
                  </a:cubicBezTo>
                  <a:cubicBezTo>
                    <a:pt x="145171" y="274"/>
                    <a:pt x="145809" y="1"/>
                    <a:pt x="146508" y="1"/>
                  </a:cubicBezTo>
                  <a:cubicBezTo>
                    <a:pt x="147572" y="1"/>
                    <a:pt x="148575" y="426"/>
                    <a:pt x="149274" y="1156"/>
                  </a:cubicBezTo>
                  <a:cubicBezTo>
                    <a:pt x="150003" y="1855"/>
                    <a:pt x="150429" y="2858"/>
                    <a:pt x="150429" y="3922"/>
                  </a:cubicBezTo>
                  <a:cubicBezTo>
                    <a:pt x="150429" y="5016"/>
                    <a:pt x="150003" y="5989"/>
                    <a:pt x="149274" y="6688"/>
                  </a:cubicBezTo>
                  <a:cubicBezTo>
                    <a:pt x="148575" y="7417"/>
                    <a:pt x="147572" y="7843"/>
                    <a:pt x="146508" y="7843"/>
                  </a:cubicBezTo>
                  <a:lnTo>
                    <a:pt x="141402" y="7843"/>
                  </a:lnTo>
                  <a:lnTo>
                    <a:pt x="137177" y="7843"/>
                  </a:lnTo>
                  <a:lnTo>
                    <a:pt x="131584" y="7843"/>
                  </a:lnTo>
                  <a:lnTo>
                    <a:pt x="128848" y="7843"/>
                  </a:lnTo>
                  <a:cubicBezTo>
                    <a:pt x="128362" y="7843"/>
                    <a:pt x="127936" y="7964"/>
                    <a:pt x="127541" y="8177"/>
                  </a:cubicBezTo>
                  <a:cubicBezTo>
                    <a:pt x="127207" y="8329"/>
                    <a:pt x="126903" y="8572"/>
                    <a:pt x="126660" y="8846"/>
                  </a:cubicBezTo>
                  <a:cubicBezTo>
                    <a:pt x="126903" y="9119"/>
                    <a:pt x="127207" y="9363"/>
                    <a:pt x="127541" y="9514"/>
                  </a:cubicBezTo>
                  <a:cubicBezTo>
                    <a:pt x="127936" y="9727"/>
                    <a:pt x="128362" y="9849"/>
                    <a:pt x="128848" y="9849"/>
                  </a:cubicBezTo>
                  <a:lnTo>
                    <a:pt x="137177" y="9849"/>
                  </a:lnTo>
                  <a:lnTo>
                    <a:pt x="141402" y="9849"/>
                  </a:lnTo>
                  <a:lnTo>
                    <a:pt x="141402" y="9849"/>
                  </a:lnTo>
                  <a:lnTo>
                    <a:pt x="146508" y="9849"/>
                  </a:lnTo>
                  <a:cubicBezTo>
                    <a:pt x="147572" y="9849"/>
                    <a:pt x="148575" y="10274"/>
                    <a:pt x="149274" y="10973"/>
                  </a:cubicBezTo>
                  <a:cubicBezTo>
                    <a:pt x="150003" y="11703"/>
                    <a:pt x="150429" y="12676"/>
                    <a:pt x="150429" y="13770"/>
                  </a:cubicBezTo>
                  <a:cubicBezTo>
                    <a:pt x="150429" y="14834"/>
                    <a:pt x="150003" y="15837"/>
                    <a:pt x="149274" y="16536"/>
                  </a:cubicBezTo>
                  <a:cubicBezTo>
                    <a:pt x="148575" y="17235"/>
                    <a:pt x="147572" y="17691"/>
                    <a:pt x="146508" y="17691"/>
                  </a:cubicBezTo>
                  <a:cubicBezTo>
                    <a:pt x="145809" y="17691"/>
                    <a:pt x="145171" y="17417"/>
                    <a:pt x="144715" y="16931"/>
                  </a:cubicBezTo>
                  <a:cubicBezTo>
                    <a:pt x="144228" y="16475"/>
                    <a:pt x="143955" y="15837"/>
                    <a:pt x="143955" y="15138"/>
                  </a:cubicBezTo>
                  <a:cubicBezTo>
                    <a:pt x="143955" y="14439"/>
                    <a:pt x="144228" y="13800"/>
                    <a:pt x="144715" y="13344"/>
                  </a:cubicBezTo>
                  <a:cubicBezTo>
                    <a:pt x="144927" y="13101"/>
                    <a:pt x="145231" y="12919"/>
                    <a:pt x="145535" y="12797"/>
                  </a:cubicBezTo>
                  <a:cubicBezTo>
                    <a:pt x="145596" y="12311"/>
                    <a:pt x="145991" y="11946"/>
                    <a:pt x="146508" y="11946"/>
                  </a:cubicBezTo>
                  <a:cubicBezTo>
                    <a:pt x="147055" y="11946"/>
                    <a:pt x="147481" y="12372"/>
                    <a:pt x="147481" y="12919"/>
                  </a:cubicBezTo>
                  <a:cubicBezTo>
                    <a:pt x="147481" y="13466"/>
                    <a:pt x="147055" y="13891"/>
                    <a:pt x="146508" y="13891"/>
                  </a:cubicBezTo>
                  <a:cubicBezTo>
                    <a:pt x="146143" y="13891"/>
                    <a:pt x="145839" y="13709"/>
                    <a:pt x="145657" y="13436"/>
                  </a:cubicBezTo>
                  <a:cubicBezTo>
                    <a:pt x="145475" y="13527"/>
                    <a:pt x="145292" y="13648"/>
                    <a:pt x="145171" y="13800"/>
                  </a:cubicBezTo>
                  <a:cubicBezTo>
                    <a:pt x="144806" y="14135"/>
                    <a:pt x="144593" y="14621"/>
                    <a:pt x="144593" y="15138"/>
                  </a:cubicBezTo>
                  <a:cubicBezTo>
                    <a:pt x="144593" y="15654"/>
                    <a:pt x="144806" y="16141"/>
                    <a:pt x="145171" y="16475"/>
                  </a:cubicBezTo>
                  <a:cubicBezTo>
                    <a:pt x="145505" y="16840"/>
                    <a:pt x="145991" y="17053"/>
                    <a:pt x="146508" y="17053"/>
                  </a:cubicBezTo>
                  <a:cubicBezTo>
                    <a:pt x="147389" y="17053"/>
                    <a:pt x="148210" y="16688"/>
                    <a:pt x="148818" y="16080"/>
                  </a:cubicBezTo>
                  <a:cubicBezTo>
                    <a:pt x="149426" y="15472"/>
                    <a:pt x="149791" y="14651"/>
                    <a:pt x="149791" y="13770"/>
                  </a:cubicBezTo>
                  <a:cubicBezTo>
                    <a:pt x="149791" y="12858"/>
                    <a:pt x="149426" y="12037"/>
                    <a:pt x="148818" y="11429"/>
                  </a:cubicBezTo>
                  <a:cubicBezTo>
                    <a:pt x="148210" y="10852"/>
                    <a:pt x="147389" y="10487"/>
                    <a:pt x="146508" y="10487"/>
                  </a:cubicBezTo>
                  <a:lnTo>
                    <a:pt x="141402" y="10487"/>
                  </a:lnTo>
                  <a:lnTo>
                    <a:pt x="141371" y="10487"/>
                  </a:lnTo>
                  <a:lnTo>
                    <a:pt x="138848" y="10487"/>
                  </a:lnTo>
                  <a:cubicBezTo>
                    <a:pt x="138879" y="10518"/>
                    <a:pt x="138939" y="10548"/>
                    <a:pt x="138970" y="10578"/>
                  </a:cubicBezTo>
                  <a:cubicBezTo>
                    <a:pt x="139426" y="11034"/>
                    <a:pt x="139699" y="11673"/>
                    <a:pt x="139699" y="12372"/>
                  </a:cubicBezTo>
                  <a:cubicBezTo>
                    <a:pt x="139699" y="13071"/>
                    <a:pt x="139426" y="13709"/>
                    <a:pt x="138970" y="14165"/>
                  </a:cubicBezTo>
                  <a:cubicBezTo>
                    <a:pt x="138727" y="14408"/>
                    <a:pt x="138453" y="14591"/>
                    <a:pt x="138149" y="14743"/>
                  </a:cubicBezTo>
                  <a:cubicBezTo>
                    <a:pt x="138058" y="15198"/>
                    <a:pt x="137663" y="15563"/>
                    <a:pt x="137177" y="15563"/>
                  </a:cubicBezTo>
                  <a:cubicBezTo>
                    <a:pt x="136629" y="15563"/>
                    <a:pt x="136204" y="15138"/>
                    <a:pt x="136204" y="14591"/>
                  </a:cubicBezTo>
                  <a:cubicBezTo>
                    <a:pt x="136204" y="14074"/>
                    <a:pt x="136629" y="13618"/>
                    <a:pt x="137177" y="13618"/>
                  </a:cubicBezTo>
                  <a:cubicBezTo>
                    <a:pt x="137511" y="13618"/>
                    <a:pt x="137815" y="13800"/>
                    <a:pt x="137997" y="14074"/>
                  </a:cubicBezTo>
                  <a:cubicBezTo>
                    <a:pt x="138180" y="13983"/>
                    <a:pt x="138362" y="13861"/>
                    <a:pt x="138514" y="13709"/>
                  </a:cubicBezTo>
                  <a:cubicBezTo>
                    <a:pt x="138848" y="13375"/>
                    <a:pt x="139061" y="12888"/>
                    <a:pt x="139061" y="12372"/>
                  </a:cubicBezTo>
                  <a:cubicBezTo>
                    <a:pt x="139061" y="11855"/>
                    <a:pt x="138848" y="11369"/>
                    <a:pt x="138514" y="11034"/>
                  </a:cubicBezTo>
                  <a:cubicBezTo>
                    <a:pt x="138149" y="10700"/>
                    <a:pt x="137693" y="10487"/>
                    <a:pt x="137177" y="10487"/>
                  </a:cubicBezTo>
                  <a:lnTo>
                    <a:pt x="133134" y="10487"/>
                  </a:lnTo>
                  <a:lnTo>
                    <a:pt x="133164" y="10487"/>
                  </a:lnTo>
                  <a:cubicBezTo>
                    <a:pt x="133590" y="10913"/>
                    <a:pt x="133833" y="11490"/>
                    <a:pt x="133833" y="12098"/>
                  </a:cubicBezTo>
                  <a:cubicBezTo>
                    <a:pt x="133833" y="12736"/>
                    <a:pt x="133590" y="13284"/>
                    <a:pt x="133164" y="13709"/>
                  </a:cubicBezTo>
                  <a:cubicBezTo>
                    <a:pt x="132769" y="14104"/>
                    <a:pt x="132192" y="14378"/>
                    <a:pt x="131553" y="14378"/>
                  </a:cubicBezTo>
                  <a:lnTo>
                    <a:pt x="128848" y="14378"/>
                  </a:lnTo>
                  <a:cubicBezTo>
                    <a:pt x="127845" y="14378"/>
                    <a:pt x="126964" y="13952"/>
                    <a:pt x="126325" y="13314"/>
                  </a:cubicBezTo>
                  <a:cubicBezTo>
                    <a:pt x="125657" y="12676"/>
                    <a:pt x="125261" y="11764"/>
                    <a:pt x="125261" y="10791"/>
                  </a:cubicBezTo>
                  <a:cubicBezTo>
                    <a:pt x="125261" y="10396"/>
                    <a:pt x="125322" y="10031"/>
                    <a:pt x="125444" y="9666"/>
                  </a:cubicBezTo>
                  <a:cubicBezTo>
                    <a:pt x="125535" y="9363"/>
                    <a:pt x="125687" y="9089"/>
                    <a:pt x="125839" y="8846"/>
                  </a:cubicBezTo>
                  <a:cubicBezTo>
                    <a:pt x="125687" y="8603"/>
                    <a:pt x="125535" y="8329"/>
                    <a:pt x="125444" y="8025"/>
                  </a:cubicBezTo>
                  <a:cubicBezTo>
                    <a:pt x="125322" y="7660"/>
                    <a:pt x="125261" y="7296"/>
                    <a:pt x="125261" y="6900"/>
                  </a:cubicBezTo>
                  <a:cubicBezTo>
                    <a:pt x="125261" y="5928"/>
                    <a:pt x="125657" y="5016"/>
                    <a:pt x="126325" y="4378"/>
                  </a:cubicBezTo>
                  <a:cubicBezTo>
                    <a:pt x="126964" y="3709"/>
                    <a:pt x="127845" y="3314"/>
                    <a:pt x="128848" y="3314"/>
                  </a:cubicBezTo>
                  <a:close/>
                  <a:moveTo>
                    <a:pt x="128818" y="10487"/>
                  </a:moveTo>
                  <a:cubicBezTo>
                    <a:pt x="128818" y="10487"/>
                    <a:pt x="128818" y="10487"/>
                    <a:pt x="128787" y="10487"/>
                  </a:cubicBezTo>
                  <a:cubicBezTo>
                    <a:pt x="128240" y="10457"/>
                    <a:pt x="127723" y="10335"/>
                    <a:pt x="127237" y="10092"/>
                  </a:cubicBezTo>
                  <a:cubicBezTo>
                    <a:pt x="126872" y="9910"/>
                    <a:pt x="126538" y="9666"/>
                    <a:pt x="126264" y="9393"/>
                  </a:cubicBezTo>
                  <a:cubicBezTo>
                    <a:pt x="126173" y="9545"/>
                    <a:pt x="126112" y="9697"/>
                    <a:pt x="126052" y="9879"/>
                  </a:cubicBezTo>
                  <a:cubicBezTo>
                    <a:pt x="125960" y="10153"/>
                    <a:pt x="125900" y="10457"/>
                    <a:pt x="125900" y="10791"/>
                  </a:cubicBezTo>
                  <a:cubicBezTo>
                    <a:pt x="125900" y="11581"/>
                    <a:pt x="126234" y="12341"/>
                    <a:pt x="126781" y="12858"/>
                  </a:cubicBezTo>
                  <a:cubicBezTo>
                    <a:pt x="127298" y="13405"/>
                    <a:pt x="128027" y="13709"/>
                    <a:pt x="128848" y="13709"/>
                  </a:cubicBezTo>
                  <a:lnTo>
                    <a:pt x="131553" y="13709"/>
                  </a:lnTo>
                  <a:cubicBezTo>
                    <a:pt x="132009" y="13709"/>
                    <a:pt x="132435" y="13527"/>
                    <a:pt x="132708" y="13253"/>
                  </a:cubicBezTo>
                  <a:cubicBezTo>
                    <a:pt x="133012" y="12949"/>
                    <a:pt x="133195" y="12554"/>
                    <a:pt x="133195" y="12098"/>
                  </a:cubicBezTo>
                  <a:cubicBezTo>
                    <a:pt x="133195" y="11642"/>
                    <a:pt x="133012" y="11247"/>
                    <a:pt x="132708" y="10943"/>
                  </a:cubicBezTo>
                  <a:cubicBezTo>
                    <a:pt x="132435" y="10670"/>
                    <a:pt x="132009" y="10487"/>
                    <a:pt x="131553" y="10487"/>
                  </a:cubicBezTo>
                  <a:lnTo>
                    <a:pt x="128818" y="10487"/>
                  </a:lnTo>
                  <a:close/>
                  <a:moveTo>
                    <a:pt x="21582" y="3314"/>
                  </a:moveTo>
                  <a:lnTo>
                    <a:pt x="18846" y="3314"/>
                  </a:lnTo>
                  <a:cubicBezTo>
                    <a:pt x="18238" y="3314"/>
                    <a:pt x="17661" y="3587"/>
                    <a:pt x="17265" y="3982"/>
                  </a:cubicBezTo>
                  <a:cubicBezTo>
                    <a:pt x="16840" y="4408"/>
                    <a:pt x="16597" y="4955"/>
                    <a:pt x="16597" y="5593"/>
                  </a:cubicBezTo>
                  <a:cubicBezTo>
                    <a:pt x="16597" y="6201"/>
                    <a:pt x="16840" y="6779"/>
                    <a:pt x="17265" y="7174"/>
                  </a:cubicBezTo>
                  <a:lnTo>
                    <a:pt x="17296" y="7204"/>
                  </a:lnTo>
                  <a:lnTo>
                    <a:pt x="13253" y="7204"/>
                  </a:lnTo>
                  <a:cubicBezTo>
                    <a:pt x="12736" y="7204"/>
                    <a:pt x="12250" y="6992"/>
                    <a:pt x="11916" y="6657"/>
                  </a:cubicBezTo>
                  <a:cubicBezTo>
                    <a:pt x="11581" y="6293"/>
                    <a:pt x="11369" y="5837"/>
                    <a:pt x="11369" y="5320"/>
                  </a:cubicBezTo>
                  <a:cubicBezTo>
                    <a:pt x="11369" y="4803"/>
                    <a:pt x="11581" y="4317"/>
                    <a:pt x="11916" y="3982"/>
                  </a:cubicBezTo>
                  <a:cubicBezTo>
                    <a:pt x="12068" y="3831"/>
                    <a:pt x="12250" y="3709"/>
                    <a:pt x="12433" y="3618"/>
                  </a:cubicBezTo>
                  <a:cubicBezTo>
                    <a:pt x="12615" y="3891"/>
                    <a:pt x="12919" y="4074"/>
                    <a:pt x="13253" y="4074"/>
                  </a:cubicBezTo>
                  <a:cubicBezTo>
                    <a:pt x="13800" y="4074"/>
                    <a:pt x="14226" y="3618"/>
                    <a:pt x="14226" y="3101"/>
                  </a:cubicBezTo>
                  <a:cubicBezTo>
                    <a:pt x="14226" y="2554"/>
                    <a:pt x="13800" y="2098"/>
                    <a:pt x="13253" y="2098"/>
                  </a:cubicBezTo>
                  <a:cubicBezTo>
                    <a:pt x="12767" y="2098"/>
                    <a:pt x="12372" y="2493"/>
                    <a:pt x="12281" y="2949"/>
                  </a:cubicBezTo>
                  <a:cubicBezTo>
                    <a:pt x="11977" y="3101"/>
                    <a:pt x="11703" y="3283"/>
                    <a:pt x="11460" y="3527"/>
                  </a:cubicBezTo>
                  <a:cubicBezTo>
                    <a:pt x="11004" y="3982"/>
                    <a:pt x="10730" y="4621"/>
                    <a:pt x="10730" y="5320"/>
                  </a:cubicBezTo>
                  <a:cubicBezTo>
                    <a:pt x="10730" y="6019"/>
                    <a:pt x="11004" y="6657"/>
                    <a:pt x="11460" y="7113"/>
                  </a:cubicBezTo>
                  <a:cubicBezTo>
                    <a:pt x="11490" y="7144"/>
                    <a:pt x="11551" y="7174"/>
                    <a:pt x="11581" y="7204"/>
                  </a:cubicBezTo>
                  <a:lnTo>
                    <a:pt x="9028" y="7204"/>
                  </a:lnTo>
                  <a:lnTo>
                    <a:pt x="3922" y="7204"/>
                  </a:lnTo>
                  <a:cubicBezTo>
                    <a:pt x="3040" y="7204"/>
                    <a:pt x="2220" y="6840"/>
                    <a:pt x="1612" y="6232"/>
                  </a:cubicBezTo>
                  <a:cubicBezTo>
                    <a:pt x="1004" y="5654"/>
                    <a:pt x="639" y="4834"/>
                    <a:pt x="639" y="3922"/>
                  </a:cubicBezTo>
                  <a:cubicBezTo>
                    <a:pt x="639" y="3010"/>
                    <a:pt x="1004" y="2189"/>
                    <a:pt x="1612" y="1612"/>
                  </a:cubicBezTo>
                  <a:cubicBezTo>
                    <a:pt x="2220" y="1004"/>
                    <a:pt x="3040" y="639"/>
                    <a:pt x="3922" y="639"/>
                  </a:cubicBezTo>
                  <a:cubicBezTo>
                    <a:pt x="4438" y="639"/>
                    <a:pt x="4925" y="852"/>
                    <a:pt x="5259" y="1186"/>
                  </a:cubicBezTo>
                  <a:cubicBezTo>
                    <a:pt x="5624" y="1551"/>
                    <a:pt x="5837" y="2007"/>
                    <a:pt x="5837" y="2554"/>
                  </a:cubicBezTo>
                  <a:cubicBezTo>
                    <a:pt x="5837" y="3071"/>
                    <a:pt x="5624" y="3527"/>
                    <a:pt x="5259" y="3891"/>
                  </a:cubicBezTo>
                  <a:cubicBezTo>
                    <a:pt x="5138" y="4043"/>
                    <a:pt x="4955" y="4165"/>
                    <a:pt x="4773" y="4256"/>
                  </a:cubicBezTo>
                  <a:cubicBezTo>
                    <a:pt x="4590" y="3982"/>
                    <a:pt x="4286" y="3800"/>
                    <a:pt x="3922" y="3800"/>
                  </a:cubicBezTo>
                  <a:cubicBezTo>
                    <a:pt x="3405" y="3800"/>
                    <a:pt x="2949" y="4226"/>
                    <a:pt x="2949" y="4773"/>
                  </a:cubicBezTo>
                  <a:cubicBezTo>
                    <a:pt x="2949" y="5289"/>
                    <a:pt x="3405" y="5745"/>
                    <a:pt x="3922" y="5745"/>
                  </a:cubicBezTo>
                  <a:cubicBezTo>
                    <a:pt x="4438" y="5745"/>
                    <a:pt x="4834" y="5381"/>
                    <a:pt x="4894" y="4894"/>
                  </a:cubicBezTo>
                  <a:cubicBezTo>
                    <a:pt x="5198" y="4773"/>
                    <a:pt x="5502" y="4560"/>
                    <a:pt x="5715" y="4347"/>
                  </a:cubicBezTo>
                  <a:cubicBezTo>
                    <a:pt x="6201" y="3891"/>
                    <a:pt x="6475" y="3253"/>
                    <a:pt x="6475" y="2554"/>
                  </a:cubicBezTo>
                  <a:cubicBezTo>
                    <a:pt x="6475" y="1855"/>
                    <a:pt x="6201" y="1216"/>
                    <a:pt x="5715" y="730"/>
                  </a:cubicBezTo>
                  <a:cubicBezTo>
                    <a:pt x="5259" y="274"/>
                    <a:pt x="4621" y="1"/>
                    <a:pt x="3922" y="1"/>
                  </a:cubicBezTo>
                  <a:cubicBezTo>
                    <a:pt x="2858" y="1"/>
                    <a:pt x="1855" y="426"/>
                    <a:pt x="1156" y="1156"/>
                  </a:cubicBezTo>
                  <a:cubicBezTo>
                    <a:pt x="457" y="1855"/>
                    <a:pt x="1" y="2858"/>
                    <a:pt x="1" y="3922"/>
                  </a:cubicBezTo>
                  <a:cubicBezTo>
                    <a:pt x="1" y="5016"/>
                    <a:pt x="457" y="5989"/>
                    <a:pt x="1156" y="6688"/>
                  </a:cubicBezTo>
                  <a:cubicBezTo>
                    <a:pt x="1855" y="7417"/>
                    <a:pt x="2858" y="7843"/>
                    <a:pt x="3922" y="7843"/>
                  </a:cubicBezTo>
                  <a:lnTo>
                    <a:pt x="9028" y="7843"/>
                  </a:lnTo>
                  <a:lnTo>
                    <a:pt x="13253" y="7843"/>
                  </a:lnTo>
                  <a:lnTo>
                    <a:pt x="18846" y="7843"/>
                  </a:lnTo>
                  <a:lnTo>
                    <a:pt x="21582" y="7843"/>
                  </a:lnTo>
                  <a:cubicBezTo>
                    <a:pt x="22068" y="7843"/>
                    <a:pt x="22494" y="7964"/>
                    <a:pt x="22889" y="8177"/>
                  </a:cubicBezTo>
                  <a:cubicBezTo>
                    <a:pt x="23223" y="8329"/>
                    <a:pt x="23527" y="8572"/>
                    <a:pt x="23770" y="8846"/>
                  </a:cubicBezTo>
                  <a:cubicBezTo>
                    <a:pt x="23527" y="9119"/>
                    <a:pt x="23223" y="9363"/>
                    <a:pt x="22889" y="9514"/>
                  </a:cubicBezTo>
                  <a:cubicBezTo>
                    <a:pt x="22494" y="9727"/>
                    <a:pt x="22068" y="9849"/>
                    <a:pt x="21582" y="9849"/>
                  </a:cubicBezTo>
                  <a:lnTo>
                    <a:pt x="13253" y="9849"/>
                  </a:lnTo>
                  <a:lnTo>
                    <a:pt x="9028" y="9849"/>
                  </a:lnTo>
                  <a:lnTo>
                    <a:pt x="9028" y="9849"/>
                  </a:lnTo>
                  <a:lnTo>
                    <a:pt x="3922" y="9849"/>
                  </a:lnTo>
                  <a:cubicBezTo>
                    <a:pt x="2858" y="9849"/>
                    <a:pt x="1855" y="10274"/>
                    <a:pt x="1156" y="10973"/>
                  </a:cubicBezTo>
                  <a:cubicBezTo>
                    <a:pt x="457" y="11703"/>
                    <a:pt x="1" y="12676"/>
                    <a:pt x="1" y="13770"/>
                  </a:cubicBezTo>
                  <a:cubicBezTo>
                    <a:pt x="1" y="14834"/>
                    <a:pt x="426" y="15837"/>
                    <a:pt x="1156" y="16536"/>
                  </a:cubicBezTo>
                  <a:cubicBezTo>
                    <a:pt x="1855" y="17235"/>
                    <a:pt x="2858" y="17691"/>
                    <a:pt x="3922" y="17691"/>
                  </a:cubicBezTo>
                  <a:cubicBezTo>
                    <a:pt x="4621" y="17691"/>
                    <a:pt x="5259" y="17417"/>
                    <a:pt x="5715" y="16931"/>
                  </a:cubicBezTo>
                  <a:cubicBezTo>
                    <a:pt x="6201" y="16475"/>
                    <a:pt x="6475" y="15837"/>
                    <a:pt x="6475" y="15138"/>
                  </a:cubicBezTo>
                  <a:cubicBezTo>
                    <a:pt x="6475" y="14439"/>
                    <a:pt x="6201" y="13800"/>
                    <a:pt x="5715" y="13344"/>
                  </a:cubicBezTo>
                  <a:cubicBezTo>
                    <a:pt x="5502" y="13101"/>
                    <a:pt x="5198" y="12919"/>
                    <a:pt x="4894" y="12797"/>
                  </a:cubicBezTo>
                  <a:cubicBezTo>
                    <a:pt x="4834" y="12311"/>
                    <a:pt x="4438" y="11946"/>
                    <a:pt x="3922" y="11946"/>
                  </a:cubicBezTo>
                  <a:cubicBezTo>
                    <a:pt x="3375" y="11946"/>
                    <a:pt x="2949" y="12372"/>
                    <a:pt x="2949" y="12919"/>
                  </a:cubicBezTo>
                  <a:cubicBezTo>
                    <a:pt x="2949" y="13466"/>
                    <a:pt x="3375" y="13891"/>
                    <a:pt x="3922" y="13891"/>
                  </a:cubicBezTo>
                  <a:cubicBezTo>
                    <a:pt x="4286" y="13891"/>
                    <a:pt x="4590" y="13709"/>
                    <a:pt x="4773" y="13436"/>
                  </a:cubicBezTo>
                  <a:cubicBezTo>
                    <a:pt x="4955" y="13527"/>
                    <a:pt x="5138" y="13648"/>
                    <a:pt x="5259" y="13800"/>
                  </a:cubicBezTo>
                  <a:cubicBezTo>
                    <a:pt x="5624" y="14135"/>
                    <a:pt x="5837" y="14621"/>
                    <a:pt x="5837" y="15138"/>
                  </a:cubicBezTo>
                  <a:cubicBezTo>
                    <a:pt x="5837" y="15654"/>
                    <a:pt x="5624" y="16141"/>
                    <a:pt x="5259" y="16475"/>
                  </a:cubicBezTo>
                  <a:cubicBezTo>
                    <a:pt x="4925" y="16840"/>
                    <a:pt x="4438" y="17053"/>
                    <a:pt x="3922" y="17053"/>
                  </a:cubicBezTo>
                  <a:cubicBezTo>
                    <a:pt x="3040" y="17053"/>
                    <a:pt x="2220" y="16688"/>
                    <a:pt x="1612" y="16080"/>
                  </a:cubicBezTo>
                  <a:cubicBezTo>
                    <a:pt x="1004" y="15472"/>
                    <a:pt x="639" y="14651"/>
                    <a:pt x="639" y="13770"/>
                  </a:cubicBezTo>
                  <a:cubicBezTo>
                    <a:pt x="639" y="12858"/>
                    <a:pt x="1004" y="12037"/>
                    <a:pt x="1612" y="11429"/>
                  </a:cubicBezTo>
                  <a:cubicBezTo>
                    <a:pt x="2220" y="10852"/>
                    <a:pt x="3040" y="10487"/>
                    <a:pt x="3922" y="10487"/>
                  </a:cubicBezTo>
                  <a:lnTo>
                    <a:pt x="9028" y="10487"/>
                  </a:lnTo>
                  <a:lnTo>
                    <a:pt x="9059" y="10487"/>
                  </a:lnTo>
                  <a:lnTo>
                    <a:pt x="11581" y="10487"/>
                  </a:lnTo>
                  <a:cubicBezTo>
                    <a:pt x="11521" y="10518"/>
                    <a:pt x="11490" y="10548"/>
                    <a:pt x="11460" y="10578"/>
                  </a:cubicBezTo>
                  <a:cubicBezTo>
                    <a:pt x="11004" y="11034"/>
                    <a:pt x="10730" y="11673"/>
                    <a:pt x="10730" y="12372"/>
                  </a:cubicBezTo>
                  <a:cubicBezTo>
                    <a:pt x="10730" y="13071"/>
                    <a:pt x="11004" y="13709"/>
                    <a:pt x="11460" y="14165"/>
                  </a:cubicBezTo>
                  <a:cubicBezTo>
                    <a:pt x="11703" y="14408"/>
                    <a:pt x="11977" y="14591"/>
                    <a:pt x="12281" y="14743"/>
                  </a:cubicBezTo>
                  <a:cubicBezTo>
                    <a:pt x="12372" y="15198"/>
                    <a:pt x="12767" y="15563"/>
                    <a:pt x="13253" y="15563"/>
                  </a:cubicBezTo>
                  <a:cubicBezTo>
                    <a:pt x="13800" y="15563"/>
                    <a:pt x="14226" y="15138"/>
                    <a:pt x="14226" y="14591"/>
                  </a:cubicBezTo>
                  <a:cubicBezTo>
                    <a:pt x="14226" y="14074"/>
                    <a:pt x="13800" y="13618"/>
                    <a:pt x="13253" y="13618"/>
                  </a:cubicBezTo>
                  <a:cubicBezTo>
                    <a:pt x="12919" y="13618"/>
                    <a:pt x="12615" y="13800"/>
                    <a:pt x="12433" y="14074"/>
                  </a:cubicBezTo>
                  <a:cubicBezTo>
                    <a:pt x="12250" y="13983"/>
                    <a:pt x="12068" y="13861"/>
                    <a:pt x="11916" y="13709"/>
                  </a:cubicBezTo>
                  <a:cubicBezTo>
                    <a:pt x="11581" y="13375"/>
                    <a:pt x="11369" y="12888"/>
                    <a:pt x="11369" y="12372"/>
                  </a:cubicBezTo>
                  <a:cubicBezTo>
                    <a:pt x="11369" y="11855"/>
                    <a:pt x="11581" y="11369"/>
                    <a:pt x="11916" y="11034"/>
                  </a:cubicBezTo>
                  <a:cubicBezTo>
                    <a:pt x="12250" y="10700"/>
                    <a:pt x="12736" y="10487"/>
                    <a:pt x="13253" y="10487"/>
                  </a:cubicBezTo>
                  <a:lnTo>
                    <a:pt x="17265" y="10487"/>
                  </a:lnTo>
                  <a:lnTo>
                    <a:pt x="17265" y="10487"/>
                  </a:lnTo>
                  <a:cubicBezTo>
                    <a:pt x="16840" y="10913"/>
                    <a:pt x="16597" y="11490"/>
                    <a:pt x="16597" y="12098"/>
                  </a:cubicBezTo>
                  <a:cubicBezTo>
                    <a:pt x="16597" y="12736"/>
                    <a:pt x="16840" y="13284"/>
                    <a:pt x="17265" y="13709"/>
                  </a:cubicBezTo>
                  <a:cubicBezTo>
                    <a:pt x="17661" y="14104"/>
                    <a:pt x="18238" y="14378"/>
                    <a:pt x="18846" y="14378"/>
                  </a:cubicBezTo>
                  <a:lnTo>
                    <a:pt x="21582" y="14378"/>
                  </a:lnTo>
                  <a:cubicBezTo>
                    <a:pt x="22585" y="14378"/>
                    <a:pt x="23466" y="13952"/>
                    <a:pt x="24104" y="13314"/>
                  </a:cubicBezTo>
                  <a:cubicBezTo>
                    <a:pt x="24773" y="12676"/>
                    <a:pt x="25168" y="11764"/>
                    <a:pt x="25168" y="10791"/>
                  </a:cubicBezTo>
                  <a:cubicBezTo>
                    <a:pt x="25168" y="10396"/>
                    <a:pt x="25108" y="10031"/>
                    <a:pt x="24986" y="9666"/>
                  </a:cubicBezTo>
                  <a:cubicBezTo>
                    <a:pt x="24895" y="9363"/>
                    <a:pt x="24743" y="9089"/>
                    <a:pt x="24591" y="8846"/>
                  </a:cubicBezTo>
                  <a:cubicBezTo>
                    <a:pt x="24743" y="8603"/>
                    <a:pt x="24895" y="8329"/>
                    <a:pt x="24986" y="8025"/>
                  </a:cubicBezTo>
                  <a:cubicBezTo>
                    <a:pt x="25108" y="7660"/>
                    <a:pt x="25168" y="7296"/>
                    <a:pt x="25168" y="6900"/>
                  </a:cubicBezTo>
                  <a:cubicBezTo>
                    <a:pt x="25168" y="5928"/>
                    <a:pt x="24773" y="5016"/>
                    <a:pt x="24104" y="4378"/>
                  </a:cubicBezTo>
                  <a:cubicBezTo>
                    <a:pt x="23466" y="3709"/>
                    <a:pt x="22585" y="3314"/>
                    <a:pt x="21582" y="3314"/>
                  </a:cubicBezTo>
                  <a:close/>
                  <a:moveTo>
                    <a:pt x="21612" y="10487"/>
                  </a:moveTo>
                  <a:cubicBezTo>
                    <a:pt x="21612" y="10487"/>
                    <a:pt x="21612" y="10487"/>
                    <a:pt x="21642" y="10487"/>
                  </a:cubicBezTo>
                  <a:cubicBezTo>
                    <a:pt x="22190" y="10457"/>
                    <a:pt x="22706" y="10335"/>
                    <a:pt x="23193" y="10092"/>
                  </a:cubicBezTo>
                  <a:cubicBezTo>
                    <a:pt x="23557" y="9910"/>
                    <a:pt x="23892" y="9666"/>
                    <a:pt x="24165" y="9393"/>
                  </a:cubicBezTo>
                  <a:cubicBezTo>
                    <a:pt x="24256" y="9545"/>
                    <a:pt x="24317" y="9697"/>
                    <a:pt x="24378" y="9879"/>
                  </a:cubicBezTo>
                  <a:cubicBezTo>
                    <a:pt x="24469" y="10153"/>
                    <a:pt x="24530" y="10457"/>
                    <a:pt x="24530" y="10791"/>
                  </a:cubicBezTo>
                  <a:cubicBezTo>
                    <a:pt x="24530" y="11581"/>
                    <a:pt x="24196" y="12341"/>
                    <a:pt x="23649" y="12858"/>
                  </a:cubicBezTo>
                  <a:cubicBezTo>
                    <a:pt x="23132" y="13405"/>
                    <a:pt x="22402" y="13709"/>
                    <a:pt x="21582" y="13709"/>
                  </a:cubicBezTo>
                  <a:lnTo>
                    <a:pt x="18876" y="13709"/>
                  </a:lnTo>
                  <a:cubicBezTo>
                    <a:pt x="18420" y="13709"/>
                    <a:pt x="17995" y="13527"/>
                    <a:pt x="17721" y="13253"/>
                  </a:cubicBezTo>
                  <a:cubicBezTo>
                    <a:pt x="17417" y="12949"/>
                    <a:pt x="17235" y="12554"/>
                    <a:pt x="17235" y="12098"/>
                  </a:cubicBezTo>
                  <a:cubicBezTo>
                    <a:pt x="17235" y="11642"/>
                    <a:pt x="17417" y="11247"/>
                    <a:pt x="17721" y="10943"/>
                  </a:cubicBezTo>
                  <a:cubicBezTo>
                    <a:pt x="17995" y="10670"/>
                    <a:pt x="18420" y="10487"/>
                    <a:pt x="18876" y="10487"/>
                  </a:cubicBezTo>
                  <a:lnTo>
                    <a:pt x="21612" y="104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4485125" y="360450"/>
              <a:ext cx="2368600" cy="8400"/>
            </a:xfrm>
            <a:custGeom>
              <a:rect b="b" l="l" r="r" t="t"/>
              <a:pathLst>
                <a:path extrusionOk="0" h="336" w="94744">
                  <a:moveTo>
                    <a:pt x="94531" y="335"/>
                  </a:moveTo>
                  <a:cubicBezTo>
                    <a:pt x="94683" y="335"/>
                    <a:pt x="94744" y="153"/>
                    <a:pt x="94652" y="61"/>
                  </a:cubicBezTo>
                  <a:cubicBezTo>
                    <a:pt x="94622" y="31"/>
                    <a:pt x="94561" y="1"/>
                    <a:pt x="94531" y="1"/>
                  </a:cubicBezTo>
                  <a:lnTo>
                    <a:pt x="94196" y="1"/>
                  </a:lnTo>
                  <a:cubicBezTo>
                    <a:pt x="94075" y="1"/>
                    <a:pt x="93984" y="183"/>
                    <a:pt x="94105" y="274"/>
                  </a:cubicBezTo>
                  <a:cubicBezTo>
                    <a:pt x="94136" y="305"/>
                    <a:pt x="94166" y="335"/>
                    <a:pt x="94196" y="335"/>
                  </a:cubicBezTo>
                  <a:close/>
                  <a:moveTo>
                    <a:pt x="213" y="1"/>
                  </a:moveTo>
                  <a:cubicBezTo>
                    <a:pt x="61" y="1"/>
                    <a:pt x="0" y="183"/>
                    <a:pt x="91" y="274"/>
                  </a:cubicBezTo>
                  <a:cubicBezTo>
                    <a:pt x="122" y="305"/>
                    <a:pt x="183" y="335"/>
                    <a:pt x="213" y="335"/>
                  </a:cubicBezTo>
                  <a:lnTo>
                    <a:pt x="426" y="335"/>
                  </a:lnTo>
                  <a:cubicBezTo>
                    <a:pt x="578" y="335"/>
                    <a:pt x="638" y="153"/>
                    <a:pt x="547" y="61"/>
                  </a:cubicBezTo>
                  <a:cubicBezTo>
                    <a:pt x="517" y="31"/>
                    <a:pt x="486" y="1"/>
                    <a:pt x="426" y="1"/>
                  </a:cubicBezTo>
                  <a:close/>
                  <a:moveTo>
                    <a:pt x="1398" y="1"/>
                  </a:moveTo>
                  <a:cubicBezTo>
                    <a:pt x="1246" y="1"/>
                    <a:pt x="1186" y="183"/>
                    <a:pt x="1277" y="274"/>
                  </a:cubicBezTo>
                  <a:cubicBezTo>
                    <a:pt x="1307" y="305"/>
                    <a:pt x="1338" y="335"/>
                    <a:pt x="1398" y="335"/>
                  </a:cubicBezTo>
                  <a:lnTo>
                    <a:pt x="1702" y="335"/>
                  </a:lnTo>
                  <a:cubicBezTo>
                    <a:pt x="1854" y="335"/>
                    <a:pt x="1945" y="153"/>
                    <a:pt x="1824" y="61"/>
                  </a:cubicBezTo>
                  <a:cubicBezTo>
                    <a:pt x="1794" y="31"/>
                    <a:pt x="1763" y="1"/>
                    <a:pt x="1702" y="1"/>
                  </a:cubicBezTo>
                  <a:close/>
                  <a:moveTo>
                    <a:pt x="2675" y="1"/>
                  </a:moveTo>
                  <a:cubicBezTo>
                    <a:pt x="2553" y="1"/>
                    <a:pt x="2462" y="183"/>
                    <a:pt x="2553" y="274"/>
                  </a:cubicBezTo>
                  <a:cubicBezTo>
                    <a:pt x="2614" y="305"/>
                    <a:pt x="2645" y="335"/>
                    <a:pt x="2675" y="335"/>
                  </a:cubicBezTo>
                  <a:lnTo>
                    <a:pt x="3009" y="335"/>
                  </a:lnTo>
                  <a:cubicBezTo>
                    <a:pt x="3161" y="335"/>
                    <a:pt x="3222" y="153"/>
                    <a:pt x="3131" y="61"/>
                  </a:cubicBezTo>
                  <a:cubicBezTo>
                    <a:pt x="3101" y="31"/>
                    <a:pt x="3040" y="1"/>
                    <a:pt x="3009" y="1"/>
                  </a:cubicBezTo>
                  <a:close/>
                  <a:moveTo>
                    <a:pt x="3982" y="1"/>
                  </a:moveTo>
                  <a:cubicBezTo>
                    <a:pt x="3830" y="1"/>
                    <a:pt x="3769" y="183"/>
                    <a:pt x="3860" y="274"/>
                  </a:cubicBezTo>
                  <a:cubicBezTo>
                    <a:pt x="3891" y="305"/>
                    <a:pt x="3921" y="335"/>
                    <a:pt x="3982" y="335"/>
                  </a:cubicBezTo>
                  <a:lnTo>
                    <a:pt x="4286" y="335"/>
                  </a:lnTo>
                  <a:cubicBezTo>
                    <a:pt x="4438" y="335"/>
                    <a:pt x="4499" y="153"/>
                    <a:pt x="4408" y="61"/>
                  </a:cubicBezTo>
                  <a:cubicBezTo>
                    <a:pt x="4377" y="31"/>
                    <a:pt x="4347" y="1"/>
                    <a:pt x="4286" y="1"/>
                  </a:cubicBezTo>
                  <a:close/>
                  <a:moveTo>
                    <a:pt x="5259" y="1"/>
                  </a:moveTo>
                  <a:cubicBezTo>
                    <a:pt x="5107" y="1"/>
                    <a:pt x="5046" y="183"/>
                    <a:pt x="5137" y="274"/>
                  </a:cubicBezTo>
                  <a:cubicBezTo>
                    <a:pt x="5167" y="305"/>
                    <a:pt x="5228" y="335"/>
                    <a:pt x="5259" y="335"/>
                  </a:cubicBezTo>
                  <a:lnTo>
                    <a:pt x="5593" y="335"/>
                  </a:lnTo>
                  <a:cubicBezTo>
                    <a:pt x="5715" y="335"/>
                    <a:pt x="5806" y="153"/>
                    <a:pt x="5684" y="61"/>
                  </a:cubicBezTo>
                  <a:cubicBezTo>
                    <a:pt x="5654" y="31"/>
                    <a:pt x="5623" y="1"/>
                    <a:pt x="5593" y="1"/>
                  </a:cubicBezTo>
                  <a:close/>
                  <a:moveTo>
                    <a:pt x="6566" y="1"/>
                  </a:moveTo>
                  <a:cubicBezTo>
                    <a:pt x="6414" y="1"/>
                    <a:pt x="6322" y="183"/>
                    <a:pt x="6444" y="274"/>
                  </a:cubicBezTo>
                  <a:cubicBezTo>
                    <a:pt x="6474" y="305"/>
                    <a:pt x="6505" y="335"/>
                    <a:pt x="6566" y="335"/>
                  </a:cubicBezTo>
                  <a:lnTo>
                    <a:pt x="6870" y="335"/>
                  </a:lnTo>
                  <a:cubicBezTo>
                    <a:pt x="7022" y="335"/>
                    <a:pt x="7082" y="153"/>
                    <a:pt x="6991" y="61"/>
                  </a:cubicBezTo>
                  <a:cubicBezTo>
                    <a:pt x="6961" y="31"/>
                    <a:pt x="6930" y="1"/>
                    <a:pt x="6870" y="1"/>
                  </a:cubicBezTo>
                  <a:close/>
                  <a:moveTo>
                    <a:pt x="7842" y="1"/>
                  </a:moveTo>
                  <a:cubicBezTo>
                    <a:pt x="7690" y="1"/>
                    <a:pt x="7629" y="183"/>
                    <a:pt x="7721" y="274"/>
                  </a:cubicBezTo>
                  <a:cubicBezTo>
                    <a:pt x="7751" y="305"/>
                    <a:pt x="7781" y="335"/>
                    <a:pt x="7842" y="335"/>
                  </a:cubicBezTo>
                  <a:lnTo>
                    <a:pt x="8177" y="335"/>
                  </a:lnTo>
                  <a:cubicBezTo>
                    <a:pt x="8298" y="335"/>
                    <a:pt x="8389" y="153"/>
                    <a:pt x="8268" y="61"/>
                  </a:cubicBezTo>
                  <a:cubicBezTo>
                    <a:pt x="8237" y="31"/>
                    <a:pt x="8207" y="1"/>
                    <a:pt x="8177" y="1"/>
                  </a:cubicBezTo>
                  <a:close/>
                  <a:moveTo>
                    <a:pt x="9119" y="1"/>
                  </a:moveTo>
                  <a:cubicBezTo>
                    <a:pt x="8997" y="1"/>
                    <a:pt x="8906" y="183"/>
                    <a:pt x="9028" y="274"/>
                  </a:cubicBezTo>
                  <a:cubicBezTo>
                    <a:pt x="9058" y="305"/>
                    <a:pt x="9088" y="335"/>
                    <a:pt x="9119" y="335"/>
                  </a:cubicBezTo>
                  <a:lnTo>
                    <a:pt x="9453" y="335"/>
                  </a:lnTo>
                  <a:cubicBezTo>
                    <a:pt x="9605" y="335"/>
                    <a:pt x="9666" y="153"/>
                    <a:pt x="9575" y="61"/>
                  </a:cubicBezTo>
                  <a:cubicBezTo>
                    <a:pt x="9544" y="31"/>
                    <a:pt x="9484" y="1"/>
                    <a:pt x="9453" y="1"/>
                  </a:cubicBezTo>
                  <a:close/>
                  <a:moveTo>
                    <a:pt x="10426" y="1"/>
                  </a:moveTo>
                  <a:cubicBezTo>
                    <a:pt x="10274" y="1"/>
                    <a:pt x="10213" y="183"/>
                    <a:pt x="10304" y="274"/>
                  </a:cubicBezTo>
                  <a:cubicBezTo>
                    <a:pt x="10335" y="305"/>
                    <a:pt x="10365" y="335"/>
                    <a:pt x="10426" y="335"/>
                  </a:cubicBezTo>
                  <a:lnTo>
                    <a:pt x="10730" y="335"/>
                  </a:lnTo>
                  <a:cubicBezTo>
                    <a:pt x="10882" y="335"/>
                    <a:pt x="10943" y="153"/>
                    <a:pt x="10851" y="61"/>
                  </a:cubicBezTo>
                  <a:cubicBezTo>
                    <a:pt x="10821" y="31"/>
                    <a:pt x="10791" y="1"/>
                    <a:pt x="10730" y="1"/>
                  </a:cubicBezTo>
                  <a:close/>
                  <a:moveTo>
                    <a:pt x="11703" y="1"/>
                  </a:moveTo>
                  <a:cubicBezTo>
                    <a:pt x="11551" y="1"/>
                    <a:pt x="11490" y="183"/>
                    <a:pt x="11581" y="274"/>
                  </a:cubicBezTo>
                  <a:cubicBezTo>
                    <a:pt x="11611" y="305"/>
                    <a:pt x="11672" y="335"/>
                    <a:pt x="11703" y="335"/>
                  </a:cubicBezTo>
                  <a:lnTo>
                    <a:pt x="12037" y="335"/>
                  </a:lnTo>
                  <a:cubicBezTo>
                    <a:pt x="12158" y="335"/>
                    <a:pt x="12250" y="153"/>
                    <a:pt x="12158" y="61"/>
                  </a:cubicBezTo>
                  <a:cubicBezTo>
                    <a:pt x="12098" y="31"/>
                    <a:pt x="12067" y="1"/>
                    <a:pt x="12037" y="1"/>
                  </a:cubicBezTo>
                  <a:close/>
                  <a:moveTo>
                    <a:pt x="13010" y="1"/>
                  </a:moveTo>
                  <a:cubicBezTo>
                    <a:pt x="12858" y="1"/>
                    <a:pt x="12766" y="183"/>
                    <a:pt x="12888" y="274"/>
                  </a:cubicBezTo>
                  <a:cubicBezTo>
                    <a:pt x="12918" y="305"/>
                    <a:pt x="12949" y="335"/>
                    <a:pt x="13010" y="335"/>
                  </a:cubicBezTo>
                  <a:lnTo>
                    <a:pt x="13313" y="335"/>
                  </a:lnTo>
                  <a:cubicBezTo>
                    <a:pt x="13465" y="335"/>
                    <a:pt x="13526" y="153"/>
                    <a:pt x="13435" y="61"/>
                  </a:cubicBezTo>
                  <a:cubicBezTo>
                    <a:pt x="13405" y="31"/>
                    <a:pt x="13374" y="1"/>
                    <a:pt x="13313" y="1"/>
                  </a:cubicBezTo>
                  <a:close/>
                  <a:moveTo>
                    <a:pt x="14286" y="1"/>
                  </a:moveTo>
                  <a:cubicBezTo>
                    <a:pt x="14134" y="1"/>
                    <a:pt x="14073" y="183"/>
                    <a:pt x="14165" y="274"/>
                  </a:cubicBezTo>
                  <a:cubicBezTo>
                    <a:pt x="14195" y="305"/>
                    <a:pt x="14225" y="335"/>
                    <a:pt x="14286" y="335"/>
                  </a:cubicBezTo>
                  <a:lnTo>
                    <a:pt x="14620" y="335"/>
                  </a:lnTo>
                  <a:cubicBezTo>
                    <a:pt x="14742" y="335"/>
                    <a:pt x="14833" y="153"/>
                    <a:pt x="14712" y="61"/>
                  </a:cubicBezTo>
                  <a:cubicBezTo>
                    <a:pt x="14681" y="31"/>
                    <a:pt x="14651" y="1"/>
                    <a:pt x="14620" y="1"/>
                  </a:cubicBezTo>
                  <a:close/>
                  <a:moveTo>
                    <a:pt x="15563" y="1"/>
                  </a:moveTo>
                  <a:cubicBezTo>
                    <a:pt x="15441" y="1"/>
                    <a:pt x="15350" y="183"/>
                    <a:pt x="15472" y="274"/>
                  </a:cubicBezTo>
                  <a:cubicBezTo>
                    <a:pt x="15502" y="305"/>
                    <a:pt x="15532" y="335"/>
                    <a:pt x="15563" y="335"/>
                  </a:cubicBezTo>
                  <a:lnTo>
                    <a:pt x="15897" y="335"/>
                  </a:lnTo>
                  <a:cubicBezTo>
                    <a:pt x="16049" y="335"/>
                    <a:pt x="16110" y="153"/>
                    <a:pt x="16019" y="61"/>
                  </a:cubicBezTo>
                  <a:cubicBezTo>
                    <a:pt x="15988" y="31"/>
                    <a:pt x="15928" y="1"/>
                    <a:pt x="15897" y="1"/>
                  </a:cubicBezTo>
                  <a:close/>
                  <a:moveTo>
                    <a:pt x="16870" y="1"/>
                  </a:moveTo>
                  <a:cubicBezTo>
                    <a:pt x="16718" y="1"/>
                    <a:pt x="16657" y="183"/>
                    <a:pt x="16748" y="274"/>
                  </a:cubicBezTo>
                  <a:cubicBezTo>
                    <a:pt x="16779" y="305"/>
                    <a:pt x="16809" y="335"/>
                    <a:pt x="16870" y="335"/>
                  </a:cubicBezTo>
                  <a:lnTo>
                    <a:pt x="17174" y="335"/>
                  </a:lnTo>
                  <a:cubicBezTo>
                    <a:pt x="17326" y="335"/>
                    <a:pt x="17386" y="153"/>
                    <a:pt x="17295" y="61"/>
                  </a:cubicBezTo>
                  <a:cubicBezTo>
                    <a:pt x="17265" y="31"/>
                    <a:pt x="17235" y="1"/>
                    <a:pt x="17174" y="1"/>
                  </a:cubicBezTo>
                  <a:close/>
                  <a:moveTo>
                    <a:pt x="18146" y="1"/>
                  </a:moveTo>
                  <a:cubicBezTo>
                    <a:pt x="17994" y="1"/>
                    <a:pt x="17934" y="183"/>
                    <a:pt x="18025" y="274"/>
                  </a:cubicBezTo>
                  <a:cubicBezTo>
                    <a:pt x="18055" y="305"/>
                    <a:pt x="18116" y="335"/>
                    <a:pt x="18146" y="335"/>
                  </a:cubicBezTo>
                  <a:lnTo>
                    <a:pt x="18481" y="335"/>
                  </a:lnTo>
                  <a:cubicBezTo>
                    <a:pt x="18602" y="335"/>
                    <a:pt x="18694" y="153"/>
                    <a:pt x="18602" y="61"/>
                  </a:cubicBezTo>
                  <a:cubicBezTo>
                    <a:pt x="18572" y="31"/>
                    <a:pt x="18511" y="1"/>
                    <a:pt x="18481" y="1"/>
                  </a:cubicBezTo>
                  <a:close/>
                  <a:moveTo>
                    <a:pt x="19453" y="1"/>
                  </a:moveTo>
                  <a:cubicBezTo>
                    <a:pt x="19301" y="1"/>
                    <a:pt x="19241" y="183"/>
                    <a:pt x="19332" y="274"/>
                  </a:cubicBezTo>
                  <a:cubicBezTo>
                    <a:pt x="19362" y="305"/>
                    <a:pt x="19393" y="335"/>
                    <a:pt x="19453" y="335"/>
                  </a:cubicBezTo>
                  <a:lnTo>
                    <a:pt x="19757" y="335"/>
                  </a:lnTo>
                  <a:cubicBezTo>
                    <a:pt x="19909" y="335"/>
                    <a:pt x="19970" y="153"/>
                    <a:pt x="19879" y="61"/>
                  </a:cubicBezTo>
                  <a:cubicBezTo>
                    <a:pt x="19849" y="31"/>
                    <a:pt x="19818" y="1"/>
                    <a:pt x="19757" y="1"/>
                  </a:cubicBezTo>
                  <a:close/>
                  <a:moveTo>
                    <a:pt x="20730" y="1"/>
                  </a:moveTo>
                  <a:cubicBezTo>
                    <a:pt x="20578" y="1"/>
                    <a:pt x="20517" y="183"/>
                    <a:pt x="20608" y="274"/>
                  </a:cubicBezTo>
                  <a:cubicBezTo>
                    <a:pt x="20639" y="305"/>
                    <a:pt x="20700" y="335"/>
                    <a:pt x="20730" y="335"/>
                  </a:cubicBezTo>
                  <a:lnTo>
                    <a:pt x="21064" y="335"/>
                  </a:lnTo>
                  <a:cubicBezTo>
                    <a:pt x="21186" y="335"/>
                    <a:pt x="21277" y="153"/>
                    <a:pt x="21156" y="61"/>
                  </a:cubicBezTo>
                  <a:cubicBezTo>
                    <a:pt x="21125" y="31"/>
                    <a:pt x="21095" y="1"/>
                    <a:pt x="21064" y="1"/>
                  </a:cubicBezTo>
                  <a:close/>
                  <a:moveTo>
                    <a:pt x="22007" y="1"/>
                  </a:moveTo>
                  <a:cubicBezTo>
                    <a:pt x="21885" y="1"/>
                    <a:pt x="21794" y="183"/>
                    <a:pt x="21915" y="274"/>
                  </a:cubicBezTo>
                  <a:cubicBezTo>
                    <a:pt x="21946" y="305"/>
                    <a:pt x="21976" y="335"/>
                    <a:pt x="22007" y="335"/>
                  </a:cubicBezTo>
                  <a:lnTo>
                    <a:pt x="22341" y="335"/>
                  </a:lnTo>
                  <a:cubicBezTo>
                    <a:pt x="22493" y="335"/>
                    <a:pt x="22554" y="153"/>
                    <a:pt x="22463" y="61"/>
                  </a:cubicBezTo>
                  <a:cubicBezTo>
                    <a:pt x="22432" y="31"/>
                    <a:pt x="22402" y="1"/>
                    <a:pt x="22341" y="1"/>
                  </a:cubicBezTo>
                  <a:close/>
                  <a:moveTo>
                    <a:pt x="23314" y="1"/>
                  </a:moveTo>
                  <a:cubicBezTo>
                    <a:pt x="23162" y="1"/>
                    <a:pt x="23101" y="183"/>
                    <a:pt x="23192" y="274"/>
                  </a:cubicBezTo>
                  <a:cubicBezTo>
                    <a:pt x="23222" y="305"/>
                    <a:pt x="23253" y="335"/>
                    <a:pt x="23314" y="335"/>
                  </a:cubicBezTo>
                  <a:lnTo>
                    <a:pt x="23618" y="335"/>
                  </a:lnTo>
                  <a:cubicBezTo>
                    <a:pt x="23770" y="335"/>
                    <a:pt x="23861" y="153"/>
                    <a:pt x="23739" y="61"/>
                  </a:cubicBezTo>
                  <a:cubicBezTo>
                    <a:pt x="23709" y="31"/>
                    <a:pt x="23678" y="1"/>
                    <a:pt x="23618" y="1"/>
                  </a:cubicBezTo>
                  <a:close/>
                  <a:moveTo>
                    <a:pt x="24590" y="1"/>
                  </a:moveTo>
                  <a:cubicBezTo>
                    <a:pt x="24469" y="1"/>
                    <a:pt x="24378" y="183"/>
                    <a:pt x="24469" y="274"/>
                  </a:cubicBezTo>
                  <a:cubicBezTo>
                    <a:pt x="24529" y="305"/>
                    <a:pt x="24560" y="335"/>
                    <a:pt x="24590" y="335"/>
                  </a:cubicBezTo>
                  <a:lnTo>
                    <a:pt x="24925" y="335"/>
                  </a:lnTo>
                  <a:cubicBezTo>
                    <a:pt x="25077" y="335"/>
                    <a:pt x="25137" y="153"/>
                    <a:pt x="25046" y="61"/>
                  </a:cubicBezTo>
                  <a:cubicBezTo>
                    <a:pt x="25016" y="31"/>
                    <a:pt x="24955" y="1"/>
                    <a:pt x="24925" y="1"/>
                  </a:cubicBezTo>
                  <a:close/>
                  <a:moveTo>
                    <a:pt x="25897" y="1"/>
                  </a:moveTo>
                  <a:cubicBezTo>
                    <a:pt x="25745" y="1"/>
                    <a:pt x="25685" y="183"/>
                    <a:pt x="25776" y="274"/>
                  </a:cubicBezTo>
                  <a:cubicBezTo>
                    <a:pt x="25806" y="305"/>
                    <a:pt x="25837" y="335"/>
                    <a:pt x="25897" y="335"/>
                  </a:cubicBezTo>
                  <a:lnTo>
                    <a:pt x="26201" y="335"/>
                  </a:lnTo>
                  <a:cubicBezTo>
                    <a:pt x="26353" y="335"/>
                    <a:pt x="26414" y="153"/>
                    <a:pt x="26323" y="61"/>
                  </a:cubicBezTo>
                  <a:cubicBezTo>
                    <a:pt x="26292" y="31"/>
                    <a:pt x="26262" y="1"/>
                    <a:pt x="26201" y="1"/>
                  </a:cubicBezTo>
                  <a:close/>
                  <a:moveTo>
                    <a:pt x="27174" y="1"/>
                  </a:moveTo>
                  <a:cubicBezTo>
                    <a:pt x="27022" y="1"/>
                    <a:pt x="26961" y="183"/>
                    <a:pt x="27052" y="274"/>
                  </a:cubicBezTo>
                  <a:cubicBezTo>
                    <a:pt x="27083" y="305"/>
                    <a:pt x="27144" y="335"/>
                    <a:pt x="27174" y="335"/>
                  </a:cubicBezTo>
                  <a:lnTo>
                    <a:pt x="27508" y="335"/>
                  </a:lnTo>
                  <a:cubicBezTo>
                    <a:pt x="27630" y="335"/>
                    <a:pt x="27721" y="153"/>
                    <a:pt x="27599" y="61"/>
                  </a:cubicBezTo>
                  <a:cubicBezTo>
                    <a:pt x="27569" y="31"/>
                    <a:pt x="27539" y="1"/>
                    <a:pt x="27508" y="1"/>
                  </a:cubicBezTo>
                  <a:close/>
                  <a:moveTo>
                    <a:pt x="28451" y="1"/>
                  </a:moveTo>
                  <a:cubicBezTo>
                    <a:pt x="28329" y="1"/>
                    <a:pt x="28238" y="183"/>
                    <a:pt x="28359" y="274"/>
                  </a:cubicBezTo>
                  <a:cubicBezTo>
                    <a:pt x="28390" y="305"/>
                    <a:pt x="28420" y="335"/>
                    <a:pt x="28451" y="335"/>
                  </a:cubicBezTo>
                  <a:lnTo>
                    <a:pt x="28785" y="335"/>
                  </a:lnTo>
                  <a:cubicBezTo>
                    <a:pt x="28937" y="335"/>
                    <a:pt x="28998" y="153"/>
                    <a:pt x="28906" y="61"/>
                  </a:cubicBezTo>
                  <a:cubicBezTo>
                    <a:pt x="28876" y="31"/>
                    <a:pt x="28846" y="1"/>
                    <a:pt x="28785" y="1"/>
                  </a:cubicBezTo>
                  <a:close/>
                  <a:moveTo>
                    <a:pt x="29758" y="1"/>
                  </a:moveTo>
                  <a:cubicBezTo>
                    <a:pt x="29606" y="1"/>
                    <a:pt x="29545" y="183"/>
                    <a:pt x="29636" y="274"/>
                  </a:cubicBezTo>
                  <a:cubicBezTo>
                    <a:pt x="29666" y="305"/>
                    <a:pt x="29697" y="335"/>
                    <a:pt x="29758" y="335"/>
                  </a:cubicBezTo>
                  <a:lnTo>
                    <a:pt x="30062" y="335"/>
                  </a:lnTo>
                  <a:cubicBezTo>
                    <a:pt x="30213" y="335"/>
                    <a:pt x="30305" y="153"/>
                    <a:pt x="30183" y="61"/>
                  </a:cubicBezTo>
                  <a:cubicBezTo>
                    <a:pt x="30153" y="31"/>
                    <a:pt x="30122" y="1"/>
                    <a:pt x="30062" y="1"/>
                  </a:cubicBezTo>
                  <a:close/>
                  <a:moveTo>
                    <a:pt x="31034" y="1"/>
                  </a:moveTo>
                  <a:cubicBezTo>
                    <a:pt x="30913" y="1"/>
                    <a:pt x="30821" y="183"/>
                    <a:pt x="30943" y="274"/>
                  </a:cubicBezTo>
                  <a:cubicBezTo>
                    <a:pt x="30973" y="305"/>
                    <a:pt x="31004" y="335"/>
                    <a:pt x="31034" y="335"/>
                  </a:cubicBezTo>
                  <a:lnTo>
                    <a:pt x="31369" y="335"/>
                  </a:lnTo>
                  <a:cubicBezTo>
                    <a:pt x="31521" y="335"/>
                    <a:pt x="31581" y="153"/>
                    <a:pt x="31490" y="61"/>
                  </a:cubicBezTo>
                  <a:cubicBezTo>
                    <a:pt x="31460" y="31"/>
                    <a:pt x="31399" y="1"/>
                    <a:pt x="31369" y="1"/>
                  </a:cubicBezTo>
                  <a:close/>
                  <a:moveTo>
                    <a:pt x="32341" y="1"/>
                  </a:moveTo>
                  <a:cubicBezTo>
                    <a:pt x="32189" y="1"/>
                    <a:pt x="32128" y="183"/>
                    <a:pt x="32220" y="274"/>
                  </a:cubicBezTo>
                  <a:cubicBezTo>
                    <a:pt x="32250" y="305"/>
                    <a:pt x="32280" y="335"/>
                    <a:pt x="32341" y="335"/>
                  </a:cubicBezTo>
                  <a:lnTo>
                    <a:pt x="32645" y="335"/>
                  </a:lnTo>
                  <a:cubicBezTo>
                    <a:pt x="32797" y="335"/>
                    <a:pt x="32858" y="153"/>
                    <a:pt x="32767" y="61"/>
                  </a:cubicBezTo>
                  <a:cubicBezTo>
                    <a:pt x="32736" y="31"/>
                    <a:pt x="32706" y="1"/>
                    <a:pt x="32645" y="1"/>
                  </a:cubicBezTo>
                  <a:close/>
                  <a:moveTo>
                    <a:pt x="33618" y="1"/>
                  </a:moveTo>
                  <a:cubicBezTo>
                    <a:pt x="33466" y="1"/>
                    <a:pt x="33405" y="183"/>
                    <a:pt x="33496" y="274"/>
                  </a:cubicBezTo>
                  <a:cubicBezTo>
                    <a:pt x="33527" y="305"/>
                    <a:pt x="33587" y="335"/>
                    <a:pt x="33618" y="335"/>
                  </a:cubicBezTo>
                  <a:lnTo>
                    <a:pt x="33952" y="335"/>
                  </a:lnTo>
                  <a:cubicBezTo>
                    <a:pt x="34074" y="335"/>
                    <a:pt x="34165" y="153"/>
                    <a:pt x="34043" y="61"/>
                  </a:cubicBezTo>
                  <a:cubicBezTo>
                    <a:pt x="34013" y="31"/>
                    <a:pt x="33983" y="1"/>
                    <a:pt x="33952" y="1"/>
                  </a:cubicBezTo>
                  <a:close/>
                  <a:moveTo>
                    <a:pt x="34925" y="1"/>
                  </a:moveTo>
                  <a:cubicBezTo>
                    <a:pt x="34773" y="1"/>
                    <a:pt x="34682" y="183"/>
                    <a:pt x="34803" y="274"/>
                  </a:cubicBezTo>
                  <a:cubicBezTo>
                    <a:pt x="34834" y="305"/>
                    <a:pt x="34864" y="335"/>
                    <a:pt x="34925" y="335"/>
                  </a:cubicBezTo>
                  <a:lnTo>
                    <a:pt x="35229" y="335"/>
                  </a:lnTo>
                  <a:cubicBezTo>
                    <a:pt x="35381" y="335"/>
                    <a:pt x="35442" y="153"/>
                    <a:pt x="35350" y="61"/>
                  </a:cubicBezTo>
                  <a:cubicBezTo>
                    <a:pt x="35320" y="31"/>
                    <a:pt x="35290" y="1"/>
                    <a:pt x="35229" y="1"/>
                  </a:cubicBezTo>
                  <a:close/>
                  <a:moveTo>
                    <a:pt x="36201" y="1"/>
                  </a:moveTo>
                  <a:cubicBezTo>
                    <a:pt x="36049" y="1"/>
                    <a:pt x="35989" y="183"/>
                    <a:pt x="36080" y="274"/>
                  </a:cubicBezTo>
                  <a:cubicBezTo>
                    <a:pt x="36110" y="305"/>
                    <a:pt x="36141" y="335"/>
                    <a:pt x="36201" y="335"/>
                  </a:cubicBezTo>
                  <a:lnTo>
                    <a:pt x="36536" y="335"/>
                  </a:lnTo>
                  <a:cubicBezTo>
                    <a:pt x="36657" y="335"/>
                    <a:pt x="36749" y="153"/>
                    <a:pt x="36627" y="61"/>
                  </a:cubicBezTo>
                  <a:cubicBezTo>
                    <a:pt x="36597" y="31"/>
                    <a:pt x="36566" y="1"/>
                    <a:pt x="36536" y="1"/>
                  </a:cubicBezTo>
                  <a:close/>
                  <a:moveTo>
                    <a:pt x="37478" y="1"/>
                  </a:moveTo>
                  <a:cubicBezTo>
                    <a:pt x="37356" y="1"/>
                    <a:pt x="37265" y="183"/>
                    <a:pt x="37387" y="274"/>
                  </a:cubicBezTo>
                  <a:cubicBezTo>
                    <a:pt x="37417" y="305"/>
                    <a:pt x="37448" y="335"/>
                    <a:pt x="37478" y="335"/>
                  </a:cubicBezTo>
                  <a:lnTo>
                    <a:pt x="37812" y="335"/>
                  </a:lnTo>
                  <a:cubicBezTo>
                    <a:pt x="37964" y="335"/>
                    <a:pt x="38025" y="153"/>
                    <a:pt x="37934" y="61"/>
                  </a:cubicBezTo>
                  <a:cubicBezTo>
                    <a:pt x="37904" y="31"/>
                    <a:pt x="37843" y="1"/>
                    <a:pt x="37812" y="1"/>
                  </a:cubicBezTo>
                  <a:close/>
                  <a:moveTo>
                    <a:pt x="38785" y="1"/>
                  </a:moveTo>
                  <a:cubicBezTo>
                    <a:pt x="38633" y="1"/>
                    <a:pt x="38572" y="183"/>
                    <a:pt x="38663" y="274"/>
                  </a:cubicBezTo>
                  <a:cubicBezTo>
                    <a:pt x="38694" y="305"/>
                    <a:pt x="38724" y="335"/>
                    <a:pt x="38785" y="335"/>
                  </a:cubicBezTo>
                  <a:lnTo>
                    <a:pt x="39089" y="335"/>
                  </a:lnTo>
                  <a:cubicBezTo>
                    <a:pt x="39241" y="335"/>
                    <a:pt x="39302" y="153"/>
                    <a:pt x="39211" y="61"/>
                  </a:cubicBezTo>
                  <a:cubicBezTo>
                    <a:pt x="39180" y="31"/>
                    <a:pt x="39150" y="1"/>
                    <a:pt x="39089" y="1"/>
                  </a:cubicBezTo>
                  <a:close/>
                  <a:moveTo>
                    <a:pt x="40062" y="1"/>
                  </a:moveTo>
                  <a:cubicBezTo>
                    <a:pt x="39910" y="1"/>
                    <a:pt x="39849" y="183"/>
                    <a:pt x="39940" y="274"/>
                  </a:cubicBezTo>
                  <a:cubicBezTo>
                    <a:pt x="39971" y="305"/>
                    <a:pt x="40031" y="335"/>
                    <a:pt x="40062" y="335"/>
                  </a:cubicBezTo>
                  <a:lnTo>
                    <a:pt x="40396" y="335"/>
                  </a:lnTo>
                  <a:cubicBezTo>
                    <a:pt x="40518" y="335"/>
                    <a:pt x="40609" y="153"/>
                    <a:pt x="40518" y="61"/>
                  </a:cubicBezTo>
                  <a:cubicBezTo>
                    <a:pt x="40457" y="31"/>
                    <a:pt x="40426" y="1"/>
                    <a:pt x="40396" y="1"/>
                  </a:cubicBezTo>
                  <a:close/>
                  <a:moveTo>
                    <a:pt x="41369" y="1"/>
                  </a:moveTo>
                  <a:cubicBezTo>
                    <a:pt x="41217" y="1"/>
                    <a:pt x="41126" y="183"/>
                    <a:pt x="41247" y="274"/>
                  </a:cubicBezTo>
                  <a:cubicBezTo>
                    <a:pt x="41278" y="305"/>
                    <a:pt x="41308" y="335"/>
                    <a:pt x="41369" y="335"/>
                  </a:cubicBezTo>
                  <a:lnTo>
                    <a:pt x="41673" y="335"/>
                  </a:lnTo>
                  <a:cubicBezTo>
                    <a:pt x="41825" y="335"/>
                    <a:pt x="41885" y="153"/>
                    <a:pt x="41794" y="61"/>
                  </a:cubicBezTo>
                  <a:cubicBezTo>
                    <a:pt x="41764" y="31"/>
                    <a:pt x="41733" y="1"/>
                    <a:pt x="41673" y="1"/>
                  </a:cubicBezTo>
                  <a:close/>
                  <a:moveTo>
                    <a:pt x="42645" y="1"/>
                  </a:moveTo>
                  <a:cubicBezTo>
                    <a:pt x="42493" y="1"/>
                    <a:pt x="42433" y="183"/>
                    <a:pt x="42524" y="274"/>
                  </a:cubicBezTo>
                  <a:cubicBezTo>
                    <a:pt x="42554" y="305"/>
                    <a:pt x="42585" y="335"/>
                    <a:pt x="42645" y="335"/>
                  </a:cubicBezTo>
                  <a:lnTo>
                    <a:pt x="42980" y="335"/>
                  </a:lnTo>
                  <a:cubicBezTo>
                    <a:pt x="43101" y="335"/>
                    <a:pt x="43192" y="153"/>
                    <a:pt x="43071" y="61"/>
                  </a:cubicBezTo>
                  <a:cubicBezTo>
                    <a:pt x="43040" y="31"/>
                    <a:pt x="43010" y="1"/>
                    <a:pt x="42980" y="1"/>
                  </a:cubicBezTo>
                  <a:close/>
                  <a:moveTo>
                    <a:pt x="43922" y="1"/>
                  </a:moveTo>
                  <a:cubicBezTo>
                    <a:pt x="43800" y="1"/>
                    <a:pt x="43709" y="183"/>
                    <a:pt x="43831" y="274"/>
                  </a:cubicBezTo>
                  <a:cubicBezTo>
                    <a:pt x="43861" y="305"/>
                    <a:pt x="43892" y="335"/>
                    <a:pt x="43922" y="335"/>
                  </a:cubicBezTo>
                  <a:lnTo>
                    <a:pt x="44256" y="335"/>
                  </a:lnTo>
                  <a:cubicBezTo>
                    <a:pt x="44408" y="335"/>
                    <a:pt x="44469" y="153"/>
                    <a:pt x="44378" y="61"/>
                  </a:cubicBezTo>
                  <a:cubicBezTo>
                    <a:pt x="44347" y="31"/>
                    <a:pt x="44287" y="1"/>
                    <a:pt x="44256" y="1"/>
                  </a:cubicBezTo>
                  <a:close/>
                  <a:moveTo>
                    <a:pt x="45229" y="1"/>
                  </a:moveTo>
                  <a:cubicBezTo>
                    <a:pt x="45077" y="1"/>
                    <a:pt x="45016" y="183"/>
                    <a:pt x="45107" y="274"/>
                  </a:cubicBezTo>
                  <a:cubicBezTo>
                    <a:pt x="45138" y="305"/>
                    <a:pt x="45168" y="335"/>
                    <a:pt x="45229" y="335"/>
                  </a:cubicBezTo>
                  <a:lnTo>
                    <a:pt x="45533" y="335"/>
                  </a:lnTo>
                  <a:cubicBezTo>
                    <a:pt x="45685" y="335"/>
                    <a:pt x="45746" y="153"/>
                    <a:pt x="45655" y="61"/>
                  </a:cubicBezTo>
                  <a:cubicBezTo>
                    <a:pt x="45624" y="31"/>
                    <a:pt x="45594" y="1"/>
                    <a:pt x="45533" y="1"/>
                  </a:cubicBezTo>
                  <a:close/>
                  <a:moveTo>
                    <a:pt x="46506" y="1"/>
                  </a:moveTo>
                  <a:cubicBezTo>
                    <a:pt x="46354" y="1"/>
                    <a:pt x="46293" y="183"/>
                    <a:pt x="46384" y="274"/>
                  </a:cubicBezTo>
                  <a:cubicBezTo>
                    <a:pt x="46414" y="305"/>
                    <a:pt x="46475" y="335"/>
                    <a:pt x="46506" y="335"/>
                  </a:cubicBezTo>
                  <a:lnTo>
                    <a:pt x="46840" y="335"/>
                  </a:lnTo>
                  <a:cubicBezTo>
                    <a:pt x="46962" y="335"/>
                    <a:pt x="47053" y="153"/>
                    <a:pt x="46962" y="61"/>
                  </a:cubicBezTo>
                  <a:cubicBezTo>
                    <a:pt x="46931" y="31"/>
                    <a:pt x="46870" y="1"/>
                    <a:pt x="46840" y="1"/>
                  </a:cubicBezTo>
                  <a:close/>
                  <a:moveTo>
                    <a:pt x="47813" y="1"/>
                  </a:moveTo>
                  <a:cubicBezTo>
                    <a:pt x="47661" y="1"/>
                    <a:pt x="47600" y="183"/>
                    <a:pt x="47691" y="274"/>
                  </a:cubicBezTo>
                  <a:cubicBezTo>
                    <a:pt x="47721" y="305"/>
                    <a:pt x="47752" y="335"/>
                    <a:pt x="47813" y="335"/>
                  </a:cubicBezTo>
                  <a:lnTo>
                    <a:pt x="48117" y="335"/>
                  </a:lnTo>
                  <a:cubicBezTo>
                    <a:pt x="48269" y="335"/>
                    <a:pt x="48329" y="153"/>
                    <a:pt x="48238" y="61"/>
                  </a:cubicBezTo>
                  <a:cubicBezTo>
                    <a:pt x="48208" y="31"/>
                    <a:pt x="48177" y="1"/>
                    <a:pt x="48117" y="1"/>
                  </a:cubicBezTo>
                  <a:close/>
                  <a:moveTo>
                    <a:pt x="49089" y="1"/>
                  </a:moveTo>
                  <a:cubicBezTo>
                    <a:pt x="48937" y="1"/>
                    <a:pt x="48876" y="183"/>
                    <a:pt x="48968" y="274"/>
                  </a:cubicBezTo>
                  <a:cubicBezTo>
                    <a:pt x="48998" y="305"/>
                    <a:pt x="49059" y="335"/>
                    <a:pt x="49089" y="335"/>
                  </a:cubicBezTo>
                  <a:lnTo>
                    <a:pt x="49424" y="335"/>
                  </a:lnTo>
                  <a:cubicBezTo>
                    <a:pt x="49545" y="335"/>
                    <a:pt x="49636" y="153"/>
                    <a:pt x="49515" y="61"/>
                  </a:cubicBezTo>
                  <a:cubicBezTo>
                    <a:pt x="49484" y="31"/>
                    <a:pt x="49454" y="1"/>
                    <a:pt x="49424" y="1"/>
                  </a:cubicBezTo>
                  <a:close/>
                  <a:moveTo>
                    <a:pt x="50366" y="1"/>
                  </a:moveTo>
                  <a:cubicBezTo>
                    <a:pt x="50244" y="1"/>
                    <a:pt x="50153" y="183"/>
                    <a:pt x="50275" y="274"/>
                  </a:cubicBezTo>
                  <a:cubicBezTo>
                    <a:pt x="50305" y="305"/>
                    <a:pt x="50335" y="335"/>
                    <a:pt x="50366" y="335"/>
                  </a:cubicBezTo>
                  <a:lnTo>
                    <a:pt x="50700" y="335"/>
                  </a:lnTo>
                  <a:cubicBezTo>
                    <a:pt x="50852" y="335"/>
                    <a:pt x="50913" y="153"/>
                    <a:pt x="50822" y="61"/>
                  </a:cubicBezTo>
                  <a:cubicBezTo>
                    <a:pt x="50791" y="31"/>
                    <a:pt x="50761" y="1"/>
                    <a:pt x="50700" y="1"/>
                  </a:cubicBezTo>
                  <a:close/>
                  <a:moveTo>
                    <a:pt x="51673" y="1"/>
                  </a:moveTo>
                  <a:cubicBezTo>
                    <a:pt x="51521" y="1"/>
                    <a:pt x="51460" y="183"/>
                    <a:pt x="51551" y="274"/>
                  </a:cubicBezTo>
                  <a:cubicBezTo>
                    <a:pt x="51582" y="305"/>
                    <a:pt x="51612" y="335"/>
                    <a:pt x="51673" y="335"/>
                  </a:cubicBezTo>
                  <a:lnTo>
                    <a:pt x="51977" y="335"/>
                  </a:lnTo>
                  <a:cubicBezTo>
                    <a:pt x="52129" y="335"/>
                    <a:pt x="52220" y="153"/>
                    <a:pt x="52098" y="61"/>
                  </a:cubicBezTo>
                  <a:cubicBezTo>
                    <a:pt x="52068" y="31"/>
                    <a:pt x="52038" y="1"/>
                    <a:pt x="51977" y="1"/>
                  </a:cubicBezTo>
                  <a:close/>
                  <a:moveTo>
                    <a:pt x="52949" y="1"/>
                  </a:moveTo>
                  <a:cubicBezTo>
                    <a:pt x="52828" y="1"/>
                    <a:pt x="52737" y="183"/>
                    <a:pt x="52828" y="274"/>
                  </a:cubicBezTo>
                  <a:cubicBezTo>
                    <a:pt x="52889" y="305"/>
                    <a:pt x="52919" y="335"/>
                    <a:pt x="52949" y="335"/>
                  </a:cubicBezTo>
                  <a:lnTo>
                    <a:pt x="53284" y="335"/>
                  </a:lnTo>
                  <a:cubicBezTo>
                    <a:pt x="53436" y="335"/>
                    <a:pt x="53497" y="153"/>
                    <a:pt x="53405" y="61"/>
                  </a:cubicBezTo>
                  <a:cubicBezTo>
                    <a:pt x="53375" y="31"/>
                    <a:pt x="53314" y="1"/>
                    <a:pt x="53284" y="1"/>
                  </a:cubicBezTo>
                  <a:close/>
                  <a:moveTo>
                    <a:pt x="54256" y="1"/>
                  </a:moveTo>
                  <a:cubicBezTo>
                    <a:pt x="54105" y="1"/>
                    <a:pt x="54044" y="183"/>
                    <a:pt x="54135" y="274"/>
                  </a:cubicBezTo>
                  <a:cubicBezTo>
                    <a:pt x="54165" y="305"/>
                    <a:pt x="54196" y="335"/>
                    <a:pt x="54256" y="335"/>
                  </a:cubicBezTo>
                  <a:lnTo>
                    <a:pt x="54560" y="335"/>
                  </a:lnTo>
                  <a:cubicBezTo>
                    <a:pt x="54712" y="335"/>
                    <a:pt x="54773" y="153"/>
                    <a:pt x="54682" y="61"/>
                  </a:cubicBezTo>
                  <a:cubicBezTo>
                    <a:pt x="54652" y="31"/>
                    <a:pt x="54621" y="1"/>
                    <a:pt x="54560" y="1"/>
                  </a:cubicBezTo>
                  <a:close/>
                  <a:moveTo>
                    <a:pt x="55533" y="1"/>
                  </a:moveTo>
                  <a:cubicBezTo>
                    <a:pt x="55381" y="1"/>
                    <a:pt x="55320" y="183"/>
                    <a:pt x="55412" y="274"/>
                  </a:cubicBezTo>
                  <a:cubicBezTo>
                    <a:pt x="55442" y="305"/>
                    <a:pt x="55503" y="335"/>
                    <a:pt x="55533" y="335"/>
                  </a:cubicBezTo>
                  <a:lnTo>
                    <a:pt x="55867" y="335"/>
                  </a:lnTo>
                  <a:cubicBezTo>
                    <a:pt x="55989" y="335"/>
                    <a:pt x="56080" y="153"/>
                    <a:pt x="55959" y="61"/>
                  </a:cubicBezTo>
                  <a:cubicBezTo>
                    <a:pt x="55928" y="31"/>
                    <a:pt x="55898" y="1"/>
                    <a:pt x="55867" y="1"/>
                  </a:cubicBezTo>
                  <a:close/>
                  <a:moveTo>
                    <a:pt x="56810" y="1"/>
                  </a:moveTo>
                  <a:cubicBezTo>
                    <a:pt x="56688" y="1"/>
                    <a:pt x="56597" y="183"/>
                    <a:pt x="56719" y="274"/>
                  </a:cubicBezTo>
                  <a:cubicBezTo>
                    <a:pt x="56749" y="305"/>
                    <a:pt x="56779" y="335"/>
                    <a:pt x="56810" y="335"/>
                  </a:cubicBezTo>
                  <a:lnTo>
                    <a:pt x="57144" y="335"/>
                  </a:lnTo>
                  <a:cubicBezTo>
                    <a:pt x="57296" y="335"/>
                    <a:pt x="57357" y="153"/>
                    <a:pt x="57266" y="61"/>
                  </a:cubicBezTo>
                  <a:cubicBezTo>
                    <a:pt x="57235" y="31"/>
                    <a:pt x="57205" y="1"/>
                    <a:pt x="57144" y="1"/>
                  </a:cubicBezTo>
                  <a:close/>
                  <a:moveTo>
                    <a:pt x="58117" y="1"/>
                  </a:moveTo>
                  <a:cubicBezTo>
                    <a:pt x="57965" y="1"/>
                    <a:pt x="57904" y="183"/>
                    <a:pt x="57995" y="274"/>
                  </a:cubicBezTo>
                  <a:cubicBezTo>
                    <a:pt x="58026" y="305"/>
                    <a:pt x="58056" y="335"/>
                    <a:pt x="58117" y="335"/>
                  </a:cubicBezTo>
                  <a:lnTo>
                    <a:pt x="58421" y="335"/>
                  </a:lnTo>
                  <a:cubicBezTo>
                    <a:pt x="58573" y="335"/>
                    <a:pt x="58664" y="153"/>
                    <a:pt x="58542" y="61"/>
                  </a:cubicBezTo>
                  <a:cubicBezTo>
                    <a:pt x="58512" y="31"/>
                    <a:pt x="58481" y="1"/>
                    <a:pt x="58421" y="1"/>
                  </a:cubicBezTo>
                  <a:close/>
                  <a:moveTo>
                    <a:pt x="59393" y="1"/>
                  </a:moveTo>
                  <a:cubicBezTo>
                    <a:pt x="59272" y="1"/>
                    <a:pt x="59181" y="183"/>
                    <a:pt x="59302" y="274"/>
                  </a:cubicBezTo>
                  <a:cubicBezTo>
                    <a:pt x="59333" y="305"/>
                    <a:pt x="59363" y="335"/>
                    <a:pt x="59393" y="335"/>
                  </a:cubicBezTo>
                  <a:lnTo>
                    <a:pt x="59728" y="335"/>
                  </a:lnTo>
                  <a:cubicBezTo>
                    <a:pt x="59880" y="335"/>
                    <a:pt x="59940" y="153"/>
                    <a:pt x="59849" y="61"/>
                  </a:cubicBezTo>
                  <a:cubicBezTo>
                    <a:pt x="59819" y="31"/>
                    <a:pt x="59758" y="1"/>
                    <a:pt x="59728" y="1"/>
                  </a:cubicBezTo>
                  <a:close/>
                  <a:moveTo>
                    <a:pt x="60700" y="1"/>
                  </a:moveTo>
                  <a:cubicBezTo>
                    <a:pt x="60548" y="1"/>
                    <a:pt x="60488" y="183"/>
                    <a:pt x="60579" y="274"/>
                  </a:cubicBezTo>
                  <a:cubicBezTo>
                    <a:pt x="60609" y="305"/>
                    <a:pt x="60640" y="335"/>
                    <a:pt x="60700" y="335"/>
                  </a:cubicBezTo>
                  <a:lnTo>
                    <a:pt x="61004" y="335"/>
                  </a:lnTo>
                  <a:cubicBezTo>
                    <a:pt x="61156" y="335"/>
                    <a:pt x="61217" y="153"/>
                    <a:pt x="61126" y="61"/>
                  </a:cubicBezTo>
                  <a:cubicBezTo>
                    <a:pt x="61096" y="31"/>
                    <a:pt x="61065" y="1"/>
                    <a:pt x="61004" y="1"/>
                  </a:cubicBezTo>
                  <a:close/>
                  <a:moveTo>
                    <a:pt x="61977" y="1"/>
                  </a:moveTo>
                  <a:cubicBezTo>
                    <a:pt x="61825" y="1"/>
                    <a:pt x="61764" y="183"/>
                    <a:pt x="61855" y="274"/>
                  </a:cubicBezTo>
                  <a:cubicBezTo>
                    <a:pt x="61886" y="305"/>
                    <a:pt x="61947" y="335"/>
                    <a:pt x="61977" y="335"/>
                  </a:cubicBezTo>
                  <a:lnTo>
                    <a:pt x="62311" y="335"/>
                  </a:lnTo>
                  <a:cubicBezTo>
                    <a:pt x="62433" y="335"/>
                    <a:pt x="62524" y="153"/>
                    <a:pt x="62403" y="61"/>
                  </a:cubicBezTo>
                  <a:cubicBezTo>
                    <a:pt x="62372" y="31"/>
                    <a:pt x="62342" y="1"/>
                    <a:pt x="62311" y="1"/>
                  </a:cubicBezTo>
                  <a:close/>
                  <a:moveTo>
                    <a:pt x="63284" y="1"/>
                  </a:moveTo>
                  <a:cubicBezTo>
                    <a:pt x="63132" y="1"/>
                    <a:pt x="63041" y="183"/>
                    <a:pt x="63162" y="274"/>
                  </a:cubicBezTo>
                  <a:cubicBezTo>
                    <a:pt x="63193" y="305"/>
                    <a:pt x="63223" y="335"/>
                    <a:pt x="63284" y="335"/>
                  </a:cubicBezTo>
                  <a:lnTo>
                    <a:pt x="63588" y="335"/>
                  </a:lnTo>
                  <a:cubicBezTo>
                    <a:pt x="63740" y="335"/>
                    <a:pt x="63801" y="153"/>
                    <a:pt x="63710" y="61"/>
                  </a:cubicBezTo>
                  <a:cubicBezTo>
                    <a:pt x="63679" y="31"/>
                    <a:pt x="63649" y="1"/>
                    <a:pt x="63588" y="1"/>
                  </a:cubicBezTo>
                  <a:close/>
                  <a:moveTo>
                    <a:pt x="64561" y="1"/>
                  </a:moveTo>
                  <a:cubicBezTo>
                    <a:pt x="64409" y="1"/>
                    <a:pt x="64348" y="183"/>
                    <a:pt x="64439" y="274"/>
                  </a:cubicBezTo>
                  <a:cubicBezTo>
                    <a:pt x="64469" y="305"/>
                    <a:pt x="64500" y="335"/>
                    <a:pt x="64561" y="335"/>
                  </a:cubicBezTo>
                  <a:lnTo>
                    <a:pt x="64895" y="335"/>
                  </a:lnTo>
                  <a:cubicBezTo>
                    <a:pt x="65017" y="335"/>
                    <a:pt x="65108" y="153"/>
                    <a:pt x="64986" y="61"/>
                  </a:cubicBezTo>
                  <a:cubicBezTo>
                    <a:pt x="64956" y="31"/>
                    <a:pt x="64925" y="1"/>
                    <a:pt x="64895" y="1"/>
                  </a:cubicBezTo>
                  <a:close/>
                  <a:moveTo>
                    <a:pt x="65837" y="1"/>
                  </a:moveTo>
                  <a:cubicBezTo>
                    <a:pt x="65716" y="1"/>
                    <a:pt x="65624" y="183"/>
                    <a:pt x="65746" y="274"/>
                  </a:cubicBezTo>
                  <a:cubicBezTo>
                    <a:pt x="65776" y="305"/>
                    <a:pt x="65807" y="335"/>
                    <a:pt x="65837" y="335"/>
                  </a:cubicBezTo>
                  <a:lnTo>
                    <a:pt x="66172" y="335"/>
                  </a:lnTo>
                  <a:cubicBezTo>
                    <a:pt x="66324" y="335"/>
                    <a:pt x="66384" y="153"/>
                    <a:pt x="66293" y="61"/>
                  </a:cubicBezTo>
                  <a:cubicBezTo>
                    <a:pt x="66263" y="31"/>
                    <a:pt x="66202" y="1"/>
                    <a:pt x="66172" y="1"/>
                  </a:cubicBezTo>
                  <a:close/>
                  <a:moveTo>
                    <a:pt x="67144" y="1"/>
                  </a:moveTo>
                  <a:cubicBezTo>
                    <a:pt x="66992" y="1"/>
                    <a:pt x="66931" y="183"/>
                    <a:pt x="67023" y="274"/>
                  </a:cubicBezTo>
                  <a:cubicBezTo>
                    <a:pt x="67053" y="305"/>
                    <a:pt x="67083" y="335"/>
                    <a:pt x="67144" y="335"/>
                  </a:cubicBezTo>
                  <a:lnTo>
                    <a:pt x="67448" y="335"/>
                  </a:lnTo>
                  <a:cubicBezTo>
                    <a:pt x="67600" y="335"/>
                    <a:pt x="67661" y="153"/>
                    <a:pt x="67570" y="61"/>
                  </a:cubicBezTo>
                  <a:cubicBezTo>
                    <a:pt x="67539" y="31"/>
                    <a:pt x="67509" y="1"/>
                    <a:pt x="67448" y="1"/>
                  </a:cubicBezTo>
                  <a:close/>
                  <a:moveTo>
                    <a:pt x="68421" y="1"/>
                  </a:moveTo>
                  <a:cubicBezTo>
                    <a:pt x="68269" y="1"/>
                    <a:pt x="68208" y="183"/>
                    <a:pt x="68299" y="274"/>
                  </a:cubicBezTo>
                  <a:cubicBezTo>
                    <a:pt x="68330" y="305"/>
                    <a:pt x="68390" y="335"/>
                    <a:pt x="68421" y="335"/>
                  </a:cubicBezTo>
                  <a:lnTo>
                    <a:pt x="68755" y="335"/>
                  </a:lnTo>
                  <a:cubicBezTo>
                    <a:pt x="68877" y="335"/>
                    <a:pt x="68968" y="153"/>
                    <a:pt x="68877" y="61"/>
                  </a:cubicBezTo>
                  <a:cubicBezTo>
                    <a:pt x="68816" y="31"/>
                    <a:pt x="68786" y="1"/>
                    <a:pt x="68755" y="1"/>
                  </a:cubicBezTo>
                  <a:close/>
                  <a:moveTo>
                    <a:pt x="69728" y="1"/>
                  </a:moveTo>
                  <a:cubicBezTo>
                    <a:pt x="69576" y="1"/>
                    <a:pt x="69515" y="183"/>
                    <a:pt x="69606" y="274"/>
                  </a:cubicBezTo>
                  <a:cubicBezTo>
                    <a:pt x="69637" y="305"/>
                    <a:pt x="69667" y="335"/>
                    <a:pt x="69728" y="335"/>
                  </a:cubicBezTo>
                  <a:lnTo>
                    <a:pt x="70032" y="335"/>
                  </a:lnTo>
                  <a:cubicBezTo>
                    <a:pt x="70184" y="335"/>
                    <a:pt x="70245" y="153"/>
                    <a:pt x="70153" y="61"/>
                  </a:cubicBezTo>
                  <a:cubicBezTo>
                    <a:pt x="70123" y="31"/>
                    <a:pt x="70093" y="1"/>
                    <a:pt x="70032" y="1"/>
                  </a:cubicBezTo>
                  <a:close/>
                  <a:moveTo>
                    <a:pt x="71005" y="1"/>
                  </a:moveTo>
                  <a:cubicBezTo>
                    <a:pt x="70853" y="1"/>
                    <a:pt x="70792" y="183"/>
                    <a:pt x="70883" y="274"/>
                  </a:cubicBezTo>
                  <a:cubicBezTo>
                    <a:pt x="70913" y="305"/>
                    <a:pt x="70944" y="335"/>
                    <a:pt x="71005" y="335"/>
                  </a:cubicBezTo>
                  <a:lnTo>
                    <a:pt x="71339" y="335"/>
                  </a:lnTo>
                  <a:cubicBezTo>
                    <a:pt x="71460" y="335"/>
                    <a:pt x="71552" y="153"/>
                    <a:pt x="71430" y="61"/>
                  </a:cubicBezTo>
                  <a:cubicBezTo>
                    <a:pt x="71400" y="31"/>
                    <a:pt x="71369" y="1"/>
                    <a:pt x="71339" y="1"/>
                  </a:cubicBezTo>
                  <a:close/>
                  <a:moveTo>
                    <a:pt x="72281" y="1"/>
                  </a:moveTo>
                  <a:cubicBezTo>
                    <a:pt x="72160" y="1"/>
                    <a:pt x="72068" y="183"/>
                    <a:pt x="72190" y="274"/>
                  </a:cubicBezTo>
                  <a:cubicBezTo>
                    <a:pt x="72220" y="305"/>
                    <a:pt x="72251" y="335"/>
                    <a:pt x="72281" y="335"/>
                  </a:cubicBezTo>
                  <a:lnTo>
                    <a:pt x="72615" y="335"/>
                  </a:lnTo>
                  <a:cubicBezTo>
                    <a:pt x="72767" y="335"/>
                    <a:pt x="72828" y="153"/>
                    <a:pt x="72737" y="61"/>
                  </a:cubicBezTo>
                  <a:cubicBezTo>
                    <a:pt x="72707" y="31"/>
                    <a:pt x="72646" y="1"/>
                    <a:pt x="72615" y="1"/>
                  </a:cubicBezTo>
                  <a:close/>
                  <a:moveTo>
                    <a:pt x="73588" y="1"/>
                  </a:moveTo>
                  <a:cubicBezTo>
                    <a:pt x="73436" y="1"/>
                    <a:pt x="73375" y="183"/>
                    <a:pt x="73467" y="274"/>
                  </a:cubicBezTo>
                  <a:cubicBezTo>
                    <a:pt x="73497" y="305"/>
                    <a:pt x="73527" y="335"/>
                    <a:pt x="73588" y="335"/>
                  </a:cubicBezTo>
                  <a:lnTo>
                    <a:pt x="73892" y="335"/>
                  </a:lnTo>
                  <a:cubicBezTo>
                    <a:pt x="74044" y="335"/>
                    <a:pt x="74105" y="153"/>
                    <a:pt x="74014" y="61"/>
                  </a:cubicBezTo>
                  <a:cubicBezTo>
                    <a:pt x="73983" y="31"/>
                    <a:pt x="73953" y="1"/>
                    <a:pt x="73892" y="1"/>
                  </a:cubicBezTo>
                  <a:close/>
                  <a:moveTo>
                    <a:pt x="74865" y="1"/>
                  </a:moveTo>
                  <a:cubicBezTo>
                    <a:pt x="74743" y="1"/>
                    <a:pt x="74652" y="183"/>
                    <a:pt x="74743" y="274"/>
                  </a:cubicBezTo>
                  <a:cubicBezTo>
                    <a:pt x="74804" y="305"/>
                    <a:pt x="74834" y="335"/>
                    <a:pt x="74865" y="335"/>
                  </a:cubicBezTo>
                  <a:lnTo>
                    <a:pt x="75199" y="335"/>
                  </a:lnTo>
                  <a:cubicBezTo>
                    <a:pt x="75351" y="335"/>
                    <a:pt x="75412" y="153"/>
                    <a:pt x="75321" y="61"/>
                  </a:cubicBezTo>
                  <a:cubicBezTo>
                    <a:pt x="75290" y="31"/>
                    <a:pt x="75230" y="1"/>
                    <a:pt x="75199" y="1"/>
                  </a:cubicBezTo>
                  <a:close/>
                  <a:moveTo>
                    <a:pt x="76172" y="1"/>
                  </a:moveTo>
                  <a:cubicBezTo>
                    <a:pt x="76020" y="1"/>
                    <a:pt x="75959" y="183"/>
                    <a:pt x="76050" y="274"/>
                  </a:cubicBezTo>
                  <a:cubicBezTo>
                    <a:pt x="76081" y="305"/>
                    <a:pt x="76111" y="335"/>
                    <a:pt x="76172" y="335"/>
                  </a:cubicBezTo>
                  <a:lnTo>
                    <a:pt x="76476" y="335"/>
                  </a:lnTo>
                  <a:cubicBezTo>
                    <a:pt x="76628" y="335"/>
                    <a:pt x="76689" y="153"/>
                    <a:pt x="76597" y="61"/>
                  </a:cubicBezTo>
                  <a:cubicBezTo>
                    <a:pt x="76567" y="31"/>
                    <a:pt x="76537" y="1"/>
                    <a:pt x="76476" y="1"/>
                  </a:cubicBezTo>
                  <a:close/>
                  <a:moveTo>
                    <a:pt x="77448" y="1"/>
                  </a:moveTo>
                  <a:cubicBezTo>
                    <a:pt x="77296" y="1"/>
                    <a:pt x="77236" y="183"/>
                    <a:pt x="77327" y="274"/>
                  </a:cubicBezTo>
                  <a:cubicBezTo>
                    <a:pt x="77357" y="305"/>
                    <a:pt x="77418" y="335"/>
                    <a:pt x="77448" y="335"/>
                  </a:cubicBezTo>
                  <a:lnTo>
                    <a:pt x="77783" y="335"/>
                  </a:lnTo>
                  <a:cubicBezTo>
                    <a:pt x="77904" y="335"/>
                    <a:pt x="77996" y="153"/>
                    <a:pt x="77874" y="61"/>
                  </a:cubicBezTo>
                  <a:cubicBezTo>
                    <a:pt x="77844" y="31"/>
                    <a:pt x="77813" y="1"/>
                    <a:pt x="77783" y="1"/>
                  </a:cubicBezTo>
                  <a:close/>
                  <a:moveTo>
                    <a:pt x="78725" y="1"/>
                  </a:moveTo>
                  <a:cubicBezTo>
                    <a:pt x="78603" y="1"/>
                    <a:pt x="78512" y="183"/>
                    <a:pt x="78634" y="274"/>
                  </a:cubicBezTo>
                  <a:cubicBezTo>
                    <a:pt x="78664" y="305"/>
                    <a:pt x="78695" y="335"/>
                    <a:pt x="78725" y="335"/>
                  </a:cubicBezTo>
                  <a:lnTo>
                    <a:pt x="79059" y="335"/>
                  </a:lnTo>
                  <a:cubicBezTo>
                    <a:pt x="79211" y="335"/>
                    <a:pt x="79272" y="153"/>
                    <a:pt x="79181" y="61"/>
                  </a:cubicBezTo>
                  <a:cubicBezTo>
                    <a:pt x="79151" y="31"/>
                    <a:pt x="79120" y="1"/>
                    <a:pt x="79059" y="1"/>
                  </a:cubicBezTo>
                  <a:close/>
                  <a:moveTo>
                    <a:pt x="80032" y="1"/>
                  </a:moveTo>
                  <a:cubicBezTo>
                    <a:pt x="79880" y="1"/>
                    <a:pt x="79819" y="183"/>
                    <a:pt x="79910" y="274"/>
                  </a:cubicBezTo>
                  <a:cubicBezTo>
                    <a:pt x="79941" y="305"/>
                    <a:pt x="79971" y="335"/>
                    <a:pt x="80032" y="335"/>
                  </a:cubicBezTo>
                  <a:lnTo>
                    <a:pt x="80336" y="335"/>
                  </a:lnTo>
                  <a:cubicBezTo>
                    <a:pt x="80488" y="335"/>
                    <a:pt x="80579" y="153"/>
                    <a:pt x="80458" y="61"/>
                  </a:cubicBezTo>
                  <a:cubicBezTo>
                    <a:pt x="80427" y="31"/>
                    <a:pt x="80397" y="1"/>
                    <a:pt x="80336" y="1"/>
                  </a:cubicBezTo>
                  <a:close/>
                  <a:moveTo>
                    <a:pt x="81309" y="1"/>
                  </a:moveTo>
                  <a:cubicBezTo>
                    <a:pt x="81187" y="1"/>
                    <a:pt x="81096" y="183"/>
                    <a:pt x="81187" y="274"/>
                  </a:cubicBezTo>
                  <a:cubicBezTo>
                    <a:pt x="81248" y="305"/>
                    <a:pt x="81278" y="335"/>
                    <a:pt x="81309" y="335"/>
                  </a:cubicBezTo>
                  <a:lnTo>
                    <a:pt x="81643" y="335"/>
                  </a:lnTo>
                  <a:cubicBezTo>
                    <a:pt x="81795" y="335"/>
                    <a:pt x="81856" y="153"/>
                    <a:pt x="81765" y="61"/>
                  </a:cubicBezTo>
                  <a:cubicBezTo>
                    <a:pt x="81734" y="31"/>
                    <a:pt x="81673" y="1"/>
                    <a:pt x="81643" y="1"/>
                  </a:cubicBezTo>
                  <a:close/>
                  <a:moveTo>
                    <a:pt x="82616" y="1"/>
                  </a:moveTo>
                  <a:cubicBezTo>
                    <a:pt x="82464" y="1"/>
                    <a:pt x="82403" y="183"/>
                    <a:pt x="82494" y="274"/>
                  </a:cubicBezTo>
                  <a:cubicBezTo>
                    <a:pt x="82524" y="305"/>
                    <a:pt x="82555" y="335"/>
                    <a:pt x="82616" y="335"/>
                  </a:cubicBezTo>
                  <a:lnTo>
                    <a:pt x="82920" y="335"/>
                  </a:lnTo>
                  <a:cubicBezTo>
                    <a:pt x="83072" y="335"/>
                    <a:pt x="83132" y="153"/>
                    <a:pt x="83041" y="61"/>
                  </a:cubicBezTo>
                  <a:cubicBezTo>
                    <a:pt x="83011" y="31"/>
                    <a:pt x="82980" y="1"/>
                    <a:pt x="82920" y="1"/>
                  </a:cubicBezTo>
                  <a:close/>
                  <a:moveTo>
                    <a:pt x="83892" y="1"/>
                  </a:moveTo>
                  <a:cubicBezTo>
                    <a:pt x="83740" y="1"/>
                    <a:pt x="83680" y="183"/>
                    <a:pt x="83771" y="274"/>
                  </a:cubicBezTo>
                  <a:cubicBezTo>
                    <a:pt x="83801" y="305"/>
                    <a:pt x="83862" y="335"/>
                    <a:pt x="83892" y="335"/>
                  </a:cubicBezTo>
                  <a:lnTo>
                    <a:pt x="84227" y="335"/>
                  </a:lnTo>
                  <a:cubicBezTo>
                    <a:pt x="84348" y="335"/>
                    <a:pt x="84439" y="153"/>
                    <a:pt x="84318" y="61"/>
                  </a:cubicBezTo>
                  <a:cubicBezTo>
                    <a:pt x="84287" y="31"/>
                    <a:pt x="84257" y="1"/>
                    <a:pt x="84227" y="1"/>
                  </a:cubicBezTo>
                  <a:close/>
                  <a:moveTo>
                    <a:pt x="85169" y="1"/>
                  </a:moveTo>
                  <a:cubicBezTo>
                    <a:pt x="85047" y="1"/>
                    <a:pt x="84956" y="183"/>
                    <a:pt x="85078" y="274"/>
                  </a:cubicBezTo>
                  <a:cubicBezTo>
                    <a:pt x="85108" y="305"/>
                    <a:pt x="85139" y="335"/>
                    <a:pt x="85169" y="335"/>
                  </a:cubicBezTo>
                  <a:lnTo>
                    <a:pt x="85503" y="335"/>
                  </a:lnTo>
                  <a:cubicBezTo>
                    <a:pt x="85655" y="335"/>
                    <a:pt x="85716" y="153"/>
                    <a:pt x="85625" y="61"/>
                  </a:cubicBezTo>
                  <a:cubicBezTo>
                    <a:pt x="85594" y="31"/>
                    <a:pt x="85564" y="1"/>
                    <a:pt x="85503" y="1"/>
                  </a:cubicBezTo>
                  <a:close/>
                  <a:moveTo>
                    <a:pt x="86476" y="1"/>
                  </a:moveTo>
                  <a:cubicBezTo>
                    <a:pt x="86324" y="1"/>
                    <a:pt x="86263" y="183"/>
                    <a:pt x="86354" y="274"/>
                  </a:cubicBezTo>
                  <a:cubicBezTo>
                    <a:pt x="86385" y="305"/>
                    <a:pt x="86415" y="335"/>
                    <a:pt x="86476" y="335"/>
                  </a:cubicBezTo>
                  <a:lnTo>
                    <a:pt x="86810" y="335"/>
                  </a:lnTo>
                  <a:cubicBezTo>
                    <a:pt x="86932" y="335"/>
                    <a:pt x="87023" y="153"/>
                    <a:pt x="86901" y="61"/>
                  </a:cubicBezTo>
                  <a:cubicBezTo>
                    <a:pt x="86871" y="31"/>
                    <a:pt x="86841" y="1"/>
                    <a:pt x="86810" y="1"/>
                  </a:cubicBezTo>
                  <a:close/>
                  <a:moveTo>
                    <a:pt x="87753" y="1"/>
                  </a:moveTo>
                  <a:cubicBezTo>
                    <a:pt x="87631" y="1"/>
                    <a:pt x="87540" y="183"/>
                    <a:pt x="87661" y="274"/>
                  </a:cubicBezTo>
                  <a:cubicBezTo>
                    <a:pt x="87692" y="305"/>
                    <a:pt x="87722" y="335"/>
                    <a:pt x="87753" y="335"/>
                  </a:cubicBezTo>
                  <a:lnTo>
                    <a:pt x="88087" y="335"/>
                  </a:lnTo>
                  <a:cubicBezTo>
                    <a:pt x="88239" y="335"/>
                    <a:pt x="88300" y="153"/>
                    <a:pt x="88208" y="61"/>
                  </a:cubicBezTo>
                  <a:cubicBezTo>
                    <a:pt x="88178" y="31"/>
                    <a:pt x="88117" y="1"/>
                    <a:pt x="88087" y="1"/>
                  </a:cubicBezTo>
                  <a:close/>
                  <a:moveTo>
                    <a:pt x="89060" y="1"/>
                  </a:moveTo>
                  <a:cubicBezTo>
                    <a:pt x="88908" y="1"/>
                    <a:pt x="88847" y="183"/>
                    <a:pt x="88938" y="274"/>
                  </a:cubicBezTo>
                  <a:cubicBezTo>
                    <a:pt x="88968" y="305"/>
                    <a:pt x="88999" y="335"/>
                    <a:pt x="89060" y="335"/>
                  </a:cubicBezTo>
                  <a:lnTo>
                    <a:pt x="89364" y="335"/>
                  </a:lnTo>
                  <a:cubicBezTo>
                    <a:pt x="89516" y="335"/>
                    <a:pt x="89576" y="153"/>
                    <a:pt x="89485" y="61"/>
                  </a:cubicBezTo>
                  <a:cubicBezTo>
                    <a:pt x="89455" y="31"/>
                    <a:pt x="89424" y="1"/>
                    <a:pt x="89364" y="1"/>
                  </a:cubicBezTo>
                  <a:close/>
                  <a:moveTo>
                    <a:pt x="90336" y="1"/>
                  </a:moveTo>
                  <a:cubicBezTo>
                    <a:pt x="90184" y="1"/>
                    <a:pt x="90123" y="183"/>
                    <a:pt x="90215" y="274"/>
                  </a:cubicBezTo>
                  <a:cubicBezTo>
                    <a:pt x="90245" y="305"/>
                    <a:pt x="90306" y="335"/>
                    <a:pt x="90336" y="335"/>
                  </a:cubicBezTo>
                  <a:lnTo>
                    <a:pt x="90671" y="335"/>
                  </a:lnTo>
                  <a:cubicBezTo>
                    <a:pt x="90792" y="335"/>
                    <a:pt x="90883" y="153"/>
                    <a:pt x="90792" y="61"/>
                  </a:cubicBezTo>
                  <a:cubicBezTo>
                    <a:pt x="90731" y="31"/>
                    <a:pt x="90701" y="1"/>
                    <a:pt x="90671" y="1"/>
                  </a:cubicBezTo>
                  <a:close/>
                  <a:moveTo>
                    <a:pt x="91643" y="1"/>
                  </a:moveTo>
                  <a:cubicBezTo>
                    <a:pt x="91491" y="1"/>
                    <a:pt x="91400" y="183"/>
                    <a:pt x="91522" y="274"/>
                  </a:cubicBezTo>
                  <a:cubicBezTo>
                    <a:pt x="91552" y="305"/>
                    <a:pt x="91582" y="335"/>
                    <a:pt x="91643" y="335"/>
                  </a:cubicBezTo>
                  <a:lnTo>
                    <a:pt x="91947" y="335"/>
                  </a:lnTo>
                  <a:cubicBezTo>
                    <a:pt x="92099" y="335"/>
                    <a:pt x="92160" y="153"/>
                    <a:pt x="92069" y="61"/>
                  </a:cubicBezTo>
                  <a:cubicBezTo>
                    <a:pt x="92038" y="31"/>
                    <a:pt x="92008" y="1"/>
                    <a:pt x="91947" y="1"/>
                  </a:cubicBezTo>
                  <a:close/>
                  <a:moveTo>
                    <a:pt x="92920" y="1"/>
                  </a:moveTo>
                  <a:cubicBezTo>
                    <a:pt x="92768" y="1"/>
                    <a:pt x="92707" y="183"/>
                    <a:pt x="92798" y="274"/>
                  </a:cubicBezTo>
                  <a:cubicBezTo>
                    <a:pt x="92829" y="305"/>
                    <a:pt x="92859" y="335"/>
                    <a:pt x="92920" y="335"/>
                  </a:cubicBezTo>
                  <a:lnTo>
                    <a:pt x="93254" y="335"/>
                  </a:lnTo>
                  <a:cubicBezTo>
                    <a:pt x="93376" y="335"/>
                    <a:pt x="93467" y="153"/>
                    <a:pt x="93345" y="61"/>
                  </a:cubicBezTo>
                  <a:cubicBezTo>
                    <a:pt x="93315" y="31"/>
                    <a:pt x="93285" y="1"/>
                    <a:pt x="93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" name="Google Shape;275;p22"/>
          <p:cNvGrpSpPr/>
          <p:nvPr/>
        </p:nvGrpSpPr>
        <p:grpSpPr>
          <a:xfrm>
            <a:off x="4441838" y="4762175"/>
            <a:ext cx="3760750" cy="442275"/>
            <a:chOff x="3789050" y="4605225"/>
            <a:chExt cx="3760750" cy="442275"/>
          </a:xfrm>
        </p:grpSpPr>
        <p:sp>
          <p:nvSpPr>
            <p:cNvPr id="276" name="Google Shape;276;p22"/>
            <p:cNvSpPr/>
            <p:nvPr/>
          </p:nvSpPr>
          <p:spPr>
            <a:xfrm>
              <a:off x="3789050" y="4605225"/>
              <a:ext cx="3760750" cy="442275"/>
            </a:xfrm>
            <a:custGeom>
              <a:rect b="b" l="l" r="r" t="t"/>
              <a:pathLst>
                <a:path extrusionOk="0" h="17691" w="150430">
                  <a:moveTo>
                    <a:pt x="23649" y="4834"/>
                  </a:moveTo>
                  <a:cubicBezTo>
                    <a:pt x="24196" y="5350"/>
                    <a:pt x="24530" y="6080"/>
                    <a:pt x="24530" y="6900"/>
                  </a:cubicBezTo>
                  <a:cubicBezTo>
                    <a:pt x="24530" y="7235"/>
                    <a:pt x="24469" y="7539"/>
                    <a:pt x="24378" y="7812"/>
                  </a:cubicBezTo>
                  <a:cubicBezTo>
                    <a:pt x="24317" y="7995"/>
                    <a:pt x="24256" y="8147"/>
                    <a:pt x="24165" y="8299"/>
                  </a:cubicBezTo>
                  <a:cubicBezTo>
                    <a:pt x="23892" y="8025"/>
                    <a:pt x="23557" y="7782"/>
                    <a:pt x="23193" y="7600"/>
                  </a:cubicBezTo>
                  <a:cubicBezTo>
                    <a:pt x="22706" y="7356"/>
                    <a:pt x="22190" y="7204"/>
                    <a:pt x="21642" y="7204"/>
                  </a:cubicBezTo>
                  <a:lnTo>
                    <a:pt x="21612" y="7204"/>
                  </a:lnTo>
                  <a:lnTo>
                    <a:pt x="21582" y="7204"/>
                  </a:lnTo>
                  <a:lnTo>
                    <a:pt x="18846" y="7204"/>
                  </a:lnTo>
                  <a:cubicBezTo>
                    <a:pt x="18420" y="7204"/>
                    <a:pt x="17995" y="7022"/>
                    <a:pt x="17721" y="6718"/>
                  </a:cubicBezTo>
                  <a:cubicBezTo>
                    <a:pt x="17417" y="6445"/>
                    <a:pt x="17235" y="6019"/>
                    <a:pt x="17235" y="5593"/>
                  </a:cubicBezTo>
                  <a:cubicBezTo>
                    <a:pt x="17235" y="5138"/>
                    <a:pt x="17417" y="4742"/>
                    <a:pt x="17721" y="4438"/>
                  </a:cubicBezTo>
                  <a:cubicBezTo>
                    <a:pt x="17995" y="4134"/>
                    <a:pt x="18420" y="3952"/>
                    <a:pt x="18846" y="3952"/>
                  </a:cubicBezTo>
                  <a:lnTo>
                    <a:pt x="21582" y="3952"/>
                  </a:lnTo>
                  <a:cubicBezTo>
                    <a:pt x="22402" y="3952"/>
                    <a:pt x="23132" y="4286"/>
                    <a:pt x="23649" y="4834"/>
                  </a:cubicBezTo>
                  <a:close/>
                  <a:moveTo>
                    <a:pt x="126781" y="4834"/>
                  </a:moveTo>
                  <a:cubicBezTo>
                    <a:pt x="126234" y="5350"/>
                    <a:pt x="125900" y="6080"/>
                    <a:pt x="125900" y="6900"/>
                  </a:cubicBezTo>
                  <a:cubicBezTo>
                    <a:pt x="125900" y="7235"/>
                    <a:pt x="125960" y="7539"/>
                    <a:pt x="126052" y="7812"/>
                  </a:cubicBezTo>
                  <a:cubicBezTo>
                    <a:pt x="126112" y="7995"/>
                    <a:pt x="126173" y="8147"/>
                    <a:pt x="126264" y="8299"/>
                  </a:cubicBezTo>
                  <a:cubicBezTo>
                    <a:pt x="126538" y="8025"/>
                    <a:pt x="126872" y="7782"/>
                    <a:pt x="127237" y="7600"/>
                  </a:cubicBezTo>
                  <a:cubicBezTo>
                    <a:pt x="127723" y="7356"/>
                    <a:pt x="128240" y="7204"/>
                    <a:pt x="128787" y="7204"/>
                  </a:cubicBezTo>
                  <a:lnTo>
                    <a:pt x="128818" y="7204"/>
                  </a:lnTo>
                  <a:lnTo>
                    <a:pt x="128848" y="7204"/>
                  </a:lnTo>
                  <a:lnTo>
                    <a:pt x="131553" y="7204"/>
                  </a:lnTo>
                  <a:cubicBezTo>
                    <a:pt x="132009" y="7204"/>
                    <a:pt x="132435" y="7022"/>
                    <a:pt x="132708" y="6718"/>
                  </a:cubicBezTo>
                  <a:cubicBezTo>
                    <a:pt x="133012" y="6445"/>
                    <a:pt x="133195" y="6019"/>
                    <a:pt x="133195" y="5593"/>
                  </a:cubicBezTo>
                  <a:cubicBezTo>
                    <a:pt x="133195" y="5138"/>
                    <a:pt x="133012" y="4742"/>
                    <a:pt x="132708" y="4438"/>
                  </a:cubicBezTo>
                  <a:cubicBezTo>
                    <a:pt x="132435" y="4134"/>
                    <a:pt x="132009" y="3952"/>
                    <a:pt x="131553" y="3952"/>
                  </a:cubicBezTo>
                  <a:lnTo>
                    <a:pt x="128848" y="3952"/>
                  </a:lnTo>
                  <a:cubicBezTo>
                    <a:pt x="128027" y="3952"/>
                    <a:pt x="127298" y="4286"/>
                    <a:pt x="126781" y="4834"/>
                  </a:cubicBezTo>
                  <a:close/>
                  <a:moveTo>
                    <a:pt x="28056" y="8511"/>
                  </a:moveTo>
                  <a:cubicBezTo>
                    <a:pt x="27874" y="8511"/>
                    <a:pt x="27722" y="8663"/>
                    <a:pt x="27722" y="8846"/>
                  </a:cubicBezTo>
                  <a:cubicBezTo>
                    <a:pt x="27722" y="9028"/>
                    <a:pt x="27874" y="9180"/>
                    <a:pt x="28056" y="9180"/>
                  </a:cubicBezTo>
                  <a:lnTo>
                    <a:pt x="122374" y="9180"/>
                  </a:lnTo>
                  <a:cubicBezTo>
                    <a:pt x="122556" y="9180"/>
                    <a:pt x="122708" y="9028"/>
                    <a:pt x="122708" y="8846"/>
                  </a:cubicBezTo>
                  <a:cubicBezTo>
                    <a:pt x="122708" y="8663"/>
                    <a:pt x="122556" y="8511"/>
                    <a:pt x="122374" y="8511"/>
                  </a:cubicBezTo>
                  <a:close/>
                  <a:moveTo>
                    <a:pt x="128848" y="3314"/>
                  </a:moveTo>
                  <a:lnTo>
                    <a:pt x="131584" y="3314"/>
                  </a:lnTo>
                  <a:cubicBezTo>
                    <a:pt x="132192" y="3314"/>
                    <a:pt x="132769" y="3587"/>
                    <a:pt x="133164" y="3982"/>
                  </a:cubicBezTo>
                  <a:cubicBezTo>
                    <a:pt x="133590" y="4408"/>
                    <a:pt x="133833" y="4955"/>
                    <a:pt x="133833" y="5593"/>
                  </a:cubicBezTo>
                  <a:cubicBezTo>
                    <a:pt x="133833" y="6201"/>
                    <a:pt x="133590" y="6779"/>
                    <a:pt x="133164" y="7174"/>
                  </a:cubicBezTo>
                  <a:lnTo>
                    <a:pt x="133134" y="7204"/>
                  </a:lnTo>
                  <a:lnTo>
                    <a:pt x="137177" y="7204"/>
                  </a:lnTo>
                  <a:cubicBezTo>
                    <a:pt x="137693" y="7204"/>
                    <a:pt x="138180" y="6992"/>
                    <a:pt x="138514" y="6657"/>
                  </a:cubicBezTo>
                  <a:cubicBezTo>
                    <a:pt x="138848" y="6293"/>
                    <a:pt x="139061" y="5837"/>
                    <a:pt x="139061" y="5320"/>
                  </a:cubicBezTo>
                  <a:cubicBezTo>
                    <a:pt x="139061" y="4803"/>
                    <a:pt x="138848" y="4317"/>
                    <a:pt x="138514" y="3982"/>
                  </a:cubicBezTo>
                  <a:cubicBezTo>
                    <a:pt x="138362" y="3831"/>
                    <a:pt x="138180" y="3709"/>
                    <a:pt x="137997" y="3618"/>
                  </a:cubicBezTo>
                  <a:cubicBezTo>
                    <a:pt x="137815" y="3891"/>
                    <a:pt x="137511" y="4074"/>
                    <a:pt x="137177" y="4074"/>
                  </a:cubicBezTo>
                  <a:cubicBezTo>
                    <a:pt x="136629" y="4074"/>
                    <a:pt x="136204" y="3618"/>
                    <a:pt x="136204" y="3101"/>
                  </a:cubicBezTo>
                  <a:cubicBezTo>
                    <a:pt x="136204" y="2554"/>
                    <a:pt x="136629" y="2098"/>
                    <a:pt x="137177" y="2098"/>
                  </a:cubicBezTo>
                  <a:cubicBezTo>
                    <a:pt x="137663" y="2098"/>
                    <a:pt x="138058" y="2493"/>
                    <a:pt x="138149" y="2949"/>
                  </a:cubicBezTo>
                  <a:cubicBezTo>
                    <a:pt x="138453" y="3101"/>
                    <a:pt x="138727" y="3283"/>
                    <a:pt x="138970" y="3527"/>
                  </a:cubicBezTo>
                  <a:cubicBezTo>
                    <a:pt x="139426" y="3982"/>
                    <a:pt x="139699" y="4621"/>
                    <a:pt x="139699" y="5320"/>
                  </a:cubicBezTo>
                  <a:cubicBezTo>
                    <a:pt x="139699" y="6019"/>
                    <a:pt x="139426" y="6657"/>
                    <a:pt x="138970" y="7113"/>
                  </a:cubicBezTo>
                  <a:cubicBezTo>
                    <a:pt x="138939" y="7144"/>
                    <a:pt x="138879" y="7174"/>
                    <a:pt x="138848" y="7204"/>
                  </a:cubicBezTo>
                  <a:lnTo>
                    <a:pt x="141402" y="7204"/>
                  </a:lnTo>
                  <a:lnTo>
                    <a:pt x="146508" y="7204"/>
                  </a:lnTo>
                  <a:cubicBezTo>
                    <a:pt x="147389" y="7204"/>
                    <a:pt x="148210" y="6840"/>
                    <a:pt x="148818" y="6232"/>
                  </a:cubicBezTo>
                  <a:cubicBezTo>
                    <a:pt x="149426" y="5654"/>
                    <a:pt x="149791" y="4834"/>
                    <a:pt x="149791" y="3922"/>
                  </a:cubicBezTo>
                  <a:cubicBezTo>
                    <a:pt x="149791" y="3010"/>
                    <a:pt x="149426" y="2189"/>
                    <a:pt x="148818" y="1612"/>
                  </a:cubicBezTo>
                  <a:cubicBezTo>
                    <a:pt x="148210" y="1004"/>
                    <a:pt x="147389" y="639"/>
                    <a:pt x="146508" y="639"/>
                  </a:cubicBezTo>
                  <a:cubicBezTo>
                    <a:pt x="145991" y="639"/>
                    <a:pt x="145505" y="852"/>
                    <a:pt x="145171" y="1186"/>
                  </a:cubicBezTo>
                  <a:cubicBezTo>
                    <a:pt x="144806" y="1551"/>
                    <a:pt x="144593" y="2007"/>
                    <a:pt x="144593" y="2554"/>
                  </a:cubicBezTo>
                  <a:cubicBezTo>
                    <a:pt x="144593" y="3071"/>
                    <a:pt x="144806" y="3527"/>
                    <a:pt x="145171" y="3891"/>
                  </a:cubicBezTo>
                  <a:cubicBezTo>
                    <a:pt x="145292" y="4043"/>
                    <a:pt x="145475" y="4165"/>
                    <a:pt x="145657" y="4256"/>
                  </a:cubicBezTo>
                  <a:cubicBezTo>
                    <a:pt x="145839" y="3982"/>
                    <a:pt x="146143" y="3800"/>
                    <a:pt x="146508" y="3800"/>
                  </a:cubicBezTo>
                  <a:cubicBezTo>
                    <a:pt x="147025" y="3800"/>
                    <a:pt x="147481" y="4226"/>
                    <a:pt x="147481" y="4773"/>
                  </a:cubicBezTo>
                  <a:cubicBezTo>
                    <a:pt x="147481" y="5289"/>
                    <a:pt x="147025" y="5745"/>
                    <a:pt x="146508" y="5745"/>
                  </a:cubicBezTo>
                  <a:cubicBezTo>
                    <a:pt x="145991" y="5745"/>
                    <a:pt x="145596" y="5381"/>
                    <a:pt x="145535" y="4894"/>
                  </a:cubicBezTo>
                  <a:cubicBezTo>
                    <a:pt x="145231" y="4773"/>
                    <a:pt x="144927" y="4560"/>
                    <a:pt x="144715" y="4347"/>
                  </a:cubicBezTo>
                  <a:cubicBezTo>
                    <a:pt x="144228" y="3891"/>
                    <a:pt x="143955" y="3253"/>
                    <a:pt x="143955" y="2554"/>
                  </a:cubicBezTo>
                  <a:cubicBezTo>
                    <a:pt x="143955" y="1855"/>
                    <a:pt x="144228" y="1216"/>
                    <a:pt x="144715" y="730"/>
                  </a:cubicBezTo>
                  <a:cubicBezTo>
                    <a:pt x="145171" y="274"/>
                    <a:pt x="145809" y="1"/>
                    <a:pt x="146508" y="1"/>
                  </a:cubicBezTo>
                  <a:cubicBezTo>
                    <a:pt x="147572" y="1"/>
                    <a:pt x="148575" y="426"/>
                    <a:pt x="149274" y="1156"/>
                  </a:cubicBezTo>
                  <a:cubicBezTo>
                    <a:pt x="150003" y="1855"/>
                    <a:pt x="150429" y="2858"/>
                    <a:pt x="150429" y="3922"/>
                  </a:cubicBezTo>
                  <a:cubicBezTo>
                    <a:pt x="150429" y="5016"/>
                    <a:pt x="150003" y="5989"/>
                    <a:pt x="149274" y="6688"/>
                  </a:cubicBezTo>
                  <a:cubicBezTo>
                    <a:pt x="148575" y="7417"/>
                    <a:pt x="147572" y="7843"/>
                    <a:pt x="146508" y="7843"/>
                  </a:cubicBezTo>
                  <a:lnTo>
                    <a:pt x="141402" y="7843"/>
                  </a:lnTo>
                  <a:lnTo>
                    <a:pt x="137177" y="7843"/>
                  </a:lnTo>
                  <a:lnTo>
                    <a:pt x="131584" y="7843"/>
                  </a:lnTo>
                  <a:lnTo>
                    <a:pt x="128848" y="7843"/>
                  </a:lnTo>
                  <a:cubicBezTo>
                    <a:pt x="128362" y="7843"/>
                    <a:pt x="127936" y="7964"/>
                    <a:pt x="127541" y="8177"/>
                  </a:cubicBezTo>
                  <a:cubicBezTo>
                    <a:pt x="127207" y="8329"/>
                    <a:pt x="126903" y="8572"/>
                    <a:pt x="126660" y="8846"/>
                  </a:cubicBezTo>
                  <a:cubicBezTo>
                    <a:pt x="126903" y="9119"/>
                    <a:pt x="127207" y="9363"/>
                    <a:pt x="127541" y="9514"/>
                  </a:cubicBezTo>
                  <a:cubicBezTo>
                    <a:pt x="127936" y="9727"/>
                    <a:pt x="128362" y="9849"/>
                    <a:pt x="128848" y="9849"/>
                  </a:cubicBezTo>
                  <a:lnTo>
                    <a:pt x="137177" y="9849"/>
                  </a:lnTo>
                  <a:lnTo>
                    <a:pt x="141402" y="9849"/>
                  </a:lnTo>
                  <a:lnTo>
                    <a:pt x="141402" y="9849"/>
                  </a:lnTo>
                  <a:lnTo>
                    <a:pt x="146508" y="9849"/>
                  </a:lnTo>
                  <a:cubicBezTo>
                    <a:pt x="147572" y="9849"/>
                    <a:pt x="148575" y="10274"/>
                    <a:pt x="149274" y="10973"/>
                  </a:cubicBezTo>
                  <a:cubicBezTo>
                    <a:pt x="150003" y="11703"/>
                    <a:pt x="150429" y="12676"/>
                    <a:pt x="150429" y="13770"/>
                  </a:cubicBezTo>
                  <a:cubicBezTo>
                    <a:pt x="150429" y="14834"/>
                    <a:pt x="150003" y="15837"/>
                    <a:pt x="149274" y="16536"/>
                  </a:cubicBezTo>
                  <a:cubicBezTo>
                    <a:pt x="148575" y="17235"/>
                    <a:pt x="147572" y="17691"/>
                    <a:pt x="146508" y="17691"/>
                  </a:cubicBezTo>
                  <a:cubicBezTo>
                    <a:pt x="145809" y="17691"/>
                    <a:pt x="145171" y="17417"/>
                    <a:pt x="144715" y="16931"/>
                  </a:cubicBezTo>
                  <a:cubicBezTo>
                    <a:pt x="144228" y="16475"/>
                    <a:pt x="143955" y="15837"/>
                    <a:pt x="143955" y="15138"/>
                  </a:cubicBezTo>
                  <a:cubicBezTo>
                    <a:pt x="143955" y="14439"/>
                    <a:pt x="144228" y="13800"/>
                    <a:pt x="144715" y="13344"/>
                  </a:cubicBezTo>
                  <a:cubicBezTo>
                    <a:pt x="144927" y="13101"/>
                    <a:pt x="145231" y="12919"/>
                    <a:pt x="145535" y="12797"/>
                  </a:cubicBezTo>
                  <a:cubicBezTo>
                    <a:pt x="145596" y="12311"/>
                    <a:pt x="145991" y="11946"/>
                    <a:pt x="146508" y="11946"/>
                  </a:cubicBezTo>
                  <a:cubicBezTo>
                    <a:pt x="147055" y="11946"/>
                    <a:pt x="147481" y="12372"/>
                    <a:pt x="147481" y="12919"/>
                  </a:cubicBezTo>
                  <a:cubicBezTo>
                    <a:pt x="147481" y="13466"/>
                    <a:pt x="147055" y="13891"/>
                    <a:pt x="146508" y="13891"/>
                  </a:cubicBezTo>
                  <a:cubicBezTo>
                    <a:pt x="146143" y="13891"/>
                    <a:pt x="145839" y="13709"/>
                    <a:pt x="145657" y="13436"/>
                  </a:cubicBezTo>
                  <a:cubicBezTo>
                    <a:pt x="145475" y="13527"/>
                    <a:pt x="145292" y="13648"/>
                    <a:pt x="145171" y="13800"/>
                  </a:cubicBezTo>
                  <a:cubicBezTo>
                    <a:pt x="144806" y="14135"/>
                    <a:pt x="144593" y="14621"/>
                    <a:pt x="144593" y="15138"/>
                  </a:cubicBezTo>
                  <a:cubicBezTo>
                    <a:pt x="144593" y="15654"/>
                    <a:pt x="144806" y="16141"/>
                    <a:pt x="145171" y="16475"/>
                  </a:cubicBezTo>
                  <a:cubicBezTo>
                    <a:pt x="145505" y="16840"/>
                    <a:pt x="145991" y="17053"/>
                    <a:pt x="146508" y="17053"/>
                  </a:cubicBezTo>
                  <a:cubicBezTo>
                    <a:pt x="147389" y="17053"/>
                    <a:pt x="148210" y="16688"/>
                    <a:pt x="148818" y="16080"/>
                  </a:cubicBezTo>
                  <a:cubicBezTo>
                    <a:pt x="149426" y="15472"/>
                    <a:pt x="149791" y="14651"/>
                    <a:pt x="149791" y="13770"/>
                  </a:cubicBezTo>
                  <a:cubicBezTo>
                    <a:pt x="149791" y="12858"/>
                    <a:pt x="149426" y="12037"/>
                    <a:pt x="148818" y="11429"/>
                  </a:cubicBezTo>
                  <a:cubicBezTo>
                    <a:pt x="148210" y="10852"/>
                    <a:pt x="147389" y="10487"/>
                    <a:pt x="146508" y="10487"/>
                  </a:cubicBezTo>
                  <a:lnTo>
                    <a:pt x="141402" y="10487"/>
                  </a:lnTo>
                  <a:lnTo>
                    <a:pt x="141371" y="10487"/>
                  </a:lnTo>
                  <a:lnTo>
                    <a:pt x="138848" y="10487"/>
                  </a:lnTo>
                  <a:cubicBezTo>
                    <a:pt x="138879" y="10518"/>
                    <a:pt x="138939" y="10548"/>
                    <a:pt x="138970" y="10578"/>
                  </a:cubicBezTo>
                  <a:cubicBezTo>
                    <a:pt x="139426" y="11034"/>
                    <a:pt x="139699" y="11673"/>
                    <a:pt x="139699" y="12372"/>
                  </a:cubicBezTo>
                  <a:cubicBezTo>
                    <a:pt x="139699" y="13071"/>
                    <a:pt x="139426" y="13709"/>
                    <a:pt x="138970" y="14165"/>
                  </a:cubicBezTo>
                  <a:cubicBezTo>
                    <a:pt x="138727" y="14408"/>
                    <a:pt x="138453" y="14591"/>
                    <a:pt x="138149" y="14743"/>
                  </a:cubicBezTo>
                  <a:cubicBezTo>
                    <a:pt x="138058" y="15198"/>
                    <a:pt x="137663" y="15563"/>
                    <a:pt x="137177" y="15563"/>
                  </a:cubicBezTo>
                  <a:cubicBezTo>
                    <a:pt x="136629" y="15563"/>
                    <a:pt x="136204" y="15138"/>
                    <a:pt x="136204" y="14591"/>
                  </a:cubicBezTo>
                  <a:cubicBezTo>
                    <a:pt x="136204" y="14074"/>
                    <a:pt x="136629" y="13618"/>
                    <a:pt x="137177" y="13618"/>
                  </a:cubicBezTo>
                  <a:cubicBezTo>
                    <a:pt x="137511" y="13618"/>
                    <a:pt x="137815" y="13800"/>
                    <a:pt x="137997" y="14074"/>
                  </a:cubicBezTo>
                  <a:cubicBezTo>
                    <a:pt x="138180" y="13983"/>
                    <a:pt x="138362" y="13861"/>
                    <a:pt x="138514" y="13709"/>
                  </a:cubicBezTo>
                  <a:cubicBezTo>
                    <a:pt x="138848" y="13375"/>
                    <a:pt x="139061" y="12888"/>
                    <a:pt x="139061" y="12372"/>
                  </a:cubicBezTo>
                  <a:cubicBezTo>
                    <a:pt x="139061" y="11855"/>
                    <a:pt x="138848" y="11369"/>
                    <a:pt x="138514" y="11034"/>
                  </a:cubicBezTo>
                  <a:cubicBezTo>
                    <a:pt x="138149" y="10700"/>
                    <a:pt x="137693" y="10487"/>
                    <a:pt x="137177" y="10487"/>
                  </a:cubicBezTo>
                  <a:lnTo>
                    <a:pt x="133134" y="10487"/>
                  </a:lnTo>
                  <a:lnTo>
                    <a:pt x="133164" y="10487"/>
                  </a:lnTo>
                  <a:cubicBezTo>
                    <a:pt x="133590" y="10913"/>
                    <a:pt x="133833" y="11490"/>
                    <a:pt x="133833" y="12098"/>
                  </a:cubicBezTo>
                  <a:cubicBezTo>
                    <a:pt x="133833" y="12736"/>
                    <a:pt x="133590" y="13284"/>
                    <a:pt x="133164" y="13709"/>
                  </a:cubicBezTo>
                  <a:cubicBezTo>
                    <a:pt x="132769" y="14104"/>
                    <a:pt x="132192" y="14378"/>
                    <a:pt x="131553" y="14378"/>
                  </a:cubicBezTo>
                  <a:lnTo>
                    <a:pt x="128848" y="14378"/>
                  </a:lnTo>
                  <a:cubicBezTo>
                    <a:pt x="127845" y="14378"/>
                    <a:pt x="126964" y="13952"/>
                    <a:pt x="126325" y="13314"/>
                  </a:cubicBezTo>
                  <a:cubicBezTo>
                    <a:pt x="125657" y="12676"/>
                    <a:pt x="125261" y="11764"/>
                    <a:pt x="125261" y="10791"/>
                  </a:cubicBezTo>
                  <a:cubicBezTo>
                    <a:pt x="125261" y="10396"/>
                    <a:pt x="125322" y="10031"/>
                    <a:pt x="125444" y="9666"/>
                  </a:cubicBezTo>
                  <a:cubicBezTo>
                    <a:pt x="125535" y="9363"/>
                    <a:pt x="125687" y="9089"/>
                    <a:pt x="125839" y="8846"/>
                  </a:cubicBezTo>
                  <a:cubicBezTo>
                    <a:pt x="125687" y="8603"/>
                    <a:pt x="125535" y="8329"/>
                    <a:pt x="125444" y="8025"/>
                  </a:cubicBezTo>
                  <a:cubicBezTo>
                    <a:pt x="125322" y="7660"/>
                    <a:pt x="125261" y="7296"/>
                    <a:pt x="125261" y="6900"/>
                  </a:cubicBezTo>
                  <a:cubicBezTo>
                    <a:pt x="125261" y="5928"/>
                    <a:pt x="125657" y="5016"/>
                    <a:pt x="126325" y="4378"/>
                  </a:cubicBezTo>
                  <a:cubicBezTo>
                    <a:pt x="126964" y="3709"/>
                    <a:pt x="127845" y="3314"/>
                    <a:pt x="128848" y="3314"/>
                  </a:cubicBezTo>
                  <a:close/>
                  <a:moveTo>
                    <a:pt x="128818" y="10487"/>
                  </a:moveTo>
                  <a:cubicBezTo>
                    <a:pt x="128818" y="10487"/>
                    <a:pt x="128818" y="10487"/>
                    <a:pt x="128787" y="10487"/>
                  </a:cubicBezTo>
                  <a:cubicBezTo>
                    <a:pt x="128240" y="10457"/>
                    <a:pt x="127723" y="10335"/>
                    <a:pt x="127237" y="10092"/>
                  </a:cubicBezTo>
                  <a:cubicBezTo>
                    <a:pt x="126872" y="9910"/>
                    <a:pt x="126538" y="9666"/>
                    <a:pt x="126264" y="9393"/>
                  </a:cubicBezTo>
                  <a:cubicBezTo>
                    <a:pt x="126173" y="9545"/>
                    <a:pt x="126112" y="9697"/>
                    <a:pt x="126052" y="9879"/>
                  </a:cubicBezTo>
                  <a:cubicBezTo>
                    <a:pt x="125960" y="10153"/>
                    <a:pt x="125900" y="10457"/>
                    <a:pt x="125900" y="10791"/>
                  </a:cubicBezTo>
                  <a:cubicBezTo>
                    <a:pt x="125900" y="11581"/>
                    <a:pt x="126234" y="12341"/>
                    <a:pt x="126781" y="12858"/>
                  </a:cubicBezTo>
                  <a:cubicBezTo>
                    <a:pt x="127298" y="13405"/>
                    <a:pt x="128027" y="13709"/>
                    <a:pt x="128848" y="13709"/>
                  </a:cubicBezTo>
                  <a:lnTo>
                    <a:pt x="131553" y="13709"/>
                  </a:lnTo>
                  <a:cubicBezTo>
                    <a:pt x="132009" y="13709"/>
                    <a:pt x="132435" y="13527"/>
                    <a:pt x="132708" y="13253"/>
                  </a:cubicBezTo>
                  <a:cubicBezTo>
                    <a:pt x="133012" y="12949"/>
                    <a:pt x="133195" y="12554"/>
                    <a:pt x="133195" y="12098"/>
                  </a:cubicBezTo>
                  <a:cubicBezTo>
                    <a:pt x="133195" y="11642"/>
                    <a:pt x="133012" y="11247"/>
                    <a:pt x="132708" y="10943"/>
                  </a:cubicBezTo>
                  <a:cubicBezTo>
                    <a:pt x="132435" y="10670"/>
                    <a:pt x="132009" y="10487"/>
                    <a:pt x="131553" y="10487"/>
                  </a:cubicBezTo>
                  <a:lnTo>
                    <a:pt x="128818" y="10487"/>
                  </a:lnTo>
                  <a:close/>
                  <a:moveTo>
                    <a:pt x="21582" y="3314"/>
                  </a:moveTo>
                  <a:lnTo>
                    <a:pt x="18846" y="3314"/>
                  </a:lnTo>
                  <a:cubicBezTo>
                    <a:pt x="18238" y="3314"/>
                    <a:pt x="17661" y="3587"/>
                    <a:pt x="17265" y="3982"/>
                  </a:cubicBezTo>
                  <a:cubicBezTo>
                    <a:pt x="16840" y="4408"/>
                    <a:pt x="16597" y="4955"/>
                    <a:pt x="16597" y="5593"/>
                  </a:cubicBezTo>
                  <a:cubicBezTo>
                    <a:pt x="16597" y="6201"/>
                    <a:pt x="16840" y="6779"/>
                    <a:pt x="17265" y="7174"/>
                  </a:cubicBezTo>
                  <a:lnTo>
                    <a:pt x="17296" y="7204"/>
                  </a:lnTo>
                  <a:lnTo>
                    <a:pt x="13253" y="7204"/>
                  </a:lnTo>
                  <a:cubicBezTo>
                    <a:pt x="12736" y="7204"/>
                    <a:pt x="12250" y="6992"/>
                    <a:pt x="11916" y="6657"/>
                  </a:cubicBezTo>
                  <a:cubicBezTo>
                    <a:pt x="11581" y="6293"/>
                    <a:pt x="11369" y="5837"/>
                    <a:pt x="11369" y="5320"/>
                  </a:cubicBezTo>
                  <a:cubicBezTo>
                    <a:pt x="11369" y="4803"/>
                    <a:pt x="11581" y="4317"/>
                    <a:pt x="11916" y="3982"/>
                  </a:cubicBezTo>
                  <a:cubicBezTo>
                    <a:pt x="12068" y="3831"/>
                    <a:pt x="12250" y="3709"/>
                    <a:pt x="12433" y="3618"/>
                  </a:cubicBezTo>
                  <a:cubicBezTo>
                    <a:pt x="12615" y="3891"/>
                    <a:pt x="12919" y="4074"/>
                    <a:pt x="13253" y="4074"/>
                  </a:cubicBezTo>
                  <a:cubicBezTo>
                    <a:pt x="13800" y="4074"/>
                    <a:pt x="14226" y="3618"/>
                    <a:pt x="14226" y="3101"/>
                  </a:cubicBezTo>
                  <a:cubicBezTo>
                    <a:pt x="14226" y="2554"/>
                    <a:pt x="13800" y="2098"/>
                    <a:pt x="13253" y="2098"/>
                  </a:cubicBezTo>
                  <a:cubicBezTo>
                    <a:pt x="12767" y="2098"/>
                    <a:pt x="12372" y="2493"/>
                    <a:pt x="12281" y="2949"/>
                  </a:cubicBezTo>
                  <a:cubicBezTo>
                    <a:pt x="11977" y="3101"/>
                    <a:pt x="11703" y="3283"/>
                    <a:pt x="11460" y="3527"/>
                  </a:cubicBezTo>
                  <a:cubicBezTo>
                    <a:pt x="11004" y="3982"/>
                    <a:pt x="10730" y="4621"/>
                    <a:pt x="10730" y="5320"/>
                  </a:cubicBezTo>
                  <a:cubicBezTo>
                    <a:pt x="10730" y="6019"/>
                    <a:pt x="11004" y="6657"/>
                    <a:pt x="11460" y="7113"/>
                  </a:cubicBezTo>
                  <a:cubicBezTo>
                    <a:pt x="11490" y="7144"/>
                    <a:pt x="11551" y="7174"/>
                    <a:pt x="11581" y="7204"/>
                  </a:cubicBezTo>
                  <a:lnTo>
                    <a:pt x="9028" y="7204"/>
                  </a:lnTo>
                  <a:lnTo>
                    <a:pt x="3922" y="7204"/>
                  </a:lnTo>
                  <a:cubicBezTo>
                    <a:pt x="3040" y="7204"/>
                    <a:pt x="2220" y="6840"/>
                    <a:pt x="1612" y="6232"/>
                  </a:cubicBezTo>
                  <a:cubicBezTo>
                    <a:pt x="1004" y="5654"/>
                    <a:pt x="639" y="4834"/>
                    <a:pt x="639" y="3922"/>
                  </a:cubicBezTo>
                  <a:cubicBezTo>
                    <a:pt x="639" y="3010"/>
                    <a:pt x="1004" y="2189"/>
                    <a:pt x="1612" y="1612"/>
                  </a:cubicBezTo>
                  <a:cubicBezTo>
                    <a:pt x="2220" y="1004"/>
                    <a:pt x="3040" y="639"/>
                    <a:pt x="3922" y="639"/>
                  </a:cubicBezTo>
                  <a:cubicBezTo>
                    <a:pt x="4438" y="639"/>
                    <a:pt x="4925" y="852"/>
                    <a:pt x="5259" y="1186"/>
                  </a:cubicBezTo>
                  <a:cubicBezTo>
                    <a:pt x="5624" y="1551"/>
                    <a:pt x="5837" y="2007"/>
                    <a:pt x="5837" y="2554"/>
                  </a:cubicBezTo>
                  <a:cubicBezTo>
                    <a:pt x="5837" y="3071"/>
                    <a:pt x="5624" y="3527"/>
                    <a:pt x="5259" y="3891"/>
                  </a:cubicBezTo>
                  <a:cubicBezTo>
                    <a:pt x="5138" y="4043"/>
                    <a:pt x="4955" y="4165"/>
                    <a:pt x="4773" y="4256"/>
                  </a:cubicBezTo>
                  <a:cubicBezTo>
                    <a:pt x="4590" y="3982"/>
                    <a:pt x="4286" y="3800"/>
                    <a:pt x="3922" y="3800"/>
                  </a:cubicBezTo>
                  <a:cubicBezTo>
                    <a:pt x="3405" y="3800"/>
                    <a:pt x="2949" y="4226"/>
                    <a:pt x="2949" y="4773"/>
                  </a:cubicBezTo>
                  <a:cubicBezTo>
                    <a:pt x="2949" y="5289"/>
                    <a:pt x="3405" y="5745"/>
                    <a:pt x="3922" y="5745"/>
                  </a:cubicBezTo>
                  <a:cubicBezTo>
                    <a:pt x="4438" y="5745"/>
                    <a:pt x="4834" y="5381"/>
                    <a:pt x="4894" y="4894"/>
                  </a:cubicBezTo>
                  <a:cubicBezTo>
                    <a:pt x="5198" y="4773"/>
                    <a:pt x="5502" y="4560"/>
                    <a:pt x="5715" y="4347"/>
                  </a:cubicBezTo>
                  <a:cubicBezTo>
                    <a:pt x="6201" y="3891"/>
                    <a:pt x="6475" y="3253"/>
                    <a:pt x="6475" y="2554"/>
                  </a:cubicBezTo>
                  <a:cubicBezTo>
                    <a:pt x="6475" y="1855"/>
                    <a:pt x="6201" y="1216"/>
                    <a:pt x="5715" y="730"/>
                  </a:cubicBezTo>
                  <a:cubicBezTo>
                    <a:pt x="5259" y="274"/>
                    <a:pt x="4621" y="1"/>
                    <a:pt x="3922" y="1"/>
                  </a:cubicBezTo>
                  <a:cubicBezTo>
                    <a:pt x="2858" y="1"/>
                    <a:pt x="1855" y="426"/>
                    <a:pt x="1156" y="1156"/>
                  </a:cubicBezTo>
                  <a:cubicBezTo>
                    <a:pt x="457" y="1855"/>
                    <a:pt x="1" y="2858"/>
                    <a:pt x="1" y="3922"/>
                  </a:cubicBezTo>
                  <a:cubicBezTo>
                    <a:pt x="1" y="5016"/>
                    <a:pt x="457" y="5989"/>
                    <a:pt x="1156" y="6688"/>
                  </a:cubicBezTo>
                  <a:cubicBezTo>
                    <a:pt x="1855" y="7417"/>
                    <a:pt x="2858" y="7843"/>
                    <a:pt x="3922" y="7843"/>
                  </a:cubicBezTo>
                  <a:lnTo>
                    <a:pt x="9028" y="7843"/>
                  </a:lnTo>
                  <a:lnTo>
                    <a:pt x="13253" y="7843"/>
                  </a:lnTo>
                  <a:lnTo>
                    <a:pt x="18846" y="7843"/>
                  </a:lnTo>
                  <a:lnTo>
                    <a:pt x="21582" y="7843"/>
                  </a:lnTo>
                  <a:cubicBezTo>
                    <a:pt x="22068" y="7843"/>
                    <a:pt x="22494" y="7964"/>
                    <a:pt x="22889" y="8177"/>
                  </a:cubicBezTo>
                  <a:cubicBezTo>
                    <a:pt x="23223" y="8329"/>
                    <a:pt x="23527" y="8572"/>
                    <a:pt x="23770" y="8846"/>
                  </a:cubicBezTo>
                  <a:cubicBezTo>
                    <a:pt x="23527" y="9119"/>
                    <a:pt x="23223" y="9363"/>
                    <a:pt x="22889" y="9514"/>
                  </a:cubicBezTo>
                  <a:cubicBezTo>
                    <a:pt x="22494" y="9727"/>
                    <a:pt x="22068" y="9849"/>
                    <a:pt x="21582" y="9849"/>
                  </a:cubicBezTo>
                  <a:lnTo>
                    <a:pt x="13253" y="9849"/>
                  </a:lnTo>
                  <a:lnTo>
                    <a:pt x="9028" y="9849"/>
                  </a:lnTo>
                  <a:lnTo>
                    <a:pt x="9028" y="9849"/>
                  </a:lnTo>
                  <a:lnTo>
                    <a:pt x="3922" y="9849"/>
                  </a:lnTo>
                  <a:cubicBezTo>
                    <a:pt x="2858" y="9849"/>
                    <a:pt x="1855" y="10274"/>
                    <a:pt x="1156" y="10973"/>
                  </a:cubicBezTo>
                  <a:cubicBezTo>
                    <a:pt x="457" y="11703"/>
                    <a:pt x="1" y="12676"/>
                    <a:pt x="1" y="13770"/>
                  </a:cubicBezTo>
                  <a:cubicBezTo>
                    <a:pt x="1" y="14834"/>
                    <a:pt x="426" y="15837"/>
                    <a:pt x="1156" y="16536"/>
                  </a:cubicBezTo>
                  <a:cubicBezTo>
                    <a:pt x="1855" y="17235"/>
                    <a:pt x="2858" y="17691"/>
                    <a:pt x="3922" y="17691"/>
                  </a:cubicBezTo>
                  <a:cubicBezTo>
                    <a:pt x="4621" y="17691"/>
                    <a:pt x="5259" y="17417"/>
                    <a:pt x="5715" y="16931"/>
                  </a:cubicBezTo>
                  <a:cubicBezTo>
                    <a:pt x="6201" y="16475"/>
                    <a:pt x="6475" y="15837"/>
                    <a:pt x="6475" y="15138"/>
                  </a:cubicBezTo>
                  <a:cubicBezTo>
                    <a:pt x="6475" y="14439"/>
                    <a:pt x="6201" y="13800"/>
                    <a:pt x="5715" y="13344"/>
                  </a:cubicBezTo>
                  <a:cubicBezTo>
                    <a:pt x="5502" y="13101"/>
                    <a:pt x="5198" y="12919"/>
                    <a:pt x="4894" y="12797"/>
                  </a:cubicBezTo>
                  <a:cubicBezTo>
                    <a:pt x="4834" y="12311"/>
                    <a:pt x="4438" y="11946"/>
                    <a:pt x="3922" y="11946"/>
                  </a:cubicBezTo>
                  <a:cubicBezTo>
                    <a:pt x="3375" y="11946"/>
                    <a:pt x="2949" y="12372"/>
                    <a:pt x="2949" y="12919"/>
                  </a:cubicBezTo>
                  <a:cubicBezTo>
                    <a:pt x="2949" y="13466"/>
                    <a:pt x="3375" y="13891"/>
                    <a:pt x="3922" y="13891"/>
                  </a:cubicBezTo>
                  <a:cubicBezTo>
                    <a:pt x="4286" y="13891"/>
                    <a:pt x="4590" y="13709"/>
                    <a:pt x="4773" y="13436"/>
                  </a:cubicBezTo>
                  <a:cubicBezTo>
                    <a:pt x="4955" y="13527"/>
                    <a:pt x="5138" y="13648"/>
                    <a:pt x="5259" y="13800"/>
                  </a:cubicBezTo>
                  <a:cubicBezTo>
                    <a:pt x="5624" y="14135"/>
                    <a:pt x="5837" y="14621"/>
                    <a:pt x="5837" y="15138"/>
                  </a:cubicBezTo>
                  <a:cubicBezTo>
                    <a:pt x="5837" y="15654"/>
                    <a:pt x="5624" y="16141"/>
                    <a:pt x="5259" y="16475"/>
                  </a:cubicBezTo>
                  <a:cubicBezTo>
                    <a:pt x="4925" y="16840"/>
                    <a:pt x="4438" y="17053"/>
                    <a:pt x="3922" y="17053"/>
                  </a:cubicBezTo>
                  <a:cubicBezTo>
                    <a:pt x="3040" y="17053"/>
                    <a:pt x="2220" y="16688"/>
                    <a:pt x="1612" y="16080"/>
                  </a:cubicBezTo>
                  <a:cubicBezTo>
                    <a:pt x="1004" y="15472"/>
                    <a:pt x="639" y="14651"/>
                    <a:pt x="639" y="13770"/>
                  </a:cubicBezTo>
                  <a:cubicBezTo>
                    <a:pt x="639" y="12858"/>
                    <a:pt x="1004" y="12037"/>
                    <a:pt x="1612" y="11429"/>
                  </a:cubicBezTo>
                  <a:cubicBezTo>
                    <a:pt x="2220" y="10852"/>
                    <a:pt x="3040" y="10487"/>
                    <a:pt x="3922" y="10487"/>
                  </a:cubicBezTo>
                  <a:lnTo>
                    <a:pt x="9028" y="10487"/>
                  </a:lnTo>
                  <a:lnTo>
                    <a:pt x="9059" y="10487"/>
                  </a:lnTo>
                  <a:lnTo>
                    <a:pt x="11581" y="10487"/>
                  </a:lnTo>
                  <a:cubicBezTo>
                    <a:pt x="11521" y="10518"/>
                    <a:pt x="11490" y="10548"/>
                    <a:pt x="11460" y="10578"/>
                  </a:cubicBezTo>
                  <a:cubicBezTo>
                    <a:pt x="11004" y="11034"/>
                    <a:pt x="10730" y="11673"/>
                    <a:pt x="10730" y="12372"/>
                  </a:cubicBezTo>
                  <a:cubicBezTo>
                    <a:pt x="10730" y="13071"/>
                    <a:pt x="11004" y="13709"/>
                    <a:pt x="11460" y="14165"/>
                  </a:cubicBezTo>
                  <a:cubicBezTo>
                    <a:pt x="11703" y="14408"/>
                    <a:pt x="11977" y="14591"/>
                    <a:pt x="12281" y="14743"/>
                  </a:cubicBezTo>
                  <a:cubicBezTo>
                    <a:pt x="12372" y="15198"/>
                    <a:pt x="12767" y="15563"/>
                    <a:pt x="13253" y="15563"/>
                  </a:cubicBezTo>
                  <a:cubicBezTo>
                    <a:pt x="13800" y="15563"/>
                    <a:pt x="14226" y="15138"/>
                    <a:pt x="14226" y="14591"/>
                  </a:cubicBezTo>
                  <a:cubicBezTo>
                    <a:pt x="14226" y="14074"/>
                    <a:pt x="13800" y="13618"/>
                    <a:pt x="13253" y="13618"/>
                  </a:cubicBezTo>
                  <a:cubicBezTo>
                    <a:pt x="12919" y="13618"/>
                    <a:pt x="12615" y="13800"/>
                    <a:pt x="12433" y="14074"/>
                  </a:cubicBezTo>
                  <a:cubicBezTo>
                    <a:pt x="12250" y="13983"/>
                    <a:pt x="12068" y="13861"/>
                    <a:pt x="11916" y="13709"/>
                  </a:cubicBezTo>
                  <a:cubicBezTo>
                    <a:pt x="11581" y="13375"/>
                    <a:pt x="11369" y="12888"/>
                    <a:pt x="11369" y="12372"/>
                  </a:cubicBezTo>
                  <a:cubicBezTo>
                    <a:pt x="11369" y="11855"/>
                    <a:pt x="11581" y="11369"/>
                    <a:pt x="11916" y="11034"/>
                  </a:cubicBezTo>
                  <a:cubicBezTo>
                    <a:pt x="12250" y="10700"/>
                    <a:pt x="12736" y="10487"/>
                    <a:pt x="13253" y="10487"/>
                  </a:cubicBezTo>
                  <a:lnTo>
                    <a:pt x="17265" y="10487"/>
                  </a:lnTo>
                  <a:lnTo>
                    <a:pt x="17265" y="10487"/>
                  </a:lnTo>
                  <a:cubicBezTo>
                    <a:pt x="16840" y="10913"/>
                    <a:pt x="16597" y="11490"/>
                    <a:pt x="16597" y="12098"/>
                  </a:cubicBezTo>
                  <a:cubicBezTo>
                    <a:pt x="16597" y="12736"/>
                    <a:pt x="16840" y="13284"/>
                    <a:pt x="17265" y="13709"/>
                  </a:cubicBezTo>
                  <a:cubicBezTo>
                    <a:pt x="17661" y="14104"/>
                    <a:pt x="18238" y="14378"/>
                    <a:pt x="18846" y="14378"/>
                  </a:cubicBezTo>
                  <a:lnTo>
                    <a:pt x="21582" y="14378"/>
                  </a:lnTo>
                  <a:cubicBezTo>
                    <a:pt x="22585" y="14378"/>
                    <a:pt x="23466" y="13952"/>
                    <a:pt x="24104" y="13314"/>
                  </a:cubicBezTo>
                  <a:cubicBezTo>
                    <a:pt x="24773" y="12676"/>
                    <a:pt x="25168" y="11764"/>
                    <a:pt x="25168" y="10791"/>
                  </a:cubicBezTo>
                  <a:cubicBezTo>
                    <a:pt x="25168" y="10396"/>
                    <a:pt x="25108" y="10031"/>
                    <a:pt x="24986" y="9666"/>
                  </a:cubicBezTo>
                  <a:cubicBezTo>
                    <a:pt x="24895" y="9363"/>
                    <a:pt x="24743" y="9089"/>
                    <a:pt x="24591" y="8846"/>
                  </a:cubicBezTo>
                  <a:cubicBezTo>
                    <a:pt x="24743" y="8603"/>
                    <a:pt x="24895" y="8329"/>
                    <a:pt x="24986" y="8025"/>
                  </a:cubicBezTo>
                  <a:cubicBezTo>
                    <a:pt x="25108" y="7660"/>
                    <a:pt x="25168" y="7296"/>
                    <a:pt x="25168" y="6900"/>
                  </a:cubicBezTo>
                  <a:cubicBezTo>
                    <a:pt x="25168" y="5928"/>
                    <a:pt x="24773" y="5016"/>
                    <a:pt x="24104" y="4378"/>
                  </a:cubicBezTo>
                  <a:cubicBezTo>
                    <a:pt x="23466" y="3709"/>
                    <a:pt x="22585" y="3314"/>
                    <a:pt x="21582" y="3314"/>
                  </a:cubicBezTo>
                  <a:close/>
                  <a:moveTo>
                    <a:pt x="21612" y="10487"/>
                  </a:moveTo>
                  <a:cubicBezTo>
                    <a:pt x="21612" y="10487"/>
                    <a:pt x="21612" y="10487"/>
                    <a:pt x="21642" y="10487"/>
                  </a:cubicBezTo>
                  <a:cubicBezTo>
                    <a:pt x="22190" y="10457"/>
                    <a:pt x="22706" y="10335"/>
                    <a:pt x="23193" y="10092"/>
                  </a:cubicBezTo>
                  <a:cubicBezTo>
                    <a:pt x="23557" y="9910"/>
                    <a:pt x="23892" y="9666"/>
                    <a:pt x="24165" y="9393"/>
                  </a:cubicBezTo>
                  <a:cubicBezTo>
                    <a:pt x="24256" y="9545"/>
                    <a:pt x="24317" y="9697"/>
                    <a:pt x="24378" y="9879"/>
                  </a:cubicBezTo>
                  <a:cubicBezTo>
                    <a:pt x="24469" y="10153"/>
                    <a:pt x="24530" y="10457"/>
                    <a:pt x="24530" y="10791"/>
                  </a:cubicBezTo>
                  <a:cubicBezTo>
                    <a:pt x="24530" y="11581"/>
                    <a:pt x="24196" y="12341"/>
                    <a:pt x="23649" y="12858"/>
                  </a:cubicBezTo>
                  <a:cubicBezTo>
                    <a:pt x="23132" y="13405"/>
                    <a:pt x="22402" y="13709"/>
                    <a:pt x="21582" y="13709"/>
                  </a:cubicBezTo>
                  <a:lnTo>
                    <a:pt x="18876" y="13709"/>
                  </a:lnTo>
                  <a:cubicBezTo>
                    <a:pt x="18420" y="13709"/>
                    <a:pt x="17995" y="13527"/>
                    <a:pt x="17721" y="13253"/>
                  </a:cubicBezTo>
                  <a:cubicBezTo>
                    <a:pt x="17417" y="12949"/>
                    <a:pt x="17235" y="12554"/>
                    <a:pt x="17235" y="12098"/>
                  </a:cubicBezTo>
                  <a:cubicBezTo>
                    <a:pt x="17235" y="11642"/>
                    <a:pt x="17417" y="11247"/>
                    <a:pt x="17721" y="10943"/>
                  </a:cubicBezTo>
                  <a:cubicBezTo>
                    <a:pt x="17995" y="10670"/>
                    <a:pt x="18420" y="10487"/>
                    <a:pt x="18876" y="10487"/>
                  </a:cubicBezTo>
                  <a:lnTo>
                    <a:pt x="21612" y="104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4485125" y="4874225"/>
              <a:ext cx="2368600" cy="8400"/>
            </a:xfrm>
            <a:custGeom>
              <a:rect b="b" l="l" r="r" t="t"/>
              <a:pathLst>
                <a:path extrusionOk="0" h="336" w="94744">
                  <a:moveTo>
                    <a:pt x="94531" y="335"/>
                  </a:moveTo>
                  <a:cubicBezTo>
                    <a:pt x="94683" y="335"/>
                    <a:pt x="94744" y="153"/>
                    <a:pt x="94652" y="61"/>
                  </a:cubicBezTo>
                  <a:cubicBezTo>
                    <a:pt x="94622" y="31"/>
                    <a:pt x="94561" y="1"/>
                    <a:pt x="94531" y="1"/>
                  </a:cubicBezTo>
                  <a:lnTo>
                    <a:pt x="94196" y="1"/>
                  </a:lnTo>
                  <a:cubicBezTo>
                    <a:pt x="94075" y="1"/>
                    <a:pt x="93984" y="183"/>
                    <a:pt x="94105" y="274"/>
                  </a:cubicBezTo>
                  <a:cubicBezTo>
                    <a:pt x="94136" y="305"/>
                    <a:pt x="94166" y="335"/>
                    <a:pt x="94196" y="335"/>
                  </a:cubicBezTo>
                  <a:close/>
                  <a:moveTo>
                    <a:pt x="213" y="1"/>
                  </a:moveTo>
                  <a:cubicBezTo>
                    <a:pt x="61" y="1"/>
                    <a:pt x="0" y="183"/>
                    <a:pt x="91" y="274"/>
                  </a:cubicBezTo>
                  <a:cubicBezTo>
                    <a:pt x="122" y="305"/>
                    <a:pt x="183" y="335"/>
                    <a:pt x="213" y="335"/>
                  </a:cubicBezTo>
                  <a:lnTo>
                    <a:pt x="426" y="335"/>
                  </a:lnTo>
                  <a:cubicBezTo>
                    <a:pt x="578" y="335"/>
                    <a:pt x="638" y="153"/>
                    <a:pt x="547" y="61"/>
                  </a:cubicBezTo>
                  <a:cubicBezTo>
                    <a:pt x="517" y="31"/>
                    <a:pt x="486" y="1"/>
                    <a:pt x="426" y="1"/>
                  </a:cubicBezTo>
                  <a:close/>
                  <a:moveTo>
                    <a:pt x="1398" y="1"/>
                  </a:moveTo>
                  <a:cubicBezTo>
                    <a:pt x="1246" y="1"/>
                    <a:pt x="1186" y="183"/>
                    <a:pt x="1277" y="274"/>
                  </a:cubicBezTo>
                  <a:cubicBezTo>
                    <a:pt x="1307" y="305"/>
                    <a:pt x="1338" y="335"/>
                    <a:pt x="1398" y="335"/>
                  </a:cubicBezTo>
                  <a:lnTo>
                    <a:pt x="1702" y="335"/>
                  </a:lnTo>
                  <a:cubicBezTo>
                    <a:pt x="1854" y="335"/>
                    <a:pt x="1945" y="153"/>
                    <a:pt x="1824" y="61"/>
                  </a:cubicBezTo>
                  <a:cubicBezTo>
                    <a:pt x="1794" y="31"/>
                    <a:pt x="1763" y="1"/>
                    <a:pt x="1702" y="1"/>
                  </a:cubicBezTo>
                  <a:close/>
                  <a:moveTo>
                    <a:pt x="2675" y="1"/>
                  </a:moveTo>
                  <a:cubicBezTo>
                    <a:pt x="2553" y="1"/>
                    <a:pt x="2462" y="183"/>
                    <a:pt x="2553" y="274"/>
                  </a:cubicBezTo>
                  <a:cubicBezTo>
                    <a:pt x="2614" y="305"/>
                    <a:pt x="2645" y="335"/>
                    <a:pt x="2675" y="335"/>
                  </a:cubicBezTo>
                  <a:lnTo>
                    <a:pt x="3009" y="335"/>
                  </a:lnTo>
                  <a:cubicBezTo>
                    <a:pt x="3161" y="335"/>
                    <a:pt x="3222" y="153"/>
                    <a:pt x="3131" y="61"/>
                  </a:cubicBezTo>
                  <a:cubicBezTo>
                    <a:pt x="3101" y="31"/>
                    <a:pt x="3040" y="1"/>
                    <a:pt x="3009" y="1"/>
                  </a:cubicBezTo>
                  <a:close/>
                  <a:moveTo>
                    <a:pt x="3982" y="1"/>
                  </a:moveTo>
                  <a:cubicBezTo>
                    <a:pt x="3830" y="1"/>
                    <a:pt x="3769" y="183"/>
                    <a:pt x="3860" y="274"/>
                  </a:cubicBezTo>
                  <a:cubicBezTo>
                    <a:pt x="3891" y="305"/>
                    <a:pt x="3921" y="335"/>
                    <a:pt x="3982" y="335"/>
                  </a:cubicBezTo>
                  <a:lnTo>
                    <a:pt x="4286" y="335"/>
                  </a:lnTo>
                  <a:cubicBezTo>
                    <a:pt x="4438" y="335"/>
                    <a:pt x="4499" y="153"/>
                    <a:pt x="4408" y="61"/>
                  </a:cubicBezTo>
                  <a:cubicBezTo>
                    <a:pt x="4377" y="31"/>
                    <a:pt x="4347" y="1"/>
                    <a:pt x="4286" y="1"/>
                  </a:cubicBezTo>
                  <a:close/>
                  <a:moveTo>
                    <a:pt x="5259" y="1"/>
                  </a:moveTo>
                  <a:cubicBezTo>
                    <a:pt x="5107" y="1"/>
                    <a:pt x="5046" y="183"/>
                    <a:pt x="5137" y="274"/>
                  </a:cubicBezTo>
                  <a:cubicBezTo>
                    <a:pt x="5167" y="305"/>
                    <a:pt x="5228" y="335"/>
                    <a:pt x="5259" y="335"/>
                  </a:cubicBezTo>
                  <a:lnTo>
                    <a:pt x="5593" y="335"/>
                  </a:lnTo>
                  <a:cubicBezTo>
                    <a:pt x="5715" y="335"/>
                    <a:pt x="5806" y="153"/>
                    <a:pt x="5684" y="61"/>
                  </a:cubicBezTo>
                  <a:cubicBezTo>
                    <a:pt x="5654" y="31"/>
                    <a:pt x="5623" y="1"/>
                    <a:pt x="5593" y="1"/>
                  </a:cubicBezTo>
                  <a:close/>
                  <a:moveTo>
                    <a:pt x="6566" y="1"/>
                  </a:moveTo>
                  <a:cubicBezTo>
                    <a:pt x="6414" y="1"/>
                    <a:pt x="6322" y="183"/>
                    <a:pt x="6444" y="274"/>
                  </a:cubicBezTo>
                  <a:cubicBezTo>
                    <a:pt x="6474" y="305"/>
                    <a:pt x="6505" y="335"/>
                    <a:pt x="6566" y="335"/>
                  </a:cubicBezTo>
                  <a:lnTo>
                    <a:pt x="6870" y="335"/>
                  </a:lnTo>
                  <a:cubicBezTo>
                    <a:pt x="7022" y="335"/>
                    <a:pt x="7082" y="153"/>
                    <a:pt x="6991" y="61"/>
                  </a:cubicBezTo>
                  <a:cubicBezTo>
                    <a:pt x="6961" y="31"/>
                    <a:pt x="6930" y="1"/>
                    <a:pt x="6870" y="1"/>
                  </a:cubicBezTo>
                  <a:close/>
                  <a:moveTo>
                    <a:pt x="7842" y="1"/>
                  </a:moveTo>
                  <a:cubicBezTo>
                    <a:pt x="7690" y="1"/>
                    <a:pt x="7629" y="183"/>
                    <a:pt x="7721" y="274"/>
                  </a:cubicBezTo>
                  <a:cubicBezTo>
                    <a:pt x="7751" y="305"/>
                    <a:pt x="7781" y="335"/>
                    <a:pt x="7842" y="335"/>
                  </a:cubicBezTo>
                  <a:lnTo>
                    <a:pt x="8177" y="335"/>
                  </a:lnTo>
                  <a:cubicBezTo>
                    <a:pt x="8298" y="335"/>
                    <a:pt x="8389" y="153"/>
                    <a:pt x="8268" y="61"/>
                  </a:cubicBezTo>
                  <a:cubicBezTo>
                    <a:pt x="8237" y="31"/>
                    <a:pt x="8207" y="1"/>
                    <a:pt x="8177" y="1"/>
                  </a:cubicBezTo>
                  <a:close/>
                  <a:moveTo>
                    <a:pt x="9119" y="1"/>
                  </a:moveTo>
                  <a:cubicBezTo>
                    <a:pt x="8997" y="1"/>
                    <a:pt x="8906" y="183"/>
                    <a:pt x="9028" y="274"/>
                  </a:cubicBezTo>
                  <a:cubicBezTo>
                    <a:pt x="9058" y="305"/>
                    <a:pt x="9088" y="335"/>
                    <a:pt x="9119" y="335"/>
                  </a:cubicBezTo>
                  <a:lnTo>
                    <a:pt x="9453" y="335"/>
                  </a:lnTo>
                  <a:cubicBezTo>
                    <a:pt x="9605" y="335"/>
                    <a:pt x="9666" y="153"/>
                    <a:pt x="9575" y="61"/>
                  </a:cubicBezTo>
                  <a:cubicBezTo>
                    <a:pt x="9544" y="31"/>
                    <a:pt x="9484" y="1"/>
                    <a:pt x="9453" y="1"/>
                  </a:cubicBezTo>
                  <a:close/>
                  <a:moveTo>
                    <a:pt x="10426" y="1"/>
                  </a:moveTo>
                  <a:cubicBezTo>
                    <a:pt x="10274" y="1"/>
                    <a:pt x="10213" y="183"/>
                    <a:pt x="10304" y="274"/>
                  </a:cubicBezTo>
                  <a:cubicBezTo>
                    <a:pt x="10335" y="305"/>
                    <a:pt x="10365" y="335"/>
                    <a:pt x="10426" y="335"/>
                  </a:cubicBezTo>
                  <a:lnTo>
                    <a:pt x="10730" y="335"/>
                  </a:lnTo>
                  <a:cubicBezTo>
                    <a:pt x="10882" y="335"/>
                    <a:pt x="10943" y="153"/>
                    <a:pt x="10851" y="61"/>
                  </a:cubicBezTo>
                  <a:cubicBezTo>
                    <a:pt x="10821" y="31"/>
                    <a:pt x="10791" y="1"/>
                    <a:pt x="10730" y="1"/>
                  </a:cubicBezTo>
                  <a:close/>
                  <a:moveTo>
                    <a:pt x="11703" y="1"/>
                  </a:moveTo>
                  <a:cubicBezTo>
                    <a:pt x="11551" y="1"/>
                    <a:pt x="11490" y="183"/>
                    <a:pt x="11581" y="274"/>
                  </a:cubicBezTo>
                  <a:cubicBezTo>
                    <a:pt x="11611" y="305"/>
                    <a:pt x="11672" y="335"/>
                    <a:pt x="11703" y="335"/>
                  </a:cubicBezTo>
                  <a:lnTo>
                    <a:pt x="12037" y="335"/>
                  </a:lnTo>
                  <a:cubicBezTo>
                    <a:pt x="12158" y="335"/>
                    <a:pt x="12250" y="153"/>
                    <a:pt x="12158" y="61"/>
                  </a:cubicBezTo>
                  <a:cubicBezTo>
                    <a:pt x="12098" y="31"/>
                    <a:pt x="12067" y="1"/>
                    <a:pt x="12037" y="1"/>
                  </a:cubicBezTo>
                  <a:close/>
                  <a:moveTo>
                    <a:pt x="13010" y="1"/>
                  </a:moveTo>
                  <a:cubicBezTo>
                    <a:pt x="12858" y="1"/>
                    <a:pt x="12766" y="183"/>
                    <a:pt x="12888" y="274"/>
                  </a:cubicBezTo>
                  <a:cubicBezTo>
                    <a:pt x="12918" y="305"/>
                    <a:pt x="12949" y="335"/>
                    <a:pt x="13010" y="335"/>
                  </a:cubicBezTo>
                  <a:lnTo>
                    <a:pt x="13313" y="335"/>
                  </a:lnTo>
                  <a:cubicBezTo>
                    <a:pt x="13465" y="335"/>
                    <a:pt x="13526" y="153"/>
                    <a:pt x="13435" y="61"/>
                  </a:cubicBezTo>
                  <a:cubicBezTo>
                    <a:pt x="13405" y="31"/>
                    <a:pt x="13374" y="1"/>
                    <a:pt x="13313" y="1"/>
                  </a:cubicBezTo>
                  <a:close/>
                  <a:moveTo>
                    <a:pt x="14286" y="1"/>
                  </a:moveTo>
                  <a:cubicBezTo>
                    <a:pt x="14134" y="1"/>
                    <a:pt x="14073" y="183"/>
                    <a:pt x="14165" y="274"/>
                  </a:cubicBezTo>
                  <a:cubicBezTo>
                    <a:pt x="14195" y="305"/>
                    <a:pt x="14225" y="335"/>
                    <a:pt x="14286" y="335"/>
                  </a:cubicBezTo>
                  <a:lnTo>
                    <a:pt x="14620" y="335"/>
                  </a:lnTo>
                  <a:cubicBezTo>
                    <a:pt x="14742" y="335"/>
                    <a:pt x="14833" y="153"/>
                    <a:pt x="14712" y="61"/>
                  </a:cubicBezTo>
                  <a:cubicBezTo>
                    <a:pt x="14681" y="31"/>
                    <a:pt x="14651" y="1"/>
                    <a:pt x="14620" y="1"/>
                  </a:cubicBezTo>
                  <a:close/>
                  <a:moveTo>
                    <a:pt x="15563" y="1"/>
                  </a:moveTo>
                  <a:cubicBezTo>
                    <a:pt x="15441" y="1"/>
                    <a:pt x="15350" y="183"/>
                    <a:pt x="15472" y="274"/>
                  </a:cubicBezTo>
                  <a:cubicBezTo>
                    <a:pt x="15502" y="305"/>
                    <a:pt x="15532" y="335"/>
                    <a:pt x="15563" y="335"/>
                  </a:cubicBezTo>
                  <a:lnTo>
                    <a:pt x="15897" y="335"/>
                  </a:lnTo>
                  <a:cubicBezTo>
                    <a:pt x="16049" y="335"/>
                    <a:pt x="16110" y="153"/>
                    <a:pt x="16019" y="61"/>
                  </a:cubicBezTo>
                  <a:cubicBezTo>
                    <a:pt x="15988" y="31"/>
                    <a:pt x="15928" y="1"/>
                    <a:pt x="15897" y="1"/>
                  </a:cubicBezTo>
                  <a:close/>
                  <a:moveTo>
                    <a:pt x="16870" y="1"/>
                  </a:moveTo>
                  <a:cubicBezTo>
                    <a:pt x="16718" y="1"/>
                    <a:pt x="16657" y="183"/>
                    <a:pt x="16748" y="274"/>
                  </a:cubicBezTo>
                  <a:cubicBezTo>
                    <a:pt x="16779" y="305"/>
                    <a:pt x="16809" y="335"/>
                    <a:pt x="16870" y="335"/>
                  </a:cubicBezTo>
                  <a:lnTo>
                    <a:pt x="17174" y="335"/>
                  </a:lnTo>
                  <a:cubicBezTo>
                    <a:pt x="17326" y="335"/>
                    <a:pt x="17386" y="153"/>
                    <a:pt x="17295" y="61"/>
                  </a:cubicBezTo>
                  <a:cubicBezTo>
                    <a:pt x="17265" y="31"/>
                    <a:pt x="17235" y="1"/>
                    <a:pt x="17174" y="1"/>
                  </a:cubicBezTo>
                  <a:close/>
                  <a:moveTo>
                    <a:pt x="18146" y="1"/>
                  </a:moveTo>
                  <a:cubicBezTo>
                    <a:pt x="17994" y="1"/>
                    <a:pt x="17934" y="183"/>
                    <a:pt x="18025" y="274"/>
                  </a:cubicBezTo>
                  <a:cubicBezTo>
                    <a:pt x="18055" y="305"/>
                    <a:pt x="18116" y="335"/>
                    <a:pt x="18146" y="335"/>
                  </a:cubicBezTo>
                  <a:lnTo>
                    <a:pt x="18481" y="335"/>
                  </a:lnTo>
                  <a:cubicBezTo>
                    <a:pt x="18602" y="335"/>
                    <a:pt x="18694" y="153"/>
                    <a:pt x="18602" y="61"/>
                  </a:cubicBezTo>
                  <a:cubicBezTo>
                    <a:pt x="18572" y="31"/>
                    <a:pt x="18511" y="1"/>
                    <a:pt x="18481" y="1"/>
                  </a:cubicBezTo>
                  <a:close/>
                  <a:moveTo>
                    <a:pt x="19453" y="1"/>
                  </a:moveTo>
                  <a:cubicBezTo>
                    <a:pt x="19301" y="1"/>
                    <a:pt x="19241" y="183"/>
                    <a:pt x="19332" y="274"/>
                  </a:cubicBezTo>
                  <a:cubicBezTo>
                    <a:pt x="19362" y="305"/>
                    <a:pt x="19393" y="335"/>
                    <a:pt x="19453" y="335"/>
                  </a:cubicBezTo>
                  <a:lnTo>
                    <a:pt x="19757" y="335"/>
                  </a:lnTo>
                  <a:cubicBezTo>
                    <a:pt x="19909" y="335"/>
                    <a:pt x="19970" y="153"/>
                    <a:pt x="19879" y="61"/>
                  </a:cubicBezTo>
                  <a:cubicBezTo>
                    <a:pt x="19849" y="31"/>
                    <a:pt x="19818" y="1"/>
                    <a:pt x="19757" y="1"/>
                  </a:cubicBezTo>
                  <a:close/>
                  <a:moveTo>
                    <a:pt x="20730" y="1"/>
                  </a:moveTo>
                  <a:cubicBezTo>
                    <a:pt x="20578" y="1"/>
                    <a:pt x="20517" y="183"/>
                    <a:pt x="20608" y="274"/>
                  </a:cubicBezTo>
                  <a:cubicBezTo>
                    <a:pt x="20639" y="305"/>
                    <a:pt x="20700" y="335"/>
                    <a:pt x="20730" y="335"/>
                  </a:cubicBezTo>
                  <a:lnTo>
                    <a:pt x="21064" y="335"/>
                  </a:lnTo>
                  <a:cubicBezTo>
                    <a:pt x="21186" y="335"/>
                    <a:pt x="21277" y="153"/>
                    <a:pt x="21156" y="61"/>
                  </a:cubicBezTo>
                  <a:cubicBezTo>
                    <a:pt x="21125" y="31"/>
                    <a:pt x="21095" y="1"/>
                    <a:pt x="21064" y="1"/>
                  </a:cubicBezTo>
                  <a:close/>
                  <a:moveTo>
                    <a:pt x="22007" y="1"/>
                  </a:moveTo>
                  <a:cubicBezTo>
                    <a:pt x="21885" y="1"/>
                    <a:pt x="21794" y="183"/>
                    <a:pt x="21915" y="274"/>
                  </a:cubicBezTo>
                  <a:cubicBezTo>
                    <a:pt x="21946" y="305"/>
                    <a:pt x="21976" y="335"/>
                    <a:pt x="22007" y="335"/>
                  </a:cubicBezTo>
                  <a:lnTo>
                    <a:pt x="22341" y="335"/>
                  </a:lnTo>
                  <a:cubicBezTo>
                    <a:pt x="22493" y="335"/>
                    <a:pt x="22554" y="153"/>
                    <a:pt x="22463" y="61"/>
                  </a:cubicBezTo>
                  <a:cubicBezTo>
                    <a:pt x="22432" y="31"/>
                    <a:pt x="22402" y="1"/>
                    <a:pt x="22341" y="1"/>
                  </a:cubicBezTo>
                  <a:close/>
                  <a:moveTo>
                    <a:pt x="23314" y="1"/>
                  </a:moveTo>
                  <a:cubicBezTo>
                    <a:pt x="23162" y="1"/>
                    <a:pt x="23101" y="183"/>
                    <a:pt x="23192" y="274"/>
                  </a:cubicBezTo>
                  <a:cubicBezTo>
                    <a:pt x="23222" y="305"/>
                    <a:pt x="23253" y="335"/>
                    <a:pt x="23314" y="335"/>
                  </a:cubicBezTo>
                  <a:lnTo>
                    <a:pt x="23618" y="335"/>
                  </a:lnTo>
                  <a:cubicBezTo>
                    <a:pt x="23770" y="335"/>
                    <a:pt x="23861" y="153"/>
                    <a:pt x="23739" y="61"/>
                  </a:cubicBezTo>
                  <a:cubicBezTo>
                    <a:pt x="23709" y="31"/>
                    <a:pt x="23678" y="1"/>
                    <a:pt x="23618" y="1"/>
                  </a:cubicBezTo>
                  <a:close/>
                  <a:moveTo>
                    <a:pt x="24590" y="1"/>
                  </a:moveTo>
                  <a:cubicBezTo>
                    <a:pt x="24469" y="1"/>
                    <a:pt x="24378" y="183"/>
                    <a:pt x="24469" y="274"/>
                  </a:cubicBezTo>
                  <a:cubicBezTo>
                    <a:pt x="24529" y="305"/>
                    <a:pt x="24560" y="335"/>
                    <a:pt x="24590" y="335"/>
                  </a:cubicBezTo>
                  <a:lnTo>
                    <a:pt x="24925" y="335"/>
                  </a:lnTo>
                  <a:cubicBezTo>
                    <a:pt x="25077" y="335"/>
                    <a:pt x="25137" y="153"/>
                    <a:pt x="25046" y="61"/>
                  </a:cubicBezTo>
                  <a:cubicBezTo>
                    <a:pt x="25016" y="31"/>
                    <a:pt x="24955" y="1"/>
                    <a:pt x="24925" y="1"/>
                  </a:cubicBezTo>
                  <a:close/>
                  <a:moveTo>
                    <a:pt x="25897" y="1"/>
                  </a:moveTo>
                  <a:cubicBezTo>
                    <a:pt x="25745" y="1"/>
                    <a:pt x="25685" y="183"/>
                    <a:pt x="25776" y="274"/>
                  </a:cubicBezTo>
                  <a:cubicBezTo>
                    <a:pt x="25806" y="305"/>
                    <a:pt x="25837" y="335"/>
                    <a:pt x="25897" y="335"/>
                  </a:cubicBezTo>
                  <a:lnTo>
                    <a:pt x="26201" y="335"/>
                  </a:lnTo>
                  <a:cubicBezTo>
                    <a:pt x="26353" y="335"/>
                    <a:pt x="26414" y="153"/>
                    <a:pt x="26323" y="61"/>
                  </a:cubicBezTo>
                  <a:cubicBezTo>
                    <a:pt x="26292" y="31"/>
                    <a:pt x="26262" y="1"/>
                    <a:pt x="26201" y="1"/>
                  </a:cubicBezTo>
                  <a:close/>
                  <a:moveTo>
                    <a:pt x="27174" y="1"/>
                  </a:moveTo>
                  <a:cubicBezTo>
                    <a:pt x="27022" y="1"/>
                    <a:pt x="26961" y="183"/>
                    <a:pt x="27052" y="274"/>
                  </a:cubicBezTo>
                  <a:cubicBezTo>
                    <a:pt x="27083" y="305"/>
                    <a:pt x="27144" y="335"/>
                    <a:pt x="27174" y="335"/>
                  </a:cubicBezTo>
                  <a:lnTo>
                    <a:pt x="27508" y="335"/>
                  </a:lnTo>
                  <a:cubicBezTo>
                    <a:pt x="27630" y="335"/>
                    <a:pt x="27721" y="153"/>
                    <a:pt x="27599" y="61"/>
                  </a:cubicBezTo>
                  <a:cubicBezTo>
                    <a:pt x="27569" y="31"/>
                    <a:pt x="27539" y="1"/>
                    <a:pt x="27508" y="1"/>
                  </a:cubicBezTo>
                  <a:close/>
                  <a:moveTo>
                    <a:pt x="28451" y="1"/>
                  </a:moveTo>
                  <a:cubicBezTo>
                    <a:pt x="28329" y="1"/>
                    <a:pt x="28238" y="183"/>
                    <a:pt x="28359" y="274"/>
                  </a:cubicBezTo>
                  <a:cubicBezTo>
                    <a:pt x="28390" y="305"/>
                    <a:pt x="28420" y="335"/>
                    <a:pt x="28451" y="335"/>
                  </a:cubicBezTo>
                  <a:lnTo>
                    <a:pt x="28785" y="335"/>
                  </a:lnTo>
                  <a:cubicBezTo>
                    <a:pt x="28937" y="335"/>
                    <a:pt x="28998" y="153"/>
                    <a:pt x="28906" y="61"/>
                  </a:cubicBezTo>
                  <a:cubicBezTo>
                    <a:pt x="28876" y="31"/>
                    <a:pt x="28846" y="1"/>
                    <a:pt x="28785" y="1"/>
                  </a:cubicBezTo>
                  <a:close/>
                  <a:moveTo>
                    <a:pt x="29758" y="1"/>
                  </a:moveTo>
                  <a:cubicBezTo>
                    <a:pt x="29606" y="1"/>
                    <a:pt x="29545" y="183"/>
                    <a:pt x="29636" y="274"/>
                  </a:cubicBezTo>
                  <a:cubicBezTo>
                    <a:pt x="29666" y="305"/>
                    <a:pt x="29697" y="335"/>
                    <a:pt x="29758" y="335"/>
                  </a:cubicBezTo>
                  <a:lnTo>
                    <a:pt x="30062" y="335"/>
                  </a:lnTo>
                  <a:cubicBezTo>
                    <a:pt x="30213" y="335"/>
                    <a:pt x="30305" y="153"/>
                    <a:pt x="30183" y="61"/>
                  </a:cubicBezTo>
                  <a:cubicBezTo>
                    <a:pt x="30153" y="31"/>
                    <a:pt x="30122" y="1"/>
                    <a:pt x="30062" y="1"/>
                  </a:cubicBezTo>
                  <a:close/>
                  <a:moveTo>
                    <a:pt x="31034" y="1"/>
                  </a:moveTo>
                  <a:cubicBezTo>
                    <a:pt x="30913" y="1"/>
                    <a:pt x="30821" y="183"/>
                    <a:pt x="30943" y="274"/>
                  </a:cubicBezTo>
                  <a:cubicBezTo>
                    <a:pt x="30973" y="305"/>
                    <a:pt x="31004" y="335"/>
                    <a:pt x="31034" y="335"/>
                  </a:cubicBezTo>
                  <a:lnTo>
                    <a:pt x="31369" y="335"/>
                  </a:lnTo>
                  <a:cubicBezTo>
                    <a:pt x="31521" y="335"/>
                    <a:pt x="31581" y="153"/>
                    <a:pt x="31490" y="61"/>
                  </a:cubicBezTo>
                  <a:cubicBezTo>
                    <a:pt x="31460" y="31"/>
                    <a:pt x="31399" y="1"/>
                    <a:pt x="31369" y="1"/>
                  </a:cubicBezTo>
                  <a:close/>
                  <a:moveTo>
                    <a:pt x="32341" y="1"/>
                  </a:moveTo>
                  <a:cubicBezTo>
                    <a:pt x="32189" y="1"/>
                    <a:pt x="32128" y="183"/>
                    <a:pt x="32220" y="274"/>
                  </a:cubicBezTo>
                  <a:cubicBezTo>
                    <a:pt x="32250" y="305"/>
                    <a:pt x="32280" y="335"/>
                    <a:pt x="32341" y="335"/>
                  </a:cubicBezTo>
                  <a:lnTo>
                    <a:pt x="32645" y="335"/>
                  </a:lnTo>
                  <a:cubicBezTo>
                    <a:pt x="32797" y="335"/>
                    <a:pt x="32858" y="153"/>
                    <a:pt x="32767" y="61"/>
                  </a:cubicBezTo>
                  <a:cubicBezTo>
                    <a:pt x="32736" y="31"/>
                    <a:pt x="32706" y="1"/>
                    <a:pt x="32645" y="1"/>
                  </a:cubicBezTo>
                  <a:close/>
                  <a:moveTo>
                    <a:pt x="33618" y="1"/>
                  </a:moveTo>
                  <a:cubicBezTo>
                    <a:pt x="33466" y="1"/>
                    <a:pt x="33405" y="183"/>
                    <a:pt x="33496" y="274"/>
                  </a:cubicBezTo>
                  <a:cubicBezTo>
                    <a:pt x="33527" y="305"/>
                    <a:pt x="33587" y="335"/>
                    <a:pt x="33618" y="335"/>
                  </a:cubicBezTo>
                  <a:lnTo>
                    <a:pt x="33952" y="335"/>
                  </a:lnTo>
                  <a:cubicBezTo>
                    <a:pt x="34074" y="335"/>
                    <a:pt x="34165" y="153"/>
                    <a:pt x="34043" y="61"/>
                  </a:cubicBezTo>
                  <a:cubicBezTo>
                    <a:pt x="34013" y="31"/>
                    <a:pt x="33983" y="1"/>
                    <a:pt x="33952" y="1"/>
                  </a:cubicBezTo>
                  <a:close/>
                  <a:moveTo>
                    <a:pt x="34925" y="1"/>
                  </a:moveTo>
                  <a:cubicBezTo>
                    <a:pt x="34773" y="1"/>
                    <a:pt x="34682" y="183"/>
                    <a:pt x="34803" y="274"/>
                  </a:cubicBezTo>
                  <a:cubicBezTo>
                    <a:pt x="34834" y="305"/>
                    <a:pt x="34864" y="335"/>
                    <a:pt x="34925" y="335"/>
                  </a:cubicBezTo>
                  <a:lnTo>
                    <a:pt x="35229" y="335"/>
                  </a:lnTo>
                  <a:cubicBezTo>
                    <a:pt x="35381" y="335"/>
                    <a:pt x="35442" y="153"/>
                    <a:pt x="35350" y="61"/>
                  </a:cubicBezTo>
                  <a:cubicBezTo>
                    <a:pt x="35320" y="31"/>
                    <a:pt x="35290" y="1"/>
                    <a:pt x="35229" y="1"/>
                  </a:cubicBezTo>
                  <a:close/>
                  <a:moveTo>
                    <a:pt x="36201" y="1"/>
                  </a:moveTo>
                  <a:cubicBezTo>
                    <a:pt x="36049" y="1"/>
                    <a:pt x="35989" y="183"/>
                    <a:pt x="36080" y="274"/>
                  </a:cubicBezTo>
                  <a:cubicBezTo>
                    <a:pt x="36110" y="305"/>
                    <a:pt x="36141" y="335"/>
                    <a:pt x="36201" y="335"/>
                  </a:cubicBezTo>
                  <a:lnTo>
                    <a:pt x="36536" y="335"/>
                  </a:lnTo>
                  <a:cubicBezTo>
                    <a:pt x="36657" y="335"/>
                    <a:pt x="36749" y="153"/>
                    <a:pt x="36627" y="61"/>
                  </a:cubicBezTo>
                  <a:cubicBezTo>
                    <a:pt x="36597" y="31"/>
                    <a:pt x="36566" y="1"/>
                    <a:pt x="36536" y="1"/>
                  </a:cubicBezTo>
                  <a:close/>
                  <a:moveTo>
                    <a:pt x="37478" y="1"/>
                  </a:moveTo>
                  <a:cubicBezTo>
                    <a:pt x="37356" y="1"/>
                    <a:pt x="37265" y="183"/>
                    <a:pt x="37387" y="274"/>
                  </a:cubicBezTo>
                  <a:cubicBezTo>
                    <a:pt x="37417" y="305"/>
                    <a:pt x="37448" y="335"/>
                    <a:pt x="37478" y="335"/>
                  </a:cubicBezTo>
                  <a:lnTo>
                    <a:pt x="37812" y="335"/>
                  </a:lnTo>
                  <a:cubicBezTo>
                    <a:pt x="37964" y="335"/>
                    <a:pt x="38025" y="153"/>
                    <a:pt x="37934" y="61"/>
                  </a:cubicBezTo>
                  <a:cubicBezTo>
                    <a:pt x="37904" y="31"/>
                    <a:pt x="37843" y="1"/>
                    <a:pt x="37812" y="1"/>
                  </a:cubicBezTo>
                  <a:close/>
                  <a:moveTo>
                    <a:pt x="38785" y="1"/>
                  </a:moveTo>
                  <a:cubicBezTo>
                    <a:pt x="38633" y="1"/>
                    <a:pt x="38572" y="183"/>
                    <a:pt x="38663" y="274"/>
                  </a:cubicBezTo>
                  <a:cubicBezTo>
                    <a:pt x="38694" y="305"/>
                    <a:pt x="38724" y="335"/>
                    <a:pt x="38785" y="335"/>
                  </a:cubicBezTo>
                  <a:lnTo>
                    <a:pt x="39089" y="335"/>
                  </a:lnTo>
                  <a:cubicBezTo>
                    <a:pt x="39241" y="335"/>
                    <a:pt x="39302" y="153"/>
                    <a:pt x="39211" y="61"/>
                  </a:cubicBezTo>
                  <a:cubicBezTo>
                    <a:pt x="39180" y="31"/>
                    <a:pt x="39150" y="1"/>
                    <a:pt x="39089" y="1"/>
                  </a:cubicBezTo>
                  <a:close/>
                  <a:moveTo>
                    <a:pt x="40062" y="1"/>
                  </a:moveTo>
                  <a:cubicBezTo>
                    <a:pt x="39910" y="1"/>
                    <a:pt x="39849" y="183"/>
                    <a:pt x="39940" y="274"/>
                  </a:cubicBezTo>
                  <a:cubicBezTo>
                    <a:pt x="39971" y="305"/>
                    <a:pt x="40031" y="335"/>
                    <a:pt x="40062" y="335"/>
                  </a:cubicBezTo>
                  <a:lnTo>
                    <a:pt x="40396" y="335"/>
                  </a:lnTo>
                  <a:cubicBezTo>
                    <a:pt x="40518" y="335"/>
                    <a:pt x="40609" y="153"/>
                    <a:pt x="40518" y="61"/>
                  </a:cubicBezTo>
                  <a:cubicBezTo>
                    <a:pt x="40457" y="31"/>
                    <a:pt x="40426" y="1"/>
                    <a:pt x="40396" y="1"/>
                  </a:cubicBezTo>
                  <a:close/>
                  <a:moveTo>
                    <a:pt x="41369" y="1"/>
                  </a:moveTo>
                  <a:cubicBezTo>
                    <a:pt x="41217" y="1"/>
                    <a:pt x="41126" y="183"/>
                    <a:pt x="41247" y="274"/>
                  </a:cubicBezTo>
                  <a:cubicBezTo>
                    <a:pt x="41278" y="305"/>
                    <a:pt x="41308" y="335"/>
                    <a:pt x="41369" y="335"/>
                  </a:cubicBezTo>
                  <a:lnTo>
                    <a:pt x="41673" y="335"/>
                  </a:lnTo>
                  <a:cubicBezTo>
                    <a:pt x="41825" y="335"/>
                    <a:pt x="41885" y="153"/>
                    <a:pt x="41794" y="61"/>
                  </a:cubicBezTo>
                  <a:cubicBezTo>
                    <a:pt x="41764" y="31"/>
                    <a:pt x="41733" y="1"/>
                    <a:pt x="41673" y="1"/>
                  </a:cubicBezTo>
                  <a:close/>
                  <a:moveTo>
                    <a:pt x="42645" y="1"/>
                  </a:moveTo>
                  <a:cubicBezTo>
                    <a:pt x="42493" y="1"/>
                    <a:pt x="42433" y="183"/>
                    <a:pt x="42524" y="274"/>
                  </a:cubicBezTo>
                  <a:cubicBezTo>
                    <a:pt x="42554" y="305"/>
                    <a:pt x="42585" y="335"/>
                    <a:pt x="42645" y="335"/>
                  </a:cubicBezTo>
                  <a:lnTo>
                    <a:pt x="42980" y="335"/>
                  </a:lnTo>
                  <a:cubicBezTo>
                    <a:pt x="43101" y="335"/>
                    <a:pt x="43192" y="153"/>
                    <a:pt x="43071" y="61"/>
                  </a:cubicBezTo>
                  <a:cubicBezTo>
                    <a:pt x="43040" y="31"/>
                    <a:pt x="43010" y="1"/>
                    <a:pt x="42980" y="1"/>
                  </a:cubicBezTo>
                  <a:close/>
                  <a:moveTo>
                    <a:pt x="43922" y="1"/>
                  </a:moveTo>
                  <a:cubicBezTo>
                    <a:pt x="43800" y="1"/>
                    <a:pt x="43709" y="183"/>
                    <a:pt x="43831" y="274"/>
                  </a:cubicBezTo>
                  <a:cubicBezTo>
                    <a:pt x="43861" y="305"/>
                    <a:pt x="43892" y="335"/>
                    <a:pt x="43922" y="335"/>
                  </a:cubicBezTo>
                  <a:lnTo>
                    <a:pt x="44256" y="335"/>
                  </a:lnTo>
                  <a:cubicBezTo>
                    <a:pt x="44408" y="335"/>
                    <a:pt x="44469" y="153"/>
                    <a:pt x="44378" y="61"/>
                  </a:cubicBezTo>
                  <a:cubicBezTo>
                    <a:pt x="44347" y="31"/>
                    <a:pt x="44287" y="1"/>
                    <a:pt x="44256" y="1"/>
                  </a:cubicBezTo>
                  <a:close/>
                  <a:moveTo>
                    <a:pt x="45229" y="1"/>
                  </a:moveTo>
                  <a:cubicBezTo>
                    <a:pt x="45077" y="1"/>
                    <a:pt x="45016" y="183"/>
                    <a:pt x="45107" y="274"/>
                  </a:cubicBezTo>
                  <a:cubicBezTo>
                    <a:pt x="45138" y="305"/>
                    <a:pt x="45168" y="335"/>
                    <a:pt x="45229" y="335"/>
                  </a:cubicBezTo>
                  <a:lnTo>
                    <a:pt x="45533" y="335"/>
                  </a:lnTo>
                  <a:cubicBezTo>
                    <a:pt x="45685" y="335"/>
                    <a:pt x="45746" y="153"/>
                    <a:pt x="45655" y="61"/>
                  </a:cubicBezTo>
                  <a:cubicBezTo>
                    <a:pt x="45624" y="31"/>
                    <a:pt x="45594" y="1"/>
                    <a:pt x="45533" y="1"/>
                  </a:cubicBezTo>
                  <a:close/>
                  <a:moveTo>
                    <a:pt x="46506" y="1"/>
                  </a:moveTo>
                  <a:cubicBezTo>
                    <a:pt x="46354" y="1"/>
                    <a:pt x="46293" y="183"/>
                    <a:pt x="46384" y="274"/>
                  </a:cubicBezTo>
                  <a:cubicBezTo>
                    <a:pt x="46414" y="305"/>
                    <a:pt x="46475" y="335"/>
                    <a:pt x="46506" y="335"/>
                  </a:cubicBezTo>
                  <a:lnTo>
                    <a:pt x="46840" y="335"/>
                  </a:lnTo>
                  <a:cubicBezTo>
                    <a:pt x="46962" y="335"/>
                    <a:pt x="47053" y="153"/>
                    <a:pt x="46962" y="61"/>
                  </a:cubicBezTo>
                  <a:cubicBezTo>
                    <a:pt x="46931" y="31"/>
                    <a:pt x="46870" y="1"/>
                    <a:pt x="46840" y="1"/>
                  </a:cubicBezTo>
                  <a:close/>
                  <a:moveTo>
                    <a:pt x="47813" y="1"/>
                  </a:moveTo>
                  <a:cubicBezTo>
                    <a:pt x="47661" y="1"/>
                    <a:pt x="47600" y="183"/>
                    <a:pt x="47691" y="274"/>
                  </a:cubicBezTo>
                  <a:cubicBezTo>
                    <a:pt x="47721" y="305"/>
                    <a:pt x="47752" y="335"/>
                    <a:pt x="47813" y="335"/>
                  </a:cubicBezTo>
                  <a:lnTo>
                    <a:pt x="48117" y="335"/>
                  </a:lnTo>
                  <a:cubicBezTo>
                    <a:pt x="48269" y="335"/>
                    <a:pt x="48329" y="153"/>
                    <a:pt x="48238" y="61"/>
                  </a:cubicBezTo>
                  <a:cubicBezTo>
                    <a:pt x="48208" y="31"/>
                    <a:pt x="48177" y="1"/>
                    <a:pt x="48117" y="1"/>
                  </a:cubicBezTo>
                  <a:close/>
                  <a:moveTo>
                    <a:pt x="49089" y="1"/>
                  </a:moveTo>
                  <a:cubicBezTo>
                    <a:pt x="48937" y="1"/>
                    <a:pt x="48876" y="183"/>
                    <a:pt x="48968" y="274"/>
                  </a:cubicBezTo>
                  <a:cubicBezTo>
                    <a:pt x="48998" y="305"/>
                    <a:pt x="49059" y="335"/>
                    <a:pt x="49089" y="335"/>
                  </a:cubicBezTo>
                  <a:lnTo>
                    <a:pt x="49424" y="335"/>
                  </a:lnTo>
                  <a:cubicBezTo>
                    <a:pt x="49545" y="335"/>
                    <a:pt x="49636" y="153"/>
                    <a:pt x="49515" y="61"/>
                  </a:cubicBezTo>
                  <a:cubicBezTo>
                    <a:pt x="49484" y="31"/>
                    <a:pt x="49454" y="1"/>
                    <a:pt x="49424" y="1"/>
                  </a:cubicBezTo>
                  <a:close/>
                  <a:moveTo>
                    <a:pt x="50366" y="1"/>
                  </a:moveTo>
                  <a:cubicBezTo>
                    <a:pt x="50244" y="1"/>
                    <a:pt x="50153" y="183"/>
                    <a:pt x="50275" y="274"/>
                  </a:cubicBezTo>
                  <a:cubicBezTo>
                    <a:pt x="50305" y="305"/>
                    <a:pt x="50335" y="335"/>
                    <a:pt x="50366" y="335"/>
                  </a:cubicBezTo>
                  <a:lnTo>
                    <a:pt x="50700" y="335"/>
                  </a:lnTo>
                  <a:cubicBezTo>
                    <a:pt x="50852" y="335"/>
                    <a:pt x="50913" y="153"/>
                    <a:pt x="50822" y="61"/>
                  </a:cubicBezTo>
                  <a:cubicBezTo>
                    <a:pt x="50791" y="31"/>
                    <a:pt x="50761" y="1"/>
                    <a:pt x="50700" y="1"/>
                  </a:cubicBezTo>
                  <a:close/>
                  <a:moveTo>
                    <a:pt x="51673" y="1"/>
                  </a:moveTo>
                  <a:cubicBezTo>
                    <a:pt x="51521" y="1"/>
                    <a:pt x="51460" y="183"/>
                    <a:pt x="51551" y="274"/>
                  </a:cubicBezTo>
                  <a:cubicBezTo>
                    <a:pt x="51582" y="305"/>
                    <a:pt x="51612" y="335"/>
                    <a:pt x="51673" y="335"/>
                  </a:cubicBezTo>
                  <a:lnTo>
                    <a:pt x="51977" y="335"/>
                  </a:lnTo>
                  <a:cubicBezTo>
                    <a:pt x="52129" y="335"/>
                    <a:pt x="52220" y="153"/>
                    <a:pt x="52098" y="61"/>
                  </a:cubicBezTo>
                  <a:cubicBezTo>
                    <a:pt x="52068" y="31"/>
                    <a:pt x="52038" y="1"/>
                    <a:pt x="51977" y="1"/>
                  </a:cubicBezTo>
                  <a:close/>
                  <a:moveTo>
                    <a:pt x="52949" y="1"/>
                  </a:moveTo>
                  <a:cubicBezTo>
                    <a:pt x="52828" y="1"/>
                    <a:pt x="52737" y="183"/>
                    <a:pt x="52828" y="274"/>
                  </a:cubicBezTo>
                  <a:cubicBezTo>
                    <a:pt x="52889" y="305"/>
                    <a:pt x="52919" y="335"/>
                    <a:pt x="52949" y="335"/>
                  </a:cubicBezTo>
                  <a:lnTo>
                    <a:pt x="53284" y="335"/>
                  </a:lnTo>
                  <a:cubicBezTo>
                    <a:pt x="53436" y="335"/>
                    <a:pt x="53497" y="153"/>
                    <a:pt x="53405" y="61"/>
                  </a:cubicBezTo>
                  <a:cubicBezTo>
                    <a:pt x="53375" y="31"/>
                    <a:pt x="53314" y="1"/>
                    <a:pt x="53284" y="1"/>
                  </a:cubicBezTo>
                  <a:close/>
                  <a:moveTo>
                    <a:pt x="54256" y="1"/>
                  </a:moveTo>
                  <a:cubicBezTo>
                    <a:pt x="54105" y="1"/>
                    <a:pt x="54044" y="183"/>
                    <a:pt x="54135" y="274"/>
                  </a:cubicBezTo>
                  <a:cubicBezTo>
                    <a:pt x="54165" y="305"/>
                    <a:pt x="54196" y="335"/>
                    <a:pt x="54256" y="335"/>
                  </a:cubicBezTo>
                  <a:lnTo>
                    <a:pt x="54560" y="335"/>
                  </a:lnTo>
                  <a:cubicBezTo>
                    <a:pt x="54712" y="335"/>
                    <a:pt x="54773" y="153"/>
                    <a:pt x="54682" y="61"/>
                  </a:cubicBezTo>
                  <a:cubicBezTo>
                    <a:pt x="54652" y="31"/>
                    <a:pt x="54621" y="1"/>
                    <a:pt x="54560" y="1"/>
                  </a:cubicBezTo>
                  <a:close/>
                  <a:moveTo>
                    <a:pt x="55533" y="1"/>
                  </a:moveTo>
                  <a:cubicBezTo>
                    <a:pt x="55381" y="1"/>
                    <a:pt x="55320" y="183"/>
                    <a:pt x="55412" y="274"/>
                  </a:cubicBezTo>
                  <a:cubicBezTo>
                    <a:pt x="55442" y="305"/>
                    <a:pt x="55503" y="335"/>
                    <a:pt x="55533" y="335"/>
                  </a:cubicBezTo>
                  <a:lnTo>
                    <a:pt x="55867" y="335"/>
                  </a:lnTo>
                  <a:cubicBezTo>
                    <a:pt x="55989" y="335"/>
                    <a:pt x="56080" y="153"/>
                    <a:pt x="55959" y="61"/>
                  </a:cubicBezTo>
                  <a:cubicBezTo>
                    <a:pt x="55928" y="31"/>
                    <a:pt x="55898" y="1"/>
                    <a:pt x="55867" y="1"/>
                  </a:cubicBezTo>
                  <a:close/>
                  <a:moveTo>
                    <a:pt x="56810" y="1"/>
                  </a:moveTo>
                  <a:cubicBezTo>
                    <a:pt x="56688" y="1"/>
                    <a:pt x="56597" y="183"/>
                    <a:pt x="56719" y="274"/>
                  </a:cubicBezTo>
                  <a:cubicBezTo>
                    <a:pt x="56749" y="305"/>
                    <a:pt x="56779" y="335"/>
                    <a:pt x="56810" y="335"/>
                  </a:cubicBezTo>
                  <a:lnTo>
                    <a:pt x="57144" y="335"/>
                  </a:lnTo>
                  <a:cubicBezTo>
                    <a:pt x="57296" y="335"/>
                    <a:pt x="57357" y="153"/>
                    <a:pt x="57266" y="61"/>
                  </a:cubicBezTo>
                  <a:cubicBezTo>
                    <a:pt x="57235" y="31"/>
                    <a:pt x="57205" y="1"/>
                    <a:pt x="57144" y="1"/>
                  </a:cubicBezTo>
                  <a:close/>
                  <a:moveTo>
                    <a:pt x="58117" y="1"/>
                  </a:moveTo>
                  <a:cubicBezTo>
                    <a:pt x="57965" y="1"/>
                    <a:pt x="57904" y="183"/>
                    <a:pt x="57995" y="274"/>
                  </a:cubicBezTo>
                  <a:cubicBezTo>
                    <a:pt x="58026" y="305"/>
                    <a:pt x="58056" y="335"/>
                    <a:pt x="58117" y="335"/>
                  </a:cubicBezTo>
                  <a:lnTo>
                    <a:pt x="58421" y="335"/>
                  </a:lnTo>
                  <a:cubicBezTo>
                    <a:pt x="58573" y="335"/>
                    <a:pt x="58664" y="153"/>
                    <a:pt x="58542" y="61"/>
                  </a:cubicBezTo>
                  <a:cubicBezTo>
                    <a:pt x="58512" y="31"/>
                    <a:pt x="58481" y="1"/>
                    <a:pt x="58421" y="1"/>
                  </a:cubicBezTo>
                  <a:close/>
                  <a:moveTo>
                    <a:pt x="59393" y="1"/>
                  </a:moveTo>
                  <a:cubicBezTo>
                    <a:pt x="59272" y="1"/>
                    <a:pt x="59181" y="183"/>
                    <a:pt x="59302" y="274"/>
                  </a:cubicBezTo>
                  <a:cubicBezTo>
                    <a:pt x="59333" y="305"/>
                    <a:pt x="59363" y="335"/>
                    <a:pt x="59393" y="335"/>
                  </a:cubicBezTo>
                  <a:lnTo>
                    <a:pt x="59728" y="335"/>
                  </a:lnTo>
                  <a:cubicBezTo>
                    <a:pt x="59880" y="335"/>
                    <a:pt x="59940" y="153"/>
                    <a:pt x="59849" y="61"/>
                  </a:cubicBezTo>
                  <a:cubicBezTo>
                    <a:pt x="59819" y="31"/>
                    <a:pt x="59758" y="1"/>
                    <a:pt x="59728" y="1"/>
                  </a:cubicBezTo>
                  <a:close/>
                  <a:moveTo>
                    <a:pt x="60700" y="1"/>
                  </a:moveTo>
                  <a:cubicBezTo>
                    <a:pt x="60548" y="1"/>
                    <a:pt x="60488" y="183"/>
                    <a:pt x="60579" y="274"/>
                  </a:cubicBezTo>
                  <a:cubicBezTo>
                    <a:pt x="60609" y="305"/>
                    <a:pt x="60640" y="335"/>
                    <a:pt x="60700" y="335"/>
                  </a:cubicBezTo>
                  <a:lnTo>
                    <a:pt x="61004" y="335"/>
                  </a:lnTo>
                  <a:cubicBezTo>
                    <a:pt x="61156" y="335"/>
                    <a:pt x="61217" y="153"/>
                    <a:pt x="61126" y="61"/>
                  </a:cubicBezTo>
                  <a:cubicBezTo>
                    <a:pt x="61096" y="31"/>
                    <a:pt x="61065" y="1"/>
                    <a:pt x="61004" y="1"/>
                  </a:cubicBezTo>
                  <a:close/>
                  <a:moveTo>
                    <a:pt x="61977" y="1"/>
                  </a:moveTo>
                  <a:cubicBezTo>
                    <a:pt x="61825" y="1"/>
                    <a:pt x="61764" y="183"/>
                    <a:pt x="61855" y="274"/>
                  </a:cubicBezTo>
                  <a:cubicBezTo>
                    <a:pt x="61886" y="305"/>
                    <a:pt x="61947" y="335"/>
                    <a:pt x="61977" y="335"/>
                  </a:cubicBezTo>
                  <a:lnTo>
                    <a:pt x="62311" y="335"/>
                  </a:lnTo>
                  <a:cubicBezTo>
                    <a:pt x="62433" y="335"/>
                    <a:pt x="62524" y="153"/>
                    <a:pt x="62403" y="61"/>
                  </a:cubicBezTo>
                  <a:cubicBezTo>
                    <a:pt x="62372" y="31"/>
                    <a:pt x="62342" y="1"/>
                    <a:pt x="62311" y="1"/>
                  </a:cubicBezTo>
                  <a:close/>
                  <a:moveTo>
                    <a:pt x="63284" y="1"/>
                  </a:moveTo>
                  <a:cubicBezTo>
                    <a:pt x="63132" y="1"/>
                    <a:pt x="63041" y="183"/>
                    <a:pt x="63162" y="274"/>
                  </a:cubicBezTo>
                  <a:cubicBezTo>
                    <a:pt x="63193" y="305"/>
                    <a:pt x="63223" y="335"/>
                    <a:pt x="63284" y="335"/>
                  </a:cubicBezTo>
                  <a:lnTo>
                    <a:pt x="63588" y="335"/>
                  </a:lnTo>
                  <a:cubicBezTo>
                    <a:pt x="63740" y="335"/>
                    <a:pt x="63801" y="153"/>
                    <a:pt x="63710" y="61"/>
                  </a:cubicBezTo>
                  <a:cubicBezTo>
                    <a:pt x="63679" y="31"/>
                    <a:pt x="63649" y="1"/>
                    <a:pt x="63588" y="1"/>
                  </a:cubicBezTo>
                  <a:close/>
                  <a:moveTo>
                    <a:pt x="64561" y="1"/>
                  </a:moveTo>
                  <a:cubicBezTo>
                    <a:pt x="64409" y="1"/>
                    <a:pt x="64348" y="183"/>
                    <a:pt x="64439" y="274"/>
                  </a:cubicBezTo>
                  <a:cubicBezTo>
                    <a:pt x="64469" y="305"/>
                    <a:pt x="64500" y="335"/>
                    <a:pt x="64561" y="335"/>
                  </a:cubicBezTo>
                  <a:lnTo>
                    <a:pt x="64895" y="335"/>
                  </a:lnTo>
                  <a:cubicBezTo>
                    <a:pt x="65017" y="335"/>
                    <a:pt x="65108" y="153"/>
                    <a:pt x="64986" y="61"/>
                  </a:cubicBezTo>
                  <a:cubicBezTo>
                    <a:pt x="64956" y="31"/>
                    <a:pt x="64925" y="1"/>
                    <a:pt x="64895" y="1"/>
                  </a:cubicBezTo>
                  <a:close/>
                  <a:moveTo>
                    <a:pt x="65837" y="1"/>
                  </a:moveTo>
                  <a:cubicBezTo>
                    <a:pt x="65716" y="1"/>
                    <a:pt x="65624" y="183"/>
                    <a:pt x="65746" y="274"/>
                  </a:cubicBezTo>
                  <a:cubicBezTo>
                    <a:pt x="65776" y="305"/>
                    <a:pt x="65807" y="335"/>
                    <a:pt x="65837" y="335"/>
                  </a:cubicBezTo>
                  <a:lnTo>
                    <a:pt x="66172" y="335"/>
                  </a:lnTo>
                  <a:cubicBezTo>
                    <a:pt x="66324" y="335"/>
                    <a:pt x="66384" y="153"/>
                    <a:pt x="66293" y="61"/>
                  </a:cubicBezTo>
                  <a:cubicBezTo>
                    <a:pt x="66263" y="31"/>
                    <a:pt x="66202" y="1"/>
                    <a:pt x="66172" y="1"/>
                  </a:cubicBezTo>
                  <a:close/>
                  <a:moveTo>
                    <a:pt x="67144" y="1"/>
                  </a:moveTo>
                  <a:cubicBezTo>
                    <a:pt x="66992" y="1"/>
                    <a:pt x="66931" y="183"/>
                    <a:pt x="67023" y="274"/>
                  </a:cubicBezTo>
                  <a:cubicBezTo>
                    <a:pt x="67053" y="305"/>
                    <a:pt x="67083" y="335"/>
                    <a:pt x="67144" y="335"/>
                  </a:cubicBezTo>
                  <a:lnTo>
                    <a:pt x="67448" y="335"/>
                  </a:lnTo>
                  <a:cubicBezTo>
                    <a:pt x="67600" y="335"/>
                    <a:pt x="67661" y="153"/>
                    <a:pt x="67570" y="61"/>
                  </a:cubicBezTo>
                  <a:cubicBezTo>
                    <a:pt x="67539" y="31"/>
                    <a:pt x="67509" y="1"/>
                    <a:pt x="67448" y="1"/>
                  </a:cubicBezTo>
                  <a:close/>
                  <a:moveTo>
                    <a:pt x="68421" y="1"/>
                  </a:moveTo>
                  <a:cubicBezTo>
                    <a:pt x="68269" y="1"/>
                    <a:pt x="68208" y="183"/>
                    <a:pt x="68299" y="274"/>
                  </a:cubicBezTo>
                  <a:cubicBezTo>
                    <a:pt x="68330" y="305"/>
                    <a:pt x="68390" y="335"/>
                    <a:pt x="68421" y="335"/>
                  </a:cubicBezTo>
                  <a:lnTo>
                    <a:pt x="68755" y="335"/>
                  </a:lnTo>
                  <a:cubicBezTo>
                    <a:pt x="68877" y="335"/>
                    <a:pt x="68968" y="153"/>
                    <a:pt x="68877" y="61"/>
                  </a:cubicBezTo>
                  <a:cubicBezTo>
                    <a:pt x="68816" y="31"/>
                    <a:pt x="68786" y="1"/>
                    <a:pt x="68755" y="1"/>
                  </a:cubicBezTo>
                  <a:close/>
                  <a:moveTo>
                    <a:pt x="69728" y="1"/>
                  </a:moveTo>
                  <a:cubicBezTo>
                    <a:pt x="69576" y="1"/>
                    <a:pt x="69515" y="183"/>
                    <a:pt x="69606" y="274"/>
                  </a:cubicBezTo>
                  <a:cubicBezTo>
                    <a:pt x="69637" y="305"/>
                    <a:pt x="69667" y="335"/>
                    <a:pt x="69728" y="335"/>
                  </a:cubicBezTo>
                  <a:lnTo>
                    <a:pt x="70032" y="335"/>
                  </a:lnTo>
                  <a:cubicBezTo>
                    <a:pt x="70184" y="335"/>
                    <a:pt x="70245" y="153"/>
                    <a:pt x="70153" y="61"/>
                  </a:cubicBezTo>
                  <a:cubicBezTo>
                    <a:pt x="70123" y="31"/>
                    <a:pt x="70093" y="1"/>
                    <a:pt x="70032" y="1"/>
                  </a:cubicBezTo>
                  <a:close/>
                  <a:moveTo>
                    <a:pt x="71005" y="1"/>
                  </a:moveTo>
                  <a:cubicBezTo>
                    <a:pt x="70853" y="1"/>
                    <a:pt x="70792" y="183"/>
                    <a:pt x="70883" y="274"/>
                  </a:cubicBezTo>
                  <a:cubicBezTo>
                    <a:pt x="70913" y="305"/>
                    <a:pt x="70944" y="335"/>
                    <a:pt x="71005" y="335"/>
                  </a:cubicBezTo>
                  <a:lnTo>
                    <a:pt x="71339" y="335"/>
                  </a:lnTo>
                  <a:cubicBezTo>
                    <a:pt x="71460" y="335"/>
                    <a:pt x="71552" y="153"/>
                    <a:pt x="71430" y="61"/>
                  </a:cubicBezTo>
                  <a:cubicBezTo>
                    <a:pt x="71400" y="31"/>
                    <a:pt x="71369" y="1"/>
                    <a:pt x="71339" y="1"/>
                  </a:cubicBezTo>
                  <a:close/>
                  <a:moveTo>
                    <a:pt x="72281" y="1"/>
                  </a:moveTo>
                  <a:cubicBezTo>
                    <a:pt x="72160" y="1"/>
                    <a:pt x="72068" y="183"/>
                    <a:pt x="72190" y="274"/>
                  </a:cubicBezTo>
                  <a:cubicBezTo>
                    <a:pt x="72220" y="305"/>
                    <a:pt x="72251" y="335"/>
                    <a:pt x="72281" y="335"/>
                  </a:cubicBezTo>
                  <a:lnTo>
                    <a:pt x="72615" y="335"/>
                  </a:lnTo>
                  <a:cubicBezTo>
                    <a:pt x="72767" y="335"/>
                    <a:pt x="72828" y="153"/>
                    <a:pt x="72737" y="61"/>
                  </a:cubicBezTo>
                  <a:cubicBezTo>
                    <a:pt x="72707" y="31"/>
                    <a:pt x="72646" y="1"/>
                    <a:pt x="72615" y="1"/>
                  </a:cubicBezTo>
                  <a:close/>
                  <a:moveTo>
                    <a:pt x="73588" y="1"/>
                  </a:moveTo>
                  <a:cubicBezTo>
                    <a:pt x="73436" y="1"/>
                    <a:pt x="73375" y="183"/>
                    <a:pt x="73467" y="274"/>
                  </a:cubicBezTo>
                  <a:cubicBezTo>
                    <a:pt x="73497" y="305"/>
                    <a:pt x="73527" y="335"/>
                    <a:pt x="73588" y="335"/>
                  </a:cubicBezTo>
                  <a:lnTo>
                    <a:pt x="73892" y="335"/>
                  </a:lnTo>
                  <a:cubicBezTo>
                    <a:pt x="74044" y="335"/>
                    <a:pt x="74105" y="153"/>
                    <a:pt x="74014" y="61"/>
                  </a:cubicBezTo>
                  <a:cubicBezTo>
                    <a:pt x="73983" y="31"/>
                    <a:pt x="73953" y="1"/>
                    <a:pt x="73892" y="1"/>
                  </a:cubicBezTo>
                  <a:close/>
                  <a:moveTo>
                    <a:pt x="74865" y="1"/>
                  </a:moveTo>
                  <a:cubicBezTo>
                    <a:pt x="74743" y="1"/>
                    <a:pt x="74652" y="183"/>
                    <a:pt x="74743" y="274"/>
                  </a:cubicBezTo>
                  <a:cubicBezTo>
                    <a:pt x="74804" y="305"/>
                    <a:pt x="74834" y="335"/>
                    <a:pt x="74865" y="335"/>
                  </a:cubicBezTo>
                  <a:lnTo>
                    <a:pt x="75199" y="335"/>
                  </a:lnTo>
                  <a:cubicBezTo>
                    <a:pt x="75351" y="335"/>
                    <a:pt x="75412" y="153"/>
                    <a:pt x="75321" y="61"/>
                  </a:cubicBezTo>
                  <a:cubicBezTo>
                    <a:pt x="75290" y="31"/>
                    <a:pt x="75230" y="1"/>
                    <a:pt x="75199" y="1"/>
                  </a:cubicBezTo>
                  <a:close/>
                  <a:moveTo>
                    <a:pt x="76172" y="1"/>
                  </a:moveTo>
                  <a:cubicBezTo>
                    <a:pt x="76020" y="1"/>
                    <a:pt x="75959" y="183"/>
                    <a:pt x="76050" y="274"/>
                  </a:cubicBezTo>
                  <a:cubicBezTo>
                    <a:pt x="76081" y="305"/>
                    <a:pt x="76111" y="335"/>
                    <a:pt x="76172" y="335"/>
                  </a:cubicBezTo>
                  <a:lnTo>
                    <a:pt x="76476" y="335"/>
                  </a:lnTo>
                  <a:cubicBezTo>
                    <a:pt x="76628" y="335"/>
                    <a:pt x="76689" y="153"/>
                    <a:pt x="76597" y="61"/>
                  </a:cubicBezTo>
                  <a:cubicBezTo>
                    <a:pt x="76567" y="31"/>
                    <a:pt x="76537" y="1"/>
                    <a:pt x="76476" y="1"/>
                  </a:cubicBezTo>
                  <a:close/>
                  <a:moveTo>
                    <a:pt x="77448" y="1"/>
                  </a:moveTo>
                  <a:cubicBezTo>
                    <a:pt x="77296" y="1"/>
                    <a:pt x="77236" y="183"/>
                    <a:pt x="77327" y="274"/>
                  </a:cubicBezTo>
                  <a:cubicBezTo>
                    <a:pt x="77357" y="305"/>
                    <a:pt x="77418" y="335"/>
                    <a:pt x="77448" y="335"/>
                  </a:cubicBezTo>
                  <a:lnTo>
                    <a:pt x="77783" y="335"/>
                  </a:lnTo>
                  <a:cubicBezTo>
                    <a:pt x="77904" y="335"/>
                    <a:pt x="77996" y="153"/>
                    <a:pt x="77874" y="61"/>
                  </a:cubicBezTo>
                  <a:cubicBezTo>
                    <a:pt x="77844" y="31"/>
                    <a:pt x="77813" y="1"/>
                    <a:pt x="77783" y="1"/>
                  </a:cubicBezTo>
                  <a:close/>
                  <a:moveTo>
                    <a:pt x="78725" y="1"/>
                  </a:moveTo>
                  <a:cubicBezTo>
                    <a:pt x="78603" y="1"/>
                    <a:pt x="78512" y="183"/>
                    <a:pt x="78634" y="274"/>
                  </a:cubicBezTo>
                  <a:cubicBezTo>
                    <a:pt x="78664" y="305"/>
                    <a:pt x="78695" y="335"/>
                    <a:pt x="78725" y="335"/>
                  </a:cubicBezTo>
                  <a:lnTo>
                    <a:pt x="79059" y="335"/>
                  </a:lnTo>
                  <a:cubicBezTo>
                    <a:pt x="79211" y="335"/>
                    <a:pt x="79272" y="153"/>
                    <a:pt x="79181" y="61"/>
                  </a:cubicBezTo>
                  <a:cubicBezTo>
                    <a:pt x="79151" y="31"/>
                    <a:pt x="79120" y="1"/>
                    <a:pt x="79059" y="1"/>
                  </a:cubicBezTo>
                  <a:close/>
                  <a:moveTo>
                    <a:pt x="80032" y="1"/>
                  </a:moveTo>
                  <a:cubicBezTo>
                    <a:pt x="79880" y="1"/>
                    <a:pt x="79819" y="183"/>
                    <a:pt x="79910" y="274"/>
                  </a:cubicBezTo>
                  <a:cubicBezTo>
                    <a:pt x="79941" y="305"/>
                    <a:pt x="79971" y="335"/>
                    <a:pt x="80032" y="335"/>
                  </a:cubicBezTo>
                  <a:lnTo>
                    <a:pt x="80336" y="335"/>
                  </a:lnTo>
                  <a:cubicBezTo>
                    <a:pt x="80488" y="335"/>
                    <a:pt x="80579" y="153"/>
                    <a:pt x="80458" y="61"/>
                  </a:cubicBezTo>
                  <a:cubicBezTo>
                    <a:pt x="80427" y="31"/>
                    <a:pt x="80397" y="1"/>
                    <a:pt x="80336" y="1"/>
                  </a:cubicBezTo>
                  <a:close/>
                  <a:moveTo>
                    <a:pt x="81309" y="1"/>
                  </a:moveTo>
                  <a:cubicBezTo>
                    <a:pt x="81187" y="1"/>
                    <a:pt x="81096" y="183"/>
                    <a:pt x="81187" y="274"/>
                  </a:cubicBezTo>
                  <a:cubicBezTo>
                    <a:pt x="81248" y="305"/>
                    <a:pt x="81278" y="335"/>
                    <a:pt x="81309" y="335"/>
                  </a:cubicBezTo>
                  <a:lnTo>
                    <a:pt x="81643" y="335"/>
                  </a:lnTo>
                  <a:cubicBezTo>
                    <a:pt x="81795" y="335"/>
                    <a:pt x="81856" y="153"/>
                    <a:pt x="81765" y="61"/>
                  </a:cubicBezTo>
                  <a:cubicBezTo>
                    <a:pt x="81734" y="31"/>
                    <a:pt x="81673" y="1"/>
                    <a:pt x="81643" y="1"/>
                  </a:cubicBezTo>
                  <a:close/>
                  <a:moveTo>
                    <a:pt x="82616" y="1"/>
                  </a:moveTo>
                  <a:cubicBezTo>
                    <a:pt x="82464" y="1"/>
                    <a:pt x="82403" y="183"/>
                    <a:pt x="82494" y="274"/>
                  </a:cubicBezTo>
                  <a:cubicBezTo>
                    <a:pt x="82524" y="305"/>
                    <a:pt x="82555" y="335"/>
                    <a:pt x="82616" y="335"/>
                  </a:cubicBezTo>
                  <a:lnTo>
                    <a:pt x="82920" y="335"/>
                  </a:lnTo>
                  <a:cubicBezTo>
                    <a:pt x="83072" y="335"/>
                    <a:pt x="83132" y="153"/>
                    <a:pt x="83041" y="61"/>
                  </a:cubicBezTo>
                  <a:cubicBezTo>
                    <a:pt x="83011" y="31"/>
                    <a:pt x="82980" y="1"/>
                    <a:pt x="82920" y="1"/>
                  </a:cubicBezTo>
                  <a:close/>
                  <a:moveTo>
                    <a:pt x="83892" y="1"/>
                  </a:moveTo>
                  <a:cubicBezTo>
                    <a:pt x="83740" y="1"/>
                    <a:pt x="83680" y="183"/>
                    <a:pt x="83771" y="274"/>
                  </a:cubicBezTo>
                  <a:cubicBezTo>
                    <a:pt x="83801" y="305"/>
                    <a:pt x="83862" y="335"/>
                    <a:pt x="83892" y="335"/>
                  </a:cubicBezTo>
                  <a:lnTo>
                    <a:pt x="84227" y="335"/>
                  </a:lnTo>
                  <a:cubicBezTo>
                    <a:pt x="84348" y="335"/>
                    <a:pt x="84439" y="153"/>
                    <a:pt x="84318" y="61"/>
                  </a:cubicBezTo>
                  <a:cubicBezTo>
                    <a:pt x="84287" y="31"/>
                    <a:pt x="84257" y="1"/>
                    <a:pt x="84227" y="1"/>
                  </a:cubicBezTo>
                  <a:close/>
                  <a:moveTo>
                    <a:pt x="85169" y="1"/>
                  </a:moveTo>
                  <a:cubicBezTo>
                    <a:pt x="85047" y="1"/>
                    <a:pt x="84956" y="183"/>
                    <a:pt x="85078" y="274"/>
                  </a:cubicBezTo>
                  <a:cubicBezTo>
                    <a:pt x="85108" y="305"/>
                    <a:pt x="85139" y="335"/>
                    <a:pt x="85169" y="335"/>
                  </a:cubicBezTo>
                  <a:lnTo>
                    <a:pt x="85503" y="335"/>
                  </a:lnTo>
                  <a:cubicBezTo>
                    <a:pt x="85655" y="335"/>
                    <a:pt x="85716" y="153"/>
                    <a:pt x="85625" y="61"/>
                  </a:cubicBezTo>
                  <a:cubicBezTo>
                    <a:pt x="85594" y="31"/>
                    <a:pt x="85564" y="1"/>
                    <a:pt x="85503" y="1"/>
                  </a:cubicBezTo>
                  <a:close/>
                  <a:moveTo>
                    <a:pt x="86476" y="1"/>
                  </a:moveTo>
                  <a:cubicBezTo>
                    <a:pt x="86324" y="1"/>
                    <a:pt x="86263" y="183"/>
                    <a:pt x="86354" y="274"/>
                  </a:cubicBezTo>
                  <a:cubicBezTo>
                    <a:pt x="86385" y="305"/>
                    <a:pt x="86415" y="335"/>
                    <a:pt x="86476" y="335"/>
                  </a:cubicBezTo>
                  <a:lnTo>
                    <a:pt x="86810" y="335"/>
                  </a:lnTo>
                  <a:cubicBezTo>
                    <a:pt x="86932" y="335"/>
                    <a:pt x="87023" y="153"/>
                    <a:pt x="86901" y="61"/>
                  </a:cubicBezTo>
                  <a:cubicBezTo>
                    <a:pt x="86871" y="31"/>
                    <a:pt x="86841" y="1"/>
                    <a:pt x="86810" y="1"/>
                  </a:cubicBezTo>
                  <a:close/>
                  <a:moveTo>
                    <a:pt x="87753" y="1"/>
                  </a:moveTo>
                  <a:cubicBezTo>
                    <a:pt x="87631" y="1"/>
                    <a:pt x="87540" y="183"/>
                    <a:pt x="87661" y="274"/>
                  </a:cubicBezTo>
                  <a:cubicBezTo>
                    <a:pt x="87692" y="305"/>
                    <a:pt x="87722" y="335"/>
                    <a:pt x="87753" y="335"/>
                  </a:cubicBezTo>
                  <a:lnTo>
                    <a:pt x="88087" y="335"/>
                  </a:lnTo>
                  <a:cubicBezTo>
                    <a:pt x="88239" y="335"/>
                    <a:pt x="88300" y="153"/>
                    <a:pt x="88208" y="61"/>
                  </a:cubicBezTo>
                  <a:cubicBezTo>
                    <a:pt x="88178" y="31"/>
                    <a:pt x="88117" y="1"/>
                    <a:pt x="88087" y="1"/>
                  </a:cubicBezTo>
                  <a:close/>
                  <a:moveTo>
                    <a:pt x="89060" y="1"/>
                  </a:moveTo>
                  <a:cubicBezTo>
                    <a:pt x="88908" y="1"/>
                    <a:pt x="88847" y="183"/>
                    <a:pt x="88938" y="274"/>
                  </a:cubicBezTo>
                  <a:cubicBezTo>
                    <a:pt x="88968" y="305"/>
                    <a:pt x="88999" y="335"/>
                    <a:pt x="89060" y="335"/>
                  </a:cubicBezTo>
                  <a:lnTo>
                    <a:pt x="89364" y="335"/>
                  </a:lnTo>
                  <a:cubicBezTo>
                    <a:pt x="89516" y="335"/>
                    <a:pt x="89576" y="153"/>
                    <a:pt x="89485" y="61"/>
                  </a:cubicBezTo>
                  <a:cubicBezTo>
                    <a:pt x="89455" y="31"/>
                    <a:pt x="89424" y="1"/>
                    <a:pt x="89364" y="1"/>
                  </a:cubicBezTo>
                  <a:close/>
                  <a:moveTo>
                    <a:pt x="90336" y="1"/>
                  </a:moveTo>
                  <a:cubicBezTo>
                    <a:pt x="90184" y="1"/>
                    <a:pt x="90123" y="183"/>
                    <a:pt x="90215" y="274"/>
                  </a:cubicBezTo>
                  <a:cubicBezTo>
                    <a:pt x="90245" y="305"/>
                    <a:pt x="90306" y="335"/>
                    <a:pt x="90336" y="335"/>
                  </a:cubicBezTo>
                  <a:lnTo>
                    <a:pt x="90671" y="335"/>
                  </a:lnTo>
                  <a:cubicBezTo>
                    <a:pt x="90792" y="335"/>
                    <a:pt x="90883" y="153"/>
                    <a:pt x="90792" y="61"/>
                  </a:cubicBezTo>
                  <a:cubicBezTo>
                    <a:pt x="90731" y="31"/>
                    <a:pt x="90701" y="1"/>
                    <a:pt x="90671" y="1"/>
                  </a:cubicBezTo>
                  <a:close/>
                  <a:moveTo>
                    <a:pt x="91643" y="1"/>
                  </a:moveTo>
                  <a:cubicBezTo>
                    <a:pt x="91491" y="1"/>
                    <a:pt x="91400" y="183"/>
                    <a:pt x="91522" y="274"/>
                  </a:cubicBezTo>
                  <a:cubicBezTo>
                    <a:pt x="91552" y="305"/>
                    <a:pt x="91582" y="335"/>
                    <a:pt x="91643" y="335"/>
                  </a:cubicBezTo>
                  <a:lnTo>
                    <a:pt x="91947" y="335"/>
                  </a:lnTo>
                  <a:cubicBezTo>
                    <a:pt x="92099" y="335"/>
                    <a:pt x="92160" y="153"/>
                    <a:pt x="92069" y="61"/>
                  </a:cubicBezTo>
                  <a:cubicBezTo>
                    <a:pt x="92038" y="31"/>
                    <a:pt x="92008" y="1"/>
                    <a:pt x="91947" y="1"/>
                  </a:cubicBezTo>
                  <a:close/>
                  <a:moveTo>
                    <a:pt x="92920" y="1"/>
                  </a:moveTo>
                  <a:cubicBezTo>
                    <a:pt x="92768" y="1"/>
                    <a:pt x="92707" y="183"/>
                    <a:pt x="92798" y="274"/>
                  </a:cubicBezTo>
                  <a:cubicBezTo>
                    <a:pt x="92829" y="305"/>
                    <a:pt x="92859" y="335"/>
                    <a:pt x="92920" y="335"/>
                  </a:cubicBezTo>
                  <a:lnTo>
                    <a:pt x="93254" y="335"/>
                  </a:lnTo>
                  <a:cubicBezTo>
                    <a:pt x="93376" y="335"/>
                    <a:pt x="93467" y="153"/>
                    <a:pt x="93345" y="61"/>
                  </a:cubicBezTo>
                  <a:cubicBezTo>
                    <a:pt x="93315" y="31"/>
                    <a:pt x="93285" y="1"/>
                    <a:pt x="93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" name="Google Shape;278;p22"/>
          <p:cNvGrpSpPr/>
          <p:nvPr/>
        </p:nvGrpSpPr>
        <p:grpSpPr>
          <a:xfrm flipH="1" rot="5400000">
            <a:off x="-1451125" y="2509800"/>
            <a:ext cx="3209050" cy="123900"/>
            <a:chOff x="2203200" y="4638650"/>
            <a:chExt cx="3209050" cy="123900"/>
          </a:xfrm>
        </p:grpSpPr>
        <p:sp>
          <p:nvSpPr>
            <p:cNvPr id="279" name="Google Shape;279;p22"/>
            <p:cNvSpPr/>
            <p:nvPr/>
          </p:nvSpPr>
          <p:spPr>
            <a:xfrm>
              <a:off x="2596825" y="4638650"/>
              <a:ext cx="2406600" cy="48675"/>
            </a:xfrm>
            <a:custGeom>
              <a:rect b="b" l="l" r="r" t="t"/>
              <a:pathLst>
                <a:path extrusionOk="0" h="1947" w="96264">
                  <a:moveTo>
                    <a:pt x="94379" y="1277"/>
                  </a:moveTo>
                  <a:lnTo>
                    <a:pt x="1885" y="1277"/>
                  </a:lnTo>
                  <a:cubicBezTo>
                    <a:pt x="1763" y="1672"/>
                    <a:pt x="1398" y="1946"/>
                    <a:pt x="973" y="1946"/>
                  </a:cubicBezTo>
                  <a:cubicBezTo>
                    <a:pt x="426" y="1946"/>
                    <a:pt x="0" y="1490"/>
                    <a:pt x="0" y="973"/>
                  </a:cubicBezTo>
                  <a:cubicBezTo>
                    <a:pt x="0" y="426"/>
                    <a:pt x="426" y="1"/>
                    <a:pt x="973" y="1"/>
                  </a:cubicBezTo>
                  <a:cubicBezTo>
                    <a:pt x="1398" y="1"/>
                    <a:pt x="1763" y="274"/>
                    <a:pt x="1885" y="639"/>
                  </a:cubicBezTo>
                  <a:lnTo>
                    <a:pt x="94379" y="639"/>
                  </a:lnTo>
                  <a:cubicBezTo>
                    <a:pt x="94501" y="274"/>
                    <a:pt x="94865" y="1"/>
                    <a:pt x="95291" y="1"/>
                  </a:cubicBezTo>
                  <a:cubicBezTo>
                    <a:pt x="95838" y="1"/>
                    <a:pt x="96263" y="426"/>
                    <a:pt x="96263" y="973"/>
                  </a:cubicBezTo>
                  <a:cubicBezTo>
                    <a:pt x="96263" y="1490"/>
                    <a:pt x="95838" y="1946"/>
                    <a:pt x="95291" y="1946"/>
                  </a:cubicBezTo>
                  <a:cubicBezTo>
                    <a:pt x="94865" y="1946"/>
                    <a:pt x="94501" y="1672"/>
                    <a:pt x="94379" y="12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2203200" y="4754150"/>
              <a:ext cx="3209050" cy="8400"/>
            </a:xfrm>
            <a:custGeom>
              <a:rect b="b" l="l" r="r" t="t"/>
              <a:pathLst>
                <a:path extrusionOk="0" h="336" w="128362">
                  <a:moveTo>
                    <a:pt x="128149" y="335"/>
                  </a:moveTo>
                  <a:cubicBezTo>
                    <a:pt x="128301" y="335"/>
                    <a:pt x="128361" y="153"/>
                    <a:pt x="128270" y="62"/>
                  </a:cubicBezTo>
                  <a:cubicBezTo>
                    <a:pt x="128240" y="31"/>
                    <a:pt x="128209" y="1"/>
                    <a:pt x="128149" y="1"/>
                  </a:cubicBezTo>
                  <a:lnTo>
                    <a:pt x="127814" y="1"/>
                  </a:lnTo>
                  <a:cubicBezTo>
                    <a:pt x="127693" y="1"/>
                    <a:pt x="127601" y="183"/>
                    <a:pt x="127723" y="274"/>
                  </a:cubicBezTo>
                  <a:cubicBezTo>
                    <a:pt x="127753" y="305"/>
                    <a:pt x="127784" y="335"/>
                    <a:pt x="127814" y="335"/>
                  </a:cubicBezTo>
                  <a:lnTo>
                    <a:pt x="128149" y="335"/>
                  </a:lnTo>
                  <a:close/>
                  <a:moveTo>
                    <a:pt x="213" y="1"/>
                  </a:moveTo>
                  <a:cubicBezTo>
                    <a:pt x="61" y="1"/>
                    <a:pt x="0" y="183"/>
                    <a:pt x="91" y="274"/>
                  </a:cubicBezTo>
                  <a:cubicBezTo>
                    <a:pt x="122" y="305"/>
                    <a:pt x="152" y="335"/>
                    <a:pt x="213" y="335"/>
                  </a:cubicBezTo>
                  <a:lnTo>
                    <a:pt x="547" y="335"/>
                  </a:lnTo>
                  <a:cubicBezTo>
                    <a:pt x="669" y="335"/>
                    <a:pt x="760" y="153"/>
                    <a:pt x="639" y="62"/>
                  </a:cubicBezTo>
                  <a:cubicBezTo>
                    <a:pt x="608" y="31"/>
                    <a:pt x="578" y="1"/>
                    <a:pt x="547" y="1"/>
                  </a:cubicBezTo>
                  <a:lnTo>
                    <a:pt x="213" y="1"/>
                  </a:lnTo>
                  <a:close/>
                  <a:moveTo>
                    <a:pt x="1490" y="1"/>
                  </a:moveTo>
                  <a:cubicBezTo>
                    <a:pt x="1368" y="1"/>
                    <a:pt x="1277" y="183"/>
                    <a:pt x="1398" y="274"/>
                  </a:cubicBezTo>
                  <a:cubicBezTo>
                    <a:pt x="1429" y="305"/>
                    <a:pt x="1459" y="335"/>
                    <a:pt x="1490" y="335"/>
                  </a:cubicBezTo>
                  <a:lnTo>
                    <a:pt x="1824" y="335"/>
                  </a:lnTo>
                  <a:cubicBezTo>
                    <a:pt x="1976" y="335"/>
                    <a:pt x="2037" y="153"/>
                    <a:pt x="1946" y="62"/>
                  </a:cubicBezTo>
                  <a:cubicBezTo>
                    <a:pt x="1915" y="31"/>
                    <a:pt x="1854" y="1"/>
                    <a:pt x="1824" y="1"/>
                  </a:cubicBezTo>
                  <a:lnTo>
                    <a:pt x="1490" y="1"/>
                  </a:lnTo>
                  <a:close/>
                  <a:moveTo>
                    <a:pt x="2797" y="1"/>
                  </a:moveTo>
                  <a:cubicBezTo>
                    <a:pt x="2645" y="1"/>
                    <a:pt x="2584" y="183"/>
                    <a:pt x="2675" y="274"/>
                  </a:cubicBezTo>
                  <a:cubicBezTo>
                    <a:pt x="2706" y="305"/>
                    <a:pt x="2736" y="335"/>
                    <a:pt x="2797" y="335"/>
                  </a:cubicBezTo>
                  <a:lnTo>
                    <a:pt x="3101" y="335"/>
                  </a:lnTo>
                  <a:cubicBezTo>
                    <a:pt x="3253" y="335"/>
                    <a:pt x="3313" y="153"/>
                    <a:pt x="3222" y="62"/>
                  </a:cubicBezTo>
                  <a:cubicBezTo>
                    <a:pt x="3192" y="31"/>
                    <a:pt x="3161" y="1"/>
                    <a:pt x="3101" y="1"/>
                  </a:cubicBezTo>
                  <a:lnTo>
                    <a:pt x="2797" y="1"/>
                  </a:lnTo>
                  <a:close/>
                  <a:moveTo>
                    <a:pt x="4073" y="1"/>
                  </a:moveTo>
                  <a:cubicBezTo>
                    <a:pt x="3921" y="1"/>
                    <a:pt x="3861" y="183"/>
                    <a:pt x="3952" y="274"/>
                  </a:cubicBezTo>
                  <a:cubicBezTo>
                    <a:pt x="3982" y="305"/>
                    <a:pt x="4043" y="335"/>
                    <a:pt x="4073" y="335"/>
                  </a:cubicBezTo>
                  <a:lnTo>
                    <a:pt x="4408" y="335"/>
                  </a:lnTo>
                  <a:cubicBezTo>
                    <a:pt x="4529" y="335"/>
                    <a:pt x="4620" y="153"/>
                    <a:pt x="4529" y="62"/>
                  </a:cubicBezTo>
                  <a:cubicBezTo>
                    <a:pt x="4468" y="31"/>
                    <a:pt x="4438" y="1"/>
                    <a:pt x="4408" y="1"/>
                  </a:cubicBezTo>
                  <a:lnTo>
                    <a:pt x="4073" y="1"/>
                  </a:lnTo>
                  <a:close/>
                  <a:moveTo>
                    <a:pt x="5380" y="1"/>
                  </a:moveTo>
                  <a:cubicBezTo>
                    <a:pt x="5228" y="1"/>
                    <a:pt x="5168" y="183"/>
                    <a:pt x="5259" y="274"/>
                  </a:cubicBezTo>
                  <a:cubicBezTo>
                    <a:pt x="5289" y="305"/>
                    <a:pt x="5320" y="335"/>
                    <a:pt x="5380" y="335"/>
                  </a:cubicBezTo>
                  <a:lnTo>
                    <a:pt x="5684" y="335"/>
                  </a:lnTo>
                  <a:cubicBezTo>
                    <a:pt x="5836" y="335"/>
                    <a:pt x="5897" y="153"/>
                    <a:pt x="5806" y="62"/>
                  </a:cubicBezTo>
                  <a:cubicBezTo>
                    <a:pt x="5775" y="31"/>
                    <a:pt x="5745" y="1"/>
                    <a:pt x="5684" y="1"/>
                  </a:cubicBezTo>
                  <a:lnTo>
                    <a:pt x="5380" y="1"/>
                  </a:lnTo>
                  <a:close/>
                  <a:moveTo>
                    <a:pt x="6657" y="1"/>
                  </a:moveTo>
                  <a:cubicBezTo>
                    <a:pt x="6505" y="1"/>
                    <a:pt x="6444" y="183"/>
                    <a:pt x="6535" y="274"/>
                  </a:cubicBezTo>
                  <a:cubicBezTo>
                    <a:pt x="6566" y="305"/>
                    <a:pt x="6596" y="335"/>
                    <a:pt x="6657" y="335"/>
                  </a:cubicBezTo>
                  <a:lnTo>
                    <a:pt x="6991" y="335"/>
                  </a:lnTo>
                  <a:cubicBezTo>
                    <a:pt x="7113" y="335"/>
                    <a:pt x="7204" y="153"/>
                    <a:pt x="7082" y="62"/>
                  </a:cubicBezTo>
                  <a:cubicBezTo>
                    <a:pt x="7052" y="31"/>
                    <a:pt x="7022" y="1"/>
                    <a:pt x="6991" y="1"/>
                  </a:cubicBezTo>
                  <a:lnTo>
                    <a:pt x="6657" y="1"/>
                  </a:lnTo>
                  <a:close/>
                  <a:moveTo>
                    <a:pt x="7934" y="1"/>
                  </a:moveTo>
                  <a:cubicBezTo>
                    <a:pt x="7812" y="1"/>
                    <a:pt x="7721" y="183"/>
                    <a:pt x="7842" y="274"/>
                  </a:cubicBezTo>
                  <a:cubicBezTo>
                    <a:pt x="7873" y="305"/>
                    <a:pt x="7903" y="335"/>
                    <a:pt x="7934" y="335"/>
                  </a:cubicBezTo>
                  <a:lnTo>
                    <a:pt x="8268" y="335"/>
                  </a:lnTo>
                  <a:cubicBezTo>
                    <a:pt x="8420" y="335"/>
                    <a:pt x="8481" y="153"/>
                    <a:pt x="8390" y="62"/>
                  </a:cubicBezTo>
                  <a:cubicBezTo>
                    <a:pt x="8359" y="31"/>
                    <a:pt x="8298" y="1"/>
                    <a:pt x="8268" y="1"/>
                  </a:cubicBezTo>
                  <a:lnTo>
                    <a:pt x="7934" y="1"/>
                  </a:lnTo>
                  <a:close/>
                  <a:moveTo>
                    <a:pt x="9241" y="1"/>
                  </a:moveTo>
                  <a:cubicBezTo>
                    <a:pt x="9089" y="1"/>
                    <a:pt x="9028" y="183"/>
                    <a:pt x="9119" y="274"/>
                  </a:cubicBezTo>
                  <a:cubicBezTo>
                    <a:pt x="9149" y="305"/>
                    <a:pt x="9180" y="335"/>
                    <a:pt x="9241" y="335"/>
                  </a:cubicBezTo>
                  <a:lnTo>
                    <a:pt x="9545" y="335"/>
                  </a:lnTo>
                  <a:cubicBezTo>
                    <a:pt x="9697" y="335"/>
                    <a:pt x="9757" y="153"/>
                    <a:pt x="9666" y="62"/>
                  </a:cubicBezTo>
                  <a:cubicBezTo>
                    <a:pt x="9636" y="31"/>
                    <a:pt x="9605" y="1"/>
                    <a:pt x="9545" y="1"/>
                  </a:cubicBezTo>
                  <a:lnTo>
                    <a:pt x="9241" y="1"/>
                  </a:lnTo>
                  <a:close/>
                  <a:moveTo>
                    <a:pt x="10517" y="1"/>
                  </a:moveTo>
                  <a:cubicBezTo>
                    <a:pt x="10396" y="1"/>
                    <a:pt x="10304" y="183"/>
                    <a:pt x="10396" y="274"/>
                  </a:cubicBezTo>
                  <a:cubicBezTo>
                    <a:pt x="10456" y="305"/>
                    <a:pt x="10487" y="335"/>
                    <a:pt x="10517" y="335"/>
                  </a:cubicBezTo>
                  <a:lnTo>
                    <a:pt x="10852" y="335"/>
                  </a:lnTo>
                  <a:cubicBezTo>
                    <a:pt x="11004" y="335"/>
                    <a:pt x="11064" y="153"/>
                    <a:pt x="10973" y="62"/>
                  </a:cubicBezTo>
                  <a:cubicBezTo>
                    <a:pt x="10943" y="31"/>
                    <a:pt x="10882" y="1"/>
                    <a:pt x="10852" y="1"/>
                  </a:cubicBezTo>
                  <a:lnTo>
                    <a:pt x="10517" y="1"/>
                  </a:lnTo>
                  <a:close/>
                  <a:moveTo>
                    <a:pt x="11824" y="1"/>
                  </a:moveTo>
                  <a:cubicBezTo>
                    <a:pt x="11672" y="1"/>
                    <a:pt x="11611" y="183"/>
                    <a:pt x="11703" y="274"/>
                  </a:cubicBezTo>
                  <a:cubicBezTo>
                    <a:pt x="11733" y="305"/>
                    <a:pt x="11763" y="335"/>
                    <a:pt x="11824" y="335"/>
                  </a:cubicBezTo>
                  <a:lnTo>
                    <a:pt x="12128" y="335"/>
                  </a:lnTo>
                  <a:cubicBezTo>
                    <a:pt x="12280" y="335"/>
                    <a:pt x="12341" y="153"/>
                    <a:pt x="12250" y="62"/>
                  </a:cubicBezTo>
                  <a:cubicBezTo>
                    <a:pt x="12219" y="31"/>
                    <a:pt x="12189" y="1"/>
                    <a:pt x="12128" y="1"/>
                  </a:cubicBezTo>
                  <a:lnTo>
                    <a:pt x="11824" y="1"/>
                  </a:lnTo>
                  <a:close/>
                  <a:moveTo>
                    <a:pt x="13101" y="1"/>
                  </a:moveTo>
                  <a:cubicBezTo>
                    <a:pt x="12949" y="1"/>
                    <a:pt x="12888" y="183"/>
                    <a:pt x="12979" y="274"/>
                  </a:cubicBezTo>
                  <a:cubicBezTo>
                    <a:pt x="13010" y="305"/>
                    <a:pt x="13070" y="335"/>
                    <a:pt x="13101" y="335"/>
                  </a:cubicBezTo>
                  <a:lnTo>
                    <a:pt x="13435" y="335"/>
                  </a:lnTo>
                  <a:cubicBezTo>
                    <a:pt x="13557" y="335"/>
                    <a:pt x="13648" y="153"/>
                    <a:pt x="13526" y="62"/>
                  </a:cubicBezTo>
                  <a:cubicBezTo>
                    <a:pt x="13496" y="31"/>
                    <a:pt x="13466" y="1"/>
                    <a:pt x="13435" y="1"/>
                  </a:cubicBezTo>
                  <a:lnTo>
                    <a:pt x="13101" y="1"/>
                  </a:lnTo>
                  <a:close/>
                  <a:moveTo>
                    <a:pt x="14377" y="1"/>
                  </a:moveTo>
                  <a:cubicBezTo>
                    <a:pt x="14256" y="1"/>
                    <a:pt x="14165" y="183"/>
                    <a:pt x="14286" y="274"/>
                  </a:cubicBezTo>
                  <a:cubicBezTo>
                    <a:pt x="14317" y="305"/>
                    <a:pt x="14347" y="335"/>
                    <a:pt x="14377" y="335"/>
                  </a:cubicBezTo>
                  <a:lnTo>
                    <a:pt x="14712" y="335"/>
                  </a:lnTo>
                  <a:cubicBezTo>
                    <a:pt x="14864" y="335"/>
                    <a:pt x="14925" y="153"/>
                    <a:pt x="14833" y="62"/>
                  </a:cubicBezTo>
                  <a:cubicBezTo>
                    <a:pt x="14803" y="31"/>
                    <a:pt x="14773" y="1"/>
                    <a:pt x="14712" y="1"/>
                  </a:cubicBezTo>
                  <a:lnTo>
                    <a:pt x="14377" y="1"/>
                  </a:lnTo>
                  <a:close/>
                  <a:moveTo>
                    <a:pt x="15684" y="1"/>
                  </a:moveTo>
                  <a:cubicBezTo>
                    <a:pt x="15532" y="1"/>
                    <a:pt x="15472" y="183"/>
                    <a:pt x="15563" y="274"/>
                  </a:cubicBezTo>
                  <a:cubicBezTo>
                    <a:pt x="15593" y="305"/>
                    <a:pt x="15624" y="335"/>
                    <a:pt x="15684" y="335"/>
                  </a:cubicBezTo>
                  <a:lnTo>
                    <a:pt x="15988" y="335"/>
                  </a:lnTo>
                  <a:cubicBezTo>
                    <a:pt x="16140" y="335"/>
                    <a:pt x="16232" y="153"/>
                    <a:pt x="16110" y="62"/>
                  </a:cubicBezTo>
                  <a:cubicBezTo>
                    <a:pt x="16080" y="31"/>
                    <a:pt x="16049" y="1"/>
                    <a:pt x="15988" y="1"/>
                  </a:cubicBezTo>
                  <a:lnTo>
                    <a:pt x="15684" y="1"/>
                  </a:lnTo>
                  <a:close/>
                  <a:moveTo>
                    <a:pt x="16961" y="1"/>
                  </a:moveTo>
                  <a:cubicBezTo>
                    <a:pt x="16840" y="1"/>
                    <a:pt x="16748" y="183"/>
                    <a:pt x="16840" y="274"/>
                  </a:cubicBezTo>
                  <a:cubicBezTo>
                    <a:pt x="16900" y="305"/>
                    <a:pt x="16931" y="335"/>
                    <a:pt x="16961" y="335"/>
                  </a:cubicBezTo>
                  <a:lnTo>
                    <a:pt x="17295" y="335"/>
                  </a:lnTo>
                  <a:cubicBezTo>
                    <a:pt x="17447" y="335"/>
                    <a:pt x="17508" y="153"/>
                    <a:pt x="17417" y="62"/>
                  </a:cubicBezTo>
                  <a:cubicBezTo>
                    <a:pt x="17387" y="31"/>
                    <a:pt x="17326" y="1"/>
                    <a:pt x="17295" y="1"/>
                  </a:cubicBezTo>
                  <a:lnTo>
                    <a:pt x="16961" y="1"/>
                  </a:lnTo>
                  <a:close/>
                  <a:moveTo>
                    <a:pt x="18268" y="1"/>
                  </a:moveTo>
                  <a:cubicBezTo>
                    <a:pt x="18116" y="1"/>
                    <a:pt x="18055" y="183"/>
                    <a:pt x="18147" y="274"/>
                  </a:cubicBezTo>
                  <a:cubicBezTo>
                    <a:pt x="18177" y="305"/>
                    <a:pt x="18207" y="335"/>
                    <a:pt x="18268" y="335"/>
                  </a:cubicBezTo>
                  <a:lnTo>
                    <a:pt x="18572" y="335"/>
                  </a:lnTo>
                  <a:cubicBezTo>
                    <a:pt x="18724" y="335"/>
                    <a:pt x="18785" y="153"/>
                    <a:pt x="18694" y="62"/>
                  </a:cubicBezTo>
                  <a:cubicBezTo>
                    <a:pt x="18663" y="31"/>
                    <a:pt x="18633" y="1"/>
                    <a:pt x="18572" y="1"/>
                  </a:cubicBezTo>
                  <a:lnTo>
                    <a:pt x="18268" y="1"/>
                  </a:lnTo>
                  <a:close/>
                  <a:moveTo>
                    <a:pt x="19545" y="1"/>
                  </a:moveTo>
                  <a:cubicBezTo>
                    <a:pt x="19393" y="1"/>
                    <a:pt x="19332" y="183"/>
                    <a:pt x="19423" y="274"/>
                  </a:cubicBezTo>
                  <a:cubicBezTo>
                    <a:pt x="19454" y="305"/>
                    <a:pt x="19514" y="335"/>
                    <a:pt x="19545" y="335"/>
                  </a:cubicBezTo>
                  <a:lnTo>
                    <a:pt x="19879" y="335"/>
                  </a:lnTo>
                  <a:cubicBezTo>
                    <a:pt x="20001" y="335"/>
                    <a:pt x="20092" y="153"/>
                    <a:pt x="19970" y="62"/>
                  </a:cubicBezTo>
                  <a:cubicBezTo>
                    <a:pt x="19940" y="31"/>
                    <a:pt x="19909" y="1"/>
                    <a:pt x="19879" y="1"/>
                  </a:cubicBezTo>
                  <a:lnTo>
                    <a:pt x="19545" y="1"/>
                  </a:lnTo>
                  <a:close/>
                  <a:moveTo>
                    <a:pt x="20821" y="1"/>
                  </a:moveTo>
                  <a:cubicBezTo>
                    <a:pt x="20700" y="1"/>
                    <a:pt x="20609" y="183"/>
                    <a:pt x="20730" y="274"/>
                  </a:cubicBezTo>
                  <a:cubicBezTo>
                    <a:pt x="20761" y="305"/>
                    <a:pt x="20791" y="335"/>
                    <a:pt x="20821" y="335"/>
                  </a:cubicBezTo>
                  <a:lnTo>
                    <a:pt x="21156" y="335"/>
                  </a:lnTo>
                  <a:cubicBezTo>
                    <a:pt x="21308" y="335"/>
                    <a:pt x="21368" y="153"/>
                    <a:pt x="21277" y="62"/>
                  </a:cubicBezTo>
                  <a:cubicBezTo>
                    <a:pt x="21247" y="31"/>
                    <a:pt x="21216" y="1"/>
                    <a:pt x="21156" y="1"/>
                  </a:cubicBezTo>
                  <a:lnTo>
                    <a:pt x="20821" y="1"/>
                  </a:lnTo>
                  <a:close/>
                  <a:moveTo>
                    <a:pt x="22128" y="1"/>
                  </a:moveTo>
                  <a:cubicBezTo>
                    <a:pt x="21976" y="1"/>
                    <a:pt x="21916" y="183"/>
                    <a:pt x="22007" y="274"/>
                  </a:cubicBezTo>
                  <a:cubicBezTo>
                    <a:pt x="22037" y="305"/>
                    <a:pt x="22068" y="335"/>
                    <a:pt x="22128" y="335"/>
                  </a:cubicBezTo>
                  <a:lnTo>
                    <a:pt x="22432" y="335"/>
                  </a:lnTo>
                  <a:cubicBezTo>
                    <a:pt x="22584" y="335"/>
                    <a:pt x="22675" y="153"/>
                    <a:pt x="22554" y="62"/>
                  </a:cubicBezTo>
                  <a:cubicBezTo>
                    <a:pt x="22524" y="31"/>
                    <a:pt x="22493" y="1"/>
                    <a:pt x="22432" y="1"/>
                  </a:cubicBezTo>
                  <a:lnTo>
                    <a:pt x="22128" y="1"/>
                  </a:lnTo>
                  <a:close/>
                  <a:moveTo>
                    <a:pt x="23405" y="1"/>
                  </a:moveTo>
                  <a:cubicBezTo>
                    <a:pt x="23283" y="1"/>
                    <a:pt x="23192" y="183"/>
                    <a:pt x="23314" y="274"/>
                  </a:cubicBezTo>
                  <a:cubicBezTo>
                    <a:pt x="23344" y="305"/>
                    <a:pt x="23375" y="335"/>
                    <a:pt x="23405" y="335"/>
                  </a:cubicBezTo>
                  <a:lnTo>
                    <a:pt x="23739" y="335"/>
                  </a:lnTo>
                  <a:cubicBezTo>
                    <a:pt x="23891" y="335"/>
                    <a:pt x="23952" y="153"/>
                    <a:pt x="23861" y="62"/>
                  </a:cubicBezTo>
                  <a:cubicBezTo>
                    <a:pt x="23831" y="31"/>
                    <a:pt x="23770" y="1"/>
                    <a:pt x="23739" y="1"/>
                  </a:cubicBezTo>
                  <a:lnTo>
                    <a:pt x="23405" y="1"/>
                  </a:lnTo>
                  <a:close/>
                  <a:moveTo>
                    <a:pt x="24712" y="1"/>
                  </a:moveTo>
                  <a:cubicBezTo>
                    <a:pt x="24560" y="1"/>
                    <a:pt x="24499" y="183"/>
                    <a:pt x="24590" y="274"/>
                  </a:cubicBezTo>
                  <a:cubicBezTo>
                    <a:pt x="24621" y="305"/>
                    <a:pt x="24651" y="335"/>
                    <a:pt x="24712" y="335"/>
                  </a:cubicBezTo>
                  <a:lnTo>
                    <a:pt x="25016" y="335"/>
                  </a:lnTo>
                  <a:cubicBezTo>
                    <a:pt x="25168" y="335"/>
                    <a:pt x="25229" y="153"/>
                    <a:pt x="25138" y="62"/>
                  </a:cubicBezTo>
                  <a:cubicBezTo>
                    <a:pt x="25107" y="31"/>
                    <a:pt x="25077" y="1"/>
                    <a:pt x="25016" y="1"/>
                  </a:cubicBezTo>
                  <a:lnTo>
                    <a:pt x="24712" y="1"/>
                  </a:lnTo>
                  <a:close/>
                  <a:moveTo>
                    <a:pt x="25989" y="1"/>
                  </a:moveTo>
                  <a:cubicBezTo>
                    <a:pt x="25837" y="1"/>
                    <a:pt x="25776" y="183"/>
                    <a:pt x="25867" y="274"/>
                  </a:cubicBezTo>
                  <a:cubicBezTo>
                    <a:pt x="25897" y="305"/>
                    <a:pt x="25958" y="335"/>
                    <a:pt x="25989" y="335"/>
                  </a:cubicBezTo>
                  <a:lnTo>
                    <a:pt x="26323" y="335"/>
                  </a:lnTo>
                  <a:cubicBezTo>
                    <a:pt x="26445" y="335"/>
                    <a:pt x="26536" y="153"/>
                    <a:pt x="26445" y="62"/>
                  </a:cubicBezTo>
                  <a:cubicBezTo>
                    <a:pt x="26384" y="31"/>
                    <a:pt x="26353" y="1"/>
                    <a:pt x="26323" y="1"/>
                  </a:cubicBezTo>
                  <a:lnTo>
                    <a:pt x="25989" y="1"/>
                  </a:lnTo>
                  <a:close/>
                  <a:moveTo>
                    <a:pt x="27296" y="1"/>
                  </a:moveTo>
                  <a:cubicBezTo>
                    <a:pt x="27144" y="1"/>
                    <a:pt x="27052" y="183"/>
                    <a:pt x="27174" y="274"/>
                  </a:cubicBezTo>
                  <a:cubicBezTo>
                    <a:pt x="27204" y="305"/>
                    <a:pt x="27235" y="335"/>
                    <a:pt x="27296" y="335"/>
                  </a:cubicBezTo>
                  <a:lnTo>
                    <a:pt x="27600" y="335"/>
                  </a:lnTo>
                  <a:cubicBezTo>
                    <a:pt x="27752" y="335"/>
                    <a:pt x="27812" y="153"/>
                    <a:pt x="27721" y="62"/>
                  </a:cubicBezTo>
                  <a:cubicBezTo>
                    <a:pt x="27691" y="31"/>
                    <a:pt x="27660" y="1"/>
                    <a:pt x="27600" y="1"/>
                  </a:cubicBezTo>
                  <a:lnTo>
                    <a:pt x="27296" y="1"/>
                  </a:lnTo>
                  <a:close/>
                  <a:moveTo>
                    <a:pt x="28572" y="1"/>
                  </a:moveTo>
                  <a:cubicBezTo>
                    <a:pt x="28420" y="1"/>
                    <a:pt x="28359" y="183"/>
                    <a:pt x="28451" y="274"/>
                  </a:cubicBezTo>
                  <a:cubicBezTo>
                    <a:pt x="28481" y="305"/>
                    <a:pt x="28511" y="335"/>
                    <a:pt x="28572" y="335"/>
                  </a:cubicBezTo>
                  <a:lnTo>
                    <a:pt x="28907" y="335"/>
                  </a:lnTo>
                  <a:cubicBezTo>
                    <a:pt x="29028" y="335"/>
                    <a:pt x="29119" y="153"/>
                    <a:pt x="28998" y="62"/>
                  </a:cubicBezTo>
                  <a:cubicBezTo>
                    <a:pt x="28967" y="31"/>
                    <a:pt x="28937" y="1"/>
                    <a:pt x="28907" y="1"/>
                  </a:cubicBezTo>
                  <a:lnTo>
                    <a:pt x="28572" y="1"/>
                  </a:lnTo>
                  <a:close/>
                  <a:moveTo>
                    <a:pt x="29849" y="1"/>
                  </a:moveTo>
                  <a:cubicBezTo>
                    <a:pt x="29727" y="1"/>
                    <a:pt x="29636" y="183"/>
                    <a:pt x="29758" y="274"/>
                  </a:cubicBezTo>
                  <a:cubicBezTo>
                    <a:pt x="29788" y="305"/>
                    <a:pt x="29818" y="335"/>
                    <a:pt x="29849" y="335"/>
                  </a:cubicBezTo>
                  <a:lnTo>
                    <a:pt x="30183" y="335"/>
                  </a:lnTo>
                  <a:cubicBezTo>
                    <a:pt x="30335" y="335"/>
                    <a:pt x="30396" y="153"/>
                    <a:pt x="30305" y="62"/>
                  </a:cubicBezTo>
                  <a:cubicBezTo>
                    <a:pt x="30274" y="31"/>
                    <a:pt x="30214" y="1"/>
                    <a:pt x="30183" y="1"/>
                  </a:cubicBezTo>
                  <a:lnTo>
                    <a:pt x="29849" y="1"/>
                  </a:lnTo>
                  <a:close/>
                  <a:moveTo>
                    <a:pt x="31156" y="1"/>
                  </a:moveTo>
                  <a:cubicBezTo>
                    <a:pt x="31004" y="1"/>
                    <a:pt x="30943" y="183"/>
                    <a:pt x="31034" y="274"/>
                  </a:cubicBezTo>
                  <a:cubicBezTo>
                    <a:pt x="31065" y="305"/>
                    <a:pt x="31095" y="335"/>
                    <a:pt x="31156" y="335"/>
                  </a:cubicBezTo>
                  <a:lnTo>
                    <a:pt x="31460" y="335"/>
                  </a:lnTo>
                  <a:cubicBezTo>
                    <a:pt x="31612" y="335"/>
                    <a:pt x="31673" y="153"/>
                    <a:pt x="31581" y="62"/>
                  </a:cubicBezTo>
                  <a:cubicBezTo>
                    <a:pt x="31551" y="31"/>
                    <a:pt x="31521" y="1"/>
                    <a:pt x="31460" y="1"/>
                  </a:cubicBezTo>
                  <a:lnTo>
                    <a:pt x="31156" y="1"/>
                  </a:lnTo>
                  <a:close/>
                  <a:moveTo>
                    <a:pt x="32433" y="1"/>
                  </a:moveTo>
                  <a:cubicBezTo>
                    <a:pt x="32281" y="1"/>
                    <a:pt x="32220" y="183"/>
                    <a:pt x="32311" y="274"/>
                  </a:cubicBezTo>
                  <a:cubicBezTo>
                    <a:pt x="32341" y="305"/>
                    <a:pt x="32402" y="335"/>
                    <a:pt x="32433" y="335"/>
                  </a:cubicBezTo>
                  <a:lnTo>
                    <a:pt x="32767" y="335"/>
                  </a:lnTo>
                  <a:cubicBezTo>
                    <a:pt x="32888" y="335"/>
                    <a:pt x="32980" y="153"/>
                    <a:pt x="32888" y="62"/>
                  </a:cubicBezTo>
                  <a:cubicBezTo>
                    <a:pt x="32828" y="31"/>
                    <a:pt x="32797" y="1"/>
                    <a:pt x="32767" y="1"/>
                  </a:cubicBezTo>
                  <a:lnTo>
                    <a:pt x="32433" y="1"/>
                  </a:lnTo>
                  <a:close/>
                  <a:moveTo>
                    <a:pt x="33740" y="1"/>
                  </a:moveTo>
                  <a:cubicBezTo>
                    <a:pt x="33588" y="1"/>
                    <a:pt x="33527" y="183"/>
                    <a:pt x="33618" y="274"/>
                  </a:cubicBezTo>
                  <a:cubicBezTo>
                    <a:pt x="33648" y="305"/>
                    <a:pt x="33679" y="335"/>
                    <a:pt x="33740" y="335"/>
                  </a:cubicBezTo>
                  <a:lnTo>
                    <a:pt x="34043" y="335"/>
                  </a:lnTo>
                  <a:cubicBezTo>
                    <a:pt x="34195" y="335"/>
                    <a:pt x="34256" y="153"/>
                    <a:pt x="34165" y="62"/>
                  </a:cubicBezTo>
                  <a:cubicBezTo>
                    <a:pt x="34135" y="31"/>
                    <a:pt x="34104" y="1"/>
                    <a:pt x="34043" y="1"/>
                  </a:cubicBezTo>
                  <a:lnTo>
                    <a:pt x="33740" y="1"/>
                  </a:lnTo>
                  <a:close/>
                  <a:moveTo>
                    <a:pt x="35016" y="1"/>
                  </a:moveTo>
                  <a:cubicBezTo>
                    <a:pt x="34864" y="1"/>
                    <a:pt x="34803" y="183"/>
                    <a:pt x="34895" y="274"/>
                  </a:cubicBezTo>
                  <a:cubicBezTo>
                    <a:pt x="34925" y="305"/>
                    <a:pt x="34986" y="335"/>
                    <a:pt x="35016" y="335"/>
                  </a:cubicBezTo>
                  <a:lnTo>
                    <a:pt x="35350" y="335"/>
                  </a:lnTo>
                  <a:cubicBezTo>
                    <a:pt x="35472" y="335"/>
                    <a:pt x="35563" y="153"/>
                    <a:pt x="35442" y="62"/>
                  </a:cubicBezTo>
                  <a:cubicBezTo>
                    <a:pt x="35411" y="31"/>
                    <a:pt x="35381" y="1"/>
                    <a:pt x="35350" y="1"/>
                  </a:cubicBezTo>
                  <a:lnTo>
                    <a:pt x="35016" y="1"/>
                  </a:lnTo>
                  <a:close/>
                  <a:moveTo>
                    <a:pt x="36293" y="1"/>
                  </a:moveTo>
                  <a:cubicBezTo>
                    <a:pt x="36171" y="1"/>
                    <a:pt x="36080" y="183"/>
                    <a:pt x="36202" y="274"/>
                  </a:cubicBezTo>
                  <a:cubicBezTo>
                    <a:pt x="36232" y="305"/>
                    <a:pt x="36262" y="335"/>
                    <a:pt x="36293" y="335"/>
                  </a:cubicBezTo>
                  <a:lnTo>
                    <a:pt x="36627" y="335"/>
                  </a:lnTo>
                  <a:cubicBezTo>
                    <a:pt x="36779" y="335"/>
                    <a:pt x="36840" y="153"/>
                    <a:pt x="36749" y="62"/>
                  </a:cubicBezTo>
                  <a:cubicBezTo>
                    <a:pt x="36718" y="31"/>
                    <a:pt x="36688" y="1"/>
                    <a:pt x="36627" y="1"/>
                  </a:cubicBezTo>
                  <a:lnTo>
                    <a:pt x="36293" y="1"/>
                  </a:lnTo>
                  <a:close/>
                  <a:moveTo>
                    <a:pt x="37600" y="1"/>
                  </a:moveTo>
                  <a:cubicBezTo>
                    <a:pt x="37448" y="1"/>
                    <a:pt x="37387" y="183"/>
                    <a:pt x="37478" y="274"/>
                  </a:cubicBezTo>
                  <a:cubicBezTo>
                    <a:pt x="37509" y="305"/>
                    <a:pt x="37539" y="335"/>
                    <a:pt x="37600" y="335"/>
                  </a:cubicBezTo>
                  <a:lnTo>
                    <a:pt x="37904" y="335"/>
                  </a:lnTo>
                  <a:cubicBezTo>
                    <a:pt x="38056" y="335"/>
                    <a:pt x="38117" y="153"/>
                    <a:pt x="38025" y="62"/>
                  </a:cubicBezTo>
                  <a:cubicBezTo>
                    <a:pt x="37995" y="31"/>
                    <a:pt x="37965" y="1"/>
                    <a:pt x="37904" y="1"/>
                  </a:cubicBezTo>
                  <a:lnTo>
                    <a:pt x="37600" y="1"/>
                  </a:lnTo>
                  <a:close/>
                  <a:moveTo>
                    <a:pt x="38876" y="1"/>
                  </a:moveTo>
                  <a:cubicBezTo>
                    <a:pt x="38755" y="1"/>
                    <a:pt x="38664" y="183"/>
                    <a:pt x="38755" y="274"/>
                  </a:cubicBezTo>
                  <a:cubicBezTo>
                    <a:pt x="38816" y="305"/>
                    <a:pt x="38846" y="335"/>
                    <a:pt x="38876" y="335"/>
                  </a:cubicBezTo>
                  <a:lnTo>
                    <a:pt x="39211" y="335"/>
                  </a:lnTo>
                  <a:cubicBezTo>
                    <a:pt x="39363" y="335"/>
                    <a:pt x="39424" y="153"/>
                    <a:pt x="39332" y="62"/>
                  </a:cubicBezTo>
                  <a:cubicBezTo>
                    <a:pt x="39302" y="31"/>
                    <a:pt x="39241" y="1"/>
                    <a:pt x="39211" y="1"/>
                  </a:cubicBezTo>
                  <a:lnTo>
                    <a:pt x="38876" y="1"/>
                  </a:lnTo>
                  <a:close/>
                  <a:moveTo>
                    <a:pt x="40183" y="1"/>
                  </a:moveTo>
                  <a:cubicBezTo>
                    <a:pt x="40031" y="1"/>
                    <a:pt x="39971" y="183"/>
                    <a:pt x="40062" y="274"/>
                  </a:cubicBezTo>
                  <a:cubicBezTo>
                    <a:pt x="40092" y="305"/>
                    <a:pt x="40123" y="335"/>
                    <a:pt x="40183" y="335"/>
                  </a:cubicBezTo>
                  <a:lnTo>
                    <a:pt x="40487" y="335"/>
                  </a:lnTo>
                  <a:cubicBezTo>
                    <a:pt x="40639" y="335"/>
                    <a:pt x="40700" y="153"/>
                    <a:pt x="40609" y="62"/>
                  </a:cubicBezTo>
                  <a:cubicBezTo>
                    <a:pt x="40579" y="31"/>
                    <a:pt x="40548" y="1"/>
                    <a:pt x="40487" y="1"/>
                  </a:cubicBezTo>
                  <a:lnTo>
                    <a:pt x="40183" y="1"/>
                  </a:lnTo>
                  <a:close/>
                  <a:moveTo>
                    <a:pt x="41460" y="1"/>
                  </a:moveTo>
                  <a:cubicBezTo>
                    <a:pt x="41308" y="1"/>
                    <a:pt x="41247" y="183"/>
                    <a:pt x="41338" y="274"/>
                  </a:cubicBezTo>
                  <a:cubicBezTo>
                    <a:pt x="41369" y="305"/>
                    <a:pt x="41430" y="335"/>
                    <a:pt x="41460" y="335"/>
                  </a:cubicBezTo>
                  <a:lnTo>
                    <a:pt x="41794" y="335"/>
                  </a:lnTo>
                  <a:cubicBezTo>
                    <a:pt x="41916" y="335"/>
                    <a:pt x="42007" y="153"/>
                    <a:pt x="41886" y="62"/>
                  </a:cubicBezTo>
                  <a:cubicBezTo>
                    <a:pt x="41855" y="31"/>
                    <a:pt x="41825" y="1"/>
                    <a:pt x="41794" y="1"/>
                  </a:cubicBezTo>
                  <a:lnTo>
                    <a:pt x="41460" y="1"/>
                  </a:lnTo>
                  <a:close/>
                  <a:moveTo>
                    <a:pt x="42737" y="1"/>
                  </a:moveTo>
                  <a:cubicBezTo>
                    <a:pt x="42615" y="1"/>
                    <a:pt x="42524" y="183"/>
                    <a:pt x="42645" y="274"/>
                  </a:cubicBezTo>
                  <a:cubicBezTo>
                    <a:pt x="42676" y="305"/>
                    <a:pt x="42706" y="335"/>
                    <a:pt x="42737" y="335"/>
                  </a:cubicBezTo>
                  <a:lnTo>
                    <a:pt x="43071" y="335"/>
                  </a:lnTo>
                  <a:cubicBezTo>
                    <a:pt x="43223" y="335"/>
                    <a:pt x="43284" y="153"/>
                    <a:pt x="43193" y="62"/>
                  </a:cubicBezTo>
                  <a:cubicBezTo>
                    <a:pt x="43162" y="31"/>
                    <a:pt x="43132" y="1"/>
                    <a:pt x="43071" y="1"/>
                  </a:cubicBezTo>
                  <a:lnTo>
                    <a:pt x="42737" y="1"/>
                  </a:lnTo>
                  <a:close/>
                  <a:moveTo>
                    <a:pt x="44044" y="1"/>
                  </a:moveTo>
                  <a:cubicBezTo>
                    <a:pt x="43892" y="1"/>
                    <a:pt x="43831" y="183"/>
                    <a:pt x="43922" y="274"/>
                  </a:cubicBezTo>
                  <a:cubicBezTo>
                    <a:pt x="43952" y="305"/>
                    <a:pt x="43983" y="335"/>
                    <a:pt x="44044" y="335"/>
                  </a:cubicBezTo>
                  <a:lnTo>
                    <a:pt x="44348" y="335"/>
                  </a:lnTo>
                  <a:cubicBezTo>
                    <a:pt x="44500" y="335"/>
                    <a:pt x="44591" y="153"/>
                    <a:pt x="44469" y="62"/>
                  </a:cubicBezTo>
                  <a:cubicBezTo>
                    <a:pt x="44439" y="31"/>
                    <a:pt x="44408" y="1"/>
                    <a:pt x="44348" y="1"/>
                  </a:cubicBezTo>
                  <a:lnTo>
                    <a:pt x="44044" y="1"/>
                  </a:lnTo>
                  <a:close/>
                  <a:moveTo>
                    <a:pt x="45320" y="1"/>
                  </a:moveTo>
                  <a:cubicBezTo>
                    <a:pt x="45199" y="1"/>
                    <a:pt x="45108" y="183"/>
                    <a:pt x="45229" y="274"/>
                  </a:cubicBezTo>
                  <a:cubicBezTo>
                    <a:pt x="45259" y="305"/>
                    <a:pt x="45290" y="335"/>
                    <a:pt x="45320" y="335"/>
                  </a:cubicBezTo>
                  <a:lnTo>
                    <a:pt x="45655" y="335"/>
                  </a:lnTo>
                  <a:cubicBezTo>
                    <a:pt x="45807" y="335"/>
                    <a:pt x="45867" y="153"/>
                    <a:pt x="45776" y="62"/>
                  </a:cubicBezTo>
                  <a:cubicBezTo>
                    <a:pt x="45746" y="31"/>
                    <a:pt x="45685" y="1"/>
                    <a:pt x="45655" y="1"/>
                  </a:cubicBezTo>
                  <a:lnTo>
                    <a:pt x="45320" y="1"/>
                  </a:lnTo>
                  <a:close/>
                  <a:moveTo>
                    <a:pt x="46627" y="1"/>
                  </a:moveTo>
                  <a:cubicBezTo>
                    <a:pt x="46475" y="1"/>
                    <a:pt x="46415" y="183"/>
                    <a:pt x="46506" y="274"/>
                  </a:cubicBezTo>
                  <a:cubicBezTo>
                    <a:pt x="46536" y="305"/>
                    <a:pt x="46567" y="335"/>
                    <a:pt x="46627" y="335"/>
                  </a:cubicBezTo>
                  <a:lnTo>
                    <a:pt x="46931" y="335"/>
                  </a:lnTo>
                  <a:cubicBezTo>
                    <a:pt x="47083" y="335"/>
                    <a:pt x="47144" y="153"/>
                    <a:pt x="47053" y="62"/>
                  </a:cubicBezTo>
                  <a:cubicBezTo>
                    <a:pt x="47022" y="31"/>
                    <a:pt x="46992" y="1"/>
                    <a:pt x="46931" y="1"/>
                  </a:cubicBezTo>
                  <a:lnTo>
                    <a:pt x="46627" y="1"/>
                  </a:lnTo>
                  <a:close/>
                  <a:moveTo>
                    <a:pt x="47904" y="1"/>
                  </a:moveTo>
                  <a:cubicBezTo>
                    <a:pt x="47752" y="1"/>
                    <a:pt x="47691" y="183"/>
                    <a:pt x="47782" y="274"/>
                  </a:cubicBezTo>
                  <a:cubicBezTo>
                    <a:pt x="47813" y="305"/>
                    <a:pt x="47874" y="335"/>
                    <a:pt x="47904" y="335"/>
                  </a:cubicBezTo>
                  <a:lnTo>
                    <a:pt x="48238" y="335"/>
                  </a:lnTo>
                  <a:cubicBezTo>
                    <a:pt x="48360" y="335"/>
                    <a:pt x="48451" y="153"/>
                    <a:pt x="48329" y="62"/>
                  </a:cubicBezTo>
                  <a:cubicBezTo>
                    <a:pt x="48299" y="31"/>
                    <a:pt x="48269" y="1"/>
                    <a:pt x="48238" y="1"/>
                  </a:cubicBezTo>
                  <a:lnTo>
                    <a:pt x="47904" y="1"/>
                  </a:lnTo>
                  <a:close/>
                  <a:moveTo>
                    <a:pt x="49211" y="1"/>
                  </a:moveTo>
                  <a:cubicBezTo>
                    <a:pt x="49059" y="1"/>
                    <a:pt x="48968" y="183"/>
                    <a:pt x="49089" y="274"/>
                  </a:cubicBezTo>
                  <a:cubicBezTo>
                    <a:pt x="49120" y="305"/>
                    <a:pt x="49150" y="335"/>
                    <a:pt x="49211" y="335"/>
                  </a:cubicBezTo>
                  <a:lnTo>
                    <a:pt x="49515" y="335"/>
                  </a:lnTo>
                  <a:cubicBezTo>
                    <a:pt x="49667" y="335"/>
                    <a:pt x="49728" y="153"/>
                    <a:pt x="49636" y="62"/>
                  </a:cubicBezTo>
                  <a:cubicBezTo>
                    <a:pt x="49606" y="31"/>
                    <a:pt x="49576" y="1"/>
                    <a:pt x="49515" y="1"/>
                  </a:cubicBezTo>
                  <a:lnTo>
                    <a:pt x="49211" y="1"/>
                  </a:lnTo>
                  <a:close/>
                  <a:moveTo>
                    <a:pt x="50488" y="1"/>
                  </a:moveTo>
                  <a:cubicBezTo>
                    <a:pt x="50336" y="1"/>
                    <a:pt x="50275" y="183"/>
                    <a:pt x="50366" y="274"/>
                  </a:cubicBezTo>
                  <a:cubicBezTo>
                    <a:pt x="50396" y="305"/>
                    <a:pt x="50427" y="335"/>
                    <a:pt x="50488" y="335"/>
                  </a:cubicBezTo>
                  <a:lnTo>
                    <a:pt x="50822" y="335"/>
                  </a:lnTo>
                  <a:cubicBezTo>
                    <a:pt x="50943" y="335"/>
                    <a:pt x="51035" y="153"/>
                    <a:pt x="50913" y="62"/>
                  </a:cubicBezTo>
                  <a:cubicBezTo>
                    <a:pt x="50883" y="31"/>
                    <a:pt x="50852" y="1"/>
                    <a:pt x="50822" y="1"/>
                  </a:cubicBezTo>
                  <a:lnTo>
                    <a:pt x="50488" y="1"/>
                  </a:lnTo>
                  <a:close/>
                  <a:moveTo>
                    <a:pt x="51764" y="1"/>
                  </a:moveTo>
                  <a:cubicBezTo>
                    <a:pt x="51643" y="1"/>
                    <a:pt x="51551" y="183"/>
                    <a:pt x="51673" y="274"/>
                  </a:cubicBezTo>
                  <a:cubicBezTo>
                    <a:pt x="51703" y="305"/>
                    <a:pt x="51734" y="335"/>
                    <a:pt x="51764" y="335"/>
                  </a:cubicBezTo>
                  <a:lnTo>
                    <a:pt x="52099" y="335"/>
                  </a:lnTo>
                  <a:cubicBezTo>
                    <a:pt x="52251" y="335"/>
                    <a:pt x="52311" y="153"/>
                    <a:pt x="52220" y="62"/>
                  </a:cubicBezTo>
                  <a:cubicBezTo>
                    <a:pt x="52190" y="31"/>
                    <a:pt x="52129" y="1"/>
                    <a:pt x="52099" y="1"/>
                  </a:cubicBezTo>
                  <a:lnTo>
                    <a:pt x="51764" y="1"/>
                  </a:lnTo>
                  <a:close/>
                  <a:moveTo>
                    <a:pt x="53071" y="1"/>
                  </a:moveTo>
                  <a:cubicBezTo>
                    <a:pt x="52919" y="1"/>
                    <a:pt x="52858" y="183"/>
                    <a:pt x="52950" y="274"/>
                  </a:cubicBezTo>
                  <a:cubicBezTo>
                    <a:pt x="52980" y="305"/>
                    <a:pt x="53010" y="335"/>
                    <a:pt x="53071" y="335"/>
                  </a:cubicBezTo>
                  <a:lnTo>
                    <a:pt x="53375" y="335"/>
                  </a:lnTo>
                  <a:cubicBezTo>
                    <a:pt x="53527" y="335"/>
                    <a:pt x="53588" y="153"/>
                    <a:pt x="53497" y="62"/>
                  </a:cubicBezTo>
                  <a:cubicBezTo>
                    <a:pt x="53466" y="31"/>
                    <a:pt x="53436" y="1"/>
                    <a:pt x="53375" y="1"/>
                  </a:cubicBezTo>
                  <a:lnTo>
                    <a:pt x="53071" y="1"/>
                  </a:lnTo>
                  <a:close/>
                  <a:moveTo>
                    <a:pt x="54348" y="1"/>
                  </a:moveTo>
                  <a:cubicBezTo>
                    <a:pt x="54196" y="1"/>
                    <a:pt x="54135" y="183"/>
                    <a:pt x="54226" y="274"/>
                  </a:cubicBezTo>
                  <a:cubicBezTo>
                    <a:pt x="54257" y="305"/>
                    <a:pt x="54317" y="335"/>
                    <a:pt x="54348" y="335"/>
                  </a:cubicBezTo>
                  <a:lnTo>
                    <a:pt x="54682" y="335"/>
                  </a:lnTo>
                  <a:cubicBezTo>
                    <a:pt x="54804" y="335"/>
                    <a:pt x="54895" y="153"/>
                    <a:pt x="54804" y="62"/>
                  </a:cubicBezTo>
                  <a:cubicBezTo>
                    <a:pt x="54743" y="31"/>
                    <a:pt x="54713" y="1"/>
                    <a:pt x="54682" y="1"/>
                  </a:cubicBezTo>
                  <a:lnTo>
                    <a:pt x="54348" y="1"/>
                  </a:lnTo>
                  <a:close/>
                  <a:moveTo>
                    <a:pt x="55655" y="1"/>
                  </a:moveTo>
                  <a:cubicBezTo>
                    <a:pt x="55503" y="1"/>
                    <a:pt x="55412" y="183"/>
                    <a:pt x="55533" y="274"/>
                  </a:cubicBezTo>
                  <a:cubicBezTo>
                    <a:pt x="55564" y="305"/>
                    <a:pt x="55594" y="335"/>
                    <a:pt x="55655" y="335"/>
                  </a:cubicBezTo>
                  <a:lnTo>
                    <a:pt x="55959" y="335"/>
                  </a:lnTo>
                  <a:cubicBezTo>
                    <a:pt x="56111" y="335"/>
                    <a:pt x="56172" y="153"/>
                    <a:pt x="56080" y="62"/>
                  </a:cubicBezTo>
                  <a:cubicBezTo>
                    <a:pt x="56050" y="31"/>
                    <a:pt x="56020" y="1"/>
                    <a:pt x="55959" y="1"/>
                  </a:cubicBezTo>
                  <a:lnTo>
                    <a:pt x="55655" y="1"/>
                  </a:lnTo>
                  <a:close/>
                  <a:moveTo>
                    <a:pt x="56931" y="1"/>
                  </a:moveTo>
                  <a:cubicBezTo>
                    <a:pt x="56779" y="1"/>
                    <a:pt x="56719" y="183"/>
                    <a:pt x="56810" y="274"/>
                  </a:cubicBezTo>
                  <a:cubicBezTo>
                    <a:pt x="56840" y="305"/>
                    <a:pt x="56871" y="335"/>
                    <a:pt x="56931" y="335"/>
                  </a:cubicBezTo>
                  <a:lnTo>
                    <a:pt x="57266" y="335"/>
                  </a:lnTo>
                  <a:cubicBezTo>
                    <a:pt x="57387" y="335"/>
                    <a:pt x="57479" y="153"/>
                    <a:pt x="57357" y="62"/>
                  </a:cubicBezTo>
                  <a:cubicBezTo>
                    <a:pt x="57327" y="31"/>
                    <a:pt x="57296" y="1"/>
                    <a:pt x="57266" y="1"/>
                  </a:cubicBezTo>
                  <a:lnTo>
                    <a:pt x="56931" y="1"/>
                  </a:lnTo>
                  <a:close/>
                  <a:moveTo>
                    <a:pt x="58208" y="1"/>
                  </a:moveTo>
                  <a:cubicBezTo>
                    <a:pt x="58086" y="1"/>
                    <a:pt x="57995" y="183"/>
                    <a:pt x="58117" y="274"/>
                  </a:cubicBezTo>
                  <a:cubicBezTo>
                    <a:pt x="58147" y="305"/>
                    <a:pt x="58178" y="335"/>
                    <a:pt x="58208" y="335"/>
                  </a:cubicBezTo>
                  <a:lnTo>
                    <a:pt x="58542" y="335"/>
                  </a:lnTo>
                  <a:cubicBezTo>
                    <a:pt x="58694" y="335"/>
                    <a:pt x="58755" y="153"/>
                    <a:pt x="58664" y="62"/>
                  </a:cubicBezTo>
                  <a:cubicBezTo>
                    <a:pt x="58634" y="31"/>
                    <a:pt x="58573" y="1"/>
                    <a:pt x="58542" y="1"/>
                  </a:cubicBezTo>
                  <a:lnTo>
                    <a:pt x="58208" y="1"/>
                  </a:lnTo>
                  <a:close/>
                  <a:moveTo>
                    <a:pt x="59515" y="1"/>
                  </a:moveTo>
                  <a:cubicBezTo>
                    <a:pt x="59363" y="1"/>
                    <a:pt x="59302" y="183"/>
                    <a:pt x="59393" y="274"/>
                  </a:cubicBezTo>
                  <a:cubicBezTo>
                    <a:pt x="59424" y="305"/>
                    <a:pt x="59454" y="335"/>
                    <a:pt x="59515" y="335"/>
                  </a:cubicBezTo>
                  <a:lnTo>
                    <a:pt x="59819" y="335"/>
                  </a:lnTo>
                  <a:cubicBezTo>
                    <a:pt x="59971" y="335"/>
                    <a:pt x="60032" y="153"/>
                    <a:pt x="59941" y="62"/>
                  </a:cubicBezTo>
                  <a:cubicBezTo>
                    <a:pt x="59910" y="31"/>
                    <a:pt x="59880" y="1"/>
                    <a:pt x="59819" y="1"/>
                  </a:cubicBezTo>
                  <a:lnTo>
                    <a:pt x="59515" y="1"/>
                  </a:lnTo>
                  <a:close/>
                  <a:moveTo>
                    <a:pt x="60792" y="1"/>
                  </a:moveTo>
                  <a:cubicBezTo>
                    <a:pt x="60670" y="1"/>
                    <a:pt x="60579" y="183"/>
                    <a:pt x="60670" y="274"/>
                  </a:cubicBezTo>
                  <a:cubicBezTo>
                    <a:pt x="60701" y="305"/>
                    <a:pt x="60761" y="335"/>
                    <a:pt x="60792" y="335"/>
                  </a:cubicBezTo>
                  <a:lnTo>
                    <a:pt x="61126" y="335"/>
                  </a:lnTo>
                  <a:cubicBezTo>
                    <a:pt x="61278" y="335"/>
                    <a:pt x="61339" y="153"/>
                    <a:pt x="61248" y="62"/>
                  </a:cubicBezTo>
                  <a:cubicBezTo>
                    <a:pt x="61217" y="31"/>
                    <a:pt x="61156" y="1"/>
                    <a:pt x="61126" y="1"/>
                  </a:cubicBezTo>
                  <a:lnTo>
                    <a:pt x="60792" y="1"/>
                  </a:lnTo>
                  <a:close/>
                  <a:moveTo>
                    <a:pt x="62099" y="1"/>
                  </a:moveTo>
                  <a:cubicBezTo>
                    <a:pt x="61947" y="1"/>
                    <a:pt x="61886" y="183"/>
                    <a:pt x="61977" y="274"/>
                  </a:cubicBezTo>
                  <a:cubicBezTo>
                    <a:pt x="62008" y="305"/>
                    <a:pt x="62038" y="335"/>
                    <a:pt x="62099" y="335"/>
                  </a:cubicBezTo>
                  <a:lnTo>
                    <a:pt x="62403" y="335"/>
                  </a:lnTo>
                  <a:cubicBezTo>
                    <a:pt x="62555" y="335"/>
                    <a:pt x="62615" y="153"/>
                    <a:pt x="62524" y="62"/>
                  </a:cubicBezTo>
                  <a:cubicBezTo>
                    <a:pt x="62494" y="31"/>
                    <a:pt x="62463" y="1"/>
                    <a:pt x="62403" y="1"/>
                  </a:cubicBezTo>
                  <a:lnTo>
                    <a:pt x="62099" y="1"/>
                  </a:lnTo>
                  <a:close/>
                  <a:moveTo>
                    <a:pt x="63375" y="1"/>
                  </a:moveTo>
                  <a:cubicBezTo>
                    <a:pt x="63223" y="1"/>
                    <a:pt x="63163" y="183"/>
                    <a:pt x="63254" y="274"/>
                  </a:cubicBezTo>
                  <a:cubicBezTo>
                    <a:pt x="63284" y="305"/>
                    <a:pt x="63345" y="335"/>
                    <a:pt x="63375" y="335"/>
                  </a:cubicBezTo>
                  <a:lnTo>
                    <a:pt x="63710" y="335"/>
                  </a:lnTo>
                  <a:cubicBezTo>
                    <a:pt x="63831" y="335"/>
                    <a:pt x="63922" y="153"/>
                    <a:pt x="63801" y="62"/>
                  </a:cubicBezTo>
                  <a:cubicBezTo>
                    <a:pt x="63770" y="31"/>
                    <a:pt x="63740" y="1"/>
                    <a:pt x="63710" y="1"/>
                  </a:cubicBezTo>
                  <a:lnTo>
                    <a:pt x="63375" y="1"/>
                  </a:lnTo>
                  <a:close/>
                  <a:moveTo>
                    <a:pt x="64652" y="1"/>
                  </a:moveTo>
                  <a:cubicBezTo>
                    <a:pt x="64530" y="1"/>
                    <a:pt x="64439" y="183"/>
                    <a:pt x="64561" y="274"/>
                  </a:cubicBezTo>
                  <a:cubicBezTo>
                    <a:pt x="64591" y="305"/>
                    <a:pt x="64622" y="335"/>
                    <a:pt x="64652" y="335"/>
                  </a:cubicBezTo>
                  <a:lnTo>
                    <a:pt x="64986" y="335"/>
                  </a:lnTo>
                  <a:cubicBezTo>
                    <a:pt x="65138" y="335"/>
                    <a:pt x="65199" y="153"/>
                    <a:pt x="65108" y="62"/>
                  </a:cubicBezTo>
                  <a:cubicBezTo>
                    <a:pt x="65077" y="31"/>
                    <a:pt x="65047" y="1"/>
                    <a:pt x="64986" y="1"/>
                  </a:cubicBezTo>
                  <a:lnTo>
                    <a:pt x="64652" y="1"/>
                  </a:lnTo>
                  <a:close/>
                  <a:moveTo>
                    <a:pt x="65959" y="1"/>
                  </a:moveTo>
                  <a:cubicBezTo>
                    <a:pt x="65807" y="1"/>
                    <a:pt x="65746" y="183"/>
                    <a:pt x="65837" y="274"/>
                  </a:cubicBezTo>
                  <a:cubicBezTo>
                    <a:pt x="65868" y="305"/>
                    <a:pt x="65898" y="335"/>
                    <a:pt x="65959" y="335"/>
                  </a:cubicBezTo>
                  <a:lnTo>
                    <a:pt x="66263" y="335"/>
                  </a:lnTo>
                  <a:cubicBezTo>
                    <a:pt x="66415" y="335"/>
                    <a:pt x="66506" y="153"/>
                    <a:pt x="66385" y="62"/>
                  </a:cubicBezTo>
                  <a:cubicBezTo>
                    <a:pt x="66354" y="31"/>
                    <a:pt x="66324" y="1"/>
                    <a:pt x="66263" y="1"/>
                  </a:cubicBezTo>
                  <a:lnTo>
                    <a:pt x="65959" y="1"/>
                  </a:lnTo>
                  <a:close/>
                  <a:moveTo>
                    <a:pt x="67236" y="1"/>
                  </a:moveTo>
                  <a:cubicBezTo>
                    <a:pt x="67114" y="1"/>
                    <a:pt x="67023" y="183"/>
                    <a:pt x="67114" y="274"/>
                  </a:cubicBezTo>
                  <a:cubicBezTo>
                    <a:pt x="67175" y="305"/>
                    <a:pt x="67205" y="335"/>
                    <a:pt x="67236" y="335"/>
                  </a:cubicBezTo>
                  <a:lnTo>
                    <a:pt x="67570" y="335"/>
                  </a:lnTo>
                  <a:cubicBezTo>
                    <a:pt x="67722" y="335"/>
                    <a:pt x="67783" y="153"/>
                    <a:pt x="67692" y="62"/>
                  </a:cubicBezTo>
                  <a:cubicBezTo>
                    <a:pt x="67661" y="31"/>
                    <a:pt x="67600" y="1"/>
                    <a:pt x="67570" y="1"/>
                  </a:cubicBezTo>
                  <a:lnTo>
                    <a:pt x="67236" y="1"/>
                  </a:lnTo>
                  <a:close/>
                  <a:moveTo>
                    <a:pt x="68543" y="1"/>
                  </a:moveTo>
                  <a:cubicBezTo>
                    <a:pt x="68391" y="1"/>
                    <a:pt x="68330" y="183"/>
                    <a:pt x="68421" y="274"/>
                  </a:cubicBezTo>
                  <a:cubicBezTo>
                    <a:pt x="68451" y="305"/>
                    <a:pt x="68482" y="335"/>
                    <a:pt x="68543" y="335"/>
                  </a:cubicBezTo>
                  <a:lnTo>
                    <a:pt x="68847" y="335"/>
                  </a:lnTo>
                  <a:cubicBezTo>
                    <a:pt x="68999" y="335"/>
                    <a:pt x="69059" y="153"/>
                    <a:pt x="68968" y="62"/>
                  </a:cubicBezTo>
                  <a:cubicBezTo>
                    <a:pt x="68938" y="31"/>
                    <a:pt x="68907" y="1"/>
                    <a:pt x="68847" y="1"/>
                  </a:cubicBezTo>
                  <a:lnTo>
                    <a:pt x="68543" y="1"/>
                  </a:lnTo>
                  <a:close/>
                  <a:moveTo>
                    <a:pt x="69819" y="1"/>
                  </a:moveTo>
                  <a:cubicBezTo>
                    <a:pt x="69667" y="1"/>
                    <a:pt x="69606" y="183"/>
                    <a:pt x="69698" y="274"/>
                  </a:cubicBezTo>
                  <a:cubicBezTo>
                    <a:pt x="69728" y="305"/>
                    <a:pt x="69789" y="335"/>
                    <a:pt x="69819" y="335"/>
                  </a:cubicBezTo>
                  <a:lnTo>
                    <a:pt x="70154" y="335"/>
                  </a:lnTo>
                  <a:cubicBezTo>
                    <a:pt x="70275" y="335"/>
                    <a:pt x="70366" y="153"/>
                    <a:pt x="70245" y="62"/>
                  </a:cubicBezTo>
                  <a:cubicBezTo>
                    <a:pt x="70214" y="31"/>
                    <a:pt x="70184" y="1"/>
                    <a:pt x="70154" y="1"/>
                  </a:cubicBezTo>
                  <a:lnTo>
                    <a:pt x="69819" y="1"/>
                  </a:lnTo>
                  <a:close/>
                  <a:moveTo>
                    <a:pt x="71096" y="1"/>
                  </a:moveTo>
                  <a:cubicBezTo>
                    <a:pt x="70974" y="1"/>
                    <a:pt x="70883" y="183"/>
                    <a:pt x="71005" y="274"/>
                  </a:cubicBezTo>
                  <a:cubicBezTo>
                    <a:pt x="71035" y="305"/>
                    <a:pt x="71065" y="335"/>
                    <a:pt x="71096" y="335"/>
                  </a:cubicBezTo>
                  <a:lnTo>
                    <a:pt x="71430" y="335"/>
                  </a:lnTo>
                  <a:cubicBezTo>
                    <a:pt x="71582" y="335"/>
                    <a:pt x="71643" y="153"/>
                    <a:pt x="71552" y="62"/>
                  </a:cubicBezTo>
                  <a:cubicBezTo>
                    <a:pt x="71521" y="31"/>
                    <a:pt x="71491" y="1"/>
                    <a:pt x="71430" y="1"/>
                  </a:cubicBezTo>
                  <a:lnTo>
                    <a:pt x="71096" y="1"/>
                  </a:lnTo>
                  <a:close/>
                  <a:moveTo>
                    <a:pt x="72403" y="1"/>
                  </a:moveTo>
                  <a:cubicBezTo>
                    <a:pt x="72251" y="1"/>
                    <a:pt x="72190" y="183"/>
                    <a:pt x="72281" y="274"/>
                  </a:cubicBezTo>
                  <a:cubicBezTo>
                    <a:pt x="72312" y="305"/>
                    <a:pt x="72342" y="335"/>
                    <a:pt x="72403" y="335"/>
                  </a:cubicBezTo>
                  <a:lnTo>
                    <a:pt x="72707" y="335"/>
                  </a:lnTo>
                  <a:cubicBezTo>
                    <a:pt x="72859" y="335"/>
                    <a:pt x="72950" y="153"/>
                    <a:pt x="72828" y="62"/>
                  </a:cubicBezTo>
                  <a:cubicBezTo>
                    <a:pt x="72798" y="31"/>
                    <a:pt x="72768" y="1"/>
                    <a:pt x="72707" y="1"/>
                  </a:cubicBezTo>
                  <a:lnTo>
                    <a:pt x="72403" y="1"/>
                  </a:lnTo>
                  <a:close/>
                  <a:moveTo>
                    <a:pt x="73679" y="1"/>
                  </a:moveTo>
                  <a:cubicBezTo>
                    <a:pt x="73558" y="1"/>
                    <a:pt x="73467" y="183"/>
                    <a:pt x="73588" y="274"/>
                  </a:cubicBezTo>
                  <a:cubicBezTo>
                    <a:pt x="73619" y="305"/>
                    <a:pt x="73649" y="335"/>
                    <a:pt x="73679" y="335"/>
                  </a:cubicBezTo>
                  <a:lnTo>
                    <a:pt x="74014" y="335"/>
                  </a:lnTo>
                  <a:cubicBezTo>
                    <a:pt x="74166" y="335"/>
                    <a:pt x="74227" y="153"/>
                    <a:pt x="74135" y="62"/>
                  </a:cubicBezTo>
                  <a:cubicBezTo>
                    <a:pt x="74105" y="31"/>
                    <a:pt x="74044" y="1"/>
                    <a:pt x="74014" y="1"/>
                  </a:cubicBezTo>
                  <a:lnTo>
                    <a:pt x="73679" y="1"/>
                  </a:lnTo>
                  <a:close/>
                  <a:moveTo>
                    <a:pt x="74986" y="1"/>
                  </a:moveTo>
                  <a:cubicBezTo>
                    <a:pt x="74835" y="1"/>
                    <a:pt x="74774" y="183"/>
                    <a:pt x="74865" y="274"/>
                  </a:cubicBezTo>
                  <a:cubicBezTo>
                    <a:pt x="74895" y="305"/>
                    <a:pt x="74926" y="335"/>
                    <a:pt x="74986" y="335"/>
                  </a:cubicBezTo>
                  <a:lnTo>
                    <a:pt x="75290" y="335"/>
                  </a:lnTo>
                  <a:cubicBezTo>
                    <a:pt x="75442" y="335"/>
                    <a:pt x="75503" y="153"/>
                    <a:pt x="75412" y="62"/>
                  </a:cubicBezTo>
                  <a:cubicBezTo>
                    <a:pt x="75382" y="31"/>
                    <a:pt x="75351" y="1"/>
                    <a:pt x="75290" y="1"/>
                  </a:cubicBezTo>
                  <a:lnTo>
                    <a:pt x="74986" y="1"/>
                  </a:lnTo>
                  <a:close/>
                  <a:moveTo>
                    <a:pt x="76263" y="1"/>
                  </a:moveTo>
                  <a:cubicBezTo>
                    <a:pt x="76111" y="1"/>
                    <a:pt x="76050" y="183"/>
                    <a:pt x="76142" y="274"/>
                  </a:cubicBezTo>
                  <a:cubicBezTo>
                    <a:pt x="76172" y="305"/>
                    <a:pt x="76233" y="335"/>
                    <a:pt x="76263" y="335"/>
                  </a:cubicBezTo>
                  <a:lnTo>
                    <a:pt x="76597" y="335"/>
                  </a:lnTo>
                  <a:cubicBezTo>
                    <a:pt x="76719" y="335"/>
                    <a:pt x="76810" y="153"/>
                    <a:pt x="76689" y="62"/>
                  </a:cubicBezTo>
                  <a:cubicBezTo>
                    <a:pt x="76658" y="31"/>
                    <a:pt x="76628" y="1"/>
                    <a:pt x="76597" y="1"/>
                  </a:cubicBezTo>
                  <a:lnTo>
                    <a:pt x="76263" y="1"/>
                  </a:lnTo>
                  <a:close/>
                  <a:moveTo>
                    <a:pt x="77570" y="1"/>
                  </a:moveTo>
                  <a:cubicBezTo>
                    <a:pt x="77418" y="1"/>
                    <a:pt x="77327" y="183"/>
                    <a:pt x="77449" y="274"/>
                  </a:cubicBezTo>
                  <a:cubicBezTo>
                    <a:pt x="77479" y="305"/>
                    <a:pt x="77509" y="335"/>
                    <a:pt x="77570" y="335"/>
                  </a:cubicBezTo>
                  <a:lnTo>
                    <a:pt x="77874" y="335"/>
                  </a:lnTo>
                  <a:cubicBezTo>
                    <a:pt x="78026" y="335"/>
                    <a:pt x="78087" y="153"/>
                    <a:pt x="77996" y="62"/>
                  </a:cubicBezTo>
                  <a:cubicBezTo>
                    <a:pt x="77965" y="31"/>
                    <a:pt x="77935" y="1"/>
                    <a:pt x="77874" y="1"/>
                  </a:cubicBezTo>
                  <a:lnTo>
                    <a:pt x="77570" y="1"/>
                  </a:lnTo>
                  <a:close/>
                  <a:moveTo>
                    <a:pt x="78847" y="1"/>
                  </a:moveTo>
                  <a:cubicBezTo>
                    <a:pt x="78695" y="1"/>
                    <a:pt x="78634" y="183"/>
                    <a:pt x="78725" y="274"/>
                  </a:cubicBezTo>
                  <a:cubicBezTo>
                    <a:pt x="78756" y="305"/>
                    <a:pt x="78786" y="335"/>
                    <a:pt x="78847" y="335"/>
                  </a:cubicBezTo>
                  <a:lnTo>
                    <a:pt x="79181" y="335"/>
                  </a:lnTo>
                  <a:cubicBezTo>
                    <a:pt x="79303" y="335"/>
                    <a:pt x="79394" y="153"/>
                    <a:pt x="79272" y="62"/>
                  </a:cubicBezTo>
                  <a:cubicBezTo>
                    <a:pt x="79242" y="31"/>
                    <a:pt x="79211" y="1"/>
                    <a:pt x="79181" y="1"/>
                  </a:cubicBezTo>
                  <a:lnTo>
                    <a:pt x="78847" y="1"/>
                  </a:lnTo>
                  <a:close/>
                  <a:moveTo>
                    <a:pt x="80123" y="1"/>
                  </a:moveTo>
                  <a:cubicBezTo>
                    <a:pt x="80002" y="1"/>
                    <a:pt x="79911" y="183"/>
                    <a:pt x="80032" y="274"/>
                  </a:cubicBezTo>
                  <a:cubicBezTo>
                    <a:pt x="80063" y="305"/>
                    <a:pt x="80093" y="335"/>
                    <a:pt x="80123" y="335"/>
                  </a:cubicBezTo>
                  <a:lnTo>
                    <a:pt x="80458" y="335"/>
                  </a:lnTo>
                  <a:cubicBezTo>
                    <a:pt x="80610" y="335"/>
                    <a:pt x="80670" y="153"/>
                    <a:pt x="80579" y="62"/>
                  </a:cubicBezTo>
                  <a:cubicBezTo>
                    <a:pt x="80549" y="31"/>
                    <a:pt x="80488" y="1"/>
                    <a:pt x="80458" y="1"/>
                  </a:cubicBezTo>
                  <a:lnTo>
                    <a:pt x="80123" y="1"/>
                  </a:lnTo>
                  <a:close/>
                  <a:moveTo>
                    <a:pt x="81430" y="1"/>
                  </a:moveTo>
                  <a:cubicBezTo>
                    <a:pt x="81278" y="1"/>
                    <a:pt x="81218" y="183"/>
                    <a:pt x="81309" y="274"/>
                  </a:cubicBezTo>
                  <a:cubicBezTo>
                    <a:pt x="81339" y="305"/>
                    <a:pt x="81370" y="335"/>
                    <a:pt x="81430" y="335"/>
                  </a:cubicBezTo>
                  <a:lnTo>
                    <a:pt x="81734" y="335"/>
                  </a:lnTo>
                  <a:cubicBezTo>
                    <a:pt x="81886" y="335"/>
                    <a:pt x="81947" y="153"/>
                    <a:pt x="81856" y="62"/>
                  </a:cubicBezTo>
                  <a:cubicBezTo>
                    <a:pt x="81826" y="31"/>
                    <a:pt x="81795" y="1"/>
                    <a:pt x="81734" y="1"/>
                  </a:cubicBezTo>
                  <a:lnTo>
                    <a:pt x="81430" y="1"/>
                  </a:lnTo>
                  <a:close/>
                  <a:moveTo>
                    <a:pt x="82707" y="1"/>
                  </a:moveTo>
                  <a:cubicBezTo>
                    <a:pt x="82555" y="1"/>
                    <a:pt x="82494" y="183"/>
                    <a:pt x="82585" y="274"/>
                  </a:cubicBezTo>
                  <a:cubicBezTo>
                    <a:pt x="82616" y="305"/>
                    <a:pt x="82677" y="335"/>
                    <a:pt x="82707" y="335"/>
                  </a:cubicBezTo>
                  <a:lnTo>
                    <a:pt x="83041" y="335"/>
                  </a:lnTo>
                  <a:cubicBezTo>
                    <a:pt x="83163" y="335"/>
                    <a:pt x="83254" y="153"/>
                    <a:pt x="83163" y="62"/>
                  </a:cubicBezTo>
                  <a:cubicBezTo>
                    <a:pt x="83102" y="31"/>
                    <a:pt x="83072" y="1"/>
                    <a:pt x="83041" y="1"/>
                  </a:cubicBezTo>
                  <a:lnTo>
                    <a:pt x="82707" y="1"/>
                  </a:lnTo>
                  <a:close/>
                  <a:moveTo>
                    <a:pt x="84014" y="1"/>
                  </a:moveTo>
                  <a:cubicBezTo>
                    <a:pt x="83862" y="1"/>
                    <a:pt x="83801" y="183"/>
                    <a:pt x="83892" y="274"/>
                  </a:cubicBezTo>
                  <a:cubicBezTo>
                    <a:pt x="83923" y="305"/>
                    <a:pt x="83953" y="335"/>
                    <a:pt x="84014" y="335"/>
                  </a:cubicBezTo>
                  <a:lnTo>
                    <a:pt x="84318" y="335"/>
                  </a:lnTo>
                  <a:cubicBezTo>
                    <a:pt x="84470" y="335"/>
                    <a:pt x="84531" y="153"/>
                    <a:pt x="84440" y="62"/>
                  </a:cubicBezTo>
                  <a:cubicBezTo>
                    <a:pt x="84409" y="31"/>
                    <a:pt x="84379" y="1"/>
                    <a:pt x="84318" y="1"/>
                  </a:cubicBezTo>
                  <a:lnTo>
                    <a:pt x="84014" y="1"/>
                  </a:lnTo>
                  <a:close/>
                  <a:moveTo>
                    <a:pt x="85291" y="1"/>
                  </a:moveTo>
                  <a:cubicBezTo>
                    <a:pt x="85139" y="1"/>
                    <a:pt x="85078" y="183"/>
                    <a:pt x="85169" y="274"/>
                  </a:cubicBezTo>
                  <a:cubicBezTo>
                    <a:pt x="85199" y="305"/>
                    <a:pt x="85230" y="335"/>
                    <a:pt x="85291" y="335"/>
                  </a:cubicBezTo>
                  <a:lnTo>
                    <a:pt x="85625" y="335"/>
                  </a:lnTo>
                  <a:cubicBezTo>
                    <a:pt x="85747" y="335"/>
                    <a:pt x="85838" y="153"/>
                    <a:pt x="85716" y="62"/>
                  </a:cubicBezTo>
                  <a:cubicBezTo>
                    <a:pt x="85686" y="31"/>
                    <a:pt x="85655" y="1"/>
                    <a:pt x="85625" y="1"/>
                  </a:cubicBezTo>
                  <a:lnTo>
                    <a:pt x="85291" y="1"/>
                  </a:lnTo>
                  <a:close/>
                  <a:moveTo>
                    <a:pt x="86567" y="1"/>
                  </a:moveTo>
                  <a:cubicBezTo>
                    <a:pt x="86446" y="1"/>
                    <a:pt x="86354" y="183"/>
                    <a:pt x="86476" y="274"/>
                  </a:cubicBezTo>
                  <a:cubicBezTo>
                    <a:pt x="86506" y="305"/>
                    <a:pt x="86537" y="335"/>
                    <a:pt x="86567" y="335"/>
                  </a:cubicBezTo>
                  <a:lnTo>
                    <a:pt x="86902" y="335"/>
                  </a:lnTo>
                  <a:cubicBezTo>
                    <a:pt x="87054" y="335"/>
                    <a:pt x="87114" y="153"/>
                    <a:pt x="87023" y="62"/>
                  </a:cubicBezTo>
                  <a:cubicBezTo>
                    <a:pt x="86993" y="31"/>
                    <a:pt x="86932" y="1"/>
                    <a:pt x="86902" y="1"/>
                  </a:cubicBezTo>
                  <a:lnTo>
                    <a:pt x="86567" y="1"/>
                  </a:lnTo>
                  <a:close/>
                  <a:moveTo>
                    <a:pt x="87874" y="1"/>
                  </a:moveTo>
                  <a:cubicBezTo>
                    <a:pt x="87722" y="1"/>
                    <a:pt x="87662" y="183"/>
                    <a:pt x="87753" y="274"/>
                  </a:cubicBezTo>
                  <a:cubicBezTo>
                    <a:pt x="87783" y="305"/>
                    <a:pt x="87813" y="335"/>
                    <a:pt x="87874" y="335"/>
                  </a:cubicBezTo>
                  <a:lnTo>
                    <a:pt x="88178" y="335"/>
                  </a:lnTo>
                  <a:cubicBezTo>
                    <a:pt x="88330" y="335"/>
                    <a:pt x="88391" y="153"/>
                    <a:pt x="88300" y="62"/>
                  </a:cubicBezTo>
                  <a:cubicBezTo>
                    <a:pt x="88269" y="31"/>
                    <a:pt x="88239" y="1"/>
                    <a:pt x="88178" y="1"/>
                  </a:cubicBezTo>
                  <a:lnTo>
                    <a:pt x="87874" y="1"/>
                  </a:lnTo>
                  <a:close/>
                  <a:moveTo>
                    <a:pt x="89151" y="1"/>
                  </a:moveTo>
                  <a:cubicBezTo>
                    <a:pt x="89029" y="1"/>
                    <a:pt x="88938" y="183"/>
                    <a:pt x="89029" y="274"/>
                  </a:cubicBezTo>
                  <a:cubicBezTo>
                    <a:pt x="89060" y="305"/>
                    <a:pt x="89120" y="335"/>
                    <a:pt x="89151" y="335"/>
                  </a:cubicBezTo>
                  <a:lnTo>
                    <a:pt x="89485" y="335"/>
                  </a:lnTo>
                  <a:cubicBezTo>
                    <a:pt x="89637" y="335"/>
                    <a:pt x="89698" y="153"/>
                    <a:pt x="89607" y="62"/>
                  </a:cubicBezTo>
                  <a:cubicBezTo>
                    <a:pt x="89576" y="31"/>
                    <a:pt x="89516" y="1"/>
                    <a:pt x="89485" y="1"/>
                  </a:cubicBezTo>
                  <a:lnTo>
                    <a:pt x="89151" y="1"/>
                  </a:lnTo>
                  <a:close/>
                  <a:moveTo>
                    <a:pt x="90458" y="1"/>
                  </a:moveTo>
                  <a:cubicBezTo>
                    <a:pt x="90306" y="1"/>
                    <a:pt x="90245" y="183"/>
                    <a:pt x="90336" y="274"/>
                  </a:cubicBezTo>
                  <a:cubicBezTo>
                    <a:pt x="90367" y="305"/>
                    <a:pt x="90397" y="335"/>
                    <a:pt x="90458" y="335"/>
                  </a:cubicBezTo>
                  <a:lnTo>
                    <a:pt x="90762" y="335"/>
                  </a:lnTo>
                  <a:cubicBezTo>
                    <a:pt x="90914" y="335"/>
                    <a:pt x="90975" y="153"/>
                    <a:pt x="90883" y="62"/>
                  </a:cubicBezTo>
                  <a:cubicBezTo>
                    <a:pt x="90853" y="31"/>
                    <a:pt x="90823" y="1"/>
                    <a:pt x="90762" y="1"/>
                  </a:cubicBezTo>
                  <a:lnTo>
                    <a:pt x="90458" y="1"/>
                  </a:lnTo>
                  <a:close/>
                  <a:moveTo>
                    <a:pt x="91735" y="1"/>
                  </a:moveTo>
                  <a:cubicBezTo>
                    <a:pt x="91583" y="1"/>
                    <a:pt x="91522" y="183"/>
                    <a:pt x="91613" y="274"/>
                  </a:cubicBezTo>
                  <a:cubicBezTo>
                    <a:pt x="91643" y="305"/>
                    <a:pt x="91704" y="335"/>
                    <a:pt x="91735" y="335"/>
                  </a:cubicBezTo>
                  <a:lnTo>
                    <a:pt x="92069" y="335"/>
                  </a:lnTo>
                  <a:cubicBezTo>
                    <a:pt x="92190" y="335"/>
                    <a:pt x="92282" y="153"/>
                    <a:pt x="92160" y="62"/>
                  </a:cubicBezTo>
                  <a:cubicBezTo>
                    <a:pt x="92130" y="31"/>
                    <a:pt x="92099" y="1"/>
                    <a:pt x="92069" y="1"/>
                  </a:cubicBezTo>
                  <a:lnTo>
                    <a:pt x="91735" y="1"/>
                  </a:lnTo>
                  <a:close/>
                  <a:moveTo>
                    <a:pt x="93011" y="1"/>
                  </a:moveTo>
                  <a:cubicBezTo>
                    <a:pt x="92890" y="1"/>
                    <a:pt x="92798" y="183"/>
                    <a:pt x="92920" y="274"/>
                  </a:cubicBezTo>
                  <a:cubicBezTo>
                    <a:pt x="92950" y="305"/>
                    <a:pt x="92981" y="335"/>
                    <a:pt x="93011" y="335"/>
                  </a:cubicBezTo>
                  <a:lnTo>
                    <a:pt x="93345" y="335"/>
                  </a:lnTo>
                  <a:cubicBezTo>
                    <a:pt x="93497" y="335"/>
                    <a:pt x="93558" y="153"/>
                    <a:pt x="93467" y="62"/>
                  </a:cubicBezTo>
                  <a:cubicBezTo>
                    <a:pt x="93437" y="31"/>
                    <a:pt x="93406" y="1"/>
                    <a:pt x="93345" y="1"/>
                  </a:cubicBezTo>
                  <a:lnTo>
                    <a:pt x="93011" y="1"/>
                  </a:lnTo>
                  <a:close/>
                  <a:moveTo>
                    <a:pt x="94318" y="1"/>
                  </a:moveTo>
                  <a:cubicBezTo>
                    <a:pt x="94166" y="1"/>
                    <a:pt x="94105" y="183"/>
                    <a:pt x="94197" y="274"/>
                  </a:cubicBezTo>
                  <a:cubicBezTo>
                    <a:pt x="94227" y="305"/>
                    <a:pt x="94257" y="335"/>
                    <a:pt x="94318" y="335"/>
                  </a:cubicBezTo>
                  <a:lnTo>
                    <a:pt x="94622" y="335"/>
                  </a:lnTo>
                  <a:cubicBezTo>
                    <a:pt x="94774" y="335"/>
                    <a:pt x="94865" y="153"/>
                    <a:pt x="94744" y="62"/>
                  </a:cubicBezTo>
                  <a:cubicBezTo>
                    <a:pt x="94713" y="31"/>
                    <a:pt x="94683" y="1"/>
                    <a:pt x="94622" y="1"/>
                  </a:cubicBezTo>
                  <a:lnTo>
                    <a:pt x="94318" y="1"/>
                  </a:lnTo>
                  <a:close/>
                  <a:moveTo>
                    <a:pt x="95595" y="1"/>
                  </a:moveTo>
                  <a:cubicBezTo>
                    <a:pt x="95473" y="1"/>
                    <a:pt x="95382" y="183"/>
                    <a:pt x="95473" y="274"/>
                  </a:cubicBezTo>
                  <a:cubicBezTo>
                    <a:pt x="95534" y="305"/>
                    <a:pt x="95564" y="335"/>
                    <a:pt x="95595" y="335"/>
                  </a:cubicBezTo>
                  <a:lnTo>
                    <a:pt x="95929" y="335"/>
                  </a:lnTo>
                  <a:cubicBezTo>
                    <a:pt x="96081" y="335"/>
                    <a:pt x="96142" y="153"/>
                    <a:pt x="96051" y="62"/>
                  </a:cubicBezTo>
                  <a:cubicBezTo>
                    <a:pt x="96020" y="31"/>
                    <a:pt x="95960" y="1"/>
                    <a:pt x="95929" y="1"/>
                  </a:cubicBezTo>
                  <a:lnTo>
                    <a:pt x="95595" y="1"/>
                  </a:lnTo>
                  <a:close/>
                  <a:moveTo>
                    <a:pt x="96902" y="1"/>
                  </a:moveTo>
                  <a:cubicBezTo>
                    <a:pt x="96750" y="1"/>
                    <a:pt x="96689" y="183"/>
                    <a:pt x="96780" y="274"/>
                  </a:cubicBezTo>
                  <a:cubicBezTo>
                    <a:pt x="96811" y="305"/>
                    <a:pt x="96841" y="335"/>
                    <a:pt x="96902" y="335"/>
                  </a:cubicBezTo>
                  <a:lnTo>
                    <a:pt x="97206" y="335"/>
                  </a:lnTo>
                  <a:cubicBezTo>
                    <a:pt x="97358" y="335"/>
                    <a:pt x="97419" y="153"/>
                    <a:pt x="97327" y="62"/>
                  </a:cubicBezTo>
                  <a:cubicBezTo>
                    <a:pt x="97297" y="31"/>
                    <a:pt x="97267" y="1"/>
                    <a:pt x="97206" y="1"/>
                  </a:cubicBezTo>
                  <a:lnTo>
                    <a:pt x="96902" y="1"/>
                  </a:lnTo>
                  <a:close/>
                  <a:moveTo>
                    <a:pt x="98178" y="1"/>
                  </a:moveTo>
                  <a:cubicBezTo>
                    <a:pt x="98026" y="1"/>
                    <a:pt x="97966" y="183"/>
                    <a:pt x="98057" y="274"/>
                  </a:cubicBezTo>
                  <a:cubicBezTo>
                    <a:pt x="98087" y="305"/>
                    <a:pt x="98148" y="335"/>
                    <a:pt x="98178" y="335"/>
                  </a:cubicBezTo>
                  <a:lnTo>
                    <a:pt x="98513" y="335"/>
                  </a:lnTo>
                  <a:cubicBezTo>
                    <a:pt x="98634" y="335"/>
                    <a:pt x="98726" y="153"/>
                    <a:pt x="98604" y="62"/>
                  </a:cubicBezTo>
                  <a:cubicBezTo>
                    <a:pt x="98574" y="31"/>
                    <a:pt x="98543" y="1"/>
                    <a:pt x="98513" y="1"/>
                  </a:cubicBezTo>
                  <a:lnTo>
                    <a:pt x="98178" y="1"/>
                  </a:lnTo>
                  <a:close/>
                  <a:moveTo>
                    <a:pt x="99455" y="1"/>
                  </a:moveTo>
                  <a:cubicBezTo>
                    <a:pt x="99333" y="1"/>
                    <a:pt x="99242" y="183"/>
                    <a:pt x="99364" y="274"/>
                  </a:cubicBezTo>
                  <a:cubicBezTo>
                    <a:pt x="99394" y="305"/>
                    <a:pt x="99425" y="335"/>
                    <a:pt x="99455" y="335"/>
                  </a:cubicBezTo>
                  <a:lnTo>
                    <a:pt x="99789" y="335"/>
                  </a:lnTo>
                  <a:cubicBezTo>
                    <a:pt x="99941" y="335"/>
                    <a:pt x="100002" y="153"/>
                    <a:pt x="99911" y="62"/>
                  </a:cubicBezTo>
                  <a:cubicBezTo>
                    <a:pt x="99881" y="31"/>
                    <a:pt x="99850" y="1"/>
                    <a:pt x="99789" y="1"/>
                  </a:cubicBezTo>
                  <a:lnTo>
                    <a:pt x="99455" y="1"/>
                  </a:lnTo>
                  <a:close/>
                  <a:moveTo>
                    <a:pt x="100762" y="1"/>
                  </a:moveTo>
                  <a:cubicBezTo>
                    <a:pt x="100610" y="1"/>
                    <a:pt x="100549" y="183"/>
                    <a:pt x="100640" y="274"/>
                  </a:cubicBezTo>
                  <a:cubicBezTo>
                    <a:pt x="100671" y="305"/>
                    <a:pt x="100701" y="335"/>
                    <a:pt x="100762" y="335"/>
                  </a:cubicBezTo>
                  <a:lnTo>
                    <a:pt x="101066" y="335"/>
                  </a:lnTo>
                  <a:cubicBezTo>
                    <a:pt x="101218" y="335"/>
                    <a:pt x="101309" y="153"/>
                    <a:pt x="101188" y="62"/>
                  </a:cubicBezTo>
                  <a:cubicBezTo>
                    <a:pt x="101157" y="31"/>
                    <a:pt x="101127" y="1"/>
                    <a:pt x="101066" y="1"/>
                  </a:cubicBezTo>
                  <a:lnTo>
                    <a:pt x="100762" y="1"/>
                  </a:lnTo>
                  <a:close/>
                  <a:moveTo>
                    <a:pt x="102039" y="1"/>
                  </a:moveTo>
                  <a:cubicBezTo>
                    <a:pt x="101917" y="1"/>
                    <a:pt x="101826" y="183"/>
                    <a:pt x="101947" y="274"/>
                  </a:cubicBezTo>
                  <a:cubicBezTo>
                    <a:pt x="101978" y="305"/>
                    <a:pt x="102008" y="335"/>
                    <a:pt x="102039" y="335"/>
                  </a:cubicBezTo>
                  <a:lnTo>
                    <a:pt x="102373" y="335"/>
                  </a:lnTo>
                  <a:cubicBezTo>
                    <a:pt x="102525" y="335"/>
                    <a:pt x="102586" y="153"/>
                    <a:pt x="102495" y="62"/>
                  </a:cubicBezTo>
                  <a:cubicBezTo>
                    <a:pt x="102464" y="31"/>
                    <a:pt x="102403" y="1"/>
                    <a:pt x="102373" y="1"/>
                  </a:cubicBezTo>
                  <a:lnTo>
                    <a:pt x="102039" y="1"/>
                  </a:lnTo>
                  <a:close/>
                  <a:moveTo>
                    <a:pt x="103346" y="1"/>
                  </a:moveTo>
                  <a:cubicBezTo>
                    <a:pt x="103194" y="1"/>
                    <a:pt x="103133" y="183"/>
                    <a:pt x="103224" y="274"/>
                  </a:cubicBezTo>
                  <a:cubicBezTo>
                    <a:pt x="103254" y="305"/>
                    <a:pt x="103285" y="335"/>
                    <a:pt x="103346" y="335"/>
                  </a:cubicBezTo>
                  <a:lnTo>
                    <a:pt x="103650" y="335"/>
                  </a:lnTo>
                  <a:cubicBezTo>
                    <a:pt x="103802" y="335"/>
                    <a:pt x="103862" y="153"/>
                    <a:pt x="103771" y="62"/>
                  </a:cubicBezTo>
                  <a:cubicBezTo>
                    <a:pt x="103741" y="31"/>
                    <a:pt x="103710" y="1"/>
                    <a:pt x="103650" y="1"/>
                  </a:cubicBezTo>
                  <a:lnTo>
                    <a:pt x="103346" y="1"/>
                  </a:lnTo>
                  <a:close/>
                  <a:moveTo>
                    <a:pt x="104622" y="1"/>
                  </a:moveTo>
                  <a:cubicBezTo>
                    <a:pt x="104470" y="1"/>
                    <a:pt x="104410" y="183"/>
                    <a:pt x="104501" y="274"/>
                  </a:cubicBezTo>
                  <a:cubicBezTo>
                    <a:pt x="104531" y="305"/>
                    <a:pt x="104592" y="335"/>
                    <a:pt x="104622" y="335"/>
                  </a:cubicBezTo>
                  <a:lnTo>
                    <a:pt x="104957" y="335"/>
                  </a:lnTo>
                  <a:cubicBezTo>
                    <a:pt x="105078" y="335"/>
                    <a:pt x="105169" y="153"/>
                    <a:pt x="105078" y="62"/>
                  </a:cubicBezTo>
                  <a:cubicBezTo>
                    <a:pt x="105017" y="31"/>
                    <a:pt x="104987" y="1"/>
                    <a:pt x="104957" y="1"/>
                  </a:cubicBezTo>
                  <a:lnTo>
                    <a:pt x="104622" y="1"/>
                  </a:lnTo>
                  <a:close/>
                  <a:moveTo>
                    <a:pt x="105929" y="1"/>
                  </a:moveTo>
                  <a:cubicBezTo>
                    <a:pt x="105777" y="1"/>
                    <a:pt x="105686" y="183"/>
                    <a:pt x="105808" y="274"/>
                  </a:cubicBezTo>
                  <a:cubicBezTo>
                    <a:pt x="105838" y="305"/>
                    <a:pt x="105869" y="335"/>
                    <a:pt x="105929" y="335"/>
                  </a:cubicBezTo>
                  <a:lnTo>
                    <a:pt x="106233" y="335"/>
                  </a:lnTo>
                  <a:cubicBezTo>
                    <a:pt x="106385" y="335"/>
                    <a:pt x="106446" y="153"/>
                    <a:pt x="106355" y="62"/>
                  </a:cubicBezTo>
                  <a:cubicBezTo>
                    <a:pt x="106324" y="31"/>
                    <a:pt x="106294" y="1"/>
                    <a:pt x="106233" y="1"/>
                  </a:cubicBezTo>
                  <a:lnTo>
                    <a:pt x="105929" y="1"/>
                  </a:lnTo>
                  <a:close/>
                  <a:moveTo>
                    <a:pt x="107206" y="1"/>
                  </a:moveTo>
                  <a:cubicBezTo>
                    <a:pt x="107054" y="1"/>
                    <a:pt x="106993" y="183"/>
                    <a:pt x="107084" y="274"/>
                  </a:cubicBezTo>
                  <a:cubicBezTo>
                    <a:pt x="107115" y="305"/>
                    <a:pt x="107145" y="335"/>
                    <a:pt x="107206" y="335"/>
                  </a:cubicBezTo>
                  <a:lnTo>
                    <a:pt x="107540" y="335"/>
                  </a:lnTo>
                  <a:cubicBezTo>
                    <a:pt x="107662" y="335"/>
                    <a:pt x="107753" y="153"/>
                    <a:pt x="107631" y="62"/>
                  </a:cubicBezTo>
                  <a:cubicBezTo>
                    <a:pt x="107601" y="31"/>
                    <a:pt x="107571" y="1"/>
                    <a:pt x="107540" y="1"/>
                  </a:cubicBezTo>
                  <a:lnTo>
                    <a:pt x="107206" y="1"/>
                  </a:lnTo>
                  <a:close/>
                  <a:moveTo>
                    <a:pt x="108483" y="1"/>
                  </a:moveTo>
                  <a:cubicBezTo>
                    <a:pt x="108361" y="1"/>
                    <a:pt x="108270" y="183"/>
                    <a:pt x="108391" y="274"/>
                  </a:cubicBezTo>
                  <a:cubicBezTo>
                    <a:pt x="108422" y="305"/>
                    <a:pt x="108452" y="335"/>
                    <a:pt x="108483" y="335"/>
                  </a:cubicBezTo>
                  <a:lnTo>
                    <a:pt x="108817" y="335"/>
                  </a:lnTo>
                  <a:cubicBezTo>
                    <a:pt x="108969" y="335"/>
                    <a:pt x="109030" y="153"/>
                    <a:pt x="108938" y="62"/>
                  </a:cubicBezTo>
                  <a:cubicBezTo>
                    <a:pt x="108908" y="31"/>
                    <a:pt x="108847" y="1"/>
                    <a:pt x="108817" y="1"/>
                  </a:cubicBezTo>
                  <a:lnTo>
                    <a:pt x="108483" y="1"/>
                  </a:lnTo>
                  <a:close/>
                  <a:moveTo>
                    <a:pt x="109790" y="1"/>
                  </a:moveTo>
                  <a:cubicBezTo>
                    <a:pt x="109638" y="1"/>
                    <a:pt x="109577" y="183"/>
                    <a:pt x="109668" y="274"/>
                  </a:cubicBezTo>
                  <a:cubicBezTo>
                    <a:pt x="109698" y="305"/>
                    <a:pt x="109729" y="335"/>
                    <a:pt x="109790" y="335"/>
                  </a:cubicBezTo>
                  <a:lnTo>
                    <a:pt x="110094" y="335"/>
                  </a:lnTo>
                  <a:cubicBezTo>
                    <a:pt x="110246" y="335"/>
                    <a:pt x="110306" y="153"/>
                    <a:pt x="110215" y="62"/>
                  </a:cubicBezTo>
                  <a:cubicBezTo>
                    <a:pt x="110185" y="31"/>
                    <a:pt x="110154" y="1"/>
                    <a:pt x="110094" y="1"/>
                  </a:cubicBezTo>
                  <a:lnTo>
                    <a:pt x="109790" y="1"/>
                  </a:lnTo>
                  <a:close/>
                  <a:moveTo>
                    <a:pt x="111066" y="1"/>
                  </a:moveTo>
                  <a:cubicBezTo>
                    <a:pt x="110914" y="1"/>
                    <a:pt x="110853" y="183"/>
                    <a:pt x="110945" y="274"/>
                  </a:cubicBezTo>
                  <a:cubicBezTo>
                    <a:pt x="110975" y="305"/>
                    <a:pt x="111036" y="335"/>
                    <a:pt x="111066" y="335"/>
                  </a:cubicBezTo>
                  <a:lnTo>
                    <a:pt x="111401" y="335"/>
                  </a:lnTo>
                  <a:cubicBezTo>
                    <a:pt x="111522" y="335"/>
                    <a:pt x="111613" y="153"/>
                    <a:pt x="111522" y="62"/>
                  </a:cubicBezTo>
                  <a:cubicBezTo>
                    <a:pt x="111461" y="31"/>
                    <a:pt x="111431" y="1"/>
                    <a:pt x="111401" y="1"/>
                  </a:cubicBezTo>
                  <a:lnTo>
                    <a:pt x="111066" y="1"/>
                  </a:lnTo>
                  <a:close/>
                  <a:moveTo>
                    <a:pt x="112373" y="1"/>
                  </a:moveTo>
                  <a:cubicBezTo>
                    <a:pt x="112221" y="1"/>
                    <a:pt x="112160" y="183"/>
                    <a:pt x="112252" y="274"/>
                  </a:cubicBezTo>
                  <a:cubicBezTo>
                    <a:pt x="112282" y="305"/>
                    <a:pt x="112312" y="335"/>
                    <a:pt x="112373" y="335"/>
                  </a:cubicBezTo>
                  <a:lnTo>
                    <a:pt x="112677" y="335"/>
                  </a:lnTo>
                  <a:cubicBezTo>
                    <a:pt x="112829" y="335"/>
                    <a:pt x="112890" y="153"/>
                    <a:pt x="112799" y="62"/>
                  </a:cubicBezTo>
                  <a:cubicBezTo>
                    <a:pt x="112768" y="31"/>
                    <a:pt x="112738" y="1"/>
                    <a:pt x="112677" y="1"/>
                  </a:cubicBezTo>
                  <a:lnTo>
                    <a:pt x="112373" y="1"/>
                  </a:lnTo>
                  <a:close/>
                  <a:moveTo>
                    <a:pt x="113650" y="1"/>
                  </a:moveTo>
                  <a:cubicBezTo>
                    <a:pt x="113498" y="1"/>
                    <a:pt x="113437" y="183"/>
                    <a:pt x="113528" y="274"/>
                  </a:cubicBezTo>
                  <a:cubicBezTo>
                    <a:pt x="113559" y="305"/>
                    <a:pt x="113619" y="335"/>
                    <a:pt x="113650" y="335"/>
                  </a:cubicBezTo>
                  <a:lnTo>
                    <a:pt x="113984" y="335"/>
                  </a:lnTo>
                  <a:cubicBezTo>
                    <a:pt x="114106" y="335"/>
                    <a:pt x="114197" y="153"/>
                    <a:pt x="114075" y="62"/>
                  </a:cubicBezTo>
                  <a:cubicBezTo>
                    <a:pt x="114045" y="31"/>
                    <a:pt x="114015" y="1"/>
                    <a:pt x="113984" y="1"/>
                  </a:cubicBezTo>
                  <a:lnTo>
                    <a:pt x="113650" y="1"/>
                  </a:lnTo>
                  <a:close/>
                  <a:moveTo>
                    <a:pt x="114926" y="1"/>
                  </a:moveTo>
                  <a:cubicBezTo>
                    <a:pt x="114805" y="1"/>
                    <a:pt x="114714" y="183"/>
                    <a:pt x="114835" y="274"/>
                  </a:cubicBezTo>
                  <a:cubicBezTo>
                    <a:pt x="114866" y="305"/>
                    <a:pt x="114896" y="335"/>
                    <a:pt x="114926" y="335"/>
                  </a:cubicBezTo>
                  <a:lnTo>
                    <a:pt x="115261" y="335"/>
                  </a:lnTo>
                  <a:cubicBezTo>
                    <a:pt x="115413" y="335"/>
                    <a:pt x="115474" y="153"/>
                    <a:pt x="115382" y="62"/>
                  </a:cubicBezTo>
                  <a:cubicBezTo>
                    <a:pt x="115352" y="31"/>
                    <a:pt x="115322" y="1"/>
                    <a:pt x="115261" y="1"/>
                  </a:cubicBezTo>
                  <a:lnTo>
                    <a:pt x="114926" y="1"/>
                  </a:lnTo>
                  <a:close/>
                  <a:moveTo>
                    <a:pt x="116233" y="1"/>
                  </a:moveTo>
                  <a:cubicBezTo>
                    <a:pt x="116081" y="1"/>
                    <a:pt x="116021" y="183"/>
                    <a:pt x="116112" y="274"/>
                  </a:cubicBezTo>
                  <a:cubicBezTo>
                    <a:pt x="116142" y="305"/>
                    <a:pt x="116173" y="335"/>
                    <a:pt x="116233" y="335"/>
                  </a:cubicBezTo>
                  <a:lnTo>
                    <a:pt x="116537" y="335"/>
                  </a:lnTo>
                  <a:cubicBezTo>
                    <a:pt x="116689" y="335"/>
                    <a:pt x="116750" y="153"/>
                    <a:pt x="116659" y="62"/>
                  </a:cubicBezTo>
                  <a:cubicBezTo>
                    <a:pt x="116629" y="31"/>
                    <a:pt x="116598" y="1"/>
                    <a:pt x="116537" y="1"/>
                  </a:cubicBezTo>
                  <a:lnTo>
                    <a:pt x="116233" y="1"/>
                  </a:lnTo>
                  <a:close/>
                  <a:moveTo>
                    <a:pt x="117510" y="1"/>
                  </a:moveTo>
                  <a:cubicBezTo>
                    <a:pt x="117388" y="1"/>
                    <a:pt x="117297" y="183"/>
                    <a:pt x="117388" y="274"/>
                  </a:cubicBezTo>
                  <a:cubicBezTo>
                    <a:pt x="117449" y="305"/>
                    <a:pt x="117480" y="335"/>
                    <a:pt x="117510" y="335"/>
                  </a:cubicBezTo>
                  <a:lnTo>
                    <a:pt x="117844" y="335"/>
                  </a:lnTo>
                  <a:cubicBezTo>
                    <a:pt x="117996" y="335"/>
                    <a:pt x="118057" y="153"/>
                    <a:pt x="117966" y="62"/>
                  </a:cubicBezTo>
                  <a:cubicBezTo>
                    <a:pt x="117936" y="31"/>
                    <a:pt x="117875" y="1"/>
                    <a:pt x="117844" y="1"/>
                  </a:cubicBezTo>
                  <a:lnTo>
                    <a:pt x="117510" y="1"/>
                  </a:lnTo>
                  <a:close/>
                  <a:moveTo>
                    <a:pt x="118817" y="1"/>
                  </a:moveTo>
                  <a:cubicBezTo>
                    <a:pt x="118665" y="1"/>
                    <a:pt x="118604" y="183"/>
                    <a:pt x="118696" y="274"/>
                  </a:cubicBezTo>
                  <a:cubicBezTo>
                    <a:pt x="118726" y="305"/>
                    <a:pt x="118756" y="335"/>
                    <a:pt x="118817" y="335"/>
                  </a:cubicBezTo>
                  <a:lnTo>
                    <a:pt x="119121" y="335"/>
                  </a:lnTo>
                  <a:cubicBezTo>
                    <a:pt x="119273" y="335"/>
                    <a:pt x="119334" y="153"/>
                    <a:pt x="119243" y="62"/>
                  </a:cubicBezTo>
                  <a:cubicBezTo>
                    <a:pt x="119212" y="31"/>
                    <a:pt x="119182" y="1"/>
                    <a:pt x="119121" y="1"/>
                  </a:cubicBezTo>
                  <a:lnTo>
                    <a:pt x="118817" y="1"/>
                  </a:lnTo>
                  <a:close/>
                  <a:moveTo>
                    <a:pt x="120094" y="1"/>
                  </a:moveTo>
                  <a:cubicBezTo>
                    <a:pt x="119942" y="1"/>
                    <a:pt x="119881" y="183"/>
                    <a:pt x="119972" y="274"/>
                  </a:cubicBezTo>
                  <a:cubicBezTo>
                    <a:pt x="120003" y="305"/>
                    <a:pt x="120063" y="335"/>
                    <a:pt x="120094" y="335"/>
                  </a:cubicBezTo>
                  <a:lnTo>
                    <a:pt x="120428" y="335"/>
                  </a:lnTo>
                  <a:cubicBezTo>
                    <a:pt x="120550" y="335"/>
                    <a:pt x="120641" y="153"/>
                    <a:pt x="120519" y="62"/>
                  </a:cubicBezTo>
                  <a:cubicBezTo>
                    <a:pt x="120489" y="31"/>
                    <a:pt x="120458" y="1"/>
                    <a:pt x="120428" y="1"/>
                  </a:cubicBezTo>
                  <a:lnTo>
                    <a:pt x="120094" y="1"/>
                  </a:lnTo>
                  <a:close/>
                  <a:moveTo>
                    <a:pt x="121370" y="1"/>
                  </a:moveTo>
                  <a:cubicBezTo>
                    <a:pt x="121249" y="1"/>
                    <a:pt x="121158" y="183"/>
                    <a:pt x="121279" y="274"/>
                  </a:cubicBezTo>
                  <a:cubicBezTo>
                    <a:pt x="121310" y="305"/>
                    <a:pt x="121340" y="335"/>
                    <a:pt x="121370" y="335"/>
                  </a:cubicBezTo>
                  <a:lnTo>
                    <a:pt x="121705" y="335"/>
                  </a:lnTo>
                  <a:cubicBezTo>
                    <a:pt x="121857" y="335"/>
                    <a:pt x="121917" y="153"/>
                    <a:pt x="121826" y="62"/>
                  </a:cubicBezTo>
                  <a:cubicBezTo>
                    <a:pt x="121796" y="31"/>
                    <a:pt x="121765" y="1"/>
                    <a:pt x="121705" y="1"/>
                  </a:cubicBezTo>
                  <a:lnTo>
                    <a:pt x="121370" y="1"/>
                  </a:lnTo>
                  <a:close/>
                  <a:moveTo>
                    <a:pt x="122677" y="1"/>
                  </a:moveTo>
                  <a:cubicBezTo>
                    <a:pt x="122525" y="1"/>
                    <a:pt x="122465" y="183"/>
                    <a:pt x="122556" y="274"/>
                  </a:cubicBezTo>
                  <a:cubicBezTo>
                    <a:pt x="122586" y="305"/>
                    <a:pt x="122617" y="335"/>
                    <a:pt x="122677" y="335"/>
                  </a:cubicBezTo>
                  <a:lnTo>
                    <a:pt x="122981" y="335"/>
                  </a:lnTo>
                  <a:cubicBezTo>
                    <a:pt x="123133" y="335"/>
                    <a:pt x="123224" y="153"/>
                    <a:pt x="123103" y="62"/>
                  </a:cubicBezTo>
                  <a:cubicBezTo>
                    <a:pt x="123072" y="31"/>
                    <a:pt x="123042" y="1"/>
                    <a:pt x="122981" y="1"/>
                  </a:cubicBezTo>
                  <a:lnTo>
                    <a:pt x="122677" y="1"/>
                  </a:lnTo>
                  <a:close/>
                  <a:moveTo>
                    <a:pt x="123954" y="1"/>
                  </a:moveTo>
                  <a:cubicBezTo>
                    <a:pt x="123832" y="1"/>
                    <a:pt x="123741" y="183"/>
                    <a:pt x="123863" y="274"/>
                  </a:cubicBezTo>
                  <a:cubicBezTo>
                    <a:pt x="123893" y="305"/>
                    <a:pt x="123924" y="335"/>
                    <a:pt x="123954" y="335"/>
                  </a:cubicBezTo>
                  <a:lnTo>
                    <a:pt x="124288" y="335"/>
                  </a:lnTo>
                  <a:cubicBezTo>
                    <a:pt x="124440" y="335"/>
                    <a:pt x="124501" y="153"/>
                    <a:pt x="124410" y="62"/>
                  </a:cubicBezTo>
                  <a:cubicBezTo>
                    <a:pt x="124380" y="31"/>
                    <a:pt x="124319" y="1"/>
                    <a:pt x="124288" y="1"/>
                  </a:cubicBezTo>
                  <a:lnTo>
                    <a:pt x="123954" y="1"/>
                  </a:lnTo>
                  <a:close/>
                  <a:moveTo>
                    <a:pt x="125261" y="1"/>
                  </a:moveTo>
                  <a:cubicBezTo>
                    <a:pt x="125109" y="1"/>
                    <a:pt x="125048" y="183"/>
                    <a:pt x="125139" y="274"/>
                  </a:cubicBezTo>
                  <a:cubicBezTo>
                    <a:pt x="125170" y="305"/>
                    <a:pt x="125200" y="335"/>
                    <a:pt x="125261" y="335"/>
                  </a:cubicBezTo>
                  <a:lnTo>
                    <a:pt x="125565" y="335"/>
                  </a:lnTo>
                  <a:cubicBezTo>
                    <a:pt x="125717" y="335"/>
                    <a:pt x="125778" y="153"/>
                    <a:pt x="125687" y="62"/>
                  </a:cubicBezTo>
                  <a:cubicBezTo>
                    <a:pt x="125656" y="31"/>
                    <a:pt x="125626" y="1"/>
                    <a:pt x="125565" y="1"/>
                  </a:cubicBezTo>
                  <a:lnTo>
                    <a:pt x="125261" y="1"/>
                  </a:lnTo>
                  <a:close/>
                  <a:moveTo>
                    <a:pt x="126538" y="1"/>
                  </a:moveTo>
                  <a:cubicBezTo>
                    <a:pt x="126386" y="1"/>
                    <a:pt x="126325" y="183"/>
                    <a:pt x="126416" y="274"/>
                  </a:cubicBezTo>
                  <a:cubicBezTo>
                    <a:pt x="126446" y="305"/>
                    <a:pt x="126507" y="335"/>
                    <a:pt x="126538" y="335"/>
                  </a:cubicBezTo>
                  <a:lnTo>
                    <a:pt x="126872" y="335"/>
                  </a:lnTo>
                  <a:cubicBezTo>
                    <a:pt x="126994" y="335"/>
                    <a:pt x="127085" y="153"/>
                    <a:pt x="126963" y="62"/>
                  </a:cubicBezTo>
                  <a:cubicBezTo>
                    <a:pt x="126933" y="31"/>
                    <a:pt x="126902" y="1"/>
                    <a:pt x="126872" y="1"/>
                  </a:cubicBezTo>
                  <a:lnTo>
                    <a:pt x="126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9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1166575" y="-2144750"/>
            <a:ext cx="6810850" cy="943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3"/>
          <p:cNvSpPr txBox="1"/>
          <p:nvPr>
            <p:ph idx="1" type="body"/>
          </p:nvPr>
        </p:nvSpPr>
        <p:spPr>
          <a:xfrm>
            <a:off x="5174675" y="2254850"/>
            <a:ext cx="2866500" cy="19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284" name="Google Shape;284;p23"/>
          <p:cNvSpPr txBox="1"/>
          <p:nvPr>
            <p:ph type="title"/>
          </p:nvPr>
        </p:nvSpPr>
        <p:spPr>
          <a:xfrm>
            <a:off x="754500" y="563470"/>
            <a:ext cx="76350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85" name="Google Shape;285;p23"/>
          <p:cNvGrpSpPr/>
          <p:nvPr/>
        </p:nvGrpSpPr>
        <p:grpSpPr>
          <a:xfrm>
            <a:off x="91450" y="91450"/>
            <a:ext cx="1408100" cy="631475"/>
            <a:chOff x="705450" y="909125"/>
            <a:chExt cx="1408100" cy="631475"/>
          </a:xfrm>
        </p:grpSpPr>
        <p:sp>
          <p:nvSpPr>
            <p:cNvPr id="286" name="Google Shape;286;p23"/>
            <p:cNvSpPr/>
            <p:nvPr/>
          </p:nvSpPr>
          <p:spPr>
            <a:xfrm>
              <a:off x="705450" y="909125"/>
              <a:ext cx="1408100" cy="631475"/>
            </a:xfrm>
            <a:custGeom>
              <a:rect b="b" l="l" r="r" t="t"/>
              <a:pathLst>
                <a:path extrusionOk="0" h="25259" w="56324">
                  <a:moveTo>
                    <a:pt x="53922" y="6839"/>
                  </a:moveTo>
                  <a:lnTo>
                    <a:pt x="49606" y="6839"/>
                  </a:lnTo>
                  <a:lnTo>
                    <a:pt x="48907" y="6839"/>
                  </a:lnTo>
                  <a:cubicBezTo>
                    <a:pt x="47691" y="6839"/>
                    <a:pt x="46597" y="7356"/>
                    <a:pt x="45807" y="8146"/>
                  </a:cubicBezTo>
                  <a:cubicBezTo>
                    <a:pt x="45016" y="8937"/>
                    <a:pt x="44500" y="10031"/>
                    <a:pt x="44500" y="11247"/>
                  </a:cubicBezTo>
                  <a:cubicBezTo>
                    <a:pt x="44500" y="12462"/>
                    <a:pt x="45016" y="13557"/>
                    <a:pt x="45807" y="14347"/>
                  </a:cubicBezTo>
                  <a:cubicBezTo>
                    <a:pt x="46597" y="15137"/>
                    <a:pt x="47691" y="15654"/>
                    <a:pt x="48907" y="15654"/>
                  </a:cubicBezTo>
                  <a:lnTo>
                    <a:pt x="50761" y="15654"/>
                  </a:lnTo>
                  <a:lnTo>
                    <a:pt x="50761" y="15654"/>
                  </a:lnTo>
                  <a:cubicBezTo>
                    <a:pt x="51703" y="15654"/>
                    <a:pt x="52555" y="15259"/>
                    <a:pt x="53162" y="14651"/>
                  </a:cubicBezTo>
                  <a:cubicBezTo>
                    <a:pt x="53801" y="14013"/>
                    <a:pt x="54166" y="13162"/>
                    <a:pt x="54166" y="12250"/>
                  </a:cubicBezTo>
                  <a:cubicBezTo>
                    <a:pt x="54166" y="11307"/>
                    <a:pt x="53801" y="10456"/>
                    <a:pt x="53162" y="9818"/>
                  </a:cubicBezTo>
                  <a:cubicBezTo>
                    <a:pt x="52555" y="9210"/>
                    <a:pt x="51703" y="8815"/>
                    <a:pt x="50761" y="8815"/>
                  </a:cubicBezTo>
                  <a:cubicBezTo>
                    <a:pt x="50123" y="8815"/>
                    <a:pt x="49545" y="9089"/>
                    <a:pt x="49120" y="9514"/>
                  </a:cubicBezTo>
                  <a:cubicBezTo>
                    <a:pt x="48694" y="9940"/>
                    <a:pt x="48421" y="10517"/>
                    <a:pt x="48421" y="11155"/>
                  </a:cubicBezTo>
                  <a:cubicBezTo>
                    <a:pt x="48421" y="11794"/>
                    <a:pt x="48694" y="12402"/>
                    <a:pt x="49120" y="12827"/>
                  </a:cubicBezTo>
                  <a:cubicBezTo>
                    <a:pt x="49393" y="13101"/>
                    <a:pt x="49758" y="13314"/>
                    <a:pt x="50153" y="13435"/>
                  </a:cubicBezTo>
                  <a:cubicBezTo>
                    <a:pt x="50305" y="13222"/>
                    <a:pt x="50518" y="13101"/>
                    <a:pt x="50761" y="13101"/>
                  </a:cubicBezTo>
                  <a:cubicBezTo>
                    <a:pt x="51156" y="13101"/>
                    <a:pt x="51491" y="13435"/>
                    <a:pt x="51491" y="13830"/>
                  </a:cubicBezTo>
                  <a:cubicBezTo>
                    <a:pt x="51491" y="14225"/>
                    <a:pt x="51156" y="14560"/>
                    <a:pt x="50761" y="14560"/>
                  </a:cubicBezTo>
                  <a:cubicBezTo>
                    <a:pt x="50457" y="14560"/>
                    <a:pt x="50184" y="14347"/>
                    <a:pt x="50092" y="14073"/>
                  </a:cubicBezTo>
                  <a:cubicBezTo>
                    <a:pt x="49545" y="13952"/>
                    <a:pt x="49059" y="13648"/>
                    <a:pt x="48664" y="13283"/>
                  </a:cubicBezTo>
                  <a:cubicBezTo>
                    <a:pt x="48117" y="12736"/>
                    <a:pt x="47782" y="11976"/>
                    <a:pt x="47782" y="11155"/>
                  </a:cubicBezTo>
                  <a:cubicBezTo>
                    <a:pt x="47782" y="10335"/>
                    <a:pt x="48117" y="9605"/>
                    <a:pt x="48664" y="9058"/>
                  </a:cubicBezTo>
                  <a:cubicBezTo>
                    <a:pt x="49211" y="8511"/>
                    <a:pt x="49941" y="8177"/>
                    <a:pt x="50761" y="8177"/>
                  </a:cubicBezTo>
                  <a:cubicBezTo>
                    <a:pt x="51886" y="8177"/>
                    <a:pt x="52889" y="8633"/>
                    <a:pt x="53618" y="9362"/>
                  </a:cubicBezTo>
                  <a:cubicBezTo>
                    <a:pt x="54378" y="10122"/>
                    <a:pt x="54834" y="11125"/>
                    <a:pt x="54834" y="12250"/>
                  </a:cubicBezTo>
                  <a:cubicBezTo>
                    <a:pt x="54834" y="13344"/>
                    <a:pt x="54378" y="14377"/>
                    <a:pt x="53618" y="15107"/>
                  </a:cubicBezTo>
                  <a:cubicBezTo>
                    <a:pt x="52889" y="15836"/>
                    <a:pt x="51886" y="16292"/>
                    <a:pt x="50761" y="16292"/>
                  </a:cubicBezTo>
                  <a:lnTo>
                    <a:pt x="50761" y="16292"/>
                  </a:lnTo>
                  <a:lnTo>
                    <a:pt x="48907" y="16292"/>
                  </a:lnTo>
                  <a:cubicBezTo>
                    <a:pt x="47509" y="16292"/>
                    <a:pt x="46263" y="15715"/>
                    <a:pt x="45351" y="14803"/>
                  </a:cubicBezTo>
                  <a:cubicBezTo>
                    <a:pt x="44439" y="13891"/>
                    <a:pt x="43861" y="12645"/>
                    <a:pt x="43861" y="11247"/>
                  </a:cubicBezTo>
                  <a:cubicBezTo>
                    <a:pt x="43861" y="9848"/>
                    <a:pt x="44439" y="8602"/>
                    <a:pt x="45351" y="7690"/>
                  </a:cubicBezTo>
                  <a:cubicBezTo>
                    <a:pt x="45655" y="7386"/>
                    <a:pt x="45989" y="7113"/>
                    <a:pt x="46384" y="6900"/>
                  </a:cubicBezTo>
                  <a:cubicBezTo>
                    <a:pt x="42098" y="7204"/>
                    <a:pt x="38846" y="9210"/>
                    <a:pt x="35594" y="11247"/>
                  </a:cubicBezTo>
                  <a:cubicBezTo>
                    <a:pt x="31946" y="13526"/>
                    <a:pt x="28268" y="15836"/>
                    <a:pt x="23010" y="15836"/>
                  </a:cubicBezTo>
                  <a:lnTo>
                    <a:pt x="18694" y="15836"/>
                  </a:lnTo>
                  <a:lnTo>
                    <a:pt x="16323" y="15836"/>
                  </a:lnTo>
                  <a:cubicBezTo>
                    <a:pt x="15107" y="15836"/>
                    <a:pt x="14013" y="16323"/>
                    <a:pt x="13222" y="17113"/>
                  </a:cubicBezTo>
                  <a:cubicBezTo>
                    <a:pt x="12432" y="17903"/>
                    <a:pt x="11915" y="19028"/>
                    <a:pt x="11915" y="20213"/>
                  </a:cubicBezTo>
                  <a:cubicBezTo>
                    <a:pt x="11915" y="21429"/>
                    <a:pt x="12432" y="22523"/>
                    <a:pt x="13222" y="23314"/>
                  </a:cubicBezTo>
                  <a:cubicBezTo>
                    <a:pt x="14013" y="24134"/>
                    <a:pt x="15107" y="24621"/>
                    <a:pt x="16323" y="24621"/>
                  </a:cubicBezTo>
                  <a:lnTo>
                    <a:pt x="18177" y="24621"/>
                  </a:lnTo>
                  <a:lnTo>
                    <a:pt x="18177" y="24621"/>
                  </a:lnTo>
                  <a:cubicBezTo>
                    <a:pt x="20062" y="24621"/>
                    <a:pt x="21581" y="23070"/>
                    <a:pt x="21581" y="21216"/>
                  </a:cubicBezTo>
                  <a:cubicBezTo>
                    <a:pt x="21581" y="20274"/>
                    <a:pt x="21217" y="19423"/>
                    <a:pt x="20578" y="18815"/>
                  </a:cubicBezTo>
                  <a:cubicBezTo>
                    <a:pt x="19970" y="18177"/>
                    <a:pt x="19119" y="17812"/>
                    <a:pt x="18177" y="17812"/>
                  </a:cubicBezTo>
                  <a:cubicBezTo>
                    <a:pt x="17539" y="17812"/>
                    <a:pt x="16961" y="18055"/>
                    <a:pt x="16536" y="18481"/>
                  </a:cubicBezTo>
                  <a:cubicBezTo>
                    <a:pt x="16110" y="18906"/>
                    <a:pt x="15837" y="19484"/>
                    <a:pt x="15837" y="20153"/>
                  </a:cubicBezTo>
                  <a:cubicBezTo>
                    <a:pt x="15837" y="20791"/>
                    <a:pt x="16110" y="21368"/>
                    <a:pt x="16536" y="21794"/>
                  </a:cubicBezTo>
                  <a:cubicBezTo>
                    <a:pt x="16809" y="22067"/>
                    <a:pt x="17174" y="22280"/>
                    <a:pt x="17569" y="22402"/>
                  </a:cubicBezTo>
                  <a:cubicBezTo>
                    <a:pt x="17721" y="22189"/>
                    <a:pt x="17934" y="22067"/>
                    <a:pt x="18177" y="22067"/>
                  </a:cubicBezTo>
                  <a:cubicBezTo>
                    <a:pt x="18572" y="22067"/>
                    <a:pt x="18906" y="22402"/>
                    <a:pt x="18906" y="22797"/>
                  </a:cubicBezTo>
                  <a:cubicBezTo>
                    <a:pt x="18906" y="23192"/>
                    <a:pt x="18572" y="23526"/>
                    <a:pt x="18177" y="23526"/>
                  </a:cubicBezTo>
                  <a:cubicBezTo>
                    <a:pt x="17873" y="23526"/>
                    <a:pt x="17599" y="23314"/>
                    <a:pt x="17508" y="23040"/>
                  </a:cubicBezTo>
                  <a:cubicBezTo>
                    <a:pt x="16961" y="22919"/>
                    <a:pt x="16475" y="22645"/>
                    <a:pt x="16080" y="22250"/>
                  </a:cubicBezTo>
                  <a:cubicBezTo>
                    <a:pt x="15533" y="21703"/>
                    <a:pt x="15198" y="20973"/>
                    <a:pt x="15198" y="20153"/>
                  </a:cubicBezTo>
                  <a:cubicBezTo>
                    <a:pt x="15198" y="19332"/>
                    <a:pt x="15533" y="18572"/>
                    <a:pt x="16080" y="18025"/>
                  </a:cubicBezTo>
                  <a:cubicBezTo>
                    <a:pt x="16627" y="17508"/>
                    <a:pt x="17356" y="17174"/>
                    <a:pt x="18177" y="17174"/>
                  </a:cubicBezTo>
                  <a:cubicBezTo>
                    <a:pt x="19302" y="17174"/>
                    <a:pt x="20305" y="17630"/>
                    <a:pt x="21034" y="18359"/>
                  </a:cubicBezTo>
                  <a:cubicBezTo>
                    <a:pt x="21794" y="19089"/>
                    <a:pt x="22250" y="20092"/>
                    <a:pt x="22250" y="21216"/>
                  </a:cubicBezTo>
                  <a:cubicBezTo>
                    <a:pt x="22250" y="23435"/>
                    <a:pt x="20426" y="25259"/>
                    <a:pt x="18207" y="25259"/>
                  </a:cubicBezTo>
                  <a:lnTo>
                    <a:pt x="18207" y="25259"/>
                  </a:lnTo>
                  <a:lnTo>
                    <a:pt x="18177" y="25259"/>
                  </a:lnTo>
                  <a:lnTo>
                    <a:pt x="18177" y="25259"/>
                  </a:lnTo>
                  <a:lnTo>
                    <a:pt x="16323" y="25259"/>
                  </a:lnTo>
                  <a:cubicBezTo>
                    <a:pt x="14925" y="25259"/>
                    <a:pt x="13678" y="24681"/>
                    <a:pt x="12767" y="23770"/>
                  </a:cubicBezTo>
                  <a:cubicBezTo>
                    <a:pt x="11855" y="22858"/>
                    <a:pt x="11277" y="21612"/>
                    <a:pt x="11277" y="20213"/>
                  </a:cubicBezTo>
                  <a:cubicBezTo>
                    <a:pt x="11277" y="18846"/>
                    <a:pt x="11855" y="17569"/>
                    <a:pt x="12767" y="16657"/>
                  </a:cubicBezTo>
                  <a:cubicBezTo>
                    <a:pt x="13101" y="16323"/>
                    <a:pt x="13466" y="16049"/>
                    <a:pt x="13861" y="15836"/>
                  </a:cubicBezTo>
                  <a:lnTo>
                    <a:pt x="12250" y="15836"/>
                  </a:lnTo>
                  <a:lnTo>
                    <a:pt x="7934" y="15836"/>
                  </a:lnTo>
                  <a:cubicBezTo>
                    <a:pt x="5745" y="15836"/>
                    <a:pt x="3769" y="14924"/>
                    <a:pt x="2341" y="13496"/>
                  </a:cubicBezTo>
                  <a:cubicBezTo>
                    <a:pt x="912" y="12067"/>
                    <a:pt x="0" y="10092"/>
                    <a:pt x="0" y="7903"/>
                  </a:cubicBezTo>
                  <a:cubicBezTo>
                    <a:pt x="0" y="5745"/>
                    <a:pt x="912" y="3769"/>
                    <a:pt x="2341" y="2310"/>
                  </a:cubicBezTo>
                  <a:cubicBezTo>
                    <a:pt x="3769" y="882"/>
                    <a:pt x="5745" y="0"/>
                    <a:pt x="7934" y="0"/>
                  </a:cubicBezTo>
                  <a:lnTo>
                    <a:pt x="10912" y="0"/>
                  </a:lnTo>
                  <a:cubicBezTo>
                    <a:pt x="11004" y="0"/>
                    <a:pt x="11064" y="31"/>
                    <a:pt x="11125" y="61"/>
                  </a:cubicBezTo>
                  <a:cubicBezTo>
                    <a:pt x="11490" y="31"/>
                    <a:pt x="11885" y="0"/>
                    <a:pt x="12250" y="0"/>
                  </a:cubicBezTo>
                  <a:lnTo>
                    <a:pt x="15259" y="0"/>
                  </a:lnTo>
                  <a:cubicBezTo>
                    <a:pt x="16596" y="0"/>
                    <a:pt x="17843" y="547"/>
                    <a:pt x="18724" y="1429"/>
                  </a:cubicBezTo>
                  <a:cubicBezTo>
                    <a:pt x="19606" y="2341"/>
                    <a:pt x="20183" y="3557"/>
                    <a:pt x="20183" y="4924"/>
                  </a:cubicBezTo>
                  <a:cubicBezTo>
                    <a:pt x="20183" y="6262"/>
                    <a:pt x="19606" y="7508"/>
                    <a:pt x="18724" y="8389"/>
                  </a:cubicBezTo>
                  <a:cubicBezTo>
                    <a:pt x="17843" y="9301"/>
                    <a:pt x="16596" y="9848"/>
                    <a:pt x="15259" y="9848"/>
                  </a:cubicBezTo>
                  <a:cubicBezTo>
                    <a:pt x="14256" y="9848"/>
                    <a:pt x="13344" y="9453"/>
                    <a:pt x="12706" y="8785"/>
                  </a:cubicBezTo>
                  <a:cubicBezTo>
                    <a:pt x="12037" y="8146"/>
                    <a:pt x="11642" y="7234"/>
                    <a:pt x="11642" y="6231"/>
                  </a:cubicBezTo>
                  <a:cubicBezTo>
                    <a:pt x="11642" y="5259"/>
                    <a:pt x="12037" y="4347"/>
                    <a:pt x="12706" y="3709"/>
                  </a:cubicBezTo>
                  <a:cubicBezTo>
                    <a:pt x="13192" y="3192"/>
                    <a:pt x="13861" y="2827"/>
                    <a:pt x="14560" y="2705"/>
                  </a:cubicBezTo>
                  <a:cubicBezTo>
                    <a:pt x="14681" y="2432"/>
                    <a:pt x="14925" y="2250"/>
                    <a:pt x="15259" y="2250"/>
                  </a:cubicBezTo>
                  <a:cubicBezTo>
                    <a:pt x="15654" y="2250"/>
                    <a:pt x="15958" y="2553"/>
                    <a:pt x="15958" y="2949"/>
                  </a:cubicBezTo>
                  <a:cubicBezTo>
                    <a:pt x="15958" y="3374"/>
                    <a:pt x="15654" y="3678"/>
                    <a:pt x="15259" y="3678"/>
                  </a:cubicBezTo>
                  <a:cubicBezTo>
                    <a:pt x="14985" y="3678"/>
                    <a:pt x="14773" y="3557"/>
                    <a:pt x="14621" y="3344"/>
                  </a:cubicBezTo>
                  <a:cubicBezTo>
                    <a:pt x="14074" y="3465"/>
                    <a:pt x="13557" y="3769"/>
                    <a:pt x="13162" y="4164"/>
                  </a:cubicBezTo>
                  <a:cubicBezTo>
                    <a:pt x="12615" y="4681"/>
                    <a:pt x="12280" y="5441"/>
                    <a:pt x="12280" y="6231"/>
                  </a:cubicBezTo>
                  <a:cubicBezTo>
                    <a:pt x="12280" y="7052"/>
                    <a:pt x="12615" y="7782"/>
                    <a:pt x="13162" y="8329"/>
                  </a:cubicBezTo>
                  <a:cubicBezTo>
                    <a:pt x="13678" y="8876"/>
                    <a:pt x="14438" y="9210"/>
                    <a:pt x="15259" y="9210"/>
                  </a:cubicBezTo>
                  <a:cubicBezTo>
                    <a:pt x="16414" y="9210"/>
                    <a:pt x="17478" y="8724"/>
                    <a:pt x="18268" y="7933"/>
                  </a:cubicBezTo>
                  <a:cubicBezTo>
                    <a:pt x="19058" y="7174"/>
                    <a:pt x="19514" y="6110"/>
                    <a:pt x="19514" y="4924"/>
                  </a:cubicBezTo>
                  <a:cubicBezTo>
                    <a:pt x="19514" y="3739"/>
                    <a:pt x="19058" y="2675"/>
                    <a:pt x="18268" y="1885"/>
                  </a:cubicBezTo>
                  <a:cubicBezTo>
                    <a:pt x="17478" y="1125"/>
                    <a:pt x="16414" y="639"/>
                    <a:pt x="15259" y="639"/>
                  </a:cubicBezTo>
                  <a:lnTo>
                    <a:pt x="12250" y="639"/>
                  </a:lnTo>
                  <a:cubicBezTo>
                    <a:pt x="10244" y="639"/>
                    <a:pt x="8420" y="1459"/>
                    <a:pt x="7113" y="2766"/>
                  </a:cubicBezTo>
                  <a:cubicBezTo>
                    <a:pt x="5806" y="4104"/>
                    <a:pt x="4985" y="5897"/>
                    <a:pt x="4985" y="7903"/>
                  </a:cubicBezTo>
                  <a:cubicBezTo>
                    <a:pt x="4985" y="9909"/>
                    <a:pt x="5806" y="11733"/>
                    <a:pt x="7113" y="13040"/>
                  </a:cubicBezTo>
                  <a:cubicBezTo>
                    <a:pt x="8420" y="14377"/>
                    <a:pt x="10244" y="15168"/>
                    <a:pt x="12250" y="15168"/>
                  </a:cubicBezTo>
                  <a:lnTo>
                    <a:pt x="16323" y="15168"/>
                  </a:lnTo>
                  <a:lnTo>
                    <a:pt x="18694" y="15168"/>
                  </a:lnTo>
                  <a:cubicBezTo>
                    <a:pt x="22919" y="15168"/>
                    <a:pt x="26141" y="13587"/>
                    <a:pt x="29211" y="11763"/>
                  </a:cubicBezTo>
                  <a:cubicBezTo>
                    <a:pt x="28451" y="11581"/>
                    <a:pt x="27812" y="11216"/>
                    <a:pt x="27296" y="10699"/>
                  </a:cubicBezTo>
                  <a:cubicBezTo>
                    <a:pt x="26566" y="9970"/>
                    <a:pt x="26110" y="8937"/>
                    <a:pt x="26110" y="7842"/>
                  </a:cubicBezTo>
                  <a:cubicBezTo>
                    <a:pt x="26110" y="6718"/>
                    <a:pt x="26566" y="5715"/>
                    <a:pt x="27296" y="4985"/>
                  </a:cubicBezTo>
                  <a:cubicBezTo>
                    <a:pt x="28025" y="4256"/>
                    <a:pt x="29028" y="3800"/>
                    <a:pt x="30153" y="3800"/>
                  </a:cubicBezTo>
                  <a:cubicBezTo>
                    <a:pt x="30974" y="3800"/>
                    <a:pt x="31733" y="4134"/>
                    <a:pt x="32250" y="4651"/>
                  </a:cubicBezTo>
                  <a:cubicBezTo>
                    <a:pt x="32797" y="5198"/>
                    <a:pt x="33132" y="5958"/>
                    <a:pt x="33132" y="6778"/>
                  </a:cubicBezTo>
                  <a:cubicBezTo>
                    <a:pt x="33132" y="7599"/>
                    <a:pt x="32797" y="8329"/>
                    <a:pt x="32250" y="8876"/>
                  </a:cubicBezTo>
                  <a:cubicBezTo>
                    <a:pt x="31885" y="9271"/>
                    <a:pt x="31369" y="9544"/>
                    <a:pt x="30822" y="9666"/>
                  </a:cubicBezTo>
                  <a:cubicBezTo>
                    <a:pt x="30730" y="9940"/>
                    <a:pt x="30457" y="10152"/>
                    <a:pt x="30153" y="10152"/>
                  </a:cubicBezTo>
                  <a:cubicBezTo>
                    <a:pt x="29758" y="10152"/>
                    <a:pt x="29423" y="9818"/>
                    <a:pt x="29423" y="9423"/>
                  </a:cubicBezTo>
                  <a:cubicBezTo>
                    <a:pt x="29423" y="9028"/>
                    <a:pt x="29758" y="8693"/>
                    <a:pt x="30153" y="8693"/>
                  </a:cubicBezTo>
                  <a:cubicBezTo>
                    <a:pt x="30396" y="8693"/>
                    <a:pt x="30639" y="8815"/>
                    <a:pt x="30761" y="9028"/>
                  </a:cubicBezTo>
                  <a:cubicBezTo>
                    <a:pt x="31156" y="8906"/>
                    <a:pt x="31521" y="8693"/>
                    <a:pt x="31794" y="8420"/>
                  </a:cubicBezTo>
                  <a:cubicBezTo>
                    <a:pt x="32220" y="7994"/>
                    <a:pt x="32493" y="7417"/>
                    <a:pt x="32493" y="6778"/>
                  </a:cubicBezTo>
                  <a:cubicBezTo>
                    <a:pt x="32493" y="6110"/>
                    <a:pt x="32220" y="5532"/>
                    <a:pt x="31794" y="5107"/>
                  </a:cubicBezTo>
                  <a:cubicBezTo>
                    <a:pt x="31369" y="4681"/>
                    <a:pt x="30791" y="4438"/>
                    <a:pt x="30153" y="4438"/>
                  </a:cubicBezTo>
                  <a:cubicBezTo>
                    <a:pt x="29211" y="4438"/>
                    <a:pt x="28360" y="4803"/>
                    <a:pt x="27752" y="5441"/>
                  </a:cubicBezTo>
                  <a:cubicBezTo>
                    <a:pt x="27113" y="6049"/>
                    <a:pt x="26749" y="6900"/>
                    <a:pt x="26749" y="7842"/>
                  </a:cubicBezTo>
                  <a:cubicBezTo>
                    <a:pt x="26749" y="8785"/>
                    <a:pt x="27113" y="9636"/>
                    <a:pt x="27752" y="10244"/>
                  </a:cubicBezTo>
                  <a:cubicBezTo>
                    <a:pt x="28329" y="10851"/>
                    <a:pt x="29150" y="11216"/>
                    <a:pt x="30062" y="11247"/>
                  </a:cubicBezTo>
                  <a:cubicBezTo>
                    <a:pt x="30366" y="11064"/>
                    <a:pt x="30639" y="10882"/>
                    <a:pt x="30943" y="10699"/>
                  </a:cubicBezTo>
                  <a:cubicBezTo>
                    <a:pt x="34560" y="8450"/>
                    <a:pt x="38147" y="6201"/>
                    <a:pt x="43193" y="6201"/>
                  </a:cubicBezTo>
                  <a:lnTo>
                    <a:pt x="47539" y="6201"/>
                  </a:lnTo>
                  <a:lnTo>
                    <a:pt x="48907" y="6201"/>
                  </a:lnTo>
                  <a:lnTo>
                    <a:pt x="49606" y="6201"/>
                  </a:lnTo>
                  <a:lnTo>
                    <a:pt x="53922" y="6201"/>
                  </a:lnTo>
                  <a:lnTo>
                    <a:pt x="54956" y="6201"/>
                  </a:lnTo>
                  <a:cubicBezTo>
                    <a:pt x="55077" y="5958"/>
                    <a:pt x="55321" y="5806"/>
                    <a:pt x="55594" y="5806"/>
                  </a:cubicBezTo>
                  <a:cubicBezTo>
                    <a:pt x="55989" y="5806"/>
                    <a:pt x="56324" y="6140"/>
                    <a:pt x="56324" y="6535"/>
                  </a:cubicBezTo>
                  <a:cubicBezTo>
                    <a:pt x="56324" y="6930"/>
                    <a:pt x="55989" y="7265"/>
                    <a:pt x="55594" y="7265"/>
                  </a:cubicBezTo>
                  <a:cubicBezTo>
                    <a:pt x="55321" y="7265"/>
                    <a:pt x="55077" y="7082"/>
                    <a:pt x="54956" y="6839"/>
                  </a:cubicBezTo>
                  <a:lnTo>
                    <a:pt x="53922" y="6839"/>
                  </a:lnTo>
                  <a:close/>
                  <a:moveTo>
                    <a:pt x="9119" y="15168"/>
                  </a:moveTo>
                  <a:cubicBezTo>
                    <a:pt x="8207" y="14772"/>
                    <a:pt x="7356" y="14195"/>
                    <a:pt x="6657" y="13496"/>
                  </a:cubicBezTo>
                  <a:cubicBezTo>
                    <a:pt x="5228" y="12067"/>
                    <a:pt x="4347" y="10092"/>
                    <a:pt x="4347" y="7903"/>
                  </a:cubicBezTo>
                  <a:cubicBezTo>
                    <a:pt x="4347" y="5745"/>
                    <a:pt x="5228" y="3769"/>
                    <a:pt x="6657" y="2310"/>
                  </a:cubicBezTo>
                  <a:cubicBezTo>
                    <a:pt x="7356" y="1611"/>
                    <a:pt x="8207" y="1034"/>
                    <a:pt x="9119" y="639"/>
                  </a:cubicBezTo>
                  <a:lnTo>
                    <a:pt x="7934" y="639"/>
                  </a:lnTo>
                  <a:cubicBezTo>
                    <a:pt x="5928" y="639"/>
                    <a:pt x="4104" y="1459"/>
                    <a:pt x="2797" y="2766"/>
                  </a:cubicBezTo>
                  <a:cubicBezTo>
                    <a:pt x="1459" y="4104"/>
                    <a:pt x="669" y="5897"/>
                    <a:pt x="669" y="7903"/>
                  </a:cubicBezTo>
                  <a:cubicBezTo>
                    <a:pt x="669" y="9909"/>
                    <a:pt x="1459" y="11733"/>
                    <a:pt x="2797" y="13040"/>
                  </a:cubicBezTo>
                  <a:cubicBezTo>
                    <a:pt x="4104" y="14377"/>
                    <a:pt x="5928" y="15168"/>
                    <a:pt x="7934" y="15168"/>
                  </a:cubicBezTo>
                  <a:lnTo>
                    <a:pt x="9119" y="15168"/>
                  </a:lnTo>
                  <a:close/>
                  <a:moveTo>
                    <a:pt x="23344" y="15168"/>
                  </a:moveTo>
                  <a:cubicBezTo>
                    <a:pt x="28238" y="15076"/>
                    <a:pt x="31764" y="12888"/>
                    <a:pt x="35259" y="10699"/>
                  </a:cubicBezTo>
                  <a:cubicBezTo>
                    <a:pt x="37691" y="9180"/>
                    <a:pt x="40123" y="7690"/>
                    <a:pt x="42980" y="6839"/>
                  </a:cubicBezTo>
                  <a:cubicBezTo>
                    <a:pt x="38208" y="6930"/>
                    <a:pt x="34773" y="9089"/>
                    <a:pt x="31278" y="11247"/>
                  </a:cubicBezTo>
                  <a:cubicBezTo>
                    <a:pt x="30974" y="11429"/>
                    <a:pt x="30639" y="11642"/>
                    <a:pt x="30335" y="11824"/>
                  </a:cubicBezTo>
                  <a:cubicBezTo>
                    <a:pt x="30335" y="11824"/>
                    <a:pt x="30305" y="11855"/>
                    <a:pt x="30305" y="11855"/>
                  </a:cubicBezTo>
                  <a:cubicBezTo>
                    <a:pt x="28147" y="13192"/>
                    <a:pt x="25928" y="14438"/>
                    <a:pt x="23344" y="151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1704700" y="1001075"/>
              <a:ext cx="338950" cy="7625"/>
            </a:xfrm>
            <a:custGeom>
              <a:rect b="b" l="l" r="r" t="t"/>
              <a:pathLst>
                <a:path extrusionOk="0" h="305" w="13558">
                  <a:moveTo>
                    <a:pt x="13314" y="304"/>
                  </a:moveTo>
                  <a:cubicBezTo>
                    <a:pt x="13466" y="304"/>
                    <a:pt x="13557" y="152"/>
                    <a:pt x="13436" y="31"/>
                  </a:cubicBezTo>
                  <a:cubicBezTo>
                    <a:pt x="13405" y="0"/>
                    <a:pt x="13375" y="0"/>
                    <a:pt x="13314" y="0"/>
                  </a:cubicBezTo>
                  <a:lnTo>
                    <a:pt x="13010" y="0"/>
                  </a:lnTo>
                  <a:cubicBezTo>
                    <a:pt x="12858" y="0"/>
                    <a:pt x="12797" y="152"/>
                    <a:pt x="12888" y="274"/>
                  </a:cubicBezTo>
                  <a:cubicBezTo>
                    <a:pt x="12919" y="304"/>
                    <a:pt x="12949" y="304"/>
                    <a:pt x="13010" y="304"/>
                  </a:cubicBezTo>
                  <a:close/>
                  <a:moveTo>
                    <a:pt x="213" y="0"/>
                  </a:moveTo>
                  <a:cubicBezTo>
                    <a:pt x="92" y="0"/>
                    <a:pt x="1" y="152"/>
                    <a:pt x="122" y="274"/>
                  </a:cubicBezTo>
                  <a:cubicBezTo>
                    <a:pt x="153" y="304"/>
                    <a:pt x="183" y="304"/>
                    <a:pt x="213" y="304"/>
                  </a:cubicBezTo>
                  <a:lnTo>
                    <a:pt x="426" y="304"/>
                  </a:lnTo>
                  <a:cubicBezTo>
                    <a:pt x="578" y="304"/>
                    <a:pt x="639" y="152"/>
                    <a:pt x="548" y="31"/>
                  </a:cubicBezTo>
                  <a:cubicBezTo>
                    <a:pt x="517" y="0"/>
                    <a:pt x="487" y="0"/>
                    <a:pt x="426" y="0"/>
                  </a:cubicBezTo>
                  <a:close/>
                  <a:moveTo>
                    <a:pt x="1399" y="0"/>
                  </a:moveTo>
                  <a:cubicBezTo>
                    <a:pt x="1247" y="0"/>
                    <a:pt x="1186" y="152"/>
                    <a:pt x="1277" y="274"/>
                  </a:cubicBezTo>
                  <a:cubicBezTo>
                    <a:pt x="1308" y="304"/>
                    <a:pt x="1369" y="304"/>
                    <a:pt x="1399" y="304"/>
                  </a:cubicBezTo>
                  <a:lnTo>
                    <a:pt x="1733" y="304"/>
                  </a:lnTo>
                  <a:cubicBezTo>
                    <a:pt x="1855" y="304"/>
                    <a:pt x="1946" y="152"/>
                    <a:pt x="1855" y="31"/>
                  </a:cubicBezTo>
                  <a:cubicBezTo>
                    <a:pt x="1794" y="0"/>
                    <a:pt x="1764" y="0"/>
                    <a:pt x="1733" y="0"/>
                  </a:cubicBezTo>
                  <a:close/>
                  <a:moveTo>
                    <a:pt x="2706" y="0"/>
                  </a:moveTo>
                  <a:cubicBezTo>
                    <a:pt x="2554" y="0"/>
                    <a:pt x="2463" y="152"/>
                    <a:pt x="2584" y="274"/>
                  </a:cubicBezTo>
                  <a:cubicBezTo>
                    <a:pt x="2615" y="304"/>
                    <a:pt x="2645" y="304"/>
                    <a:pt x="2706" y="304"/>
                  </a:cubicBezTo>
                  <a:lnTo>
                    <a:pt x="3010" y="304"/>
                  </a:lnTo>
                  <a:cubicBezTo>
                    <a:pt x="3162" y="304"/>
                    <a:pt x="3223" y="152"/>
                    <a:pt x="3131" y="31"/>
                  </a:cubicBezTo>
                  <a:cubicBezTo>
                    <a:pt x="3101" y="0"/>
                    <a:pt x="3071" y="0"/>
                    <a:pt x="3010" y="0"/>
                  </a:cubicBezTo>
                  <a:close/>
                  <a:moveTo>
                    <a:pt x="3983" y="0"/>
                  </a:moveTo>
                  <a:cubicBezTo>
                    <a:pt x="3831" y="0"/>
                    <a:pt x="3770" y="152"/>
                    <a:pt x="3861" y="274"/>
                  </a:cubicBezTo>
                  <a:cubicBezTo>
                    <a:pt x="3891" y="304"/>
                    <a:pt x="3952" y="304"/>
                    <a:pt x="3983" y="304"/>
                  </a:cubicBezTo>
                  <a:lnTo>
                    <a:pt x="4317" y="304"/>
                  </a:lnTo>
                  <a:cubicBezTo>
                    <a:pt x="4438" y="304"/>
                    <a:pt x="4530" y="152"/>
                    <a:pt x="4408" y="31"/>
                  </a:cubicBezTo>
                  <a:cubicBezTo>
                    <a:pt x="4378" y="0"/>
                    <a:pt x="4347" y="0"/>
                    <a:pt x="4317" y="0"/>
                  </a:cubicBezTo>
                  <a:close/>
                  <a:moveTo>
                    <a:pt x="5259" y="0"/>
                  </a:moveTo>
                  <a:cubicBezTo>
                    <a:pt x="5138" y="0"/>
                    <a:pt x="5046" y="152"/>
                    <a:pt x="5168" y="274"/>
                  </a:cubicBezTo>
                  <a:cubicBezTo>
                    <a:pt x="5198" y="304"/>
                    <a:pt x="5229" y="304"/>
                    <a:pt x="5259" y="304"/>
                  </a:cubicBezTo>
                  <a:lnTo>
                    <a:pt x="5594" y="304"/>
                  </a:lnTo>
                  <a:cubicBezTo>
                    <a:pt x="5745" y="304"/>
                    <a:pt x="5806" y="152"/>
                    <a:pt x="5715" y="31"/>
                  </a:cubicBezTo>
                  <a:cubicBezTo>
                    <a:pt x="5685" y="0"/>
                    <a:pt x="5624" y="0"/>
                    <a:pt x="5594" y="0"/>
                  </a:cubicBezTo>
                  <a:close/>
                  <a:moveTo>
                    <a:pt x="6566" y="0"/>
                  </a:moveTo>
                  <a:cubicBezTo>
                    <a:pt x="6414" y="0"/>
                    <a:pt x="6353" y="152"/>
                    <a:pt x="6445" y="274"/>
                  </a:cubicBezTo>
                  <a:cubicBezTo>
                    <a:pt x="6475" y="304"/>
                    <a:pt x="6505" y="304"/>
                    <a:pt x="6566" y="304"/>
                  </a:cubicBezTo>
                  <a:lnTo>
                    <a:pt x="6870" y="304"/>
                  </a:lnTo>
                  <a:cubicBezTo>
                    <a:pt x="7022" y="304"/>
                    <a:pt x="7083" y="152"/>
                    <a:pt x="6992" y="31"/>
                  </a:cubicBezTo>
                  <a:cubicBezTo>
                    <a:pt x="6961" y="0"/>
                    <a:pt x="6931" y="0"/>
                    <a:pt x="6870" y="0"/>
                  </a:cubicBezTo>
                  <a:close/>
                  <a:moveTo>
                    <a:pt x="7843" y="0"/>
                  </a:moveTo>
                  <a:cubicBezTo>
                    <a:pt x="7721" y="0"/>
                    <a:pt x="7630" y="152"/>
                    <a:pt x="7721" y="274"/>
                  </a:cubicBezTo>
                  <a:cubicBezTo>
                    <a:pt x="7782" y="304"/>
                    <a:pt x="7812" y="304"/>
                    <a:pt x="7843" y="304"/>
                  </a:cubicBezTo>
                  <a:lnTo>
                    <a:pt x="8177" y="304"/>
                  </a:lnTo>
                  <a:cubicBezTo>
                    <a:pt x="8329" y="304"/>
                    <a:pt x="8390" y="152"/>
                    <a:pt x="8299" y="31"/>
                  </a:cubicBezTo>
                  <a:cubicBezTo>
                    <a:pt x="8268" y="0"/>
                    <a:pt x="8208" y="0"/>
                    <a:pt x="8177" y="0"/>
                  </a:cubicBezTo>
                  <a:close/>
                  <a:moveTo>
                    <a:pt x="9150" y="0"/>
                  </a:moveTo>
                  <a:cubicBezTo>
                    <a:pt x="8998" y="0"/>
                    <a:pt x="8937" y="152"/>
                    <a:pt x="9028" y="274"/>
                  </a:cubicBezTo>
                  <a:cubicBezTo>
                    <a:pt x="9059" y="304"/>
                    <a:pt x="9089" y="304"/>
                    <a:pt x="9150" y="304"/>
                  </a:cubicBezTo>
                  <a:lnTo>
                    <a:pt x="9454" y="304"/>
                  </a:lnTo>
                  <a:cubicBezTo>
                    <a:pt x="9606" y="304"/>
                    <a:pt x="9667" y="152"/>
                    <a:pt x="9575" y="31"/>
                  </a:cubicBezTo>
                  <a:cubicBezTo>
                    <a:pt x="9545" y="0"/>
                    <a:pt x="9515" y="0"/>
                    <a:pt x="9454" y="0"/>
                  </a:cubicBezTo>
                  <a:close/>
                  <a:moveTo>
                    <a:pt x="10426" y="0"/>
                  </a:moveTo>
                  <a:cubicBezTo>
                    <a:pt x="10274" y="0"/>
                    <a:pt x="10214" y="152"/>
                    <a:pt x="10305" y="274"/>
                  </a:cubicBezTo>
                  <a:cubicBezTo>
                    <a:pt x="10335" y="304"/>
                    <a:pt x="10396" y="304"/>
                    <a:pt x="10426" y="304"/>
                  </a:cubicBezTo>
                  <a:lnTo>
                    <a:pt x="10761" y="304"/>
                  </a:lnTo>
                  <a:cubicBezTo>
                    <a:pt x="10882" y="304"/>
                    <a:pt x="10974" y="152"/>
                    <a:pt x="10852" y="31"/>
                  </a:cubicBezTo>
                  <a:cubicBezTo>
                    <a:pt x="10822" y="0"/>
                    <a:pt x="10791" y="0"/>
                    <a:pt x="10761" y="0"/>
                  </a:cubicBezTo>
                  <a:close/>
                  <a:moveTo>
                    <a:pt x="11703" y="0"/>
                  </a:moveTo>
                  <a:cubicBezTo>
                    <a:pt x="11581" y="0"/>
                    <a:pt x="11490" y="152"/>
                    <a:pt x="11612" y="274"/>
                  </a:cubicBezTo>
                  <a:cubicBezTo>
                    <a:pt x="11642" y="304"/>
                    <a:pt x="11673" y="304"/>
                    <a:pt x="11703" y="304"/>
                  </a:cubicBezTo>
                  <a:lnTo>
                    <a:pt x="12037" y="304"/>
                  </a:lnTo>
                  <a:cubicBezTo>
                    <a:pt x="12189" y="304"/>
                    <a:pt x="12250" y="152"/>
                    <a:pt x="12159" y="31"/>
                  </a:cubicBezTo>
                  <a:cubicBezTo>
                    <a:pt x="12129" y="0"/>
                    <a:pt x="12098" y="0"/>
                    <a:pt x="12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23"/>
          <p:cNvGrpSpPr/>
          <p:nvPr/>
        </p:nvGrpSpPr>
        <p:grpSpPr>
          <a:xfrm flipH="1">
            <a:off x="7644450" y="91450"/>
            <a:ext cx="1408100" cy="631475"/>
            <a:chOff x="705450" y="909125"/>
            <a:chExt cx="1408100" cy="631475"/>
          </a:xfrm>
        </p:grpSpPr>
        <p:sp>
          <p:nvSpPr>
            <p:cNvPr id="289" name="Google Shape;289;p23"/>
            <p:cNvSpPr/>
            <p:nvPr/>
          </p:nvSpPr>
          <p:spPr>
            <a:xfrm>
              <a:off x="705450" y="909125"/>
              <a:ext cx="1408100" cy="631475"/>
            </a:xfrm>
            <a:custGeom>
              <a:rect b="b" l="l" r="r" t="t"/>
              <a:pathLst>
                <a:path extrusionOk="0" h="25259" w="56324">
                  <a:moveTo>
                    <a:pt x="53922" y="6839"/>
                  </a:moveTo>
                  <a:lnTo>
                    <a:pt x="49606" y="6839"/>
                  </a:lnTo>
                  <a:lnTo>
                    <a:pt x="48907" y="6839"/>
                  </a:lnTo>
                  <a:cubicBezTo>
                    <a:pt x="47691" y="6839"/>
                    <a:pt x="46597" y="7356"/>
                    <a:pt x="45807" y="8146"/>
                  </a:cubicBezTo>
                  <a:cubicBezTo>
                    <a:pt x="45016" y="8937"/>
                    <a:pt x="44500" y="10031"/>
                    <a:pt x="44500" y="11247"/>
                  </a:cubicBezTo>
                  <a:cubicBezTo>
                    <a:pt x="44500" y="12462"/>
                    <a:pt x="45016" y="13557"/>
                    <a:pt x="45807" y="14347"/>
                  </a:cubicBezTo>
                  <a:cubicBezTo>
                    <a:pt x="46597" y="15137"/>
                    <a:pt x="47691" y="15654"/>
                    <a:pt x="48907" y="15654"/>
                  </a:cubicBezTo>
                  <a:lnTo>
                    <a:pt x="50761" y="15654"/>
                  </a:lnTo>
                  <a:lnTo>
                    <a:pt x="50761" y="15654"/>
                  </a:lnTo>
                  <a:cubicBezTo>
                    <a:pt x="51703" y="15654"/>
                    <a:pt x="52555" y="15259"/>
                    <a:pt x="53162" y="14651"/>
                  </a:cubicBezTo>
                  <a:cubicBezTo>
                    <a:pt x="53801" y="14013"/>
                    <a:pt x="54166" y="13162"/>
                    <a:pt x="54166" y="12250"/>
                  </a:cubicBezTo>
                  <a:cubicBezTo>
                    <a:pt x="54166" y="11307"/>
                    <a:pt x="53801" y="10456"/>
                    <a:pt x="53162" y="9818"/>
                  </a:cubicBezTo>
                  <a:cubicBezTo>
                    <a:pt x="52555" y="9210"/>
                    <a:pt x="51703" y="8815"/>
                    <a:pt x="50761" y="8815"/>
                  </a:cubicBezTo>
                  <a:cubicBezTo>
                    <a:pt x="50123" y="8815"/>
                    <a:pt x="49545" y="9089"/>
                    <a:pt x="49120" y="9514"/>
                  </a:cubicBezTo>
                  <a:cubicBezTo>
                    <a:pt x="48694" y="9940"/>
                    <a:pt x="48421" y="10517"/>
                    <a:pt x="48421" y="11155"/>
                  </a:cubicBezTo>
                  <a:cubicBezTo>
                    <a:pt x="48421" y="11794"/>
                    <a:pt x="48694" y="12402"/>
                    <a:pt x="49120" y="12827"/>
                  </a:cubicBezTo>
                  <a:cubicBezTo>
                    <a:pt x="49393" y="13101"/>
                    <a:pt x="49758" y="13314"/>
                    <a:pt x="50153" y="13435"/>
                  </a:cubicBezTo>
                  <a:cubicBezTo>
                    <a:pt x="50305" y="13222"/>
                    <a:pt x="50518" y="13101"/>
                    <a:pt x="50761" y="13101"/>
                  </a:cubicBezTo>
                  <a:cubicBezTo>
                    <a:pt x="51156" y="13101"/>
                    <a:pt x="51491" y="13435"/>
                    <a:pt x="51491" y="13830"/>
                  </a:cubicBezTo>
                  <a:cubicBezTo>
                    <a:pt x="51491" y="14225"/>
                    <a:pt x="51156" y="14560"/>
                    <a:pt x="50761" y="14560"/>
                  </a:cubicBezTo>
                  <a:cubicBezTo>
                    <a:pt x="50457" y="14560"/>
                    <a:pt x="50184" y="14347"/>
                    <a:pt x="50092" y="14073"/>
                  </a:cubicBezTo>
                  <a:cubicBezTo>
                    <a:pt x="49545" y="13952"/>
                    <a:pt x="49059" y="13648"/>
                    <a:pt x="48664" y="13283"/>
                  </a:cubicBezTo>
                  <a:cubicBezTo>
                    <a:pt x="48117" y="12736"/>
                    <a:pt x="47782" y="11976"/>
                    <a:pt x="47782" y="11155"/>
                  </a:cubicBezTo>
                  <a:cubicBezTo>
                    <a:pt x="47782" y="10335"/>
                    <a:pt x="48117" y="9605"/>
                    <a:pt x="48664" y="9058"/>
                  </a:cubicBezTo>
                  <a:cubicBezTo>
                    <a:pt x="49211" y="8511"/>
                    <a:pt x="49941" y="8177"/>
                    <a:pt x="50761" y="8177"/>
                  </a:cubicBezTo>
                  <a:cubicBezTo>
                    <a:pt x="51886" y="8177"/>
                    <a:pt x="52889" y="8633"/>
                    <a:pt x="53618" y="9362"/>
                  </a:cubicBezTo>
                  <a:cubicBezTo>
                    <a:pt x="54378" y="10122"/>
                    <a:pt x="54834" y="11125"/>
                    <a:pt x="54834" y="12250"/>
                  </a:cubicBezTo>
                  <a:cubicBezTo>
                    <a:pt x="54834" y="13344"/>
                    <a:pt x="54378" y="14377"/>
                    <a:pt x="53618" y="15107"/>
                  </a:cubicBezTo>
                  <a:cubicBezTo>
                    <a:pt x="52889" y="15836"/>
                    <a:pt x="51886" y="16292"/>
                    <a:pt x="50761" y="16292"/>
                  </a:cubicBezTo>
                  <a:lnTo>
                    <a:pt x="50761" y="16292"/>
                  </a:lnTo>
                  <a:lnTo>
                    <a:pt x="48907" y="16292"/>
                  </a:lnTo>
                  <a:cubicBezTo>
                    <a:pt x="47509" y="16292"/>
                    <a:pt x="46263" y="15715"/>
                    <a:pt x="45351" y="14803"/>
                  </a:cubicBezTo>
                  <a:cubicBezTo>
                    <a:pt x="44439" y="13891"/>
                    <a:pt x="43861" y="12645"/>
                    <a:pt x="43861" y="11247"/>
                  </a:cubicBezTo>
                  <a:cubicBezTo>
                    <a:pt x="43861" y="9848"/>
                    <a:pt x="44439" y="8602"/>
                    <a:pt x="45351" y="7690"/>
                  </a:cubicBezTo>
                  <a:cubicBezTo>
                    <a:pt x="45655" y="7386"/>
                    <a:pt x="45989" y="7113"/>
                    <a:pt x="46384" y="6900"/>
                  </a:cubicBezTo>
                  <a:cubicBezTo>
                    <a:pt x="42098" y="7204"/>
                    <a:pt x="38846" y="9210"/>
                    <a:pt x="35594" y="11247"/>
                  </a:cubicBezTo>
                  <a:cubicBezTo>
                    <a:pt x="31946" y="13526"/>
                    <a:pt x="28268" y="15836"/>
                    <a:pt x="23010" y="15836"/>
                  </a:cubicBezTo>
                  <a:lnTo>
                    <a:pt x="18694" y="15836"/>
                  </a:lnTo>
                  <a:lnTo>
                    <a:pt x="16323" y="15836"/>
                  </a:lnTo>
                  <a:cubicBezTo>
                    <a:pt x="15107" y="15836"/>
                    <a:pt x="14013" y="16323"/>
                    <a:pt x="13222" y="17113"/>
                  </a:cubicBezTo>
                  <a:cubicBezTo>
                    <a:pt x="12432" y="17903"/>
                    <a:pt x="11915" y="19028"/>
                    <a:pt x="11915" y="20213"/>
                  </a:cubicBezTo>
                  <a:cubicBezTo>
                    <a:pt x="11915" y="21429"/>
                    <a:pt x="12432" y="22523"/>
                    <a:pt x="13222" y="23314"/>
                  </a:cubicBezTo>
                  <a:cubicBezTo>
                    <a:pt x="14013" y="24134"/>
                    <a:pt x="15107" y="24621"/>
                    <a:pt x="16323" y="24621"/>
                  </a:cubicBezTo>
                  <a:lnTo>
                    <a:pt x="18177" y="24621"/>
                  </a:lnTo>
                  <a:lnTo>
                    <a:pt x="18177" y="24621"/>
                  </a:lnTo>
                  <a:cubicBezTo>
                    <a:pt x="20062" y="24621"/>
                    <a:pt x="21581" y="23070"/>
                    <a:pt x="21581" y="21216"/>
                  </a:cubicBezTo>
                  <a:cubicBezTo>
                    <a:pt x="21581" y="20274"/>
                    <a:pt x="21217" y="19423"/>
                    <a:pt x="20578" y="18815"/>
                  </a:cubicBezTo>
                  <a:cubicBezTo>
                    <a:pt x="19970" y="18177"/>
                    <a:pt x="19119" y="17812"/>
                    <a:pt x="18177" y="17812"/>
                  </a:cubicBezTo>
                  <a:cubicBezTo>
                    <a:pt x="17539" y="17812"/>
                    <a:pt x="16961" y="18055"/>
                    <a:pt x="16536" y="18481"/>
                  </a:cubicBezTo>
                  <a:cubicBezTo>
                    <a:pt x="16110" y="18906"/>
                    <a:pt x="15837" y="19484"/>
                    <a:pt x="15837" y="20153"/>
                  </a:cubicBezTo>
                  <a:cubicBezTo>
                    <a:pt x="15837" y="20791"/>
                    <a:pt x="16110" y="21368"/>
                    <a:pt x="16536" y="21794"/>
                  </a:cubicBezTo>
                  <a:cubicBezTo>
                    <a:pt x="16809" y="22067"/>
                    <a:pt x="17174" y="22280"/>
                    <a:pt x="17569" y="22402"/>
                  </a:cubicBezTo>
                  <a:cubicBezTo>
                    <a:pt x="17721" y="22189"/>
                    <a:pt x="17934" y="22067"/>
                    <a:pt x="18177" y="22067"/>
                  </a:cubicBezTo>
                  <a:cubicBezTo>
                    <a:pt x="18572" y="22067"/>
                    <a:pt x="18906" y="22402"/>
                    <a:pt x="18906" y="22797"/>
                  </a:cubicBezTo>
                  <a:cubicBezTo>
                    <a:pt x="18906" y="23192"/>
                    <a:pt x="18572" y="23526"/>
                    <a:pt x="18177" y="23526"/>
                  </a:cubicBezTo>
                  <a:cubicBezTo>
                    <a:pt x="17873" y="23526"/>
                    <a:pt x="17599" y="23314"/>
                    <a:pt x="17508" y="23040"/>
                  </a:cubicBezTo>
                  <a:cubicBezTo>
                    <a:pt x="16961" y="22919"/>
                    <a:pt x="16475" y="22645"/>
                    <a:pt x="16080" y="22250"/>
                  </a:cubicBezTo>
                  <a:cubicBezTo>
                    <a:pt x="15533" y="21703"/>
                    <a:pt x="15198" y="20973"/>
                    <a:pt x="15198" y="20153"/>
                  </a:cubicBezTo>
                  <a:cubicBezTo>
                    <a:pt x="15198" y="19332"/>
                    <a:pt x="15533" y="18572"/>
                    <a:pt x="16080" y="18025"/>
                  </a:cubicBezTo>
                  <a:cubicBezTo>
                    <a:pt x="16627" y="17508"/>
                    <a:pt x="17356" y="17174"/>
                    <a:pt x="18177" y="17174"/>
                  </a:cubicBezTo>
                  <a:cubicBezTo>
                    <a:pt x="19302" y="17174"/>
                    <a:pt x="20305" y="17630"/>
                    <a:pt x="21034" y="18359"/>
                  </a:cubicBezTo>
                  <a:cubicBezTo>
                    <a:pt x="21794" y="19089"/>
                    <a:pt x="22250" y="20092"/>
                    <a:pt x="22250" y="21216"/>
                  </a:cubicBezTo>
                  <a:cubicBezTo>
                    <a:pt x="22250" y="23435"/>
                    <a:pt x="20426" y="25259"/>
                    <a:pt x="18207" y="25259"/>
                  </a:cubicBezTo>
                  <a:lnTo>
                    <a:pt x="18207" y="25259"/>
                  </a:lnTo>
                  <a:lnTo>
                    <a:pt x="18177" y="25259"/>
                  </a:lnTo>
                  <a:lnTo>
                    <a:pt x="18177" y="25259"/>
                  </a:lnTo>
                  <a:lnTo>
                    <a:pt x="16323" y="25259"/>
                  </a:lnTo>
                  <a:cubicBezTo>
                    <a:pt x="14925" y="25259"/>
                    <a:pt x="13678" y="24681"/>
                    <a:pt x="12767" y="23770"/>
                  </a:cubicBezTo>
                  <a:cubicBezTo>
                    <a:pt x="11855" y="22858"/>
                    <a:pt x="11277" y="21612"/>
                    <a:pt x="11277" y="20213"/>
                  </a:cubicBezTo>
                  <a:cubicBezTo>
                    <a:pt x="11277" y="18846"/>
                    <a:pt x="11855" y="17569"/>
                    <a:pt x="12767" y="16657"/>
                  </a:cubicBezTo>
                  <a:cubicBezTo>
                    <a:pt x="13101" y="16323"/>
                    <a:pt x="13466" y="16049"/>
                    <a:pt x="13861" y="15836"/>
                  </a:cubicBezTo>
                  <a:lnTo>
                    <a:pt x="12250" y="15836"/>
                  </a:lnTo>
                  <a:lnTo>
                    <a:pt x="7934" y="15836"/>
                  </a:lnTo>
                  <a:cubicBezTo>
                    <a:pt x="5745" y="15836"/>
                    <a:pt x="3769" y="14924"/>
                    <a:pt x="2341" y="13496"/>
                  </a:cubicBezTo>
                  <a:cubicBezTo>
                    <a:pt x="912" y="12067"/>
                    <a:pt x="0" y="10092"/>
                    <a:pt x="0" y="7903"/>
                  </a:cubicBezTo>
                  <a:cubicBezTo>
                    <a:pt x="0" y="5745"/>
                    <a:pt x="912" y="3769"/>
                    <a:pt x="2341" y="2310"/>
                  </a:cubicBezTo>
                  <a:cubicBezTo>
                    <a:pt x="3769" y="882"/>
                    <a:pt x="5745" y="0"/>
                    <a:pt x="7934" y="0"/>
                  </a:cubicBezTo>
                  <a:lnTo>
                    <a:pt x="10912" y="0"/>
                  </a:lnTo>
                  <a:cubicBezTo>
                    <a:pt x="11004" y="0"/>
                    <a:pt x="11064" y="31"/>
                    <a:pt x="11125" y="61"/>
                  </a:cubicBezTo>
                  <a:cubicBezTo>
                    <a:pt x="11490" y="31"/>
                    <a:pt x="11885" y="0"/>
                    <a:pt x="12250" y="0"/>
                  </a:cubicBezTo>
                  <a:lnTo>
                    <a:pt x="15259" y="0"/>
                  </a:lnTo>
                  <a:cubicBezTo>
                    <a:pt x="16596" y="0"/>
                    <a:pt x="17843" y="547"/>
                    <a:pt x="18724" y="1429"/>
                  </a:cubicBezTo>
                  <a:cubicBezTo>
                    <a:pt x="19606" y="2341"/>
                    <a:pt x="20183" y="3557"/>
                    <a:pt x="20183" y="4924"/>
                  </a:cubicBezTo>
                  <a:cubicBezTo>
                    <a:pt x="20183" y="6262"/>
                    <a:pt x="19606" y="7508"/>
                    <a:pt x="18724" y="8389"/>
                  </a:cubicBezTo>
                  <a:cubicBezTo>
                    <a:pt x="17843" y="9301"/>
                    <a:pt x="16596" y="9848"/>
                    <a:pt x="15259" y="9848"/>
                  </a:cubicBezTo>
                  <a:cubicBezTo>
                    <a:pt x="14256" y="9848"/>
                    <a:pt x="13344" y="9453"/>
                    <a:pt x="12706" y="8785"/>
                  </a:cubicBezTo>
                  <a:cubicBezTo>
                    <a:pt x="12037" y="8146"/>
                    <a:pt x="11642" y="7234"/>
                    <a:pt x="11642" y="6231"/>
                  </a:cubicBezTo>
                  <a:cubicBezTo>
                    <a:pt x="11642" y="5259"/>
                    <a:pt x="12037" y="4347"/>
                    <a:pt x="12706" y="3709"/>
                  </a:cubicBezTo>
                  <a:cubicBezTo>
                    <a:pt x="13192" y="3192"/>
                    <a:pt x="13861" y="2827"/>
                    <a:pt x="14560" y="2705"/>
                  </a:cubicBezTo>
                  <a:cubicBezTo>
                    <a:pt x="14681" y="2432"/>
                    <a:pt x="14925" y="2250"/>
                    <a:pt x="15259" y="2250"/>
                  </a:cubicBezTo>
                  <a:cubicBezTo>
                    <a:pt x="15654" y="2250"/>
                    <a:pt x="15958" y="2553"/>
                    <a:pt x="15958" y="2949"/>
                  </a:cubicBezTo>
                  <a:cubicBezTo>
                    <a:pt x="15958" y="3374"/>
                    <a:pt x="15654" y="3678"/>
                    <a:pt x="15259" y="3678"/>
                  </a:cubicBezTo>
                  <a:cubicBezTo>
                    <a:pt x="14985" y="3678"/>
                    <a:pt x="14773" y="3557"/>
                    <a:pt x="14621" y="3344"/>
                  </a:cubicBezTo>
                  <a:cubicBezTo>
                    <a:pt x="14074" y="3465"/>
                    <a:pt x="13557" y="3769"/>
                    <a:pt x="13162" y="4164"/>
                  </a:cubicBezTo>
                  <a:cubicBezTo>
                    <a:pt x="12615" y="4681"/>
                    <a:pt x="12280" y="5441"/>
                    <a:pt x="12280" y="6231"/>
                  </a:cubicBezTo>
                  <a:cubicBezTo>
                    <a:pt x="12280" y="7052"/>
                    <a:pt x="12615" y="7782"/>
                    <a:pt x="13162" y="8329"/>
                  </a:cubicBezTo>
                  <a:cubicBezTo>
                    <a:pt x="13678" y="8876"/>
                    <a:pt x="14438" y="9210"/>
                    <a:pt x="15259" y="9210"/>
                  </a:cubicBezTo>
                  <a:cubicBezTo>
                    <a:pt x="16414" y="9210"/>
                    <a:pt x="17478" y="8724"/>
                    <a:pt x="18268" y="7933"/>
                  </a:cubicBezTo>
                  <a:cubicBezTo>
                    <a:pt x="19058" y="7174"/>
                    <a:pt x="19514" y="6110"/>
                    <a:pt x="19514" y="4924"/>
                  </a:cubicBezTo>
                  <a:cubicBezTo>
                    <a:pt x="19514" y="3739"/>
                    <a:pt x="19058" y="2675"/>
                    <a:pt x="18268" y="1885"/>
                  </a:cubicBezTo>
                  <a:cubicBezTo>
                    <a:pt x="17478" y="1125"/>
                    <a:pt x="16414" y="639"/>
                    <a:pt x="15259" y="639"/>
                  </a:cubicBezTo>
                  <a:lnTo>
                    <a:pt x="12250" y="639"/>
                  </a:lnTo>
                  <a:cubicBezTo>
                    <a:pt x="10244" y="639"/>
                    <a:pt x="8420" y="1459"/>
                    <a:pt x="7113" y="2766"/>
                  </a:cubicBezTo>
                  <a:cubicBezTo>
                    <a:pt x="5806" y="4104"/>
                    <a:pt x="4985" y="5897"/>
                    <a:pt x="4985" y="7903"/>
                  </a:cubicBezTo>
                  <a:cubicBezTo>
                    <a:pt x="4985" y="9909"/>
                    <a:pt x="5806" y="11733"/>
                    <a:pt x="7113" y="13040"/>
                  </a:cubicBezTo>
                  <a:cubicBezTo>
                    <a:pt x="8420" y="14377"/>
                    <a:pt x="10244" y="15168"/>
                    <a:pt x="12250" y="15168"/>
                  </a:cubicBezTo>
                  <a:lnTo>
                    <a:pt x="16323" y="15168"/>
                  </a:lnTo>
                  <a:lnTo>
                    <a:pt x="18694" y="15168"/>
                  </a:lnTo>
                  <a:cubicBezTo>
                    <a:pt x="22919" y="15168"/>
                    <a:pt x="26141" y="13587"/>
                    <a:pt x="29211" y="11763"/>
                  </a:cubicBezTo>
                  <a:cubicBezTo>
                    <a:pt x="28451" y="11581"/>
                    <a:pt x="27812" y="11216"/>
                    <a:pt x="27296" y="10699"/>
                  </a:cubicBezTo>
                  <a:cubicBezTo>
                    <a:pt x="26566" y="9970"/>
                    <a:pt x="26110" y="8937"/>
                    <a:pt x="26110" y="7842"/>
                  </a:cubicBezTo>
                  <a:cubicBezTo>
                    <a:pt x="26110" y="6718"/>
                    <a:pt x="26566" y="5715"/>
                    <a:pt x="27296" y="4985"/>
                  </a:cubicBezTo>
                  <a:cubicBezTo>
                    <a:pt x="28025" y="4256"/>
                    <a:pt x="29028" y="3800"/>
                    <a:pt x="30153" y="3800"/>
                  </a:cubicBezTo>
                  <a:cubicBezTo>
                    <a:pt x="30974" y="3800"/>
                    <a:pt x="31733" y="4134"/>
                    <a:pt x="32250" y="4651"/>
                  </a:cubicBezTo>
                  <a:cubicBezTo>
                    <a:pt x="32797" y="5198"/>
                    <a:pt x="33132" y="5958"/>
                    <a:pt x="33132" y="6778"/>
                  </a:cubicBezTo>
                  <a:cubicBezTo>
                    <a:pt x="33132" y="7599"/>
                    <a:pt x="32797" y="8329"/>
                    <a:pt x="32250" y="8876"/>
                  </a:cubicBezTo>
                  <a:cubicBezTo>
                    <a:pt x="31885" y="9271"/>
                    <a:pt x="31369" y="9544"/>
                    <a:pt x="30822" y="9666"/>
                  </a:cubicBezTo>
                  <a:cubicBezTo>
                    <a:pt x="30730" y="9940"/>
                    <a:pt x="30457" y="10152"/>
                    <a:pt x="30153" y="10152"/>
                  </a:cubicBezTo>
                  <a:cubicBezTo>
                    <a:pt x="29758" y="10152"/>
                    <a:pt x="29423" y="9818"/>
                    <a:pt x="29423" y="9423"/>
                  </a:cubicBezTo>
                  <a:cubicBezTo>
                    <a:pt x="29423" y="9028"/>
                    <a:pt x="29758" y="8693"/>
                    <a:pt x="30153" y="8693"/>
                  </a:cubicBezTo>
                  <a:cubicBezTo>
                    <a:pt x="30396" y="8693"/>
                    <a:pt x="30639" y="8815"/>
                    <a:pt x="30761" y="9028"/>
                  </a:cubicBezTo>
                  <a:cubicBezTo>
                    <a:pt x="31156" y="8906"/>
                    <a:pt x="31521" y="8693"/>
                    <a:pt x="31794" y="8420"/>
                  </a:cubicBezTo>
                  <a:cubicBezTo>
                    <a:pt x="32220" y="7994"/>
                    <a:pt x="32493" y="7417"/>
                    <a:pt x="32493" y="6778"/>
                  </a:cubicBezTo>
                  <a:cubicBezTo>
                    <a:pt x="32493" y="6110"/>
                    <a:pt x="32220" y="5532"/>
                    <a:pt x="31794" y="5107"/>
                  </a:cubicBezTo>
                  <a:cubicBezTo>
                    <a:pt x="31369" y="4681"/>
                    <a:pt x="30791" y="4438"/>
                    <a:pt x="30153" y="4438"/>
                  </a:cubicBezTo>
                  <a:cubicBezTo>
                    <a:pt x="29211" y="4438"/>
                    <a:pt x="28360" y="4803"/>
                    <a:pt x="27752" y="5441"/>
                  </a:cubicBezTo>
                  <a:cubicBezTo>
                    <a:pt x="27113" y="6049"/>
                    <a:pt x="26749" y="6900"/>
                    <a:pt x="26749" y="7842"/>
                  </a:cubicBezTo>
                  <a:cubicBezTo>
                    <a:pt x="26749" y="8785"/>
                    <a:pt x="27113" y="9636"/>
                    <a:pt x="27752" y="10244"/>
                  </a:cubicBezTo>
                  <a:cubicBezTo>
                    <a:pt x="28329" y="10851"/>
                    <a:pt x="29150" y="11216"/>
                    <a:pt x="30062" y="11247"/>
                  </a:cubicBezTo>
                  <a:cubicBezTo>
                    <a:pt x="30366" y="11064"/>
                    <a:pt x="30639" y="10882"/>
                    <a:pt x="30943" y="10699"/>
                  </a:cubicBezTo>
                  <a:cubicBezTo>
                    <a:pt x="34560" y="8450"/>
                    <a:pt x="38147" y="6201"/>
                    <a:pt x="43193" y="6201"/>
                  </a:cubicBezTo>
                  <a:lnTo>
                    <a:pt x="47539" y="6201"/>
                  </a:lnTo>
                  <a:lnTo>
                    <a:pt x="48907" y="6201"/>
                  </a:lnTo>
                  <a:lnTo>
                    <a:pt x="49606" y="6201"/>
                  </a:lnTo>
                  <a:lnTo>
                    <a:pt x="53922" y="6201"/>
                  </a:lnTo>
                  <a:lnTo>
                    <a:pt x="54956" y="6201"/>
                  </a:lnTo>
                  <a:cubicBezTo>
                    <a:pt x="55077" y="5958"/>
                    <a:pt x="55321" y="5806"/>
                    <a:pt x="55594" y="5806"/>
                  </a:cubicBezTo>
                  <a:cubicBezTo>
                    <a:pt x="55989" y="5806"/>
                    <a:pt x="56324" y="6140"/>
                    <a:pt x="56324" y="6535"/>
                  </a:cubicBezTo>
                  <a:cubicBezTo>
                    <a:pt x="56324" y="6930"/>
                    <a:pt x="55989" y="7265"/>
                    <a:pt x="55594" y="7265"/>
                  </a:cubicBezTo>
                  <a:cubicBezTo>
                    <a:pt x="55321" y="7265"/>
                    <a:pt x="55077" y="7082"/>
                    <a:pt x="54956" y="6839"/>
                  </a:cubicBezTo>
                  <a:lnTo>
                    <a:pt x="53922" y="6839"/>
                  </a:lnTo>
                  <a:close/>
                  <a:moveTo>
                    <a:pt x="9119" y="15168"/>
                  </a:moveTo>
                  <a:cubicBezTo>
                    <a:pt x="8207" y="14772"/>
                    <a:pt x="7356" y="14195"/>
                    <a:pt x="6657" y="13496"/>
                  </a:cubicBezTo>
                  <a:cubicBezTo>
                    <a:pt x="5228" y="12067"/>
                    <a:pt x="4347" y="10092"/>
                    <a:pt x="4347" y="7903"/>
                  </a:cubicBezTo>
                  <a:cubicBezTo>
                    <a:pt x="4347" y="5745"/>
                    <a:pt x="5228" y="3769"/>
                    <a:pt x="6657" y="2310"/>
                  </a:cubicBezTo>
                  <a:cubicBezTo>
                    <a:pt x="7356" y="1611"/>
                    <a:pt x="8207" y="1034"/>
                    <a:pt x="9119" y="639"/>
                  </a:cubicBezTo>
                  <a:lnTo>
                    <a:pt x="7934" y="639"/>
                  </a:lnTo>
                  <a:cubicBezTo>
                    <a:pt x="5928" y="639"/>
                    <a:pt x="4104" y="1459"/>
                    <a:pt x="2797" y="2766"/>
                  </a:cubicBezTo>
                  <a:cubicBezTo>
                    <a:pt x="1459" y="4104"/>
                    <a:pt x="669" y="5897"/>
                    <a:pt x="669" y="7903"/>
                  </a:cubicBezTo>
                  <a:cubicBezTo>
                    <a:pt x="669" y="9909"/>
                    <a:pt x="1459" y="11733"/>
                    <a:pt x="2797" y="13040"/>
                  </a:cubicBezTo>
                  <a:cubicBezTo>
                    <a:pt x="4104" y="14377"/>
                    <a:pt x="5928" y="15168"/>
                    <a:pt x="7934" y="15168"/>
                  </a:cubicBezTo>
                  <a:lnTo>
                    <a:pt x="9119" y="15168"/>
                  </a:lnTo>
                  <a:close/>
                  <a:moveTo>
                    <a:pt x="23344" y="15168"/>
                  </a:moveTo>
                  <a:cubicBezTo>
                    <a:pt x="28238" y="15076"/>
                    <a:pt x="31764" y="12888"/>
                    <a:pt x="35259" y="10699"/>
                  </a:cubicBezTo>
                  <a:cubicBezTo>
                    <a:pt x="37691" y="9180"/>
                    <a:pt x="40123" y="7690"/>
                    <a:pt x="42980" y="6839"/>
                  </a:cubicBezTo>
                  <a:cubicBezTo>
                    <a:pt x="38208" y="6930"/>
                    <a:pt x="34773" y="9089"/>
                    <a:pt x="31278" y="11247"/>
                  </a:cubicBezTo>
                  <a:cubicBezTo>
                    <a:pt x="30974" y="11429"/>
                    <a:pt x="30639" y="11642"/>
                    <a:pt x="30335" y="11824"/>
                  </a:cubicBezTo>
                  <a:cubicBezTo>
                    <a:pt x="30335" y="11824"/>
                    <a:pt x="30305" y="11855"/>
                    <a:pt x="30305" y="11855"/>
                  </a:cubicBezTo>
                  <a:cubicBezTo>
                    <a:pt x="28147" y="13192"/>
                    <a:pt x="25928" y="14438"/>
                    <a:pt x="23344" y="151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1704700" y="1001075"/>
              <a:ext cx="338950" cy="7625"/>
            </a:xfrm>
            <a:custGeom>
              <a:rect b="b" l="l" r="r" t="t"/>
              <a:pathLst>
                <a:path extrusionOk="0" h="305" w="13558">
                  <a:moveTo>
                    <a:pt x="13314" y="304"/>
                  </a:moveTo>
                  <a:cubicBezTo>
                    <a:pt x="13466" y="304"/>
                    <a:pt x="13557" y="152"/>
                    <a:pt x="13436" y="31"/>
                  </a:cubicBezTo>
                  <a:cubicBezTo>
                    <a:pt x="13405" y="0"/>
                    <a:pt x="13375" y="0"/>
                    <a:pt x="13314" y="0"/>
                  </a:cubicBezTo>
                  <a:lnTo>
                    <a:pt x="13010" y="0"/>
                  </a:lnTo>
                  <a:cubicBezTo>
                    <a:pt x="12858" y="0"/>
                    <a:pt x="12797" y="152"/>
                    <a:pt x="12888" y="274"/>
                  </a:cubicBezTo>
                  <a:cubicBezTo>
                    <a:pt x="12919" y="304"/>
                    <a:pt x="12949" y="304"/>
                    <a:pt x="13010" y="304"/>
                  </a:cubicBezTo>
                  <a:close/>
                  <a:moveTo>
                    <a:pt x="213" y="0"/>
                  </a:moveTo>
                  <a:cubicBezTo>
                    <a:pt x="92" y="0"/>
                    <a:pt x="1" y="152"/>
                    <a:pt x="122" y="274"/>
                  </a:cubicBezTo>
                  <a:cubicBezTo>
                    <a:pt x="153" y="304"/>
                    <a:pt x="183" y="304"/>
                    <a:pt x="213" y="304"/>
                  </a:cubicBezTo>
                  <a:lnTo>
                    <a:pt x="426" y="304"/>
                  </a:lnTo>
                  <a:cubicBezTo>
                    <a:pt x="578" y="304"/>
                    <a:pt x="639" y="152"/>
                    <a:pt x="548" y="31"/>
                  </a:cubicBezTo>
                  <a:cubicBezTo>
                    <a:pt x="517" y="0"/>
                    <a:pt x="487" y="0"/>
                    <a:pt x="426" y="0"/>
                  </a:cubicBezTo>
                  <a:close/>
                  <a:moveTo>
                    <a:pt x="1399" y="0"/>
                  </a:moveTo>
                  <a:cubicBezTo>
                    <a:pt x="1247" y="0"/>
                    <a:pt x="1186" y="152"/>
                    <a:pt x="1277" y="274"/>
                  </a:cubicBezTo>
                  <a:cubicBezTo>
                    <a:pt x="1308" y="304"/>
                    <a:pt x="1369" y="304"/>
                    <a:pt x="1399" y="304"/>
                  </a:cubicBezTo>
                  <a:lnTo>
                    <a:pt x="1733" y="304"/>
                  </a:lnTo>
                  <a:cubicBezTo>
                    <a:pt x="1855" y="304"/>
                    <a:pt x="1946" y="152"/>
                    <a:pt x="1855" y="31"/>
                  </a:cubicBezTo>
                  <a:cubicBezTo>
                    <a:pt x="1794" y="0"/>
                    <a:pt x="1764" y="0"/>
                    <a:pt x="1733" y="0"/>
                  </a:cubicBezTo>
                  <a:close/>
                  <a:moveTo>
                    <a:pt x="2706" y="0"/>
                  </a:moveTo>
                  <a:cubicBezTo>
                    <a:pt x="2554" y="0"/>
                    <a:pt x="2463" y="152"/>
                    <a:pt x="2584" y="274"/>
                  </a:cubicBezTo>
                  <a:cubicBezTo>
                    <a:pt x="2615" y="304"/>
                    <a:pt x="2645" y="304"/>
                    <a:pt x="2706" y="304"/>
                  </a:cubicBezTo>
                  <a:lnTo>
                    <a:pt x="3010" y="304"/>
                  </a:lnTo>
                  <a:cubicBezTo>
                    <a:pt x="3162" y="304"/>
                    <a:pt x="3223" y="152"/>
                    <a:pt x="3131" y="31"/>
                  </a:cubicBezTo>
                  <a:cubicBezTo>
                    <a:pt x="3101" y="0"/>
                    <a:pt x="3071" y="0"/>
                    <a:pt x="3010" y="0"/>
                  </a:cubicBezTo>
                  <a:close/>
                  <a:moveTo>
                    <a:pt x="3983" y="0"/>
                  </a:moveTo>
                  <a:cubicBezTo>
                    <a:pt x="3831" y="0"/>
                    <a:pt x="3770" y="152"/>
                    <a:pt x="3861" y="274"/>
                  </a:cubicBezTo>
                  <a:cubicBezTo>
                    <a:pt x="3891" y="304"/>
                    <a:pt x="3952" y="304"/>
                    <a:pt x="3983" y="304"/>
                  </a:cubicBezTo>
                  <a:lnTo>
                    <a:pt x="4317" y="304"/>
                  </a:lnTo>
                  <a:cubicBezTo>
                    <a:pt x="4438" y="304"/>
                    <a:pt x="4530" y="152"/>
                    <a:pt x="4408" y="31"/>
                  </a:cubicBezTo>
                  <a:cubicBezTo>
                    <a:pt x="4378" y="0"/>
                    <a:pt x="4347" y="0"/>
                    <a:pt x="4317" y="0"/>
                  </a:cubicBezTo>
                  <a:close/>
                  <a:moveTo>
                    <a:pt x="5259" y="0"/>
                  </a:moveTo>
                  <a:cubicBezTo>
                    <a:pt x="5138" y="0"/>
                    <a:pt x="5046" y="152"/>
                    <a:pt x="5168" y="274"/>
                  </a:cubicBezTo>
                  <a:cubicBezTo>
                    <a:pt x="5198" y="304"/>
                    <a:pt x="5229" y="304"/>
                    <a:pt x="5259" y="304"/>
                  </a:cubicBezTo>
                  <a:lnTo>
                    <a:pt x="5594" y="304"/>
                  </a:lnTo>
                  <a:cubicBezTo>
                    <a:pt x="5745" y="304"/>
                    <a:pt x="5806" y="152"/>
                    <a:pt x="5715" y="31"/>
                  </a:cubicBezTo>
                  <a:cubicBezTo>
                    <a:pt x="5685" y="0"/>
                    <a:pt x="5624" y="0"/>
                    <a:pt x="5594" y="0"/>
                  </a:cubicBezTo>
                  <a:close/>
                  <a:moveTo>
                    <a:pt x="6566" y="0"/>
                  </a:moveTo>
                  <a:cubicBezTo>
                    <a:pt x="6414" y="0"/>
                    <a:pt x="6353" y="152"/>
                    <a:pt x="6445" y="274"/>
                  </a:cubicBezTo>
                  <a:cubicBezTo>
                    <a:pt x="6475" y="304"/>
                    <a:pt x="6505" y="304"/>
                    <a:pt x="6566" y="304"/>
                  </a:cubicBezTo>
                  <a:lnTo>
                    <a:pt x="6870" y="304"/>
                  </a:lnTo>
                  <a:cubicBezTo>
                    <a:pt x="7022" y="304"/>
                    <a:pt x="7083" y="152"/>
                    <a:pt x="6992" y="31"/>
                  </a:cubicBezTo>
                  <a:cubicBezTo>
                    <a:pt x="6961" y="0"/>
                    <a:pt x="6931" y="0"/>
                    <a:pt x="6870" y="0"/>
                  </a:cubicBezTo>
                  <a:close/>
                  <a:moveTo>
                    <a:pt x="7843" y="0"/>
                  </a:moveTo>
                  <a:cubicBezTo>
                    <a:pt x="7721" y="0"/>
                    <a:pt x="7630" y="152"/>
                    <a:pt x="7721" y="274"/>
                  </a:cubicBezTo>
                  <a:cubicBezTo>
                    <a:pt x="7782" y="304"/>
                    <a:pt x="7812" y="304"/>
                    <a:pt x="7843" y="304"/>
                  </a:cubicBezTo>
                  <a:lnTo>
                    <a:pt x="8177" y="304"/>
                  </a:lnTo>
                  <a:cubicBezTo>
                    <a:pt x="8329" y="304"/>
                    <a:pt x="8390" y="152"/>
                    <a:pt x="8299" y="31"/>
                  </a:cubicBezTo>
                  <a:cubicBezTo>
                    <a:pt x="8268" y="0"/>
                    <a:pt x="8208" y="0"/>
                    <a:pt x="8177" y="0"/>
                  </a:cubicBezTo>
                  <a:close/>
                  <a:moveTo>
                    <a:pt x="9150" y="0"/>
                  </a:moveTo>
                  <a:cubicBezTo>
                    <a:pt x="8998" y="0"/>
                    <a:pt x="8937" y="152"/>
                    <a:pt x="9028" y="274"/>
                  </a:cubicBezTo>
                  <a:cubicBezTo>
                    <a:pt x="9059" y="304"/>
                    <a:pt x="9089" y="304"/>
                    <a:pt x="9150" y="304"/>
                  </a:cubicBezTo>
                  <a:lnTo>
                    <a:pt x="9454" y="304"/>
                  </a:lnTo>
                  <a:cubicBezTo>
                    <a:pt x="9606" y="304"/>
                    <a:pt x="9667" y="152"/>
                    <a:pt x="9575" y="31"/>
                  </a:cubicBezTo>
                  <a:cubicBezTo>
                    <a:pt x="9545" y="0"/>
                    <a:pt x="9515" y="0"/>
                    <a:pt x="9454" y="0"/>
                  </a:cubicBezTo>
                  <a:close/>
                  <a:moveTo>
                    <a:pt x="10426" y="0"/>
                  </a:moveTo>
                  <a:cubicBezTo>
                    <a:pt x="10274" y="0"/>
                    <a:pt x="10214" y="152"/>
                    <a:pt x="10305" y="274"/>
                  </a:cubicBezTo>
                  <a:cubicBezTo>
                    <a:pt x="10335" y="304"/>
                    <a:pt x="10396" y="304"/>
                    <a:pt x="10426" y="304"/>
                  </a:cubicBezTo>
                  <a:lnTo>
                    <a:pt x="10761" y="304"/>
                  </a:lnTo>
                  <a:cubicBezTo>
                    <a:pt x="10882" y="304"/>
                    <a:pt x="10974" y="152"/>
                    <a:pt x="10852" y="31"/>
                  </a:cubicBezTo>
                  <a:cubicBezTo>
                    <a:pt x="10822" y="0"/>
                    <a:pt x="10791" y="0"/>
                    <a:pt x="10761" y="0"/>
                  </a:cubicBezTo>
                  <a:close/>
                  <a:moveTo>
                    <a:pt x="11703" y="0"/>
                  </a:moveTo>
                  <a:cubicBezTo>
                    <a:pt x="11581" y="0"/>
                    <a:pt x="11490" y="152"/>
                    <a:pt x="11612" y="274"/>
                  </a:cubicBezTo>
                  <a:cubicBezTo>
                    <a:pt x="11642" y="304"/>
                    <a:pt x="11673" y="304"/>
                    <a:pt x="11703" y="304"/>
                  </a:cubicBezTo>
                  <a:lnTo>
                    <a:pt x="12037" y="304"/>
                  </a:lnTo>
                  <a:cubicBezTo>
                    <a:pt x="12189" y="304"/>
                    <a:pt x="12250" y="152"/>
                    <a:pt x="12159" y="31"/>
                  </a:cubicBezTo>
                  <a:cubicBezTo>
                    <a:pt x="12129" y="0"/>
                    <a:pt x="12098" y="0"/>
                    <a:pt x="12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23"/>
          <p:cNvGrpSpPr/>
          <p:nvPr/>
        </p:nvGrpSpPr>
        <p:grpSpPr>
          <a:xfrm>
            <a:off x="2852725" y="91450"/>
            <a:ext cx="3438550" cy="313100"/>
            <a:chOff x="2080850" y="4232125"/>
            <a:chExt cx="3438550" cy="313100"/>
          </a:xfrm>
        </p:grpSpPr>
        <p:sp>
          <p:nvSpPr>
            <p:cNvPr id="292" name="Google Shape;292;p23"/>
            <p:cNvSpPr/>
            <p:nvPr/>
          </p:nvSpPr>
          <p:spPr>
            <a:xfrm>
              <a:off x="2080850" y="4232125"/>
              <a:ext cx="3438550" cy="313100"/>
            </a:xfrm>
            <a:custGeom>
              <a:rect b="b" l="l" r="r" t="t"/>
              <a:pathLst>
                <a:path extrusionOk="0" h="12524" w="137542">
                  <a:moveTo>
                    <a:pt x="60974" y="1976"/>
                  </a:moveTo>
                  <a:cubicBezTo>
                    <a:pt x="60032" y="1976"/>
                    <a:pt x="59151" y="2371"/>
                    <a:pt x="58512" y="3009"/>
                  </a:cubicBezTo>
                  <a:cubicBezTo>
                    <a:pt x="57874" y="3617"/>
                    <a:pt x="57509" y="4499"/>
                    <a:pt x="57509" y="5441"/>
                  </a:cubicBezTo>
                  <a:cubicBezTo>
                    <a:pt x="57509" y="6414"/>
                    <a:pt x="57874" y="7265"/>
                    <a:pt x="58512" y="7903"/>
                  </a:cubicBezTo>
                  <a:cubicBezTo>
                    <a:pt x="59151" y="8541"/>
                    <a:pt x="60032" y="8936"/>
                    <a:pt x="60974" y="8936"/>
                  </a:cubicBezTo>
                  <a:lnTo>
                    <a:pt x="63862" y="8936"/>
                  </a:lnTo>
                  <a:cubicBezTo>
                    <a:pt x="63892" y="8936"/>
                    <a:pt x="63892" y="8936"/>
                    <a:pt x="63892" y="8936"/>
                  </a:cubicBezTo>
                  <a:cubicBezTo>
                    <a:pt x="64136" y="8936"/>
                    <a:pt x="64683" y="8815"/>
                    <a:pt x="65230" y="8480"/>
                  </a:cubicBezTo>
                  <a:cubicBezTo>
                    <a:pt x="65625" y="8268"/>
                    <a:pt x="66020" y="7933"/>
                    <a:pt x="66354" y="7508"/>
                  </a:cubicBezTo>
                  <a:cubicBezTo>
                    <a:pt x="67479" y="5897"/>
                    <a:pt x="68513" y="4590"/>
                    <a:pt x="68513" y="4590"/>
                  </a:cubicBezTo>
                  <a:cubicBezTo>
                    <a:pt x="68513" y="4590"/>
                    <a:pt x="69546" y="3283"/>
                    <a:pt x="70671" y="1702"/>
                  </a:cubicBezTo>
                  <a:cubicBezTo>
                    <a:pt x="71066" y="1186"/>
                    <a:pt x="71522" y="790"/>
                    <a:pt x="72008" y="547"/>
                  </a:cubicBezTo>
                  <a:cubicBezTo>
                    <a:pt x="72677" y="152"/>
                    <a:pt x="73345" y="0"/>
                    <a:pt x="73649" y="0"/>
                  </a:cubicBezTo>
                  <a:lnTo>
                    <a:pt x="76567" y="0"/>
                  </a:lnTo>
                  <a:cubicBezTo>
                    <a:pt x="77692" y="0"/>
                    <a:pt x="78725" y="486"/>
                    <a:pt x="79485" y="1216"/>
                  </a:cubicBezTo>
                  <a:cubicBezTo>
                    <a:pt x="80215" y="1976"/>
                    <a:pt x="80701" y="3009"/>
                    <a:pt x="80701" y="4134"/>
                  </a:cubicBezTo>
                  <a:cubicBezTo>
                    <a:pt x="80701" y="5259"/>
                    <a:pt x="80215" y="6292"/>
                    <a:pt x="79485" y="7052"/>
                  </a:cubicBezTo>
                  <a:cubicBezTo>
                    <a:pt x="78725" y="7781"/>
                    <a:pt x="77692" y="8237"/>
                    <a:pt x="76567" y="8237"/>
                  </a:cubicBezTo>
                  <a:cubicBezTo>
                    <a:pt x="75747" y="8237"/>
                    <a:pt x="74987" y="7903"/>
                    <a:pt x="74470" y="7386"/>
                  </a:cubicBezTo>
                  <a:cubicBezTo>
                    <a:pt x="73923" y="6839"/>
                    <a:pt x="73589" y="6079"/>
                    <a:pt x="73589" y="5259"/>
                  </a:cubicBezTo>
                  <a:cubicBezTo>
                    <a:pt x="73589" y="4438"/>
                    <a:pt x="73923" y="3708"/>
                    <a:pt x="74470" y="3161"/>
                  </a:cubicBezTo>
                  <a:cubicBezTo>
                    <a:pt x="74987" y="2614"/>
                    <a:pt x="75747" y="2280"/>
                    <a:pt x="76567" y="2280"/>
                  </a:cubicBezTo>
                  <a:cubicBezTo>
                    <a:pt x="77114" y="2280"/>
                    <a:pt x="77570" y="2493"/>
                    <a:pt x="77935" y="2857"/>
                  </a:cubicBezTo>
                  <a:cubicBezTo>
                    <a:pt x="78300" y="3192"/>
                    <a:pt x="78513" y="3678"/>
                    <a:pt x="78513" y="4225"/>
                  </a:cubicBezTo>
                  <a:cubicBezTo>
                    <a:pt x="78513" y="4742"/>
                    <a:pt x="78300" y="5228"/>
                    <a:pt x="77935" y="5593"/>
                  </a:cubicBezTo>
                  <a:cubicBezTo>
                    <a:pt x="77814" y="5714"/>
                    <a:pt x="77662" y="5806"/>
                    <a:pt x="77510" y="5897"/>
                  </a:cubicBezTo>
                  <a:cubicBezTo>
                    <a:pt x="77479" y="6383"/>
                    <a:pt x="77054" y="6778"/>
                    <a:pt x="76567" y="6778"/>
                  </a:cubicBezTo>
                  <a:cubicBezTo>
                    <a:pt x="76051" y="6778"/>
                    <a:pt x="75625" y="6353"/>
                    <a:pt x="75625" y="5836"/>
                  </a:cubicBezTo>
                  <a:cubicBezTo>
                    <a:pt x="75625" y="5319"/>
                    <a:pt x="76051" y="4894"/>
                    <a:pt x="76567" y="4894"/>
                  </a:cubicBezTo>
                  <a:cubicBezTo>
                    <a:pt x="76871" y="4894"/>
                    <a:pt x="77145" y="5046"/>
                    <a:pt x="77327" y="5259"/>
                  </a:cubicBezTo>
                  <a:cubicBezTo>
                    <a:pt x="77388" y="5228"/>
                    <a:pt x="77418" y="5167"/>
                    <a:pt x="77479" y="5137"/>
                  </a:cubicBezTo>
                  <a:cubicBezTo>
                    <a:pt x="77722" y="4894"/>
                    <a:pt x="77844" y="4559"/>
                    <a:pt x="77844" y="4225"/>
                  </a:cubicBezTo>
                  <a:cubicBezTo>
                    <a:pt x="77844" y="3860"/>
                    <a:pt x="77722" y="3526"/>
                    <a:pt x="77479" y="3313"/>
                  </a:cubicBezTo>
                  <a:cubicBezTo>
                    <a:pt x="77236" y="3070"/>
                    <a:pt x="76932" y="2918"/>
                    <a:pt x="76567" y="2918"/>
                  </a:cubicBezTo>
                  <a:cubicBezTo>
                    <a:pt x="75929" y="2918"/>
                    <a:pt x="75352" y="3192"/>
                    <a:pt x="74926" y="3617"/>
                  </a:cubicBezTo>
                  <a:cubicBezTo>
                    <a:pt x="74500" y="4043"/>
                    <a:pt x="74227" y="4620"/>
                    <a:pt x="74227" y="5259"/>
                  </a:cubicBezTo>
                  <a:cubicBezTo>
                    <a:pt x="74227" y="5897"/>
                    <a:pt x="74500" y="6505"/>
                    <a:pt x="74926" y="6930"/>
                  </a:cubicBezTo>
                  <a:cubicBezTo>
                    <a:pt x="75352" y="7356"/>
                    <a:pt x="75929" y="7599"/>
                    <a:pt x="76567" y="7599"/>
                  </a:cubicBezTo>
                  <a:cubicBezTo>
                    <a:pt x="77510" y="7599"/>
                    <a:pt x="78391" y="7204"/>
                    <a:pt x="79029" y="6596"/>
                  </a:cubicBezTo>
                  <a:cubicBezTo>
                    <a:pt x="79668" y="5958"/>
                    <a:pt x="80032" y="5076"/>
                    <a:pt x="80032" y="4134"/>
                  </a:cubicBezTo>
                  <a:cubicBezTo>
                    <a:pt x="80032" y="3161"/>
                    <a:pt x="79668" y="2310"/>
                    <a:pt x="79029" y="1672"/>
                  </a:cubicBezTo>
                  <a:cubicBezTo>
                    <a:pt x="78391" y="1034"/>
                    <a:pt x="77510" y="669"/>
                    <a:pt x="76567" y="669"/>
                  </a:cubicBezTo>
                  <a:lnTo>
                    <a:pt x="73680" y="669"/>
                  </a:lnTo>
                  <a:cubicBezTo>
                    <a:pt x="73649" y="669"/>
                    <a:pt x="73649" y="669"/>
                    <a:pt x="73649" y="669"/>
                  </a:cubicBezTo>
                  <a:cubicBezTo>
                    <a:pt x="73406" y="638"/>
                    <a:pt x="72859" y="760"/>
                    <a:pt x="72312" y="1094"/>
                  </a:cubicBezTo>
                  <a:cubicBezTo>
                    <a:pt x="71917" y="1307"/>
                    <a:pt x="71522" y="1641"/>
                    <a:pt x="71187" y="2097"/>
                  </a:cubicBezTo>
                  <a:cubicBezTo>
                    <a:pt x="70063" y="3678"/>
                    <a:pt x="69029" y="4985"/>
                    <a:pt x="69029" y="4985"/>
                  </a:cubicBezTo>
                  <a:cubicBezTo>
                    <a:pt x="69029" y="4985"/>
                    <a:pt x="67996" y="6292"/>
                    <a:pt x="66871" y="7873"/>
                  </a:cubicBezTo>
                  <a:cubicBezTo>
                    <a:pt x="66476" y="8389"/>
                    <a:pt x="66020" y="8784"/>
                    <a:pt x="65534" y="9058"/>
                  </a:cubicBezTo>
                  <a:cubicBezTo>
                    <a:pt x="64865" y="9423"/>
                    <a:pt x="64196" y="9575"/>
                    <a:pt x="63892" y="9575"/>
                  </a:cubicBezTo>
                  <a:lnTo>
                    <a:pt x="60974" y="9575"/>
                  </a:lnTo>
                  <a:cubicBezTo>
                    <a:pt x="59850" y="9575"/>
                    <a:pt x="58816" y="9119"/>
                    <a:pt x="58056" y="8359"/>
                  </a:cubicBezTo>
                  <a:cubicBezTo>
                    <a:pt x="57327" y="7629"/>
                    <a:pt x="56841" y="6596"/>
                    <a:pt x="56841" y="5441"/>
                  </a:cubicBezTo>
                  <a:cubicBezTo>
                    <a:pt x="56841" y="4316"/>
                    <a:pt x="57327" y="3283"/>
                    <a:pt x="58056" y="2553"/>
                  </a:cubicBezTo>
                  <a:cubicBezTo>
                    <a:pt x="58816" y="1793"/>
                    <a:pt x="59850" y="1338"/>
                    <a:pt x="60974" y="1338"/>
                  </a:cubicBezTo>
                  <a:cubicBezTo>
                    <a:pt x="61795" y="1338"/>
                    <a:pt x="62555" y="1672"/>
                    <a:pt x="63072" y="2219"/>
                  </a:cubicBezTo>
                  <a:cubicBezTo>
                    <a:pt x="63619" y="2766"/>
                    <a:pt x="63953" y="3496"/>
                    <a:pt x="63953" y="4316"/>
                  </a:cubicBezTo>
                  <a:cubicBezTo>
                    <a:pt x="63953" y="5137"/>
                    <a:pt x="63619" y="5897"/>
                    <a:pt x="63072" y="6414"/>
                  </a:cubicBezTo>
                  <a:cubicBezTo>
                    <a:pt x="62555" y="6961"/>
                    <a:pt x="61795" y="7295"/>
                    <a:pt x="60974" y="7295"/>
                  </a:cubicBezTo>
                  <a:cubicBezTo>
                    <a:pt x="60427" y="7295"/>
                    <a:pt x="59971" y="7082"/>
                    <a:pt x="59607" y="6748"/>
                  </a:cubicBezTo>
                  <a:cubicBezTo>
                    <a:pt x="59242" y="6383"/>
                    <a:pt x="59029" y="5897"/>
                    <a:pt x="59029" y="5380"/>
                  </a:cubicBezTo>
                  <a:cubicBezTo>
                    <a:pt x="59029" y="4833"/>
                    <a:pt x="59242" y="4347"/>
                    <a:pt x="59607" y="4012"/>
                  </a:cubicBezTo>
                  <a:cubicBezTo>
                    <a:pt x="59728" y="3891"/>
                    <a:pt x="59880" y="3769"/>
                    <a:pt x="60032" y="3678"/>
                  </a:cubicBezTo>
                  <a:cubicBezTo>
                    <a:pt x="60062" y="3192"/>
                    <a:pt x="60488" y="2827"/>
                    <a:pt x="60974" y="2827"/>
                  </a:cubicBezTo>
                  <a:cubicBezTo>
                    <a:pt x="61491" y="2827"/>
                    <a:pt x="61917" y="3252"/>
                    <a:pt x="61917" y="3769"/>
                  </a:cubicBezTo>
                  <a:cubicBezTo>
                    <a:pt x="61917" y="4286"/>
                    <a:pt x="61491" y="4711"/>
                    <a:pt x="60974" y="4711"/>
                  </a:cubicBezTo>
                  <a:cubicBezTo>
                    <a:pt x="60670" y="4711"/>
                    <a:pt x="60397" y="4559"/>
                    <a:pt x="60214" y="4316"/>
                  </a:cubicBezTo>
                  <a:cubicBezTo>
                    <a:pt x="60154" y="4377"/>
                    <a:pt x="60123" y="4407"/>
                    <a:pt x="60062" y="4468"/>
                  </a:cubicBezTo>
                  <a:cubicBezTo>
                    <a:pt x="59819" y="4681"/>
                    <a:pt x="59698" y="5015"/>
                    <a:pt x="59698" y="5380"/>
                  </a:cubicBezTo>
                  <a:cubicBezTo>
                    <a:pt x="59698" y="5714"/>
                    <a:pt x="59819" y="6049"/>
                    <a:pt x="60062" y="6292"/>
                  </a:cubicBezTo>
                  <a:cubicBezTo>
                    <a:pt x="60306" y="6505"/>
                    <a:pt x="60610" y="6657"/>
                    <a:pt x="60974" y="6657"/>
                  </a:cubicBezTo>
                  <a:cubicBezTo>
                    <a:pt x="61613" y="6657"/>
                    <a:pt x="62190" y="6383"/>
                    <a:pt x="62616" y="5958"/>
                  </a:cubicBezTo>
                  <a:cubicBezTo>
                    <a:pt x="63041" y="5532"/>
                    <a:pt x="63315" y="4955"/>
                    <a:pt x="63315" y="4316"/>
                  </a:cubicBezTo>
                  <a:cubicBezTo>
                    <a:pt x="63315" y="3678"/>
                    <a:pt x="63041" y="3100"/>
                    <a:pt x="62616" y="2675"/>
                  </a:cubicBezTo>
                  <a:cubicBezTo>
                    <a:pt x="62190" y="2249"/>
                    <a:pt x="61613" y="1976"/>
                    <a:pt x="60974" y="1976"/>
                  </a:cubicBezTo>
                  <a:close/>
                  <a:moveTo>
                    <a:pt x="133590" y="6778"/>
                  </a:moveTo>
                  <a:cubicBezTo>
                    <a:pt x="134137" y="6778"/>
                    <a:pt x="134593" y="7234"/>
                    <a:pt x="134593" y="7751"/>
                  </a:cubicBezTo>
                  <a:cubicBezTo>
                    <a:pt x="134593" y="8298"/>
                    <a:pt x="134137" y="8754"/>
                    <a:pt x="133590" y="8754"/>
                  </a:cubicBezTo>
                  <a:cubicBezTo>
                    <a:pt x="133255" y="8754"/>
                    <a:pt x="132951" y="8572"/>
                    <a:pt x="132769" y="8268"/>
                  </a:cubicBezTo>
                  <a:cubicBezTo>
                    <a:pt x="132587" y="8359"/>
                    <a:pt x="132404" y="8511"/>
                    <a:pt x="132252" y="8632"/>
                  </a:cubicBezTo>
                  <a:cubicBezTo>
                    <a:pt x="131918" y="8997"/>
                    <a:pt x="131705" y="9453"/>
                    <a:pt x="131705" y="10000"/>
                  </a:cubicBezTo>
                  <a:cubicBezTo>
                    <a:pt x="131705" y="10517"/>
                    <a:pt x="131918" y="10973"/>
                    <a:pt x="132252" y="11338"/>
                  </a:cubicBezTo>
                  <a:cubicBezTo>
                    <a:pt x="132617" y="11672"/>
                    <a:pt x="133073" y="11885"/>
                    <a:pt x="133590" y="11885"/>
                  </a:cubicBezTo>
                  <a:cubicBezTo>
                    <a:pt x="134502" y="11885"/>
                    <a:pt x="135322" y="11520"/>
                    <a:pt x="135930" y="10912"/>
                  </a:cubicBezTo>
                  <a:cubicBezTo>
                    <a:pt x="136508" y="10335"/>
                    <a:pt x="136903" y="9514"/>
                    <a:pt x="136903" y="8602"/>
                  </a:cubicBezTo>
                  <a:cubicBezTo>
                    <a:pt x="136903" y="7690"/>
                    <a:pt x="136508" y="6870"/>
                    <a:pt x="135930" y="6292"/>
                  </a:cubicBezTo>
                  <a:cubicBezTo>
                    <a:pt x="135322" y="5684"/>
                    <a:pt x="134502" y="5319"/>
                    <a:pt x="133590" y="5319"/>
                  </a:cubicBezTo>
                  <a:lnTo>
                    <a:pt x="128483" y="5319"/>
                  </a:lnTo>
                  <a:lnTo>
                    <a:pt x="128483" y="5319"/>
                  </a:lnTo>
                  <a:lnTo>
                    <a:pt x="125960" y="5319"/>
                  </a:lnTo>
                  <a:cubicBezTo>
                    <a:pt x="125991" y="5350"/>
                    <a:pt x="126021" y="5380"/>
                    <a:pt x="126082" y="5411"/>
                  </a:cubicBezTo>
                  <a:cubicBezTo>
                    <a:pt x="126538" y="5897"/>
                    <a:pt x="126811" y="6505"/>
                    <a:pt x="126811" y="7234"/>
                  </a:cubicBezTo>
                  <a:cubicBezTo>
                    <a:pt x="126811" y="7933"/>
                    <a:pt x="126538" y="8541"/>
                    <a:pt x="126082" y="9028"/>
                  </a:cubicBezTo>
                  <a:cubicBezTo>
                    <a:pt x="125839" y="9240"/>
                    <a:pt x="125565" y="9453"/>
                    <a:pt x="125231" y="9575"/>
                  </a:cubicBezTo>
                  <a:cubicBezTo>
                    <a:pt x="125170" y="10061"/>
                    <a:pt x="124775" y="10426"/>
                    <a:pt x="124258" y="10426"/>
                  </a:cubicBezTo>
                  <a:cubicBezTo>
                    <a:pt x="123741" y="10426"/>
                    <a:pt x="123286" y="9970"/>
                    <a:pt x="123286" y="9453"/>
                  </a:cubicBezTo>
                  <a:cubicBezTo>
                    <a:pt x="123286" y="8906"/>
                    <a:pt x="123741" y="8480"/>
                    <a:pt x="124258" y="8480"/>
                  </a:cubicBezTo>
                  <a:cubicBezTo>
                    <a:pt x="124623" y="8480"/>
                    <a:pt x="124927" y="8663"/>
                    <a:pt x="125109" y="8936"/>
                  </a:cubicBezTo>
                  <a:cubicBezTo>
                    <a:pt x="125292" y="8845"/>
                    <a:pt x="125474" y="8724"/>
                    <a:pt x="125626" y="8572"/>
                  </a:cubicBezTo>
                  <a:cubicBezTo>
                    <a:pt x="125960" y="8207"/>
                    <a:pt x="126173" y="7751"/>
                    <a:pt x="126173" y="7234"/>
                  </a:cubicBezTo>
                  <a:cubicBezTo>
                    <a:pt x="126173" y="6687"/>
                    <a:pt x="125960" y="6231"/>
                    <a:pt x="125626" y="5866"/>
                  </a:cubicBezTo>
                  <a:cubicBezTo>
                    <a:pt x="125261" y="5532"/>
                    <a:pt x="124805" y="5319"/>
                    <a:pt x="124258" y="5319"/>
                  </a:cubicBezTo>
                  <a:lnTo>
                    <a:pt x="115960" y="5319"/>
                  </a:lnTo>
                  <a:lnTo>
                    <a:pt x="82647" y="5319"/>
                  </a:lnTo>
                  <a:cubicBezTo>
                    <a:pt x="82464" y="5319"/>
                    <a:pt x="82312" y="5167"/>
                    <a:pt x="82312" y="4985"/>
                  </a:cubicBezTo>
                  <a:cubicBezTo>
                    <a:pt x="82312" y="4833"/>
                    <a:pt x="82464" y="4681"/>
                    <a:pt x="82647" y="4681"/>
                  </a:cubicBezTo>
                  <a:lnTo>
                    <a:pt x="115960" y="4681"/>
                  </a:lnTo>
                  <a:lnTo>
                    <a:pt x="124258" y="4681"/>
                  </a:lnTo>
                  <a:lnTo>
                    <a:pt x="128483" y="4681"/>
                  </a:lnTo>
                  <a:lnTo>
                    <a:pt x="128483" y="4681"/>
                  </a:lnTo>
                  <a:lnTo>
                    <a:pt x="133590" y="4681"/>
                  </a:lnTo>
                  <a:cubicBezTo>
                    <a:pt x="134684" y="4681"/>
                    <a:pt x="135657" y="5107"/>
                    <a:pt x="136386" y="5836"/>
                  </a:cubicBezTo>
                  <a:cubicBezTo>
                    <a:pt x="137085" y="6535"/>
                    <a:pt x="137541" y="7508"/>
                    <a:pt x="137541" y="8602"/>
                  </a:cubicBezTo>
                  <a:cubicBezTo>
                    <a:pt x="137541" y="9696"/>
                    <a:pt x="137085" y="10669"/>
                    <a:pt x="136386" y="11368"/>
                  </a:cubicBezTo>
                  <a:cubicBezTo>
                    <a:pt x="135657" y="12098"/>
                    <a:pt x="134684" y="12523"/>
                    <a:pt x="133590" y="12523"/>
                  </a:cubicBezTo>
                  <a:cubicBezTo>
                    <a:pt x="132891" y="12523"/>
                    <a:pt x="132252" y="12250"/>
                    <a:pt x="131796" y="11794"/>
                  </a:cubicBezTo>
                  <a:cubicBezTo>
                    <a:pt x="131340" y="11338"/>
                    <a:pt x="131067" y="10699"/>
                    <a:pt x="131067" y="10000"/>
                  </a:cubicBezTo>
                  <a:cubicBezTo>
                    <a:pt x="131067" y="9301"/>
                    <a:pt x="131340" y="8663"/>
                    <a:pt x="131796" y="8177"/>
                  </a:cubicBezTo>
                  <a:cubicBezTo>
                    <a:pt x="132040" y="7964"/>
                    <a:pt x="132313" y="7751"/>
                    <a:pt x="132647" y="7629"/>
                  </a:cubicBezTo>
                  <a:cubicBezTo>
                    <a:pt x="132708" y="7173"/>
                    <a:pt x="133103" y="6778"/>
                    <a:pt x="133590" y="6778"/>
                  </a:cubicBezTo>
                  <a:close/>
                  <a:moveTo>
                    <a:pt x="3952" y="6778"/>
                  </a:moveTo>
                  <a:cubicBezTo>
                    <a:pt x="3405" y="6778"/>
                    <a:pt x="2949" y="7234"/>
                    <a:pt x="2949" y="7751"/>
                  </a:cubicBezTo>
                  <a:cubicBezTo>
                    <a:pt x="2949" y="8298"/>
                    <a:pt x="3405" y="8754"/>
                    <a:pt x="3952" y="8754"/>
                  </a:cubicBezTo>
                  <a:cubicBezTo>
                    <a:pt x="4286" y="8754"/>
                    <a:pt x="4590" y="8572"/>
                    <a:pt x="4773" y="8268"/>
                  </a:cubicBezTo>
                  <a:cubicBezTo>
                    <a:pt x="4955" y="8359"/>
                    <a:pt x="5137" y="8511"/>
                    <a:pt x="5289" y="8632"/>
                  </a:cubicBezTo>
                  <a:cubicBezTo>
                    <a:pt x="5624" y="8997"/>
                    <a:pt x="5837" y="9453"/>
                    <a:pt x="5837" y="10000"/>
                  </a:cubicBezTo>
                  <a:cubicBezTo>
                    <a:pt x="5837" y="10517"/>
                    <a:pt x="5624" y="10973"/>
                    <a:pt x="5289" y="11338"/>
                  </a:cubicBezTo>
                  <a:cubicBezTo>
                    <a:pt x="4925" y="11672"/>
                    <a:pt x="4469" y="11885"/>
                    <a:pt x="3952" y="11885"/>
                  </a:cubicBezTo>
                  <a:cubicBezTo>
                    <a:pt x="3040" y="11885"/>
                    <a:pt x="2219" y="11520"/>
                    <a:pt x="1612" y="10912"/>
                  </a:cubicBezTo>
                  <a:cubicBezTo>
                    <a:pt x="1034" y="10335"/>
                    <a:pt x="639" y="9514"/>
                    <a:pt x="639" y="8602"/>
                  </a:cubicBezTo>
                  <a:cubicBezTo>
                    <a:pt x="639" y="7690"/>
                    <a:pt x="1034" y="6870"/>
                    <a:pt x="1612" y="6292"/>
                  </a:cubicBezTo>
                  <a:cubicBezTo>
                    <a:pt x="2219" y="5684"/>
                    <a:pt x="3040" y="5319"/>
                    <a:pt x="3952" y="5319"/>
                  </a:cubicBezTo>
                  <a:lnTo>
                    <a:pt x="9059" y="5319"/>
                  </a:lnTo>
                  <a:lnTo>
                    <a:pt x="9059" y="5319"/>
                  </a:lnTo>
                  <a:lnTo>
                    <a:pt x="11581" y="5319"/>
                  </a:lnTo>
                  <a:cubicBezTo>
                    <a:pt x="11551" y="5350"/>
                    <a:pt x="11521" y="5380"/>
                    <a:pt x="11460" y="5411"/>
                  </a:cubicBezTo>
                  <a:cubicBezTo>
                    <a:pt x="11004" y="5897"/>
                    <a:pt x="10730" y="6505"/>
                    <a:pt x="10730" y="7234"/>
                  </a:cubicBezTo>
                  <a:cubicBezTo>
                    <a:pt x="10730" y="7933"/>
                    <a:pt x="11004" y="8541"/>
                    <a:pt x="11460" y="9028"/>
                  </a:cubicBezTo>
                  <a:cubicBezTo>
                    <a:pt x="11703" y="9240"/>
                    <a:pt x="11976" y="9453"/>
                    <a:pt x="12311" y="9575"/>
                  </a:cubicBezTo>
                  <a:cubicBezTo>
                    <a:pt x="12372" y="10061"/>
                    <a:pt x="12767" y="10426"/>
                    <a:pt x="13284" y="10426"/>
                  </a:cubicBezTo>
                  <a:cubicBezTo>
                    <a:pt x="13800" y="10426"/>
                    <a:pt x="14256" y="9970"/>
                    <a:pt x="14256" y="9453"/>
                  </a:cubicBezTo>
                  <a:cubicBezTo>
                    <a:pt x="14256" y="8906"/>
                    <a:pt x="13800" y="8480"/>
                    <a:pt x="13284" y="8480"/>
                  </a:cubicBezTo>
                  <a:cubicBezTo>
                    <a:pt x="12919" y="8480"/>
                    <a:pt x="12615" y="8663"/>
                    <a:pt x="12432" y="8936"/>
                  </a:cubicBezTo>
                  <a:cubicBezTo>
                    <a:pt x="12250" y="8845"/>
                    <a:pt x="12068" y="8724"/>
                    <a:pt x="11916" y="8572"/>
                  </a:cubicBezTo>
                  <a:cubicBezTo>
                    <a:pt x="11581" y="8207"/>
                    <a:pt x="11369" y="7751"/>
                    <a:pt x="11369" y="7234"/>
                  </a:cubicBezTo>
                  <a:cubicBezTo>
                    <a:pt x="11369" y="6687"/>
                    <a:pt x="11581" y="6231"/>
                    <a:pt x="11916" y="5866"/>
                  </a:cubicBezTo>
                  <a:cubicBezTo>
                    <a:pt x="12280" y="5532"/>
                    <a:pt x="12736" y="5319"/>
                    <a:pt x="13284" y="5319"/>
                  </a:cubicBezTo>
                  <a:lnTo>
                    <a:pt x="21582" y="5319"/>
                  </a:lnTo>
                  <a:lnTo>
                    <a:pt x="54895" y="5319"/>
                  </a:lnTo>
                  <a:cubicBezTo>
                    <a:pt x="55078" y="5319"/>
                    <a:pt x="55230" y="5167"/>
                    <a:pt x="55230" y="4985"/>
                  </a:cubicBezTo>
                  <a:cubicBezTo>
                    <a:pt x="55230" y="4833"/>
                    <a:pt x="55078" y="4681"/>
                    <a:pt x="54895" y="4681"/>
                  </a:cubicBezTo>
                  <a:lnTo>
                    <a:pt x="21582" y="4681"/>
                  </a:lnTo>
                  <a:lnTo>
                    <a:pt x="13284" y="4681"/>
                  </a:lnTo>
                  <a:lnTo>
                    <a:pt x="9059" y="4681"/>
                  </a:lnTo>
                  <a:lnTo>
                    <a:pt x="9059" y="4681"/>
                  </a:lnTo>
                  <a:lnTo>
                    <a:pt x="3952" y="4681"/>
                  </a:lnTo>
                  <a:cubicBezTo>
                    <a:pt x="2858" y="4681"/>
                    <a:pt x="1885" y="5107"/>
                    <a:pt x="1156" y="5836"/>
                  </a:cubicBezTo>
                  <a:cubicBezTo>
                    <a:pt x="457" y="6535"/>
                    <a:pt x="1" y="7508"/>
                    <a:pt x="1" y="8602"/>
                  </a:cubicBezTo>
                  <a:cubicBezTo>
                    <a:pt x="1" y="9696"/>
                    <a:pt x="457" y="10669"/>
                    <a:pt x="1156" y="11368"/>
                  </a:cubicBezTo>
                  <a:cubicBezTo>
                    <a:pt x="1885" y="12098"/>
                    <a:pt x="2858" y="12523"/>
                    <a:pt x="3952" y="12523"/>
                  </a:cubicBezTo>
                  <a:cubicBezTo>
                    <a:pt x="4651" y="12523"/>
                    <a:pt x="5289" y="12250"/>
                    <a:pt x="5745" y="11794"/>
                  </a:cubicBezTo>
                  <a:cubicBezTo>
                    <a:pt x="6201" y="11338"/>
                    <a:pt x="6475" y="10699"/>
                    <a:pt x="6475" y="10000"/>
                  </a:cubicBezTo>
                  <a:cubicBezTo>
                    <a:pt x="6475" y="9301"/>
                    <a:pt x="6201" y="8663"/>
                    <a:pt x="5745" y="8177"/>
                  </a:cubicBezTo>
                  <a:cubicBezTo>
                    <a:pt x="5502" y="7964"/>
                    <a:pt x="5229" y="7751"/>
                    <a:pt x="4894" y="7629"/>
                  </a:cubicBezTo>
                  <a:cubicBezTo>
                    <a:pt x="4833" y="7173"/>
                    <a:pt x="4438" y="6778"/>
                    <a:pt x="3952" y="67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2422050" y="4399300"/>
              <a:ext cx="1016750" cy="8375"/>
            </a:xfrm>
            <a:custGeom>
              <a:rect b="b" l="l" r="r" t="t"/>
              <a:pathLst>
                <a:path extrusionOk="0" h="335" w="40670">
                  <a:moveTo>
                    <a:pt x="40457" y="334"/>
                  </a:moveTo>
                  <a:cubicBezTo>
                    <a:pt x="40609" y="334"/>
                    <a:pt x="40670" y="152"/>
                    <a:pt x="40579" y="61"/>
                  </a:cubicBezTo>
                  <a:cubicBezTo>
                    <a:pt x="40548" y="31"/>
                    <a:pt x="40518" y="0"/>
                    <a:pt x="40457" y="0"/>
                  </a:cubicBezTo>
                  <a:lnTo>
                    <a:pt x="40153" y="0"/>
                  </a:lnTo>
                  <a:cubicBezTo>
                    <a:pt x="40001" y="0"/>
                    <a:pt x="39940" y="183"/>
                    <a:pt x="40031" y="274"/>
                  </a:cubicBezTo>
                  <a:cubicBezTo>
                    <a:pt x="40062" y="304"/>
                    <a:pt x="40092" y="334"/>
                    <a:pt x="40153" y="334"/>
                  </a:cubicBezTo>
                  <a:close/>
                  <a:moveTo>
                    <a:pt x="213" y="0"/>
                  </a:moveTo>
                  <a:cubicBezTo>
                    <a:pt x="61" y="0"/>
                    <a:pt x="0" y="183"/>
                    <a:pt x="91" y="274"/>
                  </a:cubicBezTo>
                  <a:cubicBezTo>
                    <a:pt x="122" y="304"/>
                    <a:pt x="152" y="334"/>
                    <a:pt x="213" y="334"/>
                  </a:cubicBezTo>
                  <a:lnTo>
                    <a:pt x="517" y="334"/>
                  </a:lnTo>
                  <a:cubicBezTo>
                    <a:pt x="639" y="334"/>
                    <a:pt x="730" y="152"/>
                    <a:pt x="608" y="61"/>
                  </a:cubicBezTo>
                  <a:cubicBezTo>
                    <a:pt x="578" y="31"/>
                    <a:pt x="547" y="0"/>
                    <a:pt x="517" y="0"/>
                  </a:cubicBezTo>
                  <a:close/>
                  <a:moveTo>
                    <a:pt x="1459" y="0"/>
                  </a:moveTo>
                  <a:cubicBezTo>
                    <a:pt x="1338" y="0"/>
                    <a:pt x="1246" y="183"/>
                    <a:pt x="1368" y="274"/>
                  </a:cubicBezTo>
                  <a:cubicBezTo>
                    <a:pt x="1398" y="304"/>
                    <a:pt x="1429" y="334"/>
                    <a:pt x="1459" y="334"/>
                  </a:cubicBezTo>
                  <a:lnTo>
                    <a:pt x="1794" y="334"/>
                  </a:lnTo>
                  <a:cubicBezTo>
                    <a:pt x="1946" y="334"/>
                    <a:pt x="2006" y="152"/>
                    <a:pt x="1915" y="61"/>
                  </a:cubicBezTo>
                  <a:cubicBezTo>
                    <a:pt x="1885" y="31"/>
                    <a:pt x="1824" y="0"/>
                    <a:pt x="1794" y="0"/>
                  </a:cubicBezTo>
                  <a:close/>
                  <a:moveTo>
                    <a:pt x="2766" y="0"/>
                  </a:moveTo>
                  <a:cubicBezTo>
                    <a:pt x="2614" y="0"/>
                    <a:pt x="2553" y="183"/>
                    <a:pt x="2645" y="274"/>
                  </a:cubicBezTo>
                  <a:cubicBezTo>
                    <a:pt x="2675" y="304"/>
                    <a:pt x="2705" y="334"/>
                    <a:pt x="2766" y="334"/>
                  </a:cubicBezTo>
                  <a:lnTo>
                    <a:pt x="3070" y="334"/>
                  </a:lnTo>
                  <a:cubicBezTo>
                    <a:pt x="3222" y="334"/>
                    <a:pt x="3283" y="152"/>
                    <a:pt x="3192" y="61"/>
                  </a:cubicBezTo>
                  <a:cubicBezTo>
                    <a:pt x="3161" y="31"/>
                    <a:pt x="3131" y="0"/>
                    <a:pt x="3070" y="0"/>
                  </a:cubicBezTo>
                  <a:close/>
                  <a:moveTo>
                    <a:pt x="4043" y="0"/>
                  </a:moveTo>
                  <a:cubicBezTo>
                    <a:pt x="3921" y="0"/>
                    <a:pt x="3830" y="183"/>
                    <a:pt x="3921" y="274"/>
                  </a:cubicBezTo>
                  <a:cubicBezTo>
                    <a:pt x="3952" y="304"/>
                    <a:pt x="4012" y="334"/>
                    <a:pt x="4043" y="334"/>
                  </a:cubicBezTo>
                  <a:lnTo>
                    <a:pt x="4377" y="334"/>
                  </a:lnTo>
                  <a:cubicBezTo>
                    <a:pt x="4529" y="334"/>
                    <a:pt x="4590" y="152"/>
                    <a:pt x="4499" y="61"/>
                  </a:cubicBezTo>
                  <a:cubicBezTo>
                    <a:pt x="4468" y="31"/>
                    <a:pt x="4408" y="0"/>
                    <a:pt x="4377" y="0"/>
                  </a:cubicBezTo>
                  <a:close/>
                  <a:moveTo>
                    <a:pt x="5350" y="0"/>
                  </a:moveTo>
                  <a:cubicBezTo>
                    <a:pt x="5198" y="0"/>
                    <a:pt x="5137" y="183"/>
                    <a:pt x="5228" y="274"/>
                  </a:cubicBezTo>
                  <a:cubicBezTo>
                    <a:pt x="5259" y="304"/>
                    <a:pt x="5289" y="334"/>
                    <a:pt x="5350" y="334"/>
                  </a:cubicBezTo>
                  <a:lnTo>
                    <a:pt x="5654" y="334"/>
                  </a:lnTo>
                  <a:cubicBezTo>
                    <a:pt x="5806" y="334"/>
                    <a:pt x="5867" y="152"/>
                    <a:pt x="5775" y="61"/>
                  </a:cubicBezTo>
                  <a:cubicBezTo>
                    <a:pt x="5745" y="31"/>
                    <a:pt x="5715" y="0"/>
                    <a:pt x="5654" y="0"/>
                  </a:cubicBezTo>
                  <a:close/>
                  <a:moveTo>
                    <a:pt x="6627" y="0"/>
                  </a:moveTo>
                  <a:cubicBezTo>
                    <a:pt x="6475" y="0"/>
                    <a:pt x="6414" y="183"/>
                    <a:pt x="6505" y="274"/>
                  </a:cubicBezTo>
                  <a:cubicBezTo>
                    <a:pt x="6535" y="304"/>
                    <a:pt x="6596" y="334"/>
                    <a:pt x="6627" y="334"/>
                  </a:cubicBezTo>
                  <a:lnTo>
                    <a:pt x="6961" y="334"/>
                  </a:lnTo>
                  <a:cubicBezTo>
                    <a:pt x="7082" y="334"/>
                    <a:pt x="7174" y="152"/>
                    <a:pt x="7052" y="61"/>
                  </a:cubicBezTo>
                  <a:cubicBezTo>
                    <a:pt x="7022" y="31"/>
                    <a:pt x="6991" y="0"/>
                    <a:pt x="6961" y="0"/>
                  </a:cubicBezTo>
                  <a:close/>
                  <a:moveTo>
                    <a:pt x="7903" y="0"/>
                  </a:moveTo>
                  <a:cubicBezTo>
                    <a:pt x="7782" y="0"/>
                    <a:pt x="7690" y="183"/>
                    <a:pt x="7812" y="274"/>
                  </a:cubicBezTo>
                  <a:cubicBezTo>
                    <a:pt x="7842" y="304"/>
                    <a:pt x="7873" y="334"/>
                    <a:pt x="7903" y="334"/>
                  </a:cubicBezTo>
                  <a:lnTo>
                    <a:pt x="8237" y="334"/>
                  </a:lnTo>
                  <a:cubicBezTo>
                    <a:pt x="8389" y="334"/>
                    <a:pt x="8450" y="152"/>
                    <a:pt x="8359" y="61"/>
                  </a:cubicBezTo>
                  <a:cubicBezTo>
                    <a:pt x="8329" y="31"/>
                    <a:pt x="8298" y="0"/>
                    <a:pt x="8237" y="0"/>
                  </a:cubicBezTo>
                  <a:close/>
                  <a:moveTo>
                    <a:pt x="9210" y="0"/>
                  </a:moveTo>
                  <a:cubicBezTo>
                    <a:pt x="9058" y="0"/>
                    <a:pt x="8997" y="183"/>
                    <a:pt x="9089" y="274"/>
                  </a:cubicBezTo>
                  <a:cubicBezTo>
                    <a:pt x="9119" y="304"/>
                    <a:pt x="9149" y="334"/>
                    <a:pt x="9210" y="334"/>
                  </a:cubicBezTo>
                  <a:lnTo>
                    <a:pt x="9514" y="334"/>
                  </a:lnTo>
                  <a:cubicBezTo>
                    <a:pt x="9666" y="334"/>
                    <a:pt x="9757" y="152"/>
                    <a:pt x="9636" y="61"/>
                  </a:cubicBezTo>
                  <a:cubicBezTo>
                    <a:pt x="9605" y="31"/>
                    <a:pt x="9575" y="0"/>
                    <a:pt x="9514" y="0"/>
                  </a:cubicBezTo>
                  <a:close/>
                  <a:moveTo>
                    <a:pt x="10487" y="0"/>
                  </a:moveTo>
                  <a:cubicBezTo>
                    <a:pt x="10365" y="0"/>
                    <a:pt x="10274" y="183"/>
                    <a:pt x="10365" y="274"/>
                  </a:cubicBezTo>
                  <a:cubicBezTo>
                    <a:pt x="10426" y="304"/>
                    <a:pt x="10456" y="334"/>
                    <a:pt x="10487" y="334"/>
                  </a:cubicBezTo>
                  <a:lnTo>
                    <a:pt x="10821" y="334"/>
                  </a:lnTo>
                  <a:cubicBezTo>
                    <a:pt x="10973" y="334"/>
                    <a:pt x="11034" y="152"/>
                    <a:pt x="10943" y="61"/>
                  </a:cubicBezTo>
                  <a:cubicBezTo>
                    <a:pt x="10912" y="31"/>
                    <a:pt x="10852" y="0"/>
                    <a:pt x="10821" y="0"/>
                  </a:cubicBezTo>
                  <a:close/>
                  <a:moveTo>
                    <a:pt x="11794" y="0"/>
                  </a:moveTo>
                  <a:cubicBezTo>
                    <a:pt x="11642" y="0"/>
                    <a:pt x="11581" y="183"/>
                    <a:pt x="11672" y="274"/>
                  </a:cubicBezTo>
                  <a:cubicBezTo>
                    <a:pt x="11703" y="304"/>
                    <a:pt x="11733" y="334"/>
                    <a:pt x="11794" y="334"/>
                  </a:cubicBezTo>
                  <a:lnTo>
                    <a:pt x="12098" y="334"/>
                  </a:lnTo>
                  <a:cubicBezTo>
                    <a:pt x="12250" y="334"/>
                    <a:pt x="12311" y="152"/>
                    <a:pt x="12219" y="61"/>
                  </a:cubicBezTo>
                  <a:cubicBezTo>
                    <a:pt x="12189" y="31"/>
                    <a:pt x="12159" y="0"/>
                    <a:pt x="12098" y="0"/>
                  </a:cubicBezTo>
                  <a:close/>
                  <a:moveTo>
                    <a:pt x="13070" y="0"/>
                  </a:moveTo>
                  <a:cubicBezTo>
                    <a:pt x="12918" y="0"/>
                    <a:pt x="12858" y="183"/>
                    <a:pt x="12949" y="274"/>
                  </a:cubicBezTo>
                  <a:cubicBezTo>
                    <a:pt x="12979" y="304"/>
                    <a:pt x="13040" y="334"/>
                    <a:pt x="13070" y="334"/>
                  </a:cubicBezTo>
                  <a:lnTo>
                    <a:pt x="13405" y="334"/>
                  </a:lnTo>
                  <a:cubicBezTo>
                    <a:pt x="13526" y="334"/>
                    <a:pt x="13618" y="152"/>
                    <a:pt x="13496" y="61"/>
                  </a:cubicBezTo>
                  <a:cubicBezTo>
                    <a:pt x="13466" y="31"/>
                    <a:pt x="13435" y="0"/>
                    <a:pt x="13405" y="0"/>
                  </a:cubicBezTo>
                  <a:close/>
                  <a:moveTo>
                    <a:pt x="14347" y="0"/>
                  </a:moveTo>
                  <a:cubicBezTo>
                    <a:pt x="14225" y="0"/>
                    <a:pt x="14134" y="183"/>
                    <a:pt x="14256" y="274"/>
                  </a:cubicBezTo>
                  <a:cubicBezTo>
                    <a:pt x="14286" y="304"/>
                    <a:pt x="14317" y="334"/>
                    <a:pt x="14347" y="334"/>
                  </a:cubicBezTo>
                  <a:lnTo>
                    <a:pt x="14681" y="334"/>
                  </a:lnTo>
                  <a:cubicBezTo>
                    <a:pt x="14833" y="334"/>
                    <a:pt x="14894" y="152"/>
                    <a:pt x="14803" y="61"/>
                  </a:cubicBezTo>
                  <a:cubicBezTo>
                    <a:pt x="14773" y="31"/>
                    <a:pt x="14742" y="0"/>
                    <a:pt x="14681" y="0"/>
                  </a:cubicBezTo>
                  <a:close/>
                  <a:moveTo>
                    <a:pt x="15654" y="0"/>
                  </a:moveTo>
                  <a:cubicBezTo>
                    <a:pt x="15502" y="0"/>
                    <a:pt x="15441" y="183"/>
                    <a:pt x="15532" y="274"/>
                  </a:cubicBezTo>
                  <a:cubicBezTo>
                    <a:pt x="15563" y="304"/>
                    <a:pt x="15593" y="334"/>
                    <a:pt x="15654" y="334"/>
                  </a:cubicBezTo>
                  <a:lnTo>
                    <a:pt x="15958" y="334"/>
                  </a:lnTo>
                  <a:cubicBezTo>
                    <a:pt x="16110" y="334"/>
                    <a:pt x="16201" y="152"/>
                    <a:pt x="16080" y="61"/>
                  </a:cubicBezTo>
                  <a:cubicBezTo>
                    <a:pt x="16049" y="31"/>
                    <a:pt x="16019" y="0"/>
                    <a:pt x="15958" y="0"/>
                  </a:cubicBezTo>
                  <a:close/>
                  <a:moveTo>
                    <a:pt x="16931" y="0"/>
                  </a:moveTo>
                  <a:cubicBezTo>
                    <a:pt x="16809" y="0"/>
                    <a:pt x="16718" y="183"/>
                    <a:pt x="16839" y="274"/>
                  </a:cubicBezTo>
                  <a:cubicBezTo>
                    <a:pt x="16870" y="304"/>
                    <a:pt x="16900" y="334"/>
                    <a:pt x="16931" y="334"/>
                  </a:cubicBezTo>
                  <a:lnTo>
                    <a:pt x="17265" y="334"/>
                  </a:lnTo>
                  <a:cubicBezTo>
                    <a:pt x="17417" y="334"/>
                    <a:pt x="17478" y="152"/>
                    <a:pt x="17387" y="61"/>
                  </a:cubicBezTo>
                  <a:cubicBezTo>
                    <a:pt x="17356" y="31"/>
                    <a:pt x="17295" y="0"/>
                    <a:pt x="17265" y="0"/>
                  </a:cubicBezTo>
                  <a:close/>
                  <a:moveTo>
                    <a:pt x="18238" y="0"/>
                  </a:moveTo>
                  <a:cubicBezTo>
                    <a:pt x="18086" y="0"/>
                    <a:pt x="18025" y="183"/>
                    <a:pt x="18116" y="274"/>
                  </a:cubicBezTo>
                  <a:cubicBezTo>
                    <a:pt x="18146" y="304"/>
                    <a:pt x="18177" y="334"/>
                    <a:pt x="18238" y="334"/>
                  </a:cubicBezTo>
                  <a:lnTo>
                    <a:pt x="18542" y="334"/>
                  </a:lnTo>
                  <a:cubicBezTo>
                    <a:pt x="18694" y="334"/>
                    <a:pt x="18754" y="152"/>
                    <a:pt x="18663" y="61"/>
                  </a:cubicBezTo>
                  <a:cubicBezTo>
                    <a:pt x="18633" y="31"/>
                    <a:pt x="18602" y="0"/>
                    <a:pt x="18542" y="0"/>
                  </a:cubicBezTo>
                  <a:close/>
                  <a:moveTo>
                    <a:pt x="19514" y="0"/>
                  </a:moveTo>
                  <a:cubicBezTo>
                    <a:pt x="19362" y="0"/>
                    <a:pt x="19302" y="183"/>
                    <a:pt x="19393" y="274"/>
                  </a:cubicBezTo>
                  <a:cubicBezTo>
                    <a:pt x="19423" y="304"/>
                    <a:pt x="19484" y="334"/>
                    <a:pt x="19514" y="334"/>
                  </a:cubicBezTo>
                  <a:lnTo>
                    <a:pt x="19849" y="334"/>
                  </a:lnTo>
                  <a:cubicBezTo>
                    <a:pt x="19970" y="334"/>
                    <a:pt x="20061" y="152"/>
                    <a:pt x="19970" y="61"/>
                  </a:cubicBezTo>
                  <a:cubicBezTo>
                    <a:pt x="19909" y="31"/>
                    <a:pt x="19879" y="0"/>
                    <a:pt x="19849" y="0"/>
                  </a:cubicBezTo>
                  <a:close/>
                  <a:moveTo>
                    <a:pt x="20821" y="0"/>
                  </a:moveTo>
                  <a:cubicBezTo>
                    <a:pt x="20669" y="0"/>
                    <a:pt x="20578" y="183"/>
                    <a:pt x="20700" y="274"/>
                  </a:cubicBezTo>
                  <a:cubicBezTo>
                    <a:pt x="20730" y="304"/>
                    <a:pt x="20761" y="334"/>
                    <a:pt x="20821" y="334"/>
                  </a:cubicBezTo>
                  <a:lnTo>
                    <a:pt x="21125" y="334"/>
                  </a:lnTo>
                  <a:cubicBezTo>
                    <a:pt x="21277" y="334"/>
                    <a:pt x="21338" y="152"/>
                    <a:pt x="21247" y="61"/>
                  </a:cubicBezTo>
                  <a:cubicBezTo>
                    <a:pt x="21216" y="31"/>
                    <a:pt x="21186" y="0"/>
                    <a:pt x="21125" y="0"/>
                  </a:cubicBezTo>
                  <a:close/>
                  <a:moveTo>
                    <a:pt x="22098" y="0"/>
                  </a:moveTo>
                  <a:cubicBezTo>
                    <a:pt x="21946" y="0"/>
                    <a:pt x="21885" y="183"/>
                    <a:pt x="21976" y="274"/>
                  </a:cubicBezTo>
                  <a:cubicBezTo>
                    <a:pt x="22007" y="304"/>
                    <a:pt x="22037" y="334"/>
                    <a:pt x="22098" y="334"/>
                  </a:cubicBezTo>
                  <a:lnTo>
                    <a:pt x="22432" y="334"/>
                  </a:lnTo>
                  <a:cubicBezTo>
                    <a:pt x="22554" y="334"/>
                    <a:pt x="22645" y="152"/>
                    <a:pt x="22523" y="61"/>
                  </a:cubicBezTo>
                  <a:cubicBezTo>
                    <a:pt x="22493" y="31"/>
                    <a:pt x="22463" y="0"/>
                    <a:pt x="22432" y="0"/>
                  </a:cubicBezTo>
                  <a:close/>
                  <a:moveTo>
                    <a:pt x="23375" y="0"/>
                  </a:moveTo>
                  <a:cubicBezTo>
                    <a:pt x="23253" y="0"/>
                    <a:pt x="23162" y="183"/>
                    <a:pt x="23283" y="274"/>
                  </a:cubicBezTo>
                  <a:cubicBezTo>
                    <a:pt x="23314" y="304"/>
                    <a:pt x="23344" y="334"/>
                    <a:pt x="23375" y="334"/>
                  </a:cubicBezTo>
                  <a:lnTo>
                    <a:pt x="23709" y="334"/>
                  </a:lnTo>
                  <a:cubicBezTo>
                    <a:pt x="23861" y="334"/>
                    <a:pt x="23922" y="152"/>
                    <a:pt x="23830" y="61"/>
                  </a:cubicBezTo>
                  <a:cubicBezTo>
                    <a:pt x="23800" y="31"/>
                    <a:pt x="23739" y="0"/>
                    <a:pt x="23709" y="0"/>
                  </a:cubicBezTo>
                  <a:close/>
                  <a:moveTo>
                    <a:pt x="24682" y="0"/>
                  </a:moveTo>
                  <a:cubicBezTo>
                    <a:pt x="24530" y="0"/>
                    <a:pt x="24469" y="183"/>
                    <a:pt x="24560" y="274"/>
                  </a:cubicBezTo>
                  <a:cubicBezTo>
                    <a:pt x="24590" y="304"/>
                    <a:pt x="24621" y="334"/>
                    <a:pt x="24682" y="334"/>
                  </a:cubicBezTo>
                  <a:lnTo>
                    <a:pt x="24986" y="334"/>
                  </a:lnTo>
                  <a:cubicBezTo>
                    <a:pt x="25137" y="334"/>
                    <a:pt x="25198" y="152"/>
                    <a:pt x="25107" y="61"/>
                  </a:cubicBezTo>
                  <a:cubicBezTo>
                    <a:pt x="25077" y="31"/>
                    <a:pt x="25046" y="0"/>
                    <a:pt x="24986" y="0"/>
                  </a:cubicBezTo>
                  <a:close/>
                  <a:moveTo>
                    <a:pt x="25958" y="0"/>
                  </a:moveTo>
                  <a:cubicBezTo>
                    <a:pt x="25806" y="0"/>
                    <a:pt x="25745" y="183"/>
                    <a:pt x="25837" y="274"/>
                  </a:cubicBezTo>
                  <a:cubicBezTo>
                    <a:pt x="25867" y="304"/>
                    <a:pt x="25928" y="334"/>
                    <a:pt x="25958" y="334"/>
                  </a:cubicBezTo>
                  <a:lnTo>
                    <a:pt x="26293" y="334"/>
                  </a:lnTo>
                  <a:cubicBezTo>
                    <a:pt x="26414" y="334"/>
                    <a:pt x="26505" y="152"/>
                    <a:pt x="26414" y="61"/>
                  </a:cubicBezTo>
                  <a:cubicBezTo>
                    <a:pt x="26353" y="31"/>
                    <a:pt x="26323" y="0"/>
                    <a:pt x="26293" y="0"/>
                  </a:cubicBezTo>
                  <a:close/>
                  <a:moveTo>
                    <a:pt x="27265" y="0"/>
                  </a:moveTo>
                  <a:cubicBezTo>
                    <a:pt x="27113" y="0"/>
                    <a:pt x="27052" y="183"/>
                    <a:pt x="27144" y="274"/>
                  </a:cubicBezTo>
                  <a:cubicBezTo>
                    <a:pt x="27174" y="304"/>
                    <a:pt x="27204" y="334"/>
                    <a:pt x="27265" y="334"/>
                  </a:cubicBezTo>
                  <a:lnTo>
                    <a:pt x="27569" y="334"/>
                  </a:lnTo>
                  <a:cubicBezTo>
                    <a:pt x="27721" y="334"/>
                    <a:pt x="27782" y="152"/>
                    <a:pt x="27691" y="61"/>
                  </a:cubicBezTo>
                  <a:cubicBezTo>
                    <a:pt x="27660" y="31"/>
                    <a:pt x="27630" y="0"/>
                    <a:pt x="27569" y="0"/>
                  </a:cubicBezTo>
                  <a:close/>
                  <a:moveTo>
                    <a:pt x="28542" y="0"/>
                  </a:moveTo>
                  <a:cubicBezTo>
                    <a:pt x="28390" y="0"/>
                    <a:pt x="28329" y="183"/>
                    <a:pt x="28420" y="274"/>
                  </a:cubicBezTo>
                  <a:cubicBezTo>
                    <a:pt x="28451" y="304"/>
                    <a:pt x="28481" y="334"/>
                    <a:pt x="28542" y="334"/>
                  </a:cubicBezTo>
                  <a:lnTo>
                    <a:pt x="28876" y="334"/>
                  </a:lnTo>
                  <a:cubicBezTo>
                    <a:pt x="28998" y="334"/>
                    <a:pt x="29089" y="152"/>
                    <a:pt x="28967" y="61"/>
                  </a:cubicBezTo>
                  <a:cubicBezTo>
                    <a:pt x="28937" y="31"/>
                    <a:pt x="28907" y="0"/>
                    <a:pt x="28876" y="0"/>
                  </a:cubicBezTo>
                  <a:close/>
                  <a:moveTo>
                    <a:pt x="29818" y="0"/>
                  </a:moveTo>
                  <a:cubicBezTo>
                    <a:pt x="29697" y="0"/>
                    <a:pt x="29606" y="183"/>
                    <a:pt x="29727" y="274"/>
                  </a:cubicBezTo>
                  <a:cubicBezTo>
                    <a:pt x="29758" y="304"/>
                    <a:pt x="29788" y="334"/>
                    <a:pt x="29818" y="334"/>
                  </a:cubicBezTo>
                  <a:lnTo>
                    <a:pt x="30153" y="334"/>
                  </a:lnTo>
                  <a:cubicBezTo>
                    <a:pt x="30305" y="334"/>
                    <a:pt x="30366" y="152"/>
                    <a:pt x="30274" y="61"/>
                  </a:cubicBezTo>
                  <a:cubicBezTo>
                    <a:pt x="30244" y="31"/>
                    <a:pt x="30214" y="0"/>
                    <a:pt x="30153" y="0"/>
                  </a:cubicBezTo>
                  <a:close/>
                  <a:moveTo>
                    <a:pt x="31125" y="0"/>
                  </a:moveTo>
                  <a:cubicBezTo>
                    <a:pt x="30973" y="0"/>
                    <a:pt x="30913" y="183"/>
                    <a:pt x="31004" y="274"/>
                  </a:cubicBezTo>
                  <a:cubicBezTo>
                    <a:pt x="31034" y="304"/>
                    <a:pt x="31065" y="334"/>
                    <a:pt x="31125" y="334"/>
                  </a:cubicBezTo>
                  <a:lnTo>
                    <a:pt x="31429" y="334"/>
                  </a:lnTo>
                  <a:cubicBezTo>
                    <a:pt x="31581" y="334"/>
                    <a:pt x="31642" y="152"/>
                    <a:pt x="31551" y="61"/>
                  </a:cubicBezTo>
                  <a:cubicBezTo>
                    <a:pt x="31521" y="31"/>
                    <a:pt x="31490" y="0"/>
                    <a:pt x="31429" y="0"/>
                  </a:cubicBezTo>
                  <a:close/>
                  <a:moveTo>
                    <a:pt x="32402" y="0"/>
                  </a:moveTo>
                  <a:cubicBezTo>
                    <a:pt x="32280" y="0"/>
                    <a:pt x="32189" y="183"/>
                    <a:pt x="32280" y="274"/>
                  </a:cubicBezTo>
                  <a:cubicBezTo>
                    <a:pt x="32341" y="304"/>
                    <a:pt x="32372" y="334"/>
                    <a:pt x="32402" y="334"/>
                  </a:cubicBezTo>
                  <a:lnTo>
                    <a:pt x="32736" y="334"/>
                  </a:lnTo>
                  <a:cubicBezTo>
                    <a:pt x="32888" y="334"/>
                    <a:pt x="32949" y="152"/>
                    <a:pt x="32858" y="61"/>
                  </a:cubicBezTo>
                  <a:cubicBezTo>
                    <a:pt x="32828" y="31"/>
                    <a:pt x="32767" y="0"/>
                    <a:pt x="32736" y="0"/>
                  </a:cubicBezTo>
                  <a:close/>
                  <a:moveTo>
                    <a:pt x="33709" y="0"/>
                  </a:moveTo>
                  <a:cubicBezTo>
                    <a:pt x="33557" y="0"/>
                    <a:pt x="33496" y="183"/>
                    <a:pt x="33588" y="274"/>
                  </a:cubicBezTo>
                  <a:cubicBezTo>
                    <a:pt x="33618" y="304"/>
                    <a:pt x="33648" y="334"/>
                    <a:pt x="33709" y="334"/>
                  </a:cubicBezTo>
                  <a:lnTo>
                    <a:pt x="34013" y="334"/>
                  </a:lnTo>
                  <a:cubicBezTo>
                    <a:pt x="34165" y="334"/>
                    <a:pt x="34226" y="152"/>
                    <a:pt x="34135" y="61"/>
                  </a:cubicBezTo>
                  <a:cubicBezTo>
                    <a:pt x="34104" y="31"/>
                    <a:pt x="34074" y="0"/>
                    <a:pt x="34013" y="0"/>
                  </a:cubicBezTo>
                  <a:close/>
                  <a:moveTo>
                    <a:pt x="34986" y="0"/>
                  </a:moveTo>
                  <a:cubicBezTo>
                    <a:pt x="34834" y="0"/>
                    <a:pt x="34773" y="183"/>
                    <a:pt x="34864" y="274"/>
                  </a:cubicBezTo>
                  <a:cubicBezTo>
                    <a:pt x="34895" y="304"/>
                    <a:pt x="34955" y="334"/>
                    <a:pt x="34986" y="334"/>
                  </a:cubicBezTo>
                  <a:lnTo>
                    <a:pt x="35320" y="334"/>
                  </a:lnTo>
                  <a:cubicBezTo>
                    <a:pt x="35442" y="334"/>
                    <a:pt x="35533" y="152"/>
                    <a:pt x="35411" y="61"/>
                  </a:cubicBezTo>
                  <a:cubicBezTo>
                    <a:pt x="35381" y="31"/>
                    <a:pt x="35350" y="0"/>
                    <a:pt x="35320" y="0"/>
                  </a:cubicBezTo>
                  <a:close/>
                  <a:moveTo>
                    <a:pt x="36262" y="0"/>
                  </a:moveTo>
                  <a:cubicBezTo>
                    <a:pt x="36141" y="0"/>
                    <a:pt x="36050" y="183"/>
                    <a:pt x="36171" y="274"/>
                  </a:cubicBezTo>
                  <a:cubicBezTo>
                    <a:pt x="36202" y="304"/>
                    <a:pt x="36232" y="334"/>
                    <a:pt x="36262" y="334"/>
                  </a:cubicBezTo>
                  <a:lnTo>
                    <a:pt x="36597" y="334"/>
                  </a:lnTo>
                  <a:cubicBezTo>
                    <a:pt x="36749" y="334"/>
                    <a:pt x="36809" y="152"/>
                    <a:pt x="36718" y="61"/>
                  </a:cubicBezTo>
                  <a:cubicBezTo>
                    <a:pt x="36688" y="31"/>
                    <a:pt x="36657" y="0"/>
                    <a:pt x="36597" y="0"/>
                  </a:cubicBezTo>
                  <a:close/>
                  <a:moveTo>
                    <a:pt x="37569" y="0"/>
                  </a:moveTo>
                  <a:cubicBezTo>
                    <a:pt x="37417" y="0"/>
                    <a:pt x="37357" y="183"/>
                    <a:pt x="37448" y="274"/>
                  </a:cubicBezTo>
                  <a:cubicBezTo>
                    <a:pt x="37478" y="304"/>
                    <a:pt x="37509" y="334"/>
                    <a:pt x="37569" y="334"/>
                  </a:cubicBezTo>
                  <a:lnTo>
                    <a:pt x="37873" y="334"/>
                  </a:lnTo>
                  <a:cubicBezTo>
                    <a:pt x="38025" y="334"/>
                    <a:pt x="38116" y="152"/>
                    <a:pt x="37995" y="61"/>
                  </a:cubicBezTo>
                  <a:cubicBezTo>
                    <a:pt x="37964" y="31"/>
                    <a:pt x="37934" y="0"/>
                    <a:pt x="37873" y="0"/>
                  </a:cubicBezTo>
                  <a:close/>
                  <a:moveTo>
                    <a:pt x="38846" y="0"/>
                  </a:moveTo>
                  <a:cubicBezTo>
                    <a:pt x="38724" y="0"/>
                    <a:pt x="38633" y="183"/>
                    <a:pt x="38755" y="274"/>
                  </a:cubicBezTo>
                  <a:cubicBezTo>
                    <a:pt x="38785" y="304"/>
                    <a:pt x="38816" y="334"/>
                    <a:pt x="38846" y="334"/>
                  </a:cubicBezTo>
                  <a:lnTo>
                    <a:pt x="39180" y="334"/>
                  </a:lnTo>
                  <a:cubicBezTo>
                    <a:pt x="39332" y="334"/>
                    <a:pt x="39393" y="152"/>
                    <a:pt x="39302" y="61"/>
                  </a:cubicBezTo>
                  <a:cubicBezTo>
                    <a:pt x="39272" y="31"/>
                    <a:pt x="39211" y="0"/>
                    <a:pt x="39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4161450" y="4399300"/>
              <a:ext cx="1016750" cy="8375"/>
            </a:xfrm>
            <a:custGeom>
              <a:rect b="b" l="l" r="r" t="t"/>
              <a:pathLst>
                <a:path extrusionOk="0" h="335" w="40670">
                  <a:moveTo>
                    <a:pt x="40457" y="334"/>
                  </a:moveTo>
                  <a:cubicBezTo>
                    <a:pt x="40609" y="334"/>
                    <a:pt x="40669" y="152"/>
                    <a:pt x="40578" y="61"/>
                  </a:cubicBezTo>
                  <a:cubicBezTo>
                    <a:pt x="40548" y="31"/>
                    <a:pt x="40517" y="0"/>
                    <a:pt x="40457" y="0"/>
                  </a:cubicBezTo>
                  <a:lnTo>
                    <a:pt x="40153" y="0"/>
                  </a:lnTo>
                  <a:cubicBezTo>
                    <a:pt x="40001" y="0"/>
                    <a:pt x="39940" y="183"/>
                    <a:pt x="40031" y="274"/>
                  </a:cubicBezTo>
                  <a:cubicBezTo>
                    <a:pt x="40062" y="304"/>
                    <a:pt x="40092" y="334"/>
                    <a:pt x="40153" y="334"/>
                  </a:cubicBezTo>
                  <a:close/>
                  <a:moveTo>
                    <a:pt x="213" y="0"/>
                  </a:moveTo>
                  <a:cubicBezTo>
                    <a:pt x="61" y="0"/>
                    <a:pt x="0" y="183"/>
                    <a:pt x="91" y="274"/>
                  </a:cubicBezTo>
                  <a:cubicBezTo>
                    <a:pt x="122" y="304"/>
                    <a:pt x="152" y="334"/>
                    <a:pt x="213" y="334"/>
                  </a:cubicBezTo>
                  <a:lnTo>
                    <a:pt x="517" y="334"/>
                  </a:lnTo>
                  <a:cubicBezTo>
                    <a:pt x="638" y="334"/>
                    <a:pt x="730" y="152"/>
                    <a:pt x="608" y="61"/>
                  </a:cubicBezTo>
                  <a:cubicBezTo>
                    <a:pt x="578" y="31"/>
                    <a:pt x="547" y="0"/>
                    <a:pt x="517" y="0"/>
                  </a:cubicBezTo>
                  <a:close/>
                  <a:moveTo>
                    <a:pt x="1459" y="0"/>
                  </a:moveTo>
                  <a:cubicBezTo>
                    <a:pt x="1337" y="0"/>
                    <a:pt x="1246" y="183"/>
                    <a:pt x="1368" y="274"/>
                  </a:cubicBezTo>
                  <a:cubicBezTo>
                    <a:pt x="1398" y="304"/>
                    <a:pt x="1429" y="334"/>
                    <a:pt x="1459" y="334"/>
                  </a:cubicBezTo>
                  <a:lnTo>
                    <a:pt x="1793" y="334"/>
                  </a:lnTo>
                  <a:cubicBezTo>
                    <a:pt x="1945" y="334"/>
                    <a:pt x="2006" y="152"/>
                    <a:pt x="1915" y="61"/>
                  </a:cubicBezTo>
                  <a:cubicBezTo>
                    <a:pt x="1885" y="31"/>
                    <a:pt x="1854" y="0"/>
                    <a:pt x="1793" y="0"/>
                  </a:cubicBezTo>
                  <a:close/>
                  <a:moveTo>
                    <a:pt x="2766" y="0"/>
                  </a:moveTo>
                  <a:cubicBezTo>
                    <a:pt x="2614" y="0"/>
                    <a:pt x="2553" y="183"/>
                    <a:pt x="2644" y="274"/>
                  </a:cubicBezTo>
                  <a:cubicBezTo>
                    <a:pt x="2675" y="304"/>
                    <a:pt x="2705" y="334"/>
                    <a:pt x="2766" y="334"/>
                  </a:cubicBezTo>
                  <a:lnTo>
                    <a:pt x="3070" y="334"/>
                  </a:lnTo>
                  <a:cubicBezTo>
                    <a:pt x="3222" y="334"/>
                    <a:pt x="3313" y="152"/>
                    <a:pt x="3192" y="61"/>
                  </a:cubicBezTo>
                  <a:cubicBezTo>
                    <a:pt x="3161" y="31"/>
                    <a:pt x="3131" y="0"/>
                    <a:pt x="3070" y="0"/>
                  </a:cubicBezTo>
                  <a:close/>
                  <a:moveTo>
                    <a:pt x="4043" y="0"/>
                  </a:moveTo>
                  <a:cubicBezTo>
                    <a:pt x="3921" y="0"/>
                    <a:pt x="3830" y="183"/>
                    <a:pt x="3921" y="274"/>
                  </a:cubicBezTo>
                  <a:cubicBezTo>
                    <a:pt x="3982" y="304"/>
                    <a:pt x="4012" y="334"/>
                    <a:pt x="4043" y="334"/>
                  </a:cubicBezTo>
                  <a:lnTo>
                    <a:pt x="4377" y="334"/>
                  </a:lnTo>
                  <a:cubicBezTo>
                    <a:pt x="4529" y="334"/>
                    <a:pt x="4590" y="152"/>
                    <a:pt x="4499" y="61"/>
                  </a:cubicBezTo>
                  <a:cubicBezTo>
                    <a:pt x="4468" y="31"/>
                    <a:pt x="4407" y="0"/>
                    <a:pt x="4377" y="0"/>
                  </a:cubicBezTo>
                  <a:close/>
                  <a:moveTo>
                    <a:pt x="5350" y="0"/>
                  </a:moveTo>
                  <a:cubicBezTo>
                    <a:pt x="5198" y="0"/>
                    <a:pt x="5137" y="183"/>
                    <a:pt x="5228" y="274"/>
                  </a:cubicBezTo>
                  <a:cubicBezTo>
                    <a:pt x="5258" y="304"/>
                    <a:pt x="5289" y="334"/>
                    <a:pt x="5350" y="334"/>
                  </a:cubicBezTo>
                  <a:lnTo>
                    <a:pt x="5654" y="334"/>
                  </a:lnTo>
                  <a:cubicBezTo>
                    <a:pt x="5806" y="334"/>
                    <a:pt x="5866" y="152"/>
                    <a:pt x="5775" y="61"/>
                  </a:cubicBezTo>
                  <a:cubicBezTo>
                    <a:pt x="5745" y="31"/>
                    <a:pt x="5714" y="0"/>
                    <a:pt x="5654" y="0"/>
                  </a:cubicBezTo>
                  <a:close/>
                  <a:moveTo>
                    <a:pt x="6626" y="0"/>
                  </a:moveTo>
                  <a:cubicBezTo>
                    <a:pt x="6474" y="0"/>
                    <a:pt x="6414" y="183"/>
                    <a:pt x="6505" y="274"/>
                  </a:cubicBezTo>
                  <a:cubicBezTo>
                    <a:pt x="6535" y="304"/>
                    <a:pt x="6596" y="334"/>
                    <a:pt x="6626" y="334"/>
                  </a:cubicBezTo>
                  <a:lnTo>
                    <a:pt x="6961" y="334"/>
                  </a:lnTo>
                  <a:cubicBezTo>
                    <a:pt x="7082" y="334"/>
                    <a:pt x="7173" y="152"/>
                    <a:pt x="7052" y="61"/>
                  </a:cubicBezTo>
                  <a:cubicBezTo>
                    <a:pt x="7021" y="31"/>
                    <a:pt x="6991" y="0"/>
                    <a:pt x="6961" y="0"/>
                  </a:cubicBezTo>
                  <a:close/>
                  <a:moveTo>
                    <a:pt x="7933" y="0"/>
                  </a:moveTo>
                  <a:cubicBezTo>
                    <a:pt x="7781" y="0"/>
                    <a:pt x="7690" y="183"/>
                    <a:pt x="7812" y="274"/>
                  </a:cubicBezTo>
                  <a:cubicBezTo>
                    <a:pt x="7842" y="304"/>
                    <a:pt x="7873" y="334"/>
                    <a:pt x="7933" y="334"/>
                  </a:cubicBezTo>
                  <a:lnTo>
                    <a:pt x="8237" y="334"/>
                  </a:lnTo>
                  <a:cubicBezTo>
                    <a:pt x="8389" y="334"/>
                    <a:pt x="8450" y="152"/>
                    <a:pt x="8359" y="61"/>
                  </a:cubicBezTo>
                  <a:cubicBezTo>
                    <a:pt x="8328" y="31"/>
                    <a:pt x="8298" y="0"/>
                    <a:pt x="8237" y="0"/>
                  </a:cubicBezTo>
                  <a:close/>
                  <a:moveTo>
                    <a:pt x="9210" y="0"/>
                  </a:moveTo>
                  <a:cubicBezTo>
                    <a:pt x="9058" y="0"/>
                    <a:pt x="8997" y="183"/>
                    <a:pt x="9088" y="274"/>
                  </a:cubicBezTo>
                  <a:cubicBezTo>
                    <a:pt x="9119" y="304"/>
                    <a:pt x="9149" y="334"/>
                    <a:pt x="9210" y="334"/>
                  </a:cubicBezTo>
                  <a:lnTo>
                    <a:pt x="9544" y="334"/>
                  </a:lnTo>
                  <a:cubicBezTo>
                    <a:pt x="9666" y="334"/>
                    <a:pt x="9757" y="152"/>
                    <a:pt x="9635" y="61"/>
                  </a:cubicBezTo>
                  <a:cubicBezTo>
                    <a:pt x="9605" y="31"/>
                    <a:pt x="9575" y="0"/>
                    <a:pt x="9544" y="0"/>
                  </a:cubicBezTo>
                  <a:close/>
                  <a:moveTo>
                    <a:pt x="10487" y="0"/>
                  </a:moveTo>
                  <a:cubicBezTo>
                    <a:pt x="10365" y="0"/>
                    <a:pt x="10274" y="183"/>
                    <a:pt x="10395" y="274"/>
                  </a:cubicBezTo>
                  <a:cubicBezTo>
                    <a:pt x="10426" y="304"/>
                    <a:pt x="10456" y="334"/>
                    <a:pt x="10487" y="334"/>
                  </a:cubicBezTo>
                  <a:lnTo>
                    <a:pt x="10821" y="334"/>
                  </a:lnTo>
                  <a:cubicBezTo>
                    <a:pt x="10973" y="334"/>
                    <a:pt x="11034" y="152"/>
                    <a:pt x="10942" y="61"/>
                  </a:cubicBezTo>
                  <a:cubicBezTo>
                    <a:pt x="10912" y="31"/>
                    <a:pt x="10851" y="0"/>
                    <a:pt x="10821" y="0"/>
                  </a:cubicBezTo>
                  <a:close/>
                  <a:moveTo>
                    <a:pt x="11794" y="0"/>
                  </a:moveTo>
                  <a:cubicBezTo>
                    <a:pt x="11642" y="0"/>
                    <a:pt x="11581" y="183"/>
                    <a:pt x="11672" y="274"/>
                  </a:cubicBezTo>
                  <a:cubicBezTo>
                    <a:pt x="11702" y="304"/>
                    <a:pt x="11733" y="334"/>
                    <a:pt x="11794" y="334"/>
                  </a:cubicBezTo>
                  <a:lnTo>
                    <a:pt x="12098" y="334"/>
                  </a:lnTo>
                  <a:cubicBezTo>
                    <a:pt x="12249" y="334"/>
                    <a:pt x="12310" y="152"/>
                    <a:pt x="12219" y="61"/>
                  </a:cubicBezTo>
                  <a:cubicBezTo>
                    <a:pt x="12189" y="31"/>
                    <a:pt x="12158" y="0"/>
                    <a:pt x="12098" y="0"/>
                  </a:cubicBezTo>
                  <a:close/>
                  <a:moveTo>
                    <a:pt x="13070" y="0"/>
                  </a:moveTo>
                  <a:cubicBezTo>
                    <a:pt x="12918" y="0"/>
                    <a:pt x="12857" y="183"/>
                    <a:pt x="12949" y="274"/>
                  </a:cubicBezTo>
                  <a:cubicBezTo>
                    <a:pt x="12979" y="304"/>
                    <a:pt x="13040" y="334"/>
                    <a:pt x="13070" y="334"/>
                  </a:cubicBezTo>
                  <a:lnTo>
                    <a:pt x="13405" y="334"/>
                  </a:lnTo>
                  <a:cubicBezTo>
                    <a:pt x="13526" y="334"/>
                    <a:pt x="13617" y="152"/>
                    <a:pt x="13526" y="61"/>
                  </a:cubicBezTo>
                  <a:cubicBezTo>
                    <a:pt x="13465" y="31"/>
                    <a:pt x="13435" y="0"/>
                    <a:pt x="13405" y="0"/>
                  </a:cubicBezTo>
                  <a:close/>
                  <a:moveTo>
                    <a:pt x="14377" y="0"/>
                  </a:moveTo>
                  <a:cubicBezTo>
                    <a:pt x="14225" y="0"/>
                    <a:pt x="14134" y="183"/>
                    <a:pt x="14256" y="274"/>
                  </a:cubicBezTo>
                  <a:cubicBezTo>
                    <a:pt x="14286" y="304"/>
                    <a:pt x="14316" y="334"/>
                    <a:pt x="14377" y="334"/>
                  </a:cubicBezTo>
                  <a:lnTo>
                    <a:pt x="14681" y="334"/>
                  </a:lnTo>
                  <a:cubicBezTo>
                    <a:pt x="14833" y="334"/>
                    <a:pt x="14894" y="152"/>
                    <a:pt x="14803" y="61"/>
                  </a:cubicBezTo>
                  <a:cubicBezTo>
                    <a:pt x="14772" y="31"/>
                    <a:pt x="14742" y="0"/>
                    <a:pt x="14681" y="0"/>
                  </a:cubicBezTo>
                  <a:close/>
                  <a:moveTo>
                    <a:pt x="15654" y="0"/>
                  </a:moveTo>
                  <a:cubicBezTo>
                    <a:pt x="15502" y="0"/>
                    <a:pt x="15441" y="183"/>
                    <a:pt x="15532" y="274"/>
                  </a:cubicBezTo>
                  <a:cubicBezTo>
                    <a:pt x="15563" y="304"/>
                    <a:pt x="15593" y="334"/>
                    <a:pt x="15654" y="334"/>
                  </a:cubicBezTo>
                  <a:lnTo>
                    <a:pt x="15988" y="334"/>
                  </a:lnTo>
                  <a:cubicBezTo>
                    <a:pt x="16110" y="334"/>
                    <a:pt x="16201" y="152"/>
                    <a:pt x="16079" y="61"/>
                  </a:cubicBezTo>
                  <a:cubicBezTo>
                    <a:pt x="16049" y="31"/>
                    <a:pt x="16019" y="0"/>
                    <a:pt x="15988" y="0"/>
                  </a:cubicBezTo>
                  <a:close/>
                  <a:moveTo>
                    <a:pt x="16930" y="0"/>
                  </a:moveTo>
                  <a:cubicBezTo>
                    <a:pt x="16809" y="0"/>
                    <a:pt x="16718" y="183"/>
                    <a:pt x="16839" y="274"/>
                  </a:cubicBezTo>
                  <a:cubicBezTo>
                    <a:pt x="16870" y="304"/>
                    <a:pt x="16900" y="334"/>
                    <a:pt x="16930" y="334"/>
                  </a:cubicBezTo>
                  <a:lnTo>
                    <a:pt x="17265" y="334"/>
                  </a:lnTo>
                  <a:cubicBezTo>
                    <a:pt x="17417" y="334"/>
                    <a:pt x="17478" y="152"/>
                    <a:pt x="17386" y="61"/>
                  </a:cubicBezTo>
                  <a:cubicBezTo>
                    <a:pt x="17356" y="31"/>
                    <a:pt x="17295" y="0"/>
                    <a:pt x="17265" y="0"/>
                  </a:cubicBezTo>
                  <a:close/>
                  <a:moveTo>
                    <a:pt x="18237" y="0"/>
                  </a:moveTo>
                  <a:cubicBezTo>
                    <a:pt x="18085" y="0"/>
                    <a:pt x="18025" y="183"/>
                    <a:pt x="18116" y="274"/>
                  </a:cubicBezTo>
                  <a:cubicBezTo>
                    <a:pt x="18146" y="304"/>
                    <a:pt x="18177" y="334"/>
                    <a:pt x="18237" y="334"/>
                  </a:cubicBezTo>
                  <a:lnTo>
                    <a:pt x="18541" y="334"/>
                  </a:lnTo>
                  <a:cubicBezTo>
                    <a:pt x="18693" y="334"/>
                    <a:pt x="18754" y="152"/>
                    <a:pt x="18663" y="61"/>
                  </a:cubicBezTo>
                  <a:cubicBezTo>
                    <a:pt x="18633" y="31"/>
                    <a:pt x="18602" y="0"/>
                    <a:pt x="18541" y="0"/>
                  </a:cubicBezTo>
                  <a:close/>
                  <a:moveTo>
                    <a:pt x="19514" y="0"/>
                  </a:moveTo>
                  <a:cubicBezTo>
                    <a:pt x="19362" y="0"/>
                    <a:pt x="19301" y="183"/>
                    <a:pt x="19392" y="274"/>
                  </a:cubicBezTo>
                  <a:cubicBezTo>
                    <a:pt x="19423" y="304"/>
                    <a:pt x="19484" y="334"/>
                    <a:pt x="19514" y="334"/>
                  </a:cubicBezTo>
                  <a:lnTo>
                    <a:pt x="19848" y="334"/>
                  </a:lnTo>
                  <a:cubicBezTo>
                    <a:pt x="19970" y="334"/>
                    <a:pt x="20061" y="152"/>
                    <a:pt x="19970" y="61"/>
                  </a:cubicBezTo>
                  <a:cubicBezTo>
                    <a:pt x="19940" y="31"/>
                    <a:pt x="19879" y="0"/>
                    <a:pt x="19848" y="0"/>
                  </a:cubicBezTo>
                  <a:close/>
                  <a:moveTo>
                    <a:pt x="20821" y="0"/>
                  </a:moveTo>
                  <a:cubicBezTo>
                    <a:pt x="20669" y="0"/>
                    <a:pt x="20608" y="183"/>
                    <a:pt x="20699" y="274"/>
                  </a:cubicBezTo>
                  <a:cubicBezTo>
                    <a:pt x="20730" y="304"/>
                    <a:pt x="20760" y="334"/>
                    <a:pt x="20821" y="334"/>
                  </a:cubicBezTo>
                  <a:lnTo>
                    <a:pt x="21125" y="334"/>
                  </a:lnTo>
                  <a:cubicBezTo>
                    <a:pt x="21277" y="334"/>
                    <a:pt x="21338" y="152"/>
                    <a:pt x="21247" y="61"/>
                  </a:cubicBezTo>
                  <a:cubicBezTo>
                    <a:pt x="21216" y="31"/>
                    <a:pt x="21186" y="0"/>
                    <a:pt x="21125" y="0"/>
                  </a:cubicBezTo>
                  <a:close/>
                  <a:moveTo>
                    <a:pt x="22098" y="0"/>
                  </a:moveTo>
                  <a:cubicBezTo>
                    <a:pt x="21946" y="0"/>
                    <a:pt x="21885" y="183"/>
                    <a:pt x="21976" y="274"/>
                  </a:cubicBezTo>
                  <a:cubicBezTo>
                    <a:pt x="22007" y="304"/>
                    <a:pt x="22067" y="334"/>
                    <a:pt x="22098" y="334"/>
                  </a:cubicBezTo>
                  <a:lnTo>
                    <a:pt x="22432" y="334"/>
                  </a:lnTo>
                  <a:cubicBezTo>
                    <a:pt x="22554" y="334"/>
                    <a:pt x="22645" y="152"/>
                    <a:pt x="22523" y="61"/>
                  </a:cubicBezTo>
                  <a:cubicBezTo>
                    <a:pt x="22493" y="31"/>
                    <a:pt x="22462" y="0"/>
                    <a:pt x="22432" y="0"/>
                  </a:cubicBezTo>
                  <a:close/>
                  <a:moveTo>
                    <a:pt x="23374" y="0"/>
                  </a:moveTo>
                  <a:cubicBezTo>
                    <a:pt x="23253" y="0"/>
                    <a:pt x="23162" y="183"/>
                    <a:pt x="23283" y="274"/>
                  </a:cubicBezTo>
                  <a:cubicBezTo>
                    <a:pt x="23314" y="304"/>
                    <a:pt x="23344" y="334"/>
                    <a:pt x="23374" y="334"/>
                  </a:cubicBezTo>
                  <a:lnTo>
                    <a:pt x="23709" y="334"/>
                  </a:lnTo>
                  <a:cubicBezTo>
                    <a:pt x="23861" y="334"/>
                    <a:pt x="23921" y="152"/>
                    <a:pt x="23830" y="61"/>
                  </a:cubicBezTo>
                  <a:cubicBezTo>
                    <a:pt x="23800" y="31"/>
                    <a:pt x="23769" y="0"/>
                    <a:pt x="23709" y="0"/>
                  </a:cubicBezTo>
                  <a:close/>
                  <a:moveTo>
                    <a:pt x="24681" y="0"/>
                  </a:moveTo>
                  <a:cubicBezTo>
                    <a:pt x="24529" y="0"/>
                    <a:pt x="24469" y="183"/>
                    <a:pt x="24560" y="274"/>
                  </a:cubicBezTo>
                  <a:cubicBezTo>
                    <a:pt x="24590" y="304"/>
                    <a:pt x="24621" y="334"/>
                    <a:pt x="24681" y="334"/>
                  </a:cubicBezTo>
                  <a:lnTo>
                    <a:pt x="24985" y="334"/>
                  </a:lnTo>
                  <a:cubicBezTo>
                    <a:pt x="25137" y="334"/>
                    <a:pt x="25228" y="152"/>
                    <a:pt x="25107" y="61"/>
                  </a:cubicBezTo>
                  <a:cubicBezTo>
                    <a:pt x="25076" y="31"/>
                    <a:pt x="25046" y="0"/>
                    <a:pt x="24985" y="0"/>
                  </a:cubicBezTo>
                  <a:close/>
                  <a:moveTo>
                    <a:pt x="25958" y="0"/>
                  </a:moveTo>
                  <a:cubicBezTo>
                    <a:pt x="25836" y="0"/>
                    <a:pt x="25745" y="183"/>
                    <a:pt x="25836" y="274"/>
                  </a:cubicBezTo>
                  <a:cubicBezTo>
                    <a:pt x="25897" y="304"/>
                    <a:pt x="25928" y="334"/>
                    <a:pt x="25958" y="334"/>
                  </a:cubicBezTo>
                  <a:lnTo>
                    <a:pt x="26292" y="334"/>
                  </a:lnTo>
                  <a:cubicBezTo>
                    <a:pt x="26444" y="334"/>
                    <a:pt x="26505" y="152"/>
                    <a:pt x="26414" y="61"/>
                  </a:cubicBezTo>
                  <a:cubicBezTo>
                    <a:pt x="26383" y="31"/>
                    <a:pt x="26323" y="0"/>
                    <a:pt x="26292" y="0"/>
                  </a:cubicBezTo>
                  <a:close/>
                  <a:moveTo>
                    <a:pt x="27265" y="0"/>
                  </a:moveTo>
                  <a:cubicBezTo>
                    <a:pt x="27113" y="0"/>
                    <a:pt x="27052" y="183"/>
                    <a:pt x="27143" y="274"/>
                  </a:cubicBezTo>
                  <a:cubicBezTo>
                    <a:pt x="27174" y="304"/>
                    <a:pt x="27204" y="334"/>
                    <a:pt x="27265" y="334"/>
                  </a:cubicBezTo>
                  <a:lnTo>
                    <a:pt x="27569" y="334"/>
                  </a:lnTo>
                  <a:cubicBezTo>
                    <a:pt x="27721" y="334"/>
                    <a:pt x="27782" y="152"/>
                    <a:pt x="27691" y="61"/>
                  </a:cubicBezTo>
                  <a:cubicBezTo>
                    <a:pt x="27660" y="31"/>
                    <a:pt x="27630" y="0"/>
                    <a:pt x="27569" y="0"/>
                  </a:cubicBezTo>
                  <a:close/>
                  <a:moveTo>
                    <a:pt x="28542" y="0"/>
                  </a:moveTo>
                  <a:cubicBezTo>
                    <a:pt x="28390" y="0"/>
                    <a:pt x="28329" y="183"/>
                    <a:pt x="28420" y="274"/>
                  </a:cubicBezTo>
                  <a:cubicBezTo>
                    <a:pt x="28450" y="304"/>
                    <a:pt x="28511" y="334"/>
                    <a:pt x="28542" y="334"/>
                  </a:cubicBezTo>
                  <a:lnTo>
                    <a:pt x="28876" y="334"/>
                  </a:lnTo>
                  <a:cubicBezTo>
                    <a:pt x="28998" y="334"/>
                    <a:pt x="29089" y="152"/>
                    <a:pt x="28967" y="61"/>
                  </a:cubicBezTo>
                  <a:cubicBezTo>
                    <a:pt x="28937" y="31"/>
                    <a:pt x="28906" y="0"/>
                    <a:pt x="28876" y="0"/>
                  </a:cubicBezTo>
                  <a:close/>
                  <a:moveTo>
                    <a:pt x="29818" y="0"/>
                  </a:moveTo>
                  <a:cubicBezTo>
                    <a:pt x="29697" y="0"/>
                    <a:pt x="29605" y="183"/>
                    <a:pt x="29727" y="274"/>
                  </a:cubicBezTo>
                  <a:cubicBezTo>
                    <a:pt x="29757" y="304"/>
                    <a:pt x="29788" y="334"/>
                    <a:pt x="29818" y="334"/>
                  </a:cubicBezTo>
                  <a:lnTo>
                    <a:pt x="30153" y="334"/>
                  </a:lnTo>
                  <a:cubicBezTo>
                    <a:pt x="30305" y="334"/>
                    <a:pt x="30365" y="152"/>
                    <a:pt x="30274" y="61"/>
                  </a:cubicBezTo>
                  <a:cubicBezTo>
                    <a:pt x="30244" y="31"/>
                    <a:pt x="30213" y="0"/>
                    <a:pt x="30153" y="0"/>
                  </a:cubicBezTo>
                  <a:close/>
                  <a:moveTo>
                    <a:pt x="31125" y="0"/>
                  </a:moveTo>
                  <a:cubicBezTo>
                    <a:pt x="30973" y="0"/>
                    <a:pt x="30912" y="183"/>
                    <a:pt x="31004" y="274"/>
                  </a:cubicBezTo>
                  <a:cubicBezTo>
                    <a:pt x="31034" y="304"/>
                    <a:pt x="31064" y="334"/>
                    <a:pt x="31125" y="334"/>
                  </a:cubicBezTo>
                  <a:lnTo>
                    <a:pt x="31429" y="334"/>
                  </a:lnTo>
                  <a:cubicBezTo>
                    <a:pt x="31581" y="334"/>
                    <a:pt x="31672" y="152"/>
                    <a:pt x="31551" y="61"/>
                  </a:cubicBezTo>
                  <a:cubicBezTo>
                    <a:pt x="31520" y="31"/>
                    <a:pt x="31490" y="0"/>
                    <a:pt x="31429" y="0"/>
                  </a:cubicBezTo>
                  <a:close/>
                  <a:moveTo>
                    <a:pt x="32402" y="0"/>
                  </a:moveTo>
                  <a:cubicBezTo>
                    <a:pt x="32280" y="0"/>
                    <a:pt x="32189" y="183"/>
                    <a:pt x="32311" y="274"/>
                  </a:cubicBezTo>
                  <a:cubicBezTo>
                    <a:pt x="32341" y="304"/>
                    <a:pt x="32371" y="334"/>
                    <a:pt x="32402" y="334"/>
                  </a:cubicBezTo>
                  <a:lnTo>
                    <a:pt x="32736" y="334"/>
                  </a:lnTo>
                  <a:cubicBezTo>
                    <a:pt x="32888" y="334"/>
                    <a:pt x="32949" y="152"/>
                    <a:pt x="32858" y="61"/>
                  </a:cubicBezTo>
                  <a:cubicBezTo>
                    <a:pt x="32827" y="31"/>
                    <a:pt x="32767" y="0"/>
                    <a:pt x="32736" y="0"/>
                  </a:cubicBezTo>
                  <a:close/>
                  <a:moveTo>
                    <a:pt x="33709" y="0"/>
                  </a:moveTo>
                  <a:cubicBezTo>
                    <a:pt x="33557" y="0"/>
                    <a:pt x="33496" y="183"/>
                    <a:pt x="33587" y="274"/>
                  </a:cubicBezTo>
                  <a:cubicBezTo>
                    <a:pt x="33618" y="304"/>
                    <a:pt x="33648" y="334"/>
                    <a:pt x="33709" y="334"/>
                  </a:cubicBezTo>
                  <a:lnTo>
                    <a:pt x="34013" y="334"/>
                  </a:lnTo>
                  <a:cubicBezTo>
                    <a:pt x="34165" y="334"/>
                    <a:pt x="34226" y="152"/>
                    <a:pt x="34134" y="61"/>
                  </a:cubicBezTo>
                  <a:cubicBezTo>
                    <a:pt x="34104" y="31"/>
                    <a:pt x="34074" y="0"/>
                    <a:pt x="34013" y="0"/>
                  </a:cubicBezTo>
                  <a:close/>
                  <a:moveTo>
                    <a:pt x="34985" y="0"/>
                  </a:moveTo>
                  <a:cubicBezTo>
                    <a:pt x="34833" y="0"/>
                    <a:pt x="34773" y="183"/>
                    <a:pt x="34864" y="274"/>
                  </a:cubicBezTo>
                  <a:cubicBezTo>
                    <a:pt x="34894" y="304"/>
                    <a:pt x="34955" y="334"/>
                    <a:pt x="34985" y="334"/>
                  </a:cubicBezTo>
                  <a:lnTo>
                    <a:pt x="35320" y="334"/>
                  </a:lnTo>
                  <a:cubicBezTo>
                    <a:pt x="35441" y="334"/>
                    <a:pt x="35533" y="152"/>
                    <a:pt x="35411" y="61"/>
                  </a:cubicBezTo>
                  <a:cubicBezTo>
                    <a:pt x="35381" y="31"/>
                    <a:pt x="35350" y="0"/>
                    <a:pt x="35320" y="0"/>
                  </a:cubicBezTo>
                  <a:close/>
                  <a:moveTo>
                    <a:pt x="36292" y="0"/>
                  </a:moveTo>
                  <a:cubicBezTo>
                    <a:pt x="36141" y="0"/>
                    <a:pt x="36049" y="183"/>
                    <a:pt x="36171" y="274"/>
                  </a:cubicBezTo>
                  <a:cubicBezTo>
                    <a:pt x="36201" y="304"/>
                    <a:pt x="36232" y="334"/>
                    <a:pt x="36292" y="334"/>
                  </a:cubicBezTo>
                  <a:lnTo>
                    <a:pt x="36596" y="334"/>
                  </a:lnTo>
                  <a:cubicBezTo>
                    <a:pt x="36748" y="334"/>
                    <a:pt x="36809" y="152"/>
                    <a:pt x="36718" y="61"/>
                  </a:cubicBezTo>
                  <a:cubicBezTo>
                    <a:pt x="36688" y="31"/>
                    <a:pt x="36657" y="0"/>
                    <a:pt x="36596" y="0"/>
                  </a:cubicBezTo>
                  <a:close/>
                  <a:moveTo>
                    <a:pt x="37569" y="0"/>
                  </a:moveTo>
                  <a:cubicBezTo>
                    <a:pt x="37417" y="0"/>
                    <a:pt x="37356" y="183"/>
                    <a:pt x="37448" y="274"/>
                  </a:cubicBezTo>
                  <a:cubicBezTo>
                    <a:pt x="37478" y="304"/>
                    <a:pt x="37508" y="334"/>
                    <a:pt x="37569" y="334"/>
                  </a:cubicBezTo>
                  <a:lnTo>
                    <a:pt x="37903" y="334"/>
                  </a:lnTo>
                  <a:cubicBezTo>
                    <a:pt x="38025" y="334"/>
                    <a:pt x="38116" y="152"/>
                    <a:pt x="37995" y="61"/>
                  </a:cubicBezTo>
                  <a:cubicBezTo>
                    <a:pt x="37964" y="31"/>
                    <a:pt x="37934" y="0"/>
                    <a:pt x="37903" y="0"/>
                  </a:cubicBezTo>
                  <a:close/>
                  <a:moveTo>
                    <a:pt x="38846" y="0"/>
                  </a:moveTo>
                  <a:cubicBezTo>
                    <a:pt x="38724" y="0"/>
                    <a:pt x="38633" y="183"/>
                    <a:pt x="38755" y="274"/>
                  </a:cubicBezTo>
                  <a:cubicBezTo>
                    <a:pt x="38785" y="304"/>
                    <a:pt x="38815" y="334"/>
                    <a:pt x="38846" y="334"/>
                  </a:cubicBezTo>
                  <a:lnTo>
                    <a:pt x="39180" y="334"/>
                  </a:lnTo>
                  <a:cubicBezTo>
                    <a:pt x="39332" y="334"/>
                    <a:pt x="39393" y="152"/>
                    <a:pt x="39302" y="61"/>
                  </a:cubicBezTo>
                  <a:cubicBezTo>
                    <a:pt x="39271" y="31"/>
                    <a:pt x="39210" y="0"/>
                    <a:pt x="39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26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1166575" y="-2144750"/>
            <a:ext cx="6810850" cy="9433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7" name="Google Shape;297;p24"/>
          <p:cNvGrpSpPr/>
          <p:nvPr/>
        </p:nvGrpSpPr>
        <p:grpSpPr>
          <a:xfrm>
            <a:off x="91439" y="91448"/>
            <a:ext cx="8961098" cy="4956043"/>
            <a:chOff x="91439" y="91448"/>
            <a:chExt cx="8961098" cy="4956043"/>
          </a:xfrm>
        </p:grpSpPr>
        <p:sp>
          <p:nvSpPr>
            <p:cNvPr id="298" name="Google Shape;298;p24"/>
            <p:cNvSpPr/>
            <p:nvPr/>
          </p:nvSpPr>
          <p:spPr>
            <a:xfrm>
              <a:off x="91439" y="91448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13800" y="3709"/>
                  </a:moveTo>
                  <a:cubicBezTo>
                    <a:pt x="14043" y="3587"/>
                    <a:pt x="14347" y="3617"/>
                    <a:pt x="14560" y="3830"/>
                  </a:cubicBezTo>
                  <a:cubicBezTo>
                    <a:pt x="14803" y="4073"/>
                    <a:pt x="14803" y="4469"/>
                    <a:pt x="14560" y="4712"/>
                  </a:cubicBezTo>
                  <a:cubicBezTo>
                    <a:pt x="14317" y="4985"/>
                    <a:pt x="13891" y="4985"/>
                    <a:pt x="13648" y="4712"/>
                  </a:cubicBezTo>
                  <a:cubicBezTo>
                    <a:pt x="13496" y="4560"/>
                    <a:pt x="13435" y="4347"/>
                    <a:pt x="13466" y="4134"/>
                  </a:cubicBezTo>
                  <a:cubicBezTo>
                    <a:pt x="13253" y="4043"/>
                    <a:pt x="13040" y="3982"/>
                    <a:pt x="12797" y="3982"/>
                  </a:cubicBezTo>
                  <a:cubicBezTo>
                    <a:pt x="12371" y="3982"/>
                    <a:pt x="11976" y="4134"/>
                    <a:pt x="11672" y="4469"/>
                  </a:cubicBezTo>
                  <a:cubicBezTo>
                    <a:pt x="11368" y="4772"/>
                    <a:pt x="11186" y="5168"/>
                    <a:pt x="11186" y="5593"/>
                  </a:cubicBezTo>
                  <a:cubicBezTo>
                    <a:pt x="11186" y="5988"/>
                    <a:pt x="11368" y="6414"/>
                    <a:pt x="11672" y="6718"/>
                  </a:cubicBezTo>
                  <a:cubicBezTo>
                    <a:pt x="12189" y="7235"/>
                    <a:pt x="12919" y="7508"/>
                    <a:pt x="13618" y="7508"/>
                  </a:cubicBezTo>
                  <a:cubicBezTo>
                    <a:pt x="14317" y="7508"/>
                    <a:pt x="15016" y="7235"/>
                    <a:pt x="15563" y="6718"/>
                  </a:cubicBezTo>
                  <a:lnTo>
                    <a:pt x="15563" y="6718"/>
                  </a:lnTo>
                  <a:cubicBezTo>
                    <a:pt x="16080" y="6171"/>
                    <a:pt x="16353" y="5472"/>
                    <a:pt x="16353" y="4772"/>
                  </a:cubicBezTo>
                  <a:cubicBezTo>
                    <a:pt x="16353" y="4073"/>
                    <a:pt x="16080" y="3374"/>
                    <a:pt x="15563" y="2827"/>
                  </a:cubicBezTo>
                  <a:cubicBezTo>
                    <a:pt x="14712" y="1976"/>
                    <a:pt x="13587" y="1551"/>
                    <a:pt x="12463" y="1551"/>
                  </a:cubicBezTo>
                  <a:cubicBezTo>
                    <a:pt x="11338" y="1551"/>
                    <a:pt x="10213" y="1976"/>
                    <a:pt x="9393" y="2827"/>
                  </a:cubicBezTo>
                  <a:cubicBezTo>
                    <a:pt x="8542" y="3678"/>
                    <a:pt x="8116" y="4803"/>
                    <a:pt x="8116" y="5897"/>
                  </a:cubicBezTo>
                  <a:lnTo>
                    <a:pt x="8116" y="5897"/>
                  </a:lnTo>
                  <a:cubicBezTo>
                    <a:pt x="8116" y="7022"/>
                    <a:pt x="8542" y="8146"/>
                    <a:pt x="9393" y="8997"/>
                  </a:cubicBezTo>
                  <a:lnTo>
                    <a:pt x="9757" y="9393"/>
                  </a:lnTo>
                  <a:lnTo>
                    <a:pt x="12523" y="12128"/>
                  </a:lnTo>
                  <a:cubicBezTo>
                    <a:pt x="12615" y="12250"/>
                    <a:pt x="12615" y="12402"/>
                    <a:pt x="12523" y="12523"/>
                  </a:cubicBezTo>
                  <a:cubicBezTo>
                    <a:pt x="12432" y="12615"/>
                    <a:pt x="12250" y="12615"/>
                    <a:pt x="12159" y="12523"/>
                  </a:cubicBezTo>
                  <a:lnTo>
                    <a:pt x="9818" y="10183"/>
                  </a:lnTo>
                  <a:lnTo>
                    <a:pt x="9818" y="10183"/>
                  </a:lnTo>
                  <a:lnTo>
                    <a:pt x="8998" y="9362"/>
                  </a:lnTo>
                  <a:cubicBezTo>
                    <a:pt x="8146" y="8511"/>
                    <a:pt x="7052" y="8086"/>
                    <a:pt x="5928" y="8086"/>
                  </a:cubicBezTo>
                  <a:cubicBezTo>
                    <a:pt x="4803" y="8086"/>
                    <a:pt x="3678" y="8511"/>
                    <a:pt x="2827" y="9362"/>
                  </a:cubicBezTo>
                  <a:cubicBezTo>
                    <a:pt x="1976" y="10213"/>
                    <a:pt x="1551" y="11338"/>
                    <a:pt x="1551" y="12463"/>
                  </a:cubicBezTo>
                  <a:lnTo>
                    <a:pt x="1551" y="12463"/>
                  </a:lnTo>
                  <a:cubicBezTo>
                    <a:pt x="1551" y="13587"/>
                    <a:pt x="1976" y="14681"/>
                    <a:pt x="2827" y="15533"/>
                  </a:cubicBezTo>
                  <a:lnTo>
                    <a:pt x="2827" y="15533"/>
                  </a:lnTo>
                  <a:cubicBezTo>
                    <a:pt x="3374" y="16080"/>
                    <a:pt x="4073" y="16353"/>
                    <a:pt x="4773" y="16353"/>
                  </a:cubicBezTo>
                  <a:cubicBezTo>
                    <a:pt x="5472" y="16353"/>
                    <a:pt x="6171" y="16080"/>
                    <a:pt x="6718" y="15533"/>
                  </a:cubicBezTo>
                  <a:lnTo>
                    <a:pt x="6718" y="15533"/>
                  </a:lnTo>
                  <a:cubicBezTo>
                    <a:pt x="7265" y="15016"/>
                    <a:pt x="7508" y="14317"/>
                    <a:pt x="7508" y="13587"/>
                  </a:cubicBezTo>
                  <a:cubicBezTo>
                    <a:pt x="7508" y="12888"/>
                    <a:pt x="7265" y="12189"/>
                    <a:pt x="6718" y="11642"/>
                  </a:cubicBezTo>
                  <a:cubicBezTo>
                    <a:pt x="6414" y="11338"/>
                    <a:pt x="5988" y="11186"/>
                    <a:pt x="5593" y="11186"/>
                  </a:cubicBezTo>
                  <a:cubicBezTo>
                    <a:pt x="5198" y="11186"/>
                    <a:pt x="4773" y="11338"/>
                    <a:pt x="4469" y="11642"/>
                  </a:cubicBezTo>
                  <a:cubicBezTo>
                    <a:pt x="4165" y="11976"/>
                    <a:pt x="4013" y="12371"/>
                    <a:pt x="4013" y="12767"/>
                  </a:cubicBezTo>
                  <a:cubicBezTo>
                    <a:pt x="4013" y="13010"/>
                    <a:pt x="4043" y="13253"/>
                    <a:pt x="4165" y="13466"/>
                  </a:cubicBezTo>
                  <a:cubicBezTo>
                    <a:pt x="4347" y="13435"/>
                    <a:pt x="4560" y="13496"/>
                    <a:pt x="4742" y="13648"/>
                  </a:cubicBezTo>
                  <a:cubicBezTo>
                    <a:pt x="4985" y="13891"/>
                    <a:pt x="4985" y="14286"/>
                    <a:pt x="4742" y="14560"/>
                  </a:cubicBezTo>
                  <a:cubicBezTo>
                    <a:pt x="4469" y="14803"/>
                    <a:pt x="4073" y="14803"/>
                    <a:pt x="3830" y="14560"/>
                  </a:cubicBezTo>
                  <a:cubicBezTo>
                    <a:pt x="3618" y="14347"/>
                    <a:pt x="3587" y="14013"/>
                    <a:pt x="3709" y="13770"/>
                  </a:cubicBezTo>
                  <a:cubicBezTo>
                    <a:pt x="3557" y="13466"/>
                    <a:pt x="3466" y="13131"/>
                    <a:pt x="3466" y="12767"/>
                  </a:cubicBezTo>
                  <a:cubicBezTo>
                    <a:pt x="3466" y="12250"/>
                    <a:pt x="3678" y="11703"/>
                    <a:pt x="4104" y="11277"/>
                  </a:cubicBezTo>
                  <a:cubicBezTo>
                    <a:pt x="4499" y="10882"/>
                    <a:pt x="5046" y="10669"/>
                    <a:pt x="5593" y="10669"/>
                  </a:cubicBezTo>
                  <a:cubicBezTo>
                    <a:pt x="6140" y="10669"/>
                    <a:pt x="6687" y="10882"/>
                    <a:pt x="7083" y="11277"/>
                  </a:cubicBezTo>
                  <a:cubicBezTo>
                    <a:pt x="7721" y="11915"/>
                    <a:pt x="8055" y="12767"/>
                    <a:pt x="8055" y="13587"/>
                  </a:cubicBezTo>
                  <a:cubicBezTo>
                    <a:pt x="8055" y="14438"/>
                    <a:pt x="7721" y="15259"/>
                    <a:pt x="7083" y="15897"/>
                  </a:cubicBezTo>
                  <a:lnTo>
                    <a:pt x="7083" y="15928"/>
                  </a:lnTo>
                  <a:cubicBezTo>
                    <a:pt x="6444" y="16566"/>
                    <a:pt x="5624" y="16870"/>
                    <a:pt x="4773" y="16870"/>
                  </a:cubicBezTo>
                  <a:cubicBezTo>
                    <a:pt x="3952" y="16870"/>
                    <a:pt x="3101" y="16566"/>
                    <a:pt x="2462" y="15928"/>
                  </a:cubicBezTo>
                  <a:lnTo>
                    <a:pt x="2462" y="15928"/>
                  </a:lnTo>
                  <a:lnTo>
                    <a:pt x="2462" y="15928"/>
                  </a:lnTo>
                  <a:cubicBezTo>
                    <a:pt x="1520" y="14955"/>
                    <a:pt x="1034" y="13709"/>
                    <a:pt x="1034" y="12463"/>
                  </a:cubicBezTo>
                  <a:lnTo>
                    <a:pt x="1034" y="12463"/>
                  </a:lnTo>
                  <a:cubicBezTo>
                    <a:pt x="1034" y="12219"/>
                    <a:pt x="1064" y="11946"/>
                    <a:pt x="1095" y="11703"/>
                  </a:cubicBezTo>
                  <a:cubicBezTo>
                    <a:pt x="365" y="10943"/>
                    <a:pt x="0" y="9970"/>
                    <a:pt x="0" y="8997"/>
                  </a:cubicBezTo>
                  <a:cubicBezTo>
                    <a:pt x="0" y="8025"/>
                    <a:pt x="396" y="7022"/>
                    <a:pt x="1125" y="6262"/>
                  </a:cubicBezTo>
                  <a:cubicBezTo>
                    <a:pt x="1885" y="5502"/>
                    <a:pt x="2888" y="5137"/>
                    <a:pt x="3891" y="5137"/>
                  </a:cubicBezTo>
                  <a:cubicBezTo>
                    <a:pt x="4438" y="5137"/>
                    <a:pt x="4955" y="5228"/>
                    <a:pt x="5472" y="5441"/>
                  </a:cubicBezTo>
                  <a:cubicBezTo>
                    <a:pt x="5228" y="4955"/>
                    <a:pt x="5137" y="4408"/>
                    <a:pt x="5137" y="3891"/>
                  </a:cubicBezTo>
                  <a:lnTo>
                    <a:pt x="5137" y="3891"/>
                  </a:lnTo>
                  <a:cubicBezTo>
                    <a:pt x="5137" y="2888"/>
                    <a:pt x="5502" y="1885"/>
                    <a:pt x="6262" y="1125"/>
                  </a:cubicBezTo>
                  <a:cubicBezTo>
                    <a:pt x="7022" y="365"/>
                    <a:pt x="8025" y="0"/>
                    <a:pt x="9028" y="0"/>
                  </a:cubicBezTo>
                  <a:cubicBezTo>
                    <a:pt x="10001" y="0"/>
                    <a:pt x="10973" y="365"/>
                    <a:pt x="11703" y="1095"/>
                  </a:cubicBezTo>
                  <a:cubicBezTo>
                    <a:pt x="11976" y="1034"/>
                    <a:pt x="12219" y="1034"/>
                    <a:pt x="12463" y="1034"/>
                  </a:cubicBezTo>
                  <a:cubicBezTo>
                    <a:pt x="13709" y="1034"/>
                    <a:pt x="14985" y="1490"/>
                    <a:pt x="15928" y="2462"/>
                  </a:cubicBezTo>
                  <a:lnTo>
                    <a:pt x="15928" y="2462"/>
                  </a:lnTo>
                  <a:cubicBezTo>
                    <a:pt x="16566" y="3101"/>
                    <a:pt x="16870" y="3921"/>
                    <a:pt x="16870" y="4772"/>
                  </a:cubicBezTo>
                  <a:cubicBezTo>
                    <a:pt x="16870" y="5593"/>
                    <a:pt x="16566" y="6444"/>
                    <a:pt x="15928" y="7083"/>
                  </a:cubicBezTo>
                  <a:lnTo>
                    <a:pt x="15928" y="7083"/>
                  </a:lnTo>
                  <a:cubicBezTo>
                    <a:pt x="15289" y="7721"/>
                    <a:pt x="14438" y="8055"/>
                    <a:pt x="13618" y="8055"/>
                  </a:cubicBezTo>
                  <a:cubicBezTo>
                    <a:pt x="12767" y="8055"/>
                    <a:pt x="11916" y="7721"/>
                    <a:pt x="11277" y="7083"/>
                  </a:cubicBezTo>
                  <a:cubicBezTo>
                    <a:pt x="10882" y="6687"/>
                    <a:pt x="10669" y="6140"/>
                    <a:pt x="10669" y="5593"/>
                  </a:cubicBezTo>
                  <a:cubicBezTo>
                    <a:pt x="10669" y="5046"/>
                    <a:pt x="10882" y="4499"/>
                    <a:pt x="11277" y="4104"/>
                  </a:cubicBezTo>
                  <a:cubicBezTo>
                    <a:pt x="11703" y="3678"/>
                    <a:pt x="12250" y="3465"/>
                    <a:pt x="12797" y="3465"/>
                  </a:cubicBezTo>
                  <a:cubicBezTo>
                    <a:pt x="13131" y="3465"/>
                    <a:pt x="13496" y="3557"/>
                    <a:pt x="13800" y="3709"/>
                  </a:cubicBezTo>
                  <a:close/>
                  <a:moveTo>
                    <a:pt x="1976" y="1976"/>
                  </a:moveTo>
                  <a:lnTo>
                    <a:pt x="1976" y="3374"/>
                  </a:lnTo>
                  <a:cubicBezTo>
                    <a:pt x="1976" y="3800"/>
                    <a:pt x="1946" y="3921"/>
                    <a:pt x="1946" y="3921"/>
                  </a:cubicBezTo>
                  <a:cubicBezTo>
                    <a:pt x="2007" y="3921"/>
                    <a:pt x="2067" y="3891"/>
                    <a:pt x="2159" y="3861"/>
                  </a:cubicBezTo>
                  <a:cubicBezTo>
                    <a:pt x="2493" y="3800"/>
                    <a:pt x="3070" y="3648"/>
                    <a:pt x="3982" y="3982"/>
                  </a:cubicBezTo>
                  <a:cubicBezTo>
                    <a:pt x="3678" y="3070"/>
                    <a:pt x="3800" y="2493"/>
                    <a:pt x="3891" y="2158"/>
                  </a:cubicBezTo>
                  <a:cubicBezTo>
                    <a:pt x="3891" y="2067"/>
                    <a:pt x="3921" y="1976"/>
                    <a:pt x="3921" y="1946"/>
                  </a:cubicBezTo>
                  <a:cubicBezTo>
                    <a:pt x="3921" y="1946"/>
                    <a:pt x="3800" y="1976"/>
                    <a:pt x="3374" y="1976"/>
                  </a:cubicBezTo>
                  <a:close/>
                  <a:moveTo>
                    <a:pt x="4742" y="4469"/>
                  </a:moveTo>
                  <a:lnTo>
                    <a:pt x="4742" y="4469"/>
                  </a:lnTo>
                  <a:lnTo>
                    <a:pt x="4742" y="4469"/>
                  </a:lnTo>
                  <a:lnTo>
                    <a:pt x="4742" y="4469"/>
                  </a:lnTo>
                  <a:cubicBezTo>
                    <a:pt x="4742" y="4438"/>
                    <a:pt x="4742" y="4408"/>
                    <a:pt x="4742" y="4377"/>
                  </a:cubicBezTo>
                  <a:lnTo>
                    <a:pt x="4742" y="4377"/>
                  </a:lnTo>
                  <a:lnTo>
                    <a:pt x="4742" y="4377"/>
                  </a:lnTo>
                  <a:lnTo>
                    <a:pt x="474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47"/>
                  </a:lnTo>
                  <a:cubicBezTo>
                    <a:pt x="4165" y="3253"/>
                    <a:pt x="4317" y="2614"/>
                    <a:pt x="4377" y="2250"/>
                  </a:cubicBezTo>
                  <a:cubicBezTo>
                    <a:pt x="4408" y="2128"/>
                    <a:pt x="4438" y="2037"/>
                    <a:pt x="4438" y="1946"/>
                  </a:cubicBezTo>
                  <a:cubicBezTo>
                    <a:pt x="4438" y="1551"/>
                    <a:pt x="4225" y="1459"/>
                    <a:pt x="3374" y="1459"/>
                  </a:cubicBezTo>
                  <a:lnTo>
                    <a:pt x="1703" y="1429"/>
                  </a:lnTo>
                  <a:cubicBezTo>
                    <a:pt x="1551" y="1429"/>
                    <a:pt x="1459" y="1551"/>
                    <a:pt x="1459" y="1703"/>
                  </a:cubicBezTo>
                  <a:lnTo>
                    <a:pt x="1459" y="3374"/>
                  </a:lnTo>
                  <a:cubicBezTo>
                    <a:pt x="1459" y="4225"/>
                    <a:pt x="1551" y="4438"/>
                    <a:pt x="1946" y="4438"/>
                  </a:cubicBezTo>
                  <a:cubicBezTo>
                    <a:pt x="2067" y="4438"/>
                    <a:pt x="2159" y="4408"/>
                    <a:pt x="2250" y="4377"/>
                  </a:cubicBezTo>
                  <a:cubicBezTo>
                    <a:pt x="2614" y="4286"/>
                    <a:pt x="3253" y="4165"/>
                    <a:pt x="4377" y="4712"/>
                  </a:cubicBez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408" y="4712"/>
                  </a:lnTo>
                  <a:lnTo>
                    <a:pt x="4408" y="4712"/>
                  </a:lnTo>
                  <a:lnTo>
                    <a:pt x="4408" y="4712"/>
                  </a:lnTo>
                  <a:lnTo>
                    <a:pt x="4408" y="4712"/>
                  </a:lnTo>
                  <a:lnTo>
                    <a:pt x="4408" y="4742"/>
                  </a:lnTo>
                  <a:cubicBezTo>
                    <a:pt x="4438" y="4742"/>
                    <a:pt x="4469" y="4742"/>
                    <a:pt x="4499" y="4742"/>
                  </a:cubicBezTo>
                  <a:lnTo>
                    <a:pt x="4499" y="4742"/>
                  </a:lnTo>
                  <a:lnTo>
                    <a:pt x="4499" y="4742"/>
                  </a:lnTo>
                  <a:lnTo>
                    <a:pt x="4499" y="4742"/>
                  </a:lnTo>
                  <a:cubicBezTo>
                    <a:pt x="4529" y="4742"/>
                    <a:pt x="4560" y="4742"/>
                    <a:pt x="4560" y="4712"/>
                  </a:cubicBez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cubicBezTo>
                    <a:pt x="4651" y="4681"/>
                    <a:pt x="4651" y="4681"/>
                    <a:pt x="4651" y="4681"/>
                  </a:cubicBezTo>
                  <a:lnTo>
                    <a:pt x="4651" y="4681"/>
                  </a:lnTo>
                  <a:lnTo>
                    <a:pt x="4651" y="4681"/>
                  </a:lnTo>
                  <a:lnTo>
                    <a:pt x="4651" y="4681"/>
                  </a:lnTo>
                  <a:lnTo>
                    <a:pt x="4681" y="4681"/>
                  </a:lnTo>
                  <a:lnTo>
                    <a:pt x="4681" y="468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42" y="4590"/>
                  </a:lnTo>
                  <a:lnTo>
                    <a:pt x="4742" y="4590"/>
                  </a:lnTo>
                  <a:cubicBezTo>
                    <a:pt x="4742" y="4560"/>
                    <a:pt x="4742" y="4529"/>
                    <a:pt x="4742" y="4469"/>
                  </a:cubicBezTo>
                  <a:close/>
                  <a:moveTo>
                    <a:pt x="1247" y="11064"/>
                  </a:moveTo>
                  <a:cubicBezTo>
                    <a:pt x="1459" y="10304"/>
                    <a:pt x="1855" y="9605"/>
                    <a:pt x="2462" y="8997"/>
                  </a:cubicBezTo>
                  <a:cubicBezTo>
                    <a:pt x="3405" y="8055"/>
                    <a:pt x="4651" y="7569"/>
                    <a:pt x="5928" y="7569"/>
                  </a:cubicBezTo>
                  <a:cubicBezTo>
                    <a:pt x="6444" y="7569"/>
                    <a:pt x="6961" y="7660"/>
                    <a:pt x="7447" y="7812"/>
                  </a:cubicBezTo>
                  <a:lnTo>
                    <a:pt x="6262" y="6627"/>
                  </a:lnTo>
                  <a:cubicBezTo>
                    <a:pt x="5624" y="5988"/>
                    <a:pt x="4742" y="5654"/>
                    <a:pt x="3891" y="5654"/>
                  </a:cubicBezTo>
                  <a:cubicBezTo>
                    <a:pt x="3040" y="5654"/>
                    <a:pt x="2159" y="5988"/>
                    <a:pt x="1520" y="6627"/>
                  </a:cubicBezTo>
                  <a:cubicBezTo>
                    <a:pt x="851" y="7295"/>
                    <a:pt x="517" y="8146"/>
                    <a:pt x="517" y="8997"/>
                  </a:cubicBezTo>
                  <a:cubicBezTo>
                    <a:pt x="517" y="9727"/>
                    <a:pt x="760" y="10456"/>
                    <a:pt x="1247" y="11064"/>
                  </a:cubicBezTo>
                  <a:close/>
                  <a:moveTo>
                    <a:pt x="6627" y="6262"/>
                  </a:moveTo>
                  <a:lnTo>
                    <a:pt x="6627" y="6262"/>
                  </a:lnTo>
                  <a:lnTo>
                    <a:pt x="7812" y="7447"/>
                  </a:lnTo>
                  <a:cubicBezTo>
                    <a:pt x="7660" y="6961"/>
                    <a:pt x="7569" y="6444"/>
                    <a:pt x="7569" y="5897"/>
                  </a:cubicBezTo>
                  <a:lnTo>
                    <a:pt x="7569" y="5897"/>
                  </a:lnTo>
                  <a:cubicBezTo>
                    <a:pt x="7569" y="4651"/>
                    <a:pt x="8055" y="3405"/>
                    <a:pt x="8998" y="2462"/>
                  </a:cubicBezTo>
                  <a:cubicBezTo>
                    <a:pt x="9605" y="1855"/>
                    <a:pt x="10305" y="1459"/>
                    <a:pt x="11064" y="1216"/>
                  </a:cubicBezTo>
                  <a:cubicBezTo>
                    <a:pt x="10487" y="760"/>
                    <a:pt x="9757" y="517"/>
                    <a:pt x="9028" y="517"/>
                  </a:cubicBezTo>
                  <a:cubicBezTo>
                    <a:pt x="8146" y="517"/>
                    <a:pt x="7295" y="851"/>
                    <a:pt x="6627" y="1490"/>
                  </a:cubicBezTo>
                  <a:cubicBezTo>
                    <a:pt x="5988" y="2158"/>
                    <a:pt x="5654" y="3010"/>
                    <a:pt x="5654" y="3891"/>
                  </a:cubicBezTo>
                  <a:lnTo>
                    <a:pt x="5654" y="3891"/>
                  </a:lnTo>
                  <a:cubicBezTo>
                    <a:pt x="5654" y="4742"/>
                    <a:pt x="5988" y="5593"/>
                    <a:pt x="6627" y="6262"/>
                  </a:cubicBezTo>
                  <a:close/>
                  <a:moveTo>
                    <a:pt x="2189" y="11216"/>
                  </a:moveTo>
                  <a:cubicBezTo>
                    <a:pt x="2037" y="11368"/>
                    <a:pt x="2037" y="11612"/>
                    <a:pt x="2189" y="11794"/>
                  </a:cubicBezTo>
                  <a:cubicBezTo>
                    <a:pt x="2371" y="11946"/>
                    <a:pt x="2614" y="11946"/>
                    <a:pt x="2766" y="11794"/>
                  </a:cubicBezTo>
                  <a:cubicBezTo>
                    <a:pt x="2949" y="11612"/>
                    <a:pt x="2949" y="11368"/>
                    <a:pt x="2766" y="11216"/>
                  </a:cubicBezTo>
                  <a:cubicBezTo>
                    <a:pt x="2614" y="11034"/>
                    <a:pt x="2371" y="11034"/>
                    <a:pt x="2189" y="11216"/>
                  </a:cubicBezTo>
                  <a:close/>
                  <a:moveTo>
                    <a:pt x="3101" y="9727"/>
                  </a:moveTo>
                  <a:cubicBezTo>
                    <a:pt x="2949" y="9879"/>
                    <a:pt x="2949" y="10122"/>
                    <a:pt x="3101" y="10304"/>
                  </a:cubicBezTo>
                  <a:cubicBezTo>
                    <a:pt x="3253" y="10456"/>
                    <a:pt x="3526" y="10456"/>
                    <a:pt x="3678" y="10304"/>
                  </a:cubicBezTo>
                  <a:cubicBezTo>
                    <a:pt x="3830" y="10122"/>
                    <a:pt x="3830" y="9879"/>
                    <a:pt x="3678" y="9727"/>
                  </a:cubicBezTo>
                  <a:cubicBezTo>
                    <a:pt x="3526" y="9545"/>
                    <a:pt x="3253" y="9545"/>
                    <a:pt x="3101" y="9727"/>
                  </a:cubicBezTo>
                  <a:close/>
                  <a:moveTo>
                    <a:pt x="4529" y="8876"/>
                  </a:moveTo>
                  <a:cubicBezTo>
                    <a:pt x="4377" y="9028"/>
                    <a:pt x="4377" y="9301"/>
                    <a:pt x="4529" y="9453"/>
                  </a:cubicBezTo>
                  <a:cubicBezTo>
                    <a:pt x="4681" y="9605"/>
                    <a:pt x="4955" y="9605"/>
                    <a:pt x="5107" y="9453"/>
                  </a:cubicBezTo>
                  <a:cubicBezTo>
                    <a:pt x="5259" y="9301"/>
                    <a:pt x="5259" y="9028"/>
                    <a:pt x="5107" y="8876"/>
                  </a:cubicBezTo>
                  <a:cubicBezTo>
                    <a:pt x="4955" y="8724"/>
                    <a:pt x="4681" y="8724"/>
                    <a:pt x="4529" y="8876"/>
                  </a:cubicBezTo>
                  <a:close/>
                  <a:moveTo>
                    <a:pt x="6171" y="8694"/>
                  </a:moveTo>
                  <a:cubicBezTo>
                    <a:pt x="6019" y="8876"/>
                    <a:pt x="6019" y="9119"/>
                    <a:pt x="6171" y="9271"/>
                  </a:cubicBezTo>
                  <a:cubicBezTo>
                    <a:pt x="6323" y="9423"/>
                    <a:pt x="6596" y="9423"/>
                    <a:pt x="6748" y="9271"/>
                  </a:cubicBezTo>
                  <a:cubicBezTo>
                    <a:pt x="6900" y="9119"/>
                    <a:pt x="6900" y="8876"/>
                    <a:pt x="6748" y="8694"/>
                  </a:cubicBezTo>
                  <a:cubicBezTo>
                    <a:pt x="6596" y="8542"/>
                    <a:pt x="6323" y="8542"/>
                    <a:pt x="6171" y="8694"/>
                  </a:cubicBezTo>
                  <a:close/>
                  <a:moveTo>
                    <a:pt x="7721" y="9301"/>
                  </a:moveTo>
                  <a:cubicBezTo>
                    <a:pt x="7569" y="9484"/>
                    <a:pt x="7569" y="9727"/>
                    <a:pt x="7721" y="9879"/>
                  </a:cubicBezTo>
                  <a:cubicBezTo>
                    <a:pt x="7873" y="10061"/>
                    <a:pt x="8146" y="10061"/>
                    <a:pt x="8298" y="9879"/>
                  </a:cubicBezTo>
                  <a:cubicBezTo>
                    <a:pt x="8450" y="9727"/>
                    <a:pt x="8450" y="9484"/>
                    <a:pt x="8298" y="9301"/>
                  </a:cubicBezTo>
                  <a:cubicBezTo>
                    <a:pt x="8146" y="9149"/>
                    <a:pt x="7873" y="9149"/>
                    <a:pt x="7721" y="9301"/>
                  </a:cubicBezTo>
                  <a:close/>
                  <a:moveTo>
                    <a:pt x="11216" y="2189"/>
                  </a:moveTo>
                  <a:cubicBezTo>
                    <a:pt x="11064" y="2371"/>
                    <a:pt x="11064" y="2614"/>
                    <a:pt x="11216" y="2766"/>
                  </a:cubicBezTo>
                  <a:cubicBezTo>
                    <a:pt x="11368" y="2918"/>
                    <a:pt x="11642" y="2918"/>
                    <a:pt x="11794" y="2766"/>
                  </a:cubicBezTo>
                  <a:cubicBezTo>
                    <a:pt x="11946" y="2614"/>
                    <a:pt x="11946" y="2371"/>
                    <a:pt x="11794" y="2189"/>
                  </a:cubicBezTo>
                  <a:cubicBezTo>
                    <a:pt x="11642" y="2037"/>
                    <a:pt x="11368" y="2037"/>
                    <a:pt x="11216" y="2189"/>
                  </a:cubicBezTo>
                  <a:close/>
                  <a:moveTo>
                    <a:pt x="9727" y="3101"/>
                  </a:moveTo>
                  <a:cubicBezTo>
                    <a:pt x="9575" y="3253"/>
                    <a:pt x="9575" y="3526"/>
                    <a:pt x="9727" y="3678"/>
                  </a:cubicBezTo>
                  <a:cubicBezTo>
                    <a:pt x="9879" y="3830"/>
                    <a:pt x="10153" y="3830"/>
                    <a:pt x="10305" y="3678"/>
                  </a:cubicBezTo>
                  <a:cubicBezTo>
                    <a:pt x="10457" y="3526"/>
                    <a:pt x="10457" y="3253"/>
                    <a:pt x="10305" y="3101"/>
                  </a:cubicBezTo>
                  <a:cubicBezTo>
                    <a:pt x="10153" y="2949"/>
                    <a:pt x="9879" y="2949"/>
                    <a:pt x="9727" y="3101"/>
                  </a:cubicBezTo>
                  <a:close/>
                  <a:moveTo>
                    <a:pt x="8906" y="4529"/>
                  </a:moveTo>
                  <a:cubicBezTo>
                    <a:pt x="8724" y="4681"/>
                    <a:pt x="8724" y="4924"/>
                    <a:pt x="8906" y="5107"/>
                  </a:cubicBezTo>
                  <a:cubicBezTo>
                    <a:pt x="9058" y="5259"/>
                    <a:pt x="9301" y="5259"/>
                    <a:pt x="9453" y="5107"/>
                  </a:cubicBezTo>
                  <a:cubicBezTo>
                    <a:pt x="9636" y="4924"/>
                    <a:pt x="9636" y="4681"/>
                    <a:pt x="9453" y="4529"/>
                  </a:cubicBezTo>
                  <a:cubicBezTo>
                    <a:pt x="9301" y="4347"/>
                    <a:pt x="9058" y="4347"/>
                    <a:pt x="8906" y="4529"/>
                  </a:cubicBezTo>
                  <a:close/>
                  <a:moveTo>
                    <a:pt x="8724" y="6171"/>
                  </a:moveTo>
                  <a:cubicBezTo>
                    <a:pt x="8542" y="6323"/>
                    <a:pt x="8542" y="6596"/>
                    <a:pt x="8724" y="6748"/>
                  </a:cubicBezTo>
                  <a:cubicBezTo>
                    <a:pt x="8876" y="6900"/>
                    <a:pt x="9119" y="6900"/>
                    <a:pt x="9301" y="6748"/>
                  </a:cubicBezTo>
                  <a:cubicBezTo>
                    <a:pt x="9453" y="6596"/>
                    <a:pt x="9453" y="6323"/>
                    <a:pt x="9301" y="6171"/>
                  </a:cubicBezTo>
                  <a:cubicBezTo>
                    <a:pt x="9119" y="6019"/>
                    <a:pt x="8876" y="6019"/>
                    <a:pt x="8724" y="6171"/>
                  </a:cubicBezTo>
                  <a:close/>
                  <a:moveTo>
                    <a:pt x="9332" y="7721"/>
                  </a:moveTo>
                  <a:cubicBezTo>
                    <a:pt x="9180" y="7873"/>
                    <a:pt x="9180" y="8146"/>
                    <a:pt x="9332" y="8298"/>
                  </a:cubicBezTo>
                  <a:cubicBezTo>
                    <a:pt x="9484" y="8450"/>
                    <a:pt x="9727" y="8450"/>
                    <a:pt x="9909" y="8298"/>
                  </a:cubicBezTo>
                  <a:cubicBezTo>
                    <a:pt x="10061" y="8146"/>
                    <a:pt x="10061" y="7873"/>
                    <a:pt x="9909" y="7721"/>
                  </a:cubicBezTo>
                  <a:cubicBezTo>
                    <a:pt x="9727" y="7569"/>
                    <a:pt x="9484" y="7569"/>
                    <a:pt x="9332" y="77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8567328" y="91448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3071" y="3709"/>
                  </a:moveTo>
                  <a:cubicBezTo>
                    <a:pt x="2827" y="3587"/>
                    <a:pt x="2524" y="3617"/>
                    <a:pt x="2311" y="3830"/>
                  </a:cubicBezTo>
                  <a:cubicBezTo>
                    <a:pt x="2068" y="4073"/>
                    <a:pt x="2068" y="4469"/>
                    <a:pt x="2311" y="4712"/>
                  </a:cubicBezTo>
                  <a:cubicBezTo>
                    <a:pt x="2554" y="4985"/>
                    <a:pt x="2979" y="4985"/>
                    <a:pt x="3223" y="4712"/>
                  </a:cubicBezTo>
                  <a:cubicBezTo>
                    <a:pt x="3375" y="4560"/>
                    <a:pt x="3435" y="4347"/>
                    <a:pt x="3405" y="4134"/>
                  </a:cubicBezTo>
                  <a:cubicBezTo>
                    <a:pt x="3618" y="4043"/>
                    <a:pt x="3831" y="3982"/>
                    <a:pt x="4074" y="3982"/>
                  </a:cubicBezTo>
                  <a:cubicBezTo>
                    <a:pt x="4499" y="3982"/>
                    <a:pt x="4894" y="4134"/>
                    <a:pt x="5198" y="4469"/>
                  </a:cubicBezTo>
                  <a:cubicBezTo>
                    <a:pt x="5502" y="4772"/>
                    <a:pt x="5685" y="5168"/>
                    <a:pt x="5685" y="5593"/>
                  </a:cubicBezTo>
                  <a:cubicBezTo>
                    <a:pt x="5685" y="5988"/>
                    <a:pt x="5502" y="6414"/>
                    <a:pt x="5198" y="6718"/>
                  </a:cubicBezTo>
                  <a:cubicBezTo>
                    <a:pt x="4682" y="7235"/>
                    <a:pt x="3952" y="7508"/>
                    <a:pt x="3253" y="7508"/>
                  </a:cubicBezTo>
                  <a:cubicBezTo>
                    <a:pt x="2554" y="7508"/>
                    <a:pt x="1855" y="7235"/>
                    <a:pt x="1308" y="6718"/>
                  </a:cubicBezTo>
                  <a:lnTo>
                    <a:pt x="1308" y="6718"/>
                  </a:lnTo>
                  <a:cubicBezTo>
                    <a:pt x="791" y="6171"/>
                    <a:pt x="517" y="5472"/>
                    <a:pt x="517" y="4772"/>
                  </a:cubicBezTo>
                  <a:cubicBezTo>
                    <a:pt x="517" y="4073"/>
                    <a:pt x="791" y="3374"/>
                    <a:pt x="1308" y="2827"/>
                  </a:cubicBezTo>
                  <a:cubicBezTo>
                    <a:pt x="2159" y="1976"/>
                    <a:pt x="3283" y="1551"/>
                    <a:pt x="4408" y="1551"/>
                  </a:cubicBezTo>
                  <a:cubicBezTo>
                    <a:pt x="5533" y="1551"/>
                    <a:pt x="6657" y="1976"/>
                    <a:pt x="7478" y="2827"/>
                  </a:cubicBezTo>
                  <a:cubicBezTo>
                    <a:pt x="8329" y="3678"/>
                    <a:pt x="8755" y="4803"/>
                    <a:pt x="8755" y="5897"/>
                  </a:cubicBezTo>
                  <a:lnTo>
                    <a:pt x="8755" y="5897"/>
                  </a:lnTo>
                  <a:cubicBezTo>
                    <a:pt x="8755" y="7022"/>
                    <a:pt x="8329" y="8146"/>
                    <a:pt x="7478" y="8997"/>
                  </a:cubicBezTo>
                  <a:lnTo>
                    <a:pt x="4347" y="12128"/>
                  </a:lnTo>
                  <a:cubicBezTo>
                    <a:pt x="4256" y="12250"/>
                    <a:pt x="4256" y="12402"/>
                    <a:pt x="4347" y="12523"/>
                  </a:cubicBezTo>
                  <a:cubicBezTo>
                    <a:pt x="4438" y="12615"/>
                    <a:pt x="4621" y="12615"/>
                    <a:pt x="4712" y="12523"/>
                  </a:cubicBezTo>
                  <a:lnTo>
                    <a:pt x="7053" y="10183"/>
                  </a:lnTo>
                  <a:lnTo>
                    <a:pt x="7053" y="10183"/>
                  </a:lnTo>
                  <a:lnTo>
                    <a:pt x="7873" y="9362"/>
                  </a:lnTo>
                  <a:cubicBezTo>
                    <a:pt x="8724" y="8511"/>
                    <a:pt x="9819" y="8086"/>
                    <a:pt x="10943" y="8086"/>
                  </a:cubicBezTo>
                  <a:cubicBezTo>
                    <a:pt x="12068" y="8086"/>
                    <a:pt x="13192" y="8511"/>
                    <a:pt x="14044" y="9362"/>
                  </a:cubicBezTo>
                  <a:cubicBezTo>
                    <a:pt x="14895" y="10213"/>
                    <a:pt x="15320" y="11338"/>
                    <a:pt x="15320" y="12463"/>
                  </a:cubicBezTo>
                  <a:lnTo>
                    <a:pt x="15320" y="12463"/>
                  </a:lnTo>
                  <a:cubicBezTo>
                    <a:pt x="15320" y="13587"/>
                    <a:pt x="14895" y="14681"/>
                    <a:pt x="14044" y="15533"/>
                  </a:cubicBezTo>
                  <a:lnTo>
                    <a:pt x="14044" y="15533"/>
                  </a:lnTo>
                  <a:cubicBezTo>
                    <a:pt x="13496" y="16080"/>
                    <a:pt x="12797" y="16353"/>
                    <a:pt x="12098" y="16353"/>
                  </a:cubicBezTo>
                  <a:cubicBezTo>
                    <a:pt x="11399" y="16353"/>
                    <a:pt x="10700" y="16080"/>
                    <a:pt x="10153" y="15533"/>
                  </a:cubicBezTo>
                  <a:lnTo>
                    <a:pt x="10153" y="15533"/>
                  </a:lnTo>
                  <a:cubicBezTo>
                    <a:pt x="9606" y="15016"/>
                    <a:pt x="9363" y="14317"/>
                    <a:pt x="9363" y="13587"/>
                  </a:cubicBezTo>
                  <a:cubicBezTo>
                    <a:pt x="9363" y="12888"/>
                    <a:pt x="9606" y="12189"/>
                    <a:pt x="10153" y="11642"/>
                  </a:cubicBezTo>
                  <a:cubicBezTo>
                    <a:pt x="10457" y="11338"/>
                    <a:pt x="10882" y="11186"/>
                    <a:pt x="11278" y="11186"/>
                  </a:cubicBezTo>
                  <a:cubicBezTo>
                    <a:pt x="11673" y="11186"/>
                    <a:pt x="12098" y="11338"/>
                    <a:pt x="12402" y="11642"/>
                  </a:cubicBezTo>
                  <a:cubicBezTo>
                    <a:pt x="12706" y="11976"/>
                    <a:pt x="12858" y="12371"/>
                    <a:pt x="12858" y="12767"/>
                  </a:cubicBezTo>
                  <a:cubicBezTo>
                    <a:pt x="12858" y="13010"/>
                    <a:pt x="12828" y="13253"/>
                    <a:pt x="12706" y="13466"/>
                  </a:cubicBezTo>
                  <a:cubicBezTo>
                    <a:pt x="12524" y="13435"/>
                    <a:pt x="12311" y="13496"/>
                    <a:pt x="12129" y="13648"/>
                  </a:cubicBezTo>
                  <a:cubicBezTo>
                    <a:pt x="11885" y="13891"/>
                    <a:pt x="11885" y="14286"/>
                    <a:pt x="12129" y="14560"/>
                  </a:cubicBezTo>
                  <a:cubicBezTo>
                    <a:pt x="12402" y="14803"/>
                    <a:pt x="12797" y="14803"/>
                    <a:pt x="13040" y="14560"/>
                  </a:cubicBezTo>
                  <a:cubicBezTo>
                    <a:pt x="13253" y="14347"/>
                    <a:pt x="13284" y="14013"/>
                    <a:pt x="13162" y="13770"/>
                  </a:cubicBezTo>
                  <a:cubicBezTo>
                    <a:pt x="13314" y="13466"/>
                    <a:pt x="13405" y="13131"/>
                    <a:pt x="13405" y="12767"/>
                  </a:cubicBezTo>
                  <a:cubicBezTo>
                    <a:pt x="13405" y="12250"/>
                    <a:pt x="13192" y="11703"/>
                    <a:pt x="12767" y="11277"/>
                  </a:cubicBezTo>
                  <a:cubicBezTo>
                    <a:pt x="12372" y="10882"/>
                    <a:pt x="11825" y="10669"/>
                    <a:pt x="11278" y="10669"/>
                  </a:cubicBezTo>
                  <a:cubicBezTo>
                    <a:pt x="10730" y="10669"/>
                    <a:pt x="10183" y="10882"/>
                    <a:pt x="9788" y="11277"/>
                  </a:cubicBezTo>
                  <a:cubicBezTo>
                    <a:pt x="9150" y="11915"/>
                    <a:pt x="8815" y="12767"/>
                    <a:pt x="8815" y="13587"/>
                  </a:cubicBezTo>
                  <a:cubicBezTo>
                    <a:pt x="8815" y="14438"/>
                    <a:pt x="9150" y="15259"/>
                    <a:pt x="9788" y="15897"/>
                  </a:cubicBezTo>
                  <a:lnTo>
                    <a:pt x="9788" y="15928"/>
                  </a:lnTo>
                  <a:cubicBezTo>
                    <a:pt x="10426" y="16566"/>
                    <a:pt x="11247" y="16870"/>
                    <a:pt x="12098" y="16870"/>
                  </a:cubicBezTo>
                  <a:cubicBezTo>
                    <a:pt x="12919" y="16870"/>
                    <a:pt x="13770" y="16566"/>
                    <a:pt x="14408" y="15928"/>
                  </a:cubicBezTo>
                  <a:lnTo>
                    <a:pt x="14408" y="15928"/>
                  </a:lnTo>
                  <a:lnTo>
                    <a:pt x="14408" y="15928"/>
                  </a:lnTo>
                  <a:cubicBezTo>
                    <a:pt x="15351" y="14955"/>
                    <a:pt x="15837" y="13709"/>
                    <a:pt x="15837" y="12463"/>
                  </a:cubicBezTo>
                  <a:lnTo>
                    <a:pt x="15837" y="12463"/>
                  </a:lnTo>
                  <a:cubicBezTo>
                    <a:pt x="15837" y="12189"/>
                    <a:pt x="15806" y="11946"/>
                    <a:pt x="15776" y="11703"/>
                  </a:cubicBezTo>
                  <a:cubicBezTo>
                    <a:pt x="16506" y="10943"/>
                    <a:pt x="16870" y="9970"/>
                    <a:pt x="16870" y="8997"/>
                  </a:cubicBezTo>
                  <a:cubicBezTo>
                    <a:pt x="16870" y="8025"/>
                    <a:pt x="16475" y="7022"/>
                    <a:pt x="15746" y="6262"/>
                  </a:cubicBezTo>
                  <a:cubicBezTo>
                    <a:pt x="14986" y="5502"/>
                    <a:pt x="13983" y="5137"/>
                    <a:pt x="12980" y="5137"/>
                  </a:cubicBezTo>
                  <a:cubicBezTo>
                    <a:pt x="12433" y="5137"/>
                    <a:pt x="11916" y="5228"/>
                    <a:pt x="11399" y="5441"/>
                  </a:cubicBezTo>
                  <a:cubicBezTo>
                    <a:pt x="11642" y="4955"/>
                    <a:pt x="11733" y="4408"/>
                    <a:pt x="11733" y="3891"/>
                  </a:cubicBezTo>
                  <a:lnTo>
                    <a:pt x="11733" y="3891"/>
                  </a:lnTo>
                  <a:cubicBezTo>
                    <a:pt x="11733" y="2888"/>
                    <a:pt x="11369" y="1885"/>
                    <a:pt x="10609" y="1125"/>
                  </a:cubicBezTo>
                  <a:cubicBezTo>
                    <a:pt x="9849" y="365"/>
                    <a:pt x="8846" y="0"/>
                    <a:pt x="7843" y="0"/>
                  </a:cubicBezTo>
                  <a:cubicBezTo>
                    <a:pt x="6870" y="0"/>
                    <a:pt x="5897" y="365"/>
                    <a:pt x="5168" y="1095"/>
                  </a:cubicBezTo>
                  <a:cubicBezTo>
                    <a:pt x="4894" y="1034"/>
                    <a:pt x="4651" y="1034"/>
                    <a:pt x="4408" y="1034"/>
                  </a:cubicBezTo>
                  <a:cubicBezTo>
                    <a:pt x="3162" y="1034"/>
                    <a:pt x="1885" y="1490"/>
                    <a:pt x="943" y="2462"/>
                  </a:cubicBezTo>
                  <a:lnTo>
                    <a:pt x="943" y="2462"/>
                  </a:lnTo>
                  <a:cubicBezTo>
                    <a:pt x="305" y="3101"/>
                    <a:pt x="1" y="3921"/>
                    <a:pt x="1" y="4772"/>
                  </a:cubicBezTo>
                  <a:cubicBezTo>
                    <a:pt x="1" y="5593"/>
                    <a:pt x="305" y="6444"/>
                    <a:pt x="943" y="7083"/>
                  </a:cubicBezTo>
                  <a:lnTo>
                    <a:pt x="943" y="7083"/>
                  </a:lnTo>
                  <a:cubicBezTo>
                    <a:pt x="1581" y="7721"/>
                    <a:pt x="2432" y="8055"/>
                    <a:pt x="3253" y="8055"/>
                  </a:cubicBezTo>
                  <a:cubicBezTo>
                    <a:pt x="4104" y="8055"/>
                    <a:pt x="4955" y="7721"/>
                    <a:pt x="5594" y="7083"/>
                  </a:cubicBezTo>
                  <a:cubicBezTo>
                    <a:pt x="5989" y="6687"/>
                    <a:pt x="6201" y="6140"/>
                    <a:pt x="6201" y="5593"/>
                  </a:cubicBezTo>
                  <a:cubicBezTo>
                    <a:pt x="6201" y="5046"/>
                    <a:pt x="5989" y="4499"/>
                    <a:pt x="5594" y="4104"/>
                  </a:cubicBezTo>
                  <a:cubicBezTo>
                    <a:pt x="5168" y="3678"/>
                    <a:pt x="4621" y="3465"/>
                    <a:pt x="4074" y="3465"/>
                  </a:cubicBezTo>
                  <a:cubicBezTo>
                    <a:pt x="3739" y="3465"/>
                    <a:pt x="3405" y="3557"/>
                    <a:pt x="3071" y="3709"/>
                  </a:cubicBezTo>
                  <a:close/>
                  <a:moveTo>
                    <a:pt x="15411" y="1703"/>
                  </a:moveTo>
                  <a:lnTo>
                    <a:pt x="15411" y="3374"/>
                  </a:lnTo>
                  <a:cubicBezTo>
                    <a:pt x="15411" y="4225"/>
                    <a:pt x="15320" y="4438"/>
                    <a:pt x="14925" y="4438"/>
                  </a:cubicBezTo>
                  <a:cubicBezTo>
                    <a:pt x="14803" y="4438"/>
                    <a:pt x="14712" y="4408"/>
                    <a:pt x="14621" y="4377"/>
                  </a:cubicBezTo>
                  <a:cubicBezTo>
                    <a:pt x="14256" y="4286"/>
                    <a:pt x="13618" y="4165"/>
                    <a:pt x="12493" y="4712"/>
                  </a:cubicBez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63" y="4712"/>
                  </a:lnTo>
                  <a:lnTo>
                    <a:pt x="12463" y="4712"/>
                  </a:lnTo>
                  <a:lnTo>
                    <a:pt x="12463" y="4712"/>
                  </a:lnTo>
                  <a:lnTo>
                    <a:pt x="12463" y="4742"/>
                  </a:lnTo>
                  <a:lnTo>
                    <a:pt x="12463" y="4742"/>
                  </a:lnTo>
                  <a:cubicBezTo>
                    <a:pt x="12433" y="4742"/>
                    <a:pt x="12402" y="4742"/>
                    <a:pt x="12372" y="4742"/>
                  </a:cubicBezTo>
                  <a:lnTo>
                    <a:pt x="12372" y="4742"/>
                  </a:lnTo>
                  <a:lnTo>
                    <a:pt x="12372" y="4742"/>
                  </a:lnTo>
                  <a:lnTo>
                    <a:pt x="12372" y="4742"/>
                  </a:lnTo>
                  <a:cubicBezTo>
                    <a:pt x="12341" y="4742"/>
                    <a:pt x="12311" y="4742"/>
                    <a:pt x="12281" y="4742"/>
                  </a:cubicBez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cubicBezTo>
                    <a:pt x="12220" y="4681"/>
                    <a:pt x="12220" y="4681"/>
                    <a:pt x="12220" y="4681"/>
                  </a:cubicBezTo>
                  <a:lnTo>
                    <a:pt x="12220" y="4681"/>
                  </a:lnTo>
                  <a:lnTo>
                    <a:pt x="12220" y="4681"/>
                  </a:lnTo>
                  <a:lnTo>
                    <a:pt x="12220" y="4681"/>
                  </a:lnTo>
                  <a:lnTo>
                    <a:pt x="12189" y="4681"/>
                  </a:lnTo>
                  <a:lnTo>
                    <a:pt x="12189" y="468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29" y="4590"/>
                  </a:lnTo>
                  <a:lnTo>
                    <a:pt x="12129" y="4590"/>
                  </a:lnTo>
                  <a:cubicBezTo>
                    <a:pt x="12129" y="4560"/>
                    <a:pt x="12129" y="4529"/>
                    <a:pt x="12129" y="4469"/>
                  </a:cubicBezTo>
                  <a:lnTo>
                    <a:pt x="12129" y="4469"/>
                  </a:lnTo>
                  <a:lnTo>
                    <a:pt x="12129" y="4469"/>
                  </a:lnTo>
                  <a:lnTo>
                    <a:pt x="12129" y="4469"/>
                  </a:lnTo>
                  <a:cubicBezTo>
                    <a:pt x="12129" y="4438"/>
                    <a:pt x="12129" y="4408"/>
                    <a:pt x="12129" y="4377"/>
                  </a:cubicBezTo>
                  <a:lnTo>
                    <a:pt x="12129" y="4377"/>
                  </a:lnTo>
                  <a:lnTo>
                    <a:pt x="12129" y="4377"/>
                  </a:lnTo>
                  <a:lnTo>
                    <a:pt x="12129" y="4377"/>
                  </a:lnTo>
                  <a:lnTo>
                    <a:pt x="12129" y="4377"/>
                  </a:lnTo>
                  <a:lnTo>
                    <a:pt x="12129" y="4377"/>
                  </a:lnTo>
                  <a:lnTo>
                    <a:pt x="12159" y="4377"/>
                  </a:lnTo>
                  <a:lnTo>
                    <a:pt x="12159" y="4377"/>
                  </a:lnTo>
                  <a:lnTo>
                    <a:pt x="12159" y="4347"/>
                  </a:lnTo>
                  <a:lnTo>
                    <a:pt x="12159" y="4347"/>
                  </a:lnTo>
                  <a:cubicBezTo>
                    <a:pt x="12706" y="3253"/>
                    <a:pt x="12554" y="2614"/>
                    <a:pt x="12493" y="2250"/>
                  </a:cubicBezTo>
                  <a:cubicBezTo>
                    <a:pt x="12463" y="2128"/>
                    <a:pt x="12433" y="2037"/>
                    <a:pt x="12433" y="1946"/>
                  </a:cubicBezTo>
                  <a:cubicBezTo>
                    <a:pt x="12433" y="1551"/>
                    <a:pt x="12645" y="1459"/>
                    <a:pt x="13496" y="1429"/>
                  </a:cubicBezTo>
                  <a:lnTo>
                    <a:pt x="15168" y="1429"/>
                  </a:lnTo>
                  <a:cubicBezTo>
                    <a:pt x="15320" y="1429"/>
                    <a:pt x="15411" y="1551"/>
                    <a:pt x="15411" y="1703"/>
                  </a:cubicBezTo>
                  <a:close/>
                  <a:moveTo>
                    <a:pt x="12888" y="3982"/>
                  </a:moveTo>
                  <a:cubicBezTo>
                    <a:pt x="13192" y="3070"/>
                    <a:pt x="13071" y="2493"/>
                    <a:pt x="12980" y="2158"/>
                  </a:cubicBezTo>
                  <a:cubicBezTo>
                    <a:pt x="12980" y="2067"/>
                    <a:pt x="12949" y="1976"/>
                    <a:pt x="12949" y="1946"/>
                  </a:cubicBezTo>
                  <a:cubicBezTo>
                    <a:pt x="12949" y="1946"/>
                    <a:pt x="13071" y="1976"/>
                    <a:pt x="13496" y="1976"/>
                  </a:cubicBezTo>
                  <a:lnTo>
                    <a:pt x="14895" y="1976"/>
                  </a:lnTo>
                  <a:lnTo>
                    <a:pt x="14895" y="3374"/>
                  </a:lnTo>
                  <a:cubicBezTo>
                    <a:pt x="14895" y="3800"/>
                    <a:pt x="14925" y="3921"/>
                    <a:pt x="14925" y="3921"/>
                  </a:cubicBezTo>
                  <a:cubicBezTo>
                    <a:pt x="14864" y="3921"/>
                    <a:pt x="14803" y="3891"/>
                    <a:pt x="14712" y="3861"/>
                  </a:cubicBezTo>
                  <a:cubicBezTo>
                    <a:pt x="14378" y="3800"/>
                    <a:pt x="13800" y="3648"/>
                    <a:pt x="12888" y="3982"/>
                  </a:cubicBezTo>
                  <a:close/>
                  <a:moveTo>
                    <a:pt x="15624" y="11064"/>
                  </a:moveTo>
                  <a:cubicBezTo>
                    <a:pt x="15411" y="10304"/>
                    <a:pt x="15016" y="9605"/>
                    <a:pt x="14408" y="8997"/>
                  </a:cubicBezTo>
                  <a:cubicBezTo>
                    <a:pt x="13466" y="8055"/>
                    <a:pt x="12220" y="7569"/>
                    <a:pt x="10943" y="7569"/>
                  </a:cubicBezTo>
                  <a:cubicBezTo>
                    <a:pt x="10426" y="7569"/>
                    <a:pt x="9910" y="7660"/>
                    <a:pt x="9423" y="7812"/>
                  </a:cubicBezTo>
                  <a:lnTo>
                    <a:pt x="10609" y="6627"/>
                  </a:lnTo>
                  <a:cubicBezTo>
                    <a:pt x="11247" y="5988"/>
                    <a:pt x="12129" y="5654"/>
                    <a:pt x="12980" y="5654"/>
                  </a:cubicBezTo>
                  <a:cubicBezTo>
                    <a:pt x="13831" y="5654"/>
                    <a:pt x="14712" y="5988"/>
                    <a:pt x="15351" y="6627"/>
                  </a:cubicBezTo>
                  <a:cubicBezTo>
                    <a:pt x="16019" y="7295"/>
                    <a:pt x="16354" y="8146"/>
                    <a:pt x="16354" y="8997"/>
                  </a:cubicBezTo>
                  <a:cubicBezTo>
                    <a:pt x="16354" y="9727"/>
                    <a:pt x="16110" y="10456"/>
                    <a:pt x="15624" y="11064"/>
                  </a:cubicBezTo>
                  <a:close/>
                  <a:moveTo>
                    <a:pt x="9059" y="7447"/>
                  </a:moveTo>
                  <a:cubicBezTo>
                    <a:pt x="9211" y="6961"/>
                    <a:pt x="9302" y="6444"/>
                    <a:pt x="9302" y="5897"/>
                  </a:cubicBezTo>
                  <a:lnTo>
                    <a:pt x="9302" y="5897"/>
                  </a:lnTo>
                  <a:cubicBezTo>
                    <a:pt x="9302" y="4651"/>
                    <a:pt x="8815" y="3405"/>
                    <a:pt x="7873" y="2462"/>
                  </a:cubicBezTo>
                  <a:cubicBezTo>
                    <a:pt x="7265" y="1855"/>
                    <a:pt x="6566" y="1459"/>
                    <a:pt x="5806" y="1216"/>
                  </a:cubicBezTo>
                  <a:cubicBezTo>
                    <a:pt x="6384" y="760"/>
                    <a:pt x="7113" y="517"/>
                    <a:pt x="7843" y="517"/>
                  </a:cubicBezTo>
                  <a:cubicBezTo>
                    <a:pt x="8724" y="517"/>
                    <a:pt x="9575" y="851"/>
                    <a:pt x="10244" y="1490"/>
                  </a:cubicBezTo>
                  <a:cubicBezTo>
                    <a:pt x="10882" y="2158"/>
                    <a:pt x="11217" y="3010"/>
                    <a:pt x="11217" y="3891"/>
                  </a:cubicBezTo>
                  <a:lnTo>
                    <a:pt x="11217" y="3891"/>
                  </a:lnTo>
                  <a:cubicBezTo>
                    <a:pt x="11217" y="4742"/>
                    <a:pt x="10882" y="5593"/>
                    <a:pt x="10244" y="6262"/>
                  </a:cubicBezTo>
                  <a:close/>
                  <a:moveTo>
                    <a:pt x="14682" y="11216"/>
                  </a:moveTo>
                  <a:cubicBezTo>
                    <a:pt x="14834" y="11368"/>
                    <a:pt x="14834" y="11612"/>
                    <a:pt x="14682" y="11794"/>
                  </a:cubicBezTo>
                  <a:cubicBezTo>
                    <a:pt x="14499" y="11946"/>
                    <a:pt x="14256" y="11946"/>
                    <a:pt x="14104" y="11794"/>
                  </a:cubicBezTo>
                  <a:cubicBezTo>
                    <a:pt x="13922" y="11612"/>
                    <a:pt x="13922" y="11368"/>
                    <a:pt x="14104" y="11216"/>
                  </a:cubicBezTo>
                  <a:cubicBezTo>
                    <a:pt x="14256" y="11034"/>
                    <a:pt x="14499" y="11034"/>
                    <a:pt x="14682" y="11216"/>
                  </a:cubicBezTo>
                  <a:close/>
                  <a:moveTo>
                    <a:pt x="13770" y="9727"/>
                  </a:moveTo>
                  <a:cubicBezTo>
                    <a:pt x="13922" y="9879"/>
                    <a:pt x="13922" y="10122"/>
                    <a:pt x="13770" y="10304"/>
                  </a:cubicBezTo>
                  <a:cubicBezTo>
                    <a:pt x="13618" y="10456"/>
                    <a:pt x="13344" y="10456"/>
                    <a:pt x="13192" y="10304"/>
                  </a:cubicBezTo>
                  <a:cubicBezTo>
                    <a:pt x="13040" y="10122"/>
                    <a:pt x="13040" y="9879"/>
                    <a:pt x="13192" y="9727"/>
                  </a:cubicBezTo>
                  <a:cubicBezTo>
                    <a:pt x="13344" y="9545"/>
                    <a:pt x="13618" y="9545"/>
                    <a:pt x="13770" y="9727"/>
                  </a:cubicBezTo>
                  <a:close/>
                  <a:moveTo>
                    <a:pt x="12341" y="8876"/>
                  </a:moveTo>
                  <a:cubicBezTo>
                    <a:pt x="12493" y="9028"/>
                    <a:pt x="12493" y="9301"/>
                    <a:pt x="12341" y="9453"/>
                  </a:cubicBezTo>
                  <a:cubicBezTo>
                    <a:pt x="12189" y="9605"/>
                    <a:pt x="11916" y="9605"/>
                    <a:pt x="11764" y="9453"/>
                  </a:cubicBezTo>
                  <a:cubicBezTo>
                    <a:pt x="11612" y="9301"/>
                    <a:pt x="11612" y="9028"/>
                    <a:pt x="11764" y="8876"/>
                  </a:cubicBezTo>
                  <a:cubicBezTo>
                    <a:pt x="11916" y="8724"/>
                    <a:pt x="12189" y="8724"/>
                    <a:pt x="12341" y="8876"/>
                  </a:cubicBezTo>
                  <a:close/>
                  <a:moveTo>
                    <a:pt x="10700" y="8694"/>
                  </a:moveTo>
                  <a:cubicBezTo>
                    <a:pt x="10852" y="8876"/>
                    <a:pt x="10852" y="9119"/>
                    <a:pt x="10700" y="9271"/>
                  </a:cubicBezTo>
                  <a:cubicBezTo>
                    <a:pt x="10548" y="9423"/>
                    <a:pt x="10274" y="9423"/>
                    <a:pt x="10122" y="9271"/>
                  </a:cubicBezTo>
                  <a:cubicBezTo>
                    <a:pt x="9970" y="9119"/>
                    <a:pt x="9970" y="8876"/>
                    <a:pt x="10122" y="8694"/>
                  </a:cubicBezTo>
                  <a:cubicBezTo>
                    <a:pt x="10274" y="8542"/>
                    <a:pt x="10548" y="8542"/>
                    <a:pt x="10700" y="8694"/>
                  </a:cubicBezTo>
                  <a:close/>
                  <a:moveTo>
                    <a:pt x="9150" y="9301"/>
                  </a:moveTo>
                  <a:cubicBezTo>
                    <a:pt x="9302" y="9484"/>
                    <a:pt x="9302" y="9727"/>
                    <a:pt x="9150" y="9879"/>
                  </a:cubicBezTo>
                  <a:cubicBezTo>
                    <a:pt x="8998" y="10061"/>
                    <a:pt x="8724" y="10061"/>
                    <a:pt x="8572" y="9879"/>
                  </a:cubicBezTo>
                  <a:cubicBezTo>
                    <a:pt x="8420" y="9727"/>
                    <a:pt x="8420" y="9484"/>
                    <a:pt x="8572" y="9301"/>
                  </a:cubicBezTo>
                  <a:cubicBezTo>
                    <a:pt x="8724" y="9149"/>
                    <a:pt x="8998" y="9149"/>
                    <a:pt x="9150" y="9301"/>
                  </a:cubicBezTo>
                  <a:close/>
                  <a:moveTo>
                    <a:pt x="5654" y="2189"/>
                  </a:moveTo>
                  <a:cubicBezTo>
                    <a:pt x="5806" y="2371"/>
                    <a:pt x="5806" y="2614"/>
                    <a:pt x="5654" y="2766"/>
                  </a:cubicBezTo>
                  <a:cubicBezTo>
                    <a:pt x="5502" y="2918"/>
                    <a:pt x="5229" y="2918"/>
                    <a:pt x="5077" y="2766"/>
                  </a:cubicBezTo>
                  <a:cubicBezTo>
                    <a:pt x="4925" y="2614"/>
                    <a:pt x="4925" y="2371"/>
                    <a:pt x="5077" y="2189"/>
                  </a:cubicBezTo>
                  <a:cubicBezTo>
                    <a:pt x="5229" y="2037"/>
                    <a:pt x="5502" y="2037"/>
                    <a:pt x="5654" y="2189"/>
                  </a:cubicBezTo>
                  <a:close/>
                  <a:moveTo>
                    <a:pt x="7144" y="3101"/>
                  </a:moveTo>
                  <a:cubicBezTo>
                    <a:pt x="7296" y="3253"/>
                    <a:pt x="7296" y="3526"/>
                    <a:pt x="7144" y="3678"/>
                  </a:cubicBezTo>
                  <a:cubicBezTo>
                    <a:pt x="6992" y="3830"/>
                    <a:pt x="6718" y="3830"/>
                    <a:pt x="6566" y="3678"/>
                  </a:cubicBezTo>
                  <a:cubicBezTo>
                    <a:pt x="6414" y="3526"/>
                    <a:pt x="6414" y="3253"/>
                    <a:pt x="6566" y="3101"/>
                  </a:cubicBezTo>
                  <a:cubicBezTo>
                    <a:pt x="6718" y="2949"/>
                    <a:pt x="6992" y="2949"/>
                    <a:pt x="7144" y="3101"/>
                  </a:cubicBezTo>
                  <a:close/>
                  <a:moveTo>
                    <a:pt x="7964" y="4529"/>
                  </a:moveTo>
                  <a:cubicBezTo>
                    <a:pt x="8147" y="4681"/>
                    <a:pt x="8147" y="4924"/>
                    <a:pt x="7964" y="5107"/>
                  </a:cubicBezTo>
                  <a:cubicBezTo>
                    <a:pt x="7812" y="5259"/>
                    <a:pt x="7569" y="5259"/>
                    <a:pt x="7417" y="5107"/>
                  </a:cubicBezTo>
                  <a:cubicBezTo>
                    <a:pt x="7235" y="4924"/>
                    <a:pt x="7235" y="4681"/>
                    <a:pt x="7417" y="4529"/>
                  </a:cubicBezTo>
                  <a:cubicBezTo>
                    <a:pt x="7569" y="4347"/>
                    <a:pt x="7812" y="4347"/>
                    <a:pt x="7964" y="4529"/>
                  </a:cubicBezTo>
                  <a:close/>
                  <a:moveTo>
                    <a:pt x="8147" y="6171"/>
                  </a:moveTo>
                  <a:cubicBezTo>
                    <a:pt x="8329" y="6323"/>
                    <a:pt x="8329" y="6596"/>
                    <a:pt x="8147" y="6748"/>
                  </a:cubicBezTo>
                  <a:cubicBezTo>
                    <a:pt x="7995" y="6900"/>
                    <a:pt x="7752" y="6900"/>
                    <a:pt x="7569" y="6748"/>
                  </a:cubicBezTo>
                  <a:cubicBezTo>
                    <a:pt x="7417" y="6596"/>
                    <a:pt x="7417" y="6323"/>
                    <a:pt x="7569" y="6171"/>
                  </a:cubicBezTo>
                  <a:cubicBezTo>
                    <a:pt x="7752" y="6019"/>
                    <a:pt x="7995" y="6019"/>
                    <a:pt x="8147" y="6171"/>
                  </a:cubicBezTo>
                  <a:close/>
                  <a:moveTo>
                    <a:pt x="7539" y="7721"/>
                  </a:moveTo>
                  <a:cubicBezTo>
                    <a:pt x="7691" y="7873"/>
                    <a:pt x="7691" y="8146"/>
                    <a:pt x="7539" y="8298"/>
                  </a:cubicBezTo>
                  <a:cubicBezTo>
                    <a:pt x="7387" y="8450"/>
                    <a:pt x="7144" y="8450"/>
                    <a:pt x="6961" y="8298"/>
                  </a:cubicBezTo>
                  <a:cubicBezTo>
                    <a:pt x="6809" y="8146"/>
                    <a:pt x="6809" y="7873"/>
                    <a:pt x="6961" y="7721"/>
                  </a:cubicBezTo>
                  <a:cubicBezTo>
                    <a:pt x="7144" y="7569"/>
                    <a:pt x="7387" y="7569"/>
                    <a:pt x="7539" y="77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91439" y="4562310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13800" y="13162"/>
                  </a:moveTo>
                  <a:cubicBezTo>
                    <a:pt x="14043" y="13283"/>
                    <a:pt x="14347" y="13253"/>
                    <a:pt x="14560" y="13040"/>
                  </a:cubicBezTo>
                  <a:cubicBezTo>
                    <a:pt x="14803" y="12797"/>
                    <a:pt x="14803" y="12402"/>
                    <a:pt x="14560" y="12159"/>
                  </a:cubicBezTo>
                  <a:cubicBezTo>
                    <a:pt x="14317" y="11885"/>
                    <a:pt x="13891" y="11885"/>
                    <a:pt x="13648" y="12159"/>
                  </a:cubicBezTo>
                  <a:cubicBezTo>
                    <a:pt x="13496" y="12311"/>
                    <a:pt x="13435" y="12523"/>
                    <a:pt x="13466" y="12736"/>
                  </a:cubicBezTo>
                  <a:cubicBezTo>
                    <a:pt x="13253" y="12827"/>
                    <a:pt x="13040" y="12888"/>
                    <a:pt x="12797" y="12888"/>
                  </a:cubicBezTo>
                  <a:cubicBezTo>
                    <a:pt x="12371" y="12888"/>
                    <a:pt x="11976" y="12706"/>
                    <a:pt x="11672" y="12402"/>
                  </a:cubicBezTo>
                  <a:cubicBezTo>
                    <a:pt x="11368" y="12098"/>
                    <a:pt x="11186" y="11703"/>
                    <a:pt x="11186" y="11277"/>
                  </a:cubicBezTo>
                  <a:cubicBezTo>
                    <a:pt x="11186" y="10882"/>
                    <a:pt x="11368" y="10456"/>
                    <a:pt x="11672" y="10153"/>
                  </a:cubicBezTo>
                  <a:cubicBezTo>
                    <a:pt x="12189" y="9636"/>
                    <a:pt x="12919" y="9362"/>
                    <a:pt x="13618" y="9362"/>
                  </a:cubicBezTo>
                  <a:cubicBezTo>
                    <a:pt x="14317" y="9362"/>
                    <a:pt x="15016" y="9636"/>
                    <a:pt x="15563" y="10153"/>
                  </a:cubicBezTo>
                  <a:lnTo>
                    <a:pt x="15563" y="10153"/>
                  </a:lnTo>
                  <a:cubicBezTo>
                    <a:pt x="16080" y="10700"/>
                    <a:pt x="16353" y="11399"/>
                    <a:pt x="16353" y="12098"/>
                  </a:cubicBezTo>
                  <a:cubicBezTo>
                    <a:pt x="16353" y="12797"/>
                    <a:pt x="16080" y="13496"/>
                    <a:pt x="15563" y="14043"/>
                  </a:cubicBezTo>
                  <a:cubicBezTo>
                    <a:pt x="14712" y="14894"/>
                    <a:pt x="13587" y="15320"/>
                    <a:pt x="12463" y="15320"/>
                  </a:cubicBezTo>
                  <a:cubicBezTo>
                    <a:pt x="11338" y="15320"/>
                    <a:pt x="10213" y="14894"/>
                    <a:pt x="9393" y="14043"/>
                  </a:cubicBezTo>
                  <a:cubicBezTo>
                    <a:pt x="8542" y="13192"/>
                    <a:pt x="8116" y="12067"/>
                    <a:pt x="8116" y="10973"/>
                  </a:cubicBezTo>
                  <a:lnTo>
                    <a:pt x="8116" y="10973"/>
                  </a:lnTo>
                  <a:cubicBezTo>
                    <a:pt x="8116" y="9849"/>
                    <a:pt x="8542" y="8724"/>
                    <a:pt x="9393" y="7873"/>
                  </a:cubicBezTo>
                  <a:lnTo>
                    <a:pt x="12523" y="4742"/>
                  </a:lnTo>
                  <a:cubicBezTo>
                    <a:pt x="12615" y="4621"/>
                    <a:pt x="12615" y="4469"/>
                    <a:pt x="12523" y="4347"/>
                  </a:cubicBezTo>
                  <a:cubicBezTo>
                    <a:pt x="12432" y="4256"/>
                    <a:pt x="12250" y="4256"/>
                    <a:pt x="12159" y="4347"/>
                  </a:cubicBezTo>
                  <a:lnTo>
                    <a:pt x="9818" y="6687"/>
                  </a:lnTo>
                  <a:lnTo>
                    <a:pt x="9818" y="6687"/>
                  </a:lnTo>
                  <a:lnTo>
                    <a:pt x="8998" y="7508"/>
                  </a:lnTo>
                  <a:cubicBezTo>
                    <a:pt x="8146" y="8359"/>
                    <a:pt x="7052" y="8785"/>
                    <a:pt x="5928" y="8785"/>
                  </a:cubicBezTo>
                  <a:cubicBezTo>
                    <a:pt x="4803" y="8785"/>
                    <a:pt x="3678" y="8359"/>
                    <a:pt x="2827" y="7508"/>
                  </a:cubicBezTo>
                  <a:cubicBezTo>
                    <a:pt x="1976" y="6657"/>
                    <a:pt x="1551" y="5532"/>
                    <a:pt x="1551" y="4408"/>
                  </a:cubicBezTo>
                  <a:lnTo>
                    <a:pt x="1551" y="4408"/>
                  </a:lnTo>
                  <a:cubicBezTo>
                    <a:pt x="1551" y="3283"/>
                    <a:pt x="1976" y="2189"/>
                    <a:pt x="2827" y="1338"/>
                  </a:cubicBezTo>
                  <a:lnTo>
                    <a:pt x="2827" y="1338"/>
                  </a:lnTo>
                  <a:cubicBezTo>
                    <a:pt x="3374" y="791"/>
                    <a:pt x="4073" y="517"/>
                    <a:pt x="4773" y="517"/>
                  </a:cubicBezTo>
                  <a:cubicBezTo>
                    <a:pt x="5472" y="517"/>
                    <a:pt x="6171" y="791"/>
                    <a:pt x="6718" y="1338"/>
                  </a:cubicBezTo>
                  <a:lnTo>
                    <a:pt x="6718" y="1338"/>
                  </a:lnTo>
                  <a:cubicBezTo>
                    <a:pt x="7265" y="1855"/>
                    <a:pt x="7508" y="2554"/>
                    <a:pt x="7508" y="3283"/>
                  </a:cubicBezTo>
                  <a:cubicBezTo>
                    <a:pt x="7508" y="3982"/>
                    <a:pt x="7265" y="4681"/>
                    <a:pt x="6718" y="5228"/>
                  </a:cubicBezTo>
                  <a:cubicBezTo>
                    <a:pt x="6414" y="5532"/>
                    <a:pt x="5988" y="5684"/>
                    <a:pt x="5593" y="5684"/>
                  </a:cubicBezTo>
                  <a:cubicBezTo>
                    <a:pt x="5198" y="5684"/>
                    <a:pt x="4773" y="5532"/>
                    <a:pt x="4469" y="5228"/>
                  </a:cubicBezTo>
                  <a:cubicBezTo>
                    <a:pt x="4165" y="4894"/>
                    <a:pt x="4013" y="4499"/>
                    <a:pt x="4013" y="4104"/>
                  </a:cubicBezTo>
                  <a:cubicBezTo>
                    <a:pt x="4013" y="3861"/>
                    <a:pt x="4043" y="3617"/>
                    <a:pt x="4165" y="3405"/>
                  </a:cubicBezTo>
                  <a:cubicBezTo>
                    <a:pt x="4347" y="3435"/>
                    <a:pt x="4560" y="3374"/>
                    <a:pt x="4742" y="3222"/>
                  </a:cubicBezTo>
                  <a:cubicBezTo>
                    <a:pt x="4985" y="2979"/>
                    <a:pt x="4985" y="2584"/>
                    <a:pt x="4742" y="2310"/>
                  </a:cubicBezTo>
                  <a:cubicBezTo>
                    <a:pt x="4469" y="2067"/>
                    <a:pt x="4073" y="2067"/>
                    <a:pt x="3830" y="2310"/>
                  </a:cubicBezTo>
                  <a:cubicBezTo>
                    <a:pt x="3618" y="2523"/>
                    <a:pt x="3587" y="2858"/>
                    <a:pt x="3709" y="3101"/>
                  </a:cubicBezTo>
                  <a:cubicBezTo>
                    <a:pt x="3557" y="3405"/>
                    <a:pt x="3466" y="3739"/>
                    <a:pt x="3466" y="4104"/>
                  </a:cubicBezTo>
                  <a:cubicBezTo>
                    <a:pt x="3466" y="4621"/>
                    <a:pt x="3678" y="5168"/>
                    <a:pt x="4104" y="5593"/>
                  </a:cubicBezTo>
                  <a:cubicBezTo>
                    <a:pt x="4499" y="5988"/>
                    <a:pt x="5046" y="6201"/>
                    <a:pt x="5593" y="6201"/>
                  </a:cubicBezTo>
                  <a:cubicBezTo>
                    <a:pt x="6140" y="6201"/>
                    <a:pt x="6687" y="5988"/>
                    <a:pt x="7083" y="5593"/>
                  </a:cubicBezTo>
                  <a:cubicBezTo>
                    <a:pt x="7721" y="4955"/>
                    <a:pt x="8055" y="4104"/>
                    <a:pt x="8055" y="3283"/>
                  </a:cubicBezTo>
                  <a:cubicBezTo>
                    <a:pt x="8055" y="2432"/>
                    <a:pt x="7721" y="1611"/>
                    <a:pt x="7083" y="973"/>
                  </a:cubicBezTo>
                  <a:lnTo>
                    <a:pt x="7083" y="943"/>
                  </a:lnTo>
                  <a:cubicBezTo>
                    <a:pt x="6444" y="304"/>
                    <a:pt x="5624" y="0"/>
                    <a:pt x="4773" y="0"/>
                  </a:cubicBezTo>
                  <a:cubicBezTo>
                    <a:pt x="3952" y="0"/>
                    <a:pt x="3101" y="304"/>
                    <a:pt x="2462" y="943"/>
                  </a:cubicBezTo>
                  <a:lnTo>
                    <a:pt x="2462" y="943"/>
                  </a:lnTo>
                  <a:lnTo>
                    <a:pt x="2462" y="943"/>
                  </a:lnTo>
                  <a:cubicBezTo>
                    <a:pt x="1520" y="1915"/>
                    <a:pt x="1034" y="3162"/>
                    <a:pt x="1034" y="4408"/>
                  </a:cubicBezTo>
                  <a:lnTo>
                    <a:pt x="1034" y="4408"/>
                  </a:lnTo>
                  <a:cubicBezTo>
                    <a:pt x="1034" y="4651"/>
                    <a:pt x="1064" y="4924"/>
                    <a:pt x="1095" y="5168"/>
                  </a:cubicBezTo>
                  <a:cubicBezTo>
                    <a:pt x="365" y="5928"/>
                    <a:pt x="0" y="6900"/>
                    <a:pt x="0" y="7873"/>
                  </a:cubicBezTo>
                  <a:cubicBezTo>
                    <a:pt x="0" y="8846"/>
                    <a:pt x="396" y="9849"/>
                    <a:pt x="1125" y="10608"/>
                  </a:cubicBezTo>
                  <a:cubicBezTo>
                    <a:pt x="1885" y="11368"/>
                    <a:pt x="2888" y="11733"/>
                    <a:pt x="3891" y="11733"/>
                  </a:cubicBezTo>
                  <a:cubicBezTo>
                    <a:pt x="4438" y="11733"/>
                    <a:pt x="4955" y="11642"/>
                    <a:pt x="5472" y="11429"/>
                  </a:cubicBezTo>
                  <a:cubicBezTo>
                    <a:pt x="5228" y="11915"/>
                    <a:pt x="5137" y="12463"/>
                    <a:pt x="5137" y="12979"/>
                  </a:cubicBezTo>
                  <a:lnTo>
                    <a:pt x="5137" y="12979"/>
                  </a:lnTo>
                  <a:cubicBezTo>
                    <a:pt x="5137" y="13982"/>
                    <a:pt x="5502" y="14985"/>
                    <a:pt x="6262" y="15745"/>
                  </a:cubicBezTo>
                  <a:cubicBezTo>
                    <a:pt x="7022" y="16505"/>
                    <a:pt x="8025" y="16870"/>
                    <a:pt x="8998" y="16870"/>
                  </a:cubicBezTo>
                  <a:cubicBezTo>
                    <a:pt x="10001" y="16870"/>
                    <a:pt x="10973" y="16505"/>
                    <a:pt x="11703" y="15776"/>
                  </a:cubicBezTo>
                  <a:cubicBezTo>
                    <a:pt x="11946" y="15837"/>
                    <a:pt x="12219" y="15837"/>
                    <a:pt x="12463" y="15837"/>
                  </a:cubicBezTo>
                  <a:cubicBezTo>
                    <a:pt x="13709" y="15837"/>
                    <a:pt x="14985" y="15381"/>
                    <a:pt x="15928" y="14408"/>
                  </a:cubicBezTo>
                  <a:lnTo>
                    <a:pt x="15928" y="14408"/>
                  </a:lnTo>
                  <a:cubicBezTo>
                    <a:pt x="16566" y="13770"/>
                    <a:pt x="16870" y="12949"/>
                    <a:pt x="16870" y="12098"/>
                  </a:cubicBezTo>
                  <a:cubicBezTo>
                    <a:pt x="16870" y="11277"/>
                    <a:pt x="16566" y="10426"/>
                    <a:pt x="15928" y="9788"/>
                  </a:cubicBezTo>
                  <a:lnTo>
                    <a:pt x="15928" y="9788"/>
                  </a:lnTo>
                  <a:cubicBezTo>
                    <a:pt x="15289" y="9149"/>
                    <a:pt x="14438" y="8846"/>
                    <a:pt x="13618" y="8846"/>
                  </a:cubicBezTo>
                  <a:cubicBezTo>
                    <a:pt x="12767" y="8846"/>
                    <a:pt x="11916" y="9149"/>
                    <a:pt x="11277" y="9788"/>
                  </a:cubicBezTo>
                  <a:cubicBezTo>
                    <a:pt x="10882" y="10183"/>
                    <a:pt x="10669" y="10730"/>
                    <a:pt x="10669" y="11277"/>
                  </a:cubicBezTo>
                  <a:cubicBezTo>
                    <a:pt x="10669" y="11824"/>
                    <a:pt x="10882" y="12371"/>
                    <a:pt x="11277" y="12767"/>
                  </a:cubicBezTo>
                  <a:cubicBezTo>
                    <a:pt x="11703" y="13192"/>
                    <a:pt x="12250" y="13405"/>
                    <a:pt x="12797" y="13405"/>
                  </a:cubicBezTo>
                  <a:cubicBezTo>
                    <a:pt x="13131" y="13405"/>
                    <a:pt x="13496" y="13314"/>
                    <a:pt x="13800" y="13162"/>
                  </a:cubicBezTo>
                  <a:close/>
                  <a:moveTo>
                    <a:pt x="1459" y="15168"/>
                  </a:moveTo>
                  <a:lnTo>
                    <a:pt x="1459" y="13496"/>
                  </a:lnTo>
                  <a:cubicBezTo>
                    <a:pt x="1459" y="12645"/>
                    <a:pt x="1551" y="12432"/>
                    <a:pt x="1946" y="12432"/>
                  </a:cubicBezTo>
                  <a:cubicBezTo>
                    <a:pt x="2067" y="12432"/>
                    <a:pt x="2159" y="12463"/>
                    <a:pt x="2280" y="12493"/>
                  </a:cubicBezTo>
                  <a:cubicBezTo>
                    <a:pt x="2614" y="12584"/>
                    <a:pt x="3253" y="12706"/>
                    <a:pt x="4377" y="12159"/>
                  </a:cubicBez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408" y="12159"/>
                  </a:lnTo>
                  <a:lnTo>
                    <a:pt x="4408" y="12159"/>
                  </a:lnTo>
                  <a:lnTo>
                    <a:pt x="4408" y="12159"/>
                  </a:lnTo>
                  <a:lnTo>
                    <a:pt x="4408" y="12128"/>
                  </a:lnTo>
                  <a:lnTo>
                    <a:pt x="4408" y="12128"/>
                  </a:lnTo>
                  <a:cubicBezTo>
                    <a:pt x="4438" y="12128"/>
                    <a:pt x="4469" y="12128"/>
                    <a:pt x="4499" y="12128"/>
                  </a:cubicBezTo>
                  <a:lnTo>
                    <a:pt x="4499" y="12128"/>
                  </a:lnTo>
                  <a:lnTo>
                    <a:pt x="4499" y="12128"/>
                  </a:lnTo>
                  <a:lnTo>
                    <a:pt x="4499" y="12128"/>
                  </a:lnTo>
                  <a:cubicBezTo>
                    <a:pt x="4529" y="12128"/>
                    <a:pt x="4560" y="12128"/>
                    <a:pt x="4590" y="12128"/>
                  </a:cubicBez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51" y="12159"/>
                  </a:lnTo>
                  <a:cubicBezTo>
                    <a:pt x="4651" y="12189"/>
                    <a:pt x="4651" y="12189"/>
                    <a:pt x="4651" y="12189"/>
                  </a:cubicBezTo>
                  <a:lnTo>
                    <a:pt x="4651" y="12189"/>
                  </a:lnTo>
                  <a:lnTo>
                    <a:pt x="4651" y="12189"/>
                  </a:lnTo>
                  <a:lnTo>
                    <a:pt x="4681" y="12189"/>
                  </a:lnTo>
                  <a:lnTo>
                    <a:pt x="4681" y="12189"/>
                  </a:lnTo>
                  <a:lnTo>
                    <a:pt x="4681" y="12189"/>
                  </a:lnTo>
                  <a:lnTo>
                    <a:pt x="4681" y="1218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712" y="12219"/>
                  </a:lnTo>
                  <a:lnTo>
                    <a:pt x="4712" y="12219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42" y="12280"/>
                  </a:lnTo>
                  <a:lnTo>
                    <a:pt x="4742" y="12280"/>
                  </a:lnTo>
                  <a:lnTo>
                    <a:pt x="4742" y="12280"/>
                  </a:lnTo>
                  <a:cubicBezTo>
                    <a:pt x="4742" y="12311"/>
                    <a:pt x="4742" y="12341"/>
                    <a:pt x="4742" y="12402"/>
                  </a:cubicBezTo>
                  <a:lnTo>
                    <a:pt x="4742" y="12402"/>
                  </a:lnTo>
                  <a:lnTo>
                    <a:pt x="4742" y="12402"/>
                  </a:lnTo>
                  <a:lnTo>
                    <a:pt x="4742" y="12402"/>
                  </a:lnTo>
                  <a:cubicBezTo>
                    <a:pt x="4742" y="12432"/>
                    <a:pt x="4742" y="12463"/>
                    <a:pt x="4742" y="12493"/>
                  </a:cubicBez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12" y="12523"/>
                  </a:lnTo>
                  <a:lnTo>
                    <a:pt x="4712" y="12523"/>
                  </a:lnTo>
                  <a:cubicBezTo>
                    <a:pt x="4165" y="13618"/>
                    <a:pt x="4317" y="14256"/>
                    <a:pt x="4377" y="14621"/>
                  </a:cubicBezTo>
                  <a:cubicBezTo>
                    <a:pt x="4408" y="14742"/>
                    <a:pt x="4438" y="14833"/>
                    <a:pt x="4438" y="14925"/>
                  </a:cubicBezTo>
                  <a:cubicBezTo>
                    <a:pt x="4438" y="15320"/>
                    <a:pt x="4225" y="15411"/>
                    <a:pt x="3374" y="15441"/>
                  </a:cubicBezTo>
                  <a:lnTo>
                    <a:pt x="1703" y="15441"/>
                  </a:lnTo>
                  <a:cubicBezTo>
                    <a:pt x="1551" y="15441"/>
                    <a:pt x="1459" y="15320"/>
                    <a:pt x="1459" y="15168"/>
                  </a:cubicBezTo>
                  <a:close/>
                  <a:moveTo>
                    <a:pt x="3982" y="12888"/>
                  </a:moveTo>
                  <a:cubicBezTo>
                    <a:pt x="3678" y="13800"/>
                    <a:pt x="3800" y="14378"/>
                    <a:pt x="3891" y="14712"/>
                  </a:cubicBezTo>
                  <a:cubicBezTo>
                    <a:pt x="3891" y="14803"/>
                    <a:pt x="3921" y="14894"/>
                    <a:pt x="3921" y="14925"/>
                  </a:cubicBezTo>
                  <a:cubicBezTo>
                    <a:pt x="3921" y="14925"/>
                    <a:pt x="3800" y="14894"/>
                    <a:pt x="3374" y="14894"/>
                  </a:cubicBezTo>
                  <a:lnTo>
                    <a:pt x="1976" y="14894"/>
                  </a:lnTo>
                  <a:lnTo>
                    <a:pt x="1976" y="13496"/>
                  </a:lnTo>
                  <a:cubicBezTo>
                    <a:pt x="1976" y="13071"/>
                    <a:pt x="1946" y="12949"/>
                    <a:pt x="1946" y="12949"/>
                  </a:cubicBezTo>
                  <a:cubicBezTo>
                    <a:pt x="2007" y="12949"/>
                    <a:pt x="2067" y="12979"/>
                    <a:pt x="2159" y="13010"/>
                  </a:cubicBezTo>
                  <a:cubicBezTo>
                    <a:pt x="2493" y="13071"/>
                    <a:pt x="3070" y="13222"/>
                    <a:pt x="3982" y="12888"/>
                  </a:cubicBezTo>
                  <a:close/>
                  <a:moveTo>
                    <a:pt x="1247" y="5806"/>
                  </a:moveTo>
                  <a:cubicBezTo>
                    <a:pt x="1459" y="6566"/>
                    <a:pt x="1855" y="7265"/>
                    <a:pt x="2462" y="7873"/>
                  </a:cubicBezTo>
                  <a:cubicBezTo>
                    <a:pt x="3405" y="8815"/>
                    <a:pt x="4651" y="9301"/>
                    <a:pt x="5928" y="9301"/>
                  </a:cubicBezTo>
                  <a:cubicBezTo>
                    <a:pt x="6444" y="9301"/>
                    <a:pt x="6961" y="9210"/>
                    <a:pt x="7447" y="9058"/>
                  </a:cubicBezTo>
                  <a:lnTo>
                    <a:pt x="6262" y="10244"/>
                  </a:lnTo>
                  <a:cubicBezTo>
                    <a:pt x="5624" y="10882"/>
                    <a:pt x="4742" y="11216"/>
                    <a:pt x="3891" y="11216"/>
                  </a:cubicBezTo>
                  <a:cubicBezTo>
                    <a:pt x="3040" y="11216"/>
                    <a:pt x="2159" y="10882"/>
                    <a:pt x="1520" y="10244"/>
                  </a:cubicBezTo>
                  <a:cubicBezTo>
                    <a:pt x="851" y="9575"/>
                    <a:pt x="517" y="8724"/>
                    <a:pt x="517" y="7873"/>
                  </a:cubicBezTo>
                  <a:cubicBezTo>
                    <a:pt x="517" y="7143"/>
                    <a:pt x="760" y="6414"/>
                    <a:pt x="1247" y="5806"/>
                  </a:cubicBezTo>
                  <a:close/>
                  <a:moveTo>
                    <a:pt x="7812" y="9423"/>
                  </a:moveTo>
                  <a:cubicBezTo>
                    <a:pt x="7660" y="9909"/>
                    <a:pt x="7569" y="10426"/>
                    <a:pt x="7569" y="10973"/>
                  </a:cubicBezTo>
                  <a:lnTo>
                    <a:pt x="7569" y="10973"/>
                  </a:lnTo>
                  <a:cubicBezTo>
                    <a:pt x="7569" y="12219"/>
                    <a:pt x="8055" y="13466"/>
                    <a:pt x="8998" y="14408"/>
                  </a:cubicBezTo>
                  <a:cubicBezTo>
                    <a:pt x="9605" y="15016"/>
                    <a:pt x="10305" y="15411"/>
                    <a:pt x="11064" y="15654"/>
                  </a:cubicBezTo>
                  <a:cubicBezTo>
                    <a:pt x="10487" y="16110"/>
                    <a:pt x="9757" y="16353"/>
                    <a:pt x="9028" y="16353"/>
                  </a:cubicBezTo>
                  <a:cubicBezTo>
                    <a:pt x="8146" y="16353"/>
                    <a:pt x="7295" y="16019"/>
                    <a:pt x="6627" y="15350"/>
                  </a:cubicBezTo>
                  <a:cubicBezTo>
                    <a:pt x="5988" y="14712"/>
                    <a:pt x="5654" y="13861"/>
                    <a:pt x="5654" y="12979"/>
                  </a:cubicBezTo>
                  <a:lnTo>
                    <a:pt x="5654" y="12979"/>
                  </a:lnTo>
                  <a:cubicBezTo>
                    <a:pt x="5654" y="12128"/>
                    <a:pt x="5988" y="11277"/>
                    <a:pt x="6627" y="10608"/>
                  </a:cubicBezTo>
                  <a:close/>
                  <a:moveTo>
                    <a:pt x="2189" y="5654"/>
                  </a:moveTo>
                  <a:cubicBezTo>
                    <a:pt x="2037" y="5502"/>
                    <a:pt x="2037" y="5259"/>
                    <a:pt x="2189" y="5076"/>
                  </a:cubicBezTo>
                  <a:cubicBezTo>
                    <a:pt x="2371" y="4924"/>
                    <a:pt x="2614" y="4924"/>
                    <a:pt x="2766" y="5076"/>
                  </a:cubicBezTo>
                  <a:cubicBezTo>
                    <a:pt x="2949" y="5259"/>
                    <a:pt x="2949" y="5502"/>
                    <a:pt x="2766" y="5654"/>
                  </a:cubicBezTo>
                  <a:cubicBezTo>
                    <a:pt x="2614" y="5836"/>
                    <a:pt x="2371" y="5836"/>
                    <a:pt x="2189" y="5654"/>
                  </a:cubicBezTo>
                  <a:close/>
                  <a:moveTo>
                    <a:pt x="3101" y="7143"/>
                  </a:moveTo>
                  <a:cubicBezTo>
                    <a:pt x="2949" y="6991"/>
                    <a:pt x="2949" y="6748"/>
                    <a:pt x="3101" y="6566"/>
                  </a:cubicBezTo>
                  <a:cubicBezTo>
                    <a:pt x="3253" y="6414"/>
                    <a:pt x="3526" y="6414"/>
                    <a:pt x="3678" y="6566"/>
                  </a:cubicBezTo>
                  <a:cubicBezTo>
                    <a:pt x="3830" y="6748"/>
                    <a:pt x="3830" y="6991"/>
                    <a:pt x="3678" y="7143"/>
                  </a:cubicBezTo>
                  <a:cubicBezTo>
                    <a:pt x="3526" y="7326"/>
                    <a:pt x="3253" y="7326"/>
                    <a:pt x="3101" y="7143"/>
                  </a:cubicBezTo>
                  <a:close/>
                  <a:moveTo>
                    <a:pt x="4529" y="7994"/>
                  </a:moveTo>
                  <a:cubicBezTo>
                    <a:pt x="4377" y="7842"/>
                    <a:pt x="4377" y="7569"/>
                    <a:pt x="4529" y="7417"/>
                  </a:cubicBezTo>
                  <a:cubicBezTo>
                    <a:pt x="4681" y="7265"/>
                    <a:pt x="4955" y="7265"/>
                    <a:pt x="5107" y="7417"/>
                  </a:cubicBezTo>
                  <a:cubicBezTo>
                    <a:pt x="5259" y="7569"/>
                    <a:pt x="5259" y="7842"/>
                    <a:pt x="5107" y="7994"/>
                  </a:cubicBezTo>
                  <a:cubicBezTo>
                    <a:pt x="4955" y="8146"/>
                    <a:pt x="4681" y="8146"/>
                    <a:pt x="4529" y="7994"/>
                  </a:cubicBezTo>
                  <a:close/>
                  <a:moveTo>
                    <a:pt x="6171" y="8177"/>
                  </a:moveTo>
                  <a:cubicBezTo>
                    <a:pt x="6019" y="7994"/>
                    <a:pt x="6019" y="7751"/>
                    <a:pt x="6171" y="7599"/>
                  </a:cubicBezTo>
                  <a:cubicBezTo>
                    <a:pt x="6323" y="7447"/>
                    <a:pt x="6596" y="7447"/>
                    <a:pt x="6748" y="7599"/>
                  </a:cubicBezTo>
                  <a:cubicBezTo>
                    <a:pt x="6900" y="7751"/>
                    <a:pt x="6900" y="7994"/>
                    <a:pt x="6748" y="8177"/>
                  </a:cubicBezTo>
                  <a:cubicBezTo>
                    <a:pt x="6596" y="8329"/>
                    <a:pt x="6323" y="8329"/>
                    <a:pt x="6171" y="8177"/>
                  </a:cubicBezTo>
                  <a:close/>
                  <a:moveTo>
                    <a:pt x="7721" y="7569"/>
                  </a:moveTo>
                  <a:cubicBezTo>
                    <a:pt x="7569" y="7387"/>
                    <a:pt x="7569" y="7143"/>
                    <a:pt x="7721" y="6991"/>
                  </a:cubicBezTo>
                  <a:cubicBezTo>
                    <a:pt x="7873" y="6809"/>
                    <a:pt x="8146" y="6809"/>
                    <a:pt x="8298" y="6991"/>
                  </a:cubicBezTo>
                  <a:cubicBezTo>
                    <a:pt x="8450" y="7143"/>
                    <a:pt x="8450" y="7387"/>
                    <a:pt x="8298" y="7569"/>
                  </a:cubicBezTo>
                  <a:cubicBezTo>
                    <a:pt x="8146" y="7721"/>
                    <a:pt x="7873" y="7721"/>
                    <a:pt x="7721" y="7569"/>
                  </a:cubicBezTo>
                  <a:close/>
                  <a:moveTo>
                    <a:pt x="11216" y="14681"/>
                  </a:moveTo>
                  <a:cubicBezTo>
                    <a:pt x="11064" y="14499"/>
                    <a:pt x="11064" y="14256"/>
                    <a:pt x="11216" y="14104"/>
                  </a:cubicBezTo>
                  <a:cubicBezTo>
                    <a:pt x="11368" y="13952"/>
                    <a:pt x="11642" y="13952"/>
                    <a:pt x="11794" y="14104"/>
                  </a:cubicBezTo>
                  <a:cubicBezTo>
                    <a:pt x="11946" y="14256"/>
                    <a:pt x="11946" y="14499"/>
                    <a:pt x="11794" y="14681"/>
                  </a:cubicBezTo>
                  <a:cubicBezTo>
                    <a:pt x="11642" y="14833"/>
                    <a:pt x="11368" y="14833"/>
                    <a:pt x="11216" y="14681"/>
                  </a:cubicBezTo>
                  <a:close/>
                  <a:moveTo>
                    <a:pt x="9727" y="13770"/>
                  </a:moveTo>
                  <a:cubicBezTo>
                    <a:pt x="9575" y="13618"/>
                    <a:pt x="9575" y="13344"/>
                    <a:pt x="9727" y="13192"/>
                  </a:cubicBezTo>
                  <a:cubicBezTo>
                    <a:pt x="9879" y="13040"/>
                    <a:pt x="10153" y="13040"/>
                    <a:pt x="10305" y="13192"/>
                  </a:cubicBezTo>
                  <a:cubicBezTo>
                    <a:pt x="10457" y="13344"/>
                    <a:pt x="10457" y="13618"/>
                    <a:pt x="10305" y="13770"/>
                  </a:cubicBezTo>
                  <a:cubicBezTo>
                    <a:pt x="10153" y="13922"/>
                    <a:pt x="9879" y="13922"/>
                    <a:pt x="9727" y="13770"/>
                  </a:cubicBezTo>
                  <a:close/>
                  <a:moveTo>
                    <a:pt x="8906" y="12341"/>
                  </a:moveTo>
                  <a:cubicBezTo>
                    <a:pt x="8724" y="12189"/>
                    <a:pt x="8724" y="11946"/>
                    <a:pt x="8906" y="11764"/>
                  </a:cubicBezTo>
                  <a:cubicBezTo>
                    <a:pt x="9058" y="11612"/>
                    <a:pt x="9301" y="11612"/>
                    <a:pt x="9453" y="11764"/>
                  </a:cubicBezTo>
                  <a:cubicBezTo>
                    <a:pt x="9636" y="11946"/>
                    <a:pt x="9636" y="12189"/>
                    <a:pt x="9453" y="12341"/>
                  </a:cubicBezTo>
                  <a:cubicBezTo>
                    <a:pt x="9301" y="12523"/>
                    <a:pt x="9058" y="12523"/>
                    <a:pt x="8906" y="12341"/>
                  </a:cubicBezTo>
                  <a:close/>
                  <a:moveTo>
                    <a:pt x="8724" y="10700"/>
                  </a:moveTo>
                  <a:cubicBezTo>
                    <a:pt x="8542" y="10548"/>
                    <a:pt x="8542" y="10274"/>
                    <a:pt x="8724" y="10122"/>
                  </a:cubicBezTo>
                  <a:cubicBezTo>
                    <a:pt x="8876" y="9970"/>
                    <a:pt x="9119" y="9970"/>
                    <a:pt x="9301" y="10122"/>
                  </a:cubicBezTo>
                  <a:cubicBezTo>
                    <a:pt x="9453" y="10274"/>
                    <a:pt x="9453" y="10548"/>
                    <a:pt x="9301" y="10700"/>
                  </a:cubicBezTo>
                  <a:cubicBezTo>
                    <a:pt x="9119" y="10852"/>
                    <a:pt x="8876" y="10852"/>
                    <a:pt x="8724" y="10700"/>
                  </a:cubicBezTo>
                  <a:close/>
                  <a:moveTo>
                    <a:pt x="9332" y="9149"/>
                  </a:moveTo>
                  <a:cubicBezTo>
                    <a:pt x="9180" y="8998"/>
                    <a:pt x="9180" y="8724"/>
                    <a:pt x="9332" y="8572"/>
                  </a:cubicBezTo>
                  <a:cubicBezTo>
                    <a:pt x="9484" y="8420"/>
                    <a:pt x="9727" y="8420"/>
                    <a:pt x="9909" y="8572"/>
                  </a:cubicBezTo>
                  <a:cubicBezTo>
                    <a:pt x="10061" y="8724"/>
                    <a:pt x="10061" y="8998"/>
                    <a:pt x="9909" y="9149"/>
                  </a:cubicBezTo>
                  <a:cubicBezTo>
                    <a:pt x="9727" y="9301"/>
                    <a:pt x="9484" y="9301"/>
                    <a:pt x="9332" y="91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8567328" y="4562310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3071" y="13162"/>
                  </a:moveTo>
                  <a:cubicBezTo>
                    <a:pt x="2827" y="13283"/>
                    <a:pt x="2524" y="13253"/>
                    <a:pt x="2311" y="13040"/>
                  </a:cubicBezTo>
                  <a:cubicBezTo>
                    <a:pt x="2068" y="12797"/>
                    <a:pt x="2068" y="12402"/>
                    <a:pt x="2311" y="12159"/>
                  </a:cubicBezTo>
                  <a:cubicBezTo>
                    <a:pt x="2554" y="11885"/>
                    <a:pt x="2979" y="11885"/>
                    <a:pt x="3223" y="12159"/>
                  </a:cubicBezTo>
                  <a:cubicBezTo>
                    <a:pt x="3375" y="12311"/>
                    <a:pt x="3435" y="12523"/>
                    <a:pt x="3405" y="12736"/>
                  </a:cubicBezTo>
                  <a:cubicBezTo>
                    <a:pt x="3618" y="12827"/>
                    <a:pt x="3831" y="12888"/>
                    <a:pt x="4074" y="12888"/>
                  </a:cubicBezTo>
                  <a:cubicBezTo>
                    <a:pt x="4499" y="12888"/>
                    <a:pt x="4894" y="12706"/>
                    <a:pt x="5198" y="12402"/>
                  </a:cubicBezTo>
                  <a:cubicBezTo>
                    <a:pt x="5502" y="12098"/>
                    <a:pt x="5685" y="11703"/>
                    <a:pt x="5685" y="11277"/>
                  </a:cubicBezTo>
                  <a:cubicBezTo>
                    <a:pt x="5685" y="10882"/>
                    <a:pt x="5502" y="10456"/>
                    <a:pt x="5198" y="10153"/>
                  </a:cubicBezTo>
                  <a:cubicBezTo>
                    <a:pt x="4682" y="9636"/>
                    <a:pt x="3952" y="9362"/>
                    <a:pt x="3253" y="9362"/>
                  </a:cubicBezTo>
                  <a:cubicBezTo>
                    <a:pt x="2554" y="9362"/>
                    <a:pt x="1855" y="9636"/>
                    <a:pt x="1308" y="10153"/>
                  </a:cubicBezTo>
                  <a:lnTo>
                    <a:pt x="1308" y="10153"/>
                  </a:lnTo>
                  <a:cubicBezTo>
                    <a:pt x="791" y="10700"/>
                    <a:pt x="517" y="11399"/>
                    <a:pt x="517" y="12098"/>
                  </a:cubicBezTo>
                  <a:cubicBezTo>
                    <a:pt x="517" y="12797"/>
                    <a:pt x="791" y="13496"/>
                    <a:pt x="1308" y="14043"/>
                  </a:cubicBezTo>
                  <a:cubicBezTo>
                    <a:pt x="2159" y="14894"/>
                    <a:pt x="3283" y="15320"/>
                    <a:pt x="4408" y="15320"/>
                  </a:cubicBezTo>
                  <a:cubicBezTo>
                    <a:pt x="5533" y="15320"/>
                    <a:pt x="6657" y="14894"/>
                    <a:pt x="7478" y="14043"/>
                  </a:cubicBezTo>
                  <a:cubicBezTo>
                    <a:pt x="8329" y="13192"/>
                    <a:pt x="8755" y="12067"/>
                    <a:pt x="8755" y="10973"/>
                  </a:cubicBezTo>
                  <a:lnTo>
                    <a:pt x="8755" y="10973"/>
                  </a:lnTo>
                  <a:cubicBezTo>
                    <a:pt x="8755" y="9849"/>
                    <a:pt x="8329" y="8724"/>
                    <a:pt x="7478" y="7873"/>
                  </a:cubicBezTo>
                  <a:lnTo>
                    <a:pt x="7113" y="7478"/>
                  </a:lnTo>
                  <a:lnTo>
                    <a:pt x="4347" y="4742"/>
                  </a:lnTo>
                  <a:cubicBezTo>
                    <a:pt x="4256" y="4621"/>
                    <a:pt x="4256" y="4469"/>
                    <a:pt x="4347" y="4347"/>
                  </a:cubicBezTo>
                  <a:cubicBezTo>
                    <a:pt x="4438" y="4256"/>
                    <a:pt x="4621" y="4256"/>
                    <a:pt x="4712" y="4347"/>
                  </a:cubicBezTo>
                  <a:lnTo>
                    <a:pt x="7053" y="6687"/>
                  </a:lnTo>
                  <a:lnTo>
                    <a:pt x="7053" y="6687"/>
                  </a:lnTo>
                  <a:lnTo>
                    <a:pt x="7873" y="7508"/>
                  </a:lnTo>
                  <a:cubicBezTo>
                    <a:pt x="8724" y="8359"/>
                    <a:pt x="9819" y="8785"/>
                    <a:pt x="10943" y="8785"/>
                  </a:cubicBezTo>
                  <a:cubicBezTo>
                    <a:pt x="12068" y="8785"/>
                    <a:pt x="13192" y="8359"/>
                    <a:pt x="14044" y="7508"/>
                  </a:cubicBezTo>
                  <a:cubicBezTo>
                    <a:pt x="14895" y="6657"/>
                    <a:pt x="15320" y="5532"/>
                    <a:pt x="15320" y="4408"/>
                  </a:cubicBezTo>
                  <a:lnTo>
                    <a:pt x="15320" y="4408"/>
                  </a:lnTo>
                  <a:cubicBezTo>
                    <a:pt x="15320" y="3283"/>
                    <a:pt x="14895" y="2189"/>
                    <a:pt x="14044" y="1338"/>
                  </a:cubicBezTo>
                  <a:lnTo>
                    <a:pt x="14044" y="1338"/>
                  </a:lnTo>
                  <a:cubicBezTo>
                    <a:pt x="13496" y="791"/>
                    <a:pt x="12797" y="517"/>
                    <a:pt x="12098" y="517"/>
                  </a:cubicBezTo>
                  <a:cubicBezTo>
                    <a:pt x="11399" y="517"/>
                    <a:pt x="10700" y="791"/>
                    <a:pt x="10153" y="1338"/>
                  </a:cubicBezTo>
                  <a:lnTo>
                    <a:pt x="10153" y="1338"/>
                  </a:lnTo>
                  <a:cubicBezTo>
                    <a:pt x="9606" y="1855"/>
                    <a:pt x="9363" y="2554"/>
                    <a:pt x="9363" y="3283"/>
                  </a:cubicBezTo>
                  <a:cubicBezTo>
                    <a:pt x="9363" y="3982"/>
                    <a:pt x="9606" y="4681"/>
                    <a:pt x="10153" y="5228"/>
                  </a:cubicBezTo>
                  <a:cubicBezTo>
                    <a:pt x="10457" y="5532"/>
                    <a:pt x="10882" y="5684"/>
                    <a:pt x="11278" y="5684"/>
                  </a:cubicBezTo>
                  <a:cubicBezTo>
                    <a:pt x="11673" y="5684"/>
                    <a:pt x="12098" y="5532"/>
                    <a:pt x="12402" y="5228"/>
                  </a:cubicBezTo>
                  <a:cubicBezTo>
                    <a:pt x="12706" y="4894"/>
                    <a:pt x="12858" y="4499"/>
                    <a:pt x="12858" y="4104"/>
                  </a:cubicBezTo>
                  <a:cubicBezTo>
                    <a:pt x="12858" y="3861"/>
                    <a:pt x="12828" y="3617"/>
                    <a:pt x="12706" y="3405"/>
                  </a:cubicBezTo>
                  <a:cubicBezTo>
                    <a:pt x="12524" y="3435"/>
                    <a:pt x="12311" y="3374"/>
                    <a:pt x="12129" y="3222"/>
                  </a:cubicBezTo>
                  <a:cubicBezTo>
                    <a:pt x="11885" y="2979"/>
                    <a:pt x="11885" y="2584"/>
                    <a:pt x="12129" y="2341"/>
                  </a:cubicBezTo>
                  <a:cubicBezTo>
                    <a:pt x="12402" y="2067"/>
                    <a:pt x="12797" y="2067"/>
                    <a:pt x="13040" y="2341"/>
                  </a:cubicBezTo>
                  <a:cubicBezTo>
                    <a:pt x="13253" y="2523"/>
                    <a:pt x="13284" y="2858"/>
                    <a:pt x="13162" y="3101"/>
                  </a:cubicBezTo>
                  <a:cubicBezTo>
                    <a:pt x="13314" y="3405"/>
                    <a:pt x="13405" y="3739"/>
                    <a:pt x="13405" y="4104"/>
                  </a:cubicBezTo>
                  <a:cubicBezTo>
                    <a:pt x="13405" y="4621"/>
                    <a:pt x="13192" y="5168"/>
                    <a:pt x="12767" y="5593"/>
                  </a:cubicBezTo>
                  <a:cubicBezTo>
                    <a:pt x="12372" y="5988"/>
                    <a:pt x="11825" y="6201"/>
                    <a:pt x="11278" y="6201"/>
                  </a:cubicBezTo>
                  <a:cubicBezTo>
                    <a:pt x="10730" y="6201"/>
                    <a:pt x="10183" y="5988"/>
                    <a:pt x="9788" y="5593"/>
                  </a:cubicBezTo>
                  <a:cubicBezTo>
                    <a:pt x="9150" y="4955"/>
                    <a:pt x="8815" y="4104"/>
                    <a:pt x="8815" y="3283"/>
                  </a:cubicBezTo>
                  <a:cubicBezTo>
                    <a:pt x="8815" y="2432"/>
                    <a:pt x="9150" y="1611"/>
                    <a:pt x="9788" y="973"/>
                  </a:cubicBezTo>
                  <a:lnTo>
                    <a:pt x="9788" y="943"/>
                  </a:lnTo>
                  <a:cubicBezTo>
                    <a:pt x="10426" y="304"/>
                    <a:pt x="11247" y="0"/>
                    <a:pt x="12098" y="0"/>
                  </a:cubicBezTo>
                  <a:cubicBezTo>
                    <a:pt x="12919" y="0"/>
                    <a:pt x="13770" y="304"/>
                    <a:pt x="14408" y="943"/>
                  </a:cubicBezTo>
                  <a:lnTo>
                    <a:pt x="14408" y="943"/>
                  </a:lnTo>
                  <a:lnTo>
                    <a:pt x="14408" y="943"/>
                  </a:lnTo>
                  <a:cubicBezTo>
                    <a:pt x="15351" y="1915"/>
                    <a:pt x="15837" y="3162"/>
                    <a:pt x="15837" y="4408"/>
                  </a:cubicBezTo>
                  <a:lnTo>
                    <a:pt x="15837" y="4408"/>
                  </a:lnTo>
                  <a:cubicBezTo>
                    <a:pt x="15837" y="4651"/>
                    <a:pt x="15806" y="4924"/>
                    <a:pt x="15776" y="5168"/>
                  </a:cubicBezTo>
                  <a:cubicBezTo>
                    <a:pt x="16506" y="5928"/>
                    <a:pt x="16870" y="6900"/>
                    <a:pt x="16870" y="7873"/>
                  </a:cubicBezTo>
                  <a:cubicBezTo>
                    <a:pt x="16870" y="8846"/>
                    <a:pt x="16475" y="9849"/>
                    <a:pt x="15746" y="10608"/>
                  </a:cubicBezTo>
                  <a:cubicBezTo>
                    <a:pt x="14986" y="11368"/>
                    <a:pt x="13983" y="11733"/>
                    <a:pt x="12980" y="11733"/>
                  </a:cubicBezTo>
                  <a:cubicBezTo>
                    <a:pt x="12433" y="11733"/>
                    <a:pt x="11916" y="11642"/>
                    <a:pt x="11399" y="11429"/>
                  </a:cubicBezTo>
                  <a:cubicBezTo>
                    <a:pt x="11642" y="11915"/>
                    <a:pt x="11733" y="12463"/>
                    <a:pt x="11733" y="12979"/>
                  </a:cubicBezTo>
                  <a:lnTo>
                    <a:pt x="11733" y="12979"/>
                  </a:lnTo>
                  <a:cubicBezTo>
                    <a:pt x="11733" y="13982"/>
                    <a:pt x="11369" y="14985"/>
                    <a:pt x="10609" y="15745"/>
                  </a:cubicBezTo>
                  <a:cubicBezTo>
                    <a:pt x="9849" y="16505"/>
                    <a:pt x="8846" y="16870"/>
                    <a:pt x="7843" y="16870"/>
                  </a:cubicBezTo>
                  <a:cubicBezTo>
                    <a:pt x="6870" y="16870"/>
                    <a:pt x="5897" y="16505"/>
                    <a:pt x="5168" y="15776"/>
                  </a:cubicBezTo>
                  <a:cubicBezTo>
                    <a:pt x="4894" y="15837"/>
                    <a:pt x="4651" y="15837"/>
                    <a:pt x="4408" y="15837"/>
                  </a:cubicBezTo>
                  <a:cubicBezTo>
                    <a:pt x="3162" y="15837"/>
                    <a:pt x="1885" y="15381"/>
                    <a:pt x="943" y="14408"/>
                  </a:cubicBezTo>
                  <a:lnTo>
                    <a:pt x="943" y="14408"/>
                  </a:lnTo>
                  <a:cubicBezTo>
                    <a:pt x="305" y="13770"/>
                    <a:pt x="1" y="12949"/>
                    <a:pt x="1" y="12098"/>
                  </a:cubicBezTo>
                  <a:cubicBezTo>
                    <a:pt x="1" y="11277"/>
                    <a:pt x="305" y="10426"/>
                    <a:pt x="943" y="9788"/>
                  </a:cubicBezTo>
                  <a:lnTo>
                    <a:pt x="943" y="9788"/>
                  </a:lnTo>
                  <a:cubicBezTo>
                    <a:pt x="1581" y="9149"/>
                    <a:pt x="2432" y="8815"/>
                    <a:pt x="3253" y="8815"/>
                  </a:cubicBezTo>
                  <a:cubicBezTo>
                    <a:pt x="4104" y="8815"/>
                    <a:pt x="4955" y="9149"/>
                    <a:pt x="5594" y="9788"/>
                  </a:cubicBezTo>
                  <a:cubicBezTo>
                    <a:pt x="5989" y="10183"/>
                    <a:pt x="6201" y="10730"/>
                    <a:pt x="6201" y="11277"/>
                  </a:cubicBezTo>
                  <a:cubicBezTo>
                    <a:pt x="6201" y="11824"/>
                    <a:pt x="5989" y="12371"/>
                    <a:pt x="5594" y="12767"/>
                  </a:cubicBezTo>
                  <a:cubicBezTo>
                    <a:pt x="5168" y="13192"/>
                    <a:pt x="4621" y="13405"/>
                    <a:pt x="4074" y="13405"/>
                  </a:cubicBezTo>
                  <a:cubicBezTo>
                    <a:pt x="3739" y="13405"/>
                    <a:pt x="3405" y="13314"/>
                    <a:pt x="3071" y="13162"/>
                  </a:cubicBezTo>
                  <a:close/>
                  <a:moveTo>
                    <a:pt x="14682" y="5654"/>
                  </a:moveTo>
                  <a:cubicBezTo>
                    <a:pt x="14834" y="5502"/>
                    <a:pt x="14834" y="5259"/>
                    <a:pt x="14682" y="5076"/>
                  </a:cubicBezTo>
                  <a:cubicBezTo>
                    <a:pt x="14499" y="4924"/>
                    <a:pt x="14256" y="4924"/>
                    <a:pt x="14104" y="5076"/>
                  </a:cubicBezTo>
                  <a:cubicBezTo>
                    <a:pt x="13922" y="5259"/>
                    <a:pt x="13922" y="5502"/>
                    <a:pt x="14104" y="5654"/>
                  </a:cubicBezTo>
                  <a:cubicBezTo>
                    <a:pt x="14256" y="5836"/>
                    <a:pt x="14499" y="5836"/>
                    <a:pt x="14682" y="5654"/>
                  </a:cubicBezTo>
                  <a:close/>
                  <a:moveTo>
                    <a:pt x="13770" y="7143"/>
                  </a:moveTo>
                  <a:cubicBezTo>
                    <a:pt x="13922" y="6991"/>
                    <a:pt x="13922" y="6748"/>
                    <a:pt x="13770" y="6566"/>
                  </a:cubicBezTo>
                  <a:cubicBezTo>
                    <a:pt x="13618" y="6414"/>
                    <a:pt x="13344" y="6414"/>
                    <a:pt x="13192" y="6566"/>
                  </a:cubicBezTo>
                  <a:cubicBezTo>
                    <a:pt x="13040" y="6748"/>
                    <a:pt x="13040" y="6991"/>
                    <a:pt x="13192" y="7143"/>
                  </a:cubicBezTo>
                  <a:cubicBezTo>
                    <a:pt x="13344" y="7326"/>
                    <a:pt x="13618" y="7326"/>
                    <a:pt x="13770" y="7143"/>
                  </a:cubicBezTo>
                  <a:close/>
                  <a:moveTo>
                    <a:pt x="12341" y="7994"/>
                  </a:moveTo>
                  <a:cubicBezTo>
                    <a:pt x="12493" y="7842"/>
                    <a:pt x="12493" y="7569"/>
                    <a:pt x="12341" y="7417"/>
                  </a:cubicBezTo>
                  <a:cubicBezTo>
                    <a:pt x="12189" y="7265"/>
                    <a:pt x="11916" y="7265"/>
                    <a:pt x="11764" y="7417"/>
                  </a:cubicBezTo>
                  <a:cubicBezTo>
                    <a:pt x="11612" y="7569"/>
                    <a:pt x="11612" y="7842"/>
                    <a:pt x="11764" y="7994"/>
                  </a:cubicBezTo>
                  <a:cubicBezTo>
                    <a:pt x="11916" y="8146"/>
                    <a:pt x="12189" y="8146"/>
                    <a:pt x="12341" y="7994"/>
                  </a:cubicBezTo>
                  <a:close/>
                  <a:moveTo>
                    <a:pt x="10700" y="8177"/>
                  </a:moveTo>
                  <a:cubicBezTo>
                    <a:pt x="10852" y="7994"/>
                    <a:pt x="10852" y="7751"/>
                    <a:pt x="10700" y="7599"/>
                  </a:cubicBezTo>
                  <a:cubicBezTo>
                    <a:pt x="10548" y="7447"/>
                    <a:pt x="10274" y="7447"/>
                    <a:pt x="10122" y="7599"/>
                  </a:cubicBezTo>
                  <a:cubicBezTo>
                    <a:pt x="9970" y="7751"/>
                    <a:pt x="9970" y="7994"/>
                    <a:pt x="10122" y="8177"/>
                  </a:cubicBezTo>
                  <a:cubicBezTo>
                    <a:pt x="10274" y="8329"/>
                    <a:pt x="10548" y="8329"/>
                    <a:pt x="10700" y="8177"/>
                  </a:cubicBezTo>
                  <a:close/>
                  <a:moveTo>
                    <a:pt x="9150" y="7569"/>
                  </a:moveTo>
                  <a:cubicBezTo>
                    <a:pt x="9302" y="7387"/>
                    <a:pt x="9302" y="7143"/>
                    <a:pt x="9150" y="6991"/>
                  </a:cubicBezTo>
                  <a:cubicBezTo>
                    <a:pt x="8998" y="6809"/>
                    <a:pt x="8724" y="6809"/>
                    <a:pt x="8572" y="6991"/>
                  </a:cubicBezTo>
                  <a:cubicBezTo>
                    <a:pt x="8420" y="7143"/>
                    <a:pt x="8420" y="7387"/>
                    <a:pt x="8572" y="7569"/>
                  </a:cubicBezTo>
                  <a:cubicBezTo>
                    <a:pt x="8724" y="7721"/>
                    <a:pt x="8998" y="7721"/>
                    <a:pt x="9150" y="7569"/>
                  </a:cubicBezTo>
                  <a:close/>
                  <a:moveTo>
                    <a:pt x="14895" y="14894"/>
                  </a:moveTo>
                  <a:lnTo>
                    <a:pt x="14895" y="13496"/>
                  </a:lnTo>
                  <a:cubicBezTo>
                    <a:pt x="14895" y="13071"/>
                    <a:pt x="14925" y="12949"/>
                    <a:pt x="14925" y="12949"/>
                  </a:cubicBezTo>
                  <a:cubicBezTo>
                    <a:pt x="14864" y="12949"/>
                    <a:pt x="14803" y="12979"/>
                    <a:pt x="14712" y="13010"/>
                  </a:cubicBezTo>
                  <a:cubicBezTo>
                    <a:pt x="14378" y="13071"/>
                    <a:pt x="13800" y="13222"/>
                    <a:pt x="12888" y="12888"/>
                  </a:cubicBezTo>
                  <a:cubicBezTo>
                    <a:pt x="13192" y="13800"/>
                    <a:pt x="13071" y="14378"/>
                    <a:pt x="12980" y="14712"/>
                  </a:cubicBezTo>
                  <a:cubicBezTo>
                    <a:pt x="12980" y="14803"/>
                    <a:pt x="12949" y="14894"/>
                    <a:pt x="12949" y="14925"/>
                  </a:cubicBezTo>
                  <a:cubicBezTo>
                    <a:pt x="12949" y="14925"/>
                    <a:pt x="13071" y="14894"/>
                    <a:pt x="13496" y="14894"/>
                  </a:cubicBezTo>
                  <a:close/>
                  <a:moveTo>
                    <a:pt x="12129" y="12402"/>
                  </a:moveTo>
                  <a:lnTo>
                    <a:pt x="12129" y="12402"/>
                  </a:lnTo>
                  <a:lnTo>
                    <a:pt x="12129" y="12402"/>
                  </a:lnTo>
                  <a:lnTo>
                    <a:pt x="12129" y="12402"/>
                  </a:lnTo>
                  <a:cubicBezTo>
                    <a:pt x="12129" y="12432"/>
                    <a:pt x="12129" y="12463"/>
                    <a:pt x="12129" y="12493"/>
                  </a:cubicBezTo>
                  <a:lnTo>
                    <a:pt x="12129" y="12493"/>
                  </a:lnTo>
                  <a:lnTo>
                    <a:pt x="12129" y="12493"/>
                  </a:lnTo>
                  <a:lnTo>
                    <a:pt x="1212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523"/>
                  </a:lnTo>
                  <a:cubicBezTo>
                    <a:pt x="12706" y="13618"/>
                    <a:pt x="12554" y="14256"/>
                    <a:pt x="12493" y="14621"/>
                  </a:cubicBezTo>
                  <a:cubicBezTo>
                    <a:pt x="12463" y="14742"/>
                    <a:pt x="12433" y="14833"/>
                    <a:pt x="12433" y="14925"/>
                  </a:cubicBezTo>
                  <a:cubicBezTo>
                    <a:pt x="12433" y="15320"/>
                    <a:pt x="12645" y="15411"/>
                    <a:pt x="13496" y="15411"/>
                  </a:cubicBezTo>
                  <a:lnTo>
                    <a:pt x="15168" y="15441"/>
                  </a:lnTo>
                  <a:cubicBezTo>
                    <a:pt x="15320" y="15441"/>
                    <a:pt x="15411" y="15320"/>
                    <a:pt x="15411" y="15168"/>
                  </a:cubicBezTo>
                  <a:lnTo>
                    <a:pt x="15411" y="13496"/>
                  </a:lnTo>
                  <a:cubicBezTo>
                    <a:pt x="15411" y="12645"/>
                    <a:pt x="15320" y="12432"/>
                    <a:pt x="14925" y="12432"/>
                  </a:cubicBezTo>
                  <a:cubicBezTo>
                    <a:pt x="14803" y="12432"/>
                    <a:pt x="14712" y="12463"/>
                    <a:pt x="14621" y="12493"/>
                  </a:cubicBezTo>
                  <a:cubicBezTo>
                    <a:pt x="14256" y="12584"/>
                    <a:pt x="13618" y="12706"/>
                    <a:pt x="12493" y="12159"/>
                  </a:cubicBez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63" y="12159"/>
                  </a:lnTo>
                  <a:lnTo>
                    <a:pt x="12463" y="12159"/>
                  </a:lnTo>
                  <a:lnTo>
                    <a:pt x="12463" y="12159"/>
                  </a:lnTo>
                  <a:lnTo>
                    <a:pt x="12463" y="12159"/>
                  </a:lnTo>
                  <a:lnTo>
                    <a:pt x="12463" y="12128"/>
                  </a:lnTo>
                  <a:cubicBezTo>
                    <a:pt x="12433" y="12128"/>
                    <a:pt x="12402" y="12128"/>
                    <a:pt x="12372" y="12128"/>
                  </a:cubicBezTo>
                  <a:lnTo>
                    <a:pt x="12372" y="12128"/>
                  </a:lnTo>
                  <a:lnTo>
                    <a:pt x="12372" y="12128"/>
                  </a:lnTo>
                  <a:lnTo>
                    <a:pt x="12372" y="12128"/>
                  </a:lnTo>
                  <a:cubicBezTo>
                    <a:pt x="12341" y="12128"/>
                    <a:pt x="12311" y="12128"/>
                    <a:pt x="12311" y="12159"/>
                  </a:cubicBez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89"/>
                  </a:lnTo>
                  <a:cubicBezTo>
                    <a:pt x="12220" y="12189"/>
                    <a:pt x="12220" y="12189"/>
                    <a:pt x="12220" y="12189"/>
                  </a:cubicBezTo>
                  <a:lnTo>
                    <a:pt x="12220" y="12189"/>
                  </a:lnTo>
                  <a:lnTo>
                    <a:pt x="12220" y="12189"/>
                  </a:lnTo>
                  <a:lnTo>
                    <a:pt x="12189" y="12189"/>
                  </a:lnTo>
                  <a:lnTo>
                    <a:pt x="12189" y="12189"/>
                  </a:lnTo>
                  <a:lnTo>
                    <a:pt x="12189" y="1218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59" y="12219"/>
                  </a:lnTo>
                  <a:lnTo>
                    <a:pt x="12159" y="12219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29" y="12280"/>
                  </a:lnTo>
                  <a:lnTo>
                    <a:pt x="12129" y="12280"/>
                  </a:lnTo>
                  <a:lnTo>
                    <a:pt x="12129" y="12280"/>
                  </a:lnTo>
                  <a:cubicBezTo>
                    <a:pt x="12129" y="12311"/>
                    <a:pt x="12129" y="12341"/>
                    <a:pt x="12129" y="12402"/>
                  </a:cubicBezTo>
                  <a:close/>
                  <a:moveTo>
                    <a:pt x="15624" y="5806"/>
                  </a:moveTo>
                  <a:cubicBezTo>
                    <a:pt x="15411" y="6566"/>
                    <a:pt x="15016" y="7265"/>
                    <a:pt x="14408" y="7873"/>
                  </a:cubicBezTo>
                  <a:cubicBezTo>
                    <a:pt x="13466" y="8815"/>
                    <a:pt x="12220" y="9301"/>
                    <a:pt x="10943" y="9301"/>
                  </a:cubicBezTo>
                  <a:cubicBezTo>
                    <a:pt x="10426" y="9301"/>
                    <a:pt x="9910" y="9210"/>
                    <a:pt x="9423" y="9058"/>
                  </a:cubicBezTo>
                  <a:lnTo>
                    <a:pt x="10609" y="10244"/>
                  </a:lnTo>
                  <a:cubicBezTo>
                    <a:pt x="11247" y="10882"/>
                    <a:pt x="12129" y="11216"/>
                    <a:pt x="12980" y="11216"/>
                  </a:cubicBezTo>
                  <a:cubicBezTo>
                    <a:pt x="13831" y="11216"/>
                    <a:pt x="14712" y="10882"/>
                    <a:pt x="15351" y="10244"/>
                  </a:cubicBezTo>
                  <a:cubicBezTo>
                    <a:pt x="16019" y="9575"/>
                    <a:pt x="16354" y="8724"/>
                    <a:pt x="16354" y="7873"/>
                  </a:cubicBezTo>
                  <a:cubicBezTo>
                    <a:pt x="16354" y="7143"/>
                    <a:pt x="16110" y="6414"/>
                    <a:pt x="15624" y="5806"/>
                  </a:cubicBezTo>
                  <a:close/>
                  <a:moveTo>
                    <a:pt x="10244" y="10608"/>
                  </a:moveTo>
                  <a:lnTo>
                    <a:pt x="10244" y="10608"/>
                  </a:lnTo>
                  <a:lnTo>
                    <a:pt x="9059" y="9423"/>
                  </a:lnTo>
                  <a:cubicBezTo>
                    <a:pt x="9211" y="9909"/>
                    <a:pt x="9302" y="10426"/>
                    <a:pt x="9302" y="10973"/>
                  </a:cubicBezTo>
                  <a:lnTo>
                    <a:pt x="9302" y="10973"/>
                  </a:lnTo>
                  <a:cubicBezTo>
                    <a:pt x="9302" y="12219"/>
                    <a:pt x="8815" y="13466"/>
                    <a:pt x="7873" y="14408"/>
                  </a:cubicBezTo>
                  <a:cubicBezTo>
                    <a:pt x="7265" y="15016"/>
                    <a:pt x="6566" y="15411"/>
                    <a:pt x="5806" y="15654"/>
                  </a:cubicBezTo>
                  <a:cubicBezTo>
                    <a:pt x="6384" y="16110"/>
                    <a:pt x="7113" y="16353"/>
                    <a:pt x="7843" y="16353"/>
                  </a:cubicBezTo>
                  <a:cubicBezTo>
                    <a:pt x="8724" y="16353"/>
                    <a:pt x="9575" y="16019"/>
                    <a:pt x="10244" y="15350"/>
                  </a:cubicBezTo>
                  <a:cubicBezTo>
                    <a:pt x="10882" y="14712"/>
                    <a:pt x="11217" y="13861"/>
                    <a:pt x="11217" y="12979"/>
                  </a:cubicBezTo>
                  <a:lnTo>
                    <a:pt x="11217" y="12979"/>
                  </a:lnTo>
                  <a:cubicBezTo>
                    <a:pt x="11217" y="12128"/>
                    <a:pt x="10882" y="11277"/>
                    <a:pt x="10244" y="10608"/>
                  </a:cubicBezTo>
                  <a:close/>
                  <a:moveTo>
                    <a:pt x="5654" y="14681"/>
                  </a:moveTo>
                  <a:cubicBezTo>
                    <a:pt x="5806" y="14499"/>
                    <a:pt x="5806" y="14256"/>
                    <a:pt x="5654" y="14104"/>
                  </a:cubicBezTo>
                  <a:cubicBezTo>
                    <a:pt x="5502" y="13952"/>
                    <a:pt x="5229" y="13952"/>
                    <a:pt x="5077" y="14104"/>
                  </a:cubicBezTo>
                  <a:cubicBezTo>
                    <a:pt x="4925" y="14256"/>
                    <a:pt x="4925" y="14499"/>
                    <a:pt x="5077" y="14681"/>
                  </a:cubicBezTo>
                  <a:cubicBezTo>
                    <a:pt x="5229" y="14833"/>
                    <a:pt x="5502" y="14833"/>
                    <a:pt x="5654" y="14681"/>
                  </a:cubicBezTo>
                  <a:close/>
                  <a:moveTo>
                    <a:pt x="7144" y="13770"/>
                  </a:moveTo>
                  <a:cubicBezTo>
                    <a:pt x="7296" y="13618"/>
                    <a:pt x="7296" y="13344"/>
                    <a:pt x="7144" y="13192"/>
                  </a:cubicBezTo>
                  <a:cubicBezTo>
                    <a:pt x="6992" y="13040"/>
                    <a:pt x="6718" y="13040"/>
                    <a:pt x="6566" y="13192"/>
                  </a:cubicBezTo>
                  <a:cubicBezTo>
                    <a:pt x="6414" y="13344"/>
                    <a:pt x="6414" y="13618"/>
                    <a:pt x="6566" y="13770"/>
                  </a:cubicBezTo>
                  <a:cubicBezTo>
                    <a:pt x="6718" y="13922"/>
                    <a:pt x="6992" y="13922"/>
                    <a:pt x="7144" y="13770"/>
                  </a:cubicBezTo>
                  <a:close/>
                  <a:moveTo>
                    <a:pt x="7964" y="12341"/>
                  </a:moveTo>
                  <a:cubicBezTo>
                    <a:pt x="8147" y="12189"/>
                    <a:pt x="8147" y="11946"/>
                    <a:pt x="7964" y="11764"/>
                  </a:cubicBezTo>
                  <a:cubicBezTo>
                    <a:pt x="7812" y="11612"/>
                    <a:pt x="7569" y="11612"/>
                    <a:pt x="7417" y="11764"/>
                  </a:cubicBezTo>
                  <a:cubicBezTo>
                    <a:pt x="7235" y="11946"/>
                    <a:pt x="7235" y="12189"/>
                    <a:pt x="7417" y="12341"/>
                  </a:cubicBezTo>
                  <a:cubicBezTo>
                    <a:pt x="7569" y="12523"/>
                    <a:pt x="7812" y="12523"/>
                    <a:pt x="7964" y="12341"/>
                  </a:cubicBezTo>
                  <a:close/>
                  <a:moveTo>
                    <a:pt x="8147" y="10700"/>
                  </a:moveTo>
                  <a:cubicBezTo>
                    <a:pt x="8329" y="10548"/>
                    <a:pt x="8329" y="10274"/>
                    <a:pt x="8147" y="10122"/>
                  </a:cubicBezTo>
                  <a:cubicBezTo>
                    <a:pt x="7995" y="9970"/>
                    <a:pt x="7752" y="9970"/>
                    <a:pt x="7569" y="10122"/>
                  </a:cubicBezTo>
                  <a:cubicBezTo>
                    <a:pt x="7417" y="10274"/>
                    <a:pt x="7417" y="10548"/>
                    <a:pt x="7569" y="10700"/>
                  </a:cubicBezTo>
                  <a:cubicBezTo>
                    <a:pt x="7752" y="10852"/>
                    <a:pt x="7995" y="10852"/>
                    <a:pt x="8147" y="10700"/>
                  </a:cubicBezTo>
                  <a:close/>
                  <a:moveTo>
                    <a:pt x="7539" y="9149"/>
                  </a:moveTo>
                  <a:cubicBezTo>
                    <a:pt x="7691" y="8998"/>
                    <a:pt x="7691" y="8724"/>
                    <a:pt x="7539" y="8572"/>
                  </a:cubicBezTo>
                  <a:cubicBezTo>
                    <a:pt x="7387" y="8420"/>
                    <a:pt x="7144" y="8420"/>
                    <a:pt x="6961" y="8572"/>
                  </a:cubicBezTo>
                  <a:cubicBezTo>
                    <a:pt x="6809" y="8724"/>
                    <a:pt x="6809" y="8998"/>
                    <a:pt x="6961" y="9149"/>
                  </a:cubicBezTo>
                  <a:cubicBezTo>
                    <a:pt x="7144" y="9301"/>
                    <a:pt x="7387" y="9301"/>
                    <a:pt x="7539" y="91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308877" y="316155"/>
              <a:ext cx="8526246" cy="4511191"/>
            </a:xfrm>
            <a:custGeom>
              <a:rect b="b" l="l" r="r" t="t"/>
              <a:pathLst>
                <a:path extrusionOk="0" h="167298" w="262225">
                  <a:moveTo>
                    <a:pt x="366" y="12554"/>
                  </a:moveTo>
                  <a:cubicBezTo>
                    <a:pt x="366" y="12493"/>
                    <a:pt x="335" y="12402"/>
                    <a:pt x="244" y="12372"/>
                  </a:cubicBezTo>
                  <a:cubicBezTo>
                    <a:pt x="123" y="12341"/>
                    <a:pt x="1" y="12432"/>
                    <a:pt x="1" y="12554"/>
                  </a:cubicBezTo>
                  <a:lnTo>
                    <a:pt x="1" y="12949"/>
                  </a:lnTo>
                  <a:cubicBezTo>
                    <a:pt x="1" y="13040"/>
                    <a:pt x="31" y="13131"/>
                    <a:pt x="123" y="13162"/>
                  </a:cubicBezTo>
                  <a:cubicBezTo>
                    <a:pt x="244" y="13192"/>
                    <a:pt x="366" y="13101"/>
                    <a:pt x="366" y="12949"/>
                  </a:cubicBezTo>
                  <a:close/>
                  <a:moveTo>
                    <a:pt x="261860" y="154744"/>
                  </a:moveTo>
                  <a:cubicBezTo>
                    <a:pt x="261860" y="154805"/>
                    <a:pt x="261890" y="154896"/>
                    <a:pt x="261982" y="154927"/>
                  </a:cubicBezTo>
                  <a:cubicBezTo>
                    <a:pt x="262103" y="154957"/>
                    <a:pt x="262225" y="154866"/>
                    <a:pt x="262225" y="154744"/>
                  </a:cubicBezTo>
                  <a:lnTo>
                    <a:pt x="262225" y="154349"/>
                  </a:lnTo>
                  <a:cubicBezTo>
                    <a:pt x="262225" y="154258"/>
                    <a:pt x="262194" y="154167"/>
                    <a:pt x="262103" y="154137"/>
                  </a:cubicBezTo>
                  <a:cubicBezTo>
                    <a:pt x="261982" y="154106"/>
                    <a:pt x="261860" y="154197"/>
                    <a:pt x="261860" y="154349"/>
                  </a:cubicBezTo>
                  <a:close/>
                  <a:moveTo>
                    <a:pt x="249489" y="167298"/>
                  </a:moveTo>
                  <a:cubicBezTo>
                    <a:pt x="249580" y="167298"/>
                    <a:pt x="249671" y="167237"/>
                    <a:pt x="249702" y="167146"/>
                  </a:cubicBezTo>
                  <a:cubicBezTo>
                    <a:pt x="249732" y="167024"/>
                    <a:pt x="249641" y="166903"/>
                    <a:pt x="249489" y="166903"/>
                  </a:cubicBezTo>
                  <a:lnTo>
                    <a:pt x="249124" y="166903"/>
                  </a:lnTo>
                  <a:cubicBezTo>
                    <a:pt x="249033" y="166903"/>
                    <a:pt x="248942" y="166963"/>
                    <a:pt x="248911" y="167024"/>
                  </a:cubicBezTo>
                  <a:cubicBezTo>
                    <a:pt x="248881" y="167146"/>
                    <a:pt x="248972" y="167298"/>
                    <a:pt x="249124" y="167298"/>
                  </a:cubicBezTo>
                  <a:close/>
                  <a:moveTo>
                    <a:pt x="247939" y="167298"/>
                  </a:moveTo>
                  <a:cubicBezTo>
                    <a:pt x="248030" y="167298"/>
                    <a:pt x="248091" y="167237"/>
                    <a:pt x="248121" y="167146"/>
                  </a:cubicBezTo>
                  <a:cubicBezTo>
                    <a:pt x="248152" y="167024"/>
                    <a:pt x="248060" y="166903"/>
                    <a:pt x="247939" y="166903"/>
                  </a:cubicBezTo>
                  <a:lnTo>
                    <a:pt x="247544" y="166903"/>
                  </a:lnTo>
                  <a:cubicBezTo>
                    <a:pt x="247452" y="166903"/>
                    <a:pt x="247361" y="166963"/>
                    <a:pt x="247361" y="167024"/>
                  </a:cubicBezTo>
                  <a:cubicBezTo>
                    <a:pt x="247300" y="167146"/>
                    <a:pt x="247392" y="167298"/>
                    <a:pt x="247544" y="167298"/>
                  </a:cubicBezTo>
                  <a:close/>
                  <a:moveTo>
                    <a:pt x="246358" y="167298"/>
                  </a:moveTo>
                  <a:cubicBezTo>
                    <a:pt x="246449" y="167298"/>
                    <a:pt x="246510" y="167237"/>
                    <a:pt x="246541" y="167146"/>
                  </a:cubicBezTo>
                  <a:cubicBezTo>
                    <a:pt x="246571" y="167024"/>
                    <a:pt x="246480" y="166903"/>
                    <a:pt x="246358" y="166903"/>
                  </a:cubicBezTo>
                  <a:lnTo>
                    <a:pt x="245963" y="166903"/>
                  </a:lnTo>
                  <a:cubicBezTo>
                    <a:pt x="245872" y="166903"/>
                    <a:pt x="245811" y="166963"/>
                    <a:pt x="245781" y="167024"/>
                  </a:cubicBezTo>
                  <a:cubicBezTo>
                    <a:pt x="245750" y="167146"/>
                    <a:pt x="245841" y="167298"/>
                    <a:pt x="245963" y="167298"/>
                  </a:cubicBezTo>
                  <a:close/>
                  <a:moveTo>
                    <a:pt x="244778" y="167298"/>
                  </a:moveTo>
                  <a:cubicBezTo>
                    <a:pt x="244869" y="167298"/>
                    <a:pt x="244930" y="167237"/>
                    <a:pt x="244960" y="167146"/>
                  </a:cubicBezTo>
                  <a:cubicBezTo>
                    <a:pt x="245021" y="167024"/>
                    <a:pt x="244930" y="166903"/>
                    <a:pt x="244778" y="166903"/>
                  </a:cubicBezTo>
                  <a:lnTo>
                    <a:pt x="244382" y="166903"/>
                  </a:lnTo>
                  <a:cubicBezTo>
                    <a:pt x="244291" y="166903"/>
                    <a:pt x="244230" y="166963"/>
                    <a:pt x="244200" y="167024"/>
                  </a:cubicBezTo>
                  <a:cubicBezTo>
                    <a:pt x="244170" y="167146"/>
                    <a:pt x="244261" y="167298"/>
                    <a:pt x="244382" y="167298"/>
                  </a:cubicBezTo>
                  <a:close/>
                  <a:moveTo>
                    <a:pt x="243197" y="167298"/>
                  </a:moveTo>
                  <a:cubicBezTo>
                    <a:pt x="243288" y="167298"/>
                    <a:pt x="243379" y="167237"/>
                    <a:pt x="243410" y="167146"/>
                  </a:cubicBezTo>
                  <a:cubicBezTo>
                    <a:pt x="243440" y="167024"/>
                    <a:pt x="243349" y="166903"/>
                    <a:pt x="243197" y="166903"/>
                  </a:cubicBezTo>
                  <a:lnTo>
                    <a:pt x="242802" y="166903"/>
                  </a:lnTo>
                  <a:cubicBezTo>
                    <a:pt x="242741" y="166903"/>
                    <a:pt x="242650" y="166963"/>
                    <a:pt x="242620" y="167024"/>
                  </a:cubicBezTo>
                  <a:cubicBezTo>
                    <a:pt x="242589" y="167146"/>
                    <a:pt x="242680" y="167298"/>
                    <a:pt x="242802" y="167298"/>
                  </a:cubicBezTo>
                  <a:close/>
                  <a:moveTo>
                    <a:pt x="241647" y="167298"/>
                  </a:moveTo>
                  <a:cubicBezTo>
                    <a:pt x="241708" y="167298"/>
                    <a:pt x="241799" y="167237"/>
                    <a:pt x="241829" y="167146"/>
                  </a:cubicBezTo>
                  <a:cubicBezTo>
                    <a:pt x="241860" y="167024"/>
                    <a:pt x="241768" y="166903"/>
                    <a:pt x="241647" y="166903"/>
                  </a:cubicBezTo>
                  <a:lnTo>
                    <a:pt x="241252" y="166903"/>
                  </a:lnTo>
                  <a:cubicBezTo>
                    <a:pt x="241161" y="166903"/>
                    <a:pt x="241069" y="166963"/>
                    <a:pt x="241069" y="167024"/>
                  </a:cubicBezTo>
                  <a:cubicBezTo>
                    <a:pt x="241009" y="167146"/>
                    <a:pt x="241100" y="167298"/>
                    <a:pt x="241252" y="167298"/>
                  </a:cubicBezTo>
                  <a:close/>
                  <a:moveTo>
                    <a:pt x="240066" y="167298"/>
                  </a:moveTo>
                  <a:cubicBezTo>
                    <a:pt x="240157" y="167298"/>
                    <a:pt x="240218" y="167237"/>
                    <a:pt x="240249" y="167146"/>
                  </a:cubicBezTo>
                  <a:cubicBezTo>
                    <a:pt x="240279" y="167024"/>
                    <a:pt x="240188" y="166903"/>
                    <a:pt x="240066" y="166903"/>
                  </a:cubicBezTo>
                  <a:lnTo>
                    <a:pt x="239671" y="166903"/>
                  </a:lnTo>
                  <a:cubicBezTo>
                    <a:pt x="239580" y="166903"/>
                    <a:pt x="239519" y="166963"/>
                    <a:pt x="239489" y="167024"/>
                  </a:cubicBezTo>
                  <a:cubicBezTo>
                    <a:pt x="239428" y="167146"/>
                    <a:pt x="239550" y="167298"/>
                    <a:pt x="239671" y="167298"/>
                  </a:cubicBezTo>
                  <a:close/>
                  <a:moveTo>
                    <a:pt x="238486" y="167298"/>
                  </a:moveTo>
                  <a:cubicBezTo>
                    <a:pt x="238577" y="167298"/>
                    <a:pt x="238638" y="167237"/>
                    <a:pt x="238668" y="167146"/>
                  </a:cubicBezTo>
                  <a:cubicBezTo>
                    <a:pt x="238729" y="167024"/>
                    <a:pt x="238638" y="166903"/>
                    <a:pt x="238486" y="166903"/>
                  </a:cubicBezTo>
                  <a:lnTo>
                    <a:pt x="238091" y="166903"/>
                  </a:lnTo>
                  <a:cubicBezTo>
                    <a:pt x="237999" y="166903"/>
                    <a:pt x="237939" y="166963"/>
                    <a:pt x="237908" y="167024"/>
                  </a:cubicBezTo>
                  <a:cubicBezTo>
                    <a:pt x="237878" y="167146"/>
                    <a:pt x="237969" y="167298"/>
                    <a:pt x="238091" y="167298"/>
                  </a:cubicBezTo>
                  <a:close/>
                  <a:moveTo>
                    <a:pt x="236905" y="167298"/>
                  </a:moveTo>
                  <a:cubicBezTo>
                    <a:pt x="236996" y="167298"/>
                    <a:pt x="237087" y="167237"/>
                    <a:pt x="237118" y="167146"/>
                  </a:cubicBezTo>
                  <a:cubicBezTo>
                    <a:pt x="237148" y="167024"/>
                    <a:pt x="237057" y="166903"/>
                    <a:pt x="236905" y="166903"/>
                  </a:cubicBezTo>
                  <a:lnTo>
                    <a:pt x="236510" y="166903"/>
                  </a:lnTo>
                  <a:cubicBezTo>
                    <a:pt x="236449" y="166903"/>
                    <a:pt x="236358" y="166963"/>
                    <a:pt x="236328" y="167024"/>
                  </a:cubicBezTo>
                  <a:cubicBezTo>
                    <a:pt x="236297" y="167146"/>
                    <a:pt x="236388" y="167298"/>
                    <a:pt x="236510" y="167298"/>
                  </a:cubicBezTo>
                  <a:close/>
                  <a:moveTo>
                    <a:pt x="235355" y="167298"/>
                  </a:moveTo>
                  <a:cubicBezTo>
                    <a:pt x="235416" y="167298"/>
                    <a:pt x="235507" y="167237"/>
                    <a:pt x="235537" y="167146"/>
                  </a:cubicBezTo>
                  <a:cubicBezTo>
                    <a:pt x="235568" y="167024"/>
                    <a:pt x="235477" y="166903"/>
                    <a:pt x="235355" y="166903"/>
                  </a:cubicBezTo>
                  <a:lnTo>
                    <a:pt x="234960" y="166903"/>
                  </a:lnTo>
                  <a:cubicBezTo>
                    <a:pt x="234869" y="166903"/>
                    <a:pt x="234777" y="166963"/>
                    <a:pt x="234747" y="167024"/>
                  </a:cubicBezTo>
                  <a:cubicBezTo>
                    <a:pt x="234717" y="167146"/>
                    <a:pt x="234808" y="167298"/>
                    <a:pt x="234960" y="167298"/>
                  </a:cubicBezTo>
                  <a:close/>
                  <a:moveTo>
                    <a:pt x="233774" y="167298"/>
                  </a:moveTo>
                  <a:cubicBezTo>
                    <a:pt x="233866" y="167298"/>
                    <a:pt x="233926" y="167237"/>
                    <a:pt x="233957" y="167146"/>
                  </a:cubicBezTo>
                  <a:cubicBezTo>
                    <a:pt x="233987" y="167024"/>
                    <a:pt x="233896" y="166903"/>
                    <a:pt x="233774" y="166903"/>
                  </a:cubicBezTo>
                  <a:lnTo>
                    <a:pt x="233379" y="166903"/>
                  </a:lnTo>
                  <a:cubicBezTo>
                    <a:pt x="233288" y="166903"/>
                    <a:pt x="233227" y="166963"/>
                    <a:pt x="233197" y="167024"/>
                  </a:cubicBezTo>
                  <a:cubicBezTo>
                    <a:pt x="233136" y="167146"/>
                    <a:pt x="233258" y="167298"/>
                    <a:pt x="233379" y="167298"/>
                  </a:cubicBezTo>
                  <a:close/>
                  <a:moveTo>
                    <a:pt x="232194" y="167298"/>
                  </a:moveTo>
                  <a:cubicBezTo>
                    <a:pt x="232285" y="167298"/>
                    <a:pt x="232346" y="167237"/>
                    <a:pt x="232376" y="167146"/>
                  </a:cubicBezTo>
                  <a:cubicBezTo>
                    <a:pt x="232437" y="167024"/>
                    <a:pt x="232315" y="166903"/>
                    <a:pt x="232194" y="166903"/>
                  </a:cubicBezTo>
                  <a:lnTo>
                    <a:pt x="231799" y="166903"/>
                  </a:lnTo>
                  <a:cubicBezTo>
                    <a:pt x="231707" y="166903"/>
                    <a:pt x="231647" y="166963"/>
                    <a:pt x="231616" y="167024"/>
                  </a:cubicBezTo>
                  <a:cubicBezTo>
                    <a:pt x="231586" y="167146"/>
                    <a:pt x="231677" y="167298"/>
                    <a:pt x="231799" y="167298"/>
                  </a:cubicBezTo>
                  <a:close/>
                  <a:moveTo>
                    <a:pt x="230613" y="167298"/>
                  </a:moveTo>
                  <a:cubicBezTo>
                    <a:pt x="230704" y="167298"/>
                    <a:pt x="230796" y="167237"/>
                    <a:pt x="230796" y="167146"/>
                  </a:cubicBezTo>
                  <a:cubicBezTo>
                    <a:pt x="230856" y="167024"/>
                    <a:pt x="230765" y="166903"/>
                    <a:pt x="230613" y="166903"/>
                  </a:cubicBezTo>
                  <a:lnTo>
                    <a:pt x="230218" y="166903"/>
                  </a:lnTo>
                  <a:cubicBezTo>
                    <a:pt x="230157" y="166903"/>
                    <a:pt x="230066" y="166963"/>
                    <a:pt x="230036" y="167024"/>
                  </a:cubicBezTo>
                  <a:cubicBezTo>
                    <a:pt x="230005" y="167146"/>
                    <a:pt x="230096" y="167298"/>
                    <a:pt x="230218" y="167298"/>
                  </a:cubicBezTo>
                  <a:close/>
                  <a:moveTo>
                    <a:pt x="229063" y="167298"/>
                  </a:moveTo>
                  <a:cubicBezTo>
                    <a:pt x="229124" y="167298"/>
                    <a:pt x="229215" y="167237"/>
                    <a:pt x="229245" y="167146"/>
                  </a:cubicBezTo>
                  <a:cubicBezTo>
                    <a:pt x="229276" y="167024"/>
                    <a:pt x="229185" y="166903"/>
                    <a:pt x="229063" y="166903"/>
                  </a:cubicBezTo>
                  <a:lnTo>
                    <a:pt x="228668" y="166903"/>
                  </a:lnTo>
                  <a:cubicBezTo>
                    <a:pt x="228577" y="166903"/>
                    <a:pt x="228485" y="166963"/>
                    <a:pt x="228455" y="167024"/>
                  </a:cubicBezTo>
                  <a:cubicBezTo>
                    <a:pt x="228425" y="167146"/>
                    <a:pt x="228516" y="167298"/>
                    <a:pt x="228668" y="167298"/>
                  </a:cubicBezTo>
                  <a:close/>
                  <a:moveTo>
                    <a:pt x="227482" y="167298"/>
                  </a:moveTo>
                  <a:cubicBezTo>
                    <a:pt x="227574" y="167298"/>
                    <a:pt x="227634" y="167237"/>
                    <a:pt x="227665" y="167146"/>
                  </a:cubicBezTo>
                  <a:cubicBezTo>
                    <a:pt x="227695" y="167024"/>
                    <a:pt x="227604" y="166903"/>
                    <a:pt x="227482" y="166903"/>
                  </a:cubicBezTo>
                  <a:lnTo>
                    <a:pt x="227087" y="166903"/>
                  </a:lnTo>
                  <a:cubicBezTo>
                    <a:pt x="226996" y="166903"/>
                    <a:pt x="226935" y="166963"/>
                    <a:pt x="226905" y="167024"/>
                  </a:cubicBezTo>
                  <a:cubicBezTo>
                    <a:pt x="226844" y="167146"/>
                    <a:pt x="226966" y="167298"/>
                    <a:pt x="227087" y="167298"/>
                  </a:cubicBezTo>
                  <a:close/>
                  <a:moveTo>
                    <a:pt x="225902" y="167298"/>
                  </a:moveTo>
                  <a:cubicBezTo>
                    <a:pt x="225993" y="167298"/>
                    <a:pt x="226054" y="167237"/>
                    <a:pt x="226084" y="167146"/>
                  </a:cubicBezTo>
                  <a:cubicBezTo>
                    <a:pt x="226145" y="167024"/>
                    <a:pt x="226023" y="166903"/>
                    <a:pt x="225902" y="166903"/>
                  </a:cubicBezTo>
                  <a:lnTo>
                    <a:pt x="225507" y="166903"/>
                  </a:lnTo>
                  <a:cubicBezTo>
                    <a:pt x="225416" y="166903"/>
                    <a:pt x="225355" y="166963"/>
                    <a:pt x="225324" y="167024"/>
                  </a:cubicBezTo>
                  <a:cubicBezTo>
                    <a:pt x="225294" y="167146"/>
                    <a:pt x="225385" y="167298"/>
                    <a:pt x="225507" y="167298"/>
                  </a:cubicBezTo>
                  <a:close/>
                  <a:moveTo>
                    <a:pt x="224321" y="167298"/>
                  </a:moveTo>
                  <a:cubicBezTo>
                    <a:pt x="224412" y="167298"/>
                    <a:pt x="224504" y="167237"/>
                    <a:pt x="224504" y="167146"/>
                  </a:cubicBezTo>
                  <a:cubicBezTo>
                    <a:pt x="224564" y="167024"/>
                    <a:pt x="224473" y="166903"/>
                    <a:pt x="224321" y="166903"/>
                  </a:cubicBezTo>
                  <a:lnTo>
                    <a:pt x="223926" y="166903"/>
                  </a:lnTo>
                  <a:cubicBezTo>
                    <a:pt x="223865" y="166903"/>
                    <a:pt x="223774" y="166963"/>
                    <a:pt x="223744" y="167024"/>
                  </a:cubicBezTo>
                  <a:cubicBezTo>
                    <a:pt x="223713" y="167146"/>
                    <a:pt x="223805" y="167298"/>
                    <a:pt x="223926" y="167298"/>
                  </a:cubicBezTo>
                  <a:close/>
                  <a:moveTo>
                    <a:pt x="222771" y="167298"/>
                  </a:moveTo>
                  <a:cubicBezTo>
                    <a:pt x="222832" y="167298"/>
                    <a:pt x="222923" y="167237"/>
                    <a:pt x="222953" y="167146"/>
                  </a:cubicBezTo>
                  <a:cubicBezTo>
                    <a:pt x="222984" y="167024"/>
                    <a:pt x="222893" y="166903"/>
                    <a:pt x="222771" y="166903"/>
                  </a:cubicBezTo>
                  <a:lnTo>
                    <a:pt x="222376" y="166903"/>
                  </a:lnTo>
                  <a:cubicBezTo>
                    <a:pt x="222285" y="166903"/>
                    <a:pt x="222194" y="166963"/>
                    <a:pt x="222163" y="167024"/>
                  </a:cubicBezTo>
                  <a:cubicBezTo>
                    <a:pt x="222133" y="167146"/>
                    <a:pt x="222224" y="167298"/>
                    <a:pt x="222376" y="167298"/>
                  </a:cubicBezTo>
                  <a:close/>
                  <a:moveTo>
                    <a:pt x="221191" y="167298"/>
                  </a:moveTo>
                  <a:cubicBezTo>
                    <a:pt x="221282" y="167298"/>
                    <a:pt x="221343" y="167237"/>
                    <a:pt x="221373" y="167146"/>
                  </a:cubicBezTo>
                  <a:cubicBezTo>
                    <a:pt x="221403" y="167024"/>
                    <a:pt x="221312" y="166903"/>
                    <a:pt x="221191" y="166903"/>
                  </a:cubicBezTo>
                  <a:lnTo>
                    <a:pt x="220795" y="166903"/>
                  </a:lnTo>
                  <a:cubicBezTo>
                    <a:pt x="220704" y="166903"/>
                    <a:pt x="220643" y="166963"/>
                    <a:pt x="220613" y="167024"/>
                  </a:cubicBezTo>
                  <a:cubicBezTo>
                    <a:pt x="220552" y="167146"/>
                    <a:pt x="220643" y="167298"/>
                    <a:pt x="220795" y="167298"/>
                  </a:cubicBezTo>
                  <a:close/>
                  <a:moveTo>
                    <a:pt x="219610" y="167298"/>
                  </a:moveTo>
                  <a:cubicBezTo>
                    <a:pt x="219701" y="167298"/>
                    <a:pt x="219762" y="167237"/>
                    <a:pt x="219792" y="167146"/>
                  </a:cubicBezTo>
                  <a:cubicBezTo>
                    <a:pt x="219823" y="167024"/>
                    <a:pt x="219732" y="166903"/>
                    <a:pt x="219610" y="166903"/>
                  </a:cubicBezTo>
                  <a:lnTo>
                    <a:pt x="219215" y="166903"/>
                  </a:lnTo>
                  <a:cubicBezTo>
                    <a:pt x="219124" y="166903"/>
                    <a:pt x="219063" y="166963"/>
                    <a:pt x="219032" y="167024"/>
                  </a:cubicBezTo>
                  <a:cubicBezTo>
                    <a:pt x="219002" y="167146"/>
                    <a:pt x="219093" y="167298"/>
                    <a:pt x="219215" y="167298"/>
                  </a:cubicBezTo>
                  <a:close/>
                  <a:moveTo>
                    <a:pt x="218029" y="167298"/>
                  </a:moveTo>
                  <a:cubicBezTo>
                    <a:pt x="218121" y="167298"/>
                    <a:pt x="218212" y="167237"/>
                    <a:pt x="218212" y="167146"/>
                  </a:cubicBezTo>
                  <a:cubicBezTo>
                    <a:pt x="218273" y="167024"/>
                    <a:pt x="218181" y="166903"/>
                    <a:pt x="218029" y="166903"/>
                  </a:cubicBezTo>
                  <a:lnTo>
                    <a:pt x="217634" y="166903"/>
                  </a:lnTo>
                  <a:cubicBezTo>
                    <a:pt x="217543" y="166903"/>
                    <a:pt x="217482" y="166963"/>
                    <a:pt x="217452" y="167024"/>
                  </a:cubicBezTo>
                  <a:cubicBezTo>
                    <a:pt x="217421" y="167146"/>
                    <a:pt x="217513" y="167298"/>
                    <a:pt x="217634" y="167298"/>
                  </a:cubicBezTo>
                  <a:close/>
                  <a:moveTo>
                    <a:pt x="216449" y="167298"/>
                  </a:moveTo>
                  <a:cubicBezTo>
                    <a:pt x="216540" y="167298"/>
                    <a:pt x="216631" y="167237"/>
                    <a:pt x="216662" y="167146"/>
                  </a:cubicBezTo>
                  <a:cubicBezTo>
                    <a:pt x="216692" y="167024"/>
                    <a:pt x="216601" y="166903"/>
                    <a:pt x="216449" y="166903"/>
                  </a:cubicBezTo>
                  <a:lnTo>
                    <a:pt x="216084" y="166903"/>
                  </a:lnTo>
                  <a:cubicBezTo>
                    <a:pt x="215993" y="166903"/>
                    <a:pt x="215902" y="166963"/>
                    <a:pt x="215871" y="167024"/>
                  </a:cubicBezTo>
                  <a:cubicBezTo>
                    <a:pt x="215841" y="167146"/>
                    <a:pt x="215932" y="167298"/>
                    <a:pt x="216084" y="167298"/>
                  </a:cubicBezTo>
                  <a:close/>
                  <a:moveTo>
                    <a:pt x="214899" y="167298"/>
                  </a:moveTo>
                  <a:cubicBezTo>
                    <a:pt x="214990" y="167298"/>
                    <a:pt x="215051" y="167237"/>
                    <a:pt x="215081" y="167146"/>
                  </a:cubicBezTo>
                  <a:cubicBezTo>
                    <a:pt x="215111" y="167024"/>
                    <a:pt x="215020" y="166903"/>
                    <a:pt x="214899" y="166903"/>
                  </a:cubicBezTo>
                  <a:lnTo>
                    <a:pt x="214503" y="166903"/>
                  </a:lnTo>
                  <a:cubicBezTo>
                    <a:pt x="214412" y="166903"/>
                    <a:pt x="214321" y="166963"/>
                    <a:pt x="214321" y="167024"/>
                  </a:cubicBezTo>
                  <a:cubicBezTo>
                    <a:pt x="214260" y="167146"/>
                    <a:pt x="214351" y="167298"/>
                    <a:pt x="214503" y="167298"/>
                  </a:cubicBezTo>
                  <a:close/>
                  <a:moveTo>
                    <a:pt x="213318" y="167298"/>
                  </a:moveTo>
                  <a:cubicBezTo>
                    <a:pt x="213409" y="167298"/>
                    <a:pt x="213470" y="167237"/>
                    <a:pt x="213500" y="167146"/>
                  </a:cubicBezTo>
                  <a:cubicBezTo>
                    <a:pt x="213531" y="167024"/>
                    <a:pt x="213440" y="166903"/>
                    <a:pt x="213318" y="166903"/>
                  </a:cubicBezTo>
                  <a:lnTo>
                    <a:pt x="212923" y="166903"/>
                  </a:lnTo>
                  <a:cubicBezTo>
                    <a:pt x="212832" y="166903"/>
                    <a:pt x="212771" y="166963"/>
                    <a:pt x="212741" y="167024"/>
                  </a:cubicBezTo>
                  <a:cubicBezTo>
                    <a:pt x="212710" y="167146"/>
                    <a:pt x="212801" y="167298"/>
                    <a:pt x="212923" y="167298"/>
                  </a:cubicBezTo>
                  <a:close/>
                  <a:moveTo>
                    <a:pt x="211737" y="167298"/>
                  </a:moveTo>
                  <a:cubicBezTo>
                    <a:pt x="211829" y="167298"/>
                    <a:pt x="211920" y="167237"/>
                    <a:pt x="211920" y="167146"/>
                  </a:cubicBezTo>
                  <a:cubicBezTo>
                    <a:pt x="211981" y="167024"/>
                    <a:pt x="211889" y="166903"/>
                    <a:pt x="211737" y="166903"/>
                  </a:cubicBezTo>
                  <a:lnTo>
                    <a:pt x="211342" y="166903"/>
                  </a:lnTo>
                  <a:cubicBezTo>
                    <a:pt x="211251" y="166903"/>
                    <a:pt x="211190" y="166963"/>
                    <a:pt x="211160" y="167024"/>
                  </a:cubicBezTo>
                  <a:cubicBezTo>
                    <a:pt x="211130" y="167146"/>
                    <a:pt x="211221" y="167298"/>
                    <a:pt x="211342" y="167298"/>
                  </a:cubicBezTo>
                  <a:close/>
                  <a:moveTo>
                    <a:pt x="210157" y="167298"/>
                  </a:moveTo>
                  <a:cubicBezTo>
                    <a:pt x="210248" y="167298"/>
                    <a:pt x="210339" y="167237"/>
                    <a:pt x="210370" y="167146"/>
                  </a:cubicBezTo>
                  <a:cubicBezTo>
                    <a:pt x="210400" y="167024"/>
                    <a:pt x="210309" y="166903"/>
                    <a:pt x="210157" y="166903"/>
                  </a:cubicBezTo>
                  <a:lnTo>
                    <a:pt x="209792" y="166903"/>
                  </a:lnTo>
                  <a:cubicBezTo>
                    <a:pt x="209701" y="166903"/>
                    <a:pt x="209610" y="166963"/>
                    <a:pt x="209579" y="167024"/>
                  </a:cubicBezTo>
                  <a:cubicBezTo>
                    <a:pt x="209549" y="167146"/>
                    <a:pt x="209640" y="167298"/>
                    <a:pt x="209792" y="167298"/>
                  </a:cubicBezTo>
                  <a:close/>
                  <a:moveTo>
                    <a:pt x="208607" y="167298"/>
                  </a:moveTo>
                  <a:cubicBezTo>
                    <a:pt x="208698" y="167298"/>
                    <a:pt x="208759" y="167237"/>
                    <a:pt x="208789" y="167146"/>
                  </a:cubicBezTo>
                  <a:cubicBezTo>
                    <a:pt x="208819" y="167024"/>
                    <a:pt x="208728" y="166903"/>
                    <a:pt x="208607" y="166903"/>
                  </a:cubicBezTo>
                  <a:lnTo>
                    <a:pt x="208212" y="166903"/>
                  </a:lnTo>
                  <a:cubicBezTo>
                    <a:pt x="208120" y="166903"/>
                    <a:pt x="208029" y="166963"/>
                    <a:pt x="208029" y="167024"/>
                  </a:cubicBezTo>
                  <a:cubicBezTo>
                    <a:pt x="207968" y="167146"/>
                    <a:pt x="208060" y="167298"/>
                    <a:pt x="208212" y="167298"/>
                  </a:cubicBezTo>
                  <a:close/>
                  <a:moveTo>
                    <a:pt x="207026" y="167298"/>
                  </a:moveTo>
                  <a:cubicBezTo>
                    <a:pt x="207117" y="167298"/>
                    <a:pt x="207178" y="167237"/>
                    <a:pt x="207209" y="167146"/>
                  </a:cubicBezTo>
                  <a:cubicBezTo>
                    <a:pt x="207239" y="167024"/>
                    <a:pt x="207148" y="166903"/>
                    <a:pt x="207026" y="166903"/>
                  </a:cubicBezTo>
                  <a:lnTo>
                    <a:pt x="206631" y="166903"/>
                  </a:lnTo>
                  <a:cubicBezTo>
                    <a:pt x="206540" y="166903"/>
                    <a:pt x="206479" y="166963"/>
                    <a:pt x="206449" y="167024"/>
                  </a:cubicBezTo>
                  <a:cubicBezTo>
                    <a:pt x="206418" y="167146"/>
                    <a:pt x="206509" y="167298"/>
                    <a:pt x="206631" y="167298"/>
                  </a:cubicBezTo>
                  <a:close/>
                  <a:moveTo>
                    <a:pt x="205446" y="167298"/>
                  </a:moveTo>
                  <a:cubicBezTo>
                    <a:pt x="205537" y="167298"/>
                    <a:pt x="205598" y="167237"/>
                    <a:pt x="205628" y="167146"/>
                  </a:cubicBezTo>
                  <a:cubicBezTo>
                    <a:pt x="205689" y="167024"/>
                    <a:pt x="205598" y="166903"/>
                    <a:pt x="205446" y="166903"/>
                  </a:cubicBezTo>
                  <a:lnTo>
                    <a:pt x="205050" y="166903"/>
                  </a:lnTo>
                  <a:cubicBezTo>
                    <a:pt x="204959" y="166903"/>
                    <a:pt x="204898" y="166963"/>
                    <a:pt x="204868" y="167024"/>
                  </a:cubicBezTo>
                  <a:cubicBezTo>
                    <a:pt x="204838" y="167146"/>
                    <a:pt x="204929" y="167298"/>
                    <a:pt x="205050" y="167298"/>
                  </a:cubicBezTo>
                  <a:close/>
                  <a:moveTo>
                    <a:pt x="203865" y="167298"/>
                  </a:moveTo>
                  <a:cubicBezTo>
                    <a:pt x="203956" y="167298"/>
                    <a:pt x="204047" y="167237"/>
                    <a:pt x="204078" y="167146"/>
                  </a:cubicBezTo>
                  <a:cubicBezTo>
                    <a:pt x="204108" y="167024"/>
                    <a:pt x="204017" y="166903"/>
                    <a:pt x="203865" y="166903"/>
                  </a:cubicBezTo>
                  <a:lnTo>
                    <a:pt x="203470" y="166903"/>
                  </a:lnTo>
                  <a:cubicBezTo>
                    <a:pt x="203409" y="166903"/>
                    <a:pt x="203318" y="166963"/>
                    <a:pt x="203287" y="167024"/>
                  </a:cubicBezTo>
                  <a:cubicBezTo>
                    <a:pt x="203257" y="167146"/>
                    <a:pt x="203348" y="167298"/>
                    <a:pt x="203470" y="167298"/>
                  </a:cubicBezTo>
                  <a:close/>
                  <a:moveTo>
                    <a:pt x="202315" y="167298"/>
                  </a:moveTo>
                  <a:cubicBezTo>
                    <a:pt x="202376" y="167298"/>
                    <a:pt x="202467" y="167237"/>
                    <a:pt x="202497" y="167146"/>
                  </a:cubicBezTo>
                  <a:cubicBezTo>
                    <a:pt x="202528" y="167024"/>
                    <a:pt x="202436" y="166903"/>
                    <a:pt x="202315" y="166903"/>
                  </a:cubicBezTo>
                  <a:lnTo>
                    <a:pt x="201920" y="166903"/>
                  </a:lnTo>
                  <a:cubicBezTo>
                    <a:pt x="201828" y="166903"/>
                    <a:pt x="201737" y="166963"/>
                    <a:pt x="201737" y="167024"/>
                  </a:cubicBezTo>
                  <a:cubicBezTo>
                    <a:pt x="201676" y="167146"/>
                    <a:pt x="201768" y="167298"/>
                    <a:pt x="201920" y="167298"/>
                  </a:cubicBezTo>
                  <a:close/>
                  <a:moveTo>
                    <a:pt x="200734" y="167298"/>
                  </a:moveTo>
                  <a:cubicBezTo>
                    <a:pt x="200825" y="167298"/>
                    <a:pt x="200886" y="167237"/>
                    <a:pt x="200917" y="167146"/>
                  </a:cubicBezTo>
                  <a:cubicBezTo>
                    <a:pt x="200947" y="167024"/>
                    <a:pt x="200856" y="166903"/>
                    <a:pt x="200734" y="166903"/>
                  </a:cubicBezTo>
                  <a:lnTo>
                    <a:pt x="200339" y="166903"/>
                  </a:lnTo>
                  <a:cubicBezTo>
                    <a:pt x="200248" y="166903"/>
                    <a:pt x="200187" y="166963"/>
                    <a:pt x="200157" y="167024"/>
                  </a:cubicBezTo>
                  <a:cubicBezTo>
                    <a:pt x="200096" y="167146"/>
                    <a:pt x="200217" y="167298"/>
                    <a:pt x="200339" y="167298"/>
                  </a:cubicBezTo>
                  <a:close/>
                  <a:moveTo>
                    <a:pt x="199154" y="167298"/>
                  </a:moveTo>
                  <a:cubicBezTo>
                    <a:pt x="199245" y="167298"/>
                    <a:pt x="199306" y="167237"/>
                    <a:pt x="199336" y="167146"/>
                  </a:cubicBezTo>
                  <a:cubicBezTo>
                    <a:pt x="199397" y="167024"/>
                    <a:pt x="199306" y="166903"/>
                    <a:pt x="199154" y="166903"/>
                  </a:cubicBezTo>
                  <a:lnTo>
                    <a:pt x="198758" y="166903"/>
                  </a:lnTo>
                  <a:cubicBezTo>
                    <a:pt x="198667" y="166903"/>
                    <a:pt x="198607" y="166963"/>
                    <a:pt x="198576" y="167024"/>
                  </a:cubicBezTo>
                  <a:cubicBezTo>
                    <a:pt x="198546" y="167146"/>
                    <a:pt x="198637" y="167298"/>
                    <a:pt x="198758" y="167298"/>
                  </a:cubicBezTo>
                  <a:close/>
                  <a:moveTo>
                    <a:pt x="197573" y="167298"/>
                  </a:moveTo>
                  <a:cubicBezTo>
                    <a:pt x="197664" y="167298"/>
                    <a:pt x="197755" y="167237"/>
                    <a:pt x="197786" y="167146"/>
                  </a:cubicBezTo>
                  <a:cubicBezTo>
                    <a:pt x="197816" y="167024"/>
                    <a:pt x="197725" y="166903"/>
                    <a:pt x="197573" y="166903"/>
                  </a:cubicBezTo>
                  <a:lnTo>
                    <a:pt x="197178" y="166903"/>
                  </a:lnTo>
                  <a:cubicBezTo>
                    <a:pt x="197117" y="166903"/>
                    <a:pt x="197026" y="166963"/>
                    <a:pt x="196996" y="167024"/>
                  </a:cubicBezTo>
                  <a:cubicBezTo>
                    <a:pt x="196965" y="167146"/>
                    <a:pt x="197056" y="167298"/>
                    <a:pt x="197178" y="167298"/>
                  </a:cubicBezTo>
                  <a:close/>
                  <a:moveTo>
                    <a:pt x="196023" y="167298"/>
                  </a:moveTo>
                  <a:cubicBezTo>
                    <a:pt x="196084" y="167298"/>
                    <a:pt x="196175" y="167237"/>
                    <a:pt x="196205" y="167146"/>
                  </a:cubicBezTo>
                  <a:cubicBezTo>
                    <a:pt x="196236" y="167024"/>
                    <a:pt x="196144" y="166903"/>
                    <a:pt x="196023" y="166903"/>
                  </a:cubicBezTo>
                  <a:lnTo>
                    <a:pt x="195628" y="166903"/>
                  </a:lnTo>
                  <a:cubicBezTo>
                    <a:pt x="195537" y="166903"/>
                    <a:pt x="195445" y="166963"/>
                    <a:pt x="195445" y="167024"/>
                  </a:cubicBezTo>
                  <a:cubicBezTo>
                    <a:pt x="195385" y="167146"/>
                    <a:pt x="195476" y="167298"/>
                    <a:pt x="195628" y="167298"/>
                  </a:cubicBezTo>
                  <a:close/>
                  <a:moveTo>
                    <a:pt x="194442" y="167298"/>
                  </a:moveTo>
                  <a:cubicBezTo>
                    <a:pt x="194533" y="167298"/>
                    <a:pt x="194594" y="167237"/>
                    <a:pt x="194625" y="167146"/>
                  </a:cubicBezTo>
                  <a:cubicBezTo>
                    <a:pt x="194655" y="167024"/>
                    <a:pt x="194564" y="166903"/>
                    <a:pt x="194442" y="166903"/>
                  </a:cubicBezTo>
                  <a:lnTo>
                    <a:pt x="194047" y="166903"/>
                  </a:lnTo>
                  <a:cubicBezTo>
                    <a:pt x="193956" y="166903"/>
                    <a:pt x="193895" y="166963"/>
                    <a:pt x="193865" y="167024"/>
                  </a:cubicBezTo>
                  <a:cubicBezTo>
                    <a:pt x="193804" y="167146"/>
                    <a:pt x="193926" y="167298"/>
                    <a:pt x="194047" y="167298"/>
                  </a:cubicBezTo>
                  <a:close/>
                  <a:moveTo>
                    <a:pt x="192862" y="167298"/>
                  </a:moveTo>
                  <a:cubicBezTo>
                    <a:pt x="192953" y="167298"/>
                    <a:pt x="193014" y="167237"/>
                    <a:pt x="193044" y="167146"/>
                  </a:cubicBezTo>
                  <a:cubicBezTo>
                    <a:pt x="193105" y="167024"/>
                    <a:pt x="192983" y="166903"/>
                    <a:pt x="192862" y="166903"/>
                  </a:cubicBezTo>
                  <a:lnTo>
                    <a:pt x="192467" y="166903"/>
                  </a:lnTo>
                  <a:cubicBezTo>
                    <a:pt x="192375" y="166903"/>
                    <a:pt x="192315" y="166963"/>
                    <a:pt x="192284" y="167024"/>
                  </a:cubicBezTo>
                  <a:cubicBezTo>
                    <a:pt x="192254" y="167146"/>
                    <a:pt x="192345" y="167298"/>
                    <a:pt x="192467" y="167298"/>
                  </a:cubicBezTo>
                  <a:close/>
                  <a:moveTo>
                    <a:pt x="191281" y="167298"/>
                  </a:moveTo>
                  <a:cubicBezTo>
                    <a:pt x="191372" y="167298"/>
                    <a:pt x="191464" y="167237"/>
                    <a:pt x="191464" y="167146"/>
                  </a:cubicBezTo>
                  <a:cubicBezTo>
                    <a:pt x="191524" y="167024"/>
                    <a:pt x="191433" y="166903"/>
                    <a:pt x="191281" y="166903"/>
                  </a:cubicBezTo>
                  <a:lnTo>
                    <a:pt x="190886" y="166903"/>
                  </a:lnTo>
                  <a:cubicBezTo>
                    <a:pt x="190825" y="166903"/>
                    <a:pt x="190734" y="166963"/>
                    <a:pt x="190704" y="167024"/>
                  </a:cubicBezTo>
                  <a:cubicBezTo>
                    <a:pt x="190673" y="167146"/>
                    <a:pt x="190764" y="167298"/>
                    <a:pt x="190886" y="167298"/>
                  </a:cubicBezTo>
                  <a:close/>
                  <a:moveTo>
                    <a:pt x="189731" y="167298"/>
                  </a:moveTo>
                  <a:cubicBezTo>
                    <a:pt x="189792" y="167298"/>
                    <a:pt x="189883" y="167237"/>
                    <a:pt x="189913" y="167146"/>
                  </a:cubicBezTo>
                  <a:cubicBezTo>
                    <a:pt x="189944" y="167024"/>
                    <a:pt x="189853" y="166903"/>
                    <a:pt x="189731" y="166903"/>
                  </a:cubicBezTo>
                  <a:lnTo>
                    <a:pt x="189336" y="166903"/>
                  </a:lnTo>
                  <a:cubicBezTo>
                    <a:pt x="189245" y="166903"/>
                    <a:pt x="189153" y="166963"/>
                    <a:pt x="189123" y="167024"/>
                  </a:cubicBezTo>
                  <a:cubicBezTo>
                    <a:pt x="189093" y="167146"/>
                    <a:pt x="189184" y="167298"/>
                    <a:pt x="189336" y="167298"/>
                  </a:cubicBezTo>
                  <a:close/>
                  <a:moveTo>
                    <a:pt x="188150" y="167298"/>
                  </a:moveTo>
                  <a:cubicBezTo>
                    <a:pt x="188242" y="167298"/>
                    <a:pt x="188302" y="167237"/>
                    <a:pt x="188333" y="167146"/>
                  </a:cubicBezTo>
                  <a:cubicBezTo>
                    <a:pt x="188363" y="167024"/>
                    <a:pt x="188272" y="166903"/>
                    <a:pt x="188150" y="166903"/>
                  </a:cubicBezTo>
                  <a:lnTo>
                    <a:pt x="187755" y="166903"/>
                  </a:lnTo>
                  <a:cubicBezTo>
                    <a:pt x="187664" y="166903"/>
                    <a:pt x="187603" y="166963"/>
                    <a:pt x="187573" y="167024"/>
                  </a:cubicBezTo>
                  <a:cubicBezTo>
                    <a:pt x="187512" y="167146"/>
                    <a:pt x="187634" y="167298"/>
                    <a:pt x="187755" y="167298"/>
                  </a:cubicBezTo>
                  <a:close/>
                  <a:moveTo>
                    <a:pt x="186570" y="167298"/>
                  </a:moveTo>
                  <a:cubicBezTo>
                    <a:pt x="186661" y="167298"/>
                    <a:pt x="186722" y="167237"/>
                    <a:pt x="186752" y="167146"/>
                  </a:cubicBezTo>
                  <a:cubicBezTo>
                    <a:pt x="186813" y="167024"/>
                    <a:pt x="186691" y="166903"/>
                    <a:pt x="186570" y="166903"/>
                  </a:cubicBezTo>
                  <a:lnTo>
                    <a:pt x="186175" y="166903"/>
                  </a:lnTo>
                  <a:cubicBezTo>
                    <a:pt x="186083" y="166903"/>
                    <a:pt x="186023" y="166963"/>
                    <a:pt x="185992" y="167024"/>
                  </a:cubicBezTo>
                  <a:cubicBezTo>
                    <a:pt x="185962" y="167146"/>
                    <a:pt x="186053" y="167298"/>
                    <a:pt x="186175" y="167298"/>
                  </a:cubicBezTo>
                  <a:close/>
                  <a:moveTo>
                    <a:pt x="184989" y="167298"/>
                  </a:moveTo>
                  <a:cubicBezTo>
                    <a:pt x="185080" y="167298"/>
                    <a:pt x="185172" y="167237"/>
                    <a:pt x="185172" y="167146"/>
                  </a:cubicBezTo>
                  <a:cubicBezTo>
                    <a:pt x="185232" y="167024"/>
                    <a:pt x="185141" y="166903"/>
                    <a:pt x="184989" y="166903"/>
                  </a:cubicBezTo>
                  <a:lnTo>
                    <a:pt x="184594" y="166903"/>
                  </a:lnTo>
                  <a:cubicBezTo>
                    <a:pt x="184533" y="166903"/>
                    <a:pt x="184442" y="166963"/>
                    <a:pt x="184412" y="167024"/>
                  </a:cubicBezTo>
                  <a:cubicBezTo>
                    <a:pt x="184381" y="167146"/>
                    <a:pt x="184473" y="167298"/>
                    <a:pt x="184594" y="167298"/>
                  </a:cubicBezTo>
                  <a:close/>
                  <a:moveTo>
                    <a:pt x="183439" y="167298"/>
                  </a:moveTo>
                  <a:cubicBezTo>
                    <a:pt x="183500" y="167298"/>
                    <a:pt x="183591" y="167237"/>
                    <a:pt x="183621" y="167146"/>
                  </a:cubicBezTo>
                  <a:cubicBezTo>
                    <a:pt x="183652" y="167024"/>
                    <a:pt x="183561" y="166903"/>
                    <a:pt x="183439" y="166903"/>
                  </a:cubicBezTo>
                  <a:lnTo>
                    <a:pt x="183044" y="166903"/>
                  </a:lnTo>
                  <a:cubicBezTo>
                    <a:pt x="182953" y="166903"/>
                    <a:pt x="182862" y="166963"/>
                    <a:pt x="182831" y="167024"/>
                  </a:cubicBezTo>
                  <a:cubicBezTo>
                    <a:pt x="182801" y="167146"/>
                    <a:pt x="182892" y="167298"/>
                    <a:pt x="183044" y="167298"/>
                  </a:cubicBezTo>
                  <a:close/>
                  <a:moveTo>
                    <a:pt x="181858" y="167298"/>
                  </a:moveTo>
                  <a:cubicBezTo>
                    <a:pt x="181950" y="167298"/>
                    <a:pt x="182010" y="167237"/>
                    <a:pt x="182041" y="167146"/>
                  </a:cubicBezTo>
                  <a:cubicBezTo>
                    <a:pt x="182071" y="167024"/>
                    <a:pt x="181980" y="166903"/>
                    <a:pt x="181858" y="166903"/>
                  </a:cubicBezTo>
                  <a:lnTo>
                    <a:pt x="181463" y="166903"/>
                  </a:lnTo>
                  <a:cubicBezTo>
                    <a:pt x="181372" y="166903"/>
                    <a:pt x="181311" y="166963"/>
                    <a:pt x="181281" y="167024"/>
                  </a:cubicBezTo>
                  <a:cubicBezTo>
                    <a:pt x="181220" y="167146"/>
                    <a:pt x="181311" y="167298"/>
                    <a:pt x="181463" y="167298"/>
                  </a:cubicBezTo>
                  <a:close/>
                  <a:moveTo>
                    <a:pt x="180278" y="167298"/>
                  </a:moveTo>
                  <a:cubicBezTo>
                    <a:pt x="180369" y="167298"/>
                    <a:pt x="180430" y="167237"/>
                    <a:pt x="180460" y="167146"/>
                  </a:cubicBezTo>
                  <a:cubicBezTo>
                    <a:pt x="180491" y="167024"/>
                    <a:pt x="180399" y="166903"/>
                    <a:pt x="180278" y="166903"/>
                  </a:cubicBezTo>
                  <a:lnTo>
                    <a:pt x="179883" y="166903"/>
                  </a:lnTo>
                  <a:cubicBezTo>
                    <a:pt x="179792" y="166903"/>
                    <a:pt x="179731" y="166963"/>
                    <a:pt x="179700" y="167024"/>
                  </a:cubicBezTo>
                  <a:cubicBezTo>
                    <a:pt x="179670" y="167146"/>
                    <a:pt x="179761" y="167298"/>
                    <a:pt x="179883" y="167298"/>
                  </a:cubicBezTo>
                  <a:close/>
                  <a:moveTo>
                    <a:pt x="178697" y="167298"/>
                  </a:moveTo>
                  <a:cubicBezTo>
                    <a:pt x="178789" y="167298"/>
                    <a:pt x="178880" y="167237"/>
                    <a:pt x="178880" y="167146"/>
                  </a:cubicBezTo>
                  <a:cubicBezTo>
                    <a:pt x="178941" y="167024"/>
                    <a:pt x="178849" y="166903"/>
                    <a:pt x="178697" y="166903"/>
                  </a:cubicBezTo>
                  <a:lnTo>
                    <a:pt x="178302" y="166903"/>
                  </a:lnTo>
                  <a:cubicBezTo>
                    <a:pt x="178211" y="166903"/>
                    <a:pt x="178150" y="166963"/>
                    <a:pt x="178120" y="167024"/>
                  </a:cubicBezTo>
                  <a:cubicBezTo>
                    <a:pt x="178089" y="167146"/>
                    <a:pt x="178181" y="167298"/>
                    <a:pt x="178302" y="167298"/>
                  </a:cubicBezTo>
                  <a:close/>
                  <a:moveTo>
                    <a:pt x="177117" y="167298"/>
                  </a:moveTo>
                  <a:cubicBezTo>
                    <a:pt x="177208" y="167298"/>
                    <a:pt x="177299" y="167237"/>
                    <a:pt x="177330" y="167146"/>
                  </a:cubicBezTo>
                  <a:cubicBezTo>
                    <a:pt x="177360" y="167024"/>
                    <a:pt x="177269" y="166903"/>
                    <a:pt x="177117" y="166903"/>
                  </a:cubicBezTo>
                  <a:lnTo>
                    <a:pt x="176752" y="166903"/>
                  </a:lnTo>
                  <a:cubicBezTo>
                    <a:pt x="176661" y="166903"/>
                    <a:pt x="176570" y="166963"/>
                    <a:pt x="176539" y="167024"/>
                  </a:cubicBezTo>
                  <a:cubicBezTo>
                    <a:pt x="176509" y="167146"/>
                    <a:pt x="176600" y="167298"/>
                    <a:pt x="176752" y="167298"/>
                  </a:cubicBezTo>
                  <a:close/>
                  <a:moveTo>
                    <a:pt x="175567" y="167298"/>
                  </a:moveTo>
                  <a:cubicBezTo>
                    <a:pt x="175658" y="167298"/>
                    <a:pt x="175719" y="167237"/>
                    <a:pt x="175749" y="167146"/>
                  </a:cubicBezTo>
                  <a:cubicBezTo>
                    <a:pt x="175779" y="167024"/>
                    <a:pt x="175688" y="166903"/>
                    <a:pt x="175567" y="166903"/>
                  </a:cubicBezTo>
                  <a:lnTo>
                    <a:pt x="175171" y="166903"/>
                  </a:lnTo>
                  <a:cubicBezTo>
                    <a:pt x="175080" y="166903"/>
                    <a:pt x="174989" y="166963"/>
                    <a:pt x="174989" y="167024"/>
                  </a:cubicBezTo>
                  <a:cubicBezTo>
                    <a:pt x="174928" y="167146"/>
                    <a:pt x="175019" y="167298"/>
                    <a:pt x="175171" y="167298"/>
                  </a:cubicBezTo>
                  <a:close/>
                  <a:moveTo>
                    <a:pt x="173986" y="167298"/>
                  </a:moveTo>
                  <a:cubicBezTo>
                    <a:pt x="174077" y="167298"/>
                    <a:pt x="174138" y="167237"/>
                    <a:pt x="174168" y="167146"/>
                  </a:cubicBezTo>
                  <a:cubicBezTo>
                    <a:pt x="174199" y="167024"/>
                    <a:pt x="174108" y="166903"/>
                    <a:pt x="173986" y="166903"/>
                  </a:cubicBezTo>
                  <a:lnTo>
                    <a:pt x="173591" y="166903"/>
                  </a:lnTo>
                  <a:cubicBezTo>
                    <a:pt x="173500" y="166903"/>
                    <a:pt x="173439" y="166963"/>
                    <a:pt x="173408" y="167024"/>
                  </a:cubicBezTo>
                  <a:cubicBezTo>
                    <a:pt x="173378" y="167146"/>
                    <a:pt x="173469" y="167298"/>
                    <a:pt x="173591" y="167298"/>
                  </a:cubicBezTo>
                  <a:close/>
                  <a:moveTo>
                    <a:pt x="172405" y="167298"/>
                  </a:moveTo>
                  <a:cubicBezTo>
                    <a:pt x="172497" y="167298"/>
                    <a:pt x="172588" y="167237"/>
                    <a:pt x="172588" y="167146"/>
                  </a:cubicBezTo>
                  <a:cubicBezTo>
                    <a:pt x="172649" y="167024"/>
                    <a:pt x="172557" y="166903"/>
                    <a:pt x="172405" y="166903"/>
                  </a:cubicBezTo>
                  <a:lnTo>
                    <a:pt x="172010" y="166903"/>
                  </a:lnTo>
                  <a:cubicBezTo>
                    <a:pt x="171919" y="166903"/>
                    <a:pt x="171858" y="166963"/>
                    <a:pt x="171828" y="167024"/>
                  </a:cubicBezTo>
                  <a:cubicBezTo>
                    <a:pt x="171798" y="167146"/>
                    <a:pt x="171889" y="167298"/>
                    <a:pt x="172010" y="167298"/>
                  </a:cubicBezTo>
                  <a:close/>
                  <a:moveTo>
                    <a:pt x="170825" y="167298"/>
                  </a:moveTo>
                  <a:cubicBezTo>
                    <a:pt x="170916" y="167298"/>
                    <a:pt x="171007" y="167237"/>
                    <a:pt x="171038" y="167146"/>
                  </a:cubicBezTo>
                  <a:cubicBezTo>
                    <a:pt x="171068" y="167024"/>
                    <a:pt x="170977" y="166903"/>
                    <a:pt x="170825" y="166903"/>
                  </a:cubicBezTo>
                  <a:lnTo>
                    <a:pt x="170460" y="166903"/>
                  </a:lnTo>
                  <a:cubicBezTo>
                    <a:pt x="170369" y="166903"/>
                    <a:pt x="170278" y="166963"/>
                    <a:pt x="170247" y="167024"/>
                  </a:cubicBezTo>
                  <a:cubicBezTo>
                    <a:pt x="170217" y="167146"/>
                    <a:pt x="170308" y="167298"/>
                    <a:pt x="170460" y="167298"/>
                  </a:cubicBezTo>
                  <a:close/>
                  <a:moveTo>
                    <a:pt x="169275" y="167298"/>
                  </a:moveTo>
                  <a:cubicBezTo>
                    <a:pt x="169335" y="167298"/>
                    <a:pt x="169427" y="167237"/>
                    <a:pt x="169457" y="167146"/>
                  </a:cubicBezTo>
                  <a:cubicBezTo>
                    <a:pt x="169487" y="167024"/>
                    <a:pt x="169396" y="166903"/>
                    <a:pt x="169275" y="166903"/>
                  </a:cubicBezTo>
                  <a:lnTo>
                    <a:pt x="168880" y="166903"/>
                  </a:lnTo>
                  <a:cubicBezTo>
                    <a:pt x="168788" y="166903"/>
                    <a:pt x="168697" y="166963"/>
                    <a:pt x="168697" y="167024"/>
                  </a:cubicBezTo>
                  <a:cubicBezTo>
                    <a:pt x="168636" y="167146"/>
                    <a:pt x="168728" y="167298"/>
                    <a:pt x="168880" y="167298"/>
                  </a:cubicBezTo>
                  <a:close/>
                  <a:moveTo>
                    <a:pt x="167694" y="167298"/>
                  </a:moveTo>
                  <a:cubicBezTo>
                    <a:pt x="167785" y="167298"/>
                    <a:pt x="167846" y="167237"/>
                    <a:pt x="167876" y="167146"/>
                  </a:cubicBezTo>
                  <a:cubicBezTo>
                    <a:pt x="167907" y="167024"/>
                    <a:pt x="167816" y="166903"/>
                    <a:pt x="167694" y="166903"/>
                  </a:cubicBezTo>
                  <a:lnTo>
                    <a:pt x="167299" y="166903"/>
                  </a:lnTo>
                  <a:cubicBezTo>
                    <a:pt x="167208" y="166903"/>
                    <a:pt x="167147" y="166963"/>
                    <a:pt x="167117" y="167024"/>
                  </a:cubicBezTo>
                  <a:cubicBezTo>
                    <a:pt x="167056" y="167146"/>
                    <a:pt x="167177" y="167298"/>
                    <a:pt x="167299" y="167298"/>
                  </a:cubicBezTo>
                  <a:close/>
                  <a:moveTo>
                    <a:pt x="166114" y="167298"/>
                  </a:moveTo>
                  <a:cubicBezTo>
                    <a:pt x="166205" y="167298"/>
                    <a:pt x="166265" y="167237"/>
                    <a:pt x="166296" y="167146"/>
                  </a:cubicBezTo>
                  <a:cubicBezTo>
                    <a:pt x="166357" y="167024"/>
                    <a:pt x="166265" y="166903"/>
                    <a:pt x="166114" y="166903"/>
                  </a:cubicBezTo>
                  <a:lnTo>
                    <a:pt x="165718" y="166903"/>
                  </a:lnTo>
                  <a:cubicBezTo>
                    <a:pt x="165627" y="166903"/>
                    <a:pt x="165566" y="166963"/>
                    <a:pt x="165536" y="167024"/>
                  </a:cubicBezTo>
                  <a:cubicBezTo>
                    <a:pt x="165506" y="167146"/>
                    <a:pt x="165597" y="167298"/>
                    <a:pt x="165718" y="167298"/>
                  </a:cubicBezTo>
                  <a:close/>
                  <a:moveTo>
                    <a:pt x="164533" y="167298"/>
                  </a:moveTo>
                  <a:cubicBezTo>
                    <a:pt x="164624" y="167298"/>
                    <a:pt x="164715" y="167237"/>
                    <a:pt x="164746" y="167146"/>
                  </a:cubicBezTo>
                  <a:cubicBezTo>
                    <a:pt x="164776" y="167024"/>
                    <a:pt x="164685" y="166903"/>
                    <a:pt x="164533" y="166903"/>
                  </a:cubicBezTo>
                  <a:lnTo>
                    <a:pt x="164138" y="166903"/>
                  </a:lnTo>
                  <a:cubicBezTo>
                    <a:pt x="164077" y="166903"/>
                    <a:pt x="163986" y="166963"/>
                    <a:pt x="163955" y="167024"/>
                  </a:cubicBezTo>
                  <a:cubicBezTo>
                    <a:pt x="163925" y="167146"/>
                    <a:pt x="164016" y="167298"/>
                    <a:pt x="164138" y="167298"/>
                  </a:cubicBezTo>
                  <a:close/>
                  <a:moveTo>
                    <a:pt x="162983" y="167298"/>
                  </a:moveTo>
                  <a:cubicBezTo>
                    <a:pt x="163044" y="167298"/>
                    <a:pt x="163135" y="167237"/>
                    <a:pt x="163165" y="167146"/>
                  </a:cubicBezTo>
                  <a:cubicBezTo>
                    <a:pt x="163196" y="167024"/>
                    <a:pt x="163104" y="166903"/>
                    <a:pt x="162983" y="166903"/>
                  </a:cubicBezTo>
                  <a:lnTo>
                    <a:pt x="162588" y="166903"/>
                  </a:lnTo>
                  <a:cubicBezTo>
                    <a:pt x="162496" y="166903"/>
                    <a:pt x="162405" y="166963"/>
                    <a:pt x="162405" y="167024"/>
                  </a:cubicBezTo>
                  <a:cubicBezTo>
                    <a:pt x="162344" y="167146"/>
                    <a:pt x="162436" y="167298"/>
                    <a:pt x="162588" y="167298"/>
                  </a:cubicBezTo>
                  <a:close/>
                  <a:moveTo>
                    <a:pt x="161402" y="167298"/>
                  </a:moveTo>
                  <a:cubicBezTo>
                    <a:pt x="161493" y="167298"/>
                    <a:pt x="161554" y="167237"/>
                    <a:pt x="161585" y="167146"/>
                  </a:cubicBezTo>
                  <a:cubicBezTo>
                    <a:pt x="161615" y="167024"/>
                    <a:pt x="161524" y="166903"/>
                    <a:pt x="161402" y="166903"/>
                  </a:cubicBezTo>
                  <a:lnTo>
                    <a:pt x="161007" y="166903"/>
                  </a:lnTo>
                  <a:cubicBezTo>
                    <a:pt x="160916" y="166903"/>
                    <a:pt x="160855" y="166963"/>
                    <a:pt x="160825" y="167024"/>
                  </a:cubicBezTo>
                  <a:cubicBezTo>
                    <a:pt x="160764" y="167146"/>
                    <a:pt x="160885" y="167298"/>
                    <a:pt x="161007" y="167298"/>
                  </a:cubicBezTo>
                  <a:close/>
                  <a:moveTo>
                    <a:pt x="159822" y="167298"/>
                  </a:moveTo>
                  <a:cubicBezTo>
                    <a:pt x="159913" y="167298"/>
                    <a:pt x="159974" y="167237"/>
                    <a:pt x="160004" y="167146"/>
                  </a:cubicBezTo>
                  <a:cubicBezTo>
                    <a:pt x="160065" y="167024"/>
                    <a:pt x="159943" y="166903"/>
                    <a:pt x="159822" y="166903"/>
                  </a:cubicBezTo>
                  <a:lnTo>
                    <a:pt x="159426" y="166903"/>
                  </a:lnTo>
                  <a:cubicBezTo>
                    <a:pt x="159335" y="166903"/>
                    <a:pt x="159274" y="166963"/>
                    <a:pt x="159244" y="167024"/>
                  </a:cubicBezTo>
                  <a:cubicBezTo>
                    <a:pt x="159214" y="167146"/>
                    <a:pt x="159305" y="167298"/>
                    <a:pt x="159426" y="167298"/>
                  </a:cubicBezTo>
                  <a:close/>
                  <a:moveTo>
                    <a:pt x="158241" y="167298"/>
                  </a:moveTo>
                  <a:cubicBezTo>
                    <a:pt x="158332" y="167298"/>
                    <a:pt x="158423" y="167237"/>
                    <a:pt x="158454" y="167146"/>
                  </a:cubicBezTo>
                  <a:cubicBezTo>
                    <a:pt x="158484" y="167024"/>
                    <a:pt x="158393" y="166903"/>
                    <a:pt x="158241" y="166903"/>
                  </a:cubicBezTo>
                  <a:lnTo>
                    <a:pt x="157846" y="166903"/>
                  </a:lnTo>
                  <a:cubicBezTo>
                    <a:pt x="157785" y="166903"/>
                    <a:pt x="157694" y="166963"/>
                    <a:pt x="157664" y="167024"/>
                  </a:cubicBezTo>
                  <a:cubicBezTo>
                    <a:pt x="157633" y="167146"/>
                    <a:pt x="157724" y="167298"/>
                    <a:pt x="157846" y="167298"/>
                  </a:cubicBezTo>
                  <a:close/>
                  <a:moveTo>
                    <a:pt x="156691" y="167298"/>
                  </a:moveTo>
                  <a:cubicBezTo>
                    <a:pt x="156752" y="167298"/>
                    <a:pt x="156843" y="167237"/>
                    <a:pt x="156873" y="167146"/>
                  </a:cubicBezTo>
                  <a:cubicBezTo>
                    <a:pt x="156904" y="167024"/>
                    <a:pt x="156812" y="166903"/>
                    <a:pt x="156691" y="166903"/>
                  </a:cubicBezTo>
                  <a:lnTo>
                    <a:pt x="156296" y="166903"/>
                  </a:lnTo>
                  <a:cubicBezTo>
                    <a:pt x="156205" y="166903"/>
                    <a:pt x="156113" y="166963"/>
                    <a:pt x="156083" y="167024"/>
                  </a:cubicBezTo>
                  <a:cubicBezTo>
                    <a:pt x="156053" y="167146"/>
                    <a:pt x="156144" y="167298"/>
                    <a:pt x="156296" y="167298"/>
                  </a:cubicBezTo>
                  <a:close/>
                  <a:moveTo>
                    <a:pt x="155110" y="167298"/>
                  </a:moveTo>
                  <a:cubicBezTo>
                    <a:pt x="155201" y="167298"/>
                    <a:pt x="155262" y="167237"/>
                    <a:pt x="155293" y="167146"/>
                  </a:cubicBezTo>
                  <a:cubicBezTo>
                    <a:pt x="155323" y="167024"/>
                    <a:pt x="155232" y="166903"/>
                    <a:pt x="155110" y="166903"/>
                  </a:cubicBezTo>
                  <a:lnTo>
                    <a:pt x="154715" y="166903"/>
                  </a:lnTo>
                  <a:cubicBezTo>
                    <a:pt x="154624" y="166903"/>
                    <a:pt x="154563" y="166963"/>
                    <a:pt x="154533" y="167024"/>
                  </a:cubicBezTo>
                  <a:cubicBezTo>
                    <a:pt x="154472" y="167146"/>
                    <a:pt x="154594" y="167298"/>
                    <a:pt x="154715" y="167298"/>
                  </a:cubicBezTo>
                  <a:close/>
                  <a:moveTo>
                    <a:pt x="153530" y="167298"/>
                  </a:moveTo>
                  <a:cubicBezTo>
                    <a:pt x="153621" y="167298"/>
                    <a:pt x="153682" y="167237"/>
                    <a:pt x="153712" y="167146"/>
                  </a:cubicBezTo>
                  <a:cubicBezTo>
                    <a:pt x="153773" y="167024"/>
                    <a:pt x="153651" y="166903"/>
                    <a:pt x="153530" y="166903"/>
                  </a:cubicBezTo>
                  <a:lnTo>
                    <a:pt x="153135" y="166903"/>
                  </a:lnTo>
                  <a:cubicBezTo>
                    <a:pt x="153043" y="166903"/>
                    <a:pt x="152983" y="166963"/>
                    <a:pt x="152952" y="167024"/>
                  </a:cubicBezTo>
                  <a:cubicBezTo>
                    <a:pt x="152922" y="167146"/>
                    <a:pt x="153013" y="167298"/>
                    <a:pt x="153135" y="167298"/>
                  </a:cubicBezTo>
                  <a:close/>
                  <a:moveTo>
                    <a:pt x="151949" y="167298"/>
                  </a:moveTo>
                  <a:cubicBezTo>
                    <a:pt x="152040" y="167298"/>
                    <a:pt x="152131" y="167237"/>
                    <a:pt x="152131" y="167146"/>
                  </a:cubicBezTo>
                  <a:cubicBezTo>
                    <a:pt x="152192" y="167024"/>
                    <a:pt x="152101" y="166903"/>
                    <a:pt x="151949" y="166903"/>
                  </a:cubicBezTo>
                  <a:lnTo>
                    <a:pt x="151554" y="166903"/>
                  </a:lnTo>
                  <a:cubicBezTo>
                    <a:pt x="151493" y="166903"/>
                    <a:pt x="151402" y="166963"/>
                    <a:pt x="151372" y="167024"/>
                  </a:cubicBezTo>
                  <a:cubicBezTo>
                    <a:pt x="151341" y="167146"/>
                    <a:pt x="151432" y="167298"/>
                    <a:pt x="151554" y="167298"/>
                  </a:cubicBezTo>
                  <a:close/>
                  <a:moveTo>
                    <a:pt x="150399" y="167298"/>
                  </a:moveTo>
                  <a:cubicBezTo>
                    <a:pt x="150460" y="167298"/>
                    <a:pt x="150551" y="167237"/>
                    <a:pt x="150581" y="167146"/>
                  </a:cubicBezTo>
                  <a:cubicBezTo>
                    <a:pt x="150612" y="167024"/>
                    <a:pt x="150521" y="166903"/>
                    <a:pt x="150399" y="166903"/>
                  </a:cubicBezTo>
                  <a:lnTo>
                    <a:pt x="150004" y="166903"/>
                  </a:lnTo>
                  <a:cubicBezTo>
                    <a:pt x="149913" y="166903"/>
                    <a:pt x="149821" y="166963"/>
                    <a:pt x="149791" y="167024"/>
                  </a:cubicBezTo>
                  <a:cubicBezTo>
                    <a:pt x="149761" y="167146"/>
                    <a:pt x="149852" y="167298"/>
                    <a:pt x="150004" y="167298"/>
                  </a:cubicBezTo>
                  <a:close/>
                  <a:moveTo>
                    <a:pt x="148818" y="167298"/>
                  </a:moveTo>
                  <a:cubicBezTo>
                    <a:pt x="148910" y="167298"/>
                    <a:pt x="148970" y="167237"/>
                    <a:pt x="149001" y="167146"/>
                  </a:cubicBezTo>
                  <a:cubicBezTo>
                    <a:pt x="149031" y="167024"/>
                    <a:pt x="148940" y="166903"/>
                    <a:pt x="148818" y="166903"/>
                  </a:cubicBezTo>
                  <a:lnTo>
                    <a:pt x="148423" y="166903"/>
                  </a:lnTo>
                  <a:cubicBezTo>
                    <a:pt x="148332" y="166903"/>
                    <a:pt x="148271" y="166963"/>
                    <a:pt x="148241" y="167024"/>
                  </a:cubicBezTo>
                  <a:cubicBezTo>
                    <a:pt x="148180" y="167146"/>
                    <a:pt x="148271" y="167298"/>
                    <a:pt x="148423" y="167298"/>
                  </a:cubicBezTo>
                  <a:close/>
                  <a:moveTo>
                    <a:pt x="147238" y="167298"/>
                  </a:moveTo>
                  <a:cubicBezTo>
                    <a:pt x="147329" y="167298"/>
                    <a:pt x="147390" y="167237"/>
                    <a:pt x="147420" y="167146"/>
                  </a:cubicBezTo>
                  <a:cubicBezTo>
                    <a:pt x="147481" y="167024"/>
                    <a:pt x="147359" y="166903"/>
                    <a:pt x="147238" y="166903"/>
                  </a:cubicBezTo>
                  <a:lnTo>
                    <a:pt x="146843" y="166903"/>
                  </a:lnTo>
                  <a:cubicBezTo>
                    <a:pt x="146751" y="166903"/>
                    <a:pt x="146691" y="166963"/>
                    <a:pt x="146660" y="167024"/>
                  </a:cubicBezTo>
                  <a:cubicBezTo>
                    <a:pt x="146630" y="167146"/>
                    <a:pt x="146721" y="167298"/>
                    <a:pt x="146843" y="167298"/>
                  </a:cubicBezTo>
                  <a:close/>
                  <a:moveTo>
                    <a:pt x="145657" y="167298"/>
                  </a:moveTo>
                  <a:cubicBezTo>
                    <a:pt x="145748" y="167298"/>
                    <a:pt x="145840" y="167237"/>
                    <a:pt x="145840" y="167146"/>
                  </a:cubicBezTo>
                  <a:cubicBezTo>
                    <a:pt x="145900" y="167024"/>
                    <a:pt x="145809" y="166903"/>
                    <a:pt x="145657" y="166903"/>
                  </a:cubicBezTo>
                  <a:lnTo>
                    <a:pt x="145262" y="166903"/>
                  </a:lnTo>
                  <a:cubicBezTo>
                    <a:pt x="145201" y="166903"/>
                    <a:pt x="145110" y="166963"/>
                    <a:pt x="145080" y="167024"/>
                  </a:cubicBezTo>
                  <a:cubicBezTo>
                    <a:pt x="145049" y="167146"/>
                    <a:pt x="145140" y="167298"/>
                    <a:pt x="145262" y="167298"/>
                  </a:cubicBezTo>
                  <a:close/>
                  <a:moveTo>
                    <a:pt x="144107" y="167298"/>
                  </a:moveTo>
                  <a:cubicBezTo>
                    <a:pt x="144168" y="167298"/>
                    <a:pt x="144259" y="167237"/>
                    <a:pt x="144289" y="167146"/>
                  </a:cubicBezTo>
                  <a:cubicBezTo>
                    <a:pt x="144320" y="167024"/>
                    <a:pt x="144229" y="166903"/>
                    <a:pt x="144107" y="166903"/>
                  </a:cubicBezTo>
                  <a:lnTo>
                    <a:pt x="143712" y="166903"/>
                  </a:lnTo>
                  <a:cubicBezTo>
                    <a:pt x="143621" y="166903"/>
                    <a:pt x="143530" y="166963"/>
                    <a:pt x="143499" y="167024"/>
                  </a:cubicBezTo>
                  <a:cubicBezTo>
                    <a:pt x="143469" y="167146"/>
                    <a:pt x="143560" y="167298"/>
                    <a:pt x="143712" y="167298"/>
                  </a:cubicBezTo>
                  <a:close/>
                  <a:moveTo>
                    <a:pt x="142526" y="167298"/>
                  </a:moveTo>
                  <a:cubicBezTo>
                    <a:pt x="142618" y="167298"/>
                    <a:pt x="142678" y="167237"/>
                    <a:pt x="142709" y="167146"/>
                  </a:cubicBezTo>
                  <a:cubicBezTo>
                    <a:pt x="142739" y="167024"/>
                    <a:pt x="142648" y="166903"/>
                    <a:pt x="142526" y="166903"/>
                  </a:cubicBezTo>
                  <a:lnTo>
                    <a:pt x="142131" y="166903"/>
                  </a:lnTo>
                  <a:cubicBezTo>
                    <a:pt x="142040" y="166903"/>
                    <a:pt x="141979" y="166963"/>
                    <a:pt x="141949" y="167024"/>
                  </a:cubicBezTo>
                  <a:cubicBezTo>
                    <a:pt x="141888" y="167146"/>
                    <a:pt x="141979" y="167298"/>
                    <a:pt x="142131" y="167298"/>
                  </a:cubicBezTo>
                  <a:close/>
                  <a:moveTo>
                    <a:pt x="140946" y="167298"/>
                  </a:moveTo>
                  <a:cubicBezTo>
                    <a:pt x="141037" y="167298"/>
                    <a:pt x="141098" y="167237"/>
                    <a:pt x="141128" y="167146"/>
                  </a:cubicBezTo>
                  <a:cubicBezTo>
                    <a:pt x="141189" y="167024"/>
                    <a:pt x="141067" y="166903"/>
                    <a:pt x="140946" y="166903"/>
                  </a:cubicBezTo>
                  <a:lnTo>
                    <a:pt x="140551" y="166903"/>
                  </a:lnTo>
                  <a:cubicBezTo>
                    <a:pt x="140460" y="166903"/>
                    <a:pt x="140399" y="166963"/>
                    <a:pt x="140368" y="167024"/>
                  </a:cubicBezTo>
                  <a:cubicBezTo>
                    <a:pt x="140338" y="167146"/>
                    <a:pt x="140429" y="167298"/>
                    <a:pt x="140551" y="167298"/>
                  </a:cubicBezTo>
                  <a:close/>
                  <a:moveTo>
                    <a:pt x="139365" y="167298"/>
                  </a:moveTo>
                  <a:cubicBezTo>
                    <a:pt x="139456" y="167298"/>
                    <a:pt x="139548" y="167237"/>
                    <a:pt x="139548" y="167146"/>
                  </a:cubicBezTo>
                  <a:cubicBezTo>
                    <a:pt x="139608" y="167024"/>
                    <a:pt x="139517" y="166903"/>
                    <a:pt x="139365" y="166903"/>
                  </a:cubicBezTo>
                  <a:lnTo>
                    <a:pt x="138970" y="166903"/>
                  </a:lnTo>
                  <a:cubicBezTo>
                    <a:pt x="138879" y="166903"/>
                    <a:pt x="138818" y="166963"/>
                    <a:pt x="138788" y="167024"/>
                  </a:cubicBezTo>
                  <a:cubicBezTo>
                    <a:pt x="138757" y="167146"/>
                    <a:pt x="138849" y="167298"/>
                    <a:pt x="138970" y="167298"/>
                  </a:cubicBezTo>
                  <a:close/>
                  <a:moveTo>
                    <a:pt x="137785" y="167298"/>
                  </a:moveTo>
                  <a:cubicBezTo>
                    <a:pt x="137876" y="167298"/>
                    <a:pt x="137967" y="167237"/>
                    <a:pt x="137997" y="167146"/>
                  </a:cubicBezTo>
                  <a:cubicBezTo>
                    <a:pt x="138028" y="167024"/>
                    <a:pt x="137937" y="166903"/>
                    <a:pt x="137785" y="166903"/>
                  </a:cubicBezTo>
                  <a:lnTo>
                    <a:pt x="137420" y="166903"/>
                  </a:lnTo>
                  <a:cubicBezTo>
                    <a:pt x="137329" y="166903"/>
                    <a:pt x="137238" y="166963"/>
                    <a:pt x="137207" y="167024"/>
                  </a:cubicBezTo>
                  <a:cubicBezTo>
                    <a:pt x="137177" y="167146"/>
                    <a:pt x="137268" y="167298"/>
                    <a:pt x="137420" y="167298"/>
                  </a:cubicBezTo>
                  <a:close/>
                  <a:moveTo>
                    <a:pt x="136235" y="167298"/>
                  </a:moveTo>
                  <a:cubicBezTo>
                    <a:pt x="136326" y="167298"/>
                    <a:pt x="136387" y="167237"/>
                    <a:pt x="136417" y="167146"/>
                  </a:cubicBezTo>
                  <a:cubicBezTo>
                    <a:pt x="136447" y="167024"/>
                    <a:pt x="136356" y="166903"/>
                    <a:pt x="136235" y="166903"/>
                  </a:cubicBezTo>
                  <a:lnTo>
                    <a:pt x="135839" y="166903"/>
                  </a:lnTo>
                  <a:cubicBezTo>
                    <a:pt x="135748" y="166903"/>
                    <a:pt x="135657" y="166963"/>
                    <a:pt x="135657" y="167024"/>
                  </a:cubicBezTo>
                  <a:cubicBezTo>
                    <a:pt x="135596" y="167146"/>
                    <a:pt x="135687" y="167298"/>
                    <a:pt x="135839" y="167298"/>
                  </a:cubicBezTo>
                  <a:close/>
                  <a:moveTo>
                    <a:pt x="134654" y="167298"/>
                  </a:moveTo>
                  <a:cubicBezTo>
                    <a:pt x="134745" y="167298"/>
                    <a:pt x="134806" y="167237"/>
                    <a:pt x="134836" y="167146"/>
                  </a:cubicBezTo>
                  <a:cubicBezTo>
                    <a:pt x="134867" y="167024"/>
                    <a:pt x="134776" y="166903"/>
                    <a:pt x="134654" y="166903"/>
                  </a:cubicBezTo>
                  <a:lnTo>
                    <a:pt x="134259" y="166903"/>
                  </a:lnTo>
                  <a:cubicBezTo>
                    <a:pt x="134168" y="166903"/>
                    <a:pt x="134107" y="166963"/>
                    <a:pt x="134076" y="167024"/>
                  </a:cubicBezTo>
                  <a:cubicBezTo>
                    <a:pt x="134046" y="167146"/>
                    <a:pt x="134137" y="167298"/>
                    <a:pt x="134259" y="167298"/>
                  </a:cubicBezTo>
                  <a:close/>
                  <a:moveTo>
                    <a:pt x="133073" y="167298"/>
                  </a:moveTo>
                  <a:cubicBezTo>
                    <a:pt x="133165" y="167298"/>
                    <a:pt x="133256" y="167237"/>
                    <a:pt x="133256" y="167146"/>
                  </a:cubicBezTo>
                  <a:cubicBezTo>
                    <a:pt x="133317" y="167024"/>
                    <a:pt x="133225" y="166903"/>
                    <a:pt x="133073" y="166903"/>
                  </a:cubicBezTo>
                  <a:lnTo>
                    <a:pt x="132678" y="166903"/>
                  </a:lnTo>
                  <a:cubicBezTo>
                    <a:pt x="132587" y="166903"/>
                    <a:pt x="132526" y="166963"/>
                    <a:pt x="132496" y="167024"/>
                  </a:cubicBezTo>
                  <a:cubicBezTo>
                    <a:pt x="132465" y="167146"/>
                    <a:pt x="132557" y="167298"/>
                    <a:pt x="132678" y="167298"/>
                  </a:cubicBezTo>
                  <a:close/>
                  <a:moveTo>
                    <a:pt x="131493" y="167298"/>
                  </a:moveTo>
                  <a:cubicBezTo>
                    <a:pt x="131584" y="167298"/>
                    <a:pt x="131675" y="167237"/>
                    <a:pt x="131706" y="167146"/>
                  </a:cubicBezTo>
                  <a:cubicBezTo>
                    <a:pt x="131736" y="167024"/>
                    <a:pt x="131645" y="166903"/>
                    <a:pt x="131493" y="166903"/>
                  </a:cubicBezTo>
                  <a:lnTo>
                    <a:pt x="131128" y="166903"/>
                  </a:lnTo>
                  <a:lnTo>
                    <a:pt x="130733" y="166903"/>
                  </a:lnTo>
                  <a:cubicBezTo>
                    <a:pt x="130642" y="166903"/>
                    <a:pt x="130551" y="166963"/>
                    <a:pt x="130520" y="167024"/>
                  </a:cubicBezTo>
                  <a:cubicBezTo>
                    <a:pt x="130490" y="167146"/>
                    <a:pt x="130581" y="167298"/>
                    <a:pt x="130733" y="167298"/>
                  </a:cubicBezTo>
                  <a:lnTo>
                    <a:pt x="131128" y="167298"/>
                  </a:lnTo>
                  <a:close/>
                  <a:moveTo>
                    <a:pt x="261860" y="83649"/>
                  </a:moveTo>
                  <a:lnTo>
                    <a:pt x="261860" y="83984"/>
                  </a:lnTo>
                  <a:cubicBezTo>
                    <a:pt x="261860" y="84075"/>
                    <a:pt x="261890" y="84136"/>
                    <a:pt x="261982" y="84166"/>
                  </a:cubicBezTo>
                  <a:cubicBezTo>
                    <a:pt x="262103" y="84196"/>
                    <a:pt x="262225" y="84105"/>
                    <a:pt x="262225" y="83984"/>
                  </a:cubicBezTo>
                  <a:lnTo>
                    <a:pt x="262225" y="83649"/>
                  </a:lnTo>
                  <a:lnTo>
                    <a:pt x="262225" y="83315"/>
                  </a:lnTo>
                  <a:cubicBezTo>
                    <a:pt x="262225" y="83224"/>
                    <a:pt x="262194" y="83163"/>
                    <a:pt x="262103" y="83132"/>
                  </a:cubicBezTo>
                  <a:cubicBezTo>
                    <a:pt x="261982" y="83102"/>
                    <a:pt x="261860" y="83193"/>
                    <a:pt x="261860" y="83315"/>
                  </a:cubicBezTo>
                  <a:close/>
                  <a:moveTo>
                    <a:pt x="262225" y="85169"/>
                  </a:moveTo>
                  <a:cubicBezTo>
                    <a:pt x="262225" y="85078"/>
                    <a:pt x="262194" y="84987"/>
                    <a:pt x="262103" y="84987"/>
                  </a:cubicBezTo>
                  <a:cubicBezTo>
                    <a:pt x="261982" y="84926"/>
                    <a:pt x="261860" y="85017"/>
                    <a:pt x="261860" y="85169"/>
                  </a:cubicBezTo>
                  <a:lnTo>
                    <a:pt x="261860" y="85564"/>
                  </a:lnTo>
                  <a:cubicBezTo>
                    <a:pt x="261860" y="85625"/>
                    <a:pt x="261890" y="85716"/>
                    <a:pt x="261982" y="85746"/>
                  </a:cubicBezTo>
                  <a:cubicBezTo>
                    <a:pt x="262103" y="85777"/>
                    <a:pt x="262225" y="85686"/>
                    <a:pt x="262225" y="85564"/>
                  </a:cubicBezTo>
                  <a:close/>
                  <a:moveTo>
                    <a:pt x="262225" y="86719"/>
                  </a:moveTo>
                  <a:cubicBezTo>
                    <a:pt x="262225" y="86658"/>
                    <a:pt x="262194" y="86567"/>
                    <a:pt x="262103" y="86537"/>
                  </a:cubicBezTo>
                  <a:cubicBezTo>
                    <a:pt x="261982" y="86506"/>
                    <a:pt x="261860" y="86598"/>
                    <a:pt x="261860" y="86719"/>
                  </a:cubicBezTo>
                  <a:lnTo>
                    <a:pt x="261860" y="87114"/>
                  </a:lnTo>
                  <a:cubicBezTo>
                    <a:pt x="261860" y="87205"/>
                    <a:pt x="261890" y="87297"/>
                    <a:pt x="261982" y="87297"/>
                  </a:cubicBezTo>
                  <a:cubicBezTo>
                    <a:pt x="262103" y="87357"/>
                    <a:pt x="262225" y="87266"/>
                    <a:pt x="262225" y="87114"/>
                  </a:cubicBezTo>
                  <a:close/>
                  <a:moveTo>
                    <a:pt x="262225" y="88300"/>
                  </a:moveTo>
                  <a:cubicBezTo>
                    <a:pt x="262225" y="88209"/>
                    <a:pt x="262194" y="88148"/>
                    <a:pt x="262103" y="88117"/>
                  </a:cubicBezTo>
                  <a:cubicBezTo>
                    <a:pt x="261982" y="88087"/>
                    <a:pt x="261860" y="88178"/>
                    <a:pt x="261860" y="88300"/>
                  </a:cubicBezTo>
                  <a:lnTo>
                    <a:pt x="261860" y="88695"/>
                  </a:lnTo>
                  <a:cubicBezTo>
                    <a:pt x="261860" y="88786"/>
                    <a:pt x="261890" y="88847"/>
                    <a:pt x="261982" y="88877"/>
                  </a:cubicBezTo>
                  <a:cubicBezTo>
                    <a:pt x="262103" y="88938"/>
                    <a:pt x="262225" y="88816"/>
                    <a:pt x="262225" y="88695"/>
                  </a:cubicBezTo>
                  <a:close/>
                  <a:moveTo>
                    <a:pt x="262225" y="89880"/>
                  </a:moveTo>
                  <a:cubicBezTo>
                    <a:pt x="262225" y="89789"/>
                    <a:pt x="262194" y="89728"/>
                    <a:pt x="262103" y="89698"/>
                  </a:cubicBezTo>
                  <a:cubicBezTo>
                    <a:pt x="261982" y="89637"/>
                    <a:pt x="261860" y="89759"/>
                    <a:pt x="261860" y="89880"/>
                  </a:cubicBezTo>
                  <a:lnTo>
                    <a:pt x="261860" y="90275"/>
                  </a:lnTo>
                  <a:cubicBezTo>
                    <a:pt x="261860" y="90367"/>
                    <a:pt x="261890" y="90427"/>
                    <a:pt x="261982" y="90458"/>
                  </a:cubicBezTo>
                  <a:cubicBezTo>
                    <a:pt x="262103" y="90488"/>
                    <a:pt x="262225" y="90397"/>
                    <a:pt x="262225" y="90275"/>
                  </a:cubicBezTo>
                  <a:close/>
                  <a:moveTo>
                    <a:pt x="262225" y="91461"/>
                  </a:moveTo>
                  <a:cubicBezTo>
                    <a:pt x="262225" y="91370"/>
                    <a:pt x="262194" y="91278"/>
                    <a:pt x="262103" y="91248"/>
                  </a:cubicBezTo>
                  <a:cubicBezTo>
                    <a:pt x="261982" y="91218"/>
                    <a:pt x="261860" y="91309"/>
                    <a:pt x="261860" y="91461"/>
                  </a:cubicBezTo>
                  <a:lnTo>
                    <a:pt x="261860" y="91856"/>
                  </a:lnTo>
                  <a:cubicBezTo>
                    <a:pt x="261860" y="91917"/>
                    <a:pt x="261890" y="92008"/>
                    <a:pt x="261982" y="92038"/>
                  </a:cubicBezTo>
                  <a:cubicBezTo>
                    <a:pt x="262103" y="92069"/>
                    <a:pt x="262225" y="91978"/>
                    <a:pt x="262225" y="91856"/>
                  </a:cubicBezTo>
                  <a:close/>
                  <a:moveTo>
                    <a:pt x="262225" y="93011"/>
                  </a:moveTo>
                  <a:cubicBezTo>
                    <a:pt x="262225" y="92920"/>
                    <a:pt x="262194" y="92859"/>
                    <a:pt x="262103" y="92829"/>
                  </a:cubicBezTo>
                  <a:cubicBezTo>
                    <a:pt x="261982" y="92798"/>
                    <a:pt x="261860" y="92889"/>
                    <a:pt x="261860" y="93011"/>
                  </a:cubicBezTo>
                  <a:lnTo>
                    <a:pt x="261860" y="93406"/>
                  </a:lnTo>
                  <a:cubicBezTo>
                    <a:pt x="261860" y="93497"/>
                    <a:pt x="261890" y="93589"/>
                    <a:pt x="261982" y="93589"/>
                  </a:cubicBezTo>
                  <a:cubicBezTo>
                    <a:pt x="262103" y="93649"/>
                    <a:pt x="262225" y="93558"/>
                    <a:pt x="262225" y="93406"/>
                  </a:cubicBezTo>
                  <a:close/>
                  <a:moveTo>
                    <a:pt x="262225" y="94592"/>
                  </a:moveTo>
                  <a:cubicBezTo>
                    <a:pt x="262225" y="94500"/>
                    <a:pt x="262194" y="94440"/>
                    <a:pt x="262103" y="94409"/>
                  </a:cubicBezTo>
                  <a:cubicBezTo>
                    <a:pt x="261982" y="94379"/>
                    <a:pt x="261860" y="94470"/>
                    <a:pt x="261860" y="94592"/>
                  </a:cubicBezTo>
                  <a:lnTo>
                    <a:pt x="261860" y="94987"/>
                  </a:lnTo>
                  <a:cubicBezTo>
                    <a:pt x="261860" y="95078"/>
                    <a:pt x="261890" y="95139"/>
                    <a:pt x="261982" y="95169"/>
                  </a:cubicBezTo>
                  <a:cubicBezTo>
                    <a:pt x="262103" y="95199"/>
                    <a:pt x="262225" y="95108"/>
                    <a:pt x="262225" y="94987"/>
                  </a:cubicBezTo>
                  <a:close/>
                  <a:moveTo>
                    <a:pt x="262225" y="96172"/>
                  </a:moveTo>
                  <a:cubicBezTo>
                    <a:pt x="262225" y="96081"/>
                    <a:pt x="262194" y="95990"/>
                    <a:pt x="262103" y="95990"/>
                  </a:cubicBezTo>
                  <a:cubicBezTo>
                    <a:pt x="261982" y="95929"/>
                    <a:pt x="261860" y="96020"/>
                    <a:pt x="261860" y="96172"/>
                  </a:cubicBezTo>
                  <a:lnTo>
                    <a:pt x="261860" y="96567"/>
                  </a:lnTo>
                  <a:cubicBezTo>
                    <a:pt x="261860" y="96658"/>
                    <a:pt x="261890" y="96719"/>
                    <a:pt x="261982" y="96750"/>
                  </a:cubicBezTo>
                  <a:cubicBezTo>
                    <a:pt x="262103" y="96780"/>
                    <a:pt x="262225" y="96689"/>
                    <a:pt x="262225" y="96567"/>
                  </a:cubicBezTo>
                  <a:close/>
                  <a:moveTo>
                    <a:pt x="262225" y="97722"/>
                  </a:moveTo>
                  <a:cubicBezTo>
                    <a:pt x="262225" y="97662"/>
                    <a:pt x="262194" y="97570"/>
                    <a:pt x="262103" y="97540"/>
                  </a:cubicBezTo>
                  <a:cubicBezTo>
                    <a:pt x="261982" y="97510"/>
                    <a:pt x="261860" y="97601"/>
                    <a:pt x="261860" y="97722"/>
                  </a:cubicBezTo>
                  <a:lnTo>
                    <a:pt x="261860" y="98117"/>
                  </a:lnTo>
                  <a:cubicBezTo>
                    <a:pt x="261860" y="98209"/>
                    <a:pt x="261890" y="98300"/>
                    <a:pt x="261982" y="98330"/>
                  </a:cubicBezTo>
                  <a:cubicBezTo>
                    <a:pt x="262103" y="98361"/>
                    <a:pt x="262225" y="98269"/>
                    <a:pt x="262225" y="98117"/>
                  </a:cubicBezTo>
                  <a:close/>
                  <a:moveTo>
                    <a:pt x="262225" y="99303"/>
                  </a:moveTo>
                  <a:cubicBezTo>
                    <a:pt x="262225" y="99212"/>
                    <a:pt x="262194" y="99151"/>
                    <a:pt x="262103" y="99121"/>
                  </a:cubicBezTo>
                  <a:cubicBezTo>
                    <a:pt x="261982" y="99090"/>
                    <a:pt x="261860" y="99181"/>
                    <a:pt x="261860" y="99303"/>
                  </a:cubicBezTo>
                  <a:lnTo>
                    <a:pt x="261860" y="99698"/>
                  </a:lnTo>
                  <a:cubicBezTo>
                    <a:pt x="261860" y="99789"/>
                    <a:pt x="261890" y="99850"/>
                    <a:pt x="261982" y="99880"/>
                  </a:cubicBezTo>
                  <a:cubicBezTo>
                    <a:pt x="262103" y="99941"/>
                    <a:pt x="262225" y="99850"/>
                    <a:pt x="262225" y="99698"/>
                  </a:cubicBezTo>
                  <a:close/>
                  <a:moveTo>
                    <a:pt x="262225" y="100883"/>
                  </a:moveTo>
                  <a:cubicBezTo>
                    <a:pt x="262225" y="100792"/>
                    <a:pt x="262194" y="100731"/>
                    <a:pt x="262103" y="100701"/>
                  </a:cubicBezTo>
                  <a:cubicBezTo>
                    <a:pt x="261982" y="100640"/>
                    <a:pt x="261860" y="100762"/>
                    <a:pt x="261860" y="100883"/>
                  </a:cubicBezTo>
                  <a:lnTo>
                    <a:pt x="261860" y="101279"/>
                  </a:lnTo>
                  <a:cubicBezTo>
                    <a:pt x="261860" y="101370"/>
                    <a:pt x="261890" y="101431"/>
                    <a:pt x="261982" y="101461"/>
                  </a:cubicBezTo>
                  <a:cubicBezTo>
                    <a:pt x="262103" y="101491"/>
                    <a:pt x="262225" y="101400"/>
                    <a:pt x="262225" y="101279"/>
                  </a:cubicBezTo>
                  <a:close/>
                  <a:moveTo>
                    <a:pt x="262225" y="102464"/>
                  </a:moveTo>
                  <a:cubicBezTo>
                    <a:pt x="262225" y="102373"/>
                    <a:pt x="262194" y="102282"/>
                    <a:pt x="262103" y="102282"/>
                  </a:cubicBezTo>
                  <a:cubicBezTo>
                    <a:pt x="261982" y="102221"/>
                    <a:pt x="261860" y="102312"/>
                    <a:pt x="261860" y="102464"/>
                  </a:cubicBezTo>
                  <a:lnTo>
                    <a:pt x="261860" y="102859"/>
                  </a:lnTo>
                  <a:cubicBezTo>
                    <a:pt x="261860" y="102920"/>
                    <a:pt x="261890" y="103011"/>
                    <a:pt x="261982" y="103042"/>
                  </a:cubicBezTo>
                  <a:cubicBezTo>
                    <a:pt x="262103" y="103072"/>
                    <a:pt x="262225" y="102981"/>
                    <a:pt x="262225" y="102859"/>
                  </a:cubicBezTo>
                  <a:close/>
                  <a:moveTo>
                    <a:pt x="262225" y="104014"/>
                  </a:moveTo>
                  <a:cubicBezTo>
                    <a:pt x="262225" y="103953"/>
                    <a:pt x="262194" y="103862"/>
                    <a:pt x="262103" y="103832"/>
                  </a:cubicBezTo>
                  <a:cubicBezTo>
                    <a:pt x="261982" y="103801"/>
                    <a:pt x="261860" y="103893"/>
                    <a:pt x="261860" y="104014"/>
                  </a:cubicBezTo>
                  <a:lnTo>
                    <a:pt x="261860" y="104409"/>
                  </a:lnTo>
                  <a:cubicBezTo>
                    <a:pt x="261860" y="104501"/>
                    <a:pt x="261890" y="104592"/>
                    <a:pt x="261982" y="104592"/>
                  </a:cubicBezTo>
                  <a:cubicBezTo>
                    <a:pt x="262103" y="104653"/>
                    <a:pt x="262225" y="104561"/>
                    <a:pt x="262225" y="104409"/>
                  </a:cubicBezTo>
                  <a:close/>
                  <a:moveTo>
                    <a:pt x="262225" y="105595"/>
                  </a:moveTo>
                  <a:cubicBezTo>
                    <a:pt x="262225" y="105504"/>
                    <a:pt x="262194" y="105443"/>
                    <a:pt x="262103" y="105412"/>
                  </a:cubicBezTo>
                  <a:cubicBezTo>
                    <a:pt x="261982" y="105382"/>
                    <a:pt x="261860" y="105473"/>
                    <a:pt x="261860" y="105595"/>
                  </a:cubicBezTo>
                  <a:lnTo>
                    <a:pt x="261860" y="105990"/>
                  </a:lnTo>
                  <a:cubicBezTo>
                    <a:pt x="261860" y="106081"/>
                    <a:pt x="261890" y="106142"/>
                    <a:pt x="261982" y="106172"/>
                  </a:cubicBezTo>
                  <a:cubicBezTo>
                    <a:pt x="262103" y="106233"/>
                    <a:pt x="262225" y="106112"/>
                    <a:pt x="262225" y="105990"/>
                  </a:cubicBezTo>
                  <a:close/>
                  <a:moveTo>
                    <a:pt x="262225" y="107175"/>
                  </a:moveTo>
                  <a:cubicBezTo>
                    <a:pt x="262225" y="107084"/>
                    <a:pt x="262194" y="107023"/>
                    <a:pt x="262103" y="106993"/>
                  </a:cubicBezTo>
                  <a:cubicBezTo>
                    <a:pt x="261982" y="106932"/>
                    <a:pt x="261860" y="107023"/>
                    <a:pt x="261860" y="107175"/>
                  </a:cubicBezTo>
                  <a:lnTo>
                    <a:pt x="261860" y="107570"/>
                  </a:lnTo>
                  <a:cubicBezTo>
                    <a:pt x="261860" y="107662"/>
                    <a:pt x="261890" y="107722"/>
                    <a:pt x="261982" y="107753"/>
                  </a:cubicBezTo>
                  <a:cubicBezTo>
                    <a:pt x="262103" y="107783"/>
                    <a:pt x="262225" y="107692"/>
                    <a:pt x="262225" y="107570"/>
                  </a:cubicBezTo>
                  <a:close/>
                  <a:moveTo>
                    <a:pt x="262225" y="108756"/>
                  </a:moveTo>
                  <a:cubicBezTo>
                    <a:pt x="262225" y="108665"/>
                    <a:pt x="262194" y="108574"/>
                    <a:pt x="262103" y="108543"/>
                  </a:cubicBezTo>
                  <a:cubicBezTo>
                    <a:pt x="261982" y="108513"/>
                    <a:pt x="261860" y="108604"/>
                    <a:pt x="261860" y="108756"/>
                  </a:cubicBezTo>
                  <a:lnTo>
                    <a:pt x="261860" y="109121"/>
                  </a:lnTo>
                  <a:cubicBezTo>
                    <a:pt x="261860" y="109212"/>
                    <a:pt x="261890" y="109303"/>
                    <a:pt x="261982" y="109333"/>
                  </a:cubicBezTo>
                  <a:cubicBezTo>
                    <a:pt x="262103" y="109364"/>
                    <a:pt x="262225" y="109273"/>
                    <a:pt x="262225" y="109121"/>
                  </a:cubicBezTo>
                  <a:close/>
                  <a:moveTo>
                    <a:pt x="262225" y="110306"/>
                  </a:moveTo>
                  <a:cubicBezTo>
                    <a:pt x="262225" y="110215"/>
                    <a:pt x="262194" y="110154"/>
                    <a:pt x="262103" y="110124"/>
                  </a:cubicBezTo>
                  <a:cubicBezTo>
                    <a:pt x="261982" y="110093"/>
                    <a:pt x="261860" y="110185"/>
                    <a:pt x="261860" y="110306"/>
                  </a:cubicBezTo>
                  <a:lnTo>
                    <a:pt x="261860" y="110701"/>
                  </a:lnTo>
                  <a:cubicBezTo>
                    <a:pt x="261860" y="110792"/>
                    <a:pt x="261890" y="110884"/>
                    <a:pt x="261982" y="110884"/>
                  </a:cubicBezTo>
                  <a:cubicBezTo>
                    <a:pt x="262103" y="110944"/>
                    <a:pt x="262225" y="110853"/>
                    <a:pt x="262225" y="110701"/>
                  </a:cubicBezTo>
                  <a:close/>
                  <a:moveTo>
                    <a:pt x="262225" y="111887"/>
                  </a:moveTo>
                  <a:cubicBezTo>
                    <a:pt x="262225" y="111795"/>
                    <a:pt x="262194" y="111735"/>
                    <a:pt x="262103" y="111704"/>
                  </a:cubicBezTo>
                  <a:cubicBezTo>
                    <a:pt x="261982" y="111674"/>
                    <a:pt x="261860" y="111765"/>
                    <a:pt x="261860" y="111887"/>
                  </a:cubicBezTo>
                  <a:lnTo>
                    <a:pt x="261860" y="112282"/>
                  </a:lnTo>
                  <a:cubicBezTo>
                    <a:pt x="261860" y="112373"/>
                    <a:pt x="261890" y="112434"/>
                    <a:pt x="261982" y="112464"/>
                  </a:cubicBezTo>
                  <a:cubicBezTo>
                    <a:pt x="262103" y="112495"/>
                    <a:pt x="262225" y="112403"/>
                    <a:pt x="262225" y="112282"/>
                  </a:cubicBezTo>
                  <a:close/>
                  <a:moveTo>
                    <a:pt x="262225" y="113467"/>
                  </a:moveTo>
                  <a:cubicBezTo>
                    <a:pt x="262225" y="113376"/>
                    <a:pt x="262194" y="113285"/>
                    <a:pt x="262103" y="113285"/>
                  </a:cubicBezTo>
                  <a:cubicBezTo>
                    <a:pt x="261982" y="113224"/>
                    <a:pt x="261860" y="113315"/>
                    <a:pt x="261860" y="113467"/>
                  </a:cubicBezTo>
                  <a:lnTo>
                    <a:pt x="261860" y="113862"/>
                  </a:lnTo>
                  <a:cubicBezTo>
                    <a:pt x="261860" y="113954"/>
                    <a:pt x="261890" y="114014"/>
                    <a:pt x="261982" y="114045"/>
                  </a:cubicBezTo>
                  <a:cubicBezTo>
                    <a:pt x="262103" y="114075"/>
                    <a:pt x="262225" y="113984"/>
                    <a:pt x="262225" y="113862"/>
                  </a:cubicBezTo>
                  <a:close/>
                  <a:moveTo>
                    <a:pt x="262225" y="115017"/>
                  </a:moveTo>
                  <a:cubicBezTo>
                    <a:pt x="262225" y="114957"/>
                    <a:pt x="262194" y="114865"/>
                    <a:pt x="262103" y="114835"/>
                  </a:cubicBezTo>
                  <a:cubicBezTo>
                    <a:pt x="261982" y="114805"/>
                    <a:pt x="261860" y="114896"/>
                    <a:pt x="261860" y="115017"/>
                  </a:cubicBezTo>
                  <a:lnTo>
                    <a:pt x="261860" y="115413"/>
                  </a:lnTo>
                  <a:cubicBezTo>
                    <a:pt x="261860" y="115504"/>
                    <a:pt x="261890" y="115595"/>
                    <a:pt x="261982" y="115625"/>
                  </a:cubicBezTo>
                  <a:cubicBezTo>
                    <a:pt x="262103" y="115656"/>
                    <a:pt x="262225" y="115565"/>
                    <a:pt x="262225" y="115413"/>
                  </a:cubicBezTo>
                  <a:close/>
                  <a:moveTo>
                    <a:pt x="262225" y="116598"/>
                  </a:moveTo>
                  <a:cubicBezTo>
                    <a:pt x="262225" y="116507"/>
                    <a:pt x="262194" y="116446"/>
                    <a:pt x="262103" y="116416"/>
                  </a:cubicBezTo>
                  <a:cubicBezTo>
                    <a:pt x="261982" y="116385"/>
                    <a:pt x="261860" y="116476"/>
                    <a:pt x="261860" y="116598"/>
                  </a:cubicBezTo>
                  <a:lnTo>
                    <a:pt x="261860" y="116993"/>
                  </a:lnTo>
                  <a:cubicBezTo>
                    <a:pt x="261860" y="117084"/>
                    <a:pt x="261890" y="117145"/>
                    <a:pt x="261982" y="117175"/>
                  </a:cubicBezTo>
                  <a:cubicBezTo>
                    <a:pt x="262103" y="117236"/>
                    <a:pt x="262225" y="117115"/>
                    <a:pt x="262225" y="116993"/>
                  </a:cubicBezTo>
                  <a:close/>
                  <a:moveTo>
                    <a:pt x="262225" y="118179"/>
                  </a:moveTo>
                  <a:cubicBezTo>
                    <a:pt x="262225" y="118087"/>
                    <a:pt x="262194" y="118027"/>
                    <a:pt x="262103" y="117996"/>
                  </a:cubicBezTo>
                  <a:cubicBezTo>
                    <a:pt x="261982" y="117935"/>
                    <a:pt x="261860" y="118057"/>
                    <a:pt x="261860" y="118179"/>
                  </a:cubicBezTo>
                  <a:lnTo>
                    <a:pt x="261860" y="118574"/>
                  </a:lnTo>
                  <a:cubicBezTo>
                    <a:pt x="261860" y="118665"/>
                    <a:pt x="261890" y="118726"/>
                    <a:pt x="261982" y="118756"/>
                  </a:cubicBezTo>
                  <a:cubicBezTo>
                    <a:pt x="262103" y="118786"/>
                    <a:pt x="262225" y="118695"/>
                    <a:pt x="262225" y="118574"/>
                  </a:cubicBezTo>
                  <a:close/>
                  <a:moveTo>
                    <a:pt x="262225" y="119759"/>
                  </a:moveTo>
                  <a:cubicBezTo>
                    <a:pt x="262225" y="119668"/>
                    <a:pt x="262194" y="119577"/>
                    <a:pt x="262103" y="119577"/>
                  </a:cubicBezTo>
                  <a:cubicBezTo>
                    <a:pt x="261982" y="119516"/>
                    <a:pt x="261860" y="119607"/>
                    <a:pt x="261860" y="119759"/>
                  </a:cubicBezTo>
                  <a:lnTo>
                    <a:pt x="261860" y="120154"/>
                  </a:lnTo>
                  <a:cubicBezTo>
                    <a:pt x="261860" y="120215"/>
                    <a:pt x="261890" y="120306"/>
                    <a:pt x="261982" y="120337"/>
                  </a:cubicBezTo>
                  <a:cubicBezTo>
                    <a:pt x="262103" y="120367"/>
                    <a:pt x="262225" y="120276"/>
                    <a:pt x="262225" y="120154"/>
                  </a:cubicBezTo>
                  <a:close/>
                  <a:moveTo>
                    <a:pt x="262225" y="121309"/>
                  </a:moveTo>
                  <a:cubicBezTo>
                    <a:pt x="262225" y="121249"/>
                    <a:pt x="262194" y="121157"/>
                    <a:pt x="262103" y="121127"/>
                  </a:cubicBezTo>
                  <a:cubicBezTo>
                    <a:pt x="261982" y="121097"/>
                    <a:pt x="261860" y="121188"/>
                    <a:pt x="261860" y="121309"/>
                  </a:cubicBezTo>
                  <a:lnTo>
                    <a:pt x="261860" y="121704"/>
                  </a:lnTo>
                  <a:cubicBezTo>
                    <a:pt x="261860" y="121796"/>
                    <a:pt x="261890" y="121887"/>
                    <a:pt x="261982" y="121887"/>
                  </a:cubicBezTo>
                  <a:cubicBezTo>
                    <a:pt x="262103" y="121948"/>
                    <a:pt x="262225" y="121856"/>
                    <a:pt x="262225" y="121704"/>
                  </a:cubicBezTo>
                  <a:close/>
                  <a:moveTo>
                    <a:pt x="262225" y="122890"/>
                  </a:moveTo>
                  <a:cubicBezTo>
                    <a:pt x="262225" y="122799"/>
                    <a:pt x="262194" y="122738"/>
                    <a:pt x="262103" y="122707"/>
                  </a:cubicBezTo>
                  <a:cubicBezTo>
                    <a:pt x="261982" y="122677"/>
                    <a:pt x="261860" y="122768"/>
                    <a:pt x="261860" y="122890"/>
                  </a:cubicBezTo>
                  <a:lnTo>
                    <a:pt x="261860" y="123285"/>
                  </a:lnTo>
                  <a:cubicBezTo>
                    <a:pt x="261860" y="123376"/>
                    <a:pt x="261890" y="123437"/>
                    <a:pt x="261982" y="123467"/>
                  </a:cubicBezTo>
                  <a:cubicBezTo>
                    <a:pt x="262103" y="123528"/>
                    <a:pt x="262225" y="123407"/>
                    <a:pt x="262225" y="123285"/>
                  </a:cubicBezTo>
                  <a:close/>
                  <a:moveTo>
                    <a:pt x="262225" y="124470"/>
                  </a:moveTo>
                  <a:cubicBezTo>
                    <a:pt x="262225" y="124379"/>
                    <a:pt x="262194" y="124318"/>
                    <a:pt x="262103" y="124288"/>
                  </a:cubicBezTo>
                  <a:cubicBezTo>
                    <a:pt x="261982" y="124227"/>
                    <a:pt x="261860" y="124318"/>
                    <a:pt x="261860" y="124470"/>
                  </a:cubicBezTo>
                  <a:lnTo>
                    <a:pt x="261860" y="124866"/>
                  </a:lnTo>
                  <a:cubicBezTo>
                    <a:pt x="261860" y="124957"/>
                    <a:pt x="261890" y="125018"/>
                    <a:pt x="261982" y="125048"/>
                  </a:cubicBezTo>
                  <a:cubicBezTo>
                    <a:pt x="262103" y="125078"/>
                    <a:pt x="262225" y="124987"/>
                    <a:pt x="262225" y="124866"/>
                  </a:cubicBezTo>
                  <a:close/>
                  <a:moveTo>
                    <a:pt x="262225" y="126051"/>
                  </a:moveTo>
                  <a:cubicBezTo>
                    <a:pt x="262225" y="125960"/>
                    <a:pt x="262194" y="125869"/>
                    <a:pt x="262103" y="125838"/>
                  </a:cubicBezTo>
                  <a:cubicBezTo>
                    <a:pt x="261982" y="125808"/>
                    <a:pt x="261860" y="125899"/>
                    <a:pt x="261860" y="126051"/>
                  </a:cubicBezTo>
                  <a:lnTo>
                    <a:pt x="261860" y="126416"/>
                  </a:lnTo>
                  <a:cubicBezTo>
                    <a:pt x="261860" y="126507"/>
                    <a:pt x="261890" y="126598"/>
                    <a:pt x="261982" y="126629"/>
                  </a:cubicBezTo>
                  <a:cubicBezTo>
                    <a:pt x="262103" y="126659"/>
                    <a:pt x="262225" y="126568"/>
                    <a:pt x="262225" y="126416"/>
                  </a:cubicBezTo>
                  <a:close/>
                  <a:moveTo>
                    <a:pt x="262225" y="127601"/>
                  </a:moveTo>
                  <a:cubicBezTo>
                    <a:pt x="262225" y="127510"/>
                    <a:pt x="262194" y="127449"/>
                    <a:pt x="262103" y="127419"/>
                  </a:cubicBezTo>
                  <a:cubicBezTo>
                    <a:pt x="261982" y="127388"/>
                    <a:pt x="261860" y="127480"/>
                    <a:pt x="261860" y="127601"/>
                  </a:cubicBezTo>
                  <a:lnTo>
                    <a:pt x="261860" y="127996"/>
                  </a:lnTo>
                  <a:cubicBezTo>
                    <a:pt x="261860" y="128088"/>
                    <a:pt x="261890" y="128179"/>
                    <a:pt x="261982" y="128179"/>
                  </a:cubicBezTo>
                  <a:cubicBezTo>
                    <a:pt x="262103" y="128239"/>
                    <a:pt x="262225" y="128148"/>
                    <a:pt x="262225" y="127996"/>
                  </a:cubicBezTo>
                  <a:close/>
                  <a:moveTo>
                    <a:pt x="262225" y="129182"/>
                  </a:moveTo>
                  <a:cubicBezTo>
                    <a:pt x="262225" y="129091"/>
                    <a:pt x="262194" y="129030"/>
                    <a:pt x="262103" y="128999"/>
                  </a:cubicBezTo>
                  <a:cubicBezTo>
                    <a:pt x="261982" y="128969"/>
                    <a:pt x="261860" y="129060"/>
                    <a:pt x="261860" y="129182"/>
                  </a:cubicBezTo>
                  <a:lnTo>
                    <a:pt x="261860" y="129577"/>
                  </a:lnTo>
                  <a:cubicBezTo>
                    <a:pt x="261860" y="129668"/>
                    <a:pt x="261890" y="129729"/>
                    <a:pt x="261982" y="129759"/>
                  </a:cubicBezTo>
                  <a:cubicBezTo>
                    <a:pt x="262103" y="129790"/>
                    <a:pt x="262225" y="129698"/>
                    <a:pt x="262225" y="129577"/>
                  </a:cubicBezTo>
                  <a:close/>
                  <a:moveTo>
                    <a:pt x="262225" y="130762"/>
                  </a:moveTo>
                  <a:cubicBezTo>
                    <a:pt x="262225" y="130671"/>
                    <a:pt x="262194" y="130580"/>
                    <a:pt x="262103" y="130580"/>
                  </a:cubicBezTo>
                  <a:cubicBezTo>
                    <a:pt x="261982" y="130519"/>
                    <a:pt x="261860" y="130610"/>
                    <a:pt x="261860" y="130762"/>
                  </a:cubicBezTo>
                  <a:lnTo>
                    <a:pt x="261860" y="131157"/>
                  </a:lnTo>
                  <a:cubicBezTo>
                    <a:pt x="261860" y="131218"/>
                    <a:pt x="261890" y="131309"/>
                    <a:pt x="261982" y="131340"/>
                  </a:cubicBezTo>
                  <a:cubicBezTo>
                    <a:pt x="262103" y="131370"/>
                    <a:pt x="262225" y="131279"/>
                    <a:pt x="262225" y="131157"/>
                  </a:cubicBezTo>
                  <a:close/>
                  <a:moveTo>
                    <a:pt x="262225" y="132312"/>
                  </a:moveTo>
                  <a:cubicBezTo>
                    <a:pt x="262225" y="132252"/>
                    <a:pt x="262194" y="132161"/>
                    <a:pt x="262103" y="132130"/>
                  </a:cubicBezTo>
                  <a:cubicBezTo>
                    <a:pt x="261982" y="132100"/>
                    <a:pt x="261860" y="132191"/>
                    <a:pt x="261860" y="132312"/>
                  </a:cubicBezTo>
                  <a:lnTo>
                    <a:pt x="261860" y="132708"/>
                  </a:lnTo>
                  <a:cubicBezTo>
                    <a:pt x="261860" y="132799"/>
                    <a:pt x="261890" y="132890"/>
                    <a:pt x="261982" y="132920"/>
                  </a:cubicBezTo>
                  <a:cubicBezTo>
                    <a:pt x="262103" y="132951"/>
                    <a:pt x="262225" y="132860"/>
                    <a:pt x="262225" y="132708"/>
                  </a:cubicBezTo>
                  <a:close/>
                  <a:moveTo>
                    <a:pt x="262225" y="133893"/>
                  </a:moveTo>
                  <a:cubicBezTo>
                    <a:pt x="262225" y="133802"/>
                    <a:pt x="262194" y="133741"/>
                    <a:pt x="262103" y="133711"/>
                  </a:cubicBezTo>
                  <a:cubicBezTo>
                    <a:pt x="261982" y="133680"/>
                    <a:pt x="261860" y="133771"/>
                    <a:pt x="261860" y="133893"/>
                  </a:cubicBezTo>
                  <a:lnTo>
                    <a:pt x="261860" y="134288"/>
                  </a:lnTo>
                  <a:cubicBezTo>
                    <a:pt x="261860" y="134379"/>
                    <a:pt x="261890" y="134440"/>
                    <a:pt x="261982" y="134471"/>
                  </a:cubicBezTo>
                  <a:cubicBezTo>
                    <a:pt x="262103" y="134531"/>
                    <a:pt x="262225" y="134410"/>
                    <a:pt x="262225" y="134288"/>
                  </a:cubicBezTo>
                  <a:close/>
                  <a:moveTo>
                    <a:pt x="262225" y="135474"/>
                  </a:moveTo>
                  <a:cubicBezTo>
                    <a:pt x="262225" y="135382"/>
                    <a:pt x="262194" y="135322"/>
                    <a:pt x="262103" y="135291"/>
                  </a:cubicBezTo>
                  <a:cubicBezTo>
                    <a:pt x="261982" y="135230"/>
                    <a:pt x="261860" y="135352"/>
                    <a:pt x="261860" y="135474"/>
                  </a:cubicBezTo>
                  <a:lnTo>
                    <a:pt x="261860" y="135869"/>
                  </a:lnTo>
                  <a:cubicBezTo>
                    <a:pt x="261860" y="135960"/>
                    <a:pt x="261890" y="136021"/>
                    <a:pt x="261982" y="136051"/>
                  </a:cubicBezTo>
                  <a:cubicBezTo>
                    <a:pt x="262103" y="136082"/>
                    <a:pt x="262225" y="135990"/>
                    <a:pt x="262225" y="135869"/>
                  </a:cubicBezTo>
                  <a:close/>
                  <a:moveTo>
                    <a:pt x="262225" y="137054"/>
                  </a:moveTo>
                  <a:cubicBezTo>
                    <a:pt x="262225" y="136963"/>
                    <a:pt x="262194" y="136872"/>
                    <a:pt x="262103" y="136841"/>
                  </a:cubicBezTo>
                  <a:cubicBezTo>
                    <a:pt x="261982" y="136811"/>
                    <a:pt x="261860" y="136902"/>
                    <a:pt x="261860" y="137054"/>
                  </a:cubicBezTo>
                  <a:lnTo>
                    <a:pt x="261860" y="137449"/>
                  </a:lnTo>
                  <a:cubicBezTo>
                    <a:pt x="261860" y="137510"/>
                    <a:pt x="261890" y="137601"/>
                    <a:pt x="261982" y="137632"/>
                  </a:cubicBezTo>
                  <a:cubicBezTo>
                    <a:pt x="262103" y="137662"/>
                    <a:pt x="262225" y="137571"/>
                    <a:pt x="262225" y="137449"/>
                  </a:cubicBezTo>
                  <a:close/>
                  <a:moveTo>
                    <a:pt x="262225" y="138604"/>
                  </a:moveTo>
                  <a:cubicBezTo>
                    <a:pt x="262225" y="138544"/>
                    <a:pt x="262194" y="138452"/>
                    <a:pt x="262103" y="138422"/>
                  </a:cubicBezTo>
                  <a:cubicBezTo>
                    <a:pt x="261982" y="138392"/>
                    <a:pt x="261860" y="138483"/>
                    <a:pt x="261860" y="138604"/>
                  </a:cubicBezTo>
                  <a:lnTo>
                    <a:pt x="261860" y="139000"/>
                  </a:lnTo>
                  <a:cubicBezTo>
                    <a:pt x="261860" y="139091"/>
                    <a:pt x="261890" y="139182"/>
                    <a:pt x="261982" y="139182"/>
                  </a:cubicBezTo>
                  <a:cubicBezTo>
                    <a:pt x="262103" y="139243"/>
                    <a:pt x="262225" y="139151"/>
                    <a:pt x="262225" y="139000"/>
                  </a:cubicBezTo>
                  <a:close/>
                  <a:moveTo>
                    <a:pt x="262225" y="140185"/>
                  </a:moveTo>
                  <a:cubicBezTo>
                    <a:pt x="262225" y="140094"/>
                    <a:pt x="262194" y="140033"/>
                    <a:pt x="262103" y="140003"/>
                  </a:cubicBezTo>
                  <a:cubicBezTo>
                    <a:pt x="261982" y="139972"/>
                    <a:pt x="261860" y="140063"/>
                    <a:pt x="261860" y="140185"/>
                  </a:cubicBezTo>
                  <a:lnTo>
                    <a:pt x="261860" y="140580"/>
                  </a:lnTo>
                  <a:cubicBezTo>
                    <a:pt x="261860" y="140671"/>
                    <a:pt x="261890" y="140732"/>
                    <a:pt x="261982" y="140762"/>
                  </a:cubicBezTo>
                  <a:cubicBezTo>
                    <a:pt x="262103" y="140793"/>
                    <a:pt x="262225" y="140702"/>
                    <a:pt x="262225" y="140580"/>
                  </a:cubicBezTo>
                  <a:close/>
                  <a:moveTo>
                    <a:pt x="262225" y="141766"/>
                  </a:moveTo>
                  <a:cubicBezTo>
                    <a:pt x="262225" y="141674"/>
                    <a:pt x="262194" y="141583"/>
                    <a:pt x="262103" y="141583"/>
                  </a:cubicBezTo>
                  <a:cubicBezTo>
                    <a:pt x="261982" y="141522"/>
                    <a:pt x="261860" y="141614"/>
                    <a:pt x="261860" y="141766"/>
                  </a:cubicBezTo>
                  <a:lnTo>
                    <a:pt x="261860" y="142161"/>
                  </a:lnTo>
                  <a:cubicBezTo>
                    <a:pt x="261860" y="142252"/>
                    <a:pt x="261890" y="142313"/>
                    <a:pt x="261982" y="142343"/>
                  </a:cubicBezTo>
                  <a:cubicBezTo>
                    <a:pt x="262103" y="142373"/>
                    <a:pt x="262225" y="142282"/>
                    <a:pt x="262225" y="142161"/>
                  </a:cubicBezTo>
                  <a:close/>
                  <a:moveTo>
                    <a:pt x="262225" y="143346"/>
                  </a:moveTo>
                  <a:cubicBezTo>
                    <a:pt x="262225" y="143255"/>
                    <a:pt x="262194" y="143164"/>
                    <a:pt x="262103" y="143133"/>
                  </a:cubicBezTo>
                  <a:cubicBezTo>
                    <a:pt x="261982" y="143103"/>
                    <a:pt x="261860" y="143194"/>
                    <a:pt x="261860" y="143346"/>
                  </a:cubicBezTo>
                  <a:lnTo>
                    <a:pt x="261860" y="143711"/>
                  </a:lnTo>
                  <a:cubicBezTo>
                    <a:pt x="261860" y="143802"/>
                    <a:pt x="261890" y="143893"/>
                    <a:pt x="261982" y="143924"/>
                  </a:cubicBezTo>
                  <a:cubicBezTo>
                    <a:pt x="262103" y="143954"/>
                    <a:pt x="262225" y="143863"/>
                    <a:pt x="262225" y="143711"/>
                  </a:cubicBezTo>
                  <a:close/>
                  <a:moveTo>
                    <a:pt x="262225" y="144896"/>
                  </a:moveTo>
                  <a:cubicBezTo>
                    <a:pt x="262225" y="144805"/>
                    <a:pt x="262194" y="144744"/>
                    <a:pt x="262103" y="144714"/>
                  </a:cubicBezTo>
                  <a:cubicBezTo>
                    <a:pt x="261982" y="144683"/>
                    <a:pt x="261860" y="144775"/>
                    <a:pt x="261860" y="144896"/>
                  </a:cubicBezTo>
                  <a:lnTo>
                    <a:pt x="261860" y="145291"/>
                  </a:lnTo>
                  <a:cubicBezTo>
                    <a:pt x="261860" y="145383"/>
                    <a:pt x="261890" y="145474"/>
                    <a:pt x="261982" y="145474"/>
                  </a:cubicBezTo>
                  <a:cubicBezTo>
                    <a:pt x="262103" y="145535"/>
                    <a:pt x="262225" y="145443"/>
                    <a:pt x="262225" y="145291"/>
                  </a:cubicBezTo>
                  <a:close/>
                  <a:moveTo>
                    <a:pt x="262225" y="146477"/>
                  </a:moveTo>
                  <a:cubicBezTo>
                    <a:pt x="262225" y="146386"/>
                    <a:pt x="262194" y="146325"/>
                    <a:pt x="262103" y="146294"/>
                  </a:cubicBezTo>
                  <a:cubicBezTo>
                    <a:pt x="261982" y="146264"/>
                    <a:pt x="261860" y="146355"/>
                    <a:pt x="261860" y="146477"/>
                  </a:cubicBezTo>
                  <a:lnTo>
                    <a:pt x="261860" y="146872"/>
                  </a:lnTo>
                  <a:cubicBezTo>
                    <a:pt x="261860" y="146963"/>
                    <a:pt x="261890" y="147024"/>
                    <a:pt x="261982" y="147054"/>
                  </a:cubicBezTo>
                  <a:cubicBezTo>
                    <a:pt x="262103" y="147085"/>
                    <a:pt x="262225" y="146994"/>
                    <a:pt x="262225" y="146872"/>
                  </a:cubicBezTo>
                  <a:close/>
                  <a:moveTo>
                    <a:pt x="262225" y="148057"/>
                  </a:moveTo>
                  <a:cubicBezTo>
                    <a:pt x="262225" y="147966"/>
                    <a:pt x="262194" y="147875"/>
                    <a:pt x="262103" y="147875"/>
                  </a:cubicBezTo>
                  <a:cubicBezTo>
                    <a:pt x="261982" y="147814"/>
                    <a:pt x="261860" y="147905"/>
                    <a:pt x="261860" y="148057"/>
                  </a:cubicBezTo>
                  <a:lnTo>
                    <a:pt x="261860" y="148453"/>
                  </a:lnTo>
                  <a:cubicBezTo>
                    <a:pt x="261860" y="148513"/>
                    <a:pt x="261890" y="148605"/>
                    <a:pt x="261982" y="148635"/>
                  </a:cubicBezTo>
                  <a:cubicBezTo>
                    <a:pt x="262103" y="148665"/>
                    <a:pt x="262225" y="148574"/>
                    <a:pt x="262225" y="148453"/>
                  </a:cubicBezTo>
                  <a:close/>
                  <a:moveTo>
                    <a:pt x="262225" y="149608"/>
                  </a:moveTo>
                  <a:cubicBezTo>
                    <a:pt x="262225" y="149547"/>
                    <a:pt x="262194" y="149456"/>
                    <a:pt x="262103" y="149425"/>
                  </a:cubicBezTo>
                  <a:cubicBezTo>
                    <a:pt x="261982" y="149395"/>
                    <a:pt x="261860" y="149486"/>
                    <a:pt x="261860" y="149608"/>
                  </a:cubicBezTo>
                  <a:lnTo>
                    <a:pt x="261860" y="150003"/>
                  </a:lnTo>
                  <a:cubicBezTo>
                    <a:pt x="261860" y="150094"/>
                    <a:pt x="261890" y="150185"/>
                    <a:pt x="261982" y="150215"/>
                  </a:cubicBezTo>
                  <a:cubicBezTo>
                    <a:pt x="262103" y="150246"/>
                    <a:pt x="262225" y="150155"/>
                    <a:pt x="262225" y="150003"/>
                  </a:cubicBezTo>
                  <a:close/>
                  <a:moveTo>
                    <a:pt x="262225" y="151188"/>
                  </a:moveTo>
                  <a:cubicBezTo>
                    <a:pt x="262225" y="151097"/>
                    <a:pt x="262194" y="151036"/>
                    <a:pt x="262103" y="151006"/>
                  </a:cubicBezTo>
                  <a:cubicBezTo>
                    <a:pt x="261982" y="150975"/>
                    <a:pt x="261860" y="151067"/>
                    <a:pt x="261860" y="151188"/>
                  </a:cubicBezTo>
                  <a:lnTo>
                    <a:pt x="261860" y="151583"/>
                  </a:lnTo>
                  <a:cubicBezTo>
                    <a:pt x="261860" y="151674"/>
                    <a:pt x="261890" y="151735"/>
                    <a:pt x="261982" y="151766"/>
                  </a:cubicBezTo>
                  <a:cubicBezTo>
                    <a:pt x="262103" y="151826"/>
                    <a:pt x="262225" y="151705"/>
                    <a:pt x="262225" y="151583"/>
                  </a:cubicBezTo>
                  <a:close/>
                  <a:moveTo>
                    <a:pt x="262225" y="152769"/>
                  </a:moveTo>
                  <a:cubicBezTo>
                    <a:pt x="262225" y="152678"/>
                    <a:pt x="262194" y="152617"/>
                    <a:pt x="262103" y="152586"/>
                  </a:cubicBezTo>
                  <a:cubicBezTo>
                    <a:pt x="261982" y="152526"/>
                    <a:pt x="261860" y="152647"/>
                    <a:pt x="261860" y="152769"/>
                  </a:cubicBezTo>
                  <a:lnTo>
                    <a:pt x="261860" y="153164"/>
                  </a:lnTo>
                  <a:cubicBezTo>
                    <a:pt x="261860" y="153255"/>
                    <a:pt x="261890" y="153316"/>
                    <a:pt x="261982" y="153346"/>
                  </a:cubicBezTo>
                  <a:cubicBezTo>
                    <a:pt x="262103" y="153377"/>
                    <a:pt x="262225" y="153285"/>
                    <a:pt x="262225" y="153164"/>
                  </a:cubicBezTo>
                  <a:close/>
                  <a:moveTo>
                    <a:pt x="1" y="154744"/>
                  </a:moveTo>
                  <a:cubicBezTo>
                    <a:pt x="1" y="154805"/>
                    <a:pt x="31" y="154896"/>
                    <a:pt x="123" y="154927"/>
                  </a:cubicBezTo>
                  <a:cubicBezTo>
                    <a:pt x="244" y="154957"/>
                    <a:pt x="366" y="154866"/>
                    <a:pt x="366" y="154744"/>
                  </a:cubicBezTo>
                  <a:lnTo>
                    <a:pt x="366" y="154349"/>
                  </a:lnTo>
                  <a:cubicBezTo>
                    <a:pt x="366" y="154258"/>
                    <a:pt x="335" y="154167"/>
                    <a:pt x="244" y="154137"/>
                  </a:cubicBezTo>
                  <a:cubicBezTo>
                    <a:pt x="123" y="154106"/>
                    <a:pt x="1" y="154197"/>
                    <a:pt x="1" y="154349"/>
                  </a:cubicBezTo>
                  <a:close/>
                  <a:moveTo>
                    <a:pt x="12737" y="166903"/>
                  </a:moveTo>
                  <a:cubicBezTo>
                    <a:pt x="12646" y="166903"/>
                    <a:pt x="12554" y="166963"/>
                    <a:pt x="12524" y="167024"/>
                  </a:cubicBezTo>
                  <a:cubicBezTo>
                    <a:pt x="12494" y="167146"/>
                    <a:pt x="12585" y="167298"/>
                    <a:pt x="12737" y="167298"/>
                  </a:cubicBezTo>
                  <a:lnTo>
                    <a:pt x="13102" y="167298"/>
                  </a:lnTo>
                  <a:cubicBezTo>
                    <a:pt x="13193" y="167298"/>
                    <a:pt x="13284" y="167237"/>
                    <a:pt x="13314" y="167146"/>
                  </a:cubicBezTo>
                  <a:cubicBezTo>
                    <a:pt x="13345" y="167024"/>
                    <a:pt x="13254" y="166903"/>
                    <a:pt x="13102" y="166903"/>
                  </a:cubicBezTo>
                  <a:close/>
                  <a:moveTo>
                    <a:pt x="14287" y="166903"/>
                  </a:moveTo>
                  <a:cubicBezTo>
                    <a:pt x="14196" y="166903"/>
                    <a:pt x="14135" y="166963"/>
                    <a:pt x="14105" y="167024"/>
                  </a:cubicBezTo>
                  <a:cubicBezTo>
                    <a:pt x="14074" y="167146"/>
                    <a:pt x="14165" y="167298"/>
                    <a:pt x="14287" y="167298"/>
                  </a:cubicBezTo>
                  <a:lnTo>
                    <a:pt x="14682" y="167298"/>
                  </a:lnTo>
                  <a:cubicBezTo>
                    <a:pt x="14773" y="167298"/>
                    <a:pt x="14864" y="167237"/>
                    <a:pt x="14864" y="167146"/>
                  </a:cubicBezTo>
                  <a:cubicBezTo>
                    <a:pt x="14925" y="167024"/>
                    <a:pt x="14834" y="166903"/>
                    <a:pt x="14682" y="166903"/>
                  </a:cubicBezTo>
                  <a:close/>
                  <a:moveTo>
                    <a:pt x="15868" y="166903"/>
                  </a:moveTo>
                  <a:cubicBezTo>
                    <a:pt x="15776" y="166903"/>
                    <a:pt x="15716" y="166963"/>
                    <a:pt x="15685" y="167024"/>
                  </a:cubicBezTo>
                  <a:cubicBezTo>
                    <a:pt x="15655" y="167146"/>
                    <a:pt x="15746" y="167298"/>
                    <a:pt x="15868" y="167298"/>
                  </a:cubicBezTo>
                  <a:lnTo>
                    <a:pt x="16263" y="167298"/>
                  </a:lnTo>
                  <a:cubicBezTo>
                    <a:pt x="16354" y="167298"/>
                    <a:pt x="16415" y="167237"/>
                    <a:pt x="16445" y="167146"/>
                  </a:cubicBezTo>
                  <a:cubicBezTo>
                    <a:pt x="16475" y="167024"/>
                    <a:pt x="16384" y="166903"/>
                    <a:pt x="16263" y="166903"/>
                  </a:cubicBezTo>
                  <a:close/>
                  <a:moveTo>
                    <a:pt x="17448" y="166903"/>
                  </a:moveTo>
                  <a:cubicBezTo>
                    <a:pt x="17357" y="166903"/>
                    <a:pt x="17296" y="166963"/>
                    <a:pt x="17266" y="167024"/>
                  </a:cubicBezTo>
                  <a:cubicBezTo>
                    <a:pt x="17205" y="167146"/>
                    <a:pt x="17296" y="167298"/>
                    <a:pt x="17448" y="167298"/>
                  </a:cubicBezTo>
                  <a:lnTo>
                    <a:pt x="17843" y="167298"/>
                  </a:lnTo>
                  <a:cubicBezTo>
                    <a:pt x="17934" y="167298"/>
                    <a:pt x="17995" y="167237"/>
                    <a:pt x="18026" y="167146"/>
                  </a:cubicBezTo>
                  <a:cubicBezTo>
                    <a:pt x="18056" y="167024"/>
                    <a:pt x="17965" y="166903"/>
                    <a:pt x="17843" y="166903"/>
                  </a:cubicBezTo>
                  <a:close/>
                  <a:moveTo>
                    <a:pt x="19029" y="166903"/>
                  </a:moveTo>
                  <a:cubicBezTo>
                    <a:pt x="18938" y="166903"/>
                    <a:pt x="18846" y="166963"/>
                    <a:pt x="18816" y="167024"/>
                  </a:cubicBezTo>
                  <a:cubicBezTo>
                    <a:pt x="18786" y="167146"/>
                    <a:pt x="18877" y="167298"/>
                    <a:pt x="19029" y="167298"/>
                  </a:cubicBezTo>
                  <a:lnTo>
                    <a:pt x="19424" y="167298"/>
                  </a:lnTo>
                  <a:cubicBezTo>
                    <a:pt x="19485" y="167298"/>
                    <a:pt x="19576" y="167237"/>
                    <a:pt x="19606" y="167146"/>
                  </a:cubicBezTo>
                  <a:cubicBezTo>
                    <a:pt x="19637" y="167024"/>
                    <a:pt x="19545" y="166903"/>
                    <a:pt x="19424" y="166903"/>
                  </a:cubicBezTo>
                  <a:close/>
                  <a:moveTo>
                    <a:pt x="20579" y="166903"/>
                  </a:moveTo>
                  <a:cubicBezTo>
                    <a:pt x="20518" y="166903"/>
                    <a:pt x="20427" y="166963"/>
                    <a:pt x="20397" y="167024"/>
                  </a:cubicBezTo>
                  <a:cubicBezTo>
                    <a:pt x="20366" y="167146"/>
                    <a:pt x="20457" y="167298"/>
                    <a:pt x="20579" y="167298"/>
                  </a:cubicBezTo>
                  <a:lnTo>
                    <a:pt x="20974" y="167298"/>
                  </a:lnTo>
                  <a:cubicBezTo>
                    <a:pt x="21065" y="167298"/>
                    <a:pt x="21156" y="167237"/>
                    <a:pt x="21156" y="167146"/>
                  </a:cubicBezTo>
                  <a:cubicBezTo>
                    <a:pt x="21217" y="167024"/>
                    <a:pt x="21126" y="166903"/>
                    <a:pt x="20974" y="166903"/>
                  </a:cubicBezTo>
                  <a:close/>
                  <a:moveTo>
                    <a:pt x="22159" y="166903"/>
                  </a:moveTo>
                  <a:cubicBezTo>
                    <a:pt x="22068" y="166903"/>
                    <a:pt x="22007" y="166963"/>
                    <a:pt x="21977" y="167024"/>
                  </a:cubicBezTo>
                  <a:cubicBezTo>
                    <a:pt x="21947" y="167146"/>
                    <a:pt x="22038" y="167298"/>
                    <a:pt x="22159" y="167298"/>
                  </a:cubicBezTo>
                  <a:lnTo>
                    <a:pt x="22555" y="167298"/>
                  </a:lnTo>
                  <a:cubicBezTo>
                    <a:pt x="22646" y="167298"/>
                    <a:pt x="22707" y="167237"/>
                    <a:pt x="22737" y="167146"/>
                  </a:cubicBezTo>
                  <a:cubicBezTo>
                    <a:pt x="22798" y="167024"/>
                    <a:pt x="22676" y="166903"/>
                    <a:pt x="22555" y="166903"/>
                  </a:cubicBezTo>
                  <a:close/>
                  <a:moveTo>
                    <a:pt x="23740" y="166903"/>
                  </a:moveTo>
                  <a:cubicBezTo>
                    <a:pt x="23649" y="166903"/>
                    <a:pt x="23588" y="166963"/>
                    <a:pt x="23558" y="167024"/>
                  </a:cubicBezTo>
                  <a:cubicBezTo>
                    <a:pt x="23497" y="167146"/>
                    <a:pt x="23618" y="167298"/>
                    <a:pt x="23740" y="167298"/>
                  </a:cubicBezTo>
                  <a:lnTo>
                    <a:pt x="24135" y="167298"/>
                  </a:lnTo>
                  <a:cubicBezTo>
                    <a:pt x="24226" y="167298"/>
                    <a:pt x="24287" y="167237"/>
                    <a:pt x="24318" y="167146"/>
                  </a:cubicBezTo>
                  <a:cubicBezTo>
                    <a:pt x="24348" y="167024"/>
                    <a:pt x="24257" y="166903"/>
                    <a:pt x="24135" y="166903"/>
                  </a:cubicBezTo>
                  <a:close/>
                  <a:moveTo>
                    <a:pt x="25321" y="166903"/>
                  </a:moveTo>
                  <a:cubicBezTo>
                    <a:pt x="25229" y="166903"/>
                    <a:pt x="25138" y="166963"/>
                    <a:pt x="25108" y="167024"/>
                  </a:cubicBezTo>
                  <a:cubicBezTo>
                    <a:pt x="25077" y="167146"/>
                    <a:pt x="25169" y="167298"/>
                    <a:pt x="25321" y="167298"/>
                  </a:cubicBezTo>
                  <a:lnTo>
                    <a:pt x="25716" y="167298"/>
                  </a:lnTo>
                  <a:cubicBezTo>
                    <a:pt x="25777" y="167298"/>
                    <a:pt x="25868" y="167237"/>
                    <a:pt x="25898" y="167146"/>
                  </a:cubicBezTo>
                  <a:cubicBezTo>
                    <a:pt x="25929" y="167024"/>
                    <a:pt x="25837" y="166903"/>
                    <a:pt x="25716" y="166903"/>
                  </a:cubicBezTo>
                  <a:close/>
                  <a:moveTo>
                    <a:pt x="26871" y="166903"/>
                  </a:moveTo>
                  <a:cubicBezTo>
                    <a:pt x="26810" y="166903"/>
                    <a:pt x="26719" y="166963"/>
                    <a:pt x="26688" y="167024"/>
                  </a:cubicBezTo>
                  <a:cubicBezTo>
                    <a:pt x="26658" y="167146"/>
                    <a:pt x="26749" y="167298"/>
                    <a:pt x="26871" y="167298"/>
                  </a:cubicBezTo>
                  <a:lnTo>
                    <a:pt x="27266" y="167298"/>
                  </a:lnTo>
                  <a:cubicBezTo>
                    <a:pt x="27357" y="167298"/>
                    <a:pt x="27448" y="167237"/>
                    <a:pt x="27448" y="167146"/>
                  </a:cubicBezTo>
                  <a:cubicBezTo>
                    <a:pt x="27509" y="167024"/>
                    <a:pt x="27418" y="166903"/>
                    <a:pt x="27266" y="166903"/>
                  </a:cubicBezTo>
                  <a:close/>
                  <a:moveTo>
                    <a:pt x="28451" y="166903"/>
                  </a:moveTo>
                  <a:cubicBezTo>
                    <a:pt x="28360" y="166903"/>
                    <a:pt x="28299" y="166963"/>
                    <a:pt x="28269" y="167024"/>
                  </a:cubicBezTo>
                  <a:cubicBezTo>
                    <a:pt x="28239" y="167146"/>
                    <a:pt x="28330" y="167298"/>
                    <a:pt x="28451" y="167298"/>
                  </a:cubicBezTo>
                  <a:lnTo>
                    <a:pt x="28847" y="167298"/>
                  </a:lnTo>
                  <a:cubicBezTo>
                    <a:pt x="28938" y="167298"/>
                    <a:pt x="28998" y="167237"/>
                    <a:pt x="29029" y="167146"/>
                  </a:cubicBezTo>
                  <a:cubicBezTo>
                    <a:pt x="29090" y="167024"/>
                    <a:pt x="28968" y="166903"/>
                    <a:pt x="28847" y="166903"/>
                  </a:cubicBezTo>
                  <a:close/>
                  <a:moveTo>
                    <a:pt x="30032" y="166903"/>
                  </a:moveTo>
                  <a:cubicBezTo>
                    <a:pt x="29941" y="166903"/>
                    <a:pt x="29880" y="166963"/>
                    <a:pt x="29850" y="167024"/>
                  </a:cubicBezTo>
                  <a:cubicBezTo>
                    <a:pt x="29789" y="167146"/>
                    <a:pt x="29910" y="167298"/>
                    <a:pt x="30032" y="167298"/>
                  </a:cubicBezTo>
                  <a:lnTo>
                    <a:pt x="30427" y="167298"/>
                  </a:lnTo>
                  <a:cubicBezTo>
                    <a:pt x="30518" y="167298"/>
                    <a:pt x="30579" y="167237"/>
                    <a:pt x="30609" y="167146"/>
                  </a:cubicBezTo>
                  <a:cubicBezTo>
                    <a:pt x="30640" y="167024"/>
                    <a:pt x="30549" y="166903"/>
                    <a:pt x="30427" y="166903"/>
                  </a:cubicBezTo>
                  <a:close/>
                  <a:moveTo>
                    <a:pt x="31613" y="166903"/>
                  </a:moveTo>
                  <a:cubicBezTo>
                    <a:pt x="31521" y="166903"/>
                    <a:pt x="31430" y="166963"/>
                    <a:pt x="31430" y="167024"/>
                  </a:cubicBezTo>
                  <a:cubicBezTo>
                    <a:pt x="31369" y="167146"/>
                    <a:pt x="31461" y="167298"/>
                    <a:pt x="31613" y="167298"/>
                  </a:cubicBezTo>
                  <a:lnTo>
                    <a:pt x="32008" y="167298"/>
                  </a:lnTo>
                  <a:cubicBezTo>
                    <a:pt x="32068" y="167298"/>
                    <a:pt x="32160" y="167237"/>
                    <a:pt x="32190" y="167146"/>
                  </a:cubicBezTo>
                  <a:cubicBezTo>
                    <a:pt x="32220" y="167024"/>
                    <a:pt x="32129" y="166903"/>
                    <a:pt x="32008" y="166903"/>
                  </a:cubicBezTo>
                  <a:close/>
                  <a:moveTo>
                    <a:pt x="33163" y="166903"/>
                  </a:moveTo>
                  <a:cubicBezTo>
                    <a:pt x="33102" y="166903"/>
                    <a:pt x="33011" y="166963"/>
                    <a:pt x="32980" y="167024"/>
                  </a:cubicBezTo>
                  <a:cubicBezTo>
                    <a:pt x="32950" y="167146"/>
                    <a:pt x="33041" y="167298"/>
                    <a:pt x="33163" y="167298"/>
                  </a:cubicBezTo>
                  <a:lnTo>
                    <a:pt x="33558" y="167298"/>
                  </a:lnTo>
                  <a:cubicBezTo>
                    <a:pt x="33649" y="167298"/>
                    <a:pt x="33740" y="167237"/>
                    <a:pt x="33771" y="167146"/>
                  </a:cubicBezTo>
                  <a:cubicBezTo>
                    <a:pt x="33801" y="167024"/>
                    <a:pt x="33710" y="166903"/>
                    <a:pt x="33558" y="166903"/>
                  </a:cubicBezTo>
                  <a:close/>
                  <a:moveTo>
                    <a:pt x="34743" y="166903"/>
                  </a:moveTo>
                  <a:cubicBezTo>
                    <a:pt x="34652" y="166903"/>
                    <a:pt x="34591" y="166963"/>
                    <a:pt x="34561" y="167024"/>
                  </a:cubicBezTo>
                  <a:cubicBezTo>
                    <a:pt x="34531" y="167146"/>
                    <a:pt x="34622" y="167298"/>
                    <a:pt x="34743" y="167298"/>
                  </a:cubicBezTo>
                  <a:lnTo>
                    <a:pt x="35138" y="167298"/>
                  </a:lnTo>
                  <a:cubicBezTo>
                    <a:pt x="35230" y="167298"/>
                    <a:pt x="35290" y="167237"/>
                    <a:pt x="35321" y="167146"/>
                  </a:cubicBezTo>
                  <a:cubicBezTo>
                    <a:pt x="35382" y="167024"/>
                    <a:pt x="35260" y="166903"/>
                    <a:pt x="35138" y="166903"/>
                  </a:cubicBezTo>
                  <a:close/>
                  <a:moveTo>
                    <a:pt x="36324" y="166903"/>
                  </a:moveTo>
                  <a:cubicBezTo>
                    <a:pt x="36233" y="166903"/>
                    <a:pt x="36172" y="166963"/>
                    <a:pt x="36141" y="167024"/>
                  </a:cubicBezTo>
                  <a:cubicBezTo>
                    <a:pt x="36081" y="167146"/>
                    <a:pt x="36202" y="167298"/>
                    <a:pt x="36324" y="167298"/>
                  </a:cubicBezTo>
                  <a:lnTo>
                    <a:pt x="36719" y="167298"/>
                  </a:lnTo>
                  <a:cubicBezTo>
                    <a:pt x="36810" y="167298"/>
                    <a:pt x="36871" y="167237"/>
                    <a:pt x="36901" y="167146"/>
                  </a:cubicBezTo>
                  <a:cubicBezTo>
                    <a:pt x="36932" y="167024"/>
                    <a:pt x="36841" y="166903"/>
                    <a:pt x="36719" y="166903"/>
                  </a:cubicBezTo>
                  <a:close/>
                  <a:moveTo>
                    <a:pt x="37904" y="166903"/>
                  </a:moveTo>
                  <a:cubicBezTo>
                    <a:pt x="37813" y="166903"/>
                    <a:pt x="37722" y="166963"/>
                    <a:pt x="37722" y="167024"/>
                  </a:cubicBezTo>
                  <a:cubicBezTo>
                    <a:pt x="37661" y="167146"/>
                    <a:pt x="37752" y="167298"/>
                    <a:pt x="37904" y="167298"/>
                  </a:cubicBezTo>
                  <a:lnTo>
                    <a:pt x="38300" y="167298"/>
                  </a:lnTo>
                  <a:cubicBezTo>
                    <a:pt x="38360" y="167298"/>
                    <a:pt x="38452" y="167237"/>
                    <a:pt x="38482" y="167146"/>
                  </a:cubicBezTo>
                  <a:cubicBezTo>
                    <a:pt x="38512" y="167024"/>
                    <a:pt x="38421" y="166903"/>
                    <a:pt x="38300" y="166903"/>
                  </a:cubicBezTo>
                  <a:close/>
                  <a:moveTo>
                    <a:pt x="39455" y="166903"/>
                  </a:moveTo>
                  <a:cubicBezTo>
                    <a:pt x="39394" y="166903"/>
                    <a:pt x="39303" y="166963"/>
                    <a:pt x="39272" y="167024"/>
                  </a:cubicBezTo>
                  <a:cubicBezTo>
                    <a:pt x="39242" y="167146"/>
                    <a:pt x="39333" y="167298"/>
                    <a:pt x="39455" y="167298"/>
                  </a:cubicBezTo>
                  <a:lnTo>
                    <a:pt x="39850" y="167298"/>
                  </a:lnTo>
                  <a:cubicBezTo>
                    <a:pt x="39941" y="167298"/>
                    <a:pt x="40032" y="167237"/>
                    <a:pt x="40063" y="167146"/>
                  </a:cubicBezTo>
                  <a:cubicBezTo>
                    <a:pt x="40093" y="167024"/>
                    <a:pt x="40002" y="166903"/>
                    <a:pt x="39850" y="166903"/>
                  </a:cubicBezTo>
                  <a:close/>
                  <a:moveTo>
                    <a:pt x="41035" y="166903"/>
                  </a:moveTo>
                  <a:cubicBezTo>
                    <a:pt x="40944" y="166903"/>
                    <a:pt x="40883" y="166963"/>
                    <a:pt x="40853" y="167024"/>
                  </a:cubicBezTo>
                  <a:cubicBezTo>
                    <a:pt x="40822" y="167146"/>
                    <a:pt x="40914" y="167298"/>
                    <a:pt x="41035" y="167298"/>
                  </a:cubicBezTo>
                  <a:lnTo>
                    <a:pt x="41430" y="167298"/>
                  </a:lnTo>
                  <a:cubicBezTo>
                    <a:pt x="41522" y="167298"/>
                    <a:pt x="41582" y="167237"/>
                    <a:pt x="41613" y="167146"/>
                  </a:cubicBezTo>
                  <a:cubicBezTo>
                    <a:pt x="41674" y="167024"/>
                    <a:pt x="41582" y="166903"/>
                    <a:pt x="41430" y="166903"/>
                  </a:cubicBezTo>
                  <a:close/>
                  <a:moveTo>
                    <a:pt x="42616" y="166903"/>
                  </a:moveTo>
                  <a:cubicBezTo>
                    <a:pt x="42525" y="166903"/>
                    <a:pt x="42464" y="166963"/>
                    <a:pt x="42433" y="167024"/>
                  </a:cubicBezTo>
                  <a:cubicBezTo>
                    <a:pt x="42403" y="167146"/>
                    <a:pt x="42494" y="167298"/>
                    <a:pt x="42616" y="167298"/>
                  </a:cubicBezTo>
                  <a:lnTo>
                    <a:pt x="43011" y="167298"/>
                  </a:lnTo>
                  <a:cubicBezTo>
                    <a:pt x="43102" y="167298"/>
                    <a:pt x="43163" y="167237"/>
                    <a:pt x="43193" y="167146"/>
                  </a:cubicBezTo>
                  <a:cubicBezTo>
                    <a:pt x="43224" y="167024"/>
                    <a:pt x="43132" y="166903"/>
                    <a:pt x="43011" y="166903"/>
                  </a:cubicBezTo>
                  <a:close/>
                  <a:moveTo>
                    <a:pt x="44196" y="166903"/>
                  </a:moveTo>
                  <a:cubicBezTo>
                    <a:pt x="44105" y="166903"/>
                    <a:pt x="44014" y="166963"/>
                    <a:pt x="44014" y="167024"/>
                  </a:cubicBezTo>
                  <a:cubicBezTo>
                    <a:pt x="43953" y="167146"/>
                    <a:pt x="44044" y="167298"/>
                    <a:pt x="44196" y="167298"/>
                  </a:cubicBezTo>
                  <a:lnTo>
                    <a:pt x="44591" y="167298"/>
                  </a:lnTo>
                  <a:cubicBezTo>
                    <a:pt x="44683" y="167298"/>
                    <a:pt x="44743" y="167237"/>
                    <a:pt x="44774" y="167146"/>
                  </a:cubicBezTo>
                  <a:cubicBezTo>
                    <a:pt x="44804" y="167024"/>
                    <a:pt x="44713" y="166903"/>
                    <a:pt x="44591" y="166903"/>
                  </a:cubicBezTo>
                  <a:close/>
                  <a:moveTo>
                    <a:pt x="45777" y="166903"/>
                  </a:moveTo>
                  <a:cubicBezTo>
                    <a:pt x="45686" y="166903"/>
                    <a:pt x="45595" y="166963"/>
                    <a:pt x="45564" y="167024"/>
                  </a:cubicBezTo>
                  <a:cubicBezTo>
                    <a:pt x="45534" y="167146"/>
                    <a:pt x="45625" y="167298"/>
                    <a:pt x="45777" y="167298"/>
                  </a:cubicBezTo>
                  <a:lnTo>
                    <a:pt x="46142" y="167298"/>
                  </a:lnTo>
                  <a:cubicBezTo>
                    <a:pt x="46233" y="167298"/>
                    <a:pt x="46324" y="167237"/>
                    <a:pt x="46354" y="167146"/>
                  </a:cubicBezTo>
                  <a:cubicBezTo>
                    <a:pt x="46385" y="167024"/>
                    <a:pt x="46294" y="166903"/>
                    <a:pt x="46142" y="166903"/>
                  </a:cubicBezTo>
                  <a:close/>
                  <a:moveTo>
                    <a:pt x="47327" y="166903"/>
                  </a:moveTo>
                  <a:cubicBezTo>
                    <a:pt x="47236" y="166903"/>
                    <a:pt x="47175" y="166963"/>
                    <a:pt x="47145" y="167024"/>
                  </a:cubicBezTo>
                  <a:cubicBezTo>
                    <a:pt x="47114" y="167146"/>
                    <a:pt x="47206" y="167298"/>
                    <a:pt x="47327" y="167298"/>
                  </a:cubicBezTo>
                  <a:lnTo>
                    <a:pt x="47722" y="167298"/>
                  </a:lnTo>
                  <a:cubicBezTo>
                    <a:pt x="47813" y="167298"/>
                    <a:pt x="47905" y="167237"/>
                    <a:pt x="47905" y="167146"/>
                  </a:cubicBezTo>
                  <a:cubicBezTo>
                    <a:pt x="47965" y="167024"/>
                    <a:pt x="47874" y="166903"/>
                    <a:pt x="47722" y="166903"/>
                  </a:cubicBezTo>
                  <a:close/>
                  <a:moveTo>
                    <a:pt x="48908" y="166903"/>
                  </a:moveTo>
                  <a:cubicBezTo>
                    <a:pt x="48816" y="166903"/>
                    <a:pt x="48756" y="166963"/>
                    <a:pt x="48725" y="167024"/>
                  </a:cubicBezTo>
                  <a:cubicBezTo>
                    <a:pt x="48695" y="167146"/>
                    <a:pt x="48786" y="167298"/>
                    <a:pt x="48908" y="167298"/>
                  </a:cubicBezTo>
                  <a:lnTo>
                    <a:pt x="49303" y="167298"/>
                  </a:lnTo>
                  <a:cubicBezTo>
                    <a:pt x="49394" y="167298"/>
                    <a:pt x="49455" y="167237"/>
                    <a:pt x="49485" y="167146"/>
                  </a:cubicBezTo>
                  <a:cubicBezTo>
                    <a:pt x="49516" y="167024"/>
                    <a:pt x="49424" y="166903"/>
                    <a:pt x="49303" y="166903"/>
                  </a:cubicBezTo>
                  <a:close/>
                  <a:moveTo>
                    <a:pt x="50488" y="166903"/>
                  </a:moveTo>
                  <a:cubicBezTo>
                    <a:pt x="50397" y="166903"/>
                    <a:pt x="50306" y="166963"/>
                    <a:pt x="50306" y="167024"/>
                  </a:cubicBezTo>
                  <a:cubicBezTo>
                    <a:pt x="50245" y="167146"/>
                    <a:pt x="50336" y="167298"/>
                    <a:pt x="50488" y="167298"/>
                  </a:cubicBezTo>
                  <a:lnTo>
                    <a:pt x="50883" y="167298"/>
                  </a:lnTo>
                  <a:cubicBezTo>
                    <a:pt x="50975" y="167298"/>
                    <a:pt x="51035" y="167237"/>
                    <a:pt x="51066" y="167146"/>
                  </a:cubicBezTo>
                  <a:cubicBezTo>
                    <a:pt x="51096" y="167024"/>
                    <a:pt x="51005" y="166903"/>
                    <a:pt x="50883" y="166903"/>
                  </a:cubicBezTo>
                  <a:close/>
                  <a:moveTo>
                    <a:pt x="52069" y="166903"/>
                  </a:moveTo>
                  <a:cubicBezTo>
                    <a:pt x="51978" y="166903"/>
                    <a:pt x="51886" y="166963"/>
                    <a:pt x="51856" y="167024"/>
                  </a:cubicBezTo>
                  <a:cubicBezTo>
                    <a:pt x="51826" y="167146"/>
                    <a:pt x="51917" y="167298"/>
                    <a:pt x="52069" y="167298"/>
                  </a:cubicBezTo>
                  <a:lnTo>
                    <a:pt x="52434" y="167298"/>
                  </a:lnTo>
                  <a:cubicBezTo>
                    <a:pt x="52525" y="167298"/>
                    <a:pt x="52616" y="167237"/>
                    <a:pt x="52646" y="167146"/>
                  </a:cubicBezTo>
                  <a:cubicBezTo>
                    <a:pt x="52677" y="167024"/>
                    <a:pt x="52586" y="166903"/>
                    <a:pt x="52434" y="166903"/>
                  </a:cubicBezTo>
                  <a:close/>
                  <a:moveTo>
                    <a:pt x="53619" y="166903"/>
                  </a:moveTo>
                  <a:cubicBezTo>
                    <a:pt x="53528" y="166903"/>
                    <a:pt x="53467" y="166963"/>
                    <a:pt x="53437" y="167024"/>
                  </a:cubicBezTo>
                  <a:cubicBezTo>
                    <a:pt x="53406" y="167146"/>
                    <a:pt x="53497" y="167298"/>
                    <a:pt x="53619" y="167298"/>
                  </a:cubicBezTo>
                  <a:lnTo>
                    <a:pt x="54014" y="167298"/>
                  </a:lnTo>
                  <a:cubicBezTo>
                    <a:pt x="54105" y="167298"/>
                    <a:pt x="54197" y="167237"/>
                    <a:pt x="54197" y="167146"/>
                  </a:cubicBezTo>
                  <a:cubicBezTo>
                    <a:pt x="54257" y="167024"/>
                    <a:pt x="54166" y="166903"/>
                    <a:pt x="54014" y="166903"/>
                  </a:cubicBezTo>
                  <a:close/>
                  <a:moveTo>
                    <a:pt x="55200" y="166903"/>
                  </a:moveTo>
                  <a:cubicBezTo>
                    <a:pt x="55108" y="166903"/>
                    <a:pt x="55048" y="166963"/>
                    <a:pt x="55017" y="167024"/>
                  </a:cubicBezTo>
                  <a:cubicBezTo>
                    <a:pt x="54987" y="167146"/>
                    <a:pt x="55078" y="167298"/>
                    <a:pt x="55200" y="167298"/>
                  </a:cubicBezTo>
                  <a:lnTo>
                    <a:pt x="55595" y="167298"/>
                  </a:lnTo>
                  <a:cubicBezTo>
                    <a:pt x="55686" y="167298"/>
                    <a:pt x="55747" y="167237"/>
                    <a:pt x="55777" y="167146"/>
                  </a:cubicBezTo>
                  <a:cubicBezTo>
                    <a:pt x="55808" y="167024"/>
                    <a:pt x="55716" y="166903"/>
                    <a:pt x="55595" y="166903"/>
                  </a:cubicBezTo>
                  <a:close/>
                  <a:moveTo>
                    <a:pt x="56780" y="166903"/>
                  </a:moveTo>
                  <a:cubicBezTo>
                    <a:pt x="56689" y="166903"/>
                    <a:pt x="56628" y="166963"/>
                    <a:pt x="56598" y="167024"/>
                  </a:cubicBezTo>
                  <a:cubicBezTo>
                    <a:pt x="56537" y="167146"/>
                    <a:pt x="56628" y="167298"/>
                    <a:pt x="56780" y="167298"/>
                  </a:cubicBezTo>
                  <a:lnTo>
                    <a:pt x="57175" y="167298"/>
                  </a:lnTo>
                  <a:cubicBezTo>
                    <a:pt x="57267" y="167298"/>
                    <a:pt x="57327" y="167237"/>
                    <a:pt x="57358" y="167146"/>
                  </a:cubicBezTo>
                  <a:cubicBezTo>
                    <a:pt x="57388" y="167024"/>
                    <a:pt x="57297" y="166903"/>
                    <a:pt x="57175" y="166903"/>
                  </a:cubicBezTo>
                  <a:close/>
                  <a:moveTo>
                    <a:pt x="58361" y="166903"/>
                  </a:moveTo>
                  <a:cubicBezTo>
                    <a:pt x="58270" y="166903"/>
                    <a:pt x="58178" y="166963"/>
                    <a:pt x="58148" y="167024"/>
                  </a:cubicBezTo>
                  <a:cubicBezTo>
                    <a:pt x="58118" y="167146"/>
                    <a:pt x="58209" y="167298"/>
                    <a:pt x="58361" y="167298"/>
                  </a:cubicBezTo>
                  <a:lnTo>
                    <a:pt x="58756" y="167298"/>
                  </a:lnTo>
                  <a:cubicBezTo>
                    <a:pt x="58817" y="167298"/>
                    <a:pt x="58908" y="167237"/>
                    <a:pt x="58938" y="167146"/>
                  </a:cubicBezTo>
                  <a:cubicBezTo>
                    <a:pt x="58969" y="167024"/>
                    <a:pt x="58877" y="166903"/>
                    <a:pt x="58756" y="166903"/>
                  </a:cubicBezTo>
                  <a:close/>
                  <a:moveTo>
                    <a:pt x="59911" y="166903"/>
                  </a:moveTo>
                  <a:cubicBezTo>
                    <a:pt x="59850" y="166903"/>
                    <a:pt x="59759" y="166963"/>
                    <a:pt x="59729" y="167024"/>
                  </a:cubicBezTo>
                  <a:cubicBezTo>
                    <a:pt x="59698" y="167146"/>
                    <a:pt x="59789" y="167298"/>
                    <a:pt x="59911" y="167298"/>
                  </a:cubicBezTo>
                  <a:lnTo>
                    <a:pt x="60306" y="167298"/>
                  </a:lnTo>
                  <a:cubicBezTo>
                    <a:pt x="60397" y="167298"/>
                    <a:pt x="60488" y="167237"/>
                    <a:pt x="60488" y="167146"/>
                  </a:cubicBezTo>
                  <a:cubicBezTo>
                    <a:pt x="60549" y="167024"/>
                    <a:pt x="60458" y="166903"/>
                    <a:pt x="60306" y="166903"/>
                  </a:cubicBezTo>
                  <a:close/>
                  <a:moveTo>
                    <a:pt x="61492" y="166903"/>
                  </a:moveTo>
                  <a:cubicBezTo>
                    <a:pt x="61400" y="166903"/>
                    <a:pt x="61340" y="166963"/>
                    <a:pt x="61309" y="167024"/>
                  </a:cubicBezTo>
                  <a:cubicBezTo>
                    <a:pt x="61279" y="167146"/>
                    <a:pt x="61370" y="167298"/>
                    <a:pt x="61492" y="167298"/>
                  </a:cubicBezTo>
                  <a:lnTo>
                    <a:pt x="61887" y="167298"/>
                  </a:lnTo>
                  <a:cubicBezTo>
                    <a:pt x="61978" y="167298"/>
                    <a:pt x="62039" y="167237"/>
                    <a:pt x="62069" y="167146"/>
                  </a:cubicBezTo>
                  <a:cubicBezTo>
                    <a:pt x="62130" y="167024"/>
                    <a:pt x="62008" y="166903"/>
                    <a:pt x="61887" y="166903"/>
                  </a:cubicBezTo>
                  <a:close/>
                  <a:moveTo>
                    <a:pt x="63072" y="166903"/>
                  </a:moveTo>
                  <a:cubicBezTo>
                    <a:pt x="62981" y="166903"/>
                    <a:pt x="62920" y="166963"/>
                    <a:pt x="62890" y="167024"/>
                  </a:cubicBezTo>
                  <a:cubicBezTo>
                    <a:pt x="62829" y="167146"/>
                    <a:pt x="62950" y="167298"/>
                    <a:pt x="63072" y="167298"/>
                  </a:cubicBezTo>
                  <a:lnTo>
                    <a:pt x="63467" y="167298"/>
                  </a:lnTo>
                  <a:cubicBezTo>
                    <a:pt x="63558" y="167298"/>
                    <a:pt x="63619" y="167237"/>
                    <a:pt x="63650" y="167146"/>
                  </a:cubicBezTo>
                  <a:cubicBezTo>
                    <a:pt x="63680" y="167024"/>
                    <a:pt x="63589" y="166903"/>
                    <a:pt x="63467" y="166903"/>
                  </a:cubicBezTo>
                  <a:close/>
                  <a:moveTo>
                    <a:pt x="64653" y="166903"/>
                  </a:moveTo>
                  <a:cubicBezTo>
                    <a:pt x="64561" y="166903"/>
                    <a:pt x="64470" y="166963"/>
                    <a:pt x="64440" y="167024"/>
                  </a:cubicBezTo>
                  <a:cubicBezTo>
                    <a:pt x="64409" y="167146"/>
                    <a:pt x="64501" y="167298"/>
                    <a:pt x="64653" y="167298"/>
                  </a:cubicBezTo>
                  <a:lnTo>
                    <a:pt x="65048" y="167298"/>
                  </a:lnTo>
                  <a:cubicBezTo>
                    <a:pt x="65109" y="167298"/>
                    <a:pt x="65200" y="167237"/>
                    <a:pt x="65230" y="167146"/>
                  </a:cubicBezTo>
                  <a:cubicBezTo>
                    <a:pt x="65261" y="167024"/>
                    <a:pt x="65169" y="166903"/>
                    <a:pt x="65048" y="166903"/>
                  </a:cubicBezTo>
                  <a:close/>
                  <a:moveTo>
                    <a:pt x="66203" y="166903"/>
                  </a:moveTo>
                  <a:cubicBezTo>
                    <a:pt x="66142" y="166903"/>
                    <a:pt x="66051" y="166963"/>
                    <a:pt x="66020" y="167024"/>
                  </a:cubicBezTo>
                  <a:cubicBezTo>
                    <a:pt x="65990" y="167146"/>
                    <a:pt x="66081" y="167298"/>
                    <a:pt x="66203" y="167298"/>
                  </a:cubicBezTo>
                  <a:lnTo>
                    <a:pt x="66598" y="167298"/>
                  </a:lnTo>
                  <a:cubicBezTo>
                    <a:pt x="66689" y="167298"/>
                    <a:pt x="66780" y="167237"/>
                    <a:pt x="66780" y="167146"/>
                  </a:cubicBezTo>
                  <a:cubicBezTo>
                    <a:pt x="66841" y="167024"/>
                    <a:pt x="66750" y="166903"/>
                    <a:pt x="66598" y="166903"/>
                  </a:cubicBezTo>
                  <a:close/>
                  <a:moveTo>
                    <a:pt x="67783" y="166903"/>
                  </a:moveTo>
                  <a:cubicBezTo>
                    <a:pt x="67692" y="166903"/>
                    <a:pt x="67631" y="166963"/>
                    <a:pt x="67601" y="167024"/>
                  </a:cubicBezTo>
                  <a:cubicBezTo>
                    <a:pt x="67571" y="167146"/>
                    <a:pt x="67662" y="167298"/>
                    <a:pt x="67783" y="167298"/>
                  </a:cubicBezTo>
                  <a:lnTo>
                    <a:pt x="68179" y="167298"/>
                  </a:lnTo>
                  <a:cubicBezTo>
                    <a:pt x="68270" y="167298"/>
                    <a:pt x="68331" y="167237"/>
                    <a:pt x="68361" y="167146"/>
                  </a:cubicBezTo>
                  <a:cubicBezTo>
                    <a:pt x="68422" y="167024"/>
                    <a:pt x="68300" y="166903"/>
                    <a:pt x="68179" y="166903"/>
                  </a:cubicBezTo>
                  <a:close/>
                  <a:moveTo>
                    <a:pt x="69364" y="166903"/>
                  </a:moveTo>
                  <a:cubicBezTo>
                    <a:pt x="69273" y="166903"/>
                    <a:pt x="69212" y="166963"/>
                    <a:pt x="69182" y="167024"/>
                  </a:cubicBezTo>
                  <a:cubicBezTo>
                    <a:pt x="69121" y="167146"/>
                    <a:pt x="69242" y="167298"/>
                    <a:pt x="69364" y="167298"/>
                  </a:cubicBezTo>
                  <a:lnTo>
                    <a:pt x="69759" y="167298"/>
                  </a:lnTo>
                  <a:cubicBezTo>
                    <a:pt x="69850" y="167298"/>
                    <a:pt x="69911" y="167237"/>
                    <a:pt x="69942" y="167146"/>
                  </a:cubicBezTo>
                  <a:cubicBezTo>
                    <a:pt x="69972" y="167024"/>
                    <a:pt x="69881" y="166903"/>
                    <a:pt x="69759" y="166903"/>
                  </a:cubicBezTo>
                  <a:close/>
                  <a:moveTo>
                    <a:pt x="70945" y="166903"/>
                  </a:moveTo>
                  <a:cubicBezTo>
                    <a:pt x="70853" y="166903"/>
                    <a:pt x="70762" y="166963"/>
                    <a:pt x="70762" y="167024"/>
                  </a:cubicBezTo>
                  <a:cubicBezTo>
                    <a:pt x="70701" y="167146"/>
                    <a:pt x="70793" y="167298"/>
                    <a:pt x="70945" y="167298"/>
                  </a:cubicBezTo>
                  <a:lnTo>
                    <a:pt x="71340" y="167298"/>
                  </a:lnTo>
                  <a:cubicBezTo>
                    <a:pt x="71401" y="167298"/>
                    <a:pt x="71492" y="167237"/>
                    <a:pt x="71522" y="167146"/>
                  </a:cubicBezTo>
                  <a:cubicBezTo>
                    <a:pt x="71552" y="167024"/>
                    <a:pt x="71461" y="166903"/>
                    <a:pt x="71340" y="166903"/>
                  </a:cubicBezTo>
                  <a:close/>
                  <a:moveTo>
                    <a:pt x="72495" y="166903"/>
                  </a:moveTo>
                  <a:cubicBezTo>
                    <a:pt x="72434" y="166903"/>
                    <a:pt x="72343" y="166963"/>
                    <a:pt x="72312" y="167024"/>
                  </a:cubicBezTo>
                  <a:cubicBezTo>
                    <a:pt x="72282" y="167146"/>
                    <a:pt x="72373" y="167298"/>
                    <a:pt x="72495" y="167298"/>
                  </a:cubicBezTo>
                  <a:lnTo>
                    <a:pt x="72890" y="167298"/>
                  </a:lnTo>
                  <a:cubicBezTo>
                    <a:pt x="72981" y="167298"/>
                    <a:pt x="73072" y="167237"/>
                    <a:pt x="73103" y="167146"/>
                  </a:cubicBezTo>
                  <a:cubicBezTo>
                    <a:pt x="73133" y="167024"/>
                    <a:pt x="73042" y="166903"/>
                    <a:pt x="72890" y="166903"/>
                  </a:cubicBezTo>
                  <a:close/>
                  <a:moveTo>
                    <a:pt x="74075" y="166903"/>
                  </a:moveTo>
                  <a:cubicBezTo>
                    <a:pt x="73984" y="166903"/>
                    <a:pt x="73923" y="166963"/>
                    <a:pt x="73893" y="167024"/>
                  </a:cubicBezTo>
                  <a:cubicBezTo>
                    <a:pt x="73863" y="167146"/>
                    <a:pt x="73954" y="167298"/>
                    <a:pt x="74075" y="167298"/>
                  </a:cubicBezTo>
                  <a:lnTo>
                    <a:pt x="74470" y="167298"/>
                  </a:lnTo>
                  <a:cubicBezTo>
                    <a:pt x="74562" y="167298"/>
                    <a:pt x="74622" y="167237"/>
                    <a:pt x="74653" y="167146"/>
                  </a:cubicBezTo>
                  <a:cubicBezTo>
                    <a:pt x="74714" y="167024"/>
                    <a:pt x="74622" y="166903"/>
                    <a:pt x="74470" y="166903"/>
                  </a:cubicBezTo>
                  <a:close/>
                  <a:moveTo>
                    <a:pt x="75656" y="166903"/>
                  </a:moveTo>
                  <a:cubicBezTo>
                    <a:pt x="75565" y="166903"/>
                    <a:pt x="75504" y="166963"/>
                    <a:pt x="75474" y="167024"/>
                  </a:cubicBezTo>
                  <a:cubicBezTo>
                    <a:pt x="75413" y="167146"/>
                    <a:pt x="75534" y="167298"/>
                    <a:pt x="75656" y="167298"/>
                  </a:cubicBezTo>
                  <a:lnTo>
                    <a:pt x="76051" y="167298"/>
                  </a:lnTo>
                  <a:cubicBezTo>
                    <a:pt x="76142" y="167298"/>
                    <a:pt x="76203" y="167237"/>
                    <a:pt x="76233" y="167146"/>
                  </a:cubicBezTo>
                  <a:cubicBezTo>
                    <a:pt x="76264" y="167024"/>
                    <a:pt x="76173" y="166903"/>
                    <a:pt x="76051" y="166903"/>
                  </a:cubicBezTo>
                  <a:close/>
                  <a:moveTo>
                    <a:pt x="77236" y="166903"/>
                  </a:moveTo>
                  <a:cubicBezTo>
                    <a:pt x="77145" y="166903"/>
                    <a:pt x="77054" y="166963"/>
                    <a:pt x="77054" y="167024"/>
                  </a:cubicBezTo>
                  <a:cubicBezTo>
                    <a:pt x="76993" y="167146"/>
                    <a:pt x="77084" y="167298"/>
                    <a:pt x="77236" y="167298"/>
                  </a:cubicBezTo>
                  <a:lnTo>
                    <a:pt x="77632" y="167298"/>
                  </a:lnTo>
                  <a:cubicBezTo>
                    <a:pt x="77692" y="167298"/>
                    <a:pt x="77784" y="167237"/>
                    <a:pt x="77814" y="167146"/>
                  </a:cubicBezTo>
                  <a:cubicBezTo>
                    <a:pt x="77844" y="167024"/>
                    <a:pt x="77753" y="166903"/>
                    <a:pt x="77632" y="166903"/>
                  </a:cubicBezTo>
                  <a:close/>
                  <a:moveTo>
                    <a:pt x="78787" y="166903"/>
                  </a:moveTo>
                  <a:cubicBezTo>
                    <a:pt x="78726" y="166903"/>
                    <a:pt x="78635" y="166963"/>
                    <a:pt x="78604" y="167024"/>
                  </a:cubicBezTo>
                  <a:cubicBezTo>
                    <a:pt x="78574" y="167146"/>
                    <a:pt x="78665" y="167298"/>
                    <a:pt x="78787" y="167298"/>
                  </a:cubicBezTo>
                  <a:lnTo>
                    <a:pt x="79182" y="167298"/>
                  </a:lnTo>
                  <a:cubicBezTo>
                    <a:pt x="79273" y="167298"/>
                    <a:pt x="79364" y="167237"/>
                    <a:pt x="79395" y="167146"/>
                  </a:cubicBezTo>
                  <a:cubicBezTo>
                    <a:pt x="79425" y="167024"/>
                    <a:pt x="79334" y="166903"/>
                    <a:pt x="79182" y="166903"/>
                  </a:cubicBezTo>
                  <a:close/>
                  <a:moveTo>
                    <a:pt x="80367" y="166903"/>
                  </a:moveTo>
                  <a:cubicBezTo>
                    <a:pt x="80276" y="166903"/>
                    <a:pt x="80215" y="166963"/>
                    <a:pt x="80185" y="167024"/>
                  </a:cubicBezTo>
                  <a:cubicBezTo>
                    <a:pt x="80154" y="167146"/>
                    <a:pt x="80246" y="167298"/>
                    <a:pt x="80367" y="167298"/>
                  </a:cubicBezTo>
                  <a:lnTo>
                    <a:pt x="80762" y="167298"/>
                  </a:lnTo>
                  <a:cubicBezTo>
                    <a:pt x="80854" y="167298"/>
                    <a:pt x="80914" y="167237"/>
                    <a:pt x="80945" y="167146"/>
                  </a:cubicBezTo>
                  <a:cubicBezTo>
                    <a:pt x="81006" y="167024"/>
                    <a:pt x="80914" y="166903"/>
                    <a:pt x="80762" y="166903"/>
                  </a:cubicBezTo>
                  <a:close/>
                  <a:moveTo>
                    <a:pt x="81948" y="166903"/>
                  </a:moveTo>
                  <a:cubicBezTo>
                    <a:pt x="81857" y="166903"/>
                    <a:pt x="81796" y="166963"/>
                    <a:pt x="81765" y="167024"/>
                  </a:cubicBezTo>
                  <a:cubicBezTo>
                    <a:pt x="81735" y="167146"/>
                    <a:pt x="81826" y="167298"/>
                    <a:pt x="81948" y="167298"/>
                  </a:cubicBezTo>
                  <a:lnTo>
                    <a:pt x="82343" y="167298"/>
                  </a:lnTo>
                  <a:cubicBezTo>
                    <a:pt x="82434" y="167298"/>
                    <a:pt x="82495" y="167237"/>
                    <a:pt x="82525" y="167146"/>
                  </a:cubicBezTo>
                  <a:cubicBezTo>
                    <a:pt x="82556" y="167024"/>
                    <a:pt x="82465" y="166903"/>
                    <a:pt x="82343" y="166903"/>
                  </a:cubicBezTo>
                  <a:close/>
                  <a:moveTo>
                    <a:pt x="83528" y="166903"/>
                  </a:moveTo>
                  <a:cubicBezTo>
                    <a:pt x="83437" y="166903"/>
                    <a:pt x="83346" y="166963"/>
                    <a:pt x="83346" y="167024"/>
                  </a:cubicBezTo>
                  <a:cubicBezTo>
                    <a:pt x="83285" y="167146"/>
                    <a:pt x="83376" y="167298"/>
                    <a:pt x="83528" y="167298"/>
                  </a:cubicBezTo>
                  <a:lnTo>
                    <a:pt x="83924" y="167298"/>
                  </a:lnTo>
                  <a:cubicBezTo>
                    <a:pt x="84015" y="167298"/>
                    <a:pt x="84076" y="167237"/>
                    <a:pt x="84106" y="167146"/>
                  </a:cubicBezTo>
                  <a:cubicBezTo>
                    <a:pt x="84136" y="167024"/>
                    <a:pt x="84045" y="166903"/>
                    <a:pt x="83924" y="166903"/>
                  </a:cubicBezTo>
                  <a:close/>
                  <a:moveTo>
                    <a:pt x="85109" y="166903"/>
                  </a:moveTo>
                  <a:cubicBezTo>
                    <a:pt x="85018" y="166903"/>
                    <a:pt x="84927" y="166963"/>
                    <a:pt x="84896" y="167024"/>
                  </a:cubicBezTo>
                  <a:cubicBezTo>
                    <a:pt x="84866" y="167146"/>
                    <a:pt x="84957" y="167298"/>
                    <a:pt x="85109" y="167298"/>
                  </a:cubicBezTo>
                  <a:lnTo>
                    <a:pt x="85474" y="167298"/>
                  </a:lnTo>
                  <a:cubicBezTo>
                    <a:pt x="85565" y="167298"/>
                    <a:pt x="85656" y="167237"/>
                    <a:pt x="85686" y="167146"/>
                  </a:cubicBezTo>
                  <a:cubicBezTo>
                    <a:pt x="85717" y="167024"/>
                    <a:pt x="85626" y="166903"/>
                    <a:pt x="85474" y="166903"/>
                  </a:cubicBezTo>
                  <a:close/>
                  <a:moveTo>
                    <a:pt x="86659" y="166903"/>
                  </a:moveTo>
                  <a:cubicBezTo>
                    <a:pt x="86568" y="166903"/>
                    <a:pt x="86507" y="166963"/>
                    <a:pt x="86477" y="167024"/>
                  </a:cubicBezTo>
                  <a:cubicBezTo>
                    <a:pt x="86446" y="167146"/>
                    <a:pt x="86538" y="167298"/>
                    <a:pt x="86659" y="167298"/>
                  </a:cubicBezTo>
                  <a:lnTo>
                    <a:pt x="87054" y="167298"/>
                  </a:lnTo>
                  <a:cubicBezTo>
                    <a:pt x="87145" y="167298"/>
                    <a:pt x="87237" y="167237"/>
                    <a:pt x="87237" y="167146"/>
                  </a:cubicBezTo>
                  <a:cubicBezTo>
                    <a:pt x="87297" y="167024"/>
                    <a:pt x="87206" y="166903"/>
                    <a:pt x="87054" y="166903"/>
                  </a:cubicBezTo>
                  <a:close/>
                  <a:moveTo>
                    <a:pt x="88240" y="166903"/>
                  </a:moveTo>
                  <a:cubicBezTo>
                    <a:pt x="88149" y="166903"/>
                    <a:pt x="88088" y="166963"/>
                    <a:pt x="88057" y="167024"/>
                  </a:cubicBezTo>
                  <a:cubicBezTo>
                    <a:pt x="88027" y="167146"/>
                    <a:pt x="88118" y="167298"/>
                    <a:pt x="88240" y="167298"/>
                  </a:cubicBezTo>
                  <a:lnTo>
                    <a:pt x="88635" y="167298"/>
                  </a:lnTo>
                  <a:cubicBezTo>
                    <a:pt x="88726" y="167298"/>
                    <a:pt x="88787" y="167237"/>
                    <a:pt x="88817" y="167146"/>
                  </a:cubicBezTo>
                  <a:cubicBezTo>
                    <a:pt x="88848" y="167024"/>
                    <a:pt x="88756" y="166903"/>
                    <a:pt x="88635" y="166903"/>
                  </a:cubicBezTo>
                  <a:close/>
                  <a:moveTo>
                    <a:pt x="89820" y="166903"/>
                  </a:moveTo>
                  <a:cubicBezTo>
                    <a:pt x="89729" y="166903"/>
                    <a:pt x="89638" y="166963"/>
                    <a:pt x="89638" y="167024"/>
                  </a:cubicBezTo>
                  <a:cubicBezTo>
                    <a:pt x="89577" y="167146"/>
                    <a:pt x="89668" y="167298"/>
                    <a:pt x="89820" y="167298"/>
                  </a:cubicBezTo>
                  <a:lnTo>
                    <a:pt x="90215" y="167298"/>
                  </a:lnTo>
                  <a:cubicBezTo>
                    <a:pt x="90307" y="167298"/>
                    <a:pt x="90367" y="167237"/>
                    <a:pt x="90398" y="167146"/>
                  </a:cubicBezTo>
                  <a:cubicBezTo>
                    <a:pt x="90428" y="167024"/>
                    <a:pt x="90337" y="166903"/>
                    <a:pt x="90215" y="166903"/>
                  </a:cubicBezTo>
                  <a:close/>
                  <a:moveTo>
                    <a:pt x="91401" y="166903"/>
                  </a:moveTo>
                  <a:cubicBezTo>
                    <a:pt x="91310" y="166903"/>
                    <a:pt x="91219" y="166963"/>
                    <a:pt x="91188" y="167024"/>
                  </a:cubicBezTo>
                  <a:cubicBezTo>
                    <a:pt x="91158" y="167146"/>
                    <a:pt x="91249" y="167298"/>
                    <a:pt x="91401" y="167298"/>
                  </a:cubicBezTo>
                  <a:lnTo>
                    <a:pt x="91766" y="167298"/>
                  </a:lnTo>
                  <a:cubicBezTo>
                    <a:pt x="91857" y="167298"/>
                    <a:pt x="91948" y="167237"/>
                    <a:pt x="91978" y="167146"/>
                  </a:cubicBezTo>
                  <a:cubicBezTo>
                    <a:pt x="92009" y="167024"/>
                    <a:pt x="91918" y="166903"/>
                    <a:pt x="91766" y="166903"/>
                  </a:cubicBezTo>
                  <a:close/>
                  <a:moveTo>
                    <a:pt x="92951" y="166903"/>
                  </a:moveTo>
                  <a:cubicBezTo>
                    <a:pt x="92860" y="166903"/>
                    <a:pt x="92799" y="166963"/>
                    <a:pt x="92769" y="167024"/>
                  </a:cubicBezTo>
                  <a:cubicBezTo>
                    <a:pt x="92738" y="167146"/>
                    <a:pt x="92829" y="167298"/>
                    <a:pt x="92951" y="167298"/>
                  </a:cubicBezTo>
                  <a:lnTo>
                    <a:pt x="93346" y="167298"/>
                  </a:lnTo>
                  <a:cubicBezTo>
                    <a:pt x="93437" y="167298"/>
                    <a:pt x="93529" y="167237"/>
                    <a:pt x="93529" y="167146"/>
                  </a:cubicBezTo>
                  <a:cubicBezTo>
                    <a:pt x="93589" y="167024"/>
                    <a:pt x="93498" y="166903"/>
                    <a:pt x="93346" y="166903"/>
                  </a:cubicBezTo>
                  <a:close/>
                  <a:moveTo>
                    <a:pt x="94532" y="166903"/>
                  </a:moveTo>
                  <a:cubicBezTo>
                    <a:pt x="94440" y="166903"/>
                    <a:pt x="94380" y="166963"/>
                    <a:pt x="94349" y="167024"/>
                  </a:cubicBezTo>
                  <a:cubicBezTo>
                    <a:pt x="94319" y="167146"/>
                    <a:pt x="94410" y="167298"/>
                    <a:pt x="94532" y="167298"/>
                  </a:cubicBezTo>
                  <a:lnTo>
                    <a:pt x="94927" y="167298"/>
                  </a:lnTo>
                  <a:cubicBezTo>
                    <a:pt x="95018" y="167298"/>
                    <a:pt x="95079" y="167237"/>
                    <a:pt x="95109" y="167146"/>
                  </a:cubicBezTo>
                  <a:cubicBezTo>
                    <a:pt x="95170" y="167024"/>
                    <a:pt x="95048" y="166903"/>
                    <a:pt x="94927" y="166903"/>
                  </a:cubicBezTo>
                  <a:close/>
                  <a:moveTo>
                    <a:pt x="96112" y="166903"/>
                  </a:moveTo>
                  <a:cubicBezTo>
                    <a:pt x="96021" y="166903"/>
                    <a:pt x="95960" y="166963"/>
                    <a:pt x="95930" y="167024"/>
                  </a:cubicBezTo>
                  <a:cubicBezTo>
                    <a:pt x="95869" y="167146"/>
                    <a:pt x="95960" y="167298"/>
                    <a:pt x="96112" y="167298"/>
                  </a:cubicBezTo>
                  <a:lnTo>
                    <a:pt x="96507" y="167298"/>
                  </a:lnTo>
                  <a:cubicBezTo>
                    <a:pt x="96599" y="167298"/>
                    <a:pt x="96659" y="167237"/>
                    <a:pt x="96690" y="167146"/>
                  </a:cubicBezTo>
                  <a:cubicBezTo>
                    <a:pt x="96720" y="167024"/>
                    <a:pt x="96629" y="166903"/>
                    <a:pt x="96507" y="166903"/>
                  </a:cubicBezTo>
                  <a:close/>
                  <a:moveTo>
                    <a:pt x="97693" y="166903"/>
                  </a:moveTo>
                  <a:cubicBezTo>
                    <a:pt x="97602" y="166903"/>
                    <a:pt x="97510" y="166963"/>
                    <a:pt x="97480" y="167024"/>
                  </a:cubicBezTo>
                  <a:cubicBezTo>
                    <a:pt x="97450" y="167146"/>
                    <a:pt x="97541" y="167298"/>
                    <a:pt x="97693" y="167298"/>
                  </a:cubicBezTo>
                  <a:lnTo>
                    <a:pt x="98088" y="167298"/>
                  </a:lnTo>
                  <a:cubicBezTo>
                    <a:pt x="98149" y="167298"/>
                    <a:pt x="98240" y="167237"/>
                    <a:pt x="98270" y="167146"/>
                  </a:cubicBezTo>
                  <a:cubicBezTo>
                    <a:pt x="98301" y="167024"/>
                    <a:pt x="98210" y="166903"/>
                    <a:pt x="98088" y="166903"/>
                  </a:cubicBezTo>
                  <a:close/>
                  <a:moveTo>
                    <a:pt x="99243" y="166903"/>
                  </a:moveTo>
                  <a:cubicBezTo>
                    <a:pt x="99182" y="166903"/>
                    <a:pt x="99091" y="166963"/>
                    <a:pt x="99061" y="167024"/>
                  </a:cubicBezTo>
                  <a:cubicBezTo>
                    <a:pt x="99030" y="167146"/>
                    <a:pt x="99121" y="167298"/>
                    <a:pt x="99243" y="167298"/>
                  </a:cubicBezTo>
                  <a:lnTo>
                    <a:pt x="99638" y="167298"/>
                  </a:lnTo>
                  <a:cubicBezTo>
                    <a:pt x="99729" y="167298"/>
                    <a:pt x="99820" y="167237"/>
                    <a:pt x="99820" y="167146"/>
                  </a:cubicBezTo>
                  <a:cubicBezTo>
                    <a:pt x="99881" y="167024"/>
                    <a:pt x="99790" y="166903"/>
                    <a:pt x="99638" y="166903"/>
                  </a:cubicBezTo>
                  <a:close/>
                  <a:moveTo>
                    <a:pt x="100824" y="166903"/>
                  </a:moveTo>
                  <a:cubicBezTo>
                    <a:pt x="100732" y="166903"/>
                    <a:pt x="100672" y="166963"/>
                    <a:pt x="100641" y="167024"/>
                  </a:cubicBezTo>
                  <a:cubicBezTo>
                    <a:pt x="100611" y="167146"/>
                    <a:pt x="100702" y="167298"/>
                    <a:pt x="100824" y="167298"/>
                  </a:cubicBezTo>
                  <a:lnTo>
                    <a:pt x="101219" y="167298"/>
                  </a:lnTo>
                  <a:cubicBezTo>
                    <a:pt x="101310" y="167298"/>
                    <a:pt x="101371" y="167237"/>
                    <a:pt x="101401" y="167146"/>
                  </a:cubicBezTo>
                  <a:cubicBezTo>
                    <a:pt x="101462" y="167024"/>
                    <a:pt x="101340" y="166903"/>
                    <a:pt x="101219" y="166903"/>
                  </a:cubicBezTo>
                  <a:close/>
                  <a:moveTo>
                    <a:pt x="102404" y="166903"/>
                  </a:moveTo>
                  <a:cubicBezTo>
                    <a:pt x="102313" y="166903"/>
                    <a:pt x="102252" y="166963"/>
                    <a:pt x="102222" y="167024"/>
                  </a:cubicBezTo>
                  <a:cubicBezTo>
                    <a:pt x="102161" y="167146"/>
                    <a:pt x="102283" y="167298"/>
                    <a:pt x="102404" y="167298"/>
                  </a:cubicBezTo>
                  <a:lnTo>
                    <a:pt x="102799" y="167298"/>
                  </a:lnTo>
                  <a:cubicBezTo>
                    <a:pt x="102890" y="167298"/>
                    <a:pt x="102951" y="167237"/>
                    <a:pt x="102982" y="167146"/>
                  </a:cubicBezTo>
                  <a:cubicBezTo>
                    <a:pt x="103012" y="167024"/>
                    <a:pt x="102921" y="166903"/>
                    <a:pt x="102799" y="166903"/>
                  </a:cubicBezTo>
                  <a:close/>
                  <a:moveTo>
                    <a:pt x="103985" y="166903"/>
                  </a:moveTo>
                  <a:cubicBezTo>
                    <a:pt x="103894" y="166903"/>
                    <a:pt x="103802" y="166963"/>
                    <a:pt x="103772" y="167024"/>
                  </a:cubicBezTo>
                  <a:cubicBezTo>
                    <a:pt x="103742" y="167146"/>
                    <a:pt x="103833" y="167298"/>
                    <a:pt x="103985" y="167298"/>
                  </a:cubicBezTo>
                  <a:lnTo>
                    <a:pt x="104380" y="167298"/>
                  </a:lnTo>
                  <a:cubicBezTo>
                    <a:pt x="104441" y="167298"/>
                    <a:pt x="104532" y="167237"/>
                    <a:pt x="104562" y="167146"/>
                  </a:cubicBezTo>
                  <a:cubicBezTo>
                    <a:pt x="104593" y="167024"/>
                    <a:pt x="104501" y="166903"/>
                    <a:pt x="104380" y="166903"/>
                  </a:cubicBezTo>
                  <a:close/>
                  <a:moveTo>
                    <a:pt x="105535" y="166903"/>
                  </a:moveTo>
                  <a:cubicBezTo>
                    <a:pt x="105474" y="166903"/>
                    <a:pt x="105383" y="166963"/>
                    <a:pt x="105353" y="167024"/>
                  </a:cubicBezTo>
                  <a:cubicBezTo>
                    <a:pt x="105322" y="167146"/>
                    <a:pt x="105413" y="167298"/>
                    <a:pt x="105535" y="167298"/>
                  </a:cubicBezTo>
                  <a:lnTo>
                    <a:pt x="105930" y="167298"/>
                  </a:lnTo>
                  <a:cubicBezTo>
                    <a:pt x="106021" y="167298"/>
                    <a:pt x="106112" y="167237"/>
                    <a:pt x="106143" y="167146"/>
                  </a:cubicBezTo>
                  <a:cubicBezTo>
                    <a:pt x="106173" y="167024"/>
                    <a:pt x="106082" y="166903"/>
                    <a:pt x="105930" y="166903"/>
                  </a:cubicBezTo>
                  <a:close/>
                  <a:moveTo>
                    <a:pt x="107115" y="166903"/>
                  </a:moveTo>
                  <a:cubicBezTo>
                    <a:pt x="107024" y="166903"/>
                    <a:pt x="106963" y="166963"/>
                    <a:pt x="106933" y="167024"/>
                  </a:cubicBezTo>
                  <a:cubicBezTo>
                    <a:pt x="106903" y="167146"/>
                    <a:pt x="106994" y="167298"/>
                    <a:pt x="107115" y="167298"/>
                  </a:cubicBezTo>
                  <a:lnTo>
                    <a:pt x="107511" y="167298"/>
                  </a:lnTo>
                  <a:cubicBezTo>
                    <a:pt x="107602" y="167298"/>
                    <a:pt x="107663" y="167237"/>
                    <a:pt x="107693" y="167146"/>
                  </a:cubicBezTo>
                  <a:cubicBezTo>
                    <a:pt x="107754" y="167024"/>
                    <a:pt x="107632" y="166903"/>
                    <a:pt x="107511" y="166903"/>
                  </a:cubicBezTo>
                  <a:close/>
                  <a:moveTo>
                    <a:pt x="108696" y="166903"/>
                  </a:moveTo>
                  <a:cubicBezTo>
                    <a:pt x="108605" y="166903"/>
                    <a:pt x="108544" y="166963"/>
                    <a:pt x="108514" y="167024"/>
                  </a:cubicBezTo>
                  <a:cubicBezTo>
                    <a:pt x="108453" y="167146"/>
                    <a:pt x="108574" y="167298"/>
                    <a:pt x="108696" y="167298"/>
                  </a:cubicBezTo>
                  <a:lnTo>
                    <a:pt x="109091" y="167298"/>
                  </a:lnTo>
                  <a:cubicBezTo>
                    <a:pt x="109182" y="167298"/>
                    <a:pt x="109243" y="167237"/>
                    <a:pt x="109274" y="167146"/>
                  </a:cubicBezTo>
                  <a:cubicBezTo>
                    <a:pt x="109304" y="167024"/>
                    <a:pt x="109213" y="166903"/>
                    <a:pt x="109091" y="166903"/>
                  </a:cubicBezTo>
                  <a:close/>
                  <a:moveTo>
                    <a:pt x="110277" y="166903"/>
                  </a:moveTo>
                  <a:cubicBezTo>
                    <a:pt x="110185" y="166903"/>
                    <a:pt x="110094" y="166963"/>
                    <a:pt x="110094" y="167024"/>
                  </a:cubicBezTo>
                  <a:cubicBezTo>
                    <a:pt x="110033" y="167146"/>
                    <a:pt x="110125" y="167298"/>
                    <a:pt x="110277" y="167298"/>
                  </a:cubicBezTo>
                  <a:lnTo>
                    <a:pt x="110672" y="167298"/>
                  </a:lnTo>
                  <a:cubicBezTo>
                    <a:pt x="110733" y="167298"/>
                    <a:pt x="110824" y="167237"/>
                    <a:pt x="110854" y="167146"/>
                  </a:cubicBezTo>
                  <a:cubicBezTo>
                    <a:pt x="110885" y="167024"/>
                    <a:pt x="110793" y="166903"/>
                    <a:pt x="110672" y="166903"/>
                  </a:cubicBezTo>
                  <a:close/>
                  <a:moveTo>
                    <a:pt x="111827" y="166903"/>
                  </a:moveTo>
                  <a:cubicBezTo>
                    <a:pt x="111766" y="166903"/>
                    <a:pt x="111675" y="166963"/>
                    <a:pt x="111644" y="167024"/>
                  </a:cubicBezTo>
                  <a:cubicBezTo>
                    <a:pt x="111614" y="167146"/>
                    <a:pt x="111705" y="167298"/>
                    <a:pt x="111827" y="167298"/>
                  </a:cubicBezTo>
                  <a:lnTo>
                    <a:pt x="112222" y="167298"/>
                  </a:lnTo>
                  <a:cubicBezTo>
                    <a:pt x="112313" y="167298"/>
                    <a:pt x="112404" y="167237"/>
                    <a:pt x="112435" y="167146"/>
                  </a:cubicBezTo>
                  <a:cubicBezTo>
                    <a:pt x="112465" y="167024"/>
                    <a:pt x="112374" y="166903"/>
                    <a:pt x="112222" y="166903"/>
                  </a:cubicBezTo>
                  <a:close/>
                  <a:moveTo>
                    <a:pt x="113407" y="166903"/>
                  </a:moveTo>
                  <a:cubicBezTo>
                    <a:pt x="113316" y="166903"/>
                    <a:pt x="113255" y="166963"/>
                    <a:pt x="113225" y="167024"/>
                  </a:cubicBezTo>
                  <a:cubicBezTo>
                    <a:pt x="113195" y="167146"/>
                    <a:pt x="113286" y="167298"/>
                    <a:pt x="113407" y="167298"/>
                  </a:cubicBezTo>
                  <a:lnTo>
                    <a:pt x="113803" y="167298"/>
                  </a:lnTo>
                  <a:cubicBezTo>
                    <a:pt x="113894" y="167298"/>
                    <a:pt x="113954" y="167237"/>
                    <a:pt x="113985" y="167146"/>
                  </a:cubicBezTo>
                  <a:cubicBezTo>
                    <a:pt x="114046" y="167024"/>
                    <a:pt x="113954" y="166903"/>
                    <a:pt x="113803" y="166903"/>
                  </a:cubicBezTo>
                  <a:close/>
                  <a:moveTo>
                    <a:pt x="114988" y="166903"/>
                  </a:moveTo>
                  <a:cubicBezTo>
                    <a:pt x="114897" y="166903"/>
                    <a:pt x="114836" y="166963"/>
                    <a:pt x="114806" y="167024"/>
                  </a:cubicBezTo>
                  <a:cubicBezTo>
                    <a:pt x="114745" y="167146"/>
                    <a:pt x="114866" y="167298"/>
                    <a:pt x="114988" y="167298"/>
                  </a:cubicBezTo>
                  <a:lnTo>
                    <a:pt x="115383" y="167298"/>
                  </a:lnTo>
                  <a:cubicBezTo>
                    <a:pt x="115474" y="167298"/>
                    <a:pt x="115535" y="167237"/>
                    <a:pt x="115565" y="167146"/>
                  </a:cubicBezTo>
                  <a:cubicBezTo>
                    <a:pt x="115596" y="167024"/>
                    <a:pt x="115505" y="166903"/>
                    <a:pt x="115383" y="166903"/>
                  </a:cubicBezTo>
                  <a:close/>
                  <a:moveTo>
                    <a:pt x="116569" y="166903"/>
                  </a:moveTo>
                  <a:cubicBezTo>
                    <a:pt x="116477" y="166903"/>
                    <a:pt x="116386" y="166963"/>
                    <a:pt x="116386" y="167024"/>
                  </a:cubicBezTo>
                  <a:cubicBezTo>
                    <a:pt x="116325" y="167146"/>
                    <a:pt x="116417" y="167298"/>
                    <a:pt x="116569" y="167298"/>
                  </a:cubicBezTo>
                  <a:lnTo>
                    <a:pt x="116964" y="167298"/>
                  </a:lnTo>
                  <a:cubicBezTo>
                    <a:pt x="117024" y="167298"/>
                    <a:pt x="117116" y="167237"/>
                    <a:pt x="117146" y="167146"/>
                  </a:cubicBezTo>
                  <a:cubicBezTo>
                    <a:pt x="117176" y="167024"/>
                    <a:pt x="117085" y="166903"/>
                    <a:pt x="116964" y="166903"/>
                  </a:cubicBezTo>
                  <a:close/>
                  <a:moveTo>
                    <a:pt x="118119" y="166903"/>
                  </a:moveTo>
                  <a:cubicBezTo>
                    <a:pt x="118058" y="166903"/>
                    <a:pt x="117967" y="166963"/>
                    <a:pt x="117936" y="167024"/>
                  </a:cubicBezTo>
                  <a:cubicBezTo>
                    <a:pt x="117906" y="167146"/>
                    <a:pt x="117997" y="167298"/>
                    <a:pt x="118119" y="167298"/>
                  </a:cubicBezTo>
                  <a:lnTo>
                    <a:pt x="118514" y="167298"/>
                  </a:lnTo>
                  <a:cubicBezTo>
                    <a:pt x="118605" y="167298"/>
                    <a:pt x="118696" y="167237"/>
                    <a:pt x="118727" y="167146"/>
                  </a:cubicBezTo>
                  <a:cubicBezTo>
                    <a:pt x="118757" y="167024"/>
                    <a:pt x="118666" y="166903"/>
                    <a:pt x="118514" y="166903"/>
                  </a:cubicBezTo>
                  <a:close/>
                  <a:moveTo>
                    <a:pt x="119699" y="166903"/>
                  </a:moveTo>
                  <a:cubicBezTo>
                    <a:pt x="119608" y="166903"/>
                    <a:pt x="119547" y="166963"/>
                    <a:pt x="119517" y="167024"/>
                  </a:cubicBezTo>
                  <a:cubicBezTo>
                    <a:pt x="119487" y="167146"/>
                    <a:pt x="119578" y="167298"/>
                    <a:pt x="119699" y="167298"/>
                  </a:cubicBezTo>
                  <a:lnTo>
                    <a:pt x="120094" y="167298"/>
                  </a:lnTo>
                  <a:cubicBezTo>
                    <a:pt x="120186" y="167298"/>
                    <a:pt x="120246" y="167237"/>
                    <a:pt x="120277" y="167146"/>
                  </a:cubicBezTo>
                  <a:cubicBezTo>
                    <a:pt x="120338" y="167024"/>
                    <a:pt x="120246" y="166903"/>
                    <a:pt x="120094" y="166903"/>
                  </a:cubicBezTo>
                  <a:close/>
                  <a:moveTo>
                    <a:pt x="121280" y="166903"/>
                  </a:moveTo>
                  <a:cubicBezTo>
                    <a:pt x="121189" y="166903"/>
                    <a:pt x="121128" y="166963"/>
                    <a:pt x="121097" y="167024"/>
                  </a:cubicBezTo>
                  <a:cubicBezTo>
                    <a:pt x="121067" y="167146"/>
                    <a:pt x="121158" y="167298"/>
                    <a:pt x="121280" y="167298"/>
                  </a:cubicBezTo>
                  <a:lnTo>
                    <a:pt x="121675" y="167298"/>
                  </a:lnTo>
                  <a:cubicBezTo>
                    <a:pt x="121766" y="167298"/>
                    <a:pt x="121827" y="167237"/>
                    <a:pt x="121857" y="167146"/>
                  </a:cubicBezTo>
                  <a:cubicBezTo>
                    <a:pt x="121888" y="167024"/>
                    <a:pt x="121797" y="166903"/>
                    <a:pt x="121675" y="166903"/>
                  </a:cubicBezTo>
                  <a:close/>
                  <a:moveTo>
                    <a:pt x="122860" y="166903"/>
                  </a:moveTo>
                  <a:cubicBezTo>
                    <a:pt x="122769" y="166903"/>
                    <a:pt x="122678" y="166963"/>
                    <a:pt x="122678" y="167024"/>
                  </a:cubicBezTo>
                  <a:cubicBezTo>
                    <a:pt x="122617" y="167146"/>
                    <a:pt x="122708" y="167298"/>
                    <a:pt x="122860" y="167298"/>
                  </a:cubicBezTo>
                  <a:lnTo>
                    <a:pt x="123256" y="167298"/>
                  </a:lnTo>
                  <a:cubicBezTo>
                    <a:pt x="123347" y="167298"/>
                    <a:pt x="123408" y="167237"/>
                    <a:pt x="123438" y="167146"/>
                  </a:cubicBezTo>
                  <a:cubicBezTo>
                    <a:pt x="123468" y="167024"/>
                    <a:pt x="123377" y="166903"/>
                    <a:pt x="123256" y="166903"/>
                  </a:cubicBezTo>
                  <a:close/>
                  <a:moveTo>
                    <a:pt x="124441" y="166903"/>
                  </a:moveTo>
                  <a:cubicBezTo>
                    <a:pt x="124350" y="166903"/>
                    <a:pt x="124259" y="166963"/>
                    <a:pt x="124228" y="167024"/>
                  </a:cubicBezTo>
                  <a:cubicBezTo>
                    <a:pt x="124198" y="167146"/>
                    <a:pt x="124289" y="167298"/>
                    <a:pt x="124441" y="167298"/>
                  </a:cubicBezTo>
                  <a:lnTo>
                    <a:pt x="124806" y="167298"/>
                  </a:lnTo>
                  <a:cubicBezTo>
                    <a:pt x="124897" y="167298"/>
                    <a:pt x="124988" y="167237"/>
                    <a:pt x="125019" y="167146"/>
                  </a:cubicBezTo>
                  <a:cubicBezTo>
                    <a:pt x="125049" y="167024"/>
                    <a:pt x="124958" y="166903"/>
                    <a:pt x="124806" y="166903"/>
                  </a:cubicBezTo>
                  <a:close/>
                  <a:moveTo>
                    <a:pt x="125991" y="166903"/>
                  </a:moveTo>
                  <a:cubicBezTo>
                    <a:pt x="125900" y="166903"/>
                    <a:pt x="125839" y="166963"/>
                    <a:pt x="125809" y="167024"/>
                  </a:cubicBezTo>
                  <a:cubicBezTo>
                    <a:pt x="125778" y="167146"/>
                    <a:pt x="125870" y="167298"/>
                    <a:pt x="125991" y="167298"/>
                  </a:cubicBezTo>
                  <a:lnTo>
                    <a:pt x="126386" y="167298"/>
                  </a:lnTo>
                  <a:cubicBezTo>
                    <a:pt x="126478" y="167298"/>
                    <a:pt x="126569" y="167237"/>
                    <a:pt x="126569" y="167146"/>
                  </a:cubicBezTo>
                  <a:cubicBezTo>
                    <a:pt x="126629" y="167024"/>
                    <a:pt x="126538" y="166903"/>
                    <a:pt x="126386" y="166903"/>
                  </a:cubicBezTo>
                  <a:close/>
                  <a:moveTo>
                    <a:pt x="127572" y="166903"/>
                  </a:moveTo>
                  <a:cubicBezTo>
                    <a:pt x="127481" y="166903"/>
                    <a:pt x="127420" y="166963"/>
                    <a:pt x="127389" y="167024"/>
                  </a:cubicBezTo>
                  <a:cubicBezTo>
                    <a:pt x="127359" y="167146"/>
                    <a:pt x="127450" y="167298"/>
                    <a:pt x="127572" y="167298"/>
                  </a:cubicBezTo>
                  <a:lnTo>
                    <a:pt x="127967" y="167298"/>
                  </a:lnTo>
                  <a:cubicBezTo>
                    <a:pt x="128058" y="167298"/>
                    <a:pt x="128119" y="167237"/>
                    <a:pt x="128149" y="167146"/>
                  </a:cubicBezTo>
                  <a:cubicBezTo>
                    <a:pt x="128180" y="167024"/>
                    <a:pt x="128088" y="166903"/>
                    <a:pt x="127967" y="166903"/>
                  </a:cubicBezTo>
                  <a:close/>
                  <a:moveTo>
                    <a:pt x="129152" y="166903"/>
                  </a:moveTo>
                  <a:cubicBezTo>
                    <a:pt x="129061" y="166903"/>
                    <a:pt x="128970" y="166963"/>
                    <a:pt x="128970" y="167024"/>
                  </a:cubicBezTo>
                  <a:cubicBezTo>
                    <a:pt x="128909" y="167146"/>
                    <a:pt x="129000" y="167298"/>
                    <a:pt x="129152" y="167298"/>
                  </a:cubicBezTo>
                  <a:lnTo>
                    <a:pt x="129547" y="167298"/>
                  </a:lnTo>
                  <a:cubicBezTo>
                    <a:pt x="129639" y="167298"/>
                    <a:pt x="129699" y="167237"/>
                    <a:pt x="129730" y="167146"/>
                  </a:cubicBezTo>
                  <a:cubicBezTo>
                    <a:pt x="129760" y="167024"/>
                    <a:pt x="129669" y="166903"/>
                    <a:pt x="129547" y="166903"/>
                  </a:cubicBezTo>
                  <a:close/>
                  <a:moveTo>
                    <a:pt x="1" y="83649"/>
                  </a:moveTo>
                  <a:lnTo>
                    <a:pt x="1" y="83984"/>
                  </a:lnTo>
                  <a:cubicBezTo>
                    <a:pt x="1" y="84075"/>
                    <a:pt x="31" y="84136"/>
                    <a:pt x="123" y="84166"/>
                  </a:cubicBezTo>
                  <a:cubicBezTo>
                    <a:pt x="244" y="84196"/>
                    <a:pt x="366" y="84105"/>
                    <a:pt x="366" y="83984"/>
                  </a:cubicBezTo>
                  <a:lnTo>
                    <a:pt x="366" y="83649"/>
                  </a:lnTo>
                  <a:lnTo>
                    <a:pt x="366" y="83315"/>
                  </a:lnTo>
                  <a:cubicBezTo>
                    <a:pt x="366" y="83224"/>
                    <a:pt x="335" y="83163"/>
                    <a:pt x="244" y="83132"/>
                  </a:cubicBezTo>
                  <a:cubicBezTo>
                    <a:pt x="123" y="83102"/>
                    <a:pt x="1" y="83193"/>
                    <a:pt x="1" y="83315"/>
                  </a:cubicBezTo>
                  <a:close/>
                  <a:moveTo>
                    <a:pt x="366" y="85169"/>
                  </a:moveTo>
                  <a:cubicBezTo>
                    <a:pt x="366" y="85078"/>
                    <a:pt x="335" y="84987"/>
                    <a:pt x="244" y="84987"/>
                  </a:cubicBezTo>
                  <a:cubicBezTo>
                    <a:pt x="123" y="84926"/>
                    <a:pt x="1" y="85017"/>
                    <a:pt x="1" y="85169"/>
                  </a:cubicBezTo>
                  <a:lnTo>
                    <a:pt x="1" y="85564"/>
                  </a:lnTo>
                  <a:cubicBezTo>
                    <a:pt x="1" y="85625"/>
                    <a:pt x="31" y="85716"/>
                    <a:pt x="123" y="85746"/>
                  </a:cubicBezTo>
                  <a:cubicBezTo>
                    <a:pt x="244" y="85777"/>
                    <a:pt x="366" y="85686"/>
                    <a:pt x="366" y="85564"/>
                  </a:cubicBezTo>
                  <a:close/>
                  <a:moveTo>
                    <a:pt x="366" y="86719"/>
                  </a:moveTo>
                  <a:cubicBezTo>
                    <a:pt x="366" y="86658"/>
                    <a:pt x="335" y="86567"/>
                    <a:pt x="244" y="86537"/>
                  </a:cubicBezTo>
                  <a:cubicBezTo>
                    <a:pt x="123" y="86506"/>
                    <a:pt x="1" y="86598"/>
                    <a:pt x="1" y="86719"/>
                  </a:cubicBezTo>
                  <a:lnTo>
                    <a:pt x="1" y="87114"/>
                  </a:lnTo>
                  <a:cubicBezTo>
                    <a:pt x="1" y="87205"/>
                    <a:pt x="31" y="87297"/>
                    <a:pt x="123" y="87297"/>
                  </a:cubicBezTo>
                  <a:cubicBezTo>
                    <a:pt x="244" y="87357"/>
                    <a:pt x="366" y="87266"/>
                    <a:pt x="366" y="87114"/>
                  </a:cubicBezTo>
                  <a:close/>
                  <a:moveTo>
                    <a:pt x="366" y="88300"/>
                  </a:moveTo>
                  <a:cubicBezTo>
                    <a:pt x="366" y="88209"/>
                    <a:pt x="335" y="88148"/>
                    <a:pt x="244" y="88117"/>
                  </a:cubicBezTo>
                  <a:cubicBezTo>
                    <a:pt x="123" y="88087"/>
                    <a:pt x="1" y="88178"/>
                    <a:pt x="1" y="88300"/>
                  </a:cubicBezTo>
                  <a:lnTo>
                    <a:pt x="1" y="88695"/>
                  </a:lnTo>
                  <a:cubicBezTo>
                    <a:pt x="1" y="88786"/>
                    <a:pt x="31" y="88847"/>
                    <a:pt x="123" y="88877"/>
                  </a:cubicBezTo>
                  <a:cubicBezTo>
                    <a:pt x="244" y="88938"/>
                    <a:pt x="366" y="88816"/>
                    <a:pt x="366" y="88695"/>
                  </a:cubicBezTo>
                  <a:close/>
                  <a:moveTo>
                    <a:pt x="366" y="89880"/>
                  </a:moveTo>
                  <a:cubicBezTo>
                    <a:pt x="366" y="89789"/>
                    <a:pt x="335" y="89728"/>
                    <a:pt x="244" y="89698"/>
                  </a:cubicBezTo>
                  <a:cubicBezTo>
                    <a:pt x="123" y="89637"/>
                    <a:pt x="1" y="89759"/>
                    <a:pt x="1" y="89880"/>
                  </a:cubicBezTo>
                  <a:lnTo>
                    <a:pt x="1" y="90275"/>
                  </a:lnTo>
                  <a:cubicBezTo>
                    <a:pt x="1" y="90367"/>
                    <a:pt x="31" y="90427"/>
                    <a:pt x="123" y="90458"/>
                  </a:cubicBezTo>
                  <a:cubicBezTo>
                    <a:pt x="244" y="90488"/>
                    <a:pt x="366" y="90397"/>
                    <a:pt x="366" y="90275"/>
                  </a:cubicBezTo>
                  <a:close/>
                  <a:moveTo>
                    <a:pt x="366" y="91461"/>
                  </a:moveTo>
                  <a:cubicBezTo>
                    <a:pt x="366" y="91370"/>
                    <a:pt x="335" y="91278"/>
                    <a:pt x="244" y="91248"/>
                  </a:cubicBezTo>
                  <a:cubicBezTo>
                    <a:pt x="123" y="91218"/>
                    <a:pt x="1" y="91309"/>
                    <a:pt x="1" y="91461"/>
                  </a:cubicBezTo>
                  <a:lnTo>
                    <a:pt x="1" y="91856"/>
                  </a:lnTo>
                  <a:cubicBezTo>
                    <a:pt x="1" y="91917"/>
                    <a:pt x="31" y="92008"/>
                    <a:pt x="123" y="92038"/>
                  </a:cubicBezTo>
                  <a:cubicBezTo>
                    <a:pt x="244" y="92069"/>
                    <a:pt x="366" y="91978"/>
                    <a:pt x="366" y="91856"/>
                  </a:cubicBezTo>
                  <a:close/>
                  <a:moveTo>
                    <a:pt x="366" y="93011"/>
                  </a:moveTo>
                  <a:cubicBezTo>
                    <a:pt x="366" y="92920"/>
                    <a:pt x="335" y="92859"/>
                    <a:pt x="244" y="92829"/>
                  </a:cubicBezTo>
                  <a:cubicBezTo>
                    <a:pt x="123" y="92798"/>
                    <a:pt x="1" y="92889"/>
                    <a:pt x="1" y="93011"/>
                  </a:cubicBezTo>
                  <a:lnTo>
                    <a:pt x="1" y="93406"/>
                  </a:lnTo>
                  <a:cubicBezTo>
                    <a:pt x="1" y="93497"/>
                    <a:pt x="31" y="93589"/>
                    <a:pt x="123" y="93589"/>
                  </a:cubicBezTo>
                  <a:cubicBezTo>
                    <a:pt x="244" y="93649"/>
                    <a:pt x="366" y="93558"/>
                    <a:pt x="366" y="93406"/>
                  </a:cubicBezTo>
                  <a:close/>
                  <a:moveTo>
                    <a:pt x="366" y="94592"/>
                  </a:moveTo>
                  <a:cubicBezTo>
                    <a:pt x="366" y="94500"/>
                    <a:pt x="335" y="94440"/>
                    <a:pt x="244" y="94409"/>
                  </a:cubicBezTo>
                  <a:cubicBezTo>
                    <a:pt x="123" y="94379"/>
                    <a:pt x="1" y="94470"/>
                    <a:pt x="1" y="94592"/>
                  </a:cubicBezTo>
                  <a:lnTo>
                    <a:pt x="1" y="94987"/>
                  </a:lnTo>
                  <a:cubicBezTo>
                    <a:pt x="1" y="95078"/>
                    <a:pt x="31" y="95139"/>
                    <a:pt x="123" y="95169"/>
                  </a:cubicBezTo>
                  <a:cubicBezTo>
                    <a:pt x="244" y="95199"/>
                    <a:pt x="366" y="95108"/>
                    <a:pt x="366" y="94987"/>
                  </a:cubicBezTo>
                  <a:close/>
                  <a:moveTo>
                    <a:pt x="366" y="96172"/>
                  </a:moveTo>
                  <a:cubicBezTo>
                    <a:pt x="366" y="96081"/>
                    <a:pt x="335" y="95990"/>
                    <a:pt x="244" y="95990"/>
                  </a:cubicBezTo>
                  <a:cubicBezTo>
                    <a:pt x="123" y="95929"/>
                    <a:pt x="1" y="96020"/>
                    <a:pt x="1" y="96172"/>
                  </a:cubicBezTo>
                  <a:lnTo>
                    <a:pt x="1" y="96567"/>
                  </a:lnTo>
                  <a:cubicBezTo>
                    <a:pt x="1" y="96658"/>
                    <a:pt x="31" y="96719"/>
                    <a:pt x="123" y="96750"/>
                  </a:cubicBezTo>
                  <a:cubicBezTo>
                    <a:pt x="244" y="96780"/>
                    <a:pt x="366" y="96689"/>
                    <a:pt x="366" y="96567"/>
                  </a:cubicBezTo>
                  <a:close/>
                  <a:moveTo>
                    <a:pt x="366" y="97722"/>
                  </a:moveTo>
                  <a:cubicBezTo>
                    <a:pt x="366" y="97662"/>
                    <a:pt x="335" y="97570"/>
                    <a:pt x="244" y="97540"/>
                  </a:cubicBezTo>
                  <a:cubicBezTo>
                    <a:pt x="123" y="97510"/>
                    <a:pt x="1" y="97601"/>
                    <a:pt x="1" y="97722"/>
                  </a:cubicBezTo>
                  <a:lnTo>
                    <a:pt x="1" y="98117"/>
                  </a:lnTo>
                  <a:cubicBezTo>
                    <a:pt x="1" y="98209"/>
                    <a:pt x="31" y="98300"/>
                    <a:pt x="123" y="98330"/>
                  </a:cubicBezTo>
                  <a:cubicBezTo>
                    <a:pt x="244" y="98361"/>
                    <a:pt x="366" y="98269"/>
                    <a:pt x="366" y="98117"/>
                  </a:cubicBezTo>
                  <a:close/>
                  <a:moveTo>
                    <a:pt x="366" y="99303"/>
                  </a:moveTo>
                  <a:cubicBezTo>
                    <a:pt x="366" y="99212"/>
                    <a:pt x="335" y="99151"/>
                    <a:pt x="244" y="99121"/>
                  </a:cubicBezTo>
                  <a:cubicBezTo>
                    <a:pt x="123" y="99090"/>
                    <a:pt x="1" y="99181"/>
                    <a:pt x="1" y="99303"/>
                  </a:cubicBezTo>
                  <a:lnTo>
                    <a:pt x="1" y="99698"/>
                  </a:lnTo>
                  <a:cubicBezTo>
                    <a:pt x="1" y="99789"/>
                    <a:pt x="31" y="99850"/>
                    <a:pt x="123" y="99880"/>
                  </a:cubicBezTo>
                  <a:cubicBezTo>
                    <a:pt x="244" y="99941"/>
                    <a:pt x="366" y="99850"/>
                    <a:pt x="366" y="99698"/>
                  </a:cubicBezTo>
                  <a:close/>
                  <a:moveTo>
                    <a:pt x="366" y="100883"/>
                  </a:moveTo>
                  <a:cubicBezTo>
                    <a:pt x="366" y="100792"/>
                    <a:pt x="335" y="100731"/>
                    <a:pt x="244" y="100701"/>
                  </a:cubicBezTo>
                  <a:cubicBezTo>
                    <a:pt x="123" y="100640"/>
                    <a:pt x="1" y="100762"/>
                    <a:pt x="1" y="100883"/>
                  </a:cubicBezTo>
                  <a:lnTo>
                    <a:pt x="1" y="101279"/>
                  </a:lnTo>
                  <a:cubicBezTo>
                    <a:pt x="1" y="101370"/>
                    <a:pt x="31" y="101431"/>
                    <a:pt x="123" y="101461"/>
                  </a:cubicBezTo>
                  <a:cubicBezTo>
                    <a:pt x="244" y="101491"/>
                    <a:pt x="366" y="101400"/>
                    <a:pt x="366" y="101279"/>
                  </a:cubicBezTo>
                  <a:close/>
                  <a:moveTo>
                    <a:pt x="366" y="102464"/>
                  </a:moveTo>
                  <a:cubicBezTo>
                    <a:pt x="366" y="102373"/>
                    <a:pt x="335" y="102282"/>
                    <a:pt x="244" y="102282"/>
                  </a:cubicBezTo>
                  <a:cubicBezTo>
                    <a:pt x="123" y="102221"/>
                    <a:pt x="1" y="102312"/>
                    <a:pt x="1" y="102464"/>
                  </a:cubicBezTo>
                  <a:lnTo>
                    <a:pt x="1" y="102859"/>
                  </a:lnTo>
                  <a:cubicBezTo>
                    <a:pt x="1" y="102920"/>
                    <a:pt x="31" y="103011"/>
                    <a:pt x="123" y="103042"/>
                  </a:cubicBezTo>
                  <a:cubicBezTo>
                    <a:pt x="244" y="103072"/>
                    <a:pt x="366" y="102981"/>
                    <a:pt x="366" y="102859"/>
                  </a:cubicBezTo>
                  <a:close/>
                  <a:moveTo>
                    <a:pt x="366" y="104014"/>
                  </a:moveTo>
                  <a:cubicBezTo>
                    <a:pt x="366" y="103953"/>
                    <a:pt x="335" y="103862"/>
                    <a:pt x="244" y="103832"/>
                  </a:cubicBezTo>
                  <a:cubicBezTo>
                    <a:pt x="123" y="103801"/>
                    <a:pt x="1" y="103893"/>
                    <a:pt x="1" y="104014"/>
                  </a:cubicBezTo>
                  <a:lnTo>
                    <a:pt x="1" y="104409"/>
                  </a:lnTo>
                  <a:cubicBezTo>
                    <a:pt x="1" y="104501"/>
                    <a:pt x="31" y="104592"/>
                    <a:pt x="123" y="104592"/>
                  </a:cubicBezTo>
                  <a:cubicBezTo>
                    <a:pt x="244" y="104653"/>
                    <a:pt x="366" y="104561"/>
                    <a:pt x="366" y="104409"/>
                  </a:cubicBezTo>
                  <a:close/>
                  <a:moveTo>
                    <a:pt x="366" y="105595"/>
                  </a:moveTo>
                  <a:cubicBezTo>
                    <a:pt x="366" y="105504"/>
                    <a:pt x="335" y="105443"/>
                    <a:pt x="244" y="105412"/>
                  </a:cubicBezTo>
                  <a:cubicBezTo>
                    <a:pt x="123" y="105382"/>
                    <a:pt x="1" y="105473"/>
                    <a:pt x="1" y="105595"/>
                  </a:cubicBezTo>
                  <a:lnTo>
                    <a:pt x="1" y="105990"/>
                  </a:lnTo>
                  <a:cubicBezTo>
                    <a:pt x="1" y="106081"/>
                    <a:pt x="31" y="106142"/>
                    <a:pt x="123" y="106172"/>
                  </a:cubicBezTo>
                  <a:cubicBezTo>
                    <a:pt x="244" y="106233"/>
                    <a:pt x="366" y="106112"/>
                    <a:pt x="366" y="105990"/>
                  </a:cubicBezTo>
                  <a:close/>
                  <a:moveTo>
                    <a:pt x="366" y="107175"/>
                  </a:moveTo>
                  <a:cubicBezTo>
                    <a:pt x="366" y="107084"/>
                    <a:pt x="335" y="107023"/>
                    <a:pt x="244" y="106993"/>
                  </a:cubicBezTo>
                  <a:cubicBezTo>
                    <a:pt x="123" y="106932"/>
                    <a:pt x="1" y="107023"/>
                    <a:pt x="1" y="107175"/>
                  </a:cubicBezTo>
                  <a:lnTo>
                    <a:pt x="1" y="107570"/>
                  </a:lnTo>
                  <a:cubicBezTo>
                    <a:pt x="1" y="107662"/>
                    <a:pt x="31" y="107722"/>
                    <a:pt x="123" y="107753"/>
                  </a:cubicBezTo>
                  <a:cubicBezTo>
                    <a:pt x="244" y="107783"/>
                    <a:pt x="366" y="107692"/>
                    <a:pt x="366" y="107570"/>
                  </a:cubicBezTo>
                  <a:close/>
                  <a:moveTo>
                    <a:pt x="366" y="108756"/>
                  </a:moveTo>
                  <a:cubicBezTo>
                    <a:pt x="366" y="108665"/>
                    <a:pt x="335" y="108574"/>
                    <a:pt x="244" y="108543"/>
                  </a:cubicBezTo>
                  <a:cubicBezTo>
                    <a:pt x="123" y="108513"/>
                    <a:pt x="1" y="108604"/>
                    <a:pt x="1" y="108756"/>
                  </a:cubicBezTo>
                  <a:lnTo>
                    <a:pt x="1" y="109121"/>
                  </a:lnTo>
                  <a:cubicBezTo>
                    <a:pt x="1" y="109212"/>
                    <a:pt x="31" y="109303"/>
                    <a:pt x="123" y="109333"/>
                  </a:cubicBezTo>
                  <a:cubicBezTo>
                    <a:pt x="244" y="109364"/>
                    <a:pt x="366" y="109273"/>
                    <a:pt x="366" y="109121"/>
                  </a:cubicBezTo>
                  <a:close/>
                  <a:moveTo>
                    <a:pt x="366" y="110306"/>
                  </a:moveTo>
                  <a:cubicBezTo>
                    <a:pt x="366" y="110215"/>
                    <a:pt x="335" y="110154"/>
                    <a:pt x="244" y="110124"/>
                  </a:cubicBezTo>
                  <a:cubicBezTo>
                    <a:pt x="123" y="110093"/>
                    <a:pt x="1" y="110185"/>
                    <a:pt x="1" y="110306"/>
                  </a:cubicBezTo>
                  <a:lnTo>
                    <a:pt x="1" y="110701"/>
                  </a:lnTo>
                  <a:cubicBezTo>
                    <a:pt x="1" y="110792"/>
                    <a:pt x="31" y="110884"/>
                    <a:pt x="123" y="110884"/>
                  </a:cubicBezTo>
                  <a:cubicBezTo>
                    <a:pt x="244" y="110944"/>
                    <a:pt x="366" y="110853"/>
                    <a:pt x="366" y="110701"/>
                  </a:cubicBezTo>
                  <a:close/>
                  <a:moveTo>
                    <a:pt x="366" y="111887"/>
                  </a:moveTo>
                  <a:cubicBezTo>
                    <a:pt x="366" y="111795"/>
                    <a:pt x="335" y="111735"/>
                    <a:pt x="244" y="111704"/>
                  </a:cubicBezTo>
                  <a:cubicBezTo>
                    <a:pt x="123" y="111674"/>
                    <a:pt x="1" y="111765"/>
                    <a:pt x="1" y="111887"/>
                  </a:cubicBezTo>
                  <a:lnTo>
                    <a:pt x="1" y="112282"/>
                  </a:lnTo>
                  <a:cubicBezTo>
                    <a:pt x="1" y="112373"/>
                    <a:pt x="31" y="112434"/>
                    <a:pt x="123" y="112464"/>
                  </a:cubicBezTo>
                  <a:cubicBezTo>
                    <a:pt x="244" y="112495"/>
                    <a:pt x="366" y="112403"/>
                    <a:pt x="366" y="112282"/>
                  </a:cubicBezTo>
                  <a:close/>
                  <a:moveTo>
                    <a:pt x="366" y="113467"/>
                  </a:moveTo>
                  <a:cubicBezTo>
                    <a:pt x="366" y="113376"/>
                    <a:pt x="335" y="113285"/>
                    <a:pt x="244" y="113285"/>
                  </a:cubicBezTo>
                  <a:cubicBezTo>
                    <a:pt x="123" y="113224"/>
                    <a:pt x="1" y="113315"/>
                    <a:pt x="1" y="113467"/>
                  </a:cubicBezTo>
                  <a:lnTo>
                    <a:pt x="1" y="113862"/>
                  </a:lnTo>
                  <a:cubicBezTo>
                    <a:pt x="1" y="113954"/>
                    <a:pt x="31" y="114014"/>
                    <a:pt x="123" y="114045"/>
                  </a:cubicBezTo>
                  <a:cubicBezTo>
                    <a:pt x="244" y="114075"/>
                    <a:pt x="366" y="113984"/>
                    <a:pt x="366" y="113862"/>
                  </a:cubicBezTo>
                  <a:close/>
                  <a:moveTo>
                    <a:pt x="366" y="115017"/>
                  </a:moveTo>
                  <a:cubicBezTo>
                    <a:pt x="366" y="114957"/>
                    <a:pt x="335" y="114865"/>
                    <a:pt x="244" y="114835"/>
                  </a:cubicBezTo>
                  <a:cubicBezTo>
                    <a:pt x="123" y="114805"/>
                    <a:pt x="1" y="114896"/>
                    <a:pt x="1" y="115017"/>
                  </a:cubicBezTo>
                  <a:lnTo>
                    <a:pt x="1" y="115413"/>
                  </a:lnTo>
                  <a:cubicBezTo>
                    <a:pt x="1" y="115504"/>
                    <a:pt x="31" y="115595"/>
                    <a:pt x="123" y="115625"/>
                  </a:cubicBezTo>
                  <a:cubicBezTo>
                    <a:pt x="244" y="115656"/>
                    <a:pt x="366" y="115565"/>
                    <a:pt x="366" y="115413"/>
                  </a:cubicBezTo>
                  <a:close/>
                  <a:moveTo>
                    <a:pt x="366" y="116598"/>
                  </a:moveTo>
                  <a:cubicBezTo>
                    <a:pt x="366" y="116507"/>
                    <a:pt x="335" y="116446"/>
                    <a:pt x="244" y="116416"/>
                  </a:cubicBezTo>
                  <a:cubicBezTo>
                    <a:pt x="123" y="116385"/>
                    <a:pt x="1" y="116476"/>
                    <a:pt x="1" y="116598"/>
                  </a:cubicBezTo>
                  <a:lnTo>
                    <a:pt x="1" y="116993"/>
                  </a:lnTo>
                  <a:cubicBezTo>
                    <a:pt x="1" y="117084"/>
                    <a:pt x="31" y="117145"/>
                    <a:pt x="123" y="117175"/>
                  </a:cubicBezTo>
                  <a:cubicBezTo>
                    <a:pt x="244" y="117236"/>
                    <a:pt x="366" y="117115"/>
                    <a:pt x="366" y="116993"/>
                  </a:cubicBezTo>
                  <a:close/>
                  <a:moveTo>
                    <a:pt x="366" y="118179"/>
                  </a:moveTo>
                  <a:cubicBezTo>
                    <a:pt x="366" y="118087"/>
                    <a:pt x="335" y="118027"/>
                    <a:pt x="244" y="117996"/>
                  </a:cubicBezTo>
                  <a:cubicBezTo>
                    <a:pt x="123" y="117935"/>
                    <a:pt x="1" y="118057"/>
                    <a:pt x="1" y="118179"/>
                  </a:cubicBezTo>
                  <a:lnTo>
                    <a:pt x="1" y="118574"/>
                  </a:lnTo>
                  <a:cubicBezTo>
                    <a:pt x="1" y="118665"/>
                    <a:pt x="31" y="118726"/>
                    <a:pt x="123" y="118756"/>
                  </a:cubicBezTo>
                  <a:cubicBezTo>
                    <a:pt x="244" y="118786"/>
                    <a:pt x="366" y="118695"/>
                    <a:pt x="366" y="118574"/>
                  </a:cubicBezTo>
                  <a:close/>
                  <a:moveTo>
                    <a:pt x="366" y="119759"/>
                  </a:moveTo>
                  <a:cubicBezTo>
                    <a:pt x="366" y="119668"/>
                    <a:pt x="335" y="119577"/>
                    <a:pt x="244" y="119577"/>
                  </a:cubicBezTo>
                  <a:cubicBezTo>
                    <a:pt x="123" y="119516"/>
                    <a:pt x="1" y="119607"/>
                    <a:pt x="1" y="119759"/>
                  </a:cubicBezTo>
                  <a:lnTo>
                    <a:pt x="1" y="120154"/>
                  </a:lnTo>
                  <a:cubicBezTo>
                    <a:pt x="1" y="120215"/>
                    <a:pt x="31" y="120306"/>
                    <a:pt x="123" y="120337"/>
                  </a:cubicBezTo>
                  <a:cubicBezTo>
                    <a:pt x="244" y="120367"/>
                    <a:pt x="366" y="120276"/>
                    <a:pt x="366" y="120154"/>
                  </a:cubicBezTo>
                  <a:close/>
                  <a:moveTo>
                    <a:pt x="366" y="121309"/>
                  </a:moveTo>
                  <a:cubicBezTo>
                    <a:pt x="366" y="121249"/>
                    <a:pt x="335" y="121157"/>
                    <a:pt x="244" y="121127"/>
                  </a:cubicBezTo>
                  <a:cubicBezTo>
                    <a:pt x="123" y="121097"/>
                    <a:pt x="1" y="121188"/>
                    <a:pt x="1" y="121309"/>
                  </a:cubicBezTo>
                  <a:lnTo>
                    <a:pt x="1" y="121704"/>
                  </a:lnTo>
                  <a:cubicBezTo>
                    <a:pt x="1" y="121796"/>
                    <a:pt x="31" y="121887"/>
                    <a:pt x="123" y="121887"/>
                  </a:cubicBezTo>
                  <a:cubicBezTo>
                    <a:pt x="244" y="121948"/>
                    <a:pt x="366" y="121856"/>
                    <a:pt x="366" y="121704"/>
                  </a:cubicBezTo>
                  <a:close/>
                  <a:moveTo>
                    <a:pt x="366" y="122890"/>
                  </a:moveTo>
                  <a:cubicBezTo>
                    <a:pt x="366" y="122799"/>
                    <a:pt x="335" y="122738"/>
                    <a:pt x="244" y="122707"/>
                  </a:cubicBezTo>
                  <a:cubicBezTo>
                    <a:pt x="123" y="122677"/>
                    <a:pt x="1" y="122768"/>
                    <a:pt x="1" y="122890"/>
                  </a:cubicBezTo>
                  <a:lnTo>
                    <a:pt x="1" y="123285"/>
                  </a:lnTo>
                  <a:cubicBezTo>
                    <a:pt x="1" y="123376"/>
                    <a:pt x="31" y="123437"/>
                    <a:pt x="123" y="123467"/>
                  </a:cubicBezTo>
                  <a:cubicBezTo>
                    <a:pt x="244" y="123528"/>
                    <a:pt x="366" y="123407"/>
                    <a:pt x="366" y="123285"/>
                  </a:cubicBezTo>
                  <a:close/>
                  <a:moveTo>
                    <a:pt x="366" y="124470"/>
                  </a:moveTo>
                  <a:cubicBezTo>
                    <a:pt x="366" y="124379"/>
                    <a:pt x="335" y="124318"/>
                    <a:pt x="244" y="124288"/>
                  </a:cubicBezTo>
                  <a:cubicBezTo>
                    <a:pt x="123" y="124227"/>
                    <a:pt x="1" y="124318"/>
                    <a:pt x="1" y="124470"/>
                  </a:cubicBezTo>
                  <a:lnTo>
                    <a:pt x="1" y="124866"/>
                  </a:lnTo>
                  <a:cubicBezTo>
                    <a:pt x="1" y="124957"/>
                    <a:pt x="31" y="125018"/>
                    <a:pt x="123" y="125048"/>
                  </a:cubicBezTo>
                  <a:cubicBezTo>
                    <a:pt x="244" y="125078"/>
                    <a:pt x="366" y="124987"/>
                    <a:pt x="366" y="124866"/>
                  </a:cubicBezTo>
                  <a:close/>
                  <a:moveTo>
                    <a:pt x="366" y="126051"/>
                  </a:moveTo>
                  <a:cubicBezTo>
                    <a:pt x="366" y="125960"/>
                    <a:pt x="335" y="125869"/>
                    <a:pt x="244" y="125838"/>
                  </a:cubicBezTo>
                  <a:cubicBezTo>
                    <a:pt x="123" y="125808"/>
                    <a:pt x="1" y="125899"/>
                    <a:pt x="1" y="126051"/>
                  </a:cubicBezTo>
                  <a:lnTo>
                    <a:pt x="1" y="126416"/>
                  </a:lnTo>
                  <a:cubicBezTo>
                    <a:pt x="1" y="126507"/>
                    <a:pt x="31" y="126598"/>
                    <a:pt x="123" y="126629"/>
                  </a:cubicBezTo>
                  <a:cubicBezTo>
                    <a:pt x="244" y="126659"/>
                    <a:pt x="366" y="126568"/>
                    <a:pt x="366" y="126416"/>
                  </a:cubicBezTo>
                  <a:close/>
                  <a:moveTo>
                    <a:pt x="366" y="127601"/>
                  </a:moveTo>
                  <a:cubicBezTo>
                    <a:pt x="366" y="127510"/>
                    <a:pt x="335" y="127449"/>
                    <a:pt x="244" y="127419"/>
                  </a:cubicBezTo>
                  <a:cubicBezTo>
                    <a:pt x="123" y="127388"/>
                    <a:pt x="1" y="127480"/>
                    <a:pt x="1" y="127601"/>
                  </a:cubicBezTo>
                  <a:lnTo>
                    <a:pt x="1" y="127996"/>
                  </a:lnTo>
                  <a:cubicBezTo>
                    <a:pt x="1" y="128088"/>
                    <a:pt x="31" y="128179"/>
                    <a:pt x="123" y="128179"/>
                  </a:cubicBezTo>
                  <a:cubicBezTo>
                    <a:pt x="244" y="128239"/>
                    <a:pt x="366" y="128148"/>
                    <a:pt x="366" y="127996"/>
                  </a:cubicBezTo>
                  <a:close/>
                  <a:moveTo>
                    <a:pt x="366" y="129182"/>
                  </a:moveTo>
                  <a:cubicBezTo>
                    <a:pt x="366" y="129091"/>
                    <a:pt x="335" y="129030"/>
                    <a:pt x="244" y="128999"/>
                  </a:cubicBezTo>
                  <a:cubicBezTo>
                    <a:pt x="123" y="128969"/>
                    <a:pt x="1" y="129060"/>
                    <a:pt x="1" y="129182"/>
                  </a:cubicBezTo>
                  <a:lnTo>
                    <a:pt x="1" y="129577"/>
                  </a:lnTo>
                  <a:cubicBezTo>
                    <a:pt x="1" y="129668"/>
                    <a:pt x="31" y="129729"/>
                    <a:pt x="123" y="129759"/>
                  </a:cubicBezTo>
                  <a:cubicBezTo>
                    <a:pt x="244" y="129790"/>
                    <a:pt x="366" y="129698"/>
                    <a:pt x="366" y="129577"/>
                  </a:cubicBezTo>
                  <a:close/>
                  <a:moveTo>
                    <a:pt x="366" y="130762"/>
                  </a:moveTo>
                  <a:cubicBezTo>
                    <a:pt x="366" y="130671"/>
                    <a:pt x="335" y="130580"/>
                    <a:pt x="244" y="130580"/>
                  </a:cubicBezTo>
                  <a:cubicBezTo>
                    <a:pt x="123" y="130519"/>
                    <a:pt x="1" y="130610"/>
                    <a:pt x="1" y="130762"/>
                  </a:cubicBezTo>
                  <a:lnTo>
                    <a:pt x="1" y="131157"/>
                  </a:lnTo>
                  <a:cubicBezTo>
                    <a:pt x="1" y="131218"/>
                    <a:pt x="31" y="131309"/>
                    <a:pt x="123" y="131340"/>
                  </a:cubicBezTo>
                  <a:cubicBezTo>
                    <a:pt x="244" y="131370"/>
                    <a:pt x="366" y="131279"/>
                    <a:pt x="366" y="131157"/>
                  </a:cubicBezTo>
                  <a:close/>
                  <a:moveTo>
                    <a:pt x="366" y="132312"/>
                  </a:moveTo>
                  <a:cubicBezTo>
                    <a:pt x="366" y="132252"/>
                    <a:pt x="335" y="132161"/>
                    <a:pt x="244" y="132130"/>
                  </a:cubicBezTo>
                  <a:cubicBezTo>
                    <a:pt x="123" y="132100"/>
                    <a:pt x="1" y="132191"/>
                    <a:pt x="1" y="132312"/>
                  </a:cubicBezTo>
                  <a:lnTo>
                    <a:pt x="1" y="132708"/>
                  </a:lnTo>
                  <a:cubicBezTo>
                    <a:pt x="1" y="132799"/>
                    <a:pt x="31" y="132890"/>
                    <a:pt x="123" y="132920"/>
                  </a:cubicBezTo>
                  <a:cubicBezTo>
                    <a:pt x="244" y="132951"/>
                    <a:pt x="366" y="132860"/>
                    <a:pt x="366" y="132708"/>
                  </a:cubicBezTo>
                  <a:close/>
                  <a:moveTo>
                    <a:pt x="366" y="133893"/>
                  </a:moveTo>
                  <a:cubicBezTo>
                    <a:pt x="366" y="133802"/>
                    <a:pt x="335" y="133741"/>
                    <a:pt x="244" y="133711"/>
                  </a:cubicBezTo>
                  <a:cubicBezTo>
                    <a:pt x="123" y="133680"/>
                    <a:pt x="1" y="133771"/>
                    <a:pt x="1" y="133893"/>
                  </a:cubicBezTo>
                  <a:lnTo>
                    <a:pt x="1" y="134288"/>
                  </a:lnTo>
                  <a:cubicBezTo>
                    <a:pt x="1" y="134379"/>
                    <a:pt x="31" y="134440"/>
                    <a:pt x="123" y="134471"/>
                  </a:cubicBezTo>
                  <a:cubicBezTo>
                    <a:pt x="244" y="134531"/>
                    <a:pt x="366" y="134410"/>
                    <a:pt x="366" y="134288"/>
                  </a:cubicBezTo>
                  <a:close/>
                  <a:moveTo>
                    <a:pt x="366" y="135474"/>
                  </a:moveTo>
                  <a:cubicBezTo>
                    <a:pt x="366" y="135382"/>
                    <a:pt x="335" y="135322"/>
                    <a:pt x="244" y="135291"/>
                  </a:cubicBezTo>
                  <a:cubicBezTo>
                    <a:pt x="123" y="135230"/>
                    <a:pt x="1" y="135352"/>
                    <a:pt x="1" y="135474"/>
                  </a:cubicBezTo>
                  <a:lnTo>
                    <a:pt x="1" y="135869"/>
                  </a:lnTo>
                  <a:cubicBezTo>
                    <a:pt x="1" y="135960"/>
                    <a:pt x="31" y="136021"/>
                    <a:pt x="123" y="136051"/>
                  </a:cubicBezTo>
                  <a:cubicBezTo>
                    <a:pt x="244" y="136082"/>
                    <a:pt x="366" y="135990"/>
                    <a:pt x="366" y="135869"/>
                  </a:cubicBezTo>
                  <a:close/>
                  <a:moveTo>
                    <a:pt x="366" y="137054"/>
                  </a:moveTo>
                  <a:cubicBezTo>
                    <a:pt x="366" y="136963"/>
                    <a:pt x="335" y="136872"/>
                    <a:pt x="244" y="136841"/>
                  </a:cubicBezTo>
                  <a:cubicBezTo>
                    <a:pt x="123" y="136811"/>
                    <a:pt x="1" y="136902"/>
                    <a:pt x="1" y="137054"/>
                  </a:cubicBezTo>
                  <a:lnTo>
                    <a:pt x="1" y="137449"/>
                  </a:lnTo>
                  <a:cubicBezTo>
                    <a:pt x="1" y="137510"/>
                    <a:pt x="31" y="137601"/>
                    <a:pt x="123" y="137632"/>
                  </a:cubicBezTo>
                  <a:cubicBezTo>
                    <a:pt x="244" y="137662"/>
                    <a:pt x="366" y="137571"/>
                    <a:pt x="366" y="137449"/>
                  </a:cubicBezTo>
                  <a:close/>
                  <a:moveTo>
                    <a:pt x="366" y="138604"/>
                  </a:moveTo>
                  <a:cubicBezTo>
                    <a:pt x="366" y="138544"/>
                    <a:pt x="335" y="138452"/>
                    <a:pt x="244" y="138422"/>
                  </a:cubicBezTo>
                  <a:cubicBezTo>
                    <a:pt x="123" y="138392"/>
                    <a:pt x="1" y="138483"/>
                    <a:pt x="1" y="138604"/>
                  </a:cubicBezTo>
                  <a:lnTo>
                    <a:pt x="1" y="139000"/>
                  </a:lnTo>
                  <a:cubicBezTo>
                    <a:pt x="1" y="139091"/>
                    <a:pt x="31" y="139182"/>
                    <a:pt x="123" y="139182"/>
                  </a:cubicBezTo>
                  <a:cubicBezTo>
                    <a:pt x="244" y="139243"/>
                    <a:pt x="366" y="139151"/>
                    <a:pt x="366" y="139000"/>
                  </a:cubicBezTo>
                  <a:close/>
                  <a:moveTo>
                    <a:pt x="366" y="140185"/>
                  </a:moveTo>
                  <a:cubicBezTo>
                    <a:pt x="366" y="140094"/>
                    <a:pt x="335" y="140033"/>
                    <a:pt x="244" y="140003"/>
                  </a:cubicBezTo>
                  <a:cubicBezTo>
                    <a:pt x="123" y="139972"/>
                    <a:pt x="1" y="140063"/>
                    <a:pt x="1" y="140185"/>
                  </a:cubicBezTo>
                  <a:lnTo>
                    <a:pt x="1" y="140580"/>
                  </a:lnTo>
                  <a:cubicBezTo>
                    <a:pt x="1" y="140671"/>
                    <a:pt x="31" y="140732"/>
                    <a:pt x="123" y="140762"/>
                  </a:cubicBezTo>
                  <a:cubicBezTo>
                    <a:pt x="244" y="140793"/>
                    <a:pt x="366" y="140702"/>
                    <a:pt x="366" y="140580"/>
                  </a:cubicBezTo>
                  <a:close/>
                  <a:moveTo>
                    <a:pt x="366" y="141766"/>
                  </a:moveTo>
                  <a:cubicBezTo>
                    <a:pt x="366" y="141674"/>
                    <a:pt x="335" y="141583"/>
                    <a:pt x="244" y="141583"/>
                  </a:cubicBezTo>
                  <a:cubicBezTo>
                    <a:pt x="123" y="141522"/>
                    <a:pt x="1" y="141614"/>
                    <a:pt x="1" y="141766"/>
                  </a:cubicBezTo>
                  <a:lnTo>
                    <a:pt x="1" y="142161"/>
                  </a:lnTo>
                  <a:cubicBezTo>
                    <a:pt x="1" y="142252"/>
                    <a:pt x="31" y="142313"/>
                    <a:pt x="123" y="142343"/>
                  </a:cubicBezTo>
                  <a:cubicBezTo>
                    <a:pt x="244" y="142373"/>
                    <a:pt x="366" y="142282"/>
                    <a:pt x="366" y="142161"/>
                  </a:cubicBezTo>
                  <a:close/>
                  <a:moveTo>
                    <a:pt x="366" y="143346"/>
                  </a:moveTo>
                  <a:cubicBezTo>
                    <a:pt x="366" y="143255"/>
                    <a:pt x="335" y="143164"/>
                    <a:pt x="244" y="143133"/>
                  </a:cubicBezTo>
                  <a:cubicBezTo>
                    <a:pt x="123" y="143103"/>
                    <a:pt x="1" y="143194"/>
                    <a:pt x="1" y="143346"/>
                  </a:cubicBezTo>
                  <a:lnTo>
                    <a:pt x="1" y="143711"/>
                  </a:lnTo>
                  <a:cubicBezTo>
                    <a:pt x="1" y="143802"/>
                    <a:pt x="31" y="143893"/>
                    <a:pt x="123" y="143924"/>
                  </a:cubicBezTo>
                  <a:cubicBezTo>
                    <a:pt x="244" y="143954"/>
                    <a:pt x="366" y="143863"/>
                    <a:pt x="366" y="143711"/>
                  </a:cubicBezTo>
                  <a:close/>
                  <a:moveTo>
                    <a:pt x="366" y="144896"/>
                  </a:moveTo>
                  <a:cubicBezTo>
                    <a:pt x="366" y="144805"/>
                    <a:pt x="335" y="144744"/>
                    <a:pt x="244" y="144714"/>
                  </a:cubicBezTo>
                  <a:cubicBezTo>
                    <a:pt x="123" y="144683"/>
                    <a:pt x="1" y="144775"/>
                    <a:pt x="1" y="144896"/>
                  </a:cubicBezTo>
                  <a:lnTo>
                    <a:pt x="1" y="145291"/>
                  </a:lnTo>
                  <a:cubicBezTo>
                    <a:pt x="1" y="145383"/>
                    <a:pt x="31" y="145474"/>
                    <a:pt x="123" y="145474"/>
                  </a:cubicBezTo>
                  <a:cubicBezTo>
                    <a:pt x="244" y="145535"/>
                    <a:pt x="366" y="145443"/>
                    <a:pt x="366" y="145291"/>
                  </a:cubicBezTo>
                  <a:close/>
                  <a:moveTo>
                    <a:pt x="366" y="146477"/>
                  </a:moveTo>
                  <a:cubicBezTo>
                    <a:pt x="366" y="146386"/>
                    <a:pt x="335" y="146325"/>
                    <a:pt x="244" y="146294"/>
                  </a:cubicBezTo>
                  <a:cubicBezTo>
                    <a:pt x="123" y="146264"/>
                    <a:pt x="1" y="146355"/>
                    <a:pt x="1" y="146477"/>
                  </a:cubicBezTo>
                  <a:lnTo>
                    <a:pt x="1" y="146872"/>
                  </a:lnTo>
                  <a:cubicBezTo>
                    <a:pt x="1" y="146963"/>
                    <a:pt x="31" y="147024"/>
                    <a:pt x="123" y="147054"/>
                  </a:cubicBezTo>
                  <a:cubicBezTo>
                    <a:pt x="244" y="147085"/>
                    <a:pt x="366" y="146994"/>
                    <a:pt x="366" y="146872"/>
                  </a:cubicBezTo>
                  <a:close/>
                  <a:moveTo>
                    <a:pt x="366" y="148057"/>
                  </a:moveTo>
                  <a:cubicBezTo>
                    <a:pt x="366" y="147966"/>
                    <a:pt x="335" y="147875"/>
                    <a:pt x="244" y="147875"/>
                  </a:cubicBezTo>
                  <a:cubicBezTo>
                    <a:pt x="123" y="147814"/>
                    <a:pt x="1" y="147905"/>
                    <a:pt x="1" y="148057"/>
                  </a:cubicBezTo>
                  <a:lnTo>
                    <a:pt x="1" y="148453"/>
                  </a:lnTo>
                  <a:cubicBezTo>
                    <a:pt x="1" y="148513"/>
                    <a:pt x="31" y="148605"/>
                    <a:pt x="123" y="148635"/>
                  </a:cubicBezTo>
                  <a:cubicBezTo>
                    <a:pt x="244" y="148665"/>
                    <a:pt x="366" y="148574"/>
                    <a:pt x="366" y="148453"/>
                  </a:cubicBezTo>
                  <a:close/>
                  <a:moveTo>
                    <a:pt x="366" y="149608"/>
                  </a:moveTo>
                  <a:cubicBezTo>
                    <a:pt x="366" y="149547"/>
                    <a:pt x="335" y="149456"/>
                    <a:pt x="244" y="149425"/>
                  </a:cubicBezTo>
                  <a:cubicBezTo>
                    <a:pt x="123" y="149395"/>
                    <a:pt x="1" y="149486"/>
                    <a:pt x="1" y="149608"/>
                  </a:cubicBezTo>
                  <a:lnTo>
                    <a:pt x="1" y="150003"/>
                  </a:lnTo>
                  <a:cubicBezTo>
                    <a:pt x="1" y="150094"/>
                    <a:pt x="31" y="150185"/>
                    <a:pt x="123" y="150215"/>
                  </a:cubicBezTo>
                  <a:cubicBezTo>
                    <a:pt x="244" y="150246"/>
                    <a:pt x="366" y="150155"/>
                    <a:pt x="366" y="150003"/>
                  </a:cubicBezTo>
                  <a:close/>
                  <a:moveTo>
                    <a:pt x="366" y="151188"/>
                  </a:moveTo>
                  <a:cubicBezTo>
                    <a:pt x="366" y="151097"/>
                    <a:pt x="335" y="151036"/>
                    <a:pt x="244" y="151006"/>
                  </a:cubicBezTo>
                  <a:cubicBezTo>
                    <a:pt x="123" y="150975"/>
                    <a:pt x="1" y="151067"/>
                    <a:pt x="1" y="151188"/>
                  </a:cubicBezTo>
                  <a:lnTo>
                    <a:pt x="1" y="151583"/>
                  </a:lnTo>
                  <a:cubicBezTo>
                    <a:pt x="1" y="151674"/>
                    <a:pt x="31" y="151735"/>
                    <a:pt x="123" y="151766"/>
                  </a:cubicBezTo>
                  <a:cubicBezTo>
                    <a:pt x="244" y="151826"/>
                    <a:pt x="366" y="151705"/>
                    <a:pt x="366" y="151583"/>
                  </a:cubicBezTo>
                  <a:close/>
                  <a:moveTo>
                    <a:pt x="366" y="152769"/>
                  </a:moveTo>
                  <a:cubicBezTo>
                    <a:pt x="366" y="152678"/>
                    <a:pt x="335" y="152617"/>
                    <a:pt x="244" y="152586"/>
                  </a:cubicBezTo>
                  <a:cubicBezTo>
                    <a:pt x="123" y="152526"/>
                    <a:pt x="1" y="152647"/>
                    <a:pt x="1" y="152769"/>
                  </a:cubicBezTo>
                  <a:lnTo>
                    <a:pt x="1" y="153164"/>
                  </a:lnTo>
                  <a:cubicBezTo>
                    <a:pt x="1" y="153255"/>
                    <a:pt x="31" y="153316"/>
                    <a:pt x="123" y="153346"/>
                  </a:cubicBezTo>
                  <a:cubicBezTo>
                    <a:pt x="244" y="153377"/>
                    <a:pt x="366" y="153285"/>
                    <a:pt x="366" y="153164"/>
                  </a:cubicBezTo>
                  <a:close/>
                  <a:moveTo>
                    <a:pt x="262225" y="12554"/>
                  </a:moveTo>
                  <a:cubicBezTo>
                    <a:pt x="262225" y="12493"/>
                    <a:pt x="262194" y="12402"/>
                    <a:pt x="262103" y="12372"/>
                  </a:cubicBezTo>
                  <a:cubicBezTo>
                    <a:pt x="261982" y="12341"/>
                    <a:pt x="261860" y="12432"/>
                    <a:pt x="261860" y="12554"/>
                  </a:cubicBezTo>
                  <a:lnTo>
                    <a:pt x="261860" y="12949"/>
                  </a:lnTo>
                  <a:cubicBezTo>
                    <a:pt x="261860" y="13040"/>
                    <a:pt x="261890" y="13131"/>
                    <a:pt x="261982" y="13162"/>
                  </a:cubicBezTo>
                  <a:cubicBezTo>
                    <a:pt x="262103" y="13192"/>
                    <a:pt x="262225" y="13101"/>
                    <a:pt x="262225" y="12949"/>
                  </a:cubicBezTo>
                  <a:close/>
                  <a:moveTo>
                    <a:pt x="249489" y="396"/>
                  </a:moveTo>
                  <a:cubicBezTo>
                    <a:pt x="249580" y="396"/>
                    <a:pt x="249671" y="335"/>
                    <a:pt x="249702" y="274"/>
                  </a:cubicBezTo>
                  <a:cubicBezTo>
                    <a:pt x="249732" y="153"/>
                    <a:pt x="249641" y="1"/>
                    <a:pt x="249489" y="1"/>
                  </a:cubicBezTo>
                  <a:lnTo>
                    <a:pt x="249124" y="1"/>
                  </a:lnTo>
                  <a:cubicBezTo>
                    <a:pt x="249033" y="1"/>
                    <a:pt x="248942" y="61"/>
                    <a:pt x="248911" y="153"/>
                  </a:cubicBezTo>
                  <a:cubicBezTo>
                    <a:pt x="248881" y="274"/>
                    <a:pt x="248972" y="396"/>
                    <a:pt x="249124" y="396"/>
                  </a:cubicBezTo>
                  <a:close/>
                  <a:moveTo>
                    <a:pt x="247939" y="396"/>
                  </a:moveTo>
                  <a:cubicBezTo>
                    <a:pt x="248030" y="396"/>
                    <a:pt x="248091" y="335"/>
                    <a:pt x="248121" y="274"/>
                  </a:cubicBezTo>
                  <a:cubicBezTo>
                    <a:pt x="248152" y="153"/>
                    <a:pt x="248060" y="1"/>
                    <a:pt x="247939" y="1"/>
                  </a:cubicBezTo>
                  <a:lnTo>
                    <a:pt x="247544" y="1"/>
                  </a:lnTo>
                  <a:cubicBezTo>
                    <a:pt x="247452" y="1"/>
                    <a:pt x="247361" y="61"/>
                    <a:pt x="247361" y="153"/>
                  </a:cubicBezTo>
                  <a:cubicBezTo>
                    <a:pt x="247300" y="274"/>
                    <a:pt x="247392" y="396"/>
                    <a:pt x="247544" y="396"/>
                  </a:cubicBezTo>
                  <a:close/>
                  <a:moveTo>
                    <a:pt x="246358" y="396"/>
                  </a:moveTo>
                  <a:cubicBezTo>
                    <a:pt x="246449" y="396"/>
                    <a:pt x="246510" y="335"/>
                    <a:pt x="246541" y="274"/>
                  </a:cubicBezTo>
                  <a:cubicBezTo>
                    <a:pt x="246571" y="153"/>
                    <a:pt x="246480" y="1"/>
                    <a:pt x="246358" y="1"/>
                  </a:cubicBezTo>
                  <a:lnTo>
                    <a:pt x="245963" y="1"/>
                  </a:lnTo>
                  <a:cubicBezTo>
                    <a:pt x="245872" y="1"/>
                    <a:pt x="245811" y="61"/>
                    <a:pt x="245781" y="153"/>
                  </a:cubicBezTo>
                  <a:cubicBezTo>
                    <a:pt x="245750" y="274"/>
                    <a:pt x="245841" y="396"/>
                    <a:pt x="245963" y="396"/>
                  </a:cubicBezTo>
                  <a:close/>
                  <a:moveTo>
                    <a:pt x="244778" y="396"/>
                  </a:moveTo>
                  <a:cubicBezTo>
                    <a:pt x="244869" y="396"/>
                    <a:pt x="244930" y="335"/>
                    <a:pt x="244960" y="274"/>
                  </a:cubicBezTo>
                  <a:cubicBezTo>
                    <a:pt x="245021" y="153"/>
                    <a:pt x="244930" y="1"/>
                    <a:pt x="244778" y="1"/>
                  </a:cubicBezTo>
                  <a:lnTo>
                    <a:pt x="244382" y="1"/>
                  </a:lnTo>
                  <a:cubicBezTo>
                    <a:pt x="244291" y="1"/>
                    <a:pt x="244230" y="61"/>
                    <a:pt x="244200" y="153"/>
                  </a:cubicBezTo>
                  <a:cubicBezTo>
                    <a:pt x="244170" y="274"/>
                    <a:pt x="244261" y="396"/>
                    <a:pt x="244382" y="396"/>
                  </a:cubicBezTo>
                  <a:close/>
                  <a:moveTo>
                    <a:pt x="243197" y="396"/>
                  </a:moveTo>
                  <a:cubicBezTo>
                    <a:pt x="243288" y="396"/>
                    <a:pt x="243379" y="335"/>
                    <a:pt x="243410" y="274"/>
                  </a:cubicBezTo>
                  <a:cubicBezTo>
                    <a:pt x="243440" y="153"/>
                    <a:pt x="243349" y="1"/>
                    <a:pt x="243197" y="1"/>
                  </a:cubicBezTo>
                  <a:lnTo>
                    <a:pt x="242802" y="1"/>
                  </a:lnTo>
                  <a:cubicBezTo>
                    <a:pt x="242741" y="1"/>
                    <a:pt x="242650" y="61"/>
                    <a:pt x="242620" y="153"/>
                  </a:cubicBezTo>
                  <a:cubicBezTo>
                    <a:pt x="242589" y="274"/>
                    <a:pt x="242680" y="396"/>
                    <a:pt x="242802" y="396"/>
                  </a:cubicBezTo>
                  <a:close/>
                  <a:moveTo>
                    <a:pt x="241647" y="396"/>
                  </a:moveTo>
                  <a:cubicBezTo>
                    <a:pt x="241708" y="396"/>
                    <a:pt x="241799" y="335"/>
                    <a:pt x="241829" y="274"/>
                  </a:cubicBezTo>
                  <a:cubicBezTo>
                    <a:pt x="241860" y="153"/>
                    <a:pt x="241768" y="1"/>
                    <a:pt x="241647" y="1"/>
                  </a:cubicBezTo>
                  <a:lnTo>
                    <a:pt x="241252" y="1"/>
                  </a:lnTo>
                  <a:cubicBezTo>
                    <a:pt x="241161" y="1"/>
                    <a:pt x="241069" y="61"/>
                    <a:pt x="241069" y="153"/>
                  </a:cubicBezTo>
                  <a:cubicBezTo>
                    <a:pt x="241009" y="274"/>
                    <a:pt x="241100" y="396"/>
                    <a:pt x="241252" y="396"/>
                  </a:cubicBezTo>
                  <a:close/>
                  <a:moveTo>
                    <a:pt x="240066" y="396"/>
                  </a:moveTo>
                  <a:cubicBezTo>
                    <a:pt x="240157" y="396"/>
                    <a:pt x="240218" y="335"/>
                    <a:pt x="240249" y="274"/>
                  </a:cubicBezTo>
                  <a:cubicBezTo>
                    <a:pt x="240279" y="153"/>
                    <a:pt x="240188" y="1"/>
                    <a:pt x="240066" y="1"/>
                  </a:cubicBezTo>
                  <a:lnTo>
                    <a:pt x="239671" y="1"/>
                  </a:lnTo>
                  <a:cubicBezTo>
                    <a:pt x="239580" y="1"/>
                    <a:pt x="239519" y="61"/>
                    <a:pt x="239489" y="153"/>
                  </a:cubicBezTo>
                  <a:cubicBezTo>
                    <a:pt x="239428" y="274"/>
                    <a:pt x="239550" y="396"/>
                    <a:pt x="239671" y="396"/>
                  </a:cubicBezTo>
                  <a:close/>
                  <a:moveTo>
                    <a:pt x="238486" y="396"/>
                  </a:moveTo>
                  <a:cubicBezTo>
                    <a:pt x="238577" y="396"/>
                    <a:pt x="238638" y="335"/>
                    <a:pt x="238668" y="274"/>
                  </a:cubicBezTo>
                  <a:cubicBezTo>
                    <a:pt x="238729" y="153"/>
                    <a:pt x="238638" y="1"/>
                    <a:pt x="238486" y="1"/>
                  </a:cubicBezTo>
                  <a:lnTo>
                    <a:pt x="238091" y="1"/>
                  </a:lnTo>
                  <a:cubicBezTo>
                    <a:pt x="237999" y="1"/>
                    <a:pt x="237939" y="61"/>
                    <a:pt x="237908" y="153"/>
                  </a:cubicBezTo>
                  <a:cubicBezTo>
                    <a:pt x="237878" y="274"/>
                    <a:pt x="237969" y="396"/>
                    <a:pt x="238091" y="396"/>
                  </a:cubicBezTo>
                  <a:close/>
                  <a:moveTo>
                    <a:pt x="236905" y="396"/>
                  </a:moveTo>
                  <a:cubicBezTo>
                    <a:pt x="236996" y="396"/>
                    <a:pt x="237087" y="335"/>
                    <a:pt x="237118" y="274"/>
                  </a:cubicBezTo>
                  <a:cubicBezTo>
                    <a:pt x="237148" y="153"/>
                    <a:pt x="237057" y="1"/>
                    <a:pt x="236905" y="1"/>
                  </a:cubicBezTo>
                  <a:lnTo>
                    <a:pt x="236510" y="1"/>
                  </a:lnTo>
                  <a:cubicBezTo>
                    <a:pt x="236449" y="1"/>
                    <a:pt x="236358" y="61"/>
                    <a:pt x="236328" y="153"/>
                  </a:cubicBezTo>
                  <a:cubicBezTo>
                    <a:pt x="236297" y="274"/>
                    <a:pt x="236388" y="396"/>
                    <a:pt x="236510" y="396"/>
                  </a:cubicBezTo>
                  <a:close/>
                  <a:moveTo>
                    <a:pt x="235355" y="396"/>
                  </a:moveTo>
                  <a:cubicBezTo>
                    <a:pt x="235416" y="396"/>
                    <a:pt x="235507" y="335"/>
                    <a:pt x="235537" y="274"/>
                  </a:cubicBezTo>
                  <a:cubicBezTo>
                    <a:pt x="235568" y="153"/>
                    <a:pt x="235477" y="1"/>
                    <a:pt x="235355" y="1"/>
                  </a:cubicBezTo>
                  <a:lnTo>
                    <a:pt x="234960" y="1"/>
                  </a:lnTo>
                  <a:cubicBezTo>
                    <a:pt x="234869" y="1"/>
                    <a:pt x="234777" y="61"/>
                    <a:pt x="234747" y="153"/>
                  </a:cubicBezTo>
                  <a:cubicBezTo>
                    <a:pt x="234717" y="274"/>
                    <a:pt x="234808" y="396"/>
                    <a:pt x="234960" y="396"/>
                  </a:cubicBezTo>
                  <a:close/>
                  <a:moveTo>
                    <a:pt x="233774" y="396"/>
                  </a:moveTo>
                  <a:cubicBezTo>
                    <a:pt x="233866" y="396"/>
                    <a:pt x="233926" y="335"/>
                    <a:pt x="233957" y="274"/>
                  </a:cubicBezTo>
                  <a:cubicBezTo>
                    <a:pt x="233987" y="153"/>
                    <a:pt x="233896" y="1"/>
                    <a:pt x="233774" y="1"/>
                  </a:cubicBezTo>
                  <a:lnTo>
                    <a:pt x="233379" y="1"/>
                  </a:lnTo>
                  <a:cubicBezTo>
                    <a:pt x="233288" y="1"/>
                    <a:pt x="233227" y="61"/>
                    <a:pt x="233197" y="153"/>
                  </a:cubicBezTo>
                  <a:cubicBezTo>
                    <a:pt x="233136" y="274"/>
                    <a:pt x="233258" y="396"/>
                    <a:pt x="233379" y="396"/>
                  </a:cubicBezTo>
                  <a:close/>
                  <a:moveTo>
                    <a:pt x="232194" y="396"/>
                  </a:moveTo>
                  <a:cubicBezTo>
                    <a:pt x="232285" y="396"/>
                    <a:pt x="232346" y="335"/>
                    <a:pt x="232376" y="274"/>
                  </a:cubicBezTo>
                  <a:cubicBezTo>
                    <a:pt x="232437" y="153"/>
                    <a:pt x="232315" y="1"/>
                    <a:pt x="232194" y="1"/>
                  </a:cubicBezTo>
                  <a:lnTo>
                    <a:pt x="231799" y="1"/>
                  </a:lnTo>
                  <a:cubicBezTo>
                    <a:pt x="231707" y="1"/>
                    <a:pt x="231647" y="61"/>
                    <a:pt x="231616" y="153"/>
                  </a:cubicBezTo>
                  <a:cubicBezTo>
                    <a:pt x="231586" y="274"/>
                    <a:pt x="231677" y="396"/>
                    <a:pt x="231799" y="396"/>
                  </a:cubicBezTo>
                  <a:close/>
                  <a:moveTo>
                    <a:pt x="230613" y="396"/>
                  </a:moveTo>
                  <a:cubicBezTo>
                    <a:pt x="230704" y="396"/>
                    <a:pt x="230796" y="335"/>
                    <a:pt x="230796" y="274"/>
                  </a:cubicBezTo>
                  <a:cubicBezTo>
                    <a:pt x="230856" y="153"/>
                    <a:pt x="230765" y="1"/>
                    <a:pt x="230613" y="1"/>
                  </a:cubicBezTo>
                  <a:lnTo>
                    <a:pt x="230218" y="1"/>
                  </a:lnTo>
                  <a:cubicBezTo>
                    <a:pt x="230157" y="1"/>
                    <a:pt x="230066" y="61"/>
                    <a:pt x="230036" y="153"/>
                  </a:cubicBezTo>
                  <a:cubicBezTo>
                    <a:pt x="230005" y="274"/>
                    <a:pt x="230096" y="396"/>
                    <a:pt x="230218" y="396"/>
                  </a:cubicBezTo>
                  <a:close/>
                  <a:moveTo>
                    <a:pt x="229063" y="396"/>
                  </a:moveTo>
                  <a:cubicBezTo>
                    <a:pt x="229124" y="396"/>
                    <a:pt x="229215" y="335"/>
                    <a:pt x="229245" y="274"/>
                  </a:cubicBezTo>
                  <a:cubicBezTo>
                    <a:pt x="229276" y="153"/>
                    <a:pt x="229185" y="1"/>
                    <a:pt x="229063" y="1"/>
                  </a:cubicBezTo>
                  <a:lnTo>
                    <a:pt x="228668" y="1"/>
                  </a:lnTo>
                  <a:cubicBezTo>
                    <a:pt x="228577" y="1"/>
                    <a:pt x="228485" y="61"/>
                    <a:pt x="228455" y="153"/>
                  </a:cubicBezTo>
                  <a:cubicBezTo>
                    <a:pt x="228425" y="274"/>
                    <a:pt x="228516" y="396"/>
                    <a:pt x="228668" y="396"/>
                  </a:cubicBezTo>
                  <a:close/>
                  <a:moveTo>
                    <a:pt x="227482" y="396"/>
                  </a:moveTo>
                  <a:cubicBezTo>
                    <a:pt x="227574" y="396"/>
                    <a:pt x="227634" y="335"/>
                    <a:pt x="227665" y="274"/>
                  </a:cubicBezTo>
                  <a:cubicBezTo>
                    <a:pt x="227695" y="153"/>
                    <a:pt x="227604" y="1"/>
                    <a:pt x="227482" y="1"/>
                  </a:cubicBezTo>
                  <a:lnTo>
                    <a:pt x="227087" y="1"/>
                  </a:lnTo>
                  <a:cubicBezTo>
                    <a:pt x="226996" y="1"/>
                    <a:pt x="226935" y="61"/>
                    <a:pt x="226905" y="153"/>
                  </a:cubicBezTo>
                  <a:cubicBezTo>
                    <a:pt x="226844" y="274"/>
                    <a:pt x="226966" y="396"/>
                    <a:pt x="227087" y="396"/>
                  </a:cubicBezTo>
                  <a:close/>
                  <a:moveTo>
                    <a:pt x="225902" y="396"/>
                  </a:moveTo>
                  <a:cubicBezTo>
                    <a:pt x="225993" y="396"/>
                    <a:pt x="226054" y="335"/>
                    <a:pt x="226084" y="274"/>
                  </a:cubicBezTo>
                  <a:cubicBezTo>
                    <a:pt x="226145" y="153"/>
                    <a:pt x="226023" y="1"/>
                    <a:pt x="225902" y="1"/>
                  </a:cubicBezTo>
                  <a:lnTo>
                    <a:pt x="225507" y="1"/>
                  </a:lnTo>
                  <a:cubicBezTo>
                    <a:pt x="225416" y="1"/>
                    <a:pt x="225355" y="61"/>
                    <a:pt x="225324" y="153"/>
                  </a:cubicBezTo>
                  <a:cubicBezTo>
                    <a:pt x="225294" y="274"/>
                    <a:pt x="225385" y="396"/>
                    <a:pt x="225507" y="396"/>
                  </a:cubicBezTo>
                  <a:close/>
                  <a:moveTo>
                    <a:pt x="224321" y="396"/>
                  </a:moveTo>
                  <a:cubicBezTo>
                    <a:pt x="224412" y="396"/>
                    <a:pt x="224504" y="335"/>
                    <a:pt x="224504" y="274"/>
                  </a:cubicBezTo>
                  <a:cubicBezTo>
                    <a:pt x="224564" y="153"/>
                    <a:pt x="224473" y="1"/>
                    <a:pt x="224321" y="1"/>
                  </a:cubicBezTo>
                  <a:lnTo>
                    <a:pt x="223926" y="1"/>
                  </a:lnTo>
                  <a:cubicBezTo>
                    <a:pt x="223865" y="1"/>
                    <a:pt x="223774" y="61"/>
                    <a:pt x="223744" y="153"/>
                  </a:cubicBezTo>
                  <a:cubicBezTo>
                    <a:pt x="223713" y="274"/>
                    <a:pt x="223805" y="396"/>
                    <a:pt x="223926" y="396"/>
                  </a:cubicBezTo>
                  <a:close/>
                  <a:moveTo>
                    <a:pt x="222771" y="396"/>
                  </a:moveTo>
                  <a:cubicBezTo>
                    <a:pt x="222832" y="396"/>
                    <a:pt x="222923" y="335"/>
                    <a:pt x="222953" y="274"/>
                  </a:cubicBezTo>
                  <a:cubicBezTo>
                    <a:pt x="222984" y="153"/>
                    <a:pt x="222893" y="1"/>
                    <a:pt x="222771" y="1"/>
                  </a:cubicBezTo>
                  <a:lnTo>
                    <a:pt x="222376" y="1"/>
                  </a:lnTo>
                  <a:cubicBezTo>
                    <a:pt x="222285" y="1"/>
                    <a:pt x="222194" y="61"/>
                    <a:pt x="222163" y="153"/>
                  </a:cubicBezTo>
                  <a:cubicBezTo>
                    <a:pt x="222133" y="274"/>
                    <a:pt x="222224" y="396"/>
                    <a:pt x="222376" y="396"/>
                  </a:cubicBezTo>
                  <a:close/>
                  <a:moveTo>
                    <a:pt x="221191" y="396"/>
                  </a:moveTo>
                  <a:cubicBezTo>
                    <a:pt x="221282" y="396"/>
                    <a:pt x="221343" y="335"/>
                    <a:pt x="221373" y="274"/>
                  </a:cubicBezTo>
                  <a:cubicBezTo>
                    <a:pt x="221403" y="153"/>
                    <a:pt x="221312" y="1"/>
                    <a:pt x="221191" y="1"/>
                  </a:cubicBezTo>
                  <a:lnTo>
                    <a:pt x="220795" y="1"/>
                  </a:lnTo>
                  <a:cubicBezTo>
                    <a:pt x="220704" y="1"/>
                    <a:pt x="220643" y="61"/>
                    <a:pt x="220613" y="153"/>
                  </a:cubicBezTo>
                  <a:cubicBezTo>
                    <a:pt x="220552" y="274"/>
                    <a:pt x="220643" y="396"/>
                    <a:pt x="220795" y="396"/>
                  </a:cubicBezTo>
                  <a:close/>
                  <a:moveTo>
                    <a:pt x="219610" y="396"/>
                  </a:moveTo>
                  <a:cubicBezTo>
                    <a:pt x="219701" y="396"/>
                    <a:pt x="219762" y="335"/>
                    <a:pt x="219792" y="274"/>
                  </a:cubicBezTo>
                  <a:cubicBezTo>
                    <a:pt x="219823" y="153"/>
                    <a:pt x="219732" y="1"/>
                    <a:pt x="219610" y="1"/>
                  </a:cubicBezTo>
                  <a:lnTo>
                    <a:pt x="219215" y="1"/>
                  </a:lnTo>
                  <a:cubicBezTo>
                    <a:pt x="219124" y="1"/>
                    <a:pt x="219063" y="61"/>
                    <a:pt x="219032" y="153"/>
                  </a:cubicBezTo>
                  <a:cubicBezTo>
                    <a:pt x="219002" y="274"/>
                    <a:pt x="219093" y="396"/>
                    <a:pt x="219215" y="396"/>
                  </a:cubicBezTo>
                  <a:close/>
                  <a:moveTo>
                    <a:pt x="218029" y="396"/>
                  </a:moveTo>
                  <a:cubicBezTo>
                    <a:pt x="218121" y="396"/>
                    <a:pt x="218212" y="335"/>
                    <a:pt x="218212" y="274"/>
                  </a:cubicBezTo>
                  <a:cubicBezTo>
                    <a:pt x="218273" y="153"/>
                    <a:pt x="218181" y="1"/>
                    <a:pt x="218029" y="1"/>
                  </a:cubicBezTo>
                  <a:lnTo>
                    <a:pt x="217634" y="1"/>
                  </a:lnTo>
                  <a:cubicBezTo>
                    <a:pt x="217543" y="1"/>
                    <a:pt x="217482" y="61"/>
                    <a:pt x="217452" y="153"/>
                  </a:cubicBezTo>
                  <a:cubicBezTo>
                    <a:pt x="217421" y="274"/>
                    <a:pt x="217513" y="396"/>
                    <a:pt x="217634" y="396"/>
                  </a:cubicBezTo>
                  <a:close/>
                  <a:moveTo>
                    <a:pt x="216449" y="396"/>
                  </a:moveTo>
                  <a:cubicBezTo>
                    <a:pt x="216540" y="396"/>
                    <a:pt x="216631" y="335"/>
                    <a:pt x="216662" y="274"/>
                  </a:cubicBezTo>
                  <a:cubicBezTo>
                    <a:pt x="216692" y="153"/>
                    <a:pt x="216601" y="1"/>
                    <a:pt x="216449" y="1"/>
                  </a:cubicBezTo>
                  <a:lnTo>
                    <a:pt x="216084" y="1"/>
                  </a:lnTo>
                  <a:cubicBezTo>
                    <a:pt x="215993" y="1"/>
                    <a:pt x="215902" y="61"/>
                    <a:pt x="215871" y="153"/>
                  </a:cubicBezTo>
                  <a:cubicBezTo>
                    <a:pt x="215841" y="274"/>
                    <a:pt x="215932" y="396"/>
                    <a:pt x="216084" y="396"/>
                  </a:cubicBezTo>
                  <a:close/>
                  <a:moveTo>
                    <a:pt x="214899" y="396"/>
                  </a:moveTo>
                  <a:cubicBezTo>
                    <a:pt x="214990" y="396"/>
                    <a:pt x="215051" y="335"/>
                    <a:pt x="215081" y="274"/>
                  </a:cubicBezTo>
                  <a:cubicBezTo>
                    <a:pt x="215111" y="153"/>
                    <a:pt x="215020" y="1"/>
                    <a:pt x="214899" y="1"/>
                  </a:cubicBezTo>
                  <a:lnTo>
                    <a:pt x="214503" y="1"/>
                  </a:lnTo>
                  <a:cubicBezTo>
                    <a:pt x="214412" y="1"/>
                    <a:pt x="214321" y="61"/>
                    <a:pt x="214321" y="153"/>
                  </a:cubicBezTo>
                  <a:cubicBezTo>
                    <a:pt x="214260" y="274"/>
                    <a:pt x="214351" y="396"/>
                    <a:pt x="214503" y="396"/>
                  </a:cubicBezTo>
                  <a:close/>
                  <a:moveTo>
                    <a:pt x="213318" y="396"/>
                  </a:moveTo>
                  <a:cubicBezTo>
                    <a:pt x="213409" y="396"/>
                    <a:pt x="213470" y="335"/>
                    <a:pt x="213500" y="274"/>
                  </a:cubicBezTo>
                  <a:cubicBezTo>
                    <a:pt x="213531" y="153"/>
                    <a:pt x="213440" y="1"/>
                    <a:pt x="213318" y="1"/>
                  </a:cubicBezTo>
                  <a:lnTo>
                    <a:pt x="212923" y="1"/>
                  </a:lnTo>
                  <a:cubicBezTo>
                    <a:pt x="212832" y="1"/>
                    <a:pt x="212771" y="61"/>
                    <a:pt x="212741" y="153"/>
                  </a:cubicBezTo>
                  <a:cubicBezTo>
                    <a:pt x="212710" y="274"/>
                    <a:pt x="212801" y="396"/>
                    <a:pt x="212923" y="396"/>
                  </a:cubicBezTo>
                  <a:close/>
                  <a:moveTo>
                    <a:pt x="211737" y="396"/>
                  </a:moveTo>
                  <a:cubicBezTo>
                    <a:pt x="211829" y="396"/>
                    <a:pt x="211920" y="335"/>
                    <a:pt x="211920" y="274"/>
                  </a:cubicBezTo>
                  <a:cubicBezTo>
                    <a:pt x="211981" y="153"/>
                    <a:pt x="211889" y="1"/>
                    <a:pt x="211737" y="1"/>
                  </a:cubicBezTo>
                  <a:lnTo>
                    <a:pt x="211342" y="1"/>
                  </a:lnTo>
                  <a:cubicBezTo>
                    <a:pt x="211251" y="1"/>
                    <a:pt x="211190" y="61"/>
                    <a:pt x="211160" y="153"/>
                  </a:cubicBezTo>
                  <a:cubicBezTo>
                    <a:pt x="211130" y="274"/>
                    <a:pt x="211221" y="396"/>
                    <a:pt x="211342" y="396"/>
                  </a:cubicBezTo>
                  <a:close/>
                  <a:moveTo>
                    <a:pt x="210157" y="396"/>
                  </a:moveTo>
                  <a:cubicBezTo>
                    <a:pt x="210248" y="396"/>
                    <a:pt x="210339" y="335"/>
                    <a:pt x="210370" y="274"/>
                  </a:cubicBezTo>
                  <a:cubicBezTo>
                    <a:pt x="210400" y="153"/>
                    <a:pt x="210309" y="1"/>
                    <a:pt x="210157" y="1"/>
                  </a:cubicBezTo>
                  <a:lnTo>
                    <a:pt x="209792" y="1"/>
                  </a:lnTo>
                  <a:cubicBezTo>
                    <a:pt x="209701" y="1"/>
                    <a:pt x="209610" y="61"/>
                    <a:pt x="209579" y="153"/>
                  </a:cubicBezTo>
                  <a:cubicBezTo>
                    <a:pt x="209549" y="274"/>
                    <a:pt x="209640" y="396"/>
                    <a:pt x="209792" y="396"/>
                  </a:cubicBezTo>
                  <a:close/>
                  <a:moveTo>
                    <a:pt x="208607" y="396"/>
                  </a:moveTo>
                  <a:cubicBezTo>
                    <a:pt x="208698" y="396"/>
                    <a:pt x="208759" y="335"/>
                    <a:pt x="208789" y="274"/>
                  </a:cubicBezTo>
                  <a:cubicBezTo>
                    <a:pt x="208819" y="153"/>
                    <a:pt x="208728" y="1"/>
                    <a:pt x="208607" y="1"/>
                  </a:cubicBezTo>
                  <a:lnTo>
                    <a:pt x="208212" y="1"/>
                  </a:lnTo>
                  <a:cubicBezTo>
                    <a:pt x="208120" y="1"/>
                    <a:pt x="208029" y="61"/>
                    <a:pt x="208029" y="153"/>
                  </a:cubicBezTo>
                  <a:cubicBezTo>
                    <a:pt x="207968" y="274"/>
                    <a:pt x="208060" y="396"/>
                    <a:pt x="208212" y="396"/>
                  </a:cubicBezTo>
                  <a:close/>
                  <a:moveTo>
                    <a:pt x="207026" y="396"/>
                  </a:moveTo>
                  <a:cubicBezTo>
                    <a:pt x="207117" y="396"/>
                    <a:pt x="207178" y="335"/>
                    <a:pt x="207209" y="274"/>
                  </a:cubicBezTo>
                  <a:cubicBezTo>
                    <a:pt x="207239" y="153"/>
                    <a:pt x="207148" y="1"/>
                    <a:pt x="207026" y="1"/>
                  </a:cubicBezTo>
                  <a:lnTo>
                    <a:pt x="206631" y="1"/>
                  </a:lnTo>
                  <a:cubicBezTo>
                    <a:pt x="206540" y="1"/>
                    <a:pt x="206479" y="61"/>
                    <a:pt x="206449" y="153"/>
                  </a:cubicBezTo>
                  <a:cubicBezTo>
                    <a:pt x="206418" y="274"/>
                    <a:pt x="206509" y="396"/>
                    <a:pt x="206631" y="396"/>
                  </a:cubicBezTo>
                  <a:close/>
                  <a:moveTo>
                    <a:pt x="205446" y="396"/>
                  </a:moveTo>
                  <a:cubicBezTo>
                    <a:pt x="205537" y="396"/>
                    <a:pt x="205598" y="335"/>
                    <a:pt x="205628" y="274"/>
                  </a:cubicBezTo>
                  <a:cubicBezTo>
                    <a:pt x="205689" y="153"/>
                    <a:pt x="205598" y="1"/>
                    <a:pt x="205446" y="1"/>
                  </a:cubicBezTo>
                  <a:lnTo>
                    <a:pt x="205050" y="1"/>
                  </a:lnTo>
                  <a:cubicBezTo>
                    <a:pt x="204959" y="1"/>
                    <a:pt x="204898" y="61"/>
                    <a:pt x="204868" y="153"/>
                  </a:cubicBezTo>
                  <a:cubicBezTo>
                    <a:pt x="204838" y="274"/>
                    <a:pt x="204929" y="396"/>
                    <a:pt x="205050" y="396"/>
                  </a:cubicBezTo>
                  <a:close/>
                  <a:moveTo>
                    <a:pt x="203865" y="396"/>
                  </a:moveTo>
                  <a:cubicBezTo>
                    <a:pt x="203956" y="396"/>
                    <a:pt x="204047" y="335"/>
                    <a:pt x="204078" y="274"/>
                  </a:cubicBezTo>
                  <a:cubicBezTo>
                    <a:pt x="204108" y="153"/>
                    <a:pt x="204017" y="1"/>
                    <a:pt x="203865" y="1"/>
                  </a:cubicBezTo>
                  <a:lnTo>
                    <a:pt x="203470" y="1"/>
                  </a:lnTo>
                  <a:cubicBezTo>
                    <a:pt x="203409" y="1"/>
                    <a:pt x="203318" y="61"/>
                    <a:pt x="203287" y="153"/>
                  </a:cubicBezTo>
                  <a:cubicBezTo>
                    <a:pt x="203257" y="274"/>
                    <a:pt x="203348" y="396"/>
                    <a:pt x="203470" y="396"/>
                  </a:cubicBezTo>
                  <a:close/>
                  <a:moveTo>
                    <a:pt x="202315" y="396"/>
                  </a:moveTo>
                  <a:cubicBezTo>
                    <a:pt x="202376" y="396"/>
                    <a:pt x="202467" y="335"/>
                    <a:pt x="202497" y="274"/>
                  </a:cubicBezTo>
                  <a:cubicBezTo>
                    <a:pt x="202528" y="153"/>
                    <a:pt x="202436" y="1"/>
                    <a:pt x="202315" y="1"/>
                  </a:cubicBezTo>
                  <a:lnTo>
                    <a:pt x="201920" y="1"/>
                  </a:lnTo>
                  <a:cubicBezTo>
                    <a:pt x="201828" y="1"/>
                    <a:pt x="201737" y="61"/>
                    <a:pt x="201737" y="153"/>
                  </a:cubicBezTo>
                  <a:cubicBezTo>
                    <a:pt x="201676" y="274"/>
                    <a:pt x="201768" y="396"/>
                    <a:pt x="201920" y="396"/>
                  </a:cubicBezTo>
                  <a:close/>
                  <a:moveTo>
                    <a:pt x="200734" y="396"/>
                  </a:moveTo>
                  <a:cubicBezTo>
                    <a:pt x="200825" y="396"/>
                    <a:pt x="200886" y="335"/>
                    <a:pt x="200917" y="274"/>
                  </a:cubicBezTo>
                  <a:cubicBezTo>
                    <a:pt x="200947" y="153"/>
                    <a:pt x="200856" y="1"/>
                    <a:pt x="200734" y="1"/>
                  </a:cubicBezTo>
                  <a:lnTo>
                    <a:pt x="200339" y="1"/>
                  </a:lnTo>
                  <a:cubicBezTo>
                    <a:pt x="200248" y="1"/>
                    <a:pt x="200187" y="61"/>
                    <a:pt x="200157" y="153"/>
                  </a:cubicBezTo>
                  <a:cubicBezTo>
                    <a:pt x="200096" y="274"/>
                    <a:pt x="200217" y="396"/>
                    <a:pt x="200339" y="396"/>
                  </a:cubicBezTo>
                  <a:close/>
                  <a:moveTo>
                    <a:pt x="199154" y="396"/>
                  </a:moveTo>
                  <a:cubicBezTo>
                    <a:pt x="199245" y="396"/>
                    <a:pt x="199306" y="335"/>
                    <a:pt x="199336" y="274"/>
                  </a:cubicBezTo>
                  <a:cubicBezTo>
                    <a:pt x="199397" y="153"/>
                    <a:pt x="199306" y="1"/>
                    <a:pt x="199154" y="1"/>
                  </a:cubicBezTo>
                  <a:lnTo>
                    <a:pt x="198758" y="1"/>
                  </a:lnTo>
                  <a:cubicBezTo>
                    <a:pt x="198667" y="1"/>
                    <a:pt x="198607" y="61"/>
                    <a:pt x="198576" y="153"/>
                  </a:cubicBezTo>
                  <a:cubicBezTo>
                    <a:pt x="198546" y="274"/>
                    <a:pt x="198637" y="396"/>
                    <a:pt x="198758" y="396"/>
                  </a:cubicBezTo>
                  <a:close/>
                  <a:moveTo>
                    <a:pt x="197573" y="396"/>
                  </a:moveTo>
                  <a:cubicBezTo>
                    <a:pt x="197664" y="396"/>
                    <a:pt x="197755" y="335"/>
                    <a:pt x="197786" y="274"/>
                  </a:cubicBezTo>
                  <a:cubicBezTo>
                    <a:pt x="197816" y="153"/>
                    <a:pt x="197725" y="1"/>
                    <a:pt x="197573" y="1"/>
                  </a:cubicBezTo>
                  <a:lnTo>
                    <a:pt x="197178" y="1"/>
                  </a:lnTo>
                  <a:cubicBezTo>
                    <a:pt x="197117" y="1"/>
                    <a:pt x="197026" y="61"/>
                    <a:pt x="196996" y="153"/>
                  </a:cubicBezTo>
                  <a:cubicBezTo>
                    <a:pt x="196965" y="274"/>
                    <a:pt x="197056" y="396"/>
                    <a:pt x="197178" y="396"/>
                  </a:cubicBezTo>
                  <a:close/>
                  <a:moveTo>
                    <a:pt x="196023" y="396"/>
                  </a:moveTo>
                  <a:cubicBezTo>
                    <a:pt x="196084" y="396"/>
                    <a:pt x="196175" y="335"/>
                    <a:pt x="196205" y="274"/>
                  </a:cubicBezTo>
                  <a:cubicBezTo>
                    <a:pt x="196236" y="153"/>
                    <a:pt x="196144" y="1"/>
                    <a:pt x="196023" y="1"/>
                  </a:cubicBezTo>
                  <a:lnTo>
                    <a:pt x="195628" y="1"/>
                  </a:lnTo>
                  <a:cubicBezTo>
                    <a:pt x="195537" y="1"/>
                    <a:pt x="195445" y="61"/>
                    <a:pt x="195445" y="153"/>
                  </a:cubicBezTo>
                  <a:cubicBezTo>
                    <a:pt x="195385" y="274"/>
                    <a:pt x="195476" y="396"/>
                    <a:pt x="195628" y="396"/>
                  </a:cubicBezTo>
                  <a:close/>
                  <a:moveTo>
                    <a:pt x="194442" y="396"/>
                  </a:moveTo>
                  <a:cubicBezTo>
                    <a:pt x="194533" y="396"/>
                    <a:pt x="194594" y="335"/>
                    <a:pt x="194625" y="274"/>
                  </a:cubicBezTo>
                  <a:cubicBezTo>
                    <a:pt x="194655" y="153"/>
                    <a:pt x="194564" y="1"/>
                    <a:pt x="194442" y="1"/>
                  </a:cubicBezTo>
                  <a:lnTo>
                    <a:pt x="194047" y="1"/>
                  </a:lnTo>
                  <a:cubicBezTo>
                    <a:pt x="193956" y="1"/>
                    <a:pt x="193895" y="61"/>
                    <a:pt x="193865" y="153"/>
                  </a:cubicBezTo>
                  <a:cubicBezTo>
                    <a:pt x="193804" y="274"/>
                    <a:pt x="193926" y="396"/>
                    <a:pt x="194047" y="396"/>
                  </a:cubicBezTo>
                  <a:close/>
                  <a:moveTo>
                    <a:pt x="192862" y="396"/>
                  </a:moveTo>
                  <a:cubicBezTo>
                    <a:pt x="192953" y="396"/>
                    <a:pt x="193014" y="335"/>
                    <a:pt x="193044" y="274"/>
                  </a:cubicBezTo>
                  <a:cubicBezTo>
                    <a:pt x="193105" y="153"/>
                    <a:pt x="192983" y="1"/>
                    <a:pt x="192862" y="1"/>
                  </a:cubicBezTo>
                  <a:lnTo>
                    <a:pt x="192467" y="1"/>
                  </a:lnTo>
                  <a:cubicBezTo>
                    <a:pt x="192375" y="1"/>
                    <a:pt x="192315" y="61"/>
                    <a:pt x="192284" y="153"/>
                  </a:cubicBezTo>
                  <a:cubicBezTo>
                    <a:pt x="192254" y="274"/>
                    <a:pt x="192345" y="396"/>
                    <a:pt x="192467" y="396"/>
                  </a:cubicBezTo>
                  <a:close/>
                  <a:moveTo>
                    <a:pt x="191281" y="396"/>
                  </a:moveTo>
                  <a:cubicBezTo>
                    <a:pt x="191372" y="396"/>
                    <a:pt x="191464" y="335"/>
                    <a:pt x="191464" y="274"/>
                  </a:cubicBezTo>
                  <a:cubicBezTo>
                    <a:pt x="191524" y="153"/>
                    <a:pt x="191433" y="1"/>
                    <a:pt x="191281" y="1"/>
                  </a:cubicBezTo>
                  <a:lnTo>
                    <a:pt x="190886" y="1"/>
                  </a:lnTo>
                  <a:cubicBezTo>
                    <a:pt x="190825" y="1"/>
                    <a:pt x="190734" y="61"/>
                    <a:pt x="190704" y="153"/>
                  </a:cubicBezTo>
                  <a:cubicBezTo>
                    <a:pt x="190673" y="274"/>
                    <a:pt x="190764" y="396"/>
                    <a:pt x="190886" y="396"/>
                  </a:cubicBezTo>
                  <a:close/>
                  <a:moveTo>
                    <a:pt x="189731" y="396"/>
                  </a:moveTo>
                  <a:cubicBezTo>
                    <a:pt x="189792" y="396"/>
                    <a:pt x="189883" y="335"/>
                    <a:pt x="189913" y="274"/>
                  </a:cubicBezTo>
                  <a:cubicBezTo>
                    <a:pt x="189944" y="153"/>
                    <a:pt x="189853" y="1"/>
                    <a:pt x="189731" y="1"/>
                  </a:cubicBezTo>
                  <a:lnTo>
                    <a:pt x="189336" y="1"/>
                  </a:lnTo>
                  <a:cubicBezTo>
                    <a:pt x="189245" y="1"/>
                    <a:pt x="189153" y="61"/>
                    <a:pt x="189123" y="153"/>
                  </a:cubicBezTo>
                  <a:cubicBezTo>
                    <a:pt x="189093" y="274"/>
                    <a:pt x="189184" y="396"/>
                    <a:pt x="189336" y="396"/>
                  </a:cubicBezTo>
                  <a:close/>
                  <a:moveTo>
                    <a:pt x="188150" y="396"/>
                  </a:moveTo>
                  <a:cubicBezTo>
                    <a:pt x="188242" y="396"/>
                    <a:pt x="188302" y="335"/>
                    <a:pt x="188333" y="274"/>
                  </a:cubicBezTo>
                  <a:cubicBezTo>
                    <a:pt x="188363" y="153"/>
                    <a:pt x="188272" y="1"/>
                    <a:pt x="188150" y="1"/>
                  </a:cubicBezTo>
                  <a:lnTo>
                    <a:pt x="187755" y="1"/>
                  </a:lnTo>
                  <a:cubicBezTo>
                    <a:pt x="187664" y="1"/>
                    <a:pt x="187603" y="61"/>
                    <a:pt x="187573" y="153"/>
                  </a:cubicBezTo>
                  <a:cubicBezTo>
                    <a:pt x="187512" y="274"/>
                    <a:pt x="187634" y="396"/>
                    <a:pt x="187755" y="396"/>
                  </a:cubicBezTo>
                  <a:close/>
                  <a:moveTo>
                    <a:pt x="186570" y="396"/>
                  </a:moveTo>
                  <a:cubicBezTo>
                    <a:pt x="186661" y="396"/>
                    <a:pt x="186722" y="335"/>
                    <a:pt x="186752" y="274"/>
                  </a:cubicBezTo>
                  <a:cubicBezTo>
                    <a:pt x="186813" y="153"/>
                    <a:pt x="186691" y="1"/>
                    <a:pt x="186570" y="1"/>
                  </a:cubicBezTo>
                  <a:lnTo>
                    <a:pt x="186175" y="1"/>
                  </a:lnTo>
                  <a:cubicBezTo>
                    <a:pt x="186083" y="1"/>
                    <a:pt x="186023" y="61"/>
                    <a:pt x="185992" y="153"/>
                  </a:cubicBezTo>
                  <a:cubicBezTo>
                    <a:pt x="185962" y="274"/>
                    <a:pt x="186053" y="396"/>
                    <a:pt x="186175" y="396"/>
                  </a:cubicBezTo>
                  <a:close/>
                  <a:moveTo>
                    <a:pt x="184989" y="396"/>
                  </a:moveTo>
                  <a:cubicBezTo>
                    <a:pt x="185080" y="396"/>
                    <a:pt x="185172" y="335"/>
                    <a:pt x="185172" y="274"/>
                  </a:cubicBezTo>
                  <a:cubicBezTo>
                    <a:pt x="185232" y="153"/>
                    <a:pt x="185141" y="1"/>
                    <a:pt x="184989" y="1"/>
                  </a:cubicBezTo>
                  <a:lnTo>
                    <a:pt x="184594" y="1"/>
                  </a:lnTo>
                  <a:cubicBezTo>
                    <a:pt x="184533" y="1"/>
                    <a:pt x="184442" y="61"/>
                    <a:pt x="184412" y="153"/>
                  </a:cubicBezTo>
                  <a:cubicBezTo>
                    <a:pt x="184381" y="274"/>
                    <a:pt x="184473" y="396"/>
                    <a:pt x="184594" y="396"/>
                  </a:cubicBezTo>
                  <a:close/>
                  <a:moveTo>
                    <a:pt x="183439" y="396"/>
                  </a:moveTo>
                  <a:cubicBezTo>
                    <a:pt x="183500" y="396"/>
                    <a:pt x="183591" y="335"/>
                    <a:pt x="183621" y="274"/>
                  </a:cubicBezTo>
                  <a:cubicBezTo>
                    <a:pt x="183652" y="153"/>
                    <a:pt x="183561" y="1"/>
                    <a:pt x="183439" y="1"/>
                  </a:cubicBezTo>
                  <a:lnTo>
                    <a:pt x="183044" y="1"/>
                  </a:lnTo>
                  <a:cubicBezTo>
                    <a:pt x="182953" y="1"/>
                    <a:pt x="182862" y="61"/>
                    <a:pt x="182831" y="153"/>
                  </a:cubicBezTo>
                  <a:cubicBezTo>
                    <a:pt x="182801" y="274"/>
                    <a:pt x="182892" y="396"/>
                    <a:pt x="183044" y="396"/>
                  </a:cubicBezTo>
                  <a:close/>
                  <a:moveTo>
                    <a:pt x="181858" y="396"/>
                  </a:moveTo>
                  <a:cubicBezTo>
                    <a:pt x="181950" y="396"/>
                    <a:pt x="182010" y="335"/>
                    <a:pt x="182041" y="274"/>
                  </a:cubicBezTo>
                  <a:cubicBezTo>
                    <a:pt x="182071" y="153"/>
                    <a:pt x="181980" y="1"/>
                    <a:pt x="181858" y="1"/>
                  </a:cubicBezTo>
                  <a:lnTo>
                    <a:pt x="181463" y="1"/>
                  </a:lnTo>
                  <a:cubicBezTo>
                    <a:pt x="181372" y="1"/>
                    <a:pt x="181311" y="61"/>
                    <a:pt x="181281" y="153"/>
                  </a:cubicBezTo>
                  <a:cubicBezTo>
                    <a:pt x="181220" y="274"/>
                    <a:pt x="181311" y="396"/>
                    <a:pt x="181463" y="396"/>
                  </a:cubicBezTo>
                  <a:close/>
                  <a:moveTo>
                    <a:pt x="180278" y="396"/>
                  </a:moveTo>
                  <a:cubicBezTo>
                    <a:pt x="180369" y="396"/>
                    <a:pt x="180430" y="335"/>
                    <a:pt x="180460" y="274"/>
                  </a:cubicBezTo>
                  <a:cubicBezTo>
                    <a:pt x="180491" y="153"/>
                    <a:pt x="180399" y="1"/>
                    <a:pt x="180278" y="1"/>
                  </a:cubicBezTo>
                  <a:lnTo>
                    <a:pt x="179883" y="1"/>
                  </a:lnTo>
                  <a:cubicBezTo>
                    <a:pt x="179792" y="1"/>
                    <a:pt x="179731" y="61"/>
                    <a:pt x="179700" y="153"/>
                  </a:cubicBezTo>
                  <a:cubicBezTo>
                    <a:pt x="179670" y="274"/>
                    <a:pt x="179761" y="396"/>
                    <a:pt x="179883" y="396"/>
                  </a:cubicBezTo>
                  <a:close/>
                  <a:moveTo>
                    <a:pt x="178697" y="396"/>
                  </a:moveTo>
                  <a:cubicBezTo>
                    <a:pt x="178789" y="396"/>
                    <a:pt x="178880" y="335"/>
                    <a:pt x="178880" y="274"/>
                  </a:cubicBezTo>
                  <a:cubicBezTo>
                    <a:pt x="178941" y="153"/>
                    <a:pt x="178849" y="1"/>
                    <a:pt x="178697" y="1"/>
                  </a:cubicBezTo>
                  <a:lnTo>
                    <a:pt x="178302" y="1"/>
                  </a:lnTo>
                  <a:cubicBezTo>
                    <a:pt x="178211" y="1"/>
                    <a:pt x="178150" y="61"/>
                    <a:pt x="178120" y="153"/>
                  </a:cubicBezTo>
                  <a:cubicBezTo>
                    <a:pt x="178089" y="274"/>
                    <a:pt x="178181" y="396"/>
                    <a:pt x="178302" y="396"/>
                  </a:cubicBezTo>
                  <a:close/>
                  <a:moveTo>
                    <a:pt x="177117" y="396"/>
                  </a:moveTo>
                  <a:cubicBezTo>
                    <a:pt x="177208" y="396"/>
                    <a:pt x="177299" y="335"/>
                    <a:pt x="177330" y="274"/>
                  </a:cubicBezTo>
                  <a:cubicBezTo>
                    <a:pt x="177360" y="153"/>
                    <a:pt x="177269" y="1"/>
                    <a:pt x="177117" y="1"/>
                  </a:cubicBezTo>
                  <a:lnTo>
                    <a:pt x="176752" y="1"/>
                  </a:lnTo>
                  <a:cubicBezTo>
                    <a:pt x="176661" y="1"/>
                    <a:pt x="176570" y="61"/>
                    <a:pt x="176539" y="153"/>
                  </a:cubicBezTo>
                  <a:cubicBezTo>
                    <a:pt x="176509" y="274"/>
                    <a:pt x="176600" y="396"/>
                    <a:pt x="176752" y="396"/>
                  </a:cubicBezTo>
                  <a:close/>
                  <a:moveTo>
                    <a:pt x="175567" y="396"/>
                  </a:moveTo>
                  <a:cubicBezTo>
                    <a:pt x="175658" y="396"/>
                    <a:pt x="175719" y="335"/>
                    <a:pt x="175749" y="274"/>
                  </a:cubicBezTo>
                  <a:cubicBezTo>
                    <a:pt x="175779" y="153"/>
                    <a:pt x="175688" y="1"/>
                    <a:pt x="175567" y="1"/>
                  </a:cubicBezTo>
                  <a:lnTo>
                    <a:pt x="175171" y="1"/>
                  </a:lnTo>
                  <a:cubicBezTo>
                    <a:pt x="175080" y="1"/>
                    <a:pt x="174989" y="61"/>
                    <a:pt x="174989" y="153"/>
                  </a:cubicBezTo>
                  <a:cubicBezTo>
                    <a:pt x="174928" y="274"/>
                    <a:pt x="175019" y="396"/>
                    <a:pt x="175171" y="396"/>
                  </a:cubicBezTo>
                  <a:close/>
                  <a:moveTo>
                    <a:pt x="173986" y="396"/>
                  </a:moveTo>
                  <a:cubicBezTo>
                    <a:pt x="174077" y="396"/>
                    <a:pt x="174138" y="335"/>
                    <a:pt x="174168" y="274"/>
                  </a:cubicBezTo>
                  <a:cubicBezTo>
                    <a:pt x="174199" y="153"/>
                    <a:pt x="174108" y="1"/>
                    <a:pt x="173986" y="1"/>
                  </a:cubicBezTo>
                  <a:lnTo>
                    <a:pt x="173591" y="1"/>
                  </a:lnTo>
                  <a:cubicBezTo>
                    <a:pt x="173500" y="1"/>
                    <a:pt x="173439" y="61"/>
                    <a:pt x="173408" y="153"/>
                  </a:cubicBezTo>
                  <a:cubicBezTo>
                    <a:pt x="173378" y="274"/>
                    <a:pt x="173469" y="396"/>
                    <a:pt x="173591" y="396"/>
                  </a:cubicBezTo>
                  <a:close/>
                  <a:moveTo>
                    <a:pt x="172405" y="396"/>
                  </a:moveTo>
                  <a:cubicBezTo>
                    <a:pt x="172497" y="396"/>
                    <a:pt x="172588" y="335"/>
                    <a:pt x="172588" y="274"/>
                  </a:cubicBezTo>
                  <a:cubicBezTo>
                    <a:pt x="172649" y="153"/>
                    <a:pt x="172557" y="1"/>
                    <a:pt x="172405" y="1"/>
                  </a:cubicBezTo>
                  <a:lnTo>
                    <a:pt x="172010" y="1"/>
                  </a:lnTo>
                  <a:cubicBezTo>
                    <a:pt x="171919" y="1"/>
                    <a:pt x="171858" y="61"/>
                    <a:pt x="171828" y="153"/>
                  </a:cubicBezTo>
                  <a:cubicBezTo>
                    <a:pt x="171798" y="274"/>
                    <a:pt x="171889" y="396"/>
                    <a:pt x="172010" y="396"/>
                  </a:cubicBezTo>
                  <a:close/>
                  <a:moveTo>
                    <a:pt x="170825" y="396"/>
                  </a:moveTo>
                  <a:cubicBezTo>
                    <a:pt x="170916" y="396"/>
                    <a:pt x="171007" y="335"/>
                    <a:pt x="171038" y="274"/>
                  </a:cubicBezTo>
                  <a:cubicBezTo>
                    <a:pt x="171068" y="153"/>
                    <a:pt x="170977" y="1"/>
                    <a:pt x="170825" y="1"/>
                  </a:cubicBezTo>
                  <a:lnTo>
                    <a:pt x="170460" y="1"/>
                  </a:lnTo>
                  <a:cubicBezTo>
                    <a:pt x="170369" y="1"/>
                    <a:pt x="170278" y="61"/>
                    <a:pt x="170247" y="153"/>
                  </a:cubicBezTo>
                  <a:cubicBezTo>
                    <a:pt x="170217" y="274"/>
                    <a:pt x="170308" y="396"/>
                    <a:pt x="170460" y="396"/>
                  </a:cubicBezTo>
                  <a:close/>
                  <a:moveTo>
                    <a:pt x="169275" y="396"/>
                  </a:moveTo>
                  <a:cubicBezTo>
                    <a:pt x="169335" y="396"/>
                    <a:pt x="169427" y="335"/>
                    <a:pt x="169457" y="274"/>
                  </a:cubicBezTo>
                  <a:cubicBezTo>
                    <a:pt x="169487" y="153"/>
                    <a:pt x="169396" y="1"/>
                    <a:pt x="169275" y="1"/>
                  </a:cubicBezTo>
                  <a:lnTo>
                    <a:pt x="168880" y="1"/>
                  </a:lnTo>
                  <a:cubicBezTo>
                    <a:pt x="168788" y="1"/>
                    <a:pt x="168697" y="61"/>
                    <a:pt x="168697" y="153"/>
                  </a:cubicBezTo>
                  <a:cubicBezTo>
                    <a:pt x="168636" y="274"/>
                    <a:pt x="168728" y="396"/>
                    <a:pt x="168880" y="396"/>
                  </a:cubicBezTo>
                  <a:close/>
                  <a:moveTo>
                    <a:pt x="167694" y="396"/>
                  </a:moveTo>
                  <a:cubicBezTo>
                    <a:pt x="167785" y="396"/>
                    <a:pt x="167846" y="335"/>
                    <a:pt x="167876" y="274"/>
                  </a:cubicBezTo>
                  <a:cubicBezTo>
                    <a:pt x="167907" y="153"/>
                    <a:pt x="167816" y="1"/>
                    <a:pt x="167694" y="1"/>
                  </a:cubicBezTo>
                  <a:lnTo>
                    <a:pt x="167299" y="1"/>
                  </a:lnTo>
                  <a:cubicBezTo>
                    <a:pt x="167208" y="1"/>
                    <a:pt x="167147" y="61"/>
                    <a:pt x="167117" y="153"/>
                  </a:cubicBezTo>
                  <a:cubicBezTo>
                    <a:pt x="167056" y="274"/>
                    <a:pt x="167177" y="396"/>
                    <a:pt x="167299" y="396"/>
                  </a:cubicBezTo>
                  <a:close/>
                  <a:moveTo>
                    <a:pt x="166114" y="396"/>
                  </a:moveTo>
                  <a:cubicBezTo>
                    <a:pt x="166205" y="396"/>
                    <a:pt x="166265" y="335"/>
                    <a:pt x="166296" y="274"/>
                  </a:cubicBezTo>
                  <a:cubicBezTo>
                    <a:pt x="166357" y="153"/>
                    <a:pt x="166265" y="1"/>
                    <a:pt x="166114" y="1"/>
                  </a:cubicBezTo>
                  <a:lnTo>
                    <a:pt x="165718" y="1"/>
                  </a:lnTo>
                  <a:cubicBezTo>
                    <a:pt x="165627" y="1"/>
                    <a:pt x="165566" y="61"/>
                    <a:pt x="165536" y="153"/>
                  </a:cubicBezTo>
                  <a:cubicBezTo>
                    <a:pt x="165506" y="274"/>
                    <a:pt x="165597" y="396"/>
                    <a:pt x="165718" y="396"/>
                  </a:cubicBezTo>
                  <a:close/>
                  <a:moveTo>
                    <a:pt x="164533" y="396"/>
                  </a:moveTo>
                  <a:cubicBezTo>
                    <a:pt x="164624" y="396"/>
                    <a:pt x="164715" y="335"/>
                    <a:pt x="164746" y="274"/>
                  </a:cubicBezTo>
                  <a:cubicBezTo>
                    <a:pt x="164776" y="153"/>
                    <a:pt x="164685" y="1"/>
                    <a:pt x="164533" y="1"/>
                  </a:cubicBezTo>
                  <a:lnTo>
                    <a:pt x="164138" y="1"/>
                  </a:lnTo>
                  <a:cubicBezTo>
                    <a:pt x="164077" y="1"/>
                    <a:pt x="163986" y="61"/>
                    <a:pt x="163955" y="153"/>
                  </a:cubicBezTo>
                  <a:cubicBezTo>
                    <a:pt x="163925" y="274"/>
                    <a:pt x="164016" y="396"/>
                    <a:pt x="164138" y="396"/>
                  </a:cubicBezTo>
                  <a:close/>
                  <a:moveTo>
                    <a:pt x="162983" y="396"/>
                  </a:moveTo>
                  <a:cubicBezTo>
                    <a:pt x="163044" y="396"/>
                    <a:pt x="163135" y="335"/>
                    <a:pt x="163165" y="274"/>
                  </a:cubicBezTo>
                  <a:cubicBezTo>
                    <a:pt x="163196" y="153"/>
                    <a:pt x="163104" y="1"/>
                    <a:pt x="162983" y="1"/>
                  </a:cubicBezTo>
                  <a:lnTo>
                    <a:pt x="162588" y="1"/>
                  </a:lnTo>
                  <a:cubicBezTo>
                    <a:pt x="162496" y="1"/>
                    <a:pt x="162405" y="61"/>
                    <a:pt x="162405" y="153"/>
                  </a:cubicBezTo>
                  <a:cubicBezTo>
                    <a:pt x="162344" y="274"/>
                    <a:pt x="162436" y="396"/>
                    <a:pt x="162588" y="396"/>
                  </a:cubicBezTo>
                  <a:close/>
                  <a:moveTo>
                    <a:pt x="161402" y="396"/>
                  </a:moveTo>
                  <a:cubicBezTo>
                    <a:pt x="161493" y="396"/>
                    <a:pt x="161554" y="335"/>
                    <a:pt x="161585" y="274"/>
                  </a:cubicBezTo>
                  <a:cubicBezTo>
                    <a:pt x="161615" y="153"/>
                    <a:pt x="161524" y="1"/>
                    <a:pt x="161402" y="1"/>
                  </a:cubicBezTo>
                  <a:lnTo>
                    <a:pt x="161007" y="1"/>
                  </a:lnTo>
                  <a:cubicBezTo>
                    <a:pt x="160916" y="1"/>
                    <a:pt x="160855" y="61"/>
                    <a:pt x="160825" y="153"/>
                  </a:cubicBezTo>
                  <a:cubicBezTo>
                    <a:pt x="160764" y="274"/>
                    <a:pt x="160885" y="396"/>
                    <a:pt x="161007" y="396"/>
                  </a:cubicBezTo>
                  <a:close/>
                  <a:moveTo>
                    <a:pt x="159822" y="396"/>
                  </a:moveTo>
                  <a:cubicBezTo>
                    <a:pt x="159913" y="396"/>
                    <a:pt x="159974" y="335"/>
                    <a:pt x="160004" y="274"/>
                  </a:cubicBezTo>
                  <a:cubicBezTo>
                    <a:pt x="160065" y="153"/>
                    <a:pt x="159943" y="1"/>
                    <a:pt x="159822" y="1"/>
                  </a:cubicBezTo>
                  <a:lnTo>
                    <a:pt x="159426" y="1"/>
                  </a:lnTo>
                  <a:cubicBezTo>
                    <a:pt x="159335" y="1"/>
                    <a:pt x="159274" y="61"/>
                    <a:pt x="159244" y="153"/>
                  </a:cubicBezTo>
                  <a:cubicBezTo>
                    <a:pt x="159214" y="274"/>
                    <a:pt x="159305" y="396"/>
                    <a:pt x="159426" y="396"/>
                  </a:cubicBezTo>
                  <a:close/>
                  <a:moveTo>
                    <a:pt x="158241" y="396"/>
                  </a:moveTo>
                  <a:cubicBezTo>
                    <a:pt x="158332" y="396"/>
                    <a:pt x="158423" y="335"/>
                    <a:pt x="158454" y="274"/>
                  </a:cubicBezTo>
                  <a:cubicBezTo>
                    <a:pt x="158484" y="153"/>
                    <a:pt x="158393" y="1"/>
                    <a:pt x="158241" y="1"/>
                  </a:cubicBezTo>
                  <a:lnTo>
                    <a:pt x="157846" y="1"/>
                  </a:lnTo>
                  <a:cubicBezTo>
                    <a:pt x="157785" y="1"/>
                    <a:pt x="157694" y="61"/>
                    <a:pt x="157664" y="153"/>
                  </a:cubicBezTo>
                  <a:cubicBezTo>
                    <a:pt x="157633" y="274"/>
                    <a:pt x="157724" y="396"/>
                    <a:pt x="157846" y="396"/>
                  </a:cubicBezTo>
                  <a:close/>
                  <a:moveTo>
                    <a:pt x="156691" y="396"/>
                  </a:moveTo>
                  <a:cubicBezTo>
                    <a:pt x="156752" y="396"/>
                    <a:pt x="156843" y="335"/>
                    <a:pt x="156873" y="274"/>
                  </a:cubicBezTo>
                  <a:cubicBezTo>
                    <a:pt x="156904" y="153"/>
                    <a:pt x="156812" y="1"/>
                    <a:pt x="156691" y="1"/>
                  </a:cubicBezTo>
                  <a:lnTo>
                    <a:pt x="156296" y="1"/>
                  </a:lnTo>
                  <a:cubicBezTo>
                    <a:pt x="156205" y="1"/>
                    <a:pt x="156113" y="61"/>
                    <a:pt x="156083" y="153"/>
                  </a:cubicBezTo>
                  <a:cubicBezTo>
                    <a:pt x="156053" y="274"/>
                    <a:pt x="156144" y="396"/>
                    <a:pt x="156296" y="396"/>
                  </a:cubicBezTo>
                  <a:close/>
                  <a:moveTo>
                    <a:pt x="155110" y="396"/>
                  </a:moveTo>
                  <a:cubicBezTo>
                    <a:pt x="155201" y="396"/>
                    <a:pt x="155262" y="335"/>
                    <a:pt x="155293" y="274"/>
                  </a:cubicBezTo>
                  <a:cubicBezTo>
                    <a:pt x="155323" y="153"/>
                    <a:pt x="155232" y="1"/>
                    <a:pt x="155110" y="1"/>
                  </a:cubicBezTo>
                  <a:lnTo>
                    <a:pt x="154715" y="1"/>
                  </a:lnTo>
                  <a:cubicBezTo>
                    <a:pt x="154624" y="1"/>
                    <a:pt x="154563" y="61"/>
                    <a:pt x="154533" y="153"/>
                  </a:cubicBezTo>
                  <a:cubicBezTo>
                    <a:pt x="154472" y="274"/>
                    <a:pt x="154594" y="396"/>
                    <a:pt x="154715" y="396"/>
                  </a:cubicBezTo>
                  <a:close/>
                  <a:moveTo>
                    <a:pt x="153530" y="396"/>
                  </a:moveTo>
                  <a:cubicBezTo>
                    <a:pt x="153621" y="396"/>
                    <a:pt x="153682" y="335"/>
                    <a:pt x="153712" y="274"/>
                  </a:cubicBezTo>
                  <a:cubicBezTo>
                    <a:pt x="153773" y="153"/>
                    <a:pt x="153651" y="1"/>
                    <a:pt x="153530" y="1"/>
                  </a:cubicBezTo>
                  <a:lnTo>
                    <a:pt x="153135" y="1"/>
                  </a:lnTo>
                  <a:cubicBezTo>
                    <a:pt x="153043" y="1"/>
                    <a:pt x="152983" y="61"/>
                    <a:pt x="152952" y="153"/>
                  </a:cubicBezTo>
                  <a:cubicBezTo>
                    <a:pt x="152922" y="274"/>
                    <a:pt x="153013" y="396"/>
                    <a:pt x="153135" y="396"/>
                  </a:cubicBezTo>
                  <a:close/>
                  <a:moveTo>
                    <a:pt x="151949" y="396"/>
                  </a:moveTo>
                  <a:cubicBezTo>
                    <a:pt x="152040" y="396"/>
                    <a:pt x="152131" y="335"/>
                    <a:pt x="152131" y="274"/>
                  </a:cubicBezTo>
                  <a:cubicBezTo>
                    <a:pt x="152192" y="153"/>
                    <a:pt x="152101" y="1"/>
                    <a:pt x="151949" y="1"/>
                  </a:cubicBezTo>
                  <a:lnTo>
                    <a:pt x="151554" y="1"/>
                  </a:lnTo>
                  <a:cubicBezTo>
                    <a:pt x="151493" y="1"/>
                    <a:pt x="151402" y="61"/>
                    <a:pt x="151372" y="153"/>
                  </a:cubicBezTo>
                  <a:cubicBezTo>
                    <a:pt x="151341" y="274"/>
                    <a:pt x="151432" y="396"/>
                    <a:pt x="151554" y="396"/>
                  </a:cubicBezTo>
                  <a:close/>
                  <a:moveTo>
                    <a:pt x="150399" y="396"/>
                  </a:moveTo>
                  <a:cubicBezTo>
                    <a:pt x="150460" y="396"/>
                    <a:pt x="150551" y="335"/>
                    <a:pt x="150581" y="274"/>
                  </a:cubicBezTo>
                  <a:cubicBezTo>
                    <a:pt x="150612" y="153"/>
                    <a:pt x="150521" y="1"/>
                    <a:pt x="150399" y="1"/>
                  </a:cubicBezTo>
                  <a:lnTo>
                    <a:pt x="150004" y="1"/>
                  </a:lnTo>
                  <a:cubicBezTo>
                    <a:pt x="149913" y="1"/>
                    <a:pt x="149821" y="61"/>
                    <a:pt x="149791" y="153"/>
                  </a:cubicBezTo>
                  <a:cubicBezTo>
                    <a:pt x="149761" y="274"/>
                    <a:pt x="149852" y="396"/>
                    <a:pt x="150004" y="396"/>
                  </a:cubicBezTo>
                  <a:close/>
                  <a:moveTo>
                    <a:pt x="148818" y="396"/>
                  </a:moveTo>
                  <a:cubicBezTo>
                    <a:pt x="148910" y="396"/>
                    <a:pt x="148970" y="335"/>
                    <a:pt x="149001" y="274"/>
                  </a:cubicBezTo>
                  <a:cubicBezTo>
                    <a:pt x="149031" y="153"/>
                    <a:pt x="148940" y="1"/>
                    <a:pt x="148818" y="1"/>
                  </a:cubicBezTo>
                  <a:lnTo>
                    <a:pt x="148423" y="1"/>
                  </a:lnTo>
                  <a:cubicBezTo>
                    <a:pt x="148332" y="1"/>
                    <a:pt x="148271" y="61"/>
                    <a:pt x="148241" y="153"/>
                  </a:cubicBezTo>
                  <a:cubicBezTo>
                    <a:pt x="148180" y="274"/>
                    <a:pt x="148271" y="396"/>
                    <a:pt x="148423" y="396"/>
                  </a:cubicBezTo>
                  <a:close/>
                  <a:moveTo>
                    <a:pt x="147238" y="396"/>
                  </a:moveTo>
                  <a:cubicBezTo>
                    <a:pt x="147329" y="396"/>
                    <a:pt x="147390" y="335"/>
                    <a:pt x="147420" y="274"/>
                  </a:cubicBezTo>
                  <a:cubicBezTo>
                    <a:pt x="147481" y="153"/>
                    <a:pt x="147359" y="1"/>
                    <a:pt x="147238" y="1"/>
                  </a:cubicBezTo>
                  <a:lnTo>
                    <a:pt x="146843" y="1"/>
                  </a:lnTo>
                  <a:cubicBezTo>
                    <a:pt x="146751" y="1"/>
                    <a:pt x="146691" y="61"/>
                    <a:pt x="146660" y="153"/>
                  </a:cubicBezTo>
                  <a:cubicBezTo>
                    <a:pt x="146630" y="274"/>
                    <a:pt x="146721" y="396"/>
                    <a:pt x="146843" y="396"/>
                  </a:cubicBezTo>
                  <a:close/>
                  <a:moveTo>
                    <a:pt x="145657" y="396"/>
                  </a:moveTo>
                  <a:cubicBezTo>
                    <a:pt x="145748" y="396"/>
                    <a:pt x="145840" y="335"/>
                    <a:pt x="145840" y="274"/>
                  </a:cubicBezTo>
                  <a:cubicBezTo>
                    <a:pt x="145900" y="153"/>
                    <a:pt x="145809" y="1"/>
                    <a:pt x="145657" y="1"/>
                  </a:cubicBezTo>
                  <a:lnTo>
                    <a:pt x="145262" y="1"/>
                  </a:lnTo>
                  <a:cubicBezTo>
                    <a:pt x="145201" y="1"/>
                    <a:pt x="145110" y="61"/>
                    <a:pt x="145080" y="153"/>
                  </a:cubicBezTo>
                  <a:cubicBezTo>
                    <a:pt x="145049" y="274"/>
                    <a:pt x="145140" y="396"/>
                    <a:pt x="145262" y="396"/>
                  </a:cubicBezTo>
                  <a:close/>
                  <a:moveTo>
                    <a:pt x="144107" y="396"/>
                  </a:moveTo>
                  <a:cubicBezTo>
                    <a:pt x="144168" y="396"/>
                    <a:pt x="144259" y="335"/>
                    <a:pt x="144289" y="274"/>
                  </a:cubicBezTo>
                  <a:cubicBezTo>
                    <a:pt x="144320" y="153"/>
                    <a:pt x="144229" y="1"/>
                    <a:pt x="144107" y="1"/>
                  </a:cubicBezTo>
                  <a:lnTo>
                    <a:pt x="143712" y="1"/>
                  </a:lnTo>
                  <a:cubicBezTo>
                    <a:pt x="143621" y="1"/>
                    <a:pt x="143530" y="61"/>
                    <a:pt x="143499" y="153"/>
                  </a:cubicBezTo>
                  <a:cubicBezTo>
                    <a:pt x="143469" y="274"/>
                    <a:pt x="143560" y="396"/>
                    <a:pt x="143712" y="396"/>
                  </a:cubicBezTo>
                  <a:close/>
                  <a:moveTo>
                    <a:pt x="142526" y="396"/>
                  </a:moveTo>
                  <a:cubicBezTo>
                    <a:pt x="142618" y="396"/>
                    <a:pt x="142678" y="335"/>
                    <a:pt x="142709" y="274"/>
                  </a:cubicBezTo>
                  <a:cubicBezTo>
                    <a:pt x="142739" y="153"/>
                    <a:pt x="142648" y="1"/>
                    <a:pt x="142526" y="1"/>
                  </a:cubicBezTo>
                  <a:lnTo>
                    <a:pt x="142131" y="1"/>
                  </a:lnTo>
                  <a:cubicBezTo>
                    <a:pt x="142040" y="1"/>
                    <a:pt x="141979" y="61"/>
                    <a:pt x="141949" y="153"/>
                  </a:cubicBezTo>
                  <a:cubicBezTo>
                    <a:pt x="141888" y="274"/>
                    <a:pt x="141979" y="396"/>
                    <a:pt x="142131" y="396"/>
                  </a:cubicBezTo>
                  <a:close/>
                  <a:moveTo>
                    <a:pt x="140946" y="396"/>
                  </a:moveTo>
                  <a:cubicBezTo>
                    <a:pt x="141037" y="396"/>
                    <a:pt x="141098" y="335"/>
                    <a:pt x="141128" y="274"/>
                  </a:cubicBezTo>
                  <a:cubicBezTo>
                    <a:pt x="141189" y="153"/>
                    <a:pt x="141067" y="1"/>
                    <a:pt x="140946" y="1"/>
                  </a:cubicBezTo>
                  <a:lnTo>
                    <a:pt x="140551" y="1"/>
                  </a:lnTo>
                  <a:cubicBezTo>
                    <a:pt x="140460" y="1"/>
                    <a:pt x="140399" y="61"/>
                    <a:pt x="140368" y="153"/>
                  </a:cubicBezTo>
                  <a:cubicBezTo>
                    <a:pt x="140338" y="274"/>
                    <a:pt x="140429" y="396"/>
                    <a:pt x="140551" y="396"/>
                  </a:cubicBezTo>
                  <a:close/>
                  <a:moveTo>
                    <a:pt x="139365" y="396"/>
                  </a:moveTo>
                  <a:cubicBezTo>
                    <a:pt x="139456" y="396"/>
                    <a:pt x="139548" y="335"/>
                    <a:pt x="139548" y="274"/>
                  </a:cubicBezTo>
                  <a:cubicBezTo>
                    <a:pt x="139608" y="153"/>
                    <a:pt x="139517" y="1"/>
                    <a:pt x="139365" y="1"/>
                  </a:cubicBezTo>
                  <a:lnTo>
                    <a:pt x="138970" y="1"/>
                  </a:lnTo>
                  <a:cubicBezTo>
                    <a:pt x="138879" y="1"/>
                    <a:pt x="138818" y="61"/>
                    <a:pt x="138788" y="153"/>
                  </a:cubicBezTo>
                  <a:cubicBezTo>
                    <a:pt x="138757" y="274"/>
                    <a:pt x="138849" y="396"/>
                    <a:pt x="138970" y="396"/>
                  </a:cubicBezTo>
                  <a:close/>
                  <a:moveTo>
                    <a:pt x="137785" y="396"/>
                  </a:moveTo>
                  <a:cubicBezTo>
                    <a:pt x="137876" y="396"/>
                    <a:pt x="137967" y="335"/>
                    <a:pt x="137997" y="274"/>
                  </a:cubicBezTo>
                  <a:cubicBezTo>
                    <a:pt x="138028" y="153"/>
                    <a:pt x="137937" y="1"/>
                    <a:pt x="137785" y="1"/>
                  </a:cubicBezTo>
                  <a:lnTo>
                    <a:pt x="137420" y="1"/>
                  </a:lnTo>
                  <a:cubicBezTo>
                    <a:pt x="137329" y="1"/>
                    <a:pt x="137238" y="61"/>
                    <a:pt x="137207" y="153"/>
                  </a:cubicBezTo>
                  <a:cubicBezTo>
                    <a:pt x="137177" y="274"/>
                    <a:pt x="137268" y="396"/>
                    <a:pt x="137420" y="396"/>
                  </a:cubicBezTo>
                  <a:close/>
                  <a:moveTo>
                    <a:pt x="136235" y="396"/>
                  </a:moveTo>
                  <a:cubicBezTo>
                    <a:pt x="136326" y="396"/>
                    <a:pt x="136387" y="335"/>
                    <a:pt x="136417" y="274"/>
                  </a:cubicBezTo>
                  <a:cubicBezTo>
                    <a:pt x="136447" y="153"/>
                    <a:pt x="136356" y="1"/>
                    <a:pt x="136235" y="1"/>
                  </a:cubicBezTo>
                  <a:lnTo>
                    <a:pt x="135839" y="1"/>
                  </a:lnTo>
                  <a:cubicBezTo>
                    <a:pt x="135748" y="1"/>
                    <a:pt x="135657" y="61"/>
                    <a:pt x="135657" y="153"/>
                  </a:cubicBezTo>
                  <a:cubicBezTo>
                    <a:pt x="135596" y="274"/>
                    <a:pt x="135687" y="396"/>
                    <a:pt x="135839" y="396"/>
                  </a:cubicBezTo>
                  <a:close/>
                  <a:moveTo>
                    <a:pt x="134654" y="396"/>
                  </a:moveTo>
                  <a:cubicBezTo>
                    <a:pt x="134745" y="396"/>
                    <a:pt x="134806" y="335"/>
                    <a:pt x="134836" y="274"/>
                  </a:cubicBezTo>
                  <a:cubicBezTo>
                    <a:pt x="134867" y="153"/>
                    <a:pt x="134776" y="1"/>
                    <a:pt x="134654" y="1"/>
                  </a:cubicBezTo>
                  <a:lnTo>
                    <a:pt x="134259" y="1"/>
                  </a:lnTo>
                  <a:cubicBezTo>
                    <a:pt x="134168" y="1"/>
                    <a:pt x="134107" y="61"/>
                    <a:pt x="134076" y="153"/>
                  </a:cubicBezTo>
                  <a:cubicBezTo>
                    <a:pt x="134046" y="274"/>
                    <a:pt x="134137" y="396"/>
                    <a:pt x="134259" y="396"/>
                  </a:cubicBezTo>
                  <a:close/>
                  <a:moveTo>
                    <a:pt x="133073" y="396"/>
                  </a:moveTo>
                  <a:cubicBezTo>
                    <a:pt x="133165" y="396"/>
                    <a:pt x="133256" y="335"/>
                    <a:pt x="133256" y="274"/>
                  </a:cubicBezTo>
                  <a:cubicBezTo>
                    <a:pt x="133317" y="153"/>
                    <a:pt x="133225" y="1"/>
                    <a:pt x="133073" y="1"/>
                  </a:cubicBezTo>
                  <a:lnTo>
                    <a:pt x="132678" y="1"/>
                  </a:lnTo>
                  <a:cubicBezTo>
                    <a:pt x="132587" y="1"/>
                    <a:pt x="132526" y="61"/>
                    <a:pt x="132496" y="153"/>
                  </a:cubicBezTo>
                  <a:cubicBezTo>
                    <a:pt x="132465" y="274"/>
                    <a:pt x="132557" y="396"/>
                    <a:pt x="132678" y="396"/>
                  </a:cubicBezTo>
                  <a:close/>
                  <a:moveTo>
                    <a:pt x="131493" y="396"/>
                  </a:moveTo>
                  <a:cubicBezTo>
                    <a:pt x="131584" y="396"/>
                    <a:pt x="131675" y="335"/>
                    <a:pt x="131706" y="274"/>
                  </a:cubicBezTo>
                  <a:cubicBezTo>
                    <a:pt x="131736" y="153"/>
                    <a:pt x="131645" y="1"/>
                    <a:pt x="131493" y="1"/>
                  </a:cubicBezTo>
                  <a:lnTo>
                    <a:pt x="131128" y="1"/>
                  </a:lnTo>
                  <a:lnTo>
                    <a:pt x="130733" y="1"/>
                  </a:lnTo>
                  <a:cubicBezTo>
                    <a:pt x="130642" y="1"/>
                    <a:pt x="130551" y="61"/>
                    <a:pt x="130520" y="153"/>
                  </a:cubicBezTo>
                  <a:cubicBezTo>
                    <a:pt x="130490" y="274"/>
                    <a:pt x="130581" y="396"/>
                    <a:pt x="130733" y="396"/>
                  </a:cubicBezTo>
                  <a:lnTo>
                    <a:pt x="131128" y="396"/>
                  </a:lnTo>
                  <a:close/>
                  <a:moveTo>
                    <a:pt x="261860" y="82129"/>
                  </a:moveTo>
                  <a:cubicBezTo>
                    <a:pt x="261860" y="82221"/>
                    <a:pt x="261890" y="82312"/>
                    <a:pt x="261982" y="82312"/>
                  </a:cubicBezTo>
                  <a:cubicBezTo>
                    <a:pt x="262103" y="82373"/>
                    <a:pt x="262225" y="82281"/>
                    <a:pt x="262225" y="82129"/>
                  </a:cubicBezTo>
                  <a:lnTo>
                    <a:pt x="262225" y="81734"/>
                  </a:lnTo>
                  <a:cubicBezTo>
                    <a:pt x="262225" y="81673"/>
                    <a:pt x="262194" y="81582"/>
                    <a:pt x="262103" y="81552"/>
                  </a:cubicBezTo>
                  <a:cubicBezTo>
                    <a:pt x="261982" y="81521"/>
                    <a:pt x="261860" y="81613"/>
                    <a:pt x="261860" y="81734"/>
                  </a:cubicBezTo>
                  <a:close/>
                  <a:moveTo>
                    <a:pt x="261860" y="80579"/>
                  </a:moveTo>
                  <a:cubicBezTo>
                    <a:pt x="261860" y="80640"/>
                    <a:pt x="261890" y="80731"/>
                    <a:pt x="261982" y="80762"/>
                  </a:cubicBezTo>
                  <a:cubicBezTo>
                    <a:pt x="262103" y="80792"/>
                    <a:pt x="262225" y="80701"/>
                    <a:pt x="262225" y="80579"/>
                  </a:cubicBezTo>
                  <a:lnTo>
                    <a:pt x="262225" y="80184"/>
                  </a:lnTo>
                  <a:cubicBezTo>
                    <a:pt x="262225" y="80093"/>
                    <a:pt x="262194" y="80002"/>
                    <a:pt x="262103" y="80002"/>
                  </a:cubicBezTo>
                  <a:cubicBezTo>
                    <a:pt x="261982" y="79941"/>
                    <a:pt x="261860" y="80032"/>
                    <a:pt x="261860" y="80184"/>
                  </a:cubicBezTo>
                  <a:close/>
                  <a:moveTo>
                    <a:pt x="261860" y="78999"/>
                  </a:moveTo>
                  <a:cubicBezTo>
                    <a:pt x="261860" y="79090"/>
                    <a:pt x="261890" y="79151"/>
                    <a:pt x="261982" y="79181"/>
                  </a:cubicBezTo>
                  <a:cubicBezTo>
                    <a:pt x="262103" y="79211"/>
                    <a:pt x="262225" y="79120"/>
                    <a:pt x="262225" y="78999"/>
                  </a:cubicBezTo>
                  <a:lnTo>
                    <a:pt x="262225" y="78604"/>
                  </a:lnTo>
                  <a:cubicBezTo>
                    <a:pt x="262225" y="78512"/>
                    <a:pt x="262194" y="78452"/>
                    <a:pt x="262103" y="78421"/>
                  </a:cubicBezTo>
                  <a:cubicBezTo>
                    <a:pt x="261982" y="78360"/>
                    <a:pt x="261860" y="78482"/>
                    <a:pt x="261860" y="78604"/>
                  </a:cubicBezTo>
                  <a:close/>
                  <a:moveTo>
                    <a:pt x="261860" y="77418"/>
                  </a:moveTo>
                  <a:cubicBezTo>
                    <a:pt x="261860" y="77509"/>
                    <a:pt x="261890" y="77570"/>
                    <a:pt x="261982" y="77600"/>
                  </a:cubicBezTo>
                  <a:cubicBezTo>
                    <a:pt x="262103" y="77661"/>
                    <a:pt x="262225" y="77570"/>
                    <a:pt x="262225" y="77418"/>
                  </a:cubicBezTo>
                  <a:lnTo>
                    <a:pt x="262225" y="77023"/>
                  </a:lnTo>
                  <a:cubicBezTo>
                    <a:pt x="262225" y="76932"/>
                    <a:pt x="262194" y="76871"/>
                    <a:pt x="262103" y="76841"/>
                  </a:cubicBezTo>
                  <a:cubicBezTo>
                    <a:pt x="261982" y="76810"/>
                    <a:pt x="261860" y="76901"/>
                    <a:pt x="261860" y="77023"/>
                  </a:cubicBezTo>
                  <a:close/>
                  <a:moveTo>
                    <a:pt x="261860" y="75838"/>
                  </a:moveTo>
                  <a:cubicBezTo>
                    <a:pt x="261860" y="75929"/>
                    <a:pt x="261890" y="76020"/>
                    <a:pt x="261982" y="76050"/>
                  </a:cubicBezTo>
                  <a:cubicBezTo>
                    <a:pt x="262103" y="76081"/>
                    <a:pt x="262225" y="75989"/>
                    <a:pt x="262225" y="75838"/>
                  </a:cubicBezTo>
                  <a:lnTo>
                    <a:pt x="262225" y="75442"/>
                  </a:lnTo>
                  <a:cubicBezTo>
                    <a:pt x="262225" y="75382"/>
                    <a:pt x="262194" y="75290"/>
                    <a:pt x="262103" y="75260"/>
                  </a:cubicBezTo>
                  <a:cubicBezTo>
                    <a:pt x="261982" y="75230"/>
                    <a:pt x="261860" y="75321"/>
                    <a:pt x="261860" y="75442"/>
                  </a:cubicBezTo>
                  <a:close/>
                  <a:moveTo>
                    <a:pt x="261860" y="74287"/>
                  </a:moveTo>
                  <a:cubicBezTo>
                    <a:pt x="261860" y="74379"/>
                    <a:pt x="261890" y="74439"/>
                    <a:pt x="261982" y="74470"/>
                  </a:cubicBezTo>
                  <a:cubicBezTo>
                    <a:pt x="262103" y="74500"/>
                    <a:pt x="262225" y="74409"/>
                    <a:pt x="262225" y="74287"/>
                  </a:cubicBezTo>
                  <a:lnTo>
                    <a:pt x="262225" y="73892"/>
                  </a:lnTo>
                  <a:cubicBezTo>
                    <a:pt x="262225" y="73801"/>
                    <a:pt x="262194" y="73710"/>
                    <a:pt x="262103" y="73710"/>
                  </a:cubicBezTo>
                  <a:cubicBezTo>
                    <a:pt x="261982" y="73649"/>
                    <a:pt x="261860" y="73740"/>
                    <a:pt x="261860" y="73892"/>
                  </a:cubicBezTo>
                  <a:close/>
                  <a:moveTo>
                    <a:pt x="261860" y="72707"/>
                  </a:moveTo>
                  <a:cubicBezTo>
                    <a:pt x="261860" y="72798"/>
                    <a:pt x="261890" y="72859"/>
                    <a:pt x="261982" y="72889"/>
                  </a:cubicBezTo>
                  <a:cubicBezTo>
                    <a:pt x="262103" y="72920"/>
                    <a:pt x="262225" y="72828"/>
                    <a:pt x="262225" y="72707"/>
                  </a:cubicBezTo>
                  <a:lnTo>
                    <a:pt x="262225" y="72312"/>
                  </a:lnTo>
                  <a:cubicBezTo>
                    <a:pt x="262225" y="72220"/>
                    <a:pt x="262194" y="72160"/>
                    <a:pt x="262103" y="72129"/>
                  </a:cubicBezTo>
                  <a:cubicBezTo>
                    <a:pt x="261982" y="72099"/>
                    <a:pt x="261860" y="72190"/>
                    <a:pt x="261860" y="72312"/>
                  </a:cubicBezTo>
                  <a:close/>
                  <a:moveTo>
                    <a:pt x="261860" y="71126"/>
                  </a:moveTo>
                  <a:cubicBezTo>
                    <a:pt x="261860" y="71217"/>
                    <a:pt x="261890" y="71309"/>
                    <a:pt x="261982" y="71309"/>
                  </a:cubicBezTo>
                  <a:cubicBezTo>
                    <a:pt x="262103" y="71369"/>
                    <a:pt x="262225" y="71278"/>
                    <a:pt x="262225" y="71126"/>
                  </a:cubicBezTo>
                  <a:lnTo>
                    <a:pt x="262225" y="70731"/>
                  </a:lnTo>
                  <a:cubicBezTo>
                    <a:pt x="262225" y="70640"/>
                    <a:pt x="262194" y="70579"/>
                    <a:pt x="262103" y="70549"/>
                  </a:cubicBezTo>
                  <a:cubicBezTo>
                    <a:pt x="261982" y="70518"/>
                    <a:pt x="261860" y="70609"/>
                    <a:pt x="261860" y="70731"/>
                  </a:cubicBezTo>
                  <a:close/>
                  <a:moveTo>
                    <a:pt x="261860" y="69576"/>
                  </a:moveTo>
                  <a:cubicBezTo>
                    <a:pt x="261860" y="69637"/>
                    <a:pt x="261890" y="69728"/>
                    <a:pt x="261982" y="69758"/>
                  </a:cubicBezTo>
                  <a:cubicBezTo>
                    <a:pt x="262103" y="69789"/>
                    <a:pt x="262225" y="69698"/>
                    <a:pt x="262225" y="69576"/>
                  </a:cubicBezTo>
                  <a:lnTo>
                    <a:pt x="262225" y="69181"/>
                  </a:lnTo>
                  <a:cubicBezTo>
                    <a:pt x="262225" y="69090"/>
                    <a:pt x="262194" y="68999"/>
                    <a:pt x="262103" y="68968"/>
                  </a:cubicBezTo>
                  <a:cubicBezTo>
                    <a:pt x="261982" y="68938"/>
                    <a:pt x="261860" y="69029"/>
                    <a:pt x="261860" y="69181"/>
                  </a:cubicBezTo>
                  <a:close/>
                  <a:moveTo>
                    <a:pt x="261860" y="67995"/>
                  </a:moveTo>
                  <a:cubicBezTo>
                    <a:pt x="261860" y="68087"/>
                    <a:pt x="261890" y="68147"/>
                    <a:pt x="261982" y="68178"/>
                  </a:cubicBezTo>
                  <a:cubicBezTo>
                    <a:pt x="262103" y="68208"/>
                    <a:pt x="262225" y="68117"/>
                    <a:pt x="262225" y="67995"/>
                  </a:cubicBezTo>
                  <a:lnTo>
                    <a:pt x="262225" y="67600"/>
                  </a:lnTo>
                  <a:cubicBezTo>
                    <a:pt x="262225" y="67509"/>
                    <a:pt x="262194" y="67448"/>
                    <a:pt x="262103" y="67418"/>
                  </a:cubicBezTo>
                  <a:cubicBezTo>
                    <a:pt x="261982" y="67357"/>
                    <a:pt x="261860" y="67448"/>
                    <a:pt x="261860" y="67600"/>
                  </a:cubicBezTo>
                  <a:close/>
                  <a:moveTo>
                    <a:pt x="261860" y="66415"/>
                  </a:moveTo>
                  <a:cubicBezTo>
                    <a:pt x="261860" y="66506"/>
                    <a:pt x="261890" y="66567"/>
                    <a:pt x="261982" y="66597"/>
                  </a:cubicBezTo>
                  <a:cubicBezTo>
                    <a:pt x="262103" y="66658"/>
                    <a:pt x="262225" y="66536"/>
                    <a:pt x="262225" y="66415"/>
                  </a:cubicBezTo>
                  <a:lnTo>
                    <a:pt x="262225" y="66020"/>
                  </a:lnTo>
                  <a:cubicBezTo>
                    <a:pt x="262225" y="65929"/>
                    <a:pt x="262194" y="65868"/>
                    <a:pt x="262103" y="65837"/>
                  </a:cubicBezTo>
                  <a:cubicBezTo>
                    <a:pt x="261982" y="65807"/>
                    <a:pt x="261860" y="65898"/>
                    <a:pt x="261860" y="66020"/>
                  </a:cubicBezTo>
                  <a:close/>
                  <a:moveTo>
                    <a:pt x="261860" y="64834"/>
                  </a:moveTo>
                  <a:cubicBezTo>
                    <a:pt x="261860" y="64926"/>
                    <a:pt x="261890" y="65017"/>
                    <a:pt x="261982" y="65017"/>
                  </a:cubicBezTo>
                  <a:cubicBezTo>
                    <a:pt x="262103" y="65077"/>
                    <a:pt x="262225" y="64986"/>
                    <a:pt x="262225" y="64834"/>
                  </a:cubicBezTo>
                  <a:lnTo>
                    <a:pt x="262225" y="64439"/>
                  </a:lnTo>
                  <a:cubicBezTo>
                    <a:pt x="262225" y="64378"/>
                    <a:pt x="262194" y="64287"/>
                    <a:pt x="262103" y="64257"/>
                  </a:cubicBezTo>
                  <a:cubicBezTo>
                    <a:pt x="261982" y="64226"/>
                    <a:pt x="261860" y="64318"/>
                    <a:pt x="261860" y="64439"/>
                  </a:cubicBezTo>
                  <a:close/>
                  <a:moveTo>
                    <a:pt x="261860" y="63284"/>
                  </a:moveTo>
                  <a:cubicBezTo>
                    <a:pt x="261860" y="63345"/>
                    <a:pt x="261890" y="63436"/>
                    <a:pt x="261982" y="63467"/>
                  </a:cubicBezTo>
                  <a:cubicBezTo>
                    <a:pt x="262103" y="63497"/>
                    <a:pt x="262225" y="63406"/>
                    <a:pt x="262225" y="63284"/>
                  </a:cubicBezTo>
                  <a:lnTo>
                    <a:pt x="262225" y="62889"/>
                  </a:lnTo>
                  <a:cubicBezTo>
                    <a:pt x="262225" y="62798"/>
                    <a:pt x="262194" y="62707"/>
                    <a:pt x="262103" y="62707"/>
                  </a:cubicBezTo>
                  <a:cubicBezTo>
                    <a:pt x="261982" y="62646"/>
                    <a:pt x="261860" y="62737"/>
                    <a:pt x="261860" y="62889"/>
                  </a:cubicBezTo>
                  <a:close/>
                  <a:moveTo>
                    <a:pt x="261860" y="61704"/>
                  </a:moveTo>
                  <a:cubicBezTo>
                    <a:pt x="261860" y="61795"/>
                    <a:pt x="261890" y="61856"/>
                    <a:pt x="261982" y="61886"/>
                  </a:cubicBezTo>
                  <a:cubicBezTo>
                    <a:pt x="262103" y="61916"/>
                    <a:pt x="262225" y="61825"/>
                    <a:pt x="262225" y="61704"/>
                  </a:cubicBezTo>
                  <a:lnTo>
                    <a:pt x="262225" y="61308"/>
                  </a:lnTo>
                  <a:cubicBezTo>
                    <a:pt x="262225" y="61217"/>
                    <a:pt x="262194" y="61156"/>
                    <a:pt x="262103" y="61126"/>
                  </a:cubicBezTo>
                  <a:cubicBezTo>
                    <a:pt x="261982" y="61065"/>
                    <a:pt x="261860" y="61187"/>
                    <a:pt x="261860" y="61308"/>
                  </a:cubicBezTo>
                  <a:close/>
                  <a:moveTo>
                    <a:pt x="261860" y="60123"/>
                  </a:moveTo>
                  <a:cubicBezTo>
                    <a:pt x="261860" y="60214"/>
                    <a:pt x="261890" y="60275"/>
                    <a:pt x="261982" y="60305"/>
                  </a:cubicBezTo>
                  <a:cubicBezTo>
                    <a:pt x="262103" y="60366"/>
                    <a:pt x="262225" y="60275"/>
                    <a:pt x="262225" y="60123"/>
                  </a:cubicBezTo>
                  <a:lnTo>
                    <a:pt x="262225" y="59728"/>
                  </a:lnTo>
                  <a:cubicBezTo>
                    <a:pt x="262225" y="59637"/>
                    <a:pt x="262194" y="59576"/>
                    <a:pt x="262103" y="59545"/>
                  </a:cubicBezTo>
                  <a:cubicBezTo>
                    <a:pt x="261982" y="59515"/>
                    <a:pt x="261860" y="59606"/>
                    <a:pt x="261860" y="59728"/>
                  </a:cubicBezTo>
                  <a:close/>
                  <a:moveTo>
                    <a:pt x="261860" y="58542"/>
                  </a:moveTo>
                  <a:cubicBezTo>
                    <a:pt x="261860" y="58634"/>
                    <a:pt x="261890" y="58725"/>
                    <a:pt x="261982" y="58755"/>
                  </a:cubicBezTo>
                  <a:cubicBezTo>
                    <a:pt x="262103" y="58786"/>
                    <a:pt x="262225" y="58694"/>
                    <a:pt x="262225" y="58542"/>
                  </a:cubicBezTo>
                  <a:lnTo>
                    <a:pt x="262225" y="58147"/>
                  </a:lnTo>
                  <a:cubicBezTo>
                    <a:pt x="262225" y="58086"/>
                    <a:pt x="262194" y="57995"/>
                    <a:pt x="262103" y="57965"/>
                  </a:cubicBezTo>
                  <a:cubicBezTo>
                    <a:pt x="261982" y="57935"/>
                    <a:pt x="261860" y="58026"/>
                    <a:pt x="261860" y="58147"/>
                  </a:cubicBezTo>
                  <a:close/>
                  <a:moveTo>
                    <a:pt x="261860" y="56992"/>
                  </a:moveTo>
                  <a:cubicBezTo>
                    <a:pt x="261860" y="57083"/>
                    <a:pt x="261890" y="57144"/>
                    <a:pt x="261982" y="57175"/>
                  </a:cubicBezTo>
                  <a:cubicBezTo>
                    <a:pt x="262103" y="57205"/>
                    <a:pt x="262225" y="57114"/>
                    <a:pt x="262225" y="56992"/>
                  </a:cubicBezTo>
                  <a:lnTo>
                    <a:pt x="262225" y="56597"/>
                  </a:lnTo>
                  <a:cubicBezTo>
                    <a:pt x="262225" y="56506"/>
                    <a:pt x="262194" y="56415"/>
                    <a:pt x="262103" y="56415"/>
                  </a:cubicBezTo>
                  <a:cubicBezTo>
                    <a:pt x="261982" y="56354"/>
                    <a:pt x="261860" y="56445"/>
                    <a:pt x="261860" y="56597"/>
                  </a:cubicBezTo>
                  <a:close/>
                  <a:moveTo>
                    <a:pt x="261860" y="55412"/>
                  </a:moveTo>
                  <a:cubicBezTo>
                    <a:pt x="261860" y="55503"/>
                    <a:pt x="261890" y="55564"/>
                    <a:pt x="261982" y="55594"/>
                  </a:cubicBezTo>
                  <a:cubicBezTo>
                    <a:pt x="262103" y="55624"/>
                    <a:pt x="262225" y="55533"/>
                    <a:pt x="262225" y="55412"/>
                  </a:cubicBezTo>
                  <a:lnTo>
                    <a:pt x="262225" y="55017"/>
                  </a:lnTo>
                  <a:cubicBezTo>
                    <a:pt x="262225" y="54925"/>
                    <a:pt x="262194" y="54865"/>
                    <a:pt x="262103" y="54834"/>
                  </a:cubicBezTo>
                  <a:cubicBezTo>
                    <a:pt x="261982" y="54804"/>
                    <a:pt x="261860" y="54895"/>
                    <a:pt x="261860" y="55017"/>
                  </a:cubicBezTo>
                  <a:close/>
                  <a:moveTo>
                    <a:pt x="261860" y="53831"/>
                  </a:moveTo>
                  <a:cubicBezTo>
                    <a:pt x="261860" y="53922"/>
                    <a:pt x="261890" y="54013"/>
                    <a:pt x="261982" y="54013"/>
                  </a:cubicBezTo>
                  <a:cubicBezTo>
                    <a:pt x="262103" y="54074"/>
                    <a:pt x="262225" y="53983"/>
                    <a:pt x="262225" y="53831"/>
                  </a:cubicBezTo>
                  <a:lnTo>
                    <a:pt x="262225" y="53436"/>
                  </a:lnTo>
                  <a:cubicBezTo>
                    <a:pt x="262225" y="53375"/>
                    <a:pt x="262194" y="53284"/>
                    <a:pt x="262103" y="53254"/>
                  </a:cubicBezTo>
                  <a:cubicBezTo>
                    <a:pt x="261982" y="53223"/>
                    <a:pt x="261860" y="53314"/>
                    <a:pt x="261860" y="53436"/>
                  </a:cubicBezTo>
                  <a:close/>
                  <a:moveTo>
                    <a:pt x="261860" y="52281"/>
                  </a:moveTo>
                  <a:cubicBezTo>
                    <a:pt x="261860" y="52342"/>
                    <a:pt x="261890" y="52433"/>
                    <a:pt x="261982" y="52463"/>
                  </a:cubicBezTo>
                  <a:cubicBezTo>
                    <a:pt x="262103" y="52494"/>
                    <a:pt x="262225" y="52403"/>
                    <a:pt x="262225" y="52281"/>
                  </a:cubicBezTo>
                  <a:lnTo>
                    <a:pt x="262225" y="51886"/>
                  </a:lnTo>
                  <a:cubicBezTo>
                    <a:pt x="262225" y="51795"/>
                    <a:pt x="262194" y="51703"/>
                    <a:pt x="262103" y="51673"/>
                  </a:cubicBezTo>
                  <a:cubicBezTo>
                    <a:pt x="261982" y="51643"/>
                    <a:pt x="261860" y="51734"/>
                    <a:pt x="261860" y="51886"/>
                  </a:cubicBezTo>
                  <a:close/>
                  <a:moveTo>
                    <a:pt x="261860" y="50700"/>
                  </a:moveTo>
                  <a:cubicBezTo>
                    <a:pt x="261860" y="50792"/>
                    <a:pt x="261890" y="50852"/>
                    <a:pt x="261982" y="50883"/>
                  </a:cubicBezTo>
                  <a:cubicBezTo>
                    <a:pt x="262103" y="50913"/>
                    <a:pt x="262225" y="50822"/>
                    <a:pt x="262225" y="50700"/>
                  </a:cubicBezTo>
                  <a:lnTo>
                    <a:pt x="262225" y="50305"/>
                  </a:lnTo>
                  <a:cubicBezTo>
                    <a:pt x="262225" y="50214"/>
                    <a:pt x="262194" y="50153"/>
                    <a:pt x="262103" y="50123"/>
                  </a:cubicBezTo>
                  <a:cubicBezTo>
                    <a:pt x="261982" y="50062"/>
                    <a:pt x="261860" y="50184"/>
                    <a:pt x="261860" y="50305"/>
                  </a:cubicBezTo>
                  <a:close/>
                  <a:moveTo>
                    <a:pt x="261860" y="49120"/>
                  </a:moveTo>
                  <a:cubicBezTo>
                    <a:pt x="261860" y="49211"/>
                    <a:pt x="261890" y="49272"/>
                    <a:pt x="261982" y="49302"/>
                  </a:cubicBezTo>
                  <a:cubicBezTo>
                    <a:pt x="262103" y="49363"/>
                    <a:pt x="262225" y="49241"/>
                    <a:pt x="262225" y="49120"/>
                  </a:cubicBezTo>
                  <a:lnTo>
                    <a:pt x="262225" y="48725"/>
                  </a:lnTo>
                  <a:cubicBezTo>
                    <a:pt x="262225" y="48633"/>
                    <a:pt x="262194" y="48573"/>
                    <a:pt x="262103" y="48542"/>
                  </a:cubicBezTo>
                  <a:cubicBezTo>
                    <a:pt x="261982" y="48512"/>
                    <a:pt x="261860" y="48603"/>
                    <a:pt x="261860" y="48725"/>
                  </a:cubicBezTo>
                  <a:close/>
                  <a:moveTo>
                    <a:pt x="261860" y="47539"/>
                  </a:moveTo>
                  <a:cubicBezTo>
                    <a:pt x="261860" y="47630"/>
                    <a:pt x="261890" y="47722"/>
                    <a:pt x="261982" y="47722"/>
                  </a:cubicBezTo>
                  <a:cubicBezTo>
                    <a:pt x="262103" y="47782"/>
                    <a:pt x="262225" y="47691"/>
                    <a:pt x="262225" y="47539"/>
                  </a:cubicBezTo>
                  <a:lnTo>
                    <a:pt x="262225" y="47144"/>
                  </a:lnTo>
                  <a:cubicBezTo>
                    <a:pt x="262225" y="47083"/>
                    <a:pt x="262194" y="46992"/>
                    <a:pt x="262103" y="46962"/>
                  </a:cubicBezTo>
                  <a:cubicBezTo>
                    <a:pt x="261982" y="46931"/>
                    <a:pt x="261860" y="47023"/>
                    <a:pt x="261860" y="47144"/>
                  </a:cubicBezTo>
                  <a:close/>
                  <a:moveTo>
                    <a:pt x="261860" y="45989"/>
                  </a:moveTo>
                  <a:cubicBezTo>
                    <a:pt x="261860" y="46050"/>
                    <a:pt x="261890" y="46141"/>
                    <a:pt x="261982" y="46171"/>
                  </a:cubicBezTo>
                  <a:cubicBezTo>
                    <a:pt x="262103" y="46202"/>
                    <a:pt x="262225" y="46111"/>
                    <a:pt x="262225" y="45989"/>
                  </a:cubicBezTo>
                  <a:lnTo>
                    <a:pt x="262225" y="45594"/>
                  </a:lnTo>
                  <a:cubicBezTo>
                    <a:pt x="262225" y="45503"/>
                    <a:pt x="262194" y="45412"/>
                    <a:pt x="262103" y="45412"/>
                  </a:cubicBezTo>
                  <a:cubicBezTo>
                    <a:pt x="261982" y="45351"/>
                    <a:pt x="261860" y="45442"/>
                    <a:pt x="261860" y="45594"/>
                  </a:cubicBezTo>
                  <a:close/>
                  <a:moveTo>
                    <a:pt x="261860" y="44408"/>
                  </a:moveTo>
                  <a:cubicBezTo>
                    <a:pt x="261860" y="44500"/>
                    <a:pt x="261890" y="44560"/>
                    <a:pt x="261982" y="44591"/>
                  </a:cubicBezTo>
                  <a:cubicBezTo>
                    <a:pt x="262103" y="44621"/>
                    <a:pt x="262225" y="44530"/>
                    <a:pt x="262225" y="44408"/>
                  </a:cubicBezTo>
                  <a:lnTo>
                    <a:pt x="262225" y="44013"/>
                  </a:lnTo>
                  <a:cubicBezTo>
                    <a:pt x="262225" y="43922"/>
                    <a:pt x="262194" y="43861"/>
                    <a:pt x="262103" y="43831"/>
                  </a:cubicBezTo>
                  <a:cubicBezTo>
                    <a:pt x="261982" y="43770"/>
                    <a:pt x="261860" y="43892"/>
                    <a:pt x="261860" y="44013"/>
                  </a:cubicBezTo>
                  <a:close/>
                  <a:moveTo>
                    <a:pt x="261860" y="42828"/>
                  </a:moveTo>
                  <a:cubicBezTo>
                    <a:pt x="261860" y="42919"/>
                    <a:pt x="261890" y="42980"/>
                    <a:pt x="261982" y="43010"/>
                  </a:cubicBezTo>
                  <a:cubicBezTo>
                    <a:pt x="262103" y="43071"/>
                    <a:pt x="262225" y="42980"/>
                    <a:pt x="262225" y="42828"/>
                  </a:cubicBezTo>
                  <a:lnTo>
                    <a:pt x="262225" y="42433"/>
                  </a:lnTo>
                  <a:cubicBezTo>
                    <a:pt x="262225" y="42342"/>
                    <a:pt x="262194" y="42281"/>
                    <a:pt x="262103" y="42250"/>
                  </a:cubicBezTo>
                  <a:cubicBezTo>
                    <a:pt x="261982" y="42220"/>
                    <a:pt x="261860" y="42311"/>
                    <a:pt x="261860" y="42433"/>
                  </a:cubicBezTo>
                  <a:close/>
                  <a:moveTo>
                    <a:pt x="261860" y="41247"/>
                  </a:moveTo>
                  <a:cubicBezTo>
                    <a:pt x="261860" y="41339"/>
                    <a:pt x="261890" y="41430"/>
                    <a:pt x="261982" y="41460"/>
                  </a:cubicBezTo>
                  <a:cubicBezTo>
                    <a:pt x="262103" y="41491"/>
                    <a:pt x="262225" y="41399"/>
                    <a:pt x="262225" y="41247"/>
                  </a:cubicBezTo>
                  <a:lnTo>
                    <a:pt x="262225" y="40883"/>
                  </a:lnTo>
                  <a:cubicBezTo>
                    <a:pt x="262225" y="40791"/>
                    <a:pt x="262194" y="40700"/>
                    <a:pt x="262103" y="40670"/>
                  </a:cubicBezTo>
                  <a:cubicBezTo>
                    <a:pt x="261982" y="40639"/>
                    <a:pt x="261860" y="40731"/>
                    <a:pt x="261860" y="40883"/>
                  </a:cubicBezTo>
                  <a:close/>
                  <a:moveTo>
                    <a:pt x="261860" y="39697"/>
                  </a:moveTo>
                  <a:cubicBezTo>
                    <a:pt x="261860" y="39788"/>
                    <a:pt x="261890" y="39849"/>
                    <a:pt x="261982" y="39880"/>
                  </a:cubicBezTo>
                  <a:cubicBezTo>
                    <a:pt x="262103" y="39910"/>
                    <a:pt x="262225" y="39819"/>
                    <a:pt x="262225" y="39697"/>
                  </a:cubicBezTo>
                  <a:lnTo>
                    <a:pt x="262225" y="39302"/>
                  </a:lnTo>
                  <a:cubicBezTo>
                    <a:pt x="262225" y="39211"/>
                    <a:pt x="262194" y="39120"/>
                    <a:pt x="262103" y="39120"/>
                  </a:cubicBezTo>
                  <a:cubicBezTo>
                    <a:pt x="261982" y="39059"/>
                    <a:pt x="261860" y="39150"/>
                    <a:pt x="261860" y="39302"/>
                  </a:cubicBezTo>
                  <a:close/>
                  <a:moveTo>
                    <a:pt x="261860" y="38117"/>
                  </a:moveTo>
                  <a:cubicBezTo>
                    <a:pt x="261860" y="38208"/>
                    <a:pt x="261890" y="38269"/>
                    <a:pt x="261982" y="38299"/>
                  </a:cubicBezTo>
                  <a:cubicBezTo>
                    <a:pt x="262103" y="38329"/>
                    <a:pt x="262225" y="38238"/>
                    <a:pt x="262225" y="38117"/>
                  </a:cubicBezTo>
                  <a:lnTo>
                    <a:pt x="262225" y="37721"/>
                  </a:lnTo>
                  <a:cubicBezTo>
                    <a:pt x="262225" y="37630"/>
                    <a:pt x="262194" y="37569"/>
                    <a:pt x="262103" y="37539"/>
                  </a:cubicBezTo>
                  <a:cubicBezTo>
                    <a:pt x="261982" y="37509"/>
                    <a:pt x="261860" y="37600"/>
                    <a:pt x="261860" y="37721"/>
                  </a:cubicBezTo>
                  <a:close/>
                  <a:moveTo>
                    <a:pt x="261860" y="36536"/>
                  </a:moveTo>
                  <a:cubicBezTo>
                    <a:pt x="261860" y="36627"/>
                    <a:pt x="261890" y="36718"/>
                    <a:pt x="261982" y="36718"/>
                  </a:cubicBezTo>
                  <a:cubicBezTo>
                    <a:pt x="262103" y="36779"/>
                    <a:pt x="262225" y="36688"/>
                    <a:pt x="262225" y="36536"/>
                  </a:cubicBezTo>
                  <a:lnTo>
                    <a:pt x="262225" y="36141"/>
                  </a:lnTo>
                  <a:cubicBezTo>
                    <a:pt x="262225" y="36080"/>
                    <a:pt x="262194" y="35989"/>
                    <a:pt x="262103" y="35959"/>
                  </a:cubicBezTo>
                  <a:cubicBezTo>
                    <a:pt x="261982" y="35928"/>
                    <a:pt x="261860" y="36019"/>
                    <a:pt x="261860" y="36141"/>
                  </a:cubicBezTo>
                  <a:close/>
                  <a:moveTo>
                    <a:pt x="261860" y="34986"/>
                  </a:moveTo>
                  <a:cubicBezTo>
                    <a:pt x="261860" y="35047"/>
                    <a:pt x="261890" y="35138"/>
                    <a:pt x="261982" y="35168"/>
                  </a:cubicBezTo>
                  <a:cubicBezTo>
                    <a:pt x="262103" y="35199"/>
                    <a:pt x="262225" y="35107"/>
                    <a:pt x="262225" y="34986"/>
                  </a:cubicBezTo>
                  <a:lnTo>
                    <a:pt x="262225" y="34591"/>
                  </a:lnTo>
                  <a:cubicBezTo>
                    <a:pt x="262225" y="34500"/>
                    <a:pt x="262194" y="34408"/>
                    <a:pt x="262103" y="34378"/>
                  </a:cubicBezTo>
                  <a:cubicBezTo>
                    <a:pt x="261982" y="34348"/>
                    <a:pt x="261860" y="34439"/>
                    <a:pt x="261860" y="34591"/>
                  </a:cubicBezTo>
                  <a:close/>
                  <a:moveTo>
                    <a:pt x="261860" y="33405"/>
                  </a:moveTo>
                  <a:cubicBezTo>
                    <a:pt x="261860" y="33496"/>
                    <a:pt x="261890" y="33557"/>
                    <a:pt x="261982" y="33588"/>
                  </a:cubicBezTo>
                  <a:cubicBezTo>
                    <a:pt x="262103" y="33618"/>
                    <a:pt x="262225" y="33527"/>
                    <a:pt x="262225" y="33405"/>
                  </a:cubicBezTo>
                  <a:lnTo>
                    <a:pt x="262225" y="33010"/>
                  </a:lnTo>
                  <a:cubicBezTo>
                    <a:pt x="262225" y="32919"/>
                    <a:pt x="262194" y="32858"/>
                    <a:pt x="262103" y="32828"/>
                  </a:cubicBezTo>
                  <a:cubicBezTo>
                    <a:pt x="261982" y="32767"/>
                    <a:pt x="261860" y="32889"/>
                    <a:pt x="261860" y="33010"/>
                  </a:cubicBezTo>
                  <a:close/>
                  <a:moveTo>
                    <a:pt x="261860" y="31825"/>
                  </a:moveTo>
                  <a:cubicBezTo>
                    <a:pt x="261860" y="31916"/>
                    <a:pt x="261890" y="31977"/>
                    <a:pt x="261982" y="32007"/>
                  </a:cubicBezTo>
                  <a:cubicBezTo>
                    <a:pt x="262103" y="32068"/>
                    <a:pt x="262225" y="31946"/>
                    <a:pt x="262225" y="31825"/>
                  </a:cubicBezTo>
                  <a:lnTo>
                    <a:pt x="262225" y="31430"/>
                  </a:lnTo>
                  <a:cubicBezTo>
                    <a:pt x="262225" y="31338"/>
                    <a:pt x="262194" y="31278"/>
                    <a:pt x="262103" y="31247"/>
                  </a:cubicBezTo>
                  <a:cubicBezTo>
                    <a:pt x="261982" y="31217"/>
                    <a:pt x="261860" y="31308"/>
                    <a:pt x="261860" y="31430"/>
                  </a:cubicBezTo>
                  <a:close/>
                  <a:moveTo>
                    <a:pt x="261860" y="30244"/>
                  </a:moveTo>
                  <a:cubicBezTo>
                    <a:pt x="261860" y="30335"/>
                    <a:pt x="261890" y="30427"/>
                    <a:pt x="261982" y="30457"/>
                  </a:cubicBezTo>
                  <a:cubicBezTo>
                    <a:pt x="262103" y="30487"/>
                    <a:pt x="262225" y="30396"/>
                    <a:pt x="262225" y="30244"/>
                  </a:cubicBezTo>
                  <a:lnTo>
                    <a:pt x="262225" y="29849"/>
                  </a:lnTo>
                  <a:cubicBezTo>
                    <a:pt x="262225" y="29788"/>
                    <a:pt x="262194" y="29697"/>
                    <a:pt x="262103" y="29667"/>
                  </a:cubicBezTo>
                  <a:cubicBezTo>
                    <a:pt x="261982" y="29636"/>
                    <a:pt x="261860" y="29727"/>
                    <a:pt x="261860" y="29849"/>
                  </a:cubicBezTo>
                  <a:close/>
                  <a:moveTo>
                    <a:pt x="261860" y="28694"/>
                  </a:moveTo>
                  <a:cubicBezTo>
                    <a:pt x="261860" y="28755"/>
                    <a:pt x="261890" y="28846"/>
                    <a:pt x="261982" y="28876"/>
                  </a:cubicBezTo>
                  <a:cubicBezTo>
                    <a:pt x="262103" y="28907"/>
                    <a:pt x="262225" y="28816"/>
                    <a:pt x="262225" y="28694"/>
                  </a:cubicBezTo>
                  <a:lnTo>
                    <a:pt x="262225" y="28299"/>
                  </a:lnTo>
                  <a:cubicBezTo>
                    <a:pt x="262225" y="28208"/>
                    <a:pt x="262194" y="28116"/>
                    <a:pt x="262103" y="28116"/>
                  </a:cubicBezTo>
                  <a:cubicBezTo>
                    <a:pt x="261982" y="28056"/>
                    <a:pt x="261860" y="28147"/>
                    <a:pt x="261860" y="28299"/>
                  </a:cubicBezTo>
                  <a:close/>
                  <a:moveTo>
                    <a:pt x="261860" y="27113"/>
                  </a:moveTo>
                  <a:cubicBezTo>
                    <a:pt x="261860" y="27205"/>
                    <a:pt x="261890" y="27265"/>
                    <a:pt x="261982" y="27296"/>
                  </a:cubicBezTo>
                  <a:cubicBezTo>
                    <a:pt x="262103" y="27326"/>
                    <a:pt x="262225" y="27235"/>
                    <a:pt x="262225" y="27113"/>
                  </a:cubicBezTo>
                  <a:lnTo>
                    <a:pt x="262225" y="26718"/>
                  </a:lnTo>
                  <a:cubicBezTo>
                    <a:pt x="262225" y="26627"/>
                    <a:pt x="262194" y="26566"/>
                    <a:pt x="262103" y="26536"/>
                  </a:cubicBezTo>
                  <a:cubicBezTo>
                    <a:pt x="261982" y="26475"/>
                    <a:pt x="261860" y="26597"/>
                    <a:pt x="261860" y="26718"/>
                  </a:cubicBezTo>
                  <a:close/>
                  <a:moveTo>
                    <a:pt x="261860" y="25533"/>
                  </a:moveTo>
                  <a:cubicBezTo>
                    <a:pt x="261860" y="25624"/>
                    <a:pt x="261890" y="25715"/>
                    <a:pt x="261982" y="25715"/>
                  </a:cubicBezTo>
                  <a:cubicBezTo>
                    <a:pt x="262103" y="25776"/>
                    <a:pt x="262225" y="25685"/>
                    <a:pt x="262225" y="25533"/>
                  </a:cubicBezTo>
                  <a:lnTo>
                    <a:pt x="262225" y="25138"/>
                  </a:lnTo>
                  <a:cubicBezTo>
                    <a:pt x="262225" y="25047"/>
                    <a:pt x="262194" y="24986"/>
                    <a:pt x="262103" y="24955"/>
                  </a:cubicBezTo>
                  <a:cubicBezTo>
                    <a:pt x="261982" y="24925"/>
                    <a:pt x="261860" y="25016"/>
                    <a:pt x="261860" y="25138"/>
                  </a:cubicBezTo>
                  <a:close/>
                  <a:moveTo>
                    <a:pt x="261860" y="23952"/>
                  </a:moveTo>
                  <a:cubicBezTo>
                    <a:pt x="261860" y="24043"/>
                    <a:pt x="261890" y="24135"/>
                    <a:pt x="261982" y="24165"/>
                  </a:cubicBezTo>
                  <a:cubicBezTo>
                    <a:pt x="262103" y="24195"/>
                    <a:pt x="262225" y="24104"/>
                    <a:pt x="262225" y="23952"/>
                  </a:cubicBezTo>
                  <a:lnTo>
                    <a:pt x="262225" y="23588"/>
                  </a:lnTo>
                  <a:cubicBezTo>
                    <a:pt x="262225" y="23496"/>
                    <a:pt x="262194" y="23405"/>
                    <a:pt x="262103" y="23375"/>
                  </a:cubicBezTo>
                  <a:cubicBezTo>
                    <a:pt x="261982" y="23344"/>
                    <a:pt x="261860" y="23436"/>
                    <a:pt x="261860" y="23588"/>
                  </a:cubicBezTo>
                  <a:close/>
                  <a:moveTo>
                    <a:pt x="261860" y="22402"/>
                  </a:moveTo>
                  <a:cubicBezTo>
                    <a:pt x="261860" y="22493"/>
                    <a:pt x="261890" y="22554"/>
                    <a:pt x="261982" y="22584"/>
                  </a:cubicBezTo>
                  <a:cubicBezTo>
                    <a:pt x="262103" y="22615"/>
                    <a:pt x="262225" y="22524"/>
                    <a:pt x="262225" y="22402"/>
                  </a:cubicBezTo>
                  <a:lnTo>
                    <a:pt x="262225" y="22007"/>
                  </a:lnTo>
                  <a:cubicBezTo>
                    <a:pt x="262225" y="21916"/>
                    <a:pt x="262194" y="21825"/>
                    <a:pt x="262103" y="21825"/>
                  </a:cubicBezTo>
                  <a:cubicBezTo>
                    <a:pt x="261982" y="21764"/>
                    <a:pt x="261860" y="21855"/>
                    <a:pt x="261860" y="22007"/>
                  </a:cubicBezTo>
                  <a:close/>
                  <a:moveTo>
                    <a:pt x="261860" y="20822"/>
                  </a:moveTo>
                  <a:cubicBezTo>
                    <a:pt x="261860" y="20913"/>
                    <a:pt x="261890" y="20973"/>
                    <a:pt x="261982" y="21004"/>
                  </a:cubicBezTo>
                  <a:cubicBezTo>
                    <a:pt x="262103" y="21065"/>
                    <a:pt x="262225" y="20943"/>
                    <a:pt x="262225" y="20822"/>
                  </a:cubicBezTo>
                  <a:lnTo>
                    <a:pt x="262225" y="20426"/>
                  </a:lnTo>
                  <a:cubicBezTo>
                    <a:pt x="262225" y="20335"/>
                    <a:pt x="262194" y="20274"/>
                    <a:pt x="262103" y="20244"/>
                  </a:cubicBezTo>
                  <a:cubicBezTo>
                    <a:pt x="261982" y="20214"/>
                    <a:pt x="261860" y="20305"/>
                    <a:pt x="261860" y="20426"/>
                  </a:cubicBezTo>
                  <a:close/>
                  <a:moveTo>
                    <a:pt x="261860" y="19241"/>
                  </a:moveTo>
                  <a:cubicBezTo>
                    <a:pt x="261860" y="19332"/>
                    <a:pt x="261890" y="19423"/>
                    <a:pt x="261982" y="19423"/>
                  </a:cubicBezTo>
                  <a:cubicBezTo>
                    <a:pt x="262103" y="19484"/>
                    <a:pt x="262225" y="19393"/>
                    <a:pt x="262225" y="19241"/>
                  </a:cubicBezTo>
                  <a:lnTo>
                    <a:pt x="262225" y="18846"/>
                  </a:lnTo>
                  <a:cubicBezTo>
                    <a:pt x="262225" y="18785"/>
                    <a:pt x="262194" y="18694"/>
                    <a:pt x="262103" y="18663"/>
                  </a:cubicBezTo>
                  <a:cubicBezTo>
                    <a:pt x="261982" y="18633"/>
                    <a:pt x="261860" y="18724"/>
                    <a:pt x="261860" y="18846"/>
                  </a:cubicBezTo>
                  <a:close/>
                  <a:moveTo>
                    <a:pt x="261860" y="17691"/>
                  </a:moveTo>
                  <a:cubicBezTo>
                    <a:pt x="261860" y="17752"/>
                    <a:pt x="261890" y="17843"/>
                    <a:pt x="261982" y="17873"/>
                  </a:cubicBezTo>
                  <a:cubicBezTo>
                    <a:pt x="262103" y="17904"/>
                    <a:pt x="262225" y="17812"/>
                    <a:pt x="262225" y="17691"/>
                  </a:cubicBezTo>
                  <a:lnTo>
                    <a:pt x="262225" y="17296"/>
                  </a:lnTo>
                  <a:cubicBezTo>
                    <a:pt x="262225" y="17204"/>
                    <a:pt x="262194" y="17113"/>
                    <a:pt x="262103" y="17083"/>
                  </a:cubicBezTo>
                  <a:cubicBezTo>
                    <a:pt x="261982" y="17052"/>
                    <a:pt x="261860" y="17144"/>
                    <a:pt x="261860" y="17296"/>
                  </a:cubicBezTo>
                  <a:close/>
                  <a:moveTo>
                    <a:pt x="261860" y="16110"/>
                  </a:moveTo>
                  <a:cubicBezTo>
                    <a:pt x="261860" y="16201"/>
                    <a:pt x="261890" y="16262"/>
                    <a:pt x="261982" y="16293"/>
                  </a:cubicBezTo>
                  <a:cubicBezTo>
                    <a:pt x="262103" y="16323"/>
                    <a:pt x="262225" y="16232"/>
                    <a:pt x="262225" y="16110"/>
                  </a:cubicBezTo>
                  <a:lnTo>
                    <a:pt x="262225" y="15715"/>
                  </a:lnTo>
                  <a:cubicBezTo>
                    <a:pt x="262225" y="15624"/>
                    <a:pt x="262194" y="15563"/>
                    <a:pt x="262103" y="15533"/>
                  </a:cubicBezTo>
                  <a:cubicBezTo>
                    <a:pt x="261982" y="15472"/>
                    <a:pt x="261860" y="15593"/>
                    <a:pt x="261860" y="15715"/>
                  </a:cubicBezTo>
                  <a:close/>
                  <a:moveTo>
                    <a:pt x="261860" y="14530"/>
                  </a:moveTo>
                  <a:cubicBezTo>
                    <a:pt x="261860" y="14621"/>
                    <a:pt x="261890" y="14682"/>
                    <a:pt x="261982" y="14712"/>
                  </a:cubicBezTo>
                  <a:cubicBezTo>
                    <a:pt x="262103" y="14773"/>
                    <a:pt x="262225" y="14651"/>
                    <a:pt x="262225" y="14530"/>
                  </a:cubicBezTo>
                  <a:lnTo>
                    <a:pt x="262225" y="14134"/>
                  </a:lnTo>
                  <a:cubicBezTo>
                    <a:pt x="262225" y="14043"/>
                    <a:pt x="262194" y="13983"/>
                    <a:pt x="262103" y="13952"/>
                  </a:cubicBezTo>
                  <a:cubicBezTo>
                    <a:pt x="261982" y="13922"/>
                    <a:pt x="261860" y="14013"/>
                    <a:pt x="261860" y="14134"/>
                  </a:cubicBezTo>
                  <a:close/>
                  <a:moveTo>
                    <a:pt x="12737" y="1"/>
                  </a:moveTo>
                  <a:cubicBezTo>
                    <a:pt x="12646" y="1"/>
                    <a:pt x="12554" y="61"/>
                    <a:pt x="12524" y="153"/>
                  </a:cubicBezTo>
                  <a:cubicBezTo>
                    <a:pt x="12494" y="274"/>
                    <a:pt x="12585" y="396"/>
                    <a:pt x="12737" y="396"/>
                  </a:cubicBezTo>
                  <a:lnTo>
                    <a:pt x="13102" y="396"/>
                  </a:lnTo>
                  <a:cubicBezTo>
                    <a:pt x="13193" y="396"/>
                    <a:pt x="13284" y="335"/>
                    <a:pt x="13314" y="274"/>
                  </a:cubicBezTo>
                  <a:cubicBezTo>
                    <a:pt x="13345" y="153"/>
                    <a:pt x="13254" y="1"/>
                    <a:pt x="13102" y="1"/>
                  </a:cubicBezTo>
                  <a:close/>
                  <a:moveTo>
                    <a:pt x="14287" y="1"/>
                  </a:moveTo>
                  <a:cubicBezTo>
                    <a:pt x="14196" y="1"/>
                    <a:pt x="14135" y="61"/>
                    <a:pt x="14105" y="153"/>
                  </a:cubicBezTo>
                  <a:cubicBezTo>
                    <a:pt x="14074" y="274"/>
                    <a:pt x="14165" y="396"/>
                    <a:pt x="14287" y="396"/>
                  </a:cubicBezTo>
                  <a:lnTo>
                    <a:pt x="14682" y="396"/>
                  </a:lnTo>
                  <a:cubicBezTo>
                    <a:pt x="14773" y="396"/>
                    <a:pt x="14864" y="335"/>
                    <a:pt x="14864" y="274"/>
                  </a:cubicBezTo>
                  <a:cubicBezTo>
                    <a:pt x="14925" y="153"/>
                    <a:pt x="14834" y="1"/>
                    <a:pt x="14682" y="1"/>
                  </a:cubicBezTo>
                  <a:close/>
                  <a:moveTo>
                    <a:pt x="15868" y="1"/>
                  </a:moveTo>
                  <a:cubicBezTo>
                    <a:pt x="15776" y="1"/>
                    <a:pt x="15716" y="61"/>
                    <a:pt x="15685" y="153"/>
                  </a:cubicBezTo>
                  <a:cubicBezTo>
                    <a:pt x="15655" y="274"/>
                    <a:pt x="15746" y="396"/>
                    <a:pt x="15868" y="396"/>
                  </a:cubicBezTo>
                  <a:lnTo>
                    <a:pt x="16263" y="396"/>
                  </a:lnTo>
                  <a:cubicBezTo>
                    <a:pt x="16354" y="396"/>
                    <a:pt x="16415" y="335"/>
                    <a:pt x="16445" y="274"/>
                  </a:cubicBezTo>
                  <a:cubicBezTo>
                    <a:pt x="16475" y="153"/>
                    <a:pt x="16384" y="1"/>
                    <a:pt x="16263" y="1"/>
                  </a:cubicBezTo>
                  <a:close/>
                  <a:moveTo>
                    <a:pt x="17448" y="1"/>
                  </a:moveTo>
                  <a:cubicBezTo>
                    <a:pt x="17357" y="1"/>
                    <a:pt x="17296" y="61"/>
                    <a:pt x="17266" y="153"/>
                  </a:cubicBezTo>
                  <a:cubicBezTo>
                    <a:pt x="17205" y="274"/>
                    <a:pt x="17296" y="396"/>
                    <a:pt x="17448" y="396"/>
                  </a:cubicBezTo>
                  <a:lnTo>
                    <a:pt x="17843" y="396"/>
                  </a:lnTo>
                  <a:cubicBezTo>
                    <a:pt x="17934" y="396"/>
                    <a:pt x="17995" y="335"/>
                    <a:pt x="18026" y="274"/>
                  </a:cubicBezTo>
                  <a:cubicBezTo>
                    <a:pt x="18056" y="153"/>
                    <a:pt x="17965" y="1"/>
                    <a:pt x="17843" y="1"/>
                  </a:cubicBezTo>
                  <a:close/>
                  <a:moveTo>
                    <a:pt x="19029" y="1"/>
                  </a:moveTo>
                  <a:cubicBezTo>
                    <a:pt x="18938" y="1"/>
                    <a:pt x="18846" y="61"/>
                    <a:pt x="18816" y="153"/>
                  </a:cubicBezTo>
                  <a:cubicBezTo>
                    <a:pt x="18786" y="274"/>
                    <a:pt x="18877" y="396"/>
                    <a:pt x="19029" y="396"/>
                  </a:cubicBezTo>
                  <a:lnTo>
                    <a:pt x="19424" y="396"/>
                  </a:lnTo>
                  <a:cubicBezTo>
                    <a:pt x="19485" y="396"/>
                    <a:pt x="19576" y="335"/>
                    <a:pt x="19606" y="274"/>
                  </a:cubicBezTo>
                  <a:cubicBezTo>
                    <a:pt x="19637" y="153"/>
                    <a:pt x="19545" y="1"/>
                    <a:pt x="19424" y="1"/>
                  </a:cubicBezTo>
                  <a:close/>
                  <a:moveTo>
                    <a:pt x="20579" y="1"/>
                  </a:moveTo>
                  <a:cubicBezTo>
                    <a:pt x="20518" y="1"/>
                    <a:pt x="20427" y="61"/>
                    <a:pt x="20397" y="153"/>
                  </a:cubicBezTo>
                  <a:cubicBezTo>
                    <a:pt x="20366" y="274"/>
                    <a:pt x="20457" y="396"/>
                    <a:pt x="20579" y="396"/>
                  </a:cubicBezTo>
                  <a:lnTo>
                    <a:pt x="20974" y="396"/>
                  </a:lnTo>
                  <a:cubicBezTo>
                    <a:pt x="21065" y="396"/>
                    <a:pt x="21156" y="335"/>
                    <a:pt x="21156" y="274"/>
                  </a:cubicBezTo>
                  <a:cubicBezTo>
                    <a:pt x="21217" y="153"/>
                    <a:pt x="21126" y="1"/>
                    <a:pt x="20974" y="1"/>
                  </a:cubicBezTo>
                  <a:close/>
                  <a:moveTo>
                    <a:pt x="22159" y="1"/>
                  </a:moveTo>
                  <a:cubicBezTo>
                    <a:pt x="22068" y="1"/>
                    <a:pt x="22007" y="61"/>
                    <a:pt x="21977" y="153"/>
                  </a:cubicBezTo>
                  <a:cubicBezTo>
                    <a:pt x="21947" y="274"/>
                    <a:pt x="22038" y="396"/>
                    <a:pt x="22159" y="396"/>
                  </a:cubicBezTo>
                  <a:lnTo>
                    <a:pt x="22555" y="396"/>
                  </a:lnTo>
                  <a:cubicBezTo>
                    <a:pt x="22646" y="396"/>
                    <a:pt x="22707" y="335"/>
                    <a:pt x="22737" y="274"/>
                  </a:cubicBezTo>
                  <a:cubicBezTo>
                    <a:pt x="22798" y="153"/>
                    <a:pt x="22676" y="1"/>
                    <a:pt x="22555" y="1"/>
                  </a:cubicBezTo>
                  <a:close/>
                  <a:moveTo>
                    <a:pt x="23740" y="1"/>
                  </a:moveTo>
                  <a:cubicBezTo>
                    <a:pt x="23649" y="1"/>
                    <a:pt x="23588" y="61"/>
                    <a:pt x="23558" y="153"/>
                  </a:cubicBezTo>
                  <a:cubicBezTo>
                    <a:pt x="23497" y="274"/>
                    <a:pt x="23618" y="396"/>
                    <a:pt x="23740" y="396"/>
                  </a:cubicBezTo>
                  <a:lnTo>
                    <a:pt x="24135" y="396"/>
                  </a:lnTo>
                  <a:cubicBezTo>
                    <a:pt x="24226" y="396"/>
                    <a:pt x="24287" y="335"/>
                    <a:pt x="24318" y="274"/>
                  </a:cubicBezTo>
                  <a:cubicBezTo>
                    <a:pt x="24348" y="153"/>
                    <a:pt x="24257" y="1"/>
                    <a:pt x="24135" y="1"/>
                  </a:cubicBezTo>
                  <a:close/>
                  <a:moveTo>
                    <a:pt x="25321" y="1"/>
                  </a:moveTo>
                  <a:cubicBezTo>
                    <a:pt x="25229" y="1"/>
                    <a:pt x="25138" y="61"/>
                    <a:pt x="25108" y="153"/>
                  </a:cubicBezTo>
                  <a:cubicBezTo>
                    <a:pt x="25077" y="274"/>
                    <a:pt x="25169" y="396"/>
                    <a:pt x="25321" y="396"/>
                  </a:cubicBezTo>
                  <a:lnTo>
                    <a:pt x="25716" y="396"/>
                  </a:lnTo>
                  <a:cubicBezTo>
                    <a:pt x="25777" y="396"/>
                    <a:pt x="25868" y="335"/>
                    <a:pt x="25898" y="274"/>
                  </a:cubicBezTo>
                  <a:cubicBezTo>
                    <a:pt x="25929" y="153"/>
                    <a:pt x="25837" y="1"/>
                    <a:pt x="25716" y="1"/>
                  </a:cubicBezTo>
                  <a:close/>
                  <a:moveTo>
                    <a:pt x="26871" y="1"/>
                  </a:moveTo>
                  <a:cubicBezTo>
                    <a:pt x="26810" y="1"/>
                    <a:pt x="26719" y="61"/>
                    <a:pt x="26688" y="153"/>
                  </a:cubicBezTo>
                  <a:cubicBezTo>
                    <a:pt x="26658" y="274"/>
                    <a:pt x="26749" y="396"/>
                    <a:pt x="26871" y="396"/>
                  </a:cubicBezTo>
                  <a:lnTo>
                    <a:pt x="27266" y="396"/>
                  </a:lnTo>
                  <a:cubicBezTo>
                    <a:pt x="27357" y="396"/>
                    <a:pt x="27448" y="335"/>
                    <a:pt x="27448" y="274"/>
                  </a:cubicBezTo>
                  <a:cubicBezTo>
                    <a:pt x="27509" y="153"/>
                    <a:pt x="27418" y="1"/>
                    <a:pt x="27266" y="1"/>
                  </a:cubicBezTo>
                  <a:close/>
                  <a:moveTo>
                    <a:pt x="28451" y="1"/>
                  </a:moveTo>
                  <a:cubicBezTo>
                    <a:pt x="28360" y="1"/>
                    <a:pt x="28299" y="61"/>
                    <a:pt x="28269" y="153"/>
                  </a:cubicBezTo>
                  <a:cubicBezTo>
                    <a:pt x="28239" y="274"/>
                    <a:pt x="28330" y="396"/>
                    <a:pt x="28451" y="396"/>
                  </a:cubicBezTo>
                  <a:lnTo>
                    <a:pt x="28847" y="396"/>
                  </a:lnTo>
                  <a:cubicBezTo>
                    <a:pt x="28938" y="396"/>
                    <a:pt x="28998" y="335"/>
                    <a:pt x="29029" y="274"/>
                  </a:cubicBezTo>
                  <a:cubicBezTo>
                    <a:pt x="29090" y="153"/>
                    <a:pt x="28968" y="1"/>
                    <a:pt x="28847" y="1"/>
                  </a:cubicBezTo>
                  <a:close/>
                  <a:moveTo>
                    <a:pt x="30032" y="1"/>
                  </a:moveTo>
                  <a:cubicBezTo>
                    <a:pt x="29941" y="1"/>
                    <a:pt x="29880" y="61"/>
                    <a:pt x="29850" y="153"/>
                  </a:cubicBezTo>
                  <a:cubicBezTo>
                    <a:pt x="29789" y="274"/>
                    <a:pt x="29910" y="396"/>
                    <a:pt x="30032" y="396"/>
                  </a:cubicBezTo>
                  <a:lnTo>
                    <a:pt x="30427" y="396"/>
                  </a:lnTo>
                  <a:cubicBezTo>
                    <a:pt x="30518" y="396"/>
                    <a:pt x="30579" y="335"/>
                    <a:pt x="30609" y="274"/>
                  </a:cubicBezTo>
                  <a:cubicBezTo>
                    <a:pt x="30640" y="153"/>
                    <a:pt x="30549" y="1"/>
                    <a:pt x="30427" y="1"/>
                  </a:cubicBezTo>
                  <a:close/>
                  <a:moveTo>
                    <a:pt x="31613" y="1"/>
                  </a:moveTo>
                  <a:cubicBezTo>
                    <a:pt x="31521" y="1"/>
                    <a:pt x="31430" y="61"/>
                    <a:pt x="31430" y="153"/>
                  </a:cubicBezTo>
                  <a:cubicBezTo>
                    <a:pt x="31369" y="274"/>
                    <a:pt x="31461" y="396"/>
                    <a:pt x="31613" y="396"/>
                  </a:cubicBezTo>
                  <a:lnTo>
                    <a:pt x="32008" y="396"/>
                  </a:lnTo>
                  <a:cubicBezTo>
                    <a:pt x="32068" y="396"/>
                    <a:pt x="32160" y="335"/>
                    <a:pt x="32190" y="274"/>
                  </a:cubicBezTo>
                  <a:cubicBezTo>
                    <a:pt x="32220" y="153"/>
                    <a:pt x="32129" y="1"/>
                    <a:pt x="32008" y="1"/>
                  </a:cubicBezTo>
                  <a:close/>
                  <a:moveTo>
                    <a:pt x="33163" y="1"/>
                  </a:moveTo>
                  <a:cubicBezTo>
                    <a:pt x="33102" y="1"/>
                    <a:pt x="33011" y="61"/>
                    <a:pt x="32980" y="153"/>
                  </a:cubicBezTo>
                  <a:cubicBezTo>
                    <a:pt x="32950" y="274"/>
                    <a:pt x="33041" y="396"/>
                    <a:pt x="33163" y="396"/>
                  </a:cubicBezTo>
                  <a:lnTo>
                    <a:pt x="33558" y="396"/>
                  </a:lnTo>
                  <a:cubicBezTo>
                    <a:pt x="33649" y="396"/>
                    <a:pt x="33740" y="335"/>
                    <a:pt x="33771" y="274"/>
                  </a:cubicBezTo>
                  <a:cubicBezTo>
                    <a:pt x="33801" y="153"/>
                    <a:pt x="33710" y="1"/>
                    <a:pt x="33558" y="1"/>
                  </a:cubicBezTo>
                  <a:close/>
                  <a:moveTo>
                    <a:pt x="34743" y="1"/>
                  </a:moveTo>
                  <a:cubicBezTo>
                    <a:pt x="34652" y="1"/>
                    <a:pt x="34591" y="61"/>
                    <a:pt x="34561" y="153"/>
                  </a:cubicBezTo>
                  <a:cubicBezTo>
                    <a:pt x="34531" y="274"/>
                    <a:pt x="34622" y="396"/>
                    <a:pt x="34743" y="396"/>
                  </a:cubicBezTo>
                  <a:lnTo>
                    <a:pt x="35138" y="396"/>
                  </a:lnTo>
                  <a:cubicBezTo>
                    <a:pt x="35230" y="396"/>
                    <a:pt x="35290" y="335"/>
                    <a:pt x="35321" y="274"/>
                  </a:cubicBezTo>
                  <a:cubicBezTo>
                    <a:pt x="35382" y="153"/>
                    <a:pt x="35260" y="1"/>
                    <a:pt x="35138" y="1"/>
                  </a:cubicBezTo>
                  <a:close/>
                  <a:moveTo>
                    <a:pt x="36324" y="1"/>
                  </a:moveTo>
                  <a:cubicBezTo>
                    <a:pt x="36233" y="1"/>
                    <a:pt x="36172" y="61"/>
                    <a:pt x="36141" y="153"/>
                  </a:cubicBezTo>
                  <a:cubicBezTo>
                    <a:pt x="36081" y="274"/>
                    <a:pt x="36202" y="396"/>
                    <a:pt x="36324" y="396"/>
                  </a:cubicBezTo>
                  <a:lnTo>
                    <a:pt x="36719" y="396"/>
                  </a:lnTo>
                  <a:cubicBezTo>
                    <a:pt x="36810" y="396"/>
                    <a:pt x="36871" y="335"/>
                    <a:pt x="36901" y="274"/>
                  </a:cubicBezTo>
                  <a:cubicBezTo>
                    <a:pt x="36932" y="153"/>
                    <a:pt x="36841" y="1"/>
                    <a:pt x="36719" y="1"/>
                  </a:cubicBezTo>
                  <a:close/>
                  <a:moveTo>
                    <a:pt x="37904" y="1"/>
                  </a:moveTo>
                  <a:cubicBezTo>
                    <a:pt x="37813" y="1"/>
                    <a:pt x="37722" y="61"/>
                    <a:pt x="37722" y="153"/>
                  </a:cubicBezTo>
                  <a:cubicBezTo>
                    <a:pt x="37661" y="274"/>
                    <a:pt x="37752" y="396"/>
                    <a:pt x="37904" y="396"/>
                  </a:cubicBezTo>
                  <a:lnTo>
                    <a:pt x="38300" y="396"/>
                  </a:lnTo>
                  <a:cubicBezTo>
                    <a:pt x="38360" y="396"/>
                    <a:pt x="38452" y="335"/>
                    <a:pt x="38482" y="274"/>
                  </a:cubicBezTo>
                  <a:cubicBezTo>
                    <a:pt x="38512" y="153"/>
                    <a:pt x="38421" y="1"/>
                    <a:pt x="38300" y="1"/>
                  </a:cubicBezTo>
                  <a:close/>
                  <a:moveTo>
                    <a:pt x="39455" y="1"/>
                  </a:moveTo>
                  <a:cubicBezTo>
                    <a:pt x="39394" y="1"/>
                    <a:pt x="39303" y="61"/>
                    <a:pt x="39272" y="153"/>
                  </a:cubicBezTo>
                  <a:cubicBezTo>
                    <a:pt x="39242" y="274"/>
                    <a:pt x="39333" y="396"/>
                    <a:pt x="39455" y="396"/>
                  </a:cubicBezTo>
                  <a:lnTo>
                    <a:pt x="39850" y="396"/>
                  </a:lnTo>
                  <a:cubicBezTo>
                    <a:pt x="39941" y="396"/>
                    <a:pt x="40032" y="335"/>
                    <a:pt x="40063" y="274"/>
                  </a:cubicBezTo>
                  <a:cubicBezTo>
                    <a:pt x="40093" y="153"/>
                    <a:pt x="40002" y="1"/>
                    <a:pt x="39850" y="1"/>
                  </a:cubicBezTo>
                  <a:close/>
                  <a:moveTo>
                    <a:pt x="41035" y="1"/>
                  </a:moveTo>
                  <a:cubicBezTo>
                    <a:pt x="40944" y="1"/>
                    <a:pt x="40883" y="61"/>
                    <a:pt x="40853" y="153"/>
                  </a:cubicBezTo>
                  <a:cubicBezTo>
                    <a:pt x="40822" y="274"/>
                    <a:pt x="40914" y="396"/>
                    <a:pt x="41035" y="396"/>
                  </a:cubicBezTo>
                  <a:lnTo>
                    <a:pt x="41430" y="396"/>
                  </a:lnTo>
                  <a:cubicBezTo>
                    <a:pt x="41522" y="396"/>
                    <a:pt x="41582" y="335"/>
                    <a:pt x="41613" y="274"/>
                  </a:cubicBezTo>
                  <a:cubicBezTo>
                    <a:pt x="41674" y="153"/>
                    <a:pt x="41582" y="1"/>
                    <a:pt x="41430" y="1"/>
                  </a:cubicBezTo>
                  <a:close/>
                  <a:moveTo>
                    <a:pt x="42616" y="1"/>
                  </a:moveTo>
                  <a:cubicBezTo>
                    <a:pt x="42525" y="1"/>
                    <a:pt x="42464" y="61"/>
                    <a:pt x="42433" y="153"/>
                  </a:cubicBezTo>
                  <a:cubicBezTo>
                    <a:pt x="42403" y="274"/>
                    <a:pt x="42494" y="396"/>
                    <a:pt x="42616" y="396"/>
                  </a:cubicBezTo>
                  <a:lnTo>
                    <a:pt x="43011" y="396"/>
                  </a:lnTo>
                  <a:cubicBezTo>
                    <a:pt x="43102" y="396"/>
                    <a:pt x="43163" y="335"/>
                    <a:pt x="43193" y="274"/>
                  </a:cubicBezTo>
                  <a:cubicBezTo>
                    <a:pt x="43224" y="153"/>
                    <a:pt x="43132" y="1"/>
                    <a:pt x="43011" y="1"/>
                  </a:cubicBezTo>
                  <a:close/>
                  <a:moveTo>
                    <a:pt x="44196" y="1"/>
                  </a:moveTo>
                  <a:cubicBezTo>
                    <a:pt x="44105" y="1"/>
                    <a:pt x="44014" y="61"/>
                    <a:pt x="44014" y="153"/>
                  </a:cubicBezTo>
                  <a:cubicBezTo>
                    <a:pt x="43953" y="274"/>
                    <a:pt x="44044" y="396"/>
                    <a:pt x="44196" y="396"/>
                  </a:cubicBezTo>
                  <a:lnTo>
                    <a:pt x="44591" y="396"/>
                  </a:lnTo>
                  <a:cubicBezTo>
                    <a:pt x="44683" y="396"/>
                    <a:pt x="44743" y="335"/>
                    <a:pt x="44774" y="274"/>
                  </a:cubicBezTo>
                  <a:cubicBezTo>
                    <a:pt x="44804" y="153"/>
                    <a:pt x="44713" y="1"/>
                    <a:pt x="44591" y="1"/>
                  </a:cubicBezTo>
                  <a:close/>
                  <a:moveTo>
                    <a:pt x="45777" y="1"/>
                  </a:moveTo>
                  <a:cubicBezTo>
                    <a:pt x="45686" y="1"/>
                    <a:pt x="45595" y="61"/>
                    <a:pt x="45564" y="153"/>
                  </a:cubicBezTo>
                  <a:cubicBezTo>
                    <a:pt x="45534" y="274"/>
                    <a:pt x="45625" y="396"/>
                    <a:pt x="45777" y="396"/>
                  </a:cubicBezTo>
                  <a:lnTo>
                    <a:pt x="46142" y="396"/>
                  </a:lnTo>
                  <a:cubicBezTo>
                    <a:pt x="46233" y="396"/>
                    <a:pt x="46324" y="335"/>
                    <a:pt x="46354" y="274"/>
                  </a:cubicBezTo>
                  <a:cubicBezTo>
                    <a:pt x="46385" y="153"/>
                    <a:pt x="46294" y="1"/>
                    <a:pt x="46142" y="1"/>
                  </a:cubicBezTo>
                  <a:close/>
                  <a:moveTo>
                    <a:pt x="47327" y="1"/>
                  </a:moveTo>
                  <a:cubicBezTo>
                    <a:pt x="47236" y="1"/>
                    <a:pt x="47175" y="61"/>
                    <a:pt x="47145" y="153"/>
                  </a:cubicBezTo>
                  <a:cubicBezTo>
                    <a:pt x="47114" y="274"/>
                    <a:pt x="47206" y="396"/>
                    <a:pt x="47327" y="396"/>
                  </a:cubicBezTo>
                  <a:lnTo>
                    <a:pt x="47722" y="396"/>
                  </a:lnTo>
                  <a:cubicBezTo>
                    <a:pt x="47813" y="396"/>
                    <a:pt x="47905" y="335"/>
                    <a:pt x="47905" y="274"/>
                  </a:cubicBezTo>
                  <a:cubicBezTo>
                    <a:pt x="47965" y="153"/>
                    <a:pt x="47874" y="1"/>
                    <a:pt x="47722" y="1"/>
                  </a:cubicBezTo>
                  <a:close/>
                  <a:moveTo>
                    <a:pt x="48908" y="1"/>
                  </a:moveTo>
                  <a:cubicBezTo>
                    <a:pt x="48816" y="1"/>
                    <a:pt x="48756" y="61"/>
                    <a:pt x="48725" y="153"/>
                  </a:cubicBezTo>
                  <a:cubicBezTo>
                    <a:pt x="48695" y="274"/>
                    <a:pt x="48786" y="396"/>
                    <a:pt x="48908" y="396"/>
                  </a:cubicBezTo>
                  <a:lnTo>
                    <a:pt x="49303" y="396"/>
                  </a:lnTo>
                  <a:cubicBezTo>
                    <a:pt x="49394" y="396"/>
                    <a:pt x="49455" y="335"/>
                    <a:pt x="49485" y="274"/>
                  </a:cubicBezTo>
                  <a:cubicBezTo>
                    <a:pt x="49516" y="153"/>
                    <a:pt x="49424" y="1"/>
                    <a:pt x="49303" y="1"/>
                  </a:cubicBezTo>
                  <a:close/>
                  <a:moveTo>
                    <a:pt x="50488" y="1"/>
                  </a:moveTo>
                  <a:cubicBezTo>
                    <a:pt x="50397" y="1"/>
                    <a:pt x="50306" y="61"/>
                    <a:pt x="50306" y="153"/>
                  </a:cubicBezTo>
                  <a:cubicBezTo>
                    <a:pt x="50245" y="274"/>
                    <a:pt x="50336" y="396"/>
                    <a:pt x="50488" y="396"/>
                  </a:cubicBezTo>
                  <a:lnTo>
                    <a:pt x="50883" y="396"/>
                  </a:lnTo>
                  <a:cubicBezTo>
                    <a:pt x="50975" y="396"/>
                    <a:pt x="51035" y="335"/>
                    <a:pt x="51066" y="274"/>
                  </a:cubicBezTo>
                  <a:cubicBezTo>
                    <a:pt x="51096" y="153"/>
                    <a:pt x="51005" y="1"/>
                    <a:pt x="50883" y="1"/>
                  </a:cubicBezTo>
                  <a:close/>
                  <a:moveTo>
                    <a:pt x="52069" y="1"/>
                  </a:moveTo>
                  <a:cubicBezTo>
                    <a:pt x="51978" y="1"/>
                    <a:pt x="51886" y="61"/>
                    <a:pt x="51856" y="153"/>
                  </a:cubicBezTo>
                  <a:cubicBezTo>
                    <a:pt x="51826" y="274"/>
                    <a:pt x="51917" y="396"/>
                    <a:pt x="52069" y="396"/>
                  </a:cubicBezTo>
                  <a:lnTo>
                    <a:pt x="52434" y="396"/>
                  </a:lnTo>
                  <a:cubicBezTo>
                    <a:pt x="52525" y="396"/>
                    <a:pt x="52616" y="335"/>
                    <a:pt x="52646" y="274"/>
                  </a:cubicBezTo>
                  <a:cubicBezTo>
                    <a:pt x="52677" y="153"/>
                    <a:pt x="52586" y="1"/>
                    <a:pt x="52434" y="1"/>
                  </a:cubicBezTo>
                  <a:close/>
                  <a:moveTo>
                    <a:pt x="53619" y="1"/>
                  </a:moveTo>
                  <a:cubicBezTo>
                    <a:pt x="53528" y="1"/>
                    <a:pt x="53467" y="61"/>
                    <a:pt x="53437" y="153"/>
                  </a:cubicBezTo>
                  <a:cubicBezTo>
                    <a:pt x="53406" y="274"/>
                    <a:pt x="53497" y="396"/>
                    <a:pt x="53619" y="396"/>
                  </a:cubicBezTo>
                  <a:lnTo>
                    <a:pt x="54014" y="396"/>
                  </a:lnTo>
                  <a:cubicBezTo>
                    <a:pt x="54105" y="396"/>
                    <a:pt x="54197" y="335"/>
                    <a:pt x="54197" y="274"/>
                  </a:cubicBezTo>
                  <a:cubicBezTo>
                    <a:pt x="54257" y="153"/>
                    <a:pt x="54166" y="1"/>
                    <a:pt x="54014" y="1"/>
                  </a:cubicBezTo>
                  <a:close/>
                  <a:moveTo>
                    <a:pt x="55200" y="1"/>
                  </a:moveTo>
                  <a:cubicBezTo>
                    <a:pt x="55108" y="1"/>
                    <a:pt x="55048" y="61"/>
                    <a:pt x="55017" y="153"/>
                  </a:cubicBezTo>
                  <a:cubicBezTo>
                    <a:pt x="54987" y="274"/>
                    <a:pt x="55078" y="396"/>
                    <a:pt x="55200" y="396"/>
                  </a:cubicBezTo>
                  <a:lnTo>
                    <a:pt x="55595" y="396"/>
                  </a:lnTo>
                  <a:cubicBezTo>
                    <a:pt x="55686" y="396"/>
                    <a:pt x="55747" y="335"/>
                    <a:pt x="55777" y="274"/>
                  </a:cubicBezTo>
                  <a:cubicBezTo>
                    <a:pt x="55808" y="153"/>
                    <a:pt x="55716" y="1"/>
                    <a:pt x="55595" y="1"/>
                  </a:cubicBezTo>
                  <a:close/>
                  <a:moveTo>
                    <a:pt x="56780" y="1"/>
                  </a:moveTo>
                  <a:cubicBezTo>
                    <a:pt x="56689" y="1"/>
                    <a:pt x="56628" y="61"/>
                    <a:pt x="56598" y="153"/>
                  </a:cubicBezTo>
                  <a:cubicBezTo>
                    <a:pt x="56537" y="274"/>
                    <a:pt x="56628" y="396"/>
                    <a:pt x="56780" y="396"/>
                  </a:cubicBezTo>
                  <a:lnTo>
                    <a:pt x="57175" y="396"/>
                  </a:lnTo>
                  <a:cubicBezTo>
                    <a:pt x="57267" y="396"/>
                    <a:pt x="57327" y="335"/>
                    <a:pt x="57358" y="274"/>
                  </a:cubicBezTo>
                  <a:cubicBezTo>
                    <a:pt x="57388" y="153"/>
                    <a:pt x="57297" y="1"/>
                    <a:pt x="57175" y="1"/>
                  </a:cubicBezTo>
                  <a:close/>
                  <a:moveTo>
                    <a:pt x="58361" y="1"/>
                  </a:moveTo>
                  <a:cubicBezTo>
                    <a:pt x="58270" y="1"/>
                    <a:pt x="58178" y="61"/>
                    <a:pt x="58148" y="153"/>
                  </a:cubicBezTo>
                  <a:cubicBezTo>
                    <a:pt x="58118" y="274"/>
                    <a:pt x="58209" y="396"/>
                    <a:pt x="58361" y="396"/>
                  </a:cubicBezTo>
                  <a:lnTo>
                    <a:pt x="58756" y="396"/>
                  </a:lnTo>
                  <a:cubicBezTo>
                    <a:pt x="58817" y="396"/>
                    <a:pt x="58908" y="335"/>
                    <a:pt x="58938" y="274"/>
                  </a:cubicBezTo>
                  <a:cubicBezTo>
                    <a:pt x="58969" y="153"/>
                    <a:pt x="58877" y="1"/>
                    <a:pt x="58756" y="1"/>
                  </a:cubicBezTo>
                  <a:close/>
                  <a:moveTo>
                    <a:pt x="59911" y="1"/>
                  </a:moveTo>
                  <a:cubicBezTo>
                    <a:pt x="59850" y="1"/>
                    <a:pt x="59759" y="61"/>
                    <a:pt x="59729" y="153"/>
                  </a:cubicBezTo>
                  <a:cubicBezTo>
                    <a:pt x="59698" y="274"/>
                    <a:pt x="59789" y="396"/>
                    <a:pt x="59911" y="396"/>
                  </a:cubicBezTo>
                  <a:lnTo>
                    <a:pt x="60306" y="396"/>
                  </a:lnTo>
                  <a:cubicBezTo>
                    <a:pt x="60397" y="396"/>
                    <a:pt x="60488" y="335"/>
                    <a:pt x="60488" y="274"/>
                  </a:cubicBezTo>
                  <a:cubicBezTo>
                    <a:pt x="60549" y="153"/>
                    <a:pt x="60458" y="1"/>
                    <a:pt x="60306" y="1"/>
                  </a:cubicBezTo>
                  <a:close/>
                  <a:moveTo>
                    <a:pt x="61492" y="1"/>
                  </a:moveTo>
                  <a:cubicBezTo>
                    <a:pt x="61400" y="1"/>
                    <a:pt x="61340" y="61"/>
                    <a:pt x="61309" y="153"/>
                  </a:cubicBezTo>
                  <a:cubicBezTo>
                    <a:pt x="61279" y="274"/>
                    <a:pt x="61370" y="396"/>
                    <a:pt x="61492" y="396"/>
                  </a:cubicBezTo>
                  <a:lnTo>
                    <a:pt x="61887" y="396"/>
                  </a:lnTo>
                  <a:cubicBezTo>
                    <a:pt x="61978" y="396"/>
                    <a:pt x="62039" y="335"/>
                    <a:pt x="62069" y="274"/>
                  </a:cubicBezTo>
                  <a:cubicBezTo>
                    <a:pt x="62130" y="153"/>
                    <a:pt x="62008" y="1"/>
                    <a:pt x="61887" y="1"/>
                  </a:cubicBezTo>
                  <a:close/>
                  <a:moveTo>
                    <a:pt x="63072" y="1"/>
                  </a:moveTo>
                  <a:cubicBezTo>
                    <a:pt x="62981" y="1"/>
                    <a:pt x="62920" y="61"/>
                    <a:pt x="62890" y="153"/>
                  </a:cubicBezTo>
                  <a:cubicBezTo>
                    <a:pt x="62829" y="274"/>
                    <a:pt x="62950" y="396"/>
                    <a:pt x="63072" y="396"/>
                  </a:cubicBezTo>
                  <a:lnTo>
                    <a:pt x="63467" y="396"/>
                  </a:lnTo>
                  <a:cubicBezTo>
                    <a:pt x="63558" y="396"/>
                    <a:pt x="63619" y="335"/>
                    <a:pt x="63650" y="274"/>
                  </a:cubicBezTo>
                  <a:cubicBezTo>
                    <a:pt x="63680" y="153"/>
                    <a:pt x="63589" y="1"/>
                    <a:pt x="63467" y="1"/>
                  </a:cubicBezTo>
                  <a:close/>
                  <a:moveTo>
                    <a:pt x="64653" y="1"/>
                  </a:moveTo>
                  <a:cubicBezTo>
                    <a:pt x="64561" y="1"/>
                    <a:pt x="64470" y="61"/>
                    <a:pt x="64440" y="153"/>
                  </a:cubicBezTo>
                  <a:cubicBezTo>
                    <a:pt x="64409" y="274"/>
                    <a:pt x="64501" y="396"/>
                    <a:pt x="64653" y="396"/>
                  </a:cubicBezTo>
                  <a:lnTo>
                    <a:pt x="65048" y="396"/>
                  </a:lnTo>
                  <a:cubicBezTo>
                    <a:pt x="65109" y="396"/>
                    <a:pt x="65200" y="335"/>
                    <a:pt x="65230" y="274"/>
                  </a:cubicBezTo>
                  <a:cubicBezTo>
                    <a:pt x="65261" y="153"/>
                    <a:pt x="65169" y="1"/>
                    <a:pt x="65048" y="1"/>
                  </a:cubicBezTo>
                  <a:close/>
                  <a:moveTo>
                    <a:pt x="66203" y="1"/>
                  </a:moveTo>
                  <a:cubicBezTo>
                    <a:pt x="66142" y="1"/>
                    <a:pt x="66051" y="61"/>
                    <a:pt x="66020" y="153"/>
                  </a:cubicBezTo>
                  <a:cubicBezTo>
                    <a:pt x="65990" y="274"/>
                    <a:pt x="66081" y="396"/>
                    <a:pt x="66203" y="396"/>
                  </a:cubicBezTo>
                  <a:lnTo>
                    <a:pt x="66598" y="396"/>
                  </a:lnTo>
                  <a:cubicBezTo>
                    <a:pt x="66689" y="396"/>
                    <a:pt x="66780" y="335"/>
                    <a:pt x="66780" y="274"/>
                  </a:cubicBezTo>
                  <a:cubicBezTo>
                    <a:pt x="66841" y="153"/>
                    <a:pt x="66750" y="1"/>
                    <a:pt x="66598" y="1"/>
                  </a:cubicBezTo>
                  <a:close/>
                  <a:moveTo>
                    <a:pt x="67783" y="1"/>
                  </a:moveTo>
                  <a:cubicBezTo>
                    <a:pt x="67692" y="1"/>
                    <a:pt x="67631" y="61"/>
                    <a:pt x="67601" y="153"/>
                  </a:cubicBezTo>
                  <a:cubicBezTo>
                    <a:pt x="67571" y="274"/>
                    <a:pt x="67662" y="396"/>
                    <a:pt x="67783" y="396"/>
                  </a:cubicBezTo>
                  <a:lnTo>
                    <a:pt x="68179" y="396"/>
                  </a:lnTo>
                  <a:cubicBezTo>
                    <a:pt x="68270" y="396"/>
                    <a:pt x="68331" y="335"/>
                    <a:pt x="68361" y="274"/>
                  </a:cubicBezTo>
                  <a:cubicBezTo>
                    <a:pt x="68422" y="153"/>
                    <a:pt x="68300" y="1"/>
                    <a:pt x="68179" y="1"/>
                  </a:cubicBezTo>
                  <a:close/>
                  <a:moveTo>
                    <a:pt x="69364" y="1"/>
                  </a:moveTo>
                  <a:cubicBezTo>
                    <a:pt x="69273" y="1"/>
                    <a:pt x="69212" y="61"/>
                    <a:pt x="69182" y="153"/>
                  </a:cubicBezTo>
                  <a:cubicBezTo>
                    <a:pt x="69121" y="274"/>
                    <a:pt x="69242" y="396"/>
                    <a:pt x="69364" y="396"/>
                  </a:cubicBezTo>
                  <a:lnTo>
                    <a:pt x="69759" y="396"/>
                  </a:lnTo>
                  <a:cubicBezTo>
                    <a:pt x="69850" y="396"/>
                    <a:pt x="69911" y="335"/>
                    <a:pt x="69942" y="274"/>
                  </a:cubicBezTo>
                  <a:cubicBezTo>
                    <a:pt x="69972" y="153"/>
                    <a:pt x="69881" y="1"/>
                    <a:pt x="69759" y="1"/>
                  </a:cubicBezTo>
                  <a:close/>
                  <a:moveTo>
                    <a:pt x="70945" y="1"/>
                  </a:moveTo>
                  <a:cubicBezTo>
                    <a:pt x="70853" y="1"/>
                    <a:pt x="70762" y="61"/>
                    <a:pt x="70762" y="153"/>
                  </a:cubicBezTo>
                  <a:cubicBezTo>
                    <a:pt x="70701" y="274"/>
                    <a:pt x="70793" y="396"/>
                    <a:pt x="70945" y="396"/>
                  </a:cubicBezTo>
                  <a:lnTo>
                    <a:pt x="71340" y="396"/>
                  </a:lnTo>
                  <a:cubicBezTo>
                    <a:pt x="71401" y="396"/>
                    <a:pt x="71492" y="335"/>
                    <a:pt x="71522" y="274"/>
                  </a:cubicBezTo>
                  <a:cubicBezTo>
                    <a:pt x="71552" y="153"/>
                    <a:pt x="71461" y="1"/>
                    <a:pt x="71340" y="1"/>
                  </a:cubicBezTo>
                  <a:close/>
                  <a:moveTo>
                    <a:pt x="72495" y="1"/>
                  </a:moveTo>
                  <a:cubicBezTo>
                    <a:pt x="72434" y="1"/>
                    <a:pt x="72343" y="61"/>
                    <a:pt x="72312" y="153"/>
                  </a:cubicBezTo>
                  <a:cubicBezTo>
                    <a:pt x="72282" y="274"/>
                    <a:pt x="72373" y="396"/>
                    <a:pt x="72495" y="396"/>
                  </a:cubicBezTo>
                  <a:lnTo>
                    <a:pt x="72890" y="396"/>
                  </a:lnTo>
                  <a:cubicBezTo>
                    <a:pt x="72981" y="396"/>
                    <a:pt x="73072" y="335"/>
                    <a:pt x="73103" y="274"/>
                  </a:cubicBezTo>
                  <a:cubicBezTo>
                    <a:pt x="73133" y="153"/>
                    <a:pt x="73042" y="1"/>
                    <a:pt x="72890" y="1"/>
                  </a:cubicBezTo>
                  <a:close/>
                  <a:moveTo>
                    <a:pt x="74075" y="1"/>
                  </a:moveTo>
                  <a:cubicBezTo>
                    <a:pt x="73984" y="1"/>
                    <a:pt x="73923" y="61"/>
                    <a:pt x="73893" y="153"/>
                  </a:cubicBezTo>
                  <a:cubicBezTo>
                    <a:pt x="73863" y="274"/>
                    <a:pt x="73954" y="396"/>
                    <a:pt x="74075" y="396"/>
                  </a:cubicBezTo>
                  <a:lnTo>
                    <a:pt x="74470" y="396"/>
                  </a:lnTo>
                  <a:cubicBezTo>
                    <a:pt x="74562" y="396"/>
                    <a:pt x="74622" y="335"/>
                    <a:pt x="74653" y="274"/>
                  </a:cubicBezTo>
                  <a:cubicBezTo>
                    <a:pt x="74714" y="153"/>
                    <a:pt x="74622" y="1"/>
                    <a:pt x="74470" y="1"/>
                  </a:cubicBezTo>
                  <a:close/>
                  <a:moveTo>
                    <a:pt x="75656" y="1"/>
                  </a:moveTo>
                  <a:cubicBezTo>
                    <a:pt x="75565" y="1"/>
                    <a:pt x="75504" y="61"/>
                    <a:pt x="75474" y="153"/>
                  </a:cubicBezTo>
                  <a:cubicBezTo>
                    <a:pt x="75413" y="274"/>
                    <a:pt x="75534" y="396"/>
                    <a:pt x="75656" y="396"/>
                  </a:cubicBezTo>
                  <a:lnTo>
                    <a:pt x="76051" y="396"/>
                  </a:lnTo>
                  <a:cubicBezTo>
                    <a:pt x="76142" y="396"/>
                    <a:pt x="76203" y="335"/>
                    <a:pt x="76233" y="274"/>
                  </a:cubicBezTo>
                  <a:cubicBezTo>
                    <a:pt x="76264" y="153"/>
                    <a:pt x="76173" y="1"/>
                    <a:pt x="76051" y="1"/>
                  </a:cubicBezTo>
                  <a:close/>
                  <a:moveTo>
                    <a:pt x="77236" y="1"/>
                  </a:moveTo>
                  <a:cubicBezTo>
                    <a:pt x="77145" y="1"/>
                    <a:pt x="77054" y="61"/>
                    <a:pt x="77054" y="153"/>
                  </a:cubicBezTo>
                  <a:cubicBezTo>
                    <a:pt x="76993" y="274"/>
                    <a:pt x="77084" y="396"/>
                    <a:pt x="77236" y="396"/>
                  </a:cubicBezTo>
                  <a:lnTo>
                    <a:pt x="77632" y="396"/>
                  </a:lnTo>
                  <a:cubicBezTo>
                    <a:pt x="77692" y="396"/>
                    <a:pt x="77784" y="335"/>
                    <a:pt x="77814" y="274"/>
                  </a:cubicBezTo>
                  <a:cubicBezTo>
                    <a:pt x="77844" y="153"/>
                    <a:pt x="77753" y="1"/>
                    <a:pt x="77632" y="1"/>
                  </a:cubicBezTo>
                  <a:close/>
                  <a:moveTo>
                    <a:pt x="78787" y="1"/>
                  </a:moveTo>
                  <a:cubicBezTo>
                    <a:pt x="78726" y="1"/>
                    <a:pt x="78635" y="61"/>
                    <a:pt x="78604" y="153"/>
                  </a:cubicBezTo>
                  <a:cubicBezTo>
                    <a:pt x="78574" y="274"/>
                    <a:pt x="78665" y="396"/>
                    <a:pt x="78787" y="396"/>
                  </a:cubicBezTo>
                  <a:lnTo>
                    <a:pt x="79182" y="396"/>
                  </a:lnTo>
                  <a:cubicBezTo>
                    <a:pt x="79273" y="396"/>
                    <a:pt x="79364" y="335"/>
                    <a:pt x="79395" y="274"/>
                  </a:cubicBezTo>
                  <a:cubicBezTo>
                    <a:pt x="79425" y="153"/>
                    <a:pt x="79334" y="1"/>
                    <a:pt x="79182" y="1"/>
                  </a:cubicBezTo>
                  <a:close/>
                  <a:moveTo>
                    <a:pt x="80367" y="1"/>
                  </a:moveTo>
                  <a:cubicBezTo>
                    <a:pt x="80276" y="1"/>
                    <a:pt x="80215" y="61"/>
                    <a:pt x="80185" y="153"/>
                  </a:cubicBezTo>
                  <a:cubicBezTo>
                    <a:pt x="80154" y="274"/>
                    <a:pt x="80246" y="396"/>
                    <a:pt x="80367" y="396"/>
                  </a:cubicBezTo>
                  <a:lnTo>
                    <a:pt x="80762" y="396"/>
                  </a:lnTo>
                  <a:cubicBezTo>
                    <a:pt x="80854" y="396"/>
                    <a:pt x="80914" y="335"/>
                    <a:pt x="80945" y="274"/>
                  </a:cubicBezTo>
                  <a:cubicBezTo>
                    <a:pt x="81006" y="153"/>
                    <a:pt x="80914" y="1"/>
                    <a:pt x="80762" y="1"/>
                  </a:cubicBezTo>
                  <a:close/>
                  <a:moveTo>
                    <a:pt x="81948" y="1"/>
                  </a:moveTo>
                  <a:cubicBezTo>
                    <a:pt x="81857" y="1"/>
                    <a:pt x="81796" y="61"/>
                    <a:pt x="81765" y="153"/>
                  </a:cubicBezTo>
                  <a:cubicBezTo>
                    <a:pt x="81735" y="274"/>
                    <a:pt x="81826" y="396"/>
                    <a:pt x="81948" y="396"/>
                  </a:cubicBezTo>
                  <a:lnTo>
                    <a:pt x="82343" y="396"/>
                  </a:lnTo>
                  <a:cubicBezTo>
                    <a:pt x="82434" y="396"/>
                    <a:pt x="82495" y="335"/>
                    <a:pt x="82525" y="274"/>
                  </a:cubicBezTo>
                  <a:cubicBezTo>
                    <a:pt x="82556" y="153"/>
                    <a:pt x="82465" y="1"/>
                    <a:pt x="82343" y="1"/>
                  </a:cubicBezTo>
                  <a:close/>
                  <a:moveTo>
                    <a:pt x="83528" y="1"/>
                  </a:moveTo>
                  <a:cubicBezTo>
                    <a:pt x="83437" y="1"/>
                    <a:pt x="83346" y="61"/>
                    <a:pt x="83346" y="153"/>
                  </a:cubicBezTo>
                  <a:cubicBezTo>
                    <a:pt x="83285" y="274"/>
                    <a:pt x="83376" y="396"/>
                    <a:pt x="83528" y="396"/>
                  </a:cubicBezTo>
                  <a:lnTo>
                    <a:pt x="83924" y="396"/>
                  </a:lnTo>
                  <a:cubicBezTo>
                    <a:pt x="84015" y="396"/>
                    <a:pt x="84076" y="335"/>
                    <a:pt x="84106" y="274"/>
                  </a:cubicBezTo>
                  <a:cubicBezTo>
                    <a:pt x="84136" y="153"/>
                    <a:pt x="84045" y="1"/>
                    <a:pt x="83924" y="1"/>
                  </a:cubicBezTo>
                  <a:close/>
                  <a:moveTo>
                    <a:pt x="85109" y="1"/>
                  </a:moveTo>
                  <a:cubicBezTo>
                    <a:pt x="85018" y="1"/>
                    <a:pt x="84927" y="61"/>
                    <a:pt x="84896" y="153"/>
                  </a:cubicBezTo>
                  <a:cubicBezTo>
                    <a:pt x="84866" y="274"/>
                    <a:pt x="84957" y="396"/>
                    <a:pt x="85109" y="396"/>
                  </a:cubicBezTo>
                  <a:lnTo>
                    <a:pt x="85474" y="396"/>
                  </a:lnTo>
                  <a:cubicBezTo>
                    <a:pt x="85565" y="396"/>
                    <a:pt x="85656" y="335"/>
                    <a:pt x="85686" y="274"/>
                  </a:cubicBezTo>
                  <a:cubicBezTo>
                    <a:pt x="85717" y="153"/>
                    <a:pt x="85626" y="1"/>
                    <a:pt x="85474" y="1"/>
                  </a:cubicBezTo>
                  <a:close/>
                  <a:moveTo>
                    <a:pt x="86659" y="1"/>
                  </a:moveTo>
                  <a:cubicBezTo>
                    <a:pt x="86568" y="1"/>
                    <a:pt x="86507" y="61"/>
                    <a:pt x="86477" y="153"/>
                  </a:cubicBezTo>
                  <a:cubicBezTo>
                    <a:pt x="86446" y="274"/>
                    <a:pt x="86538" y="396"/>
                    <a:pt x="86659" y="396"/>
                  </a:cubicBezTo>
                  <a:lnTo>
                    <a:pt x="87054" y="396"/>
                  </a:lnTo>
                  <a:cubicBezTo>
                    <a:pt x="87145" y="396"/>
                    <a:pt x="87237" y="335"/>
                    <a:pt x="87237" y="274"/>
                  </a:cubicBezTo>
                  <a:cubicBezTo>
                    <a:pt x="87297" y="153"/>
                    <a:pt x="87206" y="1"/>
                    <a:pt x="87054" y="1"/>
                  </a:cubicBezTo>
                  <a:close/>
                  <a:moveTo>
                    <a:pt x="88240" y="1"/>
                  </a:moveTo>
                  <a:cubicBezTo>
                    <a:pt x="88149" y="1"/>
                    <a:pt x="88088" y="61"/>
                    <a:pt x="88057" y="153"/>
                  </a:cubicBezTo>
                  <a:cubicBezTo>
                    <a:pt x="88027" y="274"/>
                    <a:pt x="88118" y="396"/>
                    <a:pt x="88240" y="396"/>
                  </a:cubicBezTo>
                  <a:lnTo>
                    <a:pt x="88635" y="396"/>
                  </a:lnTo>
                  <a:cubicBezTo>
                    <a:pt x="88726" y="396"/>
                    <a:pt x="88787" y="335"/>
                    <a:pt x="88817" y="274"/>
                  </a:cubicBezTo>
                  <a:cubicBezTo>
                    <a:pt x="88848" y="153"/>
                    <a:pt x="88756" y="1"/>
                    <a:pt x="88635" y="1"/>
                  </a:cubicBezTo>
                  <a:close/>
                  <a:moveTo>
                    <a:pt x="89820" y="1"/>
                  </a:moveTo>
                  <a:cubicBezTo>
                    <a:pt x="89729" y="1"/>
                    <a:pt x="89638" y="61"/>
                    <a:pt x="89638" y="153"/>
                  </a:cubicBezTo>
                  <a:cubicBezTo>
                    <a:pt x="89577" y="274"/>
                    <a:pt x="89668" y="396"/>
                    <a:pt x="89820" y="396"/>
                  </a:cubicBezTo>
                  <a:lnTo>
                    <a:pt x="90215" y="396"/>
                  </a:lnTo>
                  <a:cubicBezTo>
                    <a:pt x="90307" y="396"/>
                    <a:pt x="90367" y="335"/>
                    <a:pt x="90398" y="274"/>
                  </a:cubicBezTo>
                  <a:cubicBezTo>
                    <a:pt x="90428" y="153"/>
                    <a:pt x="90337" y="1"/>
                    <a:pt x="90215" y="1"/>
                  </a:cubicBezTo>
                  <a:close/>
                  <a:moveTo>
                    <a:pt x="91401" y="1"/>
                  </a:moveTo>
                  <a:cubicBezTo>
                    <a:pt x="91310" y="1"/>
                    <a:pt x="91219" y="61"/>
                    <a:pt x="91188" y="153"/>
                  </a:cubicBezTo>
                  <a:cubicBezTo>
                    <a:pt x="91158" y="274"/>
                    <a:pt x="91249" y="396"/>
                    <a:pt x="91401" y="396"/>
                  </a:cubicBezTo>
                  <a:lnTo>
                    <a:pt x="91766" y="396"/>
                  </a:lnTo>
                  <a:cubicBezTo>
                    <a:pt x="91857" y="396"/>
                    <a:pt x="91948" y="335"/>
                    <a:pt x="91978" y="274"/>
                  </a:cubicBezTo>
                  <a:cubicBezTo>
                    <a:pt x="92009" y="153"/>
                    <a:pt x="91918" y="1"/>
                    <a:pt x="91766" y="1"/>
                  </a:cubicBezTo>
                  <a:close/>
                  <a:moveTo>
                    <a:pt x="92951" y="1"/>
                  </a:moveTo>
                  <a:cubicBezTo>
                    <a:pt x="92860" y="1"/>
                    <a:pt x="92799" y="61"/>
                    <a:pt x="92769" y="153"/>
                  </a:cubicBezTo>
                  <a:cubicBezTo>
                    <a:pt x="92738" y="274"/>
                    <a:pt x="92829" y="396"/>
                    <a:pt x="92951" y="396"/>
                  </a:cubicBezTo>
                  <a:lnTo>
                    <a:pt x="93346" y="396"/>
                  </a:lnTo>
                  <a:cubicBezTo>
                    <a:pt x="93437" y="396"/>
                    <a:pt x="93529" y="335"/>
                    <a:pt x="93529" y="274"/>
                  </a:cubicBezTo>
                  <a:cubicBezTo>
                    <a:pt x="93589" y="153"/>
                    <a:pt x="93498" y="1"/>
                    <a:pt x="93346" y="1"/>
                  </a:cubicBezTo>
                  <a:close/>
                  <a:moveTo>
                    <a:pt x="94532" y="1"/>
                  </a:moveTo>
                  <a:cubicBezTo>
                    <a:pt x="94440" y="1"/>
                    <a:pt x="94380" y="61"/>
                    <a:pt x="94349" y="153"/>
                  </a:cubicBezTo>
                  <a:cubicBezTo>
                    <a:pt x="94319" y="274"/>
                    <a:pt x="94410" y="396"/>
                    <a:pt x="94532" y="396"/>
                  </a:cubicBezTo>
                  <a:lnTo>
                    <a:pt x="94927" y="396"/>
                  </a:lnTo>
                  <a:cubicBezTo>
                    <a:pt x="95018" y="396"/>
                    <a:pt x="95079" y="335"/>
                    <a:pt x="95109" y="274"/>
                  </a:cubicBezTo>
                  <a:cubicBezTo>
                    <a:pt x="95170" y="153"/>
                    <a:pt x="95048" y="1"/>
                    <a:pt x="94927" y="1"/>
                  </a:cubicBezTo>
                  <a:close/>
                  <a:moveTo>
                    <a:pt x="96112" y="1"/>
                  </a:moveTo>
                  <a:cubicBezTo>
                    <a:pt x="96021" y="1"/>
                    <a:pt x="95960" y="61"/>
                    <a:pt x="95930" y="153"/>
                  </a:cubicBezTo>
                  <a:cubicBezTo>
                    <a:pt x="95869" y="274"/>
                    <a:pt x="95960" y="396"/>
                    <a:pt x="96112" y="396"/>
                  </a:cubicBezTo>
                  <a:lnTo>
                    <a:pt x="96507" y="396"/>
                  </a:lnTo>
                  <a:cubicBezTo>
                    <a:pt x="96599" y="396"/>
                    <a:pt x="96659" y="335"/>
                    <a:pt x="96690" y="274"/>
                  </a:cubicBezTo>
                  <a:cubicBezTo>
                    <a:pt x="96720" y="153"/>
                    <a:pt x="96629" y="1"/>
                    <a:pt x="96507" y="1"/>
                  </a:cubicBezTo>
                  <a:close/>
                  <a:moveTo>
                    <a:pt x="97693" y="1"/>
                  </a:moveTo>
                  <a:cubicBezTo>
                    <a:pt x="97602" y="1"/>
                    <a:pt x="97510" y="61"/>
                    <a:pt x="97480" y="153"/>
                  </a:cubicBezTo>
                  <a:cubicBezTo>
                    <a:pt x="97450" y="274"/>
                    <a:pt x="97541" y="396"/>
                    <a:pt x="97693" y="396"/>
                  </a:cubicBezTo>
                  <a:lnTo>
                    <a:pt x="98088" y="396"/>
                  </a:lnTo>
                  <a:cubicBezTo>
                    <a:pt x="98149" y="396"/>
                    <a:pt x="98240" y="335"/>
                    <a:pt x="98270" y="274"/>
                  </a:cubicBezTo>
                  <a:cubicBezTo>
                    <a:pt x="98301" y="153"/>
                    <a:pt x="98210" y="1"/>
                    <a:pt x="98088" y="1"/>
                  </a:cubicBezTo>
                  <a:close/>
                  <a:moveTo>
                    <a:pt x="99243" y="1"/>
                  </a:moveTo>
                  <a:cubicBezTo>
                    <a:pt x="99182" y="1"/>
                    <a:pt x="99091" y="61"/>
                    <a:pt x="99061" y="153"/>
                  </a:cubicBezTo>
                  <a:cubicBezTo>
                    <a:pt x="99030" y="274"/>
                    <a:pt x="99121" y="396"/>
                    <a:pt x="99243" y="396"/>
                  </a:cubicBezTo>
                  <a:lnTo>
                    <a:pt x="99638" y="396"/>
                  </a:lnTo>
                  <a:cubicBezTo>
                    <a:pt x="99729" y="396"/>
                    <a:pt x="99820" y="335"/>
                    <a:pt x="99820" y="274"/>
                  </a:cubicBezTo>
                  <a:cubicBezTo>
                    <a:pt x="99881" y="153"/>
                    <a:pt x="99790" y="1"/>
                    <a:pt x="99638" y="1"/>
                  </a:cubicBezTo>
                  <a:close/>
                  <a:moveTo>
                    <a:pt x="100824" y="1"/>
                  </a:moveTo>
                  <a:cubicBezTo>
                    <a:pt x="100732" y="1"/>
                    <a:pt x="100672" y="61"/>
                    <a:pt x="100641" y="153"/>
                  </a:cubicBezTo>
                  <a:cubicBezTo>
                    <a:pt x="100611" y="274"/>
                    <a:pt x="100702" y="396"/>
                    <a:pt x="100824" y="396"/>
                  </a:cubicBezTo>
                  <a:lnTo>
                    <a:pt x="101219" y="396"/>
                  </a:lnTo>
                  <a:cubicBezTo>
                    <a:pt x="101310" y="396"/>
                    <a:pt x="101371" y="335"/>
                    <a:pt x="101401" y="274"/>
                  </a:cubicBezTo>
                  <a:cubicBezTo>
                    <a:pt x="101462" y="153"/>
                    <a:pt x="101340" y="1"/>
                    <a:pt x="101219" y="1"/>
                  </a:cubicBezTo>
                  <a:close/>
                  <a:moveTo>
                    <a:pt x="102404" y="1"/>
                  </a:moveTo>
                  <a:cubicBezTo>
                    <a:pt x="102313" y="1"/>
                    <a:pt x="102252" y="61"/>
                    <a:pt x="102222" y="153"/>
                  </a:cubicBezTo>
                  <a:cubicBezTo>
                    <a:pt x="102161" y="274"/>
                    <a:pt x="102283" y="396"/>
                    <a:pt x="102404" y="396"/>
                  </a:cubicBezTo>
                  <a:lnTo>
                    <a:pt x="102799" y="396"/>
                  </a:lnTo>
                  <a:cubicBezTo>
                    <a:pt x="102890" y="396"/>
                    <a:pt x="102951" y="335"/>
                    <a:pt x="102982" y="274"/>
                  </a:cubicBezTo>
                  <a:cubicBezTo>
                    <a:pt x="103012" y="153"/>
                    <a:pt x="102921" y="1"/>
                    <a:pt x="102799" y="1"/>
                  </a:cubicBezTo>
                  <a:close/>
                  <a:moveTo>
                    <a:pt x="103985" y="1"/>
                  </a:moveTo>
                  <a:cubicBezTo>
                    <a:pt x="103894" y="1"/>
                    <a:pt x="103802" y="61"/>
                    <a:pt x="103772" y="153"/>
                  </a:cubicBezTo>
                  <a:cubicBezTo>
                    <a:pt x="103742" y="274"/>
                    <a:pt x="103833" y="396"/>
                    <a:pt x="103985" y="396"/>
                  </a:cubicBezTo>
                  <a:lnTo>
                    <a:pt x="104380" y="396"/>
                  </a:lnTo>
                  <a:cubicBezTo>
                    <a:pt x="104441" y="396"/>
                    <a:pt x="104532" y="335"/>
                    <a:pt x="104562" y="274"/>
                  </a:cubicBezTo>
                  <a:cubicBezTo>
                    <a:pt x="104593" y="153"/>
                    <a:pt x="104501" y="1"/>
                    <a:pt x="104380" y="1"/>
                  </a:cubicBezTo>
                  <a:close/>
                  <a:moveTo>
                    <a:pt x="105535" y="1"/>
                  </a:moveTo>
                  <a:cubicBezTo>
                    <a:pt x="105474" y="1"/>
                    <a:pt x="105383" y="61"/>
                    <a:pt x="105353" y="153"/>
                  </a:cubicBezTo>
                  <a:cubicBezTo>
                    <a:pt x="105322" y="274"/>
                    <a:pt x="105413" y="396"/>
                    <a:pt x="105535" y="396"/>
                  </a:cubicBezTo>
                  <a:lnTo>
                    <a:pt x="105930" y="396"/>
                  </a:lnTo>
                  <a:cubicBezTo>
                    <a:pt x="106021" y="396"/>
                    <a:pt x="106112" y="335"/>
                    <a:pt x="106143" y="274"/>
                  </a:cubicBezTo>
                  <a:cubicBezTo>
                    <a:pt x="106173" y="153"/>
                    <a:pt x="106082" y="1"/>
                    <a:pt x="105930" y="1"/>
                  </a:cubicBezTo>
                  <a:close/>
                  <a:moveTo>
                    <a:pt x="107115" y="1"/>
                  </a:moveTo>
                  <a:cubicBezTo>
                    <a:pt x="107024" y="1"/>
                    <a:pt x="106963" y="61"/>
                    <a:pt x="106933" y="153"/>
                  </a:cubicBezTo>
                  <a:cubicBezTo>
                    <a:pt x="106903" y="274"/>
                    <a:pt x="106994" y="396"/>
                    <a:pt x="107115" y="396"/>
                  </a:cubicBezTo>
                  <a:lnTo>
                    <a:pt x="107511" y="396"/>
                  </a:lnTo>
                  <a:cubicBezTo>
                    <a:pt x="107602" y="396"/>
                    <a:pt x="107663" y="335"/>
                    <a:pt x="107693" y="274"/>
                  </a:cubicBezTo>
                  <a:cubicBezTo>
                    <a:pt x="107754" y="153"/>
                    <a:pt x="107632" y="1"/>
                    <a:pt x="107511" y="1"/>
                  </a:cubicBezTo>
                  <a:close/>
                  <a:moveTo>
                    <a:pt x="108696" y="1"/>
                  </a:moveTo>
                  <a:cubicBezTo>
                    <a:pt x="108605" y="1"/>
                    <a:pt x="108544" y="61"/>
                    <a:pt x="108514" y="153"/>
                  </a:cubicBezTo>
                  <a:cubicBezTo>
                    <a:pt x="108453" y="274"/>
                    <a:pt x="108574" y="396"/>
                    <a:pt x="108696" y="396"/>
                  </a:cubicBezTo>
                  <a:lnTo>
                    <a:pt x="109091" y="396"/>
                  </a:lnTo>
                  <a:cubicBezTo>
                    <a:pt x="109182" y="396"/>
                    <a:pt x="109243" y="335"/>
                    <a:pt x="109274" y="274"/>
                  </a:cubicBezTo>
                  <a:cubicBezTo>
                    <a:pt x="109304" y="153"/>
                    <a:pt x="109213" y="1"/>
                    <a:pt x="109091" y="1"/>
                  </a:cubicBezTo>
                  <a:close/>
                  <a:moveTo>
                    <a:pt x="110277" y="1"/>
                  </a:moveTo>
                  <a:cubicBezTo>
                    <a:pt x="110185" y="1"/>
                    <a:pt x="110094" y="61"/>
                    <a:pt x="110094" y="153"/>
                  </a:cubicBezTo>
                  <a:cubicBezTo>
                    <a:pt x="110033" y="274"/>
                    <a:pt x="110125" y="396"/>
                    <a:pt x="110277" y="396"/>
                  </a:cubicBezTo>
                  <a:lnTo>
                    <a:pt x="110672" y="396"/>
                  </a:lnTo>
                  <a:cubicBezTo>
                    <a:pt x="110733" y="396"/>
                    <a:pt x="110824" y="335"/>
                    <a:pt x="110854" y="274"/>
                  </a:cubicBezTo>
                  <a:cubicBezTo>
                    <a:pt x="110885" y="153"/>
                    <a:pt x="110793" y="1"/>
                    <a:pt x="110672" y="1"/>
                  </a:cubicBezTo>
                  <a:close/>
                  <a:moveTo>
                    <a:pt x="111827" y="1"/>
                  </a:moveTo>
                  <a:cubicBezTo>
                    <a:pt x="111766" y="1"/>
                    <a:pt x="111675" y="61"/>
                    <a:pt x="111644" y="153"/>
                  </a:cubicBezTo>
                  <a:cubicBezTo>
                    <a:pt x="111614" y="274"/>
                    <a:pt x="111705" y="396"/>
                    <a:pt x="111827" y="396"/>
                  </a:cubicBezTo>
                  <a:lnTo>
                    <a:pt x="112222" y="396"/>
                  </a:lnTo>
                  <a:cubicBezTo>
                    <a:pt x="112313" y="396"/>
                    <a:pt x="112404" y="335"/>
                    <a:pt x="112435" y="274"/>
                  </a:cubicBezTo>
                  <a:cubicBezTo>
                    <a:pt x="112465" y="153"/>
                    <a:pt x="112374" y="1"/>
                    <a:pt x="112222" y="1"/>
                  </a:cubicBezTo>
                  <a:close/>
                  <a:moveTo>
                    <a:pt x="113407" y="1"/>
                  </a:moveTo>
                  <a:cubicBezTo>
                    <a:pt x="113316" y="1"/>
                    <a:pt x="113255" y="61"/>
                    <a:pt x="113225" y="153"/>
                  </a:cubicBezTo>
                  <a:cubicBezTo>
                    <a:pt x="113195" y="274"/>
                    <a:pt x="113286" y="396"/>
                    <a:pt x="113407" y="396"/>
                  </a:cubicBezTo>
                  <a:lnTo>
                    <a:pt x="113803" y="396"/>
                  </a:lnTo>
                  <a:cubicBezTo>
                    <a:pt x="113894" y="396"/>
                    <a:pt x="113954" y="335"/>
                    <a:pt x="113985" y="274"/>
                  </a:cubicBezTo>
                  <a:cubicBezTo>
                    <a:pt x="114046" y="153"/>
                    <a:pt x="113954" y="1"/>
                    <a:pt x="113803" y="1"/>
                  </a:cubicBezTo>
                  <a:close/>
                  <a:moveTo>
                    <a:pt x="114988" y="1"/>
                  </a:moveTo>
                  <a:cubicBezTo>
                    <a:pt x="114897" y="1"/>
                    <a:pt x="114836" y="61"/>
                    <a:pt x="114806" y="153"/>
                  </a:cubicBezTo>
                  <a:cubicBezTo>
                    <a:pt x="114745" y="274"/>
                    <a:pt x="114866" y="396"/>
                    <a:pt x="114988" y="396"/>
                  </a:cubicBezTo>
                  <a:lnTo>
                    <a:pt x="115383" y="396"/>
                  </a:lnTo>
                  <a:cubicBezTo>
                    <a:pt x="115474" y="396"/>
                    <a:pt x="115535" y="335"/>
                    <a:pt x="115565" y="274"/>
                  </a:cubicBezTo>
                  <a:cubicBezTo>
                    <a:pt x="115596" y="153"/>
                    <a:pt x="115505" y="1"/>
                    <a:pt x="115383" y="1"/>
                  </a:cubicBezTo>
                  <a:close/>
                  <a:moveTo>
                    <a:pt x="116569" y="1"/>
                  </a:moveTo>
                  <a:cubicBezTo>
                    <a:pt x="116477" y="1"/>
                    <a:pt x="116386" y="61"/>
                    <a:pt x="116386" y="153"/>
                  </a:cubicBezTo>
                  <a:cubicBezTo>
                    <a:pt x="116325" y="274"/>
                    <a:pt x="116417" y="396"/>
                    <a:pt x="116569" y="396"/>
                  </a:cubicBezTo>
                  <a:lnTo>
                    <a:pt x="116964" y="396"/>
                  </a:lnTo>
                  <a:cubicBezTo>
                    <a:pt x="117024" y="396"/>
                    <a:pt x="117116" y="335"/>
                    <a:pt x="117146" y="274"/>
                  </a:cubicBezTo>
                  <a:cubicBezTo>
                    <a:pt x="117176" y="153"/>
                    <a:pt x="117085" y="1"/>
                    <a:pt x="116964" y="1"/>
                  </a:cubicBezTo>
                  <a:close/>
                  <a:moveTo>
                    <a:pt x="118119" y="1"/>
                  </a:moveTo>
                  <a:cubicBezTo>
                    <a:pt x="118058" y="1"/>
                    <a:pt x="117967" y="61"/>
                    <a:pt x="117936" y="153"/>
                  </a:cubicBezTo>
                  <a:cubicBezTo>
                    <a:pt x="117906" y="274"/>
                    <a:pt x="117997" y="396"/>
                    <a:pt x="118119" y="396"/>
                  </a:cubicBezTo>
                  <a:lnTo>
                    <a:pt x="118514" y="396"/>
                  </a:lnTo>
                  <a:cubicBezTo>
                    <a:pt x="118605" y="396"/>
                    <a:pt x="118696" y="335"/>
                    <a:pt x="118727" y="274"/>
                  </a:cubicBezTo>
                  <a:cubicBezTo>
                    <a:pt x="118757" y="153"/>
                    <a:pt x="118666" y="1"/>
                    <a:pt x="118514" y="1"/>
                  </a:cubicBezTo>
                  <a:close/>
                  <a:moveTo>
                    <a:pt x="119699" y="1"/>
                  </a:moveTo>
                  <a:cubicBezTo>
                    <a:pt x="119608" y="1"/>
                    <a:pt x="119547" y="61"/>
                    <a:pt x="119517" y="153"/>
                  </a:cubicBezTo>
                  <a:cubicBezTo>
                    <a:pt x="119487" y="274"/>
                    <a:pt x="119578" y="396"/>
                    <a:pt x="119699" y="396"/>
                  </a:cubicBezTo>
                  <a:lnTo>
                    <a:pt x="120094" y="396"/>
                  </a:lnTo>
                  <a:cubicBezTo>
                    <a:pt x="120186" y="396"/>
                    <a:pt x="120246" y="335"/>
                    <a:pt x="120277" y="274"/>
                  </a:cubicBezTo>
                  <a:cubicBezTo>
                    <a:pt x="120338" y="153"/>
                    <a:pt x="120246" y="1"/>
                    <a:pt x="120094" y="1"/>
                  </a:cubicBezTo>
                  <a:close/>
                  <a:moveTo>
                    <a:pt x="121280" y="1"/>
                  </a:moveTo>
                  <a:cubicBezTo>
                    <a:pt x="121189" y="1"/>
                    <a:pt x="121128" y="61"/>
                    <a:pt x="121097" y="153"/>
                  </a:cubicBezTo>
                  <a:cubicBezTo>
                    <a:pt x="121067" y="274"/>
                    <a:pt x="121158" y="396"/>
                    <a:pt x="121280" y="396"/>
                  </a:cubicBezTo>
                  <a:lnTo>
                    <a:pt x="121675" y="396"/>
                  </a:lnTo>
                  <a:cubicBezTo>
                    <a:pt x="121766" y="396"/>
                    <a:pt x="121827" y="335"/>
                    <a:pt x="121857" y="274"/>
                  </a:cubicBezTo>
                  <a:cubicBezTo>
                    <a:pt x="121888" y="153"/>
                    <a:pt x="121797" y="1"/>
                    <a:pt x="121675" y="1"/>
                  </a:cubicBezTo>
                  <a:close/>
                  <a:moveTo>
                    <a:pt x="122860" y="1"/>
                  </a:moveTo>
                  <a:cubicBezTo>
                    <a:pt x="122769" y="1"/>
                    <a:pt x="122678" y="61"/>
                    <a:pt x="122678" y="153"/>
                  </a:cubicBezTo>
                  <a:cubicBezTo>
                    <a:pt x="122617" y="274"/>
                    <a:pt x="122708" y="396"/>
                    <a:pt x="122860" y="396"/>
                  </a:cubicBezTo>
                  <a:lnTo>
                    <a:pt x="123256" y="396"/>
                  </a:lnTo>
                  <a:cubicBezTo>
                    <a:pt x="123347" y="396"/>
                    <a:pt x="123408" y="335"/>
                    <a:pt x="123438" y="274"/>
                  </a:cubicBezTo>
                  <a:cubicBezTo>
                    <a:pt x="123468" y="153"/>
                    <a:pt x="123377" y="1"/>
                    <a:pt x="123256" y="1"/>
                  </a:cubicBezTo>
                  <a:close/>
                  <a:moveTo>
                    <a:pt x="124441" y="1"/>
                  </a:moveTo>
                  <a:cubicBezTo>
                    <a:pt x="124350" y="1"/>
                    <a:pt x="124259" y="61"/>
                    <a:pt x="124228" y="153"/>
                  </a:cubicBezTo>
                  <a:cubicBezTo>
                    <a:pt x="124198" y="274"/>
                    <a:pt x="124289" y="396"/>
                    <a:pt x="124441" y="396"/>
                  </a:cubicBezTo>
                  <a:lnTo>
                    <a:pt x="124806" y="396"/>
                  </a:lnTo>
                  <a:cubicBezTo>
                    <a:pt x="124897" y="396"/>
                    <a:pt x="124988" y="335"/>
                    <a:pt x="125019" y="274"/>
                  </a:cubicBezTo>
                  <a:cubicBezTo>
                    <a:pt x="125049" y="153"/>
                    <a:pt x="124958" y="1"/>
                    <a:pt x="124806" y="1"/>
                  </a:cubicBezTo>
                  <a:close/>
                  <a:moveTo>
                    <a:pt x="125991" y="1"/>
                  </a:moveTo>
                  <a:cubicBezTo>
                    <a:pt x="125900" y="1"/>
                    <a:pt x="125839" y="61"/>
                    <a:pt x="125809" y="153"/>
                  </a:cubicBezTo>
                  <a:cubicBezTo>
                    <a:pt x="125778" y="274"/>
                    <a:pt x="125870" y="396"/>
                    <a:pt x="125991" y="396"/>
                  </a:cubicBezTo>
                  <a:lnTo>
                    <a:pt x="126386" y="396"/>
                  </a:lnTo>
                  <a:cubicBezTo>
                    <a:pt x="126478" y="396"/>
                    <a:pt x="126569" y="335"/>
                    <a:pt x="126569" y="274"/>
                  </a:cubicBezTo>
                  <a:cubicBezTo>
                    <a:pt x="126629" y="153"/>
                    <a:pt x="126538" y="1"/>
                    <a:pt x="126386" y="1"/>
                  </a:cubicBezTo>
                  <a:close/>
                  <a:moveTo>
                    <a:pt x="127572" y="1"/>
                  </a:moveTo>
                  <a:cubicBezTo>
                    <a:pt x="127481" y="1"/>
                    <a:pt x="127420" y="61"/>
                    <a:pt x="127389" y="153"/>
                  </a:cubicBezTo>
                  <a:cubicBezTo>
                    <a:pt x="127359" y="274"/>
                    <a:pt x="127450" y="396"/>
                    <a:pt x="127572" y="396"/>
                  </a:cubicBezTo>
                  <a:lnTo>
                    <a:pt x="127967" y="396"/>
                  </a:lnTo>
                  <a:cubicBezTo>
                    <a:pt x="128058" y="396"/>
                    <a:pt x="128119" y="335"/>
                    <a:pt x="128149" y="274"/>
                  </a:cubicBezTo>
                  <a:cubicBezTo>
                    <a:pt x="128180" y="153"/>
                    <a:pt x="128088" y="1"/>
                    <a:pt x="127967" y="1"/>
                  </a:cubicBezTo>
                  <a:close/>
                  <a:moveTo>
                    <a:pt x="129152" y="1"/>
                  </a:moveTo>
                  <a:cubicBezTo>
                    <a:pt x="129061" y="1"/>
                    <a:pt x="128970" y="61"/>
                    <a:pt x="128970" y="153"/>
                  </a:cubicBezTo>
                  <a:cubicBezTo>
                    <a:pt x="128909" y="274"/>
                    <a:pt x="129000" y="396"/>
                    <a:pt x="129152" y="396"/>
                  </a:cubicBezTo>
                  <a:lnTo>
                    <a:pt x="129547" y="396"/>
                  </a:lnTo>
                  <a:cubicBezTo>
                    <a:pt x="129639" y="396"/>
                    <a:pt x="129699" y="335"/>
                    <a:pt x="129730" y="274"/>
                  </a:cubicBezTo>
                  <a:cubicBezTo>
                    <a:pt x="129760" y="153"/>
                    <a:pt x="129669" y="1"/>
                    <a:pt x="129547" y="1"/>
                  </a:cubicBezTo>
                  <a:close/>
                  <a:moveTo>
                    <a:pt x="1" y="82129"/>
                  </a:moveTo>
                  <a:cubicBezTo>
                    <a:pt x="1" y="82221"/>
                    <a:pt x="31" y="82312"/>
                    <a:pt x="123" y="82312"/>
                  </a:cubicBezTo>
                  <a:cubicBezTo>
                    <a:pt x="244" y="82373"/>
                    <a:pt x="366" y="82281"/>
                    <a:pt x="366" y="82129"/>
                  </a:cubicBezTo>
                  <a:lnTo>
                    <a:pt x="366" y="81734"/>
                  </a:lnTo>
                  <a:cubicBezTo>
                    <a:pt x="366" y="81673"/>
                    <a:pt x="335" y="81582"/>
                    <a:pt x="244" y="81552"/>
                  </a:cubicBezTo>
                  <a:cubicBezTo>
                    <a:pt x="123" y="81521"/>
                    <a:pt x="1" y="81613"/>
                    <a:pt x="1" y="81734"/>
                  </a:cubicBezTo>
                  <a:close/>
                  <a:moveTo>
                    <a:pt x="1" y="80579"/>
                  </a:moveTo>
                  <a:cubicBezTo>
                    <a:pt x="1" y="80640"/>
                    <a:pt x="31" y="80731"/>
                    <a:pt x="123" y="80762"/>
                  </a:cubicBezTo>
                  <a:cubicBezTo>
                    <a:pt x="244" y="80792"/>
                    <a:pt x="366" y="80701"/>
                    <a:pt x="366" y="80579"/>
                  </a:cubicBezTo>
                  <a:lnTo>
                    <a:pt x="366" y="80184"/>
                  </a:lnTo>
                  <a:cubicBezTo>
                    <a:pt x="366" y="80093"/>
                    <a:pt x="335" y="80002"/>
                    <a:pt x="244" y="80002"/>
                  </a:cubicBezTo>
                  <a:cubicBezTo>
                    <a:pt x="123" y="79941"/>
                    <a:pt x="1" y="80032"/>
                    <a:pt x="1" y="80184"/>
                  </a:cubicBezTo>
                  <a:close/>
                  <a:moveTo>
                    <a:pt x="1" y="78999"/>
                  </a:moveTo>
                  <a:cubicBezTo>
                    <a:pt x="1" y="79090"/>
                    <a:pt x="31" y="79151"/>
                    <a:pt x="123" y="79181"/>
                  </a:cubicBezTo>
                  <a:cubicBezTo>
                    <a:pt x="244" y="79211"/>
                    <a:pt x="366" y="79120"/>
                    <a:pt x="366" y="78999"/>
                  </a:cubicBezTo>
                  <a:lnTo>
                    <a:pt x="366" y="78604"/>
                  </a:lnTo>
                  <a:cubicBezTo>
                    <a:pt x="366" y="78512"/>
                    <a:pt x="335" y="78452"/>
                    <a:pt x="244" y="78421"/>
                  </a:cubicBezTo>
                  <a:cubicBezTo>
                    <a:pt x="123" y="78360"/>
                    <a:pt x="1" y="78482"/>
                    <a:pt x="1" y="78604"/>
                  </a:cubicBezTo>
                  <a:close/>
                  <a:moveTo>
                    <a:pt x="1" y="77418"/>
                  </a:moveTo>
                  <a:cubicBezTo>
                    <a:pt x="1" y="77509"/>
                    <a:pt x="31" y="77570"/>
                    <a:pt x="123" y="77600"/>
                  </a:cubicBezTo>
                  <a:cubicBezTo>
                    <a:pt x="244" y="77661"/>
                    <a:pt x="366" y="77570"/>
                    <a:pt x="366" y="77418"/>
                  </a:cubicBezTo>
                  <a:lnTo>
                    <a:pt x="366" y="77023"/>
                  </a:lnTo>
                  <a:cubicBezTo>
                    <a:pt x="366" y="76932"/>
                    <a:pt x="335" y="76871"/>
                    <a:pt x="244" y="76841"/>
                  </a:cubicBezTo>
                  <a:cubicBezTo>
                    <a:pt x="123" y="76810"/>
                    <a:pt x="1" y="76901"/>
                    <a:pt x="1" y="77023"/>
                  </a:cubicBezTo>
                  <a:close/>
                  <a:moveTo>
                    <a:pt x="1" y="75838"/>
                  </a:moveTo>
                  <a:cubicBezTo>
                    <a:pt x="1" y="75929"/>
                    <a:pt x="31" y="76020"/>
                    <a:pt x="123" y="76050"/>
                  </a:cubicBezTo>
                  <a:cubicBezTo>
                    <a:pt x="244" y="76081"/>
                    <a:pt x="366" y="75989"/>
                    <a:pt x="366" y="75838"/>
                  </a:cubicBezTo>
                  <a:lnTo>
                    <a:pt x="366" y="75442"/>
                  </a:lnTo>
                  <a:cubicBezTo>
                    <a:pt x="366" y="75382"/>
                    <a:pt x="335" y="75290"/>
                    <a:pt x="244" y="75260"/>
                  </a:cubicBezTo>
                  <a:cubicBezTo>
                    <a:pt x="123" y="75230"/>
                    <a:pt x="1" y="75321"/>
                    <a:pt x="1" y="75442"/>
                  </a:cubicBezTo>
                  <a:close/>
                  <a:moveTo>
                    <a:pt x="1" y="74287"/>
                  </a:moveTo>
                  <a:cubicBezTo>
                    <a:pt x="1" y="74379"/>
                    <a:pt x="31" y="74439"/>
                    <a:pt x="123" y="74470"/>
                  </a:cubicBezTo>
                  <a:cubicBezTo>
                    <a:pt x="244" y="74500"/>
                    <a:pt x="366" y="74409"/>
                    <a:pt x="366" y="74287"/>
                  </a:cubicBezTo>
                  <a:lnTo>
                    <a:pt x="366" y="73892"/>
                  </a:lnTo>
                  <a:cubicBezTo>
                    <a:pt x="366" y="73801"/>
                    <a:pt x="335" y="73710"/>
                    <a:pt x="244" y="73710"/>
                  </a:cubicBezTo>
                  <a:cubicBezTo>
                    <a:pt x="123" y="73649"/>
                    <a:pt x="1" y="73740"/>
                    <a:pt x="1" y="73892"/>
                  </a:cubicBezTo>
                  <a:close/>
                  <a:moveTo>
                    <a:pt x="1" y="72707"/>
                  </a:moveTo>
                  <a:cubicBezTo>
                    <a:pt x="1" y="72798"/>
                    <a:pt x="31" y="72859"/>
                    <a:pt x="123" y="72889"/>
                  </a:cubicBezTo>
                  <a:cubicBezTo>
                    <a:pt x="244" y="72920"/>
                    <a:pt x="366" y="72828"/>
                    <a:pt x="366" y="72707"/>
                  </a:cubicBezTo>
                  <a:lnTo>
                    <a:pt x="366" y="72312"/>
                  </a:lnTo>
                  <a:cubicBezTo>
                    <a:pt x="366" y="72220"/>
                    <a:pt x="335" y="72160"/>
                    <a:pt x="244" y="72129"/>
                  </a:cubicBezTo>
                  <a:cubicBezTo>
                    <a:pt x="123" y="72099"/>
                    <a:pt x="1" y="72190"/>
                    <a:pt x="1" y="72312"/>
                  </a:cubicBezTo>
                  <a:close/>
                  <a:moveTo>
                    <a:pt x="1" y="71126"/>
                  </a:moveTo>
                  <a:cubicBezTo>
                    <a:pt x="1" y="71217"/>
                    <a:pt x="31" y="71309"/>
                    <a:pt x="123" y="71309"/>
                  </a:cubicBezTo>
                  <a:cubicBezTo>
                    <a:pt x="244" y="71369"/>
                    <a:pt x="366" y="71278"/>
                    <a:pt x="366" y="71126"/>
                  </a:cubicBezTo>
                  <a:lnTo>
                    <a:pt x="366" y="70731"/>
                  </a:lnTo>
                  <a:cubicBezTo>
                    <a:pt x="366" y="70640"/>
                    <a:pt x="335" y="70579"/>
                    <a:pt x="244" y="70549"/>
                  </a:cubicBezTo>
                  <a:cubicBezTo>
                    <a:pt x="123" y="70518"/>
                    <a:pt x="1" y="70609"/>
                    <a:pt x="1" y="70731"/>
                  </a:cubicBezTo>
                  <a:close/>
                  <a:moveTo>
                    <a:pt x="1" y="69576"/>
                  </a:moveTo>
                  <a:cubicBezTo>
                    <a:pt x="1" y="69637"/>
                    <a:pt x="31" y="69728"/>
                    <a:pt x="123" y="69758"/>
                  </a:cubicBezTo>
                  <a:cubicBezTo>
                    <a:pt x="244" y="69789"/>
                    <a:pt x="366" y="69698"/>
                    <a:pt x="366" y="69576"/>
                  </a:cubicBezTo>
                  <a:lnTo>
                    <a:pt x="366" y="69181"/>
                  </a:lnTo>
                  <a:cubicBezTo>
                    <a:pt x="366" y="69090"/>
                    <a:pt x="335" y="68999"/>
                    <a:pt x="244" y="68968"/>
                  </a:cubicBezTo>
                  <a:cubicBezTo>
                    <a:pt x="123" y="68938"/>
                    <a:pt x="1" y="69029"/>
                    <a:pt x="1" y="69181"/>
                  </a:cubicBezTo>
                  <a:close/>
                  <a:moveTo>
                    <a:pt x="1" y="67995"/>
                  </a:moveTo>
                  <a:cubicBezTo>
                    <a:pt x="1" y="68087"/>
                    <a:pt x="31" y="68147"/>
                    <a:pt x="123" y="68178"/>
                  </a:cubicBezTo>
                  <a:cubicBezTo>
                    <a:pt x="244" y="68208"/>
                    <a:pt x="366" y="68117"/>
                    <a:pt x="366" y="67995"/>
                  </a:cubicBezTo>
                  <a:lnTo>
                    <a:pt x="366" y="67600"/>
                  </a:lnTo>
                  <a:cubicBezTo>
                    <a:pt x="366" y="67509"/>
                    <a:pt x="335" y="67448"/>
                    <a:pt x="244" y="67418"/>
                  </a:cubicBezTo>
                  <a:cubicBezTo>
                    <a:pt x="123" y="67357"/>
                    <a:pt x="1" y="67448"/>
                    <a:pt x="1" y="67600"/>
                  </a:cubicBezTo>
                  <a:close/>
                  <a:moveTo>
                    <a:pt x="1" y="66415"/>
                  </a:moveTo>
                  <a:cubicBezTo>
                    <a:pt x="1" y="66506"/>
                    <a:pt x="31" y="66567"/>
                    <a:pt x="123" y="66597"/>
                  </a:cubicBezTo>
                  <a:cubicBezTo>
                    <a:pt x="244" y="66658"/>
                    <a:pt x="366" y="66536"/>
                    <a:pt x="366" y="66415"/>
                  </a:cubicBezTo>
                  <a:lnTo>
                    <a:pt x="366" y="66020"/>
                  </a:lnTo>
                  <a:cubicBezTo>
                    <a:pt x="366" y="65929"/>
                    <a:pt x="335" y="65868"/>
                    <a:pt x="244" y="65837"/>
                  </a:cubicBezTo>
                  <a:cubicBezTo>
                    <a:pt x="123" y="65807"/>
                    <a:pt x="1" y="65898"/>
                    <a:pt x="1" y="66020"/>
                  </a:cubicBezTo>
                  <a:close/>
                  <a:moveTo>
                    <a:pt x="1" y="64834"/>
                  </a:moveTo>
                  <a:cubicBezTo>
                    <a:pt x="1" y="64926"/>
                    <a:pt x="31" y="65017"/>
                    <a:pt x="123" y="65017"/>
                  </a:cubicBezTo>
                  <a:cubicBezTo>
                    <a:pt x="244" y="65077"/>
                    <a:pt x="366" y="64986"/>
                    <a:pt x="366" y="64834"/>
                  </a:cubicBezTo>
                  <a:lnTo>
                    <a:pt x="366" y="64439"/>
                  </a:lnTo>
                  <a:cubicBezTo>
                    <a:pt x="366" y="64378"/>
                    <a:pt x="335" y="64287"/>
                    <a:pt x="244" y="64257"/>
                  </a:cubicBezTo>
                  <a:cubicBezTo>
                    <a:pt x="123" y="64226"/>
                    <a:pt x="1" y="64318"/>
                    <a:pt x="1" y="64439"/>
                  </a:cubicBezTo>
                  <a:close/>
                  <a:moveTo>
                    <a:pt x="1" y="63284"/>
                  </a:moveTo>
                  <a:cubicBezTo>
                    <a:pt x="1" y="63345"/>
                    <a:pt x="31" y="63436"/>
                    <a:pt x="123" y="63467"/>
                  </a:cubicBezTo>
                  <a:cubicBezTo>
                    <a:pt x="244" y="63497"/>
                    <a:pt x="366" y="63406"/>
                    <a:pt x="366" y="63284"/>
                  </a:cubicBezTo>
                  <a:lnTo>
                    <a:pt x="366" y="62889"/>
                  </a:lnTo>
                  <a:cubicBezTo>
                    <a:pt x="366" y="62798"/>
                    <a:pt x="335" y="62707"/>
                    <a:pt x="244" y="62707"/>
                  </a:cubicBezTo>
                  <a:cubicBezTo>
                    <a:pt x="123" y="62646"/>
                    <a:pt x="1" y="62737"/>
                    <a:pt x="1" y="62889"/>
                  </a:cubicBezTo>
                  <a:close/>
                  <a:moveTo>
                    <a:pt x="1" y="61704"/>
                  </a:moveTo>
                  <a:cubicBezTo>
                    <a:pt x="1" y="61795"/>
                    <a:pt x="31" y="61856"/>
                    <a:pt x="123" y="61886"/>
                  </a:cubicBezTo>
                  <a:cubicBezTo>
                    <a:pt x="244" y="61916"/>
                    <a:pt x="366" y="61825"/>
                    <a:pt x="366" y="61704"/>
                  </a:cubicBezTo>
                  <a:lnTo>
                    <a:pt x="366" y="61308"/>
                  </a:lnTo>
                  <a:cubicBezTo>
                    <a:pt x="366" y="61217"/>
                    <a:pt x="335" y="61156"/>
                    <a:pt x="244" y="61126"/>
                  </a:cubicBezTo>
                  <a:cubicBezTo>
                    <a:pt x="123" y="61065"/>
                    <a:pt x="1" y="61187"/>
                    <a:pt x="1" y="61308"/>
                  </a:cubicBezTo>
                  <a:close/>
                  <a:moveTo>
                    <a:pt x="1" y="60123"/>
                  </a:moveTo>
                  <a:cubicBezTo>
                    <a:pt x="1" y="60214"/>
                    <a:pt x="31" y="60275"/>
                    <a:pt x="123" y="60305"/>
                  </a:cubicBezTo>
                  <a:cubicBezTo>
                    <a:pt x="244" y="60366"/>
                    <a:pt x="366" y="60275"/>
                    <a:pt x="366" y="60123"/>
                  </a:cubicBezTo>
                  <a:lnTo>
                    <a:pt x="366" y="59728"/>
                  </a:lnTo>
                  <a:cubicBezTo>
                    <a:pt x="366" y="59637"/>
                    <a:pt x="335" y="59576"/>
                    <a:pt x="244" y="59545"/>
                  </a:cubicBezTo>
                  <a:cubicBezTo>
                    <a:pt x="123" y="59515"/>
                    <a:pt x="1" y="59606"/>
                    <a:pt x="1" y="59728"/>
                  </a:cubicBezTo>
                  <a:close/>
                  <a:moveTo>
                    <a:pt x="1" y="58542"/>
                  </a:moveTo>
                  <a:cubicBezTo>
                    <a:pt x="1" y="58634"/>
                    <a:pt x="31" y="58725"/>
                    <a:pt x="123" y="58755"/>
                  </a:cubicBezTo>
                  <a:cubicBezTo>
                    <a:pt x="244" y="58786"/>
                    <a:pt x="366" y="58694"/>
                    <a:pt x="366" y="58542"/>
                  </a:cubicBezTo>
                  <a:lnTo>
                    <a:pt x="366" y="58147"/>
                  </a:lnTo>
                  <a:cubicBezTo>
                    <a:pt x="366" y="58086"/>
                    <a:pt x="335" y="57995"/>
                    <a:pt x="244" y="57965"/>
                  </a:cubicBezTo>
                  <a:cubicBezTo>
                    <a:pt x="123" y="57935"/>
                    <a:pt x="1" y="58026"/>
                    <a:pt x="1" y="58147"/>
                  </a:cubicBezTo>
                  <a:close/>
                  <a:moveTo>
                    <a:pt x="1" y="56992"/>
                  </a:moveTo>
                  <a:cubicBezTo>
                    <a:pt x="1" y="57083"/>
                    <a:pt x="31" y="57144"/>
                    <a:pt x="123" y="57175"/>
                  </a:cubicBezTo>
                  <a:cubicBezTo>
                    <a:pt x="244" y="57205"/>
                    <a:pt x="366" y="57114"/>
                    <a:pt x="366" y="56992"/>
                  </a:cubicBezTo>
                  <a:lnTo>
                    <a:pt x="366" y="56597"/>
                  </a:lnTo>
                  <a:cubicBezTo>
                    <a:pt x="366" y="56506"/>
                    <a:pt x="335" y="56415"/>
                    <a:pt x="244" y="56415"/>
                  </a:cubicBezTo>
                  <a:cubicBezTo>
                    <a:pt x="123" y="56354"/>
                    <a:pt x="1" y="56445"/>
                    <a:pt x="1" y="56597"/>
                  </a:cubicBezTo>
                  <a:close/>
                  <a:moveTo>
                    <a:pt x="1" y="55412"/>
                  </a:moveTo>
                  <a:cubicBezTo>
                    <a:pt x="1" y="55503"/>
                    <a:pt x="31" y="55564"/>
                    <a:pt x="123" y="55594"/>
                  </a:cubicBezTo>
                  <a:cubicBezTo>
                    <a:pt x="244" y="55624"/>
                    <a:pt x="366" y="55533"/>
                    <a:pt x="366" y="55412"/>
                  </a:cubicBezTo>
                  <a:lnTo>
                    <a:pt x="366" y="55017"/>
                  </a:lnTo>
                  <a:cubicBezTo>
                    <a:pt x="366" y="54925"/>
                    <a:pt x="335" y="54865"/>
                    <a:pt x="244" y="54834"/>
                  </a:cubicBezTo>
                  <a:cubicBezTo>
                    <a:pt x="123" y="54804"/>
                    <a:pt x="1" y="54895"/>
                    <a:pt x="1" y="55017"/>
                  </a:cubicBezTo>
                  <a:close/>
                  <a:moveTo>
                    <a:pt x="1" y="53831"/>
                  </a:moveTo>
                  <a:cubicBezTo>
                    <a:pt x="1" y="53922"/>
                    <a:pt x="31" y="54013"/>
                    <a:pt x="123" y="54013"/>
                  </a:cubicBezTo>
                  <a:cubicBezTo>
                    <a:pt x="244" y="54074"/>
                    <a:pt x="366" y="53983"/>
                    <a:pt x="366" y="53831"/>
                  </a:cubicBezTo>
                  <a:lnTo>
                    <a:pt x="366" y="53436"/>
                  </a:lnTo>
                  <a:cubicBezTo>
                    <a:pt x="366" y="53375"/>
                    <a:pt x="335" y="53284"/>
                    <a:pt x="244" y="53254"/>
                  </a:cubicBezTo>
                  <a:cubicBezTo>
                    <a:pt x="123" y="53223"/>
                    <a:pt x="1" y="53314"/>
                    <a:pt x="1" y="53436"/>
                  </a:cubicBezTo>
                  <a:close/>
                  <a:moveTo>
                    <a:pt x="1" y="52281"/>
                  </a:moveTo>
                  <a:cubicBezTo>
                    <a:pt x="1" y="52342"/>
                    <a:pt x="31" y="52433"/>
                    <a:pt x="123" y="52463"/>
                  </a:cubicBezTo>
                  <a:cubicBezTo>
                    <a:pt x="244" y="52494"/>
                    <a:pt x="366" y="52403"/>
                    <a:pt x="366" y="52281"/>
                  </a:cubicBezTo>
                  <a:lnTo>
                    <a:pt x="366" y="51886"/>
                  </a:lnTo>
                  <a:cubicBezTo>
                    <a:pt x="366" y="51795"/>
                    <a:pt x="335" y="51703"/>
                    <a:pt x="244" y="51673"/>
                  </a:cubicBezTo>
                  <a:cubicBezTo>
                    <a:pt x="123" y="51643"/>
                    <a:pt x="1" y="51734"/>
                    <a:pt x="1" y="51886"/>
                  </a:cubicBezTo>
                  <a:close/>
                  <a:moveTo>
                    <a:pt x="1" y="50700"/>
                  </a:moveTo>
                  <a:cubicBezTo>
                    <a:pt x="1" y="50792"/>
                    <a:pt x="31" y="50852"/>
                    <a:pt x="123" y="50883"/>
                  </a:cubicBezTo>
                  <a:cubicBezTo>
                    <a:pt x="244" y="50913"/>
                    <a:pt x="366" y="50822"/>
                    <a:pt x="366" y="50700"/>
                  </a:cubicBezTo>
                  <a:lnTo>
                    <a:pt x="366" y="50305"/>
                  </a:lnTo>
                  <a:cubicBezTo>
                    <a:pt x="366" y="50214"/>
                    <a:pt x="335" y="50153"/>
                    <a:pt x="244" y="50123"/>
                  </a:cubicBezTo>
                  <a:cubicBezTo>
                    <a:pt x="123" y="50062"/>
                    <a:pt x="1" y="50184"/>
                    <a:pt x="1" y="50305"/>
                  </a:cubicBezTo>
                  <a:close/>
                  <a:moveTo>
                    <a:pt x="1" y="49120"/>
                  </a:moveTo>
                  <a:cubicBezTo>
                    <a:pt x="1" y="49211"/>
                    <a:pt x="31" y="49272"/>
                    <a:pt x="123" y="49302"/>
                  </a:cubicBezTo>
                  <a:cubicBezTo>
                    <a:pt x="244" y="49363"/>
                    <a:pt x="366" y="49241"/>
                    <a:pt x="366" y="49120"/>
                  </a:cubicBezTo>
                  <a:lnTo>
                    <a:pt x="366" y="48725"/>
                  </a:lnTo>
                  <a:cubicBezTo>
                    <a:pt x="366" y="48633"/>
                    <a:pt x="335" y="48573"/>
                    <a:pt x="244" y="48542"/>
                  </a:cubicBezTo>
                  <a:cubicBezTo>
                    <a:pt x="123" y="48512"/>
                    <a:pt x="1" y="48603"/>
                    <a:pt x="1" y="48725"/>
                  </a:cubicBezTo>
                  <a:close/>
                  <a:moveTo>
                    <a:pt x="1" y="47539"/>
                  </a:moveTo>
                  <a:cubicBezTo>
                    <a:pt x="1" y="47630"/>
                    <a:pt x="31" y="47722"/>
                    <a:pt x="123" y="47722"/>
                  </a:cubicBezTo>
                  <a:cubicBezTo>
                    <a:pt x="244" y="47782"/>
                    <a:pt x="366" y="47691"/>
                    <a:pt x="366" y="47539"/>
                  </a:cubicBezTo>
                  <a:lnTo>
                    <a:pt x="366" y="47144"/>
                  </a:lnTo>
                  <a:cubicBezTo>
                    <a:pt x="366" y="47083"/>
                    <a:pt x="335" y="46992"/>
                    <a:pt x="244" y="46962"/>
                  </a:cubicBezTo>
                  <a:cubicBezTo>
                    <a:pt x="123" y="46931"/>
                    <a:pt x="1" y="47023"/>
                    <a:pt x="1" y="47144"/>
                  </a:cubicBezTo>
                  <a:close/>
                  <a:moveTo>
                    <a:pt x="1" y="45989"/>
                  </a:moveTo>
                  <a:cubicBezTo>
                    <a:pt x="1" y="46050"/>
                    <a:pt x="31" y="46141"/>
                    <a:pt x="123" y="46171"/>
                  </a:cubicBezTo>
                  <a:cubicBezTo>
                    <a:pt x="244" y="46202"/>
                    <a:pt x="366" y="46111"/>
                    <a:pt x="366" y="45989"/>
                  </a:cubicBezTo>
                  <a:lnTo>
                    <a:pt x="366" y="45594"/>
                  </a:lnTo>
                  <a:cubicBezTo>
                    <a:pt x="366" y="45503"/>
                    <a:pt x="335" y="45412"/>
                    <a:pt x="244" y="45412"/>
                  </a:cubicBezTo>
                  <a:cubicBezTo>
                    <a:pt x="123" y="45351"/>
                    <a:pt x="1" y="45442"/>
                    <a:pt x="1" y="45594"/>
                  </a:cubicBezTo>
                  <a:close/>
                  <a:moveTo>
                    <a:pt x="1" y="44408"/>
                  </a:moveTo>
                  <a:cubicBezTo>
                    <a:pt x="1" y="44500"/>
                    <a:pt x="31" y="44560"/>
                    <a:pt x="123" y="44591"/>
                  </a:cubicBezTo>
                  <a:cubicBezTo>
                    <a:pt x="244" y="44621"/>
                    <a:pt x="366" y="44530"/>
                    <a:pt x="366" y="44408"/>
                  </a:cubicBezTo>
                  <a:lnTo>
                    <a:pt x="366" y="44013"/>
                  </a:lnTo>
                  <a:cubicBezTo>
                    <a:pt x="366" y="43922"/>
                    <a:pt x="335" y="43861"/>
                    <a:pt x="244" y="43831"/>
                  </a:cubicBezTo>
                  <a:cubicBezTo>
                    <a:pt x="123" y="43770"/>
                    <a:pt x="1" y="43892"/>
                    <a:pt x="1" y="44013"/>
                  </a:cubicBezTo>
                  <a:close/>
                  <a:moveTo>
                    <a:pt x="1" y="42828"/>
                  </a:moveTo>
                  <a:cubicBezTo>
                    <a:pt x="1" y="42919"/>
                    <a:pt x="31" y="42980"/>
                    <a:pt x="123" y="43010"/>
                  </a:cubicBezTo>
                  <a:cubicBezTo>
                    <a:pt x="244" y="43071"/>
                    <a:pt x="366" y="42980"/>
                    <a:pt x="366" y="42828"/>
                  </a:cubicBezTo>
                  <a:lnTo>
                    <a:pt x="366" y="42433"/>
                  </a:lnTo>
                  <a:cubicBezTo>
                    <a:pt x="366" y="42342"/>
                    <a:pt x="335" y="42281"/>
                    <a:pt x="244" y="42250"/>
                  </a:cubicBezTo>
                  <a:cubicBezTo>
                    <a:pt x="123" y="42220"/>
                    <a:pt x="1" y="42311"/>
                    <a:pt x="1" y="42433"/>
                  </a:cubicBezTo>
                  <a:close/>
                  <a:moveTo>
                    <a:pt x="1" y="41247"/>
                  </a:moveTo>
                  <a:cubicBezTo>
                    <a:pt x="1" y="41339"/>
                    <a:pt x="31" y="41430"/>
                    <a:pt x="123" y="41460"/>
                  </a:cubicBezTo>
                  <a:cubicBezTo>
                    <a:pt x="244" y="41491"/>
                    <a:pt x="366" y="41399"/>
                    <a:pt x="366" y="41247"/>
                  </a:cubicBezTo>
                  <a:lnTo>
                    <a:pt x="366" y="40883"/>
                  </a:lnTo>
                  <a:cubicBezTo>
                    <a:pt x="366" y="40791"/>
                    <a:pt x="335" y="40700"/>
                    <a:pt x="244" y="40670"/>
                  </a:cubicBezTo>
                  <a:cubicBezTo>
                    <a:pt x="123" y="40639"/>
                    <a:pt x="1" y="40731"/>
                    <a:pt x="1" y="40883"/>
                  </a:cubicBezTo>
                  <a:close/>
                  <a:moveTo>
                    <a:pt x="1" y="39697"/>
                  </a:moveTo>
                  <a:cubicBezTo>
                    <a:pt x="1" y="39788"/>
                    <a:pt x="31" y="39849"/>
                    <a:pt x="123" y="39880"/>
                  </a:cubicBezTo>
                  <a:cubicBezTo>
                    <a:pt x="244" y="39910"/>
                    <a:pt x="366" y="39819"/>
                    <a:pt x="366" y="39697"/>
                  </a:cubicBezTo>
                  <a:lnTo>
                    <a:pt x="366" y="39302"/>
                  </a:lnTo>
                  <a:cubicBezTo>
                    <a:pt x="366" y="39211"/>
                    <a:pt x="335" y="39120"/>
                    <a:pt x="244" y="39120"/>
                  </a:cubicBezTo>
                  <a:cubicBezTo>
                    <a:pt x="123" y="39059"/>
                    <a:pt x="1" y="39150"/>
                    <a:pt x="1" y="39302"/>
                  </a:cubicBezTo>
                  <a:close/>
                  <a:moveTo>
                    <a:pt x="1" y="38117"/>
                  </a:moveTo>
                  <a:cubicBezTo>
                    <a:pt x="1" y="38208"/>
                    <a:pt x="31" y="38269"/>
                    <a:pt x="123" y="38299"/>
                  </a:cubicBezTo>
                  <a:cubicBezTo>
                    <a:pt x="244" y="38329"/>
                    <a:pt x="366" y="38238"/>
                    <a:pt x="366" y="38117"/>
                  </a:cubicBezTo>
                  <a:lnTo>
                    <a:pt x="366" y="37721"/>
                  </a:lnTo>
                  <a:cubicBezTo>
                    <a:pt x="366" y="37630"/>
                    <a:pt x="335" y="37569"/>
                    <a:pt x="244" y="37539"/>
                  </a:cubicBezTo>
                  <a:cubicBezTo>
                    <a:pt x="123" y="37509"/>
                    <a:pt x="1" y="37600"/>
                    <a:pt x="1" y="37721"/>
                  </a:cubicBezTo>
                  <a:close/>
                  <a:moveTo>
                    <a:pt x="1" y="36536"/>
                  </a:moveTo>
                  <a:cubicBezTo>
                    <a:pt x="1" y="36627"/>
                    <a:pt x="31" y="36718"/>
                    <a:pt x="123" y="36718"/>
                  </a:cubicBezTo>
                  <a:cubicBezTo>
                    <a:pt x="244" y="36779"/>
                    <a:pt x="366" y="36688"/>
                    <a:pt x="366" y="36536"/>
                  </a:cubicBezTo>
                  <a:lnTo>
                    <a:pt x="366" y="36141"/>
                  </a:lnTo>
                  <a:cubicBezTo>
                    <a:pt x="366" y="36080"/>
                    <a:pt x="335" y="35989"/>
                    <a:pt x="244" y="35959"/>
                  </a:cubicBezTo>
                  <a:cubicBezTo>
                    <a:pt x="123" y="35928"/>
                    <a:pt x="1" y="36019"/>
                    <a:pt x="1" y="36141"/>
                  </a:cubicBezTo>
                  <a:close/>
                  <a:moveTo>
                    <a:pt x="1" y="34986"/>
                  </a:moveTo>
                  <a:cubicBezTo>
                    <a:pt x="1" y="35047"/>
                    <a:pt x="31" y="35138"/>
                    <a:pt x="123" y="35168"/>
                  </a:cubicBezTo>
                  <a:cubicBezTo>
                    <a:pt x="244" y="35199"/>
                    <a:pt x="366" y="35107"/>
                    <a:pt x="366" y="34986"/>
                  </a:cubicBezTo>
                  <a:lnTo>
                    <a:pt x="366" y="34591"/>
                  </a:lnTo>
                  <a:cubicBezTo>
                    <a:pt x="366" y="34500"/>
                    <a:pt x="335" y="34408"/>
                    <a:pt x="244" y="34378"/>
                  </a:cubicBezTo>
                  <a:cubicBezTo>
                    <a:pt x="123" y="34348"/>
                    <a:pt x="1" y="34439"/>
                    <a:pt x="1" y="34591"/>
                  </a:cubicBezTo>
                  <a:close/>
                  <a:moveTo>
                    <a:pt x="1" y="33405"/>
                  </a:moveTo>
                  <a:cubicBezTo>
                    <a:pt x="1" y="33496"/>
                    <a:pt x="31" y="33557"/>
                    <a:pt x="123" y="33588"/>
                  </a:cubicBezTo>
                  <a:cubicBezTo>
                    <a:pt x="244" y="33618"/>
                    <a:pt x="366" y="33527"/>
                    <a:pt x="366" y="33405"/>
                  </a:cubicBezTo>
                  <a:lnTo>
                    <a:pt x="366" y="33010"/>
                  </a:lnTo>
                  <a:cubicBezTo>
                    <a:pt x="366" y="32919"/>
                    <a:pt x="335" y="32858"/>
                    <a:pt x="244" y="32828"/>
                  </a:cubicBezTo>
                  <a:cubicBezTo>
                    <a:pt x="123" y="32767"/>
                    <a:pt x="1" y="32889"/>
                    <a:pt x="1" y="33010"/>
                  </a:cubicBezTo>
                  <a:close/>
                  <a:moveTo>
                    <a:pt x="1" y="31825"/>
                  </a:moveTo>
                  <a:cubicBezTo>
                    <a:pt x="1" y="31916"/>
                    <a:pt x="31" y="31977"/>
                    <a:pt x="123" y="32007"/>
                  </a:cubicBezTo>
                  <a:cubicBezTo>
                    <a:pt x="244" y="32068"/>
                    <a:pt x="366" y="31946"/>
                    <a:pt x="366" y="31825"/>
                  </a:cubicBezTo>
                  <a:lnTo>
                    <a:pt x="366" y="31430"/>
                  </a:lnTo>
                  <a:cubicBezTo>
                    <a:pt x="366" y="31338"/>
                    <a:pt x="335" y="31278"/>
                    <a:pt x="244" y="31247"/>
                  </a:cubicBezTo>
                  <a:cubicBezTo>
                    <a:pt x="123" y="31217"/>
                    <a:pt x="1" y="31308"/>
                    <a:pt x="1" y="31430"/>
                  </a:cubicBezTo>
                  <a:close/>
                  <a:moveTo>
                    <a:pt x="1" y="30244"/>
                  </a:moveTo>
                  <a:cubicBezTo>
                    <a:pt x="1" y="30335"/>
                    <a:pt x="31" y="30427"/>
                    <a:pt x="123" y="30457"/>
                  </a:cubicBezTo>
                  <a:cubicBezTo>
                    <a:pt x="244" y="30487"/>
                    <a:pt x="366" y="30396"/>
                    <a:pt x="366" y="30244"/>
                  </a:cubicBezTo>
                  <a:lnTo>
                    <a:pt x="366" y="29849"/>
                  </a:lnTo>
                  <a:cubicBezTo>
                    <a:pt x="366" y="29788"/>
                    <a:pt x="335" y="29697"/>
                    <a:pt x="244" y="29667"/>
                  </a:cubicBezTo>
                  <a:cubicBezTo>
                    <a:pt x="123" y="29636"/>
                    <a:pt x="1" y="29727"/>
                    <a:pt x="1" y="29849"/>
                  </a:cubicBezTo>
                  <a:close/>
                  <a:moveTo>
                    <a:pt x="1" y="28694"/>
                  </a:moveTo>
                  <a:cubicBezTo>
                    <a:pt x="1" y="28755"/>
                    <a:pt x="31" y="28846"/>
                    <a:pt x="123" y="28876"/>
                  </a:cubicBezTo>
                  <a:cubicBezTo>
                    <a:pt x="244" y="28907"/>
                    <a:pt x="366" y="28816"/>
                    <a:pt x="366" y="28694"/>
                  </a:cubicBezTo>
                  <a:lnTo>
                    <a:pt x="366" y="28299"/>
                  </a:lnTo>
                  <a:cubicBezTo>
                    <a:pt x="366" y="28208"/>
                    <a:pt x="335" y="28116"/>
                    <a:pt x="244" y="28116"/>
                  </a:cubicBezTo>
                  <a:cubicBezTo>
                    <a:pt x="123" y="28056"/>
                    <a:pt x="1" y="28147"/>
                    <a:pt x="1" y="28299"/>
                  </a:cubicBezTo>
                  <a:close/>
                  <a:moveTo>
                    <a:pt x="1" y="27113"/>
                  </a:moveTo>
                  <a:cubicBezTo>
                    <a:pt x="1" y="27205"/>
                    <a:pt x="31" y="27265"/>
                    <a:pt x="123" y="27296"/>
                  </a:cubicBezTo>
                  <a:cubicBezTo>
                    <a:pt x="244" y="27326"/>
                    <a:pt x="366" y="27235"/>
                    <a:pt x="366" y="27113"/>
                  </a:cubicBezTo>
                  <a:lnTo>
                    <a:pt x="366" y="26718"/>
                  </a:lnTo>
                  <a:cubicBezTo>
                    <a:pt x="366" y="26627"/>
                    <a:pt x="335" y="26566"/>
                    <a:pt x="244" y="26536"/>
                  </a:cubicBezTo>
                  <a:cubicBezTo>
                    <a:pt x="123" y="26475"/>
                    <a:pt x="1" y="26597"/>
                    <a:pt x="1" y="26718"/>
                  </a:cubicBezTo>
                  <a:close/>
                  <a:moveTo>
                    <a:pt x="1" y="25533"/>
                  </a:moveTo>
                  <a:cubicBezTo>
                    <a:pt x="1" y="25624"/>
                    <a:pt x="31" y="25715"/>
                    <a:pt x="123" y="25715"/>
                  </a:cubicBezTo>
                  <a:cubicBezTo>
                    <a:pt x="244" y="25776"/>
                    <a:pt x="366" y="25685"/>
                    <a:pt x="366" y="25533"/>
                  </a:cubicBezTo>
                  <a:lnTo>
                    <a:pt x="366" y="25138"/>
                  </a:lnTo>
                  <a:cubicBezTo>
                    <a:pt x="366" y="25047"/>
                    <a:pt x="335" y="24986"/>
                    <a:pt x="244" y="24955"/>
                  </a:cubicBezTo>
                  <a:cubicBezTo>
                    <a:pt x="123" y="24925"/>
                    <a:pt x="1" y="25016"/>
                    <a:pt x="1" y="25138"/>
                  </a:cubicBezTo>
                  <a:close/>
                  <a:moveTo>
                    <a:pt x="1" y="23952"/>
                  </a:moveTo>
                  <a:cubicBezTo>
                    <a:pt x="1" y="24043"/>
                    <a:pt x="31" y="24135"/>
                    <a:pt x="123" y="24165"/>
                  </a:cubicBezTo>
                  <a:cubicBezTo>
                    <a:pt x="244" y="24195"/>
                    <a:pt x="366" y="24104"/>
                    <a:pt x="366" y="23952"/>
                  </a:cubicBezTo>
                  <a:lnTo>
                    <a:pt x="366" y="23588"/>
                  </a:lnTo>
                  <a:cubicBezTo>
                    <a:pt x="366" y="23496"/>
                    <a:pt x="335" y="23405"/>
                    <a:pt x="244" y="23375"/>
                  </a:cubicBezTo>
                  <a:cubicBezTo>
                    <a:pt x="123" y="23344"/>
                    <a:pt x="1" y="23436"/>
                    <a:pt x="1" y="23588"/>
                  </a:cubicBezTo>
                  <a:close/>
                  <a:moveTo>
                    <a:pt x="1" y="22402"/>
                  </a:moveTo>
                  <a:cubicBezTo>
                    <a:pt x="1" y="22493"/>
                    <a:pt x="31" y="22554"/>
                    <a:pt x="123" y="22584"/>
                  </a:cubicBezTo>
                  <a:cubicBezTo>
                    <a:pt x="244" y="22615"/>
                    <a:pt x="366" y="22524"/>
                    <a:pt x="366" y="22402"/>
                  </a:cubicBezTo>
                  <a:lnTo>
                    <a:pt x="366" y="22007"/>
                  </a:lnTo>
                  <a:cubicBezTo>
                    <a:pt x="366" y="21916"/>
                    <a:pt x="335" y="21825"/>
                    <a:pt x="244" y="21825"/>
                  </a:cubicBezTo>
                  <a:cubicBezTo>
                    <a:pt x="123" y="21764"/>
                    <a:pt x="1" y="21855"/>
                    <a:pt x="1" y="22007"/>
                  </a:cubicBezTo>
                  <a:close/>
                  <a:moveTo>
                    <a:pt x="1" y="20822"/>
                  </a:moveTo>
                  <a:cubicBezTo>
                    <a:pt x="1" y="20913"/>
                    <a:pt x="31" y="20973"/>
                    <a:pt x="123" y="21004"/>
                  </a:cubicBezTo>
                  <a:cubicBezTo>
                    <a:pt x="244" y="21065"/>
                    <a:pt x="366" y="20943"/>
                    <a:pt x="366" y="20822"/>
                  </a:cubicBezTo>
                  <a:lnTo>
                    <a:pt x="366" y="20426"/>
                  </a:lnTo>
                  <a:cubicBezTo>
                    <a:pt x="366" y="20335"/>
                    <a:pt x="335" y="20274"/>
                    <a:pt x="244" y="20244"/>
                  </a:cubicBezTo>
                  <a:cubicBezTo>
                    <a:pt x="123" y="20214"/>
                    <a:pt x="1" y="20305"/>
                    <a:pt x="1" y="20426"/>
                  </a:cubicBezTo>
                  <a:close/>
                  <a:moveTo>
                    <a:pt x="1" y="19241"/>
                  </a:moveTo>
                  <a:cubicBezTo>
                    <a:pt x="1" y="19332"/>
                    <a:pt x="31" y="19423"/>
                    <a:pt x="123" y="19423"/>
                  </a:cubicBezTo>
                  <a:cubicBezTo>
                    <a:pt x="244" y="19484"/>
                    <a:pt x="366" y="19393"/>
                    <a:pt x="366" y="19241"/>
                  </a:cubicBezTo>
                  <a:lnTo>
                    <a:pt x="366" y="18846"/>
                  </a:lnTo>
                  <a:cubicBezTo>
                    <a:pt x="366" y="18785"/>
                    <a:pt x="335" y="18694"/>
                    <a:pt x="244" y="18663"/>
                  </a:cubicBezTo>
                  <a:cubicBezTo>
                    <a:pt x="123" y="18633"/>
                    <a:pt x="1" y="18724"/>
                    <a:pt x="1" y="18846"/>
                  </a:cubicBezTo>
                  <a:close/>
                  <a:moveTo>
                    <a:pt x="1" y="17691"/>
                  </a:moveTo>
                  <a:cubicBezTo>
                    <a:pt x="1" y="17752"/>
                    <a:pt x="31" y="17843"/>
                    <a:pt x="123" y="17873"/>
                  </a:cubicBezTo>
                  <a:cubicBezTo>
                    <a:pt x="244" y="17904"/>
                    <a:pt x="366" y="17812"/>
                    <a:pt x="366" y="17691"/>
                  </a:cubicBezTo>
                  <a:lnTo>
                    <a:pt x="366" y="17296"/>
                  </a:lnTo>
                  <a:cubicBezTo>
                    <a:pt x="366" y="17204"/>
                    <a:pt x="335" y="17113"/>
                    <a:pt x="244" y="17083"/>
                  </a:cubicBezTo>
                  <a:cubicBezTo>
                    <a:pt x="123" y="17052"/>
                    <a:pt x="1" y="17144"/>
                    <a:pt x="1" y="17296"/>
                  </a:cubicBezTo>
                  <a:close/>
                  <a:moveTo>
                    <a:pt x="1" y="16110"/>
                  </a:moveTo>
                  <a:cubicBezTo>
                    <a:pt x="1" y="16201"/>
                    <a:pt x="31" y="16262"/>
                    <a:pt x="123" y="16293"/>
                  </a:cubicBezTo>
                  <a:cubicBezTo>
                    <a:pt x="244" y="16323"/>
                    <a:pt x="366" y="16232"/>
                    <a:pt x="366" y="16110"/>
                  </a:cubicBezTo>
                  <a:lnTo>
                    <a:pt x="366" y="15715"/>
                  </a:lnTo>
                  <a:cubicBezTo>
                    <a:pt x="366" y="15624"/>
                    <a:pt x="335" y="15563"/>
                    <a:pt x="244" y="15533"/>
                  </a:cubicBezTo>
                  <a:cubicBezTo>
                    <a:pt x="123" y="15472"/>
                    <a:pt x="1" y="15593"/>
                    <a:pt x="1" y="15715"/>
                  </a:cubicBezTo>
                  <a:close/>
                  <a:moveTo>
                    <a:pt x="1" y="14530"/>
                  </a:moveTo>
                  <a:cubicBezTo>
                    <a:pt x="1" y="14621"/>
                    <a:pt x="31" y="14682"/>
                    <a:pt x="123" y="14712"/>
                  </a:cubicBezTo>
                  <a:cubicBezTo>
                    <a:pt x="244" y="14773"/>
                    <a:pt x="366" y="14651"/>
                    <a:pt x="366" y="14530"/>
                  </a:cubicBezTo>
                  <a:lnTo>
                    <a:pt x="366" y="14134"/>
                  </a:lnTo>
                  <a:cubicBezTo>
                    <a:pt x="366" y="14043"/>
                    <a:pt x="335" y="13983"/>
                    <a:pt x="244" y="13952"/>
                  </a:cubicBezTo>
                  <a:cubicBezTo>
                    <a:pt x="123" y="13922"/>
                    <a:pt x="1" y="14013"/>
                    <a:pt x="1" y="141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4"/>
            <p:cNvSpPr/>
            <p:nvPr/>
          </p:nvSpPr>
          <p:spPr>
            <a:xfrm>
              <a:off x="241232" y="241770"/>
              <a:ext cx="8661536" cy="4659959"/>
            </a:xfrm>
            <a:custGeom>
              <a:rect b="b" l="l" r="r" t="t"/>
              <a:pathLst>
                <a:path extrusionOk="0" h="170398" w="265386">
                  <a:moveTo>
                    <a:pt x="132708" y="517"/>
                  </a:moveTo>
                  <a:lnTo>
                    <a:pt x="15533" y="517"/>
                  </a:lnTo>
                  <a:cubicBezTo>
                    <a:pt x="15381" y="517"/>
                    <a:pt x="15290" y="396"/>
                    <a:pt x="15290" y="244"/>
                  </a:cubicBezTo>
                  <a:cubicBezTo>
                    <a:pt x="15290" y="122"/>
                    <a:pt x="15381" y="0"/>
                    <a:pt x="15533" y="0"/>
                  </a:cubicBezTo>
                  <a:lnTo>
                    <a:pt x="132708" y="0"/>
                  </a:lnTo>
                  <a:lnTo>
                    <a:pt x="249884" y="0"/>
                  </a:lnTo>
                  <a:cubicBezTo>
                    <a:pt x="250006" y="0"/>
                    <a:pt x="250127" y="122"/>
                    <a:pt x="250127" y="244"/>
                  </a:cubicBezTo>
                  <a:cubicBezTo>
                    <a:pt x="250127" y="396"/>
                    <a:pt x="250006" y="517"/>
                    <a:pt x="249884" y="517"/>
                  </a:cubicBezTo>
                  <a:close/>
                  <a:moveTo>
                    <a:pt x="132708" y="169881"/>
                  </a:moveTo>
                  <a:lnTo>
                    <a:pt x="249884" y="169881"/>
                  </a:lnTo>
                  <a:cubicBezTo>
                    <a:pt x="250006" y="169881"/>
                    <a:pt x="250127" y="170003"/>
                    <a:pt x="250127" y="170155"/>
                  </a:cubicBezTo>
                  <a:cubicBezTo>
                    <a:pt x="250127" y="170276"/>
                    <a:pt x="250006" y="170398"/>
                    <a:pt x="249884" y="170398"/>
                  </a:cubicBezTo>
                  <a:lnTo>
                    <a:pt x="132708" y="170398"/>
                  </a:lnTo>
                  <a:lnTo>
                    <a:pt x="15533" y="170398"/>
                  </a:lnTo>
                  <a:cubicBezTo>
                    <a:pt x="15381" y="170398"/>
                    <a:pt x="15290" y="170276"/>
                    <a:pt x="15290" y="170155"/>
                  </a:cubicBezTo>
                  <a:cubicBezTo>
                    <a:pt x="15290" y="170003"/>
                    <a:pt x="15381" y="169881"/>
                    <a:pt x="15533" y="169881"/>
                  </a:cubicBezTo>
                  <a:close/>
                  <a:moveTo>
                    <a:pt x="265386" y="154896"/>
                  </a:moveTo>
                  <a:cubicBezTo>
                    <a:pt x="265386" y="155048"/>
                    <a:pt x="265295" y="155139"/>
                    <a:pt x="265143" y="155139"/>
                  </a:cubicBezTo>
                  <a:cubicBezTo>
                    <a:pt x="264991" y="155139"/>
                    <a:pt x="264869" y="155048"/>
                    <a:pt x="264869" y="154896"/>
                  </a:cubicBezTo>
                  <a:lnTo>
                    <a:pt x="264869" y="85199"/>
                  </a:lnTo>
                  <a:lnTo>
                    <a:pt x="264869" y="15502"/>
                  </a:lnTo>
                  <a:cubicBezTo>
                    <a:pt x="264869" y="15350"/>
                    <a:pt x="264991" y="15259"/>
                    <a:pt x="265143" y="15259"/>
                  </a:cubicBezTo>
                  <a:cubicBezTo>
                    <a:pt x="265295" y="15259"/>
                    <a:pt x="265386" y="15350"/>
                    <a:pt x="265386" y="15502"/>
                  </a:cubicBezTo>
                  <a:lnTo>
                    <a:pt x="265386" y="85199"/>
                  </a:lnTo>
                  <a:close/>
                  <a:moveTo>
                    <a:pt x="548" y="154896"/>
                  </a:moveTo>
                  <a:cubicBezTo>
                    <a:pt x="548" y="155048"/>
                    <a:pt x="426" y="155139"/>
                    <a:pt x="274" y="155139"/>
                  </a:cubicBezTo>
                  <a:cubicBezTo>
                    <a:pt x="122" y="155139"/>
                    <a:pt x="1" y="155048"/>
                    <a:pt x="1" y="154896"/>
                  </a:cubicBezTo>
                  <a:lnTo>
                    <a:pt x="1" y="85199"/>
                  </a:lnTo>
                  <a:lnTo>
                    <a:pt x="1" y="15502"/>
                  </a:lnTo>
                  <a:cubicBezTo>
                    <a:pt x="1" y="15350"/>
                    <a:pt x="122" y="15259"/>
                    <a:pt x="274" y="15259"/>
                  </a:cubicBezTo>
                  <a:cubicBezTo>
                    <a:pt x="426" y="15259"/>
                    <a:pt x="548" y="15350"/>
                    <a:pt x="548" y="15502"/>
                  </a:cubicBezTo>
                  <a:lnTo>
                    <a:pt x="548" y="851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24"/>
          <p:cNvSpPr txBox="1"/>
          <p:nvPr>
            <p:ph idx="1" type="body"/>
          </p:nvPr>
        </p:nvSpPr>
        <p:spPr>
          <a:xfrm>
            <a:off x="963600" y="1862675"/>
            <a:ext cx="4425000" cy="22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5" name="Google Shape;305;p24"/>
          <p:cNvSpPr txBox="1"/>
          <p:nvPr>
            <p:ph idx="2" type="subTitle"/>
          </p:nvPr>
        </p:nvSpPr>
        <p:spPr>
          <a:xfrm>
            <a:off x="2227950" y="1040075"/>
            <a:ext cx="46881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06" name="Google Shape;306;p24"/>
          <p:cNvSpPr txBox="1"/>
          <p:nvPr>
            <p:ph type="title"/>
          </p:nvPr>
        </p:nvSpPr>
        <p:spPr>
          <a:xfrm>
            <a:off x="1356600" y="563475"/>
            <a:ext cx="64308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32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1166575" y="-2144750"/>
            <a:ext cx="6810850" cy="9433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9" name="Google Shape;309;p25"/>
          <p:cNvGrpSpPr/>
          <p:nvPr/>
        </p:nvGrpSpPr>
        <p:grpSpPr>
          <a:xfrm>
            <a:off x="91439" y="91448"/>
            <a:ext cx="8961098" cy="4956043"/>
            <a:chOff x="91439" y="91448"/>
            <a:chExt cx="8961098" cy="4956043"/>
          </a:xfrm>
        </p:grpSpPr>
        <p:sp>
          <p:nvSpPr>
            <p:cNvPr id="310" name="Google Shape;310;p25"/>
            <p:cNvSpPr/>
            <p:nvPr/>
          </p:nvSpPr>
          <p:spPr>
            <a:xfrm>
              <a:off x="91439" y="91448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13800" y="3709"/>
                  </a:moveTo>
                  <a:cubicBezTo>
                    <a:pt x="14043" y="3587"/>
                    <a:pt x="14347" y="3617"/>
                    <a:pt x="14560" y="3830"/>
                  </a:cubicBezTo>
                  <a:cubicBezTo>
                    <a:pt x="14803" y="4073"/>
                    <a:pt x="14803" y="4469"/>
                    <a:pt x="14560" y="4712"/>
                  </a:cubicBezTo>
                  <a:cubicBezTo>
                    <a:pt x="14317" y="4985"/>
                    <a:pt x="13891" y="4985"/>
                    <a:pt x="13648" y="4712"/>
                  </a:cubicBezTo>
                  <a:cubicBezTo>
                    <a:pt x="13496" y="4560"/>
                    <a:pt x="13435" y="4347"/>
                    <a:pt x="13466" y="4134"/>
                  </a:cubicBezTo>
                  <a:cubicBezTo>
                    <a:pt x="13253" y="4043"/>
                    <a:pt x="13040" y="3982"/>
                    <a:pt x="12797" y="3982"/>
                  </a:cubicBezTo>
                  <a:cubicBezTo>
                    <a:pt x="12371" y="3982"/>
                    <a:pt x="11976" y="4134"/>
                    <a:pt x="11672" y="4469"/>
                  </a:cubicBezTo>
                  <a:cubicBezTo>
                    <a:pt x="11368" y="4772"/>
                    <a:pt x="11186" y="5168"/>
                    <a:pt x="11186" y="5593"/>
                  </a:cubicBezTo>
                  <a:cubicBezTo>
                    <a:pt x="11186" y="5988"/>
                    <a:pt x="11368" y="6414"/>
                    <a:pt x="11672" y="6718"/>
                  </a:cubicBezTo>
                  <a:cubicBezTo>
                    <a:pt x="12189" y="7235"/>
                    <a:pt x="12919" y="7508"/>
                    <a:pt x="13618" y="7508"/>
                  </a:cubicBezTo>
                  <a:cubicBezTo>
                    <a:pt x="14317" y="7508"/>
                    <a:pt x="15016" y="7235"/>
                    <a:pt x="15563" y="6718"/>
                  </a:cubicBezTo>
                  <a:lnTo>
                    <a:pt x="15563" y="6718"/>
                  </a:lnTo>
                  <a:cubicBezTo>
                    <a:pt x="16080" y="6171"/>
                    <a:pt x="16353" y="5472"/>
                    <a:pt x="16353" y="4772"/>
                  </a:cubicBezTo>
                  <a:cubicBezTo>
                    <a:pt x="16353" y="4073"/>
                    <a:pt x="16080" y="3374"/>
                    <a:pt x="15563" y="2827"/>
                  </a:cubicBezTo>
                  <a:cubicBezTo>
                    <a:pt x="14712" y="1976"/>
                    <a:pt x="13587" y="1551"/>
                    <a:pt x="12463" y="1551"/>
                  </a:cubicBezTo>
                  <a:cubicBezTo>
                    <a:pt x="11338" y="1551"/>
                    <a:pt x="10213" y="1976"/>
                    <a:pt x="9393" y="2827"/>
                  </a:cubicBezTo>
                  <a:cubicBezTo>
                    <a:pt x="8542" y="3678"/>
                    <a:pt x="8116" y="4803"/>
                    <a:pt x="8116" y="5897"/>
                  </a:cubicBezTo>
                  <a:lnTo>
                    <a:pt x="8116" y="5897"/>
                  </a:lnTo>
                  <a:cubicBezTo>
                    <a:pt x="8116" y="7022"/>
                    <a:pt x="8542" y="8146"/>
                    <a:pt x="9393" y="8997"/>
                  </a:cubicBezTo>
                  <a:lnTo>
                    <a:pt x="9757" y="9393"/>
                  </a:lnTo>
                  <a:lnTo>
                    <a:pt x="12523" y="12128"/>
                  </a:lnTo>
                  <a:cubicBezTo>
                    <a:pt x="12615" y="12250"/>
                    <a:pt x="12615" y="12402"/>
                    <a:pt x="12523" y="12523"/>
                  </a:cubicBezTo>
                  <a:cubicBezTo>
                    <a:pt x="12432" y="12615"/>
                    <a:pt x="12250" y="12615"/>
                    <a:pt x="12159" y="12523"/>
                  </a:cubicBezTo>
                  <a:lnTo>
                    <a:pt x="9818" y="10183"/>
                  </a:lnTo>
                  <a:lnTo>
                    <a:pt x="9818" y="10183"/>
                  </a:lnTo>
                  <a:lnTo>
                    <a:pt x="8998" y="9362"/>
                  </a:lnTo>
                  <a:cubicBezTo>
                    <a:pt x="8146" y="8511"/>
                    <a:pt x="7052" y="8086"/>
                    <a:pt x="5928" y="8086"/>
                  </a:cubicBezTo>
                  <a:cubicBezTo>
                    <a:pt x="4803" y="8086"/>
                    <a:pt x="3678" y="8511"/>
                    <a:pt x="2827" y="9362"/>
                  </a:cubicBezTo>
                  <a:cubicBezTo>
                    <a:pt x="1976" y="10213"/>
                    <a:pt x="1551" y="11338"/>
                    <a:pt x="1551" y="12463"/>
                  </a:cubicBezTo>
                  <a:lnTo>
                    <a:pt x="1551" y="12463"/>
                  </a:lnTo>
                  <a:cubicBezTo>
                    <a:pt x="1551" y="13587"/>
                    <a:pt x="1976" y="14681"/>
                    <a:pt x="2827" y="15533"/>
                  </a:cubicBezTo>
                  <a:lnTo>
                    <a:pt x="2827" y="15533"/>
                  </a:lnTo>
                  <a:cubicBezTo>
                    <a:pt x="3374" y="16080"/>
                    <a:pt x="4073" y="16353"/>
                    <a:pt x="4773" y="16353"/>
                  </a:cubicBezTo>
                  <a:cubicBezTo>
                    <a:pt x="5472" y="16353"/>
                    <a:pt x="6171" y="16080"/>
                    <a:pt x="6718" y="15533"/>
                  </a:cubicBezTo>
                  <a:lnTo>
                    <a:pt x="6718" y="15533"/>
                  </a:lnTo>
                  <a:cubicBezTo>
                    <a:pt x="7265" y="15016"/>
                    <a:pt x="7508" y="14317"/>
                    <a:pt x="7508" y="13587"/>
                  </a:cubicBezTo>
                  <a:cubicBezTo>
                    <a:pt x="7508" y="12888"/>
                    <a:pt x="7265" y="12189"/>
                    <a:pt x="6718" y="11642"/>
                  </a:cubicBezTo>
                  <a:cubicBezTo>
                    <a:pt x="6414" y="11338"/>
                    <a:pt x="5988" y="11186"/>
                    <a:pt x="5593" y="11186"/>
                  </a:cubicBezTo>
                  <a:cubicBezTo>
                    <a:pt x="5198" y="11186"/>
                    <a:pt x="4773" y="11338"/>
                    <a:pt x="4469" y="11642"/>
                  </a:cubicBezTo>
                  <a:cubicBezTo>
                    <a:pt x="4165" y="11976"/>
                    <a:pt x="4013" y="12371"/>
                    <a:pt x="4013" y="12767"/>
                  </a:cubicBezTo>
                  <a:cubicBezTo>
                    <a:pt x="4013" y="13010"/>
                    <a:pt x="4043" y="13253"/>
                    <a:pt x="4165" y="13466"/>
                  </a:cubicBezTo>
                  <a:cubicBezTo>
                    <a:pt x="4347" y="13435"/>
                    <a:pt x="4560" y="13496"/>
                    <a:pt x="4742" y="13648"/>
                  </a:cubicBezTo>
                  <a:cubicBezTo>
                    <a:pt x="4985" y="13891"/>
                    <a:pt x="4985" y="14286"/>
                    <a:pt x="4742" y="14560"/>
                  </a:cubicBezTo>
                  <a:cubicBezTo>
                    <a:pt x="4469" y="14803"/>
                    <a:pt x="4073" y="14803"/>
                    <a:pt x="3830" y="14560"/>
                  </a:cubicBezTo>
                  <a:cubicBezTo>
                    <a:pt x="3618" y="14347"/>
                    <a:pt x="3587" y="14013"/>
                    <a:pt x="3709" y="13770"/>
                  </a:cubicBezTo>
                  <a:cubicBezTo>
                    <a:pt x="3557" y="13466"/>
                    <a:pt x="3466" y="13131"/>
                    <a:pt x="3466" y="12767"/>
                  </a:cubicBezTo>
                  <a:cubicBezTo>
                    <a:pt x="3466" y="12250"/>
                    <a:pt x="3678" y="11703"/>
                    <a:pt x="4104" y="11277"/>
                  </a:cubicBezTo>
                  <a:cubicBezTo>
                    <a:pt x="4499" y="10882"/>
                    <a:pt x="5046" y="10669"/>
                    <a:pt x="5593" y="10669"/>
                  </a:cubicBezTo>
                  <a:cubicBezTo>
                    <a:pt x="6140" y="10669"/>
                    <a:pt x="6687" y="10882"/>
                    <a:pt x="7083" y="11277"/>
                  </a:cubicBezTo>
                  <a:cubicBezTo>
                    <a:pt x="7721" y="11915"/>
                    <a:pt x="8055" y="12767"/>
                    <a:pt x="8055" y="13587"/>
                  </a:cubicBezTo>
                  <a:cubicBezTo>
                    <a:pt x="8055" y="14438"/>
                    <a:pt x="7721" y="15259"/>
                    <a:pt x="7083" y="15897"/>
                  </a:cubicBezTo>
                  <a:lnTo>
                    <a:pt x="7083" y="15928"/>
                  </a:lnTo>
                  <a:cubicBezTo>
                    <a:pt x="6444" y="16566"/>
                    <a:pt x="5624" y="16870"/>
                    <a:pt x="4773" y="16870"/>
                  </a:cubicBezTo>
                  <a:cubicBezTo>
                    <a:pt x="3952" y="16870"/>
                    <a:pt x="3101" y="16566"/>
                    <a:pt x="2462" y="15928"/>
                  </a:cubicBezTo>
                  <a:lnTo>
                    <a:pt x="2462" y="15928"/>
                  </a:lnTo>
                  <a:lnTo>
                    <a:pt x="2462" y="15928"/>
                  </a:lnTo>
                  <a:cubicBezTo>
                    <a:pt x="1520" y="14955"/>
                    <a:pt x="1034" y="13709"/>
                    <a:pt x="1034" y="12463"/>
                  </a:cubicBezTo>
                  <a:lnTo>
                    <a:pt x="1034" y="12463"/>
                  </a:lnTo>
                  <a:cubicBezTo>
                    <a:pt x="1034" y="12219"/>
                    <a:pt x="1064" y="11946"/>
                    <a:pt x="1095" y="11703"/>
                  </a:cubicBezTo>
                  <a:cubicBezTo>
                    <a:pt x="365" y="10943"/>
                    <a:pt x="0" y="9970"/>
                    <a:pt x="0" y="8997"/>
                  </a:cubicBezTo>
                  <a:cubicBezTo>
                    <a:pt x="0" y="8025"/>
                    <a:pt x="396" y="7022"/>
                    <a:pt x="1125" y="6262"/>
                  </a:cubicBezTo>
                  <a:cubicBezTo>
                    <a:pt x="1885" y="5502"/>
                    <a:pt x="2888" y="5137"/>
                    <a:pt x="3891" y="5137"/>
                  </a:cubicBezTo>
                  <a:cubicBezTo>
                    <a:pt x="4438" y="5137"/>
                    <a:pt x="4955" y="5228"/>
                    <a:pt x="5472" y="5441"/>
                  </a:cubicBezTo>
                  <a:cubicBezTo>
                    <a:pt x="5228" y="4955"/>
                    <a:pt x="5137" y="4408"/>
                    <a:pt x="5137" y="3891"/>
                  </a:cubicBezTo>
                  <a:lnTo>
                    <a:pt x="5137" y="3891"/>
                  </a:lnTo>
                  <a:cubicBezTo>
                    <a:pt x="5137" y="2888"/>
                    <a:pt x="5502" y="1885"/>
                    <a:pt x="6262" y="1125"/>
                  </a:cubicBezTo>
                  <a:cubicBezTo>
                    <a:pt x="7022" y="365"/>
                    <a:pt x="8025" y="0"/>
                    <a:pt x="9028" y="0"/>
                  </a:cubicBezTo>
                  <a:cubicBezTo>
                    <a:pt x="10001" y="0"/>
                    <a:pt x="10973" y="365"/>
                    <a:pt x="11703" y="1095"/>
                  </a:cubicBezTo>
                  <a:cubicBezTo>
                    <a:pt x="11976" y="1034"/>
                    <a:pt x="12219" y="1034"/>
                    <a:pt x="12463" y="1034"/>
                  </a:cubicBezTo>
                  <a:cubicBezTo>
                    <a:pt x="13709" y="1034"/>
                    <a:pt x="14985" y="1490"/>
                    <a:pt x="15928" y="2462"/>
                  </a:cubicBezTo>
                  <a:lnTo>
                    <a:pt x="15928" y="2462"/>
                  </a:lnTo>
                  <a:cubicBezTo>
                    <a:pt x="16566" y="3101"/>
                    <a:pt x="16870" y="3921"/>
                    <a:pt x="16870" y="4772"/>
                  </a:cubicBezTo>
                  <a:cubicBezTo>
                    <a:pt x="16870" y="5593"/>
                    <a:pt x="16566" y="6444"/>
                    <a:pt x="15928" y="7083"/>
                  </a:cubicBezTo>
                  <a:lnTo>
                    <a:pt x="15928" y="7083"/>
                  </a:lnTo>
                  <a:cubicBezTo>
                    <a:pt x="15289" y="7721"/>
                    <a:pt x="14438" y="8055"/>
                    <a:pt x="13618" y="8055"/>
                  </a:cubicBezTo>
                  <a:cubicBezTo>
                    <a:pt x="12767" y="8055"/>
                    <a:pt x="11916" y="7721"/>
                    <a:pt x="11277" y="7083"/>
                  </a:cubicBezTo>
                  <a:cubicBezTo>
                    <a:pt x="10882" y="6687"/>
                    <a:pt x="10669" y="6140"/>
                    <a:pt x="10669" y="5593"/>
                  </a:cubicBezTo>
                  <a:cubicBezTo>
                    <a:pt x="10669" y="5046"/>
                    <a:pt x="10882" y="4499"/>
                    <a:pt x="11277" y="4104"/>
                  </a:cubicBezTo>
                  <a:cubicBezTo>
                    <a:pt x="11703" y="3678"/>
                    <a:pt x="12250" y="3465"/>
                    <a:pt x="12797" y="3465"/>
                  </a:cubicBezTo>
                  <a:cubicBezTo>
                    <a:pt x="13131" y="3465"/>
                    <a:pt x="13496" y="3557"/>
                    <a:pt x="13800" y="3709"/>
                  </a:cubicBezTo>
                  <a:close/>
                  <a:moveTo>
                    <a:pt x="1976" y="1976"/>
                  </a:moveTo>
                  <a:lnTo>
                    <a:pt x="1976" y="3374"/>
                  </a:lnTo>
                  <a:cubicBezTo>
                    <a:pt x="1976" y="3800"/>
                    <a:pt x="1946" y="3921"/>
                    <a:pt x="1946" y="3921"/>
                  </a:cubicBezTo>
                  <a:cubicBezTo>
                    <a:pt x="2007" y="3921"/>
                    <a:pt x="2067" y="3891"/>
                    <a:pt x="2159" y="3861"/>
                  </a:cubicBezTo>
                  <a:cubicBezTo>
                    <a:pt x="2493" y="3800"/>
                    <a:pt x="3070" y="3648"/>
                    <a:pt x="3982" y="3982"/>
                  </a:cubicBezTo>
                  <a:cubicBezTo>
                    <a:pt x="3678" y="3070"/>
                    <a:pt x="3800" y="2493"/>
                    <a:pt x="3891" y="2158"/>
                  </a:cubicBezTo>
                  <a:cubicBezTo>
                    <a:pt x="3891" y="2067"/>
                    <a:pt x="3921" y="1976"/>
                    <a:pt x="3921" y="1946"/>
                  </a:cubicBezTo>
                  <a:cubicBezTo>
                    <a:pt x="3921" y="1946"/>
                    <a:pt x="3800" y="1976"/>
                    <a:pt x="3374" y="1976"/>
                  </a:cubicBezTo>
                  <a:close/>
                  <a:moveTo>
                    <a:pt x="4742" y="4469"/>
                  </a:moveTo>
                  <a:lnTo>
                    <a:pt x="4742" y="4469"/>
                  </a:lnTo>
                  <a:lnTo>
                    <a:pt x="4742" y="4469"/>
                  </a:lnTo>
                  <a:lnTo>
                    <a:pt x="4742" y="4469"/>
                  </a:lnTo>
                  <a:cubicBezTo>
                    <a:pt x="4742" y="4438"/>
                    <a:pt x="4742" y="4408"/>
                    <a:pt x="4742" y="4377"/>
                  </a:cubicBezTo>
                  <a:lnTo>
                    <a:pt x="4742" y="4377"/>
                  </a:lnTo>
                  <a:lnTo>
                    <a:pt x="4742" y="4377"/>
                  </a:lnTo>
                  <a:lnTo>
                    <a:pt x="474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47"/>
                  </a:lnTo>
                  <a:cubicBezTo>
                    <a:pt x="4165" y="3253"/>
                    <a:pt x="4317" y="2614"/>
                    <a:pt x="4377" y="2250"/>
                  </a:cubicBezTo>
                  <a:cubicBezTo>
                    <a:pt x="4408" y="2128"/>
                    <a:pt x="4438" y="2037"/>
                    <a:pt x="4438" y="1946"/>
                  </a:cubicBezTo>
                  <a:cubicBezTo>
                    <a:pt x="4438" y="1551"/>
                    <a:pt x="4225" y="1459"/>
                    <a:pt x="3374" y="1459"/>
                  </a:cubicBezTo>
                  <a:lnTo>
                    <a:pt x="1703" y="1429"/>
                  </a:lnTo>
                  <a:cubicBezTo>
                    <a:pt x="1551" y="1429"/>
                    <a:pt x="1459" y="1551"/>
                    <a:pt x="1459" y="1703"/>
                  </a:cubicBezTo>
                  <a:lnTo>
                    <a:pt x="1459" y="3374"/>
                  </a:lnTo>
                  <a:cubicBezTo>
                    <a:pt x="1459" y="4225"/>
                    <a:pt x="1551" y="4438"/>
                    <a:pt x="1946" y="4438"/>
                  </a:cubicBezTo>
                  <a:cubicBezTo>
                    <a:pt x="2067" y="4438"/>
                    <a:pt x="2159" y="4408"/>
                    <a:pt x="2250" y="4377"/>
                  </a:cubicBezTo>
                  <a:cubicBezTo>
                    <a:pt x="2614" y="4286"/>
                    <a:pt x="3253" y="4165"/>
                    <a:pt x="4377" y="4712"/>
                  </a:cubicBez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408" y="4712"/>
                  </a:lnTo>
                  <a:lnTo>
                    <a:pt x="4408" y="4712"/>
                  </a:lnTo>
                  <a:lnTo>
                    <a:pt x="4408" y="4712"/>
                  </a:lnTo>
                  <a:lnTo>
                    <a:pt x="4408" y="4712"/>
                  </a:lnTo>
                  <a:lnTo>
                    <a:pt x="4408" y="4742"/>
                  </a:lnTo>
                  <a:cubicBezTo>
                    <a:pt x="4438" y="4742"/>
                    <a:pt x="4469" y="4742"/>
                    <a:pt x="4499" y="4742"/>
                  </a:cubicBezTo>
                  <a:lnTo>
                    <a:pt x="4499" y="4742"/>
                  </a:lnTo>
                  <a:lnTo>
                    <a:pt x="4499" y="4742"/>
                  </a:lnTo>
                  <a:lnTo>
                    <a:pt x="4499" y="4742"/>
                  </a:lnTo>
                  <a:cubicBezTo>
                    <a:pt x="4529" y="4742"/>
                    <a:pt x="4560" y="4742"/>
                    <a:pt x="4560" y="4712"/>
                  </a:cubicBez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cubicBezTo>
                    <a:pt x="4651" y="4681"/>
                    <a:pt x="4651" y="4681"/>
                    <a:pt x="4651" y="4681"/>
                  </a:cubicBezTo>
                  <a:lnTo>
                    <a:pt x="4651" y="4681"/>
                  </a:lnTo>
                  <a:lnTo>
                    <a:pt x="4651" y="4681"/>
                  </a:lnTo>
                  <a:lnTo>
                    <a:pt x="4651" y="4681"/>
                  </a:lnTo>
                  <a:lnTo>
                    <a:pt x="4681" y="4681"/>
                  </a:lnTo>
                  <a:lnTo>
                    <a:pt x="4681" y="468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42" y="4590"/>
                  </a:lnTo>
                  <a:lnTo>
                    <a:pt x="4742" y="4590"/>
                  </a:lnTo>
                  <a:cubicBezTo>
                    <a:pt x="4742" y="4560"/>
                    <a:pt x="4742" y="4529"/>
                    <a:pt x="4742" y="4469"/>
                  </a:cubicBezTo>
                  <a:close/>
                  <a:moveTo>
                    <a:pt x="1247" y="11064"/>
                  </a:moveTo>
                  <a:cubicBezTo>
                    <a:pt x="1459" y="10304"/>
                    <a:pt x="1855" y="9605"/>
                    <a:pt x="2462" y="8997"/>
                  </a:cubicBezTo>
                  <a:cubicBezTo>
                    <a:pt x="3405" y="8055"/>
                    <a:pt x="4651" y="7569"/>
                    <a:pt x="5928" y="7569"/>
                  </a:cubicBezTo>
                  <a:cubicBezTo>
                    <a:pt x="6444" y="7569"/>
                    <a:pt x="6961" y="7660"/>
                    <a:pt x="7447" y="7812"/>
                  </a:cubicBezTo>
                  <a:lnTo>
                    <a:pt x="6262" y="6627"/>
                  </a:lnTo>
                  <a:cubicBezTo>
                    <a:pt x="5624" y="5988"/>
                    <a:pt x="4742" y="5654"/>
                    <a:pt x="3891" y="5654"/>
                  </a:cubicBezTo>
                  <a:cubicBezTo>
                    <a:pt x="3040" y="5654"/>
                    <a:pt x="2159" y="5988"/>
                    <a:pt x="1520" y="6627"/>
                  </a:cubicBezTo>
                  <a:cubicBezTo>
                    <a:pt x="851" y="7295"/>
                    <a:pt x="517" y="8146"/>
                    <a:pt x="517" y="8997"/>
                  </a:cubicBezTo>
                  <a:cubicBezTo>
                    <a:pt x="517" y="9727"/>
                    <a:pt x="760" y="10456"/>
                    <a:pt x="1247" y="11064"/>
                  </a:cubicBezTo>
                  <a:close/>
                  <a:moveTo>
                    <a:pt x="6627" y="6262"/>
                  </a:moveTo>
                  <a:lnTo>
                    <a:pt x="6627" y="6262"/>
                  </a:lnTo>
                  <a:lnTo>
                    <a:pt x="7812" y="7447"/>
                  </a:lnTo>
                  <a:cubicBezTo>
                    <a:pt x="7660" y="6961"/>
                    <a:pt x="7569" y="6444"/>
                    <a:pt x="7569" y="5897"/>
                  </a:cubicBezTo>
                  <a:lnTo>
                    <a:pt x="7569" y="5897"/>
                  </a:lnTo>
                  <a:cubicBezTo>
                    <a:pt x="7569" y="4651"/>
                    <a:pt x="8055" y="3405"/>
                    <a:pt x="8998" y="2462"/>
                  </a:cubicBezTo>
                  <a:cubicBezTo>
                    <a:pt x="9605" y="1855"/>
                    <a:pt x="10305" y="1459"/>
                    <a:pt x="11064" y="1216"/>
                  </a:cubicBezTo>
                  <a:cubicBezTo>
                    <a:pt x="10487" y="760"/>
                    <a:pt x="9757" y="517"/>
                    <a:pt x="9028" y="517"/>
                  </a:cubicBezTo>
                  <a:cubicBezTo>
                    <a:pt x="8146" y="517"/>
                    <a:pt x="7295" y="851"/>
                    <a:pt x="6627" y="1490"/>
                  </a:cubicBezTo>
                  <a:cubicBezTo>
                    <a:pt x="5988" y="2158"/>
                    <a:pt x="5654" y="3010"/>
                    <a:pt x="5654" y="3891"/>
                  </a:cubicBezTo>
                  <a:lnTo>
                    <a:pt x="5654" y="3891"/>
                  </a:lnTo>
                  <a:cubicBezTo>
                    <a:pt x="5654" y="4742"/>
                    <a:pt x="5988" y="5593"/>
                    <a:pt x="6627" y="6262"/>
                  </a:cubicBezTo>
                  <a:close/>
                  <a:moveTo>
                    <a:pt x="2189" y="11216"/>
                  </a:moveTo>
                  <a:cubicBezTo>
                    <a:pt x="2037" y="11368"/>
                    <a:pt x="2037" y="11612"/>
                    <a:pt x="2189" y="11794"/>
                  </a:cubicBezTo>
                  <a:cubicBezTo>
                    <a:pt x="2371" y="11946"/>
                    <a:pt x="2614" y="11946"/>
                    <a:pt x="2766" y="11794"/>
                  </a:cubicBezTo>
                  <a:cubicBezTo>
                    <a:pt x="2949" y="11612"/>
                    <a:pt x="2949" y="11368"/>
                    <a:pt x="2766" y="11216"/>
                  </a:cubicBezTo>
                  <a:cubicBezTo>
                    <a:pt x="2614" y="11034"/>
                    <a:pt x="2371" y="11034"/>
                    <a:pt x="2189" y="11216"/>
                  </a:cubicBezTo>
                  <a:close/>
                  <a:moveTo>
                    <a:pt x="3101" y="9727"/>
                  </a:moveTo>
                  <a:cubicBezTo>
                    <a:pt x="2949" y="9879"/>
                    <a:pt x="2949" y="10122"/>
                    <a:pt x="3101" y="10304"/>
                  </a:cubicBezTo>
                  <a:cubicBezTo>
                    <a:pt x="3253" y="10456"/>
                    <a:pt x="3526" y="10456"/>
                    <a:pt x="3678" y="10304"/>
                  </a:cubicBezTo>
                  <a:cubicBezTo>
                    <a:pt x="3830" y="10122"/>
                    <a:pt x="3830" y="9879"/>
                    <a:pt x="3678" y="9727"/>
                  </a:cubicBezTo>
                  <a:cubicBezTo>
                    <a:pt x="3526" y="9545"/>
                    <a:pt x="3253" y="9545"/>
                    <a:pt x="3101" y="9727"/>
                  </a:cubicBezTo>
                  <a:close/>
                  <a:moveTo>
                    <a:pt x="4529" y="8876"/>
                  </a:moveTo>
                  <a:cubicBezTo>
                    <a:pt x="4377" y="9028"/>
                    <a:pt x="4377" y="9301"/>
                    <a:pt x="4529" y="9453"/>
                  </a:cubicBezTo>
                  <a:cubicBezTo>
                    <a:pt x="4681" y="9605"/>
                    <a:pt x="4955" y="9605"/>
                    <a:pt x="5107" y="9453"/>
                  </a:cubicBezTo>
                  <a:cubicBezTo>
                    <a:pt x="5259" y="9301"/>
                    <a:pt x="5259" y="9028"/>
                    <a:pt x="5107" y="8876"/>
                  </a:cubicBezTo>
                  <a:cubicBezTo>
                    <a:pt x="4955" y="8724"/>
                    <a:pt x="4681" y="8724"/>
                    <a:pt x="4529" y="8876"/>
                  </a:cubicBezTo>
                  <a:close/>
                  <a:moveTo>
                    <a:pt x="6171" y="8694"/>
                  </a:moveTo>
                  <a:cubicBezTo>
                    <a:pt x="6019" y="8876"/>
                    <a:pt x="6019" y="9119"/>
                    <a:pt x="6171" y="9271"/>
                  </a:cubicBezTo>
                  <a:cubicBezTo>
                    <a:pt x="6323" y="9423"/>
                    <a:pt x="6596" y="9423"/>
                    <a:pt x="6748" y="9271"/>
                  </a:cubicBezTo>
                  <a:cubicBezTo>
                    <a:pt x="6900" y="9119"/>
                    <a:pt x="6900" y="8876"/>
                    <a:pt x="6748" y="8694"/>
                  </a:cubicBezTo>
                  <a:cubicBezTo>
                    <a:pt x="6596" y="8542"/>
                    <a:pt x="6323" y="8542"/>
                    <a:pt x="6171" y="8694"/>
                  </a:cubicBezTo>
                  <a:close/>
                  <a:moveTo>
                    <a:pt x="7721" y="9301"/>
                  </a:moveTo>
                  <a:cubicBezTo>
                    <a:pt x="7569" y="9484"/>
                    <a:pt x="7569" y="9727"/>
                    <a:pt x="7721" y="9879"/>
                  </a:cubicBezTo>
                  <a:cubicBezTo>
                    <a:pt x="7873" y="10061"/>
                    <a:pt x="8146" y="10061"/>
                    <a:pt x="8298" y="9879"/>
                  </a:cubicBezTo>
                  <a:cubicBezTo>
                    <a:pt x="8450" y="9727"/>
                    <a:pt x="8450" y="9484"/>
                    <a:pt x="8298" y="9301"/>
                  </a:cubicBezTo>
                  <a:cubicBezTo>
                    <a:pt x="8146" y="9149"/>
                    <a:pt x="7873" y="9149"/>
                    <a:pt x="7721" y="9301"/>
                  </a:cubicBezTo>
                  <a:close/>
                  <a:moveTo>
                    <a:pt x="11216" y="2189"/>
                  </a:moveTo>
                  <a:cubicBezTo>
                    <a:pt x="11064" y="2371"/>
                    <a:pt x="11064" y="2614"/>
                    <a:pt x="11216" y="2766"/>
                  </a:cubicBezTo>
                  <a:cubicBezTo>
                    <a:pt x="11368" y="2918"/>
                    <a:pt x="11642" y="2918"/>
                    <a:pt x="11794" y="2766"/>
                  </a:cubicBezTo>
                  <a:cubicBezTo>
                    <a:pt x="11946" y="2614"/>
                    <a:pt x="11946" y="2371"/>
                    <a:pt x="11794" y="2189"/>
                  </a:cubicBezTo>
                  <a:cubicBezTo>
                    <a:pt x="11642" y="2037"/>
                    <a:pt x="11368" y="2037"/>
                    <a:pt x="11216" y="2189"/>
                  </a:cubicBezTo>
                  <a:close/>
                  <a:moveTo>
                    <a:pt x="9727" y="3101"/>
                  </a:moveTo>
                  <a:cubicBezTo>
                    <a:pt x="9575" y="3253"/>
                    <a:pt x="9575" y="3526"/>
                    <a:pt x="9727" y="3678"/>
                  </a:cubicBezTo>
                  <a:cubicBezTo>
                    <a:pt x="9879" y="3830"/>
                    <a:pt x="10153" y="3830"/>
                    <a:pt x="10305" y="3678"/>
                  </a:cubicBezTo>
                  <a:cubicBezTo>
                    <a:pt x="10457" y="3526"/>
                    <a:pt x="10457" y="3253"/>
                    <a:pt x="10305" y="3101"/>
                  </a:cubicBezTo>
                  <a:cubicBezTo>
                    <a:pt x="10153" y="2949"/>
                    <a:pt x="9879" y="2949"/>
                    <a:pt x="9727" y="3101"/>
                  </a:cubicBezTo>
                  <a:close/>
                  <a:moveTo>
                    <a:pt x="8906" y="4529"/>
                  </a:moveTo>
                  <a:cubicBezTo>
                    <a:pt x="8724" y="4681"/>
                    <a:pt x="8724" y="4924"/>
                    <a:pt x="8906" y="5107"/>
                  </a:cubicBezTo>
                  <a:cubicBezTo>
                    <a:pt x="9058" y="5259"/>
                    <a:pt x="9301" y="5259"/>
                    <a:pt x="9453" y="5107"/>
                  </a:cubicBezTo>
                  <a:cubicBezTo>
                    <a:pt x="9636" y="4924"/>
                    <a:pt x="9636" y="4681"/>
                    <a:pt x="9453" y="4529"/>
                  </a:cubicBezTo>
                  <a:cubicBezTo>
                    <a:pt x="9301" y="4347"/>
                    <a:pt x="9058" y="4347"/>
                    <a:pt x="8906" y="4529"/>
                  </a:cubicBezTo>
                  <a:close/>
                  <a:moveTo>
                    <a:pt x="8724" y="6171"/>
                  </a:moveTo>
                  <a:cubicBezTo>
                    <a:pt x="8542" y="6323"/>
                    <a:pt x="8542" y="6596"/>
                    <a:pt x="8724" y="6748"/>
                  </a:cubicBezTo>
                  <a:cubicBezTo>
                    <a:pt x="8876" y="6900"/>
                    <a:pt x="9119" y="6900"/>
                    <a:pt x="9301" y="6748"/>
                  </a:cubicBezTo>
                  <a:cubicBezTo>
                    <a:pt x="9453" y="6596"/>
                    <a:pt x="9453" y="6323"/>
                    <a:pt x="9301" y="6171"/>
                  </a:cubicBezTo>
                  <a:cubicBezTo>
                    <a:pt x="9119" y="6019"/>
                    <a:pt x="8876" y="6019"/>
                    <a:pt x="8724" y="6171"/>
                  </a:cubicBezTo>
                  <a:close/>
                  <a:moveTo>
                    <a:pt x="9332" y="7721"/>
                  </a:moveTo>
                  <a:cubicBezTo>
                    <a:pt x="9180" y="7873"/>
                    <a:pt x="9180" y="8146"/>
                    <a:pt x="9332" y="8298"/>
                  </a:cubicBezTo>
                  <a:cubicBezTo>
                    <a:pt x="9484" y="8450"/>
                    <a:pt x="9727" y="8450"/>
                    <a:pt x="9909" y="8298"/>
                  </a:cubicBezTo>
                  <a:cubicBezTo>
                    <a:pt x="10061" y="8146"/>
                    <a:pt x="10061" y="7873"/>
                    <a:pt x="9909" y="7721"/>
                  </a:cubicBezTo>
                  <a:cubicBezTo>
                    <a:pt x="9727" y="7569"/>
                    <a:pt x="9484" y="7569"/>
                    <a:pt x="9332" y="77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8567328" y="91448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3071" y="3709"/>
                  </a:moveTo>
                  <a:cubicBezTo>
                    <a:pt x="2827" y="3587"/>
                    <a:pt x="2524" y="3617"/>
                    <a:pt x="2311" y="3830"/>
                  </a:cubicBezTo>
                  <a:cubicBezTo>
                    <a:pt x="2068" y="4073"/>
                    <a:pt x="2068" y="4469"/>
                    <a:pt x="2311" y="4712"/>
                  </a:cubicBezTo>
                  <a:cubicBezTo>
                    <a:pt x="2554" y="4985"/>
                    <a:pt x="2979" y="4985"/>
                    <a:pt x="3223" y="4712"/>
                  </a:cubicBezTo>
                  <a:cubicBezTo>
                    <a:pt x="3375" y="4560"/>
                    <a:pt x="3435" y="4347"/>
                    <a:pt x="3405" y="4134"/>
                  </a:cubicBezTo>
                  <a:cubicBezTo>
                    <a:pt x="3618" y="4043"/>
                    <a:pt x="3831" y="3982"/>
                    <a:pt x="4074" y="3982"/>
                  </a:cubicBezTo>
                  <a:cubicBezTo>
                    <a:pt x="4499" y="3982"/>
                    <a:pt x="4894" y="4134"/>
                    <a:pt x="5198" y="4469"/>
                  </a:cubicBezTo>
                  <a:cubicBezTo>
                    <a:pt x="5502" y="4772"/>
                    <a:pt x="5685" y="5168"/>
                    <a:pt x="5685" y="5593"/>
                  </a:cubicBezTo>
                  <a:cubicBezTo>
                    <a:pt x="5685" y="5988"/>
                    <a:pt x="5502" y="6414"/>
                    <a:pt x="5198" y="6718"/>
                  </a:cubicBezTo>
                  <a:cubicBezTo>
                    <a:pt x="4682" y="7235"/>
                    <a:pt x="3952" y="7508"/>
                    <a:pt x="3253" y="7508"/>
                  </a:cubicBezTo>
                  <a:cubicBezTo>
                    <a:pt x="2554" y="7508"/>
                    <a:pt x="1855" y="7235"/>
                    <a:pt x="1308" y="6718"/>
                  </a:cubicBezTo>
                  <a:lnTo>
                    <a:pt x="1308" y="6718"/>
                  </a:lnTo>
                  <a:cubicBezTo>
                    <a:pt x="791" y="6171"/>
                    <a:pt x="517" y="5472"/>
                    <a:pt x="517" y="4772"/>
                  </a:cubicBezTo>
                  <a:cubicBezTo>
                    <a:pt x="517" y="4073"/>
                    <a:pt x="791" y="3374"/>
                    <a:pt x="1308" y="2827"/>
                  </a:cubicBezTo>
                  <a:cubicBezTo>
                    <a:pt x="2159" y="1976"/>
                    <a:pt x="3283" y="1551"/>
                    <a:pt x="4408" y="1551"/>
                  </a:cubicBezTo>
                  <a:cubicBezTo>
                    <a:pt x="5533" y="1551"/>
                    <a:pt x="6657" y="1976"/>
                    <a:pt x="7478" y="2827"/>
                  </a:cubicBezTo>
                  <a:cubicBezTo>
                    <a:pt x="8329" y="3678"/>
                    <a:pt x="8755" y="4803"/>
                    <a:pt x="8755" y="5897"/>
                  </a:cubicBezTo>
                  <a:lnTo>
                    <a:pt x="8755" y="5897"/>
                  </a:lnTo>
                  <a:cubicBezTo>
                    <a:pt x="8755" y="7022"/>
                    <a:pt x="8329" y="8146"/>
                    <a:pt x="7478" y="8997"/>
                  </a:cubicBezTo>
                  <a:lnTo>
                    <a:pt x="4347" y="12128"/>
                  </a:lnTo>
                  <a:cubicBezTo>
                    <a:pt x="4256" y="12250"/>
                    <a:pt x="4256" y="12402"/>
                    <a:pt x="4347" y="12523"/>
                  </a:cubicBezTo>
                  <a:cubicBezTo>
                    <a:pt x="4438" y="12615"/>
                    <a:pt x="4621" y="12615"/>
                    <a:pt x="4712" y="12523"/>
                  </a:cubicBezTo>
                  <a:lnTo>
                    <a:pt x="7053" y="10183"/>
                  </a:lnTo>
                  <a:lnTo>
                    <a:pt x="7053" y="10183"/>
                  </a:lnTo>
                  <a:lnTo>
                    <a:pt x="7873" y="9362"/>
                  </a:lnTo>
                  <a:cubicBezTo>
                    <a:pt x="8724" y="8511"/>
                    <a:pt x="9819" y="8086"/>
                    <a:pt x="10943" y="8086"/>
                  </a:cubicBezTo>
                  <a:cubicBezTo>
                    <a:pt x="12068" y="8086"/>
                    <a:pt x="13192" y="8511"/>
                    <a:pt x="14044" y="9362"/>
                  </a:cubicBezTo>
                  <a:cubicBezTo>
                    <a:pt x="14895" y="10213"/>
                    <a:pt x="15320" y="11338"/>
                    <a:pt x="15320" y="12463"/>
                  </a:cubicBezTo>
                  <a:lnTo>
                    <a:pt x="15320" y="12463"/>
                  </a:lnTo>
                  <a:cubicBezTo>
                    <a:pt x="15320" y="13587"/>
                    <a:pt x="14895" y="14681"/>
                    <a:pt x="14044" y="15533"/>
                  </a:cubicBezTo>
                  <a:lnTo>
                    <a:pt x="14044" y="15533"/>
                  </a:lnTo>
                  <a:cubicBezTo>
                    <a:pt x="13496" y="16080"/>
                    <a:pt x="12797" y="16353"/>
                    <a:pt x="12098" y="16353"/>
                  </a:cubicBezTo>
                  <a:cubicBezTo>
                    <a:pt x="11399" y="16353"/>
                    <a:pt x="10700" y="16080"/>
                    <a:pt x="10153" y="15533"/>
                  </a:cubicBezTo>
                  <a:lnTo>
                    <a:pt x="10153" y="15533"/>
                  </a:lnTo>
                  <a:cubicBezTo>
                    <a:pt x="9606" y="15016"/>
                    <a:pt x="9363" y="14317"/>
                    <a:pt x="9363" y="13587"/>
                  </a:cubicBezTo>
                  <a:cubicBezTo>
                    <a:pt x="9363" y="12888"/>
                    <a:pt x="9606" y="12189"/>
                    <a:pt x="10153" y="11642"/>
                  </a:cubicBezTo>
                  <a:cubicBezTo>
                    <a:pt x="10457" y="11338"/>
                    <a:pt x="10882" y="11186"/>
                    <a:pt x="11278" y="11186"/>
                  </a:cubicBezTo>
                  <a:cubicBezTo>
                    <a:pt x="11673" y="11186"/>
                    <a:pt x="12098" y="11338"/>
                    <a:pt x="12402" y="11642"/>
                  </a:cubicBezTo>
                  <a:cubicBezTo>
                    <a:pt x="12706" y="11976"/>
                    <a:pt x="12858" y="12371"/>
                    <a:pt x="12858" y="12767"/>
                  </a:cubicBezTo>
                  <a:cubicBezTo>
                    <a:pt x="12858" y="13010"/>
                    <a:pt x="12828" y="13253"/>
                    <a:pt x="12706" y="13466"/>
                  </a:cubicBezTo>
                  <a:cubicBezTo>
                    <a:pt x="12524" y="13435"/>
                    <a:pt x="12311" y="13496"/>
                    <a:pt x="12129" y="13648"/>
                  </a:cubicBezTo>
                  <a:cubicBezTo>
                    <a:pt x="11885" y="13891"/>
                    <a:pt x="11885" y="14286"/>
                    <a:pt x="12129" y="14560"/>
                  </a:cubicBezTo>
                  <a:cubicBezTo>
                    <a:pt x="12402" y="14803"/>
                    <a:pt x="12797" y="14803"/>
                    <a:pt x="13040" y="14560"/>
                  </a:cubicBezTo>
                  <a:cubicBezTo>
                    <a:pt x="13253" y="14347"/>
                    <a:pt x="13284" y="14013"/>
                    <a:pt x="13162" y="13770"/>
                  </a:cubicBezTo>
                  <a:cubicBezTo>
                    <a:pt x="13314" y="13466"/>
                    <a:pt x="13405" y="13131"/>
                    <a:pt x="13405" y="12767"/>
                  </a:cubicBezTo>
                  <a:cubicBezTo>
                    <a:pt x="13405" y="12250"/>
                    <a:pt x="13192" y="11703"/>
                    <a:pt x="12767" y="11277"/>
                  </a:cubicBezTo>
                  <a:cubicBezTo>
                    <a:pt x="12372" y="10882"/>
                    <a:pt x="11825" y="10669"/>
                    <a:pt x="11278" y="10669"/>
                  </a:cubicBezTo>
                  <a:cubicBezTo>
                    <a:pt x="10730" y="10669"/>
                    <a:pt x="10183" y="10882"/>
                    <a:pt x="9788" y="11277"/>
                  </a:cubicBezTo>
                  <a:cubicBezTo>
                    <a:pt x="9150" y="11915"/>
                    <a:pt x="8815" y="12767"/>
                    <a:pt x="8815" y="13587"/>
                  </a:cubicBezTo>
                  <a:cubicBezTo>
                    <a:pt x="8815" y="14438"/>
                    <a:pt x="9150" y="15259"/>
                    <a:pt x="9788" y="15897"/>
                  </a:cubicBezTo>
                  <a:lnTo>
                    <a:pt x="9788" y="15928"/>
                  </a:lnTo>
                  <a:cubicBezTo>
                    <a:pt x="10426" y="16566"/>
                    <a:pt x="11247" y="16870"/>
                    <a:pt x="12098" y="16870"/>
                  </a:cubicBezTo>
                  <a:cubicBezTo>
                    <a:pt x="12919" y="16870"/>
                    <a:pt x="13770" y="16566"/>
                    <a:pt x="14408" y="15928"/>
                  </a:cubicBezTo>
                  <a:lnTo>
                    <a:pt x="14408" y="15928"/>
                  </a:lnTo>
                  <a:lnTo>
                    <a:pt x="14408" y="15928"/>
                  </a:lnTo>
                  <a:cubicBezTo>
                    <a:pt x="15351" y="14955"/>
                    <a:pt x="15837" y="13709"/>
                    <a:pt x="15837" y="12463"/>
                  </a:cubicBezTo>
                  <a:lnTo>
                    <a:pt x="15837" y="12463"/>
                  </a:lnTo>
                  <a:cubicBezTo>
                    <a:pt x="15837" y="12189"/>
                    <a:pt x="15806" y="11946"/>
                    <a:pt x="15776" y="11703"/>
                  </a:cubicBezTo>
                  <a:cubicBezTo>
                    <a:pt x="16506" y="10943"/>
                    <a:pt x="16870" y="9970"/>
                    <a:pt x="16870" y="8997"/>
                  </a:cubicBezTo>
                  <a:cubicBezTo>
                    <a:pt x="16870" y="8025"/>
                    <a:pt x="16475" y="7022"/>
                    <a:pt x="15746" y="6262"/>
                  </a:cubicBezTo>
                  <a:cubicBezTo>
                    <a:pt x="14986" y="5502"/>
                    <a:pt x="13983" y="5137"/>
                    <a:pt x="12980" y="5137"/>
                  </a:cubicBezTo>
                  <a:cubicBezTo>
                    <a:pt x="12433" y="5137"/>
                    <a:pt x="11916" y="5228"/>
                    <a:pt x="11399" y="5441"/>
                  </a:cubicBezTo>
                  <a:cubicBezTo>
                    <a:pt x="11642" y="4955"/>
                    <a:pt x="11733" y="4408"/>
                    <a:pt x="11733" y="3891"/>
                  </a:cubicBezTo>
                  <a:lnTo>
                    <a:pt x="11733" y="3891"/>
                  </a:lnTo>
                  <a:cubicBezTo>
                    <a:pt x="11733" y="2888"/>
                    <a:pt x="11369" y="1885"/>
                    <a:pt x="10609" y="1125"/>
                  </a:cubicBezTo>
                  <a:cubicBezTo>
                    <a:pt x="9849" y="365"/>
                    <a:pt x="8846" y="0"/>
                    <a:pt x="7843" y="0"/>
                  </a:cubicBezTo>
                  <a:cubicBezTo>
                    <a:pt x="6870" y="0"/>
                    <a:pt x="5897" y="365"/>
                    <a:pt x="5168" y="1095"/>
                  </a:cubicBezTo>
                  <a:cubicBezTo>
                    <a:pt x="4894" y="1034"/>
                    <a:pt x="4651" y="1034"/>
                    <a:pt x="4408" y="1034"/>
                  </a:cubicBezTo>
                  <a:cubicBezTo>
                    <a:pt x="3162" y="1034"/>
                    <a:pt x="1885" y="1490"/>
                    <a:pt x="943" y="2462"/>
                  </a:cubicBezTo>
                  <a:lnTo>
                    <a:pt x="943" y="2462"/>
                  </a:lnTo>
                  <a:cubicBezTo>
                    <a:pt x="305" y="3101"/>
                    <a:pt x="1" y="3921"/>
                    <a:pt x="1" y="4772"/>
                  </a:cubicBezTo>
                  <a:cubicBezTo>
                    <a:pt x="1" y="5593"/>
                    <a:pt x="305" y="6444"/>
                    <a:pt x="943" y="7083"/>
                  </a:cubicBezTo>
                  <a:lnTo>
                    <a:pt x="943" y="7083"/>
                  </a:lnTo>
                  <a:cubicBezTo>
                    <a:pt x="1581" y="7721"/>
                    <a:pt x="2432" y="8055"/>
                    <a:pt x="3253" y="8055"/>
                  </a:cubicBezTo>
                  <a:cubicBezTo>
                    <a:pt x="4104" y="8055"/>
                    <a:pt x="4955" y="7721"/>
                    <a:pt x="5594" y="7083"/>
                  </a:cubicBezTo>
                  <a:cubicBezTo>
                    <a:pt x="5989" y="6687"/>
                    <a:pt x="6201" y="6140"/>
                    <a:pt x="6201" y="5593"/>
                  </a:cubicBezTo>
                  <a:cubicBezTo>
                    <a:pt x="6201" y="5046"/>
                    <a:pt x="5989" y="4499"/>
                    <a:pt x="5594" y="4104"/>
                  </a:cubicBezTo>
                  <a:cubicBezTo>
                    <a:pt x="5168" y="3678"/>
                    <a:pt x="4621" y="3465"/>
                    <a:pt x="4074" y="3465"/>
                  </a:cubicBezTo>
                  <a:cubicBezTo>
                    <a:pt x="3739" y="3465"/>
                    <a:pt x="3405" y="3557"/>
                    <a:pt x="3071" y="3709"/>
                  </a:cubicBezTo>
                  <a:close/>
                  <a:moveTo>
                    <a:pt x="15411" y="1703"/>
                  </a:moveTo>
                  <a:lnTo>
                    <a:pt x="15411" y="3374"/>
                  </a:lnTo>
                  <a:cubicBezTo>
                    <a:pt x="15411" y="4225"/>
                    <a:pt x="15320" y="4438"/>
                    <a:pt x="14925" y="4438"/>
                  </a:cubicBezTo>
                  <a:cubicBezTo>
                    <a:pt x="14803" y="4438"/>
                    <a:pt x="14712" y="4408"/>
                    <a:pt x="14621" y="4377"/>
                  </a:cubicBezTo>
                  <a:cubicBezTo>
                    <a:pt x="14256" y="4286"/>
                    <a:pt x="13618" y="4165"/>
                    <a:pt x="12493" y="4712"/>
                  </a:cubicBez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63" y="4712"/>
                  </a:lnTo>
                  <a:lnTo>
                    <a:pt x="12463" y="4712"/>
                  </a:lnTo>
                  <a:lnTo>
                    <a:pt x="12463" y="4712"/>
                  </a:lnTo>
                  <a:lnTo>
                    <a:pt x="12463" y="4742"/>
                  </a:lnTo>
                  <a:lnTo>
                    <a:pt x="12463" y="4742"/>
                  </a:lnTo>
                  <a:cubicBezTo>
                    <a:pt x="12433" y="4742"/>
                    <a:pt x="12402" y="4742"/>
                    <a:pt x="12372" y="4742"/>
                  </a:cubicBezTo>
                  <a:lnTo>
                    <a:pt x="12372" y="4742"/>
                  </a:lnTo>
                  <a:lnTo>
                    <a:pt x="12372" y="4742"/>
                  </a:lnTo>
                  <a:lnTo>
                    <a:pt x="12372" y="4742"/>
                  </a:lnTo>
                  <a:cubicBezTo>
                    <a:pt x="12341" y="4742"/>
                    <a:pt x="12311" y="4742"/>
                    <a:pt x="12281" y="4742"/>
                  </a:cubicBez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cubicBezTo>
                    <a:pt x="12220" y="4681"/>
                    <a:pt x="12220" y="4681"/>
                    <a:pt x="12220" y="4681"/>
                  </a:cubicBezTo>
                  <a:lnTo>
                    <a:pt x="12220" y="4681"/>
                  </a:lnTo>
                  <a:lnTo>
                    <a:pt x="12220" y="4681"/>
                  </a:lnTo>
                  <a:lnTo>
                    <a:pt x="12220" y="4681"/>
                  </a:lnTo>
                  <a:lnTo>
                    <a:pt x="12189" y="4681"/>
                  </a:lnTo>
                  <a:lnTo>
                    <a:pt x="12189" y="468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29" y="4590"/>
                  </a:lnTo>
                  <a:lnTo>
                    <a:pt x="12129" y="4590"/>
                  </a:lnTo>
                  <a:cubicBezTo>
                    <a:pt x="12129" y="4560"/>
                    <a:pt x="12129" y="4529"/>
                    <a:pt x="12129" y="4469"/>
                  </a:cubicBezTo>
                  <a:lnTo>
                    <a:pt x="12129" y="4469"/>
                  </a:lnTo>
                  <a:lnTo>
                    <a:pt x="12129" y="4469"/>
                  </a:lnTo>
                  <a:lnTo>
                    <a:pt x="12129" y="4469"/>
                  </a:lnTo>
                  <a:cubicBezTo>
                    <a:pt x="12129" y="4438"/>
                    <a:pt x="12129" y="4408"/>
                    <a:pt x="12129" y="4377"/>
                  </a:cubicBezTo>
                  <a:lnTo>
                    <a:pt x="12129" y="4377"/>
                  </a:lnTo>
                  <a:lnTo>
                    <a:pt x="12129" y="4377"/>
                  </a:lnTo>
                  <a:lnTo>
                    <a:pt x="12129" y="4377"/>
                  </a:lnTo>
                  <a:lnTo>
                    <a:pt x="12129" y="4377"/>
                  </a:lnTo>
                  <a:lnTo>
                    <a:pt x="12129" y="4377"/>
                  </a:lnTo>
                  <a:lnTo>
                    <a:pt x="12159" y="4377"/>
                  </a:lnTo>
                  <a:lnTo>
                    <a:pt x="12159" y="4377"/>
                  </a:lnTo>
                  <a:lnTo>
                    <a:pt x="12159" y="4347"/>
                  </a:lnTo>
                  <a:lnTo>
                    <a:pt x="12159" y="4347"/>
                  </a:lnTo>
                  <a:cubicBezTo>
                    <a:pt x="12706" y="3253"/>
                    <a:pt x="12554" y="2614"/>
                    <a:pt x="12493" y="2250"/>
                  </a:cubicBezTo>
                  <a:cubicBezTo>
                    <a:pt x="12463" y="2128"/>
                    <a:pt x="12433" y="2037"/>
                    <a:pt x="12433" y="1946"/>
                  </a:cubicBezTo>
                  <a:cubicBezTo>
                    <a:pt x="12433" y="1551"/>
                    <a:pt x="12645" y="1459"/>
                    <a:pt x="13496" y="1429"/>
                  </a:cubicBezTo>
                  <a:lnTo>
                    <a:pt x="15168" y="1429"/>
                  </a:lnTo>
                  <a:cubicBezTo>
                    <a:pt x="15320" y="1429"/>
                    <a:pt x="15411" y="1551"/>
                    <a:pt x="15411" y="1703"/>
                  </a:cubicBezTo>
                  <a:close/>
                  <a:moveTo>
                    <a:pt x="12888" y="3982"/>
                  </a:moveTo>
                  <a:cubicBezTo>
                    <a:pt x="13192" y="3070"/>
                    <a:pt x="13071" y="2493"/>
                    <a:pt x="12980" y="2158"/>
                  </a:cubicBezTo>
                  <a:cubicBezTo>
                    <a:pt x="12980" y="2067"/>
                    <a:pt x="12949" y="1976"/>
                    <a:pt x="12949" y="1946"/>
                  </a:cubicBezTo>
                  <a:cubicBezTo>
                    <a:pt x="12949" y="1946"/>
                    <a:pt x="13071" y="1976"/>
                    <a:pt x="13496" y="1976"/>
                  </a:cubicBezTo>
                  <a:lnTo>
                    <a:pt x="14895" y="1976"/>
                  </a:lnTo>
                  <a:lnTo>
                    <a:pt x="14895" y="3374"/>
                  </a:lnTo>
                  <a:cubicBezTo>
                    <a:pt x="14895" y="3800"/>
                    <a:pt x="14925" y="3921"/>
                    <a:pt x="14925" y="3921"/>
                  </a:cubicBezTo>
                  <a:cubicBezTo>
                    <a:pt x="14864" y="3921"/>
                    <a:pt x="14803" y="3891"/>
                    <a:pt x="14712" y="3861"/>
                  </a:cubicBezTo>
                  <a:cubicBezTo>
                    <a:pt x="14378" y="3800"/>
                    <a:pt x="13800" y="3648"/>
                    <a:pt x="12888" y="3982"/>
                  </a:cubicBezTo>
                  <a:close/>
                  <a:moveTo>
                    <a:pt x="15624" y="11064"/>
                  </a:moveTo>
                  <a:cubicBezTo>
                    <a:pt x="15411" y="10304"/>
                    <a:pt x="15016" y="9605"/>
                    <a:pt x="14408" y="8997"/>
                  </a:cubicBezTo>
                  <a:cubicBezTo>
                    <a:pt x="13466" y="8055"/>
                    <a:pt x="12220" y="7569"/>
                    <a:pt x="10943" y="7569"/>
                  </a:cubicBezTo>
                  <a:cubicBezTo>
                    <a:pt x="10426" y="7569"/>
                    <a:pt x="9910" y="7660"/>
                    <a:pt x="9423" y="7812"/>
                  </a:cubicBezTo>
                  <a:lnTo>
                    <a:pt x="10609" y="6627"/>
                  </a:lnTo>
                  <a:cubicBezTo>
                    <a:pt x="11247" y="5988"/>
                    <a:pt x="12129" y="5654"/>
                    <a:pt x="12980" y="5654"/>
                  </a:cubicBezTo>
                  <a:cubicBezTo>
                    <a:pt x="13831" y="5654"/>
                    <a:pt x="14712" y="5988"/>
                    <a:pt x="15351" y="6627"/>
                  </a:cubicBezTo>
                  <a:cubicBezTo>
                    <a:pt x="16019" y="7295"/>
                    <a:pt x="16354" y="8146"/>
                    <a:pt x="16354" y="8997"/>
                  </a:cubicBezTo>
                  <a:cubicBezTo>
                    <a:pt x="16354" y="9727"/>
                    <a:pt x="16110" y="10456"/>
                    <a:pt x="15624" y="11064"/>
                  </a:cubicBezTo>
                  <a:close/>
                  <a:moveTo>
                    <a:pt x="9059" y="7447"/>
                  </a:moveTo>
                  <a:cubicBezTo>
                    <a:pt x="9211" y="6961"/>
                    <a:pt x="9302" y="6444"/>
                    <a:pt x="9302" y="5897"/>
                  </a:cubicBezTo>
                  <a:lnTo>
                    <a:pt x="9302" y="5897"/>
                  </a:lnTo>
                  <a:cubicBezTo>
                    <a:pt x="9302" y="4651"/>
                    <a:pt x="8815" y="3405"/>
                    <a:pt x="7873" y="2462"/>
                  </a:cubicBezTo>
                  <a:cubicBezTo>
                    <a:pt x="7265" y="1855"/>
                    <a:pt x="6566" y="1459"/>
                    <a:pt x="5806" y="1216"/>
                  </a:cubicBezTo>
                  <a:cubicBezTo>
                    <a:pt x="6384" y="760"/>
                    <a:pt x="7113" y="517"/>
                    <a:pt x="7843" y="517"/>
                  </a:cubicBezTo>
                  <a:cubicBezTo>
                    <a:pt x="8724" y="517"/>
                    <a:pt x="9575" y="851"/>
                    <a:pt x="10244" y="1490"/>
                  </a:cubicBezTo>
                  <a:cubicBezTo>
                    <a:pt x="10882" y="2158"/>
                    <a:pt x="11217" y="3010"/>
                    <a:pt x="11217" y="3891"/>
                  </a:cubicBezTo>
                  <a:lnTo>
                    <a:pt x="11217" y="3891"/>
                  </a:lnTo>
                  <a:cubicBezTo>
                    <a:pt x="11217" y="4742"/>
                    <a:pt x="10882" y="5593"/>
                    <a:pt x="10244" y="6262"/>
                  </a:cubicBezTo>
                  <a:close/>
                  <a:moveTo>
                    <a:pt x="14682" y="11216"/>
                  </a:moveTo>
                  <a:cubicBezTo>
                    <a:pt x="14834" y="11368"/>
                    <a:pt x="14834" y="11612"/>
                    <a:pt x="14682" y="11794"/>
                  </a:cubicBezTo>
                  <a:cubicBezTo>
                    <a:pt x="14499" y="11946"/>
                    <a:pt x="14256" y="11946"/>
                    <a:pt x="14104" y="11794"/>
                  </a:cubicBezTo>
                  <a:cubicBezTo>
                    <a:pt x="13922" y="11612"/>
                    <a:pt x="13922" y="11368"/>
                    <a:pt x="14104" y="11216"/>
                  </a:cubicBezTo>
                  <a:cubicBezTo>
                    <a:pt x="14256" y="11034"/>
                    <a:pt x="14499" y="11034"/>
                    <a:pt x="14682" y="11216"/>
                  </a:cubicBezTo>
                  <a:close/>
                  <a:moveTo>
                    <a:pt x="13770" y="9727"/>
                  </a:moveTo>
                  <a:cubicBezTo>
                    <a:pt x="13922" y="9879"/>
                    <a:pt x="13922" y="10122"/>
                    <a:pt x="13770" y="10304"/>
                  </a:cubicBezTo>
                  <a:cubicBezTo>
                    <a:pt x="13618" y="10456"/>
                    <a:pt x="13344" y="10456"/>
                    <a:pt x="13192" y="10304"/>
                  </a:cubicBezTo>
                  <a:cubicBezTo>
                    <a:pt x="13040" y="10122"/>
                    <a:pt x="13040" y="9879"/>
                    <a:pt x="13192" y="9727"/>
                  </a:cubicBezTo>
                  <a:cubicBezTo>
                    <a:pt x="13344" y="9545"/>
                    <a:pt x="13618" y="9545"/>
                    <a:pt x="13770" y="9727"/>
                  </a:cubicBezTo>
                  <a:close/>
                  <a:moveTo>
                    <a:pt x="12341" y="8876"/>
                  </a:moveTo>
                  <a:cubicBezTo>
                    <a:pt x="12493" y="9028"/>
                    <a:pt x="12493" y="9301"/>
                    <a:pt x="12341" y="9453"/>
                  </a:cubicBezTo>
                  <a:cubicBezTo>
                    <a:pt x="12189" y="9605"/>
                    <a:pt x="11916" y="9605"/>
                    <a:pt x="11764" y="9453"/>
                  </a:cubicBezTo>
                  <a:cubicBezTo>
                    <a:pt x="11612" y="9301"/>
                    <a:pt x="11612" y="9028"/>
                    <a:pt x="11764" y="8876"/>
                  </a:cubicBezTo>
                  <a:cubicBezTo>
                    <a:pt x="11916" y="8724"/>
                    <a:pt x="12189" y="8724"/>
                    <a:pt x="12341" y="8876"/>
                  </a:cubicBezTo>
                  <a:close/>
                  <a:moveTo>
                    <a:pt x="10700" y="8694"/>
                  </a:moveTo>
                  <a:cubicBezTo>
                    <a:pt x="10852" y="8876"/>
                    <a:pt x="10852" y="9119"/>
                    <a:pt x="10700" y="9271"/>
                  </a:cubicBezTo>
                  <a:cubicBezTo>
                    <a:pt x="10548" y="9423"/>
                    <a:pt x="10274" y="9423"/>
                    <a:pt x="10122" y="9271"/>
                  </a:cubicBezTo>
                  <a:cubicBezTo>
                    <a:pt x="9970" y="9119"/>
                    <a:pt x="9970" y="8876"/>
                    <a:pt x="10122" y="8694"/>
                  </a:cubicBezTo>
                  <a:cubicBezTo>
                    <a:pt x="10274" y="8542"/>
                    <a:pt x="10548" y="8542"/>
                    <a:pt x="10700" y="8694"/>
                  </a:cubicBezTo>
                  <a:close/>
                  <a:moveTo>
                    <a:pt x="9150" y="9301"/>
                  </a:moveTo>
                  <a:cubicBezTo>
                    <a:pt x="9302" y="9484"/>
                    <a:pt x="9302" y="9727"/>
                    <a:pt x="9150" y="9879"/>
                  </a:cubicBezTo>
                  <a:cubicBezTo>
                    <a:pt x="8998" y="10061"/>
                    <a:pt x="8724" y="10061"/>
                    <a:pt x="8572" y="9879"/>
                  </a:cubicBezTo>
                  <a:cubicBezTo>
                    <a:pt x="8420" y="9727"/>
                    <a:pt x="8420" y="9484"/>
                    <a:pt x="8572" y="9301"/>
                  </a:cubicBezTo>
                  <a:cubicBezTo>
                    <a:pt x="8724" y="9149"/>
                    <a:pt x="8998" y="9149"/>
                    <a:pt x="9150" y="9301"/>
                  </a:cubicBezTo>
                  <a:close/>
                  <a:moveTo>
                    <a:pt x="5654" y="2189"/>
                  </a:moveTo>
                  <a:cubicBezTo>
                    <a:pt x="5806" y="2371"/>
                    <a:pt x="5806" y="2614"/>
                    <a:pt x="5654" y="2766"/>
                  </a:cubicBezTo>
                  <a:cubicBezTo>
                    <a:pt x="5502" y="2918"/>
                    <a:pt x="5229" y="2918"/>
                    <a:pt x="5077" y="2766"/>
                  </a:cubicBezTo>
                  <a:cubicBezTo>
                    <a:pt x="4925" y="2614"/>
                    <a:pt x="4925" y="2371"/>
                    <a:pt x="5077" y="2189"/>
                  </a:cubicBezTo>
                  <a:cubicBezTo>
                    <a:pt x="5229" y="2037"/>
                    <a:pt x="5502" y="2037"/>
                    <a:pt x="5654" y="2189"/>
                  </a:cubicBezTo>
                  <a:close/>
                  <a:moveTo>
                    <a:pt x="7144" y="3101"/>
                  </a:moveTo>
                  <a:cubicBezTo>
                    <a:pt x="7296" y="3253"/>
                    <a:pt x="7296" y="3526"/>
                    <a:pt x="7144" y="3678"/>
                  </a:cubicBezTo>
                  <a:cubicBezTo>
                    <a:pt x="6992" y="3830"/>
                    <a:pt x="6718" y="3830"/>
                    <a:pt x="6566" y="3678"/>
                  </a:cubicBezTo>
                  <a:cubicBezTo>
                    <a:pt x="6414" y="3526"/>
                    <a:pt x="6414" y="3253"/>
                    <a:pt x="6566" y="3101"/>
                  </a:cubicBezTo>
                  <a:cubicBezTo>
                    <a:pt x="6718" y="2949"/>
                    <a:pt x="6992" y="2949"/>
                    <a:pt x="7144" y="3101"/>
                  </a:cubicBezTo>
                  <a:close/>
                  <a:moveTo>
                    <a:pt x="7964" y="4529"/>
                  </a:moveTo>
                  <a:cubicBezTo>
                    <a:pt x="8147" y="4681"/>
                    <a:pt x="8147" y="4924"/>
                    <a:pt x="7964" y="5107"/>
                  </a:cubicBezTo>
                  <a:cubicBezTo>
                    <a:pt x="7812" y="5259"/>
                    <a:pt x="7569" y="5259"/>
                    <a:pt x="7417" y="5107"/>
                  </a:cubicBezTo>
                  <a:cubicBezTo>
                    <a:pt x="7235" y="4924"/>
                    <a:pt x="7235" y="4681"/>
                    <a:pt x="7417" y="4529"/>
                  </a:cubicBezTo>
                  <a:cubicBezTo>
                    <a:pt x="7569" y="4347"/>
                    <a:pt x="7812" y="4347"/>
                    <a:pt x="7964" y="4529"/>
                  </a:cubicBezTo>
                  <a:close/>
                  <a:moveTo>
                    <a:pt x="8147" y="6171"/>
                  </a:moveTo>
                  <a:cubicBezTo>
                    <a:pt x="8329" y="6323"/>
                    <a:pt x="8329" y="6596"/>
                    <a:pt x="8147" y="6748"/>
                  </a:cubicBezTo>
                  <a:cubicBezTo>
                    <a:pt x="7995" y="6900"/>
                    <a:pt x="7752" y="6900"/>
                    <a:pt x="7569" y="6748"/>
                  </a:cubicBezTo>
                  <a:cubicBezTo>
                    <a:pt x="7417" y="6596"/>
                    <a:pt x="7417" y="6323"/>
                    <a:pt x="7569" y="6171"/>
                  </a:cubicBezTo>
                  <a:cubicBezTo>
                    <a:pt x="7752" y="6019"/>
                    <a:pt x="7995" y="6019"/>
                    <a:pt x="8147" y="6171"/>
                  </a:cubicBezTo>
                  <a:close/>
                  <a:moveTo>
                    <a:pt x="7539" y="7721"/>
                  </a:moveTo>
                  <a:cubicBezTo>
                    <a:pt x="7691" y="7873"/>
                    <a:pt x="7691" y="8146"/>
                    <a:pt x="7539" y="8298"/>
                  </a:cubicBezTo>
                  <a:cubicBezTo>
                    <a:pt x="7387" y="8450"/>
                    <a:pt x="7144" y="8450"/>
                    <a:pt x="6961" y="8298"/>
                  </a:cubicBezTo>
                  <a:cubicBezTo>
                    <a:pt x="6809" y="8146"/>
                    <a:pt x="6809" y="7873"/>
                    <a:pt x="6961" y="7721"/>
                  </a:cubicBezTo>
                  <a:cubicBezTo>
                    <a:pt x="7144" y="7569"/>
                    <a:pt x="7387" y="7569"/>
                    <a:pt x="7539" y="77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91439" y="4562310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13800" y="13162"/>
                  </a:moveTo>
                  <a:cubicBezTo>
                    <a:pt x="14043" y="13283"/>
                    <a:pt x="14347" y="13253"/>
                    <a:pt x="14560" y="13040"/>
                  </a:cubicBezTo>
                  <a:cubicBezTo>
                    <a:pt x="14803" y="12797"/>
                    <a:pt x="14803" y="12402"/>
                    <a:pt x="14560" y="12159"/>
                  </a:cubicBezTo>
                  <a:cubicBezTo>
                    <a:pt x="14317" y="11885"/>
                    <a:pt x="13891" y="11885"/>
                    <a:pt x="13648" y="12159"/>
                  </a:cubicBezTo>
                  <a:cubicBezTo>
                    <a:pt x="13496" y="12311"/>
                    <a:pt x="13435" y="12523"/>
                    <a:pt x="13466" y="12736"/>
                  </a:cubicBezTo>
                  <a:cubicBezTo>
                    <a:pt x="13253" y="12827"/>
                    <a:pt x="13040" y="12888"/>
                    <a:pt x="12797" y="12888"/>
                  </a:cubicBezTo>
                  <a:cubicBezTo>
                    <a:pt x="12371" y="12888"/>
                    <a:pt x="11976" y="12706"/>
                    <a:pt x="11672" y="12402"/>
                  </a:cubicBezTo>
                  <a:cubicBezTo>
                    <a:pt x="11368" y="12098"/>
                    <a:pt x="11186" y="11703"/>
                    <a:pt x="11186" y="11277"/>
                  </a:cubicBezTo>
                  <a:cubicBezTo>
                    <a:pt x="11186" y="10882"/>
                    <a:pt x="11368" y="10456"/>
                    <a:pt x="11672" y="10153"/>
                  </a:cubicBezTo>
                  <a:cubicBezTo>
                    <a:pt x="12189" y="9636"/>
                    <a:pt x="12919" y="9362"/>
                    <a:pt x="13618" y="9362"/>
                  </a:cubicBezTo>
                  <a:cubicBezTo>
                    <a:pt x="14317" y="9362"/>
                    <a:pt x="15016" y="9636"/>
                    <a:pt x="15563" y="10153"/>
                  </a:cubicBezTo>
                  <a:lnTo>
                    <a:pt x="15563" y="10153"/>
                  </a:lnTo>
                  <a:cubicBezTo>
                    <a:pt x="16080" y="10700"/>
                    <a:pt x="16353" y="11399"/>
                    <a:pt x="16353" y="12098"/>
                  </a:cubicBezTo>
                  <a:cubicBezTo>
                    <a:pt x="16353" y="12797"/>
                    <a:pt x="16080" y="13496"/>
                    <a:pt x="15563" y="14043"/>
                  </a:cubicBezTo>
                  <a:cubicBezTo>
                    <a:pt x="14712" y="14894"/>
                    <a:pt x="13587" y="15320"/>
                    <a:pt x="12463" y="15320"/>
                  </a:cubicBezTo>
                  <a:cubicBezTo>
                    <a:pt x="11338" y="15320"/>
                    <a:pt x="10213" y="14894"/>
                    <a:pt x="9393" y="14043"/>
                  </a:cubicBezTo>
                  <a:cubicBezTo>
                    <a:pt x="8542" y="13192"/>
                    <a:pt x="8116" y="12067"/>
                    <a:pt x="8116" y="10973"/>
                  </a:cubicBezTo>
                  <a:lnTo>
                    <a:pt x="8116" y="10973"/>
                  </a:lnTo>
                  <a:cubicBezTo>
                    <a:pt x="8116" y="9849"/>
                    <a:pt x="8542" y="8724"/>
                    <a:pt x="9393" y="7873"/>
                  </a:cubicBezTo>
                  <a:lnTo>
                    <a:pt x="12523" y="4742"/>
                  </a:lnTo>
                  <a:cubicBezTo>
                    <a:pt x="12615" y="4621"/>
                    <a:pt x="12615" y="4469"/>
                    <a:pt x="12523" y="4347"/>
                  </a:cubicBezTo>
                  <a:cubicBezTo>
                    <a:pt x="12432" y="4256"/>
                    <a:pt x="12250" y="4256"/>
                    <a:pt x="12159" y="4347"/>
                  </a:cubicBezTo>
                  <a:lnTo>
                    <a:pt x="9818" y="6687"/>
                  </a:lnTo>
                  <a:lnTo>
                    <a:pt x="9818" y="6687"/>
                  </a:lnTo>
                  <a:lnTo>
                    <a:pt x="8998" y="7508"/>
                  </a:lnTo>
                  <a:cubicBezTo>
                    <a:pt x="8146" y="8359"/>
                    <a:pt x="7052" y="8785"/>
                    <a:pt x="5928" y="8785"/>
                  </a:cubicBezTo>
                  <a:cubicBezTo>
                    <a:pt x="4803" y="8785"/>
                    <a:pt x="3678" y="8359"/>
                    <a:pt x="2827" y="7508"/>
                  </a:cubicBezTo>
                  <a:cubicBezTo>
                    <a:pt x="1976" y="6657"/>
                    <a:pt x="1551" y="5532"/>
                    <a:pt x="1551" y="4408"/>
                  </a:cubicBezTo>
                  <a:lnTo>
                    <a:pt x="1551" y="4408"/>
                  </a:lnTo>
                  <a:cubicBezTo>
                    <a:pt x="1551" y="3283"/>
                    <a:pt x="1976" y="2189"/>
                    <a:pt x="2827" y="1338"/>
                  </a:cubicBezTo>
                  <a:lnTo>
                    <a:pt x="2827" y="1338"/>
                  </a:lnTo>
                  <a:cubicBezTo>
                    <a:pt x="3374" y="791"/>
                    <a:pt x="4073" y="517"/>
                    <a:pt x="4773" y="517"/>
                  </a:cubicBezTo>
                  <a:cubicBezTo>
                    <a:pt x="5472" y="517"/>
                    <a:pt x="6171" y="791"/>
                    <a:pt x="6718" y="1338"/>
                  </a:cubicBezTo>
                  <a:lnTo>
                    <a:pt x="6718" y="1338"/>
                  </a:lnTo>
                  <a:cubicBezTo>
                    <a:pt x="7265" y="1855"/>
                    <a:pt x="7508" y="2554"/>
                    <a:pt x="7508" y="3283"/>
                  </a:cubicBezTo>
                  <a:cubicBezTo>
                    <a:pt x="7508" y="3982"/>
                    <a:pt x="7265" y="4681"/>
                    <a:pt x="6718" y="5228"/>
                  </a:cubicBezTo>
                  <a:cubicBezTo>
                    <a:pt x="6414" y="5532"/>
                    <a:pt x="5988" y="5684"/>
                    <a:pt x="5593" y="5684"/>
                  </a:cubicBezTo>
                  <a:cubicBezTo>
                    <a:pt x="5198" y="5684"/>
                    <a:pt x="4773" y="5532"/>
                    <a:pt x="4469" y="5228"/>
                  </a:cubicBezTo>
                  <a:cubicBezTo>
                    <a:pt x="4165" y="4894"/>
                    <a:pt x="4013" y="4499"/>
                    <a:pt x="4013" y="4104"/>
                  </a:cubicBezTo>
                  <a:cubicBezTo>
                    <a:pt x="4013" y="3861"/>
                    <a:pt x="4043" y="3617"/>
                    <a:pt x="4165" y="3405"/>
                  </a:cubicBezTo>
                  <a:cubicBezTo>
                    <a:pt x="4347" y="3435"/>
                    <a:pt x="4560" y="3374"/>
                    <a:pt x="4742" y="3222"/>
                  </a:cubicBezTo>
                  <a:cubicBezTo>
                    <a:pt x="4985" y="2979"/>
                    <a:pt x="4985" y="2584"/>
                    <a:pt x="4742" y="2310"/>
                  </a:cubicBezTo>
                  <a:cubicBezTo>
                    <a:pt x="4469" y="2067"/>
                    <a:pt x="4073" y="2067"/>
                    <a:pt x="3830" y="2310"/>
                  </a:cubicBezTo>
                  <a:cubicBezTo>
                    <a:pt x="3618" y="2523"/>
                    <a:pt x="3587" y="2858"/>
                    <a:pt x="3709" y="3101"/>
                  </a:cubicBezTo>
                  <a:cubicBezTo>
                    <a:pt x="3557" y="3405"/>
                    <a:pt x="3466" y="3739"/>
                    <a:pt x="3466" y="4104"/>
                  </a:cubicBezTo>
                  <a:cubicBezTo>
                    <a:pt x="3466" y="4621"/>
                    <a:pt x="3678" y="5168"/>
                    <a:pt x="4104" y="5593"/>
                  </a:cubicBezTo>
                  <a:cubicBezTo>
                    <a:pt x="4499" y="5988"/>
                    <a:pt x="5046" y="6201"/>
                    <a:pt x="5593" y="6201"/>
                  </a:cubicBezTo>
                  <a:cubicBezTo>
                    <a:pt x="6140" y="6201"/>
                    <a:pt x="6687" y="5988"/>
                    <a:pt x="7083" y="5593"/>
                  </a:cubicBezTo>
                  <a:cubicBezTo>
                    <a:pt x="7721" y="4955"/>
                    <a:pt x="8055" y="4104"/>
                    <a:pt x="8055" y="3283"/>
                  </a:cubicBezTo>
                  <a:cubicBezTo>
                    <a:pt x="8055" y="2432"/>
                    <a:pt x="7721" y="1611"/>
                    <a:pt x="7083" y="973"/>
                  </a:cubicBezTo>
                  <a:lnTo>
                    <a:pt x="7083" y="943"/>
                  </a:lnTo>
                  <a:cubicBezTo>
                    <a:pt x="6444" y="304"/>
                    <a:pt x="5624" y="0"/>
                    <a:pt x="4773" y="0"/>
                  </a:cubicBezTo>
                  <a:cubicBezTo>
                    <a:pt x="3952" y="0"/>
                    <a:pt x="3101" y="304"/>
                    <a:pt x="2462" y="943"/>
                  </a:cubicBezTo>
                  <a:lnTo>
                    <a:pt x="2462" y="943"/>
                  </a:lnTo>
                  <a:lnTo>
                    <a:pt x="2462" y="943"/>
                  </a:lnTo>
                  <a:cubicBezTo>
                    <a:pt x="1520" y="1915"/>
                    <a:pt x="1034" y="3162"/>
                    <a:pt x="1034" y="4408"/>
                  </a:cubicBezTo>
                  <a:lnTo>
                    <a:pt x="1034" y="4408"/>
                  </a:lnTo>
                  <a:cubicBezTo>
                    <a:pt x="1034" y="4651"/>
                    <a:pt x="1064" y="4924"/>
                    <a:pt x="1095" y="5168"/>
                  </a:cubicBezTo>
                  <a:cubicBezTo>
                    <a:pt x="365" y="5928"/>
                    <a:pt x="0" y="6900"/>
                    <a:pt x="0" y="7873"/>
                  </a:cubicBezTo>
                  <a:cubicBezTo>
                    <a:pt x="0" y="8846"/>
                    <a:pt x="396" y="9849"/>
                    <a:pt x="1125" y="10608"/>
                  </a:cubicBezTo>
                  <a:cubicBezTo>
                    <a:pt x="1885" y="11368"/>
                    <a:pt x="2888" y="11733"/>
                    <a:pt x="3891" y="11733"/>
                  </a:cubicBezTo>
                  <a:cubicBezTo>
                    <a:pt x="4438" y="11733"/>
                    <a:pt x="4955" y="11642"/>
                    <a:pt x="5472" y="11429"/>
                  </a:cubicBezTo>
                  <a:cubicBezTo>
                    <a:pt x="5228" y="11915"/>
                    <a:pt x="5137" y="12463"/>
                    <a:pt x="5137" y="12979"/>
                  </a:cubicBezTo>
                  <a:lnTo>
                    <a:pt x="5137" y="12979"/>
                  </a:lnTo>
                  <a:cubicBezTo>
                    <a:pt x="5137" y="13982"/>
                    <a:pt x="5502" y="14985"/>
                    <a:pt x="6262" y="15745"/>
                  </a:cubicBezTo>
                  <a:cubicBezTo>
                    <a:pt x="7022" y="16505"/>
                    <a:pt x="8025" y="16870"/>
                    <a:pt x="8998" y="16870"/>
                  </a:cubicBezTo>
                  <a:cubicBezTo>
                    <a:pt x="10001" y="16870"/>
                    <a:pt x="10973" y="16505"/>
                    <a:pt x="11703" y="15776"/>
                  </a:cubicBezTo>
                  <a:cubicBezTo>
                    <a:pt x="11946" y="15837"/>
                    <a:pt x="12219" y="15837"/>
                    <a:pt x="12463" y="15837"/>
                  </a:cubicBezTo>
                  <a:cubicBezTo>
                    <a:pt x="13709" y="15837"/>
                    <a:pt x="14985" y="15381"/>
                    <a:pt x="15928" y="14408"/>
                  </a:cubicBezTo>
                  <a:lnTo>
                    <a:pt x="15928" y="14408"/>
                  </a:lnTo>
                  <a:cubicBezTo>
                    <a:pt x="16566" y="13770"/>
                    <a:pt x="16870" y="12949"/>
                    <a:pt x="16870" y="12098"/>
                  </a:cubicBezTo>
                  <a:cubicBezTo>
                    <a:pt x="16870" y="11277"/>
                    <a:pt x="16566" y="10426"/>
                    <a:pt x="15928" y="9788"/>
                  </a:cubicBezTo>
                  <a:lnTo>
                    <a:pt x="15928" y="9788"/>
                  </a:lnTo>
                  <a:cubicBezTo>
                    <a:pt x="15289" y="9149"/>
                    <a:pt x="14438" y="8846"/>
                    <a:pt x="13618" y="8846"/>
                  </a:cubicBezTo>
                  <a:cubicBezTo>
                    <a:pt x="12767" y="8846"/>
                    <a:pt x="11916" y="9149"/>
                    <a:pt x="11277" y="9788"/>
                  </a:cubicBezTo>
                  <a:cubicBezTo>
                    <a:pt x="10882" y="10183"/>
                    <a:pt x="10669" y="10730"/>
                    <a:pt x="10669" y="11277"/>
                  </a:cubicBezTo>
                  <a:cubicBezTo>
                    <a:pt x="10669" y="11824"/>
                    <a:pt x="10882" y="12371"/>
                    <a:pt x="11277" y="12767"/>
                  </a:cubicBezTo>
                  <a:cubicBezTo>
                    <a:pt x="11703" y="13192"/>
                    <a:pt x="12250" y="13405"/>
                    <a:pt x="12797" y="13405"/>
                  </a:cubicBezTo>
                  <a:cubicBezTo>
                    <a:pt x="13131" y="13405"/>
                    <a:pt x="13496" y="13314"/>
                    <a:pt x="13800" y="13162"/>
                  </a:cubicBezTo>
                  <a:close/>
                  <a:moveTo>
                    <a:pt x="1459" y="15168"/>
                  </a:moveTo>
                  <a:lnTo>
                    <a:pt x="1459" y="13496"/>
                  </a:lnTo>
                  <a:cubicBezTo>
                    <a:pt x="1459" y="12645"/>
                    <a:pt x="1551" y="12432"/>
                    <a:pt x="1946" y="12432"/>
                  </a:cubicBezTo>
                  <a:cubicBezTo>
                    <a:pt x="2067" y="12432"/>
                    <a:pt x="2159" y="12463"/>
                    <a:pt x="2280" y="12493"/>
                  </a:cubicBezTo>
                  <a:cubicBezTo>
                    <a:pt x="2614" y="12584"/>
                    <a:pt x="3253" y="12706"/>
                    <a:pt x="4377" y="12159"/>
                  </a:cubicBez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408" y="12159"/>
                  </a:lnTo>
                  <a:lnTo>
                    <a:pt x="4408" y="12159"/>
                  </a:lnTo>
                  <a:lnTo>
                    <a:pt x="4408" y="12159"/>
                  </a:lnTo>
                  <a:lnTo>
                    <a:pt x="4408" y="12128"/>
                  </a:lnTo>
                  <a:lnTo>
                    <a:pt x="4408" y="12128"/>
                  </a:lnTo>
                  <a:cubicBezTo>
                    <a:pt x="4438" y="12128"/>
                    <a:pt x="4469" y="12128"/>
                    <a:pt x="4499" y="12128"/>
                  </a:cubicBezTo>
                  <a:lnTo>
                    <a:pt x="4499" y="12128"/>
                  </a:lnTo>
                  <a:lnTo>
                    <a:pt x="4499" y="12128"/>
                  </a:lnTo>
                  <a:lnTo>
                    <a:pt x="4499" y="12128"/>
                  </a:lnTo>
                  <a:cubicBezTo>
                    <a:pt x="4529" y="12128"/>
                    <a:pt x="4560" y="12128"/>
                    <a:pt x="4590" y="12128"/>
                  </a:cubicBez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51" y="12159"/>
                  </a:lnTo>
                  <a:cubicBezTo>
                    <a:pt x="4651" y="12189"/>
                    <a:pt x="4651" y="12189"/>
                    <a:pt x="4651" y="12189"/>
                  </a:cubicBezTo>
                  <a:lnTo>
                    <a:pt x="4651" y="12189"/>
                  </a:lnTo>
                  <a:lnTo>
                    <a:pt x="4651" y="12189"/>
                  </a:lnTo>
                  <a:lnTo>
                    <a:pt x="4681" y="12189"/>
                  </a:lnTo>
                  <a:lnTo>
                    <a:pt x="4681" y="12189"/>
                  </a:lnTo>
                  <a:lnTo>
                    <a:pt x="4681" y="12189"/>
                  </a:lnTo>
                  <a:lnTo>
                    <a:pt x="4681" y="1218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712" y="12219"/>
                  </a:lnTo>
                  <a:lnTo>
                    <a:pt x="4712" y="12219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42" y="12280"/>
                  </a:lnTo>
                  <a:lnTo>
                    <a:pt x="4742" y="12280"/>
                  </a:lnTo>
                  <a:lnTo>
                    <a:pt x="4742" y="12280"/>
                  </a:lnTo>
                  <a:cubicBezTo>
                    <a:pt x="4742" y="12311"/>
                    <a:pt x="4742" y="12341"/>
                    <a:pt x="4742" y="12402"/>
                  </a:cubicBezTo>
                  <a:lnTo>
                    <a:pt x="4742" y="12402"/>
                  </a:lnTo>
                  <a:lnTo>
                    <a:pt x="4742" y="12402"/>
                  </a:lnTo>
                  <a:lnTo>
                    <a:pt x="4742" y="12402"/>
                  </a:lnTo>
                  <a:cubicBezTo>
                    <a:pt x="4742" y="12432"/>
                    <a:pt x="4742" y="12463"/>
                    <a:pt x="4742" y="12493"/>
                  </a:cubicBez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12" y="12523"/>
                  </a:lnTo>
                  <a:lnTo>
                    <a:pt x="4712" y="12523"/>
                  </a:lnTo>
                  <a:cubicBezTo>
                    <a:pt x="4165" y="13618"/>
                    <a:pt x="4317" y="14256"/>
                    <a:pt x="4377" y="14621"/>
                  </a:cubicBezTo>
                  <a:cubicBezTo>
                    <a:pt x="4408" y="14742"/>
                    <a:pt x="4438" y="14833"/>
                    <a:pt x="4438" y="14925"/>
                  </a:cubicBezTo>
                  <a:cubicBezTo>
                    <a:pt x="4438" y="15320"/>
                    <a:pt x="4225" y="15411"/>
                    <a:pt x="3374" y="15441"/>
                  </a:cubicBezTo>
                  <a:lnTo>
                    <a:pt x="1703" y="15441"/>
                  </a:lnTo>
                  <a:cubicBezTo>
                    <a:pt x="1551" y="15441"/>
                    <a:pt x="1459" y="15320"/>
                    <a:pt x="1459" y="15168"/>
                  </a:cubicBezTo>
                  <a:close/>
                  <a:moveTo>
                    <a:pt x="3982" y="12888"/>
                  </a:moveTo>
                  <a:cubicBezTo>
                    <a:pt x="3678" y="13800"/>
                    <a:pt x="3800" y="14378"/>
                    <a:pt x="3891" y="14712"/>
                  </a:cubicBezTo>
                  <a:cubicBezTo>
                    <a:pt x="3891" y="14803"/>
                    <a:pt x="3921" y="14894"/>
                    <a:pt x="3921" y="14925"/>
                  </a:cubicBezTo>
                  <a:cubicBezTo>
                    <a:pt x="3921" y="14925"/>
                    <a:pt x="3800" y="14894"/>
                    <a:pt x="3374" y="14894"/>
                  </a:cubicBezTo>
                  <a:lnTo>
                    <a:pt x="1976" y="14894"/>
                  </a:lnTo>
                  <a:lnTo>
                    <a:pt x="1976" y="13496"/>
                  </a:lnTo>
                  <a:cubicBezTo>
                    <a:pt x="1976" y="13071"/>
                    <a:pt x="1946" y="12949"/>
                    <a:pt x="1946" y="12949"/>
                  </a:cubicBezTo>
                  <a:cubicBezTo>
                    <a:pt x="2007" y="12949"/>
                    <a:pt x="2067" y="12979"/>
                    <a:pt x="2159" y="13010"/>
                  </a:cubicBezTo>
                  <a:cubicBezTo>
                    <a:pt x="2493" y="13071"/>
                    <a:pt x="3070" y="13222"/>
                    <a:pt x="3982" y="12888"/>
                  </a:cubicBezTo>
                  <a:close/>
                  <a:moveTo>
                    <a:pt x="1247" y="5806"/>
                  </a:moveTo>
                  <a:cubicBezTo>
                    <a:pt x="1459" y="6566"/>
                    <a:pt x="1855" y="7265"/>
                    <a:pt x="2462" y="7873"/>
                  </a:cubicBezTo>
                  <a:cubicBezTo>
                    <a:pt x="3405" y="8815"/>
                    <a:pt x="4651" y="9301"/>
                    <a:pt x="5928" y="9301"/>
                  </a:cubicBezTo>
                  <a:cubicBezTo>
                    <a:pt x="6444" y="9301"/>
                    <a:pt x="6961" y="9210"/>
                    <a:pt x="7447" y="9058"/>
                  </a:cubicBezTo>
                  <a:lnTo>
                    <a:pt x="6262" y="10244"/>
                  </a:lnTo>
                  <a:cubicBezTo>
                    <a:pt x="5624" y="10882"/>
                    <a:pt x="4742" y="11216"/>
                    <a:pt x="3891" y="11216"/>
                  </a:cubicBezTo>
                  <a:cubicBezTo>
                    <a:pt x="3040" y="11216"/>
                    <a:pt x="2159" y="10882"/>
                    <a:pt x="1520" y="10244"/>
                  </a:cubicBezTo>
                  <a:cubicBezTo>
                    <a:pt x="851" y="9575"/>
                    <a:pt x="517" y="8724"/>
                    <a:pt x="517" y="7873"/>
                  </a:cubicBezTo>
                  <a:cubicBezTo>
                    <a:pt x="517" y="7143"/>
                    <a:pt x="760" y="6414"/>
                    <a:pt x="1247" y="5806"/>
                  </a:cubicBezTo>
                  <a:close/>
                  <a:moveTo>
                    <a:pt x="7812" y="9423"/>
                  </a:moveTo>
                  <a:cubicBezTo>
                    <a:pt x="7660" y="9909"/>
                    <a:pt x="7569" y="10426"/>
                    <a:pt x="7569" y="10973"/>
                  </a:cubicBezTo>
                  <a:lnTo>
                    <a:pt x="7569" y="10973"/>
                  </a:lnTo>
                  <a:cubicBezTo>
                    <a:pt x="7569" y="12219"/>
                    <a:pt x="8055" y="13466"/>
                    <a:pt x="8998" y="14408"/>
                  </a:cubicBezTo>
                  <a:cubicBezTo>
                    <a:pt x="9605" y="15016"/>
                    <a:pt x="10305" y="15411"/>
                    <a:pt x="11064" y="15654"/>
                  </a:cubicBezTo>
                  <a:cubicBezTo>
                    <a:pt x="10487" y="16110"/>
                    <a:pt x="9757" y="16353"/>
                    <a:pt x="9028" y="16353"/>
                  </a:cubicBezTo>
                  <a:cubicBezTo>
                    <a:pt x="8146" y="16353"/>
                    <a:pt x="7295" y="16019"/>
                    <a:pt x="6627" y="15350"/>
                  </a:cubicBezTo>
                  <a:cubicBezTo>
                    <a:pt x="5988" y="14712"/>
                    <a:pt x="5654" y="13861"/>
                    <a:pt x="5654" y="12979"/>
                  </a:cubicBezTo>
                  <a:lnTo>
                    <a:pt x="5654" y="12979"/>
                  </a:lnTo>
                  <a:cubicBezTo>
                    <a:pt x="5654" y="12128"/>
                    <a:pt x="5988" y="11277"/>
                    <a:pt x="6627" y="10608"/>
                  </a:cubicBezTo>
                  <a:close/>
                  <a:moveTo>
                    <a:pt x="2189" y="5654"/>
                  </a:moveTo>
                  <a:cubicBezTo>
                    <a:pt x="2037" y="5502"/>
                    <a:pt x="2037" y="5259"/>
                    <a:pt x="2189" y="5076"/>
                  </a:cubicBezTo>
                  <a:cubicBezTo>
                    <a:pt x="2371" y="4924"/>
                    <a:pt x="2614" y="4924"/>
                    <a:pt x="2766" y="5076"/>
                  </a:cubicBezTo>
                  <a:cubicBezTo>
                    <a:pt x="2949" y="5259"/>
                    <a:pt x="2949" y="5502"/>
                    <a:pt x="2766" y="5654"/>
                  </a:cubicBezTo>
                  <a:cubicBezTo>
                    <a:pt x="2614" y="5836"/>
                    <a:pt x="2371" y="5836"/>
                    <a:pt x="2189" y="5654"/>
                  </a:cubicBezTo>
                  <a:close/>
                  <a:moveTo>
                    <a:pt x="3101" y="7143"/>
                  </a:moveTo>
                  <a:cubicBezTo>
                    <a:pt x="2949" y="6991"/>
                    <a:pt x="2949" y="6748"/>
                    <a:pt x="3101" y="6566"/>
                  </a:cubicBezTo>
                  <a:cubicBezTo>
                    <a:pt x="3253" y="6414"/>
                    <a:pt x="3526" y="6414"/>
                    <a:pt x="3678" y="6566"/>
                  </a:cubicBezTo>
                  <a:cubicBezTo>
                    <a:pt x="3830" y="6748"/>
                    <a:pt x="3830" y="6991"/>
                    <a:pt x="3678" y="7143"/>
                  </a:cubicBezTo>
                  <a:cubicBezTo>
                    <a:pt x="3526" y="7326"/>
                    <a:pt x="3253" y="7326"/>
                    <a:pt x="3101" y="7143"/>
                  </a:cubicBezTo>
                  <a:close/>
                  <a:moveTo>
                    <a:pt x="4529" y="7994"/>
                  </a:moveTo>
                  <a:cubicBezTo>
                    <a:pt x="4377" y="7842"/>
                    <a:pt x="4377" y="7569"/>
                    <a:pt x="4529" y="7417"/>
                  </a:cubicBezTo>
                  <a:cubicBezTo>
                    <a:pt x="4681" y="7265"/>
                    <a:pt x="4955" y="7265"/>
                    <a:pt x="5107" y="7417"/>
                  </a:cubicBezTo>
                  <a:cubicBezTo>
                    <a:pt x="5259" y="7569"/>
                    <a:pt x="5259" y="7842"/>
                    <a:pt x="5107" y="7994"/>
                  </a:cubicBezTo>
                  <a:cubicBezTo>
                    <a:pt x="4955" y="8146"/>
                    <a:pt x="4681" y="8146"/>
                    <a:pt x="4529" y="7994"/>
                  </a:cubicBezTo>
                  <a:close/>
                  <a:moveTo>
                    <a:pt x="6171" y="8177"/>
                  </a:moveTo>
                  <a:cubicBezTo>
                    <a:pt x="6019" y="7994"/>
                    <a:pt x="6019" y="7751"/>
                    <a:pt x="6171" y="7599"/>
                  </a:cubicBezTo>
                  <a:cubicBezTo>
                    <a:pt x="6323" y="7447"/>
                    <a:pt x="6596" y="7447"/>
                    <a:pt x="6748" y="7599"/>
                  </a:cubicBezTo>
                  <a:cubicBezTo>
                    <a:pt x="6900" y="7751"/>
                    <a:pt x="6900" y="7994"/>
                    <a:pt x="6748" y="8177"/>
                  </a:cubicBezTo>
                  <a:cubicBezTo>
                    <a:pt x="6596" y="8329"/>
                    <a:pt x="6323" y="8329"/>
                    <a:pt x="6171" y="8177"/>
                  </a:cubicBezTo>
                  <a:close/>
                  <a:moveTo>
                    <a:pt x="7721" y="7569"/>
                  </a:moveTo>
                  <a:cubicBezTo>
                    <a:pt x="7569" y="7387"/>
                    <a:pt x="7569" y="7143"/>
                    <a:pt x="7721" y="6991"/>
                  </a:cubicBezTo>
                  <a:cubicBezTo>
                    <a:pt x="7873" y="6809"/>
                    <a:pt x="8146" y="6809"/>
                    <a:pt x="8298" y="6991"/>
                  </a:cubicBezTo>
                  <a:cubicBezTo>
                    <a:pt x="8450" y="7143"/>
                    <a:pt x="8450" y="7387"/>
                    <a:pt x="8298" y="7569"/>
                  </a:cubicBezTo>
                  <a:cubicBezTo>
                    <a:pt x="8146" y="7721"/>
                    <a:pt x="7873" y="7721"/>
                    <a:pt x="7721" y="7569"/>
                  </a:cubicBezTo>
                  <a:close/>
                  <a:moveTo>
                    <a:pt x="11216" y="14681"/>
                  </a:moveTo>
                  <a:cubicBezTo>
                    <a:pt x="11064" y="14499"/>
                    <a:pt x="11064" y="14256"/>
                    <a:pt x="11216" y="14104"/>
                  </a:cubicBezTo>
                  <a:cubicBezTo>
                    <a:pt x="11368" y="13952"/>
                    <a:pt x="11642" y="13952"/>
                    <a:pt x="11794" y="14104"/>
                  </a:cubicBezTo>
                  <a:cubicBezTo>
                    <a:pt x="11946" y="14256"/>
                    <a:pt x="11946" y="14499"/>
                    <a:pt x="11794" y="14681"/>
                  </a:cubicBezTo>
                  <a:cubicBezTo>
                    <a:pt x="11642" y="14833"/>
                    <a:pt x="11368" y="14833"/>
                    <a:pt x="11216" y="14681"/>
                  </a:cubicBezTo>
                  <a:close/>
                  <a:moveTo>
                    <a:pt x="9727" y="13770"/>
                  </a:moveTo>
                  <a:cubicBezTo>
                    <a:pt x="9575" y="13618"/>
                    <a:pt x="9575" y="13344"/>
                    <a:pt x="9727" y="13192"/>
                  </a:cubicBezTo>
                  <a:cubicBezTo>
                    <a:pt x="9879" y="13040"/>
                    <a:pt x="10153" y="13040"/>
                    <a:pt x="10305" y="13192"/>
                  </a:cubicBezTo>
                  <a:cubicBezTo>
                    <a:pt x="10457" y="13344"/>
                    <a:pt x="10457" y="13618"/>
                    <a:pt x="10305" y="13770"/>
                  </a:cubicBezTo>
                  <a:cubicBezTo>
                    <a:pt x="10153" y="13922"/>
                    <a:pt x="9879" y="13922"/>
                    <a:pt x="9727" y="13770"/>
                  </a:cubicBezTo>
                  <a:close/>
                  <a:moveTo>
                    <a:pt x="8906" y="12341"/>
                  </a:moveTo>
                  <a:cubicBezTo>
                    <a:pt x="8724" y="12189"/>
                    <a:pt x="8724" y="11946"/>
                    <a:pt x="8906" y="11764"/>
                  </a:cubicBezTo>
                  <a:cubicBezTo>
                    <a:pt x="9058" y="11612"/>
                    <a:pt x="9301" y="11612"/>
                    <a:pt x="9453" y="11764"/>
                  </a:cubicBezTo>
                  <a:cubicBezTo>
                    <a:pt x="9636" y="11946"/>
                    <a:pt x="9636" y="12189"/>
                    <a:pt x="9453" y="12341"/>
                  </a:cubicBezTo>
                  <a:cubicBezTo>
                    <a:pt x="9301" y="12523"/>
                    <a:pt x="9058" y="12523"/>
                    <a:pt x="8906" y="12341"/>
                  </a:cubicBezTo>
                  <a:close/>
                  <a:moveTo>
                    <a:pt x="8724" y="10700"/>
                  </a:moveTo>
                  <a:cubicBezTo>
                    <a:pt x="8542" y="10548"/>
                    <a:pt x="8542" y="10274"/>
                    <a:pt x="8724" y="10122"/>
                  </a:cubicBezTo>
                  <a:cubicBezTo>
                    <a:pt x="8876" y="9970"/>
                    <a:pt x="9119" y="9970"/>
                    <a:pt x="9301" y="10122"/>
                  </a:cubicBezTo>
                  <a:cubicBezTo>
                    <a:pt x="9453" y="10274"/>
                    <a:pt x="9453" y="10548"/>
                    <a:pt x="9301" y="10700"/>
                  </a:cubicBezTo>
                  <a:cubicBezTo>
                    <a:pt x="9119" y="10852"/>
                    <a:pt x="8876" y="10852"/>
                    <a:pt x="8724" y="10700"/>
                  </a:cubicBezTo>
                  <a:close/>
                  <a:moveTo>
                    <a:pt x="9332" y="9149"/>
                  </a:moveTo>
                  <a:cubicBezTo>
                    <a:pt x="9180" y="8998"/>
                    <a:pt x="9180" y="8724"/>
                    <a:pt x="9332" y="8572"/>
                  </a:cubicBezTo>
                  <a:cubicBezTo>
                    <a:pt x="9484" y="8420"/>
                    <a:pt x="9727" y="8420"/>
                    <a:pt x="9909" y="8572"/>
                  </a:cubicBezTo>
                  <a:cubicBezTo>
                    <a:pt x="10061" y="8724"/>
                    <a:pt x="10061" y="8998"/>
                    <a:pt x="9909" y="9149"/>
                  </a:cubicBezTo>
                  <a:cubicBezTo>
                    <a:pt x="9727" y="9301"/>
                    <a:pt x="9484" y="9301"/>
                    <a:pt x="9332" y="91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8567328" y="4562310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3071" y="13162"/>
                  </a:moveTo>
                  <a:cubicBezTo>
                    <a:pt x="2827" y="13283"/>
                    <a:pt x="2524" y="13253"/>
                    <a:pt x="2311" y="13040"/>
                  </a:cubicBezTo>
                  <a:cubicBezTo>
                    <a:pt x="2068" y="12797"/>
                    <a:pt x="2068" y="12402"/>
                    <a:pt x="2311" y="12159"/>
                  </a:cubicBezTo>
                  <a:cubicBezTo>
                    <a:pt x="2554" y="11885"/>
                    <a:pt x="2979" y="11885"/>
                    <a:pt x="3223" y="12159"/>
                  </a:cubicBezTo>
                  <a:cubicBezTo>
                    <a:pt x="3375" y="12311"/>
                    <a:pt x="3435" y="12523"/>
                    <a:pt x="3405" y="12736"/>
                  </a:cubicBezTo>
                  <a:cubicBezTo>
                    <a:pt x="3618" y="12827"/>
                    <a:pt x="3831" y="12888"/>
                    <a:pt x="4074" y="12888"/>
                  </a:cubicBezTo>
                  <a:cubicBezTo>
                    <a:pt x="4499" y="12888"/>
                    <a:pt x="4894" y="12706"/>
                    <a:pt x="5198" y="12402"/>
                  </a:cubicBezTo>
                  <a:cubicBezTo>
                    <a:pt x="5502" y="12098"/>
                    <a:pt x="5685" y="11703"/>
                    <a:pt x="5685" y="11277"/>
                  </a:cubicBezTo>
                  <a:cubicBezTo>
                    <a:pt x="5685" y="10882"/>
                    <a:pt x="5502" y="10456"/>
                    <a:pt x="5198" y="10153"/>
                  </a:cubicBezTo>
                  <a:cubicBezTo>
                    <a:pt x="4682" y="9636"/>
                    <a:pt x="3952" y="9362"/>
                    <a:pt x="3253" y="9362"/>
                  </a:cubicBezTo>
                  <a:cubicBezTo>
                    <a:pt x="2554" y="9362"/>
                    <a:pt x="1855" y="9636"/>
                    <a:pt x="1308" y="10153"/>
                  </a:cubicBezTo>
                  <a:lnTo>
                    <a:pt x="1308" y="10153"/>
                  </a:lnTo>
                  <a:cubicBezTo>
                    <a:pt x="791" y="10700"/>
                    <a:pt x="517" y="11399"/>
                    <a:pt x="517" y="12098"/>
                  </a:cubicBezTo>
                  <a:cubicBezTo>
                    <a:pt x="517" y="12797"/>
                    <a:pt x="791" y="13496"/>
                    <a:pt x="1308" y="14043"/>
                  </a:cubicBezTo>
                  <a:cubicBezTo>
                    <a:pt x="2159" y="14894"/>
                    <a:pt x="3283" y="15320"/>
                    <a:pt x="4408" y="15320"/>
                  </a:cubicBezTo>
                  <a:cubicBezTo>
                    <a:pt x="5533" y="15320"/>
                    <a:pt x="6657" y="14894"/>
                    <a:pt x="7478" y="14043"/>
                  </a:cubicBezTo>
                  <a:cubicBezTo>
                    <a:pt x="8329" y="13192"/>
                    <a:pt x="8755" y="12067"/>
                    <a:pt x="8755" y="10973"/>
                  </a:cubicBezTo>
                  <a:lnTo>
                    <a:pt x="8755" y="10973"/>
                  </a:lnTo>
                  <a:cubicBezTo>
                    <a:pt x="8755" y="9849"/>
                    <a:pt x="8329" y="8724"/>
                    <a:pt x="7478" y="7873"/>
                  </a:cubicBezTo>
                  <a:lnTo>
                    <a:pt x="7113" y="7478"/>
                  </a:lnTo>
                  <a:lnTo>
                    <a:pt x="4347" y="4742"/>
                  </a:lnTo>
                  <a:cubicBezTo>
                    <a:pt x="4256" y="4621"/>
                    <a:pt x="4256" y="4469"/>
                    <a:pt x="4347" y="4347"/>
                  </a:cubicBezTo>
                  <a:cubicBezTo>
                    <a:pt x="4438" y="4256"/>
                    <a:pt x="4621" y="4256"/>
                    <a:pt x="4712" y="4347"/>
                  </a:cubicBezTo>
                  <a:lnTo>
                    <a:pt x="7053" y="6687"/>
                  </a:lnTo>
                  <a:lnTo>
                    <a:pt x="7053" y="6687"/>
                  </a:lnTo>
                  <a:lnTo>
                    <a:pt x="7873" y="7508"/>
                  </a:lnTo>
                  <a:cubicBezTo>
                    <a:pt x="8724" y="8359"/>
                    <a:pt x="9819" y="8785"/>
                    <a:pt x="10943" y="8785"/>
                  </a:cubicBezTo>
                  <a:cubicBezTo>
                    <a:pt x="12068" y="8785"/>
                    <a:pt x="13192" y="8359"/>
                    <a:pt x="14044" y="7508"/>
                  </a:cubicBezTo>
                  <a:cubicBezTo>
                    <a:pt x="14895" y="6657"/>
                    <a:pt x="15320" y="5532"/>
                    <a:pt x="15320" y="4408"/>
                  </a:cubicBezTo>
                  <a:lnTo>
                    <a:pt x="15320" y="4408"/>
                  </a:lnTo>
                  <a:cubicBezTo>
                    <a:pt x="15320" y="3283"/>
                    <a:pt x="14895" y="2189"/>
                    <a:pt x="14044" y="1338"/>
                  </a:cubicBezTo>
                  <a:lnTo>
                    <a:pt x="14044" y="1338"/>
                  </a:lnTo>
                  <a:cubicBezTo>
                    <a:pt x="13496" y="791"/>
                    <a:pt x="12797" y="517"/>
                    <a:pt x="12098" y="517"/>
                  </a:cubicBezTo>
                  <a:cubicBezTo>
                    <a:pt x="11399" y="517"/>
                    <a:pt x="10700" y="791"/>
                    <a:pt x="10153" y="1338"/>
                  </a:cubicBezTo>
                  <a:lnTo>
                    <a:pt x="10153" y="1338"/>
                  </a:lnTo>
                  <a:cubicBezTo>
                    <a:pt x="9606" y="1855"/>
                    <a:pt x="9363" y="2554"/>
                    <a:pt x="9363" y="3283"/>
                  </a:cubicBezTo>
                  <a:cubicBezTo>
                    <a:pt x="9363" y="3982"/>
                    <a:pt x="9606" y="4681"/>
                    <a:pt x="10153" y="5228"/>
                  </a:cubicBezTo>
                  <a:cubicBezTo>
                    <a:pt x="10457" y="5532"/>
                    <a:pt x="10882" y="5684"/>
                    <a:pt x="11278" y="5684"/>
                  </a:cubicBezTo>
                  <a:cubicBezTo>
                    <a:pt x="11673" y="5684"/>
                    <a:pt x="12098" y="5532"/>
                    <a:pt x="12402" y="5228"/>
                  </a:cubicBezTo>
                  <a:cubicBezTo>
                    <a:pt x="12706" y="4894"/>
                    <a:pt x="12858" y="4499"/>
                    <a:pt x="12858" y="4104"/>
                  </a:cubicBezTo>
                  <a:cubicBezTo>
                    <a:pt x="12858" y="3861"/>
                    <a:pt x="12828" y="3617"/>
                    <a:pt x="12706" y="3405"/>
                  </a:cubicBezTo>
                  <a:cubicBezTo>
                    <a:pt x="12524" y="3435"/>
                    <a:pt x="12311" y="3374"/>
                    <a:pt x="12129" y="3222"/>
                  </a:cubicBezTo>
                  <a:cubicBezTo>
                    <a:pt x="11885" y="2979"/>
                    <a:pt x="11885" y="2584"/>
                    <a:pt x="12129" y="2341"/>
                  </a:cubicBezTo>
                  <a:cubicBezTo>
                    <a:pt x="12402" y="2067"/>
                    <a:pt x="12797" y="2067"/>
                    <a:pt x="13040" y="2341"/>
                  </a:cubicBezTo>
                  <a:cubicBezTo>
                    <a:pt x="13253" y="2523"/>
                    <a:pt x="13284" y="2858"/>
                    <a:pt x="13162" y="3101"/>
                  </a:cubicBezTo>
                  <a:cubicBezTo>
                    <a:pt x="13314" y="3405"/>
                    <a:pt x="13405" y="3739"/>
                    <a:pt x="13405" y="4104"/>
                  </a:cubicBezTo>
                  <a:cubicBezTo>
                    <a:pt x="13405" y="4621"/>
                    <a:pt x="13192" y="5168"/>
                    <a:pt x="12767" y="5593"/>
                  </a:cubicBezTo>
                  <a:cubicBezTo>
                    <a:pt x="12372" y="5988"/>
                    <a:pt x="11825" y="6201"/>
                    <a:pt x="11278" y="6201"/>
                  </a:cubicBezTo>
                  <a:cubicBezTo>
                    <a:pt x="10730" y="6201"/>
                    <a:pt x="10183" y="5988"/>
                    <a:pt x="9788" y="5593"/>
                  </a:cubicBezTo>
                  <a:cubicBezTo>
                    <a:pt x="9150" y="4955"/>
                    <a:pt x="8815" y="4104"/>
                    <a:pt x="8815" y="3283"/>
                  </a:cubicBezTo>
                  <a:cubicBezTo>
                    <a:pt x="8815" y="2432"/>
                    <a:pt x="9150" y="1611"/>
                    <a:pt x="9788" y="973"/>
                  </a:cubicBezTo>
                  <a:lnTo>
                    <a:pt x="9788" y="943"/>
                  </a:lnTo>
                  <a:cubicBezTo>
                    <a:pt x="10426" y="304"/>
                    <a:pt x="11247" y="0"/>
                    <a:pt x="12098" y="0"/>
                  </a:cubicBezTo>
                  <a:cubicBezTo>
                    <a:pt x="12919" y="0"/>
                    <a:pt x="13770" y="304"/>
                    <a:pt x="14408" y="943"/>
                  </a:cubicBezTo>
                  <a:lnTo>
                    <a:pt x="14408" y="943"/>
                  </a:lnTo>
                  <a:lnTo>
                    <a:pt x="14408" y="943"/>
                  </a:lnTo>
                  <a:cubicBezTo>
                    <a:pt x="15351" y="1915"/>
                    <a:pt x="15837" y="3162"/>
                    <a:pt x="15837" y="4408"/>
                  </a:cubicBezTo>
                  <a:lnTo>
                    <a:pt x="15837" y="4408"/>
                  </a:lnTo>
                  <a:cubicBezTo>
                    <a:pt x="15837" y="4651"/>
                    <a:pt x="15806" y="4924"/>
                    <a:pt x="15776" y="5168"/>
                  </a:cubicBezTo>
                  <a:cubicBezTo>
                    <a:pt x="16506" y="5928"/>
                    <a:pt x="16870" y="6900"/>
                    <a:pt x="16870" y="7873"/>
                  </a:cubicBezTo>
                  <a:cubicBezTo>
                    <a:pt x="16870" y="8846"/>
                    <a:pt x="16475" y="9849"/>
                    <a:pt x="15746" y="10608"/>
                  </a:cubicBezTo>
                  <a:cubicBezTo>
                    <a:pt x="14986" y="11368"/>
                    <a:pt x="13983" y="11733"/>
                    <a:pt x="12980" y="11733"/>
                  </a:cubicBezTo>
                  <a:cubicBezTo>
                    <a:pt x="12433" y="11733"/>
                    <a:pt x="11916" y="11642"/>
                    <a:pt x="11399" y="11429"/>
                  </a:cubicBezTo>
                  <a:cubicBezTo>
                    <a:pt x="11642" y="11915"/>
                    <a:pt x="11733" y="12463"/>
                    <a:pt x="11733" y="12979"/>
                  </a:cubicBezTo>
                  <a:lnTo>
                    <a:pt x="11733" y="12979"/>
                  </a:lnTo>
                  <a:cubicBezTo>
                    <a:pt x="11733" y="13982"/>
                    <a:pt x="11369" y="14985"/>
                    <a:pt x="10609" y="15745"/>
                  </a:cubicBezTo>
                  <a:cubicBezTo>
                    <a:pt x="9849" y="16505"/>
                    <a:pt x="8846" y="16870"/>
                    <a:pt x="7843" y="16870"/>
                  </a:cubicBezTo>
                  <a:cubicBezTo>
                    <a:pt x="6870" y="16870"/>
                    <a:pt x="5897" y="16505"/>
                    <a:pt x="5168" y="15776"/>
                  </a:cubicBezTo>
                  <a:cubicBezTo>
                    <a:pt x="4894" y="15837"/>
                    <a:pt x="4651" y="15837"/>
                    <a:pt x="4408" y="15837"/>
                  </a:cubicBezTo>
                  <a:cubicBezTo>
                    <a:pt x="3162" y="15837"/>
                    <a:pt x="1885" y="15381"/>
                    <a:pt x="943" y="14408"/>
                  </a:cubicBezTo>
                  <a:lnTo>
                    <a:pt x="943" y="14408"/>
                  </a:lnTo>
                  <a:cubicBezTo>
                    <a:pt x="305" y="13770"/>
                    <a:pt x="1" y="12949"/>
                    <a:pt x="1" y="12098"/>
                  </a:cubicBezTo>
                  <a:cubicBezTo>
                    <a:pt x="1" y="11277"/>
                    <a:pt x="305" y="10426"/>
                    <a:pt x="943" y="9788"/>
                  </a:cubicBezTo>
                  <a:lnTo>
                    <a:pt x="943" y="9788"/>
                  </a:lnTo>
                  <a:cubicBezTo>
                    <a:pt x="1581" y="9149"/>
                    <a:pt x="2432" y="8815"/>
                    <a:pt x="3253" y="8815"/>
                  </a:cubicBezTo>
                  <a:cubicBezTo>
                    <a:pt x="4104" y="8815"/>
                    <a:pt x="4955" y="9149"/>
                    <a:pt x="5594" y="9788"/>
                  </a:cubicBezTo>
                  <a:cubicBezTo>
                    <a:pt x="5989" y="10183"/>
                    <a:pt x="6201" y="10730"/>
                    <a:pt x="6201" y="11277"/>
                  </a:cubicBezTo>
                  <a:cubicBezTo>
                    <a:pt x="6201" y="11824"/>
                    <a:pt x="5989" y="12371"/>
                    <a:pt x="5594" y="12767"/>
                  </a:cubicBezTo>
                  <a:cubicBezTo>
                    <a:pt x="5168" y="13192"/>
                    <a:pt x="4621" y="13405"/>
                    <a:pt x="4074" y="13405"/>
                  </a:cubicBezTo>
                  <a:cubicBezTo>
                    <a:pt x="3739" y="13405"/>
                    <a:pt x="3405" y="13314"/>
                    <a:pt x="3071" y="13162"/>
                  </a:cubicBezTo>
                  <a:close/>
                  <a:moveTo>
                    <a:pt x="14682" y="5654"/>
                  </a:moveTo>
                  <a:cubicBezTo>
                    <a:pt x="14834" y="5502"/>
                    <a:pt x="14834" y="5259"/>
                    <a:pt x="14682" y="5076"/>
                  </a:cubicBezTo>
                  <a:cubicBezTo>
                    <a:pt x="14499" y="4924"/>
                    <a:pt x="14256" y="4924"/>
                    <a:pt x="14104" y="5076"/>
                  </a:cubicBezTo>
                  <a:cubicBezTo>
                    <a:pt x="13922" y="5259"/>
                    <a:pt x="13922" y="5502"/>
                    <a:pt x="14104" y="5654"/>
                  </a:cubicBezTo>
                  <a:cubicBezTo>
                    <a:pt x="14256" y="5836"/>
                    <a:pt x="14499" y="5836"/>
                    <a:pt x="14682" y="5654"/>
                  </a:cubicBezTo>
                  <a:close/>
                  <a:moveTo>
                    <a:pt x="13770" y="7143"/>
                  </a:moveTo>
                  <a:cubicBezTo>
                    <a:pt x="13922" y="6991"/>
                    <a:pt x="13922" y="6748"/>
                    <a:pt x="13770" y="6566"/>
                  </a:cubicBezTo>
                  <a:cubicBezTo>
                    <a:pt x="13618" y="6414"/>
                    <a:pt x="13344" y="6414"/>
                    <a:pt x="13192" y="6566"/>
                  </a:cubicBezTo>
                  <a:cubicBezTo>
                    <a:pt x="13040" y="6748"/>
                    <a:pt x="13040" y="6991"/>
                    <a:pt x="13192" y="7143"/>
                  </a:cubicBezTo>
                  <a:cubicBezTo>
                    <a:pt x="13344" y="7326"/>
                    <a:pt x="13618" y="7326"/>
                    <a:pt x="13770" y="7143"/>
                  </a:cubicBezTo>
                  <a:close/>
                  <a:moveTo>
                    <a:pt x="12341" y="7994"/>
                  </a:moveTo>
                  <a:cubicBezTo>
                    <a:pt x="12493" y="7842"/>
                    <a:pt x="12493" y="7569"/>
                    <a:pt x="12341" y="7417"/>
                  </a:cubicBezTo>
                  <a:cubicBezTo>
                    <a:pt x="12189" y="7265"/>
                    <a:pt x="11916" y="7265"/>
                    <a:pt x="11764" y="7417"/>
                  </a:cubicBezTo>
                  <a:cubicBezTo>
                    <a:pt x="11612" y="7569"/>
                    <a:pt x="11612" y="7842"/>
                    <a:pt x="11764" y="7994"/>
                  </a:cubicBezTo>
                  <a:cubicBezTo>
                    <a:pt x="11916" y="8146"/>
                    <a:pt x="12189" y="8146"/>
                    <a:pt x="12341" y="7994"/>
                  </a:cubicBezTo>
                  <a:close/>
                  <a:moveTo>
                    <a:pt x="10700" y="8177"/>
                  </a:moveTo>
                  <a:cubicBezTo>
                    <a:pt x="10852" y="7994"/>
                    <a:pt x="10852" y="7751"/>
                    <a:pt x="10700" y="7599"/>
                  </a:cubicBezTo>
                  <a:cubicBezTo>
                    <a:pt x="10548" y="7447"/>
                    <a:pt x="10274" y="7447"/>
                    <a:pt x="10122" y="7599"/>
                  </a:cubicBezTo>
                  <a:cubicBezTo>
                    <a:pt x="9970" y="7751"/>
                    <a:pt x="9970" y="7994"/>
                    <a:pt x="10122" y="8177"/>
                  </a:cubicBezTo>
                  <a:cubicBezTo>
                    <a:pt x="10274" y="8329"/>
                    <a:pt x="10548" y="8329"/>
                    <a:pt x="10700" y="8177"/>
                  </a:cubicBezTo>
                  <a:close/>
                  <a:moveTo>
                    <a:pt x="9150" y="7569"/>
                  </a:moveTo>
                  <a:cubicBezTo>
                    <a:pt x="9302" y="7387"/>
                    <a:pt x="9302" y="7143"/>
                    <a:pt x="9150" y="6991"/>
                  </a:cubicBezTo>
                  <a:cubicBezTo>
                    <a:pt x="8998" y="6809"/>
                    <a:pt x="8724" y="6809"/>
                    <a:pt x="8572" y="6991"/>
                  </a:cubicBezTo>
                  <a:cubicBezTo>
                    <a:pt x="8420" y="7143"/>
                    <a:pt x="8420" y="7387"/>
                    <a:pt x="8572" y="7569"/>
                  </a:cubicBezTo>
                  <a:cubicBezTo>
                    <a:pt x="8724" y="7721"/>
                    <a:pt x="8998" y="7721"/>
                    <a:pt x="9150" y="7569"/>
                  </a:cubicBezTo>
                  <a:close/>
                  <a:moveTo>
                    <a:pt x="14895" y="14894"/>
                  </a:moveTo>
                  <a:lnTo>
                    <a:pt x="14895" y="13496"/>
                  </a:lnTo>
                  <a:cubicBezTo>
                    <a:pt x="14895" y="13071"/>
                    <a:pt x="14925" y="12949"/>
                    <a:pt x="14925" y="12949"/>
                  </a:cubicBezTo>
                  <a:cubicBezTo>
                    <a:pt x="14864" y="12949"/>
                    <a:pt x="14803" y="12979"/>
                    <a:pt x="14712" y="13010"/>
                  </a:cubicBezTo>
                  <a:cubicBezTo>
                    <a:pt x="14378" y="13071"/>
                    <a:pt x="13800" y="13222"/>
                    <a:pt x="12888" y="12888"/>
                  </a:cubicBezTo>
                  <a:cubicBezTo>
                    <a:pt x="13192" y="13800"/>
                    <a:pt x="13071" y="14378"/>
                    <a:pt x="12980" y="14712"/>
                  </a:cubicBezTo>
                  <a:cubicBezTo>
                    <a:pt x="12980" y="14803"/>
                    <a:pt x="12949" y="14894"/>
                    <a:pt x="12949" y="14925"/>
                  </a:cubicBezTo>
                  <a:cubicBezTo>
                    <a:pt x="12949" y="14925"/>
                    <a:pt x="13071" y="14894"/>
                    <a:pt x="13496" y="14894"/>
                  </a:cubicBezTo>
                  <a:close/>
                  <a:moveTo>
                    <a:pt x="12129" y="12402"/>
                  </a:moveTo>
                  <a:lnTo>
                    <a:pt x="12129" y="12402"/>
                  </a:lnTo>
                  <a:lnTo>
                    <a:pt x="12129" y="12402"/>
                  </a:lnTo>
                  <a:lnTo>
                    <a:pt x="12129" y="12402"/>
                  </a:lnTo>
                  <a:cubicBezTo>
                    <a:pt x="12129" y="12432"/>
                    <a:pt x="12129" y="12463"/>
                    <a:pt x="12129" y="12493"/>
                  </a:cubicBezTo>
                  <a:lnTo>
                    <a:pt x="12129" y="12493"/>
                  </a:lnTo>
                  <a:lnTo>
                    <a:pt x="12129" y="12493"/>
                  </a:lnTo>
                  <a:lnTo>
                    <a:pt x="1212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523"/>
                  </a:lnTo>
                  <a:cubicBezTo>
                    <a:pt x="12706" y="13618"/>
                    <a:pt x="12554" y="14256"/>
                    <a:pt x="12493" y="14621"/>
                  </a:cubicBezTo>
                  <a:cubicBezTo>
                    <a:pt x="12463" y="14742"/>
                    <a:pt x="12433" y="14833"/>
                    <a:pt x="12433" y="14925"/>
                  </a:cubicBezTo>
                  <a:cubicBezTo>
                    <a:pt x="12433" y="15320"/>
                    <a:pt x="12645" y="15411"/>
                    <a:pt x="13496" y="15411"/>
                  </a:cubicBezTo>
                  <a:lnTo>
                    <a:pt x="15168" y="15441"/>
                  </a:lnTo>
                  <a:cubicBezTo>
                    <a:pt x="15320" y="15441"/>
                    <a:pt x="15411" y="15320"/>
                    <a:pt x="15411" y="15168"/>
                  </a:cubicBezTo>
                  <a:lnTo>
                    <a:pt x="15411" y="13496"/>
                  </a:lnTo>
                  <a:cubicBezTo>
                    <a:pt x="15411" y="12645"/>
                    <a:pt x="15320" y="12432"/>
                    <a:pt x="14925" y="12432"/>
                  </a:cubicBezTo>
                  <a:cubicBezTo>
                    <a:pt x="14803" y="12432"/>
                    <a:pt x="14712" y="12463"/>
                    <a:pt x="14621" y="12493"/>
                  </a:cubicBezTo>
                  <a:cubicBezTo>
                    <a:pt x="14256" y="12584"/>
                    <a:pt x="13618" y="12706"/>
                    <a:pt x="12493" y="12159"/>
                  </a:cubicBez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63" y="12159"/>
                  </a:lnTo>
                  <a:lnTo>
                    <a:pt x="12463" y="12159"/>
                  </a:lnTo>
                  <a:lnTo>
                    <a:pt x="12463" y="12159"/>
                  </a:lnTo>
                  <a:lnTo>
                    <a:pt x="12463" y="12159"/>
                  </a:lnTo>
                  <a:lnTo>
                    <a:pt x="12463" y="12128"/>
                  </a:lnTo>
                  <a:cubicBezTo>
                    <a:pt x="12433" y="12128"/>
                    <a:pt x="12402" y="12128"/>
                    <a:pt x="12372" y="12128"/>
                  </a:cubicBezTo>
                  <a:lnTo>
                    <a:pt x="12372" y="12128"/>
                  </a:lnTo>
                  <a:lnTo>
                    <a:pt x="12372" y="12128"/>
                  </a:lnTo>
                  <a:lnTo>
                    <a:pt x="12372" y="12128"/>
                  </a:lnTo>
                  <a:cubicBezTo>
                    <a:pt x="12341" y="12128"/>
                    <a:pt x="12311" y="12128"/>
                    <a:pt x="12311" y="12159"/>
                  </a:cubicBez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89"/>
                  </a:lnTo>
                  <a:cubicBezTo>
                    <a:pt x="12220" y="12189"/>
                    <a:pt x="12220" y="12189"/>
                    <a:pt x="12220" y="12189"/>
                  </a:cubicBezTo>
                  <a:lnTo>
                    <a:pt x="12220" y="12189"/>
                  </a:lnTo>
                  <a:lnTo>
                    <a:pt x="12220" y="12189"/>
                  </a:lnTo>
                  <a:lnTo>
                    <a:pt x="12189" y="12189"/>
                  </a:lnTo>
                  <a:lnTo>
                    <a:pt x="12189" y="12189"/>
                  </a:lnTo>
                  <a:lnTo>
                    <a:pt x="12189" y="1218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59" y="12219"/>
                  </a:lnTo>
                  <a:lnTo>
                    <a:pt x="12159" y="12219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29" y="12280"/>
                  </a:lnTo>
                  <a:lnTo>
                    <a:pt x="12129" y="12280"/>
                  </a:lnTo>
                  <a:lnTo>
                    <a:pt x="12129" y="12280"/>
                  </a:lnTo>
                  <a:cubicBezTo>
                    <a:pt x="12129" y="12311"/>
                    <a:pt x="12129" y="12341"/>
                    <a:pt x="12129" y="12402"/>
                  </a:cubicBezTo>
                  <a:close/>
                  <a:moveTo>
                    <a:pt x="15624" y="5806"/>
                  </a:moveTo>
                  <a:cubicBezTo>
                    <a:pt x="15411" y="6566"/>
                    <a:pt x="15016" y="7265"/>
                    <a:pt x="14408" y="7873"/>
                  </a:cubicBezTo>
                  <a:cubicBezTo>
                    <a:pt x="13466" y="8815"/>
                    <a:pt x="12220" y="9301"/>
                    <a:pt x="10943" y="9301"/>
                  </a:cubicBezTo>
                  <a:cubicBezTo>
                    <a:pt x="10426" y="9301"/>
                    <a:pt x="9910" y="9210"/>
                    <a:pt x="9423" y="9058"/>
                  </a:cubicBezTo>
                  <a:lnTo>
                    <a:pt x="10609" y="10244"/>
                  </a:lnTo>
                  <a:cubicBezTo>
                    <a:pt x="11247" y="10882"/>
                    <a:pt x="12129" y="11216"/>
                    <a:pt x="12980" y="11216"/>
                  </a:cubicBezTo>
                  <a:cubicBezTo>
                    <a:pt x="13831" y="11216"/>
                    <a:pt x="14712" y="10882"/>
                    <a:pt x="15351" y="10244"/>
                  </a:cubicBezTo>
                  <a:cubicBezTo>
                    <a:pt x="16019" y="9575"/>
                    <a:pt x="16354" y="8724"/>
                    <a:pt x="16354" y="7873"/>
                  </a:cubicBezTo>
                  <a:cubicBezTo>
                    <a:pt x="16354" y="7143"/>
                    <a:pt x="16110" y="6414"/>
                    <a:pt x="15624" y="5806"/>
                  </a:cubicBezTo>
                  <a:close/>
                  <a:moveTo>
                    <a:pt x="10244" y="10608"/>
                  </a:moveTo>
                  <a:lnTo>
                    <a:pt x="10244" y="10608"/>
                  </a:lnTo>
                  <a:lnTo>
                    <a:pt x="9059" y="9423"/>
                  </a:lnTo>
                  <a:cubicBezTo>
                    <a:pt x="9211" y="9909"/>
                    <a:pt x="9302" y="10426"/>
                    <a:pt x="9302" y="10973"/>
                  </a:cubicBezTo>
                  <a:lnTo>
                    <a:pt x="9302" y="10973"/>
                  </a:lnTo>
                  <a:cubicBezTo>
                    <a:pt x="9302" y="12219"/>
                    <a:pt x="8815" y="13466"/>
                    <a:pt x="7873" y="14408"/>
                  </a:cubicBezTo>
                  <a:cubicBezTo>
                    <a:pt x="7265" y="15016"/>
                    <a:pt x="6566" y="15411"/>
                    <a:pt x="5806" y="15654"/>
                  </a:cubicBezTo>
                  <a:cubicBezTo>
                    <a:pt x="6384" y="16110"/>
                    <a:pt x="7113" y="16353"/>
                    <a:pt x="7843" y="16353"/>
                  </a:cubicBezTo>
                  <a:cubicBezTo>
                    <a:pt x="8724" y="16353"/>
                    <a:pt x="9575" y="16019"/>
                    <a:pt x="10244" y="15350"/>
                  </a:cubicBezTo>
                  <a:cubicBezTo>
                    <a:pt x="10882" y="14712"/>
                    <a:pt x="11217" y="13861"/>
                    <a:pt x="11217" y="12979"/>
                  </a:cubicBezTo>
                  <a:lnTo>
                    <a:pt x="11217" y="12979"/>
                  </a:lnTo>
                  <a:cubicBezTo>
                    <a:pt x="11217" y="12128"/>
                    <a:pt x="10882" y="11277"/>
                    <a:pt x="10244" y="10608"/>
                  </a:cubicBezTo>
                  <a:close/>
                  <a:moveTo>
                    <a:pt x="5654" y="14681"/>
                  </a:moveTo>
                  <a:cubicBezTo>
                    <a:pt x="5806" y="14499"/>
                    <a:pt x="5806" y="14256"/>
                    <a:pt x="5654" y="14104"/>
                  </a:cubicBezTo>
                  <a:cubicBezTo>
                    <a:pt x="5502" y="13952"/>
                    <a:pt x="5229" y="13952"/>
                    <a:pt x="5077" y="14104"/>
                  </a:cubicBezTo>
                  <a:cubicBezTo>
                    <a:pt x="4925" y="14256"/>
                    <a:pt x="4925" y="14499"/>
                    <a:pt x="5077" y="14681"/>
                  </a:cubicBezTo>
                  <a:cubicBezTo>
                    <a:pt x="5229" y="14833"/>
                    <a:pt x="5502" y="14833"/>
                    <a:pt x="5654" y="14681"/>
                  </a:cubicBezTo>
                  <a:close/>
                  <a:moveTo>
                    <a:pt x="7144" y="13770"/>
                  </a:moveTo>
                  <a:cubicBezTo>
                    <a:pt x="7296" y="13618"/>
                    <a:pt x="7296" y="13344"/>
                    <a:pt x="7144" y="13192"/>
                  </a:cubicBezTo>
                  <a:cubicBezTo>
                    <a:pt x="6992" y="13040"/>
                    <a:pt x="6718" y="13040"/>
                    <a:pt x="6566" y="13192"/>
                  </a:cubicBezTo>
                  <a:cubicBezTo>
                    <a:pt x="6414" y="13344"/>
                    <a:pt x="6414" y="13618"/>
                    <a:pt x="6566" y="13770"/>
                  </a:cubicBezTo>
                  <a:cubicBezTo>
                    <a:pt x="6718" y="13922"/>
                    <a:pt x="6992" y="13922"/>
                    <a:pt x="7144" y="13770"/>
                  </a:cubicBezTo>
                  <a:close/>
                  <a:moveTo>
                    <a:pt x="7964" y="12341"/>
                  </a:moveTo>
                  <a:cubicBezTo>
                    <a:pt x="8147" y="12189"/>
                    <a:pt x="8147" y="11946"/>
                    <a:pt x="7964" y="11764"/>
                  </a:cubicBezTo>
                  <a:cubicBezTo>
                    <a:pt x="7812" y="11612"/>
                    <a:pt x="7569" y="11612"/>
                    <a:pt x="7417" y="11764"/>
                  </a:cubicBezTo>
                  <a:cubicBezTo>
                    <a:pt x="7235" y="11946"/>
                    <a:pt x="7235" y="12189"/>
                    <a:pt x="7417" y="12341"/>
                  </a:cubicBezTo>
                  <a:cubicBezTo>
                    <a:pt x="7569" y="12523"/>
                    <a:pt x="7812" y="12523"/>
                    <a:pt x="7964" y="12341"/>
                  </a:cubicBezTo>
                  <a:close/>
                  <a:moveTo>
                    <a:pt x="8147" y="10700"/>
                  </a:moveTo>
                  <a:cubicBezTo>
                    <a:pt x="8329" y="10548"/>
                    <a:pt x="8329" y="10274"/>
                    <a:pt x="8147" y="10122"/>
                  </a:cubicBezTo>
                  <a:cubicBezTo>
                    <a:pt x="7995" y="9970"/>
                    <a:pt x="7752" y="9970"/>
                    <a:pt x="7569" y="10122"/>
                  </a:cubicBezTo>
                  <a:cubicBezTo>
                    <a:pt x="7417" y="10274"/>
                    <a:pt x="7417" y="10548"/>
                    <a:pt x="7569" y="10700"/>
                  </a:cubicBezTo>
                  <a:cubicBezTo>
                    <a:pt x="7752" y="10852"/>
                    <a:pt x="7995" y="10852"/>
                    <a:pt x="8147" y="10700"/>
                  </a:cubicBezTo>
                  <a:close/>
                  <a:moveTo>
                    <a:pt x="7539" y="9149"/>
                  </a:moveTo>
                  <a:cubicBezTo>
                    <a:pt x="7691" y="8998"/>
                    <a:pt x="7691" y="8724"/>
                    <a:pt x="7539" y="8572"/>
                  </a:cubicBezTo>
                  <a:cubicBezTo>
                    <a:pt x="7387" y="8420"/>
                    <a:pt x="7144" y="8420"/>
                    <a:pt x="6961" y="8572"/>
                  </a:cubicBezTo>
                  <a:cubicBezTo>
                    <a:pt x="6809" y="8724"/>
                    <a:pt x="6809" y="8998"/>
                    <a:pt x="6961" y="9149"/>
                  </a:cubicBezTo>
                  <a:cubicBezTo>
                    <a:pt x="7144" y="9301"/>
                    <a:pt x="7387" y="9301"/>
                    <a:pt x="7539" y="91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308877" y="316155"/>
              <a:ext cx="8526246" cy="4511191"/>
            </a:xfrm>
            <a:custGeom>
              <a:rect b="b" l="l" r="r" t="t"/>
              <a:pathLst>
                <a:path extrusionOk="0" h="167298" w="262225">
                  <a:moveTo>
                    <a:pt x="366" y="12554"/>
                  </a:moveTo>
                  <a:cubicBezTo>
                    <a:pt x="366" y="12493"/>
                    <a:pt x="335" y="12402"/>
                    <a:pt x="244" y="12372"/>
                  </a:cubicBezTo>
                  <a:cubicBezTo>
                    <a:pt x="123" y="12341"/>
                    <a:pt x="1" y="12432"/>
                    <a:pt x="1" y="12554"/>
                  </a:cubicBezTo>
                  <a:lnTo>
                    <a:pt x="1" y="12949"/>
                  </a:lnTo>
                  <a:cubicBezTo>
                    <a:pt x="1" y="13040"/>
                    <a:pt x="31" y="13131"/>
                    <a:pt x="123" y="13162"/>
                  </a:cubicBezTo>
                  <a:cubicBezTo>
                    <a:pt x="244" y="13192"/>
                    <a:pt x="366" y="13101"/>
                    <a:pt x="366" y="12949"/>
                  </a:cubicBezTo>
                  <a:close/>
                  <a:moveTo>
                    <a:pt x="261860" y="154744"/>
                  </a:moveTo>
                  <a:cubicBezTo>
                    <a:pt x="261860" y="154805"/>
                    <a:pt x="261890" y="154896"/>
                    <a:pt x="261982" y="154927"/>
                  </a:cubicBezTo>
                  <a:cubicBezTo>
                    <a:pt x="262103" y="154957"/>
                    <a:pt x="262225" y="154866"/>
                    <a:pt x="262225" y="154744"/>
                  </a:cubicBezTo>
                  <a:lnTo>
                    <a:pt x="262225" y="154349"/>
                  </a:lnTo>
                  <a:cubicBezTo>
                    <a:pt x="262225" y="154258"/>
                    <a:pt x="262194" y="154167"/>
                    <a:pt x="262103" y="154137"/>
                  </a:cubicBezTo>
                  <a:cubicBezTo>
                    <a:pt x="261982" y="154106"/>
                    <a:pt x="261860" y="154197"/>
                    <a:pt x="261860" y="154349"/>
                  </a:cubicBezTo>
                  <a:close/>
                  <a:moveTo>
                    <a:pt x="249489" y="167298"/>
                  </a:moveTo>
                  <a:cubicBezTo>
                    <a:pt x="249580" y="167298"/>
                    <a:pt x="249671" y="167237"/>
                    <a:pt x="249702" y="167146"/>
                  </a:cubicBezTo>
                  <a:cubicBezTo>
                    <a:pt x="249732" y="167024"/>
                    <a:pt x="249641" y="166903"/>
                    <a:pt x="249489" y="166903"/>
                  </a:cubicBezTo>
                  <a:lnTo>
                    <a:pt x="249124" y="166903"/>
                  </a:lnTo>
                  <a:cubicBezTo>
                    <a:pt x="249033" y="166903"/>
                    <a:pt x="248942" y="166963"/>
                    <a:pt x="248911" y="167024"/>
                  </a:cubicBezTo>
                  <a:cubicBezTo>
                    <a:pt x="248881" y="167146"/>
                    <a:pt x="248972" y="167298"/>
                    <a:pt x="249124" y="167298"/>
                  </a:cubicBezTo>
                  <a:close/>
                  <a:moveTo>
                    <a:pt x="247939" y="167298"/>
                  </a:moveTo>
                  <a:cubicBezTo>
                    <a:pt x="248030" y="167298"/>
                    <a:pt x="248091" y="167237"/>
                    <a:pt x="248121" y="167146"/>
                  </a:cubicBezTo>
                  <a:cubicBezTo>
                    <a:pt x="248152" y="167024"/>
                    <a:pt x="248060" y="166903"/>
                    <a:pt x="247939" y="166903"/>
                  </a:cubicBezTo>
                  <a:lnTo>
                    <a:pt x="247544" y="166903"/>
                  </a:lnTo>
                  <a:cubicBezTo>
                    <a:pt x="247452" y="166903"/>
                    <a:pt x="247361" y="166963"/>
                    <a:pt x="247361" y="167024"/>
                  </a:cubicBezTo>
                  <a:cubicBezTo>
                    <a:pt x="247300" y="167146"/>
                    <a:pt x="247392" y="167298"/>
                    <a:pt x="247544" y="167298"/>
                  </a:cubicBezTo>
                  <a:close/>
                  <a:moveTo>
                    <a:pt x="246358" y="167298"/>
                  </a:moveTo>
                  <a:cubicBezTo>
                    <a:pt x="246449" y="167298"/>
                    <a:pt x="246510" y="167237"/>
                    <a:pt x="246541" y="167146"/>
                  </a:cubicBezTo>
                  <a:cubicBezTo>
                    <a:pt x="246571" y="167024"/>
                    <a:pt x="246480" y="166903"/>
                    <a:pt x="246358" y="166903"/>
                  </a:cubicBezTo>
                  <a:lnTo>
                    <a:pt x="245963" y="166903"/>
                  </a:lnTo>
                  <a:cubicBezTo>
                    <a:pt x="245872" y="166903"/>
                    <a:pt x="245811" y="166963"/>
                    <a:pt x="245781" y="167024"/>
                  </a:cubicBezTo>
                  <a:cubicBezTo>
                    <a:pt x="245750" y="167146"/>
                    <a:pt x="245841" y="167298"/>
                    <a:pt x="245963" y="167298"/>
                  </a:cubicBezTo>
                  <a:close/>
                  <a:moveTo>
                    <a:pt x="244778" y="167298"/>
                  </a:moveTo>
                  <a:cubicBezTo>
                    <a:pt x="244869" y="167298"/>
                    <a:pt x="244930" y="167237"/>
                    <a:pt x="244960" y="167146"/>
                  </a:cubicBezTo>
                  <a:cubicBezTo>
                    <a:pt x="245021" y="167024"/>
                    <a:pt x="244930" y="166903"/>
                    <a:pt x="244778" y="166903"/>
                  </a:cubicBezTo>
                  <a:lnTo>
                    <a:pt x="244382" y="166903"/>
                  </a:lnTo>
                  <a:cubicBezTo>
                    <a:pt x="244291" y="166903"/>
                    <a:pt x="244230" y="166963"/>
                    <a:pt x="244200" y="167024"/>
                  </a:cubicBezTo>
                  <a:cubicBezTo>
                    <a:pt x="244170" y="167146"/>
                    <a:pt x="244261" y="167298"/>
                    <a:pt x="244382" y="167298"/>
                  </a:cubicBezTo>
                  <a:close/>
                  <a:moveTo>
                    <a:pt x="243197" y="167298"/>
                  </a:moveTo>
                  <a:cubicBezTo>
                    <a:pt x="243288" y="167298"/>
                    <a:pt x="243379" y="167237"/>
                    <a:pt x="243410" y="167146"/>
                  </a:cubicBezTo>
                  <a:cubicBezTo>
                    <a:pt x="243440" y="167024"/>
                    <a:pt x="243349" y="166903"/>
                    <a:pt x="243197" y="166903"/>
                  </a:cubicBezTo>
                  <a:lnTo>
                    <a:pt x="242802" y="166903"/>
                  </a:lnTo>
                  <a:cubicBezTo>
                    <a:pt x="242741" y="166903"/>
                    <a:pt x="242650" y="166963"/>
                    <a:pt x="242620" y="167024"/>
                  </a:cubicBezTo>
                  <a:cubicBezTo>
                    <a:pt x="242589" y="167146"/>
                    <a:pt x="242680" y="167298"/>
                    <a:pt x="242802" y="167298"/>
                  </a:cubicBezTo>
                  <a:close/>
                  <a:moveTo>
                    <a:pt x="241647" y="167298"/>
                  </a:moveTo>
                  <a:cubicBezTo>
                    <a:pt x="241708" y="167298"/>
                    <a:pt x="241799" y="167237"/>
                    <a:pt x="241829" y="167146"/>
                  </a:cubicBezTo>
                  <a:cubicBezTo>
                    <a:pt x="241860" y="167024"/>
                    <a:pt x="241768" y="166903"/>
                    <a:pt x="241647" y="166903"/>
                  </a:cubicBezTo>
                  <a:lnTo>
                    <a:pt x="241252" y="166903"/>
                  </a:lnTo>
                  <a:cubicBezTo>
                    <a:pt x="241161" y="166903"/>
                    <a:pt x="241069" y="166963"/>
                    <a:pt x="241069" y="167024"/>
                  </a:cubicBezTo>
                  <a:cubicBezTo>
                    <a:pt x="241009" y="167146"/>
                    <a:pt x="241100" y="167298"/>
                    <a:pt x="241252" y="167298"/>
                  </a:cubicBezTo>
                  <a:close/>
                  <a:moveTo>
                    <a:pt x="240066" y="167298"/>
                  </a:moveTo>
                  <a:cubicBezTo>
                    <a:pt x="240157" y="167298"/>
                    <a:pt x="240218" y="167237"/>
                    <a:pt x="240249" y="167146"/>
                  </a:cubicBezTo>
                  <a:cubicBezTo>
                    <a:pt x="240279" y="167024"/>
                    <a:pt x="240188" y="166903"/>
                    <a:pt x="240066" y="166903"/>
                  </a:cubicBezTo>
                  <a:lnTo>
                    <a:pt x="239671" y="166903"/>
                  </a:lnTo>
                  <a:cubicBezTo>
                    <a:pt x="239580" y="166903"/>
                    <a:pt x="239519" y="166963"/>
                    <a:pt x="239489" y="167024"/>
                  </a:cubicBezTo>
                  <a:cubicBezTo>
                    <a:pt x="239428" y="167146"/>
                    <a:pt x="239550" y="167298"/>
                    <a:pt x="239671" y="167298"/>
                  </a:cubicBezTo>
                  <a:close/>
                  <a:moveTo>
                    <a:pt x="238486" y="167298"/>
                  </a:moveTo>
                  <a:cubicBezTo>
                    <a:pt x="238577" y="167298"/>
                    <a:pt x="238638" y="167237"/>
                    <a:pt x="238668" y="167146"/>
                  </a:cubicBezTo>
                  <a:cubicBezTo>
                    <a:pt x="238729" y="167024"/>
                    <a:pt x="238638" y="166903"/>
                    <a:pt x="238486" y="166903"/>
                  </a:cubicBezTo>
                  <a:lnTo>
                    <a:pt x="238091" y="166903"/>
                  </a:lnTo>
                  <a:cubicBezTo>
                    <a:pt x="237999" y="166903"/>
                    <a:pt x="237939" y="166963"/>
                    <a:pt x="237908" y="167024"/>
                  </a:cubicBezTo>
                  <a:cubicBezTo>
                    <a:pt x="237878" y="167146"/>
                    <a:pt x="237969" y="167298"/>
                    <a:pt x="238091" y="167298"/>
                  </a:cubicBezTo>
                  <a:close/>
                  <a:moveTo>
                    <a:pt x="236905" y="167298"/>
                  </a:moveTo>
                  <a:cubicBezTo>
                    <a:pt x="236996" y="167298"/>
                    <a:pt x="237087" y="167237"/>
                    <a:pt x="237118" y="167146"/>
                  </a:cubicBezTo>
                  <a:cubicBezTo>
                    <a:pt x="237148" y="167024"/>
                    <a:pt x="237057" y="166903"/>
                    <a:pt x="236905" y="166903"/>
                  </a:cubicBezTo>
                  <a:lnTo>
                    <a:pt x="236510" y="166903"/>
                  </a:lnTo>
                  <a:cubicBezTo>
                    <a:pt x="236449" y="166903"/>
                    <a:pt x="236358" y="166963"/>
                    <a:pt x="236328" y="167024"/>
                  </a:cubicBezTo>
                  <a:cubicBezTo>
                    <a:pt x="236297" y="167146"/>
                    <a:pt x="236388" y="167298"/>
                    <a:pt x="236510" y="167298"/>
                  </a:cubicBezTo>
                  <a:close/>
                  <a:moveTo>
                    <a:pt x="235355" y="167298"/>
                  </a:moveTo>
                  <a:cubicBezTo>
                    <a:pt x="235416" y="167298"/>
                    <a:pt x="235507" y="167237"/>
                    <a:pt x="235537" y="167146"/>
                  </a:cubicBezTo>
                  <a:cubicBezTo>
                    <a:pt x="235568" y="167024"/>
                    <a:pt x="235477" y="166903"/>
                    <a:pt x="235355" y="166903"/>
                  </a:cubicBezTo>
                  <a:lnTo>
                    <a:pt x="234960" y="166903"/>
                  </a:lnTo>
                  <a:cubicBezTo>
                    <a:pt x="234869" y="166903"/>
                    <a:pt x="234777" y="166963"/>
                    <a:pt x="234747" y="167024"/>
                  </a:cubicBezTo>
                  <a:cubicBezTo>
                    <a:pt x="234717" y="167146"/>
                    <a:pt x="234808" y="167298"/>
                    <a:pt x="234960" y="167298"/>
                  </a:cubicBezTo>
                  <a:close/>
                  <a:moveTo>
                    <a:pt x="233774" y="167298"/>
                  </a:moveTo>
                  <a:cubicBezTo>
                    <a:pt x="233866" y="167298"/>
                    <a:pt x="233926" y="167237"/>
                    <a:pt x="233957" y="167146"/>
                  </a:cubicBezTo>
                  <a:cubicBezTo>
                    <a:pt x="233987" y="167024"/>
                    <a:pt x="233896" y="166903"/>
                    <a:pt x="233774" y="166903"/>
                  </a:cubicBezTo>
                  <a:lnTo>
                    <a:pt x="233379" y="166903"/>
                  </a:lnTo>
                  <a:cubicBezTo>
                    <a:pt x="233288" y="166903"/>
                    <a:pt x="233227" y="166963"/>
                    <a:pt x="233197" y="167024"/>
                  </a:cubicBezTo>
                  <a:cubicBezTo>
                    <a:pt x="233136" y="167146"/>
                    <a:pt x="233258" y="167298"/>
                    <a:pt x="233379" y="167298"/>
                  </a:cubicBezTo>
                  <a:close/>
                  <a:moveTo>
                    <a:pt x="232194" y="167298"/>
                  </a:moveTo>
                  <a:cubicBezTo>
                    <a:pt x="232285" y="167298"/>
                    <a:pt x="232346" y="167237"/>
                    <a:pt x="232376" y="167146"/>
                  </a:cubicBezTo>
                  <a:cubicBezTo>
                    <a:pt x="232437" y="167024"/>
                    <a:pt x="232315" y="166903"/>
                    <a:pt x="232194" y="166903"/>
                  </a:cubicBezTo>
                  <a:lnTo>
                    <a:pt x="231799" y="166903"/>
                  </a:lnTo>
                  <a:cubicBezTo>
                    <a:pt x="231707" y="166903"/>
                    <a:pt x="231647" y="166963"/>
                    <a:pt x="231616" y="167024"/>
                  </a:cubicBezTo>
                  <a:cubicBezTo>
                    <a:pt x="231586" y="167146"/>
                    <a:pt x="231677" y="167298"/>
                    <a:pt x="231799" y="167298"/>
                  </a:cubicBezTo>
                  <a:close/>
                  <a:moveTo>
                    <a:pt x="230613" y="167298"/>
                  </a:moveTo>
                  <a:cubicBezTo>
                    <a:pt x="230704" y="167298"/>
                    <a:pt x="230796" y="167237"/>
                    <a:pt x="230796" y="167146"/>
                  </a:cubicBezTo>
                  <a:cubicBezTo>
                    <a:pt x="230856" y="167024"/>
                    <a:pt x="230765" y="166903"/>
                    <a:pt x="230613" y="166903"/>
                  </a:cubicBezTo>
                  <a:lnTo>
                    <a:pt x="230218" y="166903"/>
                  </a:lnTo>
                  <a:cubicBezTo>
                    <a:pt x="230157" y="166903"/>
                    <a:pt x="230066" y="166963"/>
                    <a:pt x="230036" y="167024"/>
                  </a:cubicBezTo>
                  <a:cubicBezTo>
                    <a:pt x="230005" y="167146"/>
                    <a:pt x="230096" y="167298"/>
                    <a:pt x="230218" y="167298"/>
                  </a:cubicBezTo>
                  <a:close/>
                  <a:moveTo>
                    <a:pt x="229063" y="167298"/>
                  </a:moveTo>
                  <a:cubicBezTo>
                    <a:pt x="229124" y="167298"/>
                    <a:pt x="229215" y="167237"/>
                    <a:pt x="229245" y="167146"/>
                  </a:cubicBezTo>
                  <a:cubicBezTo>
                    <a:pt x="229276" y="167024"/>
                    <a:pt x="229185" y="166903"/>
                    <a:pt x="229063" y="166903"/>
                  </a:cubicBezTo>
                  <a:lnTo>
                    <a:pt x="228668" y="166903"/>
                  </a:lnTo>
                  <a:cubicBezTo>
                    <a:pt x="228577" y="166903"/>
                    <a:pt x="228485" y="166963"/>
                    <a:pt x="228455" y="167024"/>
                  </a:cubicBezTo>
                  <a:cubicBezTo>
                    <a:pt x="228425" y="167146"/>
                    <a:pt x="228516" y="167298"/>
                    <a:pt x="228668" y="167298"/>
                  </a:cubicBezTo>
                  <a:close/>
                  <a:moveTo>
                    <a:pt x="227482" y="167298"/>
                  </a:moveTo>
                  <a:cubicBezTo>
                    <a:pt x="227574" y="167298"/>
                    <a:pt x="227634" y="167237"/>
                    <a:pt x="227665" y="167146"/>
                  </a:cubicBezTo>
                  <a:cubicBezTo>
                    <a:pt x="227695" y="167024"/>
                    <a:pt x="227604" y="166903"/>
                    <a:pt x="227482" y="166903"/>
                  </a:cubicBezTo>
                  <a:lnTo>
                    <a:pt x="227087" y="166903"/>
                  </a:lnTo>
                  <a:cubicBezTo>
                    <a:pt x="226996" y="166903"/>
                    <a:pt x="226935" y="166963"/>
                    <a:pt x="226905" y="167024"/>
                  </a:cubicBezTo>
                  <a:cubicBezTo>
                    <a:pt x="226844" y="167146"/>
                    <a:pt x="226966" y="167298"/>
                    <a:pt x="227087" y="167298"/>
                  </a:cubicBezTo>
                  <a:close/>
                  <a:moveTo>
                    <a:pt x="225902" y="167298"/>
                  </a:moveTo>
                  <a:cubicBezTo>
                    <a:pt x="225993" y="167298"/>
                    <a:pt x="226054" y="167237"/>
                    <a:pt x="226084" y="167146"/>
                  </a:cubicBezTo>
                  <a:cubicBezTo>
                    <a:pt x="226145" y="167024"/>
                    <a:pt x="226023" y="166903"/>
                    <a:pt x="225902" y="166903"/>
                  </a:cubicBezTo>
                  <a:lnTo>
                    <a:pt x="225507" y="166903"/>
                  </a:lnTo>
                  <a:cubicBezTo>
                    <a:pt x="225416" y="166903"/>
                    <a:pt x="225355" y="166963"/>
                    <a:pt x="225324" y="167024"/>
                  </a:cubicBezTo>
                  <a:cubicBezTo>
                    <a:pt x="225294" y="167146"/>
                    <a:pt x="225385" y="167298"/>
                    <a:pt x="225507" y="167298"/>
                  </a:cubicBezTo>
                  <a:close/>
                  <a:moveTo>
                    <a:pt x="224321" y="167298"/>
                  </a:moveTo>
                  <a:cubicBezTo>
                    <a:pt x="224412" y="167298"/>
                    <a:pt x="224504" y="167237"/>
                    <a:pt x="224504" y="167146"/>
                  </a:cubicBezTo>
                  <a:cubicBezTo>
                    <a:pt x="224564" y="167024"/>
                    <a:pt x="224473" y="166903"/>
                    <a:pt x="224321" y="166903"/>
                  </a:cubicBezTo>
                  <a:lnTo>
                    <a:pt x="223926" y="166903"/>
                  </a:lnTo>
                  <a:cubicBezTo>
                    <a:pt x="223865" y="166903"/>
                    <a:pt x="223774" y="166963"/>
                    <a:pt x="223744" y="167024"/>
                  </a:cubicBezTo>
                  <a:cubicBezTo>
                    <a:pt x="223713" y="167146"/>
                    <a:pt x="223805" y="167298"/>
                    <a:pt x="223926" y="167298"/>
                  </a:cubicBezTo>
                  <a:close/>
                  <a:moveTo>
                    <a:pt x="222771" y="167298"/>
                  </a:moveTo>
                  <a:cubicBezTo>
                    <a:pt x="222832" y="167298"/>
                    <a:pt x="222923" y="167237"/>
                    <a:pt x="222953" y="167146"/>
                  </a:cubicBezTo>
                  <a:cubicBezTo>
                    <a:pt x="222984" y="167024"/>
                    <a:pt x="222893" y="166903"/>
                    <a:pt x="222771" y="166903"/>
                  </a:cubicBezTo>
                  <a:lnTo>
                    <a:pt x="222376" y="166903"/>
                  </a:lnTo>
                  <a:cubicBezTo>
                    <a:pt x="222285" y="166903"/>
                    <a:pt x="222194" y="166963"/>
                    <a:pt x="222163" y="167024"/>
                  </a:cubicBezTo>
                  <a:cubicBezTo>
                    <a:pt x="222133" y="167146"/>
                    <a:pt x="222224" y="167298"/>
                    <a:pt x="222376" y="167298"/>
                  </a:cubicBezTo>
                  <a:close/>
                  <a:moveTo>
                    <a:pt x="221191" y="167298"/>
                  </a:moveTo>
                  <a:cubicBezTo>
                    <a:pt x="221282" y="167298"/>
                    <a:pt x="221343" y="167237"/>
                    <a:pt x="221373" y="167146"/>
                  </a:cubicBezTo>
                  <a:cubicBezTo>
                    <a:pt x="221403" y="167024"/>
                    <a:pt x="221312" y="166903"/>
                    <a:pt x="221191" y="166903"/>
                  </a:cubicBezTo>
                  <a:lnTo>
                    <a:pt x="220795" y="166903"/>
                  </a:lnTo>
                  <a:cubicBezTo>
                    <a:pt x="220704" y="166903"/>
                    <a:pt x="220643" y="166963"/>
                    <a:pt x="220613" y="167024"/>
                  </a:cubicBezTo>
                  <a:cubicBezTo>
                    <a:pt x="220552" y="167146"/>
                    <a:pt x="220643" y="167298"/>
                    <a:pt x="220795" y="167298"/>
                  </a:cubicBezTo>
                  <a:close/>
                  <a:moveTo>
                    <a:pt x="219610" y="167298"/>
                  </a:moveTo>
                  <a:cubicBezTo>
                    <a:pt x="219701" y="167298"/>
                    <a:pt x="219762" y="167237"/>
                    <a:pt x="219792" y="167146"/>
                  </a:cubicBezTo>
                  <a:cubicBezTo>
                    <a:pt x="219823" y="167024"/>
                    <a:pt x="219732" y="166903"/>
                    <a:pt x="219610" y="166903"/>
                  </a:cubicBezTo>
                  <a:lnTo>
                    <a:pt x="219215" y="166903"/>
                  </a:lnTo>
                  <a:cubicBezTo>
                    <a:pt x="219124" y="166903"/>
                    <a:pt x="219063" y="166963"/>
                    <a:pt x="219032" y="167024"/>
                  </a:cubicBezTo>
                  <a:cubicBezTo>
                    <a:pt x="219002" y="167146"/>
                    <a:pt x="219093" y="167298"/>
                    <a:pt x="219215" y="167298"/>
                  </a:cubicBezTo>
                  <a:close/>
                  <a:moveTo>
                    <a:pt x="218029" y="167298"/>
                  </a:moveTo>
                  <a:cubicBezTo>
                    <a:pt x="218121" y="167298"/>
                    <a:pt x="218212" y="167237"/>
                    <a:pt x="218212" y="167146"/>
                  </a:cubicBezTo>
                  <a:cubicBezTo>
                    <a:pt x="218273" y="167024"/>
                    <a:pt x="218181" y="166903"/>
                    <a:pt x="218029" y="166903"/>
                  </a:cubicBezTo>
                  <a:lnTo>
                    <a:pt x="217634" y="166903"/>
                  </a:lnTo>
                  <a:cubicBezTo>
                    <a:pt x="217543" y="166903"/>
                    <a:pt x="217482" y="166963"/>
                    <a:pt x="217452" y="167024"/>
                  </a:cubicBezTo>
                  <a:cubicBezTo>
                    <a:pt x="217421" y="167146"/>
                    <a:pt x="217513" y="167298"/>
                    <a:pt x="217634" y="167298"/>
                  </a:cubicBezTo>
                  <a:close/>
                  <a:moveTo>
                    <a:pt x="216449" y="167298"/>
                  </a:moveTo>
                  <a:cubicBezTo>
                    <a:pt x="216540" y="167298"/>
                    <a:pt x="216631" y="167237"/>
                    <a:pt x="216662" y="167146"/>
                  </a:cubicBezTo>
                  <a:cubicBezTo>
                    <a:pt x="216692" y="167024"/>
                    <a:pt x="216601" y="166903"/>
                    <a:pt x="216449" y="166903"/>
                  </a:cubicBezTo>
                  <a:lnTo>
                    <a:pt x="216084" y="166903"/>
                  </a:lnTo>
                  <a:cubicBezTo>
                    <a:pt x="215993" y="166903"/>
                    <a:pt x="215902" y="166963"/>
                    <a:pt x="215871" y="167024"/>
                  </a:cubicBezTo>
                  <a:cubicBezTo>
                    <a:pt x="215841" y="167146"/>
                    <a:pt x="215932" y="167298"/>
                    <a:pt x="216084" y="167298"/>
                  </a:cubicBezTo>
                  <a:close/>
                  <a:moveTo>
                    <a:pt x="214899" y="167298"/>
                  </a:moveTo>
                  <a:cubicBezTo>
                    <a:pt x="214990" y="167298"/>
                    <a:pt x="215051" y="167237"/>
                    <a:pt x="215081" y="167146"/>
                  </a:cubicBezTo>
                  <a:cubicBezTo>
                    <a:pt x="215111" y="167024"/>
                    <a:pt x="215020" y="166903"/>
                    <a:pt x="214899" y="166903"/>
                  </a:cubicBezTo>
                  <a:lnTo>
                    <a:pt x="214503" y="166903"/>
                  </a:lnTo>
                  <a:cubicBezTo>
                    <a:pt x="214412" y="166903"/>
                    <a:pt x="214321" y="166963"/>
                    <a:pt x="214321" y="167024"/>
                  </a:cubicBezTo>
                  <a:cubicBezTo>
                    <a:pt x="214260" y="167146"/>
                    <a:pt x="214351" y="167298"/>
                    <a:pt x="214503" y="167298"/>
                  </a:cubicBezTo>
                  <a:close/>
                  <a:moveTo>
                    <a:pt x="213318" y="167298"/>
                  </a:moveTo>
                  <a:cubicBezTo>
                    <a:pt x="213409" y="167298"/>
                    <a:pt x="213470" y="167237"/>
                    <a:pt x="213500" y="167146"/>
                  </a:cubicBezTo>
                  <a:cubicBezTo>
                    <a:pt x="213531" y="167024"/>
                    <a:pt x="213440" y="166903"/>
                    <a:pt x="213318" y="166903"/>
                  </a:cubicBezTo>
                  <a:lnTo>
                    <a:pt x="212923" y="166903"/>
                  </a:lnTo>
                  <a:cubicBezTo>
                    <a:pt x="212832" y="166903"/>
                    <a:pt x="212771" y="166963"/>
                    <a:pt x="212741" y="167024"/>
                  </a:cubicBezTo>
                  <a:cubicBezTo>
                    <a:pt x="212710" y="167146"/>
                    <a:pt x="212801" y="167298"/>
                    <a:pt x="212923" y="167298"/>
                  </a:cubicBezTo>
                  <a:close/>
                  <a:moveTo>
                    <a:pt x="211737" y="167298"/>
                  </a:moveTo>
                  <a:cubicBezTo>
                    <a:pt x="211829" y="167298"/>
                    <a:pt x="211920" y="167237"/>
                    <a:pt x="211920" y="167146"/>
                  </a:cubicBezTo>
                  <a:cubicBezTo>
                    <a:pt x="211981" y="167024"/>
                    <a:pt x="211889" y="166903"/>
                    <a:pt x="211737" y="166903"/>
                  </a:cubicBezTo>
                  <a:lnTo>
                    <a:pt x="211342" y="166903"/>
                  </a:lnTo>
                  <a:cubicBezTo>
                    <a:pt x="211251" y="166903"/>
                    <a:pt x="211190" y="166963"/>
                    <a:pt x="211160" y="167024"/>
                  </a:cubicBezTo>
                  <a:cubicBezTo>
                    <a:pt x="211130" y="167146"/>
                    <a:pt x="211221" y="167298"/>
                    <a:pt x="211342" y="167298"/>
                  </a:cubicBezTo>
                  <a:close/>
                  <a:moveTo>
                    <a:pt x="210157" y="167298"/>
                  </a:moveTo>
                  <a:cubicBezTo>
                    <a:pt x="210248" y="167298"/>
                    <a:pt x="210339" y="167237"/>
                    <a:pt x="210370" y="167146"/>
                  </a:cubicBezTo>
                  <a:cubicBezTo>
                    <a:pt x="210400" y="167024"/>
                    <a:pt x="210309" y="166903"/>
                    <a:pt x="210157" y="166903"/>
                  </a:cubicBezTo>
                  <a:lnTo>
                    <a:pt x="209792" y="166903"/>
                  </a:lnTo>
                  <a:cubicBezTo>
                    <a:pt x="209701" y="166903"/>
                    <a:pt x="209610" y="166963"/>
                    <a:pt x="209579" y="167024"/>
                  </a:cubicBezTo>
                  <a:cubicBezTo>
                    <a:pt x="209549" y="167146"/>
                    <a:pt x="209640" y="167298"/>
                    <a:pt x="209792" y="167298"/>
                  </a:cubicBezTo>
                  <a:close/>
                  <a:moveTo>
                    <a:pt x="208607" y="167298"/>
                  </a:moveTo>
                  <a:cubicBezTo>
                    <a:pt x="208698" y="167298"/>
                    <a:pt x="208759" y="167237"/>
                    <a:pt x="208789" y="167146"/>
                  </a:cubicBezTo>
                  <a:cubicBezTo>
                    <a:pt x="208819" y="167024"/>
                    <a:pt x="208728" y="166903"/>
                    <a:pt x="208607" y="166903"/>
                  </a:cubicBezTo>
                  <a:lnTo>
                    <a:pt x="208212" y="166903"/>
                  </a:lnTo>
                  <a:cubicBezTo>
                    <a:pt x="208120" y="166903"/>
                    <a:pt x="208029" y="166963"/>
                    <a:pt x="208029" y="167024"/>
                  </a:cubicBezTo>
                  <a:cubicBezTo>
                    <a:pt x="207968" y="167146"/>
                    <a:pt x="208060" y="167298"/>
                    <a:pt x="208212" y="167298"/>
                  </a:cubicBezTo>
                  <a:close/>
                  <a:moveTo>
                    <a:pt x="207026" y="167298"/>
                  </a:moveTo>
                  <a:cubicBezTo>
                    <a:pt x="207117" y="167298"/>
                    <a:pt x="207178" y="167237"/>
                    <a:pt x="207209" y="167146"/>
                  </a:cubicBezTo>
                  <a:cubicBezTo>
                    <a:pt x="207239" y="167024"/>
                    <a:pt x="207148" y="166903"/>
                    <a:pt x="207026" y="166903"/>
                  </a:cubicBezTo>
                  <a:lnTo>
                    <a:pt x="206631" y="166903"/>
                  </a:lnTo>
                  <a:cubicBezTo>
                    <a:pt x="206540" y="166903"/>
                    <a:pt x="206479" y="166963"/>
                    <a:pt x="206449" y="167024"/>
                  </a:cubicBezTo>
                  <a:cubicBezTo>
                    <a:pt x="206418" y="167146"/>
                    <a:pt x="206509" y="167298"/>
                    <a:pt x="206631" y="167298"/>
                  </a:cubicBezTo>
                  <a:close/>
                  <a:moveTo>
                    <a:pt x="205446" y="167298"/>
                  </a:moveTo>
                  <a:cubicBezTo>
                    <a:pt x="205537" y="167298"/>
                    <a:pt x="205598" y="167237"/>
                    <a:pt x="205628" y="167146"/>
                  </a:cubicBezTo>
                  <a:cubicBezTo>
                    <a:pt x="205689" y="167024"/>
                    <a:pt x="205598" y="166903"/>
                    <a:pt x="205446" y="166903"/>
                  </a:cubicBezTo>
                  <a:lnTo>
                    <a:pt x="205050" y="166903"/>
                  </a:lnTo>
                  <a:cubicBezTo>
                    <a:pt x="204959" y="166903"/>
                    <a:pt x="204898" y="166963"/>
                    <a:pt x="204868" y="167024"/>
                  </a:cubicBezTo>
                  <a:cubicBezTo>
                    <a:pt x="204838" y="167146"/>
                    <a:pt x="204929" y="167298"/>
                    <a:pt x="205050" y="167298"/>
                  </a:cubicBezTo>
                  <a:close/>
                  <a:moveTo>
                    <a:pt x="203865" y="167298"/>
                  </a:moveTo>
                  <a:cubicBezTo>
                    <a:pt x="203956" y="167298"/>
                    <a:pt x="204047" y="167237"/>
                    <a:pt x="204078" y="167146"/>
                  </a:cubicBezTo>
                  <a:cubicBezTo>
                    <a:pt x="204108" y="167024"/>
                    <a:pt x="204017" y="166903"/>
                    <a:pt x="203865" y="166903"/>
                  </a:cubicBezTo>
                  <a:lnTo>
                    <a:pt x="203470" y="166903"/>
                  </a:lnTo>
                  <a:cubicBezTo>
                    <a:pt x="203409" y="166903"/>
                    <a:pt x="203318" y="166963"/>
                    <a:pt x="203287" y="167024"/>
                  </a:cubicBezTo>
                  <a:cubicBezTo>
                    <a:pt x="203257" y="167146"/>
                    <a:pt x="203348" y="167298"/>
                    <a:pt x="203470" y="167298"/>
                  </a:cubicBezTo>
                  <a:close/>
                  <a:moveTo>
                    <a:pt x="202315" y="167298"/>
                  </a:moveTo>
                  <a:cubicBezTo>
                    <a:pt x="202376" y="167298"/>
                    <a:pt x="202467" y="167237"/>
                    <a:pt x="202497" y="167146"/>
                  </a:cubicBezTo>
                  <a:cubicBezTo>
                    <a:pt x="202528" y="167024"/>
                    <a:pt x="202436" y="166903"/>
                    <a:pt x="202315" y="166903"/>
                  </a:cubicBezTo>
                  <a:lnTo>
                    <a:pt x="201920" y="166903"/>
                  </a:lnTo>
                  <a:cubicBezTo>
                    <a:pt x="201828" y="166903"/>
                    <a:pt x="201737" y="166963"/>
                    <a:pt x="201737" y="167024"/>
                  </a:cubicBezTo>
                  <a:cubicBezTo>
                    <a:pt x="201676" y="167146"/>
                    <a:pt x="201768" y="167298"/>
                    <a:pt x="201920" y="167298"/>
                  </a:cubicBezTo>
                  <a:close/>
                  <a:moveTo>
                    <a:pt x="200734" y="167298"/>
                  </a:moveTo>
                  <a:cubicBezTo>
                    <a:pt x="200825" y="167298"/>
                    <a:pt x="200886" y="167237"/>
                    <a:pt x="200917" y="167146"/>
                  </a:cubicBezTo>
                  <a:cubicBezTo>
                    <a:pt x="200947" y="167024"/>
                    <a:pt x="200856" y="166903"/>
                    <a:pt x="200734" y="166903"/>
                  </a:cubicBezTo>
                  <a:lnTo>
                    <a:pt x="200339" y="166903"/>
                  </a:lnTo>
                  <a:cubicBezTo>
                    <a:pt x="200248" y="166903"/>
                    <a:pt x="200187" y="166963"/>
                    <a:pt x="200157" y="167024"/>
                  </a:cubicBezTo>
                  <a:cubicBezTo>
                    <a:pt x="200096" y="167146"/>
                    <a:pt x="200217" y="167298"/>
                    <a:pt x="200339" y="167298"/>
                  </a:cubicBezTo>
                  <a:close/>
                  <a:moveTo>
                    <a:pt x="199154" y="167298"/>
                  </a:moveTo>
                  <a:cubicBezTo>
                    <a:pt x="199245" y="167298"/>
                    <a:pt x="199306" y="167237"/>
                    <a:pt x="199336" y="167146"/>
                  </a:cubicBezTo>
                  <a:cubicBezTo>
                    <a:pt x="199397" y="167024"/>
                    <a:pt x="199306" y="166903"/>
                    <a:pt x="199154" y="166903"/>
                  </a:cubicBezTo>
                  <a:lnTo>
                    <a:pt x="198758" y="166903"/>
                  </a:lnTo>
                  <a:cubicBezTo>
                    <a:pt x="198667" y="166903"/>
                    <a:pt x="198607" y="166963"/>
                    <a:pt x="198576" y="167024"/>
                  </a:cubicBezTo>
                  <a:cubicBezTo>
                    <a:pt x="198546" y="167146"/>
                    <a:pt x="198637" y="167298"/>
                    <a:pt x="198758" y="167298"/>
                  </a:cubicBezTo>
                  <a:close/>
                  <a:moveTo>
                    <a:pt x="197573" y="167298"/>
                  </a:moveTo>
                  <a:cubicBezTo>
                    <a:pt x="197664" y="167298"/>
                    <a:pt x="197755" y="167237"/>
                    <a:pt x="197786" y="167146"/>
                  </a:cubicBezTo>
                  <a:cubicBezTo>
                    <a:pt x="197816" y="167024"/>
                    <a:pt x="197725" y="166903"/>
                    <a:pt x="197573" y="166903"/>
                  </a:cubicBezTo>
                  <a:lnTo>
                    <a:pt x="197178" y="166903"/>
                  </a:lnTo>
                  <a:cubicBezTo>
                    <a:pt x="197117" y="166903"/>
                    <a:pt x="197026" y="166963"/>
                    <a:pt x="196996" y="167024"/>
                  </a:cubicBezTo>
                  <a:cubicBezTo>
                    <a:pt x="196965" y="167146"/>
                    <a:pt x="197056" y="167298"/>
                    <a:pt x="197178" y="167298"/>
                  </a:cubicBezTo>
                  <a:close/>
                  <a:moveTo>
                    <a:pt x="196023" y="167298"/>
                  </a:moveTo>
                  <a:cubicBezTo>
                    <a:pt x="196084" y="167298"/>
                    <a:pt x="196175" y="167237"/>
                    <a:pt x="196205" y="167146"/>
                  </a:cubicBezTo>
                  <a:cubicBezTo>
                    <a:pt x="196236" y="167024"/>
                    <a:pt x="196144" y="166903"/>
                    <a:pt x="196023" y="166903"/>
                  </a:cubicBezTo>
                  <a:lnTo>
                    <a:pt x="195628" y="166903"/>
                  </a:lnTo>
                  <a:cubicBezTo>
                    <a:pt x="195537" y="166903"/>
                    <a:pt x="195445" y="166963"/>
                    <a:pt x="195445" y="167024"/>
                  </a:cubicBezTo>
                  <a:cubicBezTo>
                    <a:pt x="195385" y="167146"/>
                    <a:pt x="195476" y="167298"/>
                    <a:pt x="195628" y="167298"/>
                  </a:cubicBezTo>
                  <a:close/>
                  <a:moveTo>
                    <a:pt x="194442" y="167298"/>
                  </a:moveTo>
                  <a:cubicBezTo>
                    <a:pt x="194533" y="167298"/>
                    <a:pt x="194594" y="167237"/>
                    <a:pt x="194625" y="167146"/>
                  </a:cubicBezTo>
                  <a:cubicBezTo>
                    <a:pt x="194655" y="167024"/>
                    <a:pt x="194564" y="166903"/>
                    <a:pt x="194442" y="166903"/>
                  </a:cubicBezTo>
                  <a:lnTo>
                    <a:pt x="194047" y="166903"/>
                  </a:lnTo>
                  <a:cubicBezTo>
                    <a:pt x="193956" y="166903"/>
                    <a:pt x="193895" y="166963"/>
                    <a:pt x="193865" y="167024"/>
                  </a:cubicBezTo>
                  <a:cubicBezTo>
                    <a:pt x="193804" y="167146"/>
                    <a:pt x="193926" y="167298"/>
                    <a:pt x="194047" y="167298"/>
                  </a:cubicBezTo>
                  <a:close/>
                  <a:moveTo>
                    <a:pt x="192862" y="167298"/>
                  </a:moveTo>
                  <a:cubicBezTo>
                    <a:pt x="192953" y="167298"/>
                    <a:pt x="193014" y="167237"/>
                    <a:pt x="193044" y="167146"/>
                  </a:cubicBezTo>
                  <a:cubicBezTo>
                    <a:pt x="193105" y="167024"/>
                    <a:pt x="192983" y="166903"/>
                    <a:pt x="192862" y="166903"/>
                  </a:cubicBezTo>
                  <a:lnTo>
                    <a:pt x="192467" y="166903"/>
                  </a:lnTo>
                  <a:cubicBezTo>
                    <a:pt x="192375" y="166903"/>
                    <a:pt x="192315" y="166963"/>
                    <a:pt x="192284" y="167024"/>
                  </a:cubicBezTo>
                  <a:cubicBezTo>
                    <a:pt x="192254" y="167146"/>
                    <a:pt x="192345" y="167298"/>
                    <a:pt x="192467" y="167298"/>
                  </a:cubicBezTo>
                  <a:close/>
                  <a:moveTo>
                    <a:pt x="191281" y="167298"/>
                  </a:moveTo>
                  <a:cubicBezTo>
                    <a:pt x="191372" y="167298"/>
                    <a:pt x="191464" y="167237"/>
                    <a:pt x="191464" y="167146"/>
                  </a:cubicBezTo>
                  <a:cubicBezTo>
                    <a:pt x="191524" y="167024"/>
                    <a:pt x="191433" y="166903"/>
                    <a:pt x="191281" y="166903"/>
                  </a:cubicBezTo>
                  <a:lnTo>
                    <a:pt x="190886" y="166903"/>
                  </a:lnTo>
                  <a:cubicBezTo>
                    <a:pt x="190825" y="166903"/>
                    <a:pt x="190734" y="166963"/>
                    <a:pt x="190704" y="167024"/>
                  </a:cubicBezTo>
                  <a:cubicBezTo>
                    <a:pt x="190673" y="167146"/>
                    <a:pt x="190764" y="167298"/>
                    <a:pt x="190886" y="167298"/>
                  </a:cubicBezTo>
                  <a:close/>
                  <a:moveTo>
                    <a:pt x="189731" y="167298"/>
                  </a:moveTo>
                  <a:cubicBezTo>
                    <a:pt x="189792" y="167298"/>
                    <a:pt x="189883" y="167237"/>
                    <a:pt x="189913" y="167146"/>
                  </a:cubicBezTo>
                  <a:cubicBezTo>
                    <a:pt x="189944" y="167024"/>
                    <a:pt x="189853" y="166903"/>
                    <a:pt x="189731" y="166903"/>
                  </a:cubicBezTo>
                  <a:lnTo>
                    <a:pt x="189336" y="166903"/>
                  </a:lnTo>
                  <a:cubicBezTo>
                    <a:pt x="189245" y="166903"/>
                    <a:pt x="189153" y="166963"/>
                    <a:pt x="189123" y="167024"/>
                  </a:cubicBezTo>
                  <a:cubicBezTo>
                    <a:pt x="189093" y="167146"/>
                    <a:pt x="189184" y="167298"/>
                    <a:pt x="189336" y="167298"/>
                  </a:cubicBezTo>
                  <a:close/>
                  <a:moveTo>
                    <a:pt x="188150" y="167298"/>
                  </a:moveTo>
                  <a:cubicBezTo>
                    <a:pt x="188242" y="167298"/>
                    <a:pt x="188302" y="167237"/>
                    <a:pt x="188333" y="167146"/>
                  </a:cubicBezTo>
                  <a:cubicBezTo>
                    <a:pt x="188363" y="167024"/>
                    <a:pt x="188272" y="166903"/>
                    <a:pt x="188150" y="166903"/>
                  </a:cubicBezTo>
                  <a:lnTo>
                    <a:pt x="187755" y="166903"/>
                  </a:lnTo>
                  <a:cubicBezTo>
                    <a:pt x="187664" y="166903"/>
                    <a:pt x="187603" y="166963"/>
                    <a:pt x="187573" y="167024"/>
                  </a:cubicBezTo>
                  <a:cubicBezTo>
                    <a:pt x="187512" y="167146"/>
                    <a:pt x="187634" y="167298"/>
                    <a:pt x="187755" y="167298"/>
                  </a:cubicBezTo>
                  <a:close/>
                  <a:moveTo>
                    <a:pt x="186570" y="167298"/>
                  </a:moveTo>
                  <a:cubicBezTo>
                    <a:pt x="186661" y="167298"/>
                    <a:pt x="186722" y="167237"/>
                    <a:pt x="186752" y="167146"/>
                  </a:cubicBezTo>
                  <a:cubicBezTo>
                    <a:pt x="186813" y="167024"/>
                    <a:pt x="186691" y="166903"/>
                    <a:pt x="186570" y="166903"/>
                  </a:cubicBezTo>
                  <a:lnTo>
                    <a:pt x="186175" y="166903"/>
                  </a:lnTo>
                  <a:cubicBezTo>
                    <a:pt x="186083" y="166903"/>
                    <a:pt x="186023" y="166963"/>
                    <a:pt x="185992" y="167024"/>
                  </a:cubicBezTo>
                  <a:cubicBezTo>
                    <a:pt x="185962" y="167146"/>
                    <a:pt x="186053" y="167298"/>
                    <a:pt x="186175" y="167298"/>
                  </a:cubicBezTo>
                  <a:close/>
                  <a:moveTo>
                    <a:pt x="184989" y="167298"/>
                  </a:moveTo>
                  <a:cubicBezTo>
                    <a:pt x="185080" y="167298"/>
                    <a:pt x="185172" y="167237"/>
                    <a:pt x="185172" y="167146"/>
                  </a:cubicBezTo>
                  <a:cubicBezTo>
                    <a:pt x="185232" y="167024"/>
                    <a:pt x="185141" y="166903"/>
                    <a:pt x="184989" y="166903"/>
                  </a:cubicBezTo>
                  <a:lnTo>
                    <a:pt x="184594" y="166903"/>
                  </a:lnTo>
                  <a:cubicBezTo>
                    <a:pt x="184533" y="166903"/>
                    <a:pt x="184442" y="166963"/>
                    <a:pt x="184412" y="167024"/>
                  </a:cubicBezTo>
                  <a:cubicBezTo>
                    <a:pt x="184381" y="167146"/>
                    <a:pt x="184473" y="167298"/>
                    <a:pt x="184594" y="167298"/>
                  </a:cubicBezTo>
                  <a:close/>
                  <a:moveTo>
                    <a:pt x="183439" y="167298"/>
                  </a:moveTo>
                  <a:cubicBezTo>
                    <a:pt x="183500" y="167298"/>
                    <a:pt x="183591" y="167237"/>
                    <a:pt x="183621" y="167146"/>
                  </a:cubicBezTo>
                  <a:cubicBezTo>
                    <a:pt x="183652" y="167024"/>
                    <a:pt x="183561" y="166903"/>
                    <a:pt x="183439" y="166903"/>
                  </a:cubicBezTo>
                  <a:lnTo>
                    <a:pt x="183044" y="166903"/>
                  </a:lnTo>
                  <a:cubicBezTo>
                    <a:pt x="182953" y="166903"/>
                    <a:pt x="182862" y="166963"/>
                    <a:pt x="182831" y="167024"/>
                  </a:cubicBezTo>
                  <a:cubicBezTo>
                    <a:pt x="182801" y="167146"/>
                    <a:pt x="182892" y="167298"/>
                    <a:pt x="183044" y="167298"/>
                  </a:cubicBezTo>
                  <a:close/>
                  <a:moveTo>
                    <a:pt x="181858" y="167298"/>
                  </a:moveTo>
                  <a:cubicBezTo>
                    <a:pt x="181950" y="167298"/>
                    <a:pt x="182010" y="167237"/>
                    <a:pt x="182041" y="167146"/>
                  </a:cubicBezTo>
                  <a:cubicBezTo>
                    <a:pt x="182071" y="167024"/>
                    <a:pt x="181980" y="166903"/>
                    <a:pt x="181858" y="166903"/>
                  </a:cubicBezTo>
                  <a:lnTo>
                    <a:pt x="181463" y="166903"/>
                  </a:lnTo>
                  <a:cubicBezTo>
                    <a:pt x="181372" y="166903"/>
                    <a:pt x="181311" y="166963"/>
                    <a:pt x="181281" y="167024"/>
                  </a:cubicBezTo>
                  <a:cubicBezTo>
                    <a:pt x="181220" y="167146"/>
                    <a:pt x="181311" y="167298"/>
                    <a:pt x="181463" y="167298"/>
                  </a:cubicBezTo>
                  <a:close/>
                  <a:moveTo>
                    <a:pt x="180278" y="167298"/>
                  </a:moveTo>
                  <a:cubicBezTo>
                    <a:pt x="180369" y="167298"/>
                    <a:pt x="180430" y="167237"/>
                    <a:pt x="180460" y="167146"/>
                  </a:cubicBezTo>
                  <a:cubicBezTo>
                    <a:pt x="180491" y="167024"/>
                    <a:pt x="180399" y="166903"/>
                    <a:pt x="180278" y="166903"/>
                  </a:cubicBezTo>
                  <a:lnTo>
                    <a:pt x="179883" y="166903"/>
                  </a:lnTo>
                  <a:cubicBezTo>
                    <a:pt x="179792" y="166903"/>
                    <a:pt x="179731" y="166963"/>
                    <a:pt x="179700" y="167024"/>
                  </a:cubicBezTo>
                  <a:cubicBezTo>
                    <a:pt x="179670" y="167146"/>
                    <a:pt x="179761" y="167298"/>
                    <a:pt x="179883" y="167298"/>
                  </a:cubicBezTo>
                  <a:close/>
                  <a:moveTo>
                    <a:pt x="178697" y="167298"/>
                  </a:moveTo>
                  <a:cubicBezTo>
                    <a:pt x="178789" y="167298"/>
                    <a:pt x="178880" y="167237"/>
                    <a:pt x="178880" y="167146"/>
                  </a:cubicBezTo>
                  <a:cubicBezTo>
                    <a:pt x="178941" y="167024"/>
                    <a:pt x="178849" y="166903"/>
                    <a:pt x="178697" y="166903"/>
                  </a:cubicBezTo>
                  <a:lnTo>
                    <a:pt x="178302" y="166903"/>
                  </a:lnTo>
                  <a:cubicBezTo>
                    <a:pt x="178211" y="166903"/>
                    <a:pt x="178150" y="166963"/>
                    <a:pt x="178120" y="167024"/>
                  </a:cubicBezTo>
                  <a:cubicBezTo>
                    <a:pt x="178089" y="167146"/>
                    <a:pt x="178181" y="167298"/>
                    <a:pt x="178302" y="167298"/>
                  </a:cubicBezTo>
                  <a:close/>
                  <a:moveTo>
                    <a:pt x="177117" y="167298"/>
                  </a:moveTo>
                  <a:cubicBezTo>
                    <a:pt x="177208" y="167298"/>
                    <a:pt x="177299" y="167237"/>
                    <a:pt x="177330" y="167146"/>
                  </a:cubicBezTo>
                  <a:cubicBezTo>
                    <a:pt x="177360" y="167024"/>
                    <a:pt x="177269" y="166903"/>
                    <a:pt x="177117" y="166903"/>
                  </a:cubicBezTo>
                  <a:lnTo>
                    <a:pt x="176752" y="166903"/>
                  </a:lnTo>
                  <a:cubicBezTo>
                    <a:pt x="176661" y="166903"/>
                    <a:pt x="176570" y="166963"/>
                    <a:pt x="176539" y="167024"/>
                  </a:cubicBezTo>
                  <a:cubicBezTo>
                    <a:pt x="176509" y="167146"/>
                    <a:pt x="176600" y="167298"/>
                    <a:pt x="176752" y="167298"/>
                  </a:cubicBezTo>
                  <a:close/>
                  <a:moveTo>
                    <a:pt x="175567" y="167298"/>
                  </a:moveTo>
                  <a:cubicBezTo>
                    <a:pt x="175658" y="167298"/>
                    <a:pt x="175719" y="167237"/>
                    <a:pt x="175749" y="167146"/>
                  </a:cubicBezTo>
                  <a:cubicBezTo>
                    <a:pt x="175779" y="167024"/>
                    <a:pt x="175688" y="166903"/>
                    <a:pt x="175567" y="166903"/>
                  </a:cubicBezTo>
                  <a:lnTo>
                    <a:pt x="175171" y="166903"/>
                  </a:lnTo>
                  <a:cubicBezTo>
                    <a:pt x="175080" y="166903"/>
                    <a:pt x="174989" y="166963"/>
                    <a:pt x="174989" y="167024"/>
                  </a:cubicBezTo>
                  <a:cubicBezTo>
                    <a:pt x="174928" y="167146"/>
                    <a:pt x="175019" y="167298"/>
                    <a:pt x="175171" y="167298"/>
                  </a:cubicBezTo>
                  <a:close/>
                  <a:moveTo>
                    <a:pt x="173986" y="167298"/>
                  </a:moveTo>
                  <a:cubicBezTo>
                    <a:pt x="174077" y="167298"/>
                    <a:pt x="174138" y="167237"/>
                    <a:pt x="174168" y="167146"/>
                  </a:cubicBezTo>
                  <a:cubicBezTo>
                    <a:pt x="174199" y="167024"/>
                    <a:pt x="174108" y="166903"/>
                    <a:pt x="173986" y="166903"/>
                  </a:cubicBezTo>
                  <a:lnTo>
                    <a:pt x="173591" y="166903"/>
                  </a:lnTo>
                  <a:cubicBezTo>
                    <a:pt x="173500" y="166903"/>
                    <a:pt x="173439" y="166963"/>
                    <a:pt x="173408" y="167024"/>
                  </a:cubicBezTo>
                  <a:cubicBezTo>
                    <a:pt x="173378" y="167146"/>
                    <a:pt x="173469" y="167298"/>
                    <a:pt x="173591" y="167298"/>
                  </a:cubicBezTo>
                  <a:close/>
                  <a:moveTo>
                    <a:pt x="172405" y="167298"/>
                  </a:moveTo>
                  <a:cubicBezTo>
                    <a:pt x="172497" y="167298"/>
                    <a:pt x="172588" y="167237"/>
                    <a:pt x="172588" y="167146"/>
                  </a:cubicBezTo>
                  <a:cubicBezTo>
                    <a:pt x="172649" y="167024"/>
                    <a:pt x="172557" y="166903"/>
                    <a:pt x="172405" y="166903"/>
                  </a:cubicBezTo>
                  <a:lnTo>
                    <a:pt x="172010" y="166903"/>
                  </a:lnTo>
                  <a:cubicBezTo>
                    <a:pt x="171919" y="166903"/>
                    <a:pt x="171858" y="166963"/>
                    <a:pt x="171828" y="167024"/>
                  </a:cubicBezTo>
                  <a:cubicBezTo>
                    <a:pt x="171798" y="167146"/>
                    <a:pt x="171889" y="167298"/>
                    <a:pt x="172010" y="167298"/>
                  </a:cubicBezTo>
                  <a:close/>
                  <a:moveTo>
                    <a:pt x="170825" y="167298"/>
                  </a:moveTo>
                  <a:cubicBezTo>
                    <a:pt x="170916" y="167298"/>
                    <a:pt x="171007" y="167237"/>
                    <a:pt x="171038" y="167146"/>
                  </a:cubicBezTo>
                  <a:cubicBezTo>
                    <a:pt x="171068" y="167024"/>
                    <a:pt x="170977" y="166903"/>
                    <a:pt x="170825" y="166903"/>
                  </a:cubicBezTo>
                  <a:lnTo>
                    <a:pt x="170460" y="166903"/>
                  </a:lnTo>
                  <a:cubicBezTo>
                    <a:pt x="170369" y="166903"/>
                    <a:pt x="170278" y="166963"/>
                    <a:pt x="170247" y="167024"/>
                  </a:cubicBezTo>
                  <a:cubicBezTo>
                    <a:pt x="170217" y="167146"/>
                    <a:pt x="170308" y="167298"/>
                    <a:pt x="170460" y="167298"/>
                  </a:cubicBezTo>
                  <a:close/>
                  <a:moveTo>
                    <a:pt x="169275" y="167298"/>
                  </a:moveTo>
                  <a:cubicBezTo>
                    <a:pt x="169335" y="167298"/>
                    <a:pt x="169427" y="167237"/>
                    <a:pt x="169457" y="167146"/>
                  </a:cubicBezTo>
                  <a:cubicBezTo>
                    <a:pt x="169487" y="167024"/>
                    <a:pt x="169396" y="166903"/>
                    <a:pt x="169275" y="166903"/>
                  </a:cubicBezTo>
                  <a:lnTo>
                    <a:pt x="168880" y="166903"/>
                  </a:lnTo>
                  <a:cubicBezTo>
                    <a:pt x="168788" y="166903"/>
                    <a:pt x="168697" y="166963"/>
                    <a:pt x="168697" y="167024"/>
                  </a:cubicBezTo>
                  <a:cubicBezTo>
                    <a:pt x="168636" y="167146"/>
                    <a:pt x="168728" y="167298"/>
                    <a:pt x="168880" y="167298"/>
                  </a:cubicBezTo>
                  <a:close/>
                  <a:moveTo>
                    <a:pt x="167694" y="167298"/>
                  </a:moveTo>
                  <a:cubicBezTo>
                    <a:pt x="167785" y="167298"/>
                    <a:pt x="167846" y="167237"/>
                    <a:pt x="167876" y="167146"/>
                  </a:cubicBezTo>
                  <a:cubicBezTo>
                    <a:pt x="167907" y="167024"/>
                    <a:pt x="167816" y="166903"/>
                    <a:pt x="167694" y="166903"/>
                  </a:cubicBezTo>
                  <a:lnTo>
                    <a:pt x="167299" y="166903"/>
                  </a:lnTo>
                  <a:cubicBezTo>
                    <a:pt x="167208" y="166903"/>
                    <a:pt x="167147" y="166963"/>
                    <a:pt x="167117" y="167024"/>
                  </a:cubicBezTo>
                  <a:cubicBezTo>
                    <a:pt x="167056" y="167146"/>
                    <a:pt x="167177" y="167298"/>
                    <a:pt x="167299" y="167298"/>
                  </a:cubicBezTo>
                  <a:close/>
                  <a:moveTo>
                    <a:pt x="166114" y="167298"/>
                  </a:moveTo>
                  <a:cubicBezTo>
                    <a:pt x="166205" y="167298"/>
                    <a:pt x="166265" y="167237"/>
                    <a:pt x="166296" y="167146"/>
                  </a:cubicBezTo>
                  <a:cubicBezTo>
                    <a:pt x="166357" y="167024"/>
                    <a:pt x="166265" y="166903"/>
                    <a:pt x="166114" y="166903"/>
                  </a:cubicBezTo>
                  <a:lnTo>
                    <a:pt x="165718" y="166903"/>
                  </a:lnTo>
                  <a:cubicBezTo>
                    <a:pt x="165627" y="166903"/>
                    <a:pt x="165566" y="166963"/>
                    <a:pt x="165536" y="167024"/>
                  </a:cubicBezTo>
                  <a:cubicBezTo>
                    <a:pt x="165506" y="167146"/>
                    <a:pt x="165597" y="167298"/>
                    <a:pt x="165718" y="167298"/>
                  </a:cubicBezTo>
                  <a:close/>
                  <a:moveTo>
                    <a:pt x="164533" y="167298"/>
                  </a:moveTo>
                  <a:cubicBezTo>
                    <a:pt x="164624" y="167298"/>
                    <a:pt x="164715" y="167237"/>
                    <a:pt x="164746" y="167146"/>
                  </a:cubicBezTo>
                  <a:cubicBezTo>
                    <a:pt x="164776" y="167024"/>
                    <a:pt x="164685" y="166903"/>
                    <a:pt x="164533" y="166903"/>
                  </a:cubicBezTo>
                  <a:lnTo>
                    <a:pt x="164138" y="166903"/>
                  </a:lnTo>
                  <a:cubicBezTo>
                    <a:pt x="164077" y="166903"/>
                    <a:pt x="163986" y="166963"/>
                    <a:pt x="163955" y="167024"/>
                  </a:cubicBezTo>
                  <a:cubicBezTo>
                    <a:pt x="163925" y="167146"/>
                    <a:pt x="164016" y="167298"/>
                    <a:pt x="164138" y="167298"/>
                  </a:cubicBezTo>
                  <a:close/>
                  <a:moveTo>
                    <a:pt x="162983" y="167298"/>
                  </a:moveTo>
                  <a:cubicBezTo>
                    <a:pt x="163044" y="167298"/>
                    <a:pt x="163135" y="167237"/>
                    <a:pt x="163165" y="167146"/>
                  </a:cubicBezTo>
                  <a:cubicBezTo>
                    <a:pt x="163196" y="167024"/>
                    <a:pt x="163104" y="166903"/>
                    <a:pt x="162983" y="166903"/>
                  </a:cubicBezTo>
                  <a:lnTo>
                    <a:pt x="162588" y="166903"/>
                  </a:lnTo>
                  <a:cubicBezTo>
                    <a:pt x="162496" y="166903"/>
                    <a:pt x="162405" y="166963"/>
                    <a:pt x="162405" y="167024"/>
                  </a:cubicBezTo>
                  <a:cubicBezTo>
                    <a:pt x="162344" y="167146"/>
                    <a:pt x="162436" y="167298"/>
                    <a:pt x="162588" y="167298"/>
                  </a:cubicBezTo>
                  <a:close/>
                  <a:moveTo>
                    <a:pt x="161402" y="167298"/>
                  </a:moveTo>
                  <a:cubicBezTo>
                    <a:pt x="161493" y="167298"/>
                    <a:pt x="161554" y="167237"/>
                    <a:pt x="161585" y="167146"/>
                  </a:cubicBezTo>
                  <a:cubicBezTo>
                    <a:pt x="161615" y="167024"/>
                    <a:pt x="161524" y="166903"/>
                    <a:pt x="161402" y="166903"/>
                  </a:cubicBezTo>
                  <a:lnTo>
                    <a:pt x="161007" y="166903"/>
                  </a:lnTo>
                  <a:cubicBezTo>
                    <a:pt x="160916" y="166903"/>
                    <a:pt x="160855" y="166963"/>
                    <a:pt x="160825" y="167024"/>
                  </a:cubicBezTo>
                  <a:cubicBezTo>
                    <a:pt x="160764" y="167146"/>
                    <a:pt x="160885" y="167298"/>
                    <a:pt x="161007" y="167298"/>
                  </a:cubicBezTo>
                  <a:close/>
                  <a:moveTo>
                    <a:pt x="159822" y="167298"/>
                  </a:moveTo>
                  <a:cubicBezTo>
                    <a:pt x="159913" y="167298"/>
                    <a:pt x="159974" y="167237"/>
                    <a:pt x="160004" y="167146"/>
                  </a:cubicBezTo>
                  <a:cubicBezTo>
                    <a:pt x="160065" y="167024"/>
                    <a:pt x="159943" y="166903"/>
                    <a:pt x="159822" y="166903"/>
                  </a:cubicBezTo>
                  <a:lnTo>
                    <a:pt x="159426" y="166903"/>
                  </a:lnTo>
                  <a:cubicBezTo>
                    <a:pt x="159335" y="166903"/>
                    <a:pt x="159274" y="166963"/>
                    <a:pt x="159244" y="167024"/>
                  </a:cubicBezTo>
                  <a:cubicBezTo>
                    <a:pt x="159214" y="167146"/>
                    <a:pt x="159305" y="167298"/>
                    <a:pt x="159426" y="167298"/>
                  </a:cubicBezTo>
                  <a:close/>
                  <a:moveTo>
                    <a:pt x="158241" y="167298"/>
                  </a:moveTo>
                  <a:cubicBezTo>
                    <a:pt x="158332" y="167298"/>
                    <a:pt x="158423" y="167237"/>
                    <a:pt x="158454" y="167146"/>
                  </a:cubicBezTo>
                  <a:cubicBezTo>
                    <a:pt x="158484" y="167024"/>
                    <a:pt x="158393" y="166903"/>
                    <a:pt x="158241" y="166903"/>
                  </a:cubicBezTo>
                  <a:lnTo>
                    <a:pt x="157846" y="166903"/>
                  </a:lnTo>
                  <a:cubicBezTo>
                    <a:pt x="157785" y="166903"/>
                    <a:pt x="157694" y="166963"/>
                    <a:pt x="157664" y="167024"/>
                  </a:cubicBezTo>
                  <a:cubicBezTo>
                    <a:pt x="157633" y="167146"/>
                    <a:pt x="157724" y="167298"/>
                    <a:pt x="157846" y="167298"/>
                  </a:cubicBezTo>
                  <a:close/>
                  <a:moveTo>
                    <a:pt x="156691" y="167298"/>
                  </a:moveTo>
                  <a:cubicBezTo>
                    <a:pt x="156752" y="167298"/>
                    <a:pt x="156843" y="167237"/>
                    <a:pt x="156873" y="167146"/>
                  </a:cubicBezTo>
                  <a:cubicBezTo>
                    <a:pt x="156904" y="167024"/>
                    <a:pt x="156812" y="166903"/>
                    <a:pt x="156691" y="166903"/>
                  </a:cubicBezTo>
                  <a:lnTo>
                    <a:pt x="156296" y="166903"/>
                  </a:lnTo>
                  <a:cubicBezTo>
                    <a:pt x="156205" y="166903"/>
                    <a:pt x="156113" y="166963"/>
                    <a:pt x="156083" y="167024"/>
                  </a:cubicBezTo>
                  <a:cubicBezTo>
                    <a:pt x="156053" y="167146"/>
                    <a:pt x="156144" y="167298"/>
                    <a:pt x="156296" y="167298"/>
                  </a:cubicBezTo>
                  <a:close/>
                  <a:moveTo>
                    <a:pt x="155110" y="167298"/>
                  </a:moveTo>
                  <a:cubicBezTo>
                    <a:pt x="155201" y="167298"/>
                    <a:pt x="155262" y="167237"/>
                    <a:pt x="155293" y="167146"/>
                  </a:cubicBezTo>
                  <a:cubicBezTo>
                    <a:pt x="155323" y="167024"/>
                    <a:pt x="155232" y="166903"/>
                    <a:pt x="155110" y="166903"/>
                  </a:cubicBezTo>
                  <a:lnTo>
                    <a:pt x="154715" y="166903"/>
                  </a:lnTo>
                  <a:cubicBezTo>
                    <a:pt x="154624" y="166903"/>
                    <a:pt x="154563" y="166963"/>
                    <a:pt x="154533" y="167024"/>
                  </a:cubicBezTo>
                  <a:cubicBezTo>
                    <a:pt x="154472" y="167146"/>
                    <a:pt x="154594" y="167298"/>
                    <a:pt x="154715" y="167298"/>
                  </a:cubicBezTo>
                  <a:close/>
                  <a:moveTo>
                    <a:pt x="153530" y="167298"/>
                  </a:moveTo>
                  <a:cubicBezTo>
                    <a:pt x="153621" y="167298"/>
                    <a:pt x="153682" y="167237"/>
                    <a:pt x="153712" y="167146"/>
                  </a:cubicBezTo>
                  <a:cubicBezTo>
                    <a:pt x="153773" y="167024"/>
                    <a:pt x="153651" y="166903"/>
                    <a:pt x="153530" y="166903"/>
                  </a:cubicBezTo>
                  <a:lnTo>
                    <a:pt x="153135" y="166903"/>
                  </a:lnTo>
                  <a:cubicBezTo>
                    <a:pt x="153043" y="166903"/>
                    <a:pt x="152983" y="166963"/>
                    <a:pt x="152952" y="167024"/>
                  </a:cubicBezTo>
                  <a:cubicBezTo>
                    <a:pt x="152922" y="167146"/>
                    <a:pt x="153013" y="167298"/>
                    <a:pt x="153135" y="167298"/>
                  </a:cubicBezTo>
                  <a:close/>
                  <a:moveTo>
                    <a:pt x="151949" y="167298"/>
                  </a:moveTo>
                  <a:cubicBezTo>
                    <a:pt x="152040" y="167298"/>
                    <a:pt x="152131" y="167237"/>
                    <a:pt x="152131" y="167146"/>
                  </a:cubicBezTo>
                  <a:cubicBezTo>
                    <a:pt x="152192" y="167024"/>
                    <a:pt x="152101" y="166903"/>
                    <a:pt x="151949" y="166903"/>
                  </a:cubicBezTo>
                  <a:lnTo>
                    <a:pt x="151554" y="166903"/>
                  </a:lnTo>
                  <a:cubicBezTo>
                    <a:pt x="151493" y="166903"/>
                    <a:pt x="151402" y="166963"/>
                    <a:pt x="151372" y="167024"/>
                  </a:cubicBezTo>
                  <a:cubicBezTo>
                    <a:pt x="151341" y="167146"/>
                    <a:pt x="151432" y="167298"/>
                    <a:pt x="151554" y="167298"/>
                  </a:cubicBezTo>
                  <a:close/>
                  <a:moveTo>
                    <a:pt x="150399" y="167298"/>
                  </a:moveTo>
                  <a:cubicBezTo>
                    <a:pt x="150460" y="167298"/>
                    <a:pt x="150551" y="167237"/>
                    <a:pt x="150581" y="167146"/>
                  </a:cubicBezTo>
                  <a:cubicBezTo>
                    <a:pt x="150612" y="167024"/>
                    <a:pt x="150521" y="166903"/>
                    <a:pt x="150399" y="166903"/>
                  </a:cubicBezTo>
                  <a:lnTo>
                    <a:pt x="150004" y="166903"/>
                  </a:lnTo>
                  <a:cubicBezTo>
                    <a:pt x="149913" y="166903"/>
                    <a:pt x="149821" y="166963"/>
                    <a:pt x="149791" y="167024"/>
                  </a:cubicBezTo>
                  <a:cubicBezTo>
                    <a:pt x="149761" y="167146"/>
                    <a:pt x="149852" y="167298"/>
                    <a:pt x="150004" y="167298"/>
                  </a:cubicBezTo>
                  <a:close/>
                  <a:moveTo>
                    <a:pt x="148818" y="167298"/>
                  </a:moveTo>
                  <a:cubicBezTo>
                    <a:pt x="148910" y="167298"/>
                    <a:pt x="148970" y="167237"/>
                    <a:pt x="149001" y="167146"/>
                  </a:cubicBezTo>
                  <a:cubicBezTo>
                    <a:pt x="149031" y="167024"/>
                    <a:pt x="148940" y="166903"/>
                    <a:pt x="148818" y="166903"/>
                  </a:cubicBezTo>
                  <a:lnTo>
                    <a:pt x="148423" y="166903"/>
                  </a:lnTo>
                  <a:cubicBezTo>
                    <a:pt x="148332" y="166903"/>
                    <a:pt x="148271" y="166963"/>
                    <a:pt x="148241" y="167024"/>
                  </a:cubicBezTo>
                  <a:cubicBezTo>
                    <a:pt x="148180" y="167146"/>
                    <a:pt x="148271" y="167298"/>
                    <a:pt x="148423" y="167298"/>
                  </a:cubicBezTo>
                  <a:close/>
                  <a:moveTo>
                    <a:pt x="147238" y="167298"/>
                  </a:moveTo>
                  <a:cubicBezTo>
                    <a:pt x="147329" y="167298"/>
                    <a:pt x="147390" y="167237"/>
                    <a:pt x="147420" y="167146"/>
                  </a:cubicBezTo>
                  <a:cubicBezTo>
                    <a:pt x="147481" y="167024"/>
                    <a:pt x="147359" y="166903"/>
                    <a:pt x="147238" y="166903"/>
                  </a:cubicBezTo>
                  <a:lnTo>
                    <a:pt x="146843" y="166903"/>
                  </a:lnTo>
                  <a:cubicBezTo>
                    <a:pt x="146751" y="166903"/>
                    <a:pt x="146691" y="166963"/>
                    <a:pt x="146660" y="167024"/>
                  </a:cubicBezTo>
                  <a:cubicBezTo>
                    <a:pt x="146630" y="167146"/>
                    <a:pt x="146721" y="167298"/>
                    <a:pt x="146843" y="167298"/>
                  </a:cubicBezTo>
                  <a:close/>
                  <a:moveTo>
                    <a:pt x="145657" y="167298"/>
                  </a:moveTo>
                  <a:cubicBezTo>
                    <a:pt x="145748" y="167298"/>
                    <a:pt x="145840" y="167237"/>
                    <a:pt x="145840" y="167146"/>
                  </a:cubicBezTo>
                  <a:cubicBezTo>
                    <a:pt x="145900" y="167024"/>
                    <a:pt x="145809" y="166903"/>
                    <a:pt x="145657" y="166903"/>
                  </a:cubicBezTo>
                  <a:lnTo>
                    <a:pt x="145262" y="166903"/>
                  </a:lnTo>
                  <a:cubicBezTo>
                    <a:pt x="145201" y="166903"/>
                    <a:pt x="145110" y="166963"/>
                    <a:pt x="145080" y="167024"/>
                  </a:cubicBezTo>
                  <a:cubicBezTo>
                    <a:pt x="145049" y="167146"/>
                    <a:pt x="145140" y="167298"/>
                    <a:pt x="145262" y="167298"/>
                  </a:cubicBezTo>
                  <a:close/>
                  <a:moveTo>
                    <a:pt x="144107" y="167298"/>
                  </a:moveTo>
                  <a:cubicBezTo>
                    <a:pt x="144168" y="167298"/>
                    <a:pt x="144259" y="167237"/>
                    <a:pt x="144289" y="167146"/>
                  </a:cubicBezTo>
                  <a:cubicBezTo>
                    <a:pt x="144320" y="167024"/>
                    <a:pt x="144229" y="166903"/>
                    <a:pt x="144107" y="166903"/>
                  </a:cubicBezTo>
                  <a:lnTo>
                    <a:pt x="143712" y="166903"/>
                  </a:lnTo>
                  <a:cubicBezTo>
                    <a:pt x="143621" y="166903"/>
                    <a:pt x="143530" y="166963"/>
                    <a:pt x="143499" y="167024"/>
                  </a:cubicBezTo>
                  <a:cubicBezTo>
                    <a:pt x="143469" y="167146"/>
                    <a:pt x="143560" y="167298"/>
                    <a:pt x="143712" y="167298"/>
                  </a:cubicBezTo>
                  <a:close/>
                  <a:moveTo>
                    <a:pt x="142526" y="167298"/>
                  </a:moveTo>
                  <a:cubicBezTo>
                    <a:pt x="142618" y="167298"/>
                    <a:pt x="142678" y="167237"/>
                    <a:pt x="142709" y="167146"/>
                  </a:cubicBezTo>
                  <a:cubicBezTo>
                    <a:pt x="142739" y="167024"/>
                    <a:pt x="142648" y="166903"/>
                    <a:pt x="142526" y="166903"/>
                  </a:cubicBezTo>
                  <a:lnTo>
                    <a:pt x="142131" y="166903"/>
                  </a:lnTo>
                  <a:cubicBezTo>
                    <a:pt x="142040" y="166903"/>
                    <a:pt x="141979" y="166963"/>
                    <a:pt x="141949" y="167024"/>
                  </a:cubicBezTo>
                  <a:cubicBezTo>
                    <a:pt x="141888" y="167146"/>
                    <a:pt x="141979" y="167298"/>
                    <a:pt x="142131" y="167298"/>
                  </a:cubicBezTo>
                  <a:close/>
                  <a:moveTo>
                    <a:pt x="140946" y="167298"/>
                  </a:moveTo>
                  <a:cubicBezTo>
                    <a:pt x="141037" y="167298"/>
                    <a:pt x="141098" y="167237"/>
                    <a:pt x="141128" y="167146"/>
                  </a:cubicBezTo>
                  <a:cubicBezTo>
                    <a:pt x="141189" y="167024"/>
                    <a:pt x="141067" y="166903"/>
                    <a:pt x="140946" y="166903"/>
                  </a:cubicBezTo>
                  <a:lnTo>
                    <a:pt x="140551" y="166903"/>
                  </a:lnTo>
                  <a:cubicBezTo>
                    <a:pt x="140460" y="166903"/>
                    <a:pt x="140399" y="166963"/>
                    <a:pt x="140368" y="167024"/>
                  </a:cubicBezTo>
                  <a:cubicBezTo>
                    <a:pt x="140338" y="167146"/>
                    <a:pt x="140429" y="167298"/>
                    <a:pt x="140551" y="167298"/>
                  </a:cubicBezTo>
                  <a:close/>
                  <a:moveTo>
                    <a:pt x="139365" y="167298"/>
                  </a:moveTo>
                  <a:cubicBezTo>
                    <a:pt x="139456" y="167298"/>
                    <a:pt x="139548" y="167237"/>
                    <a:pt x="139548" y="167146"/>
                  </a:cubicBezTo>
                  <a:cubicBezTo>
                    <a:pt x="139608" y="167024"/>
                    <a:pt x="139517" y="166903"/>
                    <a:pt x="139365" y="166903"/>
                  </a:cubicBezTo>
                  <a:lnTo>
                    <a:pt x="138970" y="166903"/>
                  </a:lnTo>
                  <a:cubicBezTo>
                    <a:pt x="138879" y="166903"/>
                    <a:pt x="138818" y="166963"/>
                    <a:pt x="138788" y="167024"/>
                  </a:cubicBezTo>
                  <a:cubicBezTo>
                    <a:pt x="138757" y="167146"/>
                    <a:pt x="138849" y="167298"/>
                    <a:pt x="138970" y="167298"/>
                  </a:cubicBezTo>
                  <a:close/>
                  <a:moveTo>
                    <a:pt x="137785" y="167298"/>
                  </a:moveTo>
                  <a:cubicBezTo>
                    <a:pt x="137876" y="167298"/>
                    <a:pt x="137967" y="167237"/>
                    <a:pt x="137997" y="167146"/>
                  </a:cubicBezTo>
                  <a:cubicBezTo>
                    <a:pt x="138028" y="167024"/>
                    <a:pt x="137937" y="166903"/>
                    <a:pt x="137785" y="166903"/>
                  </a:cubicBezTo>
                  <a:lnTo>
                    <a:pt x="137420" y="166903"/>
                  </a:lnTo>
                  <a:cubicBezTo>
                    <a:pt x="137329" y="166903"/>
                    <a:pt x="137238" y="166963"/>
                    <a:pt x="137207" y="167024"/>
                  </a:cubicBezTo>
                  <a:cubicBezTo>
                    <a:pt x="137177" y="167146"/>
                    <a:pt x="137268" y="167298"/>
                    <a:pt x="137420" y="167298"/>
                  </a:cubicBezTo>
                  <a:close/>
                  <a:moveTo>
                    <a:pt x="136235" y="167298"/>
                  </a:moveTo>
                  <a:cubicBezTo>
                    <a:pt x="136326" y="167298"/>
                    <a:pt x="136387" y="167237"/>
                    <a:pt x="136417" y="167146"/>
                  </a:cubicBezTo>
                  <a:cubicBezTo>
                    <a:pt x="136447" y="167024"/>
                    <a:pt x="136356" y="166903"/>
                    <a:pt x="136235" y="166903"/>
                  </a:cubicBezTo>
                  <a:lnTo>
                    <a:pt x="135839" y="166903"/>
                  </a:lnTo>
                  <a:cubicBezTo>
                    <a:pt x="135748" y="166903"/>
                    <a:pt x="135657" y="166963"/>
                    <a:pt x="135657" y="167024"/>
                  </a:cubicBezTo>
                  <a:cubicBezTo>
                    <a:pt x="135596" y="167146"/>
                    <a:pt x="135687" y="167298"/>
                    <a:pt x="135839" y="167298"/>
                  </a:cubicBezTo>
                  <a:close/>
                  <a:moveTo>
                    <a:pt x="134654" y="167298"/>
                  </a:moveTo>
                  <a:cubicBezTo>
                    <a:pt x="134745" y="167298"/>
                    <a:pt x="134806" y="167237"/>
                    <a:pt x="134836" y="167146"/>
                  </a:cubicBezTo>
                  <a:cubicBezTo>
                    <a:pt x="134867" y="167024"/>
                    <a:pt x="134776" y="166903"/>
                    <a:pt x="134654" y="166903"/>
                  </a:cubicBezTo>
                  <a:lnTo>
                    <a:pt x="134259" y="166903"/>
                  </a:lnTo>
                  <a:cubicBezTo>
                    <a:pt x="134168" y="166903"/>
                    <a:pt x="134107" y="166963"/>
                    <a:pt x="134076" y="167024"/>
                  </a:cubicBezTo>
                  <a:cubicBezTo>
                    <a:pt x="134046" y="167146"/>
                    <a:pt x="134137" y="167298"/>
                    <a:pt x="134259" y="167298"/>
                  </a:cubicBezTo>
                  <a:close/>
                  <a:moveTo>
                    <a:pt x="133073" y="167298"/>
                  </a:moveTo>
                  <a:cubicBezTo>
                    <a:pt x="133165" y="167298"/>
                    <a:pt x="133256" y="167237"/>
                    <a:pt x="133256" y="167146"/>
                  </a:cubicBezTo>
                  <a:cubicBezTo>
                    <a:pt x="133317" y="167024"/>
                    <a:pt x="133225" y="166903"/>
                    <a:pt x="133073" y="166903"/>
                  </a:cubicBezTo>
                  <a:lnTo>
                    <a:pt x="132678" y="166903"/>
                  </a:lnTo>
                  <a:cubicBezTo>
                    <a:pt x="132587" y="166903"/>
                    <a:pt x="132526" y="166963"/>
                    <a:pt x="132496" y="167024"/>
                  </a:cubicBezTo>
                  <a:cubicBezTo>
                    <a:pt x="132465" y="167146"/>
                    <a:pt x="132557" y="167298"/>
                    <a:pt x="132678" y="167298"/>
                  </a:cubicBezTo>
                  <a:close/>
                  <a:moveTo>
                    <a:pt x="131493" y="167298"/>
                  </a:moveTo>
                  <a:cubicBezTo>
                    <a:pt x="131584" y="167298"/>
                    <a:pt x="131675" y="167237"/>
                    <a:pt x="131706" y="167146"/>
                  </a:cubicBezTo>
                  <a:cubicBezTo>
                    <a:pt x="131736" y="167024"/>
                    <a:pt x="131645" y="166903"/>
                    <a:pt x="131493" y="166903"/>
                  </a:cubicBezTo>
                  <a:lnTo>
                    <a:pt x="131128" y="166903"/>
                  </a:lnTo>
                  <a:lnTo>
                    <a:pt x="130733" y="166903"/>
                  </a:lnTo>
                  <a:cubicBezTo>
                    <a:pt x="130642" y="166903"/>
                    <a:pt x="130551" y="166963"/>
                    <a:pt x="130520" y="167024"/>
                  </a:cubicBezTo>
                  <a:cubicBezTo>
                    <a:pt x="130490" y="167146"/>
                    <a:pt x="130581" y="167298"/>
                    <a:pt x="130733" y="167298"/>
                  </a:cubicBezTo>
                  <a:lnTo>
                    <a:pt x="131128" y="167298"/>
                  </a:lnTo>
                  <a:close/>
                  <a:moveTo>
                    <a:pt x="261860" y="83649"/>
                  </a:moveTo>
                  <a:lnTo>
                    <a:pt x="261860" y="83984"/>
                  </a:lnTo>
                  <a:cubicBezTo>
                    <a:pt x="261860" y="84075"/>
                    <a:pt x="261890" y="84136"/>
                    <a:pt x="261982" y="84166"/>
                  </a:cubicBezTo>
                  <a:cubicBezTo>
                    <a:pt x="262103" y="84196"/>
                    <a:pt x="262225" y="84105"/>
                    <a:pt x="262225" y="83984"/>
                  </a:cubicBezTo>
                  <a:lnTo>
                    <a:pt x="262225" y="83649"/>
                  </a:lnTo>
                  <a:lnTo>
                    <a:pt x="262225" y="83315"/>
                  </a:lnTo>
                  <a:cubicBezTo>
                    <a:pt x="262225" y="83224"/>
                    <a:pt x="262194" y="83163"/>
                    <a:pt x="262103" y="83132"/>
                  </a:cubicBezTo>
                  <a:cubicBezTo>
                    <a:pt x="261982" y="83102"/>
                    <a:pt x="261860" y="83193"/>
                    <a:pt x="261860" y="83315"/>
                  </a:cubicBezTo>
                  <a:close/>
                  <a:moveTo>
                    <a:pt x="262225" y="85169"/>
                  </a:moveTo>
                  <a:cubicBezTo>
                    <a:pt x="262225" y="85078"/>
                    <a:pt x="262194" y="84987"/>
                    <a:pt x="262103" y="84987"/>
                  </a:cubicBezTo>
                  <a:cubicBezTo>
                    <a:pt x="261982" y="84926"/>
                    <a:pt x="261860" y="85017"/>
                    <a:pt x="261860" y="85169"/>
                  </a:cubicBezTo>
                  <a:lnTo>
                    <a:pt x="261860" y="85564"/>
                  </a:lnTo>
                  <a:cubicBezTo>
                    <a:pt x="261860" y="85625"/>
                    <a:pt x="261890" y="85716"/>
                    <a:pt x="261982" y="85746"/>
                  </a:cubicBezTo>
                  <a:cubicBezTo>
                    <a:pt x="262103" y="85777"/>
                    <a:pt x="262225" y="85686"/>
                    <a:pt x="262225" y="85564"/>
                  </a:cubicBezTo>
                  <a:close/>
                  <a:moveTo>
                    <a:pt x="262225" y="86719"/>
                  </a:moveTo>
                  <a:cubicBezTo>
                    <a:pt x="262225" y="86658"/>
                    <a:pt x="262194" y="86567"/>
                    <a:pt x="262103" y="86537"/>
                  </a:cubicBezTo>
                  <a:cubicBezTo>
                    <a:pt x="261982" y="86506"/>
                    <a:pt x="261860" y="86598"/>
                    <a:pt x="261860" y="86719"/>
                  </a:cubicBezTo>
                  <a:lnTo>
                    <a:pt x="261860" y="87114"/>
                  </a:lnTo>
                  <a:cubicBezTo>
                    <a:pt x="261860" y="87205"/>
                    <a:pt x="261890" y="87297"/>
                    <a:pt x="261982" y="87297"/>
                  </a:cubicBezTo>
                  <a:cubicBezTo>
                    <a:pt x="262103" y="87357"/>
                    <a:pt x="262225" y="87266"/>
                    <a:pt x="262225" y="87114"/>
                  </a:cubicBezTo>
                  <a:close/>
                  <a:moveTo>
                    <a:pt x="262225" y="88300"/>
                  </a:moveTo>
                  <a:cubicBezTo>
                    <a:pt x="262225" y="88209"/>
                    <a:pt x="262194" y="88148"/>
                    <a:pt x="262103" y="88117"/>
                  </a:cubicBezTo>
                  <a:cubicBezTo>
                    <a:pt x="261982" y="88087"/>
                    <a:pt x="261860" y="88178"/>
                    <a:pt x="261860" y="88300"/>
                  </a:cubicBezTo>
                  <a:lnTo>
                    <a:pt x="261860" y="88695"/>
                  </a:lnTo>
                  <a:cubicBezTo>
                    <a:pt x="261860" y="88786"/>
                    <a:pt x="261890" y="88847"/>
                    <a:pt x="261982" y="88877"/>
                  </a:cubicBezTo>
                  <a:cubicBezTo>
                    <a:pt x="262103" y="88938"/>
                    <a:pt x="262225" y="88816"/>
                    <a:pt x="262225" y="88695"/>
                  </a:cubicBezTo>
                  <a:close/>
                  <a:moveTo>
                    <a:pt x="262225" y="89880"/>
                  </a:moveTo>
                  <a:cubicBezTo>
                    <a:pt x="262225" y="89789"/>
                    <a:pt x="262194" y="89728"/>
                    <a:pt x="262103" y="89698"/>
                  </a:cubicBezTo>
                  <a:cubicBezTo>
                    <a:pt x="261982" y="89637"/>
                    <a:pt x="261860" y="89759"/>
                    <a:pt x="261860" y="89880"/>
                  </a:cubicBezTo>
                  <a:lnTo>
                    <a:pt x="261860" y="90275"/>
                  </a:lnTo>
                  <a:cubicBezTo>
                    <a:pt x="261860" y="90367"/>
                    <a:pt x="261890" y="90427"/>
                    <a:pt x="261982" y="90458"/>
                  </a:cubicBezTo>
                  <a:cubicBezTo>
                    <a:pt x="262103" y="90488"/>
                    <a:pt x="262225" y="90397"/>
                    <a:pt x="262225" y="90275"/>
                  </a:cubicBezTo>
                  <a:close/>
                  <a:moveTo>
                    <a:pt x="262225" y="91461"/>
                  </a:moveTo>
                  <a:cubicBezTo>
                    <a:pt x="262225" y="91370"/>
                    <a:pt x="262194" y="91278"/>
                    <a:pt x="262103" y="91248"/>
                  </a:cubicBezTo>
                  <a:cubicBezTo>
                    <a:pt x="261982" y="91218"/>
                    <a:pt x="261860" y="91309"/>
                    <a:pt x="261860" y="91461"/>
                  </a:cubicBezTo>
                  <a:lnTo>
                    <a:pt x="261860" y="91856"/>
                  </a:lnTo>
                  <a:cubicBezTo>
                    <a:pt x="261860" y="91917"/>
                    <a:pt x="261890" y="92008"/>
                    <a:pt x="261982" y="92038"/>
                  </a:cubicBezTo>
                  <a:cubicBezTo>
                    <a:pt x="262103" y="92069"/>
                    <a:pt x="262225" y="91978"/>
                    <a:pt x="262225" y="91856"/>
                  </a:cubicBezTo>
                  <a:close/>
                  <a:moveTo>
                    <a:pt x="262225" y="93011"/>
                  </a:moveTo>
                  <a:cubicBezTo>
                    <a:pt x="262225" y="92920"/>
                    <a:pt x="262194" y="92859"/>
                    <a:pt x="262103" y="92829"/>
                  </a:cubicBezTo>
                  <a:cubicBezTo>
                    <a:pt x="261982" y="92798"/>
                    <a:pt x="261860" y="92889"/>
                    <a:pt x="261860" y="93011"/>
                  </a:cubicBezTo>
                  <a:lnTo>
                    <a:pt x="261860" y="93406"/>
                  </a:lnTo>
                  <a:cubicBezTo>
                    <a:pt x="261860" y="93497"/>
                    <a:pt x="261890" y="93589"/>
                    <a:pt x="261982" y="93589"/>
                  </a:cubicBezTo>
                  <a:cubicBezTo>
                    <a:pt x="262103" y="93649"/>
                    <a:pt x="262225" y="93558"/>
                    <a:pt x="262225" y="93406"/>
                  </a:cubicBezTo>
                  <a:close/>
                  <a:moveTo>
                    <a:pt x="262225" y="94592"/>
                  </a:moveTo>
                  <a:cubicBezTo>
                    <a:pt x="262225" y="94500"/>
                    <a:pt x="262194" y="94440"/>
                    <a:pt x="262103" y="94409"/>
                  </a:cubicBezTo>
                  <a:cubicBezTo>
                    <a:pt x="261982" y="94379"/>
                    <a:pt x="261860" y="94470"/>
                    <a:pt x="261860" y="94592"/>
                  </a:cubicBezTo>
                  <a:lnTo>
                    <a:pt x="261860" y="94987"/>
                  </a:lnTo>
                  <a:cubicBezTo>
                    <a:pt x="261860" y="95078"/>
                    <a:pt x="261890" y="95139"/>
                    <a:pt x="261982" y="95169"/>
                  </a:cubicBezTo>
                  <a:cubicBezTo>
                    <a:pt x="262103" y="95199"/>
                    <a:pt x="262225" y="95108"/>
                    <a:pt x="262225" y="94987"/>
                  </a:cubicBezTo>
                  <a:close/>
                  <a:moveTo>
                    <a:pt x="262225" y="96172"/>
                  </a:moveTo>
                  <a:cubicBezTo>
                    <a:pt x="262225" y="96081"/>
                    <a:pt x="262194" y="95990"/>
                    <a:pt x="262103" y="95990"/>
                  </a:cubicBezTo>
                  <a:cubicBezTo>
                    <a:pt x="261982" y="95929"/>
                    <a:pt x="261860" y="96020"/>
                    <a:pt x="261860" y="96172"/>
                  </a:cubicBezTo>
                  <a:lnTo>
                    <a:pt x="261860" y="96567"/>
                  </a:lnTo>
                  <a:cubicBezTo>
                    <a:pt x="261860" y="96658"/>
                    <a:pt x="261890" y="96719"/>
                    <a:pt x="261982" y="96750"/>
                  </a:cubicBezTo>
                  <a:cubicBezTo>
                    <a:pt x="262103" y="96780"/>
                    <a:pt x="262225" y="96689"/>
                    <a:pt x="262225" y="96567"/>
                  </a:cubicBezTo>
                  <a:close/>
                  <a:moveTo>
                    <a:pt x="262225" y="97722"/>
                  </a:moveTo>
                  <a:cubicBezTo>
                    <a:pt x="262225" y="97662"/>
                    <a:pt x="262194" y="97570"/>
                    <a:pt x="262103" y="97540"/>
                  </a:cubicBezTo>
                  <a:cubicBezTo>
                    <a:pt x="261982" y="97510"/>
                    <a:pt x="261860" y="97601"/>
                    <a:pt x="261860" y="97722"/>
                  </a:cubicBezTo>
                  <a:lnTo>
                    <a:pt x="261860" y="98117"/>
                  </a:lnTo>
                  <a:cubicBezTo>
                    <a:pt x="261860" y="98209"/>
                    <a:pt x="261890" y="98300"/>
                    <a:pt x="261982" y="98330"/>
                  </a:cubicBezTo>
                  <a:cubicBezTo>
                    <a:pt x="262103" y="98361"/>
                    <a:pt x="262225" y="98269"/>
                    <a:pt x="262225" y="98117"/>
                  </a:cubicBezTo>
                  <a:close/>
                  <a:moveTo>
                    <a:pt x="262225" y="99303"/>
                  </a:moveTo>
                  <a:cubicBezTo>
                    <a:pt x="262225" y="99212"/>
                    <a:pt x="262194" y="99151"/>
                    <a:pt x="262103" y="99121"/>
                  </a:cubicBezTo>
                  <a:cubicBezTo>
                    <a:pt x="261982" y="99090"/>
                    <a:pt x="261860" y="99181"/>
                    <a:pt x="261860" y="99303"/>
                  </a:cubicBezTo>
                  <a:lnTo>
                    <a:pt x="261860" y="99698"/>
                  </a:lnTo>
                  <a:cubicBezTo>
                    <a:pt x="261860" y="99789"/>
                    <a:pt x="261890" y="99850"/>
                    <a:pt x="261982" y="99880"/>
                  </a:cubicBezTo>
                  <a:cubicBezTo>
                    <a:pt x="262103" y="99941"/>
                    <a:pt x="262225" y="99850"/>
                    <a:pt x="262225" y="99698"/>
                  </a:cubicBezTo>
                  <a:close/>
                  <a:moveTo>
                    <a:pt x="262225" y="100883"/>
                  </a:moveTo>
                  <a:cubicBezTo>
                    <a:pt x="262225" y="100792"/>
                    <a:pt x="262194" y="100731"/>
                    <a:pt x="262103" y="100701"/>
                  </a:cubicBezTo>
                  <a:cubicBezTo>
                    <a:pt x="261982" y="100640"/>
                    <a:pt x="261860" y="100762"/>
                    <a:pt x="261860" y="100883"/>
                  </a:cubicBezTo>
                  <a:lnTo>
                    <a:pt x="261860" y="101279"/>
                  </a:lnTo>
                  <a:cubicBezTo>
                    <a:pt x="261860" y="101370"/>
                    <a:pt x="261890" y="101431"/>
                    <a:pt x="261982" y="101461"/>
                  </a:cubicBezTo>
                  <a:cubicBezTo>
                    <a:pt x="262103" y="101491"/>
                    <a:pt x="262225" y="101400"/>
                    <a:pt x="262225" y="101279"/>
                  </a:cubicBezTo>
                  <a:close/>
                  <a:moveTo>
                    <a:pt x="262225" y="102464"/>
                  </a:moveTo>
                  <a:cubicBezTo>
                    <a:pt x="262225" y="102373"/>
                    <a:pt x="262194" y="102282"/>
                    <a:pt x="262103" y="102282"/>
                  </a:cubicBezTo>
                  <a:cubicBezTo>
                    <a:pt x="261982" y="102221"/>
                    <a:pt x="261860" y="102312"/>
                    <a:pt x="261860" y="102464"/>
                  </a:cubicBezTo>
                  <a:lnTo>
                    <a:pt x="261860" y="102859"/>
                  </a:lnTo>
                  <a:cubicBezTo>
                    <a:pt x="261860" y="102920"/>
                    <a:pt x="261890" y="103011"/>
                    <a:pt x="261982" y="103042"/>
                  </a:cubicBezTo>
                  <a:cubicBezTo>
                    <a:pt x="262103" y="103072"/>
                    <a:pt x="262225" y="102981"/>
                    <a:pt x="262225" y="102859"/>
                  </a:cubicBezTo>
                  <a:close/>
                  <a:moveTo>
                    <a:pt x="262225" y="104014"/>
                  </a:moveTo>
                  <a:cubicBezTo>
                    <a:pt x="262225" y="103953"/>
                    <a:pt x="262194" y="103862"/>
                    <a:pt x="262103" y="103832"/>
                  </a:cubicBezTo>
                  <a:cubicBezTo>
                    <a:pt x="261982" y="103801"/>
                    <a:pt x="261860" y="103893"/>
                    <a:pt x="261860" y="104014"/>
                  </a:cubicBezTo>
                  <a:lnTo>
                    <a:pt x="261860" y="104409"/>
                  </a:lnTo>
                  <a:cubicBezTo>
                    <a:pt x="261860" y="104501"/>
                    <a:pt x="261890" y="104592"/>
                    <a:pt x="261982" y="104592"/>
                  </a:cubicBezTo>
                  <a:cubicBezTo>
                    <a:pt x="262103" y="104653"/>
                    <a:pt x="262225" y="104561"/>
                    <a:pt x="262225" y="104409"/>
                  </a:cubicBezTo>
                  <a:close/>
                  <a:moveTo>
                    <a:pt x="262225" y="105595"/>
                  </a:moveTo>
                  <a:cubicBezTo>
                    <a:pt x="262225" y="105504"/>
                    <a:pt x="262194" y="105443"/>
                    <a:pt x="262103" y="105412"/>
                  </a:cubicBezTo>
                  <a:cubicBezTo>
                    <a:pt x="261982" y="105382"/>
                    <a:pt x="261860" y="105473"/>
                    <a:pt x="261860" y="105595"/>
                  </a:cubicBezTo>
                  <a:lnTo>
                    <a:pt x="261860" y="105990"/>
                  </a:lnTo>
                  <a:cubicBezTo>
                    <a:pt x="261860" y="106081"/>
                    <a:pt x="261890" y="106142"/>
                    <a:pt x="261982" y="106172"/>
                  </a:cubicBezTo>
                  <a:cubicBezTo>
                    <a:pt x="262103" y="106233"/>
                    <a:pt x="262225" y="106112"/>
                    <a:pt x="262225" y="105990"/>
                  </a:cubicBezTo>
                  <a:close/>
                  <a:moveTo>
                    <a:pt x="262225" y="107175"/>
                  </a:moveTo>
                  <a:cubicBezTo>
                    <a:pt x="262225" y="107084"/>
                    <a:pt x="262194" y="107023"/>
                    <a:pt x="262103" y="106993"/>
                  </a:cubicBezTo>
                  <a:cubicBezTo>
                    <a:pt x="261982" y="106932"/>
                    <a:pt x="261860" y="107023"/>
                    <a:pt x="261860" y="107175"/>
                  </a:cubicBezTo>
                  <a:lnTo>
                    <a:pt x="261860" y="107570"/>
                  </a:lnTo>
                  <a:cubicBezTo>
                    <a:pt x="261860" y="107662"/>
                    <a:pt x="261890" y="107722"/>
                    <a:pt x="261982" y="107753"/>
                  </a:cubicBezTo>
                  <a:cubicBezTo>
                    <a:pt x="262103" y="107783"/>
                    <a:pt x="262225" y="107692"/>
                    <a:pt x="262225" y="107570"/>
                  </a:cubicBezTo>
                  <a:close/>
                  <a:moveTo>
                    <a:pt x="262225" y="108756"/>
                  </a:moveTo>
                  <a:cubicBezTo>
                    <a:pt x="262225" y="108665"/>
                    <a:pt x="262194" y="108574"/>
                    <a:pt x="262103" y="108543"/>
                  </a:cubicBezTo>
                  <a:cubicBezTo>
                    <a:pt x="261982" y="108513"/>
                    <a:pt x="261860" y="108604"/>
                    <a:pt x="261860" y="108756"/>
                  </a:cubicBezTo>
                  <a:lnTo>
                    <a:pt x="261860" y="109121"/>
                  </a:lnTo>
                  <a:cubicBezTo>
                    <a:pt x="261860" y="109212"/>
                    <a:pt x="261890" y="109303"/>
                    <a:pt x="261982" y="109333"/>
                  </a:cubicBezTo>
                  <a:cubicBezTo>
                    <a:pt x="262103" y="109364"/>
                    <a:pt x="262225" y="109273"/>
                    <a:pt x="262225" y="109121"/>
                  </a:cubicBezTo>
                  <a:close/>
                  <a:moveTo>
                    <a:pt x="262225" y="110306"/>
                  </a:moveTo>
                  <a:cubicBezTo>
                    <a:pt x="262225" y="110215"/>
                    <a:pt x="262194" y="110154"/>
                    <a:pt x="262103" y="110124"/>
                  </a:cubicBezTo>
                  <a:cubicBezTo>
                    <a:pt x="261982" y="110093"/>
                    <a:pt x="261860" y="110185"/>
                    <a:pt x="261860" y="110306"/>
                  </a:cubicBezTo>
                  <a:lnTo>
                    <a:pt x="261860" y="110701"/>
                  </a:lnTo>
                  <a:cubicBezTo>
                    <a:pt x="261860" y="110792"/>
                    <a:pt x="261890" y="110884"/>
                    <a:pt x="261982" y="110884"/>
                  </a:cubicBezTo>
                  <a:cubicBezTo>
                    <a:pt x="262103" y="110944"/>
                    <a:pt x="262225" y="110853"/>
                    <a:pt x="262225" y="110701"/>
                  </a:cubicBezTo>
                  <a:close/>
                  <a:moveTo>
                    <a:pt x="262225" y="111887"/>
                  </a:moveTo>
                  <a:cubicBezTo>
                    <a:pt x="262225" y="111795"/>
                    <a:pt x="262194" y="111735"/>
                    <a:pt x="262103" y="111704"/>
                  </a:cubicBezTo>
                  <a:cubicBezTo>
                    <a:pt x="261982" y="111674"/>
                    <a:pt x="261860" y="111765"/>
                    <a:pt x="261860" y="111887"/>
                  </a:cubicBezTo>
                  <a:lnTo>
                    <a:pt x="261860" y="112282"/>
                  </a:lnTo>
                  <a:cubicBezTo>
                    <a:pt x="261860" y="112373"/>
                    <a:pt x="261890" y="112434"/>
                    <a:pt x="261982" y="112464"/>
                  </a:cubicBezTo>
                  <a:cubicBezTo>
                    <a:pt x="262103" y="112495"/>
                    <a:pt x="262225" y="112403"/>
                    <a:pt x="262225" y="112282"/>
                  </a:cubicBezTo>
                  <a:close/>
                  <a:moveTo>
                    <a:pt x="262225" y="113467"/>
                  </a:moveTo>
                  <a:cubicBezTo>
                    <a:pt x="262225" y="113376"/>
                    <a:pt x="262194" y="113285"/>
                    <a:pt x="262103" y="113285"/>
                  </a:cubicBezTo>
                  <a:cubicBezTo>
                    <a:pt x="261982" y="113224"/>
                    <a:pt x="261860" y="113315"/>
                    <a:pt x="261860" y="113467"/>
                  </a:cubicBezTo>
                  <a:lnTo>
                    <a:pt x="261860" y="113862"/>
                  </a:lnTo>
                  <a:cubicBezTo>
                    <a:pt x="261860" y="113954"/>
                    <a:pt x="261890" y="114014"/>
                    <a:pt x="261982" y="114045"/>
                  </a:cubicBezTo>
                  <a:cubicBezTo>
                    <a:pt x="262103" y="114075"/>
                    <a:pt x="262225" y="113984"/>
                    <a:pt x="262225" y="113862"/>
                  </a:cubicBezTo>
                  <a:close/>
                  <a:moveTo>
                    <a:pt x="262225" y="115017"/>
                  </a:moveTo>
                  <a:cubicBezTo>
                    <a:pt x="262225" y="114957"/>
                    <a:pt x="262194" y="114865"/>
                    <a:pt x="262103" y="114835"/>
                  </a:cubicBezTo>
                  <a:cubicBezTo>
                    <a:pt x="261982" y="114805"/>
                    <a:pt x="261860" y="114896"/>
                    <a:pt x="261860" y="115017"/>
                  </a:cubicBezTo>
                  <a:lnTo>
                    <a:pt x="261860" y="115413"/>
                  </a:lnTo>
                  <a:cubicBezTo>
                    <a:pt x="261860" y="115504"/>
                    <a:pt x="261890" y="115595"/>
                    <a:pt x="261982" y="115625"/>
                  </a:cubicBezTo>
                  <a:cubicBezTo>
                    <a:pt x="262103" y="115656"/>
                    <a:pt x="262225" y="115565"/>
                    <a:pt x="262225" y="115413"/>
                  </a:cubicBezTo>
                  <a:close/>
                  <a:moveTo>
                    <a:pt x="262225" y="116598"/>
                  </a:moveTo>
                  <a:cubicBezTo>
                    <a:pt x="262225" y="116507"/>
                    <a:pt x="262194" y="116446"/>
                    <a:pt x="262103" y="116416"/>
                  </a:cubicBezTo>
                  <a:cubicBezTo>
                    <a:pt x="261982" y="116385"/>
                    <a:pt x="261860" y="116476"/>
                    <a:pt x="261860" y="116598"/>
                  </a:cubicBezTo>
                  <a:lnTo>
                    <a:pt x="261860" y="116993"/>
                  </a:lnTo>
                  <a:cubicBezTo>
                    <a:pt x="261860" y="117084"/>
                    <a:pt x="261890" y="117145"/>
                    <a:pt x="261982" y="117175"/>
                  </a:cubicBezTo>
                  <a:cubicBezTo>
                    <a:pt x="262103" y="117236"/>
                    <a:pt x="262225" y="117115"/>
                    <a:pt x="262225" y="116993"/>
                  </a:cubicBezTo>
                  <a:close/>
                  <a:moveTo>
                    <a:pt x="262225" y="118179"/>
                  </a:moveTo>
                  <a:cubicBezTo>
                    <a:pt x="262225" y="118087"/>
                    <a:pt x="262194" y="118027"/>
                    <a:pt x="262103" y="117996"/>
                  </a:cubicBezTo>
                  <a:cubicBezTo>
                    <a:pt x="261982" y="117935"/>
                    <a:pt x="261860" y="118057"/>
                    <a:pt x="261860" y="118179"/>
                  </a:cubicBezTo>
                  <a:lnTo>
                    <a:pt x="261860" y="118574"/>
                  </a:lnTo>
                  <a:cubicBezTo>
                    <a:pt x="261860" y="118665"/>
                    <a:pt x="261890" y="118726"/>
                    <a:pt x="261982" y="118756"/>
                  </a:cubicBezTo>
                  <a:cubicBezTo>
                    <a:pt x="262103" y="118786"/>
                    <a:pt x="262225" y="118695"/>
                    <a:pt x="262225" y="118574"/>
                  </a:cubicBezTo>
                  <a:close/>
                  <a:moveTo>
                    <a:pt x="262225" y="119759"/>
                  </a:moveTo>
                  <a:cubicBezTo>
                    <a:pt x="262225" y="119668"/>
                    <a:pt x="262194" y="119577"/>
                    <a:pt x="262103" y="119577"/>
                  </a:cubicBezTo>
                  <a:cubicBezTo>
                    <a:pt x="261982" y="119516"/>
                    <a:pt x="261860" y="119607"/>
                    <a:pt x="261860" y="119759"/>
                  </a:cubicBezTo>
                  <a:lnTo>
                    <a:pt x="261860" y="120154"/>
                  </a:lnTo>
                  <a:cubicBezTo>
                    <a:pt x="261860" y="120215"/>
                    <a:pt x="261890" y="120306"/>
                    <a:pt x="261982" y="120337"/>
                  </a:cubicBezTo>
                  <a:cubicBezTo>
                    <a:pt x="262103" y="120367"/>
                    <a:pt x="262225" y="120276"/>
                    <a:pt x="262225" y="120154"/>
                  </a:cubicBezTo>
                  <a:close/>
                  <a:moveTo>
                    <a:pt x="262225" y="121309"/>
                  </a:moveTo>
                  <a:cubicBezTo>
                    <a:pt x="262225" y="121249"/>
                    <a:pt x="262194" y="121157"/>
                    <a:pt x="262103" y="121127"/>
                  </a:cubicBezTo>
                  <a:cubicBezTo>
                    <a:pt x="261982" y="121097"/>
                    <a:pt x="261860" y="121188"/>
                    <a:pt x="261860" y="121309"/>
                  </a:cubicBezTo>
                  <a:lnTo>
                    <a:pt x="261860" y="121704"/>
                  </a:lnTo>
                  <a:cubicBezTo>
                    <a:pt x="261860" y="121796"/>
                    <a:pt x="261890" y="121887"/>
                    <a:pt x="261982" y="121887"/>
                  </a:cubicBezTo>
                  <a:cubicBezTo>
                    <a:pt x="262103" y="121948"/>
                    <a:pt x="262225" y="121856"/>
                    <a:pt x="262225" y="121704"/>
                  </a:cubicBezTo>
                  <a:close/>
                  <a:moveTo>
                    <a:pt x="262225" y="122890"/>
                  </a:moveTo>
                  <a:cubicBezTo>
                    <a:pt x="262225" y="122799"/>
                    <a:pt x="262194" y="122738"/>
                    <a:pt x="262103" y="122707"/>
                  </a:cubicBezTo>
                  <a:cubicBezTo>
                    <a:pt x="261982" y="122677"/>
                    <a:pt x="261860" y="122768"/>
                    <a:pt x="261860" y="122890"/>
                  </a:cubicBezTo>
                  <a:lnTo>
                    <a:pt x="261860" y="123285"/>
                  </a:lnTo>
                  <a:cubicBezTo>
                    <a:pt x="261860" y="123376"/>
                    <a:pt x="261890" y="123437"/>
                    <a:pt x="261982" y="123467"/>
                  </a:cubicBezTo>
                  <a:cubicBezTo>
                    <a:pt x="262103" y="123528"/>
                    <a:pt x="262225" y="123407"/>
                    <a:pt x="262225" y="123285"/>
                  </a:cubicBezTo>
                  <a:close/>
                  <a:moveTo>
                    <a:pt x="262225" y="124470"/>
                  </a:moveTo>
                  <a:cubicBezTo>
                    <a:pt x="262225" y="124379"/>
                    <a:pt x="262194" y="124318"/>
                    <a:pt x="262103" y="124288"/>
                  </a:cubicBezTo>
                  <a:cubicBezTo>
                    <a:pt x="261982" y="124227"/>
                    <a:pt x="261860" y="124318"/>
                    <a:pt x="261860" y="124470"/>
                  </a:cubicBezTo>
                  <a:lnTo>
                    <a:pt x="261860" y="124866"/>
                  </a:lnTo>
                  <a:cubicBezTo>
                    <a:pt x="261860" y="124957"/>
                    <a:pt x="261890" y="125018"/>
                    <a:pt x="261982" y="125048"/>
                  </a:cubicBezTo>
                  <a:cubicBezTo>
                    <a:pt x="262103" y="125078"/>
                    <a:pt x="262225" y="124987"/>
                    <a:pt x="262225" y="124866"/>
                  </a:cubicBezTo>
                  <a:close/>
                  <a:moveTo>
                    <a:pt x="262225" y="126051"/>
                  </a:moveTo>
                  <a:cubicBezTo>
                    <a:pt x="262225" y="125960"/>
                    <a:pt x="262194" y="125869"/>
                    <a:pt x="262103" y="125838"/>
                  </a:cubicBezTo>
                  <a:cubicBezTo>
                    <a:pt x="261982" y="125808"/>
                    <a:pt x="261860" y="125899"/>
                    <a:pt x="261860" y="126051"/>
                  </a:cubicBezTo>
                  <a:lnTo>
                    <a:pt x="261860" y="126416"/>
                  </a:lnTo>
                  <a:cubicBezTo>
                    <a:pt x="261860" y="126507"/>
                    <a:pt x="261890" y="126598"/>
                    <a:pt x="261982" y="126629"/>
                  </a:cubicBezTo>
                  <a:cubicBezTo>
                    <a:pt x="262103" y="126659"/>
                    <a:pt x="262225" y="126568"/>
                    <a:pt x="262225" y="126416"/>
                  </a:cubicBezTo>
                  <a:close/>
                  <a:moveTo>
                    <a:pt x="262225" y="127601"/>
                  </a:moveTo>
                  <a:cubicBezTo>
                    <a:pt x="262225" y="127510"/>
                    <a:pt x="262194" y="127449"/>
                    <a:pt x="262103" y="127419"/>
                  </a:cubicBezTo>
                  <a:cubicBezTo>
                    <a:pt x="261982" y="127388"/>
                    <a:pt x="261860" y="127480"/>
                    <a:pt x="261860" y="127601"/>
                  </a:cubicBezTo>
                  <a:lnTo>
                    <a:pt x="261860" y="127996"/>
                  </a:lnTo>
                  <a:cubicBezTo>
                    <a:pt x="261860" y="128088"/>
                    <a:pt x="261890" y="128179"/>
                    <a:pt x="261982" y="128179"/>
                  </a:cubicBezTo>
                  <a:cubicBezTo>
                    <a:pt x="262103" y="128239"/>
                    <a:pt x="262225" y="128148"/>
                    <a:pt x="262225" y="127996"/>
                  </a:cubicBezTo>
                  <a:close/>
                  <a:moveTo>
                    <a:pt x="262225" y="129182"/>
                  </a:moveTo>
                  <a:cubicBezTo>
                    <a:pt x="262225" y="129091"/>
                    <a:pt x="262194" y="129030"/>
                    <a:pt x="262103" y="128999"/>
                  </a:cubicBezTo>
                  <a:cubicBezTo>
                    <a:pt x="261982" y="128969"/>
                    <a:pt x="261860" y="129060"/>
                    <a:pt x="261860" y="129182"/>
                  </a:cubicBezTo>
                  <a:lnTo>
                    <a:pt x="261860" y="129577"/>
                  </a:lnTo>
                  <a:cubicBezTo>
                    <a:pt x="261860" y="129668"/>
                    <a:pt x="261890" y="129729"/>
                    <a:pt x="261982" y="129759"/>
                  </a:cubicBezTo>
                  <a:cubicBezTo>
                    <a:pt x="262103" y="129790"/>
                    <a:pt x="262225" y="129698"/>
                    <a:pt x="262225" y="129577"/>
                  </a:cubicBezTo>
                  <a:close/>
                  <a:moveTo>
                    <a:pt x="262225" y="130762"/>
                  </a:moveTo>
                  <a:cubicBezTo>
                    <a:pt x="262225" y="130671"/>
                    <a:pt x="262194" y="130580"/>
                    <a:pt x="262103" y="130580"/>
                  </a:cubicBezTo>
                  <a:cubicBezTo>
                    <a:pt x="261982" y="130519"/>
                    <a:pt x="261860" y="130610"/>
                    <a:pt x="261860" y="130762"/>
                  </a:cubicBezTo>
                  <a:lnTo>
                    <a:pt x="261860" y="131157"/>
                  </a:lnTo>
                  <a:cubicBezTo>
                    <a:pt x="261860" y="131218"/>
                    <a:pt x="261890" y="131309"/>
                    <a:pt x="261982" y="131340"/>
                  </a:cubicBezTo>
                  <a:cubicBezTo>
                    <a:pt x="262103" y="131370"/>
                    <a:pt x="262225" y="131279"/>
                    <a:pt x="262225" y="131157"/>
                  </a:cubicBezTo>
                  <a:close/>
                  <a:moveTo>
                    <a:pt x="262225" y="132312"/>
                  </a:moveTo>
                  <a:cubicBezTo>
                    <a:pt x="262225" y="132252"/>
                    <a:pt x="262194" y="132161"/>
                    <a:pt x="262103" y="132130"/>
                  </a:cubicBezTo>
                  <a:cubicBezTo>
                    <a:pt x="261982" y="132100"/>
                    <a:pt x="261860" y="132191"/>
                    <a:pt x="261860" y="132312"/>
                  </a:cubicBezTo>
                  <a:lnTo>
                    <a:pt x="261860" y="132708"/>
                  </a:lnTo>
                  <a:cubicBezTo>
                    <a:pt x="261860" y="132799"/>
                    <a:pt x="261890" y="132890"/>
                    <a:pt x="261982" y="132920"/>
                  </a:cubicBezTo>
                  <a:cubicBezTo>
                    <a:pt x="262103" y="132951"/>
                    <a:pt x="262225" y="132860"/>
                    <a:pt x="262225" y="132708"/>
                  </a:cubicBezTo>
                  <a:close/>
                  <a:moveTo>
                    <a:pt x="262225" y="133893"/>
                  </a:moveTo>
                  <a:cubicBezTo>
                    <a:pt x="262225" y="133802"/>
                    <a:pt x="262194" y="133741"/>
                    <a:pt x="262103" y="133711"/>
                  </a:cubicBezTo>
                  <a:cubicBezTo>
                    <a:pt x="261982" y="133680"/>
                    <a:pt x="261860" y="133771"/>
                    <a:pt x="261860" y="133893"/>
                  </a:cubicBezTo>
                  <a:lnTo>
                    <a:pt x="261860" y="134288"/>
                  </a:lnTo>
                  <a:cubicBezTo>
                    <a:pt x="261860" y="134379"/>
                    <a:pt x="261890" y="134440"/>
                    <a:pt x="261982" y="134471"/>
                  </a:cubicBezTo>
                  <a:cubicBezTo>
                    <a:pt x="262103" y="134531"/>
                    <a:pt x="262225" y="134410"/>
                    <a:pt x="262225" y="134288"/>
                  </a:cubicBezTo>
                  <a:close/>
                  <a:moveTo>
                    <a:pt x="262225" y="135474"/>
                  </a:moveTo>
                  <a:cubicBezTo>
                    <a:pt x="262225" y="135382"/>
                    <a:pt x="262194" y="135322"/>
                    <a:pt x="262103" y="135291"/>
                  </a:cubicBezTo>
                  <a:cubicBezTo>
                    <a:pt x="261982" y="135230"/>
                    <a:pt x="261860" y="135352"/>
                    <a:pt x="261860" y="135474"/>
                  </a:cubicBezTo>
                  <a:lnTo>
                    <a:pt x="261860" y="135869"/>
                  </a:lnTo>
                  <a:cubicBezTo>
                    <a:pt x="261860" y="135960"/>
                    <a:pt x="261890" y="136021"/>
                    <a:pt x="261982" y="136051"/>
                  </a:cubicBezTo>
                  <a:cubicBezTo>
                    <a:pt x="262103" y="136082"/>
                    <a:pt x="262225" y="135990"/>
                    <a:pt x="262225" y="135869"/>
                  </a:cubicBezTo>
                  <a:close/>
                  <a:moveTo>
                    <a:pt x="262225" y="137054"/>
                  </a:moveTo>
                  <a:cubicBezTo>
                    <a:pt x="262225" y="136963"/>
                    <a:pt x="262194" y="136872"/>
                    <a:pt x="262103" y="136841"/>
                  </a:cubicBezTo>
                  <a:cubicBezTo>
                    <a:pt x="261982" y="136811"/>
                    <a:pt x="261860" y="136902"/>
                    <a:pt x="261860" y="137054"/>
                  </a:cubicBezTo>
                  <a:lnTo>
                    <a:pt x="261860" y="137449"/>
                  </a:lnTo>
                  <a:cubicBezTo>
                    <a:pt x="261860" y="137510"/>
                    <a:pt x="261890" y="137601"/>
                    <a:pt x="261982" y="137632"/>
                  </a:cubicBezTo>
                  <a:cubicBezTo>
                    <a:pt x="262103" y="137662"/>
                    <a:pt x="262225" y="137571"/>
                    <a:pt x="262225" y="137449"/>
                  </a:cubicBezTo>
                  <a:close/>
                  <a:moveTo>
                    <a:pt x="262225" y="138604"/>
                  </a:moveTo>
                  <a:cubicBezTo>
                    <a:pt x="262225" y="138544"/>
                    <a:pt x="262194" y="138452"/>
                    <a:pt x="262103" y="138422"/>
                  </a:cubicBezTo>
                  <a:cubicBezTo>
                    <a:pt x="261982" y="138392"/>
                    <a:pt x="261860" y="138483"/>
                    <a:pt x="261860" y="138604"/>
                  </a:cubicBezTo>
                  <a:lnTo>
                    <a:pt x="261860" y="139000"/>
                  </a:lnTo>
                  <a:cubicBezTo>
                    <a:pt x="261860" y="139091"/>
                    <a:pt x="261890" y="139182"/>
                    <a:pt x="261982" y="139182"/>
                  </a:cubicBezTo>
                  <a:cubicBezTo>
                    <a:pt x="262103" y="139243"/>
                    <a:pt x="262225" y="139151"/>
                    <a:pt x="262225" y="139000"/>
                  </a:cubicBezTo>
                  <a:close/>
                  <a:moveTo>
                    <a:pt x="262225" y="140185"/>
                  </a:moveTo>
                  <a:cubicBezTo>
                    <a:pt x="262225" y="140094"/>
                    <a:pt x="262194" y="140033"/>
                    <a:pt x="262103" y="140003"/>
                  </a:cubicBezTo>
                  <a:cubicBezTo>
                    <a:pt x="261982" y="139972"/>
                    <a:pt x="261860" y="140063"/>
                    <a:pt x="261860" y="140185"/>
                  </a:cubicBezTo>
                  <a:lnTo>
                    <a:pt x="261860" y="140580"/>
                  </a:lnTo>
                  <a:cubicBezTo>
                    <a:pt x="261860" y="140671"/>
                    <a:pt x="261890" y="140732"/>
                    <a:pt x="261982" y="140762"/>
                  </a:cubicBezTo>
                  <a:cubicBezTo>
                    <a:pt x="262103" y="140793"/>
                    <a:pt x="262225" y="140702"/>
                    <a:pt x="262225" y="140580"/>
                  </a:cubicBezTo>
                  <a:close/>
                  <a:moveTo>
                    <a:pt x="262225" y="141766"/>
                  </a:moveTo>
                  <a:cubicBezTo>
                    <a:pt x="262225" y="141674"/>
                    <a:pt x="262194" y="141583"/>
                    <a:pt x="262103" y="141583"/>
                  </a:cubicBezTo>
                  <a:cubicBezTo>
                    <a:pt x="261982" y="141522"/>
                    <a:pt x="261860" y="141614"/>
                    <a:pt x="261860" y="141766"/>
                  </a:cubicBezTo>
                  <a:lnTo>
                    <a:pt x="261860" y="142161"/>
                  </a:lnTo>
                  <a:cubicBezTo>
                    <a:pt x="261860" y="142252"/>
                    <a:pt x="261890" y="142313"/>
                    <a:pt x="261982" y="142343"/>
                  </a:cubicBezTo>
                  <a:cubicBezTo>
                    <a:pt x="262103" y="142373"/>
                    <a:pt x="262225" y="142282"/>
                    <a:pt x="262225" y="142161"/>
                  </a:cubicBezTo>
                  <a:close/>
                  <a:moveTo>
                    <a:pt x="262225" y="143346"/>
                  </a:moveTo>
                  <a:cubicBezTo>
                    <a:pt x="262225" y="143255"/>
                    <a:pt x="262194" y="143164"/>
                    <a:pt x="262103" y="143133"/>
                  </a:cubicBezTo>
                  <a:cubicBezTo>
                    <a:pt x="261982" y="143103"/>
                    <a:pt x="261860" y="143194"/>
                    <a:pt x="261860" y="143346"/>
                  </a:cubicBezTo>
                  <a:lnTo>
                    <a:pt x="261860" y="143711"/>
                  </a:lnTo>
                  <a:cubicBezTo>
                    <a:pt x="261860" y="143802"/>
                    <a:pt x="261890" y="143893"/>
                    <a:pt x="261982" y="143924"/>
                  </a:cubicBezTo>
                  <a:cubicBezTo>
                    <a:pt x="262103" y="143954"/>
                    <a:pt x="262225" y="143863"/>
                    <a:pt x="262225" y="143711"/>
                  </a:cubicBezTo>
                  <a:close/>
                  <a:moveTo>
                    <a:pt x="262225" y="144896"/>
                  </a:moveTo>
                  <a:cubicBezTo>
                    <a:pt x="262225" y="144805"/>
                    <a:pt x="262194" y="144744"/>
                    <a:pt x="262103" y="144714"/>
                  </a:cubicBezTo>
                  <a:cubicBezTo>
                    <a:pt x="261982" y="144683"/>
                    <a:pt x="261860" y="144775"/>
                    <a:pt x="261860" y="144896"/>
                  </a:cubicBezTo>
                  <a:lnTo>
                    <a:pt x="261860" y="145291"/>
                  </a:lnTo>
                  <a:cubicBezTo>
                    <a:pt x="261860" y="145383"/>
                    <a:pt x="261890" y="145474"/>
                    <a:pt x="261982" y="145474"/>
                  </a:cubicBezTo>
                  <a:cubicBezTo>
                    <a:pt x="262103" y="145535"/>
                    <a:pt x="262225" y="145443"/>
                    <a:pt x="262225" y="145291"/>
                  </a:cubicBezTo>
                  <a:close/>
                  <a:moveTo>
                    <a:pt x="262225" y="146477"/>
                  </a:moveTo>
                  <a:cubicBezTo>
                    <a:pt x="262225" y="146386"/>
                    <a:pt x="262194" y="146325"/>
                    <a:pt x="262103" y="146294"/>
                  </a:cubicBezTo>
                  <a:cubicBezTo>
                    <a:pt x="261982" y="146264"/>
                    <a:pt x="261860" y="146355"/>
                    <a:pt x="261860" y="146477"/>
                  </a:cubicBezTo>
                  <a:lnTo>
                    <a:pt x="261860" y="146872"/>
                  </a:lnTo>
                  <a:cubicBezTo>
                    <a:pt x="261860" y="146963"/>
                    <a:pt x="261890" y="147024"/>
                    <a:pt x="261982" y="147054"/>
                  </a:cubicBezTo>
                  <a:cubicBezTo>
                    <a:pt x="262103" y="147085"/>
                    <a:pt x="262225" y="146994"/>
                    <a:pt x="262225" y="146872"/>
                  </a:cubicBezTo>
                  <a:close/>
                  <a:moveTo>
                    <a:pt x="262225" y="148057"/>
                  </a:moveTo>
                  <a:cubicBezTo>
                    <a:pt x="262225" y="147966"/>
                    <a:pt x="262194" y="147875"/>
                    <a:pt x="262103" y="147875"/>
                  </a:cubicBezTo>
                  <a:cubicBezTo>
                    <a:pt x="261982" y="147814"/>
                    <a:pt x="261860" y="147905"/>
                    <a:pt x="261860" y="148057"/>
                  </a:cubicBezTo>
                  <a:lnTo>
                    <a:pt x="261860" y="148453"/>
                  </a:lnTo>
                  <a:cubicBezTo>
                    <a:pt x="261860" y="148513"/>
                    <a:pt x="261890" y="148605"/>
                    <a:pt x="261982" y="148635"/>
                  </a:cubicBezTo>
                  <a:cubicBezTo>
                    <a:pt x="262103" y="148665"/>
                    <a:pt x="262225" y="148574"/>
                    <a:pt x="262225" y="148453"/>
                  </a:cubicBezTo>
                  <a:close/>
                  <a:moveTo>
                    <a:pt x="262225" y="149608"/>
                  </a:moveTo>
                  <a:cubicBezTo>
                    <a:pt x="262225" y="149547"/>
                    <a:pt x="262194" y="149456"/>
                    <a:pt x="262103" y="149425"/>
                  </a:cubicBezTo>
                  <a:cubicBezTo>
                    <a:pt x="261982" y="149395"/>
                    <a:pt x="261860" y="149486"/>
                    <a:pt x="261860" y="149608"/>
                  </a:cubicBezTo>
                  <a:lnTo>
                    <a:pt x="261860" y="150003"/>
                  </a:lnTo>
                  <a:cubicBezTo>
                    <a:pt x="261860" y="150094"/>
                    <a:pt x="261890" y="150185"/>
                    <a:pt x="261982" y="150215"/>
                  </a:cubicBezTo>
                  <a:cubicBezTo>
                    <a:pt x="262103" y="150246"/>
                    <a:pt x="262225" y="150155"/>
                    <a:pt x="262225" y="150003"/>
                  </a:cubicBezTo>
                  <a:close/>
                  <a:moveTo>
                    <a:pt x="262225" y="151188"/>
                  </a:moveTo>
                  <a:cubicBezTo>
                    <a:pt x="262225" y="151097"/>
                    <a:pt x="262194" y="151036"/>
                    <a:pt x="262103" y="151006"/>
                  </a:cubicBezTo>
                  <a:cubicBezTo>
                    <a:pt x="261982" y="150975"/>
                    <a:pt x="261860" y="151067"/>
                    <a:pt x="261860" y="151188"/>
                  </a:cubicBezTo>
                  <a:lnTo>
                    <a:pt x="261860" y="151583"/>
                  </a:lnTo>
                  <a:cubicBezTo>
                    <a:pt x="261860" y="151674"/>
                    <a:pt x="261890" y="151735"/>
                    <a:pt x="261982" y="151766"/>
                  </a:cubicBezTo>
                  <a:cubicBezTo>
                    <a:pt x="262103" y="151826"/>
                    <a:pt x="262225" y="151705"/>
                    <a:pt x="262225" y="151583"/>
                  </a:cubicBezTo>
                  <a:close/>
                  <a:moveTo>
                    <a:pt x="262225" y="152769"/>
                  </a:moveTo>
                  <a:cubicBezTo>
                    <a:pt x="262225" y="152678"/>
                    <a:pt x="262194" y="152617"/>
                    <a:pt x="262103" y="152586"/>
                  </a:cubicBezTo>
                  <a:cubicBezTo>
                    <a:pt x="261982" y="152526"/>
                    <a:pt x="261860" y="152647"/>
                    <a:pt x="261860" y="152769"/>
                  </a:cubicBezTo>
                  <a:lnTo>
                    <a:pt x="261860" y="153164"/>
                  </a:lnTo>
                  <a:cubicBezTo>
                    <a:pt x="261860" y="153255"/>
                    <a:pt x="261890" y="153316"/>
                    <a:pt x="261982" y="153346"/>
                  </a:cubicBezTo>
                  <a:cubicBezTo>
                    <a:pt x="262103" y="153377"/>
                    <a:pt x="262225" y="153285"/>
                    <a:pt x="262225" y="153164"/>
                  </a:cubicBezTo>
                  <a:close/>
                  <a:moveTo>
                    <a:pt x="1" y="154744"/>
                  </a:moveTo>
                  <a:cubicBezTo>
                    <a:pt x="1" y="154805"/>
                    <a:pt x="31" y="154896"/>
                    <a:pt x="123" y="154927"/>
                  </a:cubicBezTo>
                  <a:cubicBezTo>
                    <a:pt x="244" y="154957"/>
                    <a:pt x="366" y="154866"/>
                    <a:pt x="366" y="154744"/>
                  </a:cubicBezTo>
                  <a:lnTo>
                    <a:pt x="366" y="154349"/>
                  </a:lnTo>
                  <a:cubicBezTo>
                    <a:pt x="366" y="154258"/>
                    <a:pt x="335" y="154167"/>
                    <a:pt x="244" y="154137"/>
                  </a:cubicBezTo>
                  <a:cubicBezTo>
                    <a:pt x="123" y="154106"/>
                    <a:pt x="1" y="154197"/>
                    <a:pt x="1" y="154349"/>
                  </a:cubicBezTo>
                  <a:close/>
                  <a:moveTo>
                    <a:pt x="12737" y="166903"/>
                  </a:moveTo>
                  <a:cubicBezTo>
                    <a:pt x="12646" y="166903"/>
                    <a:pt x="12554" y="166963"/>
                    <a:pt x="12524" y="167024"/>
                  </a:cubicBezTo>
                  <a:cubicBezTo>
                    <a:pt x="12494" y="167146"/>
                    <a:pt x="12585" y="167298"/>
                    <a:pt x="12737" y="167298"/>
                  </a:cubicBezTo>
                  <a:lnTo>
                    <a:pt x="13102" y="167298"/>
                  </a:lnTo>
                  <a:cubicBezTo>
                    <a:pt x="13193" y="167298"/>
                    <a:pt x="13284" y="167237"/>
                    <a:pt x="13314" y="167146"/>
                  </a:cubicBezTo>
                  <a:cubicBezTo>
                    <a:pt x="13345" y="167024"/>
                    <a:pt x="13254" y="166903"/>
                    <a:pt x="13102" y="166903"/>
                  </a:cubicBezTo>
                  <a:close/>
                  <a:moveTo>
                    <a:pt x="14287" y="166903"/>
                  </a:moveTo>
                  <a:cubicBezTo>
                    <a:pt x="14196" y="166903"/>
                    <a:pt x="14135" y="166963"/>
                    <a:pt x="14105" y="167024"/>
                  </a:cubicBezTo>
                  <a:cubicBezTo>
                    <a:pt x="14074" y="167146"/>
                    <a:pt x="14165" y="167298"/>
                    <a:pt x="14287" y="167298"/>
                  </a:cubicBezTo>
                  <a:lnTo>
                    <a:pt x="14682" y="167298"/>
                  </a:lnTo>
                  <a:cubicBezTo>
                    <a:pt x="14773" y="167298"/>
                    <a:pt x="14864" y="167237"/>
                    <a:pt x="14864" y="167146"/>
                  </a:cubicBezTo>
                  <a:cubicBezTo>
                    <a:pt x="14925" y="167024"/>
                    <a:pt x="14834" y="166903"/>
                    <a:pt x="14682" y="166903"/>
                  </a:cubicBezTo>
                  <a:close/>
                  <a:moveTo>
                    <a:pt x="15868" y="166903"/>
                  </a:moveTo>
                  <a:cubicBezTo>
                    <a:pt x="15776" y="166903"/>
                    <a:pt x="15716" y="166963"/>
                    <a:pt x="15685" y="167024"/>
                  </a:cubicBezTo>
                  <a:cubicBezTo>
                    <a:pt x="15655" y="167146"/>
                    <a:pt x="15746" y="167298"/>
                    <a:pt x="15868" y="167298"/>
                  </a:cubicBezTo>
                  <a:lnTo>
                    <a:pt x="16263" y="167298"/>
                  </a:lnTo>
                  <a:cubicBezTo>
                    <a:pt x="16354" y="167298"/>
                    <a:pt x="16415" y="167237"/>
                    <a:pt x="16445" y="167146"/>
                  </a:cubicBezTo>
                  <a:cubicBezTo>
                    <a:pt x="16475" y="167024"/>
                    <a:pt x="16384" y="166903"/>
                    <a:pt x="16263" y="166903"/>
                  </a:cubicBezTo>
                  <a:close/>
                  <a:moveTo>
                    <a:pt x="17448" y="166903"/>
                  </a:moveTo>
                  <a:cubicBezTo>
                    <a:pt x="17357" y="166903"/>
                    <a:pt x="17296" y="166963"/>
                    <a:pt x="17266" y="167024"/>
                  </a:cubicBezTo>
                  <a:cubicBezTo>
                    <a:pt x="17205" y="167146"/>
                    <a:pt x="17296" y="167298"/>
                    <a:pt x="17448" y="167298"/>
                  </a:cubicBezTo>
                  <a:lnTo>
                    <a:pt x="17843" y="167298"/>
                  </a:lnTo>
                  <a:cubicBezTo>
                    <a:pt x="17934" y="167298"/>
                    <a:pt x="17995" y="167237"/>
                    <a:pt x="18026" y="167146"/>
                  </a:cubicBezTo>
                  <a:cubicBezTo>
                    <a:pt x="18056" y="167024"/>
                    <a:pt x="17965" y="166903"/>
                    <a:pt x="17843" y="166903"/>
                  </a:cubicBezTo>
                  <a:close/>
                  <a:moveTo>
                    <a:pt x="19029" y="166903"/>
                  </a:moveTo>
                  <a:cubicBezTo>
                    <a:pt x="18938" y="166903"/>
                    <a:pt x="18846" y="166963"/>
                    <a:pt x="18816" y="167024"/>
                  </a:cubicBezTo>
                  <a:cubicBezTo>
                    <a:pt x="18786" y="167146"/>
                    <a:pt x="18877" y="167298"/>
                    <a:pt x="19029" y="167298"/>
                  </a:cubicBezTo>
                  <a:lnTo>
                    <a:pt x="19424" y="167298"/>
                  </a:lnTo>
                  <a:cubicBezTo>
                    <a:pt x="19485" y="167298"/>
                    <a:pt x="19576" y="167237"/>
                    <a:pt x="19606" y="167146"/>
                  </a:cubicBezTo>
                  <a:cubicBezTo>
                    <a:pt x="19637" y="167024"/>
                    <a:pt x="19545" y="166903"/>
                    <a:pt x="19424" y="166903"/>
                  </a:cubicBezTo>
                  <a:close/>
                  <a:moveTo>
                    <a:pt x="20579" y="166903"/>
                  </a:moveTo>
                  <a:cubicBezTo>
                    <a:pt x="20518" y="166903"/>
                    <a:pt x="20427" y="166963"/>
                    <a:pt x="20397" y="167024"/>
                  </a:cubicBezTo>
                  <a:cubicBezTo>
                    <a:pt x="20366" y="167146"/>
                    <a:pt x="20457" y="167298"/>
                    <a:pt x="20579" y="167298"/>
                  </a:cubicBezTo>
                  <a:lnTo>
                    <a:pt x="20974" y="167298"/>
                  </a:lnTo>
                  <a:cubicBezTo>
                    <a:pt x="21065" y="167298"/>
                    <a:pt x="21156" y="167237"/>
                    <a:pt x="21156" y="167146"/>
                  </a:cubicBezTo>
                  <a:cubicBezTo>
                    <a:pt x="21217" y="167024"/>
                    <a:pt x="21126" y="166903"/>
                    <a:pt x="20974" y="166903"/>
                  </a:cubicBezTo>
                  <a:close/>
                  <a:moveTo>
                    <a:pt x="22159" y="166903"/>
                  </a:moveTo>
                  <a:cubicBezTo>
                    <a:pt x="22068" y="166903"/>
                    <a:pt x="22007" y="166963"/>
                    <a:pt x="21977" y="167024"/>
                  </a:cubicBezTo>
                  <a:cubicBezTo>
                    <a:pt x="21947" y="167146"/>
                    <a:pt x="22038" y="167298"/>
                    <a:pt x="22159" y="167298"/>
                  </a:cubicBezTo>
                  <a:lnTo>
                    <a:pt x="22555" y="167298"/>
                  </a:lnTo>
                  <a:cubicBezTo>
                    <a:pt x="22646" y="167298"/>
                    <a:pt x="22707" y="167237"/>
                    <a:pt x="22737" y="167146"/>
                  </a:cubicBezTo>
                  <a:cubicBezTo>
                    <a:pt x="22798" y="167024"/>
                    <a:pt x="22676" y="166903"/>
                    <a:pt x="22555" y="166903"/>
                  </a:cubicBezTo>
                  <a:close/>
                  <a:moveTo>
                    <a:pt x="23740" y="166903"/>
                  </a:moveTo>
                  <a:cubicBezTo>
                    <a:pt x="23649" y="166903"/>
                    <a:pt x="23588" y="166963"/>
                    <a:pt x="23558" y="167024"/>
                  </a:cubicBezTo>
                  <a:cubicBezTo>
                    <a:pt x="23497" y="167146"/>
                    <a:pt x="23618" y="167298"/>
                    <a:pt x="23740" y="167298"/>
                  </a:cubicBezTo>
                  <a:lnTo>
                    <a:pt x="24135" y="167298"/>
                  </a:lnTo>
                  <a:cubicBezTo>
                    <a:pt x="24226" y="167298"/>
                    <a:pt x="24287" y="167237"/>
                    <a:pt x="24318" y="167146"/>
                  </a:cubicBezTo>
                  <a:cubicBezTo>
                    <a:pt x="24348" y="167024"/>
                    <a:pt x="24257" y="166903"/>
                    <a:pt x="24135" y="166903"/>
                  </a:cubicBezTo>
                  <a:close/>
                  <a:moveTo>
                    <a:pt x="25321" y="166903"/>
                  </a:moveTo>
                  <a:cubicBezTo>
                    <a:pt x="25229" y="166903"/>
                    <a:pt x="25138" y="166963"/>
                    <a:pt x="25108" y="167024"/>
                  </a:cubicBezTo>
                  <a:cubicBezTo>
                    <a:pt x="25077" y="167146"/>
                    <a:pt x="25169" y="167298"/>
                    <a:pt x="25321" y="167298"/>
                  </a:cubicBezTo>
                  <a:lnTo>
                    <a:pt x="25716" y="167298"/>
                  </a:lnTo>
                  <a:cubicBezTo>
                    <a:pt x="25777" y="167298"/>
                    <a:pt x="25868" y="167237"/>
                    <a:pt x="25898" y="167146"/>
                  </a:cubicBezTo>
                  <a:cubicBezTo>
                    <a:pt x="25929" y="167024"/>
                    <a:pt x="25837" y="166903"/>
                    <a:pt x="25716" y="166903"/>
                  </a:cubicBezTo>
                  <a:close/>
                  <a:moveTo>
                    <a:pt x="26871" y="166903"/>
                  </a:moveTo>
                  <a:cubicBezTo>
                    <a:pt x="26810" y="166903"/>
                    <a:pt x="26719" y="166963"/>
                    <a:pt x="26688" y="167024"/>
                  </a:cubicBezTo>
                  <a:cubicBezTo>
                    <a:pt x="26658" y="167146"/>
                    <a:pt x="26749" y="167298"/>
                    <a:pt x="26871" y="167298"/>
                  </a:cubicBezTo>
                  <a:lnTo>
                    <a:pt x="27266" y="167298"/>
                  </a:lnTo>
                  <a:cubicBezTo>
                    <a:pt x="27357" y="167298"/>
                    <a:pt x="27448" y="167237"/>
                    <a:pt x="27448" y="167146"/>
                  </a:cubicBezTo>
                  <a:cubicBezTo>
                    <a:pt x="27509" y="167024"/>
                    <a:pt x="27418" y="166903"/>
                    <a:pt x="27266" y="166903"/>
                  </a:cubicBezTo>
                  <a:close/>
                  <a:moveTo>
                    <a:pt x="28451" y="166903"/>
                  </a:moveTo>
                  <a:cubicBezTo>
                    <a:pt x="28360" y="166903"/>
                    <a:pt x="28299" y="166963"/>
                    <a:pt x="28269" y="167024"/>
                  </a:cubicBezTo>
                  <a:cubicBezTo>
                    <a:pt x="28239" y="167146"/>
                    <a:pt x="28330" y="167298"/>
                    <a:pt x="28451" y="167298"/>
                  </a:cubicBezTo>
                  <a:lnTo>
                    <a:pt x="28847" y="167298"/>
                  </a:lnTo>
                  <a:cubicBezTo>
                    <a:pt x="28938" y="167298"/>
                    <a:pt x="28998" y="167237"/>
                    <a:pt x="29029" y="167146"/>
                  </a:cubicBezTo>
                  <a:cubicBezTo>
                    <a:pt x="29090" y="167024"/>
                    <a:pt x="28968" y="166903"/>
                    <a:pt x="28847" y="166903"/>
                  </a:cubicBezTo>
                  <a:close/>
                  <a:moveTo>
                    <a:pt x="30032" y="166903"/>
                  </a:moveTo>
                  <a:cubicBezTo>
                    <a:pt x="29941" y="166903"/>
                    <a:pt x="29880" y="166963"/>
                    <a:pt x="29850" y="167024"/>
                  </a:cubicBezTo>
                  <a:cubicBezTo>
                    <a:pt x="29789" y="167146"/>
                    <a:pt x="29910" y="167298"/>
                    <a:pt x="30032" y="167298"/>
                  </a:cubicBezTo>
                  <a:lnTo>
                    <a:pt x="30427" y="167298"/>
                  </a:lnTo>
                  <a:cubicBezTo>
                    <a:pt x="30518" y="167298"/>
                    <a:pt x="30579" y="167237"/>
                    <a:pt x="30609" y="167146"/>
                  </a:cubicBezTo>
                  <a:cubicBezTo>
                    <a:pt x="30640" y="167024"/>
                    <a:pt x="30549" y="166903"/>
                    <a:pt x="30427" y="166903"/>
                  </a:cubicBezTo>
                  <a:close/>
                  <a:moveTo>
                    <a:pt x="31613" y="166903"/>
                  </a:moveTo>
                  <a:cubicBezTo>
                    <a:pt x="31521" y="166903"/>
                    <a:pt x="31430" y="166963"/>
                    <a:pt x="31430" y="167024"/>
                  </a:cubicBezTo>
                  <a:cubicBezTo>
                    <a:pt x="31369" y="167146"/>
                    <a:pt x="31461" y="167298"/>
                    <a:pt x="31613" y="167298"/>
                  </a:cubicBezTo>
                  <a:lnTo>
                    <a:pt x="32008" y="167298"/>
                  </a:lnTo>
                  <a:cubicBezTo>
                    <a:pt x="32068" y="167298"/>
                    <a:pt x="32160" y="167237"/>
                    <a:pt x="32190" y="167146"/>
                  </a:cubicBezTo>
                  <a:cubicBezTo>
                    <a:pt x="32220" y="167024"/>
                    <a:pt x="32129" y="166903"/>
                    <a:pt x="32008" y="166903"/>
                  </a:cubicBezTo>
                  <a:close/>
                  <a:moveTo>
                    <a:pt x="33163" y="166903"/>
                  </a:moveTo>
                  <a:cubicBezTo>
                    <a:pt x="33102" y="166903"/>
                    <a:pt x="33011" y="166963"/>
                    <a:pt x="32980" y="167024"/>
                  </a:cubicBezTo>
                  <a:cubicBezTo>
                    <a:pt x="32950" y="167146"/>
                    <a:pt x="33041" y="167298"/>
                    <a:pt x="33163" y="167298"/>
                  </a:cubicBezTo>
                  <a:lnTo>
                    <a:pt x="33558" y="167298"/>
                  </a:lnTo>
                  <a:cubicBezTo>
                    <a:pt x="33649" y="167298"/>
                    <a:pt x="33740" y="167237"/>
                    <a:pt x="33771" y="167146"/>
                  </a:cubicBezTo>
                  <a:cubicBezTo>
                    <a:pt x="33801" y="167024"/>
                    <a:pt x="33710" y="166903"/>
                    <a:pt x="33558" y="166903"/>
                  </a:cubicBezTo>
                  <a:close/>
                  <a:moveTo>
                    <a:pt x="34743" y="166903"/>
                  </a:moveTo>
                  <a:cubicBezTo>
                    <a:pt x="34652" y="166903"/>
                    <a:pt x="34591" y="166963"/>
                    <a:pt x="34561" y="167024"/>
                  </a:cubicBezTo>
                  <a:cubicBezTo>
                    <a:pt x="34531" y="167146"/>
                    <a:pt x="34622" y="167298"/>
                    <a:pt x="34743" y="167298"/>
                  </a:cubicBezTo>
                  <a:lnTo>
                    <a:pt x="35138" y="167298"/>
                  </a:lnTo>
                  <a:cubicBezTo>
                    <a:pt x="35230" y="167298"/>
                    <a:pt x="35290" y="167237"/>
                    <a:pt x="35321" y="167146"/>
                  </a:cubicBezTo>
                  <a:cubicBezTo>
                    <a:pt x="35382" y="167024"/>
                    <a:pt x="35260" y="166903"/>
                    <a:pt x="35138" y="166903"/>
                  </a:cubicBezTo>
                  <a:close/>
                  <a:moveTo>
                    <a:pt x="36324" y="166903"/>
                  </a:moveTo>
                  <a:cubicBezTo>
                    <a:pt x="36233" y="166903"/>
                    <a:pt x="36172" y="166963"/>
                    <a:pt x="36141" y="167024"/>
                  </a:cubicBezTo>
                  <a:cubicBezTo>
                    <a:pt x="36081" y="167146"/>
                    <a:pt x="36202" y="167298"/>
                    <a:pt x="36324" y="167298"/>
                  </a:cubicBezTo>
                  <a:lnTo>
                    <a:pt x="36719" y="167298"/>
                  </a:lnTo>
                  <a:cubicBezTo>
                    <a:pt x="36810" y="167298"/>
                    <a:pt x="36871" y="167237"/>
                    <a:pt x="36901" y="167146"/>
                  </a:cubicBezTo>
                  <a:cubicBezTo>
                    <a:pt x="36932" y="167024"/>
                    <a:pt x="36841" y="166903"/>
                    <a:pt x="36719" y="166903"/>
                  </a:cubicBezTo>
                  <a:close/>
                  <a:moveTo>
                    <a:pt x="37904" y="166903"/>
                  </a:moveTo>
                  <a:cubicBezTo>
                    <a:pt x="37813" y="166903"/>
                    <a:pt x="37722" y="166963"/>
                    <a:pt x="37722" y="167024"/>
                  </a:cubicBezTo>
                  <a:cubicBezTo>
                    <a:pt x="37661" y="167146"/>
                    <a:pt x="37752" y="167298"/>
                    <a:pt x="37904" y="167298"/>
                  </a:cubicBezTo>
                  <a:lnTo>
                    <a:pt x="38300" y="167298"/>
                  </a:lnTo>
                  <a:cubicBezTo>
                    <a:pt x="38360" y="167298"/>
                    <a:pt x="38452" y="167237"/>
                    <a:pt x="38482" y="167146"/>
                  </a:cubicBezTo>
                  <a:cubicBezTo>
                    <a:pt x="38512" y="167024"/>
                    <a:pt x="38421" y="166903"/>
                    <a:pt x="38300" y="166903"/>
                  </a:cubicBezTo>
                  <a:close/>
                  <a:moveTo>
                    <a:pt x="39455" y="166903"/>
                  </a:moveTo>
                  <a:cubicBezTo>
                    <a:pt x="39394" y="166903"/>
                    <a:pt x="39303" y="166963"/>
                    <a:pt x="39272" y="167024"/>
                  </a:cubicBezTo>
                  <a:cubicBezTo>
                    <a:pt x="39242" y="167146"/>
                    <a:pt x="39333" y="167298"/>
                    <a:pt x="39455" y="167298"/>
                  </a:cubicBezTo>
                  <a:lnTo>
                    <a:pt x="39850" y="167298"/>
                  </a:lnTo>
                  <a:cubicBezTo>
                    <a:pt x="39941" y="167298"/>
                    <a:pt x="40032" y="167237"/>
                    <a:pt x="40063" y="167146"/>
                  </a:cubicBezTo>
                  <a:cubicBezTo>
                    <a:pt x="40093" y="167024"/>
                    <a:pt x="40002" y="166903"/>
                    <a:pt x="39850" y="166903"/>
                  </a:cubicBezTo>
                  <a:close/>
                  <a:moveTo>
                    <a:pt x="41035" y="166903"/>
                  </a:moveTo>
                  <a:cubicBezTo>
                    <a:pt x="40944" y="166903"/>
                    <a:pt x="40883" y="166963"/>
                    <a:pt x="40853" y="167024"/>
                  </a:cubicBezTo>
                  <a:cubicBezTo>
                    <a:pt x="40822" y="167146"/>
                    <a:pt x="40914" y="167298"/>
                    <a:pt x="41035" y="167298"/>
                  </a:cubicBezTo>
                  <a:lnTo>
                    <a:pt x="41430" y="167298"/>
                  </a:lnTo>
                  <a:cubicBezTo>
                    <a:pt x="41522" y="167298"/>
                    <a:pt x="41582" y="167237"/>
                    <a:pt x="41613" y="167146"/>
                  </a:cubicBezTo>
                  <a:cubicBezTo>
                    <a:pt x="41674" y="167024"/>
                    <a:pt x="41582" y="166903"/>
                    <a:pt x="41430" y="166903"/>
                  </a:cubicBezTo>
                  <a:close/>
                  <a:moveTo>
                    <a:pt x="42616" y="166903"/>
                  </a:moveTo>
                  <a:cubicBezTo>
                    <a:pt x="42525" y="166903"/>
                    <a:pt x="42464" y="166963"/>
                    <a:pt x="42433" y="167024"/>
                  </a:cubicBezTo>
                  <a:cubicBezTo>
                    <a:pt x="42403" y="167146"/>
                    <a:pt x="42494" y="167298"/>
                    <a:pt x="42616" y="167298"/>
                  </a:cubicBezTo>
                  <a:lnTo>
                    <a:pt x="43011" y="167298"/>
                  </a:lnTo>
                  <a:cubicBezTo>
                    <a:pt x="43102" y="167298"/>
                    <a:pt x="43163" y="167237"/>
                    <a:pt x="43193" y="167146"/>
                  </a:cubicBezTo>
                  <a:cubicBezTo>
                    <a:pt x="43224" y="167024"/>
                    <a:pt x="43132" y="166903"/>
                    <a:pt x="43011" y="166903"/>
                  </a:cubicBezTo>
                  <a:close/>
                  <a:moveTo>
                    <a:pt x="44196" y="166903"/>
                  </a:moveTo>
                  <a:cubicBezTo>
                    <a:pt x="44105" y="166903"/>
                    <a:pt x="44014" y="166963"/>
                    <a:pt x="44014" y="167024"/>
                  </a:cubicBezTo>
                  <a:cubicBezTo>
                    <a:pt x="43953" y="167146"/>
                    <a:pt x="44044" y="167298"/>
                    <a:pt x="44196" y="167298"/>
                  </a:cubicBezTo>
                  <a:lnTo>
                    <a:pt x="44591" y="167298"/>
                  </a:lnTo>
                  <a:cubicBezTo>
                    <a:pt x="44683" y="167298"/>
                    <a:pt x="44743" y="167237"/>
                    <a:pt x="44774" y="167146"/>
                  </a:cubicBezTo>
                  <a:cubicBezTo>
                    <a:pt x="44804" y="167024"/>
                    <a:pt x="44713" y="166903"/>
                    <a:pt x="44591" y="166903"/>
                  </a:cubicBezTo>
                  <a:close/>
                  <a:moveTo>
                    <a:pt x="45777" y="166903"/>
                  </a:moveTo>
                  <a:cubicBezTo>
                    <a:pt x="45686" y="166903"/>
                    <a:pt x="45595" y="166963"/>
                    <a:pt x="45564" y="167024"/>
                  </a:cubicBezTo>
                  <a:cubicBezTo>
                    <a:pt x="45534" y="167146"/>
                    <a:pt x="45625" y="167298"/>
                    <a:pt x="45777" y="167298"/>
                  </a:cubicBezTo>
                  <a:lnTo>
                    <a:pt x="46142" y="167298"/>
                  </a:lnTo>
                  <a:cubicBezTo>
                    <a:pt x="46233" y="167298"/>
                    <a:pt x="46324" y="167237"/>
                    <a:pt x="46354" y="167146"/>
                  </a:cubicBezTo>
                  <a:cubicBezTo>
                    <a:pt x="46385" y="167024"/>
                    <a:pt x="46294" y="166903"/>
                    <a:pt x="46142" y="166903"/>
                  </a:cubicBezTo>
                  <a:close/>
                  <a:moveTo>
                    <a:pt x="47327" y="166903"/>
                  </a:moveTo>
                  <a:cubicBezTo>
                    <a:pt x="47236" y="166903"/>
                    <a:pt x="47175" y="166963"/>
                    <a:pt x="47145" y="167024"/>
                  </a:cubicBezTo>
                  <a:cubicBezTo>
                    <a:pt x="47114" y="167146"/>
                    <a:pt x="47206" y="167298"/>
                    <a:pt x="47327" y="167298"/>
                  </a:cubicBezTo>
                  <a:lnTo>
                    <a:pt x="47722" y="167298"/>
                  </a:lnTo>
                  <a:cubicBezTo>
                    <a:pt x="47813" y="167298"/>
                    <a:pt x="47905" y="167237"/>
                    <a:pt x="47905" y="167146"/>
                  </a:cubicBezTo>
                  <a:cubicBezTo>
                    <a:pt x="47965" y="167024"/>
                    <a:pt x="47874" y="166903"/>
                    <a:pt x="47722" y="166903"/>
                  </a:cubicBezTo>
                  <a:close/>
                  <a:moveTo>
                    <a:pt x="48908" y="166903"/>
                  </a:moveTo>
                  <a:cubicBezTo>
                    <a:pt x="48816" y="166903"/>
                    <a:pt x="48756" y="166963"/>
                    <a:pt x="48725" y="167024"/>
                  </a:cubicBezTo>
                  <a:cubicBezTo>
                    <a:pt x="48695" y="167146"/>
                    <a:pt x="48786" y="167298"/>
                    <a:pt x="48908" y="167298"/>
                  </a:cubicBezTo>
                  <a:lnTo>
                    <a:pt x="49303" y="167298"/>
                  </a:lnTo>
                  <a:cubicBezTo>
                    <a:pt x="49394" y="167298"/>
                    <a:pt x="49455" y="167237"/>
                    <a:pt x="49485" y="167146"/>
                  </a:cubicBezTo>
                  <a:cubicBezTo>
                    <a:pt x="49516" y="167024"/>
                    <a:pt x="49424" y="166903"/>
                    <a:pt x="49303" y="166903"/>
                  </a:cubicBezTo>
                  <a:close/>
                  <a:moveTo>
                    <a:pt x="50488" y="166903"/>
                  </a:moveTo>
                  <a:cubicBezTo>
                    <a:pt x="50397" y="166903"/>
                    <a:pt x="50306" y="166963"/>
                    <a:pt x="50306" y="167024"/>
                  </a:cubicBezTo>
                  <a:cubicBezTo>
                    <a:pt x="50245" y="167146"/>
                    <a:pt x="50336" y="167298"/>
                    <a:pt x="50488" y="167298"/>
                  </a:cubicBezTo>
                  <a:lnTo>
                    <a:pt x="50883" y="167298"/>
                  </a:lnTo>
                  <a:cubicBezTo>
                    <a:pt x="50975" y="167298"/>
                    <a:pt x="51035" y="167237"/>
                    <a:pt x="51066" y="167146"/>
                  </a:cubicBezTo>
                  <a:cubicBezTo>
                    <a:pt x="51096" y="167024"/>
                    <a:pt x="51005" y="166903"/>
                    <a:pt x="50883" y="166903"/>
                  </a:cubicBezTo>
                  <a:close/>
                  <a:moveTo>
                    <a:pt x="52069" y="166903"/>
                  </a:moveTo>
                  <a:cubicBezTo>
                    <a:pt x="51978" y="166903"/>
                    <a:pt x="51886" y="166963"/>
                    <a:pt x="51856" y="167024"/>
                  </a:cubicBezTo>
                  <a:cubicBezTo>
                    <a:pt x="51826" y="167146"/>
                    <a:pt x="51917" y="167298"/>
                    <a:pt x="52069" y="167298"/>
                  </a:cubicBezTo>
                  <a:lnTo>
                    <a:pt x="52434" y="167298"/>
                  </a:lnTo>
                  <a:cubicBezTo>
                    <a:pt x="52525" y="167298"/>
                    <a:pt x="52616" y="167237"/>
                    <a:pt x="52646" y="167146"/>
                  </a:cubicBezTo>
                  <a:cubicBezTo>
                    <a:pt x="52677" y="167024"/>
                    <a:pt x="52586" y="166903"/>
                    <a:pt x="52434" y="166903"/>
                  </a:cubicBezTo>
                  <a:close/>
                  <a:moveTo>
                    <a:pt x="53619" y="166903"/>
                  </a:moveTo>
                  <a:cubicBezTo>
                    <a:pt x="53528" y="166903"/>
                    <a:pt x="53467" y="166963"/>
                    <a:pt x="53437" y="167024"/>
                  </a:cubicBezTo>
                  <a:cubicBezTo>
                    <a:pt x="53406" y="167146"/>
                    <a:pt x="53497" y="167298"/>
                    <a:pt x="53619" y="167298"/>
                  </a:cubicBezTo>
                  <a:lnTo>
                    <a:pt x="54014" y="167298"/>
                  </a:lnTo>
                  <a:cubicBezTo>
                    <a:pt x="54105" y="167298"/>
                    <a:pt x="54197" y="167237"/>
                    <a:pt x="54197" y="167146"/>
                  </a:cubicBezTo>
                  <a:cubicBezTo>
                    <a:pt x="54257" y="167024"/>
                    <a:pt x="54166" y="166903"/>
                    <a:pt x="54014" y="166903"/>
                  </a:cubicBezTo>
                  <a:close/>
                  <a:moveTo>
                    <a:pt x="55200" y="166903"/>
                  </a:moveTo>
                  <a:cubicBezTo>
                    <a:pt x="55108" y="166903"/>
                    <a:pt x="55048" y="166963"/>
                    <a:pt x="55017" y="167024"/>
                  </a:cubicBezTo>
                  <a:cubicBezTo>
                    <a:pt x="54987" y="167146"/>
                    <a:pt x="55078" y="167298"/>
                    <a:pt x="55200" y="167298"/>
                  </a:cubicBezTo>
                  <a:lnTo>
                    <a:pt x="55595" y="167298"/>
                  </a:lnTo>
                  <a:cubicBezTo>
                    <a:pt x="55686" y="167298"/>
                    <a:pt x="55747" y="167237"/>
                    <a:pt x="55777" y="167146"/>
                  </a:cubicBezTo>
                  <a:cubicBezTo>
                    <a:pt x="55808" y="167024"/>
                    <a:pt x="55716" y="166903"/>
                    <a:pt x="55595" y="166903"/>
                  </a:cubicBezTo>
                  <a:close/>
                  <a:moveTo>
                    <a:pt x="56780" y="166903"/>
                  </a:moveTo>
                  <a:cubicBezTo>
                    <a:pt x="56689" y="166903"/>
                    <a:pt x="56628" y="166963"/>
                    <a:pt x="56598" y="167024"/>
                  </a:cubicBezTo>
                  <a:cubicBezTo>
                    <a:pt x="56537" y="167146"/>
                    <a:pt x="56628" y="167298"/>
                    <a:pt x="56780" y="167298"/>
                  </a:cubicBezTo>
                  <a:lnTo>
                    <a:pt x="57175" y="167298"/>
                  </a:lnTo>
                  <a:cubicBezTo>
                    <a:pt x="57267" y="167298"/>
                    <a:pt x="57327" y="167237"/>
                    <a:pt x="57358" y="167146"/>
                  </a:cubicBezTo>
                  <a:cubicBezTo>
                    <a:pt x="57388" y="167024"/>
                    <a:pt x="57297" y="166903"/>
                    <a:pt x="57175" y="166903"/>
                  </a:cubicBezTo>
                  <a:close/>
                  <a:moveTo>
                    <a:pt x="58361" y="166903"/>
                  </a:moveTo>
                  <a:cubicBezTo>
                    <a:pt x="58270" y="166903"/>
                    <a:pt x="58178" y="166963"/>
                    <a:pt x="58148" y="167024"/>
                  </a:cubicBezTo>
                  <a:cubicBezTo>
                    <a:pt x="58118" y="167146"/>
                    <a:pt x="58209" y="167298"/>
                    <a:pt x="58361" y="167298"/>
                  </a:cubicBezTo>
                  <a:lnTo>
                    <a:pt x="58756" y="167298"/>
                  </a:lnTo>
                  <a:cubicBezTo>
                    <a:pt x="58817" y="167298"/>
                    <a:pt x="58908" y="167237"/>
                    <a:pt x="58938" y="167146"/>
                  </a:cubicBezTo>
                  <a:cubicBezTo>
                    <a:pt x="58969" y="167024"/>
                    <a:pt x="58877" y="166903"/>
                    <a:pt x="58756" y="166903"/>
                  </a:cubicBezTo>
                  <a:close/>
                  <a:moveTo>
                    <a:pt x="59911" y="166903"/>
                  </a:moveTo>
                  <a:cubicBezTo>
                    <a:pt x="59850" y="166903"/>
                    <a:pt x="59759" y="166963"/>
                    <a:pt x="59729" y="167024"/>
                  </a:cubicBezTo>
                  <a:cubicBezTo>
                    <a:pt x="59698" y="167146"/>
                    <a:pt x="59789" y="167298"/>
                    <a:pt x="59911" y="167298"/>
                  </a:cubicBezTo>
                  <a:lnTo>
                    <a:pt x="60306" y="167298"/>
                  </a:lnTo>
                  <a:cubicBezTo>
                    <a:pt x="60397" y="167298"/>
                    <a:pt x="60488" y="167237"/>
                    <a:pt x="60488" y="167146"/>
                  </a:cubicBezTo>
                  <a:cubicBezTo>
                    <a:pt x="60549" y="167024"/>
                    <a:pt x="60458" y="166903"/>
                    <a:pt x="60306" y="166903"/>
                  </a:cubicBezTo>
                  <a:close/>
                  <a:moveTo>
                    <a:pt x="61492" y="166903"/>
                  </a:moveTo>
                  <a:cubicBezTo>
                    <a:pt x="61400" y="166903"/>
                    <a:pt x="61340" y="166963"/>
                    <a:pt x="61309" y="167024"/>
                  </a:cubicBezTo>
                  <a:cubicBezTo>
                    <a:pt x="61279" y="167146"/>
                    <a:pt x="61370" y="167298"/>
                    <a:pt x="61492" y="167298"/>
                  </a:cubicBezTo>
                  <a:lnTo>
                    <a:pt x="61887" y="167298"/>
                  </a:lnTo>
                  <a:cubicBezTo>
                    <a:pt x="61978" y="167298"/>
                    <a:pt x="62039" y="167237"/>
                    <a:pt x="62069" y="167146"/>
                  </a:cubicBezTo>
                  <a:cubicBezTo>
                    <a:pt x="62130" y="167024"/>
                    <a:pt x="62008" y="166903"/>
                    <a:pt x="61887" y="166903"/>
                  </a:cubicBezTo>
                  <a:close/>
                  <a:moveTo>
                    <a:pt x="63072" y="166903"/>
                  </a:moveTo>
                  <a:cubicBezTo>
                    <a:pt x="62981" y="166903"/>
                    <a:pt x="62920" y="166963"/>
                    <a:pt x="62890" y="167024"/>
                  </a:cubicBezTo>
                  <a:cubicBezTo>
                    <a:pt x="62829" y="167146"/>
                    <a:pt x="62950" y="167298"/>
                    <a:pt x="63072" y="167298"/>
                  </a:cubicBezTo>
                  <a:lnTo>
                    <a:pt x="63467" y="167298"/>
                  </a:lnTo>
                  <a:cubicBezTo>
                    <a:pt x="63558" y="167298"/>
                    <a:pt x="63619" y="167237"/>
                    <a:pt x="63650" y="167146"/>
                  </a:cubicBezTo>
                  <a:cubicBezTo>
                    <a:pt x="63680" y="167024"/>
                    <a:pt x="63589" y="166903"/>
                    <a:pt x="63467" y="166903"/>
                  </a:cubicBezTo>
                  <a:close/>
                  <a:moveTo>
                    <a:pt x="64653" y="166903"/>
                  </a:moveTo>
                  <a:cubicBezTo>
                    <a:pt x="64561" y="166903"/>
                    <a:pt x="64470" y="166963"/>
                    <a:pt x="64440" y="167024"/>
                  </a:cubicBezTo>
                  <a:cubicBezTo>
                    <a:pt x="64409" y="167146"/>
                    <a:pt x="64501" y="167298"/>
                    <a:pt x="64653" y="167298"/>
                  </a:cubicBezTo>
                  <a:lnTo>
                    <a:pt x="65048" y="167298"/>
                  </a:lnTo>
                  <a:cubicBezTo>
                    <a:pt x="65109" y="167298"/>
                    <a:pt x="65200" y="167237"/>
                    <a:pt x="65230" y="167146"/>
                  </a:cubicBezTo>
                  <a:cubicBezTo>
                    <a:pt x="65261" y="167024"/>
                    <a:pt x="65169" y="166903"/>
                    <a:pt x="65048" y="166903"/>
                  </a:cubicBezTo>
                  <a:close/>
                  <a:moveTo>
                    <a:pt x="66203" y="166903"/>
                  </a:moveTo>
                  <a:cubicBezTo>
                    <a:pt x="66142" y="166903"/>
                    <a:pt x="66051" y="166963"/>
                    <a:pt x="66020" y="167024"/>
                  </a:cubicBezTo>
                  <a:cubicBezTo>
                    <a:pt x="65990" y="167146"/>
                    <a:pt x="66081" y="167298"/>
                    <a:pt x="66203" y="167298"/>
                  </a:cubicBezTo>
                  <a:lnTo>
                    <a:pt x="66598" y="167298"/>
                  </a:lnTo>
                  <a:cubicBezTo>
                    <a:pt x="66689" y="167298"/>
                    <a:pt x="66780" y="167237"/>
                    <a:pt x="66780" y="167146"/>
                  </a:cubicBezTo>
                  <a:cubicBezTo>
                    <a:pt x="66841" y="167024"/>
                    <a:pt x="66750" y="166903"/>
                    <a:pt x="66598" y="166903"/>
                  </a:cubicBezTo>
                  <a:close/>
                  <a:moveTo>
                    <a:pt x="67783" y="166903"/>
                  </a:moveTo>
                  <a:cubicBezTo>
                    <a:pt x="67692" y="166903"/>
                    <a:pt x="67631" y="166963"/>
                    <a:pt x="67601" y="167024"/>
                  </a:cubicBezTo>
                  <a:cubicBezTo>
                    <a:pt x="67571" y="167146"/>
                    <a:pt x="67662" y="167298"/>
                    <a:pt x="67783" y="167298"/>
                  </a:cubicBezTo>
                  <a:lnTo>
                    <a:pt x="68179" y="167298"/>
                  </a:lnTo>
                  <a:cubicBezTo>
                    <a:pt x="68270" y="167298"/>
                    <a:pt x="68331" y="167237"/>
                    <a:pt x="68361" y="167146"/>
                  </a:cubicBezTo>
                  <a:cubicBezTo>
                    <a:pt x="68422" y="167024"/>
                    <a:pt x="68300" y="166903"/>
                    <a:pt x="68179" y="166903"/>
                  </a:cubicBezTo>
                  <a:close/>
                  <a:moveTo>
                    <a:pt x="69364" y="166903"/>
                  </a:moveTo>
                  <a:cubicBezTo>
                    <a:pt x="69273" y="166903"/>
                    <a:pt x="69212" y="166963"/>
                    <a:pt x="69182" y="167024"/>
                  </a:cubicBezTo>
                  <a:cubicBezTo>
                    <a:pt x="69121" y="167146"/>
                    <a:pt x="69242" y="167298"/>
                    <a:pt x="69364" y="167298"/>
                  </a:cubicBezTo>
                  <a:lnTo>
                    <a:pt x="69759" y="167298"/>
                  </a:lnTo>
                  <a:cubicBezTo>
                    <a:pt x="69850" y="167298"/>
                    <a:pt x="69911" y="167237"/>
                    <a:pt x="69942" y="167146"/>
                  </a:cubicBezTo>
                  <a:cubicBezTo>
                    <a:pt x="69972" y="167024"/>
                    <a:pt x="69881" y="166903"/>
                    <a:pt x="69759" y="166903"/>
                  </a:cubicBezTo>
                  <a:close/>
                  <a:moveTo>
                    <a:pt x="70945" y="166903"/>
                  </a:moveTo>
                  <a:cubicBezTo>
                    <a:pt x="70853" y="166903"/>
                    <a:pt x="70762" y="166963"/>
                    <a:pt x="70762" y="167024"/>
                  </a:cubicBezTo>
                  <a:cubicBezTo>
                    <a:pt x="70701" y="167146"/>
                    <a:pt x="70793" y="167298"/>
                    <a:pt x="70945" y="167298"/>
                  </a:cubicBezTo>
                  <a:lnTo>
                    <a:pt x="71340" y="167298"/>
                  </a:lnTo>
                  <a:cubicBezTo>
                    <a:pt x="71401" y="167298"/>
                    <a:pt x="71492" y="167237"/>
                    <a:pt x="71522" y="167146"/>
                  </a:cubicBezTo>
                  <a:cubicBezTo>
                    <a:pt x="71552" y="167024"/>
                    <a:pt x="71461" y="166903"/>
                    <a:pt x="71340" y="166903"/>
                  </a:cubicBezTo>
                  <a:close/>
                  <a:moveTo>
                    <a:pt x="72495" y="166903"/>
                  </a:moveTo>
                  <a:cubicBezTo>
                    <a:pt x="72434" y="166903"/>
                    <a:pt x="72343" y="166963"/>
                    <a:pt x="72312" y="167024"/>
                  </a:cubicBezTo>
                  <a:cubicBezTo>
                    <a:pt x="72282" y="167146"/>
                    <a:pt x="72373" y="167298"/>
                    <a:pt x="72495" y="167298"/>
                  </a:cubicBezTo>
                  <a:lnTo>
                    <a:pt x="72890" y="167298"/>
                  </a:lnTo>
                  <a:cubicBezTo>
                    <a:pt x="72981" y="167298"/>
                    <a:pt x="73072" y="167237"/>
                    <a:pt x="73103" y="167146"/>
                  </a:cubicBezTo>
                  <a:cubicBezTo>
                    <a:pt x="73133" y="167024"/>
                    <a:pt x="73042" y="166903"/>
                    <a:pt x="72890" y="166903"/>
                  </a:cubicBezTo>
                  <a:close/>
                  <a:moveTo>
                    <a:pt x="74075" y="166903"/>
                  </a:moveTo>
                  <a:cubicBezTo>
                    <a:pt x="73984" y="166903"/>
                    <a:pt x="73923" y="166963"/>
                    <a:pt x="73893" y="167024"/>
                  </a:cubicBezTo>
                  <a:cubicBezTo>
                    <a:pt x="73863" y="167146"/>
                    <a:pt x="73954" y="167298"/>
                    <a:pt x="74075" y="167298"/>
                  </a:cubicBezTo>
                  <a:lnTo>
                    <a:pt x="74470" y="167298"/>
                  </a:lnTo>
                  <a:cubicBezTo>
                    <a:pt x="74562" y="167298"/>
                    <a:pt x="74622" y="167237"/>
                    <a:pt x="74653" y="167146"/>
                  </a:cubicBezTo>
                  <a:cubicBezTo>
                    <a:pt x="74714" y="167024"/>
                    <a:pt x="74622" y="166903"/>
                    <a:pt x="74470" y="166903"/>
                  </a:cubicBezTo>
                  <a:close/>
                  <a:moveTo>
                    <a:pt x="75656" y="166903"/>
                  </a:moveTo>
                  <a:cubicBezTo>
                    <a:pt x="75565" y="166903"/>
                    <a:pt x="75504" y="166963"/>
                    <a:pt x="75474" y="167024"/>
                  </a:cubicBezTo>
                  <a:cubicBezTo>
                    <a:pt x="75413" y="167146"/>
                    <a:pt x="75534" y="167298"/>
                    <a:pt x="75656" y="167298"/>
                  </a:cubicBezTo>
                  <a:lnTo>
                    <a:pt x="76051" y="167298"/>
                  </a:lnTo>
                  <a:cubicBezTo>
                    <a:pt x="76142" y="167298"/>
                    <a:pt x="76203" y="167237"/>
                    <a:pt x="76233" y="167146"/>
                  </a:cubicBezTo>
                  <a:cubicBezTo>
                    <a:pt x="76264" y="167024"/>
                    <a:pt x="76173" y="166903"/>
                    <a:pt x="76051" y="166903"/>
                  </a:cubicBezTo>
                  <a:close/>
                  <a:moveTo>
                    <a:pt x="77236" y="166903"/>
                  </a:moveTo>
                  <a:cubicBezTo>
                    <a:pt x="77145" y="166903"/>
                    <a:pt x="77054" y="166963"/>
                    <a:pt x="77054" y="167024"/>
                  </a:cubicBezTo>
                  <a:cubicBezTo>
                    <a:pt x="76993" y="167146"/>
                    <a:pt x="77084" y="167298"/>
                    <a:pt x="77236" y="167298"/>
                  </a:cubicBezTo>
                  <a:lnTo>
                    <a:pt x="77632" y="167298"/>
                  </a:lnTo>
                  <a:cubicBezTo>
                    <a:pt x="77692" y="167298"/>
                    <a:pt x="77784" y="167237"/>
                    <a:pt x="77814" y="167146"/>
                  </a:cubicBezTo>
                  <a:cubicBezTo>
                    <a:pt x="77844" y="167024"/>
                    <a:pt x="77753" y="166903"/>
                    <a:pt x="77632" y="166903"/>
                  </a:cubicBezTo>
                  <a:close/>
                  <a:moveTo>
                    <a:pt x="78787" y="166903"/>
                  </a:moveTo>
                  <a:cubicBezTo>
                    <a:pt x="78726" y="166903"/>
                    <a:pt x="78635" y="166963"/>
                    <a:pt x="78604" y="167024"/>
                  </a:cubicBezTo>
                  <a:cubicBezTo>
                    <a:pt x="78574" y="167146"/>
                    <a:pt x="78665" y="167298"/>
                    <a:pt x="78787" y="167298"/>
                  </a:cubicBezTo>
                  <a:lnTo>
                    <a:pt x="79182" y="167298"/>
                  </a:lnTo>
                  <a:cubicBezTo>
                    <a:pt x="79273" y="167298"/>
                    <a:pt x="79364" y="167237"/>
                    <a:pt x="79395" y="167146"/>
                  </a:cubicBezTo>
                  <a:cubicBezTo>
                    <a:pt x="79425" y="167024"/>
                    <a:pt x="79334" y="166903"/>
                    <a:pt x="79182" y="166903"/>
                  </a:cubicBezTo>
                  <a:close/>
                  <a:moveTo>
                    <a:pt x="80367" y="166903"/>
                  </a:moveTo>
                  <a:cubicBezTo>
                    <a:pt x="80276" y="166903"/>
                    <a:pt x="80215" y="166963"/>
                    <a:pt x="80185" y="167024"/>
                  </a:cubicBezTo>
                  <a:cubicBezTo>
                    <a:pt x="80154" y="167146"/>
                    <a:pt x="80246" y="167298"/>
                    <a:pt x="80367" y="167298"/>
                  </a:cubicBezTo>
                  <a:lnTo>
                    <a:pt x="80762" y="167298"/>
                  </a:lnTo>
                  <a:cubicBezTo>
                    <a:pt x="80854" y="167298"/>
                    <a:pt x="80914" y="167237"/>
                    <a:pt x="80945" y="167146"/>
                  </a:cubicBezTo>
                  <a:cubicBezTo>
                    <a:pt x="81006" y="167024"/>
                    <a:pt x="80914" y="166903"/>
                    <a:pt x="80762" y="166903"/>
                  </a:cubicBezTo>
                  <a:close/>
                  <a:moveTo>
                    <a:pt x="81948" y="166903"/>
                  </a:moveTo>
                  <a:cubicBezTo>
                    <a:pt x="81857" y="166903"/>
                    <a:pt x="81796" y="166963"/>
                    <a:pt x="81765" y="167024"/>
                  </a:cubicBezTo>
                  <a:cubicBezTo>
                    <a:pt x="81735" y="167146"/>
                    <a:pt x="81826" y="167298"/>
                    <a:pt x="81948" y="167298"/>
                  </a:cubicBezTo>
                  <a:lnTo>
                    <a:pt x="82343" y="167298"/>
                  </a:lnTo>
                  <a:cubicBezTo>
                    <a:pt x="82434" y="167298"/>
                    <a:pt x="82495" y="167237"/>
                    <a:pt x="82525" y="167146"/>
                  </a:cubicBezTo>
                  <a:cubicBezTo>
                    <a:pt x="82556" y="167024"/>
                    <a:pt x="82465" y="166903"/>
                    <a:pt x="82343" y="166903"/>
                  </a:cubicBezTo>
                  <a:close/>
                  <a:moveTo>
                    <a:pt x="83528" y="166903"/>
                  </a:moveTo>
                  <a:cubicBezTo>
                    <a:pt x="83437" y="166903"/>
                    <a:pt x="83346" y="166963"/>
                    <a:pt x="83346" y="167024"/>
                  </a:cubicBezTo>
                  <a:cubicBezTo>
                    <a:pt x="83285" y="167146"/>
                    <a:pt x="83376" y="167298"/>
                    <a:pt x="83528" y="167298"/>
                  </a:cubicBezTo>
                  <a:lnTo>
                    <a:pt x="83924" y="167298"/>
                  </a:lnTo>
                  <a:cubicBezTo>
                    <a:pt x="84015" y="167298"/>
                    <a:pt x="84076" y="167237"/>
                    <a:pt x="84106" y="167146"/>
                  </a:cubicBezTo>
                  <a:cubicBezTo>
                    <a:pt x="84136" y="167024"/>
                    <a:pt x="84045" y="166903"/>
                    <a:pt x="83924" y="166903"/>
                  </a:cubicBezTo>
                  <a:close/>
                  <a:moveTo>
                    <a:pt x="85109" y="166903"/>
                  </a:moveTo>
                  <a:cubicBezTo>
                    <a:pt x="85018" y="166903"/>
                    <a:pt x="84927" y="166963"/>
                    <a:pt x="84896" y="167024"/>
                  </a:cubicBezTo>
                  <a:cubicBezTo>
                    <a:pt x="84866" y="167146"/>
                    <a:pt x="84957" y="167298"/>
                    <a:pt x="85109" y="167298"/>
                  </a:cubicBezTo>
                  <a:lnTo>
                    <a:pt x="85474" y="167298"/>
                  </a:lnTo>
                  <a:cubicBezTo>
                    <a:pt x="85565" y="167298"/>
                    <a:pt x="85656" y="167237"/>
                    <a:pt x="85686" y="167146"/>
                  </a:cubicBezTo>
                  <a:cubicBezTo>
                    <a:pt x="85717" y="167024"/>
                    <a:pt x="85626" y="166903"/>
                    <a:pt x="85474" y="166903"/>
                  </a:cubicBezTo>
                  <a:close/>
                  <a:moveTo>
                    <a:pt x="86659" y="166903"/>
                  </a:moveTo>
                  <a:cubicBezTo>
                    <a:pt x="86568" y="166903"/>
                    <a:pt x="86507" y="166963"/>
                    <a:pt x="86477" y="167024"/>
                  </a:cubicBezTo>
                  <a:cubicBezTo>
                    <a:pt x="86446" y="167146"/>
                    <a:pt x="86538" y="167298"/>
                    <a:pt x="86659" y="167298"/>
                  </a:cubicBezTo>
                  <a:lnTo>
                    <a:pt x="87054" y="167298"/>
                  </a:lnTo>
                  <a:cubicBezTo>
                    <a:pt x="87145" y="167298"/>
                    <a:pt x="87237" y="167237"/>
                    <a:pt x="87237" y="167146"/>
                  </a:cubicBezTo>
                  <a:cubicBezTo>
                    <a:pt x="87297" y="167024"/>
                    <a:pt x="87206" y="166903"/>
                    <a:pt x="87054" y="166903"/>
                  </a:cubicBezTo>
                  <a:close/>
                  <a:moveTo>
                    <a:pt x="88240" y="166903"/>
                  </a:moveTo>
                  <a:cubicBezTo>
                    <a:pt x="88149" y="166903"/>
                    <a:pt x="88088" y="166963"/>
                    <a:pt x="88057" y="167024"/>
                  </a:cubicBezTo>
                  <a:cubicBezTo>
                    <a:pt x="88027" y="167146"/>
                    <a:pt x="88118" y="167298"/>
                    <a:pt x="88240" y="167298"/>
                  </a:cubicBezTo>
                  <a:lnTo>
                    <a:pt x="88635" y="167298"/>
                  </a:lnTo>
                  <a:cubicBezTo>
                    <a:pt x="88726" y="167298"/>
                    <a:pt x="88787" y="167237"/>
                    <a:pt x="88817" y="167146"/>
                  </a:cubicBezTo>
                  <a:cubicBezTo>
                    <a:pt x="88848" y="167024"/>
                    <a:pt x="88756" y="166903"/>
                    <a:pt x="88635" y="166903"/>
                  </a:cubicBezTo>
                  <a:close/>
                  <a:moveTo>
                    <a:pt x="89820" y="166903"/>
                  </a:moveTo>
                  <a:cubicBezTo>
                    <a:pt x="89729" y="166903"/>
                    <a:pt x="89638" y="166963"/>
                    <a:pt x="89638" y="167024"/>
                  </a:cubicBezTo>
                  <a:cubicBezTo>
                    <a:pt x="89577" y="167146"/>
                    <a:pt x="89668" y="167298"/>
                    <a:pt x="89820" y="167298"/>
                  </a:cubicBezTo>
                  <a:lnTo>
                    <a:pt x="90215" y="167298"/>
                  </a:lnTo>
                  <a:cubicBezTo>
                    <a:pt x="90307" y="167298"/>
                    <a:pt x="90367" y="167237"/>
                    <a:pt x="90398" y="167146"/>
                  </a:cubicBezTo>
                  <a:cubicBezTo>
                    <a:pt x="90428" y="167024"/>
                    <a:pt x="90337" y="166903"/>
                    <a:pt x="90215" y="166903"/>
                  </a:cubicBezTo>
                  <a:close/>
                  <a:moveTo>
                    <a:pt x="91401" y="166903"/>
                  </a:moveTo>
                  <a:cubicBezTo>
                    <a:pt x="91310" y="166903"/>
                    <a:pt x="91219" y="166963"/>
                    <a:pt x="91188" y="167024"/>
                  </a:cubicBezTo>
                  <a:cubicBezTo>
                    <a:pt x="91158" y="167146"/>
                    <a:pt x="91249" y="167298"/>
                    <a:pt x="91401" y="167298"/>
                  </a:cubicBezTo>
                  <a:lnTo>
                    <a:pt x="91766" y="167298"/>
                  </a:lnTo>
                  <a:cubicBezTo>
                    <a:pt x="91857" y="167298"/>
                    <a:pt x="91948" y="167237"/>
                    <a:pt x="91978" y="167146"/>
                  </a:cubicBezTo>
                  <a:cubicBezTo>
                    <a:pt x="92009" y="167024"/>
                    <a:pt x="91918" y="166903"/>
                    <a:pt x="91766" y="166903"/>
                  </a:cubicBezTo>
                  <a:close/>
                  <a:moveTo>
                    <a:pt x="92951" y="166903"/>
                  </a:moveTo>
                  <a:cubicBezTo>
                    <a:pt x="92860" y="166903"/>
                    <a:pt x="92799" y="166963"/>
                    <a:pt x="92769" y="167024"/>
                  </a:cubicBezTo>
                  <a:cubicBezTo>
                    <a:pt x="92738" y="167146"/>
                    <a:pt x="92829" y="167298"/>
                    <a:pt x="92951" y="167298"/>
                  </a:cubicBezTo>
                  <a:lnTo>
                    <a:pt x="93346" y="167298"/>
                  </a:lnTo>
                  <a:cubicBezTo>
                    <a:pt x="93437" y="167298"/>
                    <a:pt x="93529" y="167237"/>
                    <a:pt x="93529" y="167146"/>
                  </a:cubicBezTo>
                  <a:cubicBezTo>
                    <a:pt x="93589" y="167024"/>
                    <a:pt x="93498" y="166903"/>
                    <a:pt x="93346" y="166903"/>
                  </a:cubicBezTo>
                  <a:close/>
                  <a:moveTo>
                    <a:pt x="94532" y="166903"/>
                  </a:moveTo>
                  <a:cubicBezTo>
                    <a:pt x="94440" y="166903"/>
                    <a:pt x="94380" y="166963"/>
                    <a:pt x="94349" y="167024"/>
                  </a:cubicBezTo>
                  <a:cubicBezTo>
                    <a:pt x="94319" y="167146"/>
                    <a:pt x="94410" y="167298"/>
                    <a:pt x="94532" y="167298"/>
                  </a:cubicBezTo>
                  <a:lnTo>
                    <a:pt x="94927" y="167298"/>
                  </a:lnTo>
                  <a:cubicBezTo>
                    <a:pt x="95018" y="167298"/>
                    <a:pt x="95079" y="167237"/>
                    <a:pt x="95109" y="167146"/>
                  </a:cubicBezTo>
                  <a:cubicBezTo>
                    <a:pt x="95170" y="167024"/>
                    <a:pt x="95048" y="166903"/>
                    <a:pt x="94927" y="166903"/>
                  </a:cubicBezTo>
                  <a:close/>
                  <a:moveTo>
                    <a:pt x="96112" y="166903"/>
                  </a:moveTo>
                  <a:cubicBezTo>
                    <a:pt x="96021" y="166903"/>
                    <a:pt x="95960" y="166963"/>
                    <a:pt x="95930" y="167024"/>
                  </a:cubicBezTo>
                  <a:cubicBezTo>
                    <a:pt x="95869" y="167146"/>
                    <a:pt x="95960" y="167298"/>
                    <a:pt x="96112" y="167298"/>
                  </a:cubicBezTo>
                  <a:lnTo>
                    <a:pt x="96507" y="167298"/>
                  </a:lnTo>
                  <a:cubicBezTo>
                    <a:pt x="96599" y="167298"/>
                    <a:pt x="96659" y="167237"/>
                    <a:pt x="96690" y="167146"/>
                  </a:cubicBezTo>
                  <a:cubicBezTo>
                    <a:pt x="96720" y="167024"/>
                    <a:pt x="96629" y="166903"/>
                    <a:pt x="96507" y="166903"/>
                  </a:cubicBezTo>
                  <a:close/>
                  <a:moveTo>
                    <a:pt x="97693" y="166903"/>
                  </a:moveTo>
                  <a:cubicBezTo>
                    <a:pt x="97602" y="166903"/>
                    <a:pt x="97510" y="166963"/>
                    <a:pt x="97480" y="167024"/>
                  </a:cubicBezTo>
                  <a:cubicBezTo>
                    <a:pt x="97450" y="167146"/>
                    <a:pt x="97541" y="167298"/>
                    <a:pt x="97693" y="167298"/>
                  </a:cubicBezTo>
                  <a:lnTo>
                    <a:pt x="98088" y="167298"/>
                  </a:lnTo>
                  <a:cubicBezTo>
                    <a:pt x="98149" y="167298"/>
                    <a:pt x="98240" y="167237"/>
                    <a:pt x="98270" y="167146"/>
                  </a:cubicBezTo>
                  <a:cubicBezTo>
                    <a:pt x="98301" y="167024"/>
                    <a:pt x="98210" y="166903"/>
                    <a:pt x="98088" y="166903"/>
                  </a:cubicBezTo>
                  <a:close/>
                  <a:moveTo>
                    <a:pt x="99243" y="166903"/>
                  </a:moveTo>
                  <a:cubicBezTo>
                    <a:pt x="99182" y="166903"/>
                    <a:pt x="99091" y="166963"/>
                    <a:pt x="99061" y="167024"/>
                  </a:cubicBezTo>
                  <a:cubicBezTo>
                    <a:pt x="99030" y="167146"/>
                    <a:pt x="99121" y="167298"/>
                    <a:pt x="99243" y="167298"/>
                  </a:cubicBezTo>
                  <a:lnTo>
                    <a:pt x="99638" y="167298"/>
                  </a:lnTo>
                  <a:cubicBezTo>
                    <a:pt x="99729" y="167298"/>
                    <a:pt x="99820" y="167237"/>
                    <a:pt x="99820" y="167146"/>
                  </a:cubicBezTo>
                  <a:cubicBezTo>
                    <a:pt x="99881" y="167024"/>
                    <a:pt x="99790" y="166903"/>
                    <a:pt x="99638" y="166903"/>
                  </a:cubicBezTo>
                  <a:close/>
                  <a:moveTo>
                    <a:pt x="100824" y="166903"/>
                  </a:moveTo>
                  <a:cubicBezTo>
                    <a:pt x="100732" y="166903"/>
                    <a:pt x="100672" y="166963"/>
                    <a:pt x="100641" y="167024"/>
                  </a:cubicBezTo>
                  <a:cubicBezTo>
                    <a:pt x="100611" y="167146"/>
                    <a:pt x="100702" y="167298"/>
                    <a:pt x="100824" y="167298"/>
                  </a:cubicBezTo>
                  <a:lnTo>
                    <a:pt x="101219" y="167298"/>
                  </a:lnTo>
                  <a:cubicBezTo>
                    <a:pt x="101310" y="167298"/>
                    <a:pt x="101371" y="167237"/>
                    <a:pt x="101401" y="167146"/>
                  </a:cubicBezTo>
                  <a:cubicBezTo>
                    <a:pt x="101462" y="167024"/>
                    <a:pt x="101340" y="166903"/>
                    <a:pt x="101219" y="166903"/>
                  </a:cubicBezTo>
                  <a:close/>
                  <a:moveTo>
                    <a:pt x="102404" y="166903"/>
                  </a:moveTo>
                  <a:cubicBezTo>
                    <a:pt x="102313" y="166903"/>
                    <a:pt x="102252" y="166963"/>
                    <a:pt x="102222" y="167024"/>
                  </a:cubicBezTo>
                  <a:cubicBezTo>
                    <a:pt x="102161" y="167146"/>
                    <a:pt x="102283" y="167298"/>
                    <a:pt x="102404" y="167298"/>
                  </a:cubicBezTo>
                  <a:lnTo>
                    <a:pt x="102799" y="167298"/>
                  </a:lnTo>
                  <a:cubicBezTo>
                    <a:pt x="102890" y="167298"/>
                    <a:pt x="102951" y="167237"/>
                    <a:pt x="102982" y="167146"/>
                  </a:cubicBezTo>
                  <a:cubicBezTo>
                    <a:pt x="103012" y="167024"/>
                    <a:pt x="102921" y="166903"/>
                    <a:pt x="102799" y="166903"/>
                  </a:cubicBezTo>
                  <a:close/>
                  <a:moveTo>
                    <a:pt x="103985" y="166903"/>
                  </a:moveTo>
                  <a:cubicBezTo>
                    <a:pt x="103894" y="166903"/>
                    <a:pt x="103802" y="166963"/>
                    <a:pt x="103772" y="167024"/>
                  </a:cubicBezTo>
                  <a:cubicBezTo>
                    <a:pt x="103742" y="167146"/>
                    <a:pt x="103833" y="167298"/>
                    <a:pt x="103985" y="167298"/>
                  </a:cubicBezTo>
                  <a:lnTo>
                    <a:pt x="104380" y="167298"/>
                  </a:lnTo>
                  <a:cubicBezTo>
                    <a:pt x="104441" y="167298"/>
                    <a:pt x="104532" y="167237"/>
                    <a:pt x="104562" y="167146"/>
                  </a:cubicBezTo>
                  <a:cubicBezTo>
                    <a:pt x="104593" y="167024"/>
                    <a:pt x="104501" y="166903"/>
                    <a:pt x="104380" y="166903"/>
                  </a:cubicBezTo>
                  <a:close/>
                  <a:moveTo>
                    <a:pt x="105535" y="166903"/>
                  </a:moveTo>
                  <a:cubicBezTo>
                    <a:pt x="105474" y="166903"/>
                    <a:pt x="105383" y="166963"/>
                    <a:pt x="105353" y="167024"/>
                  </a:cubicBezTo>
                  <a:cubicBezTo>
                    <a:pt x="105322" y="167146"/>
                    <a:pt x="105413" y="167298"/>
                    <a:pt x="105535" y="167298"/>
                  </a:cubicBezTo>
                  <a:lnTo>
                    <a:pt x="105930" y="167298"/>
                  </a:lnTo>
                  <a:cubicBezTo>
                    <a:pt x="106021" y="167298"/>
                    <a:pt x="106112" y="167237"/>
                    <a:pt x="106143" y="167146"/>
                  </a:cubicBezTo>
                  <a:cubicBezTo>
                    <a:pt x="106173" y="167024"/>
                    <a:pt x="106082" y="166903"/>
                    <a:pt x="105930" y="166903"/>
                  </a:cubicBezTo>
                  <a:close/>
                  <a:moveTo>
                    <a:pt x="107115" y="166903"/>
                  </a:moveTo>
                  <a:cubicBezTo>
                    <a:pt x="107024" y="166903"/>
                    <a:pt x="106963" y="166963"/>
                    <a:pt x="106933" y="167024"/>
                  </a:cubicBezTo>
                  <a:cubicBezTo>
                    <a:pt x="106903" y="167146"/>
                    <a:pt x="106994" y="167298"/>
                    <a:pt x="107115" y="167298"/>
                  </a:cubicBezTo>
                  <a:lnTo>
                    <a:pt x="107511" y="167298"/>
                  </a:lnTo>
                  <a:cubicBezTo>
                    <a:pt x="107602" y="167298"/>
                    <a:pt x="107663" y="167237"/>
                    <a:pt x="107693" y="167146"/>
                  </a:cubicBezTo>
                  <a:cubicBezTo>
                    <a:pt x="107754" y="167024"/>
                    <a:pt x="107632" y="166903"/>
                    <a:pt x="107511" y="166903"/>
                  </a:cubicBezTo>
                  <a:close/>
                  <a:moveTo>
                    <a:pt x="108696" y="166903"/>
                  </a:moveTo>
                  <a:cubicBezTo>
                    <a:pt x="108605" y="166903"/>
                    <a:pt x="108544" y="166963"/>
                    <a:pt x="108514" y="167024"/>
                  </a:cubicBezTo>
                  <a:cubicBezTo>
                    <a:pt x="108453" y="167146"/>
                    <a:pt x="108574" y="167298"/>
                    <a:pt x="108696" y="167298"/>
                  </a:cubicBezTo>
                  <a:lnTo>
                    <a:pt x="109091" y="167298"/>
                  </a:lnTo>
                  <a:cubicBezTo>
                    <a:pt x="109182" y="167298"/>
                    <a:pt x="109243" y="167237"/>
                    <a:pt x="109274" y="167146"/>
                  </a:cubicBezTo>
                  <a:cubicBezTo>
                    <a:pt x="109304" y="167024"/>
                    <a:pt x="109213" y="166903"/>
                    <a:pt x="109091" y="166903"/>
                  </a:cubicBezTo>
                  <a:close/>
                  <a:moveTo>
                    <a:pt x="110277" y="166903"/>
                  </a:moveTo>
                  <a:cubicBezTo>
                    <a:pt x="110185" y="166903"/>
                    <a:pt x="110094" y="166963"/>
                    <a:pt x="110094" y="167024"/>
                  </a:cubicBezTo>
                  <a:cubicBezTo>
                    <a:pt x="110033" y="167146"/>
                    <a:pt x="110125" y="167298"/>
                    <a:pt x="110277" y="167298"/>
                  </a:cubicBezTo>
                  <a:lnTo>
                    <a:pt x="110672" y="167298"/>
                  </a:lnTo>
                  <a:cubicBezTo>
                    <a:pt x="110733" y="167298"/>
                    <a:pt x="110824" y="167237"/>
                    <a:pt x="110854" y="167146"/>
                  </a:cubicBezTo>
                  <a:cubicBezTo>
                    <a:pt x="110885" y="167024"/>
                    <a:pt x="110793" y="166903"/>
                    <a:pt x="110672" y="166903"/>
                  </a:cubicBezTo>
                  <a:close/>
                  <a:moveTo>
                    <a:pt x="111827" y="166903"/>
                  </a:moveTo>
                  <a:cubicBezTo>
                    <a:pt x="111766" y="166903"/>
                    <a:pt x="111675" y="166963"/>
                    <a:pt x="111644" y="167024"/>
                  </a:cubicBezTo>
                  <a:cubicBezTo>
                    <a:pt x="111614" y="167146"/>
                    <a:pt x="111705" y="167298"/>
                    <a:pt x="111827" y="167298"/>
                  </a:cubicBezTo>
                  <a:lnTo>
                    <a:pt x="112222" y="167298"/>
                  </a:lnTo>
                  <a:cubicBezTo>
                    <a:pt x="112313" y="167298"/>
                    <a:pt x="112404" y="167237"/>
                    <a:pt x="112435" y="167146"/>
                  </a:cubicBezTo>
                  <a:cubicBezTo>
                    <a:pt x="112465" y="167024"/>
                    <a:pt x="112374" y="166903"/>
                    <a:pt x="112222" y="166903"/>
                  </a:cubicBezTo>
                  <a:close/>
                  <a:moveTo>
                    <a:pt x="113407" y="166903"/>
                  </a:moveTo>
                  <a:cubicBezTo>
                    <a:pt x="113316" y="166903"/>
                    <a:pt x="113255" y="166963"/>
                    <a:pt x="113225" y="167024"/>
                  </a:cubicBezTo>
                  <a:cubicBezTo>
                    <a:pt x="113195" y="167146"/>
                    <a:pt x="113286" y="167298"/>
                    <a:pt x="113407" y="167298"/>
                  </a:cubicBezTo>
                  <a:lnTo>
                    <a:pt x="113803" y="167298"/>
                  </a:lnTo>
                  <a:cubicBezTo>
                    <a:pt x="113894" y="167298"/>
                    <a:pt x="113954" y="167237"/>
                    <a:pt x="113985" y="167146"/>
                  </a:cubicBezTo>
                  <a:cubicBezTo>
                    <a:pt x="114046" y="167024"/>
                    <a:pt x="113954" y="166903"/>
                    <a:pt x="113803" y="166903"/>
                  </a:cubicBezTo>
                  <a:close/>
                  <a:moveTo>
                    <a:pt x="114988" y="166903"/>
                  </a:moveTo>
                  <a:cubicBezTo>
                    <a:pt x="114897" y="166903"/>
                    <a:pt x="114836" y="166963"/>
                    <a:pt x="114806" y="167024"/>
                  </a:cubicBezTo>
                  <a:cubicBezTo>
                    <a:pt x="114745" y="167146"/>
                    <a:pt x="114866" y="167298"/>
                    <a:pt x="114988" y="167298"/>
                  </a:cubicBezTo>
                  <a:lnTo>
                    <a:pt x="115383" y="167298"/>
                  </a:lnTo>
                  <a:cubicBezTo>
                    <a:pt x="115474" y="167298"/>
                    <a:pt x="115535" y="167237"/>
                    <a:pt x="115565" y="167146"/>
                  </a:cubicBezTo>
                  <a:cubicBezTo>
                    <a:pt x="115596" y="167024"/>
                    <a:pt x="115505" y="166903"/>
                    <a:pt x="115383" y="166903"/>
                  </a:cubicBezTo>
                  <a:close/>
                  <a:moveTo>
                    <a:pt x="116569" y="166903"/>
                  </a:moveTo>
                  <a:cubicBezTo>
                    <a:pt x="116477" y="166903"/>
                    <a:pt x="116386" y="166963"/>
                    <a:pt x="116386" y="167024"/>
                  </a:cubicBezTo>
                  <a:cubicBezTo>
                    <a:pt x="116325" y="167146"/>
                    <a:pt x="116417" y="167298"/>
                    <a:pt x="116569" y="167298"/>
                  </a:cubicBezTo>
                  <a:lnTo>
                    <a:pt x="116964" y="167298"/>
                  </a:lnTo>
                  <a:cubicBezTo>
                    <a:pt x="117024" y="167298"/>
                    <a:pt x="117116" y="167237"/>
                    <a:pt x="117146" y="167146"/>
                  </a:cubicBezTo>
                  <a:cubicBezTo>
                    <a:pt x="117176" y="167024"/>
                    <a:pt x="117085" y="166903"/>
                    <a:pt x="116964" y="166903"/>
                  </a:cubicBezTo>
                  <a:close/>
                  <a:moveTo>
                    <a:pt x="118119" y="166903"/>
                  </a:moveTo>
                  <a:cubicBezTo>
                    <a:pt x="118058" y="166903"/>
                    <a:pt x="117967" y="166963"/>
                    <a:pt x="117936" y="167024"/>
                  </a:cubicBezTo>
                  <a:cubicBezTo>
                    <a:pt x="117906" y="167146"/>
                    <a:pt x="117997" y="167298"/>
                    <a:pt x="118119" y="167298"/>
                  </a:cubicBezTo>
                  <a:lnTo>
                    <a:pt x="118514" y="167298"/>
                  </a:lnTo>
                  <a:cubicBezTo>
                    <a:pt x="118605" y="167298"/>
                    <a:pt x="118696" y="167237"/>
                    <a:pt x="118727" y="167146"/>
                  </a:cubicBezTo>
                  <a:cubicBezTo>
                    <a:pt x="118757" y="167024"/>
                    <a:pt x="118666" y="166903"/>
                    <a:pt x="118514" y="166903"/>
                  </a:cubicBezTo>
                  <a:close/>
                  <a:moveTo>
                    <a:pt x="119699" y="166903"/>
                  </a:moveTo>
                  <a:cubicBezTo>
                    <a:pt x="119608" y="166903"/>
                    <a:pt x="119547" y="166963"/>
                    <a:pt x="119517" y="167024"/>
                  </a:cubicBezTo>
                  <a:cubicBezTo>
                    <a:pt x="119487" y="167146"/>
                    <a:pt x="119578" y="167298"/>
                    <a:pt x="119699" y="167298"/>
                  </a:cubicBezTo>
                  <a:lnTo>
                    <a:pt x="120094" y="167298"/>
                  </a:lnTo>
                  <a:cubicBezTo>
                    <a:pt x="120186" y="167298"/>
                    <a:pt x="120246" y="167237"/>
                    <a:pt x="120277" y="167146"/>
                  </a:cubicBezTo>
                  <a:cubicBezTo>
                    <a:pt x="120338" y="167024"/>
                    <a:pt x="120246" y="166903"/>
                    <a:pt x="120094" y="166903"/>
                  </a:cubicBezTo>
                  <a:close/>
                  <a:moveTo>
                    <a:pt x="121280" y="166903"/>
                  </a:moveTo>
                  <a:cubicBezTo>
                    <a:pt x="121189" y="166903"/>
                    <a:pt x="121128" y="166963"/>
                    <a:pt x="121097" y="167024"/>
                  </a:cubicBezTo>
                  <a:cubicBezTo>
                    <a:pt x="121067" y="167146"/>
                    <a:pt x="121158" y="167298"/>
                    <a:pt x="121280" y="167298"/>
                  </a:cubicBezTo>
                  <a:lnTo>
                    <a:pt x="121675" y="167298"/>
                  </a:lnTo>
                  <a:cubicBezTo>
                    <a:pt x="121766" y="167298"/>
                    <a:pt x="121827" y="167237"/>
                    <a:pt x="121857" y="167146"/>
                  </a:cubicBezTo>
                  <a:cubicBezTo>
                    <a:pt x="121888" y="167024"/>
                    <a:pt x="121797" y="166903"/>
                    <a:pt x="121675" y="166903"/>
                  </a:cubicBezTo>
                  <a:close/>
                  <a:moveTo>
                    <a:pt x="122860" y="166903"/>
                  </a:moveTo>
                  <a:cubicBezTo>
                    <a:pt x="122769" y="166903"/>
                    <a:pt x="122678" y="166963"/>
                    <a:pt x="122678" y="167024"/>
                  </a:cubicBezTo>
                  <a:cubicBezTo>
                    <a:pt x="122617" y="167146"/>
                    <a:pt x="122708" y="167298"/>
                    <a:pt x="122860" y="167298"/>
                  </a:cubicBezTo>
                  <a:lnTo>
                    <a:pt x="123256" y="167298"/>
                  </a:lnTo>
                  <a:cubicBezTo>
                    <a:pt x="123347" y="167298"/>
                    <a:pt x="123408" y="167237"/>
                    <a:pt x="123438" y="167146"/>
                  </a:cubicBezTo>
                  <a:cubicBezTo>
                    <a:pt x="123468" y="167024"/>
                    <a:pt x="123377" y="166903"/>
                    <a:pt x="123256" y="166903"/>
                  </a:cubicBezTo>
                  <a:close/>
                  <a:moveTo>
                    <a:pt x="124441" y="166903"/>
                  </a:moveTo>
                  <a:cubicBezTo>
                    <a:pt x="124350" y="166903"/>
                    <a:pt x="124259" y="166963"/>
                    <a:pt x="124228" y="167024"/>
                  </a:cubicBezTo>
                  <a:cubicBezTo>
                    <a:pt x="124198" y="167146"/>
                    <a:pt x="124289" y="167298"/>
                    <a:pt x="124441" y="167298"/>
                  </a:cubicBezTo>
                  <a:lnTo>
                    <a:pt x="124806" y="167298"/>
                  </a:lnTo>
                  <a:cubicBezTo>
                    <a:pt x="124897" y="167298"/>
                    <a:pt x="124988" y="167237"/>
                    <a:pt x="125019" y="167146"/>
                  </a:cubicBezTo>
                  <a:cubicBezTo>
                    <a:pt x="125049" y="167024"/>
                    <a:pt x="124958" y="166903"/>
                    <a:pt x="124806" y="166903"/>
                  </a:cubicBezTo>
                  <a:close/>
                  <a:moveTo>
                    <a:pt x="125991" y="166903"/>
                  </a:moveTo>
                  <a:cubicBezTo>
                    <a:pt x="125900" y="166903"/>
                    <a:pt x="125839" y="166963"/>
                    <a:pt x="125809" y="167024"/>
                  </a:cubicBezTo>
                  <a:cubicBezTo>
                    <a:pt x="125778" y="167146"/>
                    <a:pt x="125870" y="167298"/>
                    <a:pt x="125991" y="167298"/>
                  </a:cubicBezTo>
                  <a:lnTo>
                    <a:pt x="126386" y="167298"/>
                  </a:lnTo>
                  <a:cubicBezTo>
                    <a:pt x="126478" y="167298"/>
                    <a:pt x="126569" y="167237"/>
                    <a:pt x="126569" y="167146"/>
                  </a:cubicBezTo>
                  <a:cubicBezTo>
                    <a:pt x="126629" y="167024"/>
                    <a:pt x="126538" y="166903"/>
                    <a:pt x="126386" y="166903"/>
                  </a:cubicBezTo>
                  <a:close/>
                  <a:moveTo>
                    <a:pt x="127572" y="166903"/>
                  </a:moveTo>
                  <a:cubicBezTo>
                    <a:pt x="127481" y="166903"/>
                    <a:pt x="127420" y="166963"/>
                    <a:pt x="127389" y="167024"/>
                  </a:cubicBezTo>
                  <a:cubicBezTo>
                    <a:pt x="127359" y="167146"/>
                    <a:pt x="127450" y="167298"/>
                    <a:pt x="127572" y="167298"/>
                  </a:cubicBezTo>
                  <a:lnTo>
                    <a:pt x="127967" y="167298"/>
                  </a:lnTo>
                  <a:cubicBezTo>
                    <a:pt x="128058" y="167298"/>
                    <a:pt x="128119" y="167237"/>
                    <a:pt x="128149" y="167146"/>
                  </a:cubicBezTo>
                  <a:cubicBezTo>
                    <a:pt x="128180" y="167024"/>
                    <a:pt x="128088" y="166903"/>
                    <a:pt x="127967" y="166903"/>
                  </a:cubicBezTo>
                  <a:close/>
                  <a:moveTo>
                    <a:pt x="129152" y="166903"/>
                  </a:moveTo>
                  <a:cubicBezTo>
                    <a:pt x="129061" y="166903"/>
                    <a:pt x="128970" y="166963"/>
                    <a:pt x="128970" y="167024"/>
                  </a:cubicBezTo>
                  <a:cubicBezTo>
                    <a:pt x="128909" y="167146"/>
                    <a:pt x="129000" y="167298"/>
                    <a:pt x="129152" y="167298"/>
                  </a:cubicBezTo>
                  <a:lnTo>
                    <a:pt x="129547" y="167298"/>
                  </a:lnTo>
                  <a:cubicBezTo>
                    <a:pt x="129639" y="167298"/>
                    <a:pt x="129699" y="167237"/>
                    <a:pt x="129730" y="167146"/>
                  </a:cubicBezTo>
                  <a:cubicBezTo>
                    <a:pt x="129760" y="167024"/>
                    <a:pt x="129669" y="166903"/>
                    <a:pt x="129547" y="166903"/>
                  </a:cubicBezTo>
                  <a:close/>
                  <a:moveTo>
                    <a:pt x="1" y="83649"/>
                  </a:moveTo>
                  <a:lnTo>
                    <a:pt x="1" y="83984"/>
                  </a:lnTo>
                  <a:cubicBezTo>
                    <a:pt x="1" y="84075"/>
                    <a:pt x="31" y="84136"/>
                    <a:pt x="123" y="84166"/>
                  </a:cubicBezTo>
                  <a:cubicBezTo>
                    <a:pt x="244" y="84196"/>
                    <a:pt x="366" y="84105"/>
                    <a:pt x="366" y="83984"/>
                  </a:cubicBezTo>
                  <a:lnTo>
                    <a:pt x="366" y="83649"/>
                  </a:lnTo>
                  <a:lnTo>
                    <a:pt x="366" y="83315"/>
                  </a:lnTo>
                  <a:cubicBezTo>
                    <a:pt x="366" y="83224"/>
                    <a:pt x="335" y="83163"/>
                    <a:pt x="244" y="83132"/>
                  </a:cubicBezTo>
                  <a:cubicBezTo>
                    <a:pt x="123" y="83102"/>
                    <a:pt x="1" y="83193"/>
                    <a:pt x="1" y="83315"/>
                  </a:cubicBezTo>
                  <a:close/>
                  <a:moveTo>
                    <a:pt x="366" y="85169"/>
                  </a:moveTo>
                  <a:cubicBezTo>
                    <a:pt x="366" y="85078"/>
                    <a:pt x="335" y="84987"/>
                    <a:pt x="244" y="84987"/>
                  </a:cubicBezTo>
                  <a:cubicBezTo>
                    <a:pt x="123" y="84926"/>
                    <a:pt x="1" y="85017"/>
                    <a:pt x="1" y="85169"/>
                  </a:cubicBezTo>
                  <a:lnTo>
                    <a:pt x="1" y="85564"/>
                  </a:lnTo>
                  <a:cubicBezTo>
                    <a:pt x="1" y="85625"/>
                    <a:pt x="31" y="85716"/>
                    <a:pt x="123" y="85746"/>
                  </a:cubicBezTo>
                  <a:cubicBezTo>
                    <a:pt x="244" y="85777"/>
                    <a:pt x="366" y="85686"/>
                    <a:pt x="366" y="85564"/>
                  </a:cubicBezTo>
                  <a:close/>
                  <a:moveTo>
                    <a:pt x="366" y="86719"/>
                  </a:moveTo>
                  <a:cubicBezTo>
                    <a:pt x="366" y="86658"/>
                    <a:pt x="335" y="86567"/>
                    <a:pt x="244" y="86537"/>
                  </a:cubicBezTo>
                  <a:cubicBezTo>
                    <a:pt x="123" y="86506"/>
                    <a:pt x="1" y="86598"/>
                    <a:pt x="1" y="86719"/>
                  </a:cubicBezTo>
                  <a:lnTo>
                    <a:pt x="1" y="87114"/>
                  </a:lnTo>
                  <a:cubicBezTo>
                    <a:pt x="1" y="87205"/>
                    <a:pt x="31" y="87297"/>
                    <a:pt x="123" y="87297"/>
                  </a:cubicBezTo>
                  <a:cubicBezTo>
                    <a:pt x="244" y="87357"/>
                    <a:pt x="366" y="87266"/>
                    <a:pt x="366" y="87114"/>
                  </a:cubicBezTo>
                  <a:close/>
                  <a:moveTo>
                    <a:pt x="366" y="88300"/>
                  </a:moveTo>
                  <a:cubicBezTo>
                    <a:pt x="366" y="88209"/>
                    <a:pt x="335" y="88148"/>
                    <a:pt x="244" y="88117"/>
                  </a:cubicBezTo>
                  <a:cubicBezTo>
                    <a:pt x="123" y="88087"/>
                    <a:pt x="1" y="88178"/>
                    <a:pt x="1" y="88300"/>
                  </a:cubicBezTo>
                  <a:lnTo>
                    <a:pt x="1" y="88695"/>
                  </a:lnTo>
                  <a:cubicBezTo>
                    <a:pt x="1" y="88786"/>
                    <a:pt x="31" y="88847"/>
                    <a:pt x="123" y="88877"/>
                  </a:cubicBezTo>
                  <a:cubicBezTo>
                    <a:pt x="244" y="88938"/>
                    <a:pt x="366" y="88816"/>
                    <a:pt x="366" y="88695"/>
                  </a:cubicBezTo>
                  <a:close/>
                  <a:moveTo>
                    <a:pt x="366" y="89880"/>
                  </a:moveTo>
                  <a:cubicBezTo>
                    <a:pt x="366" y="89789"/>
                    <a:pt x="335" y="89728"/>
                    <a:pt x="244" y="89698"/>
                  </a:cubicBezTo>
                  <a:cubicBezTo>
                    <a:pt x="123" y="89637"/>
                    <a:pt x="1" y="89759"/>
                    <a:pt x="1" y="89880"/>
                  </a:cubicBezTo>
                  <a:lnTo>
                    <a:pt x="1" y="90275"/>
                  </a:lnTo>
                  <a:cubicBezTo>
                    <a:pt x="1" y="90367"/>
                    <a:pt x="31" y="90427"/>
                    <a:pt x="123" y="90458"/>
                  </a:cubicBezTo>
                  <a:cubicBezTo>
                    <a:pt x="244" y="90488"/>
                    <a:pt x="366" y="90397"/>
                    <a:pt x="366" y="90275"/>
                  </a:cubicBezTo>
                  <a:close/>
                  <a:moveTo>
                    <a:pt x="366" y="91461"/>
                  </a:moveTo>
                  <a:cubicBezTo>
                    <a:pt x="366" y="91370"/>
                    <a:pt x="335" y="91278"/>
                    <a:pt x="244" y="91248"/>
                  </a:cubicBezTo>
                  <a:cubicBezTo>
                    <a:pt x="123" y="91218"/>
                    <a:pt x="1" y="91309"/>
                    <a:pt x="1" y="91461"/>
                  </a:cubicBezTo>
                  <a:lnTo>
                    <a:pt x="1" y="91856"/>
                  </a:lnTo>
                  <a:cubicBezTo>
                    <a:pt x="1" y="91917"/>
                    <a:pt x="31" y="92008"/>
                    <a:pt x="123" y="92038"/>
                  </a:cubicBezTo>
                  <a:cubicBezTo>
                    <a:pt x="244" y="92069"/>
                    <a:pt x="366" y="91978"/>
                    <a:pt x="366" y="91856"/>
                  </a:cubicBezTo>
                  <a:close/>
                  <a:moveTo>
                    <a:pt x="366" y="93011"/>
                  </a:moveTo>
                  <a:cubicBezTo>
                    <a:pt x="366" y="92920"/>
                    <a:pt x="335" y="92859"/>
                    <a:pt x="244" y="92829"/>
                  </a:cubicBezTo>
                  <a:cubicBezTo>
                    <a:pt x="123" y="92798"/>
                    <a:pt x="1" y="92889"/>
                    <a:pt x="1" y="93011"/>
                  </a:cubicBezTo>
                  <a:lnTo>
                    <a:pt x="1" y="93406"/>
                  </a:lnTo>
                  <a:cubicBezTo>
                    <a:pt x="1" y="93497"/>
                    <a:pt x="31" y="93589"/>
                    <a:pt x="123" y="93589"/>
                  </a:cubicBezTo>
                  <a:cubicBezTo>
                    <a:pt x="244" y="93649"/>
                    <a:pt x="366" y="93558"/>
                    <a:pt x="366" y="93406"/>
                  </a:cubicBezTo>
                  <a:close/>
                  <a:moveTo>
                    <a:pt x="366" y="94592"/>
                  </a:moveTo>
                  <a:cubicBezTo>
                    <a:pt x="366" y="94500"/>
                    <a:pt x="335" y="94440"/>
                    <a:pt x="244" y="94409"/>
                  </a:cubicBezTo>
                  <a:cubicBezTo>
                    <a:pt x="123" y="94379"/>
                    <a:pt x="1" y="94470"/>
                    <a:pt x="1" y="94592"/>
                  </a:cubicBezTo>
                  <a:lnTo>
                    <a:pt x="1" y="94987"/>
                  </a:lnTo>
                  <a:cubicBezTo>
                    <a:pt x="1" y="95078"/>
                    <a:pt x="31" y="95139"/>
                    <a:pt x="123" y="95169"/>
                  </a:cubicBezTo>
                  <a:cubicBezTo>
                    <a:pt x="244" y="95199"/>
                    <a:pt x="366" y="95108"/>
                    <a:pt x="366" y="94987"/>
                  </a:cubicBezTo>
                  <a:close/>
                  <a:moveTo>
                    <a:pt x="366" y="96172"/>
                  </a:moveTo>
                  <a:cubicBezTo>
                    <a:pt x="366" y="96081"/>
                    <a:pt x="335" y="95990"/>
                    <a:pt x="244" y="95990"/>
                  </a:cubicBezTo>
                  <a:cubicBezTo>
                    <a:pt x="123" y="95929"/>
                    <a:pt x="1" y="96020"/>
                    <a:pt x="1" y="96172"/>
                  </a:cubicBezTo>
                  <a:lnTo>
                    <a:pt x="1" y="96567"/>
                  </a:lnTo>
                  <a:cubicBezTo>
                    <a:pt x="1" y="96658"/>
                    <a:pt x="31" y="96719"/>
                    <a:pt x="123" y="96750"/>
                  </a:cubicBezTo>
                  <a:cubicBezTo>
                    <a:pt x="244" y="96780"/>
                    <a:pt x="366" y="96689"/>
                    <a:pt x="366" y="96567"/>
                  </a:cubicBezTo>
                  <a:close/>
                  <a:moveTo>
                    <a:pt x="366" y="97722"/>
                  </a:moveTo>
                  <a:cubicBezTo>
                    <a:pt x="366" y="97662"/>
                    <a:pt x="335" y="97570"/>
                    <a:pt x="244" y="97540"/>
                  </a:cubicBezTo>
                  <a:cubicBezTo>
                    <a:pt x="123" y="97510"/>
                    <a:pt x="1" y="97601"/>
                    <a:pt x="1" y="97722"/>
                  </a:cubicBezTo>
                  <a:lnTo>
                    <a:pt x="1" y="98117"/>
                  </a:lnTo>
                  <a:cubicBezTo>
                    <a:pt x="1" y="98209"/>
                    <a:pt x="31" y="98300"/>
                    <a:pt x="123" y="98330"/>
                  </a:cubicBezTo>
                  <a:cubicBezTo>
                    <a:pt x="244" y="98361"/>
                    <a:pt x="366" y="98269"/>
                    <a:pt x="366" y="98117"/>
                  </a:cubicBezTo>
                  <a:close/>
                  <a:moveTo>
                    <a:pt x="366" y="99303"/>
                  </a:moveTo>
                  <a:cubicBezTo>
                    <a:pt x="366" y="99212"/>
                    <a:pt x="335" y="99151"/>
                    <a:pt x="244" y="99121"/>
                  </a:cubicBezTo>
                  <a:cubicBezTo>
                    <a:pt x="123" y="99090"/>
                    <a:pt x="1" y="99181"/>
                    <a:pt x="1" y="99303"/>
                  </a:cubicBezTo>
                  <a:lnTo>
                    <a:pt x="1" y="99698"/>
                  </a:lnTo>
                  <a:cubicBezTo>
                    <a:pt x="1" y="99789"/>
                    <a:pt x="31" y="99850"/>
                    <a:pt x="123" y="99880"/>
                  </a:cubicBezTo>
                  <a:cubicBezTo>
                    <a:pt x="244" y="99941"/>
                    <a:pt x="366" y="99850"/>
                    <a:pt x="366" y="99698"/>
                  </a:cubicBezTo>
                  <a:close/>
                  <a:moveTo>
                    <a:pt x="366" y="100883"/>
                  </a:moveTo>
                  <a:cubicBezTo>
                    <a:pt x="366" y="100792"/>
                    <a:pt x="335" y="100731"/>
                    <a:pt x="244" y="100701"/>
                  </a:cubicBezTo>
                  <a:cubicBezTo>
                    <a:pt x="123" y="100640"/>
                    <a:pt x="1" y="100762"/>
                    <a:pt x="1" y="100883"/>
                  </a:cubicBezTo>
                  <a:lnTo>
                    <a:pt x="1" y="101279"/>
                  </a:lnTo>
                  <a:cubicBezTo>
                    <a:pt x="1" y="101370"/>
                    <a:pt x="31" y="101431"/>
                    <a:pt x="123" y="101461"/>
                  </a:cubicBezTo>
                  <a:cubicBezTo>
                    <a:pt x="244" y="101491"/>
                    <a:pt x="366" y="101400"/>
                    <a:pt x="366" y="101279"/>
                  </a:cubicBezTo>
                  <a:close/>
                  <a:moveTo>
                    <a:pt x="366" y="102464"/>
                  </a:moveTo>
                  <a:cubicBezTo>
                    <a:pt x="366" y="102373"/>
                    <a:pt x="335" y="102282"/>
                    <a:pt x="244" y="102282"/>
                  </a:cubicBezTo>
                  <a:cubicBezTo>
                    <a:pt x="123" y="102221"/>
                    <a:pt x="1" y="102312"/>
                    <a:pt x="1" y="102464"/>
                  </a:cubicBezTo>
                  <a:lnTo>
                    <a:pt x="1" y="102859"/>
                  </a:lnTo>
                  <a:cubicBezTo>
                    <a:pt x="1" y="102920"/>
                    <a:pt x="31" y="103011"/>
                    <a:pt x="123" y="103042"/>
                  </a:cubicBezTo>
                  <a:cubicBezTo>
                    <a:pt x="244" y="103072"/>
                    <a:pt x="366" y="102981"/>
                    <a:pt x="366" y="102859"/>
                  </a:cubicBezTo>
                  <a:close/>
                  <a:moveTo>
                    <a:pt x="366" y="104014"/>
                  </a:moveTo>
                  <a:cubicBezTo>
                    <a:pt x="366" y="103953"/>
                    <a:pt x="335" y="103862"/>
                    <a:pt x="244" y="103832"/>
                  </a:cubicBezTo>
                  <a:cubicBezTo>
                    <a:pt x="123" y="103801"/>
                    <a:pt x="1" y="103893"/>
                    <a:pt x="1" y="104014"/>
                  </a:cubicBezTo>
                  <a:lnTo>
                    <a:pt x="1" y="104409"/>
                  </a:lnTo>
                  <a:cubicBezTo>
                    <a:pt x="1" y="104501"/>
                    <a:pt x="31" y="104592"/>
                    <a:pt x="123" y="104592"/>
                  </a:cubicBezTo>
                  <a:cubicBezTo>
                    <a:pt x="244" y="104653"/>
                    <a:pt x="366" y="104561"/>
                    <a:pt x="366" y="104409"/>
                  </a:cubicBezTo>
                  <a:close/>
                  <a:moveTo>
                    <a:pt x="366" y="105595"/>
                  </a:moveTo>
                  <a:cubicBezTo>
                    <a:pt x="366" y="105504"/>
                    <a:pt x="335" y="105443"/>
                    <a:pt x="244" y="105412"/>
                  </a:cubicBezTo>
                  <a:cubicBezTo>
                    <a:pt x="123" y="105382"/>
                    <a:pt x="1" y="105473"/>
                    <a:pt x="1" y="105595"/>
                  </a:cubicBezTo>
                  <a:lnTo>
                    <a:pt x="1" y="105990"/>
                  </a:lnTo>
                  <a:cubicBezTo>
                    <a:pt x="1" y="106081"/>
                    <a:pt x="31" y="106142"/>
                    <a:pt x="123" y="106172"/>
                  </a:cubicBezTo>
                  <a:cubicBezTo>
                    <a:pt x="244" y="106233"/>
                    <a:pt x="366" y="106112"/>
                    <a:pt x="366" y="105990"/>
                  </a:cubicBezTo>
                  <a:close/>
                  <a:moveTo>
                    <a:pt x="366" y="107175"/>
                  </a:moveTo>
                  <a:cubicBezTo>
                    <a:pt x="366" y="107084"/>
                    <a:pt x="335" y="107023"/>
                    <a:pt x="244" y="106993"/>
                  </a:cubicBezTo>
                  <a:cubicBezTo>
                    <a:pt x="123" y="106932"/>
                    <a:pt x="1" y="107023"/>
                    <a:pt x="1" y="107175"/>
                  </a:cubicBezTo>
                  <a:lnTo>
                    <a:pt x="1" y="107570"/>
                  </a:lnTo>
                  <a:cubicBezTo>
                    <a:pt x="1" y="107662"/>
                    <a:pt x="31" y="107722"/>
                    <a:pt x="123" y="107753"/>
                  </a:cubicBezTo>
                  <a:cubicBezTo>
                    <a:pt x="244" y="107783"/>
                    <a:pt x="366" y="107692"/>
                    <a:pt x="366" y="107570"/>
                  </a:cubicBezTo>
                  <a:close/>
                  <a:moveTo>
                    <a:pt x="366" y="108756"/>
                  </a:moveTo>
                  <a:cubicBezTo>
                    <a:pt x="366" y="108665"/>
                    <a:pt x="335" y="108574"/>
                    <a:pt x="244" y="108543"/>
                  </a:cubicBezTo>
                  <a:cubicBezTo>
                    <a:pt x="123" y="108513"/>
                    <a:pt x="1" y="108604"/>
                    <a:pt x="1" y="108756"/>
                  </a:cubicBezTo>
                  <a:lnTo>
                    <a:pt x="1" y="109121"/>
                  </a:lnTo>
                  <a:cubicBezTo>
                    <a:pt x="1" y="109212"/>
                    <a:pt x="31" y="109303"/>
                    <a:pt x="123" y="109333"/>
                  </a:cubicBezTo>
                  <a:cubicBezTo>
                    <a:pt x="244" y="109364"/>
                    <a:pt x="366" y="109273"/>
                    <a:pt x="366" y="109121"/>
                  </a:cubicBezTo>
                  <a:close/>
                  <a:moveTo>
                    <a:pt x="366" y="110306"/>
                  </a:moveTo>
                  <a:cubicBezTo>
                    <a:pt x="366" y="110215"/>
                    <a:pt x="335" y="110154"/>
                    <a:pt x="244" y="110124"/>
                  </a:cubicBezTo>
                  <a:cubicBezTo>
                    <a:pt x="123" y="110093"/>
                    <a:pt x="1" y="110185"/>
                    <a:pt x="1" y="110306"/>
                  </a:cubicBezTo>
                  <a:lnTo>
                    <a:pt x="1" y="110701"/>
                  </a:lnTo>
                  <a:cubicBezTo>
                    <a:pt x="1" y="110792"/>
                    <a:pt x="31" y="110884"/>
                    <a:pt x="123" y="110884"/>
                  </a:cubicBezTo>
                  <a:cubicBezTo>
                    <a:pt x="244" y="110944"/>
                    <a:pt x="366" y="110853"/>
                    <a:pt x="366" y="110701"/>
                  </a:cubicBezTo>
                  <a:close/>
                  <a:moveTo>
                    <a:pt x="366" y="111887"/>
                  </a:moveTo>
                  <a:cubicBezTo>
                    <a:pt x="366" y="111795"/>
                    <a:pt x="335" y="111735"/>
                    <a:pt x="244" y="111704"/>
                  </a:cubicBezTo>
                  <a:cubicBezTo>
                    <a:pt x="123" y="111674"/>
                    <a:pt x="1" y="111765"/>
                    <a:pt x="1" y="111887"/>
                  </a:cubicBezTo>
                  <a:lnTo>
                    <a:pt x="1" y="112282"/>
                  </a:lnTo>
                  <a:cubicBezTo>
                    <a:pt x="1" y="112373"/>
                    <a:pt x="31" y="112434"/>
                    <a:pt x="123" y="112464"/>
                  </a:cubicBezTo>
                  <a:cubicBezTo>
                    <a:pt x="244" y="112495"/>
                    <a:pt x="366" y="112403"/>
                    <a:pt x="366" y="112282"/>
                  </a:cubicBezTo>
                  <a:close/>
                  <a:moveTo>
                    <a:pt x="366" y="113467"/>
                  </a:moveTo>
                  <a:cubicBezTo>
                    <a:pt x="366" y="113376"/>
                    <a:pt x="335" y="113285"/>
                    <a:pt x="244" y="113285"/>
                  </a:cubicBezTo>
                  <a:cubicBezTo>
                    <a:pt x="123" y="113224"/>
                    <a:pt x="1" y="113315"/>
                    <a:pt x="1" y="113467"/>
                  </a:cubicBezTo>
                  <a:lnTo>
                    <a:pt x="1" y="113862"/>
                  </a:lnTo>
                  <a:cubicBezTo>
                    <a:pt x="1" y="113954"/>
                    <a:pt x="31" y="114014"/>
                    <a:pt x="123" y="114045"/>
                  </a:cubicBezTo>
                  <a:cubicBezTo>
                    <a:pt x="244" y="114075"/>
                    <a:pt x="366" y="113984"/>
                    <a:pt x="366" y="113862"/>
                  </a:cubicBezTo>
                  <a:close/>
                  <a:moveTo>
                    <a:pt x="366" y="115017"/>
                  </a:moveTo>
                  <a:cubicBezTo>
                    <a:pt x="366" y="114957"/>
                    <a:pt x="335" y="114865"/>
                    <a:pt x="244" y="114835"/>
                  </a:cubicBezTo>
                  <a:cubicBezTo>
                    <a:pt x="123" y="114805"/>
                    <a:pt x="1" y="114896"/>
                    <a:pt x="1" y="115017"/>
                  </a:cubicBezTo>
                  <a:lnTo>
                    <a:pt x="1" y="115413"/>
                  </a:lnTo>
                  <a:cubicBezTo>
                    <a:pt x="1" y="115504"/>
                    <a:pt x="31" y="115595"/>
                    <a:pt x="123" y="115625"/>
                  </a:cubicBezTo>
                  <a:cubicBezTo>
                    <a:pt x="244" y="115656"/>
                    <a:pt x="366" y="115565"/>
                    <a:pt x="366" y="115413"/>
                  </a:cubicBezTo>
                  <a:close/>
                  <a:moveTo>
                    <a:pt x="366" y="116598"/>
                  </a:moveTo>
                  <a:cubicBezTo>
                    <a:pt x="366" y="116507"/>
                    <a:pt x="335" y="116446"/>
                    <a:pt x="244" y="116416"/>
                  </a:cubicBezTo>
                  <a:cubicBezTo>
                    <a:pt x="123" y="116385"/>
                    <a:pt x="1" y="116476"/>
                    <a:pt x="1" y="116598"/>
                  </a:cubicBezTo>
                  <a:lnTo>
                    <a:pt x="1" y="116993"/>
                  </a:lnTo>
                  <a:cubicBezTo>
                    <a:pt x="1" y="117084"/>
                    <a:pt x="31" y="117145"/>
                    <a:pt x="123" y="117175"/>
                  </a:cubicBezTo>
                  <a:cubicBezTo>
                    <a:pt x="244" y="117236"/>
                    <a:pt x="366" y="117115"/>
                    <a:pt x="366" y="116993"/>
                  </a:cubicBezTo>
                  <a:close/>
                  <a:moveTo>
                    <a:pt x="366" y="118179"/>
                  </a:moveTo>
                  <a:cubicBezTo>
                    <a:pt x="366" y="118087"/>
                    <a:pt x="335" y="118027"/>
                    <a:pt x="244" y="117996"/>
                  </a:cubicBezTo>
                  <a:cubicBezTo>
                    <a:pt x="123" y="117935"/>
                    <a:pt x="1" y="118057"/>
                    <a:pt x="1" y="118179"/>
                  </a:cubicBezTo>
                  <a:lnTo>
                    <a:pt x="1" y="118574"/>
                  </a:lnTo>
                  <a:cubicBezTo>
                    <a:pt x="1" y="118665"/>
                    <a:pt x="31" y="118726"/>
                    <a:pt x="123" y="118756"/>
                  </a:cubicBezTo>
                  <a:cubicBezTo>
                    <a:pt x="244" y="118786"/>
                    <a:pt x="366" y="118695"/>
                    <a:pt x="366" y="118574"/>
                  </a:cubicBezTo>
                  <a:close/>
                  <a:moveTo>
                    <a:pt x="366" y="119759"/>
                  </a:moveTo>
                  <a:cubicBezTo>
                    <a:pt x="366" y="119668"/>
                    <a:pt x="335" y="119577"/>
                    <a:pt x="244" y="119577"/>
                  </a:cubicBezTo>
                  <a:cubicBezTo>
                    <a:pt x="123" y="119516"/>
                    <a:pt x="1" y="119607"/>
                    <a:pt x="1" y="119759"/>
                  </a:cubicBezTo>
                  <a:lnTo>
                    <a:pt x="1" y="120154"/>
                  </a:lnTo>
                  <a:cubicBezTo>
                    <a:pt x="1" y="120215"/>
                    <a:pt x="31" y="120306"/>
                    <a:pt x="123" y="120337"/>
                  </a:cubicBezTo>
                  <a:cubicBezTo>
                    <a:pt x="244" y="120367"/>
                    <a:pt x="366" y="120276"/>
                    <a:pt x="366" y="120154"/>
                  </a:cubicBezTo>
                  <a:close/>
                  <a:moveTo>
                    <a:pt x="366" y="121309"/>
                  </a:moveTo>
                  <a:cubicBezTo>
                    <a:pt x="366" y="121249"/>
                    <a:pt x="335" y="121157"/>
                    <a:pt x="244" y="121127"/>
                  </a:cubicBezTo>
                  <a:cubicBezTo>
                    <a:pt x="123" y="121097"/>
                    <a:pt x="1" y="121188"/>
                    <a:pt x="1" y="121309"/>
                  </a:cubicBezTo>
                  <a:lnTo>
                    <a:pt x="1" y="121704"/>
                  </a:lnTo>
                  <a:cubicBezTo>
                    <a:pt x="1" y="121796"/>
                    <a:pt x="31" y="121887"/>
                    <a:pt x="123" y="121887"/>
                  </a:cubicBezTo>
                  <a:cubicBezTo>
                    <a:pt x="244" y="121948"/>
                    <a:pt x="366" y="121856"/>
                    <a:pt x="366" y="121704"/>
                  </a:cubicBezTo>
                  <a:close/>
                  <a:moveTo>
                    <a:pt x="366" y="122890"/>
                  </a:moveTo>
                  <a:cubicBezTo>
                    <a:pt x="366" y="122799"/>
                    <a:pt x="335" y="122738"/>
                    <a:pt x="244" y="122707"/>
                  </a:cubicBezTo>
                  <a:cubicBezTo>
                    <a:pt x="123" y="122677"/>
                    <a:pt x="1" y="122768"/>
                    <a:pt x="1" y="122890"/>
                  </a:cubicBezTo>
                  <a:lnTo>
                    <a:pt x="1" y="123285"/>
                  </a:lnTo>
                  <a:cubicBezTo>
                    <a:pt x="1" y="123376"/>
                    <a:pt x="31" y="123437"/>
                    <a:pt x="123" y="123467"/>
                  </a:cubicBezTo>
                  <a:cubicBezTo>
                    <a:pt x="244" y="123528"/>
                    <a:pt x="366" y="123407"/>
                    <a:pt x="366" y="123285"/>
                  </a:cubicBezTo>
                  <a:close/>
                  <a:moveTo>
                    <a:pt x="366" y="124470"/>
                  </a:moveTo>
                  <a:cubicBezTo>
                    <a:pt x="366" y="124379"/>
                    <a:pt x="335" y="124318"/>
                    <a:pt x="244" y="124288"/>
                  </a:cubicBezTo>
                  <a:cubicBezTo>
                    <a:pt x="123" y="124227"/>
                    <a:pt x="1" y="124318"/>
                    <a:pt x="1" y="124470"/>
                  </a:cubicBezTo>
                  <a:lnTo>
                    <a:pt x="1" y="124866"/>
                  </a:lnTo>
                  <a:cubicBezTo>
                    <a:pt x="1" y="124957"/>
                    <a:pt x="31" y="125018"/>
                    <a:pt x="123" y="125048"/>
                  </a:cubicBezTo>
                  <a:cubicBezTo>
                    <a:pt x="244" y="125078"/>
                    <a:pt x="366" y="124987"/>
                    <a:pt x="366" y="124866"/>
                  </a:cubicBezTo>
                  <a:close/>
                  <a:moveTo>
                    <a:pt x="366" y="126051"/>
                  </a:moveTo>
                  <a:cubicBezTo>
                    <a:pt x="366" y="125960"/>
                    <a:pt x="335" y="125869"/>
                    <a:pt x="244" y="125838"/>
                  </a:cubicBezTo>
                  <a:cubicBezTo>
                    <a:pt x="123" y="125808"/>
                    <a:pt x="1" y="125899"/>
                    <a:pt x="1" y="126051"/>
                  </a:cubicBezTo>
                  <a:lnTo>
                    <a:pt x="1" y="126416"/>
                  </a:lnTo>
                  <a:cubicBezTo>
                    <a:pt x="1" y="126507"/>
                    <a:pt x="31" y="126598"/>
                    <a:pt x="123" y="126629"/>
                  </a:cubicBezTo>
                  <a:cubicBezTo>
                    <a:pt x="244" y="126659"/>
                    <a:pt x="366" y="126568"/>
                    <a:pt x="366" y="126416"/>
                  </a:cubicBezTo>
                  <a:close/>
                  <a:moveTo>
                    <a:pt x="366" y="127601"/>
                  </a:moveTo>
                  <a:cubicBezTo>
                    <a:pt x="366" y="127510"/>
                    <a:pt x="335" y="127449"/>
                    <a:pt x="244" y="127419"/>
                  </a:cubicBezTo>
                  <a:cubicBezTo>
                    <a:pt x="123" y="127388"/>
                    <a:pt x="1" y="127480"/>
                    <a:pt x="1" y="127601"/>
                  </a:cubicBezTo>
                  <a:lnTo>
                    <a:pt x="1" y="127996"/>
                  </a:lnTo>
                  <a:cubicBezTo>
                    <a:pt x="1" y="128088"/>
                    <a:pt x="31" y="128179"/>
                    <a:pt x="123" y="128179"/>
                  </a:cubicBezTo>
                  <a:cubicBezTo>
                    <a:pt x="244" y="128239"/>
                    <a:pt x="366" y="128148"/>
                    <a:pt x="366" y="127996"/>
                  </a:cubicBezTo>
                  <a:close/>
                  <a:moveTo>
                    <a:pt x="366" y="129182"/>
                  </a:moveTo>
                  <a:cubicBezTo>
                    <a:pt x="366" y="129091"/>
                    <a:pt x="335" y="129030"/>
                    <a:pt x="244" y="128999"/>
                  </a:cubicBezTo>
                  <a:cubicBezTo>
                    <a:pt x="123" y="128969"/>
                    <a:pt x="1" y="129060"/>
                    <a:pt x="1" y="129182"/>
                  </a:cubicBezTo>
                  <a:lnTo>
                    <a:pt x="1" y="129577"/>
                  </a:lnTo>
                  <a:cubicBezTo>
                    <a:pt x="1" y="129668"/>
                    <a:pt x="31" y="129729"/>
                    <a:pt x="123" y="129759"/>
                  </a:cubicBezTo>
                  <a:cubicBezTo>
                    <a:pt x="244" y="129790"/>
                    <a:pt x="366" y="129698"/>
                    <a:pt x="366" y="129577"/>
                  </a:cubicBezTo>
                  <a:close/>
                  <a:moveTo>
                    <a:pt x="366" y="130762"/>
                  </a:moveTo>
                  <a:cubicBezTo>
                    <a:pt x="366" y="130671"/>
                    <a:pt x="335" y="130580"/>
                    <a:pt x="244" y="130580"/>
                  </a:cubicBezTo>
                  <a:cubicBezTo>
                    <a:pt x="123" y="130519"/>
                    <a:pt x="1" y="130610"/>
                    <a:pt x="1" y="130762"/>
                  </a:cubicBezTo>
                  <a:lnTo>
                    <a:pt x="1" y="131157"/>
                  </a:lnTo>
                  <a:cubicBezTo>
                    <a:pt x="1" y="131218"/>
                    <a:pt x="31" y="131309"/>
                    <a:pt x="123" y="131340"/>
                  </a:cubicBezTo>
                  <a:cubicBezTo>
                    <a:pt x="244" y="131370"/>
                    <a:pt x="366" y="131279"/>
                    <a:pt x="366" y="131157"/>
                  </a:cubicBezTo>
                  <a:close/>
                  <a:moveTo>
                    <a:pt x="366" y="132312"/>
                  </a:moveTo>
                  <a:cubicBezTo>
                    <a:pt x="366" y="132252"/>
                    <a:pt x="335" y="132161"/>
                    <a:pt x="244" y="132130"/>
                  </a:cubicBezTo>
                  <a:cubicBezTo>
                    <a:pt x="123" y="132100"/>
                    <a:pt x="1" y="132191"/>
                    <a:pt x="1" y="132312"/>
                  </a:cubicBezTo>
                  <a:lnTo>
                    <a:pt x="1" y="132708"/>
                  </a:lnTo>
                  <a:cubicBezTo>
                    <a:pt x="1" y="132799"/>
                    <a:pt x="31" y="132890"/>
                    <a:pt x="123" y="132920"/>
                  </a:cubicBezTo>
                  <a:cubicBezTo>
                    <a:pt x="244" y="132951"/>
                    <a:pt x="366" y="132860"/>
                    <a:pt x="366" y="132708"/>
                  </a:cubicBezTo>
                  <a:close/>
                  <a:moveTo>
                    <a:pt x="366" y="133893"/>
                  </a:moveTo>
                  <a:cubicBezTo>
                    <a:pt x="366" y="133802"/>
                    <a:pt x="335" y="133741"/>
                    <a:pt x="244" y="133711"/>
                  </a:cubicBezTo>
                  <a:cubicBezTo>
                    <a:pt x="123" y="133680"/>
                    <a:pt x="1" y="133771"/>
                    <a:pt x="1" y="133893"/>
                  </a:cubicBezTo>
                  <a:lnTo>
                    <a:pt x="1" y="134288"/>
                  </a:lnTo>
                  <a:cubicBezTo>
                    <a:pt x="1" y="134379"/>
                    <a:pt x="31" y="134440"/>
                    <a:pt x="123" y="134471"/>
                  </a:cubicBezTo>
                  <a:cubicBezTo>
                    <a:pt x="244" y="134531"/>
                    <a:pt x="366" y="134410"/>
                    <a:pt x="366" y="134288"/>
                  </a:cubicBezTo>
                  <a:close/>
                  <a:moveTo>
                    <a:pt x="366" y="135474"/>
                  </a:moveTo>
                  <a:cubicBezTo>
                    <a:pt x="366" y="135382"/>
                    <a:pt x="335" y="135322"/>
                    <a:pt x="244" y="135291"/>
                  </a:cubicBezTo>
                  <a:cubicBezTo>
                    <a:pt x="123" y="135230"/>
                    <a:pt x="1" y="135352"/>
                    <a:pt x="1" y="135474"/>
                  </a:cubicBezTo>
                  <a:lnTo>
                    <a:pt x="1" y="135869"/>
                  </a:lnTo>
                  <a:cubicBezTo>
                    <a:pt x="1" y="135960"/>
                    <a:pt x="31" y="136021"/>
                    <a:pt x="123" y="136051"/>
                  </a:cubicBezTo>
                  <a:cubicBezTo>
                    <a:pt x="244" y="136082"/>
                    <a:pt x="366" y="135990"/>
                    <a:pt x="366" y="135869"/>
                  </a:cubicBezTo>
                  <a:close/>
                  <a:moveTo>
                    <a:pt x="366" y="137054"/>
                  </a:moveTo>
                  <a:cubicBezTo>
                    <a:pt x="366" y="136963"/>
                    <a:pt x="335" y="136872"/>
                    <a:pt x="244" y="136841"/>
                  </a:cubicBezTo>
                  <a:cubicBezTo>
                    <a:pt x="123" y="136811"/>
                    <a:pt x="1" y="136902"/>
                    <a:pt x="1" y="137054"/>
                  </a:cubicBezTo>
                  <a:lnTo>
                    <a:pt x="1" y="137449"/>
                  </a:lnTo>
                  <a:cubicBezTo>
                    <a:pt x="1" y="137510"/>
                    <a:pt x="31" y="137601"/>
                    <a:pt x="123" y="137632"/>
                  </a:cubicBezTo>
                  <a:cubicBezTo>
                    <a:pt x="244" y="137662"/>
                    <a:pt x="366" y="137571"/>
                    <a:pt x="366" y="137449"/>
                  </a:cubicBezTo>
                  <a:close/>
                  <a:moveTo>
                    <a:pt x="366" y="138604"/>
                  </a:moveTo>
                  <a:cubicBezTo>
                    <a:pt x="366" y="138544"/>
                    <a:pt x="335" y="138452"/>
                    <a:pt x="244" y="138422"/>
                  </a:cubicBezTo>
                  <a:cubicBezTo>
                    <a:pt x="123" y="138392"/>
                    <a:pt x="1" y="138483"/>
                    <a:pt x="1" y="138604"/>
                  </a:cubicBezTo>
                  <a:lnTo>
                    <a:pt x="1" y="139000"/>
                  </a:lnTo>
                  <a:cubicBezTo>
                    <a:pt x="1" y="139091"/>
                    <a:pt x="31" y="139182"/>
                    <a:pt x="123" y="139182"/>
                  </a:cubicBezTo>
                  <a:cubicBezTo>
                    <a:pt x="244" y="139243"/>
                    <a:pt x="366" y="139151"/>
                    <a:pt x="366" y="139000"/>
                  </a:cubicBezTo>
                  <a:close/>
                  <a:moveTo>
                    <a:pt x="366" y="140185"/>
                  </a:moveTo>
                  <a:cubicBezTo>
                    <a:pt x="366" y="140094"/>
                    <a:pt x="335" y="140033"/>
                    <a:pt x="244" y="140003"/>
                  </a:cubicBezTo>
                  <a:cubicBezTo>
                    <a:pt x="123" y="139972"/>
                    <a:pt x="1" y="140063"/>
                    <a:pt x="1" y="140185"/>
                  </a:cubicBezTo>
                  <a:lnTo>
                    <a:pt x="1" y="140580"/>
                  </a:lnTo>
                  <a:cubicBezTo>
                    <a:pt x="1" y="140671"/>
                    <a:pt x="31" y="140732"/>
                    <a:pt x="123" y="140762"/>
                  </a:cubicBezTo>
                  <a:cubicBezTo>
                    <a:pt x="244" y="140793"/>
                    <a:pt x="366" y="140702"/>
                    <a:pt x="366" y="140580"/>
                  </a:cubicBezTo>
                  <a:close/>
                  <a:moveTo>
                    <a:pt x="366" y="141766"/>
                  </a:moveTo>
                  <a:cubicBezTo>
                    <a:pt x="366" y="141674"/>
                    <a:pt x="335" y="141583"/>
                    <a:pt x="244" y="141583"/>
                  </a:cubicBezTo>
                  <a:cubicBezTo>
                    <a:pt x="123" y="141522"/>
                    <a:pt x="1" y="141614"/>
                    <a:pt x="1" y="141766"/>
                  </a:cubicBezTo>
                  <a:lnTo>
                    <a:pt x="1" y="142161"/>
                  </a:lnTo>
                  <a:cubicBezTo>
                    <a:pt x="1" y="142252"/>
                    <a:pt x="31" y="142313"/>
                    <a:pt x="123" y="142343"/>
                  </a:cubicBezTo>
                  <a:cubicBezTo>
                    <a:pt x="244" y="142373"/>
                    <a:pt x="366" y="142282"/>
                    <a:pt x="366" y="142161"/>
                  </a:cubicBezTo>
                  <a:close/>
                  <a:moveTo>
                    <a:pt x="366" y="143346"/>
                  </a:moveTo>
                  <a:cubicBezTo>
                    <a:pt x="366" y="143255"/>
                    <a:pt x="335" y="143164"/>
                    <a:pt x="244" y="143133"/>
                  </a:cubicBezTo>
                  <a:cubicBezTo>
                    <a:pt x="123" y="143103"/>
                    <a:pt x="1" y="143194"/>
                    <a:pt x="1" y="143346"/>
                  </a:cubicBezTo>
                  <a:lnTo>
                    <a:pt x="1" y="143711"/>
                  </a:lnTo>
                  <a:cubicBezTo>
                    <a:pt x="1" y="143802"/>
                    <a:pt x="31" y="143893"/>
                    <a:pt x="123" y="143924"/>
                  </a:cubicBezTo>
                  <a:cubicBezTo>
                    <a:pt x="244" y="143954"/>
                    <a:pt x="366" y="143863"/>
                    <a:pt x="366" y="143711"/>
                  </a:cubicBezTo>
                  <a:close/>
                  <a:moveTo>
                    <a:pt x="366" y="144896"/>
                  </a:moveTo>
                  <a:cubicBezTo>
                    <a:pt x="366" y="144805"/>
                    <a:pt x="335" y="144744"/>
                    <a:pt x="244" y="144714"/>
                  </a:cubicBezTo>
                  <a:cubicBezTo>
                    <a:pt x="123" y="144683"/>
                    <a:pt x="1" y="144775"/>
                    <a:pt x="1" y="144896"/>
                  </a:cubicBezTo>
                  <a:lnTo>
                    <a:pt x="1" y="145291"/>
                  </a:lnTo>
                  <a:cubicBezTo>
                    <a:pt x="1" y="145383"/>
                    <a:pt x="31" y="145474"/>
                    <a:pt x="123" y="145474"/>
                  </a:cubicBezTo>
                  <a:cubicBezTo>
                    <a:pt x="244" y="145535"/>
                    <a:pt x="366" y="145443"/>
                    <a:pt x="366" y="145291"/>
                  </a:cubicBezTo>
                  <a:close/>
                  <a:moveTo>
                    <a:pt x="366" y="146477"/>
                  </a:moveTo>
                  <a:cubicBezTo>
                    <a:pt x="366" y="146386"/>
                    <a:pt x="335" y="146325"/>
                    <a:pt x="244" y="146294"/>
                  </a:cubicBezTo>
                  <a:cubicBezTo>
                    <a:pt x="123" y="146264"/>
                    <a:pt x="1" y="146355"/>
                    <a:pt x="1" y="146477"/>
                  </a:cubicBezTo>
                  <a:lnTo>
                    <a:pt x="1" y="146872"/>
                  </a:lnTo>
                  <a:cubicBezTo>
                    <a:pt x="1" y="146963"/>
                    <a:pt x="31" y="147024"/>
                    <a:pt x="123" y="147054"/>
                  </a:cubicBezTo>
                  <a:cubicBezTo>
                    <a:pt x="244" y="147085"/>
                    <a:pt x="366" y="146994"/>
                    <a:pt x="366" y="146872"/>
                  </a:cubicBezTo>
                  <a:close/>
                  <a:moveTo>
                    <a:pt x="366" y="148057"/>
                  </a:moveTo>
                  <a:cubicBezTo>
                    <a:pt x="366" y="147966"/>
                    <a:pt x="335" y="147875"/>
                    <a:pt x="244" y="147875"/>
                  </a:cubicBezTo>
                  <a:cubicBezTo>
                    <a:pt x="123" y="147814"/>
                    <a:pt x="1" y="147905"/>
                    <a:pt x="1" y="148057"/>
                  </a:cubicBezTo>
                  <a:lnTo>
                    <a:pt x="1" y="148453"/>
                  </a:lnTo>
                  <a:cubicBezTo>
                    <a:pt x="1" y="148513"/>
                    <a:pt x="31" y="148605"/>
                    <a:pt x="123" y="148635"/>
                  </a:cubicBezTo>
                  <a:cubicBezTo>
                    <a:pt x="244" y="148665"/>
                    <a:pt x="366" y="148574"/>
                    <a:pt x="366" y="148453"/>
                  </a:cubicBezTo>
                  <a:close/>
                  <a:moveTo>
                    <a:pt x="366" y="149608"/>
                  </a:moveTo>
                  <a:cubicBezTo>
                    <a:pt x="366" y="149547"/>
                    <a:pt x="335" y="149456"/>
                    <a:pt x="244" y="149425"/>
                  </a:cubicBezTo>
                  <a:cubicBezTo>
                    <a:pt x="123" y="149395"/>
                    <a:pt x="1" y="149486"/>
                    <a:pt x="1" y="149608"/>
                  </a:cubicBezTo>
                  <a:lnTo>
                    <a:pt x="1" y="150003"/>
                  </a:lnTo>
                  <a:cubicBezTo>
                    <a:pt x="1" y="150094"/>
                    <a:pt x="31" y="150185"/>
                    <a:pt x="123" y="150215"/>
                  </a:cubicBezTo>
                  <a:cubicBezTo>
                    <a:pt x="244" y="150246"/>
                    <a:pt x="366" y="150155"/>
                    <a:pt x="366" y="150003"/>
                  </a:cubicBezTo>
                  <a:close/>
                  <a:moveTo>
                    <a:pt x="366" y="151188"/>
                  </a:moveTo>
                  <a:cubicBezTo>
                    <a:pt x="366" y="151097"/>
                    <a:pt x="335" y="151036"/>
                    <a:pt x="244" y="151006"/>
                  </a:cubicBezTo>
                  <a:cubicBezTo>
                    <a:pt x="123" y="150975"/>
                    <a:pt x="1" y="151067"/>
                    <a:pt x="1" y="151188"/>
                  </a:cubicBezTo>
                  <a:lnTo>
                    <a:pt x="1" y="151583"/>
                  </a:lnTo>
                  <a:cubicBezTo>
                    <a:pt x="1" y="151674"/>
                    <a:pt x="31" y="151735"/>
                    <a:pt x="123" y="151766"/>
                  </a:cubicBezTo>
                  <a:cubicBezTo>
                    <a:pt x="244" y="151826"/>
                    <a:pt x="366" y="151705"/>
                    <a:pt x="366" y="151583"/>
                  </a:cubicBezTo>
                  <a:close/>
                  <a:moveTo>
                    <a:pt x="366" y="152769"/>
                  </a:moveTo>
                  <a:cubicBezTo>
                    <a:pt x="366" y="152678"/>
                    <a:pt x="335" y="152617"/>
                    <a:pt x="244" y="152586"/>
                  </a:cubicBezTo>
                  <a:cubicBezTo>
                    <a:pt x="123" y="152526"/>
                    <a:pt x="1" y="152647"/>
                    <a:pt x="1" y="152769"/>
                  </a:cubicBezTo>
                  <a:lnTo>
                    <a:pt x="1" y="153164"/>
                  </a:lnTo>
                  <a:cubicBezTo>
                    <a:pt x="1" y="153255"/>
                    <a:pt x="31" y="153316"/>
                    <a:pt x="123" y="153346"/>
                  </a:cubicBezTo>
                  <a:cubicBezTo>
                    <a:pt x="244" y="153377"/>
                    <a:pt x="366" y="153285"/>
                    <a:pt x="366" y="153164"/>
                  </a:cubicBezTo>
                  <a:close/>
                  <a:moveTo>
                    <a:pt x="262225" y="12554"/>
                  </a:moveTo>
                  <a:cubicBezTo>
                    <a:pt x="262225" y="12493"/>
                    <a:pt x="262194" y="12402"/>
                    <a:pt x="262103" y="12372"/>
                  </a:cubicBezTo>
                  <a:cubicBezTo>
                    <a:pt x="261982" y="12341"/>
                    <a:pt x="261860" y="12432"/>
                    <a:pt x="261860" y="12554"/>
                  </a:cubicBezTo>
                  <a:lnTo>
                    <a:pt x="261860" y="12949"/>
                  </a:lnTo>
                  <a:cubicBezTo>
                    <a:pt x="261860" y="13040"/>
                    <a:pt x="261890" y="13131"/>
                    <a:pt x="261982" y="13162"/>
                  </a:cubicBezTo>
                  <a:cubicBezTo>
                    <a:pt x="262103" y="13192"/>
                    <a:pt x="262225" y="13101"/>
                    <a:pt x="262225" y="12949"/>
                  </a:cubicBezTo>
                  <a:close/>
                  <a:moveTo>
                    <a:pt x="249489" y="396"/>
                  </a:moveTo>
                  <a:cubicBezTo>
                    <a:pt x="249580" y="396"/>
                    <a:pt x="249671" y="335"/>
                    <a:pt x="249702" y="274"/>
                  </a:cubicBezTo>
                  <a:cubicBezTo>
                    <a:pt x="249732" y="153"/>
                    <a:pt x="249641" y="1"/>
                    <a:pt x="249489" y="1"/>
                  </a:cubicBezTo>
                  <a:lnTo>
                    <a:pt x="249124" y="1"/>
                  </a:lnTo>
                  <a:cubicBezTo>
                    <a:pt x="249033" y="1"/>
                    <a:pt x="248942" y="61"/>
                    <a:pt x="248911" y="153"/>
                  </a:cubicBezTo>
                  <a:cubicBezTo>
                    <a:pt x="248881" y="274"/>
                    <a:pt x="248972" y="396"/>
                    <a:pt x="249124" y="396"/>
                  </a:cubicBezTo>
                  <a:close/>
                  <a:moveTo>
                    <a:pt x="247939" y="396"/>
                  </a:moveTo>
                  <a:cubicBezTo>
                    <a:pt x="248030" y="396"/>
                    <a:pt x="248091" y="335"/>
                    <a:pt x="248121" y="274"/>
                  </a:cubicBezTo>
                  <a:cubicBezTo>
                    <a:pt x="248152" y="153"/>
                    <a:pt x="248060" y="1"/>
                    <a:pt x="247939" y="1"/>
                  </a:cubicBezTo>
                  <a:lnTo>
                    <a:pt x="247544" y="1"/>
                  </a:lnTo>
                  <a:cubicBezTo>
                    <a:pt x="247452" y="1"/>
                    <a:pt x="247361" y="61"/>
                    <a:pt x="247361" y="153"/>
                  </a:cubicBezTo>
                  <a:cubicBezTo>
                    <a:pt x="247300" y="274"/>
                    <a:pt x="247392" y="396"/>
                    <a:pt x="247544" y="396"/>
                  </a:cubicBezTo>
                  <a:close/>
                  <a:moveTo>
                    <a:pt x="246358" y="396"/>
                  </a:moveTo>
                  <a:cubicBezTo>
                    <a:pt x="246449" y="396"/>
                    <a:pt x="246510" y="335"/>
                    <a:pt x="246541" y="274"/>
                  </a:cubicBezTo>
                  <a:cubicBezTo>
                    <a:pt x="246571" y="153"/>
                    <a:pt x="246480" y="1"/>
                    <a:pt x="246358" y="1"/>
                  </a:cubicBezTo>
                  <a:lnTo>
                    <a:pt x="245963" y="1"/>
                  </a:lnTo>
                  <a:cubicBezTo>
                    <a:pt x="245872" y="1"/>
                    <a:pt x="245811" y="61"/>
                    <a:pt x="245781" y="153"/>
                  </a:cubicBezTo>
                  <a:cubicBezTo>
                    <a:pt x="245750" y="274"/>
                    <a:pt x="245841" y="396"/>
                    <a:pt x="245963" y="396"/>
                  </a:cubicBezTo>
                  <a:close/>
                  <a:moveTo>
                    <a:pt x="244778" y="396"/>
                  </a:moveTo>
                  <a:cubicBezTo>
                    <a:pt x="244869" y="396"/>
                    <a:pt x="244930" y="335"/>
                    <a:pt x="244960" y="274"/>
                  </a:cubicBezTo>
                  <a:cubicBezTo>
                    <a:pt x="245021" y="153"/>
                    <a:pt x="244930" y="1"/>
                    <a:pt x="244778" y="1"/>
                  </a:cubicBezTo>
                  <a:lnTo>
                    <a:pt x="244382" y="1"/>
                  </a:lnTo>
                  <a:cubicBezTo>
                    <a:pt x="244291" y="1"/>
                    <a:pt x="244230" y="61"/>
                    <a:pt x="244200" y="153"/>
                  </a:cubicBezTo>
                  <a:cubicBezTo>
                    <a:pt x="244170" y="274"/>
                    <a:pt x="244261" y="396"/>
                    <a:pt x="244382" y="396"/>
                  </a:cubicBezTo>
                  <a:close/>
                  <a:moveTo>
                    <a:pt x="243197" y="396"/>
                  </a:moveTo>
                  <a:cubicBezTo>
                    <a:pt x="243288" y="396"/>
                    <a:pt x="243379" y="335"/>
                    <a:pt x="243410" y="274"/>
                  </a:cubicBezTo>
                  <a:cubicBezTo>
                    <a:pt x="243440" y="153"/>
                    <a:pt x="243349" y="1"/>
                    <a:pt x="243197" y="1"/>
                  </a:cubicBezTo>
                  <a:lnTo>
                    <a:pt x="242802" y="1"/>
                  </a:lnTo>
                  <a:cubicBezTo>
                    <a:pt x="242741" y="1"/>
                    <a:pt x="242650" y="61"/>
                    <a:pt x="242620" y="153"/>
                  </a:cubicBezTo>
                  <a:cubicBezTo>
                    <a:pt x="242589" y="274"/>
                    <a:pt x="242680" y="396"/>
                    <a:pt x="242802" y="396"/>
                  </a:cubicBezTo>
                  <a:close/>
                  <a:moveTo>
                    <a:pt x="241647" y="396"/>
                  </a:moveTo>
                  <a:cubicBezTo>
                    <a:pt x="241708" y="396"/>
                    <a:pt x="241799" y="335"/>
                    <a:pt x="241829" y="274"/>
                  </a:cubicBezTo>
                  <a:cubicBezTo>
                    <a:pt x="241860" y="153"/>
                    <a:pt x="241768" y="1"/>
                    <a:pt x="241647" y="1"/>
                  </a:cubicBezTo>
                  <a:lnTo>
                    <a:pt x="241252" y="1"/>
                  </a:lnTo>
                  <a:cubicBezTo>
                    <a:pt x="241161" y="1"/>
                    <a:pt x="241069" y="61"/>
                    <a:pt x="241069" y="153"/>
                  </a:cubicBezTo>
                  <a:cubicBezTo>
                    <a:pt x="241009" y="274"/>
                    <a:pt x="241100" y="396"/>
                    <a:pt x="241252" y="396"/>
                  </a:cubicBezTo>
                  <a:close/>
                  <a:moveTo>
                    <a:pt x="240066" y="396"/>
                  </a:moveTo>
                  <a:cubicBezTo>
                    <a:pt x="240157" y="396"/>
                    <a:pt x="240218" y="335"/>
                    <a:pt x="240249" y="274"/>
                  </a:cubicBezTo>
                  <a:cubicBezTo>
                    <a:pt x="240279" y="153"/>
                    <a:pt x="240188" y="1"/>
                    <a:pt x="240066" y="1"/>
                  </a:cubicBezTo>
                  <a:lnTo>
                    <a:pt x="239671" y="1"/>
                  </a:lnTo>
                  <a:cubicBezTo>
                    <a:pt x="239580" y="1"/>
                    <a:pt x="239519" y="61"/>
                    <a:pt x="239489" y="153"/>
                  </a:cubicBezTo>
                  <a:cubicBezTo>
                    <a:pt x="239428" y="274"/>
                    <a:pt x="239550" y="396"/>
                    <a:pt x="239671" y="396"/>
                  </a:cubicBezTo>
                  <a:close/>
                  <a:moveTo>
                    <a:pt x="238486" y="396"/>
                  </a:moveTo>
                  <a:cubicBezTo>
                    <a:pt x="238577" y="396"/>
                    <a:pt x="238638" y="335"/>
                    <a:pt x="238668" y="274"/>
                  </a:cubicBezTo>
                  <a:cubicBezTo>
                    <a:pt x="238729" y="153"/>
                    <a:pt x="238638" y="1"/>
                    <a:pt x="238486" y="1"/>
                  </a:cubicBezTo>
                  <a:lnTo>
                    <a:pt x="238091" y="1"/>
                  </a:lnTo>
                  <a:cubicBezTo>
                    <a:pt x="237999" y="1"/>
                    <a:pt x="237939" y="61"/>
                    <a:pt x="237908" y="153"/>
                  </a:cubicBezTo>
                  <a:cubicBezTo>
                    <a:pt x="237878" y="274"/>
                    <a:pt x="237969" y="396"/>
                    <a:pt x="238091" y="396"/>
                  </a:cubicBezTo>
                  <a:close/>
                  <a:moveTo>
                    <a:pt x="236905" y="396"/>
                  </a:moveTo>
                  <a:cubicBezTo>
                    <a:pt x="236996" y="396"/>
                    <a:pt x="237087" y="335"/>
                    <a:pt x="237118" y="274"/>
                  </a:cubicBezTo>
                  <a:cubicBezTo>
                    <a:pt x="237148" y="153"/>
                    <a:pt x="237057" y="1"/>
                    <a:pt x="236905" y="1"/>
                  </a:cubicBezTo>
                  <a:lnTo>
                    <a:pt x="236510" y="1"/>
                  </a:lnTo>
                  <a:cubicBezTo>
                    <a:pt x="236449" y="1"/>
                    <a:pt x="236358" y="61"/>
                    <a:pt x="236328" y="153"/>
                  </a:cubicBezTo>
                  <a:cubicBezTo>
                    <a:pt x="236297" y="274"/>
                    <a:pt x="236388" y="396"/>
                    <a:pt x="236510" y="396"/>
                  </a:cubicBezTo>
                  <a:close/>
                  <a:moveTo>
                    <a:pt x="235355" y="396"/>
                  </a:moveTo>
                  <a:cubicBezTo>
                    <a:pt x="235416" y="396"/>
                    <a:pt x="235507" y="335"/>
                    <a:pt x="235537" y="274"/>
                  </a:cubicBezTo>
                  <a:cubicBezTo>
                    <a:pt x="235568" y="153"/>
                    <a:pt x="235477" y="1"/>
                    <a:pt x="235355" y="1"/>
                  </a:cubicBezTo>
                  <a:lnTo>
                    <a:pt x="234960" y="1"/>
                  </a:lnTo>
                  <a:cubicBezTo>
                    <a:pt x="234869" y="1"/>
                    <a:pt x="234777" y="61"/>
                    <a:pt x="234747" y="153"/>
                  </a:cubicBezTo>
                  <a:cubicBezTo>
                    <a:pt x="234717" y="274"/>
                    <a:pt x="234808" y="396"/>
                    <a:pt x="234960" y="396"/>
                  </a:cubicBezTo>
                  <a:close/>
                  <a:moveTo>
                    <a:pt x="233774" y="396"/>
                  </a:moveTo>
                  <a:cubicBezTo>
                    <a:pt x="233866" y="396"/>
                    <a:pt x="233926" y="335"/>
                    <a:pt x="233957" y="274"/>
                  </a:cubicBezTo>
                  <a:cubicBezTo>
                    <a:pt x="233987" y="153"/>
                    <a:pt x="233896" y="1"/>
                    <a:pt x="233774" y="1"/>
                  </a:cubicBezTo>
                  <a:lnTo>
                    <a:pt x="233379" y="1"/>
                  </a:lnTo>
                  <a:cubicBezTo>
                    <a:pt x="233288" y="1"/>
                    <a:pt x="233227" y="61"/>
                    <a:pt x="233197" y="153"/>
                  </a:cubicBezTo>
                  <a:cubicBezTo>
                    <a:pt x="233136" y="274"/>
                    <a:pt x="233258" y="396"/>
                    <a:pt x="233379" y="396"/>
                  </a:cubicBezTo>
                  <a:close/>
                  <a:moveTo>
                    <a:pt x="232194" y="396"/>
                  </a:moveTo>
                  <a:cubicBezTo>
                    <a:pt x="232285" y="396"/>
                    <a:pt x="232346" y="335"/>
                    <a:pt x="232376" y="274"/>
                  </a:cubicBezTo>
                  <a:cubicBezTo>
                    <a:pt x="232437" y="153"/>
                    <a:pt x="232315" y="1"/>
                    <a:pt x="232194" y="1"/>
                  </a:cubicBezTo>
                  <a:lnTo>
                    <a:pt x="231799" y="1"/>
                  </a:lnTo>
                  <a:cubicBezTo>
                    <a:pt x="231707" y="1"/>
                    <a:pt x="231647" y="61"/>
                    <a:pt x="231616" y="153"/>
                  </a:cubicBezTo>
                  <a:cubicBezTo>
                    <a:pt x="231586" y="274"/>
                    <a:pt x="231677" y="396"/>
                    <a:pt x="231799" y="396"/>
                  </a:cubicBezTo>
                  <a:close/>
                  <a:moveTo>
                    <a:pt x="230613" y="396"/>
                  </a:moveTo>
                  <a:cubicBezTo>
                    <a:pt x="230704" y="396"/>
                    <a:pt x="230796" y="335"/>
                    <a:pt x="230796" y="274"/>
                  </a:cubicBezTo>
                  <a:cubicBezTo>
                    <a:pt x="230856" y="153"/>
                    <a:pt x="230765" y="1"/>
                    <a:pt x="230613" y="1"/>
                  </a:cubicBezTo>
                  <a:lnTo>
                    <a:pt x="230218" y="1"/>
                  </a:lnTo>
                  <a:cubicBezTo>
                    <a:pt x="230157" y="1"/>
                    <a:pt x="230066" y="61"/>
                    <a:pt x="230036" y="153"/>
                  </a:cubicBezTo>
                  <a:cubicBezTo>
                    <a:pt x="230005" y="274"/>
                    <a:pt x="230096" y="396"/>
                    <a:pt x="230218" y="396"/>
                  </a:cubicBezTo>
                  <a:close/>
                  <a:moveTo>
                    <a:pt x="229063" y="396"/>
                  </a:moveTo>
                  <a:cubicBezTo>
                    <a:pt x="229124" y="396"/>
                    <a:pt x="229215" y="335"/>
                    <a:pt x="229245" y="274"/>
                  </a:cubicBezTo>
                  <a:cubicBezTo>
                    <a:pt x="229276" y="153"/>
                    <a:pt x="229185" y="1"/>
                    <a:pt x="229063" y="1"/>
                  </a:cubicBezTo>
                  <a:lnTo>
                    <a:pt x="228668" y="1"/>
                  </a:lnTo>
                  <a:cubicBezTo>
                    <a:pt x="228577" y="1"/>
                    <a:pt x="228485" y="61"/>
                    <a:pt x="228455" y="153"/>
                  </a:cubicBezTo>
                  <a:cubicBezTo>
                    <a:pt x="228425" y="274"/>
                    <a:pt x="228516" y="396"/>
                    <a:pt x="228668" y="396"/>
                  </a:cubicBezTo>
                  <a:close/>
                  <a:moveTo>
                    <a:pt x="227482" y="396"/>
                  </a:moveTo>
                  <a:cubicBezTo>
                    <a:pt x="227574" y="396"/>
                    <a:pt x="227634" y="335"/>
                    <a:pt x="227665" y="274"/>
                  </a:cubicBezTo>
                  <a:cubicBezTo>
                    <a:pt x="227695" y="153"/>
                    <a:pt x="227604" y="1"/>
                    <a:pt x="227482" y="1"/>
                  </a:cubicBezTo>
                  <a:lnTo>
                    <a:pt x="227087" y="1"/>
                  </a:lnTo>
                  <a:cubicBezTo>
                    <a:pt x="226996" y="1"/>
                    <a:pt x="226935" y="61"/>
                    <a:pt x="226905" y="153"/>
                  </a:cubicBezTo>
                  <a:cubicBezTo>
                    <a:pt x="226844" y="274"/>
                    <a:pt x="226966" y="396"/>
                    <a:pt x="227087" y="396"/>
                  </a:cubicBezTo>
                  <a:close/>
                  <a:moveTo>
                    <a:pt x="225902" y="396"/>
                  </a:moveTo>
                  <a:cubicBezTo>
                    <a:pt x="225993" y="396"/>
                    <a:pt x="226054" y="335"/>
                    <a:pt x="226084" y="274"/>
                  </a:cubicBezTo>
                  <a:cubicBezTo>
                    <a:pt x="226145" y="153"/>
                    <a:pt x="226023" y="1"/>
                    <a:pt x="225902" y="1"/>
                  </a:cubicBezTo>
                  <a:lnTo>
                    <a:pt x="225507" y="1"/>
                  </a:lnTo>
                  <a:cubicBezTo>
                    <a:pt x="225416" y="1"/>
                    <a:pt x="225355" y="61"/>
                    <a:pt x="225324" y="153"/>
                  </a:cubicBezTo>
                  <a:cubicBezTo>
                    <a:pt x="225294" y="274"/>
                    <a:pt x="225385" y="396"/>
                    <a:pt x="225507" y="396"/>
                  </a:cubicBezTo>
                  <a:close/>
                  <a:moveTo>
                    <a:pt x="224321" y="396"/>
                  </a:moveTo>
                  <a:cubicBezTo>
                    <a:pt x="224412" y="396"/>
                    <a:pt x="224504" y="335"/>
                    <a:pt x="224504" y="274"/>
                  </a:cubicBezTo>
                  <a:cubicBezTo>
                    <a:pt x="224564" y="153"/>
                    <a:pt x="224473" y="1"/>
                    <a:pt x="224321" y="1"/>
                  </a:cubicBezTo>
                  <a:lnTo>
                    <a:pt x="223926" y="1"/>
                  </a:lnTo>
                  <a:cubicBezTo>
                    <a:pt x="223865" y="1"/>
                    <a:pt x="223774" y="61"/>
                    <a:pt x="223744" y="153"/>
                  </a:cubicBezTo>
                  <a:cubicBezTo>
                    <a:pt x="223713" y="274"/>
                    <a:pt x="223805" y="396"/>
                    <a:pt x="223926" y="396"/>
                  </a:cubicBezTo>
                  <a:close/>
                  <a:moveTo>
                    <a:pt x="222771" y="396"/>
                  </a:moveTo>
                  <a:cubicBezTo>
                    <a:pt x="222832" y="396"/>
                    <a:pt x="222923" y="335"/>
                    <a:pt x="222953" y="274"/>
                  </a:cubicBezTo>
                  <a:cubicBezTo>
                    <a:pt x="222984" y="153"/>
                    <a:pt x="222893" y="1"/>
                    <a:pt x="222771" y="1"/>
                  </a:cubicBezTo>
                  <a:lnTo>
                    <a:pt x="222376" y="1"/>
                  </a:lnTo>
                  <a:cubicBezTo>
                    <a:pt x="222285" y="1"/>
                    <a:pt x="222194" y="61"/>
                    <a:pt x="222163" y="153"/>
                  </a:cubicBezTo>
                  <a:cubicBezTo>
                    <a:pt x="222133" y="274"/>
                    <a:pt x="222224" y="396"/>
                    <a:pt x="222376" y="396"/>
                  </a:cubicBezTo>
                  <a:close/>
                  <a:moveTo>
                    <a:pt x="221191" y="396"/>
                  </a:moveTo>
                  <a:cubicBezTo>
                    <a:pt x="221282" y="396"/>
                    <a:pt x="221343" y="335"/>
                    <a:pt x="221373" y="274"/>
                  </a:cubicBezTo>
                  <a:cubicBezTo>
                    <a:pt x="221403" y="153"/>
                    <a:pt x="221312" y="1"/>
                    <a:pt x="221191" y="1"/>
                  </a:cubicBezTo>
                  <a:lnTo>
                    <a:pt x="220795" y="1"/>
                  </a:lnTo>
                  <a:cubicBezTo>
                    <a:pt x="220704" y="1"/>
                    <a:pt x="220643" y="61"/>
                    <a:pt x="220613" y="153"/>
                  </a:cubicBezTo>
                  <a:cubicBezTo>
                    <a:pt x="220552" y="274"/>
                    <a:pt x="220643" y="396"/>
                    <a:pt x="220795" y="396"/>
                  </a:cubicBezTo>
                  <a:close/>
                  <a:moveTo>
                    <a:pt x="219610" y="396"/>
                  </a:moveTo>
                  <a:cubicBezTo>
                    <a:pt x="219701" y="396"/>
                    <a:pt x="219762" y="335"/>
                    <a:pt x="219792" y="274"/>
                  </a:cubicBezTo>
                  <a:cubicBezTo>
                    <a:pt x="219823" y="153"/>
                    <a:pt x="219732" y="1"/>
                    <a:pt x="219610" y="1"/>
                  </a:cubicBezTo>
                  <a:lnTo>
                    <a:pt x="219215" y="1"/>
                  </a:lnTo>
                  <a:cubicBezTo>
                    <a:pt x="219124" y="1"/>
                    <a:pt x="219063" y="61"/>
                    <a:pt x="219032" y="153"/>
                  </a:cubicBezTo>
                  <a:cubicBezTo>
                    <a:pt x="219002" y="274"/>
                    <a:pt x="219093" y="396"/>
                    <a:pt x="219215" y="396"/>
                  </a:cubicBezTo>
                  <a:close/>
                  <a:moveTo>
                    <a:pt x="218029" y="396"/>
                  </a:moveTo>
                  <a:cubicBezTo>
                    <a:pt x="218121" y="396"/>
                    <a:pt x="218212" y="335"/>
                    <a:pt x="218212" y="274"/>
                  </a:cubicBezTo>
                  <a:cubicBezTo>
                    <a:pt x="218273" y="153"/>
                    <a:pt x="218181" y="1"/>
                    <a:pt x="218029" y="1"/>
                  </a:cubicBezTo>
                  <a:lnTo>
                    <a:pt x="217634" y="1"/>
                  </a:lnTo>
                  <a:cubicBezTo>
                    <a:pt x="217543" y="1"/>
                    <a:pt x="217482" y="61"/>
                    <a:pt x="217452" y="153"/>
                  </a:cubicBezTo>
                  <a:cubicBezTo>
                    <a:pt x="217421" y="274"/>
                    <a:pt x="217513" y="396"/>
                    <a:pt x="217634" y="396"/>
                  </a:cubicBezTo>
                  <a:close/>
                  <a:moveTo>
                    <a:pt x="216449" y="396"/>
                  </a:moveTo>
                  <a:cubicBezTo>
                    <a:pt x="216540" y="396"/>
                    <a:pt x="216631" y="335"/>
                    <a:pt x="216662" y="274"/>
                  </a:cubicBezTo>
                  <a:cubicBezTo>
                    <a:pt x="216692" y="153"/>
                    <a:pt x="216601" y="1"/>
                    <a:pt x="216449" y="1"/>
                  </a:cubicBezTo>
                  <a:lnTo>
                    <a:pt x="216084" y="1"/>
                  </a:lnTo>
                  <a:cubicBezTo>
                    <a:pt x="215993" y="1"/>
                    <a:pt x="215902" y="61"/>
                    <a:pt x="215871" y="153"/>
                  </a:cubicBezTo>
                  <a:cubicBezTo>
                    <a:pt x="215841" y="274"/>
                    <a:pt x="215932" y="396"/>
                    <a:pt x="216084" y="396"/>
                  </a:cubicBezTo>
                  <a:close/>
                  <a:moveTo>
                    <a:pt x="214899" y="396"/>
                  </a:moveTo>
                  <a:cubicBezTo>
                    <a:pt x="214990" y="396"/>
                    <a:pt x="215051" y="335"/>
                    <a:pt x="215081" y="274"/>
                  </a:cubicBezTo>
                  <a:cubicBezTo>
                    <a:pt x="215111" y="153"/>
                    <a:pt x="215020" y="1"/>
                    <a:pt x="214899" y="1"/>
                  </a:cubicBezTo>
                  <a:lnTo>
                    <a:pt x="214503" y="1"/>
                  </a:lnTo>
                  <a:cubicBezTo>
                    <a:pt x="214412" y="1"/>
                    <a:pt x="214321" y="61"/>
                    <a:pt x="214321" y="153"/>
                  </a:cubicBezTo>
                  <a:cubicBezTo>
                    <a:pt x="214260" y="274"/>
                    <a:pt x="214351" y="396"/>
                    <a:pt x="214503" y="396"/>
                  </a:cubicBezTo>
                  <a:close/>
                  <a:moveTo>
                    <a:pt x="213318" y="396"/>
                  </a:moveTo>
                  <a:cubicBezTo>
                    <a:pt x="213409" y="396"/>
                    <a:pt x="213470" y="335"/>
                    <a:pt x="213500" y="274"/>
                  </a:cubicBezTo>
                  <a:cubicBezTo>
                    <a:pt x="213531" y="153"/>
                    <a:pt x="213440" y="1"/>
                    <a:pt x="213318" y="1"/>
                  </a:cubicBezTo>
                  <a:lnTo>
                    <a:pt x="212923" y="1"/>
                  </a:lnTo>
                  <a:cubicBezTo>
                    <a:pt x="212832" y="1"/>
                    <a:pt x="212771" y="61"/>
                    <a:pt x="212741" y="153"/>
                  </a:cubicBezTo>
                  <a:cubicBezTo>
                    <a:pt x="212710" y="274"/>
                    <a:pt x="212801" y="396"/>
                    <a:pt x="212923" y="396"/>
                  </a:cubicBezTo>
                  <a:close/>
                  <a:moveTo>
                    <a:pt x="211737" y="396"/>
                  </a:moveTo>
                  <a:cubicBezTo>
                    <a:pt x="211829" y="396"/>
                    <a:pt x="211920" y="335"/>
                    <a:pt x="211920" y="274"/>
                  </a:cubicBezTo>
                  <a:cubicBezTo>
                    <a:pt x="211981" y="153"/>
                    <a:pt x="211889" y="1"/>
                    <a:pt x="211737" y="1"/>
                  </a:cubicBezTo>
                  <a:lnTo>
                    <a:pt x="211342" y="1"/>
                  </a:lnTo>
                  <a:cubicBezTo>
                    <a:pt x="211251" y="1"/>
                    <a:pt x="211190" y="61"/>
                    <a:pt x="211160" y="153"/>
                  </a:cubicBezTo>
                  <a:cubicBezTo>
                    <a:pt x="211130" y="274"/>
                    <a:pt x="211221" y="396"/>
                    <a:pt x="211342" y="396"/>
                  </a:cubicBezTo>
                  <a:close/>
                  <a:moveTo>
                    <a:pt x="210157" y="396"/>
                  </a:moveTo>
                  <a:cubicBezTo>
                    <a:pt x="210248" y="396"/>
                    <a:pt x="210339" y="335"/>
                    <a:pt x="210370" y="274"/>
                  </a:cubicBezTo>
                  <a:cubicBezTo>
                    <a:pt x="210400" y="153"/>
                    <a:pt x="210309" y="1"/>
                    <a:pt x="210157" y="1"/>
                  </a:cubicBezTo>
                  <a:lnTo>
                    <a:pt x="209792" y="1"/>
                  </a:lnTo>
                  <a:cubicBezTo>
                    <a:pt x="209701" y="1"/>
                    <a:pt x="209610" y="61"/>
                    <a:pt x="209579" y="153"/>
                  </a:cubicBezTo>
                  <a:cubicBezTo>
                    <a:pt x="209549" y="274"/>
                    <a:pt x="209640" y="396"/>
                    <a:pt x="209792" y="396"/>
                  </a:cubicBezTo>
                  <a:close/>
                  <a:moveTo>
                    <a:pt x="208607" y="396"/>
                  </a:moveTo>
                  <a:cubicBezTo>
                    <a:pt x="208698" y="396"/>
                    <a:pt x="208759" y="335"/>
                    <a:pt x="208789" y="274"/>
                  </a:cubicBezTo>
                  <a:cubicBezTo>
                    <a:pt x="208819" y="153"/>
                    <a:pt x="208728" y="1"/>
                    <a:pt x="208607" y="1"/>
                  </a:cubicBezTo>
                  <a:lnTo>
                    <a:pt x="208212" y="1"/>
                  </a:lnTo>
                  <a:cubicBezTo>
                    <a:pt x="208120" y="1"/>
                    <a:pt x="208029" y="61"/>
                    <a:pt x="208029" y="153"/>
                  </a:cubicBezTo>
                  <a:cubicBezTo>
                    <a:pt x="207968" y="274"/>
                    <a:pt x="208060" y="396"/>
                    <a:pt x="208212" y="396"/>
                  </a:cubicBezTo>
                  <a:close/>
                  <a:moveTo>
                    <a:pt x="207026" y="396"/>
                  </a:moveTo>
                  <a:cubicBezTo>
                    <a:pt x="207117" y="396"/>
                    <a:pt x="207178" y="335"/>
                    <a:pt x="207209" y="274"/>
                  </a:cubicBezTo>
                  <a:cubicBezTo>
                    <a:pt x="207239" y="153"/>
                    <a:pt x="207148" y="1"/>
                    <a:pt x="207026" y="1"/>
                  </a:cubicBezTo>
                  <a:lnTo>
                    <a:pt x="206631" y="1"/>
                  </a:lnTo>
                  <a:cubicBezTo>
                    <a:pt x="206540" y="1"/>
                    <a:pt x="206479" y="61"/>
                    <a:pt x="206449" y="153"/>
                  </a:cubicBezTo>
                  <a:cubicBezTo>
                    <a:pt x="206418" y="274"/>
                    <a:pt x="206509" y="396"/>
                    <a:pt x="206631" y="396"/>
                  </a:cubicBezTo>
                  <a:close/>
                  <a:moveTo>
                    <a:pt x="205446" y="396"/>
                  </a:moveTo>
                  <a:cubicBezTo>
                    <a:pt x="205537" y="396"/>
                    <a:pt x="205598" y="335"/>
                    <a:pt x="205628" y="274"/>
                  </a:cubicBezTo>
                  <a:cubicBezTo>
                    <a:pt x="205689" y="153"/>
                    <a:pt x="205598" y="1"/>
                    <a:pt x="205446" y="1"/>
                  </a:cubicBezTo>
                  <a:lnTo>
                    <a:pt x="205050" y="1"/>
                  </a:lnTo>
                  <a:cubicBezTo>
                    <a:pt x="204959" y="1"/>
                    <a:pt x="204898" y="61"/>
                    <a:pt x="204868" y="153"/>
                  </a:cubicBezTo>
                  <a:cubicBezTo>
                    <a:pt x="204838" y="274"/>
                    <a:pt x="204929" y="396"/>
                    <a:pt x="205050" y="396"/>
                  </a:cubicBezTo>
                  <a:close/>
                  <a:moveTo>
                    <a:pt x="203865" y="396"/>
                  </a:moveTo>
                  <a:cubicBezTo>
                    <a:pt x="203956" y="396"/>
                    <a:pt x="204047" y="335"/>
                    <a:pt x="204078" y="274"/>
                  </a:cubicBezTo>
                  <a:cubicBezTo>
                    <a:pt x="204108" y="153"/>
                    <a:pt x="204017" y="1"/>
                    <a:pt x="203865" y="1"/>
                  </a:cubicBezTo>
                  <a:lnTo>
                    <a:pt x="203470" y="1"/>
                  </a:lnTo>
                  <a:cubicBezTo>
                    <a:pt x="203409" y="1"/>
                    <a:pt x="203318" y="61"/>
                    <a:pt x="203287" y="153"/>
                  </a:cubicBezTo>
                  <a:cubicBezTo>
                    <a:pt x="203257" y="274"/>
                    <a:pt x="203348" y="396"/>
                    <a:pt x="203470" y="396"/>
                  </a:cubicBezTo>
                  <a:close/>
                  <a:moveTo>
                    <a:pt x="202315" y="396"/>
                  </a:moveTo>
                  <a:cubicBezTo>
                    <a:pt x="202376" y="396"/>
                    <a:pt x="202467" y="335"/>
                    <a:pt x="202497" y="274"/>
                  </a:cubicBezTo>
                  <a:cubicBezTo>
                    <a:pt x="202528" y="153"/>
                    <a:pt x="202436" y="1"/>
                    <a:pt x="202315" y="1"/>
                  </a:cubicBezTo>
                  <a:lnTo>
                    <a:pt x="201920" y="1"/>
                  </a:lnTo>
                  <a:cubicBezTo>
                    <a:pt x="201828" y="1"/>
                    <a:pt x="201737" y="61"/>
                    <a:pt x="201737" y="153"/>
                  </a:cubicBezTo>
                  <a:cubicBezTo>
                    <a:pt x="201676" y="274"/>
                    <a:pt x="201768" y="396"/>
                    <a:pt x="201920" y="396"/>
                  </a:cubicBezTo>
                  <a:close/>
                  <a:moveTo>
                    <a:pt x="200734" y="396"/>
                  </a:moveTo>
                  <a:cubicBezTo>
                    <a:pt x="200825" y="396"/>
                    <a:pt x="200886" y="335"/>
                    <a:pt x="200917" y="274"/>
                  </a:cubicBezTo>
                  <a:cubicBezTo>
                    <a:pt x="200947" y="153"/>
                    <a:pt x="200856" y="1"/>
                    <a:pt x="200734" y="1"/>
                  </a:cubicBezTo>
                  <a:lnTo>
                    <a:pt x="200339" y="1"/>
                  </a:lnTo>
                  <a:cubicBezTo>
                    <a:pt x="200248" y="1"/>
                    <a:pt x="200187" y="61"/>
                    <a:pt x="200157" y="153"/>
                  </a:cubicBezTo>
                  <a:cubicBezTo>
                    <a:pt x="200096" y="274"/>
                    <a:pt x="200217" y="396"/>
                    <a:pt x="200339" y="396"/>
                  </a:cubicBezTo>
                  <a:close/>
                  <a:moveTo>
                    <a:pt x="199154" y="396"/>
                  </a:moveTo>
                  <a:cubicBezTo>
                    <a:pt x="199245" y="396"/>
                    <a:pt x="199306" y="335"/>
                    <a:pt x="199336" y="274"/>
                  </a:cubicBezTo>
                  <a:cubicBezTo>
                    <a:pt x="199397" y="153"/>
                    <a:pt x="199306" y="1"/>
                    <a:pt x="199154" y="1"/>
                  </a:cubicBezTo>
                  <a:lnTo>
                    <a:pt x="198758" y="1"/>
                  </a:lnTo>
                  <a:cubicBezTo>
                    <a:pt x="198667" y="1"/>
                    <a:pt x="198607" y="61"/>
                    <a:pt x="198576" y="153"/>
                  </a:cubicBezTo>
                  <a:cubicBezTo>
                    <a:pt x="198546" y="274"/>
                    <a:pt x="198637" y="396"/>
                    <a:pt x="198758" y="396"/>
                  </a:cubicBezTo>
                  <a:close/>
                  <a:moveTo>
                    <a:pt x="197573" y="396"/>
                  </a:moveTo>
                  <a:cubicBezTo>
                    <a:pt x="197664" y="396"/>
                    <a:pt x="197755" y="335"/>
                    <a:pt x="197786" y="274"/>
                  </a:cubicBezTo>
                  <a:cubicBezTo>
                    <a:pt x="197816" y="153"/>
                    <a:pt x="197725" y="1"/>
                    <a:pt x="197573" y="1"/>
                  </a:cubicBezTo>
                  <a:lnTo>
                    <a:pt x="197178" y="1"/>
                  </a:lnTo>
                  <a:cubicBezTo>
                    <a:pt x="197117" y="1"/>
                    <a:pt x="197026" y="61"/>
                    <a:pt x="196996" y="153"/>
                  </a:cubicBezTo>
                  <a:cubicBezTo>
                    <a:pt x="196965" y="274"/>
                    <a:pt x="197056" y="396"/>
                    <a:pt x="197178" y="396"/>
                  </a:cubicBezTo>
                  <a:close/>
                  <a:moveTo>
                    <a:pt x="196023" y="396"/>
                  </a:moveTo>
                  <a:cubicBezTo>
                    <a:pt x="196084" y="396"/>
                    <a:pt x="196175" y="335"/>
                    <a:pt x="196205" y="274"/>
                  </a:cubicBezTo>
                  <a:cubicBezTo>
                    <a:pt x="196236" y="153"/>
                    <a:pt x="196144" y="1"/>
                    <a:pt x="196023" y="1"/>
                  </a:cubicBezTo>
                  <a:lnTo>
                    <a:pt x="195628" y="1"/>
                  </a:lnTo>
                  <a:cubicBezTo>
                    <a:pt x="195537" y="1"/>
                    <a:pt x="195445" y="61"/>
                    <a:pt x="195445" y="153"/>
                  </a:cubicBezTo>
                  <a:cubicBezTo>
                    <a:pt x="195385" y="274"/>
                    <a:pt x="195476" y="396"/>
                    <a:pt x="195628" y="396"/>
                  </a:cubicBezTo>
                  <a:close/>
                  <a:moveTo>
                    <a:pt x="194442" y="396"/>
                  </a:moveTo>
                  <a:cubicBezTo>
                    <a:pt x="194533" y="396"/>
                    <a:pt x="194594" y="335"/>
                    <a:pt x="194625" y="274"/>
                  </a:cubicBezTo>
                  <a:cubicBezTo>
                    <a:pt x="194655" y="153"/>
                    <a:pt x="194564" y="1"/>
                    <a:pt x="194442" y="1"/>
                  </a:cubicBezTo>
                  <a:lnTo>
                    <a:pt x="194047" y="1"/>
                  </a:lnTo>
                  <a:cubicBezTo>
                    <a:pt x="193956" y="1"/>
                    <a:pt x="193895" y="61"/>
                    <a:pt x="193865" y="153"/>
                  </a:cubicBezTo>
                  <a:cubicBezTo>
                    <a:pt x="193804" y="274"/>
                    <a:pt x="193926" y="396"/>
                    <a:pt x="194047" y="396"/>
                  </a:cubicBezTo>
                  <a:close/>
                  <a:moveTo>
                    <a:pt x="192862" y="396"/>
                  </a:moveTo>
                  <a:cubicBezTo>
                    <a:pt x="192953" y="396"/>
                    <a:pt x="193014" y="335"/>
                    <a:pt x="193044" y="274"/>
                  </a:cubicBezTo>
                  <a:cubicBezTo>
                    <a:pt x="193105" y="153"/>
                    <a:pt x="192983" y="1"/>
                    <a:pt x="192862" y="1"/>
                  </a:cubicBezTo>
                  <a:lnTo>
                    <a:pt x="192467" y="1"/>
                  </a:lnTo>
                  <a:cubicBezTo>
                    <a:pt x="192375" y="1"/>
                    <a:pt x="192315" y="61"/>
                    <a:pt x="192284" y="153"/>
                  </a:cubicBezTo>
                  <a:cubicBezTo>
                    <a:pt x="192254" y="274"/>
                    <a:pt x="192345" y="396"/>
                    <a:pt x="192467" y="396"/>
                  </a:cubicBezTo>
                  <a:close/>
                  <a:moveTo>
                    <a:pt x="191281" y="396"/>
                  </a:moveTo>
                  <a:cubicBezTo>
                    <a:pt x="191372" y="396"/>
                    <a:pt x="191464" y="335"/>
                    <a:pt x="191464" y="274"/>
                  </a:cubicBezTo>
                  <a:cubicBezTo>
                    <a:pt x="191524" y="153"/>
                    <a:pt x="191433" y="1"/>
                    <a:pt x="191281" y="1"/>
                  </a:cubicBezTo>
                  <a:lnTo>
                    <a:pt x="190886" y="1"/>
                  </a:lnTo>
                  <a:cubicBezTo>
                    <a:pt x="190825" y="1"/>
                    <a:pt x="190734" y="61"/>
                    <a:pt x="190704" y="153"/>
                  </a:cubicBezTo>
                  <a:cubicBezTo>
                    <a:pt x="190673" y="274"/>
                    <a:pt x="190764" y="396"/>
                    <a:pt x="190886" y="396"/>
                  </a:cubicBezTo>
                  <a:close/>
                  <a:moveTo>
                    <a:pt x="189731" y="396"/>
                  </a:moveTo>
                  <a:cubicBezTo>
                    <a:pt x="189792" y="396"/>
                    <a:pt x="189883" y="335"/>
                    <a:pt x="189913" y="274"/>
                  </a:cubicBezTo>
                  <a:cubicBezTo>
                    <a:pt x="189944" y="153"/>
                    <a:pt x="189853" y="1"/>
                    <a:pt x="189731" y="1"/>
                  </a:cubicBezTo>
                  <a:lnTo>
                    <a:pt x="189336" y="1"/>
                  </a:lnTo>
                  <a:cubicBezTo>
                    <a:pt x="189245" y="1"/>
                    <a:pt x="189153" y="61"/>
                    <a:pt x="189123" y="153"/>
                  </a:cubicBezTo>
                  <a:cubicBezTo>
                    <a:pt x="189093" y="274"/>
                    <a:pt x="189184" y="396"/>
                    <a:pt x="189336" y="396"/>
                  </a:cubicBezTo>
                  <a:close/>
                  <a:moveTo>
                    <a:pt x="188150" y="396"/>
                  </a:moveTo>
                  <a:cubicBezTo>
                    <a:pt x="188242" y="396"/>
                    <a:pt x="188302" y="335"/>
                    <a:pt x="188333" y="274"/>
                  </a:cubicBezTo>
                  <a:cubicBezTo>
                    <a:pt x="188363" y="153"/>
                    <a:pt x="188272" y="1"/>
                    <a:pt x="188150" y="1"/>
                  </a:cubicBezTo>
                  <a:lnTo>
                    <a:pt x="187755" y="1"/>
                  </a:lnTo>
                  <a:cubicBezTo>
                    <a:pt x="187664" y="1"/>
                    <a:pt x="187603" y="61"/>
                    <a:pt x="187573" y="153"/>
                  </a:cubicBezTo>
                  <a:cubicBezTo>
                    <a:pt x="187512" y="274"/>
                    <a:pt x="187634" y="396"/>
                    <a:pt x="187755" y="396"/>
                  </a:cubicBezTo>
                  <a:close/>
                  <a:moveTo>
                    <a:pt x="186570" y="396"/>
                  </a:moveTo>
                  <a:cubicBezTo>
                    <a:pt x="186661" y="396"/>
                    <a:pt x="186722" y="335"/>
                    <a:pt x="186752" y="274"/>
                  </a:cubicBezTo>
                  <a:cubicBezTo>
                    <a:pt x="186813" y="153"/>
                    <a:pt x="186691" y="1"/>
                    <a:pt x="186570" y="1"/>
                  </a:cubicBezTo>
                  <a:lnTo>
                    <a:pt x="186175" y="1"/>
                  </a:lnTo>
                  <a:cubicBezTo>
                    <a:pt x="186083" y="1"/>
                    <a:pt x="186023" y="61"/>
                    <a:pt x="185992" y="153"/>
                  </a:cubicBezTo>
                  <a:cubicBezTo>
                    <a:pt x="185962" y="274"/>
                    <a:pt x="186053" y="396"/>
                    <a:pt x="186175" y="396"/>
                  </a:cubicBezTo>
                  <a:close/>
                  <a:moveTo>
                    <a:pt x="184989" y="396"/>
                  </a:moveTo>
                  <a:cubicBezTo>
                    <a:pt x="185080" y="396"/>
                    <a:pt x="185172" y="335"/>
                    <a:pt x="185172" y="274"/>
                  </a:cubicBezTo>
                  <a:cubicBezTo>
                    <a:pt x="185232" y="153"/>
                    <a:pt x="185141" y="1"/>
                    <a:pt x="184989" y="1"/>
                  </a:cubicBezTo>
                  <a:lnTo>
                    <a:pt x="184594" y="1"/>
                  </a:lnTo>
                  <a:cubicBezTo>
                    <a:pt x="184533" y="1"/>
                    <a:pt x="184442" y="61"/>
                    <a:pt x="184412" y="153"/>
                  </a:cubicBezTo>
                  <a:cubicBezTo>
                    <a:pt x="184381" y="274"/>
                    <a:pt x="184473" y="396"/>
                    <a:pt x="184594" y="396"/>
                  </a:cubicBezTo>
                  <a:close/>
                  <a:moveTo>
                    <a:pt x="183439" y="396"/>
                  </a:moveTo>
                  <a:cubicBezTo>
                    <a:pt x="183500" y="396"/>
                    <a:pt x="183591" y="335"/>
                    <a:pt x="183621" y="274"/>
                  </a:cubicBezTo>
                  <a:cubicBezTo>
                    <a:pt x="183652" y="153"/>
                    <a:pt x="183561" y="1"/>
                    <a:pt x="183439" y="1"/>
                  </a:cubicBezTo>
                  <a:lnTo>
                    <a:pt x="183044" y="1"/>
                  </a:lnTo>
                  <a:cubicBezTo>
                    <a:pt x="182953" y="1"/>
                    <a:pt x="182862" y="61"/>
                    <a:pt x="182831" y="153"/>
                  </a:cubicBezTo>
                  <a:cubicBezTo>
                    <a:pt x="182801" y="274"/>
                    <a:pt x="182892" y="396"/>
                    <a:pt x="183044" y="396"/>
                  </a:cubicBezTo>
                  <a:close/>
                  <a:moveTo>
                    <a:pt x="181858" y="396"/>
                  </a:moveTo>
                  <a:cubicBezTo>
                    <a:pt x="181950" y="396"/>
                    <a:pt x="182010" y="335"/>
                    <a:pt x="182041" y="274"/>
                  </a:cubicBezTo>
                  <a:cubicBezTo>
                    <a:pt x="182071" y="153"/>
                    <a:pt x="181980" y="1"/>
                    <a:pt x="181858" y="1"/>
                  </a:cubicBezTo>
                  <a:lnTo>
                    <a:pt x="181463" y="1"/>
                  </a:lnTo>
                  <a:cubicBezTo>
                    <a:pt x="181372" y="1"/>
                    <a:pt x="181311" y="61"/>
                    <a:pt x="181281" y="153"/>
                  </a:cubicBezTo>
                  <a:cubicBezTo>
                    <a:pt x="181220" y="274"/>
                    <a:pt x="181311" y="396"/>
                    <a:pt x="181463" y="396"/>
                  </a:cubicBezTo>
                  <a:close/>
                  <a:moveTo>
                    <a:pt x="180278" y="396"/>
                  </a:moveTo>
                  <a:cubicBezTo>
                    <a:pt x="180369" y="396"/>
                    <a:pt x="180430" y="335"/>
                    <a:pt x="180460" y="274"/>
                  </a:cubicBezTo>
                  <a:cubicBezTo>
                    <a:pt x="180491" y="153"/>
                    <a:pt x="180399" y="1"/>
                    <a:pt x="180278" y="1"/>
                  </a:cubicBezTo>
                  <a:lnTo>
                    <a:pt x="179883" y="1"/>
                  </a:lnTo>
                  <a:cubicBezTo>
                    <a:pt x="179792" y="1"/>
                    <a:pt x="179731" y="61"/>
                    <a:pt x="179700" y="153"/>
                  </a:cubicBezTo>
                  <a:cubicBezTo>
                    <a:pt x="179670" y="274"/>
                    <a:pt x="179761" y="396"/>
                    <a:pt x="179883" y="396"/>
                  </a:cubicBezTo>
                  <a:close/>
                  <a:moveTo>
                    <a:pt x="178697" y="396"/>
                  </a:moveTo>
                  <a:cubicBezTo>
                    <a:pt x="178789" y="396"/>
                    <a:pt x="178880" y="335"/>
                    <a:pt x="178880" y="274"/>
                  </a:cubicBezTo>
                  <a:cubicBezTo>
                    <a:pt x="178941" y="153"/>
                    <a:pt x="178849" y="1"/>
                    <a:pt x="178697" y="1"/>
                  </a:cubicBezTo>
                  <a:lnTo>
                    <a:pt x="178302" y="1"/>
                  </a:lnTo>
                  <a:cubicBezTo>
                    <a:pt x="178211" y="1"/>
                    <a:pt x="178150" y="61"/>
                    <a:pt x="178120" y="153"/>
                  </a:cubicBezTo>
                  <a:cubicBezTo>
                    <a:pt x="178089" y="274"/>
                    <a:pt x="178181" y="396"/>
                    <a:pt x="178302" y="396"/>
                  </a:cubicBezTo>
                  <a:close/>
                  <a:moveTo>
                    <a:pt x="177117" y="396"/>
                  </a:moveTo>
                  <a:cubicBezTo>
                    <a:pt x="177208" y="396"/>
                    <a:pt x="177299" y="335"/>
                    <a:pt x="177330" y="274"/>
                  </a:cubicBezTo>
                  <a:cubicBezTo>
                    <a:pt x="177360" y="153"/>
                    <a:pt x="177269" y="1"/>
                    <a:pt x="177117" y="1"/>
                  </a:cubicBezTo>
                  <a:lnTo>
                    <a:pt x="176752" y="1"/>
                  </a:lnTo>
                  <a:cubicBezTo>
                    <a:pt x="176661" y="1"/>
                    <a:pt x="176570" y="61"/>
                    <a:pt x="176539" y="153"/>
                  </a:cubicBezTo>
                  <a:cubicBezTo>
                    <a:pt x="176509" y="274"/>
                    <a:pt x="176600" y="396"/>
                    <a:pt x="176752" y="396"/>
                  </a:cubicBezTo>
                  <a:close/>
                  <a:moveTo>
                    <a:pt x="175567" y="396"/>
                  </a:moveTo>
                  <a:cubicBezTo>
                    <a:pt x="175658" y="396"/>
                    <a:pt x="175719" y="335"/>
                    <a:pt x="175749" y="274"/>
                  </a:cubicBezTo>
                  <a:cubicBezTo>
                    <a:pt x="175779" y="153"/>
                    <a:pt x="175688" y="1"/>
                    <a:pt x="175567" y="1"/>
                  </a:cubicBezTo>
                  <a:lnTo>
                    <a:pt x="175171" y="1"/>
                  </a:lnTo>
                  <a:cubicBezTo>
                    <a:pt x="175080" y="1"/>
                    <a:pt x="174989" y="61"/>
                    <a:pt x="174989" y="153"/>
                  </a:cubicBezTo>
                  <a:cubicBezTo>
                    <a:pt x="174928" y="274"/>
                    <a:pt x="175019" y="396"/>
                    <a:pt x="175171" y="396"/>
                  </a:cubicBezTo>
                  <a:close/>
                  <a:moveTo>
                    <a:pt x="173986" y="396"/>
                  </a:moveTo>
                  <a:cubicBezTo>
                    <a:pt x="174077" y="396"/>
                    <a:pt x="174138" y="335"/>
                    <a:pt x="174168" y="274"/>
                  </a:cubicBezTo>
                  <a:cubicBezTo>
                    <a:pt x="174199" y="153"/>
                    <a:pt x="174108" y="1"/>
                    <a:pt x="173986" y="1"/>
                  </a:cubicBezTo>
                  <a:lnTo>
                    <a:pt x="173591" y="1"/>
                  </a:lnTo>
                  <a:cubicBezTo>
                    <a:pt x="173500" y="1"/>
                    <a:pt x="173439" y="61"/>
                    <a:pt x="173408" y="153"/>
                  </a:cubicBezTo>
                  <a:cubicBezTo>
                    <a:pt x="173378" y="274"/>
                    <a:pt x="173469" y="396"/>
                    <a:pt x="173591" y="396"/>
                  </a:cubicBezTo>
                  <a:close/>
                  <a:moveTo>
                    <a:pt x="172405" y="396"/>
                  </a:moveTo>
                  <a:cubicBezTo>
                    <a:pt x="172497" y="396"/>
                    <a:pt x="172588" y="335"/>
                    <a:pt x="172588" y="274"/>
                  </a:cubicBezTo>
                  <a:cubicBezTo>
                    <a:pt x="172649" y="153"/>
                    <a:pt x="172557" y="1"/>
                    <a:pt x="172405" y="1"/>
                  </a:cubicBezTo>
                  <a:lnTo>
                    <a:pt x="172010" y="1"/>
                  </a:lnTo>
                  <a:cubicBezTo>
                    <a:pt x="171919" y="1"/>
                    <a:pt x="171858" y="61"/>
                    <a:pt x="171828" y="153"/>
                  </a:cubicBezTo>
                  <a:cubicBezTo>
                    <a:pt x="171798" y="274"/>
                    <a:pt x="171889" y="396"/>
                    <a:pt x="172010" y="396"/>
                  </a:cubicBezTo>
                  <a:close/>
                  <a:moveTo>
                    <a:pt x="170825" y="396"/>
                  </a:moveTo>
                  <a:cubicBezTo>
                    <a:pt x="170916" y="396"/>
                    <a:pt x="171007" y="335"/>
                    <a:pt x="171038" y="274"/>
                  </a:cubicBezTo>
                  <a:cubicBezTo>
                    <a:pt x="171068" y="153"/>
                    <a:pt x="170977" y="1"/>
                    <a:pt x="170825" y="1"/>
                  </a:cubicBezTo>
                  <a:lnTo>
                    <a:pt x="170460" y="1"/>
                  </a:lnTo>
                  <a:cubicBezTo>
                    <a:pt x="170369" y="1"/>
                    <a:pt x="170278" y="61"/>
                    <a:pt x="170247" y="153"/>
                  </a:cubicBezTo>
                  <a:cubicBezTo>
                    <a:pt x="170217" y="274"/>
                    <a:pt x="170308" y="396"/>
                    <a:pt x="170460" y="396"/>
                  </a:cubicBezTo>
                  <a:close/>
                  <a:moveTo>
                    <a:pt x="169275" y="396"/>
                  </a:moveTo>
                  <a:cubicBezTo>
                    <a:pt x="169335" y="396"/>
                    <a:pt x="169427" y="335"/>
                    <a:pt x="169457" y="274"/>
                  </a:cubicBezTo>
                  <a:cubicBezTo>
                    <a:pt x="169487" y="153"/>
                    <a:pt x="169396" y="1"/>
                    <a:pt x="169275" y="1"/>
                  </a:cubicBezTo>
                  <a:lnTo>
                    <a:pt x="168880" y="1"/>
                  </a:lnTo>
                  <a:cubicBezTo>
                    <a:pt x="168788" y="1"/>
                    <a:pt x="168697" y="61"/>
                    <a:pt x="168697" y="153"/>
                  </a:cubicBezTo>
                  <a:cubicBezTo>
                    <a:pt x="168636" y="274"/>
                    <a:pt x="168728" y="396"/>
                    <a:pt x="168880" y="396"/>
                  </a:cubicBezTo>
                  <a:close/>
                  <a:moveTo>
                    <a:pt x="167694" y="396"/>
                  </a:moveTo>
                  <a:cubicBezTo>
                    <a:pt x="167785" y="396"/>
                    <a:pt x="167846" y="335"/>
                    <a:pt x="167876" y="274"/>
                  </a:cubicBezTo>
                  <a:cubicBezTo>
                    <a:pt x="167907" y="153"/>
                    <a:pt x="167816" y="1"/>
                    <a:pt x="167694" y="1"/>
                  </a:cubicBezTo>
                  <a:lnTo>
                    <a:pt x="167299" y="1"/>
                  </a:lnTo>
                  <a:cubicBezTo>
                    <a:pt x="167208" y="1"/>
                    <a:pt x="167147" y="61"/>
                    <a:pt x="167117" y="153"/>
                  </a:cubicBezTo>
                  <a:cubicBezTo>
                    <a:pt x="167056" y="274"/>
                    <a:pt x="167177" y="396"/>
                    <a:pt x="167299" y="396"/>
                  </a:cubicBezTo>
                  <a:close/>
                  <a:moveTo>
                    <a:pt x="166114" y="396"/>
                  </a:moveTo>
                  <a:cubicBezTo>
                    <a:pt x="166205" y="396"/>
                    <a:pt x="166265" y="335"/>
                    <a:pt x="166296" y="274"/>
                  </a:cubicBezTo>
                  <a:cubicBezTo>
                    <a:pt x="166357" y="153"/>
                    <a:pt x="166265" y="1"/>
                    <a:pt x="166114" y="1"/>
                  </a:cubicBezTo>
                  <a:lnTo>
                    <a:pt x="165718" y="1"/>
                  </a:lnTo>
                  <a:cubicBezTo>
                    <a:pt x="165627" y="1"/>
                    <a:pt x="165566" y="61"/>
                    <a:pt x="165536" y="153"/>
                  </a:cubicBezTo>
                  <a:cubicBezTo>
                    <a:pt x="165506" y="274"/>
                    <a:pt x="165597" y="396"/>
                    <a:pt x="165718" y="396"/>
                  </a:cubicBezTo>
                  <a:close/>
                  <a:moveTo>
                    <a:pt x="164533" y="396"/>
                  </a:moveTo>
                  <a:cubicBezTo>
                    <a:pt x="164624" y="396"/>
                    <a:pt x="164715" y="335"/>
                    <a:pt x="164746" y="274"/>
                  </a:cubicBezTo>
                  <a:cubicBezTo>
                    <a:pt x="164776" y="153"/>
                    <a:pt x="164685" y="1"/>
                    <a:pt x="164533" y="1"/>
                  </a:cubicBezTo>
                  <a:lnTo>
                    <a:pt x="164138" y="1"/>
                  </a:lnTo>
                  <a:cubicBezTo>
                    <a:pt x="164077" y="1"/>
                    <a:pt x="163986" y="61"/>
                    <a:pt x="163955" y="153"/>
                  </a:cubicBezTo>
                  <a:cubicBezTo>
                    <a:pt x="163925" y="274"/>
                    <a:pt x="164016" y="396"/>
                    <a:pt x="164138" y="396"/>
                  </a:cubicBezTo>
                  <a:close/>
                  <a:moveTo>
                    <a:pt x="162983" y="396"/>
                  </a:moveTo>
                  <a:cubicBezTo>
                    <a:pt x="163044" y="396"/>
                    <a:pt x="163135" y="335"/>
                    <a:pt x="163165" y="274"/>
                  </a:cubicBezTo>
                  <a:cubicBezTo>
                    <a:pt x="163196" y="153"/>
                    <a:pt x="163104" y="1"/>
                    <a:pt x="162983" y="1"/>
                  </a:cubicBezTo>
                  <a:lnTo>
                    <a:pt x="162588" y="1"/>
                  </a:lnTo>
                  <a:cubicBezTo>
                    <a:pt x="162496" y="1"/>
                    <a:pt x="162405" y="61"/>
                    <a:pt x="162405" y="153"/>
                  </a:cubicBezTo>
                  <a:cubicBezTo>
                    <a:pt x="162344" y="274"/>
                    <a:pt x="162436" y="396"/>
                    <a:pt x="162588" y="396"/>
                  </a:cubicBezTo>
                  <a:close/>
                  <a:moveTo>
                    <a:pt x="161402" y="396"/>
                  </a:moveTo>
                  <a:cubicBezTo>
                    <a:pt x="161493" y="396"/>
                    <a:pt x="161554" y="335"/>
                    <a:pt x="161585" y="274"/>
                  </a:cubicBezTo>
                  <a:cubicBezTo>
                    <a:pt x="161615" y="153"/>
                    <a:pt x="161524" y="1"/>
                    <a:pt x="161402" y="1"/>
                  </a:cubicBezTo>
                  <a:lnTo>
                    <a:pt x="161007" y="1"/>
                  </a:lnTo>
                  <a:cubicBezTo>
                    <a:pt x="160916" y="1"/>
                    <a:pt x="160855" y="61"/>
                    <a:pt x="160825" y="153"/>
                  </a:cubicBezTo>
                  <a:cubicBezTo>
                    <a:pt x="160764" y="274"/>
                    <a:pt x="160885" y="396"/>
                    <a:pt x="161007" y="396"/>
                  </a:cubicBezTo>
                  <a:close/>
                  <a:moveTo>
                    <a:pt x="159822" y="396"/>
                  </a:moveTo>
                  <a:cubicBezTo>
                    <a:pt x="159913" y="396"/>
                    <a:pt x="159974" y="335"/>
                    <a:pt x="160004" y="274"/>
                  </a:cubicBezTo>
                  <a:cubicBezTo>
                    <a:pt x="160065" y="153"/>
                    <a:pt x="159943" y="1"/>
                    <a:pt x="159822" y="1"/>
                  </a:cubicBezTo>
                  <a:lnTo>
                    <a:pt x="159426" y="1"/>
                  </a:lnTo>
                  <a:cubicBezTo>
                    <a:pt x="159335" y="1"/>
                    <a:pt x="159274" y="61"/>
                    <a:pt x="159244" y="153"/>
                  </a:cubicBezTo>
                  <a:cubicBezTo>
                    <a:pt x="159214" y="274"/>
                    <a:pt x="159305" y="396"/>
                    <a:pt x="159426" y="396"/>
                  </a:cubicBezTo>
                  <a:close/>
                  <a:moveTo>
                    <a:pt x="158241" y="396"/>
                  </a:moveTo>
                  <a:cubicBezTo>
                    <a:pt x="158332" y="396"/>
                    <a:pt x="158423" y="335"/>
                    <a:pt x="158454" y="274"/>
                  </a:cubicBezTo>
                  <a:cubicBezTo>
                    <a:pt x="158484" y="153"/>
                    <a:pt x="158393" y="1"/>
                    <a:pt x="158241" y="1"/>
                  </a:cubicBezTo>
                  <a:lnTo>
                    <a:pt x="157846" y="1"/>
                  </a:lnTo>
                  <a:cubicBezTo>
                    <a:pt x="157785" y="1"/>
                    <a:pt x="157694" y="61"/>
                    <a:pt x="157664" y="153"/>
                  </a:cubicBezTo>
                  <a:cubicBezTo>
                    <a:pt x="157633" y="274"/>
                    <a:pt x="157724" y="396"/>
                    <a:pt x="157846" y="396"/>
                  </a:cubicBezTo>
                  <a:close/>
                  <a:moveTo>
                    <a:pt x="156691" y="396"/>
                  </a:moveTo>
                  <a:cubicBezTo>
                    <a:pt x="156752" y="396"/>
                    <a:pt x="156843" y="335"/>
                    <a:pt x="156873" y="274"/>
                  </a:cubicBezTo>
                  <a:cubicBezTo>
                    <a:pt x="156904" y="153"/>
                    <a:pt x="156812" y="1"/>
                    <a:pt x="156691" y="1"/>
                  </a:cubicBezTo>
                  <a:lnTo>
                    <a:pt x="156296" y="1"/>
                  </a:lnTo>
                  <a:cubicBezTo>
                    <a:pt x="156205" y="1"/>
                    <a:pt x="156113" y="61"/>
                    <a:pt x="156083" y="153"/>
                  </a:cubicBezTo>
                  <a:cubicBezTo>
                    <a:pt x="156053" y="274"/>
                    <a:pt x="156144" y="396"/>
                    <a:pt x="156296" y="396"/>
                  </a:cubicBezTo>
                  <a:close/>
                  <a:moveTo>
                    <a:pt x="155110" y="396"/>
                  </a:moveTo>
                  <a:cubicBezTo>
                    <a:pt x="155201" y="396"/>
                    <a:pt x="155262" y="335"/>
                    <a:pt x="155293" y="274"/>
                  </a:cubicBezTo>
                  <a:cubicBezTo>
                    <a:pt x="155323" y="153"/>
                    <a:pt x="155232" y="1"/>
                    <a:pt x="155110" y="1"/>
                  </a:cubicBezTo>
                  <a:lnTo>
                    <a:pt x="154715" y="1"/>
                  </a:lnTo>
                  <a:cubicBezTo>
                    <a:pt x="154624" y="1"/>
                    <a:pt x="154563" y="61"/>
                    <a:pt x="154533" y="153"/>
                  </a:cubicBezTo>
                  <a:cubicBezTo>
                    <a:pt x="154472" y="274"/>
                    <a:pt x="154594" y="396"/>
                    <a:pt x="154715" y="396"/>
                  </a:cubicBezTo>
                  <a:close/>
                  <a:moveTo>
                    <a:pt x="153530" y="396"/>
                  </a:moveTo>
                  <a:cubicBezTo>
                    <a:pt x="153621" y="396"/>
                    <a:pt x="153682" y="335"/>
                    <a:pt x="153712" y="274"/>
                  </a:cubicBezTo>
                  <a:cubicBezTo>
                    <a:pt x="153773" y="153"/>
                    <a:pt x="153651" y="1"/>
                    <a:pt x="153530" y="1"/>
                  </a:cubicBezTo>
                  <a:lnTo>
                    <a:pt x="153135" y="1"/>
                  </a:lnTo>
                  <a:cubicBezTo>
                    <a:pt x="153043" y="1"/>
                    <a:pt x="152983" y="61"/>
                    <a:pt x="152952" y="153"/>
                  </a:cubicBezTo>
                  <a:cubicBezTo>
                    <a:pt x="152922" y="274"/>
                    <a:pt x="153013" y="396"/>
                    <a:pt x="153135" y="396"/>
                  </a:cubicBezTo>
                  <a:close/>
                  <a:moveTo>
                    <a:pt x="151949" y="396"/>
                  </a:moveTo>
                  <a:cubicBezTo>
                    <a:pt x="152040" y="396"/>
                    <a:pt x="152131" y="335"/>
                    <a:pt x="152131" y="274"/>
                  </a:cubicBezTo>
                  <a:cubicBezTo>
                    <a:pt x="152192" y="153"/>
                    <a:pt x="152101" y="1"/>
                    <a:pt x="151949" y="1"/>
                  </a:cubicBezTo>
                  <a:lnTo>
                    <a:pt x="151554" y="1"/>
                  </a:lnTo>
                  <a:cubicBezTo>
                    <a:pt x="151493" y="1"/>
                    <a:pt x="151402" y="61"/>
                    <a:pt x="151372" y="153"/>
                  </a:cubicBezTo>
                  <a:cubicBezTo>
                    <a:pt x="151341" y="274"/>
                    <a:pt x="151432" y="396"/>
                    <a:pt x="151554" y="396"/>
                  </a:cubicBezTo>
                  <a:close/>
                  <a:moveTo>
                    <a:pt x="150399" y="396"/>
                  </a:moveTo>
                  <a:cubicBezTo>
                    <a:pt x="150460" y="396"/>
                    <a:pt x="150551" y="335"/>
                    <a:pt x="150581" y="274"/>
                  </a:cubicBezTo>
                  <a:cubicBezTo>
                    <a:pt x="150612" y="153"/>
                    <a:pt x="150521" y="1"/>
                    <a:pt x="150399" y="1"/>
                  </a:cubicBezTo>
                  <a:lnTo>
                    <a:pt x="150004" y="1"/>
                  </a:lnTo>
                  <a:cubicBezTo>
                    <a:pt x="149913" y="1"/>
                    <a:pt x="149821" y="61"/>
                    <a:pt x="149791" y="153"/>
                  </a:cubicBezTo>
                  <a:cubicBezTo>
                    <a:pt x="149761" y="274"/>
                    <a:pt x="149852" y="396"/>
                    <a:pt x="150004" y="396"/>
                  </a:cubicBezTo>
                  <a:close/>
                  <a:moveTo>
                    <a:pt x="148818" y="396"/>
                  </a:moveTo>
                  <a:cubicBezTo>
                    <a:pt x="148910" y="396"/>
                    <a:pt x="148970" y="335"/>
                    <a:pt x="149001" y="274"/>
                  </a:cubicBezTo>
                  <a:cubicBezTo>
                    <a:pt x="149031" y="153"/>
                    <a:pt x="148940" y="1"/>
                    <a:pt x="148818" y="1"/>
                  </a:cubicBezTo>
                  <a:lnTo>
                    <a:pt x="148423" y="1"/>
                  </a:lnTo>
                  <a:cubicBezTo>
                    <a:pt x="148332" y="1"/>
                    <a:pt x="148271" y="61"/>
                    <a:pt x="148241" y="153"/>
                  </a:cubicBezTo>
                  <a:cubicBezTo>
                    <a:pt x="148180" y="274"/>
                    <a:pt x="148271" y="396"/>
                    <a:pt x="148423" y="396"/>
                  </a:cubicBezTo>
                  <a:close/>
                  <a:moveTo>
                    <a:pt x="147238" y="396"/>
                  </a:moveTo>
                  <a:cubicBezTo>
                    <a:pt x="147329" y="396"/>
                    <a:pt x="147390" y="335"/>
                    <a:pt x="147420" y="274"/>
                  </a:cubicBezTo>
                  <a:cubicBezTo>
                    <a:pt x="147481" y="153"/>
                    <a:pt x="147359" y="1"/>
                    <a:pt x="147238" y="1"/>
                  </a:cubicBezTo>
                  <a:lnTo>
                    <a:pt x="146843" y="1"/>
                  </a:lnTo>
                  <a:cubicBezTo>
                    <a:pt x="146751" y="1"/>
                    <a:pt x="146691" y="61"/>
                    <a:pt x="146660" y="153"/>
                  </a:cubicBezTo>
                  <a:cubicBezTo>
                    <a:pt x="146630" y="274"/>
                    <a:pt x="146721" y="396"/>
                    <a:pt x="146843" y="396"/>
                  </a:cubicBezTo>
                  <a:close/>
                  <a:moveTo>
                    <a:pt x="145657" y="396"/>
                  </a:moveTo>
                  <a:cubicBezTo>
                    <a:pt x="145748" y="396"/>
                    <a:pt x="145840" y="335"/>
                    <a:pt x="145840" y="274"/>
                  </a:cubicBezTo>
                  <a:cubicBezTo>
                    <a:pt x="145900" y="153"/>
                    <a:pt x="145809" y="1"/>
                    <a:pt x="145657" y="1"/>
                  </a:cubicBezTo>
                  <a:lnTo>
                    <a:pt x="145262" y="1"/>
                  </a:lnTo>
                  <a:cubicBezTo>
                    <a:pt x="145201" y="1"/>
                    <a:pt x="145110" y="61"/>
                    <a:pt x="145080" y="153"/>
                  </a:cubicBezTo>
                  <a:cubicBezTo>
                    <a:pt x="145049" y="274"/>
                    <a:pt x="145140" y="396"/>
                    <a:pt x="145262" y="396"/>
                  </a:cubicBezTo>
                  <a:close/>
                  <a:moveTo>
                    <a:pt x="144107" y="396"/>
                  </a:moveTo>
                  <a:cubicBezTo>
                    <a:pt x="144168" y="396"/>
                    <a:pt x="144259" y="335"/>
                    <a:pt x="144289" y="274"/>
                  </a:cubicBezTo>
                  <a:cubicBezTo>
                    <a:pt x="144320" y="153"/>
                    <a:pt x="144229" y="1"/>
                    <a:pt x="144107" y="1"/>
                  </a:cubicBezTo>
                  <a:lnTo>
                    <a:pt x="143712" y="1"/>
                  </a:lnTo>
                  <a:cubicBezTo>
                    <a:pt x="143621" y="1"/>
                    <a:pt x="143530" y="61"/>
                    <a:pt x="143499" y="153"/>
                  </a:cubicBezTo>
                  <a:cubicBezTo>
                    <a:pt x="143469" y="274"/>
                    <a:pt x="143560" y="396"/>
                    <a:pt x="143712" y="396"/>
                  </a:cubicBezTo>
                  <a:close/>
                  <a:moveTo>
                    <a:pt x="142526" y="396"/>
                  </a:moveTo>
                  <a:cubicBezTo>
                    <a:pt x="142618" y="396"/>
                    <a:pt x="142678" y="335"/>
                    <a:pt x="142709" y="274"/>
                  </a:cubicBezTo>
                  <a:cubicBezTo>
                    <a:pt x="142739" y="153"/>
                    <a:pt x="142648" y="1"/>
                    <a:pt x="142526" y="1"/>
                  </a:cubicBezTo>
                  <a:lnTo>
                    <a:pt x="142131" y="1"/>
                  </a:lnTo>
                  <a:cubicBezTo>
                    <a:pt x="142040" y="1"/>
                    <a:pt x="141979" y="61"/>
                    <a:pt x="141949" y="153"/>
                  </a:cubicBezTo>
                  <a:cubicBezTo>
                    <a:pt x="141888" y="274"/>
                    <a:pt x="141979" y="396"/>
                    <a:pt x="142131" y="396"/>
                  </a:cubicBezTo>
                  <a:close/>
                  <a:moveTo>
                    <a:pt x="140946" y="396"/>
                  </a:moveTo>
                  <a:cubicBezTo>
                    <a:pt x="141037" y="396"/>
                    <a:pt x="141098" y="335"/>
                    <a:pt x="141128" y="274"/>
                  </a:cubicBezTo>
                  <a:cubicBezTo>
                    <a:pt x="141189" y="153"/>
                    <a:pt x="141067" y="1"/>
                    <a:pt x="140946" y="1"/>
                  </a:cubicBezTo>
                  <a:lnTo>
                    <a:pt x="140551" y="1"/>
                  </a:lnTo>
                  <a:cubicBezTo>
                    <a:pt x="140460" y="1"/>
                    <a:pt x="140399" y="61"/>
                    <a:pt x="140368" y="153"/>
                  </a:cubicBezTo>
                  <a:cubicBezTo>
                    <a:pt x="140338" y="274"/>
                    <a:pt x="140429" y="396"/>
                    <a:pt x="140551" y="396"/>
                  </a:cubicBezTo>
                  <a:close/>
                  <a:moveTo>
                    <a:pt x="139365" y="396"/>
                  </a:moveTo>
                  <a:cubicBezTo>
                    <a:pt x="139456" y="396"/>
                    <a:pt x="139548" y="335"/>
                    <a:pt x="139548" y="274"/>
                  </a:cubicBezTo>
                  <a:cubicBezTo>
                    <a:pt x="139608" y="153"/>
                    <a:pt x="139517" y="1"/>
                    <a:pt x="139365" y="1"/>
                  </a:cubicBezTo>
                  <a:lnTo>
                    <a:pt x="138970" y="1"/>
                  </a:lnTo>
                  <a:cubicBezTo>
                    <a:pt x="138879" y="1"/>
                    <a:pt x="138818" y="61"/>
                    <a:pt x="138788" y="153"/>
                  </a:cubicBezTo>
                  <a:cubicBezTo>
                    <a:pt x="138757" y="274"/>
                    <a:pt x="138849" y="396"/>
                    <a:pt x="138970" y="396"/>
                  </a:cubicBezTo>
                  <a:close/>
                  <a:moveTo>
                    <a:pt x="137785" y="396"/>
                  </a:moveTo>
                  <a:cubicBezTo>
                    <a:pt x="137876" y="396"/>
                    <a:pt x="137967" y="335"/>
                    <a:pt x="137997" y="274"/>
                  </a:cubicBezTo>
                  <a:cubicBezTo>
                    <a:pt x="138028" y="153"/>
                    <a:pt x="137937" y="1"/>
                    <a:pt x="137785" y="1"/>
                  </a:cubicBezTo>
                  <a:lnTo>
                    <a:pt x="137420" y="1"/>
                  </a:lnTo>
                  <a:cubicBezTo>
                    <a:pt x="137329" y="1"/>
                    <a:pt x="137238" y="61"/>
                    <a:pt x="137207" y="153"/>
                  </a:cubicBezTo>
                  <a:cubicBezTo>
                    <a:pt x="137177" y="274"/>
                    <a:pt x="137268" y="396"/>
                    <a:pt x="137420" y="396"/>
                  </a:cubicBezTo>
                  <a:close/>
                  <a:moveTo>
                    <a:pt x="136235" y="396"/>
                  </a:moveTo>
                  <a:cubicBezTo>
                    <a:pt x="136326" y="396"/>
                    <a:pt x="136387" y="335"/>
                    <a:pt x="136417" y="274"/>
                  </a:cubicBezTo>
                  <a:cubicBezTo>
                    <a:pt x="136447" y="153"/>
                    <a:pt x="136356" y="1"/>
                    <a:pt x="136235" y="1"/>
                  </a:cubicBezTo>
                  <a:lnTo>
                    <a:pt x="135839" y="1"/>
                  </a:lnTo>
                  <a:cubicBezTo>
                    <a:pt x="135748" y="1"/>
                    <a:pt x="135657" y="61"/>
                    <a:pt x="135657" y="153"/>
                  </a:cubicBezTo>
                  <a:cubicBezTo>
                    <a:pt x="135596" y="274"/>
                    <a:pt x="135687" y="396"/>
                    <a:pt x="135839" y="396"/>
                  </a:cubicBezTo>
                  <a:close/>
                  <a:moveTo>
                    <a:pt x="134654" y="396"/>
                  </a:moveTo>
                  <a:cubicBezTo>
                    <a:pt x="134745" y="396"/>
                    <a:pt x="134806" y="335"/>
                    <a:pt x="134836" y="274"/>
                  </a:cubicBezTo>
                  <a:cubicBezTo>
                    <a:pt x="134867" y="153"/>
                    <a:pt x="134776" y="1"/>
                    <a:pt x="134654" y="1"/>
                  </a:cubicBezTo>
                  <a:lnTo>
                    <a:pt x="134259" y="1"/>
                  </a:lnTo>
                  <a:cubicBezTo>
                    <a:pt x="134168" y="1"/>
                    <a:pt x="134107" y="61"/>
                    <a:pt x="134076" y="153"/>
                  </a:cubicBezTo>
                  <a:cubicBezTo>
                    <a:pt x="134046" y="274"/>
                    <a:pt x="134137" y="396"/>
                    <a:pt x="134259" y="396"/>
                  </a:cubicBezTo>
                  <a:close/>
                  <a:moveTo>
                    <a:pt x="133073" y="396"/>
                  </a:moveTo>
                  <a:cubicBezTo>
                    <a:pt x="133165" y="396"/>
                    <a:pt x="133256" y="335"/>
                    <a:pt x="133256" y="274"/>
                  </a:cubicBezTo>
                  <a:cubicBezTo>
                    <a:pt x="133317" y="153"/>
                    <a:pt x="133225" y="1"/>
                    <a:pt x="133073" y="1"/>
                  </a:cubicBezTo>
                  <a:lnTo>
                    <a:pt x="132678" y="1"/>
                  </a:lnTo>
                  <a:cubicBezTo>
                    <a:pt x="132587" y="1"/>
                    <a:pt x="132526" y="61"/>
                    <a:pt x="132496" y="153"/>
                  </a:cubicBezTo>
                  <a:cubicBezTo>
                    <a:pt x="132465" y="274"/>
                    <a:pt x="132557" y="396"/>
                    <a:pt x="132678" y="396"/>
                  </a:cubicBezTo>
                  <a:close/>
                  <a:moveTo>
                    <a:pt x="131493" y="396"/>
                  </a:moveTo>
                  <a:cubicBezTo>
                    <a:pt x="131584" y="396"/>
                    <a:pt x="131675" y="335"/>
                    <a:pt x="131706" y="274"/>
                  </a:cubicBezTo>
                  <a:cubicBezTo>
                    <a:pt x="131736" y="153"/>
                    <a:pt x="131645" y="1"/>
                    <a:pt x="131493" y="1"/>
                  </a:cubicBezTo>
                  <a:lnTo>
                    <a:pt x="131128" y="1"/>
                  </a:lnTo>
                  <a:lnTo>
                    <a:pt x="130733" y="1"/>
                  </a:lnTo>
                  <a:cubicBezTo>
                    <a:pt x="130642" y="1"/>
                    <a:pt x="130551" y="61"/>
                    <a:pt x="130520" y="153"/>
                  </a:cubicBezTo>
                  <a:cubicBezTo>
                    <a:pt x="130490" y="274"/>
                    <a:pt x="130581" y="396"/>
                    <a:pt x="130733" y="396"/>
                  </a:cubicBezTo>
                  <a:lnTo>
                    <a:pt x="131128" y="396"/>
                  </a:lnTo>
                  <a:close/>
                  <a:moveTo>
                    <a:pt x="261860" y="82129"/>
                  </a:moveTo>
                  <a:cubicBezTo>
                    <a:pt x="261860" y="82221"/>
                    <a:pt x="261890" y="82312"/>
                    <a:pt x="261982" y="82312"/>
                  </a:cubicBezTo>
                  <a:cubicBezTo>
                    <a:pt x="262103" y="82373"/>
                    <a:pt x="262225" y="82281"/>
                    <a:pt x="262225" y="82129"/>
                  </a:cubicBezTo>
                  <a:lnTo>
                    <a:pt x="262225" y="81734"/>
                  </a:lnTo>
                  <a:cubicBezTo>
                    <a:pt x="262225" y="81673"/>
                    <a:pt x="262194" y="81582"/>
                    <a:pt x="262103" y="81552"/>
                  </a:cubicBezTo>
                  <a:cubicBezTo>
                    <a:pt x="261982" y="81521"/>
                    <a:pt x="261860" y="81613"/>
                    <a:pt x="261860" y="81734"/>
                  </a:cubicBezTo>
                  <a:close/>
                  <a:moveTo>
                    <a:pt x="261860" y="80579"/>
                  </a:moveTo>
                  <a:cubicBezTo>
                    <a:pt x="261860" y="80640"/>
                    <a:pt x="261890" y="80731"/>
                    <a:pt x="261982" y="80762"/>
                  </a:cubicBezTo>
                  <a:cubicBezTo>
                    <a:pt x="262103" y="80792"/>
                    <a:pt x="262225" y="80701"/>
                    <a:pt x="262225" y="80579"/>
                  </a:cubicBezTo>
                  <a:lnTo>
                    <a:pt x="262225" y="80184"/>
                  </a:lnTo>
                  <a:cubicBezTo>
                    <a:pt x="262225" y="80093"/>
                    <a:pt x="262194" y="80002"/>
                    <a:pt x="262103" y="80002"/>
                  </a:cubicBezTo>
                  <a:cubicBezTo>
                    <a:pt x="261982" y="79941"/>
                    <a:pt x="261860" y="80032"/>
                    <a:pt x="261860" y="80184"/>
                  </a:cubicBezTo>
                  <a:close/>
                  <a:moveTo>
                    <a:pt x="261860" y="78999"/>
                  </a:moveTo>
                  <a:cubicBezTo>
                    <a:pt x="261860" y="79090"/>
                    <a:pt x="261890" y="79151"/>
                    <a:pt x="261982" y="79181"/>
                  </a:cubicBezTo>
                  <a:cubicBezTo>
                    <a:pt x="262103" y="79211"/>
                    <a:pt x="262225" y="79120"/>
                    <a:pt x="262225" y="78999"/>
                  </a:cubicBezTo>
                  <a:lnTo>
                    <a:pt x="262225" y="78604"/>
                  </a:lnTo>
                  <a:cubicBezTo>
                    <a:pt x="262225" y="78512"/>
                    <a:pt x="262194" y="78452"/>
                    <a:pt x="262103" y="78421"/>
                  </a:cubicBezTo>
                  <a:cubicBezTo>
                    <a:pt x="261982" y="78360"/>
                    <a:pt x="261860" y="78482"/>
                    <a:pt x="261860" y="78604"/>
                  </a:cubicBezTo>
                  <a:close/>
                  <a:moveTo>
                    <a:pt x="261860" y="77418"/>
                  </a:moveTo>
                  <a:cubicBezTo>
                    <a:pt x="261860" y="77509"/>
                    <a:pt x="261890" y="77570"/>
                    <a:pt x="261982" y="77600"/>
                  </a:cubicBezTo>
                  <a:cubicBezTo>
                    <a:pt x="262103" y="77661"/>
                    <a:pt x="262225" y="77570"/>
                    <a:pt x="262225" y="77418"/>
                  </a:cubicBezTo>
                  <a:lnTo>
                    <a:pt x="262225" y="77023"/>
                  </a:lnTo>
                  <a:cubicBezTo>
                    <a:pt x="262225" y="76932"/>
                    <a:pt x="262194" y="76871"/>
                    <a:pt x="262103" y="76841"/>
                  </a:cubicBezTo>
                  <a:cubicBezTo>
                    <a:pt x="261982" y="76810"/>
                    <a:pt x="261860" y="76901"/>
                    <a:pt x="261860" y="77023"/>
                  </a:cubicBezTo>
                  <a:close/>
                  <a:moveTo>
                    <a:pt x="261860" y="75838"/>
                  </a:moveTo>
                  <a:cubicBezTo>
                    <a:pt x="261860" y="75929"/>
                    <a:pt x="261890" y="76020"/>
                    <a:pt x="261982" y="76050"/>
                  </a:cubicBezTo>
                  <a:cubicBezTo>
                    <a:pt x="262103" y="76081"/>
                    <a:pt x="262225" y="75989"/>
                    <a:pt x="262225" y="75838"/>
                  </a:cubicBezTo>
                  <a:lnTo>
                    <a:pt x="262225" y="75442"/>
                  </a:lnTo>
                  <a:cubicBezTo>
                    <a:pt x="262225" y="75382"/>
                    <a:pt x="262194" y="75290"/>
                    <a:pt x="262103" y="75260"/>
                  </a:cubicBezTo>
                  <a:cubicBezTo>
                    <a:pt x="261982" y="75230"/>
                    <a:pt x="261860" y="75321"/>
                    <a:pt x="261860" y="75442"/>
                  </a:cubicBezTo>
                  <a:close/>
                  <a:moveTo>
                    <a:pt x="261860" y="74287"/>
                  </a:moveTo>
                  <a:cubicBezTo>
                    <a:pt x="261860" y="74379"/>
                    <a:pt x="261890" y="74439"/>
                    <a:pt x="261982" y="74470"/>
                  </a:cubicBezTo>
                  <a:cubicBezTo>
                    <a:pt x="262103" y="74500"/>
                    <a:pt x="262225" y="74409"/>
                    <a:pt x="262225" y="74287"/>
                  </a:cubicBezTo>
                  <a:lnTo>
                    <a:pt x="262225" y="73892"/>
                  </a:lnTo>
                  <a:cubicBezTo>
                    <a:pt x="262225" y="73801"/>
                    <a:pt x="262194" y="73710"/>
                    <a:pt x="262103" y="73710"/>
                  </a:cubicBezTo>
                  <a:cubicBezTo>
                    <a:pt x="261982" y="73649"/>
                    <a:pt x="261860" y="73740"/>
                    <a:pt x="261860" y="73892"/>
                  </a:cubicBezTo>
                  <a:close/>
                  <a:moveTo>
                    <a:pt x="261860" y="72707"/>
                  </a:moveTo>
                  <a:cubicBezTo>
                    <a:pt x="261860" y="72798"/>
                    <a:pt x="261890" y="72859"/>
                    <a:pt x="261982" y="72889"/>
                  </a:cubicBezTo>
                  <a:cubicBezTo>
                    <a:pt x="262103" y="72920"/>
                    <a:pt x="262225" y="72828"/>
                    <a:pt x="262225" y="72707"/>
                  </a:cubicBezTo>
                  <a:lnTo>
                    <a:pt x="262225" y="72312"/>
                  </a:lnTo>
                  <a:cubicBezTo>
                    <a:pt x="262225" y="72220"/>
                    <a:pt x="262194" y="72160"/>
                    <a:pt x="262103" y="72129"/>
                  </a:cubicBezTo>
                  <a:cubicBezTo>
                    <a:pt x="261982" y="72099"/>
                    <a:pt x="261860" y="72190"/>
                    <a:pt x="261860" y="72312"/>
                  </a:cubicBezTo>
                  <a:close/>
                  <a:moveTo>
                    <a:pt x="261860" y="71126"/>
                  </a:moveTo>
                  <a:cubicBezTo>
                    <a:pt x="261860" y="71217"/>
                    <a:pt x="261890" y="71309"/>
                    <a:pt x="261982" y="71309"/>
                  </a:cubicBezTo>
                  <a:cubicBezTo>
                    <a:pt x="262103" y="71369"/>
                    <a:pt x="262225" y="71278"/>
                    <a:pt x="262225" y="71126"/>
                  </a:cubicBezTo>
                  <a:lnTo>
                    <a:pt x="262225" y="70731"/>
                  </a:lnTo>
                  <a:cubicBezTo>
                    <a:pt x="262225" y="70640"/>
                    <a:pt x="262194" y="70579"/>
                    <a:pt x="262103" y="70549"/>
                  </a:cubicBezTo>
                  <a:cubicBezTo>
                    <a:pt x="261982" y="70518"/>
                    <a:pt x="261860" y="70609"/>
                    <a:pt x="261860" y="70731"/>
                  </a:cubicBezTo>
                  <a:close/>
                  <a:moveTo>
                    <a:pt x="261860" y="69576"/>
                  </a:moveTo>
                  <a:cubicBezTo>
                    <a:pt x="261860" y="69637"/>
                    <a:pt x="261890" y="69728"/>
                    <a:pt x="261982" y="69758"/>
                  </a:cubicBezTo>
                  <a:cubicBezTo>
                    <a:pt x="262103" y="69789"/>
                    <a:pt x="262225" y="69698"/>
                    <a:pt x="262225" y="69576"/>
                  </a:cubicBezTo>
                  <a:lnTo>
                    <a:pt x="262225" y="69181"/>
                  </a:lnTo>
                  <a:cubicBezTo>
                    <a:pt x="262225" y="69090"/>
                    <a:pt x="262194" y="68999"/>
                    <a:pt x="262103" y="68968"/>
                  </a:cubicBezTo>
                  <a:cubicBezTo>
                    <a:pt x="261982" y="68938"/>
                    <a:pt x="261860" y="69029"/>
                    <a:pt x="261860" y="69181"/>
                  </a:cubicBezTo>
                  <a:close/>
                  <a:moveTo>
                    <a:pt x="261860" y="67995"/>
                  </a:moveTo>
                  <a:cubicBezTo>
                    <a:pt x="261860" y="68087"/>
                    <a:pt x="261890" y="68147"/>
                    <a:pt x="261982" y="68178"/>
                  </a:cubicBezTo>
                  <a:cubicBezTo>
                    <a:pt x="262103" y="68208"/>
                    <a:pt x="262225" y="68117"/>
                    <a:pt x="262225" y="67995"/>
                  </a:cubicBezTo>
                  <a:lnTo>
                    <a:pt x="262225" y="67600"/>
                  </a:lnTo>
                  <a:cubicBezTo>
                    <a:pt x="262225" y="67509"/>
                    <a:pt x="262194" y="67448"/>
                    <a:pt x="262103" y="67418"/>
                  </a:cubicBezTo>
                  <a:cubicBezTo>
                    <a:pt x="261982" y="67357"/>
                    <a:pt x="261860" y="67448"/>
                    <a:pt x="261860" y="67600"/>
                  </a:cubicBezTo>
                  <a:close/>
                  <a:moveTo>
                    <a:pt x="261860" y="66415"/>
                  </a:moveTo>
                  <a:cubicBezTo>
                    <a:pt x="261860" y="66506"/>
                    <a:pt x="261890" y="66567"/>
                    <a:pt x="261982" y="66597"/>
                  </a:cubicBezTo>
                  <a:cubicBezTo>
                    <a:pt x="262103" y="66658"/>
                    <a:pt x="262225" y="66536"/>
                    <a:pt x="262225" y="66415"/>
                  </a:cubicBezTo>
                  <a:lnTo>
                    <a:pt x="262225" y="66020"/>
                  </a:lnTo>
                  <a:cubicBezTo>
                    <a:pt x="262225" y="65929"/>
                    <a:pt x="262194" y="65868"/>
                    <a:pt x="262103" y="65837"/>
                  </a:cubicBezTo>
                  <a:cubicBezTo>
                    <a:pt x="261982" y="65807"/>
                    <a:pt x="261860" y="65898"/>
                    <a:pt x="261860" y="66020"/>
                  </a:cubicBezTo>
                  <a:close/>
                  <a:moveTo>
                    <a:pt x="261860" y="64834"/>
                  </a:moveTo>
                  <a:cubicBezTo>
                    <a:pt x="261860" y="64926"/>
                    <a:pt x="261890" y="65017"/>
                    <a:pt x="261982" y="65017"/>
                  </a:cubicBezTo>
                  <a:cubicBezTo>
                    <a:pt x="262103" y="65077"/>
                    <a:pt x="262225" y="64986"/>
                    <a:pt x="262225" y="64834"/>
                  </a:cubicBezTo>
                  <a:lnTo>
                    <a:pt x="262225" y="64439"/>
                  </a:lnTo>
                  <a:cubicBezTo>
                    <a:pt x="262225" y="64378"/>
                    <a:pt x="262194" y="64287"/>
                    <a:pt x="262103" y="64257"/>
                  </a:cubicBezTo>
                  <a:cubicBezTo>
                    <a:pt x="261982" y="64226"/>
                    <a:pt x="261860" y="64318"/>
                    <a:pt x="261860" y="64439"/>
                  </a:cubicBezTo>
                  <a:close/>
                  <a:moveTo>
                    <a:pt x="261860" y="63284"/>
                  </a:moveTo>
                  <a:cubicBezTo>
                    <a:pt x="261860" y="63345"/>
                    <a:pt x="261890" y="63436"/>
                    <a:pt x="261982" y="63467"/>
                  </a:cubicBezTo>
                  <a:cubicBezTo>
                    <a:pt x="262103" y="63497"/>
                    <a:pt x="262225" y="63406"/>
                    <a:pt x="262225" y="63284"/>
                  </a:cubicBezTo>
                  <a:lnTo>
                    <a:pt x="262225" y="62889"/>
                  </a:lnTo>
                  <a:cubicBezTo>
                    <a:pt x="262225" y="62798"/>
                    <a:pt x="262194" y="62707"/>
                    <a:pt x="262103" y="62707"/>
                  </a:cubicBezTo>
                  <a:cubicBezTo>
                    <a:pt x="261982" y="62646"/>
                    <a:pt x="261860" y="62737"/>
                    <a:pt x="261860" y="62889"/>
                  </a:cubicBezTo>
                  <a:close/>
                  <a:moveTo>
                    <a:pt x="261860" y="61704"/>
                  </a:moveTo>
                  <a:cubicBezTo>
                    <a:pt x="261860" y="61795"/>
                    <a:pt x="261890" y="61856"/>
                    <a:pt x="261982" y="61886"/>
                  </a:cubicBezTo>
                  <a:cubicBezTo>
                    <a:pt x="262103" y="61916"/>
                    <a:pt x="262225" y="61825"/>
                    <a:pt x="262225" y="61704"/>
                  </a:cubicBezTo>
                  <a:lnTo>
                    <a:pt x="262225" y="61308"/>
                  </a:lnTo>
                  <a:cubicBezTo>
                    <a:pt x="262225" y="61217"/>
                    <a:pt x="262194" y="61156"/>
                    <a:pt x="262103" y="61126"/>
                  </a:cubicBezTo>
                  <a:cubicBezTo>
                    <a:pt x="261982" y="61065"/>
                    <a:pt x="261860" y="61187"/>
                    <a:pt x="261860" y="61308"/>
                  </a:cubicBezTo>
                  <a:close/>
                  <a:moveTo>
                    <a:pt x="261860" y="60123"/>
                  </a:moveTo>
                  <a:cubicBezTo>
                    <a:pt x="261860" y="60214"/>
                    <a:pt x="261890" y="60275"/>
                    <a:pt x="261982" y="60305"/>
                  </a:cubicBezTo>
                  <a:cubicBezTo>
                    <a:pt x="262103" y="60366"/>
                    <a:pt x="262225" y="60275"/>
                    <a:pt x="262225" y="60123"/>
                  </a:cubicBezTo>
                  <a:lnTo>
                    <a:pt x="262225" y="59728"/>
                  </a:lnTo>
                  <a:cubicBezTo>
                    <a:pt x="262225" y="59637"/>
                    <a:pt x="262194" y="59576"/>
                    <a:pt x="262103" y="59545"/>
                  </a:cubicBezTo>
                  <a:cubicBezTo>
                    <a:pt x="261982" y="59515"/>
                    <a:pt x="261860" y="59606"/>
                    <a:pt x="261860" y="59728"/>
                  </a:cubicBezTo>
                  <a:close/>
                  <a:moveTo>
                    <a:pt x="261860" y="58542"/>
                  </a:moveTo>
                  <a:cubicBezTo>
                    <a:pt x="261860" y="58634"/>
                    <a:pt x="261890" y="58725"/>
                    <a:pt x="261982" y="58755"/>
                  </a:cubicBezTo>
                  <a:cubicBezTo>
                    <a:pt x="262103" y="58786"/>
                    <a:pt x="262225" y="58694"/>
                    <a:pt x="262225" y="58542"/>
                  </a:cubicBezTo>
                  <a:lnTo>
                    <a:pt x="262225" y="58147"/>
                  </a:lnTo>
                  <a:cubicBezTo>
                    <a:pt x="262225" y="58086"/>
                    <a:pt x="262194" y="57995"/>
                    <a:pt x="262103" y="57965"/>
                  </a:cubicBezTo>
                  <a:cubicBezTo>
                    <a:pt x="261982" y="57935"/>
                    <a:pt x="261860" y="58026"/>
                    <a:pt x="261860" y="58147"/>
                  </a:cubicBezTo>
                  <a:close/>
                  <a:moveTo>
                    <a:pt x="261860" y="56992"/>
                  </a:moveTo>
                  <a:cubicBezTo>
                    <a:pt x="261860" y="57083"/>
                    <a:pt x="261890" y="57144"/>
                    <a:pt x="261982" y="57175"/>
                  </a:cubicBezTo>
                  <a:cubicBezTo>
                    <a:pt x="262103" y="57205"/>
                    <a:pt x="262225" y="57114"/>
                    <a:pt x="262225" y="56992"/>
                  </a:cubicBezTo>
                  <a:lnTo>
                    <a:pt x="262225" y="56597"/>
                  </a:lnTo>
                  <a:cubicBezTo>
                    <a:pt x="262225" y="56506"/>
                    <a:pt x="262194" y="56415"/>
                    <a:pt x="262103" y="56415"/>
                  </a:cubicBezTo>
                  <a:cubicBezTo>
                    <a:pt x="261982" y="56354"/>
                    <a:pt x="261860" y="56445"/>
                    <a:pt x="261860" y="56597"/>
                  </a:cubicBezTo>
                  <a:close/>
                  <a:moveTo>
                    <a:pt x="261860" y="55412"/>
                  </a:moveTo>
                  <a:cubicBezTo>
                    <a:pt x="261860" y="55503"/>
                    <a:pt x="261890" y="55564"/>
                    <a:pt x="261982" y="55594"/>
                  </a:cubicBezTo>
                  <a:cubicBezTo>
                    <a:pt x="262103" y="55624"/>
                    <a:pt x="262225" y="55533"/>
                    <a:pt x="262225" y="55412"/>
                  </a:cubicBezTo>
                  <a:lnTo>
                    <a:pt x="262225" y="55017"/>
                  </a:lnTo>
                  <a:cubicBezTo>
                    <a:pt x="262225" y="54925"/>
                    <a:pt x="262194" y="54865"/>
                    <a:pt x="262103" y="54834"/>
                  </a:cubicBezTo>
                  <a:cubicBezTo>
                    <a:pt x="261982" y="54804"/>
                    <a:pt x="261860" y="54895"/>
                    <a:pt x="261860" y="55017"/>
                  </a:cubicBezTo>
                  <a:close/>
                  <a:moveTo>
                    <a:pt x="261860" y="53831"/>
                  </a:moveTo>
                  <a:cubicBezTo>
                    <a:pt x="261860" y="53922"/>
                    <a:pt x="261890" y="54013"/>
                    <a:pt x="261982" y="54013"/>
                  </a:cubicBezTo>
                  <a:cubicBezTo>
                    <a:pt x="262103" y="54074"/>
                    <a:pt x="262225" y="53983"/>
                    <a:pt x="262225" y="53831"/>
                  </a:cubicBezTo>
                  <a:lnTo>
                    <a:pt x="262225" y="53436"/>
                  </a:lnTo>
                  <a:cubicBezTo>
                    <a:pt x="262225" y="53375"/>
                    <a:pt x="262194" y="53284"/>
                    <a:pt x="262103" y="53254"/>
                  </a:cubicBezTo>
                  <a:cubicBezTo>
                    <a:pt x="261982" y="53223"/>
                    <a:pt x="261860" y="53314"/>
                    <a:pt x="261860" y="53436"/>
                  </a:cubicBezTo>
                  <a:close/>
                  <a:moveTo>
                    <a:pt x="261860" y="52281"/>
                  </a:moveTo>
                  <a:cubicBezTo>
                    <a:pt x="261860" y="52342"/>
                    <a:pt x="261890" y="52433"/>
                    <a:pt x="261982" y="52463"/>
                  </a:cubicBezTo>
                  <a:cubicBezTo>
                    <a:pt x="262103" y="52494"/>
                    <a:pt x="262225" y="52403"/>
                    <a:pt x="262225" y="52281"/>
                  </a:cubicBezTo>
                  <a:lnTo>
                    <a:pt x="262225" y="51886"/>
                  </a:lnTo>
                  <a:cubicBezTo>
                    <a:pt x="262225" y="51795"/>
                    <a:pt x="262194" y="51703"/>
                    <a:pt x="262103" y="51673"/>
                  </a:cubicBezTo>
                  <a:cubicBezTo>
                    <a:pt x="261982" y="51643"/>
                    <a:pt x="261860" y="51734"/>
                    <a:pt x="261860" y="51886"/>
                  </a:cubicBezTo>
                  <a:close/>
                  <a:moveTo>
                    <a:pt x="261860" y="50700"/>
                  </a:moveTo>
                  <a:cubicBezTo>
                    <a:pt x="261860" y="50792"/>
                    <a:pt x="261890" y="50852"/>
                    <a:pt x="261982" y="50883"/>
                  </a:cubicBezTo>
                  <a:cubicBezTo>
                    <a:pt x="262103" y="50913"/>
                    <a:pt x="262225" y="50822"/>
                    <a:pt x="262225" y="50700"/>
                  </a:cubicBezTo>
                  <a:lnTo>
                    <a:pt x="262225" y="50305"/>
                  </a:lnTo>
                  <a:cubicBezTo>
                    <a:pt x="262225" y="50214"/>
                    <a:pt x="262194" y="50153"/>
                    <a:pt x="262103" y="50123"/>
                  </a:cubicBezTo>
                  <a:cubicBezTo>
                    <a:pt x="261982" y="50062"/>
                    <a:pt x="261860" y="50184"/>
                    <a:pt x="261860" y="50305"/>
                  </a:cubicBezTo>
                  <a:close/>
                  <a:moveTo>
                    <a:pt x="261860" y="49120"/>
                  </a:moveTo>
                  <a:cubicBezTo>
                    <a:pt x="261860" y="49211"/>
                    <a:pt x="261890" y="49272"/>
                    <a:pt x="261982" y="49302"/>
                  </a:cubicBezTo>
                  <a:cubicBezTo>
                    <a:pt x="262103" y="49363"/>
                    <a:pt x="262225" y="49241"/>
                    <a:pt x="262225" y="49120"/>
                  </a:cubicBezTo>
                  <a:lnTo>
                    <a:pt x="262225" y="48725"/>
                  </a:lnTo>
                  <a:cubicBezTo>
                    <a:pt x="262225" y="48633"/>
                    <a:pt x="262194" y="48573"/>
                    <a:pt x="262103" y="48542"/>
                  </a:cubicBezTo>
                  <a:cubicBezTo>
                    <a:pt x="261982" y="48512"/>
                    <a:pt x="261860" y="48603"/>
                    <a:pt x="261860" y="48725"/>
                  </a:cubicBezTo>
                  <a:close/>
                  <a:moveTo>
                    <a:pt x="261860" y="47539"/>
                  </a:moveTo>
                  <a:cubicBezTo>
                    <a:pt x="261860" y="47630"/>
                    <a:pt x="261890" y="47722"/>
                    <a:pt x="261982" y="47722"/>
                  </a:cubicBezTo>
                  <a:cubicBezTo>
                    <a:pt x="262103" y="47782"/>
                    <a:pt x="262225" y="47691"/>
                    <a:pt x="262225" y="47539"/>
                  </a:cubicBezTo>
                  <a:lnTo>
                    <a:pt x="262225" y="47144"/>
                  </a:lnTo>
                  <a:cubicBezTo>
                    <a:pt x="262225" y="47083"/>
                    <a:pt x="262194" y="46992"/>
                    <a:pt x="262103" y="46962"/>
                  </a:cubicBezTo>
                  <a:cubicBezTo>
                    <a:pt x="261982" y="46931"/>
                    <a:pt x="261860" y="47023"/>
                    <a:pt x="261860" y="47144"/>
                  </a:cubicBezTo>
                  <a:close/>
                  <a:moveTo>
                    <a:pt x="261860" y="45989"/>
                  </a:moveTo>
                  <a:cubicBezTo>
                    <a:pt x="261860" y="46050"/>
                    <a:pt x="261890" y="46141"/>
                    <a:pt x="261982" y="46171"/>
                  </a:cubicBezTo>
                  <a:cubicBezTo>
                    <a:pt x="262103" y="46202"/>
                    <a:pt x="262225" y="46111"/>
                    <a:pt x="262225" y="45989"/>
                  </a:cubicBezTo>
                  <a:lnTo>
                    <a:pt x="262225" y="45594"/>
                  </a:lnTo>
                  <a:cubicBezTo>
                    <a:pt x="262225" y="45503"/>
                    <a:pt x="262194" y="45412"/>
                    <a:pt x="262103" y="45412"/>
                  </a:cubicBezTo>
                  <a:cubicBezTo>
                    <a:pt x="261982" y="45351"/>
                    <a:pt x="261860" y="45442"/>
                    <a:pt x="261860" y="45594"/>
                  </a:cubicBezTo>
                  <a:close/>
                  <a:moveTo>
                    <a:pt x="261860" y="44408"/>
                  </a:moveTo>
                  <a:cubicBezTo>
                    <a:pt x="261860" y="44500"/>
                    <a:pt x="261890" y="44560"/>
                    <a:pt x="261982" y="44591"/>
                  </a:cubicBezTo>
                  <a:cubicBezTo>
                    <a:pt x="262103" y="44621"/>
                    <a:pt x="262225" y="44530"/>
                    <a:pt x="262225" y="44408"/>
                  </a:cubicBezTo>
                  <a:lnTo>
                    <a:pt x="262225" y="44013"/>
                  </a:lnTo>
                  <a:cubicBezTo>
                    <a:pt x="262225" y="43922"/>
                    <a:pt x="262194" y="43861"/>
                    <a:pt x="262103" y="43831"/>
                  </a:cubicBezTo>
                  <a:cubicBezTo>
                    <a:pt x="261982" y="43770"/>
                    <a:pt x="261860" y="43892"/>
                    <a:pt x="261860" y="44013"/>
                  </a:cubicBezTo>
                  <a:close/>
                  <a:moveTo>
                    <a:pt x="261860" y="42828"/>
                  </a:moveTo>
                  <a:cubicBezTo>
                    <a:pt x="261860" y="42919"/>
                    <a:pt x="261890" y="42980"/>
                    <a:pt x="261982" y="43010"/>
                  </a:cubicBezTo>
                  <a:cubicBezTo>
                    <a:pt x="262103" y="43071"/>
                    <a:pt x="262225" y="42980"/>
                    <a:pt x="262225" y="42828"/>
                  </a:cubicBezTo>
                  <a:lnTo>
                    <a:pt x="262225" y="42433"/>
                  </a:lnTo>
                  <a:cubicBezTo>
                    <a:pt x="262225" y="42342"/>
                    <a:pt x="262194" y="42281"/>
                    <a:pt x="262103" y="42250"/>
                  </a:cubicBezTo>
                  <a:cubicBezTo>
                    <a:pt x="261982" y="42220"/>
                    <a:pt x="261860" y="42311"/>
                    <a:pt x="261860" y="42433"/>
                  </a:cubicBezTo>
                  <a:close/>
                  <a:moveTo>
                    <a:pt x="261860" y="41247"/>
                  </a:moveTo>
                  <a:cubicBezTo>
                    <a:pt x="261860" y="41339"/>
                    <a:pt x="261890" y="41430"/>
                    <a:pt x="261982" y="41460"/>
                  </a:cubicBezTo>
                  <a:cubicBezTo>
                    <a:pt x="262103" y="41491"/>
                    <a:pt x="262225" y="41399"/>
                    <a:pt x="262225" y="41247"/>
                  </a:cubicBezTo>
                  <a:lnTo>
                    <a:pt x="262225" y="40883"/>
                  </a:lnTo>
                  <a:cubicBezTo>
                    <a:pt x="262225" y="40791"/>
                    <a:pt x="262194" y="40700"/>
                    <a:pt x="262103" y="40670"/>
                  </a:cubicBezTo>
                  <a:cubicBezTo>
                    <a:pt x="261982" y="40639"/>
                    <a:pt x="261860" y="40731"/>
                    <a:pt x="261860" y="40883"/>
                  </a:cubicBezTo>
                  <a:close/>
                  <a:moveTo>
                    <a:pt x="261860" y="39697"/>
                  </a:moveTo>
                  <a:cubicBezTo>
                    <a:pt x="261860" y="39788"/>
                    <a:pt x="261890" y="39849"/>
                    <a:pt x="261982" y="39880"/>
                  </a:cubicBezTo>
                  <a:cubicBezTo>
                    <a:pt x="262103" y="39910"/>
                    <a:pt x="262225" y="39819"/>
                    <a:pt x="262225" y="39697"/>
                  </a:cubicBezTo>
                  <a:lnTo>
                    <a:pt x="262225" y="39302"/>
                  </a:lnTo>
                  <a:cubicBezTo>
                    <a:pt x="262225" y="39211"/>
                    <a:pt x="262194" y="39120"/>
                    <a:pt x="262103" y="39120"/>
                  </a:cubicBezTo>
                  <a:cubicBezTo>
                    <a:pt x="261982" y="39059"/>
                    <a:pt x="261860" y="39150"/>
                    <a:pt x="261860" y="39302"/>
                  </a:cubicBezTo>
                  <a:close/>
                  <a:moveTo>
                    <a:pt x="261860" y="38117"/>
                  </a:moveTo>
                  <a:cubicBezTo>
                    <a:pt x="261860" y="38208"/>
                    <a:pt x="261890" y="38269"/>
                    <a:pt x="261982" y="38299"/>
                  </a:cubicBezTo>
                  <a:cubicBezTo>
                    <a:pt x="262103" y="38329"/>
                    <a:pt x="262225" y="38238"/>
                    <a:pt x="262225" y="38117"/>
                  </a:cubicBezTo>
                  <a:lnTo>
                    <a:pt x="262225" y="37721"/>
                  </a:lnTo>
                  <a:cubicBezTo>
                    <a:pt x="262225" y="37630"/>
                    <a:pt x="262194" y="37569"/>
                    <a:pt x="262103" y="37539"/>
                  </a:cubicBezTo>
                  <a:cubicBezTo>
                    <a:pt x="261982" y="37509"/>
                    <a:pt x="261860" y="37600"/>
                    <a:pt x="261860" y="37721"/>
                  </a:cubicBezTo>
                  <a:close/>
                  <a:moveTo>
                    <a:pt x="261860" y="36536"/>
                  </a:moveTo>
                  <a:cubicBezTo>
                    <a:pt x="261860" y="36627"/>
                    <a:pt x="261890" y="36718"/>
                    <a:pt x="261982" y="36718"/>
                  </a:cubicBezTo>
                  <a:cubicBezTo>
                    <a:pt x="262103" y="36779"/>
                    <a:pt x="262225" y="36688"/>
                    <a:pt x="262225" y="36536"/>
                  </a:cubicBezTo>
                  <a:lnTo>
                    <a:pt x="262225" y="36141"/>
                  </a:lnTo>
                  <a:cubicBezTo>
                    <a:pt x="262225" y="36080"/>
                    <a:pt x="262194" y="35989"/>
                    <a:pt x="262103" y="35959"/>
                  </a:cubicBezTo>
                  <a:cubicBezTo>
                    <a:pt x="261982" y="35928"/>
                    <a:pt x="261860" y="36019"/>
                    <a:pt x="261860" y="36141"/>
                  </a:cubicBezTo>
                  <a:close/>
                  <a:moveTo>
                    <a:pt x="261860" y="34986"/>
                  </a:moveTo>
                  <a:cubicBezTo>
                    <a:pt x="261860" y="35047"/>
                    <a:pt x="261890" y="35138"/>
                    <a:pt x="261982" y="35168"/>
                  </a:cubicBezTo>
                  <a:cubicBezTo>
                    <a:pt x="262103" y="35199"/>
                    <a:pt x="262225" y="35107"/>
                    <a:pt x="262225" y="34986"/>
                  </a:cubicBezTo>
                  <a:lnTo>
                    <a:pt x="262225" y="34591"/>
                  </a:lnTo>
                  <a:cubicBezTo>
                    <a:pt x="262225" y="34500"/>
                    <a:pt x="262194" y="34408"/>
                    <a:pt x="262103" y="34378"/>
                  </a:cubicBezTo>
                  <a:cubicBezTo>
                    <a:pt x="261982" y="34348"/>
                    <a:pt x="261860" y="34439"/>
                    <a:pt x="261860" y="34591"/>
                  </a:cubicBezTo>
                  <a:close/>
                  <a:moveTo>
                    <a:pt x="261860" y="33405"/>
                  </a:moveTo>
                  <a:cubicBezTo>
                    <a:pt x="261860" y="33496"/>
                    <a:pt x="261890" y="33557"/>
                    <a:pt x="261982" y="33588"/>
                  </a:cubicBezTo>
                  <a:cubicBezTo>
                    <a:pt x="262103" y="33618"/>
                    <a:pt x="262225" y="33527"/>
                    <a:pt x="262225" y="33405"/>
                  </a:cubicBezTo>
                  <a:lnTo>
                    <a:pt x="262225" y="33010"/>
                  </a:lnTo>
                  <a:cubicBezTo>
                    <a:pt x="262225" y="32919"/>
                    <a:pt x="262194" y="32858"/>
                    <a:pt x="262103" y="32828"/>
                  </a:cubicBezTo>
                  <a:cubicBezTo>
                    <a:pt x="261982" y="32767"/>
                    <a:pt x="261860" y="32889"/>
                    <a:pt x="261860" y="33010"/>
                  </a:cubicBezTo>
                  <a:close/>
                  <a:moveTo>
                    <a:pt x="261860" y="31825"/>
                  </a:moveTo>
                  <a:cubicBezTo>
                    <a:pt x="261860" y="31916"/>
                    <a:pt x="261890" y="31977"/>
                    <a:pt x="261982" y="32007"/>
                  </a:cubicBezTo>
                  <a:cubicBezTo>
                    <a:pt x="262103" y="32068"/>
                    <a:pt x="262225" y="31946"/>
                    <a:pt x="262225" y="31825"/>
                  </a:cubicBezTo>
                  <a:lnTo>
                    <a:pt x="262225" y="31430"/>
                  </a:lnTo>
                  <a:cubicBezTo>
                    <a:pt x="262225" y="31338"/>
                    <a:pt x="262194" y="31278"/>
                    <a:pt x="262103" y="31247"/>
                  </a:cubicBezTo>
                  <a:cubicBezTo>
                    <a:pt x="261982" y="31217"/>
                    <a:pt x="261860" y="31308"/>
                    <a:pt x="261860" y="31430"/>
                  </a:cubicBezTo>
                  <a:close/>
                  <a:moveTo>
                    <a:pt x="261860" y="30244"/>
                  </a:moveTo>
                  <a:cubicBezTo>
                    <a:pt x="261860" y="30335"/>
                    <a:pt x="261890" y="30427"/>
                    <a:pt x="261982" y="30457"/>
                  </a:cubicBezTo>
                  <a:cubicBezTo>
                    <a:pt x="262103" y="30487"/>
                    <a:pt x="262225" y="30396"/>
                    <a:pt x="262225" y="30244"/>
                  </a:cubicBezTo>
                  <a:lnTo>
                    <a:pt x="262225" y="29849"/>
                  </a:lnTo>
                  <a:cubicBezTo>
                    <a:pt x="262225" y="29788"/>
                    <a:pt x="262194" y="29697"/>
                    <a:pt x="262103" y="29667"/>
                  </a:cubicBezTo>
                  <a:cubicBezTo>
                    <a:pt x="261982" y="29636"/>
                    <a:pt x="261860" y="29727"/>
                    <a:pt x="261860" y="29849"/>
                  </a:cubicBezTo>
                  <a:close/>
                  <a:moveTo>
                    <a:pt x="261860" y="28694"/>
                  </a:moveTo>
                  <a:cubicBezTo>
                    <a:pt x="261860" y="28755"/>
                    <a:pt x="261890" y="28846"/>
                    <a:pt x="261982" y="28876"/>
                  </a:cubicBezTo>
                  <a:cubicBezTo>
                    <a:pt x="262103" y="28907"/>
                    <a:pt x="262225" y="28816"/>
                    <a:pt x="262225" y="28694"/>
                  </a:cubicBezTo>
                  <a:lnTo>
                    <a:pt x="262225" y="28299"/>
                  </a:lnTo>
                  <a:cubicBezTo>
                    <a:pt x="262225" y="28208"/>
                    <a:pt x="262194" y="28116"/>
                    <a:pt x="262103" y="28116"/>
                  </a:cubicBezTo>
                  <a:cubicBezTo>
                    <a:pt x="261982" y="28056"/>
                    <a:pt x="261860" y="28147"/>
                    <a:pt x="261860" y="28299"/>
                  </a:cubicBezTo>
                  <a:close/>
                  <a:moveTo>
                    <a:pt x="261860" y="27113"/>
                  </a:moveTo>
                  <a:cubicBezTo>
                    <a:pt x="261860" y="27205"/>
                    <a:pt x="261890" y="27265"/>
                    <a:pt x="261982" y="27296"/>
                  </a:cubicBezTo>
                  <a:cubicBezTo>
                    <a:pt x="262103" y="27326"/>
                    <a:pt x="262225" y="27235"/>
                    <a:pt x="262225" y="27113"/>
                  </a:cubicBezTo>
                  <a:lnTo>
                    <a:pt x="262225" y="26718"/>
                  </a:lnTo>
                  <a:cubicBezTo>
                    <a:pt x="262225" y="26627"/>
                    <a:pt x="262194" y="26566"/>
                    <a:pt x="262103" y="26536"/>
                  </a:cubicBezTo>
                  <a:cubicBezTo>
                    <a:pt x="261982" y="26475"/>
                    <a:pt x="261860" y="26597"/>
                    <a:pt x="261860" y="26718"/>
                  </a:cubicBezTo>
                  <a:close/>
                  <a:moveTo>
                    <a:pt x="261860" y="25533"/>
                  </a:moveTo>
                  <a:cubicBezTo>
                    <a:pt x="261860" y="25624"/>
                    <a:pt x="261890" y="25715"/>
                    <a:pt x="261982" y="25715"/>
                  </a:cubicBezTo>
                  <a:cubicBezTo>
                    <a:pt x="262103" y="25776"/>
                    <a:pt x="262225" y="25685"/>
                    <a:pt x="262225" y="25533"/>
                  </a:cubicBezTo>
                  <a:lnTo>
                    <a:pt x="262225" y="25138"/>
                  </a:lnTo>
                  <a:cubicBezTo>
                    <a:pt x="262225" y="25047"/>
                    <a:pt x="262194" y="24986"/>
                    <a:pt x="262103" y="24955"/>
                  </a:cubicBezTo>
                  <a:cubicBezTo>
                    <a:pt x="261982" y="24925"/>
                    <a:pt x="261860" y="25016"/>
                    <a:pt x="261860" y="25138"/>
                  </a:cubicBezTo>
                  <a:close/>
                  <a:moveTo>
                    <a:pt x="261860" y="23952"/>
                  </a:moveTo>
                  <a:cubicBezTo>
                    <a:pt x="261860" y="24043"/>
                    <a:pt x="261890" y="24135"/>
                    <a:pt x="261982" y="24165"/>
                  </a:cubicBezTo>
                  <a:cubicBezTo>
                    <a:pt x="262103" y="24195"/>
                    <a:pt x="262225" y="24104"/>
                    <a:pt x="262225" y="23952"/>
                  </a:cubicBezTo>
                  <a:lnTo>
                    <a:pt x="262225" y="23588"/>
                  </a:lnTo>
                  <a:cubicBezTo>
                    <a:pt x="262225" y="23496"/>
                    <a:pt x="262194" y="23405"/>
                    <a:pt x="262103" y="23375"/>
                  </a:cubicBezTo>
                  <a:cubicBezTo>
                    <a:pt x="261982" y="23344"/>
                    <a:pt x="261860" y="23436"/>
                    <a:pt x="261860" y="23588"/>
                  </a:cubicBezTo>
                  <a:close/>
                  <a:moveTo>
                    <a:pt x="261860" y="22402"/>
                  </a:moveTo>
                  <a:cubicBezTo>
                    <a:pt x="261860" y="22493"/>
                    <a:pt x="261890" y="22554"/>
                    <a:pt x="261982" y="22584"/>
                  </a:cubicBezTo>
                  <a:cubicBezTo>
                    <a:pt x="262103" y="22615"/>
                    <a:pt x="262225" y="22524"/>
                    <a:pt x="262225" y="22402"/>
                  </a:cubicBezTo>
                  <a:lnTo>
                    <a:pt x="262225" y="22007"/>
                  </a:lnTo>
                  <a:cubicBezTo>
                    <a:pt x="262225" y="21916"/>
                    <a:pt x="262194" y="21825"/>
                    <a:pt x="262103" y="21825"/>
                  </a:cubicBezTo>
                  <a:cubicBezTo>
                    <a:pt x="261982" y="21764"/>
                    <a:pt x="261860" y="21855"/>
                    <a:pt x="261860" y="22007"/>
                  </a:cubicBezTo>
                  <a:close/>
                  <a:moveTo>
                    <a:pt x="261860" y="20822"/>
                  </a:moveTo>
                  <a:cubicBezTo>
                    <a:pt x="261860" y="20913"/>
                    <a:pt x="261890" y="20973"/>
                    <a:pt x="261982" y="21004"/>
                  </a:cubicBezTo>
                  <a:cubicBezTo>
                    <a:pt x="262103" y="21065"/>
                    <a:pt x="262225" y="20943"/>
                    <a:pt x="262225" y="20822"/>
                  </a:cubicBezTo>
                  <a:lnTo>
                    <a:pt x="262225" y="20426"/>
                  </a:lnTo>
                  <a:cubicBezTo>
                    <a:pt x="262225" y="20335"/>
                    <a:pt x="262194" y="20274"/>
                    <a:pt x="262103" y="20244"/>
                  </a:cubicBezTo>
                  <a:cubicBezTo>
                    <a:pt x="261982" y="20214"/>
                    <a:pt x="261860" y="20305"/>
                    <a:pt x="261860" y="20426"/>
                  </a:cubicBezTo>
                  <a:close/>
                  <a:moveTo>
                    <a:pt x="261860" y="19241"/>
                  </a:moveTo>
                  <a:cubicBezTo>
                    <a:pt x="261860" y="19332"/>
                    <a:pt x="261890" y="19423"/>
                    <a:pt x="261982" y="19423"/>
                  </a:cubicBezTo>
                  <a:cubicBezTo>
                    <a:pt x="262103" y="19484"/>
                    <a:pt x="262225" y="19393"/>
                    <a:pt x="262225" y="19241"/>
                  </a:cubicBezTo>
                  <a:lnTo>
                    <a:pt x="262225" y="18846"/>
                  </a:lnTo>
                  <a:cubicBezTo>
                    <a:pt x="262225" y="18785"/>
                    <a:pt x="262194" y="18694"/>
                    <a:pt x="262103" y="18663"/>
                  </a:cubicBezTo>
                  <a:cubicBezTo>
                    <a:pt x="261982" y="18633"/>
                    <a:pt x="261860" y="18724"/>
                    <a:pt x="261860" y="18846"/>
                  </a:cubicBezTo>
                  <a:close/>
                  <a:moveTo>
                    <a:pt x="261860" y="17691"/>
                  </a:moveTo>
                  <a:cubicBezTo>
                    <a:pt x="261860" y="17752"/>
                    <a:pt x="261890" y="17843"/>
                    <a:pt x="261982" y="17873"/>
                  </a:cubicBezTo>
                  <a:cubicBezTo>
                    <a:pt x="262103" y="17904"/>
                    <a:pt x="262225" y="17812"/>
                    <a:pt x="262225" y="17691"/>
                  </a:cubicBezTo>
                  <a:lnTo>
                    <a:pt x="262225" y="17296"/>
                  </a:lnTo>
                  <a:cubicBezTo>
                    <a:pt x="262225" y="17204"/>
                    <a:pt x="262194" y="17113"/>
                    <a:pt x="262103" y="17083"/>
                  </a:cubicBezTo>
                  <a:cubicBezTo>
                    <a:pt x="261982" y="17052"/>
                    <a:pt x="261860" y="17144"/>
                    <a:pt x="261860" y="17296"/>
                  </a:cubicBezTo>
                  <a:close/>
                  <a:moveTo>
                    <a:pt x="261860" y="16110"/>
                  </a:moveTo>
                  <a:cubicBezTo>
                    <a:pt x="261860" y="16201"/>
                    <a:pt x="261890" y="16262"/>
                    <a:pt x="261982" y="16293"/>
                  </a:cubicBezTo>
                  <a:cubicBezTo>
                    <a:pt x="262103" y="16323"/>
                    <a:pt x="262225" y="16232"/>
                    <a:pt x="262225" y="16110"/>
                  </a:cubicBezTo>
                  <a:lnTo>
                    <a:pt x="262225" y="15715"/>
                  </a:lnTo>
                  <a:cubicBezTo>
                    <a:pt x="262225" y="15624"/>
                    <a:pt x="262194" y="15563"/>
                    <a:pt x="262103" y="15533"/>
                  </a:cubicBezTo>
                  <a:cubicBezTo>
                    <a:pt x="261982" y="15472"/>
                    <a:pt x="261860" y="15593"/>
                    <a:pt x="261860" y="15715"/>
                  </a:cubicBezTo>
                  <a:close/>
                  <a:moveTo>
                    <a:pt x="261860" y="14530"/>
                  </a:moveTo>
                  <a:cubicBezTo>
                    <a:pt x="261860" y="14621"/>
                    <a:pt x="261890" y="14682"/>
                    <a:pt x="261982" y="14712"/>
                  </a:cubicBezTo>
                  <a:cubicBezTo>
                    <a:pt x="262103" y="14773"/>
                    <a:pt x="262225" y="14651"/>
                    <a:pt x="262225" y="14530"/>
                  </a:cubicBezTo>
                  <a:lnTo>
                    <a:pt x="262225" y="14134"/>
                  </a:lnTo>
                  <a:cubicBezTo>
                    <a:pt x="262225" y="14043"/>
                    <a:pt x="262194" y="13983"/>
                    <a:pt x="262103" y="13952"/>
                  </a:cubicBezTo>
                  <a:cubicBezTo>
                    <a:pt x="261982" y="13922"/>
                    <a:pt x="261860" y="14013"/>
                    <a:pt x="261860" y="14134"/>
                  </a:cubicBezTo>
                  <a:close/>
                  <a:moveTo>
                    <a:pt x="12737" y="1"/>
                  </a:moveTo>
                  <a:cubicBezTo>
                    <a:pt x="12646" y="1"/>
                    <a:pt x="12554" y="61"/>
                    <a:pt x="12524" y="153"/>
                  </a:cubicBezTo>
                  <a:cubicBezTo>
                    <a:pt x="12494" y="274"/>
                    <a:pt x="12585" y="396"/>
                    <a:pt x="12737" y="396"/>
                  </a:cubicBezTo>
                  <a:lnTo>
                    <a:pt x="13102" y="396"/>
                  </a:lnTo>
                  <a:cubicBezTo>
                    <a:pt x="13193" y="396"/>
                    <a:pt x="13284" y="335"/>
                    <a:pt x="13314" y="274"/>
                  </a:cubicBezTo>
                  <a:cubicBezTo>
                    <a:pt x="13345" y="153"/>
                    <a:pt x="13254" y="1"/>
                    <a:pt x="13102" y="1"/>
                  </a:cubicBezTo>
                  <a:close/>
                  <a:moveTo>
                    <a:pt x="14287" y="1"/>
                  </a:moveTo>
                  <a:cubicBezTo>
                    <a:pt x="14196" y="1"/>
                    <a:pt x="14135" y="61"/>
                    <a:pt x="14105" y="153"/>
                  </a:cubicBezTo>
                  <a:cubicBezTo>
                    <a:pt x="14074" y="274"/>
                    <a:pt x="14165" y="396"/>
                    <a:pt x="14287" y="396"/>
                  </a:cubicBezTo>
                  <a:lnTo>
                    <a:pt x="14682" y="396"/>
                  </a:lnTo>
                  <a:cubicBezTo>
                    <a:pt x="14773" y="396"/>
                    <a:pt x="14864" y="335"/>
                    <a:pt x="14864" y="274"/>
                  </a:cubicBezTo>
                  <a:cubicBezTo>
                    <a:pt x="14925" y="153"/>
                    <a:pt x="14834" y="1"/>
                    <a:pt x="14682" y="1"/>
                  </a:cubicBezTo>
                  <a:close/>
                  <a:moveTo>
                    <a:pt x="15868" y="1"/>
                  </a:moveTo>
                  <a:cubicBezTo>
                    <a:pt x="15776" y="1"/>
                    <a:pt x="15716" y="61"/>
                    <a:pt x="15685" y="153"/>
                  </a:cubicBezTo>
                  <a:cubicBezTo>
                    <a:pt x="15655" y="274"/>
                    <a:pt x="15746" y="396"/>
                    <a:pt x="15868" y="396"/>
                  </a:cubicBezTo>
                  <a:lnTo>
                    <a:pt x="16263" y="396"/>
                  </a:lnTo>
                  <a:cubicBezTo>
                    <a:pt x="16354" y="396"/>
                    <a:pt x="16415" y="335"/>
                    <a:pt x="16445" y="274"/>
                  </a:cubicBezTo>
                  <a:cubicBezTo>
                    <a:pt x="16475" y="153"/>
                    <a:pt x="16384" y="1"/>
                    <a:pt x="16263" y="1"/>
                  </a:cubicBezTo>
                  <a:close/>
                  <a:moveTo>
                    <a:pt x="17448" y="1"/>
                  </a:moveTo>
                  <a:cubicBezTo>
                    <a:pt x="17357" y="1"/>
                    <a:pt x="17296" y="61"/>
                    <a:pt x="17266" y="153"/>
                  </a:cubicBezTo>
                  <a:cubicBezTo>
                    <a:pt x="17205" y="274"/>
                    <a:pt x="17296" y="396"/>
                    <a:pt x="17448" y="396"/>
                  </a:cubicBezTo>
                  <a:lnTo>
                    <a:pt x="17843" y="396"/>
                  </a:lnTo>
                  <a:cubicBezTo>
                    <a:pt x="17934" y="396"/>
                    <a:pt x="17995" y="335"/>
                    <a:pt x="18026" y="274"/>
                  </a:cubicBezTo>
                  <a:cubicBezTo>
                    <a:pt x="18056" y="153"/>
                    <a:pt x="17965" y="1"/>
                    <a:pt x="17843" y="1"/>
                  </a:cubicBezTo>
                  <a:close/>
                  <a:moveTo>
                    <a:pt x="19029" y="1"/>
                  </a:moveTo>
                  <a:cubicBezTo>
                    <a:pt x="18938" y="1"/>
                    <a:pt x="18846" y="61"/>
                    <a:pt x="18816" y="153"/>
                  </a:cubicBezTo>
                  <a:cubicBezTo>
                    <a:pt x="18786" y="274"/>
                    <a:pt x="18877" y="396"/>
                    <a:pt x="19029" y="396"/>
                  </a:cubicBezTo>
                  <a:lnTo>
                    <a:pt x="19424" y="396"/>
                  </a:lnTo>
                  <a:cubicBezTo>
                    <a:pt x="19485" y="396"/>
                    <a:pt x="19576" y="335"/>
                    <a:pt x="19606" y="274"/>
                  </a:cubicBezTo>
                  <a:cubicBezTo>
                    <a:pt x="19637" y="153"/>
                    <a:pt x="19545" y="1"/>
                    <a:pt x="19424" y="1"/>
                  </a:cubicBezTo>
                  <a:close/>
                  <a:moveTo>
                    <a:pt x="20579" y="1"/>
                  </a:moveTo>
                  <a:cubicBezTo>
                    <a:pt x="20518" y="1"/>
                    <a:pt x="20427" y="61"/>
                    <a:pt x="20397" y="153"/>
                  </a:cubicBezTo>
                  <a:cubicBezTo>
                    <a:pt x="20366" y="274"/>
                    <a:pt x="20457" y="396"/>
                    <a:pt x="20579" y="396"/>
                  </a:cubicBezTo>
                  <a:lnTo>
                    <a:pt x="20974" y="396"/>
                  </a:lnTo>
                  <a:cubicBezTo>
                    <a:pt x="21065" y="396"/>
                    <a:pt x="21156" y="335"/>
                    <a:pt x="21156" y="274"/>
                  </a:cubicBezTo>
                  <a:cubicBezTo>
                    <a:pt x="21217" y="153"/>
                    <a:pt x="21126" y="1"/>
                    <a:pt x="20974" y="1"/>
                  </a:cubicBezTo>
                  <a:close/>
                  <a:moveTo>
                    <a:pt x="22159" y="1"/>
                  </a:moveTo>
                  <a:cubicBezTo>
                    <a:pt x="22068" y="1"/>
                    <a:pt x="22007" y="61"/>
                    <a:pt x="21977" y="153"/>
                  </a:cubicBezTo>
                  <a:cubicBezTo>
                    <a:pt x="21947" y="274"/>
                    <a:pt x="22038" y="396"/>
                    <a:pt x="22159" y="396"/>
                  </a:cubicBezTo>
                  <a:lnTo>
                    <a:pt x="22555" y="396"/>
                  </a:lnTo>
                  <a:cubicBezTo>
                    <a:pt x="22646" y="396"/>
                    <a:pt x="22707" y="335"/>
                    <a:pt x="22737" y="274"/>
                  </a:cubicBezTo>
                  <a:cubicBezTo>
                    <a:pt x="22798" y="153"/>
                    <a:pt x="22676" y="1"/>
                    <a:pt x="22555" y="1"/>
                  </a:cubicBezTo>
                  <a:close/>
                  <a:moveTo>
                    <a:pt x="23740" y="1"/>
                  </a:moveTo>
                  <a:cubicBezTo>
                    <a:pt x="23649" y="1"/>
                    <a:pt x="23588" y="61"/>
                    <a:pt x="23558" y="153"/>
                  </a:cubicBezTo>
                  <a:cubicBezTo>
                    <a:pt x="23497" y="274"/>
                    <a:pt x="23618" y="396"/>
                    <a:pt x="23740" y="396"/>
                  </a:cubicBezTo>
                  <a:lnTo>
                    <a:pt x="24135" y="396"/>
                  </a:lnTo>
                  <a:cubicBezTo>
                    <a:pt x="24226" y="396"/>
                    <a:pt x="24287" y="335"/>
                    <a:pt x="24318" y="274"/>
                  </a:cubicBezTo>
                  <a:cubicBezTo>
                    <a:pt x="24348" y="153"/>
                    <a:pt x="24257" y="1"/>
                    <a:pt x="24135" y="1"/>
                  </a:cubicBezTo>
                  <a:close/>
                  <a:moveTo>
                    <a:pt x="25321" y="1"/>
                  </a:moveTo>
                  <a:cubicBezTo>
                    <a:pt x="25229" y="1"/>
                    <a:pt x="25138" y="61"/>
                    <a:pt x="25108" y="153"/>
                  </a:cubicBezTo>
                  <a:cubicBezTo>
                    <a:pt x="25077" y="274"/>
                    <a:pt x="25169" y="396"/>
                    <a:pt x="25321" y="396"/>
                  </a:cubicBezTo>
                  <a:lnTo>
                    <a:pt x="25716" y="396"/>
                  </a:lnTo>
                  <a:cubicBezTo>
                    <a:pt x="25777" y="396"/>
                    <a:pt x="25868" y="335"/>
                    <a:pt x="25898" y="274"/>
                  </a:cubicBezTo>
                  <a:cubicBezTo>
                    <a:pt x="25929" y="153"/>
                    <a:pt x="25837" y="1"/>
                    <a:pt x="25716" y="1"/>
                  </a:cubicBezTo>
                  <a:close/>
                  <a:moveTo>
                    <a:pt x="26871" y="1"/>
                  </a:moveTo>
                  <a:cubicBezTo>
                    <a:pt x="26810" y="1"/>
                    <a:pt x="26719" y="61"/>
                    <a:pt x="26688" y="153"/>
                  </a:cubicBezTo>
                  <a:cubicBezTo>
                    <a:pt x="26658" y="274"/>
                    <a:pt x="26749" y="396"/>
                    <a:pt x="26871" y="396"/>
                  </a:cubicBezTo>
                  <a:lnTo>
                    <a:pt x="27266" y="396"/>
                  </a:lnTo>
                  <a:cubicBezTo>
                    <a:pt x="27357" y="396"/>
                    <a:pt x="27448" y="335"/>
                    <a:pt x="27448" y="274"/>
                  </a:cubicBezTo>
                  <a:cubicBezTo>
                    <a:pt x="27509" y="153"/>
                    <a:pt x="27418" y="1"/>
                    <a:pt x="27266" y="1"/>
                  </a:cubicBezTo>
                  <a:close/>
                  <a:moveTo>
                    <a:pt x="28451" y="1"/>
                  </a:moveTo>
                  <a:cubicBezTo>
                    <a:pt x="28360" y="1"/>
                    <a:pt x="28299" y="61"/>
                    <a:pt x="28269" y="153"/>
                  </a:cubicBezTo>
                  <a:cubicBezTo>
                    <a:pt x="28239" y="274"/>
                    <a:pt x="28330" y="396"/>
                    <a:pt x="28451" y="396"/>
                  </a:cubicBezTo>
                  <a:lnTo>
                    <a:pt x="28847" y="396"/>
                  </a:lnTo>
                  <a:cubicBezTo>
                    <a:pt x="28938" y="396"/>
                    <a:pt x="28998" y="335"/>
                    <a:pt x="29029" y="274"/>
                  </a:cubicBezTo>
                  <a:cubicBezTo>
                    <a:pt x="29090" y="153"/>
                    <a:pt x="28968" y="1"/>
                    <a:pt x="28847" y="1"/>
                  </a:cubicBezTo>
                  <a:close/>
                  <a:moveTo>
                    <a:pt x="30032" y="1"/>
                  </a:moveTo>
                  <a:cubicBezTo>
                    <a:pt x="29941" y="1"/>
                    <a:pt x="29880" y="61"/>
                    <a:pt x="29850" y="153"/>
                  </a:cubicBezTo>
                  <a:cubicBezTo>
                    <a:pt x="29789" y="274"/>
                    <a:pt x="29910" y="396"/>
                    <a:pt x="30032" y="396"/>
                  </a:cubicBezTo>
                  <a:lnTo>
                    <a:pt x="30427" y="396"/>
                  </a:lnTo>
                  <a:cubicBezTo>
                    <a:pt x="30518" y="396"/>
                    <a:pt x="30579" y="335"/>
                    <a:pt x="30609" y="274"/>
                  </a:cubicBezTo>
                  <a:cubicBezTo>
                    <a:pt x="30640" y="153"/>
                    <a:pt x="30549" y="1"/>
                    <a:pt x="30427" y="1"/>
                  </a:cubicBezTo>
                  <a:close/>
                  <a:moveTo>
                    <a:pt x="31613" y="1"/>
                  </a:moveTo>
                  <a:cubicBezTo>
                    <a:pt x="31521" y="1"/>
                    <a:pt x="31430" y="61"/>
                    <a:pt x="31430" y="153"/>
                  </a:cubicBezTo>
                  <a:cubicBezTo>
                    <a:pt x="31369" y="274"/>
                    <a:pt x="31461" y="396"/>
                    <a:pt x="31613" y="396"/>
                  </a:cubicBezTo>
                  <a:lnTo>
                    <a:pt x="32008" y="396"/>
                  </a:lnTo>
                  <a:cubicBezTo>
                    <a:pt x="32068" y="396"/>
                    <a:pt x="32160" y="335"/>
                    <a:pt x="32190" y="274"/>
                  </a:cubicBezTo>
                  <a:cubicBezTo>
                    <a:pt x="32220" y="153"/>
                    <a:pt x="32129" y="1"/>
                    <a:pt x="32008" y="1"/>
                  </a:cubicBezTo>
                  <a:close/>
                  <a:moveTo>
                    <a:pt x="33163" y="1"/>
                  </a:moveTo>
                  <a:cubicBezTo>
                    <a:pt x="33102" y="1"/>
                    <a:pt x="33011" y="61"/>
                    <a:pt x="32980" y="153"/>
                  </a:cubicBezTo>
                  <a:cubicBezTo>
                    <a:pt x="32950" y="274"/>
                    <a:pt x="33041" y="396"/>
                    <a:pt x="33163" y="396"/>
                  </a:cubicBezTo>
                  <a:lnTo>
                    <a:pt x="33558" y="396"/>
                  </a:lnTo>
                  <a:cubicBezTo>
                    <a:pt x="33649" y="396"/>
                    <a:pt x="33740" y="335"/>
                    <a:pt x="33771" y="274"/>
                  </a:cubicBezTo>
                  <a:cubicBezTo>
                    <a:pt x="33801" y="153"/>
                    <a:pt x="33710" y="1"/>
                    <a:pt x="33558" y="1"/>
                  </a:cubicBezTo>
                  <a:close/>
                  <a:moveTo>
                    <a:pt x="34743" y="1"/>
                  </a:moveTo>
                  <a:cubicBezTo>
                    <a:pt x="34652" y="1"/>
                    <a:pt x="34591" y="61"/>
                    <a:pt x="34561" y="153"/>
                  </a:cubicBezTo>
                  <a:cubicBezTo>
                    <a:pt x="34531" y="274"/>
                    <a:pt x="34622" y="396"/>
                    <a:pt x="34743" y="396"/>
                  </a:cubicBezTo>
                  <a:lnTo>
                    <a:pt x="35138" y="396"/>
                  </a:lnTo>
                  <a:cubicBezTo>
                    <a:pt x="35230" y="396"/>
                    <a:pt x="35290" y="335"/>
                    <a:pt x="35321" y="274"/>
                  </a:cubicBezTo>
                  <a:cubicBezTo>
                    <a:pt x="35382" y="153"/>
                    <a:pt x="35260" y="1"/>
                    <a:pt x="35138" y="1"/>
                  </a:cubicBezTo>
                  <a:close/>
                  <a:moveTo>
                    <a:pt x="36324" y="1"/>
                  </a:moveTo>
                  <a:cubicBezTo>
                    <a:pt x="36233" y="1"/>
                    <a:pt x="36172" y="61"/>
                    <a:pt x="36141" y="153"/>
                  </a:cubicBezTo>
                  <a:cubicBezTo>
                    <a:pt x="36081" y="274"/>
                    <a:pt x="36202" y="396"/>
                    <a:pt x="36324" y="396"/>
                  </a:cubicBezTo>
                  <a:lnTo>
                    <a:pt x="36719" y="396"/>
                  </a:lnTo>
                  <a:cubicBezTo>
                    <a:pt x="36810" y="396"/>
                    <a:pt x="36871" y="335"/>
                    <a:pt x="36901" y="274"/>
                  </a:cubicBezTo>
                  <a:cubicBezTo>
                    <a:pt x="36932" y="153"/>
                    <a:pt x="36841" y="1"/>
                    <a:pt x="36719" y="1"/>
                  </a:cubicBezTo>
                  <a:close/>
                  <a:moveTo>
                    <a:pt x="37904" y="1"/>
                  </a:moveTo>
                  <a:cubicBezTo>
                    <a:pt x="37813" y="1"/>
                    <a:pt x="37722" y="61"/>
                    <a:pt x="37722" y="153"/>
                  </a:cubicBezTo>
                  <a:cubicBezTo>
                    <a:pt x="37661" y="274"/>
                    <a:pt x="37752" y="396"/>
                    <a:pt x="37904" y="396"/>
                  </a:cubicBezTo>
                  <a:lnTo>
                    <a:pt x="38300" y="396"/>
                  </a:lnTo>
                  <a:cubicBezTo>
                    <a:pt x="38360" y="396"/>
                    <a:pt x="38452" y="335"/>
                    <a:pt x="38482" y="274"/>
                  </a:cubicBezTo>
                  <a:cubicBezTo>
                    <a:pt x="38512" y="153"/>
                    <a:pt x="38421" y="1"/>
                    <a:pt x="38300" y="1"/>
                  </a:cubicBezTo>
                  <a:close/>
                  <a:moveTo>
                    <a:pt x="39455" y="1"/>
                  </a:moveTo>
                  <a:cubicBezTo>
                    <a:pt x="39394" y="1"/>
                    <a:pt x="39303" y="61"/>
                    <a:pt x="39272" y="153"/>
                  </a:cubicBezTo>
                  <a:cubicBezTo>
                    <a:pt x="39242" y="274"/>
                    <a:pt x="39333" y="396"/>
                    <a:pt x="39455" y="396"/>
                  </a:cubicBezTo>
                  <a:lnTo>
                    <a:pt x="39850" y="396"/>
                  </a:lnTo>
                  <a:cubicBezTo>
                    <a:pt x="39941" y="396"/>
                    <a:pt x="40032" y="335"/>
                    <a:pt x="40063" y="274"/>
                  </a:cubicBezTo>
                  <a:cubicBezTo>
                    <a:pt x="40093" y="153"/>
                    <a:pt x="40002" y="1"/>
                    <a:pt x="39850" y="1"/>
                  </a:cubicBezTo>
                  <a:close/>
                  <a:moveTo>
                    <a:pt x="41035" y="1"/>
                  </a:moveTo>
                  <a:cubicBezTo>
                    <a:pt x="40944" y="1"/>
                    <a:pt x="40883" y="61"/>
                    <a:pt x="40853" y="153"/>
                  </a:cubicBezTo>
                  <a:cubicBezTo>
                    <a:pt x="40822" y="274"/>
                    <a:pt x="40914" y="396"/>
                    <a:pt x="41035" y="396"/>
                  </a:cubicBezTo>
                  <a:lnTo>
                    <a:pt x="41430" y="396"/>
                  </a:lnTo>
                  <a:cubicBezTo>
                    <a:pt x="41522" y="396"/>
                    <a:pt x="41582" y="335"/>
                    <a:pt x="41613" y="274"/>
                  </a:cubicBezTo>
                  <a:cubicBezTo>
                    <a:pt x="41674" y="153"/>
                    <a:pt x="41582" y="1"/>
                    <a:pt x="41430" y="1"/>
                  </a:cubicBezTo>
                  <a:close/>
                  <a:moveTo>
                    <a:pt x="42616" y="1"/>
                  </a:moveTo>
                  <a:cubicBezTo>
                    <a:pt x="42525" y="1"/>
                    <a:pt x="42464" y="61"/>
                    <a:pt x="42433" y="153"/>
                  </a:cubicBezTo>
                  <a:cubicBezTo>
                    <a:pt x="42403" y="274"/>
                    <a:pt x="42494" y="396"/>
                    <a:pt x="42616" y="396"/>
                  </a:cubicBezTo>
                  <a:lnTo>
                    <a:pt x="43011" y="396"/>
                  </a:lnTo>
                  <a:cubicBezTo>
                    <a:pt x="43102" y="396"/>
                    <a:pt x="43163" y="335"/>
                    <a:pt x="43193" y="274"/>
                  </a:cubicBezTo>
                  <a:cubicBezTo>
                    <a:pt x="43224" y="153"/>
                    <a:pt x="43132" y="1"/>
                    <a:pt x="43011" y="1"/>
                  </a:cubicBezTo>
                  <a:close/>
                  <a:moveTo>
                    <a:pt x="44196" y="1"/>
                  </a:moveTo>
                  <a:cubicBezTo>
                    <a:pt x="44105" y="1"/>
                    <a:pt x="44014" y="61"/>
                    <a:pt x="44014" y="153"/>
                  </a:cubicBezTo>
                  <a:cubicBezTo>
                    <a:pt x="43953" y="274"/>
                    <a:pt x="44044" y="396"/>
                    <a:pt x="44196" y="396"/>
                  </a:cubicBezTo>
                  <a:lnTo>
                    <a:pt x="44591" y="396"/>
                  </a:lnTo>
                  <a:cubicBezTo>
                    <a:pt x="44683" y="396"/>
                    <a:pt x="44743" y="335"/>
                    <a:pt x="44774" y="274"/>
                  </a:cubicBezTo>
                  <a:cubicBezTo>
                    <a:pt x="44804" y="153"/>
                    <a:pt x="44713" y="1"/>
                    <a:pt x="44591" y="1"/>
                  </a:cubicBezTo>
                  <a:close/>
                  <a:moveTo>
                    <a:pt x="45777" y="1"/>
                  </a:moveTo>
                  <a:cubicBezTo>
                    <a:pt x="45686" y="1"/>
                    <a:pt x="45595" y="61"/>
                    <a:pt x="45564" y="153"/>
                  </a:cubicBezTo>
                  <a:cubicBezTo>
                    <a:pt x="45534" y="274"/>
                    <a:pt x="45625" y="396"/>
                    <a:pt x="45777" y="396"/>
                  </a:cubicBezTo>
                  <a:lnTo>
                    <a:pt x="46142" y="396"/>
                  </a:lnTo>
                  <a:cubicBezTo>
                    <a:pt x="46233" y="396"/>
                    <a:pt x="46324" y="335"/>
                    <a:pt x="46354" y="274"/>
                  </a:cubicBezTo>
                  <a:cubicBezTo>
                    <a:pt x="46385" y="153"/>
                    <a:pt x="46294" y="1"/>
                    <a:pt x="46142" y="1"/>
                  </a:cubicBezTo>
                  <a:close/>
                  <a:moveTo>
                    <a:pt x="47327" y="1"/>
                  </a:moveTo>
                  <a:cubicBezTo>
                    <a:pt x="47236" y="1"/>
                    <a:pt x="47175" y="61"/>
                    <a:pt x="47145" y="153"/>
                  </a:cubicBezTo>
                  <a:cubicBezTo>
                    <a:pt x="47114" y="274"/>
                    <a:pt x="47206" y="396"/>
                    <a:pt x="47327" y="396"/>
                  </a:cubicBezTo>
                  <a:lnTo>
                    <a:pt x="47722" y="396"/>
                  </a:lnTo>
                  <a:cubicBezTo>
                    <a:pt x="47813" y="396"/>
                    <a:pt x="47905" y="335"/>
                    <a:pt x="47905" y="274"/>
                  </a:cubicBezTo>
                  <a:cubicBezTo>
                    <a:pt x="47965" y="153"/>
                    <a:pt x="47874" y="1"/>
                    <a:pt x="47722" y="1"/>
                  </a:cubicBezTo>
                  <a:close/>
                  <a:moveTo>
                    <a:pt x="48908" y="1"/>
                  </a:moveTo>
                  <a:cubicBezTo>
                    <a:pt x="48816" y="1"/>
                    <a:pt x="48756" y="61"/>
                    <a:pt x="48725" y="153"/>
                  </a:cubicBezTo>
                  <a:cubicBezTo>
                    <a:pt x="48695" y="274"/>
                    <a:pt x="48786" y="396"/>
                    <a:pt x="48908" y="396"/>
                  </a:cubicBezTo>
                  <a:lnTo>
                    <a:pt x="49303" y="396"/>
                  </a:lnTo>
                  <a:cubicBezTo>
                    <a:pt x="49394" y="396"/>
                    <a:pt x="49455" y="335"/>
                    <a:pt x="49485" y="274"/>
                  </a:cubicBezTo>
                  <a:cubicBezTo>
                    <a:pt x="49516" y="153"/>
                    <a:pt x="49424" y="1"/>
                    <a:pt x="49303" y="1"/>
                  </a:cubicBezTo>
                  <a:close/>
                  <a:moveTo>
                    <a:pt x="50488" y="1"/>
                  </a:moveTo>
                  <a:cubicBezTo>
                    <a:pt x="50397" y="1"/>
                    <a:pt x="50306" y="61"/>
                    <a:pt x="50306" y="153"/>
                  </a:cubicBezTo>
                  <a:cubicBezTo>
                    <a:pt x="50245" y="274"/>
                    <a:pt x="50336" y="396"/>
                    <a:pt x="50488" y="396"/>
                  </a:cubicBezTo>
                  <a:lnTo>
                    <a:pt x="50883" y="396"/>
                  </a:lnTo>
                  <a:cubicBezTo>
                    <a:pt x="50975" y="396"/>
                    <a:pt x="51035" y="335"/>
                    <a:pt x="51066" y="274"/>
                  </a:cubicBezTo>
                  <a:cubicBezTo>
                    <a:pt x="51096" y="153"/>
                    <a:pt x="51005" y="1"/>
                    <a:pt x="50883" y="1"/>
                  </a:cubicBezTo>
                  <a:close/>
                  <a:moveTo>
                    <a:pt x="52069" y="1"/>
                  </a:moveTo>
                  <a:cubicBezTo>
                    <a:pt x="51978" y="1"/>
                    <a:pt x="51886" y="61"/>
                    <a:pt x="51856" y="153"/>
                  </a:cubicBezTo>
                  <a:cubicBezTo>
                    <a:pt x="51826" y="274"/>
                    <a:pt x="51917" y="396"/>
                    <a:pt x="52069" y="396"/>
                  </a:cubicBezTo>
                  <a:lnTo>
                    <a:pt x="52434" y="396"/>
                  </a:lnTo>
                  <a:cubicBezTo>
                    <a:pt x="52525" y="396"/>
                    <a:pt x="52616" y="335"/>
                    <a:pt x="52646" y="274"/>
                  </a:cubicBezTo>
                  <a:cubicBezTo>
                    <a:pt x="52677" y="153"/>
                    <a:pt x="52586" y="1"/>
                    <a:pt x="52434" y="1"/>
                  </a:cubicBezTo>
                  <a:close/>
                  <a:moveTo>
                    <a:pt x="53619" y="1"/>
                  </a:moveTo>
                  <a:cubicBezTo>
                    <a:pt x="53528" y="1"/>
                    <a:pt x="53467" y="61"/>
                    <a:pt x="53437" y="153"/>
                  </a:cubicBezTo>
                  <a:cubicBezTo>
                    <a:pt x="53406" y="274"/>
                    <a:pt x="53497" y="396"/>
                    <a:pt x="53619" y="396"/>
                  </a:cubicBezTo>
                  <a:lnTo>
                    <a:pt x="54014" y="396"/>
                  </a:lnTo>
                  <a:cubicBezTo>
                    <a:pt x="54105" y="396"/>
                    <a:pt x="54197" y="335"/>
                    <a:pt x="54197" y="274"/>
                  </a:cubicBezTo>
                  <a:cubicBezTo>
                    <a:pt x="54257" y="153"/>
                    <a:pt x="54166" y="1"/>
                    <a:pt x="54014" y="1"/>
                  </a:cubicBezTo>
                  <a:close/>
                  <a:moveTo>
                    <a:pt x="55200" y="1"/>
                  </a:moveTo>
                  <a:cubicBezTo>
                    <a:pt x="55108" y="1"/>
                    <a:pt x="55048" y="61"/>
                    <a:pt x="55017" y="153"/>
                  </a:cubicBezTo>
                  <a:cubicBezTo>
                    <a:pt x="54987" y="274"/>
                    <a:pt x="55078" y="396"/>
                    <a:pt x="55200" y="396"/>
                  </a:cubicBezTo>
                  <a:lnTo>
                    <a:pt x="55595" y="396"/>
                  </a:lnTo>
                  <a:cubicBezTo>
                    <a:pt x="55686" y="396"/>
                    <a:pt x="55747" y="335"/>
                    <a:pt x="55777" y="274"/>
                  </a:cubicBezTo>
                  <a:cubicBezTo>
                    <a:pt x="55808" y="153"/>
                    <a:pt x="55716" y="1"/>
                    <a:pt x="55595" y="1"/>
                  </a:cubicBezTo>
                  <a:close/>
                  <a:moveTo>
                    <a:pt x="56780" y="1"/>
                  </a:moveTo>
                  <a:cubicBezTo>
                    <a:pt x="56689" y="1"/>
                    <a:pt x="56628" y="61"/>
                    <a:pt x="56598" y="153"/>
                  </a:cubicBezTo>
                  <a:cubicBezTo>
                    <a:pt x="56537" y="274"/>
                    <a:pt x="56628" y="396"/>
                    <a:pt x="56780" y="396"/>
                  </a:cubicBezTo>
                  <a:lnTo>
                    <a:pt x="57175" y="396"/>
                  </a:lnTo>
                  <a:cubicBezTo>
                    <a:pt x="57267" y="396"/>
                    <a:pt x="57327" y="335"/>
                    <a:pt x="57358" y="274"/>
                  </a:cubicBezTo>
                  <a:cubicBezTo>
                    <a:pt x="57388" y="153"/>
                    <a:pt x="57297" y="1"/>
                    <a:pt x="57175" y="1"/>
                  </a:cubicBezTo>
                  <a:close/>
                  <a:moveTo>
                    <a:pt x="58361" y="1"/>
                  </a:moveTo>
                  <a:cubicBezTo>
                    <a:pt x="58270" y="1"/>
                    <a:pt x="58178" y="61"/>
                    <a:pt x="58148" y="153"/>
                  </a:cubicBezTo>
                  <a:cubicBezTo>
                    <a:pt x="58118" y="274"/>
                    <a:pt x="58209" y="396"/>
                    <a:pt x="58361" y="396"/>
                  </a:cubicBezTo>
                  <a:lnTo>
                    <a:pt x="58756" y="396"/>
                  </a:lnTo>
                  <a:cubicBezTo>
                    <a:pt x="58817" y="396"/>
                    <a:pt x="58908" y="335"/>
                    <a:pt x="58938" y="274"/>
                  </a:cubicBezTo>
                  <a:cubicBezTo>
                    <a:pt x="58969" y="153"/>
                    <a:pt x="58877" y="1"/>
                    <a:pt x="58756" y="1"/>
                  </a:cubicBezTo>
                  <a:close/>
                  <a:moveTo>
                    <a:pt x="59911" y="1"/>
                  </a:moveTo>
                  <a:cubicBezTo>
                    <a:pt x="59850" y="1"/>
                    <a:pt x="59759" y="61"/>
                    <a:pt x="59729" y="153"/>
                  </a:cubicBezTo>
                  <a:cubicBezTo>
                    <a:pt x="59698" y="274"/>
                    <a:pt x="59789" y="396"/>
                    <a:pt x="59911" y="396"/>
                  </a:cubicBezTo>
                  <a:lnTo>
                    <a:pt x="60306" y="396"/>
                  </a:lnTo>
                  <a:cubicBezTo>
                    <a:pt x="60397" y="396"/>
                    <a:pt x="60488" y="335"/>
                    <a:pt x="60488" y="274"/>
                  </a:cubicBezTo>
                  <a:cubicBezTo>
                    <a:pt x="60549" y="153"/>
                    <a:pt x="60458" y="1"/>
                    <a:pt x="60306" y="1"/>
                  </a:cubicBezTo>
                  <a:close/>
                  <a:moveTo>
                    <a:pt x="61492" y="1"/>
                  </a:moveTo>
                  <a:cubicBezTo>
                    <a:pt x="61400" y="1"/>
                    <a:pt x="61340" y="61"/>
                    <a:pt x="61309" y="153"/>
                  </a:cubicBezTo>
                  <a:cubicBezTo>
                    <a:pt x="61279" y="274"/>
                    <a:pt x="61370" y="396"/>
                    <a:pt x="61492" y="396"/>
                  </a:cubicBezTo>
                  <a:lnTo>
                    <a:pt x="61887" y="396"/>
                  </a:lnTo>
                  <a:cubicBezTo>
                    <a:pt x="61978" y="396"/>
                    <a:pt x="62039" y="335"/>
                    <a:pt x="62069" y="274"/>
                  </a:cubicBezTo>
                  <a:cubicBezTo>
                    <a:pt x="62130" y="153"/>
                    <a:pt x="62008" y="1"/>
                    <a:pt x="61887" y="1"/>
                  </a:cubicBezTo>
                  <a:close/>
                  <a:moveTo>
                    <a:pt x="63072" y="1"/>
                  </a:moveTo>
                  <a:cubicBezTo>
                    <a:pt x="62981" y="1"/>
                    <a:pt x="62920" y="61"/>
                    <a:pt x="62890" y="153"/>
                  </a:cubicBezTo>
                  <a:cubicBezTo>
                    <a:pt x="62829" y="274"/>
                    <a:pt x="62950" y="396"/>
                    <a:pt x="63072" y="396"/>
                  </a:cubicBezTo>
                  <a:lnTo>
                    <a:pt x="63467" y="396"/>
                  </a:lnTo>
                  <a:cubicBezTo>
                    <a:pt x="63558" y="396"/>
                    <a:pt x="63619" y="335"/>
                    <a:pt x="63650" y="274"/>
                  </a:cubicBezTo>
                  <a:cubicBezTo>
                    <a:pt x="63680" y="153"/>
                    <a:pt x="63589" y="1"/>
                    <a:pt x="63467" y="1"/>
                  </a:cubicBezTo>
                  <a:close/>
                  <a:moveTo>
                    <a:pt x="64653" y="1"/>
                  </a:moveTo>
                  <a:cubicBezTo>
                    <a:pt x="64561" y="1"/>
                    <a:pt x="64470" y="61"/>
                    <a:pt x="64440" y="153"/>
                  </a:cubicBezTo>
                  <a:cubicBezTo>
                    <a:pt x="64409" y="274"/>
                    <a:pt x="64501" y="396"/>
                    <a:pt x="64653" y="396"/>
                  </a:cubicBezTo>
                  <a:lnTo>
                    <a:pt x="65048" y="396"/>
                  </a:lnTo>
                  <a:cubicBezTo>
                    <a:pt x="65109" y="396"/>
                    <a:pt x="65200" y="335"/>
                    <a:pt x="65230" y="274"/>
                  </a:cubicBezTo>
                  <a:cubicBezTo>
                    <a:pt x="65261" y="153"/>
                    <a:pt x="65169" y="1"/>
                    <a:pt x="65048" y="1"/>
                  </a:cubicBezTo>
                  <a:close/>
                  <a:moveTo>
                    <a:pt x="66203" y="1"/>
                  </a:moveTo>
                  <a:cubicBezTo>
                    <a:pt x="66142" y="1"/>
                    <a:pt x="66051" y="61"/>
                    <a:pt x="66020" y="153"/>
                  </a:cubicBezTo>
                  <a:cubicBezTo>
                    <a:pt x="65990" y="274"/>
                    <a:pt x="66081" y="396"/>
                    <a:pt x="66203" y="396"/>
                  </a:cubicBezTo>
                  <a:lnTo>
                    <a:pt x="66598" y="396"/>
                  </a:lnTo>
                  <a:cubicBezTo>
                    <a:pt x="66689" y="396"/>
                    <a:pt x="66780" y="335"/>
                    <a:pt x="66780" y="274"/>
                  </a:cubicBezTo>
                  <a:cubicBezTo>
                    <a:pt x="66841" y="153"/>
                    <a:pt x="66750" y="1"/>
                    <a:pt x="66598" y="1"/>
                  </a:cubicBezTo>
                  <a:close/>
                  <a:moveTo>
                    <a:pt x="67783" y="1"/>
                  </a:moveTo>
                  <a:cubicBezTo>
                    <a:pt x="67692" y="1"/>
                    <a:pt x="67631" y="61"/>
                    <a:pt x="67601" y="153"/>
                  </a:cubicBezTo>
                  <a:cubicBezTo>
                    <a:pt x="67571" y="274"/>
                    <a:pt x="67662" y="396"/>
                    <a:pt x="67783" y="396"/>
                  </a:cubicBezTo>
                  <a:lnTo>
                    <a:pt x="68179" y="396"/>
                  </a:lnTo>
                  <a:cubicBezTo>
                    <a:pt x="68270" y="396"/>
                    <a:pt x="68331" y="335"/>
                    <a:pt x="68361" y="274"/>
                  </a:cubicBezTo>
                  <a:cubicBezTo>
                    <a:pt x="68422" y="153"/>
                    <a:pt x="68300" y="1"/>
                    <a:pt x="68179" y="1"/>
                  </a:cubicBezTo>
                  <a:close/>
                  <a:moveTo>
                    <a:pt x="69364" y="1"/>
                  </a:moveTo>
                  <a:cubicBezTo>
                    <a:pt x="69273" y="1"/>
                    <a:pt x="69212" y="61"/>
                    <a:pt x="69182" y="153"/>
                  </a:cubicBezTo>
                  <a:cubicBezTo>
                    <a:pt x="69121" y="274"/>
                    <a:pt x="69242" y="396"/>
                    <a:pt x="69364" y="396"/>
                  </a:cubicBezTo>
                  <a:lnTo>
                    <a:pt x="69759" y="396"/>
                  </a:lnTo>
                  <a:cubicBezTo>
                    <a:pt x="69850" y="396"/>
                    <a:pt x="69911" y="335"/>
                    <a:pt x="69942" y="274"/>
                  </a:cubicBezTo>
                  <a:cubicBezTo>
                    <a:pt x="69972" y="153"/>
                    <a:pt x="69881" y="1"/>
                    <a:pt x="69759" y="1"/>
                  </a:cubicBezTo>
                  <a:close/>
                  <a:moveTo>
                    <a:pt x="70945" y="1"/>
                  </a:moveTo>
                  <a:cubicBezTo>
                    <a:pt x="70853" y="1"/>
                    <a:pt x="70762" y="61"/>
                    <a:pt x="70762" y="153"/>
                  </a:cubicBezTo>
                  <a:cubicBezTo>
                    <a:pt x="70701" y="274"/>
                    <a:pt x="70793" y="396"/>
                    <a:pt x="70945" y="396"/>
                  </a:cubicBezTo>
                  <a:lnTo>
                    <a:pt x="71340" y="396"/>
                  </a:lnTo>
                  <a:cubicBezTo>
                    <a:pt x="71401" y="396"/>
                    <a:pt x="71492" y="335"/>
                    <a:pt x="71522" y="274"/>
                  </a:cubicBezTo>
                  <a:cubicBezTo>
                    <a:pt x="71552" y="153"/>
                    <a:pt x="71461" y="1"/>
                    <a:pt x="71340" y="1"/>
                  </a:cubicBezTo>
                  <a:close/>
                  <a:moveTo>
                    <a:pt x="72495" y="1"/>
                  </a:moveTo>
                  <a:cubicBezTo>
                    <a:pt x="72434" y="1"/>
                    <a:pt x="72343" y="61"/>
                    <a:pt x="72312" y="153"/>
                  </a:cubicBezTo>
                  <a:cubicBezTo>
                    <a:pt x="72282" y="274"/>
                    <a:pt x="72373" y="396"/>
                    <a:pt x="72495" y="396"/>
                  </a:cubicBezTo>
                  <a:lnTo>
                    <a:pt x="72890" y="396"/>
                  </a:lnTo>
                  <a:cubicBezTo>
                    <a:pt x="72981" y="396"/>
                    <a:pt x="73072" y="335"/>
                    <a:pt x="73103" y="274"/>
                  </a:cubicBezTo>
                  <a:cubicBezTo>
                    <a:pt x="73133" y="153"/>
                    <a:pt x="73042" y="1"/>
                    <a:pt x="72890" y="1"/>
                  </a:cubicBezTo>
                  <a:close/>
                  <a:moveTo>
                    <a:pt x="74075" y="1"/>
                  </a:moveTo>
                  <a:cubicBezTo>
                    <a:pt x="73984" y="1"/>
                    <a:pt x="73923" y="61"/>
                    <a:pt x="73893" y="153"/>
                  </a:cubicBezTo>
                  <a:cubicBezTo>
                    <a:pt x="73863" y="274"/>
                    <a:pt x="73954" y="396"/>
                    <a:pt x="74075" y="396"/>
                  </a:cubicBezTo>
                  <a:lnTo>
                    <a:pt x="74470" y="396"/>
                  </a:lnTo>
                  <a:cubicBezTo>
                    <a:pt x="74562" y="396"/>
                    <a:pt x="74622" y="335"/>
                    <a:pt x="74653" y="274"/>
                  </a:cubicBezTo>
                  <a:cubicBezTo>
                    <a:pt x="74714" y="153"/>
                    <a:pt x="74622" y="1"/>
                    <a:pt x="74470" y="1"/>
                  </a:cubicBezTo>
                  <a:close/>
                  <a:moveTo>
                    <a:pt x="75656" y="1"/>
                  </a:moveTo>
                  <a:cubicBezTo>
                    <a:pt x="75565" y="1"/>
                    <a:pt x="75504" y="61"/>
                    <a:pt x="75474" y="153"/>
                  </a:cubicBezTo>
                  <a:cubicBezTo>
                    <a:pt x="75413" y="274"/>
                    <a:pt x="75534" y="396"/>
                    <a:pt x="75656" y="396"/>
                  </a:cubicBezTo>
                  <a:lnTo>
                    <a:pt x="76051" y="396"/>
                  </a:lnTo>
                  <a:cubicBezTo>
                    <a:pt x="76142" y="396"/>
                    <a:pt x="76203" y="335"/>
                    <a:pt x="76233" y="274"/>
                  </a:cubicBezTo>
                  <a:cubicBezTo>
                    <a:pt x="76264" y="153"/>
                    <a:pt x="76173" y="1"/>
                    <a:pt x="76051" y="1"/>
                  </a:cubicBezTo>
                  <a:close/>
                  <a:moveTo>
                    <a:pt x="77236" y="1"/>
                  </a:moveTo>
                  <a:cubicBezTo>
                    <a:pt x="77145" y="1"/>
                    <a:pt x="77054" y="61"/>
                    <a:pt x="77054" y="153"/>
                  </a:cubicBezTo>
                  <a:cubicBezTo>
                    <a:pt x="76993" y="274"/>
                    <a:pt x="77084" y="396"/>
                    <a:pt x="77236" y="396"/>
                  </a:cubicBezTo>
                  <a:lnTo>
                    <a:pt x="77632" y="396"/>
                  </a:lnTo>
                  <a:cubicBezTo>
                    <a:pt x="77692" y="396"/>
                    <a:pt x="77784" y="335"/>
                    <a:pt x="77814" y="274"/>
                  </a:cubicBezTo>
                  <a:cubicBezTo>
                    <a:pt x="77844" y="153"/>
                    <a:pt x="77753" y="1"/>
                    <a:pt x="77632" y="1"/>
                  </a:cubicBezTo>
                  <a:close/>
                  <a:moveTo>
                    <a:pt x="78787" y="1"/>
                  </a:moveTo>
                  <a:cubicBezTo>
                    <a:pt x="78726" y="1"/>
                    <a:pt x="78635" y="61"/>
                    <a:pt x="78604" y="153"/>
                  </a:cubicBezTo>
                  <a:cubicBezTo>
                    <a:pt x="78574" y="274"/>
                    <a:pt x="78665" y="396"/>
                    <a:pt x="78787" y="396"/>
                  </a:cubicBezTo>
                  <a:lnTo>
                    <a:pt x="79182" y="396"/>
                  </a:lnTo>
                  <a:cubicBezTo>
                    <a:pt x="79273" y="396"/>
                    <a:pt x="79364" y="335"/>
                    <a:pt x="79395" y="274"/>
                  </a:cubicBezTo>
                  <a:cubicBezTo>
                    <a:pt x="79425" y="153"/>
                    <a:pt x="79334" y="1"/>
                    <a:pt x="79182" y="1"/>
                  </a:cubicBezTo>
                  <a:close/>
                  <a:moveTo>
                    <a:pt x="80367" y="1"/>
                  </a:moveTo>
                  <a:cubicBezTo>
                    <a:pt x="80276" y="1"/>
                    <a:pt x="80215" y="61"/>
                    <a:pt x="80185" y="153"/>
                  </a:cubicBezTo>
                  <a:cubicBezTo>
                    <a:pt x="80154" y="274"/>
                    <a:pt x="80246" y="396"/>
                    <a:pt x="80367" y="396"/>
                  </a:cubicBezTo>
                  <a:lnTo>
                    <a:pt x="80762" y="396"/>
                  </a:lnTo>
                  <a:cubicBezTo>
                    <a:pt x="80854" y="396"/>
                    <a:pt x="80914" y="335"/>
                    <a:pt x="80945" y="274"/>
                  </a:cubicBezTo>
                  <a:cubicBezTo>
                    <a:pt x="81006" y="153"/>
                    <a:pt x="80914" y="1"/>
                    <a:pt x="80762" y="1"/>
                  </a:cubicBezTo>
                  <a:close/>
                  <a:moveTo>
                    <a:pt x="81948" y="1"/>
                  </a:moveTo>
                  <a:cubicBezTo>
                    <a:pt x="81857" y="1"/>
                    <a:pt x="81796" y="61"/>
                    <a:pt x="81765" y="153"/>
                  </a:cubicBezTo>
                  <a:cubicBezTo>
                    <a:pt x="81735" y="274"/>
                    <a:pt x="81826" y="396"/>
                    <a:pt x="81948" y="396"/>
                  </a:cubicBezTo>
                  <a:lnTo>
                    <a:pt x="82343" y="396"/>
                  </a:lnTo>
                  <a:cubicBezTo>
                    <a:pt x="82434" y="396"/>
                    <a:pt x="82495" y="335"/>
                    <a:pt x="82525" y="274"/>
                  </a:cubicBezTo>
                  <a:cubicBezTo>
                    <a:pt x="82556" y="153"/>
                    <a:pt x="82465" y="1"/>
                    <a:pt x="82343" y="1"/>
                  </a:cubicBezTo>
                  <a:close/>
                  <a:moveTo>
                    <a:pt x="83528" y="1"/>
                  </a:moveTo>
                  <a:cubicBezTo>
                    <a:pt x="83437" y="1"/>
                    <a:pt x="83346" y="61"/>
                    <a:pt x="83346" y="153"/>
                  </a:cubicBezTo>
                  <a:cubicBezTo>
                    <a:pt x="83285" y="274"/>
                    <a:pt x="83376" y="396"/>
                    <a:pt x="83528" y="396"/>
                  </a:cubicBezTo>
                  <a:lnTo>
                    <a:pt x="83924" y="396"/>
                  </a:lnTo>
                  <a:cubicBezTo>
                    <a:pt x="84015" y="396"/>
                    <a:pt x="84076" y="335"/>
                    <a:pt x="84106" y="274"/>
                  </a:cubicBezTo>
                  <a:cubicBezTo>
                    <a:pt x="84136" y="153"/>
                    <a:pt x="84045" y="1"/>
                    <a:pt x="83924" y="1"/>
                  </a:cubicBezTo>
                  <a:close/>
                  <a:moveTo>
                    <a:pt x="85109" y="1"/>
                  </a:moveTo>
                  <a:cubicBezTo>
                    <a:pt x="85018" y="1"/>
                    <a:pt x="84927" y="61"/>
                    <a:pt x="84896" y="153"/>
                  </a:cubicBezTo>
                  <a:cubicBezTo>
                    <a:pt x="84866" y="274"/>
                    <a:pt x="84957" y="396"/>
                    <a:pt x="85109" y="396"/>
                  </a:cubicBezTo>
                  <a:lnTo>
                    <a:pt x="85474" y="396"/>
                  </a:lnTo>
                  <a:cubicBezTo>
                    <a:pt x="85565" y="396"/>
                    <a:pt x="85656" y="335"/>
                    <a:pt x="85686" y="274"/>
                  </a:cubicBezTo>
                  <a:cubicBezTo>
                    <a:pt x="85717" y="153"/>
                    <a:pt x="85626" y="1"/>
                    <a:pt x="85474" y="1"/>
                  </a:cubicBezTo>
                  <a:close/>
                  <a:moveTo>
                    <a:pt x="86659" y="1"/>
                  </a:moveTo>
                  <a:cubicBezTo>
                    <a:pt x="86568" y="1"/>
                    <a:pt x="86507" y="61"/>
                    <a:pt x="86477" y="153"/>
                  </a:cubicBezTo>
                  <a:cubicBezTo>
                    <a:pt x="86446" y="274"/>
                    <a:pt x="86538" y="396"/>
                    <a:pt x="86659" y="396"/>
                  </a:cubicBezTo>
                  <a:lnTo>
                    <a:pt x="87054" y="396"/>
                  </a:lnTo>
                  <a:cubicBezTo>
                    <a:pt x="87145" y="396"/>
                    <a:pt x="87237" y="335"/>
                    <a:pt x="87237" y="274"/>
                  </a:cubicBezTo>
                  <a:cubicBezTo>
                    <a:pt x="87297" y="153"/>
                    <a:pt x="87206" y="1"/>
                    <a:pt x="87054" y="1"/>
                  </a:cubicBezTo>
                  <a:close/>
                  <a:moveTo>
                    <a:pt x="88240" y="1"/>
                  </a:moveTo>
                  <a:cubicBezTo>
                    <a:pt x="88149" y="1"/>
                    <a:pt x="88088" y="61"/>
                    <a:pt x="88057" y="153"/>
                  </a:cubicBezTo>
                  <a:cubicBezTo>
                    <a:pt x="88027" y="274"/>
                    <a:pt x="88118" y="396"/>
                    <a:pt x="88240" y="396"/>
                  </a:cubicBezTo>
                  <a:lnTo>
                    <a:pt x="88635" y="396"/>
                  </a:lnTo>
                  <a:cubicBezTo>
                    <a:pt x="88726" y="396"/>
                    <a:pt x="88787" y="335"/>
                    <a:pt x="88817" y="274"/>
                  </a:cubicBezTo>
                  <a:cubicBezTo>
                    <a:pt x="88848" y="153"/>
                    <a:pt x="88756" y="1"/>
                    <a:pt x="88635" y="1"/>
                  </a:cubicBezTo>
                  <a:close/>
                  <a:moveTo>
                    <a:pt x="89820" y="1"/>
                  </a:moveTo>
                  <a:cubicBezTo>
                    <a:pt x="89729" y="1"/>
                    <a:pt x="89638" y="61"/>
                    <a:pt x="89638" y="153"/>
                  </a:cubicBezTo>
                  <a:cubicBezTo>
                    <a:pt x="89577" y="274"/>
                    <a:pt x="89668" y="396"/>
                    <a:pt x="89820" y="396"/>
                  </a:cubicBezTo>
                  <a:lnTo>
                    <a:pt x="90215" y="396"/>
                  </a:lnTo>
                  <a:cubicBezTo>
                    <a:pt x="90307" y="396"/>
                    <a:pt x="90367" y="335"/>
                    <a:pt x="90398" y="274"/>
                  </a:cubicBezTo>
                  <a:cubicBezTo>
                    <a:pt x="90428" y="153"/>
                    <a:pt x="90337" y="1"/>
                    <a:pt x="90215" y="1"/>
                  </a:cubicBezTo>
                  <a:close/>
                  <a:moveTo>
                    <a:pt x="91401" y="1"/>
                  </a:moveTo>
                  <a:cubicBezTo>
                    <a:pt x="91310" y="1"/>
                    <a:pt x="91219" y="61"/>
                    <a:pt x="91188" y="153"/>
                  </a:cubicBezTo>
                  <a:cubicBezTo>
                    <a:pt x="91158" y="274"/>
                    <a:pt x="91249" y="396"/>
                    <a:pt x="91401" y="396"/>
                  </a:cubicBezTo>
                  <a:lnTo>
                    <a:pt x="91766" y="396"/>
                  </a:lnTo>
                  <a:cubicBezTo>
                    <a:pt x="91857" y="396"/>
                    <a:pt x="91948" y="335"/>
                    <a:pt x="91978" y="274"/>
                  </a:cubicBezTo>
                  <a:cubicBezTo>
                    <a:pt x="92009" y="153"/>
                    <a:pt x="91918" y="1"/>
                    <a:pt x="91766" y="1"/>
                  </a:cubicBezTo>
                  <a:close/>
                  <a:moveTo>
                    <a:pt x="92951" y="1"/>
                  </a:moveTo>
                  <a:cubicBezTo>
                    <a:pt x="92860" y="1"/>
                    <a:pt x="92799" y="61"/>
                    <a:pt x="92769" y="153"/>
                  </a:cubicBezTo>
                  <a:cubicBezTo>
                    <a:pt x="92738" y="274"/>
                    <a:pt x="92829" y="396"/>
                    <a:pt x="92951" y="396"/>
                  </a:cubicBezTo>
                  <a:lnTo>
                    <a:pt x="93346" y="396"/>
                  </a:lnTo>
                  <a:cubicBezTo>
                    <a:pt x="93437" y="396"/>
                    <a:pt x="93529" y="335"/>
                    <a:pt x="93529" y="274"/>
                  </a:cubicBezTo>
                  <a:cubicBezTo>
                    <a:pt x="93589" y="153"/>
                    <a:pt x="93498" y="1"/>
                    <a:pt x="93346" y="1"/>
                  </a:cubicBezTo>
                  <a:close/>
                  <a:moveTo>
                    <a:pt x="94532" y="1"/>
                  </a:moveTo>
                  <a:cubicBezTo>
                    <a:pt x="94440" y="1"/>
                    <a:pt x="94380" y="61"/>
                    <a:pt x="94349" y="153"/>
                  </a:cubicBezTo>
                  <a:cubicBezTo>
                    <a:pt x="94319" y="274"/>
                    <a:pt x="94410" y="396"/>
                    <a:pt x="94532" y="396"/>
                  </a:cubicBezTo>
                  <a:lnTo>
                    <a:pt x="94927" y="396"/>
                  </a:lnTo>
                  <a:cubicBezTo>
                    <a:pt x="95018" y="396"/>
                    <a:pt x="95079" y="335"/>
                    <a:pt x="95109" y="274"/>
                  </a:cubicBezTo>
                  <a:cubicBezTo>
                    <a:pt x="95170" y="153"/>
                    <a:pt x="95048" y="1"/>
                    <a:pt x="94927" y="1"/>
                  </a:cubicBezTo>
                  <a:close/>
                  <a:moveTo>
                    <a:pt x="96112" y="1"/>
                  </a:moveTo>
                  <a:cubicBezTo>
                    <a:pt x="96021" y="1"/>
                    <a:pt x="95960" y="61"/>
                    <a:pt x="95930" y="153"/>
                  </a:cubicBezTo>
                  <a:cubicBezTo>
                    <a:pt x="95869" y="274"/>
                    <a:pt x="95960" y="396"/>
                    <a:pt x="96112" y="396"/>
                  </a:cubicBezTo>
                  <a:lnTo>
                    <a:pt x="96507" y="396"/>
                  </a:lnTo>
                  <a:cubicBezTo>
                    <a:pt x="96599" y="396"/>
                    <a:pt x="96659" y="335"/>
                    <a:pt x="96690" y="274"/>
                  </a:cubicBezTo>
                  <a:cubicBezTo>
                    <a:pt x="96720" y="153"/>
                    <a:pt x="96629" y="1"/>
                    <a:pt x="96507" y="1"/>
                  </a:cubicBezTo>
                  <a:close/>
                  <a:moveTo>
                    <a:pt x="97693" y="1"/>
                  </a:moveTo>
                  <a:cubicBezTo>
                    <a:pt x="97602" y="1"/>
                    <a:pt x="97510" y="61"/>
                    <a:pt x="97480" y="153"/>
                  </a:cubicBezTo>
                  <a:cubicBezTo>
                    <a:pt x="97450" y="274"/>
                    <a:pt x="97541" y="396"/>
                    <a:pt x="97693" y="396"/>
                  </a:cubicBezTo>
                  <a:lnTo>
                    <a:pt x="98088" y="396"/>
                  </a:lnTo>
                  <a:cubicBezTo>
                    <a:pt x="98149" y="396"/>
                    <a:pt x="98240" y="335"/>
                    <a:pt x="98270" y="274"/>
                  </a:cubicBezTo>
                  <a:cubicBezTo>
                    <a:pt x="98301" y="153"/>
                    <a:pt x="98210" y="1"/>
                    <a:pt x="98088" y="1"/>
                  </a:cubicBezTo>
                  <a:close/>
                  <a:moveTo>
                    <a:pt x="99243" y="1"/>
                  </a:moveTo>
                  <a:cubicBezTo>
                    <a:pt x="99182" y="1"/>
                    <a:pt x="99091" y="61"/>
                    <a:pt x="99061" y="153"/>
                  </a:cubicBezTo>
                  <a:cubicBezTo>
                    <a:pt x="99030" y="274"/>
                    <a:pt x="99121" y="396"/>
                    <a:pt x="99243" y="396"/>
                  </a:cubicBezTo>
                  <a:lnTo>
                    <a:pt x="99638" y="396"/>
                  </a:lnTo>
                  <a:cubicBezTo>
                    <a:pt x="99729" y="396"/>
                    <a:pt x="99820" y="335"/>
                    <a:pt x="99820" y="274"/>
                  </a:cubicBezTo>
                  <a:cubicBezTo>
                    <a:pt x="99881" y="153"/>
                    <a:pt x="99790" y="1"/>
                    <a:pt x="99638" y="1"/>
                  </a:cubicBezTo>
                  <a:close/>
                  <a:moveTo>
                    <a:pt x="100824" y="1"/>
                  </a:moveTo>
                  <a:cubicBezTo>
                    <a:pt x="100732" y="1"/>
                    <a:pt x="100672" y="61"/>
                    <a:pt x="100641" y="153"/>
                  </a:cubicBezTo>
                  <a:cubicBezTo>
                    <a:pt x="100611" y="274"/>
                    <a:pt x="100702" y="396"/>
                    <a:pt x="100824" y="396"/>
                  </a:cubicBezTo>
                  <a:lnTo>
                    <a:pt x="101219" y="396"/>
                  </a:lnTo>
                  <a:cubicBezTo>
                    <a:pt x="101310" y="396"/>
                    <a:pt x="101371" y="335"/>
                    <a:pt x="101401" y="274"/>
                  </a:cubicBezTo>
                  <a:cubicBezTo>
                    <a:pt x="101462" y="153"/>
                    <a:pt x="101340" y="1"/>
                    <a:pt x="101219" y="1"/>
                  </a:cubicBezTo>
                  <a:close/>
                  <a:moveTo>
                    <a:pt x="102404" y="1"/>
                  </a:moveTo>
                  <a:cubicBezTo>
                    <a:pt x="102313" y="1"/>
                    <a:pt x="102252" y="61"/>
                    <a:pt x="102222" y="153"/>
                  </a:cubicBezTo>
                  <a:cubicBezTo>
                    <a:pt x="102161" y="274"/>
                    <a:pt x="102283" y="396"/>
                    <a:pt x="102404" y="396"/>
                  </a:cubicBezTo>
                  <a:lnTo>
                    <a:pt x="102799" y="396"/>
                  </a:lnTo>
                  <a:cubicBezTo>
                    <a:pt x="102890" y="396"/>
                    <a:pt x="102951" y="335"/>
                    <a:pt x="102982" y="274"/>
                  </a:cubicBezTo>
                  <a:cubicBezTo>
                    <a:pt x="103012" y="153"/>
                    <a:pt x="102921" y="1"/>
                    <a:pt x="102799" y="1"/>
                  </a:cubicBezTo>
                  <a:close/>
                  <a:moveTo>
                    <a:pt x="103985" y="1"/>
                  </a:moveTo>
                  <a:cubicBezTo>
                    <a:pt x="103894" y="1"/>
                    <a:pt x="103802" y="61"/>
                    <a:pt x="103772" y="153"/>
                  </a:cubicBezTo>
                  <a:cubicBezTo>
                    <a:pt x="103742" y="274"/>
                    <a:pt x="103833" y="396"/>
                    <a:pt x="103985" y="396"/>
                  </a:cubicBezTo>
                  <a:lnTo>
                    <a:pt x="104380" y="396"/>
                  </a:lnTo>
                  <a:cubicBezTo>
                    <a:pt x="104441" y="396"/>
                    <a:pt x="104532" y="335"/>
                    <a:pt x="104562" y="274"/>
                  </a:cubicBezTo>
                  <a:cubicBezTo>
                    <a:pt x="104593" y="153"/>
                    <a:pt x="104501" y="1"/>
                    <a:pt x="104380" y="1"/>
                  </a:cubicBezTo>
                  <a:close/>
                  <a:moveTo>
                    <a:pt x="105535" y="1"/>
                  </a:moveTo>
                  <a:cubicBezTo>
                    <a:pt x="105474" y="1"/>
                    <a:pt x="105383" y="61"/>
                    <a:pt x="105353" y="153"/>
                  </a:cubicBezTo>
                  <a:cubicBezTo>
                    <a:pt x="105322" y="274"/>
                    <a:pt x="105413" y="396"/>
                    <a:pt x="105535" y="396"/>
                  </a:cubicBezTo>
                  <a:lnTo>
                    <a:pt x="105930" y="396"/>
                  </a:lnTo>
                  <a:cubicBezTo>
                    <a:pt x="106021" y="396"/>
                    <a:pt x="106112" y="335"/>
                    <a:pt x="106143" y="274"/>
                  </a:cubicBezTo>
                  <a:cubicBezTo>
                    <a:pt x="106173" y="153"/>
                    <a:pt x="106082" y="1"/>
                    <a:pt x="105930" y="1"/>
                  </a:cubicBezTo>
                  <a:close/>
                  <a:moveTo>
                    <a:pt x="107115" y="1"/>
                  </a:moveTo>
                  <a:cubicBezTo>
                    <a:pt x="107024" y="1"/>
                    <a:pt x="106963" y="61"/>
                    <a:pt x="106933" y="153"/>
                  </a:cubicBezTo>
                  <a:cubicBezTo>
                    <a:pt x="106903" y="274"/>
                    <a:pt x="106994" y="396"/>
                    <a:pt x="107115" y="396"/>
                  </a:cubicBezTo>
                  <a:lnTo>
                    <a:pt x="107511" y="396"/>
                  </a:lnTo>
                  <a:cubicBezTo>
                    <a:pt x="107602" y="396"/>
                    <a:pt x="107663" y="335"/>
                    <a:pt x="107693" y="274"/>
                  </a:cubicBezTo>
                  <a:cubicBezTo>
                    <a:pt x="107754" y="153"/>
                    <a:pt x="107632" y="1"/>
                    <a:pt x="107511" y="1"/>
                  </a:cubicBezTo>
                  <a:close/>
                  <a:moveTo>
                    <a:pt x="108696" y="1"/>
                  </a:moveTo>
                  <a:cubicBezTo>
                    <a:pt x="108605" y="1"/>
                    <a:pt x="108544" y="61"/>
                    <a:pt x="108514" y="153"/>
                  </a:cubicBezTo>
                  <a:cubicBezTo>
                    <a:pt x="108453" y="274"/>
                    <a:pt x="108574" y="396"/>
                    <a:pt x="108696" y="396"/>
                  </a:cubicBezTo>
                  <a:lnTo>
                    <a:pt x="109091" y="396"/>
                  </a:lnTo>
                  <a:cubicBezTo>
                    <a:pt x="109182" y="396"/>
                    <a:pt x="109243" y="335"/>
                    <a:pt x="109274" y="274"/>
                  </a:cubicBezTo>
                  <a:cubicBezTo>
                    <a:pt x="109304" y="153"/>
                    <a:pt x="109213" y="1"/>
                    <a:pt x="109091" y="1"/>
                  </a:cubicBezTo>
                  <a:close/>
                  <a:moveTo>
                    <a:pt x="110277" y="1"/>
                  </a:moveTo>
                  <a:cubicBezTo>
                    <a:pt x="110185" y="1"/>
                    <a:pt x="110094" y="61"/>
                    <a:pt x="110094" y="153"/>
                  </a:cubicBezTo>
                  <a:cubicBezTo>
                    <a:pt x="110033" y="274"/>
                    <a:pt x="110125" y="396"/>
                    <a:pt x="110277" y="396"/>
                  </a:cubicBezTo>
                  <a:lnTo>
                    <a:pt x="110672" y="396"/>
                  </a:lnTo>
                  <a:cubicBezTo>
                    <a:pt x="110733" y="396"/>
                    <a:pt x="110824" y="335"/>
                    <a:pt x="110854" y="274"/>
                  </a:cubicBezTo>
                  <a:cubicBezTo>
                    <a:pt x="110885" y="153"/>
                    <a:pt x="110793" y="1"/>
                    <a:pt x="110672" y="1"/>
                  </a:cubicBezTo>
                  <a:close/>
                  <a:moveTo>
                    <a:pt x="111827" y="1"/>
                  </a:moveTo>
                  <a:cubicBezTo>
                    <a:pt x="111766" y="1"/>
                    <a:pt x="111675" y="61"/>
                    <a:pt x="111644" y="153"/>
                  </a:cubicBezTo>
                  <a:cubicBezTo>
                    <a:pt x="111614" y="274"/>
                    <a:pt x="111705" y="396"/>
                    <a:pt x="111827" y="396"/>
                  </a:cubicBezTo>
                  <a:lnTo>
                    <a:pt x="112222" y="396"/>
                  </a:lnTo>
                  <a:cubicBezTo>
                    <a:pt x="112313" y="396"/>
                    <a:pt x="112404" y="335"/>
                    <a:pt x="112435" y="274"/>
                  </a:cubicBezTo>
                  <a:cubicBezTo>
                    <a:pt x="112465" y="153"/>
                    <a:pt x="112374" y="1"/>
                    <a:pt x="112222" y="1"/>
                  </a:cubicBezTo>
                  <a:close/>
                  <a:moveTo>
                    <a:pt x="113407" y="1"/>
                  </a:moveTo>
                  <a:cubicBezTo>
                    <a:pt x="113316" y="1"/>
                    <a:pt x="113255" y="61"/>
                    <a:pt x="113225" y="153"/>
                  </a:cubicBezTo>
                  <a:cubicBezTo>
                    <a:pt x="113195" y="274"/>
                    <a:pt x="113286" y="396"/>
                    <a:pt x="113407" y="396"/>
                  </a:cubicBezTo>
                  <a:lnTo>
                    <a:pt x="113803" y="396"/>
                  </a:lnTo>
                  <a:cubicBezTo>
                    <a:pt x="113894" y="396"/>
                    <a:pt x="113954" y="335"/>
                    <a:pt x="113985" y="274"/>
                  </a:cubicBezTo>
                  <a:cubicBezTo>
                    <a:pt x="114046" y="153"/>
                    <a:pt x="113954" y="1"/>
                    <a:pt x="113803" y="1"/>
                  </a:cubicBezTo>
                  <a:close/>
                  <a:moveTo>
                    <a:pt x="114988" y="1"/>
                  </a:moveTo>
                  <a:cubicBezTo>
                    <a:pt x="114897" y="1"/>
                    <a:pt x="114836" y="61"/>
                    <a:pt x="114806" y="153"/>
                  </a:cubicBezTo>
                  <a:cubicBezTo>
                    <a:pt x="114745" y="274"/>
                    <a:pt x="114866" y="396"/>
                    <a:pt x="114988" y="396"/>
                  </a:cubicBezTo>
                  <a:lnTo>
                    <a:pt x="115383" y="396"/>
                  </a:lnTo>
                  <a:cubicBezTo>
                    <a:pt x="115474" y="396"/>
                    <a:pt x="115535" y="335"/>
                    <a:pt x="115565" y="274"/>
                  </a:cubicBezTo>
                  <a:cubicBezTo>
                    <a:pt x="115596" y="153"/>
                    <a:pt x="115505" y="1"/>
                    <a:pt x="115383" y="1"/>
                  </a:cubicBezTo>
                  <a:close/>
                  <a:moveTo>
                    <a:pt x="116569" y="1"/>
                  </a:moveTo>
                  <a:cubicBezTo>
                    <a:pt x="116477" y="1"/>
                    <a:pt x="116386" y="61"/>
                    <a:pt x="116386" y="153"/>
                  </a:cubicBezTo>
                  <a:cubicBezTo>
                    <a:pt x="116325" y="274"/>
                    <a:pt x="116417" y="396"/>
                    <a:pt x="116569" y="396"/>
                  </a:cubicBezTo>
                  <a:lnTo>
                    <a:pt x="116964" y="396"/>
                  </a:lnTo>
                  <a:cubicBezTo>
                    <a:pt x="117024" y="396"/>
                    <a:pt x="117116" y="335"/>
                    <a:pt x="117146" y="274"/>
                  </a:cubicBezTo>
                  <a:cubicBezTo>
                    <a:pt x="117176" y="153"/>
                    <a:pt x="117085" y="1"/>
                    <a:pt x="116964" y="1"/>
                  </a:cubicBezTo>
                  <a:close/>
                  <a:moveTo>
                    <a:pt x="118119" y="1"/>
                  </a:moveTo>
                  <a:cubicBezTo>
                    <a:pt x="118058" y="1"/>
                    <a:pt x="117967" y="61"/>
                    <a:pt x="117936" y="153"/>
                  </a:cubicBezTo>
                  <a:cubicBezTo>
                    <a:pt x="117906" y="274"/>
                    <a:pt x="117997" y="396"/>
                    <a:pt x="118119" y="396"/>
                  </a:cubicBezTo>
                  <a:lnTo>
                    <a:pt x="118514" y="396"/>
                  </a:lnTo>
                  <a:cubicBezTo>
                    <a:pt x="118605" y="396"/>
                    <a:pt x="118696" y="335"/>
                    <a:pt x="118727" y="274"/>
                  </a:cubicBezTo>
                  <a:cubicBezTo>
                    <a:pt x="118757" y="153"/>
                    <a:pt x="118666" y="1"/>
                    <a:pt x="118514" y="1"/>
                  </a:cubicBezTo>
                  <a:close/>
                  <a:moveTo>
                    <a:pt x="119699" y="1"/>
                  </a:moveTo>
                  <a:cubicBezTo>
                    <a:pt x="119608" y="1"/>
                    <a:pt x="119547" y="61"/>
                    <a:pt x="119517" y="153"/>
                  </a:cubicBezTo>
                  <a:cubicBezTo>
                    <a:pt x="119487" y="274"/>
                    <a:pt x="119578" y="396"/>
                    <a:pt x="119699" y="396"/>
                  </a:cubicBezTo>
                  <a:lnTo>
                    <a:pt x="120094" y="396"/>
                  </a:lnTo>
                  <a:cubicBezTo>
                    <a:pt x="120186" y="396"/>
                    <a:pt x="120246" y="335"/>
                    <a:pt x="120277" y="274"/>
                  </a:cubicBezTo>
                  <a:cubicBezTo>
                    <a:pt x="120338" y="153"/>
                    <a:pt x="120246" y="1"/>
                    <a:pt x="120094" y="1"/>
                  </a:cubicBezTo>
                  <a:close/>
                  <a:moveTo>
                    <a:pt x="121280" y="1"/>
                  </a:moveTo>
                  <a:cubicBezTo>
                    <a:pt x="121189" y="1"/>
                    <a:pt x="121128" y="61"/>
                    <a:pt x="121097" y="153"/>
                  </a:cubicBezTo>
                  <a:cubicBezTo>
                    <a:pt x="121067" y="274"/>
                    <a:pt x="121158" y="396"/>
                    <a:pt x="121280" y="396"/>
                  </a:cubicBezTo>
                  <a:lnTo>
                    <a:pt x="121675" y="396"/>
                  </a:lnTo>
                  <a:cubicBezTo>
                    <a:pt x="121766" y="396"/>
                    <a:pt x="121827" y="335"/>
                    <a:pt x="121857" y="274"/>
                  </a:cubicBezTo>
                  <a:cubicBezTo>
                    <a:pt x="121888" y="153"/>
                    <a:pt x="121797" y="1"/>
                    <a:pt x="121675" y="1"/>
                  </a:cubicBezTo>
                  <a:close/>
                  <a:moveTo>
                    <a:pt x="122860" y="1"/>
                  </a:moveTo>
                  <a:cubicBezTo>
                    <a:pt x="122769" y="1"/>
                    <a:pt x="122678" y="61"/>
                    <a:pt x="122678" y="153"/>
                  </a:cubicBezTo>
                  <a:cubicBezTo>
                    <a:pt x="122617" y="274"/>
                    <a:pt x="122708" y="396"/>
                    <a:pt x="122860" y="396"/>
                  </a:cubicBezTo>
                  <a:lnTo>
                    <a:pt x="123256" y="396"/>
                  </a:lnTo>
                  <a:cubicBezTo>
                    <a:pt x="123347" y="396"/>
                    <a:pt x="123408" y="335"/>
                    <a:pt x="123438" y="274"/>
                  </a:cubicBezTo>
                  <a:cubicBezTo>
                    <a:pt x="123468" y="153"/>
                    <a:pt x="123377" y="1"/>
                    <a:pt x="123256" y="1"/>
                  </a:cubicBezTo>
                  <a:close/>
                  <a:moveTo>
                    <a:pt x="124441" y="1"/>
                  </a:moveTo>
                  <a:cubicBezTo>
                    <a:pt x="124350" y="1"/>
                    <a:pt x="124259" y="61"/>
                    <a:pt x="124228" y="153"/>
                  </a:cubicBezTo>
                  <a:cubicBezTo>
                    <a:pt x="124198" y="274"/>
                    <a:pt x="124289" y="396"/>
                    <a:pt x="124441" y="396"/>
                  </a:cubicBezTo>
                  <a:lnTo>
                    <a:pt x="124806" y="396"/>
                  </a:lnTo>
                  <a:cubicBezTo>
                    <a:pt x="124897" y="396"/>
                    <a:pt x="124988" y="335"/>
                    <a:pt x="125019" y="274"/>
                  </a:cubicBezTo>
                  <a:cubicBezTo>
                    <a:pt x="125049" y="153"/>
                    <a:pt x="124958" y="1"/>
                    <a:pt x="124806" y="1"/>
                  </a:cubicBezTo>
                  <a:close/>
                  <a:moveTo>
                    <a:pt x="125991" y="1"/>
                  </a:moveTo>
                  <a:cubicBezTo>
                    <a:pt x="125900" y="1"/>
                    <a:pt x="125839" y="61"/>
                    <a:pt x="125809" y="153"/>
                  </a:cubicBezTo>
                  <a:cubicBezTo>
                    <a:pt x="125778" y="274"/>
                    <a:pt x="125870" y="396"/>
                    <a:pt x="125991" y="396"/>
                  </a:cubicBezTo>
                  <a:lnTo>
                    <a:pt x="126386" y="396"/>
                  </a:lnTo>
                  <a:cubicBezTo>
                    <a:pt x="126478" y="396"/>
                    <a:pt x="126569" y="335"/>
                    <a:pt x="126569" y="274"/>
                  </a:cubicBezTo>
                  <a:cubicBezTo>
                    <a:pt x="126629" y="153"/>
                    <a:pt x="126538" y="1"/>
                    <a:pt x="126386" y="1"/>
                  </a:cubicBezTo>
                  <a:close/>
                  <a:moveTo>
                    <a:pt x="127572" y="1"/>
                  </a:moveTo>
                  <a:cubicBezTo>
                    <a:pt x="127481" y="1"/>
                    <a:pt x="127420" y="61"/>
                    <a:pt x="127389" y="153"/>
                  </a:cubicBezTo>
                  <a:cubicBezTo>
                    <a:pt x="127359" y="274"/>
                    <a:pt x="127450" y="396"/>
                    <a:pt x="127572" y="396"/>
                  </a:cubicBezTo>
                  <a:lnTo>
                    <a:pt x="127967" y="396"/>
                  </a:lnTo>
                  <a:cubicBezTo>
                    <a:pt x="128058" y="396"/>
                    <a:pt x="128119" y="335"/>
                    <a:pt x="128149" y="274"/>
                  </a:cubicBezTo>
                  <a:cubicBezTo>
                    <a:pt x="128180" y="153"/>
                    <a:pt x="128088" y="1"/>
                    <a:pt x="127967" y="1"/>
                  </a:cubicBezTo>
                  <a:close/>
                  <a:moveTo>
                    <a:pt x="129152" y="1"/>
                  </a:moveTo>
                  <a:cubicBezTo>
                    <a:pt x="129061" y="1"/>
                    <a:pt x="128970" y="61"/>
                    <a:pt x="128970" y="153"/>
                  </a:cubicBezTo>
                  <a:cubicBezTo>
                    <a:pt x="128909" y="274"/>
                    <a:pt x="129000" y="396"/>
                    <a:pt x="129152" y="396"/>
                  </a:cubicBezTo>
                  <a:lnTo>
                    <a:pt x="129547" y="396"/>
                  </a:lnTo>
                  <a:cubicBezTo>
                    <a:pt x="129639" y="396"/>
                    <a:pt x="129699" y="335"/>
                    <a:pt x="129730" y="274"/>
                  </a:cubicBezTo>
                  <a:cubicBezTo>
                    <a:pt x="129760" y="153"/>
                    <a:pt x="129669" y="1"/>
                    <a:pt x="129547" y="1"/>
                  </a:cubicBezTo>
                  <a:close/>
                  <a:moveTo>
                    <a:pt x="1" y="82129"/>
                  </a:moveTo>
                  <a:cubicBezTo>
                    <a:pt x="1" y="82221"/>
                    <a:pt x="31" y="82312"/>
                    <a:pt x="123" y="82312"/>
                  </a:cubicBezTo>
                  <a:cubicBezTo>
                    <a:pt x="244" y="82373"/>
                    <a:pt x="366" y="82281"/>
                    <a:pt x="366" y="82129"/>
                  </a:cubicBezTo>
                  <a:lnTo>
                    <a:pt x="366" y="81734"/>
                  </a:lnTo>
                  <a:cubicBezTo>
                    <a:pt x="366" y="81673"/>
                    <a:pt x="335" y="81582"/>
                    <a:pt x="244" y="81552"/>
                  </a:cubicBezTo>
                  <a:cubicBezTo>
                    <a:pt x="123" y="81521"/>
                    <a:pt x="1" y="81613"/>
                    <a:pt x="1" y="81734"/>
                  </a:cubicBezTo>
                  <a:close/>
                  <a:moveTo>
                    <a:pt x="1" y="80579"/>
                  </a:moveTo>
                  <a:cubicBezTo>
                    <a:pt x="1" y="80640"/>
                    <a:pt x="31" y="80731"/>
                    <a:pt x="123" y="80762"/>
                  </a:cubicBezTo>
                  <a:cubicBezTo>
                    <a:pt x="244" y="80792"/>
                    <a:pt x="366" y="80701"/>
                    <a:pt x="366" y="80579"/>
                  </a:cubicBezTo>
                  <a:lnTo>
                    <a:pt x="366" y="80184"/>
                  </a:lnTo>
                  <a:cubicBezTo>
                    <a:pt x="366" y="80093"/>
                    <a:pt x="335" y="80002"/>
                    <a:pt x="244" y="80002"/>
                  </a:cubicBezTo>
                  <a:cubicBezTo>
                    <a:pt x="123" y="79941"/>
                    <a:pt x="1" y="80032"/>
                    <a:pt x="1" y="80184"/>
                  </a:cubicBezTo>
                  <a:close/>
                  <a:moveTo>
                    <a:pt x="1" y="78999"/>
                  </a:moveTo>
                  <a:cubicBezTo>
                    <a:pt x="1" y="79090"/>
                    <a:pt x="31" y="79151"/>
                    <a:pt x="123" y="79181"/>
                  </a:cubicBezTo>
                  <a:cubicBezTo>
                    <a:pt x="244" y="79211"/>
                    <a:pt x="366" y="79120"/>
                    <a:pt x="366" y="78999"/>
                  </a:cubicBezTo>
                  <a:lnTo>
                    <a:pt x="366" y="78604"/>
                  </a:lnTo>
                  <a:cubicBezTo>
                    <a:pt x="366" y="78512"/>
                    <a:pt x="335" y="78452"/>
                    <a:pt x="244" y="78421"/>
                  </a:cubicBezTo>
                  <a:cubicBezTo>
                    <a:pt x="123" y="78360"/>
                    <a:pt x="1" y="78482"/>
                    <a:pt x="1" y="78604"/>
                  </a:cubicBezTo>
                  <a:close/>
                  <a:moveTo>
                    <a:pt x="1" y="77418"/>
                  </a:moveTo>
                  <a:cubicBezTo>
                    <a:pt x="1" y="77509"/>
                    <a:pt x="31" y="77570"/>
                    <a:pt x="123" y="77600"/>
                  </a:cubicBezTo>
                  <a:cubicBezTo>
                    <a:pt x="244" y="77661"/>
                    <a:pt x="366" y="77570"/>
                    <a:pt x="366" y="77418"/>
                  </a:cubicBezTo>
                  <a:lnTo>
                    <a:pt x="366" y="77023"/>
                  </a:lnTo>
                  <a:cubicBezTo>
                    <a:pt x="366" y="76932"/>
                    <a:pt x="335" y="76871"/>
                    <a:pt x="244" y="76841"/>
                  </a:cubicBezTo>
                  <a:cubicBezTo>
                    <a:pt x="123" y="76810"/>
                    <a:pt x="1" y="76901"/>
                    <a:pt x="1" y="77023"/>
                  </a:cubicBezTo>
                  <a:close/>
                  <a:moveTo>
                    <a:pt x="1" y="75838"/>
                  </a:moveTo>
                  <a:cubicBezTo>
                    <a:pt x="1" y="75929"/>
                    <a:pt x="31" y="76020"/>
                    <a:pt x="123" y="76050"/>
                  </a:cubicBezTo>
                  <a:cubicBezTo>
                    <a:pt x="244" y="76081"/>
                    <a:pt x="366" y="75989"/>
                    <a:pt x="366" y="75838"/>
                  </a:cubicBezTo>
                  <a:lnTo>
                    <a:pt x="366" y="75442"/>
                  </a:lnTo>
                  <a:cubicBezTo>
                    <a:pt x="366" y="75382"/>
                    <a:pt x="335" y="75290"/>
                    <a:pt x="244" y="75260"/>
                  </a:cubicBezTo>
                  <a:cubicBezTo>
                    <a:pt x="123" y="75230"/>
                    <a:pt x="1" y="75321"/>
                    <a:pt x="1" y="75442"/>
                  </a:cubicBezTo>
                  <a:close/>
                  <a:moveTo>
                    <a:pt x="1" y="74287"/>
                  </a:moveTo>
                  <a:cubicBezTo>
                    <a:pt x="1" y="74379"/>
                    <a:pt x="31" y="74439"/>
                    <a:pt x="123" y="74470"/>
                  </a:cubicBezTo>
                  <a:cubicBezTo>
                    <a:pt x="244" y="74500"/>
                    <a:pt x="366" y="74409"/>
                    <a:pt x="366" y="74287"/>
                  </a:cubicBezTo>
                  <a:lnTo>
                    <a:pt x="366" y="73892"/>
                  </a:lnTo>
                  <a:cubicBezTo>
                    <a:pt x="366" y="73801"/>
                    <a:pt x="335" y="73710"/>
                    <a:pt x="244" y="73710"/>
                  </a:cubicBezTo>
                  <a:cubicBezTo>
                    <a:pt x="123" y="73649"/>
                    <a:pt x="1" y="73740"/>
                    <a:pt x="1" y="73892"/>
                  </a:cubicBezTo>
                  <a:close/>
                  <a:moveTo>
                    <a:pt x="1" y="72707"/>
                  </a:moveTo>
                  <a:cubicBezTo>
                    <a:pt x="1" y="72798"/>
                    <a:pt x="31" y="72859"/>
                    <a:pt x="123" y="72889"/>
                  </a:cubicBezTo>
                  <a:cubicBezTo>
                    <a:pt x="244" y="72920"/>
                    <a:pt x="366" y="72828"/>
                    <a:pt x="366" y="72707"/>
                  </a:cubicBezTo>
                  <a:lnTo>
                    <a:pt x="366" y="72312"/>
                  </a:lnTo>
                  <a:cubicBezTo>
                    <a:pt x="366" y="72220"/>
                    <a:pt x="335" y="72160"/>
                    <a:pt x="244" y="72129"/>
                  </a:cubicBezTo>
                  <a:cubicBezTo>
                    <a:pt x="123" y="72099"/>
                    <a:pt x="1" y="72190"/>
                    <a:pt x="1" y="72312"/>
                  </a:cubicBezTo>
                  <a:close/>
                  <a:moveTo>
                    <a:pt x="1" y="71126"/>
                  </a:moveTo>
                  <a:cubicBezTo>
                    <a:pt x="1" y="71217"/>
                    <a:pt x="31" y="71309"/>
                    <a:pt x="123" y="71309"/>
                  </a:cubicBezTo>
                  <a:cubicBezTo>
                    <a:pt x="244" y="71369"/>
                    <a:pt x="366" y="71278"/>
                    <a:pt x="366" y="71126"/>
                  </a:cubicBezTo>
                  <a:lnTo>
                    <a:pt x="366" y="70731"/>
                  </a:lnTo>
                  <a:cubicBezTo>
                    <a:pt x="366" y="70640"/>
                    <a:pt x="335" y="70579"/>
                    <a:pt x="244" y="70549"/>
                  </a:cubicBezTo>
                  <a:cubicBezTo>
                    <a:pt x="123" y="70518"/>
                    <a:pt x="1" y="70609"/>
                    <a:pt x="1" y="70731"/>
                  </a:cubicBezTo>
                  <a:close/>
                  <a:moveTo>
                    <a:pt x="1" y="69576"/>
                  </a:moveTo>
                  <a:cubicBezTo>
                    <a:pt x="1" y="69637"/>
                    <a:pt x="31" y="69728"/>
                    <a:pt x="123" y="69758"/>
                  </a:cubicBezTo>
                  <a:cubicBezTo>
                    <a:pt x="244" y="69789"/>
                    <a:pt x="366" y="69698"/>
                    <a:pt x="366" y="69576"/>
                  </a:cubicBezTo>
                  <a:lnTo>
                    <a:pt x="366" y="69181"/>
                  </a:lnTo>
                  <a:cubicBezTo>
                    <a:pt x="366" y="69090"/>
                    <a:pt x="335" y="68999"/>
                    <a:pt x="244" y="68968"/>
                  </a:cubicBezTo>
                  <a:cubicBezTo>
                    <a:pt x="123" y="68938"/>
                    <a:pt x="1" y="69029"/>
                    <a:pt x="1" y="69181"/>
                  </a:cubicBezTo>
                  <a:close/>
                  <a:moveTo>
                    <a:pt x="1" y="67995"/>
                  </a:moveTo>
                  <a:cubicBezTo>
                    <a:pt x="1" y="68087"/>
                    <a:pt x="31" y="68147"/>
                    <a:pt x="123" y="68178"/>
                  </a:cubicBezTo>
                  <a:cubicBezTo>
                    <a:pt x="244" y="68208"/>
                    <a:pt x="366" y="68117"/>
                    <a:pt x="366" y="67995"/>
                  </a:cubicBezTo>
                  <a:lnTo>
                    <a:pt x="366" y="67600"/>
                  </a:lnTo>
                  <a:cubicBezTo>
                    <a:pt x="366" y="67509"/>
                    <a:pt x="335" y="67448"/>
                    <a:pt x="244" y="67418"/>
                  </a:cubicBezTo>
                  <a:cubicBezTo>
                    <a:pt x="123" y="67357"/>
                    <a:pt x="1" y="67448"/>
                    <a:pt x="1" y="67600"/>
                  </a:cubicBezTo>
                  <a:close/>
                  <a:moveTo>
                    <a:pt x="1" y="66415"/>
                  </a:moveTo>
                  <a:cubicBezTo>
                    <a:pt x="1" y="66506"/>
                    <a:pt x="31" y="66567"/>
                    <a:pt x="123" y="66597"/>
                  </a:cubicBezTo>
                  <a:cubicBezTo>
                    <a:pt x="244" y="66658"/>
                    <a:pt x="366" y="66536"/>
                    <a:pt x="366" y="66415"/>
                  </a:cubicBezTo>
                  <a:lnTo>
                    <a:pt x="366" y="66020"/>
                  </a:lnTo>
                  <a:cubicBezTo>
                    <a:pt x="366" y="65929"/>
                    <a:pt x="335" y="65868"/>
                    <a:pt x="244" y="65837"/>
                  </a:cubicBezTo>
                  <a:cubicBezTo>
                    <a:pt x="123" y="65807"/>
                    <a:pt x="1" y="65898"/>
                    <a:pt x="1" y="66020"/>
                  </a:cubicBezTo>
                  <a:close/>
                  <a:moveTo>
                    <a:pt x="1" y="64834"/>
                  </a:moveTo>
                  <a:cubicBezTo>
                    <a:pt x="1" y="64926"/>
                    <a:pt x="31" y="65017"/>
                    <a:pt x="123" y="65017"/>
                  </a:cubicBezTo>
                  <a:cubicBezTo>
                    <a:pt x="244" y="65077"/>
                    <a:pt x="366" y="64986"/>
                    <a:pt x="366" y="64834"/>
                  </a:cubicBezTo>
                  <a:lnTo>
                    <a:pt x="366" y="64439"/>
                  </a:lnTo>
                  <a:cubicBezTo>
                    <a:pt x="366" y="64378"/>
                    <a:pt x="335" y="64287"/>
                    <a:pt x="244" y="64257"/>
                  </a:cubicBezTo>
                  <a:cubicBezTo>
                    <a:pt x="123" y="64226"/>
                    <a:pt x="1" y="64318"/>
                    <a:pt x="1" y="64439"/>
                  </a:cubicBezTo>
                  <a:close/>
                  <a:moveTo>
                    <a:pt x="1" y="63284"/>
                  </a:moveTo>
                  <a:cubicBezTo>
                    <a:pt x="1" y="63345"/>
                    <a:pt x="31" y="63436"/>
                    <a:pt x="123" y="63467"/>
                  </a:cubicBezTo>
                  <a:cubicBezTo>
                    <a:pt x="244" y="63497"/>
                    <a:pt x="366" y="63406"/>
                    <a:pt x="366" y="63284"/>
                  </a:cubicBezTo>
                  <a:lnTo>
                    <a:pt x="366" y="62889"/>
                  </a:lnTo>
                  <a:cubicBezTo>
                    <a:pt x="366" y="62798"/>
                    <a:pt x="335" y="62707"/>
                    <a:pt x="244" y="62707"/>
                  </a:cubicBezTo>
                  <a:cubicBezTo>
                    <a:pt x="123" y="62646"/>
                    <a:pt x="1" y="62737"/>
                    <a:pt x="1" y="62889"/>
                  </a:cubicBezTo>
                  <a:close/>
                  <a:moveTo>
                    <a:pt x="1" y="61704"/>
                  </a:moveTo>
                  <a:cubicBezTo>
                    <a:pt x="1" y="61795"/>
                    <a:pt x="31" y="61856"/>
                    <a:pt x="123" y="61886"/>
                  </a:cubicBezTo>
                  <a:cubicBezTo>
                    <a:pt x="244" y="61916"/>
                    <a:pt x="366" y="61825"/>
                    <a:pt x="366" y="61704"/>
                  </a:cubicBezTo>
                  <a:lnTo>
                    <a:pt x="366" y="61308"/>
                  </a:lnTo>
                  <a:cubicBezTo>
                    <a:pt x="366" y="61217"/>
                    <a:pt x="335" y="61156"/>
                    <a:pt x="244" y="61126"/>
                  </a:cubicBezTo>
                  <a:cubicBezTo>
                    <a:pt x="123" y="61065"/>
                    <a:pt x="1" y="61187"/>
                    <a:pt x="1" y="61308"/>
                  </a:cubicBezTo>
                  <a:close/>
                  <a:moveTo>
                    <a:pt x="1" y="60123"/>
                  </a:moveTo>
                  <a:cubicBezTo>
                    <a:pt x="1" y="60214"/>
                    <a:pt x="31" y="60275"/>
                    <a:pt x="123" y="60305"/>
                  </a:cubicBezTo>
                  <a:cubicBezTo>
                    <a:pt x="244" y="60366"/>
                    <a:pt x="366" y="60275"/>
                    <a:pt x="366" y="60123"/>
                  </a:cubicBezTo>
                  <a:lnTo>
                    <a:pt x="366" y="59728"/>
                  </a:lnTo>
                  <a:cubicBezTo>
                    <a:pt x="366" y="59637"/>
                    <a:pt x="335" y="59576"/>
                    <a:pt x="244" y="59545"/>
                  </a:cubicBezTo>
                  <a:cubicBezTo>
                    <a:pt x="123" y="59515"/>
                    <a:pt x="1" y="59606"/>
                    <a:pt x="1" y="59728"/>
                  </a:cubicBezTo>
                  <a:close/>
                  <a:moveTo>
                    <a:pt x="1" y="58542"/>
                  </a:moveTo>
                  <a:cubicBezTo>
                    <a:pt x="1" y="58634"/>
                    <a:pt x="31" y="58725"/>
                    <a:pt x="123" y="58755"/>
                  </a:cubicBezTo>
                  <a:cubicBezTo>
                    <a:pt x="244" y="58786"/>
                    <a:pt x="366" y="58694"/>
                    <a:pt x="366" y="58542"/>
                  </a:cubicBezTo>
                  <a:lnTo>
                    <a:pt x="366" y="58147"/>
                  </a:lnTo>
                  <a:cubicBezTo>
                    <a:pt x="366" y="58086"/>
                    <a:pt x="335" y="57995"/>
                    <a:pt x="244" y="57965"/>
                  </a:cubicBezTo>
                  <a:cubicBezTo>
                    <a:pt x="123" y="57935"/>
                    <a:pt x="1" y="58026"/>
                    <a:pt x="1" y="58147"/>
                  </a:cubicBezTo>
                  <a:close/>
                  <a:moveTo>
                    <a:pt x="1" y="56992"/>
                  </a:moveTo>
                  <a:cubicBezTo>
                    <a:pt x="1" y="57083"/>
                    <a:pt x="31" y="57144"/>
                    <a:pt x="123" y="57175"/>
                  </a:cubicBezTo>
                  <a:cubicBezTo>
                    <a:pt x="244" y="57205"/>
                    <a:pt x="366" y="57114"/>
                    <a:pt x="366" y="56992"/>
                  </a:cubicBezTo>
                  <a:lnTo>
                    <a:pt x="366" y="56597"/>
                  </a:lnTo>
                  <a:cubicBezTo>
                    <a:pt x="366" y="56506"/>
                    <a:pt x="335" y="56415"/>
                    <a:pt x="244" y="56415"/>
                  </a:cubicBezTo>
                  <a:cubicBezTo>
                    <a:pt x="123" y="56354"/>
                    <a:pt x="1" y="56445"/>
                    <a:pt x="1" y="56597"/>
                  </a:cubicBezTo>
                  <a:close/>
                  <a:moveTo>
                    <a:pt x="1" y="55412"/>
                  </a:moveTo>
                  <a:cubicBezTo>
                    <a:pt x="1" y="55503"/>
                    <a:pt x="31" y="55564"/>
                    <a:pt x="123" y="55594"/>
                  </a:cubicBezTo>
                  <a:cubicBezTo>
                    <a:pt x="244" y="55624"/>
                    <a:pt x="366" y="55533"/>
                    <a:pt x="366" y="55412"/>
                  </a:cubicBezTo>
                  <a:lnTo>
                    <a:pt x="366" y="55017"/>
                  </a:lnTo>
                  <a:cubicBezTo>
                    <a:pt x="366" y="54925"/>
                    <a:pt x="335" y="54865"/>
                    <a:pt x="244" y="54834"/>
                  </a:cubicBezTo>
                  <a:cubicBezTo>
                    <a:pt x="123" y="54804"/>
                    <a:pt x="1" y="54895"/>
                    <a:pt x="1" y="55017"/>
                  </a:cubicBezTo>
                  <a:close/>
                  <a:moveTo>
                    <a:pt x="1" y="53831"/>
                  </a:moveTo>
                  <a:cubicBezTo>
                    <a:pt x="1" y="53922"/>
                    <a:pt x="31" y="54013"/>
                    <a:pt x="123" y="54013"/>
                  </a:cubicBezTo>
                  <a:cubicBezTo>
                    <a:pt x="244" y="54074"/>
                    <a:pt x="366" y="53983"/>
                    <a:pt x="366" y="53831"/>
                  </a:cubicBezTo>
                  <a:lnTo>
                    <a:pt x="366" y="53436"/>
                  </a:lnTo>
                  <a:cubicBezTo>
                    <a:pt x="366" y="53375"/>
                    <a:pt x="335" y="53284"/>
                    <a:pt x="244" y="53254"/>
                  </a:cubicBezTo>
                  <a:cubicBezTo>
                    <a:pt x="123" y="53223"/>
                    <a:pt x="1" y="53314"/>
                    <a:pt x="1" y="53436"/>
                  </a:cubicBezTo>
                  <a:close/>
                  <a:moveTo>
                    <a:pt x="1" y="52281"/>
                  </a:moveTo>
                  <a:cubicBezTo>
                    <a:pt x="1" y="52342"/>
                    <a:pt x="31" y="52433"/>
                    <a:pt x="123" y="52463"/>
                  </a:cubicBezTo>
                  <a:cubicBezTo>
                    <a:pt x="244" y="52494"/>
                    <a:pt x="366" y="52403"/>
                    <a:pt x="366" y="52281"/>
                  </a:cubicBezTo>
                  <a:lnTo>
                    <a:pt x="366" y="51886"/>
                  </a:lnTo>
                  <a:cubicBezTo>
                    <a:pt x="366" y="51795"/>
                    <a:pt x="335" y="51703"/>
                    <a:pt x="244" y="51673"/>
                  </a:cubicBezTo>
                  <a:cubicBezTo>
                    <a:pt x="123" y="51643"/>
                    <a:pt x="1" y="51734"/>
                    <a:pt x="1" y="51886"/>
                  </a:cubicBezTo>
                  <a:close/>
                  <a:moveTo>
                    <a:pt x="1" y="50700"/>
                  </a:moveTo>
                  <a:cubicBezTo>
                    <a:pt x="1" y="50792"/>
                    <a:pt x="31" y="50852"/>
                    <a:pt x="123" y="50883"/>
                  </a:cubicBezTo>
                  <a:cubicBezTo>
                    <a:pt x="244" y="50913"/>
                    <a:pt x="366" y="50822"/>
                    <a:pt x="366" y="50700"/>
                  </a:cubicBezTo>
                  <a:lnTo>
                    <a:pt x="366" y="50305"/>
                  </a:lnTo>
                  <a:cubicBezTo>
                    <a:pt x="366" y="50214"/>
                    <a:pt x="335" y="50153"/>
                    <a:pt x="244" y="50123"/>
                  </a:cubicBezTo>
                  <a:cubicBezTo>
                    <a:pt x="123" y="50062"/>
                    <a:pt x="1" y="50184"/>
                    <a:pt x="1" y="50305"/>
                  </a:cubicBezTo>
                  <a:close/>
                  <a:moveTo>
                    <a:pt x="1" y="49120"/>
                  </a:moveTo>
                  <a:cubicBezTo>
                    <a:pt x="1" y="49211"/>
                    <a:pt x="31" y="49272"/>
                    <a:pt x="123" y="49302"/>
                  </a:cubicBezTo>
                  <a:cubicBezTo>
                    <a:pt x="244" y="49363"/>
                    <a:pt x="366" y="49241"/>
                    <a:pt x="366" y="49120"/>
                  </a:cubicBezTo>
                  <a:lnTo>
                    <a:pt x="366" y="48725"/>
                  </a:lnTo>
                  <a:cubicBezTo>
                    <a:pt x="366" y="48633"/>
                    <a:pt x="335" y="48573"/>
                    <a:pt x="244" y="48542"/>
                  </a:cubicBezTo>
                  <a:cubicBezTo>
                    <a:pt x="123" y="48512"/>
                    <a:pt x="1" y="48603"/>
                    <a:pt x="1" y="48725"/>
                  </a:cubicBezTo>
                  <a:close/>
                  <a:moveTo>
                    <a:pt x="1" y="47539"/>
                  </a:moveTo>
                  <a:cubicBezTo>
                    <a:pt x="1" y="47630"/>
                    <a:pt x="31" y="47722"/>
                    <a:pt x="123" y="47722"/>
                  </a:cubicBezTo>
                  <a:cubicBezTo>
                    <a:pt x="244" y="47782"/>
                    <a:pt x="366" y="47691"/>
                    <a:pt x="366" y="47539"/>
                  </a:cubicBezTo>
                  <a:lnTo>
                    <a:pt x="366" y="47144"/>
                  </a:lnTo>
                  <a:cubicBezTo>
                    <a:pt x="366" y="47083"/>
                    <a:pt x="335" y="46992"/>
                    <a:pt x="244" y="46962"/>
                  </a:cubicBezTo>
                  <a:cubicBezTo>
                    <a:pt x="123" y="46931"/>
                    <a:pt x="1" y="47023"/>
                    <a:pt x="1" y="47144"/>
                  </a:cubicBezTo>
                  <a:close/>
                  <a:moveTo>
                    <a:pt x="1" y="45989"/>
                  </a:moveTo>
                  <a:cubicBezTo>
                    <a:pt x="1" y="46050"/>
                    <a:pt x="31" y="46141"/>
                    <a:pt x="123" y="46171"/>
                  </a:cubicBezTo>
                  <a:cubicBezTo>
                    <a:pt x="244" y="46202"/>
                    <a:pt x="366" y="46111"/>
                    <a:pt x="366" y="45989"/>
                  </a:cubicBezTo>
                  <a:lnTo>
                    <a:pt x="366" y="45594"/>
                  </a:lnTo>
                  <a:cubicBezTo>
                    <a:pt x="366" y="45503"/>
                    <a:pt x="335" y="45412"/>
                    <a:pt x="244" y="45412"/>
                  </a:cubicBezTo>
                  <a:cubicBezTo>
                    <a:pt x="123" y="45351"/>
                    <a:pt x="1" y="45442"/>
                    <a:pt x="1" y="45594"/>
                  </a:cubicBezTo>
                  <a:close/>
                  <a:moveTo>
                    <a:pt x="1" y="44408"/>
                  </a:moveTo>
                  <a:cubicBezTo>
                    <a:pt x="1" y="44500"/>
                    <a:pt x="31" y="44560"/>
                    <a:pt x="123" y="44591"/>
                  </a:cubicBezTo>
                  <a:cubicBezTo>
                    <a:pt x="244" y="44621"/>
                    <a:pt x="366" y="44530"/>
                    <a:pt x="366" y="44408"/>
                  </a:cubicBezTo>
                  <a:lnTo>
                    <a:pt x="366" y="44013"/>
                  </a:lnTo>
                  <a:cubicBezTo>
                    <a:pt x="366" y="43922"/>
                    <a:pt x="335" y="43861"/>
                    <a:pt x="244" y="43831"/>
                  </a:cubicBezTo>
                  <a:cubicBezTo>
                    <a:pt x="123" y="43770"/>
                    <a:pt x="1" y="43892"/>
                    <a:pt x="1" y="44013"/>
                  </a:cubicBezTo>
                  <a:close/>
                  <a:moveTo>
                    <a:pt x="1" y="42828"/>
                  </a:moveTo>
                  <a:cubicBezTo>
                    <a:pt x="1" y="42919"/>
                    <a:pt x="31" y="42980"/>
                    <a:pt x="123" y="43010"/>
                  </a:cubicBezTo>
                  <a:cubicBezTo>
                    <a:pt x="244" y="43071"/>
                    <a:pt x="366" y="42980"/>
                    <a:pt x="366" y="42828"/>
                  </a:cubicBezTo>
                  <a:lnTo>
                    <a:pt x="366" y="42433"/>
                  </a:lnTo>
                  <a:cubicBezTo>
                    <a:pt x="366" y="42342"/>
                    <a:pt x="335" y="42281"/>
                    <a:pt x="244" y="42250"/>
                  </a:cubicBezTo>
                  <a:cubicBezTo>
                    <a:pt x="123" y="42220"/>
                    <a:pt x="1" y="42311"/>
                    <a:pt x="1" y="42433"/>
                  </a:cubicBezTo>
                  <a:close/>
                  <a:moveTo>
                    <a:pt x="1" y="41247"/>
                  </a:moveTo>
                  <a:cubicBezTo>
                    <a:pt x="1" y="41339"/>
                    <a:pt x="31" y="41430"/>
                    <a:pt x="123" y="41460"/>
                  </a:cubicBezTo>
                  <a:cubicBezTo>
                    <a:pt x="244" y="41491"/>
                    <a:pt x="366" y="41399"/>
                    <a:pt x="366" y="41247"/>
                  </a:cubicBezTo>
                  <a:lnTo>
                    <a:pt x="366" y="40883"/>
                  </a:lnTo>
                  <a:cubicBezTo>
                    <a:pt x="366" y="40791"/>
                    <a:pt x="335" y="40700"/>
                    <a:pt x="244" y="40670"/>
                  </a:cubicBezTo>
                  <a:cubicBezTo>
                    <a:pt x="123" y="40639"/>
                    <a:pt x="1" y="40731"/>
                    <a:pt x="1" y="40883"/>
                  </a:cubicBezTo>
                  <a:close/>
                  <a:moveTo>
                    <a:pt x="1" y="39697"/>
                  </a:moveTo>
                  <a:cubicBezTo>
                    <a:pt x="1" y="39788"/>
                    <a:pt x="31" y="39849"/>
                    <a:pt x="123" y="39880"/>
                  </a:cubicBezTo>
                  <a:cubicBezTo>
                    <a:pt x="244" y="39910"/>
                    <a:pt x="366" y="39819"/>
                    <a:pt x="366" y="39697"/>
                  </a:cubicBezTo>
                  <a:lnTo>
                    <a:pt x="366" y="39302"/>
                  </a:lnTo>
                  <a:cubicBezTo>
                    <a:pt x="366" y="39211"/>
                    <a:pt x="335" y="39120"/>
                    <a:pt x="244" y="39120"/>
                  </a:cubicBezTo>
                  <a:cubicBezTo>
                    <a:pt x="123" y="39059"/>
                    <a:pt x="1" y="39150"/>
                    <a:pt x="1" y="39302"/>
                  </a:cubicBezTo>
                  <a:close/>
                  <a:moveTo>
                    <a:pt x="1" y="38117"/>
                  </a:moveTo>
                  <a:cubicBezTo>
                    <a:pt x="1" y="38208"/>
                    <a:pt x="31" y="38269"/>
                    <a:pt x="123" y="38299"/>
                  </a:cubicBezTo>
                  <a:cubicBezTo>
                    <a:pt x="244" y="38329"/>
                    <a:pt x="366" y="38238"/>
                    <a:pt x="366" y="38117"/>
                  </a:cubicBezTo>
                  <a:lnTo>
                    <a:pt x="366" y="37721"/>
                  </a:lnTo>
                  <a:cubicBezTo>
                    <a:pt x="366" y="37630"/>
                    <a:pt x="335" y="37569"/>
                    <a:pt x="244" y="37539"/>
                  </a:cubicBezTo>
                  <a:cubicBezTo>
                    <a:pt x="123" y="37509"/>
                    <a:pt x="1" y="37600"/>
                    <a:pt x="1" y="37721"/>
                  </a:cubicBezTo>
                  <a:close/>
                  <a:moveTo>
                    <a:pt x="1" y="36536"/>
                  </a:moveTo>
                  <a:cubicBezTo>
                    <a:pt x="1" y="36627"/>
                    <a:pt x="31" y="36718"/>
                    <a:pt x="123" y="36718"/>
                  </a:cubicBezTo>
                  <a:cubicBezTo>
                    <a:pt x="244" y="36779"/>
                    <a:pt x="366" y="36688"/>
                    <a:pt x="366" y="36536"/>
                  </a:cubicBezTo>
                  <a:lnTo>
                    <a:pt x="366" y="36141"/>
                  </a:lnTo>
                  <a:cubicBezTo>
                    <a:pt x="366" y="36080"/>
                    <a:pt x="335" y="35989"/>
                    <a:pt x="244" y="35959"/>
                  </a:cubicBezTo>
                  <a:cubicBezTo>
                    <a:pt x="123" y="35928"/>
                    <a:pt x="1" y="36019"/>
                    <a:pt x="1" y="36141"/>
                  </a:cubicBezTo>
                  <a:close/>
                  <a:moveTo>
                    <a:pt x="1" y="34986"/>
                  </a:moveTo>
                  <a:cubicBezTo>
                    <a:pt x="1" y="35047"/>
                    <a:pt x="31" y="35138"/>
                    <a:pt x="123" y="35168"/>
                  </a:cubicBezTo>
                  <a:cubicBezTo>
                    <a:pt x="244" y="35199"/>
                    <a:pt x="366" y="35107"/>
                    <a:pt x="366" y="34986"/>
                  </a:cubicBezTo>
                  <a:lnTo>
                    <a:pt x="366" y="34591"/>
                  </a:lnTo>
                  <a:cubicBezTo>
                    <a:pt x="366" y="34500"/>
                    <a:pt x="335" y="34408"/>
                    <a:pt x="244" y="34378"/>
                  </a:cubicBezTo>
                  <a:cubicBezTo>
                    <a:pt x="123" y="34348"/>
                    <a:pt x="1" y="34439"/>
                    <a:pt x="1" y="34591"/>
                  </a:cubicBezTo>
                  <a:close/>
                  <a:moveTo>
                    <a:pt x="1" y="33405"/>
                  </a:moveTo>
                  <a:cubicBezTo>
                    <a:pt x="1" y="33496"/>
                    <a:pt x="31" y="33557"/>
                    <a:pt x="123" y="33588"/>
                  </a:cubicBezTo>
                  <a:cubicBezTo>
                    <a:pt x="244" y="33618"/>
                    <a:pt x="366" y="33527"/>
                    <a:pt x="366" y="33405"/>
                  </a:cubicBezTo>
                  <a:lnTo>
                    <a:pt x="366" y="33010"/>
                  </a:lnTo>
                  <a:cubicBezTo>
                    <a:pt x="366" y="32919"/>
                    <a:pt x="335" y="32858"/>
                    <a:pt x="244" y="32828"/>
                  </a:cubicBezTo>
                  <a:cubicBezTo>
                    <a:pt x="123" y="32767"/>
                    <a:pt x="1" y="32889"/>
                    <a:pt x="1" y="33010"/>
                  </a:cubicBezTo>
                  <a:close/>
                  <a:moveTo>
                    <a:pt x="1" y="31825"/>
                  </a:moveTo>
                  <a:cubicBezTo>
                    <a:pt x="1" y="31916"/>
                    <a:pt x="31" y="31977"/>
                    <a:pt x="123" y="32007"/>
                  </a:cubicBezTo>
                  <a:cubicBezTo>
                    <a:pt x="244" y="32068"/>
                    <a:pt x="366" y="31946"/>
                    <a:pt x="366" y="31825"/>
                  </a:cubicBezTo>
                  <a:lnTo>
                    <a:pt x="366" y="31430"/>
                  </a:lnTo>
                  <a:cubicBezTo>
                    <a:pt x="366" y="31338"/>
                    <a:pt x="335" y="31278"/>
                    <a:pt x="244" y="31247"/>
                  </a:cubicBezTo>
                  <a:cubicBezTo>
                    <a:pt x="123" y="31217"/>
                    <a:pt x="1" y="31308"/>
                    <a:pt x="1" y="31430"/>
                  </a:cubicBezTo>
                  <a:close/>
                  <a:moveTo>
                    <a:pt x="1" y="30244"/>
                  </a:moveTo>
                  <a:cubicBezTo>
                    <a:pt x="1" y="30335"/>
                    <a:pt x="31" y="30427"/>
                    <a:pt x="123" y="30457"/>
                  </a:cubicBezTo>
                  <a:cubicBezTo>
                    <a:pt x="244" y="30487"/>
                    <a:pt x="366" y="30396"/>
                    <a:pt x="366" y="30244"/>
                  </a:cubicBezTo>
                  <a:lnTo>
                    <a:pt x="366" y="29849"/>
                  </a:lnTo>
                  <a:cubicBezTo>
                    <a:pt x="366" y="29788"/>
                    <a:pt x="335" y="29697"/>
                    <a:pt x="244" y="29667"/>
                  </a:cubicBezTo>
                  <a:cubicBezTo>
                    <a:pt x="123" y="29636"/>
                    <a:pt x="1" y="29727"/>
                    <a:pt x="1" y="29849"/>
                  </a:cubicBezTo>
                  <a:close/>
                  <a:moveTo>
                    <a:pt x="1" y="28694"/>
                  </a:moveTo>
                  <a:cubicBezTo>
                    <a:pt x="1" y="28755"/>
                    <a:pt x="31" y="28846"/>
                    <a:pt x="123" y="28876"/>
                  </a:cubicBezTo>
                  <a:cubicBezTo>
                    <a:pt x="244" y="28907"/>
                    <a:pt x="366" y="28816"/>
                    <a:pt x="366" y="28694"/>
                  </a:cubicBezTo>
                  <a:lnTo>
                    <a:pt x="366" y="28299"/>
                  </a:lnTo>
                  <a:cubicBezTo>
                    <a:pt x="366" y="28208"/>
                    <a:pt x="335" y="28116"/>
                    <a:pt x="244" y="28116"/>
                  </a:cubicBezTo>
                  <a:cubicBezTo>
                    <a:pt x="123" y="28056"/>
                    <a:pt x="1" y="28147"/>
                    <a:pt x="1" y="28299"/>
                  </a:cubicBezTo>
                  <a:close/>
                  <a:moveTo>
                    <a:pt x="1" y="27113"/>
                  </a:moveTo>
                  <a:cubicBezTo>
                    <a:pt x="1" y="27205"/>
                    <a:pt x="31" y="27265"/>
                    <a:pt x="123" y="27296"/>
                  </a:cubicBezTo>
                  <a:cubicBezTo>
                    <a:pt x="244" y="27326"/>
                    <a:pt x="366" y="27235"/>
                    <a:pt x="366" y="27113"/>
                  </a:cubicBezTo>
                  <a:lnTo>
                    <a:pt x="366" y="26718"/>
                  </a:lnTo>
                  <a:cubicBezTo>
                    <a:pt x="366" y="26627"/>
                    <a:pt x="335" y="26566"/>
                    <a:pt x="244" y="26536"/>
                  </a:cubicBezTo>
                  <a:cubicBezTo>
                    <a:pt x="123" y="26475"/>
                    <a:pt x="1" y="26597"/>
                    <a:pt x="1" y="26718"/>
                  </a:cubicBezTo>
                  <a:close/>
                  <a:moveTo>
                    <a:pt x="1" y="25533"/>
                  </a:moveTo>
                  <a:cubicBezTo>
                    <a:pt x="1" y="25624"/>
                    <a:pt x="31" y="25715"/>
                    <a:pt x="123" y="25715"/>
                  </a:cubicBezTo>
                  <a:cubicBezTo>
                    <a:pt x="244" y="25776"/>
                    <a:pt x="366" y="25685"/>
                    <a:pt x="366" y="25533"/>
                  </a:cubicBezTo>
                  <a:lnTo>
                    <a:pt x="366" y="25138"/>
                  </a:lnTo>
                  <a:cubicBezTo>
                    <a:pt x="366" y="25047"/>
                    <a:pt x="335" y="24986"/>
                    <a:pt x="244" y="24955"/>
                  </a:cubicBezTo>
                  <a:cubicBezTo>
                    <a:pt x="123" y="24925"/>
                    <a:pt x="1" y="25016"/>
                    <a:pt x="1" y="25138"/>
                  </a:cubicBezTo>
                  <a:close/>
                  <a:moveTo>
                    <a:pt x="1" y="23952"/>
                  </a:moveTo>
                  <a:cubicBezTo>
                    <a:pt x="1" y="24043"/>
                    <a:pt x="31" y="24135"/>
                    <a:pt x="123" y="24165"/>
                  </a:cubicBezTo>
                  <a:cubicBezTo>
                    <a:pt x="244" y="24195"/>
                    <a:pt x="366" y="24104"/>
                    <a:pt x="366" y="23952"/>
                  </a:cubicBezTo>
                  <a:lnTo>
                    <a:pt x="366" y="23588"/>
                  </a:lnTo>
                  <a:cubicBezTo>
                    <a:pt x="366" y="23496"/>
                    <a:pt x="335" y="23405"/>
                    <a:pt x="244" y="23375"/>
                  </a:cubicBezTo>
                  <a:cubicBezTo>
                    <a:pt x="123" y="23344"/>
                    <a:pt x="1" y="23436"/>
                    <a:pt x="1" y="23588"/>
                  </a:cubicBezTo>
                  <a:close/>
                  <a:moveTo>
                    <a:pt x="1" y="22402"/>
                  </a:moveTo>
                  <a:cubicBezTo>
                    <a:pt x="1" y="22493"/>
                    <a:pt x="31" y="22554"/>
                    <a:pt x="123" y="22584"/>
                  </a:cubicBezTo>
                  <a:cubicBezTo>
                    <a:pt x="244" y="22615"/>
                    <a:pt x="366" y="22524"/>
                    <a:pt x="366" y="22402"/>
                  </a:cubicBezTo>
                  <a:lnTo>
                    <a:pt x="366" y="22007"/>
                  </a:lnTo>
                  <a:cubicBezTo>
                    <a:pt x="366" y="21916"/>
                    <a:pt x="335" y="21825"/>
                    <a:pt x="244" y="21825"/>
                  </a:cubicBezTo>
                  <a:cubicBezTo>
                    <a:pt x="123" y="21764"/>
                    <a:pt x="1" y="21855"/>
                    <a:pt x="1" y="22007"/>
                  </a:cubicBezTo>
                  <a:close/>
                  <a:moveTo>
                    <a:pt x="1" y="20822"/>
                  </a:moveTo>
                  <a:cubicBezTo>
                    <a:pt x="1" y="20913"/>
                    <a:pt x="31" y="20973"/>
                    <a:pt x="123" y="21004"/>
                  </a:cubicBezTo>
                  <a:cubicBezTo>
                    <a:pt x="244" y="21065"/>
                    <a:pt x="366" y="20943"/>
                    <a:pt x="366" y="20822"/>
                  </a:cubicBezTo>
                  <a:lnTo>
                    <a:pt x="366" y="20426"/>
                  </a:lnTo>
                  <a:cubicBezTo>
                    <a:pt x="366" y="20335"/>
                    <a:pt x="335" y="20274"/>
                    <a:pt x="244" y="20244"/>
                  </a:cubicBezTo>
                  <a:cubicBezTo>
                    <a:pt x="123" y="20214"/>
                    <a:pt x="1" y="20305"/>
                    <a:pt x="1" y="20426"/>
                  </a:cubicBezTo>
                  <a:close/>
                  <a:moveTo>
                    <a:pt x="1" y="19241"/>
                  </a:moveTo>
                  <a:cubicBezTo>
                    <a:pt x="1" y="19332"/>
                    <a:pt x="31" y="19423"/>
                    <a:pt x="123" y="19423"/>
                  </a:cubicBezTo>
                  <a:cubicBezTo>
                    <a:pt x="244" y="19484"/>
                    <a:pt x="366" y="19393"/>
                    <a:pt x="366" y="19241"/>
                  </a:cubicBezTo>
                  <a:lnTo>
                    <a:pt x="366" y="18846"/>
                  </a:lnTo>
                  <a:cubicBezTo>
                    <a:pt x="366" y="18785"/>
                    <a:pt x="335" y="18694"/>
                    <a:pt x="244" y="18663"/>
                  </a:cubicBezTo>
                  <a:cubicBezTo>
                    <a:pt x="123" y="18633"/>
                    <a:pt x="1" y="18724"/>
                    <a:pt x="1" y="18846"/>
                  </a:cubicBezTo>
                  <a:close/>
                  <a:moveTo>
                    <a:pt x="1" y="17691"/>
                  </a:moveTo>
                  <a:cubicBezTo>
                    <a:pt x="1" y="17752"/>
                    <a:pt x="31" y="17843"/>
                    <a:pt x="123" y="17873"/>
                  </a:cubicBezTo>
                  <a:cubicBezTo>
                    <a:pt x="244" y="17904"/>
                    <a:pt x="366" y="17812"/>
                    <a:pt x="366" y="17691"/>
                  </a:cubicBezTo>
                  <a:lnTo>
                    <a:pt x="366" y="17296"/>
                  </a:lnTo>
                  <a:cubicBezTo>
                    <a:pt x="366" y="17204"/>
                    <a:pt x="335" y="17113"/>
                    <a:pt x="244" y="17083"/>
                  </a:cubicBezTo>
                  <a:cubicBezTo>
                    <a:pt x="123" y="17052"/>
                    <a:pt x="1" y="17144"/>
                    <a:pt x="1" y="17296"/>
                  </a:cubicBezTo>
                  <a:close/>
                  <a:moveTo>
                    <a:pt x="1" y="16110"/>
                  </a:moveTo>
                  <a:cubicBezTo>
                    <a:pt x="1" y="16201"/>
                    <a:pt x="31" y="16262"/>
                    <a:pt x="123" y="16293"/>
                  </a:cubicBezTo>
                  <a:cubicBezTo>
                    <a:pt x="244" y="16323"/>
                    <a:pt x="366" y="16232"/>
                    <a:pt x="366" y="16110"/>
                  </a:cubicBezTo>
                  <a:lnTo>
                    <a:pt x="366" y="15715"/>
                  </a:lnTo>
                  <a:cubicBezTo>
                    <a:pt x="366" y="15624"/>
                    <a:pt x="335" y="15563"/>
                    <a:pt x="244" y="15533"/>
                  </a:cubicBezTo>
                  <a:cubicBezTo>
                    <a:pt x="123" y="15472"/>
                    <a:pt x="1" y="15593"/>
                    <a:pt x="1" y="15715"/>
                  </a:cubicBezTo>
                  <a:close/>
                  <a:moveTo>
                    <a:pt x="1" y="14530"/>
                  </a:moveTo>
                  <a:cubicBezTo>
                    <a:pt x="1" y="14621"/>
                    <a:pt x="31" y="14682"/>
                    <a:pt x="123" y="14712"/>
                  </a:cubicBezTo>
                  <a:cubicBezTo>
                    <a:pt x="244" y="14773"/>
                    <a:pt x="366" y="14651"/>
                    <a:pt x="366" y="14530"/>
                  </a:cubicBezTo>
                  <a:lnTo>
                    <a:pt x="366" y="14134"/>
                  </a:lnTo>
                  <a:cubicBezTo>
                    <a:pt x="366" y="14043"/>
                    <a:pt x="335" y="13983"/>
                    <a:pt x="244" y="13952"/>
                  </a:cubicBezTo>
                  <a:cubicBezTo>
                    <a:pt x="123" y="13922"/>
                    <a:pt x="1" y="14013"/>
                    <a:pt x="1" y="141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241232" y="241770"/>
              <a:ext cx="8661536" cy="4659959"/>
            </a:xfrm>
            <a:custGeom>
              <a:rect b="b" l="l" r="r" t="t"/>
              <a:pathLst>
                <a:path extrusionOk="0" h="170398" w="265386">
                  <a:moveTo>
                    <a:pt x="132708" y="517"/>
                  </a:moveTo>
                  <a:lnTo>
                    <a:pt x="15533" y="517"/>
                  </a:lnTo>
                  <a:cubicBezTo>
                    <a:pt x="15381" y="517"/>
                    <a:pt x="15290" y="396"/>
                    <a:pt x="15290" y="244"/>
                  </a:cubicBezTo>
                  <a:cubicBezTo>
                    <a:pt x="15290" y="122"/>
                    <a:pt x="15381" y="0"/>
                    <a:pt x="15533" y="0"/>
                  </a:cubicBezTo>
                  <a:lnTo>
                    <a:pt x="132708" y="0"/>
                  </a:lnTo>
                  <a:lnTo>
                    <a:pt x="249884" y="0"/>
                  </a:lnTo>
                  <a:cubicBezTo>
                    <a:pt x="250006" y="0"/>
                    <a:pt x="250127" y="122"/>
                    <a:pt x="250127" y="244"/>
                  </a:cubicBezTo>
                  <a:cubicBezTo>
                    <a:pt x="250127" y="396"/>
                    <a:pt x="250006" y="517"/>
                    <a:pt x="249884" y="517"/>
                  </a:cubicBezTo>
                  <a:close/>
                  <a:moveTo>
                    <a:pt x="132708" y="169881"/>
                  </a:moveTo>
                  <a:lnTo>
                    <a:pt x="249884" y="169881"/>
                  </a:lnTo>
                  <a:cubicBezTo>
                    <a:pt x="250006" y="169881"/>
                    <a:pt x="250127" y="170003"/>
                    <a:pt x="250127" y="170155"/>
                  </a:cubicBezTo>
                  <a:cubicBezTo>
                    <a:pt x="250127" y="170276"/>
                    <a:pt x="250006" y="170398"/>
                    <a:pt x="249884" y="170398"/>
                  </a:cubicBezTo>
                  <a:lnTo>
                    <a:pt x="132708" y="170398"/>
                  </a:lnTo>
                  <a:lnTo>
                    <a:pt x="15533" y="170398"/>
                  </a:lnTo>
                  <a:cubicBezTo>
                    <a:pt x="15381" y="170398"/>
                    <a:pt x="15290" y="170276"/>
                    <a:pt x="15290" y="170155"/>
                  </a:cubicBezTo>
                  <a:cubicBezTo>
                    <a:pt x="15290" y="170003"/>
                    <a:pt x="15381" y="169881"/>
                    <a:pt x="15533" y="169881"/>
                  </a:cubicBezTo>
                  <a:close/>
                  <a:moveTo>
                    <a:pt x="265386" y="154896"/>
                  </a:moveTo>
                  <a:cubicBezTo>
                    <a:pt x="265386" y="155048"/>
                    <a:pt x="265295" y="155139"/>
                    <a:pt x="265143" y="155139"/>
                  </a:cubicBezTo>
                  <a:cubicBezTo>
                    <a:pt x="264991" y="155139"/>
                    <a:pt x="264869" y="155048"/>
                    <a:pt x="264869" y="154896"/>
                  </a:cubicBezTo>
                  <a:lnTo>
                    <a:pt x="264869" y="85199"/>
                  </a:lnTo>
                  <a:lnTo>
                    <a:pt x="264869" y="15502"/>
                  </a:lnTo>
                  <a:cubicBezTo>
                    <a:pt x="264869" y="15350"/>
                    <a:pt x="264991" y="15259"/>
                    <a:pt x="265143" y="15259"/>
                  </a:cubicBezTo>
                  <a:cubicBezTo>
                    <a:pt x="265295" y="15259"/>
                    <a:pt x="265386" y="15350"/>
                    <a:pt x="265386" y="15502"/>
                  </a:cubicBezTo>
                  <a:lnTo>
                    <a:pt x="265386" y="85199"/>
                  </a:lnTo>
                  <a:close/>
                  <a:moveTo>
                    <a:pt x="548" y="154896"/>
                  </a:moveTo>
                  <a:cubicBezTo>
                    <a:pt x="548" y="155048"/>
                    <a:pt x="426" y="155139"/>
                    <a:pt x="274" y="155139"/>
                  </a:cubicBezTo>
                  <a:cubicBezTo>
                    <a:pt x="122" y="155139"/>
                    <a:pt x="1" y="155048"/>
                    <a:pt x="1" y="154896"/>
                  </a:cubicBezTo>
                  <a:lnTo>
                    <a:pt x="1" y="85199"/>
                  </a:lnTo>
                  <a:lnTo>
                    <a:pt x="1" y="15502"/>
                  </a:lnTo>
                  <a:cubicBezTo>
                    <a:pt x="1" y="15350"/>
                    <a:pt x="122" y="15259"/>
                    <a:pt x="274" y="15259"/>
                  </a:cubicBezTo>
                  <a:cubicBezTo>
                    <a:pt x="426" y="15259"/>
                    <a:pt x="548" y="15350"/>
                    <a:pt x="548" y="15502"/>
                  </a:cubicBezTo>
                  <a:lnTo>
                    <a:pt x="548" y="851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" name="Google Shape;316;p25"/>
          <p:cNvSpPr txBox="1"/>
          <p:nvPr>
            <p:ph idx="1" type="body"/>
          </p:nvPr>
        </p:nvSpPr>
        <p:spPr>
          <a:xfrm>
            <a:off x="963600" y="1862675"/>
            <a:ext cx="3608400" cy="22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7" name="Google Shape;317;p25"/>
          <p:cNvSpPr txBox="1"/>
          <p:nvPr>
            <p:ph type="title"/>
          </p:nvPr>
        </p:nvSpPr>
        <p:spPr>
          <a:xfrm>
            <a:off x="1356600" y="563475"/>
            <a:ext cx="64308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8" name="Google Shape;318;p25"/>
          <p:cNvSpPr txBox="1"/>
          <p:nvPr>
            <p:ph idx="2" type="body"/>
          </p:nvPr>
        </p:nvSpPr>
        <p:spPr>
          <a:xfrm>
            <a:off x="4572000" y="1862675"/>
            <a:ext cx="3608400" cy="22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2_1_1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1166575" y="-2144750"/>
            <a:ext cx="6810850" cy="9433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26"/>
          <p:cNvGrpSpPr/>
          <p:nvPr/>
        </p:nvGrpSpPr>
        <p:grpSpPr>
          <a:xfrm>
            <a:off x="91439" y="91448"/>
            <a:ext cx="8961098" cy="4956043"/>
            <a:chOff x="91439" y="91448"/>
            <a:chExt cx="8961098" cy="4956043"/>
          </a:xfrm>
        </p:grpSpPr>
        <p:sp>
          <p:nvSpPr>
            <p:cNvPr id="322" name="Google Shape;322;p26"/>
            <p:cNvSpPr/>
            <p:nvPr/>
          </p:nvSpPr>
          <p:spPr>
            <a:xfrm>
              <a:off x="91439" y="91448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13800" y="3709"/>
                  </a:moveTo>
                  <a:cubicBezTo>
                    <a:pt x="14043" y="3587"/>
                    <a:pt x="14347" y="3617"/>
                    <a:pt x="14560" y="3830"/>
                  </a:cubicBezTo>
                  <a:cubicBezTo>
                    <a:pt x="14803" y="4073"/>
                    <a:pt x="14803" y="4469"/>
                    <a:pt x="14560" y="4712"/>
                  </a:cubicBezTo>
                  <a:cubicBezTo>
                    <a:pt x="14317" y="4985"/>
                    <a:pt x="13891" y="4985"/>
                    <a:pt x="13648" y="4712"/>
                  </a:cubicBezTo>
                  <a:cubicBezTo>
                    <a:pt x="13496" y="4560"/>
                    <a:pt x="13435" y="4347"/>
                    <a:pt x="13466" y="4134"/>
                  </a:cubicBezTo>
                  <a:cubicBezTo>
                    <a:pt x="13253" y="4043"/>
                    <a:pt x="13040" y="3982"/>
                    <a:pt x="12797" y="3982"/>
                  </a:cubicBezTo>
                  <a:cubicBezTo>
                    <a:pt x="12371" y="3982"/>
                    <a:pt x="11976" y="4134"/>
                    <a:pt x="11672" y="4469"/>
                  </a:cubicBezTo>
                  <a:cubicBezTo>
                    <a:pt x="11368" y="4772"/>
                    <a:pt x="11186" y="5168"/>
                    <a:pt x="11186" y="5593"/>
                  </a:cubicBezTo>
                  <a:cubicBezTo>
                    <a:pt x="11186" y="5988"/>
                    <a:pt x="11368" y="6414"/>
                    <a:pt x="11672" y="6718"/>
                  </a:cubicBezTo>
                  <a:cubicBezTo>
                    <a:pt x="12189" y="7235"/>
                    <a:pt x="12919" y="7508"/>
                    <a:pt x="13618" y="7508"/>
                  </a:cubicBezTo>
                  <a:cubicBezTo>
                    <a:pt x="14317" y="7508"/>
                    <a:pt x="15016" y="7235"/>
                    <a:pt x="15563" y="6718"/>
                  </a:cubicBezTo>
                  <a:lnTo>
                    <a:pt x="15563" y="6718"/>
                  </a:lnTo>
                  <a:cubicBezTo>
                    <a:pt x="16080" y="6171"/>
                    <a:pt x="16353" y="5472"/>
                    <a:pt x="16353" y="4772"/>
                  </a:cubicBezTo>
                  <a:cubicBezTo>
                    <a:pt x="16353" y="4073"/>
                    <a:pt x="16080" y="3374"/>
                    <a:pt x="15563" y="2827"/>
                  </a:cubicBezTo>
                  <a:cubicBezTo>
                    <a:pt x="14712" y="1976"/>
                    <a:pt x="13587" y="1551"/>
                    <a:pt x="12463" y="1551"/>
                  </a:cubicBezTo>
                  <a:cubicBezTo>
                    <a:pt x="11338" y="1551"/>
                    <a:pt x="10213" y="1976"/>
                    <a:pt x="9393" y="2827"/>
                  </a:cubicBezTo>
                  <a:cubicBezTo>
                    <a:pt x="8542" y="3678"/>
                    <a:pt x="8116" y="4803"/>
                    <a:pt x="8116" y="5897"/>
                  </a:cubicBezTo>
                  <a:lnTo>
                    <a:pt x="8116" y="5897"/>
                  </a:lnTo>
                  <a:cubicBezTo>
                    <a:pt x="8116" y="7022"/>
                    <a:pt x="8542" y="8146"/>
                    <a:pt x="9393" y="8997"/>
                  </a:cubicBezTo>
                  <a:lnTo>
                    <a:pt x="9757" y="9393"/>
                  </a:lnTo>
                  <a:lnTo>
                    <a:pt x="12523" y="12128"/>
                  </a:lnTo>
                  <a:cubicBezTo>
                    <a:pt x="12615" y="12250"/>
                    <a:pt x="12615" y="12402"/>
                    <a:pt x="12523" y="12523"/>
                  </a:cubicBezTo>
                  <a:cubicBezTo>
                    <a:pt x="12432" y="12615"/>
                    <a:pt x="12250" y="12615"/>
                    <a:pt x="12159" y="12523"/>
                  </a:cubicBezTo>
                  <a:lnTo>
                    <a:pt x="9818" y="10183"/>
                  </a:lnTo>
                  <a:lnTo>
                    <a:pt x="9818" y="10183"/>
                  </a:lnTo>
                  <a:lnTo>
                    <a:pt x="8998" y="9362"/>
                  </a:lnTo>
                  <a:cubicBezTo>
                    <a:pt x="8146" y="8511"/>
                    <a:pt x="7052" y="8086"/>
                    <a:pt x="5928" y="8086"/>
                  </a:cubicBezTo>
                  <a:cubicBezTo>
                    <a:pt x="4803" y="8086"/>
                    <a:pt x="3678" y="8511"/>
                    <a:pt x="2827" y="9362"/>
                  </a:cubicBezTo>
                  <a:cubicBezTo>
                    <a:pt x="1976" y="10213"/>
                    <a:pt x="1551" y="11338"/>
                    <a:pt x="1551" y="12463"/>
                  </a:cubicBezTo>
                  <a:lnTo>
                    <a:pt x="1551" y="12463"/>
                  </a:lnTo>
                  <a:cubicBezTo>
                    <a:pt x="1551" y="13587"/>
                    <a:pt x="1976" y="14681"/>
                    <a:pt x="2827" y="15533"/>
                  </a:cubicBezTo>
                  <a:lnTo>
                    <a:pt x="2827" y="15533"/>
                  </a:lnTo>
                  <a:cubicBezTo>
                    <a:pt x="3374" y="16080"/>
                    <a:pt x="4073" y="16353"/>
                    <a:pt x="4773" y="16353"/>
                  </a:cubicBezTo>
                  <a:cubicBezTo>
                    <a:pt x="5472" y="16353"/>
                    <a:pt x="6171" y="16080"/>
                    <a:pt x="6718" y="15533"/>
                  </a:cubicBezTo>
                  <a:lnTo>
                    <a:pt x="6718" y="15533"/>
                  </a:lnTo>
                  <a:cubicBezTo>
                    <a:pt x="7265" y="15016"/>
                    <a:pt x="7508" y="14317"/>
                    <a:pt x="7508" y="13587"/>
                  </a:cubicBezTo>
                  <a:cubicBezTo>
                    <a:pt x="7508" y="12888"/>
                    <a:pt x="7265" y="12189"/>
                    <a:pt x="6718" y="11642"/>
                  </a:cubicBezTo>
                  <a:cubicBezTo>
                    <a:pt x="6414" y="11338"/>
                    <a:pt x="5988" y="11186"/>
                    <a:pt x="5593" y="11186"/>
                  </a:cubicBezTo>
                  <a:cubicBezTo>
                    <a:pt x="5198" y="11186"/>
                    <a:pt x="4773" y="11338"/>
                    <a:pt x="4469" y="11642"/>
                  </a:cubicBezTo>
                  <a:cubicBezTo>
                    <a:pt x="4165" y="11976"/>
                    <a:pt x="4013" y="12371"/>
                    <a:pt x="4013" y="12767"/>
                  </a:cubicBezTo>
                  <a:cubicBezTo>
                    <a:pt x="4013" y="13010"/>
                    <a:pt x="4043" y="13253"/>
                    <a:pt x="4165" y="13466"/>
                  </a:cubicBezTo>
                  <a:cubicBezTo>
                    <a:pt x="4347" y="13435"/>
                    <a:pt x="4560" y="13496"/>
                    <a:pt x="4742" y="13648"/>
                  </a:cubicBezTo>
                  <a:cubicBezTo>
                    <a:pt x="4985" y="13891"/>
                    <a:pt x="4985" y="14286"/>
                    <a:pt x="4742" y="14560"/>
                  </a:cubicBezTo>
                  <a:cubicBezTo>
                    <a:pt x="4469" y="14803"/>
                    <a:pt x="4073" y="14803"/>
                    <a:pt x="3830" y="14560"/>
                  </a:cubicBezTo>
                  <a:cubicBezTo>
                    <a:pt x="3618" y="14347"/>
                    <a:pt x="3587" y="14013"/>
                    <a:pt x="3709" y="13770"/>
                  </a:cubicBezTo>
                  <a:cubicBezTo>
                    <a:pt x="3557" y="13466"/>
                    <a:pt x="3466" y="13131"/>
                    <a:pt x="3466" y="12767"/>
                  </a:cubicBezTo>
                  <a:cubicBezTo>
                    <a:pt x="3466" y="12250"/>
                    <a:pt x="3678" y="11703"/>
                    <a:pt x="4104" y="11277"/>
                  </a:cubicBezTo>
                  <a:cubicBezTo>
                    <a:pt x="4499" y="10882"/>
                    <a:pt x="5046" y="10669"/>
                    <a:pt x="5593" y="10669"/>
                  </a:cubicBezTo>
                  <a:cubicBezTo>
                    <a:pt x="6140" y="10669"/>
                    <a:pt x="6687" y="10882"/>
                    <a:pt x="7083" y="11277"/>
                  </a:cubicBezTo>
                  <a:cubicBezTo>
                    <a:pt x="7721" y="11915"/>
                    <a:pt x="8055" y="12767"/>
                    <a:pt x="8055" y="13587"/>
                  </a:cubicBezTo>
                  <a:cubicBezTo>
                    <a:pt x="8055" y="14438"/>
                    <a:pt x="7721" y="15259"/>
                    <a:pt x="7083" y="15897"/>
                  </a:cubicBezTo>
                  <a:lnTo>
                    <a:pt x="7083" y="15928"/>
                  </a:lnTo>
                  <a:cubicBezTo>
                    <a:pt x="6444" y="16566"/>
                    <a:pt x="5624" y="16870"/>
                    <a:pt x="4773" y="16870"/>
                  </a:cubicBezTo>
                  <a:cubicBezTo>
                    <a:pt x="3952" y="16870"/>
                    <a:pt x="3101" y="16566"/>
                    <a:pt x="2462" y="15928"/>
                  </a:cubicBezTo>
                  <a:lnTo>
                    <a:pt x="2462" y="15928"/>
                  </a:lnTo>
                  <a:lnTo>
                    <a:pt x="2462" y="15928"/>
                  </a:lnTo>
                  <a:cubicBezTo>
                    <a:pt x="1520" y="14955"/>
                    <a:pt x="1034" y="13709"/>
                    <a:pt x="1034" y="12463"/>
                  </a:cubicBezTo>
                  <a:lnTo>
                    <a:pt x="1034" y="12463"/>
                  </a:lnTo>
                  <a:cubicBezTo>
                    <a:pt x="1034" y="12219"/>
                    <a:pt x="1064" y="11946"/>
                    <a:pt x="1095" y="11703"/>
                  </a:cubicBezTo>
                  <a:cubicBezTo>
                    <a:pt x="365" y="10943"/>
                    <a:pt x="0" y="9970"/>
                    <a:pt x="0" y="8997"/>
                  </a:cubicBezTo>
                  <a:cubicBezTo>
                    <a:pt x="0" y="8025"/>
                    <a:pt x="396" y="7022"/>
                    <a:pt x="1125" y="6262"/>
                  </a:cubicBezTo>
                  <a:cubicBezTo>
                    <a:pt x="1885" y="5502"/>
                    <a:pt x="2888" y="5137"/>
                    <a:pt x="3891" y="5137"/>
                  </a:cubicBezTo>
                  <a:cubicBezTo>
                    <a:pt x="4438" y="5137"/>
                    <a:pt x="4955" y="5228"/>
                    <a:pt x="5472" y="5441"/>
                  </a:cubicBezTo>
                  <a:cubicBezTo>
                    <a:pt x="5228" y="4955"/>
                    <a:pt x="5137" y="4408"/>
                    <a:pt x="5137" y="3891"/>
                  </a:cubicBezTo>
                  <a:lnTo>
                    <a:pt x="5137" y="3891"/>
                  </a:lnTo>
                  <a:cubicBezTo>
                    <a:pt x="5137" y="2888"/>
                    <a:pt x="5502" y="1885"/>
                    <a:pt x="6262" y="1125"/>
                  </a:cubicBezTo>
                  <a:cubicBezTo>
                    <a:pt x="7022" y="365"/>
                    <a:pt x="8025" y="0"/>
                    <a:pt x="9028" y="0"/>
                  </a:cubicBezTo>
                  <a:cubicBezTo>
                    <a:pt x="10001" y="0"/>
                    <a:pt x="10973" y="365"/>
                    <a:pt x="11703" y="1095"/>
                  </a:cubicBezTo>
                  <a:cubicBezTo>
                    <a:pt x="11976" y="1034"/>
                    <a:pt x="12219" y="1034"/>
                    <a:pt x="12463" y="1034"/>
                  </a:cubicBezTo>
                  <a:cubicBezTo>
                    <a:pt x="13709" y="1034"/>
                    <a:pt x="14985" y="1490"/>
                    <a:pt x="15928" y="2462"/>
                  </a:cubicBezTo>
                  <a:lnTo>
                    <a:pt x="15928" y="2462"/>
                  </a:lnTo>
                  <a:cubicBezTo>
                    <a:pt x="16566" y="3101"/>
                    <a:pt x="16870" y="3921"/>
                    <a:pt x="16870" y="4772"/>
                  </a:cubicBezTo>
                  <a:cubicBezTo>
                    <a:pt x="16870" y="5593"/>
                    <a:pt x="16566" y="6444"/>
                    <a:pt x="15928" y="7083"/>
                  </a:cubicBezTo>
                  <a:lnTo>
                    <a:pt x="15928" y="7083"/>
                  </a:lnTo>
                  <a:cubicBezTo>
                    <a:pt x="15289" y="7721"/>
                    <a:pt x="14438" y="8055"/>
                    <a:pt x="13618" y="8055"/>
                  </a:cubicBezTo>
                  <a:cubicBezTo>
                    <a:pt x="12767" y="8055"/>
                    <a:pt x="11916" y="7721"/>
                    <a:pt x="11277" y="7083"/>
                  </a:cubicBezTo>
                  <a:cubicBezTo>
                    <a:pt x="10882" y="6687"/>
                    <a:pt x="10669" y="6140"/>
                    <a:pt x="10669" y="5593"/>
                  </a:cubicBezTo>
                  <a:cubicBezTo>
                    <a:pt x="10669" y="5046"/>
                    <a:pt x="10882" y="4499"/>
                    <a:pt x="11277" y="4104"/>
                  </a:cubicBezTo>
                  <a:cubicBezTo>
                    <a:pt x="11703" y="3678"/>
                    <a:pt x="12250" y="3465"/>
                    <a:pt x="12797" y="3465"/>
                  </a:cubicBezTo>
                  <a:cubicBezTo>
                    <a:pt x="13131" y="3465"/>
                    <a:pt x="13496" y="3557"/>
                    <a:pt x="13800" y="3709"/>
                  </a:cubicBezTo>
                  <a:close/>
                  <a:moveTo>
                    <a:pt x="1976" y="1976"/>
                  </a:moveTo>
                  <a:lnTo>
                    <a:pt x="1976" y="3374"/>
                  </a:lnTo>
                  <a:cubicBezTo>
                    <a:pt x="1976" y="3800"/>
                    <a:pt x="1946" y="3921"/>
                    <a:pt x="1946" y="3921"/>
                  </a:cubicBezTo>
                  <a:cubicBezTo>
                    <a:pt x="2007" y="3921"/>
                    <a:pt x="2067" y="3891"/>
                    <a:pt x="2159" y="3861"/>
                  </a:cubicBezTo>
                  <a:cubicBezTo>
                    <a:pt x="2493" y="3800"/>
                    <a:pt x="3070" y="3648"/>
                    <a:pt x="3982" y="3982"/>
                  </a:cubicBezTo>
                  <a:cubicBezTo>
                    <a:pt x="3678" y="3070"/>
                    <a:pt x="3800" y="2493"/>
                    <a:pt x="3891" y="2158"/>
                  </a:cubicBezTo>
                  <a:cubicBezTo>
                    <a:pt x="3891" y="2067"/>
                    <a:pt x="3921" y="1976"/>
                    <a:pt x="3921" y="1946"/>
                  </a:cubicBezTo>
                  <a:cubicBezTo>
                    <a:pt x="3921" y="1946"/>
                    <a:pt x="3800" y="1976"/>
                    <a:pt x="3374" y="1976"/>
                  </a:cubicBezTo>
                  <a:close/>
                  <a:moveTo>
                    <a:pt x="4742" y="4469"/>
                  </a:moveTo>
                  <a:lnTo>
                    <a:pt x="4742" y="4469"/>
                  </a:lnTo>
                  <a:lnTo>
                    <a:pt x="4742" y="4469"/>
                  </a:lnTo>
                  <a:lnTo>
                    <a:pt x="4742" y="4469"/>
                  </a:lnTo>
                  <a:cubicBezTo>
                    <a:pt x="4742" y="4438"/>
                    <a:pt x="4742" y="4408"/>
                    <a:pt x="4742" y="4377"/>
                  </a:cubicBezTo>
                  <a:lnTo>
                    <a:pt x="4742" y="4377"/>
                  </a:lnTo>
                  <a:lnTo>
                    <a:pt x="4742" y="4377"/>
                  </a:lnTo>
                  <a:lnTo>
                    <a:pt x="474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47"/>
                  </a:lnTo>
                  <a:cubicBezTo>
                    <a:pt x="4165" y="3253"/>
                    <a:pt x="4317" y="2614"/>
                    <a:pt x="4377" y="2250"/>
                  </a:cubicBezTo>
                  <a:cubicBezTo>
                    <a:pt x="4408" y="2128"/>
                    <a:pt x="4438" y="2037"/>
                    <a:pt x="4438" y="1946"/>
                  </a:cubicBezTo>
                  <a:cubicBezTo>
                    <a:pt x="4438" y="1551"/>
                    <a:pt x="4225" y="1459"/>
                    <a:pt x="3374" y="1459"/>
                  </a:cubicBezTo>
                  <a:lnTo>
                    <a:pt x="1703" y="1429"/>
                  </a:lnTo>
                  <a:cubicBezTo>
                    <a:pt x="1551" y="1429"/>
                    <a:pt x="1459" y="1551"/>
                    <a:pt x="1459" y="1703"/>
                  </a:cubicBezTo>
                  <a:lnTo>
                    <a:pt x="1459" y="3374"/>
                  </a:lnTo>
                  <a:cubicBezTo>
                    <a:pt x="1459" y="4225"/>
                    <a:pt x="1551" y="4438"/>
                    <a:pt x="1946" y="4438"/>
                  </a:cubicBezTo>
                  <a:cubicBezTo>
                    <a:pt x="2067" y="4438"/>
                    <a:pt x="2159" y="4408"/>
                    <a:pt x="2250" y="4377"/>
                  </a:cubicBezTo>
                  <a:cubicBezTo>
                    <a:pt x="2614" y="4286"/>
                    <a:pt x="3253" y="4165"/>
                    <a:pt x="4377" y="4712"/>
                  </a:cubicBez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408" y="4712"/>
                  </a:lnTo>
                  <a:lnTo>
                    <a:pt x="4408" y="4712"/>
                  </a:lnTo>
                  <a:lnTo>
                    <a:pt x="4408" y="4712"/>
                  </a:lnTo>
                  <a:lnTo>
                    <a:pt x="4408" y="4712"/>
                  </a:lnTo>
                  <a:lnTo>
                    <a:pt x="4408" y="4742"/>
                  </a:lnTo>
                  <a:cubicBezTo>
                    <a:pt x="4438" y="4742"/>
                    <a:pt x="4469" y="4742"/>
                    <a:pt x="4499" y="4742"/>
                  </a:cubicBezTo>
                  <a:lnTo>
                    <a:pt x="4499" y="4742"/>
                  </a:lnTo>
                  <a:lnTo>
                    <a:pt x="4499" y="4742"/>
                  </a:lnTo>
                  <a:lnTo>
                    <a:pt x="4499" y="4742"/>
                  </a:lnTo>
                  <a:cubicBezTo>
                    <a:pt x="4529" y="4742"/>
                    <a:pt x="4560" y="4742"/>
                    <a:pt x="4560" y="4712"/>
                  </a:cubicBez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cubicBezTo>
                    <a:pt x="4651" y="4681"/>
                    <a:pt x="4651" y="4681"/>
                    <a:pt x="4651" y="4681"/>
                  </a:cubicBezTo>
                  <a:lnTo>
                    <a:pt x="4651" y="4681"/>
                  </a:lnTo>
                  <a:lnTo>
                    <a:pt x="4651" y="4681"/>
                  </a:lnTo>
                  <a:lnTo>
                    <a:pt x="4651" y="4681"/>
                  </a:lnTo>
                  <a:lnTo>
                    <a:pt x="4681" y="4681"/>
                  </a:lnTo>
                  <a:lnTo>
                    <a:pt x="4681" y="468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42" y="4590"/>
                  </a:lnTo>
                  <a:lnTo>
                    <a:pt x="4742" y="4590"/>
                  </a:lnTo>
                  <a:cubicBezTo>
                    <a:pt x="4742" y="4560"/>
                    <a:pt x="4742" y="4529"/>
                    <a:pt x="4742" y="4469"/>
                  </a:cubicBezTo>
                  <a:close/>
                  <a:moveTo>
                    <a:pt x="1247" y="11064"/>
                  </a:moveTo>
                  <a:cubicBezTo>
                    <a:pt x="1459" y="10304"/>
                    <a:pt x="1855" y="9605"/>
                    <a:pt x="2462" y="8997"/>
                  </a:cubicBezTo>
                  <a:cubicBezTo>
                    <a:pt x="3405" y="8055"/>
                    <a:pt x="4651" y="7569"/>
                    <a:pt x="5928" y="7569"/>
                  </a:cubicBezTo>
                  <a:cubicBezTo>
                    <a:pt x="6444" y="7569"/>
                    <a:pt x="6961" y="7660"/>
                    <a:pt x="7447" y="7812"/>
                  </a:cubicBezTo>
                  <a:lnTo>
                    <a:pt x="6262" y="6627"/>
                  </a:lnTo>
                  <a:cubicBezTo>
                    <a:pt x="5624" y="5988"/>
                    <a:pt x="4742" y="5654"/>
                    <a:pt x="3891" y="5654"/>
                  </a:cubicBezTo>
                  <a:cubicBezTo>
                    <a:pt x="3040" y="5654"/>
                    <a:pt x="2159" y="5988"/>
                    <a:pt x="1520" y="6627"/>
                  </a:cubicBezTo>
                  <a:cubicBezTo>
                    <a:pt x="851" y="7295"/>
                    <a:pt x="517" y="8146"/>
                    <a:pt x="517" y="8997"/>
                  </a:cubicBezTo>
                  <a:cubicBezTo>
                    <a:pt x="517" y="9727"/>
                    <a:pt x="760" y="10456"/>
                    <a:pt x="1247" y="11064"/>
                  </a:cubicBezTo>
                  <a:close/>
                  <a:moveTo>
                    <a:pt x="6627" y="6262"/>
                  </a:moveTo>
                  <a:lnTo>
                    <a:pt x="6627" y="6262"/>
                  </a:lnTo>
                  <a:lnTo>
                    <a:pt x="7812" y="7447"/>
                  </a:lnTo>
                  <a:cubicBezTo>
                    <a:pt x="7660" y="6961"/>
                    <a:pt x="7569" y="6444"/>
                    <a:pt x="7569" y="5897"/>
                  </a:cubicBezTo>
                  <a:lnTo>
                    <a:pt x="7569" y="5897"/>
                  </a:lnTo>
                  <a:cubicBezTo>
                    <a:pt x="7569" y="4651"/>
                    <a:pt x="8055" y="3405"/>
                    <a:pt x="8998" y="2462"/>
                  </a:cubicBezTo>
                  <a:cubicBezTo>
                    <a:pt x="9605" y="1855"/>
                    <a:pt x="10305" y="1459"/>
                    <a:pt x="11064" y="1216"/>
                  </a:cubicBezTo>
                  <a:cubicBezTo>
                    <a:pt x="10487" y="760"/>
                    <a:pt x="9757" y="517"/>
                    <a:pt x="9028" y="517"/>
                  </a:cubicBezTo>
                  <a:cubicBezTo>
                    <a:pt x="8146" y="517"/>
                    <a:pt x="7295" y="851"/>
                    <a:pt x="6627" y="1490"/>
                  </a:cubicBezTo>
                  <a:cubicBezTo>
                    <a:pt x="5988" y="2158"/>
                    <a:pt x="5654" y="3010"/>
                    <a:pt x="5654" y="3891"/>
                  </a:cubicBezTo>
                  <a:lnTo>
                    <a:pt x="5654" y="3891"/>
                  </a:lnTo>
                  <a:cubicBezTo>
                    <a:pt x="5654" y="4742"/>
                    <a:pt x="5988" y="5593"/>
                    <a:pt x="6627" y="6262"/>
                  </a:cubicBezTo>
                  <a:close/>
                  <a:moveTo>
                    <a:pt x="2189" y="11216"/>
                  </a:moveTo>
                  <a:cubicBezTo>
                    <a:pt x="2037" y="11368"/>
                    <a:pt x="2037" y="11612"/>
                    <a:pt x="2189" y="11794"/>
                  </a:cubicBezTo>
                  <a:cubicBezTo>
                    <a:pt x="2371" y="11946"/>
                    <a:pt x="2614" y="11946"/>
                    <a:pt x="2766" y="11794"/>
                  </a:cubicBezTo>
                  <a:cubicBezTo>
                    <a:pt x="2949" y="11612"/>
                    <a:pt x="2949" y="11368"/>
                    <a:pt x="2766" y="11216"/>
                  </a:cubicBezTo>
                  <a:cubicBezTo>
                    <a:pt x="2614" y="11034"/>
                    <a:pt x="2371" y="11034"/>
                    <a:pt x="2189" y="11216"/>
                  </a:cubicBezTo>
                  <a:close/>
                  <a:moveTo>
                    <a:pt x="3101" y="9727"/>
                  </a:moveTo>
                  <a:cubicBezTo>
                    <a:pt x="2949" y="9879"/>
                    <a:pt x="2949" y="10122"/>
                    <a:pt x="3101" y="10304"/>
                  </a:cubicBezTo>
                  <a:cubicBezTo>
                    <a:pt x="3253" y="10456"/>
                    <a:pt x="3526" y="10456"/>
                    <a:pt x="3678" y="10304"/>
                  </a:cubicBezTo>
                  <a:cubicBezTo>
                    <a:pt x="3830" y="10122"/>
                    <a:pt x="3830" y="9879"/>
                    <a:pt x="3678" y="9727"/>
                  </a:cubicBezTo>
                  <a:cubicBezTo>
                    <a:pt x="3526" y="9545"/>
                    <a:pt x="3253" y="9545"/>
                    <a:pt x="3101" y="9727"/>
                  </a:cubicBezTo>
                  <a:close/>
                  <a:moveTo>
                    <a:pt x="4529" y="8876"/>
                  </a:moveTo>
                  <a:cubicBezTo>
                    <a:pt x="4377" y="9028"/>
                    <a:pt x="4377" y="9301"/>
                    <a:pt x="4529" y="9453"/>
                  </a:cubicBezTo>
                  <a:cubicBezTo>
                    <a:pt x="4681" y="9605"/>
                    <a:pt x="4955" y="9605"/>
                    <a:pt x="5107" y="9453"/>
                  </a:cubicBezTo>
                  <a:cubicBezTo>
                    <a:pt x="5259" y="9301"/>
                    <a:pt x="5259" y="9028"/>
                    <a:pt x="5107" y="8876"/>
                  </a:cubicBezTo>
                  <a:cubicBezTo>
                    <a:pt x="4955" y="8724"/>
                    <a:pt x="4681" y="8724"/>
                    <a:pt x="4529" y="8876"/>
                  </a:cubicBezTo>
                  <a:close/>
                  <a:moveTo>
                    <a:pt x="6171" y="8694"/>
                  </a:moveTo>
                  <a:cubicBezTo>
                    <a:pt x="6019" y="8876"/>
                    <a:pt x="6019" y="9119"/>
                    <a:pt x="6171" y="9271"/>
                  </a:cubicBezTo>
                  <a:cubicBezTo>
                    <a:pt x="6323" y="9423"/>
                    <a:pt x="6596" y="9423"/>
                    <a:pt x="6748" y="9271"/>
                  </a:cubicBezTo>
                  <a:cubicBezTo>
                    <a:pt x="6900" y="9119"/>
                    <a:pt x="6900" y="8876"/>
                    <a:pt x="6748" y="8694"/>
                  </a:cubicBezTo>
                  <a:cubicBezTo>
                    <a:pt x="6596" y="8542"/>
                    <a:pt x="6323" y="8542"/>
                    <a:pt x="6171" y="8694"/>
                  </a:cubicBezTo>
                  <a:close/>
                  <a:moveTo>
                    <a:pt x="7721" y="9301"/>
                  </a:moveTo>
                  <a:cubicBezTo>
                    <a:pt x="7569" y="9484"/>
                    <a:pt x="7569" y="9727"/>
                    <a:pt x="7721" y="9879"/>
                  </a:cubicBezTo>
                  <a:cubicBezTo>
                    <a:pt x="7873" y="10061"/>
                    <a:pt x="8146" y="10061"/>
                    <a:pt x="8298" y="9879"/>
                  </a:cubicBezTo>
                  <a:cubicBezTo>
                    <a:pt x="8450" y="9727"/>
                    <a:pt x="8450" y="9484"/>
                    <a:pt x="8298" y="9301"/>
                  </a:cubicBezTo>
                  <a:cubicBezTo>
                    <a:pt x="8146" y="9149"/>
                    <a:pt x="7873" y="9149"/>
                    <a:pt x="7721" y="9301"/>
                  </a:cubicBezTo>
                  <a:close/>
                  <a:moveTo>
                    <a:pt x="11216" y="2189"/>
                  </a:moveTo>
                  <a:cubicBezTo>
                    <a:pt x="11064" y="2371"/>
                    <a:pt x="11064" y="2614"/>
                    <a:pt x="11216" y="2766"/>
                  </a:cubicBezTo>
                  <a:cubicBezTo>
                    <a:pt x="11368" y="2918"/>
                    <a:pt x="11642" y="2918"/>
                    <a:pt x="11794" y="2766"/>
                  </a:cubicBezTo>
                  <a:cubicBezTo>
                    <a:pt x="11946" y="2614"/>
                    <a:pt x="11946" y="2371"/>
                    <a:pt x="11794" y="2189"/>
                  </a:cubicBezTo>
                  <a:cubicBezTo>
                    <a:pt x="11642" y="2037"/>
                    <a:pt x="11368" y="2037"/>
                    <a:pt x="11216" y="2189"/>
                  </a:cubicBezTo>
                  <a:close/>
                  <a:moveTo>
                    <a:pt x="9727" y="3101"/>
                  </a:moveTo>
                  <a:cubicBezTo>
                    <a:pt x="9575" y="3253"/>
                    <a:pt x="9575" y="3526"/>
                    <a:pt x="9727" y="3678"/>
                  </a:cubicBezTo>
                  <a:cubicBezTo>
                    <a:pt x="9879" y="3830"/>
                    <a:pt x="10153" y="3830"/>
                    <a:pt x="10305" y="3678"/>
                  </a:cubicBezTo>
                  <a:cubicBezTo>
                    <a:pt x="10457" y="3526"/>
                    <a:pt x="10457" y="3253"/>
                    <a:pt x="10305" y="3101"/>
                  </a:cubicBezTo>
                  <a:cubicBezTo>
                    <a:pt x="10153" y="2949"/>
                    <a:pt x="9879" y="2949"/>
                    <a:pt x="9727" y="3101"/>
                  </a:cubicBezTo>
                  <a:close/>
                  <a:moveTo>
                    <a:pt x="8906" y="4529"/>
                  </a:moveTo>
                  <a:cubicBezTo>
                    <a:pt x="8724" y="4681"/>
                    <a:pt x="8724" y="4924"/>
                    <a:pt x="8906" y="5107"/>
                  </a:cubicBezTo>
                  <a:cubicBezTo>
                    <a:pt x="9058" y="5259"/>
                    <a:pt x="9301" y="5259"/>
                    <a:pt x="9453" y="5107"/>
                  </a:cubicBezTo>
                  <a:cubicBezTo>
                    <a:pt x="9636" y="4924"/>
                    <a:pt x="9636" y="4681"/>
                    <a:pt x="9453" y="4529"/>
                  </a:cubicBezTo>
                  <a:cubicBezTo>
                    <a:pt x="9301" y="4347"/>
                    <a:pt x="9058" y="4347"/>
                    <a:pt x="8906" y="4529"/>
                  </a:cubicBezTo>
                  <a:close/>
                  <a:moveTo>
                    <a:pt x="8724" y="6171"/>
                  </a:moveTo>
                  <a:cubicBezTo>
                    <a:pt x="8542" y="6323"/>
                    <a:pt x="8542" y="6596"/>
                    <a:pt x="8724" y="6748"/>
                  </a:cubicBezTo>
                  <a:cubicBezTo>
                    <a:pt x="8876" y="6900"/>
                    <a:pt x="9119" y="6900"/>
                    <a:pt x="9301" y="6748"/>
                  </a:cubicBezTo>
                  <a:cubicBezTo>
                    <a:pt x="9453" y="6596"/>
                    <a:pt x="9453" y="6323"/>
                    <a:pt x="9301" y="6171"/>
                  </a:cubicBezTo>
                  <a:cubicBezTo>
                    <a:pt x="9119" y="6019"/>
                    <a:pt x="8876" y="6019"/>
                    <a:pt x="8724" y="6171"/>
                  </a:cubicBezTo>
                  <a:close/>
                  <a:moveTo>
                    <a:pt x="9332" y="7721"/>
                  </a:moveTo>
                  <a:cubicBezTo>
                    <a:pt x="9180" y="7873"/>
                    <a:pt x="9180" y="8146"/>
                    <a:pt x="9332" y="8298"/>
                  </a:cubicBezTo>
                  <a:cubicBezTo>
                    <a:pt x="9484" y="8450"/>
                    <a:pt x="9727" y="8450"/>
                    <a:pt x="9909" y="8298"/>
                  </a:cubicBezTo>
                  <a:cubicBezTo>
                    <a:pt x="10061" y="8146"/>
                    <a:pt x="10061" y="7873"/>
                    <a:pt x="9909" y="7721"/>
                  </a:cubicBezTo>
                  <a:cubicBezTo>
                    <a:pt x="9727" y="7569"/>
                    <a:pt x="9484" y="7569"/>
                    <a:pt x="9332" y="77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8567328" y="91448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3071" y="3709"/>
                  </a:moveTo>
                  <a:cubicBezTo>
                    <a:pt x="2827" y="3587"/>
                    <a:pt x="2524" y="3617"/>
                    <a:pt x="2311" y="3830"/>
                  </a:cubicBezTo>
                  <a:cubicBezTo>
                    <a:pt x="2068" y="4073"/>
                    <a:pt x="2068" y="4469"/>
                    <a:pt x="2311" y="4712"/>
                  </a:cubicBezTo>
                  <a:cubicBezTo>
                    <a:pt x="2554" y="4985"/>
                    <a:pt x="2979" y="4985"/>
                    <a:pt x="3223" y="4712"/>
                  </a:cubicBezTo>
                  <a:cubicBezTo>
                    <a:pt x="3375" y="4560"/>
                    <a:pt x="3435" y="4347"/>
                    <a:pt x="3405" y="4134"/>
                  </a:cubicBezTo>
                  <a:cubicBezTo>
                    <a:pt x="3618" y="4043"/>
                    <a:pt x="3831" y="3982"/>
                    <a:pt x="4074" y="3982"/>
                  </a:cubicBezTo>
                  <a:cubicBezTo>
                    <a:pt x="4499" y="3982"/>
                    <a:pt x="4894" y="4134"/>
                    <a:pt x="5198" y="4469"/>
                  </a:cubicBezTo>
                  <a:cubicBezTo>
                    <a:pt x="5502" y="4772"/>
                    <a:pt x="5685" y="5168"/>
                    <a:pt x="5685" y="5593"/>
                  </a:cubicBezTo>
                  <a:cubicBezTo>
                    <a:pt x="5685" y="5988"/>
                    <a:pt x="5502" y="6414"/>
                    <a:pt x="5198" y="6718"/>
                  </a:cubicBezTo>
                  <a:cubicBezTo>
                    <a:pt x="4682" y="7235"/>
                    <a:pt x="3952" y="7508"/>
                    <a:pt x="3253" y="7508"/>
                  </a:cubicBezTo>
                  <a:cubicBezTo>
                    <a:pt x="2554" y="7508"/>
                    <a:pt x="1855" y="7235"/>
                    <a:pt x="1308" y="6718"/>
                  </a:cubicBezTo>
                  <a:lnTo>
                    <a:pt x="1308" y="6718"/>
                  </a:lnTo>
                  <a:cubicBezTo>
                    <a:pt x="791" y="6171"/>
                    <a:pt x="517" y="5472"/>
                    <a:pt x="517" y="4772"/>
                  </a:cubicBezTo>
                  <a:cubicBezTo>
                    <a:pt x="517" y="4073"/>
                    <a:pt x="791" y="3374"/>
                    <a:pt x="1308" y="2827"/>
                  </a:cubicBezTo>
                  <a:cubicBezTo>
                    <a:pt x="2159" y="1976"/>
                    <a:pt x="3283" y="1551"/>
                    <a:pt x="4408" y="1551"/>
                  </a:cubicBezTo>
                  <a:cubicBezTo>
                    <a:pt x="5533" y="1551"/>
                    <a:pt x="6657" y="1976"/>
                    <a:pt x="7478" y="2827"/>
                  </a:cubicBezTo>
                  <a:cubicBezTo>
                    <a:pt x="8329" y="3678"/>
                    <a:pt x="8755" y="4803"/>
                    <a:pt x="8755" y="5897"/>
                  </a:cubicBezTo>
                  <a:lnTo>
                    <a:pt x="8755" y="5897"/>
                  </a:lnTo>
                  <a:cubicBezTo>
                    <a:pt x="8755" y="7022"/>
                    <a:pt x="8329" y="8146"/>
                    <a:pt x="7478" y="8997"/>
                  </a:cubicBezTo>
                  <a:lnTo>
                    <a:pt x="4347" y="12128"/>
                  </a:lnTo>
                  <a:cubicBezTo>
                    <a:pt x="4256" y="12250"/>
                    <a:pt x="4256" y="12402"/>
                    <a:pt x="4347" y="12523"/>
                  </a:cubicBezTo>
                  <a:cubicBezTo>
                    <a:pt x="4438" y="12615"/>
                    <a:pt x="4621" y="12615"/>
                    <a:pt x="4712" y="12523"/>
                  </a:cubicBezTo>
                  <a:lnTo>
                    <a:pt x="7053" y="10183"/>
                  </a:lnTo>
                  <a:lnTo>
                    <a:pt x="7053" y="10183"/>
                  </a:lnTo>
                  <a:lnTo>
                    <a:pt x="7873" y="9362"/>
                  </a:lnTo>
                  <a:cubicBezTo>
                    <a:pt x="8724" y="8511"/>
                    <a:pt x="9819" y="8086"/>
                    <a:pt x="10943" y="8086"/>
                  </a:cubicBezTo>
                  <a:cubicBezTo>
                    <a:pt x="12068" y="8086"/>
                    <a:pt x="13192" y="8511"/>
                    <a:pt x="14044" y="9362"/>
                  </a:cubicBezTo>
                  <a:cubicBezTo>
                    <a:pt x="14895" y="10213"/>
                    <a:pt x="15320" y="11338"/>
                    <a:pt x="15320" y="12463"/>
                  </a:cubicBezTo>
                  <a:lnTo>
                    <a:pt x="15320" y="12463"/>
                  </a:lnTo>
                  <a:cubicBezTo>
                    <a:pt x="15320" y="13587"/>
                    <a:pt x="14895" y="14681"/>
                    <a:pt x="14044" y="15533"/>
                  </a:cubicBezTo>
                  <a:lnTo>
                    <a:pt x="14044" y="15533"/>
                  </a:lnTo>
                  <a:cubicBezTo>
                    <a:pt x="13496" y="16080"/>
                    <a:pt x="12797" y="16353"/>
                    <a:pt x="12098" y="16353"/>
                  </a:cubicBezTo>
                  <a:cubicBezTo>
                    <a:pt x="11399" y="16353"/>
                    <a:pt x="10700" y="16080"/>
                    <a:pt x="10153" y="15533"/>
                  </a:cubicBezTo>
                  <a:lnTo>
                    <a:pt x="10153" y="15533"/>
                  </a:lnTo>
                  <a:cubicBezTo>
                    <a:pt x="9606" y="15016"/>
                    <a:pt x="9363" y="14317"/>
                    <a:pt x="9363" y="13587"/>
                  </a:cubicBezTo>
                  <a:cubicBezTo>
                    <a:pt x="9363" y="12888"/>
                    <a:pt x="9606" y="12189"/>
                    <a:pt x="10153" y="11642"/>
                  </a:cubicBezTo>
                  <a:cubicBezTo>
                    <a:pt x="10457" y="11338"/>
                    <a:pt x="10882" y="11186"/>
                    <a:pt x="11278" y="11186"/>
                  </a:cubicBezTo>
                  <a:cubicBezTo>
                    <a:pt x="11673" y="11186"/>
                    <a:pt x="12098" y="11338"/>
                    <a:pt x="12402" y="11642"/>
                  </a:cubicBezTo>
                  <a:cubicBezTo>
                    <a:pt x="12706" y="11976"/>
                    <a:pt x="12858" y="12371"/>
                    <a:pt x="12858" y="12767"/>
                  </a:cubicBezTo>
                  <a:cubicBezTo>
                    <a:pt x="12858" y="13010"/>
                    <a:pt x="12828" y="13253"/>
                    <a:pt x="12706" y="13466"/>
                  </a:cubicBezTo>
                  <a:cubicBezTo>
                    <a:pt x="12524" y="13435"/>
                    <a:pt x="12311" y="13496"/>
                    <a:pt x="12129" y="13648"/>
                  </a:cubicBezTo>
                  <a:cubicBezTo>
                    <a:pt x="11885" y="13891"/>
                    <a:pt x="11885" y="14286"/>
                    <a:pt x="12129" y="14560"/>
                  </a:cubicBezTo>
                  <a:cubicBezTo>
                    <a:pt x="12402" y="14803"/>
                    <a:pt x="12797" y="14803"/>
                    <a:pt x="13040" y="14560"/>
                  </a:cubicBezTo>
                  <a:cubicBezTo>
                    <a:pt x="13253" y="14347"/>
                    <a:pt x="13284" y="14013"/>
                    <a:pt x="13162" y="13770"/>
                  </a:cubicBezTo>
                  <a:cubicBezTo>
                    <a:pt x="13314" y="13466"/>
                    <a:pt x="13405" y="13131"/>
                    <a:pt x="13405" y="12767"/>
                  </a:cubicBezTo>
                  <a:cubicBezTo>
                    <a:pt x="13405" y="12250"/>
                    <a:pt x="13192" y="11703"/>
                    <a:pt x="12767" y="11277"/>
                  </a:cubicBezTo>
                  <a:cubicBezTo>
                    <a:pt x="12372" y="10882"/>
                    <a:pt x="11825" y="10669"/>
                    <a:pt x="11278" y="10669"/>
                  </a:cubicBezTo>
                  <a:cubicBezTo>
                    <a:pt x="10730" y="10669"/>
                    <a:pt x="10183" y="10882"/>
                    <a:pt x="9788" y="11277"/>
                  </a:cubicBezTo>
                  <a:cubicBezTo>
                    <a:pt x="9150" y="11915"/>
                    <a:pt x="8815" y="12767"/>
                    <a:pt x="8815" y="13587"/>
                  </a:cubicBezTo>
                  <a:cubicBezTo>
                    <a:pt x="8815" y="14438"/>
                    <a:pt x="9150" y="15259"/>
                    <a:pt x="9788" y="15897"/>
                  </a:cubicBezTo>
                  <a:lnTo>
                    <a:pt x="9788" y="15928"/>
                  </a:lnTo>
                  <a:cubicBezTo>
                    <a:pt x="10426" y="16566"/>
                    <a:pt x="11247" y="16870"/>
                    <a:pt x="12098" y="16870"/>
                  </a:cubicBezTo>
                  <a:cubicBezTo>
                    <a:pt x="12919" y="16870"/>
                    <a:pt x="13770" y="16566"/>
                    <a:pt x="14408" y="15928"/>
                  </a:cubicBezTo>
                  <a:lnTo>
                    <a:pt x="14408" y="15928"/>
                  </a:lnTo>
                  <a:lnTo>
                    <a:pt x="14408" y="15928"/>
                  </a:lnTo>
                  <a:cubicBezTo>
                    <a:pt x="15351" y="14955"/>
                    <a:pt x="15837" y="13709"/>
                    <a:pt x="15837" y="12463"/>
                  </a:cubicBezTo>
                  <a:lnTo>
                    <a:pt x="15837" y="12463"/>
                  </a:lnTo>
                  <a:cubicBezTo>
                    <a:pt x="15837" y="12189"/>
                    <a:pt x="15806" y="11946"/>
                    <a:pt x="15776" y="11703"/>
                  </a:cubicBezTo>
                  <a:cubicBezTo>
                    <a:pt x="16506" y="10943"/>
                    <a:pt x="16870" y="9970"/>
                    <a:pt x="16870" y="8997"/>
                  </a:cubicBezTo>
                  <a:cubicBezTo>
                    <a:pt x="16870" y="8025"/>
                    <a:pt x="16475" y="7022"/>
                    <a:pt x="15746" y="6262"/>
                  </a:cubicBezTo>
                  <a:cubicBezTo>
                    <a:pt x="14986" y="5502"/>
                    <a:pt x="13983" y="5137"/>
                    <a:pt x="12980" y="5137"/>
                  </a:cubicBezTo>
                  <a:cubicBezTo>
                    <a:pt x="12433" y="5137"/>
                    <a:pt x="11916" y="5228"/>
                    <a:pt x="11399" y="5441"/>
                  </a:cubicBezTo>
                  <a:cubicBezTo>
                    <a:pt x="11642" y="4955"/>
                    <a:pt x="11733" y="4408"/>
                    <a:pt x="11733" y="3891"/>
                  </a:cubicBezTo>
                  <a:lnTo>
                    <a:pt x="11733" y="3891"/>
                  </a:lnTo>
                  <a:cubicBezTo>
                    <a:pt x="11733" y="2888"/>
                    <a:pt x="11369" y="1885"/>
                    <a:pt x="10609" y="1125"/>
                  </a:cubicBezTo>
                  <a:cubicBezTo>
                    <a:pt x="9849" y="365"/>
                    <a:pt x="8846" y="0"/>
                    <a:pt x="7843" y="0"/>
                  </a:cubicBezTo>
                  <a:cubicBezTo>
                    <a:pt x="6870" y="0"/>
                    <a:pt x="5897" y="365"/>
                    <a:pt x="5168" y="1095"/>
                  </a:cubicBezTo>
                  <a:cubicBezTo>
                    <a:pt x="4894" y="1034"/>
                    <a:pt x="4651" y="1034"/>
                    <a:pt x="4408" y="1034"/>
                  </a:cubicBezTo>
                  <a:cubicBezTo>
                    <a:pt x="3162" y="1034"/>
                    <a:pt x="1885" y="1490"/>
                    <a:pt x="943" y="2462"/>
                  </a:cubicBezTo>
                  <a:lnTo>
                    <a:pt x="943" y="2462"/>
                  </a:lnTo>
                  <a:cubicBezTo>
                    <a:pt x="305" y="3101"/>
                    <a:pt x="1" y="3921"/>
                    <a:pt x="1" y="4772"/>
                  </a:cubicBezTo>
                  <a:cubicBezTo>
                    <a:pt x="1" y="5593"/>
                    <a:pt x="305" y="6444"/>
                    <a:pt x="943" y="7083"/>
                  </a:cubicBezTo>
                  <a:lnTo>
                    <a:pt x="943" y="7083"/>
                  </a:lnTo>
                  <a:cubicBezTo>
                    <a:pt x="1581" y="7721"/>
                    <a:pt x="2432" y="8055"/>
                    <a:pt x="3253" y="8055"/>
                  </a:cubicBezTo>
                  <a:cubicBezTo>
                    <a:pt x="4104" y="8055"/>
                    <a:pt x="4955" y="7721"/>
                    <a:pt x="5594" y="7083"/>
                  </a:cubicBezTo>
                  <a:cubicBezTo>
                    <a:pt x="5989" y="6687"/>
                    <a:pt x="6201" y="6140"/>
                    <a:pt x="6201" y="5593"/>
                  </a:cubicBezTo>
                  <a:cubicBezTo>
                    <a:pt x="6201" y="5046"/>
                    <a:pt x="5989" y="4499"/>
                    <a:pt x="5594" y="4104"/>
                  </a:cubicBezTo>
                  <a:cubicBezTo>
                    <a:pt x="5168" y="3678"/>
                    <a:pt x="4621" y="3465"/>
                    <a:pt x="4074" y="3465"/>
                  </a:cubicBezTo>
                  <a:cubicBezTo>
                    <a:pt x="3739" y="3465"/>
                    <a:pt x="3405" y="3557"/>
                    <a:pt x="3071" y="3709"/>
                  </a:cubicBezTo>
                  <a:close/>
                  <a:moveTo>
                    <a:pt x="15411" y="1703"/>
                  </a:moveTo>
                  <a:lnTo>
                    <a:pt x="15411" y="3374"/>
                  </a:lnTo>
                  <a:cubicBezTo>
                    <a:pt x="15411" y="4225"/>
                    <a:pt x="15320" y="4438"/>
                    <a:pt x="14925" y="4438"/>
                  </a:cubicBezTo>
                  <a:cubicBezTo>
                    <a:pt x="14803" y="4438"/>
                    <a:pt x="14712" y="4408"/>
                    <a:pt x="14621" y="4377"/>
                  </a:cubicBezTo>
                  <a:cubicBezTo>
                    <a:pt x="14256" y="4286"/>
                    <a:pt x="13618" y="4165"/>
                    <a:pt x="12493" y="4712"/>
                  </a:cubicBez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63" y="4712"/>
                  </a:lnTo>
                  <a:lnTo>
                    <a:pt x="12463" y="4712"/>
                  </a:lnTo>
                  <a:lnTo>
                    <a:pt x="12463" y="4712"/>
                  </a:lnTo>
                  <a:lnTo>
                    <a:pt x="12463" y="4742"/>
                  </a:lnTo>
                  <a:lnTo>
                    <a:pt x="12463" y="4742"/>
                  </a:lnTo>
                  <a:cubicBezTo>
                    <a:pt x="12433" y="4742"/>
                    <a:pt x="12402" y="4742"/>
                    <a:pt x="12372" y="4742"/>
                  </a:cubicBezTo>
                  <a:lnTo>
                    <a:pt x="12372" y="4742"/>
                  </a:lnTo>
                  <a:lnTo>
                    <a:pt x="12372" y="4742"/>
                  </a:lnTo>
                  <a:lnTo>
                    <a:pt x="12372" y="4742"/>
                  </a:lnTo>
                  <a:cubicBezTo>
                    <a:pt x="12341" y="4742"/>
                    <a:pt x="12311" y="4742"/>
                    <a:pt x="12281" y="4742"/>
                  </a:cubicBez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cubicBezTo>
                    <a:pt x="12220" y="4681"/>
                    <a:pt x="12220" y="4681"/>
                    <a:pt x="12220" y="4681"/>
                  </a:cubicBezTo>
                  <a:lnTo>
                    <a:pt x="12220" y="4681"/>
                  </a:lnTo>
                  <a:lnTo>
                    <a:pt x="12220" y="4681"/>
                  </a:lnTo>
                  <a:lnTo>
                    <a:pt x="12220" y="4681"/>
                  </a:lnTo>
                  <a:lnTo>
                    <a:pt x="12189" y="4681"/>
                  </a:lnTo>
                  <a:lnTo>
                    <a:pt x="12189" y="468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29" y="4590"/>
                  </a:lnTo>
                  <a:lnTo>
                    <a:pt x="12129" y="4590"/>
                  </a:lnTo>
                  <a:cubicBezTo>
                    <a:pt x="12129" y="4560"/>
                    <a:pt x="12129" y="4529"/>
                    <a:pt x="12129" y="4469"/>
                  </a:cubicBezTo>
                  <a:lnTo>
                    <a:pt x="12129" y="4469"/>
                  </a:lnTo>
                  <a:lnTo>
                    <a:pt x="12129" y="4469"/>
                  </a:lnTo>
                  <a:lnTo>
                    <a:pt x="12129" y="4469"/>
                  </a:lnTo>
                  <a:cubicBezTo>
                    <a:pt x="12129" y="4438"/>
                    <a:pt x="12129" y="4408"/>
                    <a:pt x="12129" y="4377"/>
                  </a:cubicBezTo>
                  <a:lnTo>
                    <a:pt x="12129" y="4377"/>
                  </a:lnTo>
                  <a:lnTo>
                    <a:pt x="12129" y="4377"/>
                  </a:lnTo>
                  <a:lnTo>
                    <a:pt x="12129" y="4377"/>
                  </a:lnTo>
                  <a:lnTo>
                    <a:pt x="12129" y="4377"/>
                  </a:lnTo>
                  <a:lnTo>
                    <a:pt x="12129" y="4377"/>
                  </a:lnTo>
                  <a:lnTo>
                    <a:pt x="12159" y="4377"/>
                  </a:lnTo>
                  <a:lnTo>
                    <a:pt x="12159" y="4377"/>
                  </a:lnTo>
                  <a:lnTo>
                    <a:pt x="12159" y="4347"/>
                  </a:lnTo>
                  <a:lnTo>
                    <a:pt x="12159" y="4347"/>
                  </a:lnTo>
                  <a:cubicBezTo>
                    <a:pt x="12706" y="3253"/>
                    <a:pt x="12554" y="2614"/>
                    <a:pt x="12493" y="2250"/>
                  </a:cubicBezTo>
                  <a:cubicBezTo>
                    <a:pt x="12463" y="2128"/>
                    <a:pt x="12433" y="2037"/>
                    <a:pt x="12433" y="1946"/>
                  </a:cubicBezTo>
                  <a:cubicBezTo>
                    <a:pt x="12433" y="1551"/>
                    <a:pt x="12645" y="1459"/>
                    <a:pt x="13496" y="1429"/>
                  </a:cubicBezTo>
                  <a:lnTo>
                    <a:pt x="15168" y="1429"/>
                  </a:lnTo>
                  <a:cubicBezTo>
                    <a:pt x="15320" y="1429"/>
                    <a:pt x="15411" y="1551"/>
                    <a:pt x="15411" y="1703"/>
                  </a:cubicBezTo>
                  <a:close/>
                  <a:moveTo>
                    <a:pt x="12888" y="3982"/>
                  </a:moveTo>
                  <a:cubicBezTo>
                    <a:pt x="13192" y="3070"/>
                    <a:pt x="13071" y="2493"/>
                    <a:pt x="12980" y="2158"/>
                  </a:cubicBezTo>
                  <a:cubicBezTo>
                    <a:pt x="12980" y="2067"/>
                    <a:pt x="12949" y="1976"/>
                    <a:pt x="12949" y="1946"/>
                  </a:cubicBezTo>
                  <a:cubicBezTo>
                    <a:pt x="12949" y="1946"/>
                    <a:pt x="13071" y="1976"/>
                    <a:pt x="13496" y="1976"/>
                  </a:cubicBezTo>
                  <a:lnTo>
                    <a:pt x="14895" y="1976"/>
                  </a:lnTo>
                  <a:lnTo>
                    <a:pt x="14895" y="3374"/>
                  </a:lnTo>
                  <a:cubicBezTo>
                    <a:pt x="14895" y="3800"/>
                    <a:pt x="14925" y="3921"/>
                    <a:pt x="14925" y="3921"/>
                  </a:cubicBezTo>
                  <a:cubicBezTo>
                    <a:pt x="14864" y="3921"/>
                    <a:pt x="14803" y="3891"/>
                    <a:pt x="14712" y="3861"/>
                  </a:cubicBezTo>
                  <a:cubicBezTo>
                    <a:pt x="14378" y="3800"/>
                    <a:pt x="13800" y="3648"/>
                    <a:pt x="12888" y="3982"/>
                  </a:cubicBezTo>
                  <a:close/>
                  <a:moveTo>
                    <a:pt x="15624" y="11064"/>
                  </a:moveTo>
                  <a:cubicBezTo>
                    <a:pt x="15411" y="10304"/>
                    <a:pt x="15016" y="9605"/>
                    <a:pt x="14408" y="8997"/>
                  </a:cubicBezTo>
                  <a:cubicBezTo>
                    <a:pt x="13466" y="8055"/>
                    <a:pt x="12220" y="7569"/>
                    <a:pt x="10943" y="7569"/>
                  </a:cubicBezTo>
                  <a:cubicBezTo>
                    <a:pt x="10426" y="7569"/>
                    <a:pt x="9910" y="7660"/>
                    <a:pt x="9423" y="7812"/>
                  </a:cubicBezTo>
                  <a:lnTo>
                    <a:pt x="10609" y="6627"/>
                  </a:lnTo>
                  <a:cubicBezTo>
                    <a:pt x="11247" y="5988"/>
                    <a:pt x="12129" y="5654"/>
                    <a:pt x="12980" y="5654"/>
                  </a:cubicBezTo>
                  <a:cubicBezTo>
                    <a:pt x="13831" y="5654"/>
                    <a:pt x="14712" y="5988"/>
                    <a:pt x="15351" y="6627"/>
                  </a:cubicBezTo>
                  <a:cubicBezTo>
                    <a:pt x="16019" y="7295"/>
                    <a:pt x="16354" y="8146"/>
                    <a:pt x="16354" y="8997"/>
                  </a:cubicBezTo>
                  <a:cubicBezTo>
                    <a:pt x="16354" y="9727"/>
                    <a:pt x="16110" y="10456"/>
                    <a:pt x="15624" y="11064"/>
                  </a:cubicBezTo>
                  <a:close/>
                  <a:moveTo>
                    <a:pt x="9059" y="7447"/>
                  </a:moveTo>
                  <a:cubicBezTo>
                    <a:pt x="9211" y="6961"/>
                    <a:pt x="9302" y="6444"/>
                    <a:pt x="9302" y="5897"/>
                  </a:cubicBezTo>
                  <a:lnTo>
                    <a:pt x="9302" y="5897"/>
                  </a:lnTo>
                  <a:cubicBezTo>
                    <a:pt x="9302" y="4651"/>
                    <a:pt x="8815" y="3405"/>
                    <a:pt x="7873" y="2462"/>
                  </a:cubicBezTo>
                  <a:cubicBezTo>
                    <a:pt x="7265" y="1855"/>
                    <a:pt x="6566" y="1459"/>
                    <a:pt x="5806" y="1216"/>
                  </a:cubicBezTo>
                  <a:cubicBezTo>
                    <a:pt x="6384" y="760"/>
                    <a:pt x="7113" y="517"/>
                    <a:pt x="7843" y="517"/>
                  </a:cubicBezTo>
                  <a:cubicBezTo>
                    <a:pt x="8724" y="517"/>
                    <a:pt x="9575" y="851"/>
                    <a:pt x="10244" y="1490"/>
                  </a:cubicBezTo>
                  <a:cubicBezTo>
                    <a:pt x="10882" y="2158"/>
                    <a:pt x="11217" y="3010"/>
                    <a:pt x="11217" y="3891"/>
                  </a:cubicBezTo>
                  <a:lnTo>
                    <a:pt x="11217" y="3891"/>
                  </a:lnTo>
                  <a:cubicBezTo>
                    <a:pt x="11217" y="4742"/>
                    <a:pt x="10882" y="5593"/>
                    <a:pt x="10244" y="6262"/>
                  </a:cubicBezTo>
                  <a:close/>
                  <a:moveTo>
                    <a:pt x="14682" y="11216"/>
                  </a:moveTo>
                  <a:cubicBezTo>
                    <a:pt x="14834" y="11368"/>
                    <a:pt x="14834" y="11612"/>
                    <a:pt x="14682" y="11794"/>
                  </a:cubicBezTo>
                  <a:cubicBezTo>
                    <a:pt x="14499" y="11946"/>
                    <a:pt x="14256" y="11946"/>
                    <a:pt x="14104" y="11794"/>
                  </a:cubicBezTo>
                  <a:cubicBezTo>
                    <a:pt x="13922" y="11612"/>
                    <a:pt x="13922" y="11368"/>
                    <a:pt x="14104" y="11216"/>
                  </a:cubicBezTo>
                  <a:cubicBezTo>
                    <a:pt x="14256" y="11034"/>
                    <a:pt x="14499" y="11034"/>
                    <a:pt x="14682" y="11216"/>
                  </a:cubicBezTo>
                  <a:close/>
                  <a:moveTo>
                    <a:pt x="13770" y="9727"/>
                  </a:moveTo>
                  <a:cubicBezTo>
                    <a:pt x="13922" y="9879"/>
                    <a:pt x="13922" y="10122"/>
                    <a:pt x="13770" y="10304"/>
                  </a:cubicBezTo>
                  <a:cubicBezTo>
                    <a:pt x="13618" y="10456"/>
                    <a:pt x="13344" y="10456"/>
                    <a:pt x="13192" y="10304"/>
                  </a:cubicBezTo>
                  <a:cubicBezTo>
                    <a:pt x="13040" y="10122"/>
                    <a:pt x="13040" y="9879"/>
                    <a:pt x="13192" y="9727"/>
                  </a:cubicBezTo>
                  <a:cubicBezTo>
                    <a:pt x="13344" y="9545"/>
                    <a:pt x="13618" y="9545"/>
                    <a:pt x="13770" y="9727"/>
                  </a:cubicBezTo>
                  <a:close/>
                  <a:moveTo>
                    <a:pt x="12341" y="8876"/>
                  </a:moveTo>
                  <a:cubicBezTo>
                    <a:pt x="12493" y="9028"/>
                    <a:pt x="12493" y="9301"/>
                    <a:pt x="12341" y="9453"/>
                  </a:cubicBezTo>
                  <a:cubicBezTo>
                    <a:pt x="12189" y="9605"/>
                    <a:pt x="11916" y="9605"/>
                    <a:pt x="11764" y="9453"/>
                  </a:cubicBezTo>
                  <a:cubicBezTo>
                    <a:pt x="11612" y="9301"/>
                    <a:pt x="11612" y="9028"/>
                    <a:pt x="11764" y="8876"/>
                  </a:cubicBezTo>
                  <a:cubicBezTo>
                    <a:pt x="11916" y="8724"/>
                    <a:pt x="12189" y="8724"/>
                    <a:pt x="12341" y="8876"/>
                  </a:cubicBezTo>
                  <a:close/>
                  <a:moveTo>
                    <a:pt x="10700" y="8694"/>
                  </a:moveTo>
                  <a:cubicBezTo>
                    <a:pt x="10852" y="8876"/>
                    <a:pt x="10852" y="9119"/>
                    <a:pt x="10700" y="9271"/>
                  </a:cubicBezTo>
                  <a:cubicBezTo>
                    <a:pt x="10548" y="9423"/>
                    <a:pt x="10274" y="9423"/>
                    <a:pt x="10122" y="9271"/>
                  </a:cubicBezTo>
                  <a:cubicBezTo>
                    <a:pt x="9970" y="9119"/>
                    <a:pt x="9970" y="8876"/>
                    <a:pt x="10122" y="8694"/>
                  </a:cubicBezTo>
                  <a:cubicBezTo>
                    <a:pt x="10274" y="8542"/>
                    <a:pt x="10548" y="8542"/>
                    <a:pt x="10700" y="8694"/>
                  </a:cubicBezTo>
                  <a:close/>
                  <a:moveTo>
                    <a:pt x="9150" y="9301"/>
                  </a:moveTo>
                  <a:cubicBezTo>
                    <a:pt x="9302" y="9484"/>
                    <a:pt x="9302" y="9727"/>
                    <a:pt x="9150" y="9879"/>
                  </a:cubicBezTo>
                  <a:cubicBezTo>
                    <a:pt x="8998" y="10061"/>
                    <a:pt x="8724" y="10061"/>
                    <a:pt x="8572" y="9879"/>
                  </a:cubicBezTo>
                  <a:cubicBezTo>
                    <a:pt x="8420" y="9727"/>
                    <a:pt x="8420" y="9484"/>
                    <a:pt x="8572" y="9301"/>
                  </a:cubicBezTo>
                  <a:cubicBezTo>
                    <a:pt x="8724" y="9149"/>
                    <a:pt x="8998" y="9149"/>
                    <a:pt x="9150" y="9301"/>
                  </a:cubicBezTo>
                  <a:close/>
                  <a:moveTo>
                    <a:pt x="5654" y="2189"/>
                  </a:moveTo>
                  <a:cubicBezTo>
                    <a:pt x="5806" y="2371"/>
                    <a:pt x="5806" y="2614"/>
                    <a:pt x="5654" y="2766"/>
                  </a:cubicBezTo>
                  <a:cubicBezTo>
                    <a:pt x="5502" y="2918"/>
                    <a:pt x="5229" y="2918"/>
                    <a:pt x="5077" y="2766"/>
                  </a:cubicBezTo>
                  <a:cubicBezTo>
                    <a:pt x="4925" y="2614"/>
                    <a:pt x="4925" y="2371"/>
                    <a:pt x="5077" y="2189"/>
                  </a:cubicBezTo>
                  <a:cubicBezTo>
                    <a:pt x="5229" y="2037"/>
                    <a:pt x="5502" y="2037"/>
                    <a:pt x="5654" y="2189"/>
                  </a:cubicBezTo>
                  <a:close/>
                  <a:moveTo>
                    <a:pt x="7144" y="3101"/>
                  </a:moveTo>
                  <a:cubicBezTo>
                    <a:pt x="7296" y="3253"/>
                    <a:pt x="7296" y="3526"/>
                    <a:pt x="7144" y="3678"/>
                  </a:cubicBezTo>
                  <a:cubicBezTo>
                    <a:pt x="6992" y="3830"/>
                    <a:pt x="6718" y="3830"/>
                    <a:pt x="6566" y="3678"/>
                  </a:cubicBezTo>
                  <a:cubicBezTo>
                    <a:pt x="6414" y="3526"/>
                    <a:pt x="6414" y="3253"/>
                    <a:pt x="6566" y="3101"/>
                  </a:cubicBezTo>
                  <a:cubicBezTo>
                    <a:pt x="6718" y="2949"/>
                    <a:pt x="6992" y="2949"/>
                    <a:pt x="7144" y="3101"/>
                  </a:cubicBezTo>
                  <a:close/>
                  <a:moveTo>
                    <a:pt x="7964" y="4529"/>
                  </a:moveTo>
                  <a:cubicBezTo>
                    <a:pt x="8147" y="4681"/>
                    <a:pt x="8147" y="4924"/>
                    <a:pt x="7964" y="5107"/>
                  </a:cubicBezTo>
                  <a:cubicBezTo>
                    <a:pt x="7812" y="5259"/>
                    <a:pt x="7569" y="5259"/>
                    <a:pt x="7417" y="5107"/>
                  </a:cubicBezTo>
                  <a:cubicBezTo>
                    <a:pt x="7235" y="4924"/>
                    <a:pt x="7235" y="4681"/>
                    <a:pt x="7417" y="4529"/>
                  </a:cubicBezTo>
                  <a:cubicBezTo>
                    <a:pt x="7569" y="4347"/>
                    <a:pt x="7812" y="4347"/>
                    <a:pt x="7964" y="4529"/>
                  </a:cubicBezTo>
                  <a:close/>
                  <a:moveTo>
                    <a:pt x="8147" y="6171"/>
                  </a:moveTo>
                  <a:cubicBezTo>
                    <a:pt x="8329" y="6323"/>
                    <a:pt x="8329" y="6596"/>
                    <a:pt x="8147" y="6748"/>
                  </a:cubicBezTo>
                  <a:cubicBezTo>
                    <a:pt x="7995" y="6900"/>
                    <a:pt x="7752" y="6900"/>
                    <a:pt x="7569" y="6748"/>
                  </a:cubicBezTo>
                  <a:cubicBezTo>
                    <a:pt x="7417" y="6596"/>
                    <a:pt x="7417" y="6323"/>
                    <a:pt x="7569" y="6171"/>
                  </a:cubicBezTo>
                  <a:cubicBezTo>
                    <a:pt x="7752" y="6019"/>
                    <a:pt x="7995" y="6019"/>
                    <a:pt x="8147" y="6171"/>
                  </a:cubicBezTo>
                  <a:close/>
                  <a:moveTo>
                    <a:pt x="7539" y="7721"/>
                  </a:moveTo>
                  <a:cubicBezTo>
                    <a:pt x="7691" y="7873"/>
                    <a:pt x="7691" y="8146"/>
                    <a:pt x="7539" y="8298"/>
                  </a:cubicBezTo>
                  <a:cubicBezTo>
                    <a:pt x="7387" y="8450"/>
                    <a:pt x="7144" y="8450"/>
                    <a:pt x="6961" y="8298"/>
                  </a:cubicBezTo>
                  <a:cubicBezTo>
                    <a:pt x="6809" y="8146"/>
                    <a:pt x="6809" y="7873"/>
                    <a:pt x="6961" y="7721"/>
                  </a:cubicBezTo>
                  <a:cubicBezTo>
                    <a:pt x="7144" y="7569"/>
                    <a:pt x="7387" y="7569"/>
                    <a:pt x="7539" y="77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91439" y="4562310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13800" y="13162"/>
                  </a:moveTo>
                  <a:cubicBezTo>
                    <a:pt x="14043" y="13283"/>
                    <a:pt x="14347" y="13253"/>
                    <a:pt x="14560" y="13040"/>
                  </a:cubicBezTo>
                  <a:cubicBezTo>
                    <a:pt x="14803" y="12797"/>
                    <a:pt x="14803" y="12402"/>
                    <a:pt x="14560" y="12159"/>
                  </a:cubicBezTo>
                  <a:cubicBezTo>
                    <a:pt x="14317" y="11885"/>
                    <a:pt x="13891" y="11885"/>
                    <a:pt x="13648" y="12159"/>
                  </a:cubicBezTo>
                  <a:cubicBezTo>
                    <a:pt x="13496" y="12311"/>
                    <a:pt x="13435" y="12523"/>
                    <a:pt x="13466" y="12736"/>
                  </a:cubicBezTo>
                  <a:cubicBezTo>
                    <a:pt x="13253" y="12827"/>
                    <a:pt x="13040" y="12888"/>
                    <a:pt x="12797" y="12888"/>
                  </a:cubicBezTo>
                  <a:cubicBezTo>
                    <a:pt x="12371" y="12888"/>
                    <a:pt x="11976" y="12706"/>
                    <a:pt x="11672" y="12402"/>
                  </a:cubicBezTo>
                  <a:cubicBezTo>
                    <a:pt x="11368" y="12098"/>
                    <a:pt x="11186" y="11703"/>
                    <a:pt x="11186" y="11277"/>
                  </a:cubicBezTo>
                  <a:cubicBezTo>
                    <a:pt x="11186" y="10882"/>
                    <a:pt x="11368" y="10456"/>
                    <a:pt x="11672" y="10153"/>
                  </a:cubicBezTo>
                  <a:cubicBezTo>
                    <a:pt x="12189" y="9636"/>
                    <a:pt x="12919" y="9362"/>
                    <a:pt x="13618" y="9362"/>
                  </a:cubicBezTo>
                  <a:cubicBezTo>
                    <a:pt x="14317" y="9362"/>
                    <a:pt x="15016" y="9636"/>
                    <a:pt x="15563" y="10153"/>
                  </a:cubicBezTo>
                  <a:lnTo>
                    <a:pt x="15563" y="10153"/>
                  </a:lnTo>
                  <a:cubicBezTo>
                    <a:pt x="16080" y="10700"/>
                    <a:pt x="16353" y="11399"/>
                    <a:pt x="16353" y="12098"/>
                  </a:cubicBezTo>
                  <a:cubicBezTo>
                    <a:pt x="16353" y="12797"/>
                    <a:pt x="16080" y="13496"/>
                    <a:pt x="15563" y="14043"/>
                  </a:cubicBezTo>
                  <a:cubicBezTo>
                    <a:pt x="14712" y="14894"/>
                    <a:pt x="13587" y="15320"/>
                    <a:pt x="12463" y="15320"/>
                  </a:cubicBezTo>
                  <a:cubicBezTo>
                    <a:pt x="11338" y="15320"/>
                    <a:pt x="10213" y="14894"/>
                    <a:pt x="9393" y="14043"/>
                  </a:cubicBezTo>
                  <a:cubicBezTo>
                    <a:pt x="8542" y="13192"/>
                    <a:pt x="8116" y="12067"/>
                    <a:pt x="8116" y="10973"/>
                  </a:cubicBezTo>
                  <a:lnTo>
                    <a:pt x="8116" y="10973"/>
                  </a:lnTo>
                  <a:cubicBezTo>
                    <a:pt x="8116" y="9849"/>
                    <a:pt x="8542" y="8724"/>
                    <a:pt x="9393" y="7873"/>
                  </a:cubicBezTo>
                  <a:lnTo>
                    <a:pt x="12523" y="4742"/>
                  </a:lnTo>
                  <a:cubicBezTo>
                    <a:pt x="12615" y="4621"/>
                    <a:pt x="12615" y="4469"/>
                    <a:pt x="12523" y="4347"/>
                  </a:cubicBezTo>
                  <a:cubicBezTo>
                    <a:pt x="12432" y="4256"/>
                    <a:pt x="12250" y="4256"/>
                    <a:pt x="12159" y="4347"/>
                  </a:cubicBezTo>
                  <a:lnTo>
                    <a:pt x="9818" y="6687"/>
                  </a:lnTo>
                  <a:lnTo>
                    <a:pt x="9818" y="6687"/>
                  </a:lnTo>
                  <a:lnTo>
                    <a:pt x="8998" y="7508"/>
                  </a:lnTo>
                  <a:cubicBezTo>
                    <a:pt x="8146" y="8359"/>
                    <a:pt x="7052" y="8785"/>
                    <a:pt x="5928" y="8785"/>
                  </a:cubicBezTo>
                  <a:cubicBezTo>
                    <a:pt x="4803" y="8785"/>
                    <a:pt x="3678" y="8359"/>
                    <a:pt x="2827" y="7508"/>
                  </a:cubicBezTo>
                  <a:cubicBezTo>
                    <a:pt x="1976" y="6657"/>
                    <a:pt x="1551" y="5532"/>
                    <a:pt x="1551" y="4408"/>
                  </a:cubicBezTo>
                  <a:lnTo>
                    <a:pt x="1551" y="4408"/>
                  </a:lnTo>
                  <a:cubicBezTo>
                    <a:pt x="1551" y="3283"/>
                    <a:pt x="1976" y="2189"/>
                    <a:pt x="2827" y="1338"/>
                  </a:cubicBezTo>
                  <a:lnTo>
                    <a:pt x="2827" y="1338"/>
                  </a:lnTo>
                  <a:cubicBezTo>
                    <a:pt x="3374" y="791"/>
                    <a:pt x="4073" y="517"/>
                    <a:pt x="4773" y="517"/>
                  </a:cubicBezTo>
                  <a:cubicBezTo>
                    <a:pt x="5472" y="517"/>
                    <a:pt x="6171" y="791"/>
                    <a:pt x="6718" y="1338"/>
                  </a:cubicBezTo>
                  <a:lnTo>
                    <a:pt x="6718" y="1338"/>
                  </a:lnTo>
                  <a:cubicBezTo>
                    <a:pt x="7265" y="1855"/>
                    <a:pt x="7508" y="2554"/>
                    <a:pt x="7508" y="3283"/>
                  </a:cubicBezTo>
                  <a:cubicBezTo>
                    <a:pt x="7508" y="3982"/>
                    <a:pt x="7265" y="4681"/>
                    <a:pt x="6718" y="5228"/>
                  </a:cubicBezTo>
                  <a:cubicBezTo>
                    <a:pt x="6414" y="5532"/>
                    <a:pt x="5988" y="5684"/>
                    <a:pt x="5593" y="5684"/>
                  </a:cubicBezTo>
                  <a:cubicBezTo>
                    <a:pt x="5198" y="5684"/>
                    <a:pt x="4773" y="5532"/>
                    <a:pt x="4469" y="5228"/>
                  </a:cubicBezTo>
                  <a:cubicBezTo>
                    <a:pt x="4165" y="4894"/>
                    <a:pt x="4013" y="4499"/>
                    <a:pt x="4013" y="4104"/>
                  </a:cubicBezTo>
                  <a:cubicBezTo>
                    <a:pt x="4013" y="3861"/>
                    <a:pt x="4043" y="3617"/>
                    <a:pt x="4165" y="3405"/>
                  </a:cubicBezTo>
                  <a:cubicBezTo>
                    <a:pt x="4347" y="3435"/>
                    <a:pt x="4560" y="3374"/>
                    <a:pt x="4742" y="3222"/>
                  </a:cubicBezTo>
                  <a:cubicBezTo>
                    <a:pt x="4985" y="2979"/>
                    <a:pt x="4985" y="2584"/>
                    <a:pt x="4742" y="2310"/>
                  </a:cubicBezTo>
                  <a:cubicBezTo>
                    <a:pt x="4469" y="2067"/>
                    <a:pt x="4073" y="2067"/>
                    <a:pt x="3830" y="2310"/>
                  </a:cubicBezTo>
                  <a:cubicBezTo>
                    <a:pt x="3618" y="2523"/>
                    <a:pt x="3587" y="2858"/>
                    <a:pt x="3709" y="3101"/>
                  </a:cubicBezTo>
                  <a:cubicBezTo>
                    <a:pt x="3557" y="3405"/>
                    <a:pt x="3466" y="3739"/>
                    <a:pt x="3466" y="4104"/>
                  </a:cubicBezTo>
                  <a:cubicBezTo>
                    <a:pt x="3466" y="4621"/>
                    <a:pt x="3678" y="5168"/>
                    <a:pt x="4104" y="5593"/>
                  </a:cubicBezTo>
                  <a:cubicBezTo>
                    <a:pt x="4499" y="5988"/>
                    <a:pt x="5046" y="6201"/>
                    <a:pt x="5593" y="6201"/>
                  </a:cubicBezTo>
                  <a:cubicBezTo>
                    <a:pt x="6140" y="6201"/>
                    <a:pt x="6687" y="5988"/>
                    <a:pt x="7083" y="5593"/>
                  </a:cubicBezTo>
                  <a:cubicBezTo>
                    <a:pt x="7721" y="4955"/>
                    <a:pt x="8055" y="4104"/>
                    <a:pt x="8055" y="3283"/>
                  </a:cubicBezTo>
                  <a:cubicBezTo>
                    <a:pt x="8055" y="2432"/>
                    <a:pt x="7721" y="1611"/>
                    <a:pt x="7083" y="973"/>
                  </a:cubicBezTo>
                  <a:lnTo>
                    <a:pt x="7083" y="943"/>
                  </a:lnTo>
                  <a:cubicBezTo>
                    <a:pt x="6444" y="304"/>
                    <a:pt x="5624" y="0"/>
                    <a:pt x="4773" y="0"/>
                  </a:cubicBezTo>
                  <a:cubicBezTo>
                    <a:pt x="3952" y="0"/>
                    <a:pt x="3101" y="304"/>
                    <a:pt x="2462" y="943"/>
                  </a:cubicBezTo>
                  <a:lnTo>
                    <a:pt x="2462" y="943"/>
                  </a:lnTo>
                  <a:lnTo>
                    <a:pt x="2462" y="943"/>
                  </a:lnTo>
                  <a:cubicBezTo>
                    <a:pt x="1520" y="1915"/>
                    <a:pt x="1034" y="3162"/>
                    <a:pt x="1034" y="4408"/>
                  </a:cubicBezTo>
                  <a:lnTo>
                    <a:pt x="1034" y="4408"/>
                  </a:lnTo>
                  <a:cubicBezTo>
                    <a:pt x="1034" y="4651"/>
                    <a:pt x="1064" y="4924"/>
                    <a:pt x="1095" y="5168"/>
                  </a:cubicBezTo>
                  <a:cubicBezTo>
                    <a:pt x="365" y="5928"/>
                    <a:pt x="0" y="6900"/>
                    <a:pt x="0" y="7873"/>
                  </a:cubicBezTo>
                  <a:cubicBezTo>
                    <a:pt x="0" y="8846"/>
                    <a:pt x="396" y="9849"/>
                    <a:pt x="1125" y="10608"/>
                  </a:cubicBezTo>
                  <a:cubicBezTo>
                    <a:pt x="1885" y="11368"/>
                    <a:pt x="2888" y="11733"/>
                    <a:pt x="3891" y="11733"/>
                  </a:cubicBezTo>
                  <a:cubicBezTo>
                    <a:pt x="4438" y="11733"/>
                    <a:pt x="4955" y="11642"/>
                    <a:pt x="5472" y="11429"/>
                  </a:cubicBezTo>
                  <a:cubicBezTo>
                    <a:pt x="5228" y="11915"/>
                    <a:pt x="5137" y="12463"/>
                    <a:pt x="5137" y="12979"/>
                  </a:cubicBezTo>
                  <a:lnTo>
                    <a:pt x="5137" y="12979"/>
                  </a:lnTo>
                  <a:cubicBezTo>
                    <a:pt x="5137" y="13982"/>
                    <a:pt x="5502" y="14985"/>
                    <a:pt x="6262" y="15745"/>
                  </a:cubicBezTo>
                  <a:cubicBezTo>
                    <a:pt x="7022" y="16505"/>
                    <a:pt x="8025" y="16870"/>
                    <a:pt x="8998" y="16870"/>
                  </a:cubicBezTo>
                  <a:cubicBezTo>
                    <a:pt x="10001" y="16870"/>
                    <a:pt x="10973" y="16505"/>
                    <a:pt x="11703" y="15776"/>
                  </a:cubicBezTo>
                  <a:cubicBezTo>
                    <a:pt x="11946" y="15837"/>
                    <a:pt x="12219" y="15837"/>
                    <a:pt x="12463" y="15837"/>
                  </a:cubicBezTo>
                  <a:cubicBezTo>
                    <a:pt x="13709" y="15837"/>
                    <a:pt x="14985" y="15381"/>
                    <a:pt x="15928" y="14408"/>
                  </a:cubicBezTo>
                  <a:lnTo>
                    <a:pt x="15928" y="14408"/>
                  </a:lnTo>
                  <a:cubicBezTo>
                    <a:pt x="16566" y="13770"/>
                    <a:pt x="16870" y="12949"/>
                    <a:pt x="16870" y="12098"/>
                  </a:cubicBezTo>
                  <a:cubicBezTo>
                    <a:pt x="16870" y="11277"/>
                    <a:pt x="16566" y="10426"/>
                    <a:pt x="15928" y="9788"/>
                  </a:cubicBezTo>
                  <a:lnTo>
                    <a:pt x="15928" y="9788"/>
                  </a:lnTo>
                  <a:cubicBezTo>
                    <a:pt x="15289" y="9149"/>
                    <a:pt x="14438" y="8846"/>
                    <a:pt x="13618" y="8846"/>
                  </a:cubicBezTo>
                  <a:cubicBezTo>
                    <a:pt x="12767" y="8846"/>
                    <a:pt x="11916" y="9149"/>
                    <a:pt x="11277" y="9788"/>
                  </a:cubicBezTo>
                  <a:cubicBezTo>
                    <a:pt x="10882" y="10183"/>
                    <a:pt x="10669" y="10730"/>
                    <a:pt x="10669" y="11277"/>
                  </a:cubicBezTo>
                  <a:cubicBezTo>
                    <a:pt x="10669" y="11824"/>
                    <a:pt x="10882" y="12371"/>
                    <a:pt x="11277" y="12767"/>
                  </a:cubicBezTo>
                  <a:cubicBezTo>
                    <a:pt x="11703" y="13192"/>
                    <a:pt x="12250" y="13405"/>
                    <a:pt x="12797" y="13405"/>
                  </a:cubicBezTo>
                  <a:cubicBezTo>
                    <a:pt x="13131" y="13405"/>
                    <a:pt x="13496" y="13314"/>
                    <a:pt x="13800" y="13162"/>
                  </a:cubicBezTo>
                  <a:close/>
                  <a:moveTo>
                    <a:pt x="1459" y="15168"/>
                  </a:moveTo>
                  <a:lnTo>
                    <a:pt x="1459" y="13496"/>
                  </a:lnTo>
                  <a:cubicBezTo>
                    <a:pt x="1459" y="12645"/>
                    <a:pt x="1551" y="12432"/>
                    <a:pt x="1946" y="12432"/>
                  </a:cubicBezTo>
                  <a:cubicBezTo>
                    <a:pt x="2067" y="12432"/>
                    <a:pt x="2159" y="12463"/>
                    <a:pt x="2280" y="12493"/>
                  </a:cubicBezTo>
                  <a:cubicBezTo>
                    <a:pt x="2614" y="12584"/>
                    <a:pt x="3253" y="12706"/>
                    <a:pt x="4377" y="12159"/>
                  </a:cubicBez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408" y="12159"/>
                  </a:lnTo>
                  <a:lnTo>
                    <a:pt x="4408" y="12159"/>
                  </a:lnTo>
                  <a:lnTo>
                    <a:pt x="4408" y="12159"/>
                  </a:lnTo>
                  <a:lnTo>
                    <a:pt x="4408" y="12128"/>
                  </a:lnTo>
                  <a:lnTo>
                    <a:pt x="4408" y="12128"/>
                  </a:lnTo>
                  <a:cubicBezTo>
                    <a:pt x="4438" y="12128"/>
                    <a:pt x="4469" y="12128"/>
                    <a:pt x="4499" y="12128"/>
                  </a:cubicBezTo>
                  <a:lnTo>
                    <a:pt x="4499" y="12128"/>
                  </a:lnTo>
                  <a:lnTo>
                    <a:pt x="4499" y="12128"/>
                  </a:lnTo>
                  <a:lnTo>
                    <a:pt x="4499" y="12128"/>
                  </a:lnTo>
                  <a:cubicBezTo>
                    <a:pt x="4529" y="12128"/>
                    <a:pt x="4560" y="12128"/>
                    <a:pt x="4590" y="12128"/>
                  </a:cubicBez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51" y="12159"/>
                  </a:lnTo>
                  <a:cubicBezTo>
                    <a:pt x="4651" y="12189"/>
                    <a:pt x="4651" y="12189"/>
                    <a:pt x="4651" y="12189"/>
                  </a:cubicBezTo>
                  <a:lnTo>
                    <a:pt x="4651" y="12189"/>
                  </a:lnTo>
                  <a:lnTo>
                    <a:pt x="4651" y="12189"/>
                  </a:lnTo>
                  <a:lnTo>
                    <a:pt x="4681" y="12189"/>
                  </a:lnTo>
                  <a:lnTo>
                    <a:pt x="4681" y="12189"/>
                  </a:lnTo>
                  <a:lnTo>
                    <a:pt x="4681" y="12189"/>
                  </a:lnTo>
                  <a:lnTo>
                    <a:pt x="4681" y="1218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712" y="12219"/>
                  </a:lnTo>
                  <a:lnTo>
                    <a:pt x="4712" y="12219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42" y="12280"/>
                  </a:lnTo>
                  <a:lnTo>
                    <a:pt x="4742" y="12280"/>
                  </a:lnTo>
                  <a:lnTo>
                    <a:pt x="4742" y="12280"/>
                  </a:lnTo>
                  <a:cubicBezTo>
                    <a:pt x="4742" y="12311"/>
                    <a:pt x="4742" y="12341"/>
                    <a:pt x="4742" y="12402"/>
                  </a:cubicBezTo>
                  <a:lnTo>
                    <a:pt x="4742" y="12402"/>
                  </a:lnTo>
                  <a:lnTo>
                    <a:pt x="4742" y="12402"/>
                  </a:lnTo>
                  <a:lnTo>
                    <a:pt x="4742" y="12402"/>
                  </a:lnTo>
                  <a:cubicBezTo>
                    <a:pt x="4742" y="12432"/>
                    <a:pt x="4742" y="12463"/>
                    <a:pt x="4742" y="12493"/>
                  </a:cubicBez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12" y="12523"/>
                  </a:lnTo>
                  <a:lnTo>
                    <a:pt x="4712" y="12523"/>
                  </a:lnTo>
                  <a:cubicBezTo>
                    <a:pt x="4165" y="13618"/>
                    <a:pt x="4317" y="14256"/>
                    <a:pt x="4377" y="14621"/>
                  </a:cubicBezTo>
                  <a:cubicBezTo>
                    <a:pt x="4408" y="14742"/>
                    <a:pt x="4438" y="14833"/>
                    <a:pt x="4438" y="14925"/>
                  </a:cubicBezTo>
                  <a:cubicBezTo>
                    <a:pt x="4438" y="15320"/>
                    <a:pt x="4225" y="15411"/>
                    <a:pt x="3374" y="15441"/>
                  </a:cubicBezTo>
                  <a:lnTo>
                    <a:pt x="1703" y="15441"/>
                  </a:lnTo>
                  <a:cubicBezTo>
                    <a:pt x="1551" y="15441"/>
                    <a:pt x="1459" y="15320"/>
                    <a:pt x="1459" y="15168"/>
                  </a:cubicBezTo>
                  <a:close/>
                  <a:moveTo>
                    <a:pt x="3982" y="12888"/>
                  </a:moveTo>
                  <a:cubicBezTo>
                    <a:pt x="3678" y="13800"/>
                    <a:pt x="3800" y="14378"/>
                    <a:pt x="3891" y="14712"/>
                  </a:cubicBezTo>
                  <a:cubicBezTo>
                    <a:pt x="3891" y="14803"/>
                    <a:pt x="3921" y="14894"/>
                    <a:pt x="3921" y="14925"/>
                  </a:cubicBezTo>
                  <a:cubicBezTo>
                    <a:pt x="3921" y="14925"/>
                    <a:pt x="3800" y="14894"/>
                    <a:pt x="3374" y="14894"/>
                  </a:cubicBezTo>
                  <a:lnTo>
                    <a:pt x="1976" y="14894"/>
                  </a:lnTo>
                  <a:lnTo>
                    <a:pt x="1976" y="13496"/>
                  </a:lnTo>
                  <a:cubicBezTo>
                    <a:pt x="1976" y="13071"/>
                    <a:pt x="1946" y="12949"/>
                    <a:pt x="1946" y="12949"/>
                  </a:cubicBezTo>
                  <a:cubicBezTo>
                    <a:pt x="2007" y="12949"/>
                    <a:pt x="2067" y="12979"/>
                    <a:pt x="2159" y="13010"/>
                  </a:cubicBezTo>
                  <a:cubicBezTo>
                    <a:pt x="2493" y="13071"/>
                    <a:pt x="3070" y="13222"/>
                    <a:pt x="3982" y="12888"/>
                  </a:cubicBezTo>
                  <a:close/>
                  <a:moveTo>
                    <a:pt x="1247" y="5806"/>
                  </a:moveTo>
                  <a:cubicBezTo>
                    <a:pt x="1459" y="6566"/>
                    <a:pt x="1855" y="7265"/>
                    <a:pt x="2462" y="7873"/>
                  </a:cubicBezTo>
                  <a:cubicBezTo>
                    <a:pt x="3405" y="8815"/>
                    <a:pt x="4651" y="9301"/>
                    <a:pt x="5928" y="9301"/>
                  </a:cubicBezTo>
                  <a:cubicBezTo>
                    <a:pt x="6444" y="9301"/>
                    <a:pt x="6961" y="9210"/>
                    <a:pt x="7447" y="9058"/>
                  </a:cubicBezTo>
                  <a:lnTo>
                    <a:pt x="6262" y="10244"/>
                  </a:lnTo>
                  <a:cubicBezTo>
                    <a:pt x="5624" y="10882"/>
                    <a:pt x="4742" y="11216"/>
                    <a:pt x="3891" y="11216"/>
                  </a:cubicBezTo>
                  <a:cubicBezTo>
                    <a:pt x="3040" y="11216"/>
                    <a:pt x="2159" y="10882"/>
                    <a:pt x="1520" y="10244"/>
                  </a:cubicBezTo>
                  <a:cubicBezTo>
                    <a:pt x="851" y="9575"/>
                    <a:pt x="517" y="8724"/>
                    <a:pt x="517" y="7873"/>
                  </a:cubicBezTo>
                  <a:cubicBezTo>
                    <a:pt x="517" y="7143"/>
                    <a:pt x="760" y="6414"/>
                    <a:pt x="1247" y="5806"/>
                  </a:cubicBezTo>
                  <a:close/>
                  <a:moveTo>
                    <a:pt x="7812" y="9423"/>
                  </a:moveTo>
                  <a:cubicBezTo>
                    <a:pt x="7660" y="9909"/>
                    <a:pt x="7569" y="10426"/>
                    <a:pt x="7569" y="10973"/>
                  </a:cubicBezTo>
                  <a:lnTo>
                    <a:pt x="7569" y="10973"/>
                  </a:lnTo>
                  <a:cubicBezTo>
                    <a:pt x="7569" y="12219"/>
                    <a:pt x="8055" y="13466"/>
                    <a:pt x="8998" y="14408"/>
                  </a:cubicBezTo>
                  <a:cubicBezTo>
                    <a:pt x="9605" y="15016"/>
                    <a:pt x="10305" y="15411"/>
                    <a:pt x="11064" y="15654"/>
                  </a:cubicBezTo>
                  <a:cubicBezTo>
                    <a:pt x="10487" y="16110"/>
                    <a:pt x="9757" y="16353"/>
                    <a:pt x="9028" y="16353"/>
                  </a:cubicBezTo>
                  <a:cubicBezTo>
                    <a:pt x="8146" y="16353"/>
                    <a:pt x="7295" y="16019"/>
                    <a:pt x="6627" y="15350"/>
                  </a:cubicBezTo>
                  <a:cubicBezTo>
                    <a:pt x="5988" y="14712"/>
                    <a:pt x="5654" y="13861"/>
                    <a:pt x="5654" y="12979"/>
                  </a:cubicBezTo>
                  <a:lnTo>
                    <a:pt x="5654" y="12979"/>
                  </a:lnTo>
                  <a:cubicBezTo>
                    <a:pt x="5654" y="12128"/>
                    <a:pt x="5988" y="11277"/>
                    <a:pt x="6627" y="10608"/>
                  </a:cubicBezTo>
                  <a:close/>
                  <a:moveTo>
                    <a:pt x="2189" y="5654"/>
                  </a:moveTo>
                  <a:cubicBezTo>
                    <a:pt x="2037" y="5502"/>
                    <a:pt x="2037" y="5259"/>
                    <a:pt x="2189" y="5076"/>
                  </a:cubicBezTo>
                  <a:cubicBezTo>
                    <a:pt x="2371" y="4924"/>
                    <a:pt x="2614" y="4924"/>
                    <a:pt x="2766" y="5076"/>
                  </a:cubicBezTo>
                  <a:cubicBezTo>
                    <a:pt x="2949" y="5259"/>
                    <a:pt x="2949" y="5502"/>
                    <a:pt x="2766" y="5654"/>
                  </a:cubicBezTo>
                  <a:cubicBezTo>
                    <a:pt x="2614" y="5836"/>
                    <a:pt x="2371" y="5836"/>
                    <a:pt x="2189" y="5654"/>
                  </a:cubicBezTo>
                  <a:close/>
                  <a:moveTo>
                    <a:pt x="3101" y="7143"/>
                  </a:moveTo>
                  <a:cubicBezTo>
                    <a:pt x="2949" y="6991"/>
                    <a:pt x="2949" y="6748"/>
                    <a:pt x="3101" y="6566"/>
                  </a:cubicBezTo>
                  <a:cubicBezTo>
                    <a:pt x="3253" y="6414"/>
                    <a:pt x="3526" y="6414"/>
                    <a:pt x="3678" y="6566"/>
                  </a:cubicBezTo>
                  <a:cubicBezTo>
                    <a:pt x="3830" y="6748"/>
                    <a:pt x="3830" y="6991"/>
                    <a:pt x="3678" y="7143"/>
                  </a:cubicBezTo>
                  <a:cubicBezTo>
                    <a:pt x="3526" y="7326"/>
                    <a:pt x="3253" y="7326"/>
                    <a:pt x="3101" y="7143"/>
                  </a:cubicBezTo>
                  <a:close/>
                  <a:moveTo>
                    <a:pt x="4529" y="7994"/>
                  </a:moveTo>
                  <a:cubicBezTo>
                    <a:pt x="4377" y="7842"/>
                    <a:pt x="4377" y="7569"/>
                    <a:pt x="4529" y="7417"/>
                  </a:cubicBezTo>
                  <a:cubicBezTo>
                    <a:pt x="4681" y="7265"/>
                    <a:pt x="4955" y="7265"/>
                    <a:pt x="5107" y="7417"/>
                  </a:cubicBezTo>
                  <a:cubicBezTo>
                    <a:pt x="5259" y="7569"/>
                    <a:pt x="5259" y="7842"/>
                    <a:pt x="5107" y="7994"/>
                  </a:cubicBezTo>
                  <a:cubicBezTo>
                    <a:pt x="4955" y="8146"/>
                    <a:pt x="4681" y="8146"/>
                    <a:pt x="4529" y="7994"/>
                  </a:cubicBezTo>
                  <a:close/>
                  <a:moveTo>
                    <a:pt x="6171" y="8177"/>
                  </a:moveTo>
                  <a:cubicBezTo>
                    <a:pt x="6019" y="7994"/>
                    <a:pt x="6019" y="7751"/>
                    <a:pt x="6171" y="7599"/>
                  </a:cubicBezTo>
                  <a:cubicBezTo>
                    <a:pt x="6323" y="7447"/>
                    <a:pt x="6596" y="7447"/>
                    <a:pt x="6748" y="7599"/>
                  </a:cubicBezTo>
                  <a:cubicBezTo>
                    <a:pt x="6900" y="7751"/>
                    <a:pt x="6900" y="7994"/>
                    <a:pt x="6748" y="8177"/>
                  </a:cubicBezTo>
                  <a:cubicBezTo>
                    <a:pt x="6596" y="8329"/>
                    <a:pt x="6323" y="8329"/>
                    <a:pt x="6171" y="8177"/>
                  </a:cubicBezTo>
                  <a:close/>
                  <a:moveTo>
                    <a:pt x="7721" y="7569"/>
                  </a:moveTo>
                  <a:cubicBezTo>
                    <a:pt x="7569" y="7387"/>
                    <a:pt x="7569" y="7143"/>
                    <a:pt x="7721" y="6991"/>
                  </a:cubicBezTo>
                  <a:cubicBezTo>
                    <a:pt x="7873" y="6809"/>
                    <a:pt x="8146" y="6809"/>
                    <a:pt x="8298" y="6991"/>
                  </a:cubicBezTo>
                  <a:cubicBezTo>
                    <a:pt x="8450" y="7143"/>
                    <a:pt x="8450" y="7387"/>
                    <a:pt x="8298" y="7569"/>
                  </a:cubicBezTo>
                  <a:cubicBezTo>
                    <a:pt x="8146" y="7721"/>
                    <a:pt x="7873" y="7721"/>
                    <a:pt x="7721" y="7569"/>
                  </a:cubicBezTo>
                  <a:close/>
                  <a:moveTo>
                    <a:pt x="11216" y="14681"/>
                  </a:moveTo>
                  <a:cubicBezTo>
                    <a:pt x="11064" y="14499"/>
                    <a:pt x="11064" y="14256"/>
                    <a:pt x="11216" y="14104"/>
                  </a:cubicBezTo>
                  <a:cubicBezTo>
                    <a:pt x="11368" y="13952"/>
                    <a:pt x="11642" y="13952"/>
                    <a:pt x="11794" y="14104"/>
                  </a:cubicBezTo>
                  <a:cubicBezTo>
                    <a:pt x="11946" y="14256"/>
                    <a:pt x="11946" y="14499"/>
                    <a:pt x="11794" y="14681"/>
                  </a:cubicBezTo>
                  <a:cubicBezTo>
                    <a:pt x="11642" y="14833"/>
                    <a:pt x="11368" y="14833"/>
                    <a:pt x="11216" y="14681"/>
                  </a:cubicBezTo>
                  <a:close/>
                  <a:moveTo>
                    <a:pt x="9727" y="13770"/>
                  </a:moveTo>
                  <a:cubicBezTo>
                    <a:pt x="9575" y="13618"/>
                    <a:pt x="9575" y="13344"/>
                    <a:pt x="9727" y="13192"/>
                  </a:cubicBezTo>
                  <a:cubicBezTo>
                    <a:pt x="9879" y="13040"/>
                    <a:pt x="10153" y="13040"/>
                    <a:pt x="10305" y="13192"/>
                  </a:cubicBezTo>
                  <a:cubicBezTo>
                    <a:pt x="10457" y="13344"/>
                    <a:pt x="10457" y="13618"/>
                    <a:pt x="10305" y="13770"/>
                  </a:cubicBezTo>
                  <a:cubicBezTo>
                    <a:pt x="10153" y="13922"/>
                    <a:pt x="9879" y="13922"/>
                    <a:pt x="9727" y="13770"/>
                  </a:cubicBezTo>
                  <a:close/>
                  <a:moveTo>
                    <a:pt x="8906" y="12341"/>
                  </a:moveTo>
                  <a:cubicBezTo>
                    <a:pt x="8724" y="12189"/>
                    <a:pt x="8724" y="11946"/>
                    <a:pt x="8906" y="11764"/>
                  </a:cubicBezTo>
                  <a:cubicBezTo>
                    <a:pt x="9058" y="11612"/>
                    <a:pt x="9301" y="11612"/>
                    <a:pt x="9453" y="11764"/>
                  </a:cubicBezTo>
                  <a:cubicBezTo>
                    <a:pt x="9636" y="11946"/>
                    <a:pt x="9636" y="12189"/>
                    <a:pt x="9453" y="12341"/>
                  </a:cubicBezTo>
                  <a:cubicBezTo>
                    <a:pt x="9301" y="12523"/>
                    <a:pt x="9058" y="12523"/>
                    <a:pt x="8906" y="12341"/>
                  </a:cubicBezTo>
                  <a:close/>
                  <a:moveTo>
                    <a:pt x="8724" y="10700"/>
                  </a:moveTo>
                  <a:cubicBezTo>
                    <a:pt x="8542" y="10548"/>
                    <a:pt x="8542" y="10274"/>
                    <a:pt x="8724" y="10122"/>
                  </a:cubicBezTo>
                  <a:cubicBezTo>
                    <a:pt x="8876" y="9970"/>
                    <a:pt x="9119" y="9970"/>
                    <a:pt x="9301" y="10122"/>
                  </a:cubicBezTo>
                  <a:cubicBezTo>
                    <a:pt x="9453" y="10274"/>
                    <a:pt x="9453" y="10548"/>
                    <a:pt x="9301" y="10700"/>
                  </a:cubicBezTo>
                  <a:cubicBezTo>
                    <a:pt x="9119" y="10852"/>
                    <a:pt x="8876" y="10852"/>
                    <a:pt x="8724" y="10700"/>
                  </a:cubicBezTo>
                  <a:close/>
                  <a:moveTo>
                    <a:pt x="9332" y="9149"/>
                  </a:moveTo>
                  <a:cubicBezTo>
                    <a:pt x="9180" y="8998"/>
                    <a:pt x="9180" y="8724"/>
                    <a:pt x="9332" y="8572"/>
                  </a:cubicBezTo>
                  <a:cubicBezTo>
                    <a:pt x="9484" y="8420"/>
                    <a:pt x="9727" y="8420"/>
                    <a:pt x="9909" y="8572"/>
                  </a:cubicBezTo>
                  <a:cubicBezTo>
                    <a:pt x="10061" y="8724"/>
                    <a:pt x="10061" y="8998"/>
                    <a:pt x="9909" y="9149"/>
                  </a:cubicBezTo>
                  <a:cubicBezTo>
                    <a:pt x="9727" y="9301"/>
                    <a:pt x="9484" y="9301"/>
                    <a:pt x="9332" y="91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8567328" y="4562310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3071" y="13162"/>
                  </a:moveTo>
                  <a:cubicBezTo>
                    <a:pt x="2827" y="13283"/>
                    <a:pt x="2524" y="13253"/>
                    <a:pt x="2311" y="13040"/>
                  </a:cubicBezTo>
                  <a:cubicBezTo>
                    <a:pt x="2068" y="12797"/>
                    <a:pt x="2068" y="12402"/>
                    <a:pt x="2311" y="12159"/>
                  </a:cubicBezTo>
                  <a:cubicBezTo>
                    <a:pt x="2554" y="11885"/>
                    <a:pt x="2979" y="11885"/>
                    <a:pt x="3223" y="12159"/>
                  </a:cubicBezTo>
                  <a:cubicBezTo>
                    <a:pt x="3375" y="12311"/>
                    <a:pt x="3435" y="12523"/>
                    <a:pt x="3405" y="12736"/>
                  </a:cubicBezTo>
                  <a:cubicBezTo>
                    <a:pt x="3618" y="12827"/>
                    <a:pt x="3831" y="12888"/>
                    <a:pt x="4074" y="12888"/>
                  </a:cubicBezTo>
                  <a:cubicBezTo>
                    <a:pt x="4499" y="12888"/>
                    <a:pt x="4894" y="12706"/>
                    <a:pt x="5198" y="12402"/>
                  </a:cubicBezTo>
                  <a:cubicBezTo>
                    <a:pt x="5502" y="12098"/>
                    <a:pt x="5685" y="11703"/>
                    <a:pt x="5685" y="11277"/>
                  </a:cubicBezTo>
                  <a:cubicBezTo>
                    <a:pt x="5685" y="10882"/>
                    <a:pt x="5502" y="10456"/>
                    <a:pt x="5198" y="10153"/>
                  </a:cubicBezTo>
                  <a:cubicBezTo>
                    <a:pt x="4682" y="9636"/>
                    <a:pt x="3952" y="9362"/>
                    <a:pt x="3253" y="9362"/>
                  </a:cubicBezTo>
                  <a:cubicBezTo>
                    <a:pt x="2554" y="9362"/>
                    <a:pt x="1855" y="9636"/>
                    <a:pt x="1308" y="10153"/>
                  </a:cubicBezTo>
                  <a:lnTo>
                    <a:pt x="1308" y="10153"/>
                  </a:lnTo>
                  <a:cubicBezTo>
                    <a:pt x="791" y="10700"/>
                    <a:pt x="517" y="11399"/>
                    <a:pt x="517" y="12098"/>
                  </a:cubicBezTo>
                  <a:cubicBezTo>
                    <a:pt x="517" y="12797"/>
                    <a:pt x="791" y="13496"/>
                    <a:pt x="1308" y="14043"/>
                  </a:cubicBezTo>
                  <a:cubicBezTo>
                    <a:pt x="2159" y="14894"/>
                    <a:pt x="3283" y="15320"/>
                    <a:pt x="4408" y="15320"/>
                  </a:cubicBezTo>
                  <a:cubicBezTo>
                    <a:pt x="5533" y="15320"/>
                    <a:pt x="6657" y="14894"/>
                    <a:pt x="7478" y="14043"/>
                  </a:cubicBezTo>
                  <a:cubicBezTo>
                    <a:pt x="8329" y="13192"/>
                    <a:pt x="8755" y="12067"/>
                    <a:pt x="8755" y="10973"/>
                  </a:cubicBezTo>
                  <a:lnTo>
                    <a:pt x="8755" y="10973"/>
                  </a:lnTo>
                  <a:cubicBezTo>
                    <a:pt x="8755" y="9849"/>
                    <a:pt x="8329" y="8724"/>
                    <a:pt x="7478" y="7873"/>
                  </a:cubicBezTo>
                  <a:lnTo>
                    <a:pt x="7113" y="7478"/>
                  </a:lnTo>
                  <a:lnTo>
                    <a:pt x="4347" y="4742"/>
                  </a:lnTo>
                  <a:cubicBezTo>
                    <a:pt x="4256" y="4621"/>
                    <a:pt x="4256" y="4469"/>
                    <a:pt x="4347" y="4347"/>
                  </a:cubicBezTo>
                  <a:cubicBezTo>
                    <a:pt x="4438" y="4256"/>
                    <a:pt x="4621" y="4256"/>
                    <a:pt x="4712" y="4347"/>
                  </a:cubicBezTo>
                  <a:lnTo>
                    <a:pt x="7053" y="6687"/>
                  </a:lnTo>
                  <a:lnTo>
                    <a:pt x="7053" y="6687"/>
                  </a:lnTo>
                  <a:lnTo>
                    <a:pt x="7873" y="7508"/>
                  </a:lnTo>
                  <a:cubicBezTo>
                    <a:pt x="8724" y="8359"/>
                    <a:pt x="9819" y="8785"/>
                    <a:pt x="10943" y="8785"/>
                  </a:cubicBezTo>
                  <a:cubicBezTo>
                    <a:pt x="12068" y="8785"/>
                    <a:pt x="13192" y="8359"/>
                    <a:pt x="14044" y="7508"/>
                  </a:cubicBezTo>
                  <a:cubicBezTo>
                    <a:pt x="14895" y="6657"/>
                    <a:pt x="15320" y="5532"/>
                    <a:pt x="15320" y="4408"/>
                  </a:cubicBezTo>
                  <a:lnTo>
                    <a:pt x="15320" y="4408"/>
                  </a:lnTo>
                  <a:cubicBezTo>
                    <a:pt x="15320" y="3283"/>
                    <a:pt x="14895" y="2189"/>
                    <a:pt x="14044" y="1338"/>
                  </a:cubicBezTo>
                  <a:lnTo>
                    <a:pt x="14044" y="1338"/>
                  </a:lnTo>
                  <a:cubicBezTo>
                    <a:pt x="13496" y="791"/>
                    <a:pt x="12797" y="517"/>
                    <a:pt x="12098" y="517"/>
                  </a:cubicBezTo>
                  <a:cubicBezTo>
                    <a:pt x="11399" y="517"/>
                    <a:pt x="10700" y="791"/>
                    <a:pt x="10153" y="1338"/>
                  </a:cubicBezTo>
                  <a:lnTo>
                    <a:pt x="10153" y="1338"/>
                  </a:lnTo>
                  <a:cubicBezTo>
                    <a:pt x="9606" y="1855"/>
                    <a:pt x="9363" y="2554"/>
                    <a:pt x="9363" y="3283"/>
                  </a:cubicBezTo>
                  <a:cubicBezTo>
                    <a:pt x="9363" y="3982"/>
                    <a:pt x="9606" y="4681"/>
                    <a:pt x="10153" y="5228"/>
                  </a:cubicBezTo>
                  <a:cubicBezTo>
                    <a:pt x="10457" y="5532"/>
                    <a:pt x="10882" y="5684"/>
                    <a:pt x="11278" y="5684"/>
                  </a:cubicBezTo>
                  <a:cubicBezTo>
                    <a:pt x="11673" y="5684"/>
                    <a:pt x="12098" y="5532"/>
                    <a:pt x="12402" y="5228"/>
                  </a:cubicBezTo>
                  <a:cubicBezTo>
                    <a:pt x="12706" y="4894"/>
                    <a:pt x="12858" y="4499"/>
                    <a:pt x="12858" y="4104"/>
                  </a:cubicBezTo>
                  <a:cubicBezTo>
                    <a:pt x="12858" y="3861"/>
                    <a:pt x="12828" y="3617"/>
                    <a:pt x="12706" y="3405"/>
                  </a:cubicBezTo>
                  <a:cubicBezTo>
                    <a:pt x="12524" y="3435"/>
                    <a:pt x="12311" y="3374"/>
                    <a:pt x="12129" y="3222"/>
                  </a:cubicBezTo>
                  <a:cubicBezTo>
                    <a:pt x="11885" y="2979"/>
                    <a:pt x="11885" y="2584"/>
                    <a:pt x="12129" y="2341"/>
                  </a:cubicBezTo>
                  <a:cubicBezTo>
                    <a:pt x="12402" y="2067"/>
                    <a:pt x="12797" y="2067"/>
                    <a:pt x="13040" y="2341"/>
                  </a:cubicBezTo>
                  <a:cubicBezTo>
                    <a:pt x="13253" y="2523"/>
                    <a:pt x="13284" y="2858"/>
                    <a:pt x="13162" y="3101"/>
                  </a:cubicBezTo>
                  <a:cubicBezTo>
                    <a:pt x="13314" y="3405"/>
                    <a:pt x="13405" y="3739"/>
                    <a:pt x="13405" y="4104"/>
                  </a:cubicBezTo>
                  <a:cubicBezTo>
                    <a:pt x="13405" y="4621"/>
                    <a:pt x="13192" y="5168"/>
                    <a:pt x="12767" y="5593"/>
                  </a:cubicBezTo>
                  <a:cubicBezTo>
                    <a:pt x="12372" y="5988"/>
                    <a:pt x="11825" y="6201"/>
                    <a:pt x="11278" y="6201"/>
                  </a:cubicBezTo>
                  <a:cubicBezTo>
                    <a:pt x="10730" y="6201"/>
                    <a:pt x="10183" y="5988"/>
                    <a:pt x="9788" y="5593"/>
                  </a:cubicBezTo>
                  <a:cubicBezTo>
                    <a:pt x="9150" y="4955"/>
                    <a:pt x="8815" y="4104"/>
                    <a:pt x="8815" y="3283"/>
                  </a:cubicBezTo>
                  <a:cubicBezTo>
                    <a:pt x="8815" y="2432"/>
                    <a:pt x="9150" y="1611"/>
                    <a:pt x="9788" y="973"/>
                  </a:cubicBezTo>
                  <a:lnTo>
                    <a:pt x="9788" y="943"/>
                  </a:lnTo>
                  <a:cubicBezTo>
                    <a:pt x="10426" y="304"/>
                    <a:pt x="11247" y="0"/>
                    <a:pt x="12098" y="0"/>
                  </a:cubicBezTo>
                  <a:cubicBezTo>
                    <a:pt x="12919" y="0"/>
                    <a:pt x="13770" y="304"/>
                    <a:pt x="14408" y="943"/>
                  </a:cubicBezTo>
                  <a:lnTo>
                    <a:pt x="14408" y="943"/>
                  </a:lnTo>
                  <a:lnTo>
                    <a:pt x="14408" y="943"/>
                  </a:lnTo>
                  <a:cubicBezTo>
                    <a:pt x="15351" y="1915"/>
                    <a:pt x="15837" y="3162"/>
                    <a:pt x="15837" y="4408"/>
                  </a:cubicBezTo>
                  <a:lnTo>
                    <a:pt x="15837" y="4408"/>
                  </a:lnTo>
                  <a:cubicBezTo>
                    <a:pt x="15837" y="4651"/>
                    <a:pt x="15806" y="4924"/>
                    <a:pt x="15776" y="5168"/>
                  </a:cubicBezTo>
                  <a:cubicBezTo>
                    <a:pt x="16506" y="5928"/>
                    <a:pt x="16870" y="6900"/>
                    <a:pt x="16870" y="7873"/>
                  </a:cubicBezTo>
                  <a:cubicBezTo>
                    <a:pt x="16870" y="8846"/>
                    <a:pt x="16475" y="9849"/>
                    <a:pt x="15746" y="10608"/>
                  </a:cubicBezTo>
                  <a:cubicBezTo>
                    <a:pt x="14986" y="11368"/>
                    <a:pt x="13983" y="11733"/>
                    <a:pt x="12980" y="11733"/>
                  </a:cubicBezTo>
                  <a:cubicBezTo>
                    <a:pt x="12433" y="11733"/>
                    <a:pt x="11916" y="11642"/>
                    <a:pt x="11399" y="11429"/>
                  </a:cubicBezTo>
                  <a:cubicBezTo>
                    <a:pt x="11642" y="11915"/>
                    <a:pt x="11733" y="12463"/>
                    <a:pt x="11733" y="12979"/>
                  </a:cubicBezTo>
                  <a:lnTo>
                    <a:pt x="11733" y="12979"/>
                  </a:lnTo>
                  <a:cubicBezTo>
                    <a:pt x="11733" y="13982"/>
                    <a:pt x="11369" y="14985"/>
                    <a:pt x="10609" y="15745"/>
                  </a:cubicBezTo>
                  <a:cubicBezTo>
                    <a:pt x="9849" y="16505"/>
                    <a:pt x="8846" y="16870"/>
                    <a:pt x="7843" y="16870"/>
                  </a:cubicBezTo>
                  <a:cubicBezTo>
                    <a:pt x="6870" y="16870"/>
                    <a:pt x="5897" y="16505"/>
                    <a:pt x="5168" y="15776"/>
                  </a:cubicBezTo>
                  <a:cubicBezTo>
                    <a:pt x="4894" y="15837"/>
                    <a:pt x="4651" y="15837"/>
                    <a:pt x="4408" y="15837"/>
                  </a:cubicBezTo>
                  <a:cubicBezTo>
                    <a:pt x="3162" y="15837"/>
                    <a:pt x="1885" y="15381"/>
                    <a:pt x="943" y="14408"/>
                  </a:cubicBezTo>
                  <a:lnTo>
                    <a:pt x="943" y="14408"/>
                  </a:lnTo>
                  <a:cubicBezTo>
                    <a:pt x="305" y="13770"/>
                    <a:pt x="1" y="12949"/>
                    <a:pt x="1" y="12098"/>
                  </a:cubicBezTo>
                  <a:cubicBezTo>
                    <a:pt x="1" y="11277"/>
                    <a:pt x="305" y="10426"/>
                    <a:pt x="943" y="9788"/>
                  </a:cubicBezTo>
                  <a:lnTo>
                    <a:pt x="943" y="9788"/>
                  </a:lnTo>
                  <a:cubicBezTo>
                    <a:pt x="1581" y="9149"/>
                    <a:pt x="2432" y="8815"/>
                    <a:pt x="3253" y="8815"/>
                  </a:cubicBezTo>
                  <a:cubicBezTo>
                    <a:pt x="4104" y="8815"/>
                    <a:pt x="4955" y="9149"/>
                    <a:pt x="5594" y="9788"/>
                  </a:cubicBezTo>
                  <a:cubicBezTo>
                    <a:pt x="5989" y="10183"/>
                    <a:pt x="6201" y="10730"/>
                    <a:pt x="6201" y="11277"/>
                  </a:cubicBezTo>
                  <a:cubicBezTo>
                    <a:pt x="6201" y="11824"/>
                    <a:pt x="5989" y="12371"/>
                    <a:pt x="5594" y="12767"/>
                  </a:cubicBezTo>
                  <a:cubicBezTo>
                    <a:pt x="5168" y="13192"/>
                    <a:pt x="4621" y="13405"/>
                    <a:pt x="4074" y="13405"/>
                  </a:cubicBezTo>
                  <a:cubicBezTo>
                    <a:pt x="3739" y="13405"/>
                    <a:pt x="3405" y="13314"/>
                    <a:pt x="3071" y="13162"/>
                  </a:cubicBezTo>
                  <a:close/>
                  <a:moveTo>
                    <a:pt x="14682" y="5654"/>
                  </a:moveTo>
                  <a:cubicBezTo>
                    <a:pt x="14834" y="5502"/>
                    <a:pt x="14834" y="5259"/>
                    <a:pt x="14682" y="5076"/>
                  </a:cubicBezTo>
                  <a:cubicBezTo>
                    <a:pt x="14499" y="4924"/>
                    <a:pt x="14256" y="4924"/>
                    <a:pt x="14104" y="5076"/>
                  </a:cubicBezTo>
                  <a:cubicBezTo>
                    <a:pt x="13922" y="5259"/>
                    <a:pt x="13922" y="5502"/>
                    <a:pt x="14104" y="5654"/>
                  </a:cubicBezTo>
                  <a:cubicBezTo>
                    <a:pt x="14256" y="5836"/>
                    <a:pt x="14499" y="5836"/>
                    <a:pt x="14682" y="5654"/>
                  </a:cubicBezTo>
                  <a:close/>
                  <a:moveTo>
                    <a:pt x="13770" y="7143"/>
                  </a:moveTo>
                  <a:cubicBezTo>
                    <a:pt x="13922" y="6991"/>
                    <a:pt x="13922" y="6748"/>
                    <a:pt x="13770" y="6566"/>
                  </a:cubicBezTo>
                  <a:cubicBezTo>
                    <a:pt x="13618" y="6414"/>
                    <a:pt x="13344" y="6414"/>
                    <a:pt x="13192" y="6566"/>
                  </a:cubicBezTo>
                  <a:cubicBezTo>
                    <a:pt x="13040" y="6748"/>
                    <a:pt x="13040" y="6991"/>
                    <a:pt x="13192" y="7143"/>
                  </a:cubicBezTo>
                  <a:cubicBezTo>
                    <a:pt x="13344" y="7326"/>
                    <a:pt x="13618" y="7326"/>
                    <a:pt x="13770" y="7143"/>
                  </a:cubicBezTo>
                  <a:close/>
                  <a:moveTo>
                    <a:pt x="12341" y="7994"/>
                  </a:moveTo>
                  <a:cubicBezTo>
                    <a:pt x="12493" y="7842"/>
                    <a:pt x="12493" y="7569"/>
                    <a:pt x="12341" y="7417"/>
                  </a:cubicBezTo>
                  <a:cubicBezTo>
                    <a:pt x="12189" y="7265"/>
                    <a:pt x="11916" y="7265"/>
                    <a:pt x="11764" y="7417"/>
                  </a:cubicBezTo>
                  <a:cubicBezTo>
                    <a:pt x="11612" y="7569"/>
                    <a:pt x="11612" y="7842"/>
                    <a:pt x="11764" y="7994"/>
                  </a:cubicBezTo>
                  <a:cubicBezTo>
                    <a:pt x="11916" y="8146"/>
                    <a:pt x="12189" y="8146"/>
                    <a:pt x="12341" y="7994"/>
                  </a:cubicBezTo>
                  <a:close/>
                  <a:moveTo>
                    <a:pt x="10700" y="8177"/>
                  </a:moveTo>
                  <a:cubicBezTo>
                    <a:pt x="10852" y="7994"/>
                    <a:pt x="10852" y="7751"/>
                    <a:pt x="10700" y="7599"/>
                  </a:cubicBezTo>
                  <a:cubicBezTo>
                    <a:pt x="10548" y="7447"/>
                    <a:pt x="10274" y="7447"/>
                    <a:pt x="10122" y="7599"/>
                  </a:cubicBezTo>
                  <a:cubicBezTo>
                    <a:pt x="9970" y="7751"/>
                    <a:pt x="9970" y="7994"/>
                    <a:pt x="10122" y="8177"/>
                  </a:cubicBezTo>
                  <a:cubicBezTo>
                    <a:pt x="10274" y="8329"/>
                    <a:pt x="10548" y="8329"/>
                    <a:pt x="10700" y="8177"/>
                  </a:cubicBezTo>
                  <a:close/>
                  <a:moveTo>
                    <a:pt x="9150" y="7569"/>
                  </a:moveTo>
                  <a:cubicBezTo>
                    <a:pt x="9302" y="7387"/>
                    <a:pt x="9302" y="7143"/>
                    <a:pt x="9150" y="6991"/>
                  </a:cubicBezTo>
                  <a:cubicBezTo>
                    <a:pt x="8998" y="6809"/>
                    <a:pt x="8724" y="6809"/>
                    <a:pt x="8572" y="6991"/>
                  </a:cubicBezTo>
                  <a:cubicBezTo>
                    <a:pt x="8420" y="7143"/>
                    <a:pt x="8420" y="7387"/>
                    <a:pt x="8572" y="7569"/>
                  </a:cubicBezTo>
                  <a:cubicBezTo>
                    <a:pt x="8724" y="7721"/>
                    <a:pt x="8998" y="7721"/>
                    <a:pt x="9150" y="7569"/>
                  </a:cubicBezTo>
                  <a:close/>
                  <a:moveTo>
                    <a:pt x="14895" y="14894"/>
                  </a:moveTo>
                  <a:lnTo>
                    <a:pt x="14895" y="13496"/>
                  </a:lnTo>
                  <a:cubicBezTo>
                    <a:pt x="14895" y="13071"/>
                    <a:pt x="14925" y="12949"/>
                    <a:pt x="14925" y="12949"/>
                  </a:cubicBezTo>
                  <a:cubicBezTo>
                    <a:pt x="14864" y="12949"/>
                    <a:pt x="14803" y="12979"/>
                    <a:pt x="14712" y="13010"/>
                  </a:cubicBezTo>
                  <a:cubicBezTo>
                    <a:pt x="14378" y="13071"/>
                    <a:pt x="13800" y="13222"/>
                    <a:pt x="12888" y="12888"/>
                  </a:cubicBezTo>
                  <a:cubicBezTo>
                    <a:pt x="13192" y="13800"/>
                    <a:pt x="13071" y="14378"/>
                    <a:pt x="12980" y="14712"/>
                  </a:cubicBezTo>
                  <a:cubicBezTo>
                    <a:pt x="12980" y="14803"/>
                    <a:pt x="12949" y="14894"/>
                    <a:pt x="12949" y="14925"/>
                  </a:cubicBezTo>
                  <a:cubicBezTo>
                    <a:pt x="12949" y="14925"/>
                    <a:pt x="13071" y="14894"/>
                    <a:pt x="13496" y="14894"/>
                  </a:cubicBezTo>
                  <a:close/>
                  <a:moveTo>
                    <a:pt x="12129" y="12402"/>
                  </a:moveTo>
                  <a:lnTo>
                    <a:pt x="12129" y="12402"/>
                  </a:lnTo>
                  <a:lnTo>
                    <a:pt x="12129" y="12402"/>
                  </a:lnTo>
                  <a:lnTo>
                    <a:pt x="12129" y="12402"/>
                  </a:lnTo>
                  <a:cubicBezTo>
                    <a:pt x="12129" y="12432"/>
                    <a:pt x="12129" y="12463"/>
                    <a:pt x="12129" y="12493"/>
                  </a:cubicBezTo>
                  <a:lnTo>
                    <a:pt x="12129" y="12493"/>
                  </a:lnTo>
                  <a:lnTo>
                    <a:pt x="12129" y="12493"/>
                  </a:lnTo>
                  <a:lnTo>
                    <a:pt x="1212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523"/>
                  </a:lnTo>
                  <a:cubicBezTo>
                    <a:pt x="12706" y="13618"/>
                    <a:pt x="12554" y="14256"/>
                    <a:pt x="12493" y="14621"/>
                  </a:cubicBezTo>
                  <a:cubicBezTo>
                    <a:pt x="12463" y="14742"/>
                    <a:pt x="12433" y="14833"/>
                    <a:pt x="12433" y="14925"/>
                  </a:cubicBezTo>
                  <a:cubicBezTo>
                    <a:pt x="12433" y="15320"/>
                    <a:pt x="12645" y="15411"/>
                    <a:pt x="13496" y="15411"/>
                  </a:cubicBezTo>
                  <a:lnTo>
                    <a:pt x="15168" y="15441"/>
                  </a:lnTo>
                  <a:cubicBezTo>
                    <a:pt x="15320" y="15441"/>
                    <a:pt x="15411" y="15320"/>
                    <a:pt x="15411" y="15168"/>
                  </a:cubicBezTo>
                  <a:lnTo>
                    <a:pt x="15411" y="13496"/>
                  </a:lnTo>
                  <a:cubicBezTo>
                    <a:pt x="15411" y="12645"/>
                    <a:pt x="15320" y="12432"/>
                    <a:pt x="14925" y="12432"/>
                  </a:cubicBezTo>
                  <a:cubicBezTo>
                    <a:pt x="14803" y="12432"/>
                    <a:pt x="14712" y="12463"/>
                    <a:pt x="14621" y="12493"/>
                  </a:cubicBezTo>
                  <a:cubicBezTo>
                    <a:pt x="14256" y="12584"/>
                    <a:pt x="13618" y="12706"/>
                    <a:pt x="12493" y="12159"/>
                  </a:cubicBez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63" y="12159"/>
                  </a:lnTo>
                  <a:lnTo>
                    <a:pt x="12463" y="12159"/>
                  </a:lnTo>
                  <a:lnTo>
                    <a:pt x="12463" y="12159"/>
                  </a:lnTo>
                  <a:lnTo>
                    <a:pt x="12463" y="12159"/>
                  </a:lnTo>
                  <a:lnTo>
                    <a:pt x="12463" y="12128"/>
                  </a:lnTo>
                  <a:cubicBezTo>
                    <a:pt x="12433" y="12128"/>
                    <a:pt x="12402" y="12128"/>
                    <a:pt x="12372" y="12128"/>
                  </a:cubicBezTo>
                  <a:lnTo>
                    <a:pt x="12372" y="12128"/>
                  </a:lnTo>
                  <a:lnTo>
                    <a:pt x="12372" y="12128"/>
                  </a:lnTo>
                  <a:lnTo>
                    <a:pt x="12372" y="12128"/>
                  </a:lnTo>
                  <a:cubicBezTo>
                    <a:pt x="12341" y="12128"/>
                    <a:pt x="12311" y="12128"/>
                    <a:pt x="12311" y="12159"/>
                  </a:cubicBez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89"/>
                  </a:lnTo>
                  <a:cubicBezTo>
                    <a:pt x="12220" y="12189"/>
                    <a:pt x="12220" y="12189"/>
                    <a:pt x="12220" y="12189"/>
                  </a:cubicBezTo>
                  <a:lnTo>
                    <a:pt x="12220" y="12189"/>
                  </a:lnTo>
                  <a:lnTo>
                    <a:pt x="12220" y="12189"/>
                  </a:lnTo>
                  <a:lnTo>
                    <a:pt x="12189" y="12189"/>
                  </a:lnTo>
                  <a:lnTo>
                    <a:pt x="12189" y="12189"/>
                  </a:lnTo>
                  <a:lnTo>
                    <a:pt x="12189" y="1218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59" y="12219"/>
                  </a:lnTo>
                  <a:lnTo>
                    <a:pt x="12159" y="12219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29" y="12280"/>
                  </a:lnTo>
                  <a:lnTo>
                    <a:pt x="12129" y="12280"/>
                  </a:lnTo>
                  <a:lnTo>
                    <a:pt x="12129" y="12280"/>
                  </a:lnTo>
                  <a:cubicBezTo>
                    <a:pt x="12129" y="12311"/>
                    <a:pt x="12129" y="12341"/>
                    <a:pt x="12129" y="12402"/>
                  </a:cubicBezTo>
                  <a:close/>
                  <a:moveTo>
                    <a:pt x="15624" y="5806"/>
                  </a:moveTo>
                  <a:cubicBezTo>
                    <a:pt x="15411" y="6566"/>
                    <a:pt x="15016" y="7265"/>
                    <a:pt x="14408" y="7873"/>
                  </a:cubicBezTo>
                  <a:cubicBezTo>
                    <a:pt x="13466" y="8815"/>
                    <a:pt x="12220" y="9301"/>
                    <a:pt x="10943" y="9301"/>
                  </a:cubicBezTo>
                  <a:cubicBezTo>
                    <a:pt x="10426" y="9301"/>
                    <a:pt x="9910" y="9210"/>
                    <a:pt x="9423" y="9058"/>
                  </a:cubicBezTo>
                  <a:lnTo>
                    <a:pt x="10609" y="10244"/>
                  </a:lnTo>
                  <a:cubicBezTo>
                    <a:pt x="11247" y="10882"/>
                    <a:pt x="12129" y="11216"/>
                    <a:pt x="12980" y="11216"/>
                  </a:cubicBezTo>
                  <a:cubicBezTo>
                    <a:pt x="13831" y="11216"/>
                    <a:pt x="14712" y="10882"/>
                    <a:pt x="15351" y="10244"/>
                  </a:cubicBezTo>
                  <a:cubicBezTo>
                    <a:pt x="16019" y="9575"/>
                    <a:pt x="16354" y="8724"/>
                    <a:pt x="16354" y="7873"/>
                  </a:cubicBezTo>
                  <a:cubicBezTo>
                    <a:pt x="16354" y="7143"/>
                    <a:pt x="16110" y="6414"/>
                    <a:pt x="15624" y="5806"/>
                  </a:cubicBezTo>
                  <a:close/>
                  <a:moveTo>
                    <a:pt x="10244" y="10608"/>
                  </a:moveTo>
                  <a:lnTo>
                    <a:pt x="10244" y="10608"/>
                  </a:lnTo>
                  <a:lnTo>
                    <a:pt x="9059" y="9423"/>
                  </a:lnTo>
                  <a:cubicBezTo>
                    <a:pt x="9211" y="9909"/>
                    <a:pt x="9302" y="10426"/>
                    <a:pt x="9302" y="10973"/>
                  </a:cubicBezTo>
                  <a:lnTo>
                    <a:pt x="9302" y="10973"/>
                  </a:lnTo>
                  <a:cubicBezTo>
                    <a:pt x="9302" y="12219"/>
                    <a:pt x="8815" y="13466"/>
                    <a:pt x="7873" y="14408"/>
                  </a:cubicBezTo>
                  <a:cubicBezTo>
                    <a:pt x="7265" y="15016"/>
                    <a:pt x="6566" y="15411"/>
                    <a:pt x="5806" y="15654"/>
                  </a:cubicBezTo>
                  <a:cubicBezTo>
                    <a:pt x="6384" y="16110"/>
                    <a:pt x="7113" y="16353"/>
                    <a:pt x="7843" y="16353"/>
                  </a:cubicBezTo>
                  <a:cubicBezTo>
                    <a:pt x="8724" y="16353"/>
                    <a:pt x="9575" y="16019"/>
                    <a:pt x="10244" y="15350"/>
                  </a:cubicBezTo>
                  <a:cubicBezTo>
                    <a:pt x="10882" y="14712"/>
                    <a:pt x="11217" y="13861"/>
                    <a:pt x="11217" y="12979"/>
                  </a:cubicBezTo>
                  <a:lnTo>
                    <a:pt x="11217" y="12979"/>
                  </a:lnTo>
                  <a:cubicBezTo>
                    <a:pt x="11217" y="12128"/>
                    <a:pt x="10882" y="11277"/>
                    <a:pt x="10244" y="10608"/>
                  </a:cubicBezTo>
                  <a:close/>
                  <a:moveTo>
                    <a:pt x="5654" y="14681"/>
                  </a:moveTo>
                  <a:cubicBezTo>
                    <a:pt x="5806" y="14499"/>
                    <a:pt x="5806" y="14256"/>
                    <a:pt x="5654" y="14104"/>
                  </a:cubicBezTo>
                  <a:cubicBezTo>
                    <a:pt x="5502" y="13952"/>
                    <a:pt x="5229" y="13952"/>
                    <a:pt x="5077" y="14104"/>
                  </a:cubicBezTo>
                  <a:cubicBezTo>
                    <a:pt x="4925" y="14256"/>
                    <a:pt x="4925" y="14499"/>
                    <a:pt x="5077" y="14681"/>
                  </a:cubicBezTo>
                  <a:cubicBezTo>
                    <a:pt x="5229" y="14833"/>
                    <a:pt x="5502" y="14833"/>
                    <a:pt x="5654" y="14681"/>
                  </a:cubicBezTo>
                  <a:close/>
                  <a:moveTo>
                    <a:pt x="7144" y="13770"/>
                  </a:moveTo>
                  <a:cubicBezTo>
                    <a:pt x="7296" y="13618"/>
                    <a:pt x="7296" y="13344"/>
                    <a:pt x="7144" y="13192"/>
                  </a:cubicBezTo>
                  <a:cubicBezTo>
                    <a:pt x="6992" y="13040"/>
                    <a:pt x="6718" y="13040"/>
                    <a:pt x="6566" y="13192"/>
                  </a:cubicBezTo>
                  <a:cubicBezTo>
                    <a:pt x="6414" y="13344"/>
                    <a:pt x="6414" y="13618"/>
                    <a:pt x="6566" y="13770"/>
                  </a:cubicBezTo>
                  <a:cubicBezTo>
                    <a:pt x="6718" y="13922"/>
                    <a:pt x="6992" y="13922"/>
                    <a:pt x="7144" y="13770"/>
                  </a:cubicBezTo>
                  <a:close/>
                  <a:moveTo>
                    <a:pt x="7964" y="12341"/>
                  </a:moveTo>
                  <a:cubicBezTo>
                    <a:pt x="8147" y="12189"/>
                    <a:pt x="8147" y="11946"/>
                    <a:pt x="7964" y="11764"/>
                  </a:cubicBezTo>
                  <a:cubicBezTo>
                    <a:pt x="7812" y="11612"/>
                    <a:pt x="7569" y="11612"/>
                    <a:pt x="7417" y="11764"/>
                  </a:cubicBezTo>
                  <a:cubicBezTo>
                    <a:pt x="7235" y="11946"/>
                    <a:pt x="7235" y="12189"/>
                    <a:pt x="7417" y="12341"/>
                  </a:cubicBezTo>
                  <a:cubicBezTo>
                    <a:pt x="7569" y="12523"/>
                    <a:pt x="7812" y="12523"/>
                    <a:pt x="7964" y="12341"/>
                  </a:cubicBezTo>
                  <a:close/>
                  <a:moveTo>
                    <a:pt x="8147" y="10700"/>
                  </a:moveTo>
                  <a:cubicBezTo>
                    <a:pt x="8329" y="10548"/>
                    <a:pt x="8329" y="10274"/>
                    <a:pt x="8147" y="10122"/>
                  </a:cubicBezTo>
                  <a:cubicBezTo>
                    <a:pt x="7995" y="9970"/>
                    <a:pt x="7752" y="9970"/>
                    <a:pt x="7569" y="10122"/>
                  </a:cubicBezTo>
                  <a:cubicBezTo>
                    <a:pt x="7417" y="10274"/>
                    <a:pt x="7417" y="10548"/>
                    <a:pt x="7569" y="10700"/>
                  </a:cubicBezTo>
                  <a:cubicBezTo>
                    <a:pt x="7752" y="10852"/>
                    <a:pt x="7995" y="10852"/>
                    <a:pt x="8147" y="10700"/>
                  </a:cubicBezTo>
                  <a:close/>
                  <a:moveTo>
                    <a:pt x="7539" y="9149"/>
                  </a:moveTo>
                  <a:cubicBezTo>
                    <a:pt x="7691" y="8998"/>
                    <a:pt x="7691" y="8724"/>
                    <a:pt x="7539" y="8572"/>
                  </a:cubicBezTo>
                  <a:cubicBezTo>
                    <a:pt x="7387" y="8420"/>
                    <a:pt x="7144" y="8420"/>
                    <a:pt x="6961" y="8572"/>
                  </a:cubicBezTo>
                  <a:cubicBezTo>
                    <a:pt x="6809" y="8724"/>
                    <a:pt x="6809" y="8998"/>
                    <a:pt x="6961" y="9149"/>
                  </a:cubicBezTo>
                  <a:cubicBezTo>
                    <a:pt x="7144" y="9301"/>
                    <a:pt x="7387" y="9301"/>
                    <a:pt x="7539" y="91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308877" y="316155"/>
              <a:ext cx="8526246" cy="4511191"/>
            </a:xfrm>
            <a:custGeom>
              <a:rect b="b" l="l" r="r" t="t"/>
              <a:pathLst>
                <a:path extrusionOk="0" h="167298" w="262225">
                  <a:moveTo>
                    <a:pt x="366" y="12554"/>
                  </a:moveTo>
                  <a:cubicBezTo>
                    <a:pt x="366" y="12493"/>
                    <a:pt x="335" y="12402"/>
                    <a:pt x="244" y="12372"/>
                  </a:cubicBezTo>
                  <a:cubicBezTo>
                    <a:pt x="123" y="12341"/>
                    <a:pt x="1" y="12432"/>
                    <a:pt x="1" y="12554"/>
                  </a:cubicBezTo>
                  <a:lnTo>
                    <a:pt x="1" y="12949"/>
                  </a:lnTo>
                  <a:cubicBezTo>
                    <a:pt x="1" y="13040"/>
                    <a:pt x="31" y="13131"/>
                    <a:pt x="123" y="13162"/>
                  </a:cubicBezTo>
                  <a:cubicBezTo>
                    <a:pt x="244" y="13192"/>
                    <a:pt x="366" y="13101"/>
                    <a:pt x="366" y="12949"/>
                  </a:cubicBezTo>
                  <a:close/>
                  <a:moveTo>
                    <a:pt x="261860" y="154744"/>
                  </a:moveTo>
                  <a:cubicBezTo>
                    <a:pt x="261860" y="154805"/>
                    <a:pt x="261890" y="154896"/>
                    <a:pt x="261982" y="154927"/>
                  </a:cubicBezTo>
                  <a:cubicBezTo>
                    <a:pt x="262103" y="154957"/>
                    <a:pt x="262225" y="154866"/>
                    <a:pt x="262225" y="154744"/>
                  </a:cubicBezTo>
                  <a:lnTo>
                    <a:pt x="262225" y="154349"/>
                  </a:lnTo>
                  <a:cubicBezTo>
                    <a:pt x="262225" y="154258"/>
                    <a:pt x="262194" y="154167"/>
                    <a:pt x="262103" y="154137"/>
                  </a:cubicBezTo>
                  <a:cubicBezTo>
                    <a:pt x="261982" y="154106"/>
                    <a:pt x="261860" y="154197"/>
                    <a:pt x="261860" y="154349"/>
                  </a:cubicBezTo>
                  <a:close/>
                  <a:moveTo>
                    <a:pt x="249489" y="167298"/>
                  </a:moveTo>
                  <a:cubicBezTo>
                    <a:pt x="249580" y="167298"/>
                    <a:pt x="249671" y="167237"/>
                    <a:pt x="249702" y="167146"/>
                  </a:cubicBezTo>
                  <a:cubicBezTo>
                    <a:pt x="249732" y="167024"/>
                    <a:pt x="249641" y="166903"/>
                    <a:pt x="249489" y="166903"/>
                  </a:cubicBezTo>
                  <a:lnTo>
                    <a:pt x="249124" y="166903"/>
                  </a:lnTo>
                  <a:cubicBezTo>
                    <a:pt x="249033" y="166903"/>
                    <a:pt x="248942" y="166963"/>
                    <a:pt x="248911" y="167024"/>
                  </a:cubicBezTo>
                  <a:cubicBezTo>
                    <a:pt x="248881" y="167146"/>
                    <a:pt x="248972" y="167298"/>
                    <a:pt x="249124" y="167298"/>
                  </a:cubicBezTo>
                  <a:close/>
                  <a:moveTo>
                    <a:pt x="247939" y="167298"/>
                  </a:moveTo>
                  <a:cubicBezTo>
                    <a:pt x="248030" y="167298"/>
                    <a:pt x="248091" y="167237"/>
                    <a:pt x="248121" y="167146"/>
                  </a:cubicBezTo>
                  <a:cubicBezTo>
                    <a:pt x="248152" y="167024"/>
                    <a:pt x="248060" y="166903"/>
                    <a:pt x="247939" y="166903"/>
                  </a:cubicBezTo>
                  <a:lnTo>
                    <a:pt x="247544" y="166903"/>
                  </a:lnTo>
                  <a:cubicBezTo>
                    <a:pt x="247452" y="166903"/>
                    <a:pt x="247361" y="166963"/>
                    <a:pt x="247361" y="167024"/>
                  </a:cubicBezTo>
                  <a:cubicBezTo>
                    <a:pt x="247300" y="167146"/>
                    <a:pt x="247392" y="167298"/>
                    <a:pt x="247544" y="167298"/>
                  </a:cubicBezTo>
                  <a:close/>
                  <a:moveTo>
                    <a:pt x="246358" y="167298"/>
                  </a:moveTo>
                  <a:cubicBezTo>
                    <a:pt x="246449" y="167298"/>
                    <a:pt x="246510" y="167237"/>
                    <a:pt x="246541" y="167146"/>
                  </a:cubicBezTo>
                  <a:cubicBezTo>
                    <a:pt x="246571" y="167024"/>
                    <a:pt x="246480" y="166903"/>
                    <a:pt x="246358" y="166903"/>
                  </a:cubicBezTo>
                  <a:lnTo>
                    <a:pt x="245963" y="166903"/>
                  </a:lnTo>
                  <a:cubicBezTo>
                    <a:pt x="245872" y="166903"/>
                    <a:pt x="245811" y="166963"/>
                    <a:pt x="245781" y="167024"/>
                  </a:cubicBezTo>
                  <a:cubicBezTo>
                    <a:pt x="245750" y="167146"/>
                    <a:pt x="245841" y="167298"/>
                    <a:pt x="245963" y="167298"/>
                  </a:cubicBezTo>
                  <a:close/>
                  <a:moveTo>
                    <a:pt x="244778" y="167298"/>
                  </a:moveTo>
                  <a:cubicBezTo>
                    <a:pt x="244869" y="167298"/>
                    <a:pt x="244930" y="167237"/>
                    <a:pt x="244960" y="167146"/>
                  </a:cubicBezTo>
                  <a:cubicBezTo>
                    <a:pt x="245021" y="167024"/>
                    <a:pt x="244930" y="166903"/>
                    <a:pt x="244778" y="166903"/>
                  </a:cubicBezTo>
                  <a:lnTo>
                    <a:pt x="244382" y="166903"/>
                  </a:lnTo>
                  <a:cubicBezTo>
                    <a:pt x="244291" y="166903"/>
                    <a:pt x="244230" y="166963"/>
                    <a:pt x="244200" y="167024"/>
                  </a:cubicBezTo>
                  <a:cubicBezTo>
                    <a:pt x="244170" y="167146"/>
                    <a:pt x="244261" y="167298"/>
                    <a:pt x="244382" y="167298"/>
                  </a:cubicBezTo>
                  <a:close/>
                  <a:moveTo>
                    <a:pt x="243197" y="167298"/>
                  </a:moveTo>
                  <a:cubicBezTo>
                    <a:pt x="243288" y="167298"/>
                    <a:pt x="243379" y="167237"/>
                    <a:pt x="243410" y="167146"/>
                  </a:cubicBezTo>
                  <a:cubicBezTo>
                    <a:pt x="243440" y="167024"/>
                    <a:pt x="243349" y="166903"/>
                    <a:pt x="243197" y="166903"/>
                  </a:cubicBezTo>
                  <a:lnTo>
                    <a:pt x="242802" y="166903"/>
                  </a:lnTo>
                  <a:cubicBezTo>
                    <a:pt x="242741" y="166903"/>
                    <a:pt x="242650" y="166963"/>
                    <a:pt x="242620" y="167024"/>
                  </a:cubicBezTo>
                  <a:cubicBezTo>
                    <a:pt x="242589" y="167146"/>
                    <a:pt x="242680" y="167298"/>
                    <a:pt x="242802" y="167298"/>
                  </a:cubicBezTo>
                  <a:close/>
                  <a:moveTo>
                    <a:pt x="241647" y="167298"/>
                  </a:moveTo>
                  <a:cubicBezTo>
                    <a:pt x="241708" y="167298"/>
                    <a:pt x="241799" y="167237"/>
                    <a:pt x="241829" y="167146"/>
                  </a:cubicBezTo>
                  <a:cubicBezTo>
                    <a:pt x="241860" y="167024"/>
                    <a:pt x="241768" y="166903"/>
                    <a:pt x="241647" y="166903"/>
                  </a:cubicBezTo>
                  <a:lnTo>
                    <a:pt x="241252" y="166903"/>
                  </a:lnTo>
                  <a:cubicBezTo>
                    <a:pt x="241161" y="166903"/>
                    <a:pt x="241069" y="166963"/>
                    <a:pt x="241069" y="167024"/>
                  </a:cubicBezTo>
                  <a:cubicBezTo>
                    <a:pt x="241009" y="167146"/>
                    <a:pt x="241100" y="167298"/>
                    <a:pt x="241252" y="167298"/>
                  </a:cubicBezTo>
                  <a:close/>
                  <a:moveTo>
                    <a:pt x="240066" y="167298"/>
                  </a:moveTo>
                  <a:cubicBezTo>
                    <a:pt x="240157" y="167298"/>
                    <a:pt x="240218" y="167237"/>
                    <a:pt x="240249" y="167146"/>
                  </a:cubicBezTo>
                  <a:cubicBezTo>
                    <a:pt x="240279" y="167024"/>
                    <a:pt x="240188" y="166903"/>
                    <a:pt x="240066" y="166903"/>
                  </a:cubicBezTo>
                  <a:lnTo>
                    <a:pt x="239671" y="166903"/>
                  </a:lnTo>
                  <a:cubicBezTo>
                    <a:pt x="239580" y="166903"/>
                    <a:pt x="239519" y="166963"/>
                    <a:pt x="239489" y="167024"/>
                  </a:cubicBezTo>
                  <a:cubicBezTo>
                    <a:pt x="239428" y="167146"/>
                    <a:pt x="239550" y="167298"/>
                    <a:pt x="239671" y="167298"/>
                  </a:cubicBezTo>
                  <a:close/>
                  <a:moveTo>
                    <a:pt x="238486" y="167298"/>
                  </a:moveTo>
                  <a:cubicBezTo>
                    <a:pt x="238577" y="167298"/>
                    <a:pt x="238638" y="167237"/>
                    <a:pt x="238668" y="167146"/>
                  </a:cubicBezTo>
                  <a:cubicBezTo>
                    <a:pt x="238729" y="167024"/>
                    <a:pt x="238638" y="166903"/>
                    <a:pt x="238486" y="166903"/>
                  </a:cubicBezTo>
                  <a:lnTo>
                    <a:pt x="238091" y="166903"/>
                  </a:lnTo>
                  <a:cubicBezTo>
                    <a:pt x="237999" y="166903"/>
                    <a:pt x="237939" y="166963"/>
                    <a:pt x="237908" y="167024"/>
                  </a:cubicBezTo>
                  <a:cubicBezTo>
                    <a:pt x="237878" y="167146"/>
                    <a:pt x="237969" y="167298"/>
                    <a:pt x="238091" y="167298"/>
                  </a:cubicBezTo>
                  <a:close/>
                  <a:moveTo>
                    <a:pt x="236905" y="167298"/>
                  </a:moveTo>
                  <a:cubicBezTo>
                    <a:pt x="236996" y="167298"/>
                    <a:pt x="237087" y="167237"/>
                    <a:pt x="237118" y="167146"/>
                  </a:cubicBezTo>
                  <a:cubicBezTo>
                    <a:pt x="237148" y="167024"/>
                    <a:pt x="237057" y="166903"/>
                    <a:pt x="236905" y="166903"/>
                  </a:cubicBezTo>
                  <a:lnTo>
                    <a:pt x="236510" y="166903"/>
                  </a:lnTo>
                  <a:cubicBezTo>
                    <a:pt x="236449" y="166903"/>
                    <a:pt x="236358" y="166963"/>
                    <a:pt x="236328" y="167024"/>
                  </a:cubicBezTo>
                  <a:cubicBezTo>
                    <a:pt x="236297" y="167146"/>
                    <a:pt x="236388" y="167298"/>
                    <a:pt x="236510" y="167298"/>
                  </a:cubicBezTo>
                  <a:close/>
                  <a:moveTo>
                    <a:pt x="235355" y="167298"/>
                  </a:moveTo>
                  <a:cubicBezTo>
                    <a:pt x="235416" y="167298"/>
                    <a:pt x="235507" y="167237"/>
                    <a:pt x="235537" y="167146"/>
                  </a:cubicBezTo>
                  <a:cubicBezTo>
                    <a:pt x="235568" y="167024"/>
                    <a:pt x="235477" y="166903"/>
                    <a:pt x="235355" y="166903"/>
                  </a:cubicBezTo>
                  <a:lnTo>
                    <a:pt x="234960" y="166903"/>
                  </a:lnTo>
                  <a:cubicBezTo>
                    <a:pt x="234869" y="166903"/>
                    <a:pt x="234777" y="166963"/>
                    <a:pt x="234747" y="167024"/>
                  </a:cubicBezTo>
                  <a:cubicBezTo>
                    <a:pt x="234717" y="167146"/>
                    <a:pt x="234808" y="167298"/>
                    <a:pt x="234960" y="167298"/>
                  </a:cubicBezTo>
                  <a:close/>
                  <a:moveTo>
                    <a:pt x="233774" y="167298"/>
                  </a:moveTo>
                  <a:cubicBezTo>
                    <a:pt x="233866" y="167298"/>
                    <a:pt x="233926" y="167237"/>
                    <a:pt x="233957" y="167146"/>
                  </a:cubicBezTo>
                  <a:cubicBezTo>
                    <a:pt x="233987" y="167024"/>
                    <a:pt x="233896" y="166903"/>
                    <a:pt x="233774" y="166903"/>
                  </a:cubicBezTo>
                  <a:lnTo>
                    <a:pt x="233379" y="166903"/>
                  </a:lnTo>
                  <a:cubicBezTo>
                    <a:pt x="233288" y="166903"/>
                    <a:pt x="233227" y="166963"/>
                    <a:pt x="233197" y="167024"/>
                  </a:cubicBezTo>
                  <a:cubicBezTo>
                    <a:pt x="233136" y="167146"/>
                    <a:pt x="233258" y="167298"/>
                    <a:pt x="233379" y="167298"/>
                  </a:cubicBezTo>
                  <a:close/>
                  <a:moveTo>
                    <a:pt x="232194" y="167298"/>
                  </a:moveTo>
                  <a:cubicBezTo>
                    <a:pt x="232285" y="167298"/>
                    <a:pt x="232346" y="167237"/>
                    <a:pt x="232376" y="167146"/>
                  </a:cubicBezTo>
                  <a:cubicBezTo>
                    <a:pt x="232437" y="167024"/>
                    <a:pt x="232315" y="166903"/>
                    <a:pt x="232194" y="166903"/>
                  </a:cubicBezTo>
                  <a:lnTo>
                    <a:pt x="231799" y="166903"/>
                  </a:lnTo>
                  <a:cubicBezTo>
                    <a:pt x="231707" y="166903"/>
                    <a:pt x="231647" y="166963"/>
                    <a:pt x="231616" y="167024"/>
                  </a:cubicBezTo>
                  <a:cubicBezTo>
                    <a:pt x="231586" y="167146"/>
                    <a:pt x="231677" y="167298"/>
                    <a:pt x="231799" y="167298"/>
                  </a:cubicBezTo>
                  <a:close/>
                  <a:moveTo>
                    <a:pt x="230613" y="167298"/>
                  </a:moveTo>
                  <a:cubicBezTo>
                    <a:pt x="230704" y="167298"/>
                    <a:pt x="230796" y="167237"/>
                    <a:pt x="230796" y="167146"/>
                  </a:cubicBezTo>
                  <a:cubicBezTo>
                    <a:pt x="230856" y="167024"/>
                    <a:pt x="230765" y="166903"/>
                    <a:pt x="230613" y="166903"/>
                  </a:cubicBezTo>
                  <a:lnTo>
                    <a:pt x="230218" y="166903"/>
                  </a:lnTo>
                  <a:cubicBezTo>
                    <a:pt x="230157" y="166903"/>
                    <a:pt x="230066" y="166963"/>
                    <a:pt x="230036" y="167024"/>
                  </a:cubicBezTo>
                  <a:cubicBezTo>
                    <a:pt x="230005" y="167146"/>
                    <a:pt x="230096" y="167298"/>
                    <a:pt x="230218" y="167298"/>
                  </a:cubicBezTo>
                  <a:close/>
                  <a:moveTo>
                    <a:pt x="229063" y="167298"/>
                  </a:moveTo>
                  <a:cubicBezTo>
                    <a:pt x="229124" y="167298"/>
                    <a:pt x="229215" y="167237"/>
                    <a:pt x="229245" y="167146"/>
                  </a:cubicBezTo>
                  <a:cubicBezTo>
                    <a:pt x="229276" y="167024"/>
                    <a:pt x="229185" y="166903"/>
                    <a:pt x="229063" y="166903"/>
                  </a:cubicBezTo>
                  <a:lnTo>
                    <a:pt x="228668" y="166903"/>
                  </a:lnTo>
                  <a:cubicBezTo>
                    <a:pt x="228577" y="166903"/>
                    <a:pt x="228485" y="166963"/>
                    <a:pt x="228455" y="167024"/>
                  </a:cubicBezTo>
                  <a:cubicBezTo>
                    <a:pt x="228425" y="167146"/>
                    <a:pt x="228516" y="167298"/>
                    <a:pt x="228668" y="167298"/>
                  </a:cubicBezTo>
                  <a:close/>
                  <a:moveTo>
                    <a:pt x="227482" y="167298"/>
                  </a:moveTo>
                  <a:cubicBezTo>
                    <a:pt x="227574" y="167298"/>
                    <a:pt x="227634" y="167237"/>
                    <a:pt x="227665" y="167146"/>
                  </a:cubicBezTo>
                  <a:cubicBezTo>
                    <a:pt x="227695" y="167024"/>
                    <a:pt x="227604" y="166903"/>
                    <a:pt x="227482" y="166903"/>
                  </a:cubicBezTo>
                  <a:lnTo>
                    <a:pt x="227087" y="166903"/>
                  </a:lnTo>
                  <a:cubicBezTo>
                    <a:pt x="226996" y="166903"/>
                    <a:pt x="226935" y="166963"/>
                    <a:pt x="226905" y="167024"/>
                  </a:cubicBezTo>
                  <a:cubicBezTo>
                    <a:pt x="226844" y="167146"/>
                    <a:pt x="226966" y="167298"/>
                    <a:pt x="227087" y="167298"/>
                  </a:cubicBezTo>
                  <a:close/>
                  <a:moveTo>
                    <a:pt x="225902" y="167298"/>
                  </a:moveTo>
                  <a:cubicBezTo>
                    <a:pt x="225993" y="167298"/>
                    <a:pt x="226054" y="167237"/>
                    <a:pt x="226084" y="167146"/>
                  </a:cubicBezTo>
                  <a:cubicBezTo>
                    <a:pt x="226145" y="167024"/>
                    <a:pt x="226023" y="166903"/>
                    <a:pt x="225902" y="166903"/>
                  </a:cubicBezTo>
                  <a:lnTo>
                    <a:pt x="225507" y="166903"/>
                  </a:lnTo>
                  <a:cubicBezTo>
                    <a:pt x="225416" y="166903"/>
                    <a:pt x="225355" y="166963"/>
                    <a:pt x="225324" y="167024"/>
                  </a:cubicBezTo>
                  <a:cubicBezTo>
                    <a:pt x="225294" y="167146"/>
                    <a:pt x="225385" y="167298"/>
                    <a:pt x="225507" y="167298"/>
                  </a:cubicBezTo>
                  <a:close/>
                  <a:moveTo>
                    <a:pt x="224321" y="167298"/>
                  </a:moveTo>
                  <a:cubicBezTo>
                    <a:pt x="224412" y="167298"/>
                    <a:pt x="224504" y="167237"/>
                    <a:pt x="224504" y="167146"/>
                  </a:cubicBezTo>
                  <a:cubicBezTo>
                    <a:pt x="224564" y="167024"/>
                    <a:pt x="224473" y="166903"/>
                    <a:pt x="224321" y="166903"/>
                  </a:cubicBezTo>
                  <a:lnTo>
                    <a:pt x="223926" y="166903"/>
                  </a:lnTo>
                  <a:cubicBezTo>
                    <a:pt x="223865" y="166903"/>
                    <a:pt x="223774" y="166963"/>
                    <a:pt x="223744" y="167024"/>
                  </a:cubicBezTo>
                  <a:cubicBezTo>
                    <a:pt x="223713" y="167146"/>
                    <a:pt x="223805" y="167298"/>
                    <a:pt x="223926" y="167298"/>
                  </a:cubicBezTo>
                  <a:close/>
                  <a:moveTo>
                    <a:pt x="222771" y="167298"/>
                  </a:moveTo>
                  <a:cubicBezTo>
                    <a:pt x="222832" y="167298"/>
                    <a:pt x="222923" y="167237"/>
                    <a:pt x="222953" y="167146"/>
                  </a:cubicBezTo>
                  <a:cubicBezTo>
                    <a:pt x="222984" y="167024"/>
                    <a:pt x="222893" y="166903"/>
                    <a:pt x="222771" y="166903"/>
                  </a:cubicBezTo>
                  <a:lnTo>
                    <a:pt x="222376" y="166903"/>
                  </a:lnTo>
                  <a:cubicBezTo>
                    <a:pt x="222285" y="166903"/>
                    <a:pt x="222194" y="166963"/>
                    <a:pt x="222163" y="167024"/>
                  </a:cubicBezTo>
                  <a:cubicBezTo>
                    <a:pt x="222133" y="167146"/>
                    <a:pt x="222224" y="167298"/>
                    <a:pt x="222376" y="167298"/>
                  </a:cubicBezTo>
                  <a:close/>
                  <a:moveTo>
                    <a:pt x="221191" y="167298"/>
                  </a:moveTo>
                  <a:cubicBezTo>
                    <a:pt x="221282" y="167298"/>
                    <a:pt x="221343" y="167237"/>
                    <a:pt x="221373" y="167146"/>
                  </a:cubicBezTo>
                  <a:cubicBezTo>
                    <a:pt x="221403" y="167024"/>
                    <a:pt x="221312" y="166903"/>
                    <a:pt x="221191" y="166903"/>
                  </a:cubicBezTo>
                  <a:lnTo>
                    <a:pt x="220795" y="166903"/>
                  </a:lnTo>
                  <a:cubicBezTo>
                    <a:pt x="220704" y="166903"/>
                    <a:pt x="220643" y="166963"/>
                    <a:pt x="220613" y="167024"/>
                  </a:cubicBezTo>
                  <a:cubicBezTo>
                    <a:pt x="220552" y="167146"/>
                    <a:pt x="220643" y="167298"/>
                    <a:pt x="220795" y="167298"/>
                  </a:cubicBezTo>
                  <a:close/>
                  <a:moveTo>
                    <a:pt x="219610" y="167298"/>
                  </a:moveTo>
                  <a:cubicBezTo>
                    <a:pt x="219701" y="167298"/>
                    <a:pt x="219762" y="167237"/>
                    <a:pt x="219792" y="167146"/>
                  </a:cubicBezTo>
                  <a:cubicBezTo>
                    <a:pt x="219823" y="167024"/>
                    <a:pt x="219732" y="166903"/>
                    <a:pt x="219610" y="166903"/>
                  </a:cubicBezTo>
                  <a:lnTo>
                    <a:pt x="219215" y="166903"/>
                  </a:lnTo>
                  <a:cubicBezTo>
                    <a:pt x="219124" y="166903"/>
                    <a:pt x="219063" y="166963"/>
                    <a:pt x="219032" y="167024"/>
                  </a:cubicBezTo>
                  <a:cubicBezTo>
                    <a:pt x="219002" y="167146"/>
                    <a:pt x="219093" y="167298"/>
                    <a:pt x="219215" y="167298"/>
                  </a:cubicBezTo>
                  <a:close/>
                  <a:moveTo>
                    <a:pt x="218029" y="167298"/>
                  </a:moveTo>
                  <a:cubicBezTo>
                    <a:pt x="218121" y="167298"/>
                    <a:pt x="218212" y="167237"/>
                    <a:pt x="218212" y="167146"/>
                  </a:cubicBezTo>
                  <a:cubicBezTo>
                    <a:pt x="218273" y="167024"/>
                    <a:pt x="218181" y="166903"/>
                    <a:pt x="218029" y="166903"/>
                  </a:cubicBezTo>
                  <a:lnTo>
                    <a:pt x="217634" y="166903"/>
                  </a:lnTo>
                  <a:cubicBezTo>
                    <a:pt x="217543" y="166903"/>
                    <a:pt x="217482" y="166963"/>
                    <a:pt x="217452" y="167024"/>
                  </a:cubicBezTo>
                  <a:cubicBezTo>
                    <a:pt x="217421" y="167146"/>
                    <a:pt x="217513" y="167298"/>
                    <a:pt x="217634" y="167298"/>
                  </a:cubicBezTo>
                  <a:close/>
                  <a:moveTo>
                    <a:pt x="216449" y="167298"/>
                  </a:moveTo>
                  <a:cubicBezTo>
                    <a:pt x="216540" y="167298"/>
                    <a:pt x="216631" y="167237"/>
                    <a:pt x="216662" y="167146"/>
                  </a:cubicBezTo>
                  <a:cubicBezTo>
                    <a:pt x="216692" y="167024"/>
                    <a:pt x="216601" y="166903"/>
                    <a:pt x="216449" y="166903"/>
                  </a:cubicBezTo>
                  <a:lnTo>
                    <a:pt x="216084" y="166903"/>
                  </a:lnTo>
                  <a:cubicBezTo>
                    <a:pt x="215993" y="166903"/>
                    <a:pt x="215902" y="166963"/>
                    <a:pt x="215871" y="167024"/>
                  </a:cubicBezTo>
                  <a:cubicBezTo>
                    <a:pt x="215841" y="167146"/>
                    <a:pt x="215932" y="167298"/>
                    <a:pt x="216084" y="167298"/>
                  </a:cubicBezTo>
                  <a:close/>
                  <a:moveTo>
                    <a:pt x="214899" y="167298"/>
                  </a:moveTo>
                  <a:cubicBezTo>
                    <a:pt x="214990" y="167298"/>
                    <a:pt x="215051" y="167237"/>
                    <a:pt x="215081" y="167146"/>
                  </a:cubicBezTo>
                  <a:cubicBezTo>
                    <a:pt x="215111" y="167024"/>
                    <a:pt x="215020" y="166903"/>
                    <a:pt x="214899" y="166903"/>
                  </a:cubicBezTo>
                  <a:lnTo>
                    <a:pt x="214503" y="166903"/>
                  </a:lnTo>
                  <a:cubicBezTo>
                    <a:pt x="214412" y="166903"/>
                    <a:pt x="214321" y="166963"/>
                    <a:pt x="214321" y="167024"/>
                  </a:cubicBezTo>
                  <a:cubicBezTo>
                    <a:pt x="214260" y="167146"/>
                    <a:pt x="214351" y="167298"/>
                    <a:pt x="214503" y="167298"/>
                  </a:cubicBezTo>
                  <a:close/>
                  <a:moveTo>
                    <a:pt x="213318" y="167298"/>
                  </a:moveTo>
                  <a:cubicBezTo>
                    <a:pt x="213409" y="167298"/>
                    <a:pt x="213470" y="167237"/>
                    <a:pt x="213500" y="167146"/>
                  </a:cubicBezTo>
                  <a:cubicBezTo>
                    <a:pt x="213531" y="167024"/>
                    <a:pt x="213440" y="166903"/>
                    <a:pt x="213318" y="166903"/>
                  </a:cubicBezTo>
                  <a:lnTo>
                    <a:pt x="212923" y="166903"/>
                  </a:lnTo>
                  <a:cubicBezTo>
                    <a:pt x="212832" y="166903"/>
                    <a:pt x="212771" y="166963"/>
                    <a:pt x="212741" y="167024"/>
                  </a:cubicBezTo>
                  <a:cubicBezTo>
                    <a:pt x="212710" y="167146"/>
                    <a:pt x="212801" y="167298"/>
                    <a:pt x="212923" y="167298"/>
                  </a:cubicBezTo>
                  <a:close/>
                  <a:moveTo>
                    <a:pt x="211737" y="167298"/>
                  </a:moveTo>
                  <a:cubicBezTo>
                    <a:pt x="211829" y="167298"/>
                    <a:pt x="211920" y="167237"/>
                    <a:pt x="211920" y="167146"/>
                  </a:cubicBezTo>
                  <a:cubicBezTo>
                    <a:pt x="211981" y="167024"/>
                    <a:pt x="211889" y="166903"/>
                    <a:pt x="211737" y="166903"/>
                  </a:cubicBezTo>
                  <a:lnTo>
                    <a:pt x="211342" y="166903"/>
                  </a:lnTo>
                  <a:cubicBezTo>
                    <a:pt x="211251" y="166903"/>
                    <a:pt x="211190" y="166963"/>
                    <a:pt x="211160" y="167024"/>
                  </a:cubicBezTo>
                  <a:cubicBezTo>
                    <a:pt x="211130" y="167146"/>
                    <a:pt x="211221" y="167298"/>
                    <a:pt x="211342" y="167298"/>
                  </a:cubicBezTo>
                  <a:close/>
                  <a:moveTo>
                    <a:pt x="210157" y="167298"/>
                  </a:moveTo>
                  <a:cubicBezTo>
                    <a:pt x="210248" y="167298"/>
                    <a:pt x="210339" y="167237"/>
                    <a:pt x="210370" y="167146"/>
                  </a:cubicBezTo>
                  <a:cubicBezTo>
                    <a:pt x="210400" y="167024"/>
                    <a:pt x="210309" y="166903"/>
                    <a:pt x="210157" y="166903"/>
                  </a:cubicBezTo>
                  <a:lnTo>
                    <a:pt x="209792" y="166903"/>
                  </a:lnTo>
                  <a:cubicBezTo>
                    <a:pt x="209701" y="166903"/>
                    <a:pt x="209610" y="166963"/>
                    <a:pt x="209579" y="167024"/>
                  </a:cubicBezTo>
                  <a:cubicBezTo>
                    <a:pt x="209549" y="167146"/>
                    <a:pt x="209640" y="167298"/>
                    <a:pt x="209792" y="167298"/>
                  </a:cubicBezTo>
                  <a:close/>
                  <a:moveTo>
                    <a:pt x="208607" y="167298"/>
                  </a:moveTo>
                  <a:cubicBezTo>
                    <a:pt x="208698" y="167298"/>
                    <a:pt x="208759" y="167237"/>
                    <a:pt x="208789" y="167146"/>
                  </a:cubicBezTo>
                  <a:cubicBezTo>
                    <a:pt x="208819" y="167024"/>
                    <a:pt x="208728" y="166903"/>
                    <a:pt x="208607" y="166903"/>
                  </a:cubicBezTo>
                  <a:lnTo>
                    <a:pt x="208212" y="166903"/>
                  </a:lnTo>
                  <a:cubicBezTo>
                    <a:pt x="208120" y="166903"/>
                    <a:pt x="208029" y="166963"/>
                    <a:pt x="208029" y="167024"/>
                  </a:cubicBezTo>
                  <a:cubicBezTo>
                    <a:pt x="207968" y="167146"/>
                    <a:pt x="208060" y="167298"/>
                    <a:pt x="208212" y="167298"/>
                  </a:cubicBezTo>
                  <a:close/>
                  <a:moveTo>
                    <a:pt x="207026" y="167298"/>
                  </a:moveTo>
                  <a:cubicBezTo>
                    <a:pt x="207117" y="167298"/>
                    <a:pt x="207178" y="167237"/>
                    <a:pt x="207209" y="167146"/>
                  </a:cubicBezTo>
                  <a:cubicBezTo>
                    <a:pt x="207239" y="167024"/>
                    <a:pt x="207148" y="166903"/>
                    <a:pt x="207026" y="166903"/>
                  </a:cubicBezTo>
                  <a:lnTo>
                    <a:pt x="206631" y="166903"/>
                  </a:lnTo>
                  <a:cubicBezTo>
                    <a:pt x="206540" y="166903"/>
                    <a:pt x="206479" y="166963"/>
                    <a:pt x="206449" y="167024"/>
                  </a:cubicBezTo>
                  <a:cubicBezTo>
                    <a:pt x="206418" y="167146"/>
                    <a:pt x="206509" y="167298"/>
                    <a:pt x="206631" y="167298"/>
                  </a:cubicBezTo>
                  <a:close/>
                  <a:moveTo>
                    <a:pt x="205446" y="167298"/>
                  </a:moveTo>
                  <a:cubicBezTo>
                    <a:pt x="205537" y="167298"/>
                    <a:pt x="205598" y="167237"/>
                    <a:pt x="205628" y="167146"/>
                  </a:cubicBezTo>
                  <a:cubicBezTo>
                    <a:pt x="205689" y="167024"/>
                    <a:pt x="205598" y="166903"/>
                    <a:pt x="205446" y="166903"/>
                  </a:cubicBezTo>
                  <a:lnTo>
                    <a:pt x="205050" y="166903"/>
                  </a:lnTo>
                  <a:cubicBezTo>
                    <a:pt x="204959" y="166903"/>
                    <a:pt x="204898" y="166963"/>
                    <a:pt x="204868" y="167024"/>
                  </a:cubicBezTo>
                  <a:cubicBezTo>
                    <a:pt x="204838" y="167146"/>
                    <a:pt x="204929" y="167298"/>
                    <a:pt x="205050" y="167298"/>
                  </a:cubicBezTo>
                  <a:close/>
                  <a:moveTo>
                    <a:pt x="203865" y="167298"/>
                  </a:moveTo>
                  <a:cubicBezTo>
                    <a:pt x="203956" y="167298"/>
                    <a:pt x="204047" y="167237"/>
                    <a:pt x="204078" y="167146"/>
                  </a:cubicBezTo>
                  <a:cubicBezTo>
                    <a:pt x="204108" y="167024"/>
                    <a:pt x="204017" y="166903"/>
                    <a:pt x="203865" y="166903"/>
                  </a:cubicBezTo>
                  <a:lnTo>
                    <a:pt x="203470" y="166903"/>
                  </a:lnTo>
                  <a:cubicBezTo>
                    <a:pt x="203409" y="166903"/>
                    <a:pt x="203318" y="166963"/>
                    <a:pt x="203287" y="167024"/>
                  </a:cubicBezTo>
                  <a:cubicBezTo>
                    <a:pt x="203257" y="167146"/>
                    <a:pt x="203348" y="167298"/>
                    <a:pt x="203470" y="167298"/>
                  </a:cubicBezTo>
                  <a:close/>
                  <a:moveTo>
                    <a:pt x="202315" y="167298"/>
                  </a:moveTo>
                  <a:cubicBezTo>
                    <a:pt x="202376" y="167298"/>
                    <a:pt x="202467" y="167237"/>
                    <a:pt x="202497" y="167146"/>
                  </a:cubicBezTo>
                  <a:cubicBezTo>
                    <a:pt x="202528" y="167024"/>
                    <a:pt x="202436" y="166903"/>
                    <a:pt x="202315" y="166903"/>
                  </a:cubicBezTo>
                  <a:lnTo>
                    <a:pt x="201920" y="166903"/>
                  </a:lnTo>
                  <a:cubicBezTo>
                    <a:pt x="201828" y="166903"/>
                    <a:pt x="201737" y="166963"/>
                    <a:pt x="201737" y="167024"/>
                  </a:cubicBezTo>
                  <a:cubicBezTo>
                    <a:pt x="201676" y="167146"/>
                    <a:pt x="201768" y="167298"/>
                    <a:pt x="201920" y="167298"/>
                  </a:cubicBezTo>
                  <a:close/>
                  <a:moveTo>
                    <a:pt x="200734" y="167298"/>
                  </a:moveTo>
                  <a:cubicBezTo>
                    <a:pt x="200825" y="167298"/>
                    <a:pt x="200886" y="167237"/>
                    <a:pt x="200917" y="167146"/>
                  </a:cubicBezTo>
                  <a:cubicBezTo>
                    <a:pt x="200947" y="167024"/>
                    <a:pt x="200856" y="166903"/>
                    <a:pt x="200734" y="166903"/>
                  </a:cubicBezTo>
                  <a:lnTo>
                    <a:pt x="200339" y="166903"/>
                  </a:lnTo>
                  <a:cubicBezTo>
                    <a:pt x="200248" y="166903"/>
                    <a:pt x="200187" y="166963"/>
                    <a:pt x="200157" y="167024"/>
                  </a:cubicBezTo>
                  <a:cubicBezTo>
                    <a:pt x="200096" y="167146"/>
                    <a:pt x="200217" y="167298"/>
                    <a:pt x="200339" y="167298"/>
                  </a:cubicBezTo>
                  <a:close/>
                  <a:moveTo>
                    <a:pt x="199154" y="167298"/>
                  </a:moveTo>
                  <a:cubicBezTo>
                    <a:pt x="199245" y="167298"/>
                    <a:pt x="199306" y="167237"/>
                    <a:pt x="199336" y="167146"/>
                  </a:cubicBezTo>
                  <a:cubicBezTo>
                    <a:pt x="199397" y="167024"/>
                    <a:pt x="199306" y="166903"/>
                    <a:pt x="199154" y="166903"/>
                  </a:cubicBezTo>
                  <a:lnTo>
                    <a:pt x="198758" y="166903"/>
                  </a:lnTo>
                  <a:cubicBezTo>
                    <a:pt x="198667" y="166903"/>
                    <a:pt x="198607" y="166963"/>
                    <a:pt x="198576" y="167024"/>
                  </a:cubicBezTo>
                  <a:cubicBezTo>
                    <a:pt x="198546" y="167146"/>
                    <a:pt x="198637" y="167298"/>
                    <a:pt x="198758" y="167298"/>
                  </a:cubicBezTo>
                  <a:close/>
                  <a:moveTo>
                    <a:pt x="197573" y="167298"/>
                  </a:moveTo>
                  <a:cubicBezTo>
                    <a:pt x="197664" y="167298"/>
                    <a:pt x="197755" y="167237"/>
                    <a:pt x="197786" y="167146"/>
                  </a:cubicBezTo>
                  <a:cubicBezTo>
                    <a:pt x="197816" y="167024"/>
                    <a:pt x="197725" y="166903"/>
                    <a:pt x="197573" y="166903"/>
                  </a:cubicBezTo>
                  <a:lnTo>
                    <a:pt x="197178" y="166903"/>
                  </a:lnTo>
                  <a:cubicBezTo>
                    <a:pt x="197117" y="166903"/>
                    <a:pt x="197026" y="166963"/>
                    <a:pt x="196996" y="167024"/>
                  </a:cubicBezTo>
                  <a:cubicBezTo>
                    <a:pt x="196965" y="167146"/>
                    <a:pt x="197056" y="167298"/>
                    <a:pt x="197178" y="167298"/>
                  </a:cubicBezTo>
                  <a:close/>
                  <a:moveTo>
                    <a:pt x="196023" y="167298"/>
                  </a:moveTo>
                  <a:cubicBezTo>
                    <a:pt x="196084" y="167298"/>
                    <a:pt x="196175" y="167237"/>
                    <a:pt x="196205" y="167146"/>
                  </a:cubicBezTo>
                  <a:cubicBezTo>
                    <a:pt x="196236" y="167024"/>
                    <a:pt x="196144" y="166903"/>
                    <a:pt x="196023" y="166903"/>
                  </a:cubicBezTo>
                  <a:lnTo>
                    <a:pt x="195628" y="166903"/>
                  </a:lnTo>
                  <a:cubicBezTo>
                    <a:pt x="195537" y="166903"/>
                    <a:pt x="195445" y="166963"/>
                    <a:pt x="195445" y="167024"/>
                  </a:cubicBezTo>
                  <a:cubicBezTo>
                    <a:pt x="195385" y="167146"/>
                    <a:pt x="195476" y="167298"/>
                    <a:pt x="195628" y="167298"/>
                  </a:cubicBezTo>
                  <a:close/>
                  <a:moveTo>
                    <a:pt x="194442" y="167298"/>
                  </a:moveTo>
                  <a:cubicBezTo>
                    <a:pt x="194533" y="167298"/>
                    <a:pt x="194594" y="167237"/>
                    <a:pt x="194625" y="167146"/>
                  </a:cubicBezTo>
                  <a:cubicBezTo>
                    <a:pt x="194655" y="167024"/>
                    <a:pt x="194564" y="166903"/>
                    <a:pt x="194442" y="166903"/>
                  </a:cubicBezTo>
                  <a:lnTo>
                    <a:pt x="194047" y="166903"/>
                  </a:lnTo>
                  <a:cubicBezTo>
                    <a:pt x="193956" y="166903"/>
                    <a:pt x="193895" y="166963"/>
                    <a:pt x="193865" y="167024"/>
                  </a:cubicBezTo>
                  <a:cubicBezTo>
                    <a:pt x="193804" y="167146"/>
                    <a:pt x="193926" y="167298"/>
                    <a:pt x="194047" y="167298"/>
                  </a:cubicBezTo>
                  <a:close/>
                  <a:moveTo>
                    <a:pt x="192862" y="167298"/>
                  </a:moveTo>
                  <a:cubicBezTo>
                    <a:pt x="192953" y="167298"/>
                    <a:pt x="193014" y="167237"/>
                    <a:pt x="193044" y="167146"/>
                  </a:cubicBezTo>
                  <a:cubicBezTo>
                    <a:pt x="193105" y="167024"/>
                    <a:pt x="192983" y="166903"/>
                    <a:pt x="192862" y="166903"/>
                  </a:cubicBezTo>
                  <a:lnTo>
                    <a:pt x="192467" y="166903"/>
                  </a:lnTo>
                  <a:cubicBezTo>
                    <a:pt x="192375" y="166903"/>
                    <a:pt x="192315" y="166963"/>
                    <a:pt x="192284" y="167024"/>
                  </a:cubicBezTo>
                  <a:cubicBezTo>
                    <a:pt x="192254" y="167146"/>
                    <a:pt x="192345" y="167298"/>
                    <a:pt x="192467" y="167298"/>
                  </a:cubicBezTo>
                  <a:close/>
                  <a:moveTo>
                    <a:pt x="191281" y="167298"/>
                  </a:moveTo>
                  <a:cubicBezTo>
                    <a:pt x="191372" y="167298"/>
                    <a:pt x="191464" y="167237"/>
                    <a:pt x="191464" y="167146"/>
                  </a:cubicBezTo>
                  <a:cubicBezTo>
                    <a:pt x="191524" y="167024"/>
                    <a:pt x="191433" y="166903"/>
                    <a:pt x="191281" y="166903"/>
                  </a:cubicBezTo>
                  <a:lnTo>
                    <a:pt x="190886" y="166903"/>
                  </a:lnTo>
                  <a:cubicBezTo>
                    <a:pt x="190825" y="166903"/>
                    <a:pt x="190734" y="166963"/>
                    <a:pt x="190704" y="167024"/>
                  </a:cubicBezTo>
                  <a:cubicBezTo>
                    <a:pt x="190673" y="167146"/>
                    <a:pt x="190764" y="167298"/>
                    <a:pt x="190886" y="167298"/>
                  </a:cubicBezTo>
                  <a:close/>
                  <a:moveTo>
                    <a:pt x="189731" y="167298"/>
                  </a:moveTo>
                  <a:cubicBezTo>
                    <a:pt x="189792" y="167298"/>
                    <a:pt x="189883" y="167237"/>
                    <a:pt x="189913" y="167146"/>
                  </a:cubicBezTo>
                  <a:cubicBezTo>
                    <a:pt x="189944" y="167024"/>
                    <a:pt x="189853" y="166903"/>
                    <a:pt x="189731" y="166903"/>
                  </a:cubicBezTo>
                  <a:lnTo>
                    <a:pt x="189336" y="166903"/>
                  </a:lnTo>
                  <a:cubicBezTo>
                    <a:pt x="189245" y="166903"/>
                    <a:pt x="189153" y="166963"/>
                    <a:pt x="189123" y="167024"/>
                  </a:cubicBezTo>
                  <a:cubicBezTo>
                    <a:pt x="189093" y="167146"/>
                    <a:pt x="189184" y="167298"/>
                    <a:pt x="189336" y="167298"/>
                  </a:cubicBezTo>
                  <a:close/>
                  <a:moveTo>
                    <a:pt x="188150" y="167298"/>
                  </a:moveTo>
                  <a:cubicBezTo>
                    <a:pt x="188242" y="167298"/>
                    <a:pt x="188302" y="167237"/>
                    <a:pt x="188333" y="167146"/>
                  </a:cubicBezTo>
                  <a:cubicBezTo>
                    <a:pt x="188363" y="167024"/>
                    <a:pt x="188272" y="166903"/>
                    <a:pt x="188150" y="166903"/>
                  </a:cubicBezTo>
                  <a:lnTo>
                    <a:pt x="187755" y="166903"/>
                  </a:lnTo>
                  <a:cubicBezTo>
                    <a:pt x="187664" y="166903"/>
                    <a:pt x="187603" y="166963"/>
                    <a:pt x="187573" y="167024"/>
                  </a:cubicBezTo>
                  <a:cubicBezTo>
                    <a:pt x="187512" y="167146"/>
                    <a:pt x="187634" y="167298"/>
                    <a:pt x="187755" y="167298"/>
                  </a:cubicBezTo>
                  <a:close/>
                  <a:moveTo>
                    <a:pt x="186570" y="167298"/>
                  </a:moveTo>
                  <a:cubicBezTo>
                    <a:pt x="186661" y="167298"/>
                    <a:pt x="186722" y="167237"/>
                    <a:pt x="186752" y="167146"/>
                  </a:cubicBezTo>
                  <a:cubicBezTo>
                    <a:pt x="186813" y="167024"/>
                    <a:pt x="186691" y="166903"/>
                    <a:pt x="186570" y="166903"/>
                  </a:cubicBezTo>
                  <a:lnTo>
                    <a:pt x="186175" y="166903"/>
                  </a:lnTo>
                  <a:cubicBezTo>
                    <a:pt x="186083" y="166903"/>
                    <a:pt x="186023" y="166963"/>
                    <a:pt x="185992" y="167024"/>
                  </a:cubicBezTo>
                  <a:cubicBezTo>
                    <a:pt x="185962" y="167146"/>
                    <a:pt x="186053" y="167298"/>
                    <a:pt x="186175" y="167298"/>
                  </a:cubicBezTo>
                  <a:close/>
                  <a:moveTo>
                    <a:pt x="184989" y="167298"/>
                  </a:moveTo>
                  <a:cubicBezTo>
                    <a:pt x="185080" y="167298"/>
                    <a:pt x="185172" y="167237"/>
                    <a:pt x="185172" y="167146"/>
                  </a:cubicBezTo>
                  <a:cubicBezTo>
                    <a:pt x="185232" y="167024"/>
                    <a:pt x="185141" y="166903"/>
                    <a:pt x="184989" y="166903"/>
                  </a:cubicBezTo>
                  <a:lnTo>
                    <a:pt x="184594" y="166903"/>
                  </a:lnTo>
                  <a:cubicBezTo>
                    <a:pt x="184533" y="166903"/>
                    <a:pt x="184442" y="166963"/>
                    <a:pt x="184412" y="167024"/>
                  </a:cubicBezTo>
                  <a:cubicBezTo>
                    <a:pt x="184381" y="167146"/>
                    <a:pt x="184473" y="167298"/>
                    <a:pt x="184594" y="167298"/>
                  </a:cubicBezTo>
                  <a:close/>
                  <a:moveTo>
                    <a:pt x="183439" y="167298"/>
                  </a:moveTo>
                  <a:cubicBezTo>
                    <a:pt x="183500" y="167298"/>
                    <a:pt x="183591" y="167237"/>
                    <a:pt x="183621" y="167146"/>
                  </a:cubicBezTo>
                  <a:cubicBezTo>
                    <a:pt x="183652" y="167024"/>
                    <a:pt x="183561" y="166903"/>
                    <a:pt x="183439" y="166903"/>
                  </a:cubicBezTo>
                  <a:lnTo>
                    <a:pt x="183044" y="166903"/>
                  </a:lnTo>
                  <a:cubicBezTo>
                    <a:pt x="182953" y="166903"/>
                    <a:pt x="182862" y="166963"/>
                    <a:pt x="182831" y="167024"/>
                  </a:cubicBezTo>
                  <a:cubicBezTo>
                    <a:pt x="182801" y="167146"/>
                    <a:pt x="182892" y="167298"/>
                    <a:pt x="183044" y="167298"/>
                  </a:cubicBezTo>
                  <a:close/>
                  <a:moveTo>
                    <a:pt x="181858" y="167298"/>
                  </a:moveTo>
                  <a:cubicBezTo>
                    <a:pt x="181950" y="167298"/>
                    <a:pt x="182010" y="167237"/>
                    <a:pt x="182041" y="167146"/>
                  </a:cubicBezTo>
                  <a:cubicBezTo>
                    <a:pt x="182071" y="167024"/>
                    <a:pt x="181980" y="166903"/>
                    <a:pt x="181858" y="166903"/>
                  </a:cubicBezTo>
                  <a:lnTo>
                    <a:pt x="181463" y="166903"/>
                  </a:lnTo>
                  <a:cubicBezTo>
                    <a:pt x="181372" y="166903"/>
                    <a:pt x="181311" y="166963"/>
                    <a:pt x="181281" y="167024"/>
                  </a:cubicBezTo>
                  <a:cubicBezTo>
                    <a:pt x="181220" y="167146"/>
                    <a:pt x="181311" y="167298"/>
                    <a:pt x="181463" y="167298"/>
                  </a:cubicBezTo>
                  <a:close/>
                  <a:moveTo>
                    <a:pt x="180278" y="167298"/>
                  </a:moveTo>
                  <a:cubicBezTo>
                    <a:pt x="180369" y="167298"/>
                    <a:pt x="180430" y="167237"/>
                    <a:pt x="180460" y="167146"/>
                  </a:cubicBezTo>
                  <a:cubicBezTo>
                    <a:pt x="180491" y="167024"/>
                    <a:pt x="180399" y="166903"/>
                    <a:pt x="180278" y="166903"/>
                  </a:cubicBezTo>
                  <a:lnTo>
                    <a:pt x="179883" y="166903"/>
                  </a:lnTo>
                  <a:cubicBezTo>
                    <a:pt x="179792" y="166903"/>
                    <a:pt x="179731" y="166963"/>
                    <a:pt x="179700" y="167024"/>
                  </a:cubicBezTo>
                  <a:cubicBezTo>
                    <a:pt x="179670" y="167146"/>
                    <a:pt x="179761" y="167298"/>
                    <a:pt x="179883" y="167298"/>
                  </a:cubicBezTo>
                  <a:close/>
                  <a:moveTo>
                    <a:pt x="178697" y="167298"/>
                  </a:moveTo>
                  <a:cubicBezTo>
                    <a:pt x="178789" y="167298"/>
                    <a:pt x="178880" y="167237"/>
                    <a:pt x="178880" y="167146"/>
                  </a:cubicBezTo>
                  <a:cubicBezTo>
                    <a:pt x="178941" y="167024"/>
                    <a:pt x="178849" y="166903"/>
                    <a:pt x="178697" y="166903"/>
                  </a:cubicBezTo>
                  <a:lnTo>
                    <a:pt x="178302" y="166903"/>
                  </a:lnTo>
                  <a:cubicBezTo>
                    <a:pt x="178211" y="166903"/>
                    <a:pt x="178150" y="166963"/>
                    <a:pt x="178120" y="167024"/>
                  </a:cubicBezTo>
                  <a:cubicBezTo>
                    <a:pt x="178089" y="167146"/>
                    <a:pt x="178181" y="167298"/>
                    <a:pt x="178302" y="167298"/>
                  </a:cubicBezTo>
                  <a:close/>
                  <a:moveTo>
                    <a:pt x="177117" y="167298"/>
                  </a:moveTo>
                  <a:cubicBezTo>
                    <a:pt x="177208" y="167298"/>
                    <a:pt x="177299" y="167237"/>
                    <a:pt x="177330" y="167146"/>
                  </a:cubicBezTo>
                  <a:cubicBezTo>
                    <a:pt x="177360" y="167024"/>
                    <a:pt x="177269" y="166903"/>
                    <a:pt x="177117" y="166903"/>
                  </a:cubicBezTo>
                  <a:lnTo>
                    <a:pt x="176752" y="166903"/>
                  </a:lnTo>
                  <a:cubicBezTo>
                    <a:pt x="176661" y="166903"/>
                    <a:pt x="176570" y="166963"/>
                    <a:pt x="176539" y="167024"/>
                  </a:cubicBezTo>
                  <a:cubicBezTo>
                    <a:pt x="176509" y="167146"/>
                    <a:pt x="176600" y="167298"/>
                    <a:pt x="176752" y="167298"/>
                  </a:cubicBezTo>
                  <a:close/>
                  <a:moveTo>
                    <a:pt x="175567" y="167298"/>
                  </a:moveTo>
                  <a:cubicBezTo>
                    <a:pt x="175658" y="167298"/>
                    <a:pt x="175719" y="167237"/>
                    <a:pt x="175749" y="167146"/>
                  </a:cubicBezTo>
                  <a:cubicBezTo>
                    <a:pt x="175779" y="167024"/>
                    <a:pt x="175688" y="166903"/>
                    <a:pt x="175567" y="166903"/>
                  </a:cubicBezTo>
                  <a:lnTo>
                    <a:pt x="175171" y="166903"/>
                  </a:lnTo>
                  <a:cubicBezTo>
                    <a:pt x="175080" y="166903"/>
                    <a:pt x="174989" y="166963"/>
                    <a:pt x="174989" y="167024"/>
                  </a:cubicBezTo>
                  <a:cubicBezTo>
                    <a:pt x="174928" y="167146"/>
                    <a:pt x="175019" y="167298"/>
                    <a:pt x="175171" y="167298"/>
                  </a:cubicBezTo>
                  <a:close/>
                  <a:moveTo>
                    <a:pt x="173986" y="167298"/>
                  </a:moveTo>
                  <a:cubicBezTo>
                    <a:pt x="174077" y="167298"/>
                    <a:pt x="174138" y="167237"/>
                    <a:pt x="174168" y="167146"/>
                  </a:cubicBezTo>
                  <a:cubicBezTo>
                    <a:pt x="174199" y="167024"/>
                    <a:pt x="174108" y="166903"/>
                    <a:pt x="173986" y="166903"/>
                  </a:cubicBezTo>
                  <a:lnTo>
                    <a:pt x="173591" y="166903"/>
                  </a:lnTo>
                  <a:cubicBezTo>
                    <a:pt x="173500" y="166903"/>
                    <a:pt x="173439" y="166963"/>
                    <a:pt x="173408" y="167024"/>
                  </a:cubicBezTo>
                  <a:cubicBezTo>
                    <a:pt x="173378" y="167146"/>
                    <a:pt x="173469" y="167298"/>
                    <a:pt x="173591" y="167298"/>
                  </a:cubicBezTo>
                  <a:close/>
                  <a:moveTo>
                    <a:pt x="172405" y="167298"/>
                  </a:moveTo>
                  <a:cubicBezTo>
                    <a:pt x="172497" y="167298"/>
                    <a:pt x="172588" y="167237"/>
                    <a:pt x="172588" y="167146"/>
                  </a:cubicBezTo>
                  <a:cubicBezTo>
                    <a:pt x="172649" y="167024"/>
                    <a:pt x="172557" y="166903"/>
                    <a:pt x="172405" y="166903"/>
                  </a:cubicBezTo>
                  <a:lnTo>
                    <a:pt x="172010" y="166903"/>
                  </a:lnTo>
                  <a:cubicBezTo>
                    <a:pt x="171919" y="166903"/>
                    <a:pt x="171858" y="166963"/>
                    <a:pt x="171828" y="167024"/>
                  </a:cubicBezTo>
                  <a:cubicBezTo>
                    <a:pt x="171798" y="167146"/>
                    <a:pt x="171889" y="167298"/>
                    <a:pt x="172010" y="167298"/>
                  </a:cubicBezTo>
                  <a:close/>
                  <a:moveTo>
                    <a:pt x="170825" y="167298"/>
                  </a:moveTo>
                  <a:cubicBezTo>
                    <a:pt x="170916" y="167298"/>
                    <a:pt x="171007" y="167237"/>
                    <a:pt x="171038" y="167146"/>
                  </a:cubicBezTo>
                  <a:cubicBezTo>
                    <a:pt x="171068" y="167024"/>
                    <a:pt x="170977" y="166903"/>
                    <a:pt x="170825" y="166903"/>
                  </a:cubicBezTo>
                  <a:lnTo>
                    <a:pt x="170460" y="166903"/>
                  </a:lnTo>
                  <a:cubicBezTo>
                    <a:pt x="170369" y="166903"/>
                    <a:pt x="170278" y="166963"/>
                    <a:pt x="170247" y="167024"/>
                  </a:cubicBezTo>
                  <a:cubicBezTo>
                    <a:pt x="170217" y="167146"/>
                    <a:pt x="170308" y="167298"/>
                    <a:pt x="170460" y="167298"/>
                  </a:cubicBezTo>
                  <a:close/>
                  <a:moveTo>
                    <a:pt x="169275" y="167298"/>
                  </a:moveTo>
                  <a:cubicBezTo>
                    <a:pt x="169335" y="167298"/>
                    <a:pt x="169427" y="167237"/>
                    <a:pt x="169457" y="167146"/>
                  </a:cubicBezTo>
                  <a:cubicBezTo>
                    <a:pt x="169487" y="167024"/>
                    <a:pt x="169396" y="166903"/>
                    <a:pt x="169275" y="166903"/>
                  </a:cubicBezTo>
                  <a:lnTo>
                    <a:pt x="168880" y="166903"/>
                  </a:lnTo>
                  <a:cubicBezTo>
                    <a:pt x="168788" y="166903"/>
                    <a:pt x="168697" y="166963"/>
                    <a:pt x="168697" y="167024"/>
                  </a:cubicBezTo>
                  <a:cubicBezTo>
                    <a:pt x="168636" y="167146"/>
                    <a:pt x="168728" y="167298"/>
                    <a:pt x="168880" y="167298"/>
                  </a:cubicBezTo>
                  <a:close/>
                  <a:moveTo>
                    <a:pt x="167694" y="167298"/>
                  </a:moveTo>
                  <a:cubicBezTo>
                    <a:pt x="167785" y="167298"/>
                    <a:pt x="167846" y="167237"/>
                    <a:pt x="167876" y="167146"/>
                  </a:cubicBezTo>
                  <a:cubicBezTo>
                    <a:pt x="167907" y="167024"/>
                    <a:pt x="167816" y="166903"/>
                    <a:pt x="167694" y="166903"/>
                  </a:cubicBezTo>
                  <a:lnTo>
                    <a:pt x="167299" y="166903"/>
                  </a:lnTo>
                  <a:cubicBezTo>
                    <a:pt x="167208" y="166903"/>
                    <a:pt x="167147" y="166963"/>
                    <a:pt x="167117" y="167024"/>
                  </a:cubicBezTo>
                  <a:cubicBezTo>
                    <a:pt x="167056" y="167146"/>
                    <a:pt x="167177" y="167298"/>
                    <a:pt x="167299" y="167298"/>
                  </a:cubicBezTo>
                  <a:close/>
                  <a:moveTo>
                    <a:pt x="166114" y="167298"/>
                  </a:moveTo>
                  <a:cubicBezTo>
                    <a:pt x="166205" y="167298"/>
                    <a:pt x="166265" y="167237"/>
                    <a:pt x="166296" y="167146"/>
                  </a:cubicBezTo>
                  <a:cubicBezTo>
                    <a:pt x="166357" y="167024"/>
                    <a:pt x="166265" y="166903"/>
                    <a:pt x="166114" y="166903"/>
                  </a:cubicBezTo>
                  <a:lnTo>
                    <a:pt x="165718" y="166903"/>
                  </a:lnTo>
                  <a:cubicBezTo>
                    <a:pt x="165627" y="166903"/>
                    <a:pt x="165566" y="166963"/>
                    <a:pt x="165536" y="167024"/>
                  </a:cubicBezTo>
                  <a:cubicBezTo>
                    <a:pt x="165506" y="167146"/>
                    <a:pt x="165597" y="167298"/>
                    <a:pt x="165718" y="167298"/>
                  </a:cubicBezTo>
                  <a:close/>
                  <a:moveTo>
                    <a:pt x="164533" y="167298"/>
                  </a:moveTo>
                  <a:cubicBezTo>
                    <a:pt x="164624" y="167298"/>
                    <a:pt x="164715" y="167237"/>
                    <a:pt x="164746" y="167146"/>
                  </a:cubicBezTo>
                  <a:cubicBezTo>
                    <a:pt x="164776" y="167024"/>
                    <a:pt x="164685" y="166903"/>
                    <a:pt x="164533" y="166903"/>
                  </a:cubicBezTo>
                  <a:lnTo>
                    <a:pt x="164138" y="166903"/>
                  </a:lnTo>
                  <a:cubicBezTo>
                    <a:pt x="164077" y="166903"/>
                    <a:pt x="163986" y="166963"/>
                    <a:pt x="163955" y="167024"/>
                  </a:cubicBezTo>
                  <a:cubicBezTo>
                    <a:pt x="163925" y="167146"/>
                    <a:pt x="164016" y="167298"/>
                    <a:pt x="164138" y="167298"/>
                  </a:cubicBezTo>
                  <a:close/>
                  <a:moveTo>
                    <a:pt x="162983" y="167298"/>
                  </a:moveTo>
                  <a:cubicBezTo>
                    <a:pt x="163044" y="167298"/>
                    <a:pt x="163135" y="167237"/>
                    <a:pt x="163165" y="167146"/>
                  </a:cubicBezTo>
                  <a:cubicBezTo>
                    <a:pt x="163196" y="167024"/>
                    <a:pt x="163104" y="166903"/>
                    <a:pt x="162983" y="166903"/>
                  </a:cubicBezTo>
                  <a:lnTo>
                    <a:pt x="162588" y="166903"/>
                  </a:lnTo>
                  <a:cubicBezTo>
                    <a:pt x="162496" y="166903"/>
                    <a:pt x="162405" y="166963"/>
                    <a:pt x="162405" y="167024"/>
                  </a:cubicBezTo>
                  <a:cubicBezTo>
                    <a:pt x="162344" y="167146"/>
                    <a:pt x="162436" y="167298"/>
                    <a:pt x="162588" y="167298"/>
                  </a:cubicBezTo>
                  <a:close/>
                  <a:moveTo>
                    <a:pt x="161402" y="167298"/>
                  </a:moveTo>
                  <a:cubicBezTo>
                    <a:pt x="161493" y="167298"/>
                    <a:pt x="161554" y="167237"/>
                    <a:pt x="161585" y="167146"/>
                  </a:cubicBezTo>
                  <a:cubicBezTo>
                    <a:pt x="161615" y="167024"/>
                    <a:pt x="161524" y="166903"/>
                    <a:pt x="161402" y="166903"/>
                  </a:cubicBezTo>
                  <a:lnTo>
                    <a:pt x="161007" y="166903"/>
                  </a:lnTo>
                  <a:cubicBezTo>
                    <a:pt x="160916" y="166903"/>
                    <a:pt x="160855" y="166963"/>
                    <a:pt x="160825" y="167024"/>
                  </a:cubicBezTo>
                  <a:cubicBezTo>
                    <a:pt x="160764" y="167146"/>
                    <a:pt x="160885" y="167298"/>
                    <a:pt x="161007" y="167298"/>
                  </a:cubicBezTo>
                  <a:close/>
                  <a:moveTo>
                    <a:pt x="159822" y="167298"/>
                  </a:moveTo>
                  <a:cubicBezTo>
                    <a:pt x="159913" y="167298"/>
                    <a:pt x="159974" y="167237"/>
                    <a:pt x="160004" y="167146"/>
                  </a:cubicBezTo>
                  <a:cubicBezTo>
                    <a:pt x="160065" y="167024"/>
                    <a:pt x="159943" y="166903"/>
                    <a:pt x="159822" y="166903"/>
                  </a:cubicBezTo>
                  <a:lnTo>
                    <a:pt x="159426" y="166903"/>
                  </a:lnTo>
                  <a:cubicBezTo>
                    <a:pt x="159335" y="166903"/>
                    <a:pt x="159274" y="166963"/>
                    <a:pt x="159244" y="167024"/>
                  </a:cubicBezTo>
                  <a:cubicBezTo>
                    <a:pt x="159214" y="167146"/>
                    <a:pt x="159305" y="167298"/>
                    <a:pt x="159426" y="167298"/>
                  </a:cubicBezTo>
                  <a:close/>
                  <a:moveTo>
                    <a:pt x="158241" y="167298"/>
                  </a:moveTo>
                  <a:cubicBezTo>
                    <a:pt x="158332" y="167298"/>
                    <a:pt x="158423" y="167237"/>
                    <a:pt x="158454" y="167146"/>
                  </a:cubicBezTo>
                  <a:cubicBezTo>
                    <a:pt x="158484" y="167024"/>
                    <a:pt x="158393" y="166903"/>
                    <a:pt x="158241" y="166903"/>
                  </a:cubicBezTo>
                  <a:lnTo>
                    <a:pt x="157846" y="166903"/>
                  </a:lnTo>
                  <a:cubicBezTo>
                    <a:pt x="157785" y="166903"/>
                    <a:pt x="157694" y="166963"/>
                    <a:pt x="157664" y="167024"/>
                  </a:cubicBezTo>
                  <a:cubicBezTo>
                    <a:pt x="157633" y="167146"/>
                    <a:pt x="157724" y="167298"/>
                    <a:pt x="157846" y="167298"/>
                  </a:cubicBezTo>
                  <a:close/>
                  <a:moveTo>
                    <a:pt x="156691" y="167298"/>
                  </a:moveTo>
                  <a:cubicBezTo>
                    <a:pt x="156752" y="167298"/>
                    <a:pt x="156843" y="167237"/>
                    <a:pt x="156873" y="167146"/>
                  </a:cubicBezTo>
                  <a:cubicBezTo>
                    <a:pt x="156904" y="167024"/>
                    <a:pt x="156812" y="166903"/>
                    <a:pt x="156691" y="166903"/>
                  </a:cubicBezTo>
                  <a:lnTo>
                    <a:pt x="156296" y="166903"/>
                  </a:lnTo>
                  <a:cubicBezTo>
                    <a:pt x="156205" y="166903"/>
                    <a:pt x="156113" y="166963"/>
                    <a:pt x="156083" y="167024"/>
                  </a:cubicBezTo>
                  <a:cubicBezTo>
                    <a:pt x="156053" y="167146"/>
                    <a:pt x="156144" y="167298"/>
                    <a:pt x="156296" y="167298"/>
                  </a:cubicBezTo>
                  <a:close/>
                  <a:moveTo>
                    <a:pt x="155110" y="167298"/>
                  </a:moveTo>
                  <a:cubicBezTo>
                    <a:pt x="155201" y="167298"/>
                    <a:pt x="155262" y="167237"/>
                    <a:pt x="155293" y="167146"/>
                  </a:cubicBezTo>
                  <a:cubicBezTo>
                    <a:pt x="155323" y="167024"/>
                    <a:pt x="155232" y="166903"/>
                    <a:pt x="155110" y="166903"/>
                  </a:cubicBezTo>
                  <a:lnTo>
                    <a:pt x="154715" y="166903"/>
                  </a:lnTo>
                  <a:cubicBezTo>
                    <a:pt x="154624" y="166903"/>
                    <a:pt x="154563" y="166963"/>
                    <a:pt x="154533" y="167024"/>
                  </a:cubicBezTo>
                  <a:cubicBezTo>
                    <a:pt x="154472" y="167146"/>
                    <a:pt x="154594" y="167298"/>
                    <a:pt x="154715" y="167298"/>
                  </a:cubicBezTo>
                  <a:close/>
                  <a:moveTo>
                    <a:pt x="153530" y="167298"/>
                  </a:moveTo>
                  <a:cubicBezTo>
                    <a:pt x="153621" y="167298"/>
                    <a:pt x="153682" y="167237"/>
                    <a:pt x="153712" y="167146"/>
                  </a:cubicBezTo>
                  <a:cubicBezTo>
                    <a:pt x="153773" y="167024"/>
                    <a:pt x="153651" y="166903"/>
                    <a:pt x="153530" y="166903"/>
                  </a:cubicBezTo>
                  <a:lnTo>
                    <a:pt x="153135" y="166903"/>
                  </a:lnTo>
                  <a:cubicBezTo>
                    <a:pt x="153043" y="166903"/>
                    <a:pt x="152983" y="166963"/>
                    <a:pt x="152952" y="167024"/>
                  </a:cubicBezTo>
                  <a:cubicBezTo>
                    <a:pt x="152922" y="167146"/>
                    <a:pt x="153013" y="167298"/>
                    <a:pt x="153135" y="167298"/>
                  </a:cubicBezTo>
                  <a:close/>
                  <a:moveTo>
                    <a:pt x="151949" y="167298"/>
                  </a:moveTo>
                  <a:cubicBezTo>
                    <a:pt x="152040" y="167298"/>
                    <a:pt x="152131" y="167237"/>
                    <a:pt x="152131" y="167146"/>
                  </a:cubicBezTo>
                  <a:cubicBezTo>
                    <a:pt x="152192" y="167024"/>
                    <a:pt x="152101" y="166903"/>
                    <a:pt x="151949" y="166903"/>
                  </a:cubicBezTo>
                  <a:lnTo>
                    <a:pt x="151554" y="166903"/>
                  </a:lnTo>
                  <a:cubicBezTo>
                    <a:pt x="151493" y="166903"/>
                    <a:pt x="151402" y="166963"/>
                    <a:pt x="151372" y="167024"/>
                  </a:cubicBezTo>
                  <a:cubicBezTo>
                    <a:pt x="151341" y="167146"/>
                    <a:pt x="151432" y="167298"/>
                    <a:pt x="151554" y="167298"/>
                  </a:cubicBezTo>
                  <a:close/>
                  <a:moveTo>
                    <a:pt x="150399" y="167298"/>
                  </a:moveTo>
                  <a:cubicBezTo>
                    <a:pt x="150460" y="167298"/>
                    <a:pt x="150551" y="167237"/>
                    <a:pt x="150581" y="167146"/>
                  </a:cubicBezTo>
                  <a:cubicBezTo>
                    <a:pt x="150612" y="167024"/>
                    <a:pt x="150521" y="166903"/>
                    <a:pt x="150399" y="166903"/>
                  </a:cubicBezTo>
                  <a:lnTo>
                    <a:pt x="150004" y="166903"/>
                  </a:lnTo>
                  <a:cubicBezTo>
                    <a:pt x="149913" y="166903"/>
                    <a:pt x="149821" y="166963"/>
                    <a:pt x="149791" y="167024"/>
                  </a:cubicBezTo>
                  <a:cubicBezTo>
                    <a:pt x="149761" y="167146"/>
                    <a:pt x="149852" y="167298"/>
                    <a:pt x="150004" y="167298"/>
                  </a:cubicBezTo>
                  <a:close/>
                  <a:moveTo>
                    <a:pt x="148818" y="167298"/>
                  </a:moveTo>
                  <a:cubicBezTo>
                    <a:pt x="148910" y="167298"/>
                    <a:pt x="148970" y="167237"/>
                    <a:pt x="149001" y="167146"/>
                  </a:cubicBezTo>
                  <a:cubicBezTo>
                    <a:pt x="149031" y="167024"/>
                    <a:pt x="148940" y="166903"/>
                    <a:pt x="148818" y="166903"/>
                  </a:cubicBezTo>
                  <a:lnTo>
                    <a:pt x="148423" y="166903"/>
                  </a:lnTo>
                  <a:cubicBezTo>
                    <a:pt x="148332" y="166903"/>
                    <a:pt x="148271" y="166963"/>
                    <a:pt x="148241" y="167024"/>
                  </a:cubicBezTo>
                  <a:cubicBezTo>
                    <a:pt x="148180" y="167146"/>
                    <a:pt x="148271" y="167298"/>
                    <a:pt x="148423" y="167298"/>
                  </a:cubicBezTo>
                  <a:close/>
                  <a:moveTo>
                    <a:pt x="147238" y="167298"/>
                  </a:moveTo>
                  <a:cubicBezTo>
                    <a:pt x="147329" y="167298"/>
                    <a:pt x="147390" y="167237"/>
                    <a:pt x="147420" y="167146"/>
                  </a:cubicBezTo>
                  <a:cubicBezTo>
                    <a:pt x="147481" y="167024"/>
                    <a:pt x="147359" y="166903"/>
                    <a:pt x="147238" y="166903"/>
                  </a:cubicBezTo>
                  <a:lnTo>
                    <a:pt x="146843" y="166903"/>
                  </a:lnTo>
                  <a:cubicBezTo>
                    <a:pt x="146751" y="166903"/>
                    <a:pt x="146691" y="166963"/>
                    <a:pt x="146660" y="167024"/>
                  </a:cubicBezTo>
                  <a:cubicBezTo>
                    <a:pt x="146630" y="167146"/>
                    <a:pt x="146721" y="167298"/>
                    <a:pt x="146843" y="167298"/>
                  </a:cubicBezTo>
                  <a:close/>
                  <a:moveTo>
                    <a:pt x="145657" y="167298"/>
                  </a:moveTo>
                  <a:cubicBezTo>
                    <a:pt x="145748" y="167298"/>
                    <a:pt x="145840" y="167237"/>
                    <a:pt x="145840" y="167146"/>
                  </a:cubicBezTo>
                  <a:cubicBezTo>
                    <a:pt x="145900" y="167024"/>
                    <a:pt x="145809" y="166903"/>
                    <a:pt x="145657" y="166903"/>
                  </a:cubicBezTo>
                  <a:lnTo>
                    <a:pt x="145262" y="166903"/>
                  </a:lnTo>
                  <a:cubicBezTo>
                    <a:pt x="145201" y="166903"/>
                    <a:pt x="145110" y="166963"/>
                    <a:pt x="145080" y="167024"/>
                  </a:cubicBezTo>
                  <a:cubicBezTo>
                    <a:pt x="145049" y="167146"/>
                    <a:pt x="145140" y="167298"/>
                    <a:pt x="145262" y="167298"/>
                  </a:cubicBezTo>
                  <a:close/>
                  <a:moveTo>
                    <a:pt x="144107" y="167298"/>
                  </a:moveTo>
                  <a:cubicBezTo>
                    <a:pt x="144168" y="167298"/>
                    <a:pt x="144259" y="167237"/>
                    <a:pt x="144289" y="167146"/>
                  </a:cubicBezTo>
                  <a:cubicBezTo>
                    <a:pt x="144320" y="167024"/>
                    <a:pt x="144229" y="166903"/>
                    <a:pt x="144107" y="166903"/>
                  </a:cubicBezTo>
                  <a:lnTo>
                    <a:pt x="143712" y="166903"/>
                  </a:lnTo>
                  <a:cubicBezTo>
                    <a:pt x="143621" y="166903"/>
                    <a:pt x="143530" y="166963"/>
                    <a:pt x="143499" y="167024"/>
                  </a:cubicBezTo>
                  <a:cubicBezTo>
                    <a:pt x="143469" y="167146"/>
                    <a:pt x="143560" y="167298"/>
                    <a:pt x="143712" y="167298"/>
                  </a:cubicBezTo>
                  <a:close/>
                  <a:moveTo>
                    <a:pt x="142526" y="167298"/>
                  </a:moveTo>
                  <a:cubicBezTo>
                    <a:pt x="142618" y="167298"/>
                    <a:pt x="142678" y="167237"/>
                    <a:pt x="142709" y="167146"/>
                  </a:cubicBezTo>
                  <a:cubicBezTo>
                    <a:pt x="142739" y="167024"/>
                    <a:pt x="142648" y="166903"/>
                    <a:pt x="142526" y="166903"/>
                  </a:cubicBezTo>
                  <a:lnTo>
                    <a:pt x="142131" y="166903"/>
                  </a:lnTo>
                  <a:cubicBezTo>
                    <a:pt x="142040" y="166903"/>
                    <a:pt x="141979" y="166963"/>
                    <a:pt x="141949" y="167024"/>
                  </a:cubicBezTo>
                  <a:cubicBezTo>
                    <a:pt x="141888" y="167146"/>
                    <a:pt x="141979" y="167298"/>
                    <a:pt x="142131" y="167298"/>
                  </a:cubicBezTo>
                  <a:close/>
                  <a:moveTo>
                    <a:pt x="140946" y="167298"/>
                  </a:moveTo>
                  <a:cubicBezTo>
                    <a:pt x="141037" y="167298"/>
                    <a:pt x="141098" y="167237"/>
                    <a:pt x="141128" y="167146"/>
                  </a:cubicBezTo>
                  <a:cubicBezTo>
                    <a:pt x="141189" y="167024"/>
                    <a:pt x="141067" y="166903"/>
                    <a:pt x="140946" y="166903"/>
                  </a:cubicBezTo>
                  <a:lnTo>
                    <a:pt x="140551" y="166903"/>
                  </a:lnTo>
                  <a:cubicBezTo>
                    <a:pt x="140460" y="166903"/>
                    <a:pt x="140399" y="166963"/>
                    <a:pt x="140368" y="167024"/>
                  </a:cubicBezTo>
                  <a:cubicBezTo>
                    <a:pt x="140338" y="167146"/>
                    <a:pt x="140429" y="167298"/>
                    <a:pt x="140551" y="167298"/>
                  </a:cubicBezTo>
                  <a:close/>
                  <a:moveTo>
                    <a:pt x="139365" y="167298"/>
                  </a:moveTo>
                  <a:cubicBezTo>
                    <a:pt x="139456" y="167298"/>
                    <a:pt x="139548" y="167237"/>
                    <a:pt x="139548" y="167146"/>
                  </a:cubicBezTo>
                  <a:cubicBezTo>
                    <a:pt x="139608" y="167024"/>
                    <a:pt x="139517" y="166903"/>
                    <a:pt x="139365" y="166903"/>
                  </a:cubicBezTo>
                  <a:lnTo>
                    <a:pt x="138970" y="166903"/>
                  </a:lnTo>
                  <a:cubicBezTo>
                    <a:pt x="138879" y="166903"/>
                    <a:pt x="138818" y="166963"/>
                    <a:pt x="138788" y="167024"/>
                  </a:cubicBezTo>
                  <a:cubicBezTo>
                    <a:pt x="138757" y="167146"/>
                    <a:pt x="138849" y="167298"/>
                    <a:pt x="138970" y="167298"/>
                  </a:cubicBezTo>
                  <a:close/>
                  <a:moveTo>
                    <a:pt x="137785" y="167298"/>
                  </a:moveTo>
                  <a:cubicBezTo>
                    <a:pt x="137876" y="167298"/>
                    <a:pt x="137967" y="167237"/>
                    <a:pt x="137997" y="167146"/>
                  </a:cubicBezTo>
                  <a:cubicBezTo>
                    <a:pt x="138028" y="167024"/>
                    <a:pt x="137937" y="166903"/>
                    <a:pt x="137785" y="166903"/>
                  </a:cubicBezTo>
                  <a:lnTo>
                    <a:pt x="137420" y="166903"/>
                  </a:lnTo>
                  <a:cubicBezTo>
                    <a:pt x="137329" y="166903"/>
                    <a:pt x="137238" y="166963"/>
                    <a:pt x="137207" y="167024"/>
                  </a:cubicBezTo>
                  <a:cubicBezTo>
                    <a:pt x="137177" y="167146"/>
                    <a:pt x="137268" y="167298"/>
                    <a:pt x="137420" y="167298"/>
                  </a:cubicBezTo>
                  <a:close/>
                  <a:moveTo>
                    <a:pt x="136235" y="167298"/>
                  </a:moveTo>
                  <a:cubicBezTo>
                    <a:pt x="136326" y="167298"/>
                    <a:pt x="136387" y="167237"/>
                    <a:pt x="136417" y="167146"/>
                  </a:cubicBezTo>
                  <a:cubicBezTo>
                    <a:pt x="136447" y="167024"/>
                    <a:pt x="136356" y="166903"/>
                    <a:pt x="136235" y="166903"/>
                  </a:cubicBezTo>
                  <a:lnTo>
                    <a:pt x="135839" y="166903"/>
                  </a:lnTo>
                  <a:cubicBezTo>
                    <a:pt x="135748" y="166903"/>
                    <a:pt x="135657" y="166963"/>
                    <a:pt x="135657" y="167024"/>
                  </a:cubicBezTo>
                  <a:cubicBezTo>
                    <a:pt x="135596" y="167146"/>
                    <a:pt x="135687" y="167298"/>
                    <a:pt x="135839" y="167298"/>
                  </a:cubicBezTo>
                  <a:close/>
                  <a:moveTo>
                    <a:pt x="134654" y="167298"/>
                  </a:moveTo>
                  <a:cubicBezTo>
                    <a:pt x="134745" y="167298"/>
                    <a:pt x="134806" y="167237"/>
                    <a:pt x="134836" y="167146"/>
                  </a:cubicBezTo>
                  <a:cubicBezTo>
                    <a:pt x="134867" y="167024"/>
                    <a:pt x="134776" y="166903"/>
                    <a:pt x="134654" y="166903"/>
                  </a:cubicBezTo>
                  <a:lnTo>
                    <a:pt x="134259" y="166903"/>
                  </a:lnTo>
                  <a:cubicBezTo>
                    <a:pt x="134168" y="166903"/>
                    <a:pt x="134107" y="166963"/>
                    <a:pt x="134076" y="167024"/>
                  </a:cubicBezTo>
                  <a:cubicBezTo>
                    <a:pt x="134046" y="167146"/>
                    <a:pt x="134137" y="167298"/>
                    <a:pt x="134259" y="167298"/>
                  </a:cubicBezTo>
                  <a:close/>
                  <a:moveTo>
                    <a:pt x="133073" y="167298"/>
                  </a:moveTo>
                  <a:cubicBezTo>
                    <a:pt x="133165" y="167298"/>
                    <a:pt x="133256" y="167237"/>
                    <a:pt x="133256" y="167146"/>
                  </a:cubicBezTo>
                  <a:cubicBezTo>
                    <a:pt x="133317" y="167024"/>
                    <a:pt x="133225" y="166903"/>
                    <a:pt x="133073" y="166903"/>
                  </a:cubicBezTo>
                  <a:lnTo>
                    <a:pt x="132678" y="166903"/>
                  </a:lnTo>
                  <a:cubicBezTo>
                    <a:pt x="132587" y="166903"/>
                    <a:pt x="132526" y="166963"/>
                    <a:pt x="132496" y="167024"/>
                  </a:cubicBezTo>
                  <a:cubicBezTo>
                    <a:pt x="132465" y="167146"/>
                    <a:pt x="132557" y="167298"/>
                    <a:pt x="132678" y="167298"/>
                  </a:cubicBezTo>
                  <a:close/>
                  <a:moveTo>
                    <a:pt x="131493" y="167298"/>
                  </a:moveTo>
                  <a:cubicBezTo>
                    <a:pt x="131584" y="167298"/>
                    <a:pt x="131675" y="167237"/>
                    <a:pt x="131706" y="167146"/>
                  </a:cubicBezTo>
                  <a:cubicBezTo>
                    <a:pt x="131736" y="167024"/>
                    <a:pt x="131645" y="166903"/>
                    <a:pt x="131493" y="166903"/>
                  </a:cubicBezTo>
                  <a:lnTo>
                    <a:pt x="131128" y="166903"/>
                  </a:lnTo>
                  <a:lnTo>
                    <a:pt x="130733" y="166903"/>
                  </a:lnTo>
                  <a:cubicBezTo>
                    <a:pt x="130642" y="166903"/>
                    <a:pt x="130551" y="166963"/>
                    <a:pt x="130520" y="167024"/>
                  </a:cubicBezTo>
                  <a:cubicBezTo>
                    <a:pt x="130490" y="167146"/>
                    <a:pt x="130581" y="167298"/>
                    <a:pt x="130733" y="167298"/>
                  </a:cubicBezTo>
                  <a:lnTo>
                    <a:pt x="131128" y="167298"/>
                  </a:lnTo>
                  <a:close/>
                  <a:moveTo>
                    <a:pt x="261860" y="83649"/>
                  </a:moveTo>
                  <a:lnTo>
                    <a:pt x="261860" y="83984"/>
                  </a:lnTo>
                  <a:cubicBezTo>
                    <a:pt x="261860" y="84075"/>
                    <a:pt x="261890" y="84136"/>
                    <a:pt x="261982" y="84166"/>
                  </a:cubicBezTo>
                  <a:cubicBezTo>
                    <a:pt x="262103" y="84196"/>
                    <a:pt x="262225" y="84105"/>
                    <a:pt x="262225" y="83984"/>
                  </a:cubicBezTo>
                  <a:lnTo>
                    <a:pt x="262225" y="83649"/>
                  </a:lnTo>
                  <a:lnTo>
                    <a:pt x="262225" y="83315"/>
                  </a:lnTo>
                  <a:cubicBezTo>
                    <a:pt x="262225" y="83224"/>
                    <a:pt x="262194" y="83163"/>
                    <a:pt x="262103" y="83132"/>
                  </a:cubicBezTo>
                  <a:cubicBezTo>
                    <a:pt x="261982" y="83102"/>
                    <a:pt x="261860" y="83193"/>
                    <a:pt x="261860" y="83315"/>
                  </a:cubicBezTo>
                  <a:close/>
                  <a:moveTo>
                    <a:pt x="262225" y="85169"/>
                  </a:moveTo>
                  <a:cubicBezTo>
                    <a:pt x="262225" y="85078"/>
                    <a:pt x="262194" y="84987"/>
                    <a:pt x="262103" y="84987"/>
                  </a:cubicBezTo>
                  <a:cubicBezTo>
                    <a:pt x="261982" y="84926"/>
                    <a:pt x="261860" y="85017"/>
                    <a:pt x="261860" y="85169"/>
                  </a:cubicBezTo>
                  <a:lnTo>
                    <a:pt x="261860" y="85564"/>
                  </a:lnTo>
                  <a:cubicBezTo>
                    <a:pt x="261860" y="85625"/>
                    <a:pt x="261890" y="85716"/>
                    <a:pt x="261982" y="85746"/>
                  </a:cubicBezTo>
                  <a:cubicBezTo>
                    <a:pt x="262103" y="85777"/>
                    <a:pt x="262225" y="85686"/>
                    <a:pt x="262225" y="85564"/>
                  </a:cubicBezTo>
                  <a:close/>
                  <a:moveTo>
                    <a:pt x="262225" y="86719"/>
                  </a:moveTo>
                  <a:cubicBezTo>
                    <a:pt x="262225" y="86658"/>
                    <a:pt x="262194" y="86567"/>
                    <a:pt x="262103" y="86537"/>
                  </a:cubicBezTo>
                  <a:cubicBezTo>
                    <a:pt x="261982" y="86506"/>
                    <a:pt x="261860" y="86598"/>
                    <a:pt x="261860" y="86719"/>
                  </a:cubicBezTo>
                  <a:lnTo>
                    <a:pt x="261860" y="87114"/>
                  </a:lnTo>
                  <a:cubicBezTo>
                    <a:pt x="261860" y="87205"/>
                    <a:pt x="261890" y="87297"/>
                    <a:pt x="261982" y="87297"/>
                  </a:cubicBezTo>
                  <a:cubicBezTo>
                    <a:pt x="262103" y="87357"/>
                    <a:pt x="262225" y="87266"/>
                    <a:pt x="262225" y="87114"/>
                  </a:cubicBezTo>
                  <a:close/>
                  <a:moveTo>
                    <a:pt x="262225" y="88300"/>
                  </a:moveTo>
                  <a:cubicBezTo>
                    <a:pt x="262225" y="88209"/>
                    <a:pt x="262194" y="88148"/>
                    <a:pt x="262103" y="88117"/>
                  </a:cubicBezTo>
                  <a:cubicBezTo>
                    <a:pt x="261982" y="88087"/>
                    <a:pt x="261860" y="88178"/>
                    <a:pt x="261860" y="88300"/>
                  </a:cubicBezTo>
                  <a:lnTo>
                    <a:pt x="261860" y="88695"/>
                  </a:lnTo>
                  <a:cubicBezTo>
                    <a:pt x="261860" y="88786"/>
                    <a:pt x="261890" y="88847"/>
                    <a:pt x="261982" y="88877"/>
                  </a:cubicBezTo>
                  <a:cubicBezTo>
                    <a:pt x="262103" y="88938"/>
                    <a:pt x="262225" y="88816"/>
                    <a:pt x="262225" y="88695"/>
                  </a:cubicBezTo>
                  <a:close/>
                  <a:moveTo>
                    <a:pt x="262225" y="89880"/>
                  </a:moveTo>
                  <a:cubicBezTo>
                    <a:pt x="262225" y="89789"/>
                    <a:pt x="262194" y="89728"/>
                    <a:pt x="262103" y="89698"/>
                  </a:cubicBezTo>
                  <a:cubicBezTo>
                    <a:pt x="261982" y="89637"/>
                    <a:pt x="261860" y="89759"/>
                    <a:pt x="261860" y="89880"/>
                  </a:cubicBezTo>
                  <a:lnTo>
                    <a:pt x="261860" y="90275"/>
                  </a:lnTo>
                  <a:cubicBezTo>
                    <a:pt x="261860" y="90367"/>
                    <a:pt x="261890" y="90427"/>
                    <a:pt x="261982" y="90458"/>
                  </a:cubicBezTo>
                  <a:cubicBezTo>
                    <a:pt x="262103" y="90488"/>
                    <a:pt x="262225" y="90397"/>
                    <a:pt x="262225" y="90275"/>
                  </a:cubicBezTo>
                  <a:close/>
                  <a:moveTo>
                    <a:pt x="262225" y="91461"/>
                  </a:moveTo>
                  <a:cubicBezTo>
                    <a:pt x="262225" y="91370"/>
                    <a:pt x="262194" y="91278"/>
                    <a:pt x="262103" y="91248"/>
                  </a:cubicBezTo>
                  <a:cubicBezTo>
                    <a:pt x="261982" y="91218"/>
                    <a:pt x="261860" y="91309"/>
                    <a:pt x="261860" y="91461"/>
                  </a:cubicBezTo>
                  <a:lnTo>
                    <a:pt x="261860" y="91856"/>
                  </a:lnTo>
                  <a:cubicBezTo>
                    <a:pt x="261860" y="91917"/>
                    <a:pt x="261890" y="92008"/>
                    <a:pt x="261982" y="92038"/>
                  </a:cubicBezTo>
                  <a:cubicBezTo>
                    <a:pt x="262103" y="92069"/>
                    <a:pt x="262225" y="91978"/>
                    <a:pt x="262225" y="91856"/>
                  </a:cubicBezTo>
                  <a:close/>
                  <a:moveTo>
                    <a:pt x="262225" y="93011"/>
                  </a:moveTo>
                  <a:cubicBezTo>
                    <a:pt x="262225" y="92920"/>
                    <a:pt x="262194" y="92859"/>
                    <a:pt x="262103" y="92829"/>
                  </a:cubicBezTo>
                  <a:cubicBezTo>
                    <a:pt x="261982" y="92798"/>
                    <a:pt x="261860" y="92889"/>
                    <a:pt x="261860" y="93011"/>
                  </a:cubicBezTo>
                  <a:lnTo>
                    <a:pt x="261860" y="93406"/>
                  </a:lnTo>
                  <a:cubicBezTo>
                    <a:pt x="261860" y="93497"/>
                    <a:pt x="261890" y="93589"/>
                    <a:pt x="261982" y="93589"/>
                  </a:cubicBezTo>
                  <a:cubicBezTo>
                    <a:pt x="262103" y="93649"/>
                    <a:pt x="262225" y="93558"/>
                    <a:pt x="262225" y="93406"/>
                  </a:cubicBezTo>
                  <a:close/>
                  <a:moveTo>
                    <a:pt x="262225" y="94592"/>
                  </a:moveTo>
                  <a:cubicBezTo>
                    <a:pt x="262225" y="94500"/>
                    <a:pt x="262194" y="94440"/>
                    <a:pt x="262103" y="94409"/>
                  </a:cubicBezTo>
                  <a:cubicBezTo>
                    <a:pt x="261982" y="94379"/>
                    <a:pt x="261860" y="94470"/>
                    <a:pt x="261860" y="94592"/>
                  </a:cubicBezTo>
                  <a:lnTo>
                    <a:pt x="261860" y="94987"/>
                  </a:lnTo>
                  <a:cubicBezTo>
                    <a:pt x="261860" y="95078"/>
                    <a:pt x="261890" y="95139"/>
                    <a:pt x="261982" y="95169"/>
                  </a:cubicBezTo>
                  <a:cubicBezTo>
                    <a:pt x="262103" y="95199"/>
                    <a:pt x="262225" y="95108"/>
                    <a:pt x="262225" y="94987"/>
                  </a:cubicBezTo>
                  <a:close/>
                  <a:moveTo>
                    <a:pt x="262225" y="96172"/>
                  </a:moveTo>
                  <a:cubicBezTo>
                    <a:pt x="262225" y="96081"/>
                    <a:pt x="262194" y="95990"/>
                    <a:pt x="262103" y="95990"/>
                  </a:cubicBezTo>
                  <a:cubicBezTo>
                    <a:pt x="261982" y="95929"/>
                    <a:pt x="261860" y="96020"/>
                    <a:pt x="261860" y="96172"/>
                  </a:cubicBezTo>
                  <a:lnTo>
                    <a:pt x="261860" y="96567"/>
                  </a:lnTo>
                  <a:cubicBezTo>
                    <a:pt x="261860" y="96658"/>
                    <a:pt x="261890" y="96719"/>
                    <a:pt x="261982" y="96750"/>
                  </a:cubicBezTo>
                  <a:cubicBezTo>
                    <a:pt x="262103" y="96780"/>
                    <a:pt x="262225" y="96689"/>
                    <a:pt x="262225" y="96567"/>
                  </a:cubicBezTo>
                  <a:close/>
                  <a:moveTo>
                    <a:pt x="262225" y="97722"/>
                  </a:moveTo>
                  <a:cubicBezTo>
                    <a:pt x="262225" y="97662"/>
                    <a:pt x="262194" y="97570"/>
                    <a:pt x="262103" y="97540"/>
                  </a:cubicBezTo>
                  <a:cubicBezTo>
                    <a:pt x="261982" y="97510"/>
                    <a:pt x="261860" y="97601"/>
                    <a:pt x="261860" y="97722"/>
                  </a:cubicBezTo>
                  <a:lnTo>
                    <a:pt x="261860" y="98117"/>
                  </a:lnTo>
                  <a:cubicBezTo>
                    <a:pt x="261860" y="98209"/>
                    <a:pt x="261890" y="98300"/>
                    <a:pt x="261982" y="98330"/>
                  </a:cubicBezTo>
                  <a:cubicBezTo>
                    <a:pt x="262103" y="98361"/>
                    <a:pt x="262225" y="98269"/>
                    <a:pt x="262225" y="98117"/>
                  </a:cubicBezTo>
                  <a:close/>
                  <a:moveTo>
                    <a:pt x="262225" y="99303"/>
                  </a:moveTo>
                  <a:cubicBezTo>
                    <a:pt x="262225" y="99212"/>
                    <a:pt x="262194" y="99151"/>
                    <a:pt x="262103" y="99121"/>
                  </a:cubicBezTo>
                  <a:cubicBezTo>
                    <a:pt x="261982" y="99090"/>
                    <a:pt x="261860" y="99181"/>
                    <a:pt x="261860" y="99303"/>
                  </a:cubicBezTo>
                  <a:lnTo>
                    <a:pt x="261860" y="99698"/>
                  </a:lnTo>
                  <a:cubicBezTo>
                    <a:pt x="261860" y="99789"/>
                    <a:pt x="261890" y="99850"/>
                    <a:pt x="261982" y="99880"/>
                  </a:cubicBezTo>
                  <a:cubicBezTo>
                    <a:pt x="262103" y="99941"/>
                    <a:pt x="262225" y="99850"/>
                    <a:pt x="262225" y="99698"/>
                  </a:cubicBezTo>
                  <a:close/>
                  <a:moveTo>
                    <a:pt x="262225" y="100883"/>
                  </a:moveTo>
                  <a:cubicBezTo>
                    <a:pt x="262225" y="100792"/>
                    <a:pt x="262194" y="100731"/>
                    <a:pt x="262103" y="100701"/>
                  </a:cubicBezTo>
                  <a:cubicBezTo>
                    <a:pt x="261982" y="100640"/>
                    <a:pt x="261860" y="100762"/>
                    <a:pt x="261860" y="100883"/>
                  </a:cubicBezTo>
                  <a:lnTo>
                    <a:pt x="261860" y="101279"/>
                  </a:lnTo>
                  <a:cubicBezTo>
                    <a:pt x="261860" y="101370"/>
                    <a:pt x="261890" y="101431"/>
                    <a:pt x="261982" y="101461"/>
                  </a:cubicBezTo>
                  <a:cubicBezTo>
                    <a:pt x="262103" y="101491"/>
                    <a:pt x="262225" y="101400"/>
                    <a:pt x="262225" y="101279"/>
                  </a:cubicBezTo>
                  <a:close/>
                  <a:moveTo>
                    <a:pt x="262225" y="102464"/>
                  </a:moveTo>
                  <a:cubicBezTo>
                    <a:pt x="262225" y="102373"/>
                    <a:pt x="262194" y="102282"/>
                    <a:pt x="262103" y="102282"/>
                  </a:cubicBezTo>
                  <a:cubicBezTo>
                    <a:pt x="261982" y="102221"/>
                    <a:pt x="261860" y="102312"/>
                    <a:pt x="261860" y="102464"/>
                  </a:cubicBezTo>
                  <a:lnTo>
                    <a:pt x="261860" y="102859"/>
                  </a:lnTo>
                  <a:cubicBezTo>
                    <a:pt x="261860" y="102920"/>
                    <a:pt x="261890" y="103011"/>
                    <a:pt x="261982" y="103042"/>
                  </a:cubicBezTo>
                  <a:cubicBezTo>
                    <a:pt x="262103" y="103072"/>
                    <a:pt x="262225" y="102981"/>
                    <a:pt x="262225" y="102859"/>
                  </a:cubicBezTo>
                  <a:close/>
                  <a:moveTo>
                    <a:pt x="262225" y="104014"/>
                  </a:moveTo>
                  <a:cubicBezTo>
                    <a:pt x="262225" y="103953"/>
                    <a:pt x="262194" y="103862"/>
                    <a:pt x="262103" y="103832"/>
                  </a:cubicBezTo>
                  <a:cubicBezTo>
                    <a:pt x="261982" y="103801"/>
                    <a:pt x="261860" y="103893"/>
                    <a:pt x="261860" y="104014"/>
                  </a:cubicBezTo>
                  <a:lnTo>
                    <a:pt x="261860" y="104409"/>
                  </a:lnTo>
                  <a:cubicBezTo>
                    <a:pt x="261860" y="104501"/>
                    <a:pt x="261890" y="104592"/>
                    <a:pt x="261982" y="104592"/>
                  </a:cubicBezTo>
                  <a:cubicBezTo>
                    <a:pt x="262103" y="104653"/>
                    <a:pt x="262225" y="104561"/>
                    <a:pt x="262225" y="104409"/>
                  </a:cubicBezTo>
                  <a:close/>
                  <a:moveTo>
                    <a:pt x="262225" y="105595"/>
                  </a:moveTo>
                  <a:cubicBezTo>
                    <a:pt x="262225" y="105504"/>
                    <a:pt x="262194" y="105443"/>
                    <a:pt x="262103" y="105412"/>
                  </a:cubicBezTo>
                  <a:cubicBezTo>
                    <a:pt x="261982" y="105382"/>
                    <a:pt x="261860" y="105473"/>
                    <a:pt x="261860" y="105595"/>
                  </a:cubicBezTo>
                  <a:lnTo>
                    <a:pt x="261860" y="105990"/>
                  </a:lnTo>
                  <a:cubicBezTo>
                    <a:pt x="261860" y="106081"/>
                    <a:pt x="261890" y="106142"/>
                    <a:pt x="261982" y="106172"/>
                  </a:cubicBezTo>
                  <a:cubicBezTo>
                    <a:pt x="262103" y="106233"/>
                    <a:pt x="262225" y="106112"/>
                    <a:pt x="262225" y="105990"/>
                  </a:cubicBezTo>
                  <a:close/>
                  <a:moveTo>
                    <a:pt x="262225" y="107175"/>
                  </a:moveTo>
                  <a:cubicBezTo>
                    <a:pt x="262225" y="107084"/>
                    <a:pt x="262194" y="107023"/>
                    <a:pt x="262103" y="106993"/>
                  </a:cubicBezTo>
                  <a:cubicBezTo>
                    <a:pt x="261982" y="106932"/>
                    <a:pt x="261860" y="107023"/>
                    <a:pt x="261860" y="107175"/>
                  </a:cubicBezTo>
                  <a:lnTo>
                    <a:pt x="261860" y="107570"/>
                  </a:lnTo>
                  <a:cubicBezTo>
                    <a:pt x="261860" y="107662"/>
                    <a:pt x="261890" y="107722"/>
                    <a:pt x="261982" y="107753"/>
                  </a:cubicBezTo>
                  <a:cubicBezTo>
                    <a:pt x="262103" y="107783"/>
                    <a:pt x="262225" y="107692"/>
                    <a:pt x="262225" y="107570"/>
                  </a:cubicBezTo>
                  <a:close/>
                  <a:moveTo>
                    <a:pt x="262225" y="108756"/>
                  </a:moveTo>
                  <a:cubicBezTo>
                    <a:pt x="262225" y="108665"/>
                    <a:pt x="262194" y="108574"/>
                    <a:pt x="262103" y="108543"/>
                  </a:cubicBezTo>
                  <a:cubicBezTo>
                    <a:pt x="261982" y="108513"/>
                    <a:pt x="261860" y="108604"/>
                    <a:pt x="261860" y="108756"/>
                  </a:cubicBezTo>
                  <a:lnTo>
                    <a:pt x="261860" y="109121"/>
                  </a:lnTo>
                  <a:cubicBezTo>
                    <a:pt x="261860" y="109212"/>
                    <a:pt x="261890" y="109303"/>
                    <a:pt x="261982" y="109333"/>
                  </a:cubicBezTo>
                  <a:cubicBezTo>
                    <a:pt x="262103" y="109364"/>
                    <a:pt x="262225" y="109273"/>
                    <a:pt x="262225" y="109121"/>
                  </a:cubicBezTo>
                  <a:close/>
                  <a:moveTo>
                    <a:pt x="262225" y="110306"/>
                  </a:moveTo>
                  <a:cubicBezTo>
                    <a:pt x="262225" y="110215"/>
                    <a:pt x="262194" y="110154"/>
                    <a:pt x="262103" y="110124"/>
                  </a:cubicBezTo>
                  <a:cubicBezTo>
                    <a:pt x="261982" y="110093"/>
                    <a:pt x="261860" y="110185"/>
                    <a:pt x="261860" y="110306"/>
                  </a:cubicBezTo>
                  <a:lnTo>
                    <a:pt x="261860" y="110701"/>
                  </a:lnTo>
                  <a:cubicBezTo>
                    <a:pt x="261860" y="110792"/>
                    <a:pt x="261890" y="110884"/>
                    <a:pt x="261982" y="110884"/>
                  </a:cubicBezTo>
                  <a:cubicBezTo>
                    <a:pt x="262103" y="110944"/>
                    <a:pt x="262225" y="110853"/>
                    <a:pt x="262225" y="110701"/>
                  </a:cubicBezTo>
                  <a:close/>
                  <a:moveTo>
                    <a:pt x="262225" y="111887"/>
                  </a:moveTo>
                  <a:cubicBezTo>
                    <a:pt x="262225" y="111795"/>
                    <a:pt x="262194" y="111735"/>
                    <a:pt x="262103" y="111704"/>
                  </a:cubicBezTo>
                  <a:cubicBezTo>
                    <a:pt x="261982" y="111674"/>
                    <a:pt x="261860" y="111765"/>
                    <a:pt x="261860" y="111887"/>
                  </a:cubicBezTo>
                  <a:lnTo>
                    <a:pt x="261860" y="112282"/>
                  </a:lnTo>
                  <a:cubicBezTo>
                    <a:pt x="261860" y="112373"/>
                    <a:pt x="261890" y="112434"/>
                    <a:pt x="261982" y="112464"/>
                  </a:cubicBezTo>
                  <a:cubicBezTo>
                    <a:pt x="262103" y="112495"/>
                    <a:pt x="262225" y="112403"/>
                    <a:pt x="262225" y="112282"/>
                  </a:cubicBezTo>
                  <a:close/>
                  <a:moveTo>
                    <a:pt x="262225" y="113467"/>
                  </a:moveTo>
                  <a:cubicBezTo>
                    <a:pt x="262225" y="113376"/>
                    <a:pt x="262194" y="113285"/>
                    <a:pt x="262103" y="113285"/>
                  </a:cubicBezTo>
                  <a:cubicBezTo>
                    <a:pt x="261982" y="113224"/>
                    <a:pt x="261860" y="113315"/>
                    <a:pt x="261860" y="113467"/>
                  </a:cubicBezTo>
                  <a:lnTo>
                    <a:pt x="261860" y="113862"/>
                  </a:lnTo>
                  <a:cubicBezTo>
                    <a:pt x="261860" y="113954"/>
                    <a:pt x="261890" y="114014"/>
                    <a:pt x="261982" y="114045"/>
                  </a:cubicBezTo>
                  <a:cubicBezTo>
                    <a:pt x="262103" y="114075"/>
                    <a:pt x="262225" y="113984"/>
                    <a:pt x="262225" y="113862"/>
                  </a:cubicBezTo>
                  <a:close/>
                  <a:moveTo>
                    <a:pt x="262225" y="115017"/>
                  </a:moveTo>
                  <a:cubicBezTo>
                    <a:pt x="262225" y="114957"/>
                    <a:pt x="262194" y="114865"/>
                    <a:pt x="262103" y="114835"/>
                  </a:cubicBezTo>
                  <a:cubicBezTo>
                    <a:pt x="261982" y="114805"/>
                    <a:pt x="261860" y="114896"/>
                    <a:pt x="261860" y="115017"/>
                  </a:cubicBezTo>
                  <a:lnTo>
                    <a:pt x="261860" y="115413"/>
                  </a:lnTo>
                  <a:cubicBezTo>
                    <a:pt x="261860" y="115504"/>
                    <a:pt x="261890" y="115595"/>
                    <a:pt x="261982" y="115625"/>
                  </a:cubicBezTo>
                  <a:cubicBezTo>
                    <a:pt x="262103" y="115656"/>
                    <a:pt x="262225" y="115565"/>
                    <a:pt x="262225" y="115413"/>
                  </a:cubicBezTo>
                  <a:close/>
                  <a:moveTo>
                    <a:pt x="262225" y="116598"/>
                  </a:moveTo>
                  <a:cubicBezTo>
                    <a:pt x="262225" y="116507"/>
                    <a:pt x="262194" y="116446"/>
                    <a:pt x="262103" y="116416"/>
                  </a:cubicBezTo>
                  <a:cubicBezTo>
                    <a:pt x="261982" y="116385"/>
                    <a:pt x="261860" y="116476"/>
                    <a:pt x="261860" y="116598"/>
                  </a:cubicBezTo>
                  <a:lnTo>
                    <a:pt x="261860" y="116993"/>
                  </a:lnTo>
                  <a:cubicBezTo>
                    <a:pt x="261860" y="117084"/>
                    <a:pt x="261890" y="117145"/>
                    <a:pt x="261982" y="117175"/>
                  </a:cubicBezTo>
                  <a:cubicBezTo>
                    <a:pt x="262103" y="117236"/>
                    <a:pt x="262225" y="117115"/>
                    <a:pt x="262225" y="116993"/>
                  </a:cubicBezTo>
                  <a:close/>
                  <a:moveTo>
                    <a:pt x="262225" y="118179"/>
                  </a:moveTo>
                  <a:cubicBezTo>
                    <a:pt x="262225" y="118087"/>
                    <a:pt x="262194" y="118027"/>
                    <a:pt x="262103" y="117996"/>
                  </a:cubicBezTo>
                  <a:cubicBezTo>
                    <a:pt x="261982" y="117935"/>
                    <a:pt x="261860" y="118057"/>
                    <a:pt x="261860" y="118179"/>
                  </a:cubicBezTo>
                  <a:lnTo>
                    <a:pt x="261860" y="118574"/>
                  </a:lnTo>
                  <a:cubicBezTo>
                    <a:pt x="261860" y="118665"/>
                    <a:pt x="261890" y="118726"/>
                    <a:pt x="261982" y="118756"/>
                  </a:cubicBezTo>
                  <a:cubicBezTo>
                    <a:pt x="262103" y="118786"/>
                    <a:pt x="262225" y="118695"/>
                    <a:pt x="262225" y="118574"/>
                  </a:cubicBezTo>
                  <a:close/>
                  <a:moveTo>
                    <a:pt x="262225" y="119759"/>
                  </a:moveTo>
                  <a:cubicBezTo>
                    <a:pt x="262225" y="119668"/>
                    <a:pt x="262194" y="119577"/>
                    <a:pt x="262103" y="119577"/>
                  </a:cubicBezTo>
                  <a:cubicBezTo>
                    <a:pt x="261982" y="119516"/>
                    <a:pt x="261860" y="119607"/>
                    <a:pt x="261860" y="119759"/>
                  </a:cubicBezTo>
                  <a:lnTo>
                    <a:pt x="261860" y="120154"/>
                  </a:lnTo>
                  <a:cubicBezTo>
                    <a:pt x="261860" y="120215"/>
                    <a:pt x="261890" y="120306"/>
                    <a:pt x="261982" y="120337"/>
                  </a:cubicBezTo>
                  <a:cubicBezTo>
                    <a:pt x="262103" y="120367"/>
                    <a:pt x="262225" y="120276"/>
                    <a:pt x="262225" y="120154"/>
                  </a:cubicBezTo>
                  <a:close/>
                  <a:moveTo>
                    <a:pt x="262225" y="121309"/>
                  </a:moveTo>
                  <a:cubicBezTo>
                    <a:pt x="262225" y="121249"/>
                    <a:pt x="262194" y="121157"/>
                    <a:pt x="262103" y="121127"/>
                  </a:cubicBezTo>
                  <a:cubicBezTo>
                    <a:pt x="261982" y="121097"/>
                    <a:pt x="261860" y="121188"/>
                    <a:pt x="261860" y="121309"/>
                  </a:cubicBezTo>
                  <a:lnTo>
                    <a:pt x="261860" y="121704"/>
                  </a:lnTo>
                  <a:cubicBezTo>
                    <a:pt x="261860" y="121796"/>
                    <a:pt x="261890" y="121887"/>
                    <a:pt x="261982" y="121887"/>
                  </a:cubicBezTo>
                  <a:cubicBezTo>
                    <a:pt x="262103" y="121948"/>
                    <a:pt x="262225" y="121856"/>
                    <a:pt x="262225" y="121704"/>
                  </a:cubicBezTo>
                  <a:close/>
                  <a:moveTo>
                    <a:pt x="262225" y="122890"/>
                  </a:moveTo>
                  <a:cubicBezTo>
                    <a:pt x="262225" y="122799"/>
                    <a:pt x="262194" y="122738"/>
                    <a:pt x="262103" y="122707"/>
                  </a:cubicBezTo>
                  <a:cubicBezTo>
                    <a:pt x="261982" y="122677"/>
                    <a:pt x="261860" y="122768"/>
                    <a:pt x="261860" y="122890"/>
                  </a:cubicBezTo>
                  <a:lnTo>
                    <a:pt x="261860" y="123285"/>
                  </a:lnTo>
                  <a:cubicBezTo>
                    <a:pt x="261860" y="123376"/>
                    <a:pt x="261890" y="123437"/>
                    <a:pt x="261982" y="123467"/>
                  </a:cubicBezTo>
                  <a:cubicBezTo>
                    <a:pt x="262103" y="123528"/>
                    <a:pt x="262225" y="123407"/>
                    <a:pt x="262225" y="123285"/>
                  </a:cubicBezTo>
                  <a:close/>
                  <a:moveTo>
                    <a:pt x="262225" y="124470"/>
                  </a:moveTo>
                  <a:cubicBezTo>
                    <a:pt x="262225" y="124379"/>
                    <a:pt x="262194" y="124318"/>
                    <a:pt x="262103" y="124288"/>
                  </a:cubicBezTo>
                  <a:cubicBezTo>
                    <a:pt x="261982" y="124227"/>
                    <a:pt x="261860" y="124318"/>
                    <a:pt x="261860" y="124470"/>
                  </a:cubicBezTo>
                  <a:lnTo>
                    <a:pt x="261860" y="124866"/>
                  </a:lnTo>
                  <a:cubicBezTo>
                    <a:pt x="261860" y="124957"/>
                    <a:pt x="261890" y="125018"/>
                    <a:pt x="261982" y="125048"/>
                  </a:cubicBezTo>
                  <a:cubicBezTo>
                    <a:pt x="262103" y="125078"/>
                    <a:pt x="262225" y="124987"/>
                    <a:pt x="262225" y="124866"/>
                  </a:cubicBezTo>
                  <a:close/>
                  <a:moveTo>
                    <a:pt x="262225" y="126051"/>
                  </a:moveTo>
                  <a:cubicBezTo>
                    <a:pt x="262225" y="125960"/>
                    <a:pt x="262194" y="125869"/>
                    <a:pt x="262103" y="125838"/>
                  </a:cubicBezTo>
                  <a:cubicBezTo>
                    <a:pt x="261982" y="125808"/>
                    <a:pt x="261860" y="125899"/>
                    <a:pt x="261860" y="126051"/>
                  </a:cubicBezTo>
                  <a:lnTo>
                    <a:pt x="261860" y="126416"/>
                  </a:lnTo>
                  <a:cubicBezTo>
                    <a:pt x="261860" y="126507"/>
                    <a:pt x="261890" y="126598"/>
                    <a:pt x="261982" y="126629"/>
                  </a:cubicBezTo>
                  <a:cubicBezTo>
                    <a:pt x="262103" y="126659"/>
                    <a:pt x="262225" y="126568"/>
                    <a:pt x="262225" y="126416"/>
                  </a:cubicBezTo>
                  <a:close/>
                  <a:moveTo>
                    <a:pt x="262225" y="127601"/>
                  </a:moveTo>
                  <a:cubicBezTo>
                    <a:pt x="262225" y="127510"/>
                    <a:pt x="262194" y="127449"/>
                    <a:pt x="262103" y="127419"/>
                  </a:cubicBezTo>
                  <a:cubicBezTo>
                    <a:pt x="261982" y="127388"/>
                    <a:pt x="261860" y="127480"/>
                    <a:pt x="261860" y="127601"/>
                  </a:cubicBezTo>
                  <a:lnTo>
                    <a:pt x="261860" y="127996"/>
                  </a:lnTo>
                  <a:cubicBezTo>
                    <a:pt x="261860" y="128088"/>
                    <a:pt x="261890" y="128179"/>
                    <a:pt x="261982" y="128179"/>
                  </a:cubicBezTo>
                  <a:cubicBezTo>
                    <a:pt x="262103" y="128239"/>
                    <a:pt x="262225" y="128148"/>
                    <a:pt x="262225" y="127996"/>
                  </a:cubicBezTo>
                  <a:close/>
                  <a:moveTo>
                    <a:pt x="262225" y="129182"/>
                  </a:moveTo>
                  <a:cubicBezTo>
                    <a:pt x="262225" y="129091"/>
                    <a:pt x="262194" y="129030"/>
                    <a:pt x="262103" y="128999"/>
                  </a:cubicBezTo>
                  <a:cubicBezTo>
                    <a:pt x="261982" y="128969"/>
                    <a:pt x="261860" y="129060"/>
                    <a:pt x="261860" y="129182"/>
                  </a:cubicBezTo>
                  <a:lnTo>
                    <a:pt x="261860" y="129577"/>
                  </a:lnTo>
                  <a:cubicBezTo>
                    <a:pt x="261860" y="129668"/>
                    <a:pt x="261890" y="129729"/>
                    <a:pt x="261982" y="129759"/>
                  </a:cubicBezTo>
                  <a:cubicBezTo>
                    <a:pt x="262103" y="129790"/>
                    <a:pt x="262225" y="129698"/>
                    <a:pt x="262225" y="129577"/>
                  </a:cubicBezTo>
                  <a:close/>
                  <a:moveTo>
                    <a:pt x="262225" y="130762"/>
                  </a:moveTo>
                  <a:cubicBezTo>
                    <a:pt x="262225" y="130671"/>
                    <a:pt x="262194" y="130580"/>
                    <a:pt x="262103" y="130580"/>
                  </a:cubicBezTo>
                  <a:cubicBezTo>
                    <a:pt x="261982" y="130519"/>
                    <a:pt x="261860" y="130610"/>
                    <a:pt x="261860" y="130762"/>
                  </a:cubicBezTo>
                  <a:lnTo>
                    <a:pt x="261860" y="131157"/>
                  </a:lnTo>
                  <a:cubicBezTo>
                    <a:pt x="261860" y="131218"/>
                    <a:pt x="261890" y="131309"/>
                    <a:pt x="261982" y="131340"/>
                  </a:cubicBezTo>
                  <a:cubicBezTo>
                    <a:pt x="262103" y="131370"/>
                    <a:pt x="262225" y="131279"/>
                    <a:pt x="262225" y="131157"/>
                  </a:cubicBezTo>
                  <a:close/>
                  <a:moveTo>
                    <a:pt x="262225" y="132312"/>
                  </a:moveTo>
                  <a:cubicBezTo>
                    <a:pt x="262225" y="132252"/>
                    <a:pt x="262194" y="132161"/>
                    <a:pt x="262103" y="132130"/>
                  </a:cubicBezTo>
                  <a:cubicBezTo>
                    <a:pt x="261982" y="132100"/>
                    <a:pt x="261860" y="132191"/>
                    <a:pt x="261860" y="132312"/>
                  </a:cubicBezTo>
                  <a:lnTo>
                    <a:pt x="261860" y="132708"/>
                  </a:lnTo>
                  <a:cubicBezTo>
                    <a:pt x="261860" y="132799"/>
                    <a:pt x="261890" y="132890"/>
                    <a:pt x="261982" y="132920"/>
                  </a:cubicBezTo>
                  <a:cubicBezTo>
                    <a:pt x="262103" y="132951"/>
                    <a:pt x="262225" y="132860"/>
                    <a:pt x="262225" y="132708"/>
                  </a:cubicBezTo>
                  <a:close/>
                  <a:moveTo>
                    <a:pt x="262225" y="133893"/>
                  </a:moveTo>
                  <a:cubicBezTo>
                    <a:pt x="262225" y="133802"/>
                    <a:pt x="262194" y="133741"/>
                    <a:pt x="262103" y="133711"/>
                  </a:cubicBezTo>
                  <a:cubicBezTo>
                    <a:pt x="261982" y="133680"/>
                    <a:pt x="261860" y="133771"/>
                    <a:pt x="261860" y="133893"/>
                  </a:cubicBezTo>
                  <a:lnTo>
                    <a:pt x="261860" y="134288"/>
                  </a:lnTo>
                  <a:cubicBezTo>
                    <a:pt x="261860" y="134379"/>
                    <a:pt x="261890" y="134440"/>
                    <a:pt x="261982" y="134471"/>
                  </a:cubicBezTo>
                  <a:cubicBezTo>
                    <a:pt x="262103" y="134531"/>
                    <a:pt x="262225" y="134410"/>
                    <a:pt x="262225" y="134288"/>
                  </a:cubicBezTo>
                  <a:close/>
                  <a:moveTo>
                    <a:pt x="262225" y="135474"/>
                  </a:moveTo>
                  <a:cubicBezTo>
                    <a:pt x="262225" y="135382"/>
                    <a:pt x="262194" y="135322"/>
                    <a:pt x="262103" y="135291"/>
                  </a:cubicBezTo>
                  <a:cubicBezTo>
                    <a:pt x="261982" y="135230"/>
                    <a:pt x="261860" y="135352"/>
                    <a:pt x="261860" y="135474"/>
                  </a:cubicBezTo>
                  <a:lnTo>
                    <a:pt x="261860" y="135869"/>
                  </a:lnTo>
                  <a:cubicBezTo>
                    <a:pt x="261860" y="135960"/>
                    <a:pt x="261890" y="136021"/>
                    <a:pt x="261982" y="136051"/>
                  </a:cubicBezTo>
                  <a:cubicBezTo>
                    <a:pt x="262103" y="136082"/>
                    <a:pt x="262225" y="135990"/>
                    <a:pt x="262225" y="135869"/>
                  </a:cubicBezTo>
                  <a:close/>
                  <a:moveTo>
                    <a:pt x="262225" y="137054"/>
                  </a:moveTo>
                  <a:cubicBezTo>
                    <a:pt x="262225" y="136963"/>
                    <a:pt x="262194" y="136872"/>
                    <a:pt x="262103" y="136841"/>
                  </a:cubicBezTo>
                  <a:cubicBezTo>
                    <a:pt x="261982" y="136811"/>
                    <a:pt x="261860" y="136902"/>
                    <a:pt x="261860" y="137054"/>
                  </a:cubicBezTo>
                  <a:lnTo>
                    <a:pt x="261860" y="137449"/>
                  </a:lnTo>
                  <a:cubicBezTo>
                    <a:pt x="261860" y="137510"/>
                    <a:pt x="261890" y="137601"/>
                    <a:pt x="261982" y="137632"/>
                  </a:cubicBezTo>
                  <a:cubicBezTo>
                    <a:pt x="262103" y="137662"/>
                    <a:pt x="262225" y="137571"/>
                    <a:pt x="262225" y="137449"/>
                  </a:cubicBezTo>
                  <a:close/>
                  <a:moveTo>
                    <a:pt x="262225" y="138604"/>
                  </a:moveTo>
                  <a:cubicBezTo>
                    <a:pt x="262225" y="138544"/>
                    <a:pt x="262194" y="138452"/>
                    <a:pt x="262103" y="138422"/>
                  </a:cubicBezTo>
                  <a:cubicBezTo>
                    <a:pt x="261982" y="138392"/>
                    <a:pt x="261860" y="138483"/>
                    <a:pt x="261860" y="138604"/>
                  </a:cubicBezTo>
                  <a:lnTo>
                    <a:pt x="261860" y="139000"/>
                  </a:lnTo>
                  <a:cubicBezTo>
                    <a:pt x="261860" y="139091"/>
                    <a:pt x="261890" y="139182"/>
                    <a:pt x="261982" y="139182"/>
                  </a:cubicBezTo>
                  <a:cubicBezTo>
                    <a:pt x="262103" y="139243"/>
                    <a:pt x="262225" y="139151"/>
                    <a:pt x="262225" y="139000"/>
                  </a:cubicBezTo>
                  <a:close/>
                  <a:moveTo>
                    <a:pt x="262225" y="140185"/>
                  </a:moveTo>
                  <a:cubicBezTo>
                    <a:pt x="262225" y="140094"/>
                    <a:pt x="262194" y="140033"/>
                    <a:pt x="262103" y="140003"/>
                  </a:cubicBezTo>
                  <a:cubicBezTo>
                    <a:pt x="261982" y="139972"/>
                    <a:pt x="261860" y="140063"/>
                    <a:pt x="261860" y="140185"/>
                  </a:cubicBezTo>
                  <a:lnTo>
                    <a:pt x="261860" y="140580"/>
                  </a:lnTo>
                  <a:cubicBezTo>
                    <a:pt x="261860" y="140671"/>
                    <a:pt x="261890" y="140732"/>
                    <a:pt x="261982" y="140762"/>
                  </a:cubicBezTo>
                  <a:cubicBezTo>
                    <a:pt x="262103" y="140793"/>
                    <a:pt x="262225" y="140702"/>
                    <a:pt x="262225" y="140580"/>
                  </a:cubicBezTo>
                  <a:close/>
                  <a:moveTo>
                    <a:pt x="262225" y="141766"/>
                  </a:moveTo>
                  <a:cubicBezTo>
                    <a:pt x="262225" y="141674"/>
                    <a:pt x="262194" y="141583"/>
                    <a:pt x="262103" y="141583"/>
                  </a:cubicBezTo>
                  <a:cubicBezTo>
                    <a:pt x="261982" y="141522"/>
                    <a:pt x="261860" y="141614"/>
                    <a:pt x="261860" y="141766"/>
                  </a:cubicBezTo>
                  <a:lnTo>
                    <a:pt x="261860" y="142161"/>
                  </a:lnTo>
                  <a:cubicBezTo>
                    <a:pt x="261860" y="142252"/>
                    <a:pt x="261890" y="142313"/>
                    <a:pt x="261982" y="142343"/>
                  </a:cubicBezTo>
                  <a:cubicBezTo>
                    <a:pt x="262103" y="142373"/>
                    <a:pt x="262225" y="142282"/>
                    <a:pt x="262225" y="142161"/>
                  </a:cubicBezTo>
                  <a:close/>
                  <a:moveTo>
                    <a:pt x="262225" y="143346"/>
                  </a:moveTo>
                  <a:cubicBezTo>
                    <a:pt x="262225" y="143255"/>
                    <a:pt x="262194" y="143164"/>
                    <a:pt x="262103" y="143133"/>
                  </a:cubicBezTo>
                  <a:cubicBezTo>
                    <a:pt x="261982" y="143103"/>
                    <a:pt x="261860" y="143194"/>
                    <a:pt x="261860" y="143346"/>
                  </a:cubicBezTo>
                  <a:lnTo>
                    <a:pt x="261860" y="143711"/>
                  </a:lnTo>
                  <a:cubicBezTo>
                    <a:pt x="261860" y="143802"/>
                    <a:pt x="261890" y="143893"/>
                    <a:pt x="261982" y="143924"/>
                  </a:cubicBezTo>
                  <a:cubicBezTo>
                    <a:pt x="262103" y="143954"/>
                    <a:pt x="262225" y="143863"/>
                    <a:pt x="262225" y="143711"/>
                  </a:cubicBezTo>
                  <a:close/>
                  <a:moveTo>
                    <a:pt x="262225" y="144896"/>
                  </a:moveTo>
                  <a:cubicBezTo>
                    <a:pt x="262225" y="144805"/>
                    <a:pt x="262194" y="144744"/>
                    <a:pt x="262103" y="144714"/>
                  </a:cubicBezTo>
                  <a:cubicBezTo>
                    <a:pt x="261982" y="144683"/>
                    <a:pt x="261860" y="144775"/>
                    <a:pt x="261860" y="144896"/>
                  </a:cubicBezTo>
                  <a:lnTo>
                    <a:pt x="261860" y="145291"/>
                  </a:lnTo>
                  <a:cubicBezTo>
                    <a:pt x="261860" y="145383"/>
                    <a:pt x="261890" y="145474"/>
                    <a:pt x="261982" y="145474"/>
                  </a:cubicBezTo>
                  <a:cubicBezTo>
                    <a:pt x="262103" y="145535"/>
                    <a:pt x="262225" y="145443"/>
                    <a:pt x="262225" y="145291"/>
                  </a:cubicBezTo>
                  <a:close/>
                  <a:moveTo>
                    <a:pt x="262225" y="146477"/>
                  </a:moveTo>
                  <a:cubicBezTo>
                    <a:pt x="262225" y="146386"/>
                    <a:pt x="262194" y="146325"/>
                    <a:pt x="262103" y="146294"/>
                  </a:cubicBezTo>
                  <a:cubicBezTo>
                    <a:pt x="261982" y="146264"/>
                    <a:pt x="261860" y="146355"/>
                    <a:pt x="261860" y="146477"/>
                  </a:cubicBezTo>
                  <a:lnTo>
                    <a:pt x="261860" y="146872"/>
                  </a:lnTo>
                  <a:cubicBezTo>
                    <a:pt x="261860" y="146963"/>
                    <a:pt x="261890" y="147024"/>
                    <a:pt x="261982" y="147054"/>
                  </a:cubicBezTo>
                  <a:cubicBezTo>
                    <a:pt x="262103" y="147085"/>
                    <a:pt x="262225" y="146994"/>
                    <a:pt x="262225" y="146872"/>
                  </a:cubicBezTo>
                  <a:close/>
                  <a:moveTo>
                    <a:pt x="262225" y="148057"/>
                  </a:moveTo>
                  <a:cubicBezTo>
                    <a:pt x="262225" y="147966"/>
                    <a:pt x="262194" y="147875"/>
                    <a:pt x="262103" y="147875"/>
                  </a:cubicBezTo>
                  <a:cubicBezTo>
                    <a:pt x="261982" y="147814"/>
                    <a:pt x="261860" y="147905"/>
                    <a:pt x="261860" y="148057"/>
                  </a:cubicBezTo>
                  <a:lnTo>
                    <a:pt x="261860" y="148453"/>
                  </a:lnTo>
                  <a:cubicBezTo>
                    <a:pt x="261860" y="148513"/>
                    <a:pt x="261890" y="148605"/>
                    <a:pt x="261982" y="148635"/>
                  </a:cubicBezTo>
                  <a:cubicBezTo>
                    <a:pt x="262103" y="148665"/>
                    <a:pt x="262225" y="148574"/>
                    <a:pt x="262225" y="148453"/>
                  </a:cubicBezTo>
                  <a:close/>
                  <a:moveTo>
                    <a:pt x="262225" y="149608"/>
                  </a:moveTo>
                  <a:cubicBezTo>
                    <a:pt x="262225" y="149547"/>
                    <a:pt x="262194" y="149456"/>
                    <a:pt x="262103" y="149425"/>
                  </a:cubicBezTo>
                  <a:cubicBezTo>
                    <a:pt x="261982" y="149395"/>
                    <a:pt x="261860" y="149486"/>
                    <a:pt x="261860" y="149608"/>
                  </a:cubicBezTo>
                  <a:lnTo>
                    <a:pt x="261860" y="150003"/>
                  </a:lnTo>
                  <a:cubicBezTo>
                    <a:pt x="261860" y="150094"/>
                    <a:pt x="261890" y="150185"/>
                    <a:pt x="261982" y="150215"/>
                  </a:cubicBezTo>
                  <a:cubicBezTo>
                    <a:pt x="262103" y="150246"/>
                    <a:pt x="262225" y="150155"/>
                    <a:pt x="262225" y="150003"/>
                  </a:cubicBezTo>
                  <a:close/>
                  <a:moveTo>
                    <a:pt x="262225" y="151188"/>
                  </a:moveTo>
                  <a:cubicBezTo>
                    <a:pt x="262225" y="151097"/>
                    <a:pt x="262194" y="151036"/>
                    <a:pt x="262103" y="151006"/>
                  </a:cubicBezTo>
                  <a:cubicBezTo>
                    <a:pt x="261982" y="150975"/>
                    <a:pt x="261860" y="151067"/>
                    <a:pt x="261860" y="151188"/>
                  </a:cubicBezTo>
                  <a:lnTo>
                    <a:pt x="261860" y="151583"/>
                  </a:lnTo>
                  <a:cubicBezTo>
                    <a:pt x="261860" y="151674"/>
                    <a:pt x="261890" y="151735"/>
                    <a:pt x="261982" y="151766"/>
                  </a:cubicBezTo>
                  <a:cubicBezTo>
                    <a:pt x="262103" y="151826"/>
                    <a:pt x="262225" y="151705"/>
                    <a:pt x="262225" y="151583"/>
                  </a:cubicBezTo>
                  <a:close/>
                  <a:moveTo>
                    <a:pt x="262225" y="152769"/>
                  </a:moveTo>
                  <a:cubicBezTo>
                    <a:pt x="262225" y="152678"/>
                    <a:pt x="262194" y="152617"/>
                    <a:pt x="262103" y="152586"/>
                  </a:cubicBezTo>
                  <a:cubicBezTo>
                    <a:pt x="261982" y="152526"/>
                    <a:pt x="261860" y="152647"/>
                    <a:pt x="261860" y="152769"/>
                  </a:cubicBezTo>
                  <a:lnTo>
                    <a:pt x="261860" y="153164"/>
                  </a:lnTo>
                  <a:cubicBezTo>
                    <a:pt x="261860" y="153255"/>
                    <a:pt x="261890" y="153316"/>
                    <a:pt x="261982" y="153346"/>
                  </a:cubicBezTo>
                  <a:cubicBezTo>
                    <a:pt x="262103" y="153377"/>
                    <a:pt x="262225" y="153285"/>
                    <a:pt x="262225" y="153164"/>
                  </a:cubicBezTo>
                  <a:close/>
                  <a:moveTo>
                    <a:pt x="1" y="154744"/>
                  </a:moveTo>
                  <a:cubicBezTo>
                    <a:pt x="1" y="154805"/>
                    <a:pt x="31" y="154896"/>
                    <a:pt x="123" y="154927"/>
                  </a:cubicBezTo>
                  <a:cubicBezTo>
                    <a:pt x="244" y="154957"/>
                    <a:pt x="366" y="154866"/>
                    <a:pt x="366" y="154744"/>
                  </a:cubicBezTo>
                  <a:lnTo>
                    <a:pt x="366" y="154349"/>
                  </a:lnTo>
                  <a:cubicBezTo>
                    <a:pt x="366" y="154258"/>
                    <a:pt x="335" y="154167"/>
                    <a:pt x="244" y="154137"/>
                  </a:cubicBezTo>
                  <a:cubicBezTo>
                    <a:pt x="123" y="154106"/>
                    <a:pt x="1" y="154197"/>
                    <a:pt x="1" y="154349"/>
                  </a:cubicBezTo>
                  <a:close/>
                  <a:moveTo>
                    <a:pt x="12737" y="166903"/>
                  </a:moveTo>
                  <a:cubicBezTo>
                    <a:pt x="12646" y="166903"/>
                    <a:pt x="12554" y="166963"/>
                    <a:pt x="12524" y="167024"/>
                  </a:cubicBezTo>
                  <a:cubicBezTo>
                    <a:pt x="12494" y="167146"/>
                    <a:pt x="12585" y="167298"/>
                    <a:pt x="12737" y="167298"/>
                  </a:cubicBezTo>
                  <a:lnTo>
                    <a:pt x="13102" y="167298"/>
                  </a:lnTo>
                  <a:cubicBezTo>
                    <a:pt x="13193" y="167298"/>
                    <a:pt x="13284" y="167237"/>
                    <a:pt x="13314" y="167146"/>
                  </a:cubicBezTo>
                  <a:cubicBezTo>
                    <a:pt x="13345" y="167024"/>
                    <a:pt x="13254" y="166903"/>
                    <a:pt x="13102" y="166903"/>
                  </a:cubicBezTo>
                  <a:close/>
                  <a:moveTo>
                    <a:pt x="14287" y="166903"/>
                  </a:moveTo>
                  <a:cubicBezTo>
                    <a:pt x="14196" y="166903"/>
                    <a:pt x="14135" y="166963"/>
                    <a:pt x="14105" y="167024"/>
                  </a:cubicBezTo>
                  <a:cubicBezTo>
                    <a:pt x="14074" y="167146"/>
                    <a:pt x="14165" y="167298"/>
                    <a:pt x="14287" y="167298"/>
                  </a:cubicBezTo>
                  <a:lnTo>
                    <a:pt x="14682" y="167298"/>
                  </a:lnTo>
                  <a:cubicBezTo>
                    <a:pt x="14773" y="167298"/>
                    <a:pt x="14864" y="167237"/>
                    <a:pt x="14864" y="167146"/>
                  </a:cubicBezTo>
                  <a:cubicBezTo>
                    <a:pt x="14925" y="167024"/>
                    <a:pt x="14834" y="166903"/>
                    <a:pt x="14682" y="166903"/>
                  </a:cubicBezTo>
                  <a:close/>
                  <a:moveTo>
                    <a:pt x="15868" y="166903"/>
                  </a:moveTo>
                  <a:cubicBezTo>
                    <a:pt x="15776" y="166903"/>
                    <a:pt x="15716" y="166963"/>
                    <a:pt x="15685" y="167024"/>
                  </a:cubicBezTo>
                  <a:cubicBezTo>
                    <a:pt x="15655" y="167146"/>
                    <a:pt x="15746" y="167298"/>
                    <a:pt x="15868" y="167298"/>
                  </a:cubicBezTo>
                  <a:lnTo>
                    <a:pt x="16263" y="167298"/>
                  </a:lnTo>
                  <a:cubicBezTo>
                    <a:pt x="16354" y="167298"/>
                    <a:pt x="16415" y="167237"/>
                    <a:pt x="16445" y="167146"/>
                  </a:cubicBezTo>
                  <a:cubicBezTo>
                    <a:pt x="16475" y="167024"/>
                    <a:pt x="16384" y="166903"/>
                    <a:pt x="16263" y="166903"/>
                  </a:cubicBezTo>
                  <a:close/>
                  <a:moveTo>
                    <a:pt x="17448" y="166903"/>
                  </a:moveTo>
                  <a:cubicBezTo>
                    <a:pt x="17357" y="166903"/>
                    <a:pt x="17296" y="166963"/>
                    <a:pt x="17266" y="167024"/>
                  </a:cubicBezTo>
                  <a:cubicBezTo>
                    <a:pt x="17205" y="167146"/>
                    <a:pt x="17296" y="167298"/>
                    <a:pt x="17448" y="167298"/>
                  </a:cubicBezTo>
                  <a:lnTo>
                    <a:pt x="17843" y="167298"/>
                  </a:lnTo>
                  <a:cubicBezTo>
                    <a:pt x="17934" y="167298"/>
                    <a:pt x="17995" y="167237"/>
                    <a:pt x="18026" y="167146"/>
                  </a:cubicBezTo>
                  <a:cubicBezTo>
                    <a:pt x="18056" y="167024"/>
                    <a:pt x="17965" y="166903"/>
                    <a:pt x="17843" y="166903"/>
                  </a:cubicBezTo>
                  <a:close/>
                  <a:moveTo>
                    <a:pt x="19029" y="166903"/>
                  </a:moveTo>
                  <a:cubicBezTo>
                    <a:pt x="18938" y="166903"/>
                    <a:pt x="18846" y="166963"/>
                    <a:pt x="18816" y="167024"/>
                  </a:cubicBezTo>
                  <a:cubicBezTo>
                    <a:pt x="18786" y="167146"/>
                    <a:pt x="18877" y="167298"/>
                    <a:pt x="19029" y="167298"/>
                  </a:cubicBezTo>
                  <a:lnTo>
                    <a:pt x="19424" y="167298"/>
                  </a:lnTo>
                  <a:cubicBezTo>
                    <a:pt x="19485" y="167298"/>
                    <a:pt x="19576" y="167237"/>
                    <a:pt x="19606" y="167146"/>
                  </a:cubicBezTo>
                  <a:cubicBezTo>
                    <a:pt x="19637" y="167024"/>
                    <a:pt x="19545" y="166903"/>
                    <a:pt x="19424" y="166903"/>
                  </a:cubicBezTo>
                  <a:close/>
                  <a:moveTo>
                    <a:pt x="20579" y="166903"/>
                  </a:moveTo>
                  <a:cubicBezTo>
                    <a:pt x="20518" y="166903"/>
                    <a:pt x="20427" y="166963"/>
                    <a:pt x="20397" y="167024"/>
                  </a:cubicBezTo>
                  <a:cubicBezTo>
                    <a:pt x="20366" y="167146"/>
                    <a:pt x="20457" y="167298"/>
                    <a:pt x="20579" y="167298"/>
                  </a:cubicBezTo>
                  <a:lnTo>
                    <a:pt x="20974" y="167298"/>
                  </a:lnTo>
                  <a:cubicBezTo>
                    <a:pt x="21065" y="167298"/>
                    <a:pt x="21156" y="167237"/>
                    <a:pt x="21156" y="167146"/>
                  </a:cubicBezTo>
                  <a:cubicBezTo>
                    <a:pt x="21217" y="167024"/>
                    <a:pt x="21126" y="166903"/>
                    <a:pt x="20974" y="166903"/>
                  </a:cubicBezTo>
                  <a:close/>
                  <a:moveTo>
                    <a:pt x="22159" y="166903"/>
                  </a:moveTo>
                  <a:cubicBezTo>
                    <a:pt x="22068" y="166903"/>
                    <a:pt x="22007" y="166963"/>
                    <a:pt x="21977" y="167024"/>
                  </a:cubicBezTo>
                  <a:cubicBezTo>
                    <a:pt x="21947" y="167146"/>
                    <a:pt x="22038" y="167298"/>
                    <a:pt x="22159" y="167298"/>
                  </a:cubicBezTo>
                  <a:lnTo>
                    <a:pt x="22555" y="167298"/>
                  </a:lnTo>
                  <a:cubicBezTo>
                    <a:pt x="22646" y="167298"/>
                    <a:pt x="22707" y="167237"/>
                    <a:pt x="22737" y="167146"/>
                  </a:cubicBezTo>
                  <a:cubicBezTo>
                    <a:pt x="22798" y="167024"/>
                    <a:pt x="22676" y="166903"/>
                    <a:pt x="22555" y="166903"/>
                  </a:cubicBezTo>
                  <a:close/>
                  <a:moveTo>
                    <a:pt x="23740" y="166903"/>
                  </a:moveTo>
                  <a:cubicBezTo>
                    <a:pt x="23649" y="166903"/>
                    <a:pt x="23588" y="166963"/>
                    <a:pt x="23558" y="167024"/>
                  </a:cubicBezTo>
                  <a:cubicBezTo>
                    <a:pt x="23497" y="167146"/>
                    <a:pt x="23618" y="167298"/>
                    <a:pt x="23740" y="167298"/>
                  </a:cubicBezTo>
                  <a:lnTo>
                    <a:pt x="24135" y="167298"/>
                  </a:lnTo>
                  <a:cubicBezTo>
                    <a:pt x="24226" y="167298"/>
                    <a:pt x="24287" y="167237"/>
                    <a:pt x="24318" y="167146"/>
                  </a:cubicBezTo>
                  <a:cubicBezTo>
                    <a:pt x="24348" y="167024"/>
                    <a:pt x="24257" y="166903"/>
                    <a:pt x="24135" y="166903"/>
                  </a:cubicBezTo>
                  <a:close/>
                  <a:moveTo>
                    <a:pt x="25321" y="166903"/>
                  </a:moveTo>
                  <a:cubicBezTo>
                    <a:pt x="25229" y="166903"/>
                    <a:pt x="25138" y="166963"/>
                    <a:pt x="25108" y="167024"/>
                  </a:cubicBezTo>
                  <a:cubicBezTo>
                    <a:pt x="25077" y="167146"/>
                    <a:pt x="25169" y="167298"/>
                    <a:pt x="25321" y="167298"/>
                  </a:cubicBezTo>
                  <a:lnTo>
                    <a:pt x="25716" y="167298"/>
                  </a:lnTo>
                  <a:cubicBezTo>
                    <a:pt x="25777" y="167298"/>
                    <a:pt x="25868" y="167237"/>
                    <a:pt x="25898" y="167146"/>
                  </a:cubicBezTo>
                  <a:cubicBezTo>
                    <a:pt x="25929" y="167024"/>
                    <a:pt x="25837" y="166903"/>
                    <a:pt x="25716" y="166903"/>
                  </a:cubicBezTo>
                  <a:close/>
                  <a:moveTo>
                    <a:pt x="26871" y="166903"/>
                  </a:moveTo>
                  <a:cubicBezTo>
                    <a:pt x="26810" y="166903"/>
                    <a:pt x="26719" y="166963"/>
                    <a:pt x="26688" y="167024"/>
                  </a:cubicBezTo>
                  <a:cubicBezTo>
                    <a:pt x="26658" y="167146"/>
                    <a:pt x="26749" y="167298"/>
                    <a:pt x="26871" y="167298"/>
                  </a:cubicBezTo>
                  <a:lnTo>
                    <a:pt x="27266" y="167298"/>
                  </a:lnTo>
                  <a:cubicBezTo>
                    <a:pt x="27357" y="167298"/>
                    <a:pt x="27448" y="167237"/>
                    <a:pt x="27448" y="167146"/>
                  </a:cubicBezTo>
                  <a:cubicBezTo>
                    <a:pt x="27509" y="167024"/>
                    <a:pt x="27418" y="166903"/>
                    <a:pt x="27266" y="166903"/>
                  </a:cubicBezTo>
                  <a:close/>
                  <a:moveTo>
                    <a:pt x="28451" y="166903"/>
                  </a:moveTo>
                  <a:cubicBezTo>
                    <a:pt x="28360" y="166903"/>
                    <a:pt x="28299" y="166963"/>
                    <a:pt x="28269" y="167024"/>
                  </a:cubicBezTo>
                  <a:cubicBezTo>
                    <a:pt x="28239" y="167146"/>
                    <a:pt x="28330" y="167298"/>
                    <a:pt x="28451" y="167298"/>
                  </a:cubicBezTo>
                  <a:lnTo>
                    <a:pt x="28847" y="167298"/>
                  </a:lnTo>
                  <a:cubicBezTo>
                    <a:pt x="28938" y="167298"/>
                    <a:pt x="28998" y="167237"/>
                    <a:pt x="29029" y="167146"/>
                  </a:cubicBezTo>
                  <a:cubicBezTo>
                    <a:pt x="29090" y="167024"/>
                    <a:pt x="28968" y="166903"/>
                    <a:pt x="28847" y="166903"/>
                  </a:cubicBezTo>
                  <a:close/>
                  <a:moveTo>
                    <a:pt x="30032" y="166903"/>
                  </a:moveTo>
                  <a:cubicBezTo>
                    <a:pt x="29941" y="166903"/>
                    <a:pt x="29880" y="166963"/>
                    <a:pt x="29850" y="167024"/>
                  </a:cubicBezTo>
                  <a:cubicBezTo>
                    <a:pt x="29789" y="167146"/>
                    <a:pt x="29910" y="167298"/>
                    <a:pt x="30032" y="167298"/>
                  </a:cubicBezTo>
                  <a:lnTo>
                    <a:pt x="30427" y="167298"/>
                  </a:lnTo>
                  <a:cubicBezTo>
                    <a:pt x="30518" y="167298"/>
                    <a:pt x="30579" y="167237"/>
                    <a:pt x="30609" y="167146"/>
                  </a:cubicBezTo>
                  <a:cubicBezTo>
                    <a:pt x="30640" y="167024"/>
                    <a:pt x="30549" y="166903"/>
                    <a:pt x="30427" y="166903"/>
                  </a:cubicBezTo>
                  <a:close/>
                  <a:moveTo>
                    <a:pt x="31613" y="166903"/>
                  </a:moveTo>
                  <a:cubicBezTo>
                    <a:pt x="31521" y="166903"/>
                    <a:pt x="31430" y="166963"/>
                    <a:pt x="31430" y="167024"/>
                  </a:cubicBezTo>
                  <a:cubicBezTo>
                    <a:pt x="31369" y="167146"/>
                    <a:pt x="31461" y="167298"/>
                    <a:pt x="31613" y="167298"/>
                  </a:cubicBezTo>
                  <a:lnTo>
                    <a:pt x="32008" y="167298"/>
                  </a:lnTo>
                  <a:cubicBezTo>
                    <a:pt x="32068" y="167298"/>
                    <a:pt x="32160" y="167237"/>
                    <a:pt x="32190" y="167146"/>
                  </a:cubicBezTo>
                  <a:cubicBezTo>
                    <a:pt x="32220" y="167024"/>
                    <a:pt x="32129" y="166903"/>
                    <a:pt x="32008" y="166903"/>
                  </a:cubicBezTo>
                  <a:close/>
                  <a:moveTo>
                    <a:pt x="33163" y="166903"/>
                  </a:moveTo>
                  <a:cubicBezTo>
                    <a:pt x="33102" y="166903"/>
                    <a:pt x="33011" y="166963"/>
                    <a:pt x="32980" y="167024"/>
                  </a:cubicBezTo>
                  <a:cubicBezTo>
                    <a:pt x="32950" y="167146"/>
                    <a:pt x="33041" y="167298"/>
                    <a:pt x="33163" y="167298"/>
                  </a:cubicBezTo>
                  <a:lnTo>
                    <a:pt x="33558" y="167298"/>
                  </a:lnTo>
                  <a:cubicBezTo>
                    <a:pt x="33649" y="167298"/>
                    <a:pt x="33740" y="167237"/>
                    <a:pt x="33771" y="167146"/>
                  </a:cubicBezTo>
                  <a:cubicBezTo>
                    <a:pt x="33801" y="167024"/>
                    <a:pt x="33710" y="166903"/>
                    <a:pt x="33558" y="166903"/>
                  </a:cubicBezTo>
                  <a:close/>
                  <a:moveTo>
                    <a:pt x="34743" y="166903"/>
                  </a:moveTo>
                  <a:cubicBezTo>
                    <a:pt x="34652" y="166903"/>
                    <a:pt x="34591" y="166963"/>
                    <a:pt x="34561" y="167024"/>
                  </a:cubicBezTo>
                  <a:cubicBezTo>
                    <a:pt x="34531" y="167146"/>
                    <a:pt x="34622" y="167298"/>
                    <a:pt x="34743" y="167298"/>
                  </a:cubicBezTo>
                  <a:lnTo>
                    <a:pt x="35138" y="167298"/>
                  </a:lnTo>
                  <a:cubicBezTo>
                    <a:pt x="35230" y="167298"/>
                    <a:pt x="35290" y="167237"/>
                    <a:pt x="35321" y="167146"/>
                  </a:cubicBezTo>
                  <a:cubicBezTo>
                    <a:pt x="35382" y="167024"/>
                    <a:pt x="35260" y="166903"/>
                    <a:pt x="35138" y="166903"/>
                  </a:cubicBezTo>
                  <a:close/>
                  <a:moveTo>
                    <a:pt x="36324" y="166903"/>
                  </a:moveTo>
                  <a:cubicBezTo>
                    <a:pt x="36233" y="166903"/>
                    <a:pt x="36172" y="166963"/>
                    <a:pt x="36141" y="167024"/>
                  </a:cubicBezTo>
                  <a:cubicBezTo>
                    <a:pt x="36081" y="167146"/>
                    <a:pt x="36202" y="167298"/>
                    <a:pt x="36324" y="167298"/>
                  </a:cubicBezTo>
                  <a:lnTo>
                    <a:pt x="36719" y="167298"/>
                  </a:lnTo>
                  <a:cubicBezTo>
                    <a:pt x="36810" y="167298"/>
                    <a:pt x="36871" y="167237"/>
                    <a:pt x="36901" y="167146"/>
                  </a:cubicBezTo>
                  <a:cubicBezTo>
                    <a:pt x="36932" y="167024"/>
                    <a:pt x="36841" y="166903"/>
                    <a:pt x="36719" y="166903"/>
                  </a:cubicBezTo>
                  <a:close/>
                  <a:moveTo>
                    <a:pt x="37904" y="166903"/>
                  </a:moveTo>
                  <a:cubicBezTo>
                    <a:pt x="37813" y="166903"/>
                    <a:pt x="37722" y="166963"/>
                    <a:pt x="37722" y="167024"/>
                  </a:cubicBezTo>
                  <a:cubicBezTo>
                    <a:pt x="37661" y="167146"/>
                    <a:pt x="37752" y="167298"/>
                    <a:pt x="37904" y="167298"/>
                  </a:cubicBezTo>
                  <a:lnTo>
                    <a:pt x="38300" y="167298"/>
                  </a:lnTo>
                  <a:cubicBezTo>
                    <a:pt x="38360" y="167298"/>
                    <a:pt x="38452" y="167237"/>
                    <a:pt x="38482" y="167146"/>
                  </a:cubicBezTo>
                  <a:cubicBezTo>
                    <a:pt x="38512" y="167024"/>
                    <a:pt x="38421" y="166903"/>
                    <a:pt x="38300" y="166903"/>
                  </a:cubicBezTo>
                  <a:close/>
                  <a:moveTo>
                    <a:pt x="39455" y="166903"/>
                  </a:moveTo>
                  <a:cubicBezTo>
                    <a:pt x="39394" y="166903"/>
                    <a:pt x="39303" y="166963"/>
                    <a:pt x="39272" y="167024"/>
                  </a:cubicBezTo>
                  <a:cubicBezTo>
                    <a:pt x="39242" y="167146"/>
                    <a:pt x="39333" y="167298"/>
                    <a:pt x="39455" y="167298"/>
                  </a:cubicBezTo>
                  <a:lnTo>
                    <a:pt x="39850" y="167298"/>
                  </a:lnTo>
                  <a:cubicBezTo>
                    <a:pt x="39941" y="167298"/>
                    <a:pt x="40032" y="167237"/>
                    <a:pt x="40063" y="167146"/>
                  </a:cubicBezTo>
                  <a:cubicBezTo>
                    <a:pt x="40093" y="167024"/>
                    <a:pt x="40002" y="166903"/>
                    <a:pt x="39850" y="166903"/>
                  </a:cubicBezTo>
                  <a:close/>
                  <a:moveTo>
                    <a:pt x="41035" y="166903"/>
                  </a:moveTo>
                  <a:cubicBezTo>
                    <a:pt x="40944" y="166903"/>
                    <a:pt x="40883" y="166963"/>
                    <a:pt x="40853" y="167024"/>
                  </a:cubicBezTo>
                  <a:cubicBezTo>
                    <a:pt x="40822" y="167146"/>
                    <a:pt x="40914" y="167298"/>
                    <a:pt x="41035" y="167298"/>
                  </a:cubicBezTo>
                  <a:lnTo>
                    <a:pt x="41430" y="167298"/>
                  </a:lnTo>
                  <a:cubicBezTo>
                    <a:pt x="41522" y="167298"/>
                    <a:pt x="41582" y="167237"/>
                    <a:pt x="41613" y="167146"/>
                  </a:cubicBezTo>
                  <a:cubicBezTo>
                    <a:pt x="41674" y="167024"/>
                    <a:pt x="41582" y="166903"/>
                    <a:pt x="41430" y="166903"/>
                  </a:cubicBezTo>
                  <a:close/>
                  <a:moveTo>
                    <a:pt x="42616" y="166903"/>
                  </a:moveTo>
                  <a:cubicBezTo>
                    <a:pt x="42525" y="166903"/>
                    <a:pt x="42464" y="166963"/>
                    <a:pt x="42433" y="167024"/>
                  </a:cubicBezTo>
                  <a:cubicBezTo>
                    <a:pt x="42403" y="167146"/>
                    <a:pt x="42494" y="167298"/>
                    <a:pt x="42616" y="167298"/>
                  </a:cubicBezTo>
                  <a:lnTo>
                    <a:pt x="43011" y="167298"/>
                  </a:lnTo>
                  <a:cubicBezTo>
                    <a:pt x="43102" y="167298"/>
                    <a:pt x="43163" y="167237"/>
                    <a:pt x="43193" y="167146"/>
                  </a:cubicBezTo>
                  <a:cubicBezTo>
                    <a:pt x="43224" y="167024"/>
                    <a:pt x="43132" y="166903"/>
                    <a:pt x="43011" y="166903"/>
                  </a:cubicBezTo>
                  <a:close/>
                  <a:moveTo>
                    <a:pt x="44196" y="166903"/>
                  </a:moveTo>
                  <a:cubicBezTo>
                    <a:pt x="44105" y="166903"/>
                    <a:pt x="44014" y="166963"/>
                    <a:pt x="44014" y="167024"/>
                  </a:cubicBezTo>
                  <a:cubicBezTo>
                    <a:pt x="43953" y="167146"/>
                    <a:pt x="44044" y="167298"/>
                    <a:pt x="44196" y="167298"/>
                  </a:cubicBezTo>
                  <a:lnTo>
                    <a:pt x="44591" y="167298"/>
                  </a:lnTo>
                  <a:cubicBezTo>
                    <a:pt x="44683" y="167298"/>
                    <a:pt x="44743" y="167237"/>
                    <a:pt x="44774" y="167146"/>
                  </a:cubicBezTo>
                  <a:cubicBezTo>
                    <a:pt x="44804" y="167024"/>
                    <a:pt x="44713" y="166903"/>
                    <a:pt x="44591" y="166903"/>
                  </a:cubicBezTo>
                  <a:close/>
                  <a:moveTo>
                    <a:pt x="45777" y="166903"/>
                  </a:moveTo>
                  <a:cubicBezTo>
                    <a:pt x="45686" y="166903"/>
                    <a:pt x="45595" y="166963"/>
                    <a:pt x="45564" y="167024"/>
                  </a:cubicBezTo>
                  <a:cubicBezTo>
                    <a:pt x="45534" y="167146"/>
                    <a:pt x="45625" y="167298"/>
                    <a:pt x="45777" y="167298"/>
                  </a:cubicBezTo>
                  <a:lnTo>
                    <a:pt x="46142" y="167298"/>
                  </a:lnTo>
                  <a:cubicBezTo>
                    <a:pt x="46233" y="167298"/>
                    <a:pt x="46324" y="167237"/>
                    <a:pt x="46354" y="167146"/>
                  </a:cubicBezTo>
                  <a:cubicBezTo>
                    <a:pt x="46385" y="167024"/>
                    <a:pt x="46294" y="166903"/>
                    <a:pt x="46142" y="166903"/>
                  </a:cubicBezTo>
                  <a:close/>
                  <a:moveTo>
                    <a:pt x="47327" y="166903"/>
                  </a:moveTo>
                  <a:cubicBezTo>
                    <a:pt x="47236" y="166903"/>
                    <a:pt x="47175" y="166963"/>
                    <a:pt x="47145" y="167024"/>
                  </a:cubicBezTo>
                  <a:cubicBezTo>
                    <a:pt x="47114" y="167146"/>
                    <a:pt x="47206" y="167298"/>
                    <a:pt x="47327" y="167298"/>
                  </a:cubicBezTo>
                  <a:lnTo>
                    <a:pt x="47722" y="167298"/>
                  </a:lnTo>
                  <a:cubicBezTo>
                    <a:pt x="47813" y="167298"/>
                    <a:pt x="47905" y="167237"/>
                    <a:pt x="47905" y="167146"/>
                  </a:cubicBezTo>
                  <a:cubicBezTo>
                    <a:pt x="47965" y="167024"/>
                    <a:pt x="47874" y="166903"/>
                    <a:pt x="47722" y="166903"/>
                  </a:cubicBezTo>
                  <a:close/>
                  <a:moveTo>
                    <a:pt x="48908" y="166903"/>
                  </a:moveTo>
                  <a:cubicBezTo>
                    <a:pt x="48816" y="166903"/>
                    <a:pt x="48756" y="166963"/>
                    <a:pt x="48725" y="167024"/>
                  </a:cubicBezTo>
                  <a:cubicBezTo>
                    <a:pt x="48695" y="167146"/>
                    <a:pt x="48786" y="167298"/>
                    <a:pt x="48908" y="167298"/>
                  </a:cubicBezTo>
                  <a:lnTo>
                    <a:pt x="49303" y="167298"/>
                  </a:lnTo>
                  <a:cubicBezTo>
                    <a:pt x="49394" y="167298"/>
                    <a:pt x="49455" y="167237"/>
                    <a:pt x="49485" y="167146"/>
                  </a:cubicBezTo>
                  <a:cubicBezTo>
                    <a:pt x="49516" y="167024"/>
                    <a:pt x="49424" y="166903"/>
                    <a:pt x="49303" y="166903"/>
                  </a:cubicBezTo>
                  <a:close/>
                  <a:moveTo>
                    <a:pt x="50488" y="166903"/>
                  </a:moveTo>
                  <a:cubicBezTo>
                    <a:pt x="50397" y="166903"/>
                    <a:pt x="50306" y="166963"/>
                    <a:pt x="50306" y="167024"/>
                  </a:cubicBezTo>
                  <a:cubicBezTo>
                    <a:pt x="50245" y="167146"/>
                    <a:pt x="50336" y="167298"/>
                    <a:pt x="50488" y="167298"/>
                  </a:cubicBezTo>
                  <a:lnTo>
                    <a:pt x="50883" y="167298"/>
                  </a:lnTo>
                  <a:cubicBezTo>
                    <a:pt x="50975" y="167298"/>
                    <a:pt x="51035" y="167237"/>
                    <a:pt x="51066" y="167146"/>
                  </a:cubicBezTo>
                  <a:cubicBezTo>
                    <a:pt x="51096" y="167024"/>
                    <a:pt x="51005" y="166903"/>
                    <a:pt x="50883" y="166903"/>
                  </a:cubicBezTo>
                  <a:close/>
                  <a:moveTo>
                    <a:pt x="52069" y="166903"/>
                  </a:moveTo>
                  <a:cubicBezTo>
                    <a:pt x="51978" y="166903"/>
                    <a:pt x="51886" y="166963"/>
                    <a:pt x="51856" y="167024"/>
                  </a:cubicBezTo>
                  <a:cubicBezTo>
                    <a:pt x="51826" y="167146"/>
                    <a:pt x="51917" y="167298"/>
                    <a:pt x="52069" y="167298"/>
                  </a:cubicBezTo>
                  <a:lnTo>
                    <a:pt x="52434" y="167298"/>
                  </a:lnTo>
                  <a:cubicBezTo>
                    <a:pt x="52525" y="167298"/>
                    <a:pt x="52616" y="167237"/>
                    <a:pt x="52646" y="167146"/>
                  </a:cubicBezTo>
                  <a:cubicBezTo>
                    <a:pt x="52677" y="167024"/>
                    <a:pt x="52586" y="166903"/>
                    <a:pt x="52434" y="166903"/>
                  </a:cubicBezTo>
                  <a:close/>
                  <a:moveTo>
                    <a:pt x="53619" y="166903"/>
                  </a:moveTo>
                  <a:cubicBezTo>
                    <a:pt x="53528" y="166903"/>
                    <a:pt x="53467" y="166963"/>
                    <a:pt x="53437" y="167024"/>
                  </a:cubicBezTo>
                  <a:cubicBezTo>
                    <a:pt x="53406" y="167146"/>
                    <a:pt x="53497" y="167298"/>
                    <a:pt x="53619" y="167298"/>
                  </a:cubicBezTo>
                  <a:lnTo>
                    <a:pt x="54014" y="167298"/>
                  </a:lnTo>
                  <a:cubicBezTo>
                    <a:pt x="54105" y="167298"/>
                    <a:pt x="54197" y="167237"/>
                    <a:pt x="54197" y="167146"/>
                  </a:cubicBezTo>
                  <a:cubicBezTo>
                    <a:pt x="54257" y="167024"/>
                    <a:pt x="54166" y="166903"/>
                    <a:pt x="54014" y="166903"/>
                  </a:cubicBezTo>
                  <a:close/>
                  <a:moveTo>
                    <a:pt x="55200" y="166903"/>
                  </a:moveTo>
                  <a:cubicBezTo>
                    <a:pt x="55108" y="166903"/>
                    <a:pt x="55048" y="166963"/>
                    <a:pt x="55017" y="167024"/>
                  </a:cubicBezTo>
                  <a:cubicBezTo>
                    <a:pt x="54987" y="167146"/>
                    <a:pt x="55078" y="167298"/>
                    <a:pt x="55200" y="167298"/>
                  </a:cubicBezTo>
                  <a:lnTo>
                    <a:pt x="55595" y="167298"/>
                  </a:lnTo>
                  <a:cubicBezTo>
                    <a:pt x="55686" y="167298"/>
                    <a:pt x="55747" y="167237"/>
                    <a:pt x="55777" y="167146"/>
                  </a:cubicBezTo>
                  <a:cubicBezTo>
                    <a:pt x="55808" y="167024"/>
                    <a:pt x="55716" y="166903"/>
                    <a:pt x="55595" y="166903"/>
                  </a:cubicBezTo>
                  <a:close/>
                  <a:moveTo>
                    <a:pt x="56780" y="166903"/>
                  </a:moveTo>
                  <a:cubicBezTo>
                    <a:pt x="56689" y="166903"/>
                    <a:pt x="56628" y="166963"/>
                    <a:pt x="56598" y="167024"/>
                  </a:cubicBezTo>
                  <a:cubicBezTo>
                    <a:pt x="56537" y="167146"/>
                    <a:pt x="56628" y="167298"/>
                    <a:pt x="56780" y="167298"/>
                  </a:cubicBezTo>
                  <a:lnTo>
                    <a:pt x="57175" y="167298"/>
                  </a:lnTo>
                  <a:cubicBezTo>
                    <a:pt x="57267" y="167298"/>
                    <a:pt x="57327" y="167237"/>
                    <a:pt x="57358" y="167146"/>
                  </a:cubicBezTo>
                  <a:cubicBezTo>
                    <a:pt x="57388" y="167024"/>
                    <a:pt x="57297" y="166903"/>
                    <a:pt x="57175" y="166903"/>
                  </a:cubicBezTo>
                  <a:close/>
                  <a:moveTo>
                    <a:pt x="58361" y="166903"/>
                  </a:moveTo>
                  <a:cubicBezTo>
                    <a:pt x="58270" y="166903"/>
                    <a:pt x="58178" y="166963"/>
                    <a:pt x="58148" y="167024"/>
                  </a:cubicBezTo>
                  <a:cubicBezTo>
                    <a:pt x="58118" y="167146"/>
                    <a:pt x="58209" y="167298"/>
                    <a:pt x="58361" y="167298"/>
                  </a:cubicBezTo>
                  <a:lnTo>
                    <a:pt x="58756" y="167298"/>
                  </a:lnTo>
                  <a:cubicBezTo>
                    <a:pt x="58817" y="167298"/>
                    <a:pt x="58908" y="167237"/>
                    <a:pt x="58938" y="167146"/>
                  </a:cubicBezTo>
                  <a:cubicBezTo>
                    <a:pt x="58969" y="167024"/>
                    <a:pt x="58877" y="166903"/>
                    <a:pt x="58756" y="166903"/>
                  </a:cubicBezTo>
                  <a:close/>
                  <a:moveTo>
                    <a:pt x="59911" y="166903"/>
                  </a:moveTo>
                  <a:cubicBezTo>
                    <a:pt x="59850" y="166903"/>
                    <a:pt x="59759" y="166963"/>
                    <a:pt x="59729" y="167024"/>
                  </a:cubicBezTo>
                  <a:cubicBezTo>
                    <a:pt x="59698" y="167146"/>
                    <a:pt x="59789" y="167298"/>
                    <a:pt x="59911" y="167298"/>
                  </a:cubicBezTo>
                  <a:lnTo>
                    <a:pt x="60306" y="167298"/>
                  </a:lnTo>
                  <a:cubicBezTo>
                    <a:pt x="60397" y="167298"/>
                    <a:pt x="60488" y="167237"/>
                    <a:pt x="60488" y="167146"/>
                  </a:cubicBezTo>
                  <a:cubicBezTo>
                    <a:pt x="60549" y="167024"/>
                    <a:pt x="60458" y="166903"/>
                    <a:pt x="60306" y="166903"/>
                  </a:cubicBezTo>
                  <a:close/>
                  <a:moveTo>
                    <a:pt x="61492" y="166903"/>
                  </a:moveTo>
                  <a:cubicBezTo>
                    <a:pt x="61400" y="166903"/>
                    <a:pt x="61340" y="166963"/>
                    <a:pt x="61309" y="167024"/>
                  </a:cubicBezTo>
                  <a:cubicBezTo>
                    <a:pt x="61279" y="167146"/>
                    <a:pt x="61370" y="167298"/>
                    <a:pt x="61492" y="167298"/>
                  </a:cubicBezTo>
                  <a:lnTo>
                    <a:pt x="61887" y="167298"/>
                  </a:lnTo>
                  <a:cubicBezTo>
                    <a:pt x="61978" y="167298"/>
                    <a:pt x="62039" y="167237"/>
                    <a:pt x="62069" y="167146"/>
                  </a:cubicBezTo>
                  <a:cubicBezTo>
                    <a:pt x="62130" y="167024"/>
                    <a:pt x="62008" y="166903"/>
                    <a:pt x="61887" y="166903"/>
                  </a:cubicBezTo>
                  <a:close/>
                  <a:moveTo>
                    <a:pt x="63072" y="166903"/>
                  </a:moveTo>
                  <a:cubicBezTo>
                    <a:pt x="62981" y="166903"/>
                    <a:pt x="62920" y="166963"/>
                    <a:pt x="62890" y="167024"/>
                  </a:cubicBezTo>
                  <a:cubicBezTo>
                    <a:pt x="62829" y="167146"/>
                    <a:pt x="62950" y="167298"/>
                    <a:pt x="63072" y="167298"/>
                  </a:cubicBezTo>
                  <a:lnTo>
                    <a:pt x="63467" y="167298"/>
                  </a:lnTo>
                  <a:cubicBezTo>
                    <a:pt x="63558" y="167298"/>
                    <a:pt x="63619" y="167237"/>
                    <a:pt x="63650" y="167146"/>
                  </a:cubicBezTo>
                  <a:cubicBezTo>
                    <a:pt x="63680" y="167024"/>
                    <a:pt x="63589" y="166903"/>
                    <a:pt x="63467" y="166903"/>
                  </a:cubicBezTo>
                  <a:close/>
                  <a:moveTo>
                    <a:pt x="64653" y="166903"/>
                  </a:moveTo>
                  <a:cubicBezTo>
                    <a:pt x="64561" y="166903"/>
                    <a:pt x="64470" y="166963"/>
                    <a:pt x="64440" y="167024"/>
                  </a:cubicBezTo>
                  <a:cubicBezTo>
                    <a:pt x="64409" y="167146"/>
                    <a:pt x="64501" y="167298"/>
                    <a:pt x="64653" y="167298"/>
                  </a:cubicBezTo>
                  <a:lnTo>
                    <a:pt x="65048" y="167298"/>
                  </a:lnTo>
                  <a:cubicBezTo>
                    <a:pt x="65109" y="167298"/>
                    <a:pt x="65200" y="167237"/>
                    <a:pt x="65230" y="167146"/>
                  </a:cubicBezTo>
                  <a:cubicBezTo>
                    <a:pt x="65261" y="167024"/>
                    <a:pt x="65169" y="166903"/>
                    <a:pt x="65048" y="166903"/>
                  </a:cubicBezTo>
                  <a:close/>
                  <a:moveTo>
                    <a:pt x="66203" y="166903"/>
                  </a:moveTo>
                  <a:cubicBezTo>
                    <a:pt x="66142" y="166903"/>
                    <a:pt x="66051" y="166963"/>
                    <a:pt x="66020" y="167024"/>
                  </a:cubicBezTo>
                  <a:cubicBezTo>
                    <a:pt x="65990" y="167146"/>
                    <a:pt x="66081" y="167298"/>
                    <a:pt x="66203" y="167298"/>
                  </a:cubicBezTo>
                  <a:lnTo>
                    <a:pt x="66598" y="167298"/>
                  </a:lnTo>
                  <a:cubicBezTo>
                    <a:pt x="66689" y="167298"/>
                    <a:pt x="66780" y="167237"/>
                    <a:pt x="66780" y="167146"/>
                  </a:cubicBezTo>
                  <a:cubicBezTo>
                    <a:pt x="66841" y="167024"/>
                    <a:pt x="66750" y="166903"/>
                    <a:pt x="66598" y="166903"/>
                  </a:cubicBezTo>
                  <a:close/>
                  <a:moveTo>
                    <a:pt x="67783" y="166903"/>
                  </a:moveTo>
                  <a:cubicBezTo>
                    <a:pt x="67692" y="166903"/>
                    <a:pt x="67631" y="166963"/>
                    <a:pt x="67601" y="167024"/>
                  </a:cubicBezTo>
                  <a:cubicBezTo>
                    <a:pt x="67571" y="167146"/>
                    <a:pt x="67662" y="167298"/>
                    <a:pt x="67783" y="167298"/>
                  </a:cubicBezTo>
                  <a:lnTo>
                    <a:pt x="68179" y="167298"/>
                  </a:lnTo>
                  <a:cubicBezTo>
                    <a:pt x="68270" y="167298"/>
                    <a:pt x="68331" y="167237"/>
                    <a:pt x="68361" y="167146"/>
                  </a:cubicBezTo>
                  <a:cubicBezTo>
                    <a:pt x="68422" y="167024"/>
                    <a:pt x="68300" y="166903"/>
                    <a:pt x="68179" y="166903"/>
                  </a:cubicBezTo>
                  <a:close/>
                  <a:moveTo>
                    <a:pt x="69364" y="166903"/>
                  </a:moveTo>
                  <a:cubicBezTo>
                    <a:pt x="69273" y="166903"/>
                    <a:pt x="69212" y="166963"/>
                    <a:pt x="69182" y="167024"/>
                  </a:cubicBezTo>
                  <a:cubicBezTo>
                    <a:pt x="69121" y="167146"/>
                    <a:pt x="69242" y="167298"/>
                    <a:pt x="69364" y="167298"/>
                  </a:cubicBezTo>
                  <a:lnTo>
                    <a:pt x="69759" y="167298"/>
                  </a:lnTo>
                  <a:cubicBezTo>
                    <a:pt x="69850" y="167298"/>
                    <a:pt x="69911" y="167237"/>
                    <a:pt x="69942" y="167146"/>
                  </a:cubicBezTo>
                  <a:cubicBezTo>
                    <a:pt x="69972" y="167024"/>
                    <a:pt x="69881" y="166903"/>
                    <a:pt x="69759" y="166903"/>
                  </a:cubicBezTo>
                  <a:close/>
                  <a:moveTo>
                    <a:pt x="70945" y="166903"/>
                  </a:moveTo>
                  <a:cubicBezTo>
                    <a:pt x="70853" y="166903"/>
                    <a:pt x="70762" y="166963"/>
                    <a:pt x="70762" y="167024"/>
                  </a:cubicBezTo>
                  <a:cubicBezTo>
                    <a:pt x="70701" y="167146"/>
                    <a:pt x="70793" y="167298"/>
                    <a:pt x="70945" y="167298"/>
                  </a:cubicBezTo>
                  <a:lnTo>
                    <a:pt x="71340" y="167298"/>
                  </a:lnTo>
                  <a:cubicBezTo>
                    <a:pt x="71401" y="167298"/>
                    <a:pt x="71492" y="167237"/>
                    <a:pt x="71522" y="167146"/>
                  </a:cubicBezTo>
                  <a:cubicBezTo>
                    <a:pt x="71552" y="167024"/>
                    <a:pt x="71461" y="166903"/>
                    <a:pt x="71340" y="166903"/>
                  </a:cubicBezTo>
                  <a:close/>
                  <a:moveTo>
                    <a:pt x="72495" y="166903"/>
                  </a:moveTo>
                  <a:cubicBezTo>
                    <a:pt x="72434" y="166903"/>
                    <a:pt x="72343" y="166963"/>
                    <a:pt x="72312" y="167024"/>
                  </a:cubicBezTo>
                  <a:cubicBezTo>
                    <a:pt x="72282" y="167146"/>
                    <a:pt x="72373" y="167298"/>
                    <a:pt x="72495" y="167298"/>
                  </a:cubicBezTo>
                  <a:lnTo>
                    <a:pt x="72890" y="167298"/>
                  </a:lnTo>
                  <a:cubicBezTo>
                    <a:pt x="72981" y="167298"/>
                    <a:pt x="73072" y="167237"/>
                    <a:pt x="73103" y="167146"/>
                  </a:cubicBezTo>
                  <a:cubicBezTo>
                    <a:pt x="73133" y="167024"/>
                    <a:pt x="73042" y="166903"/>
                    <a:pt x="72890" y="166903"/>
                  </a:cubicBezTo>
                  <a:close/>
                  <a:moveTo>
                    <a:pt x="74075" y="166903"/>
                  </a:moveTo>
                  <a:cubicBezTo>
                    <a:pt x="73984" y="166903"/>
                    <a:pt x="73923" y="166963"/>
                    <a:pt x="73893" y="167024"/>
                  </a:cubicBezTo>
                  <a:cubicBezTo>
                    <a:pt x="73863" y="167146"/>
                    <a:pt x="73954" y="167298"/>
                    <a:pt x="74075" y="167298"/>
                  </a:cubicBezTo>
                  <a:lnTo>
                    <a:pt x="74470" y="167298"/>
                  </a:lnTo>
                  <a:cubicBezTo>
                    <a:pt x="74562" y="167298"/>
                    <a:pt x="74622" y="167237"/>
                    <a:pt x="74653" y="167146"/>
                  </a:cubicBezTo>
                  <a:cubicBezTo>
                    <a:pt x="74714" y="167024"/>
                    <a:pt x="74622" y="166903"/>
                    <a:pt x="74470" y="166903"/>
                  </a:cubicBezTo>
                  <a:close/>
                  <a:moveTo>
                    <a:pt x="75656" y="166903"/>
                  </a:moveTo>
                  <a:cubicBezTo>
                    <a:pt x="75565" y="166903"/>
                    <a:pt x="75504" y="166963"/>
                    <a:pt x="75474" y="167024"/>
                  </a:cubicBezTo>
                  <a:cubicBezTo>
                    <a:pt x="75413" y="167146"/>
                    <a:pt x="75534" y="167298"/>
                    <a:pt x="75656" y="167298"/>
                  </a:cubicBezTo>
                  <a:lnTo>
                    <a:pt x="76051" y="167298"/>
                  </a:lnTo>
                  <a:cubicBezTo>
                    <a:pt x="76142" y="167298"/>
                    <a:pt x="76203" y="167237"/>
                    <a:pt x="76233" y="167146"/>
                  </a:cubicBezTo>
                  <a:cubicBezTo>
                    <a:pt x="76264" y="167024"/>
                    <a:pt x="76173" y="166903"/>
                    <a:pt x="76051" y="166903"/>
                  </a:cubicBezTo>
                  <a:close/>
                  <a:moveTo>
                    <a:pt x="77236" y="166903"/>
                  </a:moveTo>
                  <a:cubicBezTo>
                    <a:pt x="77145" y="166903"/>
                    <a:pt x="77054" y="166963"/>
                    <a:pt x="77054" y="167024"/>
                  </a:cubicBezTo>
                  <a:cubicBezTo>
                    <a:pt x="76993" y="167146"/>
                    <a:pt x="77084" y="167298"/>
                    <a:pt x="77236" y="167298"/>
                  </a:cubicBezTo>
                  <a:lnTo>
                    <a:pt x="77632" y="167298"/>
                  </a:lnTo>
                  <a:cubicBezTo>
                    <a:pt x="77692" y="167298"/>
                    <a:pt x="77784" y="167237"/>
                    <a:pt x="77814" y="167146"/>
                  </a:cubicBezTo>
                  <a:cubicBezTo>
                    <a:pt x="77844" y="167024"/>
                    <a:pt x="77753" y="166903"/>
                    <a:pt x="77632" y="166903"/>
                  </a:cubicBezTo>
                  <a:close/>
                  <a:moveTo>
                    <a:pt x="78787" y="166903"/>
                  </a:moveTo>
                  <a:cubicBezTo>
                    <a:pt x="78726" y="166903"/>
                    <a:pt x="78635" y="166963"/>
                    <a:pt x="78604" y="167024"/>
                  </a:cubicBezTo>
                  <a:cubicBezTo>
                    <a:pt x="78574" y="167146"/>
                    <a:pt x="78665" y="167298"/>
                    <a:pt x="78787" y="167298"/>
                  </a:cubicBezTo>
                  <a:lnTo>
                    <a:pt x="79182" y="167298"/>
                  </a:lnTo>
                  <a:cubicBezTo>
                    <a:pt x="79273" y="167298"/>
                    <a:pt x="79364" y="167237"/>
                    <a:pt x="79395" y="167146"/>
                  </a:cubicBezTo>
                  <a:cubicBezTo>
                    <a:pt x="79425" y="167024"/>
                    <a:pt x="79334" y="166903"/>
                    <a:pt x="79182" y="166903"/>
                  </a:cubicBezTo>
                  <a:close/>
                  <a:moveTo>
                    <a:pt x="80367" y="166903"/>
                  </a:moveTo>
                  <a:cubicBezTo>
                    <a:pt x="80276" y="166903"/>
                    <a:pt x="80215" y="166963"/>
                    <a:pt x="80185" y="167024"/>
                  </a:cubicBezTo>
                  <a:cubicBezTo>
                    <a:pt x="80154" y="167146"/>
                    <a:pt x="80246" y="167298"/>
                    <a:pt x="80367" y="167298"/>
                  </a:cubicBezTo>
                  <a:lnTo>
                    <a:pt x="80762" y="167298"/>
                  </a:lnTo>
                  <a:cubicBezTo>
                    <a:pt x="80854" y="167298"/>
                    <a:pt x="80914" y="167237"/>
                    <a:pt x="80945" y="167146"/>
                  </a:cubicBezTo>
                  <a:cubicBezTo>
                    <a:pt x="81006" y="167024"/>
                    <a:pt x="80914" y="166903"/>
                    <a:pt x="80762" y="166903"/>
                  </a:cubicBezTo>
                  <a:close/>
                  <a:moveTo>
                    <a:pt x="81948" y="166903"/>
                  </a:moveTo>
                  <a:cubicBezTo>
                    <a:pt x="81857" y="166903"/>
                    <a:pt x="81796" y="166963"/>
                    <a:pt x="81765" y="167024"/>
                  </a:cubicBezTo>
                  <a:cubicBezTo>
                    <a:pt x="81735" y="167146"/>
                    <a:pt x="81826" y="167298"/>
                    <a:pt x="81948" y="167298"/>
                  </a:cubicBezTo>
                  <a:lnTo>
                    <a:pt x="82343" y="167298"/>
                  </a:lnTo>
                  <a:cubicBezTo>
                    <a:pt x="82434" y="167298"/>
                    <a:pt x="82495" y="167237"/>
                    <a:pt x="82525" y="167146"/>
                  </a:cubicBezTo>
                  <a:cubicBezTo>
                    <a:pt x="82556" y="167024"/>
                    <a:pt x="82465" y="166903"/>
                    <a:pt x="82343" y="166903"/>
                  </a:cubicBezTo>
                  <a:close/>
                  <a:moveTo>
                    <a:pt x="83528" y="166903"/>
                  </a:moveTo>
                  <a:cubicBezTo>
                    <a:pt x="83437" y="166903"/>
                    <a:pt x="83346" y="166963"/>
                    <a:pt x="83346" y="167024"/>
                  </a:cubicBezTo>
                  <a:cubicBezTo>
                    <a:pt x="83285" y="167146"/>
                    <a:pt x="83376" y="167298"/>
                    <a:pt x="83528" y="167298"/>
                  </a:cubicBezTo>
                  <a:lnTo>
                    <a:pt x="83924" y="167298"/>
                  </a:lnTo>
                  <a:cubicBezTo>
                    <a:pt x="84015" y="167298"/>
                    <a:pt x="84076" y="167237"/>
                    <a:pt x="84106" y="167146"/>
                  </a:cubicBezTo>
                  <a:cubicBezTo>
                    <a:pt x="84136" y="167024"/>
                    <a:pt x="84045" y="166903"/>
                    <a:pt x="83924" y="166903"/>
                  </a:cubicBezTo>
                  <a:close/>
                  <a:moveTo>
                    <a:pt x="85109" y="166903"/>
                  </a:moveTo>
                  <a:cubicBezTo>
                    <a:pt x="85018" y="166903"/>
                    <a:pt x="84927" y="166963"/>
                    <a:pt x="84896" y="167024"/>
                  </a:cubicBezTo>
                  <a:cubicBezTo>
                    <a:pt x="84866" y="167146"/>
                    <a:pt x="84957" y="167298"/>
                    <a:pt x="85109" y="167298"/>
                  </a:cubicBezTo>
                  <a:lnTo>
                    <a:pt x="85474" y="167298"/>
                  </a:lnTo>
                  <a:cubicBezTo>
                    <a:pt x="85565" y="167298"/>
                    <a:pt x="85656" y="167237"/>
                    <a:pt x="85686" y="167146"/>
                  </a:cubicBezTo>
                  <a:cubicBezTo>
                    <a:pt x="85717" y="167024"/>
                    <a:pt x="85626" y="166903"/>
                    <a:pt x="85474" y="166903"/>
                  </a:cubicBezTo>
                  <a:close/>
                  <a:moveTo>
                    <a:pt x="86659" y="166903"/>
                  </a:moveTo>
                  <a:cubicBezTo>
                    <a:pt x="86568" y="166903"/>
                    <a:pt x="86507" y="166963"/>
                    <a:pt x="86477" y="167024"/>
                  </a:cubicBezTo>
                  <a:cubicBezTo>
                    <a:pt x="86446" y="167146"/>
                    <a:pt x="86538" y="167298"/>
                    <a:pt x="86659" y="167298"/>
                  </a:cubicBezTo>
                  <a:lnTo>
                    <a:pt x="87054" y="167298"/>
                  </a:lnTo>
                  <a:cubicBezTo>
                    <a:pt x="87145" y="167298"/>
                    <a:pt x="87237" y="167237"/>
                    <a:pt x="87237" y="167146"/>
                  </a:cubicBezTo>
                  <a:cubicBezTo>
                    <a:pt x="87297" y="167024"/>
                    <a:pt x="87206" y="166903"/>
                    <a:pt x="87054" y="166903"/>
                  </a:cubicBezTo>
                  <a:close/>
                  <a:moveTo>
                    <a:pt x="88240" y="166903"/>
                  </a:moveTo>
                  <a:cubicBezTo>
                    <a:pt x="88149" y="166903"/>
                    <a:pt x="88088" y="166963"/>
                    <a:pt x="88057" y="167024"/>
                  </a:cubicBezTo>
                  <a:cubicBezTo>
                    <a:pt x="88027" y="167146"/>
                    <a:pt x="88118" y="167298"/>
                    <a:pt x="88240" y="167298"/>
                  </a:cubicBezTo>
                  <a:lnTo>
                    <a:pt x="88635" y="167298"/>
                  </a:lnTo>
                  <a:cubicBezTo>
                    <a:pt x="88726" y="167298"/>
                    <a:pt x="88787" y="167237"/>
                    <a:pt x="88817" y="167146"/>
                  </a:cubicBezTo>
                  <a:cubicBezTo>
                    <a:pt x="88848" y="167024"/>
                    <a:pt x="88756" y="166903"/>
                    <a:pt x="88635" y="166903"/>
                  </a:cubicBezTo>
                  <a:close/>
                  <a:moveTo>
                    <a:pt x="89820" y="166903"/>
                  </a:moveTo>
                  <a:cubicBezTo>
                    <a:pt x="89729" y="166903"/>
                    <a:pt x="89638" y="166963"/>
                    <a:pt x="89638" y="167024"/>
                  </a:cubicBezTo>
                  <a:cubicBezTo>
                    <a:pt x="89577" y="167146"/>
                    <a:pt x="89668" y="167298"/>
                    <a:pt x="89820" y="167298"/>
                  </a:cubicBezTo>
                  <a:lnTo>
                    <a:pt x="90215" y="167298"/>
                  </a:lnTo>
                  <a:cubicBezTo>
                    <a:pt x="90307" y="167298"/>
                    <a:pt x="90367" y="167237"/>
                    <a:pt x="90398" y="167146"/>
                  </a:cubicBezTo>
                  <a:cubicBezTo>
                    <a:pt x="90428" y="167024"/>
                    <a:pt x="90337" y="166903"/>
                    <a:pt x="90215" y="166903"/>
                  </a:cubicBezTo>
                  <a:close/>
                  <a:moveTo>
                    <a:pt x="91401" y="166903"/>
                  </a:moveTo>
                  <a:cubicBezTo>
                    <a:pt x="91310" y="166903"/>
                    <a:pt x="91219" y="166963"/>
                    <a:pt x="91188" y="167024"/>
                  </a:cubicBezTo>
                  <a:cubicBezTo>
                    <a:pt x="91158" y="167146"/>
                    <a:pt x="91249" y="167298"/>
                    <a:pt x="91401" y="167298"/>
                  </a:cubicBezTo>
                  <a:lnTo>
                    <a:pt x="91766" y="167298"/>
                  </a:lnTo>
                  <a:cubicBezTo>
                    <a:pt x="91857" y="167298"/>
                    <a:pt x="91948" y="167237"/>
                    <a:pt x="91978" y="167146"/>
                  </a:cubicBezTo>
                  <a:cubicBezTo>
                    <a:pt x="92009" y="167024"/>
                    <a:pt x="91918" y="166903"/>
                    <a:pt x="91766" y="166903"/>
                  </a:cubicBezTo>
                  <a:close/>
                  <a:moveTo>
                    <a:pt x="92951" y="166903"/>
                  </a:moveTo>
                  <a:cubicBezTo>
                    <a:pt x="92860" y="166903"/>
                    <a:pt x="92799" y="166963"/>
                    <a:pt x="92769" y="167024"/>
                  </a:cubicBezTo>
                  <a:cubicBezTo>
                    <a:pt x="92738" y="167146"/>
                    <a:pt x="92829" y="167298"/>
                    <a:pt x="92951" y="167298"/>
                  </a:cubicBezTo>
                  <a:lnTo>
                    <a:pt x="93346" y="167298"/>
                  </a:lnTo>
                  <a:cubicBezTo>
                    <a:pt x="93437" y="167298"/>
                    <a:pt x="93529" y="167237"/>
                    <a:pt x="93529" y="167146"/>
                  </a:cubicBezTo>
                  <a:cubicBezTo>
                    <a:pt x="93589" y="167024"/>
                    <a:pt x="93498" y="166903"/>
                    <a:pt x="93346" y="166903"/>
                  </a:cubicBezTo>
                  <a:close/>
                  <a:moveTo>
                    <a:pt x="94532" y="166903"/>
                  </a:moveTo>
                  <a:cubicBezTo>
                    <a:pt x="94440" y="166903"/>
                    <a:pt x="94380" y="166963"/>
                    <a:pt x="94349" y="167024"/>
                  </a:cubicBezTo>
                  <a:cubicBezTo>
                    <a:pt x="94319" y="167146"/>
                    <a:pt x="94410" y="167298"/>
                    <a:pt x="94532" y="167298"/>
                  </a:cubicBezTo>
                  <a:lnTo>
                    <a:pt x="94927" y="167298"/>
                  </a:lnTo>
                  <a:cubicBezTo>
                    <a:pt x="95018" y="167298"/>
                    <a:pt x="95079" y="167237"/>
                    <a:pt x="95109" y="167146"/>
                  </a:cubicBezTo>
                  <a:cubicBezTo>
                    <a:pt x="95170" y="167024"/>
                    <a:pt x="95048" y="166903"/>
                    <a:pt x="94927" y="166903"/>
                  </a:cubicBezTo>
                  <a:close/>
                  <a:moveTo>
                    <a:pt x="96112" y="166903"/>
                  </a:moveTo>
                  <a:cubicBezTo>
                    <a:pt x="96021" y="166903"/>
                    <a:pt x="95960" y="166963"/>
                    <a:pt x="95930" y="167024"/>
                  </a:cubicBezTo>
                  <a:cubicBezTo>
                    <a:pt x="95869" y="167146"/>
                    <a:pt x="95960" y="167298"/>
                    <a:pt x="96112" y="167298"/>
                  </a:cubicBezTo>
                  <a:lnTo>
                    <a:pt x="96507" y="167298"/>
                  </a:lnTo>
                  <a:cubicBezTo>
                    <a:pt x="96599" y="167298"/>
                    <a:pt x="96659" y="167237"/>
                    <a:pt x="96690" y="167146"/>
                  </a:cubicBezTo>
                  <a:cubicBezTo>
                    <a:pt x="96720" y="167024"/>
                    <a:pt x="96629" y="166903"/>
                    <a:pt x="96507" y="166903"/>
                  </a:cubicBezTo>
                  <a:close/>
                  <a:moveTo>
                    <a:pt x="97693" y="166903"/>
                  </a:moveTo>
                  <a:cubicBezTo>
                    <a:pt x="97602" y="166903"/>
                    <a:pt x="97510" y="166963"/>
                    <a:pt x="97480" y="167024"/>
                  </a:cubicBezTo>
                  <a:cubicBezTo>
                    <a:pt x="97450" y="167146"/>
                    <a:pt x="97541" y="167298"/>
                    <a:pt x="97693" y="167298"/>
                  </a:cubicBezTo>
                  <a:lnTo>
                    <a:pt x="98088" y="167298"/>
                  </a:lnTo>
                  <a:cubicBezTo>
                    <a:pt x="98149" y="167298"/>
                    <a:pt x="98240" y="167237"/>
                    <a:pt x="98270" y="167146"/>
                  </a:cubicBezTo>
                  <a:cubicBezTo>
                    <a:pt x="98301" y="167024"/>
                    <a:pt x="98210" y="166903"/>
                    <a:pt x="98088" y="166903"/>
                  </a:cubicBezTo>
                  <a:close/>
                  <a:moveTo>
                    <a:pt x="99243" y="166903"/>
                  </a:moveTo>
                  <a:cubicBezTo>
                    <a:pt x="99182" y="166903"/>
                    <a:pt x="99091" y="166963"/>
                    <a:pt x="99061" y="167024"/>
                  </a:cubicBezTo>
                  <a:cubicBezTo>
                    <a:pt x="99030" y="167146"/>
                    <a:pt x="99121" y="167298"/>
                    <a:pt x="99243" y="167298"/>
                  </a:cubicBezTo>
                  <a:lnTo>
                    <a:pt x="99638" y="167298"/>
                  </a:lnTo>
                  <a:cubicBezTo>
                    <a:pt x="99729" y="167298"/>
                    <a:pt x="99820" y="167237"/>
                    <a:pt x="99820" y="167146"/>
                  </a:cubicBezTo>
                  <a:cubicBezTo>
                    <a:pt x="99881" y="167024"/>
                    <a:pt x="99790" y="166903"/>
                    <a:pt x="99638" y="166903"/>
                  </a:cubicBezTo>
                  <a:close/>
                  <a:moveTo>
                    <a:pt x="100824" y="166903"/>
                  </a:moveTo>
                  <a:cubicBezTo>
                    <a:pt x="100732" y="166903"/>
                    <a:pt x="100672" y="166963"/>
                    <a:pt x="100641" y="167024"/>
                  </a:cubicBezTo>
                  <a:cubicBezTo>
                    <a:pt x="100611" y="167146"/>
                    <a:pt x="100702" y="167298"/>
                    <a:pt x="100824" y="167298"/>
                  </a:cubicBezTo>
                  <a:lnTo>
                    <a:pt x="101219" y="167298"/>
                  </a:lnTo>
                  <a:cubicBezTo>
                    <a:pt x="101310" y="167298"/>
                    <a:pt x="101371" y="167237"/>
                    <a:pt x="101401" y="167146"/>
                  </a:cubicBezTo>
                  <a:cubicBezTo>
                    <a:pt x="101462" y="167024"/>
                    <a:pt x="101340" y="166903"/>
                    <a:pt x="101219" y="166903"/>
                  </a:cubicBezTo>
                  <a:close/>
                  <a:moveTo>
                    <a:pt x="102404" y="166903"/>
                  </a:moveTo>
                  <a:cubicBezTo>
                    <a:pt x="102313" y="166903"/>
                    <a:pt x="102252" y="166963"/>
                    <a:pt x="102222" y="167024"/>
                  </a:cubicBezTo>
                  <a:cubicBezTo>
                    <a:pt x="102161" y="167146"/>
                    <a:pt x="102283" y="167298"/>
                    <a:pt x="102404" y="167298"/>
                  </a:cubicBezTo>
                  <a:lnTo>
                    <a:pt x="102799" y="167298"/>
                  </a:lnTo>
                  <a:cubicBezTo>
                    <a:pt x="102890" y="167298"/>
                    <a:pt x="102951" y="167237"/>
                    <a:pt x="102982" y="167146"/>
                  </a:cubicBezTo>
                  <a:cubicBezTo>
                    <a:pt x="103012" y="167024"/>
                    <a:pt x="102921" y="166903"/>
                    <a:pt x="102799" y="166903"/>
                  </a:cubicBezTo>
                  <a:close/>
                  <a:moveTo>
                    <a:pt x="103985" y="166903"/>
                  </a:moveTo>
                  <a:cubicBezTo>
                    <a:pt x="103894" y="166903"/>
                    <a:pt x="103802" y="166963"/>
                    <a:pt x="103772" y="167024"/>
                  </a:cubicBezTo>
                  <a:cubicBezTo>
                    <a:pt x="103742" y="167146"/>
                    <a:pt x="103833" y="167298"/>
                    <a:pt x="103985" y="167298"/>
                  </a:cubicBezTo>
                  <a:lnTo>
                    <a:pt x="104380" y="167298"/>
                  </a:lnTo>
                  <a:cubicBezTo>
                    <a:pt x="104441" y="167298"/>
                    <a:pt x="104532" y="167237"/>
                    <a:pt x="104562" y="167146"/>
                  </a:cubicBezTo>
                  <a:cubicBezTo>
                    <a:pt x="104593" y="167024"/>
                    <a:pt x="104501" y="166903"/>
                    <a:pt x="104380" y="166903"/>
                  </a:cubicBezTo>
                  <a:close/>
                  <a:moveTo>
                    <a:pt x="105535" y="166903"/>
                  </a:moveTo>
                  <a:cubicBezTo>
                    <a:pt x="105474" y="166903"/>
                    <a:pt x="105383" y="166963"/>
                    <a:pt x="105353" y="167024"/>
                  </a:cubicBezTo>
                  <a:cubicBezTo>
                    <a:pt x="105322" y="167146"/>
                    <a:pt x="105413" y="167298"/>
                    <a:pt x="105535" y="167298"/>
                  </a:cubicBezTo>
                  <a:lnTo>
                    <a:pt x="105930" y="167298"/>
                  </a:lnTo>
                  <a:cubicBezTo>
                    <a:pt x="106021" y="167298"/>
                    <a:pt x="106112" y="167237"/>
                    <a:pt x="106143" y="167146"/>
                  </a:cubicBezTo>
                  <a:cubicBezTo>
                    <a:pt x="106173" y="167024"/>
                    <a:pt x="106082" y="166903"/>
                    <a:pt x="105930" y="166903"/>
                  </a:cubicBezTo>
                  <a:close/>
                  <a:moveTo>
                    <a:pt x="107115" y="166903"/>
                  </a:moveTo>
                  <a:cubicBezTo>
                    <a:pt x="107024" y="166903"/>
                    <a:pt x="106963" y="166963"/>
                    <a:pt x="106933" y="167024"/>
                  </a:cubicBezTo>
                  <a:cubicBezTo>
                    <a:pt x="106903" y="167146"/>
                    <a:pt x="106994" y="167298"/>
                    <a:pt x="107115" y="167298"/>
                  </a:cubicBezTo>
                  <a:lnTo>
                    <a:pt x="107511" y="167298"/>
                  </a:lnTo>
                  <a:cubicBezTo>
                    <a:pt x="107602" y="167298"/>
                    <a:pt x="107663" y="167237"/>
                    <a:pt x="107693" y="167146"/>
                  </a:cubicBezTo>
                  <a:cubicBezTo>
                    <a:pt x="107754" y="167024"/>
                    <a:pt x="107632" y="166903"/>
                    <a:pt x="107511" y="166903"/>
                  </a:cubicBezTo>
                  <a:close/>
                  <a:moveTo>
                    <a:pt x="108696" y="166903"/>
                  </a:moveTo>
                  <a:cubicBezTo>
                    <a:pt x="108605" y="166903"/>
                    <a:pt x="108544" y="166963"/>
                    <a:pt x="108514" y="167024"/>
                  </a:cubicBezTo>
                  <a:cubicBezTo>
                    <a:pt x="108453" y="167146"/>
                    <a:pt x="108574" y="167298"/>
                    <a:pt x="108696" y="167298"/>
                  </a:cubicBezTo>
                  <a:lnTo>
                    <a:pt x="109091" y="167298"/>
                  </a:lnTo>
                  <a:cubicBezTo>
                    <a:pt x="109182" y="167298"/>
                    <a:pt x="109243" y="167237"/>
                    <a:pt x="109274" y="167146"/>
                  </a:cubicBezTo>
                  <a:cubicBezTo>
                    <a:pt x="109304" y="167024"/>
                    <a:pt x="109213" y="166903"/>
                    <a:pt x="109091" y="166903"/>
                  </a:cubicBezTo>
                  <a:close/>
                  <a:moveTo>
                    <a:pt x="110277" y="166903"/>
                  </a:moveTo>
                  <a:cubicBezTo>
                    <a:pt x="110185" y="166903"/>
                    <a:pt x="110094" y="166963"/>
                    <a:pt x="110094" y="167024"/>
                  </a:cubicBezTo>
                  <a:cubicBezTo>
                    <a:pt x="110033" y="167146"/>
                    <a:pt x="110125" y="167298"/>
                    <a:pt x="110277" y="167298"/>
                  </a:cubicBezTo>
                  <a:lnTo>
                    <a:pt x="110672" y="167298"/>
                  </a:lnTo>
                  <a:cubicBezTo>
                    <a:pt x="110733" y="167298"/>
                    <a:pt x="110824" y="167237"/>
                    <a:pt x="110854" y="167146"/>
                  </a:cubicBezTo>
                  <a:cubicBezTo>
                    <a:pt x="110885" y="167024"/>
                    <a:pt x="110793" y="166903"/>
                    <a:pt x="110672" y="166903"/>
                  </a:cubicBezTo>
                  <a:close/>
                  <a:moveTo>
                    <a:pt x="111827" y="166903"/>
                  </a:moveTo>
                  <a:cubicBezTo>
                    <a:pt x="111766" y="166903"/>
                    <a:pt x="111675" y="166963"/>
                    <a:pt x="111644" y="167024"/>
                  </a:cubicBezTo>
                  <a:cubicBezTo>
                    <a:pt x="111614" y="167146"/>
                    <a:pt x="111705" y="167298"/>
                    <a:pt x="111827" y="167298"/>
                  </a:cubicBezTo>
                  <a:lnTo>
                    <a:pt x="112222" y="167298"/>
                  </a:lnTo>
                  <a:cubicBezTo>
                    <a:pt x="112313" y="167298"/>
                    <a:pt x="112404" y="167237"/>
                    <a:pt x="112435" y="167146"/>
                  </a:cubicBezTo>
                  <a:cubicBezTo>
                    <a:pt x="112465" y="167024"/>
                    <a:pt x="112374" y="166903"/>
                    <a:pt x="112222" y="166903"/>
                  </a:cubicBezTo>
                  <a:close/>
                  <a:moveTo>
                    <a:pt x="113407" y="166903"/>
                  </a:moveTo>
                  <a:cubicBezTo>
                    <a:pt x="113316" y="166903"/>
                    <a:pt x="113255" y="166963"/>
                    <a:pt x="113225" y="167024"/>
                  </a:cubicBezTo>
                  <a:cubicBezTo>
                    <a:pt x="113195" y="167146"/>
                    <a:pt x="113286" y="167298"/>
                    <a:pt x="113407" y="167298"/>
                  </a:cubicBezTo>
                  <a:lnTo>
                    <a:pt x="113803" y="167298"/>
                  </a:lnTo>
                  <a:cubicBezTo>
                    <a:pt x="113894" y="167298"/>
                    <a:pt x="113954" y="167237"/>
                    <a:pt x="113985" y="167146"/>
                  </a:cubicBezTo>
                  <a:cubicBezTo>
                    <a:pt x="114046" y="167024"/>
                    <a:pt x="113954" y="166903"/>
                    <a:pt x="113803" y="166903"/>
                  </a:cubicBezTo>
                  <a:close/>
                  <a:moveTo>
                    <a:pt x="114988" y="166903"/>
                  </a:moveTo>
                  <a:cubicBezTo>
                    <a:pt x="114897" y="166903"/>
                    <a:pt x="114836" y="166963"/>
                    <a:pt x="114806" y="167024"/>
                  </a:cubicBezTo>
                  <a:cubicBezTo>
                    <a:pt x="114745" y="167146"/>
                    <a:pt x="114866" y="167298"/>
                    <a:pt x="114988" y="167298"/>
                  </a:cubicBezTo>
                  <a:lnTo>
                    <a:pt x="115383" y="167298"/>
                  </a:lnTo>
                  <a:cubicBezTo>
                    <a:pt x="115474" y="167298"/>
                    <a:pt x="115535" y="167237"/>
                    <a:pt x="115565" y="167146"/>
                  </a:cubicBezTo>
                  <a:cubicBezTo>
                    <a:pt x="115596" y="167024"/>
                    <a:pt x="115505" y="166903"/>
                    <a:pt x="115383" y="166903"/>
                  </a:cubicBezTo>
                  <a:close/>
                  <a:moveTo>
                    <a:pt x="116569" y="166903"/>
                  </a:moveTo>
                  <a:cubicBezTo>
                    <a:pt x="116477" y="166903"/>
                    <a:pt x="116386" y="166963"/>
                    <a:pt x="116386" y="167024"/>
                  </a:cubicBezTo>
                  <a:cubicBezTo>
                    <a:pt x="116325" y="167146"/>
                    <a:pt x="116417" y="167298"/>
                    <a:pt x="116569" y="167298"/>
                  </a:cubicBezTo>
                  <a:lnTo>
                    <a:pt x="116964" y="167298"/>
                  </a:lnTo>
                  <a:cubicBezTo>
                    <a:pt x="117024" y="167298"/>
                    <a:pt x="117116" y="167237"/>
                    <a:pt x="117146" y="167146"/>
                  </a:cubicBezTo>
                  <a:cubicBezTo>
                    <a:pt x="117176" y="167024"/>
                    <a:pt x="117085" y="166903"/>
                    <a:pt x="116964" y="166903"/>
                  </a:cubicBezTo>
                  <a:close/>
                  <a:moveTo>
                    <a:pt x="118119" y="166903"/>
                  </a:moveTo>
                  <a:cubicBezTo>
                    <a:pt x="118058" y="166903"/>
                    <a:pt x="117967" y="166963"/>
                    <a:pt x="117936" y="167024"/>
                  </a:cubicBezTo>
                  <a:cubicBezTo>
                    <a:pt x="117906" y="167146"/>
                    <a:pt x="117997" y="167298"/>
                    <a:pt x="118119" y="167298"/>
                  </a:cubicBezTo>
                  <a:lnTo>
                    <a:pt x="118514" y="167298"/>
                  </a:lnTo>
                  <a:cubicBezTo>
                    <a:pt x="118605" y="167298"/>
                    <a:pt x="118696" y="167237"/>
                    <a:pt x="118727" y="167146"/>
                  </a:cubicBezTo>
                  <a:cubicBezTo>
                    <a:pt x="118757" y="167024"/>
                    <a:pt x="118666" y="166903"/>
                    <a:pt x="118514" y="166903"/>
                  </a:cubicBezTo>
                  <a:close/>
                  <a:moveTo>
                    <a:pt x="119699" y="166903"/>
                  </a:moveTo>
                  <a:cubicBezTo>
                    <a:pt x="119608" y="166903"/>
                    <a:pt x="119547" y="166963"/>
                    <a:pt x="119517" y="167024"/>
                  </a:cubicBezTo>
                  <a:cubicBezTo>
                    <a:pt x="119487" y="167146"/>
                    <a:pt x="119578" y="167298"/>
                    <a:pt x="119699" y="167298"/>
                  </a:cubicBezTo>
                  <a:lnTo>
                    <a:pt x="120094" y="167298"/>
                  </a:lnTo>
                  <a:cubicBezTo>
                    <a:pt x="120186" y="167298"/>
                    <a:pt x="120246" y="167237"/>
                    <a:pt x="120277" y="167146"/>
                  </a:cubicBezTo>
                  <a:cubicBezTo>
                    <a:pt x="120338" y="167024"/>
                    <a:pt x="120246" y="166903"/>
                    <a:pt x="120094" y="166903"/>
                  </a:cubicBezTo>
                  <a:close/>
                  <a:moveTo>
                    <a:pt x="121280" y="166903"/>
                  </a:moveTo>
                  <a:cubicBezTo>
                    <a:pt x="121189" y="166903"/>
                    <a:pt x="121128" y="166963"/>
                    <a:pt x="121097" y="167024"/>
                  </a:cubicBezTo>
                  <a:cubicBezTo>
                    <a:pt x="121067" y="167146"/>
                    <a:pt x="121158" y="167298"/>
                    <a:pt x="121280" y="167298"/>
                  </a:cubicBezTo>
                  <a:lnTo>
                    <a:pt x="121675" y="167298"/>
                  </a:lnTo>
                  <a:cubicBezTo>
                    <a:pt x="121766" y="167298"/>
                    <a:pt x="121827" y="167237"/>
                    <a:pt x="121857" y="167146"/>
                  </a:cubicBezTo>
                  <a:cubicBezTo>
                    <a:pt x="121888" y="167024"/>
                    <a:pt x="121797" y="166903"/>
                    <a:pt x="121675" y="166903"/>
                  </a:cubicBezTo>
                  <a:close/>
                  <a:moveTo>
                    <a:pt x="122860" y="166903"/>
                  </a:moveTo>
                  <a:cubicBezTo>
                    <a:pt x="122769" y="166903"/>
                    <a:pt x="122678" y="166963"/>
                    <a:pt x="122678" y="167024"/>
                  </a:cubicBezTo>
                  <a:cubicBezTo>
                    <a:pt x="122617" y="167146"/>
                    <a:pt x="122708" y="167298"/>
                    <a:pt x="122860" y="167298"/>
                  </a:cubicBezTo>
                  <a:lnTo>
                    <a:pt x="123256" y="167298"/>
                  </a:lnTo>
                  <a:cubicBezTo>
                    <a:pt x="123347" y="167298"/>
                    <a:pt x="123408" y="167237"/>
                    <a:pt x="123438" y="167146"/>
                  </a:cubicBezTo>
                  <a:cubicBezTo>
                    <a:pt x="123468" y="167024"/>
                    <a:pt x="123377" y="166903"/>
                    <a:pt x="123256" y="166903"/>
                  </a:cubicBezTo>
                  <a:close/>
                  <a:moveTo>
                    <a:pt x="124441" y="166903"/>
                  </a:moveTo>
                  <a:cubicBezTo>
                    <a:pt x="124350" y="166903"/>
                    <a:pt x="124259" y="166963"/>
                    <a:pt x="124228" y="167024"/>
                  </a:cubicBezTo>
                  <a:cubicBezTo>
                    <a:pt x="124198" y="167146"/>
                    <a:pt x="124289" y="167298"/>
                    <a:pt x="124441" y="167298"/>
                  </a:cubicBezTo>
                  <a:lnTo>
                    <a:pt x="124806" y="167298"/>
                  </a:lnTo>
                  <a:cubicBezTo>
                    <a:pt x="124897" y="167298"/>
                    <a:pt x="124988" y="167237"/>
                    <a:pt x="125019" y="167146"/>
                  </a:cubicBezTo>
                  <a:cubicBezTo>
                    <a:pt x="125049" y="167024"/>
                    <a:pt x="124958" y="166903"/>
                    <a:pt x="124806" y="166903"/>
                  </a:cubicBezTo>
                  <a:close/>
                  <a:moveTo>
                    <a:pt x="125991" y="166903"/>
                  </a:moveTo>
                  <a:cubicBezTo>
                    <a:pt x="125900" y="166903"/>
                    <a:pt x="125839" y="166963"/>
                    <a:pt x="125809" y="167024"/>
                  </a:cubicBezTo>
                  <a:cubicBezTo>
                    <a:pt x="125778" y="167146"/>
                    <a:pt x="125870" y="167298"/>
                    <a:pt x="125991" y="167298"/>
                  </a:cubicBezTo>
                  <a:lnTo>
                    <a:pt x="126386" y="167298"/>
                  </a:lnTo>
                  <a:cubicBezTo>
                    <a:pt x="126478" y="167298"/>
                    <a:pt x="126569" y="167237"/>
                    <a:pt x="126569" y="167146"/>
                  </a:cubicBezTo>
                  <a:cubicBezTo>
                    <a:pt x="126629" y="167024"/>
                    <a:pt x="126538" y="166903"/>
                    <a:pt x="126386" y="166903"/>
                  </a:cubicBezTo>
                  <a:close/>
                  <a:moveTo>
                    <a:pt x="127572" y="166903"/>
                  </a:moveTo>
                  <a:cubicBezTo>
                    <a:pt x="127481" y="166903"/>
                    <a:pt x="127420" y="166963"/>
                    <a:pt x="127389" y="167024"/>
                  </a:cubicBezTo>
                  <a:cubicBezTo>
                    <a:pt x="127359" y="167146"/>
                    <a:pt x="127450" y="167298"/>
                    <a:pt x="127572" y="167298"/>
                  </a:cubicBezTo>
                  <a:lnTo>
                    <a:pt x="127967" y="167298"/>
                  </a:lnTo>
                  <a:cubicBezTo>
                    <a:pt x="128058" y="167298"/>
                    <a:pt x="128119" y="167237"/>
                    <a:pt x="128149" y="167146"/>
                  </a:cubicBezTo>
                  <a:cubicBezTo>
                    <a:pt x="128180" y="167024"/>
                    <a:pt x="128088" y="166903"/>
                    <a:pt x="127967" y="166903"/>
                  </a:cubicBezTo>
                  <a:close/>
                  <a:moveTo>
                    <a:pt x="129152" y="166903"/>
                  </a:moveTo>
                  <a:cubicBezTo>
                    <a:pt x="129061" y="166903"/>
                    <a:pt x="128970" y="166963"/>
                    <a:pt x="128970" y="167024"/>
                  </a:cubicBezTo>
                  <a:cubicBezTo>
                    <a:pt x="128909" y="167146"/>
                    <a:pt x="129000" y="167298"/>
                    <a:pt x="129152" y="167298"/>
                  </a:cubicBezTo>
                  <a:lnTo>
                    <a:pt x="129547" y="167298"/>
                  </a:lnTo>
                  <a:cubicBezTo>
                    <a:pt x="129639" y="167298"/>
                    <a:pt x="129699" y="167237"/>
                    <a:pt x="129730" y="167146"/>
                  </a:cubicBezTo>
                  <a:cubicBezTo>
                    <a:pt x="129760" y="167024"/>
                    <a:pt x="129669" y="166903"/>
                    <a:pt x="129547" y="166903"/>
                  </a:cubicBezTo>
                  <a:close/>
                  <a:moveTo>
                    <a:pt x="1" y="83649"/>
                  </a:moveTo>
                  <a:lnTo>
                    <a:pt x="1" y="83984"/>
                  </a:lnTo>
                  <a:cubicBezTo>
                    <a:pt x="1" y="84075"/>
                    <a:pt x="31" y="84136"/>
                    <a:pt x="123" y="84166"/>
                  </a:cubicBezTo>
                  <a:cubicBezTo>
                    <a:pt x="244" y="84196"/>
                    <a:pt x="366" y="84105"/>
                    <a:pt x="366" y="83984"/>
                  </a:cubicBezTo>
                  <a:lnTo>
                    <a:pt x="366" y="83649"/>
                  </a:lnTo>
                  <a:lnTo>
                    <a:pt x="366" y="83315"/>
                  </a:lnTo>
                  <a:cubicBezTo>
                    <a:pt x="366" y="83224"/>
                    <a:pt x="335" y="83163"/>
                    <a:pt x="244" y="83132"/>
                  </a:cubicBezTo>
                  <a:cubicBezTo>
                    <a:pt x="123" y="83102"/>
                    <a:pt x="1" y="83193"/>
                    <a:pt x="1" y="83315"/>
                  </a:cubicBezTo>
                  <a:close/>
                  <a:moveTo>
                    <a:pt x="366" y="85169"/>
                  </a:moveTo>
                  <a:cubicBezTo>
                    <a:pt x="366" y="85078"/>
                    <a:pt x="335" y="84987"/>
                    <a:pt x="244" y="84987"/>
                  </a:cubicBezTo>
                  <a:cubicBezTo>
                    <a:pt x="123" y="84926"/>
                    <a:pt x="1" y="85017"/>
                    <a:pt x="1" y="85169"/>
                  </a:cubicBezTo>
                  <a:lnTo>
                    <a:pt x="1" y="85564"/>
                  </a:lnTo>
                  <a:cubicBezTo>
                    <a:pt x="1" y="85625"/>
                    <a:pt x="31" y="85716"/>
                    <a:pt x="123" y="85746"/>
                  </a:cubicBezTo>
                  <a:cubicBezTo>
                    <a:pt x="244" y="85777"/>
                    <a:pt x="366" y="85686"/>
                    <a:pt x="366" y="85564"/>
                  </a:cubicBezTo>
                  <a:close/>
                  <a:moveTo>
                    <a:pt x="366" y="86719"/>
                  </a:moveTo>
                  <a:cubicBezTo>
                    <a:pt x="366" y="86658"/>
                    <a:pt x="335" y="86567"/>
                    <a:pt x="244" y="86537"/>
                  </a:cubicBezTo>
                  <a:cubicBezTo>
                    <a:pt x="123" y="86506"/>
                    <a:pt x="1" y="86598"/>
                    <a:pt x="1" y="86719"/>
                  </a:cubicBezTo>
                  <a:lnTo>
                    <a:pt x="1" y="87114"/>
                  </a:lnTo>
                  <a:cubicBezTo>
                    <a:pt x="1" y="87205"/>
                    <a:pt x="31" y="87297"/>
                    <a:pt x="123" y="87297"/>
                  </a:cubicBezTo>
                  <a:cubicBezTo>
                    <a:pt x="244" y="87357"/>
                    <a:pt x="366" y="87266"/>
                    <a:pt x="366" y="87114"/>
                  </a:cubicBezTo>
                  <a:close/>
                  <a:moveTo>
                    <a:pt x="366" y="88300"/>
                  </a:moveTo>
                  <a:cubicBezTo>
                    <a:pt x="366" y="88209"/>
                    <a:pt x="335" y="88148"/>
                    <a:pt x="244" y="88117"/>
                  </a:cubicBezTo>
                  <a:cubicBezTo>
                    <a:pt x="123" y="88087"/>
                    <a:pt x="1" y="88178"/>
                    <a:pt x="1" y="88300"/>
                  </a:cubicBezTo>
                  <a:lnTo>
                    <a:pt x="1" y="88695"/>
                  </a:lnTo>
                  <a:cubicBezTo>
                    <a:pt x="1" y="88786"/>
                    <a:pt x="31" y="88847"/>
                    <a:pt x="123" y="88877"/>
                  </a:cubicBezTo>
                  <a:cubicBezTo>
                    <a:pt x="244" y="88938"/>
                    <a:pt x="366" y="88816"/>
                    <a:pt x="366" y="88695"/>
                  </a:cubicBezTo>
                  <a:close/>
                  <a:moveTo>
                    <a:pt x="366" y="89880"/>
                  </a:moveTo>
                  <a:cubicBezTo>
                    <a:pt x="366" y="89789"/>
                    <a:pt x="335" y="89728"/>
                    <a:pt x="244" y="89698"/>
                  </a:cubicBezTo>
                  <a:cubicBezTo>
                    <a:pt x="123" y="89637"/>
                    <a:pt x="1" y="89759"/>
                    <a:pt x="1" y="89880"/>
                  </a:cubicBezTo>
                  <a:lnTo>
                    <a:pt x="1" y="90275"/>
                  </a:lnTo>
                  <a:cubicBezTo>
                    <a:pt x="1" y="90367"/>
                    <a:pt x="31" y="90427"/>
                    <a:pt x="123" y="90458"/>
                  </a:cubicBezTo>
                  <a:cubicBezTo>
                    <a:pt x="244" y="90488"/>
                    <a:pt x="366" y="90397"/>
                    <a:pt x="366" y="90275"/>
                  </a:cubicBezTo>
                  <a:close/>
                  <a:moveTo>
                    <a:pt x="366" y="91461"/>
                  </a:moveTo>
                  <a:cubicBezTo>
                    <a:pt x="366" y="91370"/>
                    <a:pt x="335" y="91278"/>
                    <a:pt x="244" y="91248"/>
                  </a:cubicBezTo>
                  <a:cubicBezTo>
                    <a:pt x="123" y="91218"/>
                    <a:pt x="1" y="91309"/>
                    <a:pt x="1" y="91461"/>
                  </a:cubicBezTo>
                  <a:lnTo>
                    <a:pt x="1" y="91856"/>
                  </a:lnTo>
                  <a:cubicBezTo>
                    <a:pt x="1" y="91917"/>
                    <a:pt x="31" y="92008"/>
                    <a:pt x="123" y="92038"/>
                  </a:cubicBezTo>
                  <a:cubicBezTo>
                    <a:pt x="244" y="92069"/>
                    <a:pt x="366" y="91978"/>
                    <a:pt x="366" y="91856"/>
                  </a:cubicBezTo>
                  <a:close/>
                  <a:moveTo>
                    <a:pt x="366" y="93011"/>
                  </a:moveTo>
                  <a:cubicBezTo>
                    <a:pt x="366" y="92920"/>
                    <a:pt x="335" y="92859"/>
                    <a:pt x="244" y="92829"/>
                  </a:cubicBezTo>
                  <a:cubicBezTo>
                    <a:pt x="123" y="92798"/>
                    <a:pt x="1" y="92889"/>
                    <a:pt x="1" y="93011"/>
                  </a:cubicBezTo>
                  <a:lnTo>
                    <a:pt x="1" y="93406"/>
                  </a:lnTo>
                  <a:cubicBezTo>
                    <a:pt x="1" y="93497"/>
                    <a:pt x="31" y="93589"/>
                    <a:pt x="123" y="93589"/>
                  </a:cubicBezTo>
                  <a:cubicBezTo>
                    <a:pt x="244" y="93649"/>
                    <a:pt x="366" y="93558"/>
                    <a:pt x="366" y="93406"/>
                  </a:cubicBezTo>
                  <a:close/>
                  <a:moveTo>
                    <a:pt x="366" y="94592"/>
                  </a:moveTo>
                  <a:cubicBezTo>
                    <a:pt x="366" y="94500"/>
                    <a:pt x="335" y="94440"/>
                    <a:pt x="244" y="94409"/>
                  </a:cubicBezTo>
                  <a:cubicBezTo>
                    <a:pt x="123" y="94379"/>
                    <a:pt x="1" y="94470"/>
                    <a:pt x="1" y="94592"/>
                  </a:cubicBezTo>
                  <a:lnTo>
                    <a:pt x="1" y="94987"/>
                  </a:lnTo>
                  <a:cubicBezTo>
                    <a:pt x="1" y="95078"/>
                    <a:pt x="31" y="95139"/>
                    <a:pt x="123" y="95169"/>
                  </a:cubicBezTo>
                  <a:cubicBezTo>
                    <a:pt x="244" y="95199"/>
                    <a:pt x="366" y="95108"/>
                    <a:pt x="366" y="94987"/>
                  </a:cubicBezTo>
                  <a:close/>
                  <a:moveTo>
                    <a:pt x="366" y="96172"/>
                  </a:moveTo>
                  <a:cubicBezTo>
                    <a:pt x="366" y="96081"/>
                    <a:pt x="335" y="95990"/>
                    <a:pt x="244" y="95990"/>
                  </a:cubicBezTo>
                  <a:cubicBezTo>
                    <a:pt x="123" y="95929"/>
                    <a:pt x="1" y="96020"/>
                    <a:pt x="1" y="96172"/>
                  </a:cubicBezTo>
                  <a:lnTo>
                    <a:pt x="1" y="96567"/>
                  </a:lnTo>
                  <a:cubicBezTo>
                    <a:pt x="1" y="96658"/>
                    <a:pt x="31" y="96719"/>
                    <a:pt x="123" y="96750"/>
                  </a:cubicBezTo>
                  <a:cubicBezTo>
                    <a:pt x="244" y="96780"/>
                    <a:pt x="366" y="96689"/>
                    <a:pt x="366" y="96567"/>
                  </a:cubicBezTo>
                  <a:close/>
                  <a:moveTo>
                    <a:pt x="366" y="97722"/>
                  </a:moveTo>
                  <a:cubicBezTo>
                    <a:pt x="366" y="97662"/>
                    <a:pt x="335" y="97570"/>
                    <a:pt x="244" y="97540"/>
                  </a:cubicBezTo>
                  <a:cubicBezTo>
                    <a:pt x="123" y="97510"/>
                    <a:pt x="1" y="97601"/>
                    <a:pt x="1" y="97722"/>
                  </a:cubicBezTo>
                  <a:lnTo>
                    <a:pt x="1" y="98117"/>
                  </a:lnTo>
                  <a:cubicBezTo>
                    <a:pt x="1" y="98209"/>
                    <a:pt x="31" y="98300"/>
                    <a:pt x="123" y="98330"/>
                  </a:cubicBezTo>
                  <a:cubicBezTo>
                    <a:pt x="244" y="98361"/>
                    <a:pt x="366" y="98269"/>
                    <a:pt x="366" y="98117"/>
                  </a:cubicBezTo>
                  <a:close/>
                  <a:moveTo>
                    <a:pt x="366" y="99303"/>
                  </a:moveTo>
                  <a:cubicBezTo>
                    <a:pt x="366" y="99212"/>
                    <a:pt x="335" y="99151"/>
                    <a:pt x="244" y="99121"/>
                  </a:cubicBezTo>
                  <a:cubicBezTo>
                    <a:pt x="123" y="99090"/>
                    <a:pt x="1" y="99181"/>
                    <a:pt x="1" y="99303"/>
                  </a:cubicBezTo>
                  <a:lnTo>
                    <a:pt x="1" y="99698"/>
                  </a:lnTo>
                  <a:cubicBezTo>
                    <a:pt x="1" y="99789"/>
                    <a:pt x="31" y="99850"/>
                    <a:pt x="123" y="99880"/>
                  </a:cubicBezTo>
                  <a:cubicBezTo>
                    <a:pt x="244" y="99941"/>
                    <a:pt x="366" y="99850"/>
                    <a:pt x="366" y="99698"/>
                  </a:cubicBezTo>
                  <a:close/>
                  <a:moveTo>
                    <a:pt x="366" y="100883"/>
                  </a:moveTo>
                  <a:cubicBezTo>
                    <a:pt x="366" y="100792"/>
                    <a:pt x="335" y="100731"/>
                    <a:pt x="244" y="100701"/>
                  </a:cubicBezTo>
                  <a:cubicBezTo>
                    <a:pt x="123" y="100640"/>
                    <a:pt x="1" y="100762"/>
                    <a:pt x="1" y="100883"/>
                  </a:cubicBezTo>
                  <a:lnTo>
                    <a:pt x="1" y="101279"/>
                  </a:lnTo>
                  <a:cubicBezTo>
                    <a:pt x="1" y="101370"/>
                    <a:pt x="31" y="101431"/>
                    <a:pt x="123" y="101461"/>
                  </a:cubicBezTo>
                  <a:cubicBezTo>
                    <a:pt x="244" y="101491"/>
                    <a:pt x="366" y="101400"/>
                    <a:pt x="366" y="101279"/>
                  </a:cubicBezTo>
                  <a:close/>
                  <a:moveTo>
                    <a:pt x="366" y="102464"/>
                  </a:moveTo>
                  <a:cubicBezTo>
                    <a:pt x="366" y="102373"/>
                    <a:pt x="335" y="102282"/>
                    <a:pt x="244" y="102282"/>
                  </a:cubicBezTo>
                  <a:cubicBezTo>
                    <a:pt x="123" y="102221"/>
                    <a:pt x="1" y="102312"/>
                    <a:pt x="1" y="102464"/>
                  </a:cubicBezTo>
                  <a:lnTo>
                    <a:pt x="1" y="102859"/>
                  </a:lnTo>
                  <a:cubicBezTo>
                    <a:pt x="1" y="102920"/>
                    <a:pt x="31" y="103011"/>
                    <a:pt x="123" y="103042"/>
                  </a:cubicBezTo>
                  <a:cubicBezTo>
                    <a:pt x="244" y="103072"/>
                    <a:pt x="366" y="102981"/>
                    <a:pt x="366" y="102859"/>
                  </a:cubicBezTo>
                  <a:close/>
                  <a:moveTo>
                    <a:pt x="366" y="104014"/>
                  </a:moveTo>
                  <a:cubicBezTo>
                    <a:pt x="366" y="103953"/>
                    <a:pt x="335" y="103862"/>
                    <a:pt x="244" y="103832"/>
                  </a:cubicBezTo>
                  <a:cubicBezTo>
                    <a:pt x="123" y="103801"/>
                    <a:pt x="1" y="103893"/>
                    <a:pt x="1" y="104014"/>
                  </a:cubicBezTo>
                  <a:lnTo>
                    <a:pt x="1" y="104409"/>
                  </a:lnTo>
                  <a:cubicBezTo>
                    <a:pt x="1" y="104501"/>
                    <a:pt x="31" y="104592"/>
                    <a:pt x="123" y="104592"/>
                  </a:cubicBezTo>
                  <a:cubicBezTo>
                    <a:pt x="244" y="104653"/>
                    <a:pt x="366" y="104561"/>
                    <a:pt x="366" y="104409"/>
                  </a:cubicBezTo>
                  <a:close/>
                  <a:moveTo>
                    <a:pt x="366" y="105595"/>
                  </a:moveTo>
                  <a:cubicBezTo>
                    <a:pt x="366" y="105504"/>
                    <a:pt x="335" y="105443"/>
                    <a:pt x="244" y="105412"/>
                  </a:cubicBezTo>
                  <a:cubicBezTo>
                    <a:pt x="123" y="105382"/>
                    <a:pt x="1" y="105473"/>
                    <a:pt x="1" y="105595"/>
                  </a:cubicBezTo>
                  <a:lnTo>
                    <a:pt x="1" y="105990"/>
                  </a:lnTo>
                  <a:cubicBezTo>
                    <a:pt x="1" y="106081"/>
                    <a:pt x="31" y="106142"/>
                    <a:pt x="123" y="106172"/>
                  </a:cubicBezTo>
                  <a:cubicBezTo>
                    <a:pt x="244" y="106233"/>
                    <a:pt x="366" y="106112"/>
                    <a:pt x="366" y="105990"/>
                  </a:cubicBezTo>
                  <a:close/>
                  <a:moveTo>
                    <a:pt x="366" y="107175"/>
                  </a:moveTo>
                  <a:cubicBezTo>
                    <a:pt x="366" y="107084"/>
                    <a:pt x="335" y="107023"/>
                    <a:pt x="244" y="106993"/>
                  </a:cubicBezTo>
                  <a:cubicBezTo>
                    <a:pt x="123" y="106932"/>
                    <a:pt x="1" y="107023"/>
                    <a:pt x="1" y="107175"/>
                  </a:cubicBezTo>
                  <a:lnTo>
                    <a:pt x="1" y="107570"/>
                  </a:lnTo>
                  <a:cubicBezTo>
                    <a:pt x="1" y="107662"/>
                    <a:pt x="31" y="107722"/>
                    <a:pt x="123" y="107753"/>
                  </a:cubicBezTo>
                  <a:cubicBezTo>
                    <a:pt x="244" y="107783"/>
                    <a:pt x="366" y="107692"/>
                    <a:pt x="366" y="107570"/>
                  </a:cubicBezTo>
                  <a:close/>
                  <a:moveTo>
                    <a:pt x="366" y="108756"/>
                  </a:moveTo>
                  <a:cubicBezTo>
                    <a:pt x="366" y="108665"/>
                    <a:pt x="335" y="108574"/>
                    <a:pt x="244" y="108543"/>
                  </a:cubicBezTo>
                  <a:cubicBezTo>
                    <a:pt x="123" y="108513"/>
                    <a:pt x="1" y="108604"/>
                    <a:pt x="1" y="108756"/>
                  </a:cubicBezTo>
                  <a:lnTo>
                    <a:pt x="1" y="109121"/>
                  </a:lnTo>
                  <a:cubicBezTo>
                    <a:pt x="1" y="109212"/>
                    <a:pt x="31" y="109303"/>
                    <a:pt x="123" y="109333"/>
                  </a:cubicBezTo>
                  <a:cubicBezTo>
                    <a:pt x="244" y="109364"/>
                    <a:pt x="366" y="109273"/>
                    <a:pt x="366" y="109121"/>
                  </a:cubicBezTo>
                  <a:close/>
                  <a:moveTo>
                    <a:pt x="366" y="110306"/>
                  </a:moveTo>
                  <a:cubicBezTo>
                    <a:pt x="366" y="110215"/>
                    <a:pt x="335" y="110154"/>
                    <a:pt x="244" y="110124"/>
                  </a:cubicBezTo>
                  <a:cubicBezTo>
                    <a:pt x="123" y="110093"/>
                    <a:pt x="1" y="110185"/>
                    <a:pt x="1" y="110306"/>
                  </a:cubicBezTo>
                  <a:lnTo>
                    <a:pt x="1" y="110701"/>
                  </a:lnTo>
                  <a:cubicBezTo>
                    <a:pt x="1" y="110792"/>
                    <a:pt x="31" y="110884"/>
                    <a:pt x="123" y="110884"/>
                  </a:cubicBezTo>
                  <a:cubicBezTo>
                    <a:pt x="244" y="110944"/>
                    <a:pt x="366" y="110853"/>
                    <a:pt x="366" y="110701"/>
                  </a:cubicBezTo>
                  <a:close/>
                  <a:moveTo>
                    <a:pt x="366" y="111887"/>
                  </a:moveTo>
                  <a:cubicBezTo>
                    <a:pt x="366" y="111795"/>
                    <a:pt x="335" y="111735"/>
                    <a:pt x="244" y="111704"/>
                  </a:cubicBezTo>
                  <a:cubicBezTo>
                    <a:pt x="123" y="111674"/>
                    <a:pt x="1" y="111765"/>
                    <a:pt x="1" y="111887"/>
                  </a:cubicBezTo>
                  <a:lnTo>
                    <a:pt x="1" y="112282"/>
                  </a:lnTo>
                  <a:cubicBezTo>
                    <a:pt x="1" y="112373"/>
                    <a:pt x="31" y="112434"/>
                    <a:pt x="123" y="112464"/>
                  </a:cubicBezTo>
                  <a:cubicBezTo>
                    <a:pt x="244" y="112495"/>
                    <a:pt x="366" y="112403"/>
                    <a:pt x="366" y="112282"/>
                  </a:cubicBezTo>
                  <a:close/>
                  <a:moveTo>
                    <a:pt x="366" y="113467"/>
                  </a:moveTo>
                  <a:cubicBezTo>
                    <a:pt x="366" y="113376"/>
                    <a:pt x="335" y="113285"/>
                    <a:pt x="244" y="113285"/>
                  </a:cubicBezTo>
                  <a:cubicBezTo>
                    <a:pt x="123" y="113224"/>
                    <a:pt x="1" y="113315"/>
                    <a:pt x="1" y="113467"/>
                  </a:cubicBezTo>
                  <a:lnTo>
                    <a:pt x="1" y="113862"/>
                  </a:lnTo>
                  <a:cubicBezTo>
                    <a:pt x="1" y="113954"/>
                    <a:pt x="31" y="114014"/>
                    <a:pt x="123" y="114045"/>
                  </a:cubicBezTo>
                  <a:cubicBezTo>
                    <a:pt x="244" y="114075"/>
                    <a:pt x="366" y="113984"/>
                    <a:pt x="366" y="113862"/>
                  </a:cubicBezTo>
                  <a:close/>
                  <a:moveTo>
                    <a:pt x="366" y="115017"/>
                  </a:moveTo>
                  <a:cubicBezTo>
                    <a:pt x="366" y="114957"/>
                    <a:pt x="335" y="114865"/>
                    <a:pt x="244" y="114835"/>
                  </a:cubicBezTo>
                  <a:cubicBezTo>
                    <a:pt x="123" y="114805"/>
                    <a:pt x="1" y="114896"/>
                    <a:pt x="1" y="115017"/>
                  </a:cubicBezTo>
                  <a:lnTo>
                    <a:pt x="1" y="115413"/>
                  </a:lnTo>
                  <a:cubicBezTo>
                    <a:pt x="1" y="115504"/>
                    <a:pt x="31" y="115595"/>
                    <a:pt x="123" y="115625"/>
                  </a:cubicBezTo>
                  <a:cubicBezTo>
                    <a:pt x="244" y="115656"/>
                    <a:pt x="366" y="115565"/>
                    <a:pt x="366" y="115413"/>
                  </a:cubicBezTo>
                  <a:close/>
                  <a:moveTo>
                    <a:pt x="366" y="116598"/>
                  </a:moveTo>
                  <a:cubicBezTo>
                    <a:pt x="366" y="116507"/>
                    <a:pt x="335" y="116446"/>
                    <a:pt x="244" y="116416"/>
                  </a:cubicBezTo>
                  <a:cubicBezTo>
                    <a:pt x="123" y="116385"/>
                    <a:pt x="1" y="116476"/>
                    <a:pt x="1" y="116598"/>
                  </a:cubicBezTo>
                  <a:lnTo>
                    <a:pt x="1" y="116993"/>
                  </a:lnTo>
                  <a:cubicBezTo>
                    <a:pt x="1" y="117084"/>
                    <a:pt x="31" y="117145"/>
                    <a:pt x="123" y="117175"/>
                  </a:cubicBezTo>
                  <a:cubicBezTo>
                    <a:pt x="244" y="117236"/>
                    <a:pt x="366" y="117115"/>
                    <a:pt x="366" y="116993"/>
                  </a:cubicBezTo>
                  <a:close/>
                  <a:moveTo>
                    <a:pt x="366" y="118179"/>
                  </a:moveTo>
                  <a:cubicBezTo>
                    <a:pt x="366" y="118087"/>
                    <a:pt x="335" y="118027"/>
                    <a:pt x="244" y="117996"/>
                  </a:cubicBezTo>
                  <a:cubicBezTo>
                    <a:pt x="123" y="117935"/>
                    <a:pt x="1" y="118057"/>
                    <a:pt x="1" y="118179"/>
                  </a:cubicBezTo>
                  <a:lnTo>
                    <a:pt x="1" y="118574"/>
                  </a:lnTo>
                  <a:cubicBezTo>
                    <a:pt x="1" y="118665"/>
                    <a:pt x="31" y="118726"/>
                    <a:pt x="123" y="118756"/>
                  </a:cubicBezTo>
                  <a:cubicBezTo>
                    <a:pt x="244" y="118786"/>
                    <a:pt x="366" y="118695"/>
                    <a:pt x="366" y="118574"/>
                  </a:cubicBezTo>
                  <a:close/>
                  <a:moveTo>
                    <a:pt x="366" y="119759"/>
                  </a:moveTo>
                  <a:cubicBezTo>
                    <a:pt x="366" y="119668"/>
                    <a:pt x="335" y="119577"/>
                    <a:pt x="244" y="119577"/>
                  </a:cubicBezTo>
                  <a:cubicBezTo>
                    <a:pt x="123" y="119516"/>
                    <a:pt x="1" y="119607"/>
                    <a:pt x="1" y="119759"/>
                  </a:cubicBezTo>
                  <a:lnTo>
                    <a:pt x="1" y="120154"/>
                  </a:lnTo>
                  <a:cubicBezTo>
                    <a:pt x="1" y="120215"/>
                    <a:pt x="31" y="120306"/>
                    <a:pt x="123" y="120337"/>
                  </a:cubicBezTo>
                  <a:cubicBezTo>
                    <a:pt x="244" y="120367"/>
                    <a:pt x="366" y="120276"/>
                    <a:pt x="366" y="120154"/>
                  </a:cubicBezTo>
                  <a:close/>
                  <a:moveTo>
                    <a:pt x="366" y="121309"/>
                  </a:moveTo>
                  <a:cubicBezTo>
                    <a:pt x="366" y="121249"/>
                    <a:pt x="335" y="121157"/>
                    <a:pt x="244" y="121127"/>
                  </a:cubicBezTo>
                  <a:cubicBezTo>
                    <a:pt x="123" y="121097"/>
                    <a:pt x="1" y="121188"/>
                    <a:pt x="1" y="121309"/>
                  </a:cubicBezTo>
                  <a:lnTo>
                    <a:pt x="1" y="121704"/>
                  </a:lnTo>
                  <a:cubicBezTo>
                    <a:pt x="1" y="121796"/>
                    <a:pt x="31" y="121887"/>
                    <a:pt x="123" y="121887"/>
                  </a:cubicBezTo>
                  <a:cubicBezTo>
                    <a:pt x="244" y="121948"/>
                    <a:pt x="366" y="121856"/>
                    <a:pt x="366" y="121704"/>
                  </a:cubicBezTo>
                  <a:close/>
                  <a:moveTo>
                    <a:pt x="366" y="122890"/>
                  </a:moveTo>
                  <a:cubicBezTo>
                    <a:pt x="366" y="122799"/>
                    <a:pt x="335" y="122738"/>
                    <a:pt x="244" y="122707"/>
                  </a:cubicBezTo>
                  <a:cubicBezTo>
                    <a:pt x="123" y="122677"/>
                    <a:pt x="1" y="122768"/>
                    <a:pt x="1" y="122890"/>
                  </a:cubicBezTo>
                  <a:lnTo>
                    <a:pt x="1" y="123285"/>
                  </a:lnTo>
                  <a:cubicBezTo>
                    <a:pt x="1" y="123376"/>
                    <a:pt x="31" y="123437"/>
                    <a:pt x="123" y="123467"/>
                  </a:cubicBezTo>
                  <a:cubicBezTo>
                    <a:pt x="244" y="123528"/>
                    <a:pt x="366" y="123407"/>
                    <a:pt x="366" y="123285"/>
                  </a:cubicBezTo>
                  <a:close/>
                  <a:moveTo>
                    <a:pt x="366" y="124470"/>
                  </a:moveTo>
                  <a:cubicBezTo>
                    <a:pt x="366" y="124379"/>
                    <a:pt x="335" y="124318"/>
                    <a:pt x="244" y="124288"/>
                  </a:cubicBezTo>
                  <a:cubicBezTo>
                    <a:pt x="123" y="124227"/>
                    <a:pt x="1" y="124318"/>
                    <a:pt x="1" y="124470"/>
                  </a:cubicBezTo>
                  <a:lnTo>
                    <a:pt x="1" y="124866"/>
                  </a:lnTo>
                  <a:cubicBezTo>
                    <a:pt x="1" y="124957"/>
                    <a:pt x="31" y="125018"/>
                    <a:pt x="123" y="125048"/>
                  </a:cubicBezTo>
                  <a:cubicBezTo>
                    <a:pt x="244" y="125078"/>
                    <a:pt x="366" y="124987"/>
                    <a:pt x="366" y="124866"/>
                  </a:cubicBezTo>
                  <a:close/>
                  <a:moveTo>
                    <a:pt x="366" y="126051"/>
                  </a:moveTo>
                  <a:cubicBezTo>
                    <a:pt x="366" y="125960"/>
                    <a:pt x="335" y="125869"/>
                    <a:pt x="244" y="125838"/>
                  </a:cubicBezTo>
                  <a:cubicBezTo>
                    <a:pt x="123" y="125808"/>
                    <a:pt x="1" y="125899"/>
                    <a:pt x="1" y="126051"/>
                  </a:cubicBezTo>
                  <a:lnTo>
                    <a:pt x="1" y="126416"/>
                  </a:lnTo>
                  <a:cubicBezTo>
                    <a:pt x="1" y="126507"/>
                    <a:pt x="31" y="126598"/>
                    <a:pt x="123" y="126629"/>
                  </a:cubicBezTo>
                  <a:cubicBezTo>
                    <a:pt x="244" y="126659"/>
                    <a:pt x="366" y="126568"/>
                    <a:pt x="366" y="126416"/>
                  </a:cubicBezTo>
                  <a:close/>
                  <a:moveTo>
                    <a:pt x="366" y="127601"/>
                  </a:moveTo>
                  <a:cubicBezTo>
                    <a:pt x="366" y="127510"/>
                    <a:pt x="335" y="127449"/>
                    <a:pt x="244" y="127419"/>
                  </a:cubicBezTo>
                  <a:cubicBezTo>
                    <a:pt x="123" y="127388"/>
                    <a:pt x="1" y="127480"/>
                    <a:pt x="1" y="127601"/>
                  </a:cubicBezTo>
                  <a:lnTo>
                    <a:pt x="1" y="127996"/>
                  </a:lnTo>
                  <a:cubicBezTo>
                    <a:pt x="1" y="128088"/>
                    <a:pt x="31" y="128179"/>
                    <a:pt x="123" y="128179"/>
                  </a:cubicBezTo>
                  <a:cubicBezTo>
                    <a:pt x="244" y="128239"/>
                    <a:pt x="366" y="128148"/>
                    <a:pt x="366" y="127996"/>
                  </a:cubicBezTo>
                  <a:close/>
                  <a:moveTo>
                    <a:pt x="366" y="129182"/>
                  </a:moveTo>
                  <a:cubicBezTo>
                    <a:pt x="366" y="129091"/>
                    <a:pt x="335" y="129030"/>
                    <a:pt x="244" y="128999"/>
                  </a:cubicBezTo>
                  <a:cubicBezTo>
                    <a:pt x="123" y="128969"/>
                    <a:pt x="1" y="129060"/>
                    <a:pt x="1" y="129182"/>
                  </a:cubicBezTo>
                  <a:lnTo>
                    <a:pt x="1" y="129577"/>
                  </a:lnTo>
                  <a:cubicBezTo>
                    <a:pt x="1" y="129668"/>
                    <a:pt x="31" y="129729"/>
                    <a:pt x="123" y="129759"/>
                  </a:cubicBezTo>
                  <a:cubicBezTo>
                    <a:pt x="244" y="129790"/>
                    <a:pt x="366" y="129698"/>
                    <a:pt x="366" y="129577"/>
                  </a:cubicBezTo>
                  <a:close/>
                  <a:moveTo>
                    <a:pt x="366" y="130762"/>
                  </a:moveTo>
                  <a:cubicBezTo>
                    <a:pt x="366" y="130671"/>
                    <a:pt x="335" y="130580"/>
                    <a:pt x="244" y="130580"/>
                  </a:cubicBezTo>
                  <a:cubicBezTo>
                    <a:pt x="123" y="130519"/>
                    <a:pt x="1" y="130610"/>
                    <a:pt x="1" y="130762"/>
                  </a:cubicBezTo>
                  <a:lnTo>
                    <a:pt x="1" y="131157"/>
                  </a:lnTo>
                  <a:cubicBezTo>
                    <a:pt x="1" y="131218"/>
                    <a:pt x="31" y="131309"/>
                    <a:pt x="123" y="131340"/>
                  </a:cubicBezTo>
                  <a:cubicBezTo>
                    <a:pt x="244" y="131370"/>
                    <a:pt x="366" y="131279"/>
                    <a:pt x="366" y="131157"/>
                  </a:cubicBezTo>
                  <a:close/>
                  <a:moveTo>
                    <a:pt x="366" y="132312"/>
                  </a:moveTo>
                  <a:cubicBezTo>
                    <a:pt x="366" y="132252"/>
                    <a:pt x="335" y="132161"/>
                    <a:pt x="244" y="132130"/>
                  </a:cubicBezTo>
                  <a:cubicBezTo>
                    <a:pt x="123" y="132100"/>
                    <a:pt x="1" y="132191"/>
                    <a:pt x="1" y="132312"/>
                  </a:cubicBezTo>
                  <a:lnTo>
                    <a:pt x="1" y="132708"/>
                  </a:lnTo>
                  <a:cubicBezTo>
                    <a:pt x="1" y="132799"/>
                    <a:pt x="31" y="132890"/>
                    <a:pt x="123" y="132920"/>
                  </a:cubicBezTo>
                  <a:cubicBezTo>
                    <a:pt x="244" y="132951"/>
                    <a:pt x="366" y="132860"/>
                    <a:pt x="366" y="132708"/>
                  </a:cubicBezTo>
                  <a:close/>
                  <a:moveTo>
                    <a:pt x="366" y="133893"/>
                  </a:moveTo>
                  <a:cubicBezTo>
                    <a:pt x="366" y="133802"/>
                    <a:pt x="335" y="133741"/>
                    <a:pt x="244" y="133711"/>
                  </a:cubicBezTo>
                  <a:cubicBezTo>
                    <a:pt x="123" y="133680"/>
                    <a:pt x="1" y="133771"/>
                    <a:pt x="1" y="133893"/>
                  </a:cubicBezTo>
                  <a:lnTo>
                    <a:pt x="1" y="134288"/>
                  </a:lnTo>
                  <a:cubicBezTo>
                    <a:pt x="1" y="134379"/>
                    <a:pt x="31" y="134440"/>
                    <a:pt x="123" y="134471"/>
                  </a:cubicBezTo>
                  <a:cubicBezTo>
                    <a:pt x="244" y="134531"/>
                    <a:pt x="366" y="134410"/>
                    <a:pt x="366" y="134288"/>
                  </a:cubicBezTo>
                  <a:close/>
                  <a:moveTo>
                    <a:pt x="366" y="135474"/>
                  </a:moveTo>
                  <a:cubicBezTo>
                    <a:pt x="366" y="135382"/>
                    <a:pt x="335" y="135322"/>
                    <a:pt x="244" y="135291"/>
                  </a:cubicBezTo>
                  <a:cubicBezTo>
                    <a:pt x="123" y="135230"/>
                    <a:pt x="1" y="135352"/>
                    <a:pt x="1" y="135474"/>
                  </a:cubicBezTo>
                  <a:lnTo>
                    <a:pt x="1" y="135869"/>
                  </a:lnTo>
                  <a:cubicBezTo>
                    <a:pt x="1" y="135960"/>
                    <a:pt x="31" y="136021"/>
                    <a:pt x="123" y="136051"/>
                  </a:cubicBezTo>
                  <a:cubicBezTo>
                    <a:pt x="244" y="136082"/>
                    <a:pt x="366" y="135990"/>
                    <a:pt x="366" y="135869"/>
                  </a:cubicBezTo>
                  <a:close/>
                  <a:moveTo>
                    <a:pt x="366" y="137054"/>
                  </a:moveTo>
                  <a:cubicBezTo>
                    <a:pt x="366" y="136963"/>
                    <a:pt x="335" y="136872"/>
                    <a:pt x="244" y="136841"/>
                  </a:cubicBezTo>
                  <a:cubicBezTo>
                    <a:pt x="123" y="136811"/>
                    <a:pt x="1" y="136902"/>
                    <a:pt x="1" y="137054"/>
                  </a:cubicBezTo>
                  <a:lnTo>
                    <a:pt x="1" y="137449"/>
                  </a:lnTo>
                  <a:cubicBezTo>
                    <a:pt x="1" y="137510"/>
                    <a:pt x="31" y="137601"/>
                    <a:pt x="123" y="137632"/>
                  </a:cubicBezTo>
                  <a:cubicBezTo>
                    <a:pt x="244" y="137662"/>
                    <a:pt x="366" y="137571"/>
                    <a:pt x="366" y="137449"/>
                  </a:cubicBezTo>
                  <a:close/>
                  <a:moveTo>
                    <a:pt x="366" y="138604"/>
                  </a:moveTo>
                  <a:cubicBezTo>
                    <a:pt x="366" y="138544"/>
                    <a:pt x="335" y="138452"/>
                    <a:pt x="244" y="138422"/>
                  </a:cubicBezTo>
                  <a:cubicBezTo>
                    <a:pt x="123" y="138392"/>
                    <a:pt x="1" y="138483"/>
                    <a:pt x="1" y="138604"/>
                  </a:cubicBezTo>
                  <a:lnTo>
                    <a:pt x="1" y="139000"/>
                  </a:lnTo>
                  <a:cubicBezTo>
                    <a:pt x="1" y="139091"/>
                    <a:pt x="31" y="139182"/>
                    <a:pt x="123" y="139182"/>
                  </a:cubicBezTo>
                  <a:cubicBezTo>
                    <a:pt x="244" y="139243"/>
                    <a:pt x="366" y="139151"/>
                    <a:pt x="366" y="139000"/>
                  </a:cubicBezTo>
                  <a:close/>
                  <a:moveTo>
                    <a:pt x="366" y="140185"/>
                  </a:moveTo>
                  <a:cubicBezTo>
                    <a:pt x="366" y="140094"/>
                    <a:pt x="335" y="140033"/>
                    <a:pt x="244" y="140003"/>
                  </a:cubicBezTo>
                  <a:cubicBezTo>
                    <a:pt x="123" y="139972"/>
                    <a:pt x="1" y="140063"/>
                    <a:pt x="1" y="140185"/>
                  </a:cubicBezTo>
                  <a:lnTo>
                    <a:pt x="1" y="140580"/>
                  </a:lnTo>
                  <a:cubicBezTo>
                    <a:pt x="1" y="140671"/>
                    <a:pt x="31" y="140732"/>
                    <a:pt x="123" y="140762"/>
                  </a:cubicBezTo>
                  <a:cubicBezTo>
                    <a:pt x="244" y="140793"/>
                    <a:pt x="366" y="140702"/>
                    <a:pt x="366" y="140580"/>
                  </a:cubicBezTo>
                  <a:close/>
                  <a:moveTo>
                    <a:pt x="366" y="141766"/>
                  </a:moveTo>
                  <a:cubicBezTo>
                    <a:pt x="366" y="141674"/>
                    <a:pt x="335" y="141583"/>
                    <a:pt x="244" y="141583"/>
                  </a:cubicBezTo>
                  <a:cubicBezTo>
                    <a:pt x="123" y="141522"/>
                    <a:pt x="1" y="141614"/>
                    <a:pt x="1" y="141766"/>
                  </a:cubicBezTo>
                  <a:lnTo>
                    <a:pt x="1" y="142161"/>
                  </a:lnTo>
                  <a:cubicBezTo>
                    <a:pt x="1" y="142252"/>
                    <a:pt x="31" y="142313"/>
                    <a:pt x="123" y="142343"/>
                  </a:cubicBezTo>
                  <a:cubicBezTo>
                    <a:pt x="244" y="142373"/>
                    <a:pt x="366" y="142282"/>
                    <a:pt x="366" y="142161"/>
                  </a:cubicBezTo>
                  <a:close/>
                  <a:moveTo>
                    <a:pt x="366" y="143346"/>
                  </a:moveTo>
                  <a:cubicBezTo>
                    <a:pt x="366" y="143255"/>
                    <a:pt x="335" y="143164"/>
                    <a:pt x="244" y="143133"/>
                  </a:cubicBezTo>
                  <a:cubicBezTo>
                    <a:pt x="123" y="143103"/>
                    <a:pt x="1" y="143194"/>
                    <a:pt x="1" y="143346"/>
                  </a:cubicBezTo>
                  <a:lnTo>
                    <a:pt x="1" y="143711"/>
                  </a:lnTo>
                  <a:cubicBezTo>
                    <a:pt x="1" y="143802"/>
                    <a:pt x="31" y="143893"/>
                    <a:pt x="123" y="143924"/>
                  </a:cubicBezTo>
                  <a:cubicBezTo>
                    <a:pt x="244" y="143954"/>
                    <a:pt x="366" y="143863"/>
                    <a:pt x="366" y="143711"/>
                  </a:cubicBezTo>
                  <a:close/>
                  <a:moveTo>
                    <a:pt x="366" y="144896"/>
                  </a:moveTo>
                  <a:cubicBezTo>
                    <a:pt x="366" y="144805"/>
                    <a:pt x="335" y="144744"/>
                    <a:pt x="244" y="144714"/>
                  </a:cubicBezTo>
                  <a:cubicBezTo>
                    <a:pt x="123" y="144683"/>
                    <a:pt x="1" y="144775"/>
                    <a:pt x="1" y="144896"/>
                  </a:cubicBezTo>
                  <a:lnTo>
                    <a:pt x="1" y="145291"/>
                  </a:lnTo>
                  <a:cubicBezTo>
                    <a:pt x="1" y="145383"/>
                    <a:pt x="31" y="145474"/>
                    <a:pt x="123" y="145474"/>
                  </a:cubicBezTo>
                  <a:cubicBezTo>
                    <a:pt x="244" y="145535"/>
                    <a:pt x="366" y="145443"/>
                    <a:pt x="366" y="145291"/>
                  </a:cubicBezTo>
                  <a:close/>
                  <a:moveTo>
                    <a:pt x="366" y="146477"/>
                  </a:moveTo>
                  <a:cubicBezTo>
                    <a:pt x="366" y="146386"/>
                    <a:pt x="335" y="146325"/>
                    <a:pt x="244" y="146294"/>
                  </a:cubicBezTo>
                  <a:cubicBezTo>
                    <a:pt x="123" y="146264"/>
                    <a:pt x="1" y="146355"/>
                    <a:pt x="1" y="146477"/>
                  </a:cubicBezTo>
                  <a:lnTo>
                    <a:pt x="1" y="146872"/>
                  </a:lnTo>
                  <a:cubicBezTo>
                    <a:pt x="1" y="146963"/>
                    <a:pt x="31" y="147024"/>
                    <a:pt x="123" y="147054"/>
                  </a:cubicBezTo>
                  <a:cubicBezTo>
                    <a:pt x="244" y="147085"/>
                    <a:pt x="366" y="146994"/>
                    <a:pt x="366" y="146872"/>
                  </a:cubicBezTo>
                  <a:close/>
                  <a:moveTo>
                    <a:pt x="366" y="148057"/>
                  </a:moveTo>
                  <a:cubicBezTo>
                    <a:pt x="366" y="147966"/>
                    <a:pt x="335" y="147875"/>
                    <a:pt x="244" y="147875"/>
                  </a:cubicBezTo>
                  <a:cubicBezTo>
                    <a:pt x="123" y="147814"/>
                    <a:pt x="1" y="147905"/>
                    <a:pt x="1" y="148057"/>
                  </a:cubicBezTo>
                  <a:lnTo>
                    <a:pt x="1" y="148453"/>
                  </a:lnTo>
                  <a:cubicBezTo>
                    <a:pt x="1" y="148513"/>
                    <a:pt x="31" y="148605"/>
                    <a:pt x="123" y="148635"/>
                  </a:cubicBezTo>
                  <a:cubicBezTo>
                    <a:pt x="244" y="148665"/>
                    <a:pt x="366" y="148574"/>
                    <a:pt x="366" y="148453"/>
                  </a:cubicBezTo>
                  <a:close/>
                  <a:moveTo>
                    <a:pt x="366" y="149608"/>
                  </a:moveTo>
                  <a:cubicBezTo>
                    <a:pt x="366" y="149547"/>
                    <a:pt x="335" y="149456"/>
                    <a:pt x="244" y="149425"/>
                  </a:cubicBezTo>
                  <a:cubicBezTo>
                    <a:pt x="123" y="149395"/>
                    <a:pt x="1" y="149486"/>
                    <a:pt x="1" y="149608"/>
                  </a:cubicBezTo>
                  <a:lnTo>
                    <a:pt x="1" y="150003"/>
                  </a:lnTo>
                  <a:cubicBezTo>
                    <a:pt x="1" y="150094"/>
                    <a:pt x="31" y="150185"/>
                    <a:pt x="123" y="150215"/>
                  </a:cubicBezTo>
                  <a:cubicBezTo>
                    <a:pt x="244" y="150246"/>
                    <a:pt x="366" y="150155"/>
                    <a:pt x="366" y="150003"/>
                  </a:cubicBezTo>
                  <a:close/>
                  <a:moveTo>
                    <a:pt x="366" y="151188"/>
                  </a:moveTo>
                  <a:cubicBezTo>
                    <a:pt x="366" y="151097"/>
                    <a:pt x="335" y="151036"/>
                    <a:pt x="244" y="151006"/>
                  </a:cubicBezTo>
                  <a:cubicBezTo>
                    <a:pt x="123" y="150975"/>
                    <a:pt x="1" y="151067"/>
                    <a:pt x="1" y="151188"/>
                  </a:cubicBezTo>
                  <a:lnTo>
                    <a:pt x="1" y="151583"/>
                  </a:lnTo>
                  <a:cubicBezTo>
                    <a:pt x="1" y="151674"/>
                    <a:pt x="31" y="151735"/>
                    <a:pt x="123" y="151766"/>
                  </a:cubicBezTo>
                  <a:cubicBezTo>
                    <a:pt x="244" y="151826"/>
                    <a:pt x="366" y="151705"/>
                    <a:pt x="366" y="151583"/>
                  </a:cubicBezTo>
                  <a:close/>
                  <a:moveTo>
                    <a:pt x="366" y="152769"/>
                  </a:moveTo>
                  <a:cubicBezTo>
                    <a:pt x="366" y="152678"/>
                    <a:pt x="335" y="152617"/>
                    <a:pt x="244" y="152586"/>
                  </a:cubicBezTo>
                  <a:cubicBezTo>
                    <a:pt x="123" y="152526"/>
                    <a:pt x="1" y="152647"/>
                    <a:pt x="1" y="152769"/>
                  </a:cubicBezTo>
                  <a:lnTo>
                    <a:pt x="1" y="153164"/>
                  </a:lnTo>
                  <a:cubicBezTo>
                    <a:pt x="1" y="153255"/>
                    <a:pt x="31" y="153316"/>
                    <a:pt x="123" y="153346"/>
                  </a:cubicBezTo>
                  <a:cubicBezTo>
                    <a:pt x="244" y="153377"/>
                    <a:pt x="366" y="153285"/>
                    <a:pt x="366" y="153164"/>
                  </a:cubicBezTo>
                  <a:close/>
                  <a:moveTo>
                    <a:pt x="262225" y="12554"/>
                  </a:moveTo>
                  <a:cubicBezTo>
                    <a:pt x="262225" y="12493"/>
                    <a:pt x="262194" y="12402"/>
                    <a:pt x="262103" y="12372"/>
                  </a:cubicBezTo>
                  <a:cubicBezTo>
                    <a:pt x="261982" y="12341"/>
                    <a:pt x="261860" y="12432"/>
                    <a:pt x="261860" y="12554"/>
                  </a:cubicBezTo>
                  <a:lnTo>
                    <a:pt x="261860" y="12949"/>
                  </a:lnTo>
                  <a:cubicBezTo>
                    <a:pt x="261860" y="13040"/>
                    <a:pt x="261890" y="13131"/>
                    <a:pt x="261982" y="13162"/>
                  </a:cubicBezTo>
                  <a:cubicBezTo>
                    <a:pt x="262103" y="13192"/>
                    <a:pt x="262225" y="13101"/>
                    <a:pt x="262225" y="12949"/>
                  </a:cubicBezTo>
                  <a:close/>
                  <a:moveTo>
                    <a:pt x="249489" y="396"/>
                  </a:moveTo>
                  <a:cubicBezTo>
                    <a:pt x="249580" y="396"/>
                    <a:pt x="249671" y="335"/>
                    <a:pt x="249702" y="274"/>
                  </a:cubicBezTo>
                  <a:cubicBezTo>
                    <a:pt x="249732" y="153"/>
                    <a:pt x="249641" y="1"/>
                    <a:pt x="249489" y="1"/>
                  </a:cubicBezTo>
                  <a:lnTo>
                    <a:pt x="249124" y="1"/>
                  </a:lnTo>
                  <a:cubicBezTo>
                    <a:pt x="249033" y="1"/>
                    <a:pt x="248942" y="61"/>
                    <a:pt x="248911" y="153"/>
                  </a:cubicBezTo>
                  <a:cubicBezTo>
                    <a:pt x="248881" y="274"/>
                    <a:pt x="248972" y="396"/>
                    <a:pt x="249124" y="396"/>
                  </a:cubicBezTo>
                  <a:close/>
                  <a:moveTo>
                    <a:pt x="247939" y="396"/>
                  </a:moveTo>
                  <a:cubicBezTo>
                    <a:pt x="248030" y="396"/>
                    <a:pt x="248091" y="335"/>
                    <a:pt x="248121" y="274"/>
                  </a:cubicBezTo>
                  <a:cubicBezTo>
                    <a:pt x="248152" y="153"/>
                    <a:pt x="248060" y="1"/>
                    <a:pt x="247939" y="1"/>
                  </a:cubicBezTo>
                  <a:lnTo>
                    <a:pt x="247544" y="1"/>
                  </a:lnTo>
                  <a:cubicBezTo>
                    <a:pt x="247452" y="1"/>
                    <a:pt x="247361" y="61"/>
                    <a:pt x="247361" y="153"/>
                  </a:cubicBezTo>
                  <a:cubicBezTo>
                    <a:pt x="247300" y="274"/>
                    <a:pt x="247392" y="396"/>
                    <a:pt x="247544" y="396"/>
                  </a:cubicBezTo>
                  <a:close/>
                  <a:moveTo>
                    <a:pt x="246358" y="396"/>
                  </a:moveTo>
                  <a:cubicBezTo>
                    <a:pt x="246449" y="396"/>
                    <a:pt x="246510" y="335"/>
                    <a:pt x="246541" y="274"/>
                  </a:cubicBezTo>
                  <a:cubicBezTo>
                    <a:pt x="246571" y="153"/>
                    <a:pt x="246480" y="1"/>
                    <a:pt x="246358" y="1"/>
                  </a:cubicBezTo>
                  <a:lnTo>
                    <a:pt x="245963" y="1"/>
                  </a:lnTo>
                  <a:cubicBezTo>
                    <a:pt x="245872" y="1"/>
                    <a:pt x="245811" y="61"/>
                    <a:pt x="245781" y="153"/>
                  </a:cubicBezTo>
                  <a:cubicBezTo>
                    <a:pt x="245750" y="274"/>
                    <a:pt x="245841" y="396"/>
                    <a:pt x="245963" y="396"/>
                  </a:cubicBezTo>
                  <a:close/>
                  <a:moveTo>
                    <a:pt x="244778" y="396"/>
                  </a:moveTo>
                  <a:cubicBezTo>
                    <a:pt x="244869" y="396"/>
                    <a:pt x="244930" y="335"/>
                    <a:pt x="244960" y="274"/>
                  </a:cubicBezTo>
                  <a:cubicBezTo>
                    <a:pt x="245021" y="153"/>
                    <a:pt x="244930" y="1"/>
                    <a:pt x="244778" y="1"/>
                  </a:cubicBezTo>
                  <a:lnTo>
                    <a:pt x="244382" y="1"/>
                  </a:lnTo>
                  <a:cubicBezTo>
                    <a:pt x="244291" y="1"/>
                    <a:pt x="244230" y="61"/>
                    <a:pt x="244200" y="153"/>
                  </a:cubicBezTo>
                  <a:cubicBezTo>
                    <a:pt x="244170" y="274"/>
                    <a:pt x="244261" y="396"/>
                    <a:pt x="244382" y="396"/>
                  </a:cubicBezTo>
                  <a:close/>
                  <a:moveTo>
                    <a:pt x="243197" y="396"/>
                  </a:moveTo>
                  <a:cubicBezTo>
                    <a:pt x="243288" y="396"/>
                    <a:pt x="243379" y="335"/>
                    <a:pt x="243410" y="274"/>
                  </a:cubicBezTo>
                  <a:cubicBezTo>
                    <a:pt x="243440" y="153"/>
                    <a:pt x="243349" y="1"/>
                    <a:pt x="243197" y="1"/>
                  </a:cubicBezTo>
                  <a:lnTo>
                    <a:pt x="242802" y="1"/>
                  </a:lnTo>
                  <a:cubicBezTo>
                    <a:pt x="242741" y="1"/>
                    <a:pt x="242650" y="61"/>
                    <a:pt x="242620" y="153"/>
                  </a:cubicBezTo>
                  <a:cubicBezTo>
                    <a:pt x="242589" y="274"/>
                    <a:pt x="242680" y="396"/>
                    <a:pt x="242802" y="396"/>
                  </a:cubicBezTo>
                  <a:close/>
                  <a:moveTo>
                    <a:pt x="241647" y="396"/>
                  </a:moveTo>
                  <a:cubicBezTo>
                    <a:pt x="241708" y="396"/>
                    <a:pt x="241799" y="335"/>
                    <a:pt x="241829" y="274"/>
                  </a:cubicBezTo>
                  <a:cubicBezTo>
                    <a:pt x="241860" y="153"/>
                    <a:pt x="241768" y="1"/>
                    <a:pt x="241647" y="1"/>
                  </a:cubicBezTo>
                  <a:lnTo>
                    <a:pt x="241252" y="1"/>
                  </a:lnTo>
                  <a:cubicBezTo>
                    <a:pt x="241161" y="1"/>
                    <a:pt x="241069" y="61"/>
                    <a:pt x="241069" y="153"/>
                  </a:cubicBezTo>
                  <a:cubicBezTo>
                    <a:pt x="241009" y="274"/>
                    <a:pt x="241100" y="396"/>
                    <a:pt x="241252" y="396"/>
                  </a:cubicBezTo>
                  <a:close/>
                  <a:moveTo>
                    <a:pt x="240066" y="396"/>
                  </a:moveTo>
                  <a:cubicBezTo>
                    <a:pt x="240157" y="396"/>
                    <a:pt x="240218" y="335"/>
                    <a:pt x="240249" y="274"/>
                  </a:cubicBezTo>
                  <a:cubicBezTo>
                    <a:pt x="240279" y="153"/>
                    <a:pt x="240188" y="1"/>
                    <a:pt x="240066" y="1"/>
                  </a:cubicBezTo>
                  <a:lnTo>
                    <a:pt x="239671" y="1"/>
                  </a:lnTo>
                  <a:cubicBezTo>
                    <a:pt x="239580" y="1"/>
                    <a:pt x="239519" y="61"/>
                    <a:pt x="239489" y="153"/>
                  </a:cubicBezTo>
                  <a:cubicBezTo>
                    <a:pt x="239428" y="274"/>
                    <a:pt x="239550" y="396"/>
                    <a:pt x="239671" y="396"/>
                  </a:cubicBezTo>
                  <a:close/>
                  <a:moveTo>
                    <a:pt x="238486" y="396"/>
                  </a:moveTo>
                  <a:cubicBezTo>
                    <a:pt x="238577" y="396"/>
                    <a:pt x="238638" y="335"/>
                    <a:pt x="238668" y="274"/>
                  </a:cubicBezTo>
                  <a:cubicBezTo>
                    <a:pt x="238729" y="153"/>
                    <a:pt x="238638" y="1"/>
                    <a:pt x="238486" y="1"/>
                  </a:cubicBezTo>
                  <a:lnTo>
                    <a:pt x="238091" y="1"/>
                  </a:lnTo>
                  <a:cubicBezTo>
                    <a:pt x="237999" y="1"/>
                    <a:pt x="237939" y="61"/>
                    <a:pt x="237908" y="153"/>
                  </a:cubicBezTo>
                  <a:cubicBezTo>
                    <a:pt x="237878" y="274"/>
                    <a:pt x="237969" y="396"/>
                    <a:pt x="238091" y="396"/>
                  </a:cubicBezTo>
                  <a:close/>
                  <a:moveTo>
                    <a:pt x="236905" y="396"/>
                  </a:moveTo>
                  <a:cubicBezTo>
                    <a:pt x="236996" y="396"/>
                    <a:pt x="237087" y="335"/>
                    <a:pt x="237118" y="274"/>
                  </a:cubicBezTo>
                  <a:cubicBezTo>
                    <a:pt x="237148" y="153"/>
                    <a:pt x="237057" y="1"/>
                    <a:pt x="236905" y="1"/>
                  </a:cubicBezTo>
                  <a:lnTo>
                    <a:pt x="236510" y="1"/>
                  </a:lnTo>
                  <a:cubicBezTo>
                    <a:pt x="236449" y="1"/>
                    <a:pt x="236358" y="61"/>
                    <a:pt x="236328" y="153"/>
                  </a:cubicBezTo>
                  <a:cubicBezTo>
                    <a:pt x="236297" y="274"/>
                    <a:pt x="236388" y="396"/>
                    <a:pt x="236510" y="396"/>
                  </a:cubicBezTo>
                  <a:close/>
                  <a:moveTo>
                    <a:pt x="235355" y="396"/>
                  </a:moveTo>
                  <a:cubicBezTo>
                    <a:pt x="235416" y="396"/>
                    <a:pt x="235507" y="335"/>
                    <a:pt x="235537" y="274"/>
                  </a:cubicBezTo>
                  <a:cubicBezTo>
                    <a:pt x="235568" y="153"/>
                    <a:pt x="235477" y="1"/>
                    <a:pt x="235355" y="1"/>
                  </a:cubicBezTo>
                  <a:lnTo>
                    <a:pt x="234960" y="1"/>
                  </a:lnTo>
                  <a:cubicBezTo>
                    <a:pt x="234869" y="1"/>
                    <a:pt x="234777" y="61"/>
                    <a:pt x="234747" y="153"/>
                  </a:cubicBezTo>
                  <a:cubicBezTo>
                    <a:pt x="234717" y="274"/>
                    <a:pt x="234808" y="396"/>
                    <a:pt x="234960" y="396"/>
                  </a:cubicBezTo>
                  <a:close/>
                  <a:moveTo>
                    <a:pt x="233774" y="396"/>
                  </a:moveTo>
                  <a:cubicBezTo>
                    <a:pt x="233866" y="396"/>
                    <a:pt x="233926" y="335"/>
                    <a:pt x="233957" y="274"/>
                  </a:cubicBezTo>
                  <a:cubicBezTo>
                    <a:pt x="233987" y="153"/>
                    <a:pt x="233896" y="1"/>
                    <a:pt x="233774" y="1"/>
                  </a:cubicBezTo>
                  <a:lnTo>
                    <a:pt x="233379" y="1"/>
                  </a:lnTo>
                  <a:cubicBezTo>
                    <a:pt x="233288" y="1"/>
                    <a:pt x="233227" y="61"/>
                    <a:pt x="233197" y="153"/>
                  </a:cubicBezTo>
                  <a:cubicBezTo>
                    <a:pt x="233136" y="274"/>
                    <a:pt x="233258" y="396"/>
                    <a:pt x="233379" y="396"/>
                  </a:cubicBezTo>
                  <a:close/>
                  <a:moveTo>
                    <a:pt x="232194" y="396"/>
                  </a:moveTo>
                  <a:cubicBezTo>
                    <a:pt x="232285" y="396"/>
                    <a:pt x="232346" y="335"/>
                    <a:pt x="232376" y="274"/>
                  </a:cubicBezTo>
                  <a:cubicBezTo>
                    <a:pt x="232437" y="153"/>
                    <a:pt x="232315" y="1"/>
                    <a:pt x="232194" y="1"/>
                  </a:cubicBezTo>
                  <a:lnTo>
                    <a:pt x="231799" y="1"/>
                  </a:lnTo>
                  <a:cubicBezTo>
                    <a:pt x="231707" y="1"/>
                    <a:pt x="231647" y="61"/>
                    <a:pt x="231616" y="153"/>
                  </a:cubicBezTo>
                  <a:cubicBezTo>
                    <a:pt x="231586" y="274"/>
                    <a:pt x="231677" y="396"/>
                    <a:pt x="231799" y="396"/>
                  </a:cubicBezTo>
                  <a:close/>
                  <a:moveTo>
                    <a:pt x="230613" y="396"/>
                  </a:moveTo>
                  <a:cubicBezTo>
                    <a:pt x="230704" y="396"/>
                    <a:pt x="230796" y="335"/>
                    <a:pt x="230796" y="274"/>
                  </a:cubicBezTo>
                  <a:cubicBezTo>
                    <a:pt x="230856" y="153"/>
                    <a:pt x="230765" y="1"/>
                    <a:pt x="230613" y="1"/>
                  </a:cubicBezTo>
                  <a:lnTo>
                    <a:pt x="230218" y="1"/>
                  </a:lnTo>
                  <a:cubicBezTo>
                    <a:pt x="230157" y="1"/>
                    <a:pt x="230066" y="61"/>
                    <a:pt x="230036" y="153"/>
                  </a:cubicBezTo>
                  <a:cubicBezTo>
                    <a:pt x="230005" y="274"/>
                    <a:pt x="230096" y="396"/>
                    <a:pt x="230218" y="396"/>
                  </a:cubicBezTo>
                  <a:close/>
                  <a:moveTo>
                    <a:pt x="229063" y="396"/>
                  </a:moveTo>
                  <a:cubicBezTo>
                    <a:pt x="229124" y="396"/>
                    <a:pt x="229215" y="335"/>
                    <a:pt x="229245" y="274"/>
                  </a:cubicBezTo>
                  <a:cubicBezTo>
                    <a:pt x="229276" y="153"/>
                    <a:pt x="229185" y="1"/>
                    <a:pt x="229063" y="1"/>
                  </a:cubicBezTo>
                  <a:lnTo>
                    <a:pt x="228668" y="1"/>
                  </a:lnTo>
                  <a:cubicBezTo>
                    <a:pt x="228577" y="1"/>
                    <a:pt x="228485" y="61"/>
                    <a:pt x="228455" y="153"/>
                  </a:cubicBezTo>
                  <a:cubicBezTo>
                    <a:pt x="228425" y="274"/>
                    <a:pt x="228516" y="396"/>
                    <a:pt x="228668" y="396"/>
                  </a:cubicBezTo>
                  <a:close/>
                  <a:moveTo>
                    <a:pt x="227482" y="396"/>
                  </a:moveTo>
                  <a:cubicBezTo>
                    <a:pt x="227574" y="396"/>
                    <a:pt x="227634" y="335"/>
                    <a:pt x="227665" y="274"/>
                  </a:cubicBezTo>
                  <a:cubicBezTo>
                    <a:pt x="227695" y="153"/>
                    <a:pt x="227604" y="1"/>
                    <a:pt x="227482" y="1"/>
                  </a:cubicBezTo>
                  <a:lnTo>
                    <a:pt x="227087" y="1"/>
                  </a:lnTo>
                  <a:cubicBezTo>
                    <a:pt x="226996" y="1"/>
                    <a:pt x="226935" y="61"/>
                    <a:pt x="226905" y="153"/>
                  </a:cubicBezTo>
                  <a:cubicBezTo>
                    <a:pt x="226844" y="274"/>
                    <a:pt x="226966" y="396"/>
                    <a:pt x="227087" y="396"/>
                  </a:cubicBezTo>
                  <a:close/>
                  <a:moveTo>
                    <a:pt x="225902" y="396"/>
                  </a:moveTo>
                  <a:cubicBezTo>
                    <a:pt x="225993" y="396"/>
                    <a:pt x="226054" y="335"/>
                    <a:pt x="226084" y="274"/>
                  </a:cubicBezTo>
                  <a:cubicBezTo>
                    <a:pt x="226145" y="153"/>
                    <a:pt x="226023" y="1"/>
                    <a:pt x="225902" y="1"/>
                  </a:cubicBezTo>
                  <a:lnTo>
                    <a:pt x="225507" y="1"/>
                  </a:lnTo>
                  <a:cubicBezTo>
                    <a:pt x="225416" y="1"/>
                    <a:pt x="225355" y="61"/>
                    <a:pt x="225324" y="153"/>
                  </a:cubicBezTo>
                  <a:cubicBezTo>
                    <a:pt x="225294" y="274"/>
                    <a:pt x="225385" y="396"/>
                    <a:pt x="225507" y="396"/>
                  </a:cubicBezTo>
                  <a:close/>
                  <a:moveTo>
                    <a:pt x="224321" y="396"/>
                  </a:moveTo>
                  <a:cubicBezTo>
                    <a:pt x="224412" y="396"/>
                    <a:pt x="224504" y="335"/>
                    <a:pt x="224504" y="274"/>
                  </a:cubicBezTo>
                  <a:cubicBezTo>
                    <a:pt x="224564" y="153"/>
                    <a:pt x="224473" y="1"/>
                    <a:pt x="224321" y="1"/>
                  </a:cubicBezTo>
                  <a:lnTo>
                    <a:pt x="223926" y="1"/>
                  </a:lnTo>
                  <a:cubicBezTo>
                    <a:pt x="223865" y="1"/>
                    <a:pt x="223774" y="61"/>
                    <a:pt x="223744" y="153"/>
                  </a:cubicBezTo>
                  <a:cubicBezTo>
                    <a:pt x="223713" y="274"/>
                    <a:pt x="223805" y="396"/>
                    <a:pt x="223926" y="396"/>
                  </a:cubicBezTo>
                  <a:close/>
                  <a:moveTo>
                    <a:pt x="222771" y="396"/>
                  </a:moveTo>
                  <a:cubicBezTo>
                    <a:pt x="222832" y="396"/>
                    <a:pt x="222923" y="335"/>
                    <a:pt x="222953" y="274"/>
                  </a:cubicBezTo>
                  <a:cubicBezTo>
                    <a:pt x="222984" y="153"/>
                    <a:pt x="222893" y="1"/>
                    <a:pt x="222771" y="1"/>
                  </a:cubicBezTo>
                  <a:lnTo>
                    <a:pt x="222376" y="1"/>
                  </a:lnTo>
                  <a:cubicBezTo>
                    <a:pt x="222285" y="1"/>
                    <a:pt x="222194" y="61"/>
                    <a:pt x="222163" y="153"/>
                  </a:cubicBezTo>
                  <a:cubicBezTo>
                    <a:pt x="222133" y="274"/>
                    <a:pt x="222224" y="396"/>
                    <a:pt x="222376" y="396"/>
                  </a:cubicBezTo>
                  <a:close/>
                  <a:moveTo>
                    <a:pt x="221191" y="396"/>
                  </a:moveTo>
                  <a:cubicBezTo>
                    <a:pt x="221282" y="396"/>
                    <a:pt x="221343" y="335"/>
                    <a:pt x="221373" y="274"/>
                  </a:cubicBezTo>
                  <a:cubicBezTo>
                    <a:pt x="221403" y="153"/>
                    <a:pt x="221312" y="1"/>
                    <a:pt x="221191" y="1"/>
                  </a:cubicBezTo>
                  <a:lnTo>
                    <a:pt x="220795" y="1"/>
                  </a:lnTo>
                  <a:cubicBezTo>
                    <a:pt x="220704" y="1"/>
                    <a:pt x="220643" y="61"/>
                    <a:pt x="220613" y="153"/>
                  </a:cubicBezTo>
                  <a:cubicBezTo>
                    <a:pt x="220552" y="274"/>
                    <a:pt x="220643" y="396"/>
                    <a:pt x="220795" y="396"/>
                  </a:cubicBezTo>
                  <a:close/>
                  <a:moveTo>
                    <a:pt x="219610" y="396"/>
                  </a:moveTo>
                  <a:cubicBezTo>
                    <a:pt x="219701" y="396"/>
                    <a:pt x="219762" y="335"/>
                    <a:pt x="219792" y="274"/>
                  </a:cubicBezTo>
                  <a:cubicBezTo>
                    <a:pt x="219823" y="153"/>
                    <a:pt x="219732" y="1"/>
                    <a:pt x="219610" y="1"/>
                  </a:cubicBezTo>
                  <a:lnTo>
                    <a:pt x="219215" y="1"/>
                  </a:lnTo>
                  <a:cubicBezTo>
                    <a:pt x="219124" y="1"/>
                    <a:pt x="219063" y="61"/>
                    <a:pt x="219032" y="153"/>
                  </a:cubicBezTo>
                  <a:cubicBezTo>
                    <a:pt x="219002" y="274"/>
                    <a:pt x="219093" y="396"/>
                    <a:pt x="219215" y="396"/>
                  </a:cubicBezTo>
                  <a:close/>
                  <a:moveTo>
                    <a:pt x="218029" y="396"/>
                  </a:moveTo>
                  <a:cubicBezTo>
                    <a:pt x="218121" y="396"/>
                    <a:pt x="218212" y="335"/>
                    <a:pt x="218212" y="274"/>
                  </a:cubicBezTo>
                  <a:cubicBezTo>
                    <a:pt x="218273" y="153"/>
                    <a:pt x="218181" y="1"/>
                    <a:pt x="218029" y="1"/>
                  </a:cubicBezTo>
                  <a:lnTo>
                    <a:pt x="217634" y="1"/>
                  </a:lnTo>
                  <a:cubicBezTo>
                    <a:pt x="217543" y="1"/>
                    <a:pt x="217482" y="61"/>
                    <a:pt x="217452" y="153"/>
                  </a:cubicBezTo>
                  <a:cubicBezTo>
                    <a:pt x="217421" y="274"/>
                    <a:pt x="217513" y="396"/>
                    <a:pt x="217634" y="396"/>
                  </a:cubicBezTo>
                  <a:close/>
                  <a:moveTo>
                    <a:pt x="216449" y="396"/>
                  </a:moveTo>
                  <a:cubicBezTo>
                    <a:pt x="216540" y="396"/>
                    <a:pt x="216631" y="335"/>
                    <a:pt x="216662" y="274"/>
                  </a:cubicBezTo>
                  <a:cubicBezTo>
                    <a:pt x="216692" y="153"/>
                    <a:pt x="216601" y="1"/>
                    <a:pt x="216449" y="1"/>
                  </a:cubicBezTo>
                  <a:lnTo>
                    <a:pt x="216084" y="1"/>
                  </a:lnTo>
                  <a:cubicBezTo>
                    <a:pt x="215993" y="1"/>
                    <a:pt x="215902" y="61"/>
                    <a:pt x="215871" y="153"/>
                  </a:cubicBezTo>
                  <a:cubicBezTo>
                    <a:pt x="215841" y="274"/>
                    <a:pt x="215932" y="396"/>
                    <a:pt x="216084" y="396"/>
                  </a:cubicBezTo>
                  <a:close/>
                  <a:moveTo>
                    <a:pt x="214899" y="396"/>
                  </a:moveTo>
                  <a:cubicBezTo>
                    <a:pt x="214990" y="396"/>
                    <a:pt x="215051" y="335"/>
                    <a:pt x="215081" y="274"/>
                  </a:cubicBezTo>
                  <a:cubicBezTo>
                    <a:pt x="215111" y="153"/>
                    <a:pt x="215020" y="1"/>
                    <a:pt x="214899" y="1"/>
                  </a:cubicBezTo>
                  <a:lnTo>
                    <a:pt x="214503" y="1"/>
                  </a:lnTo>
                  <a:cubicBezTo>
                    <a:pt x="214412" y="1"/>
                    <a:pt x="214321" y="61"/>
                    <a:pt x="214321" y="153"/>
                  </a:cubicBezTo>
                  <a:cubicBezTo>
                    <a:pt x="214260" y="274"/>
                    <a:pt x="214351" y="396"/>
                    <a:pt x="214503" y="396"/>
                  </a:cubicBezTo>
                  <a:close/>
                  <a:moveTo>
                    <a:pt x="213318" y="396"/>
                  </a:moveTo>
                  <a:cubicBezTo>
                    <a:pt x="213409" y="396"/>
                    <a:pt x="213470" y="335"/>
                    <a:pt x="213500" y="274"/>
                  </a:cubicBezTo>
                  <a:cubicBezTo>
                    <a:pt x="213531" y="153"/>
                    <a:pt x="213440" y="1"/>
                    <a:pt x="213318" y="1"/>
                  </a:cubicBezTo>
                  <a:lnTo>
                    <a:pt x="212923" y="1"/>
                  </a:lnTo>
                  <a:cubicBezTo>
                    <a:pt x="212832" y="1"/>
                    <a:pt x="212771" y="61"/>
                    <a:pt x="212741" y="153"/>
                  </a:cubicBezTo>
                  <a:cubicBezTo>
                    <a:pt x="212710" y="274"/>
                    <a:pt x="212801" y="396"/>
                    <a:pt x="212923" y="396"/>
                  </a:cubicBezTo>
                  <a:close/>
                  <a:moveTo>
                    <a:pt x="211737" y="396"/>
                  </a:moveTo>
                  <a:cubicBezTo>
                    <a:pt x="211829" y="396"/>
                    <a:pt x="211920" y="335"/>
                    <a:pt x="211920" y="274"/>
                  </a:cubicBezTo>
                  <a:cubicBezTo>
                    <a:pt x="211981" y="153"/>
                    <a:pt x="211889" y="1"/>
                    <a:pt x="211737" y="1"/>
                  </a:cubicBezTo>
                  <a:lnTo>
                    <a:pt x="211342" y="1"/>
                  </a:lnTo>
                  <a:cubicBezTo>
                    <a:pt x="211251" y="1"/>
                    <a:pt x="211190" y="61"/>
                    <a:pt x="211160" y="153"/>
                  </a:cubicBezTo>
                  <a:cubicBezTo>
                    <a:pt x="211130" y="274"/>
                    <a:pt x="211221" y="396"/>
                    <a:pt x="211342" y="396"/>
                  </a:cubicBezTo>
                  <a:close/>
                  <a:moveTo>
                    <a:pt x="210157" y="396"/>
                  </a:moveTo>
                  <a:cubicBezTo>
                    <a:pt x="210248" y="396"/>
                    <a:pt x="210339" y="335"/>
                    <a:pt x="210370" y="274"/>
                  </a:cubicBezTo>
                  <a:cubicBezTo>
                    <a:pt x="210400" y="153"/>
                    <a:pt x="210309" y="1"/>
                    <a:pt x="210157" y="1"/>
                  </a:cubicBezTo>
                  <a:lnTo>
                    <a:pt x="209792" y="1"/>
                  </a:lnTo>
                  <a:cubicBezTo>
                    <a:pt x="209701" y="1"/>
                    <a:pt x="209610" y="61"/>
                    <a:pt x="209579" y="153"/>
                  </a:cubicBezTo>
                  <a:cubicBezTo>
                    <a:pt x="209549" y="274"/>
                    <a:pt x="209640" y="396"/>
                    <a:pt x="209792" y="396"/>
                  </a:cubicBezTo>
                  <a:close/>
                  <a:moveTo>
                    <a:pt x="208607" y="396"/>
                  </a:moveTo>
                  <a:cubicBezTo>
                    <a:pt x="208698" y="396"/>
                    <a:pt x="208759" y="335"/>
                    <a:pt x="208789" y="274"/>
                  </a:cubicBezTo>
                  <a:cubicBezTo>
                    <a:pt x="208819" y="153"/>
                    <a:pt x="208728" y="1"/>
                    <a:pt x="208607" y="1"/>
                  </a:cubicBezTo>
                  <a:lnTo>
                    <a:pt x="208212" y="1"/>
                  </a:lnTo>
                  <a:cubicBezTo>
                    <a:pt x="208120" y="1"/>
                    <a:pt x="208029" y="61"/>
                    <a:pt x="208029" y="153"/>
                  </a:cubicBezTo>
                  <a:cubicBezTo>
                    <a:pt x="207968" y="274"/>
                    <a:pt x="208060" y="396"/>
                    <a:pt x="208212" y="396"/>
                  </a:cubicBezTo>
                  <a:close/>
                  <a:moveTo>
                    <a:pt x="207026" y="396"/>
                  </a:moveTo>
                  <a:cubicBezTo>
                    <a:pt x="207117" y="396"/>
                    <a:pt x="207178" y="335"/>
                    <a:pt x="207209" y="274"/>
                  </a:cubicBezTo>
                  <a:cubicBezTo>
                    <a:pt x="207239" y="153"/>
                    <a:pt x="207148" y="1"/>
                    <a:pt x="207026" y="1"/>
                  </a:cubicBezTo>
                  <a:lnTo>
                    <a:pt x="206631" y="1"/>
                  </a:lnTo>
                  <a:cubicBezTo>
                    <a:pt x="206540" y="1"/>
                    <a:pt x="206479" y="61"/>
                    <a:pt x="206449" y="153"/>
                  </a:cubicBezTo>
                  <a:cubicBezTo>
                    <a:pt x="206418" y="274"/>
                    <a:pt x="206509" y="396"/>
                    <a:pt x="206631" y="396"/>
                  </a:cubicBezTo>
                  <a:close/>
                  <a:moveTo>
                    <a:pt x="205446" y="396"/>
                  </a:moveTo>
                  <a:cubicBezTo>
                    <a:pt x="205537" y="396"/>
                    <a:pt x="205598" y="335"/>
                    <a:pt x="205628" y="274"/>
                  </a:cubicBezTo>
                  <a:cubicBezTo>
                    <a:pt x="205689" y="153"/>
                    <a:pt x="205598" y="1"/>
                    <a:pt x="205446" y="1"/>
                  </a:cubicBezTo>
                  <a:lnTo>
                    <a:pt x="205050" y="1"/>
                  </a:lnTo>
                  <a:cubicBezTo>
                    <a:pt x="204959" y="1"/>
                    <a:pt x="204898" y="61"/>
                    <a:pt x="204868" y="153"/>
                  </a:cubicBezTo>
                  <a:cubicBezTo>
                    <a:pt x="204838" y="274"/>
                    <a:pt x="204929" y="396"/>
                    <a:pt x="205050" y="396"/>
                  </a:cubicBezTo>
                  <a:close/>
                  <a:moveTo>
                    <a:pt x="203865" y="396"/>
                  </a:moveTo>
                  <a:cubicBezTo>
                    <a:pt x="203956" y="396"/>
                    <a:pt x="204047" y="335"/>
                    <a:pt x="204078" y="274"/>
                  </a:cubicBezTo>
                  <a:cubicBezTo>
                    <a:pt x="204108" y="153"/>
                    <a:pt x="204017" y="1"/>
                    <a:pt x="203865" y="1"/>
                  </a:cubicBezTo>
                  <a:lnTo>
                    <a:pt x="203470" y="1"/>
                  </a:lnTo>
                  <a:cubicBezTo>
                    <a:pt x="203409" y="1"/>
                    <a:pt x="203318" y="61"/>
                    <a:pt x="203287" y="153"/>
                  </a:cubicBezTo>
                  <a:cubicBezTo>
                    <a:pt x="203257" y="274"/>
                    <a:pt x="203348" y="396"/>
                    <a:pt x="203470" y="396"/>
                  </a:cubicBezTo>
                  <a:close/>
                  <a:moveTo>
                    <a:pt x="202315" y="396"/>
                  </a:moveTo>
                  <a:cubicBezTo>
                    <a:pt x="202376" y="396"/>
                    <a:pt x="202467" y="335"/>
                    <a:pt x="202497" y="274"/>
                  </a:cubicBezTo>
                  <a:cubicBezTo>
                    <a:pt x="202528" y="153"/>
                    <a:pt x="202436" y="1"/>
                    <a:pt x="202315" y="1"/>
                  </a:cubicBezTo>
                  <a:lnTo>
                    <a:pt x="201920" y="1"/>
                  </a:lnTo>
                  <a:cubicBezTo>
                    <a:pt x="201828" y="1"/>
                    <a:pt x="201737" y="61"/>
                    <a:pt x="201737" y="153"/>
                  </a:cubicBezTo>
                  <a:cubicBezTo>
                    <a:pt x="201676" y="274"/>
                    <a:pt x="201768" y="396"/>
                    <a:pt x="201920" y="396"/>
                  </a:cubicBezTo>
                  <a:close/>
                  <a:moveTo>
                    <a:pt x="200734" y="396"/>
                  </a:moveTo>
                  <a:cubicBezTo>
                    <a:pt x="200825" y="396"/>
                    <a:pt x="200886" y="335"/>
                    <a:pt x="200917" y="274"/>
                  </a:cubicBezTo>
                  <a:cubicBezTo>
                    <a:pt x="200947" y="153"/>
                    <a:pt x="200856" y="1"/>
                    <a:pt x="200734" y="1"/>
                  </a:cubicBezTo>
                  <a:lnTo>
                    <a:pt x="200339" y="1"/>
                  </a:lnTo>
                  <a:cubicBezTo>
                    <a:pt x="200248" y="1"/>
                    <a:pt x="200187" y="61"/>
                    <a:pt x="200157" y="153"/>
                  </a:cubicBezTo>
                  <a:cubicBezTo>
                    <a:pt x="200096" y="274"/>
                    <a:pt x="200217" y="396"/>
                    <a:pt x="200339" y="396"/>
                  </a:cubicBezTo>
                  <a:close/>
                  <a:moveTo>
                    <a:pt x="199154" y="396"/>
                  </a:moveTo>
                  <a:cubicBezTo>
                    <a:pt x="199245" y="396"/>
                    <a:pt x="199306" y="335"/>
                    <a:pt x="199336" y="274"/>
                  </a:cubicBezTo>
                  <a:cubicBezTo>
                    <a:pt x="199397" y="153"/>
                    <a:pt x="199306" y="1"/>
                    <a:pt x="199154" y="1"/>
                  </a:cubicBezTo>
                  <a:lnTo>
                    <a:pt x="198758" y="1"/>
                  </a:lnTo>
                  <a:cubicBezTo>
                    <a:pt x="198667" y="1"/>
                    <a:pt x="198607" y="61"/>
                    <a:pt x="198576" y="153"/>
                  </a:cubicBezTo>
                  <a:cubicBezTo>
                    <a:pt x="198546" y="274"/>
                    <a:pt x="198637" y="396"/>
                    <a:pt x="198758" y="396"/>
                  </a:cubicBezTo>
                  <a:close/>
                  <a:moveTo>
                    <a:pt x="197573" y="396"/>
                  </a:moveTo>
                  <a:cubicBezTo>
                    <a:pt x="197664" y="396"/>
                    <a:pt x="197755" y="335"/>
                    <a:pt x="197786" y="274"/>
                  </a:cubicBezTo>
                  <a:cubicBezTo>
                    <a:pt x="197816" y="153"/>
                    <a:pt x="197725" y="1"/>
                    <a:pt x="197573" y="1"/>
                  </a:cubicBezTo>
                  <a:lnTo>
                    <a:pt x="197178" y="1"/>
                  </a:lnTo>
                  <a:cubicBezTo>
                    <a:pt x="197117" y="1"/>
                    <a:pt x="197026" y="61"/>
                    <a:pt x="196996" y="153"/>
                  </a:cubicBezTo>
                  <a:cubicBezTo>
                    <a:pt x="196965" y="274"/>
                    <a:pt x="197056" y="396"/>
                    <a:pt x="197178" y="396"/>
                  </a:cubicBezTo>
                  <a:close/>
                  <a:moveTo>
                    <a:pt x="196023" y="396"/>
                  </a:moveTo>
                  <a:cubicBezTo>
                    <a:pt x="196084" y="396"/>
                    <a:pt x="196175" y="335"/>
                    <a:pt x="196205" y="274"/>
                  </a:cubicBezTo>
                  <a:cubicBezTo>
                    <a:pt x="196236" y="153"/>
                    <a:pt x="196144" y="1"/>
                    <a:pt x="196023" y="1"/>
                  </a:cubicBezTo>
                  <a:lnTo>
                    <a:pt x="195628" y="1"/>
                  </a:lnTo>
                  <a:cubicBezTo>
                    <a:pt x="195537" y="1"/>
                    <a:pt x="195445" y="61"/>
                    <a:pt x="195445" y="153"/>
                  </a:cubicBezTo>
                  <a:cubicBezTo>
                    <a:pt x="195385" y="274"/>
                    <a:pt x="195476" y="396"/>
                    <a:pt x="195628" y="396"/>
                  </a:cubicBezTo>
                  <a:close/>
                  <a:moveTo>
                    <a:pt x="194442" y="396"/>
                  </a:moveTo>
                  <a:cubicBezTo>
                    <a:pt x="194533" y="396"/>
                    <a:pt x="194594" y="335"/>
                    <a:pt x="194625" y="274"/>
                  </a:cubicBezTo>
                  <a:cubicBezTo>
                    <a:pt x="194655" y="153"/>
                    <a:pt x="194564" y="1"/>
                    <a:pt x="194442" y="1"/>
                  </a:cubicBezTo>
                  <a:lnTo>
                    <a:pt x="194047" y="1"/>
                  </a:lnTo>
                  <a:cubicBezTo>
                    <a:pt x="193956" y="1"/>
                    <a:pt x="193895" y="61"/>
                    <a:pt x="193865" y="153"/>
                  </a:cubicBezTo>
                  <a:cubicBezTo>
                    <a:pt x="193804" y="274"/>
                    <a:pt x="193926" y="396"/>
                    <a:pt x="194047" y="396"/>
                  </a:cubicBezTo>
                  <a:close/>
                  <a:moveTo>
                    <a:pt x="192862" y="396"/>
                  </a:moveTo>
                  <a:cubicBezTo>
                    <a:pt x="192953" y="396"/>
                    <a:pt x="193014" y="335"/>
                    <a:pt x="193044" y="274"/>
                  </a:cubicBezTo>
                  <a:cubicBezTo>
                    <a:pt x="193105" y="153"/>
                    <a:pt x="192983" y="1"/>
                    <a:pt x="192862" y="1"/>
                  </a:cubicBezTo>
                  <a:lnTo>
                    <a:pt x="192467" y="1"/>
                  </a:lnTo>
                  <a:cubicBezTo>
                    <a:pt x="192375" y="1"/>
                    <a:pt x="192315" y="61"/>
                    <a:pt x="192284" y="153"/>
                  </a:cubicBezTo>
                  <a:cubicBezTo>
                    <a:pt x="192254" y="274"/>
                    <a:pt x="192345" y="396"/>
                    <a:pt x="192467" y="396"/>
                  </a:cubicBezTo>
                  <a:close/>
                  <a:moveTo>
                    <a:pt x="191281" y="396"/>
                  </a:moveTo>
                  <a:cubicBezTo>
                    <a:pt x="191372" y="396"/>
                    <a:pt x="191464" y="335"/>
                    <a:pt x="191464" y="274"/>
                  </a:cubicBezTo>
                  <a:cubicBezTo>
                    <a:pt x="191524" y="153"/>
                    <a:pt x="191433" y="1"/>
                    <a:pt x="191281" y="1"/>
                  </a:cubicBezTo>
                  <a:lnTo>
                    <a:pt x="190886" y="1"/>
                  </a:lnTo>
                  <a:cubicBezTo>
                    <a:pt x="190825" y="1"/>
                    <a:pt x="190734" y="61"/>
                    <a:pt x="190704" y="153"/>
                  </a:cubicBezTo>
                  <a:cubicBezTo>
                    <a:pt x="190673" y="274"/>
                    <a:pt x="190764" y="396"/>
                    <a:pt x="190886" y="396"/>
                  </a:cubicBezTo>
                  <a:close/>
                  <a:moveTo>
                    <a:pt x="189731" y="396"/>
                  </a:moveTo>
                  <a:cubicBezTo>
                    <a:pt x="189792" y="396"/>
                    <a:pt x="189883" y="335"/>
                    <a:pt x="189913" y="274"/>
                  </a:cubicBezTo>
                  <a:cubicBezTo>
                    <a:pt x="189944" y="153"/>
                    <a:pt x="189853" y="1"/>
                    <a:pt x="189731" y="1"/>
                  </a:cubicBezTo>
                  <a:lnTo>
                    <a:pt x="189336" y="1"/>
                  </a:lnTo>
                  <a:cubicBezTo>
                    <a:pt x="189245" y="1"/>
                    <a:pt x="189153" y="61"/>
                    <a:pt x="189123" y="153"/>
                  </a:cubicBezTo>
                  <a:cubicBezTo>
                    <a:pt x="189093" y="274"/>
                    <a:pt x="189184" y="396"/>
                    <a:pt x="189336" y="396"/>
                  </a:cubicBezTo>
                  <a:close/>
                  <a:moveTo>
                    <a:pt x="188150" y="396"/>
                  </a:moveTo>
                  <a:cubicBezTo>
                    <a:pt x="188242" y="396"/>
                    <a:pt x="188302" y="335"/>
                    <a:pt x="188333" y="274"/>
                  </a:cubicBezTo>
                  <a:cubicBezTo>
                    <a:pt x="188363" y="153"/>
                    <a:pt x="188272" y="1"/>
                    <a:pt x="188150" y="1"/>
                  </a:cubicBezTo>
                  <a:lnTo>
                    <a:pt x="187755" y="1"/>
                  </a:lnTo>
                  <a:cubicBezTo>
                    <a:pt x="187664" y="1"/>
                    <a:pt x="187603" y="61"/>
                    <a:pt x="187573" y="153"/>
                  </a:cubicBezTo>
                  <a:cubicBezTo>
                    <a:pt x="187512" y="274"/>
                    <a:pt x="187634" y="396"/>
                    <a:pt x="187755" y="396"/>
                  </a:cubicBezTo>
                  <a:close/>
                  <a:moveTo>
                    <a:pt x="186570" y="396"/>
                  </a:moveTo>
                  <a:cubicBezTo>
                    <a:pt x="186661" y="396"/>
                    <a:pt x="186722" y="335"/>
                    <a:pt x="186752" y="274"/>
                  </a:cubicBezTo>
                  <a:cubicBezTo>
                    <a:pt x="186813" y="153"/>
                    <a:pt x="186691" y="1"/>
                    <a:pt x="186570" y="1"/>
                  </a:cubicBezTo>
                  <a:lnTo>
                    <a:pt x="186175" y="1"/>
                  </a:lnTo>
                  <a:cubicBezTo>
                    <a:pt x="186083" y="1"/>
                    <a:pt x="186023" y="61"/>
                    <a:pt x="185992" y="153"/>
                  </a:cubicBezTo>
                  <a:cubicBezTo>
                    <a:pt x="185962" y="274"/>
                    <a:pt x="186053" y="396"/>
                    <a:pt x="186175" y="396"/>
                  </a:cubicBezTo>
                  <a:close/>
                  <a:moveTo>
                    <a:pt x="184989" y="396"/>
                  </a:moveTo>
                  <a:cubicBezTo>
                    <a:pt x="185080" y="396"/>
                    <a:pt x="185172" y="335"/>
                    <a:pt x="185172" y="274"/>
                  </a:cubicBezTo>
                  <a:cubicBezTo>
                    <a:pt x="185232" y="153"/>
                    <a:pt x="185141" y="1"/>
                    <a:pt x="184989" y="1"/>
                  </a:cubicBezTo>
                  <a:lnTo>
                    <a:pt x="184594" y="1"/>
                  </a:lnTo>
                  <a:cubicBezTo>
                    <a:pt x="184533" y="1"/>
                    <a:pt x="184442" y="61"/>
                    <a:pt x="184412" y="153"/>
                  </a:cubicBezTo>
                  <a:cubicBezTo>
                    <a:pt x="184381" y="274"/>
                    <a:pt x="184473" y="396"/>
                    <a:pt x="184594" y="396"/>
                  </a:cubicBezTo>
                  <a:close/>
                  <a:moveTo>
                    <a:pt x="183439" y="396"/>
                  </a:moveTo>
                  <a:cubicBezTo>
                    <a:pt x="183500" y="396"/>
                    <a:pt x="183591" y="335"/>
                    <a:pt x="183621" y="274"/>
                  </a:cubicBezTo>
                  <a:cubicBezTo>
                    <a:pt x="183652" y="153"/>
                    <a:pt x="183561" y="1"/>
                    <a:pt x="183439" y="1"/>
                  </a:cubicBezTo>
                  <a:lnTo>
                    <a:pt x="183044" y="1"/>
                  </a:lnTo>
                  <a:cubicBezTo>
                    <a:pt x="182953" y="1"/>
                    <a:pt x="182862" y="61"/>
                    <a:pt x="182831" y="153"/>
                  </a:cubicBezTo>
                  <a:cubicBezTo>
                    <a:pt x="182801" y="274"/>
                    <a:pt x="182892" y="396"/>
                    <a:pt x="183044" y="396"/>
                  </a:cubicBezTo>
                  <a:close/>
                  <a:moveTo>
                    <a:pt x="181858" y="396"/>
                  </a:moveTo>
                  <a:cubicBezTo>
                    <a:pt x="181950" y="396"/>
                    <a:pt x="182010" y="335"/>
                    <a:pt x="182041" y="274"/>
                  </a:cubicBezTo>
                  <a:cubicBezTo>
                    <a:pt x="182071" y="153"/>
                    <a:pt x="181980" y="1"/>
                    <a:pt x="181858" y="1"/>
                  </a:cubicBezTo>
                  <a:lnTo>
                    <a:pt x="181463" y="1"/>
                  </a:lnTo>
                  <a:cubicBezTo>
                    <a:pt x="181372" y="1"/>
                    <a:pt x="181311" y="61"/>
                    <a:pt x="181281" y="153"/>
                  </a:cubicBezTo>
                  <a:cubicBezTo>
                    <a:pt x="181220" y="274"/>
                    <a:pt x="181311" y="396"/>
                    <a:pt x="181463" y="396"/>
                  </a:cubicBezTo>
                  <a:close/>
                  <a:moveTo>
                    <a:pt x="180278" y="396"/>
                  </a:moveTo>
                  <a:cubicBezTo>
                    <a:pt x="180369" y="396"/>
                    <a:pt x="180430" y="335"/>
                    <a:pt x="180460" y="274"/>
                  </a:cubicBezTo>
                  <a:cubicBezTo>
                    <a:pt x="180491" y="153"/>
                    <a:pt x="180399" y="1"/>
                    <a:pt x="180278" y="1"/>
                  </a:cubicBezTo>
                  <a:lnTo>
                    <a:pt x="179883" y="1"/>
                  </a:lnTo>
                  <a:cubicBezTo>
                    <a:pt x="179792" y="1"/>
                    <a:pt x="179731" y="61"/>
                    <a:pt x="179700" y="153"/>
                  </a:cubicBezTo>
                  <a:cubicBezTo>
                    <a:pt x="179670" y="274"/>
                    <a:pt x="179761" y="396"/>
                    <a:pt x="179883" y="396"/>
                  </a:cubicBezTo>
                  <a:close/>
                  <a:moveTo>
                    <a:pt x="178697" y="396"/>
                  </a:moveTo>
                  <a:cubicBezTo>
                    <a:pt x="178789" y="396"/>
                    <a:pt x="178880" y="335"/>
                    <a:pt x="178880" y="274"/>
                  </a:cubicBezTo>
                  <a:cubicBezTo>
                    <a:pt x="178941" y="153"/>
                    <a:pt x="178849" y="1"/>
                    <a:pt x="178697" y="1"/>
                  </a:cubicBezTo>
                  <a:lnTo>
                    <a:pt x="178302" y="1"/>
                  </a:lnTo>
                  <a:cubicBezTo>
                    <a:pt x="178211" y="1"/>
                    <a:pt x="178150" y="61"/>
                    <a:pt x="178120" y="153"/>
                  </a:cubicBezTo>
                  <a:cubicBezTo>
                    <a:pt x="178089" y="274"/>
                    <a:pt x="178181" y="396"/>
                    <a:pt x="178302" y="396"/>
                  </a:cubicBezTo>
                  <a:close/>
                  <a:moveTo>
                    <a:pt x="177117" y="396"/>
                  </a:moveTo>
                  <a:cubicBezTo>
                    <a:pt x="177208" y="396"/>
                    <a:pt x="177299" y="335"/>
                    <a:pt x="177330" y="274"/>
                  </a:cubicBezTo>
                  <a:cubicBezTo>
                    <a:pt x="177360" y="153"/>
                    <a:pt x="177269" y="1"/>
                    <a:pt x="177117" y="1"/>
                  </a:cubicBezTo>
                  <a:lnTo>
                    <a:pt x="176752" y="1"/>
                  </a:lnTo>
                  <a:cubicBezTo>
                    <a:pt x="176661" y="1"/>
                    <a:pt x="176570" y="61"/>
                    <a:pt x="176539" y="153"/>
                  </a:cubicBezTo>
                  <a:cubicBezTo>
                    <a:pt x="176509" y="274"/>
                    <a:pt x="176600" y="396"/>
                    <a:pt x="176752" y="396"/>
                  </a:cubicBezTo>
                  <a:close/>
                  <a:moveTo>
                    <a:pt x="175567" y="396"/>
                  </a:moveTo>
                  <a:cubicBezTo>
                    <a:pt x="175658" y="396"/>
                    <a:pt x="175719" y="335"/>
                    <a:pt x="175749" y="274"/>
                  </a:cubicBezTo>
                  <a:cubicBezTo>
                    <a:pt x="175779" y="153"/>
                    <a:pt x="175688" y="1"/>
                    <a:pt x="175567" y="1"/>
                  </a:cubicBezTo>
                  <a:lnTo>
                    <a:pt x="175171" y="1"/>
                  </a:lnTo>
                  <a:cubicBezTo>
                    <a:pt x="175080" y="1"/>
                    <a:pt x="174989" y="61"/>
                    <a:pt x="174989" y="153"/>
                  </a:cubicBezTo>
                  <a:cubicBezTo>
                    <a:pt x="174928" y="274"/>
                    <a:pt x="175019" y="396"/>
                    <a:pt x="175171" y="396"/>
                  </a:cubicBezTo>
                  <a:close/>
                  <a:moveTo>
                    <a:pt x="173986" y="396"/>
                  </a:moveTo>
                  <a:cubicBezTo>
                    <a:pt x="174077" y="396"/>
                    <a:pt x="174138" y="335"/>
                    <a:pt x="174168" y="274"/>
                  </a:cubicBezTo>
                  <a:cubicBezTo>
                    <a:pt x="174199" y="153"/>
                    <a:pt x="174108" y="1"/>
                    <a:pt x="173986" y="1"/>
                  </a:cubicBezTo>
                  <a:lnTo>
                    <a:pt x="173591" y="1"/>
                  </a:lnTo>
                  <a:cubicBezTo>
                    <a:pt x="173500" y="1"/>
                    <a:pt x="173439" y="61"/>
                    <a:pt x="173408" y="153"/>
                  </a:cubicBezTo>
                  <a:cubicBezTo>
                    <a:pt x="173378" y="274"/>
                    <a:pt x="173469" y="396"/>
                    <a:pt x="173591" y="396"/>
                  </a:cubicBezTo>
                  <a:close/>
                  <a:moveTo>
                    <a:pt x="172405" y="396"/>
                  </a:moveTo>
                  <a:cubicBezTo>
                    <a:pt x="172497" y="396"/>
                    <a:pt x="172588" y="335"/>
                    <a:pt x="172588" y="274"/>
                  </a:cubicBezTo>
                  <a:cubicBezTo>
                    <a:pt x="172649" y="153"/>
                    <a:pt x="172557" y="1"/>
                    <a:pt x="172405" y="1"/>
                  </a:cubicBezTo>
                  <a:lnTo>
                    <a:pt x="172010" y="1"/>
                  </a:lnTo>
                  <a:cubicBezTo>
                    <a:pt x="171919" y="1"/>
                    <a:pt x="171858" y="61"/>
                    <a:pt x="171828" y="153"/>
                  </a:cubicBezTo>
                  <a:cubicBezTo>
                    <a:pt x="171798" y="274"/>
                    <a:pt x="171889" y="396"/>
                    <a:pt x="172010" y="396"/>
                  </a:cubicBezTo>
                  <a:close/>
                  <a:moveTo>
                    <a:pt x="170825" y="396"/>
                  </a:moveTo>
                  <a:cubicBezTo>
                    <a:pt x="170916" y="396"/>
                    <a:pt x="171007" y="335"/>
                    <a:pt x="171038" y="274"/>
                  </a:cubicBezTo>
                  <a:cubicBezTo>
                    <a:pt x="171068" y="153"/>
                    <a:pt x="170977" y="1"/>
                    <a:pt x="170825" y="1"/>
                  </a:cubicBezTo>
                  <a:lnTo>
                    <a:pt x="170460" y="1"/>
                  </a:lnTo>
                  <a:cubicBezTo>
                    <a:pt x="170369" y="1"/>
                    <a:pt x="170278" y="61"/>
                    <a:pt x="170247" y="153"/>
                  </a:cubicBezTo>
                  <a:cubicBezTo>
                    <a:pt x="170217" y="274"/>
                    <a:pt x="170308" y="396"/>
                    <a:pt x="170460" y="396"/>
                  </a:cubicBezTo>
                  <a:close/>
                  <a:moveTo>
                    <a:pt x="169275" y="396"/>
                  </a:moveTo>
                  <a:cubicBezTo>
                    <a:pt x="169335" y="396"/>
                    <a:pt x="169427" y="335"/>
                    <a:pt x="169457" y="274"/>
                  </a:cubicBezTo>
                  <a:cubicBezTo>
                    <a:pt x="169487" y="153"/>
                    <a:pt x="169396" y="1"/>
                    <a:pt x="169275" y="1"/>
                  </a:cubicBezTo>
                  <a:lnTo>
                    <a:pt x="168880" y="1"/>
                  </a:lnTo>
                  <a:cubicBezTo>
                    <a:pt x="168788" y="1"/>
                    <a:pt x="168697" y="61"/>
                    <a:pt x="168697" y="153"/>
                  </a:cubicBezTo>
                  <a:cubicBezTo>
                    <a:pt x="168636" y="274"/>
                    <a:pt x="168728" y="396"/>
                    <a:pt x="168880" y="396"/>
                  </a:cubicBezTo>
                  <a:close/>
                  <a:moveTo>
                    <a:pt x="167694" y="396"/>
                  </a:moveTo>
                  <a:cubicBezTo>
                    <a:pt x="167785" y="396"/>
                    <a:pt x="167846" y="335"/>
                    <a:pt x="167876" y="274"/>
                  </a:cubicBezTo>
                  <a:cubicBezTo>
                    <a:pt x="167907" y="153"/>
                    <a:pt x="167816" y="1"/>
                    <a:pt x="167694" y="1"/>
                  </a:cubicBezTo>
                  <a:lnTo>
                    <a:pt x="167299" y="1"/>
                  </a:lnTo>
                  <a:cubicBezTo>
                    <a:pt x="167208" y="1"/>
                    <a:pt x="167147" y="61"/>
                    <a:pt x="167117" y="153"/>
                  </a:cubicBezTo>
                  <a:cubicBezTo>
                    <a:pt x="167056" y="274"/>
                    <a:pt x="167177" y="396"/>
                    <a:pt x="167299" y="396"/>
                  </a:cubicBezTo>
                  <a:close/>
                  <a:moveTo>
                    <a:pt x="166114" y="396"/>
                  </a:moveTo>
                  <a:cubicBezTo>
                    <a:pt x="166205" y="396"/>
                    <a:pt x="166265" y="335"/>
                    <a:pt x="166296" y="274"/>
                  </a:cubicBezTo>
                  <a:cubicBezTo>
                    <a:pt x="166357" y="153"/>
                    <a:pt x="166265" y="1"/>
                    <a:pt x="166114" y="1"/>
                  </a:cubicBezTo>
                  <a:lnTo>
                    <a:pt x="165718" y="1"/>
                  </a:lnTo>
                  <a:cubicBezTo>
                    <a:pt x="165627" y="1"/>
                    <a:pt x="165566" y="61"/>
                    <a:pt x="165536" y="153"/>
                  </a:cubicBezTo>
                  <a:cubicBezTo>
                    <a:pt x="165506" y="274"/>
                    <a:pt x="165597" y="396"/>
                    <a:pt x="165718" y="396"/>
                  </a:cubicBezTo>
                  <a:close/>
                  <a:moveTo>
                    <a:pt x="164533" y="396"/>
                  </a:moveTo>
                  <a:cubicBezTo>
                    <a:pt x="164624" y="396"/>
                    <a:pt x="164715" y="335"/>
                    <a:pt x="164746" y="274"/>
                  </a:cubicBezTo>
                  <a:cubicBezTo>
                    <a:pt x="164776" y="153"/>
                    <a:pt x="164685" y="1"/>
                    <a:pt x="164533" y="1"/>
                  </a:cubicBezTo>
                  <a:lnTo>
                    <a:pt x="164138" y="1"/>
                  </a:lnTo>
                  <a:cubicBezTo>
                    <a:pt x="164077" y="1"/>
                    <a:pt x="163986" y="61"/>
                    <a:pt x="163955" y="153"/>
                  </a:cubicBezTo>
                  <a:cubicBezTo>
                    <a:pt x="163925" y="274"/>
                    <a:pt x="164016" y="396"/>
                    <a:pt x="164138" y="396"/>
                  </a:cubicBezTo>
                  <a:close/>
                  <a:moveTo>
                    <a:pt x="162983" y="396"/>
                  </a:moveTo>
                  <a:cubicBezTo>
                    <a:pt x="163044" y="396"/>
                    <a:pt x="163135" y="335"/>
                    <a:pt x="163165" y="274"/>
                  </a:cubicBezTo>
                  <a:cubicBezTo>
                    <a:pt x="163196" y="153"/>
                    <a:pt x="163104" y="1"/>
                    <a:pt x="162983" y="1"/>
                  </a:cubicBezTo>
                  <a:lnTo>
                    <a:pt x="162588" y="1"/>
                  </a:lnTo>
                  <a:cubicBezTo>
                    <a:pt x="162496" y="1"/>
                    <a:pt x="162405" y="61"/>
                    <a:pt x="162405" y="153"/>
                  </a:cubicBezTo>
                  <a:cubicBezTo>
                    <a:pt x="162344" y="274"/>
                    <a:pt x="162436" y="396"/>
                    <a:pt x="162588" y="396"/>
                  </a:cubicBezTo>
                  <a:close/>
                  <a:moveTo>
                    <a:pt x="161402" y="396"/>
                  </a:moveTo>
                  <a:cubicBezTo>
                    <a:pt x="161493" y="396"/>
                    <a:pt x="161554" y="335"/>
                    <a:pt x="161585" y="274"/>
                  </a:cubicBezTo>
                  <a:cubicBezTo>
                    <a:pt x="161615" y="153"/>
                    <a:pt x="161524" y="1"/>
                    <a:pt x="161402" y="1"/>
                  </a:cubicBezTo>
                  <a:lnTo>
                    <a:pt x="161007" y="1"/>
                  </a:lnTo>
                  <a:cubicBezTo>
                    <a:pt x="160916" y="1"/>
                    <a:pt x="160855" y="61"/>
                    <a:pt x="160825" y="153"/>
                  </a:cubicBezTo>
                  <a:cubicBezTo>
                    <a:pt x="160764" y="274"/>
                    <a:pt x="160885" y="396"/>
                    <a:pt x="161007" y="396"/>
                  </a:cubicBezTo>
                  <a:close/>
                  <a:moveTo>
                    <a:pt x="159822" y="396"/>
                  </a:moveTo>
                  <a:cubicBezTo>
                    <a:pt x="159913" y="396"/>
                    <a:pt x="159974" y="335"/>
                    <a:pt x="160004" y="274"/>
                  </a:cubicBezTo>
                  <a:cubicBezTo>
                    <a:pt x="160065" y="153"/>
                    <a:pt x="159943" y="1"/>
                    <a:pt x="159822" y="1"/>
                  </a:cubicBezTo>
                  <a:lnTo>
                    <a:pt x="159426" y="1"/>
                  </a:lnTo>
                  <a:cubicBezTo>
                    <a:pt x="159335" y="1"/>
                    <a:pt x="159274" y="61"/>
                    <a:pt x="159244" y="153"/>
                  </a:cubicBezTo>
                  <a:cubicBezTo>
                    <a:pt x="159214" y="274"/>
                    <a:pt x="159305" y="396"/>
                    <a:pt x="159426" y="396"/>
                  </a:cubicBezTo>
                  <a:close/>
                  <a:moveTo>
                    <a:pt x="158241" y="396"/>
                  </a:moveTo>
                  <a:cubicBezTo>
                    <a:pt x="158332" y="396"/>
                    <a:pt x="158423" y="335"/>
                    <a:pt x="158454" y="274"/>
                  </a:cubicBezTo>
                  <a:cubicBezTo>
                    <a:pt x="158484" y="153"/>
                    <a:pt x="158393" y="1"/>
                    <a:pt x="158241" y="1"/>
                  </a:cubicBezTo>
                  <a:lnTo>
                    <a:pt x="157846" y="1"/>
                  </a:lnTo>
                  <a:cubicBezTo>
                    <a:pt x="157785" y="1"/>
                    <a:pt x="157694" y="61"/>
                    <a:pt x="157664" y="153"/>
                  </a:cubicBezTo>
                  <a:cubicBezTo>
                    <a:pt x="157633" y="274"/>
                    <a:pt x="157724" y="396"/>
                    <a:pt x="157846" y="396"/>
                  </a:cubicBezTo>
                  <a:close/>
                  <a:moveTo>
                    <a:pt x="156691" y="396"/>
                  </a:moveTo>
                  <a:cubicBezTo>
                    <a:pt x="156752" y="396"/>
                    <a:pt x="156843" y="335"/>
                    <a:pt x="156873" y="274"/>
                  </a:cubicBezTo>
                  <a:cubicBezTo>
                    <a:pt x="156904" y="153"/>
                    <a:pt x="156812" y="1"/>
                    <a:pt x="156691" y="1"/>
                  </a:cubicBezTo>
                  <a:lnTo>
                    <a:pt x="156296" y="1"/>
                  </a:lnTo>
                  <a:cubicBezTo>
                    <a:pt x="156205" y="1"/>
                    <a:pt x="156113" y="61"/>
                    <a:pt x="156083" y="153"/>
                  </a:cubicBezTo>
                  <a:cubicBezTo>
                    <a:pt x="156053" y="274"/>
                    <a:pt x="156144" y="396"/>
                    <a:pt x="156296" y="396"/>
                  </a:cubicBezTo>
                  <a:close/>
                  <a:moveTo>
                    <a:pt x="155110" y="396"/>
                  </a:moveTo>
                  <a:cubicBezTo>
                    <a:pt x="155201" y="396"/>
                    <a:pt x="155262" y="335"/>
                    <a:pt x="155293" y="274"/>
                  </a:cubicBezTo>
                  <a:cubicBezTo>
                    <a:pt x="155323" y="153"/>
                    <a:pt x="155232" y="1"/>
                    <a:pt x="155110" y="1"/>
                  </a:cubicBezTo>
                  <a:lnTo>
                    <a:pt x="154715" y="1"/>
                  </a:lnTo>
                  <a:cubicBezTo>
                    <a:pt x="154624" y="1"/>
                    <a:pt x="154563" y="61"/>
                    <a:pt x="154533" y="153"/>
                  </a:cubicBezTo>
                  <a:cubicBezTo>
                    <a:pt x="154472" y="274"/>
                    <a:pt x="154594" y="396"/>
                    <a:pt x="154715" y="396"/>
                  </a:cubicBezTo>
                  <a:close/>
                  <a:moveTo>
                    <a:pt x="153530" y="396"/>
                  </a:moveTo>
                  <a:cubicBezTo>
                    <a:pt x="153621" y="396"/>
                    <a:pt x="153682" y="335"/>
                    <a:pt x="153712" y="274"/>
                  </a:cubicBezTo>
                  <a:cubicBezTo>
                    <a:pt x="153773" y="153"/>
                    <a:pt x="153651" y="1"/>
                    <a:pt x="153530" y="1"/>
                  </a:cubicBezTo>
                  <a:lnTo>
                    <a:pt x="153135" y="1"/>
                  </a:lnTo>
                  <a:cubicBezTo>
                    <a:pt x="153043" y="1"/>
                    <a:pt x="152983" y="61"/>
                    <a:pt x="152952" y="153"/>
                  </a:cubicBezTo>
                  <a:cubicBezTo>
                    <a:pt x="152922" y="274"/>
                    <a:pt x="153013" y="396"/>
                    <a:pt x="153135" y="396"/>
                  </a:cubicBezTo>
                  <a:close/>
                  <a:moveTo>
                    <a:pt x="151949" y="396"/>
                  </a:moveTo>
                  <a:cubicBezTo>
                    <a:pt x="152040" y="396"/>
                    <a:pt x="152131" y="335"/>
                    <a:pt x="152131" y="274"/>
                  </a:cubicBezTo>
                  <a:cubicBezTo>
                    <a:pt x="152192" y="153"/>
                    <a:pt x="152101" y="1"/>
                    <a:pt x="151949" y="1"/>
                  </a:cubicBezTo>
                  <a:lnTo>
                    <a:pt x="151554" y="1"/>
                  </a:lnTo>
                  <a:cubicBezTo>
                    <a:pt x="151493" y="1"/>
                    <a:pt x="151402" y="61"/>
                    <a:pt x="151372" y="153"/>
                  </a:cubicBezTo>
                  <a:cubicBezTo>
                    <a:pt x="151341" y="274"/>
                    <a:pt x="151432" y="396"/>
                    <a:pt x="151554" y="396"/>
                  </a:cubicBezTo>
                  <a:close/>
                  <a:moveTo>
                    <a:pt x="150399" y="396"/>
                  </a:moveTo>
                  <a:cubicBezTo>
                    <a:pt x="150460" y="396"/>
                    <a:pt x="150551" y="335"/>
                    <a:pt x="150581" y="274"/>
                  </a:cubicBezTo>
                  <a:cubicBezTo>
                    <a:pt x="150612" y="153"/>
                    <a:pt x="150521" y="1"/>
                    <a:pt x="150399" y="1"/>
                  </a:cubicBezTo>
                  <a:lnTo>
                    <a:pt x="150004" y="1"/>
                  </a:lnTo>
                  <a:cubicBezTo>
                    <a:pt x="149913" y="1"/>
                    <a:pt x="149821" y="61"/>
                    <a:pt x="149791" y="153"/>
                  </a:cubicBezTo>
                  <a:cubicBezTo>
                    <a:pt x="149761" y="274"/>
                    <a:pt x="149852" y="396"/>
                    <a:pt x="150004" y="396"/>
                  </a:cubicBezTo>
                  <a:close/>
                  <a:moveTo>
                    <a:pt x="148818" y="396"/>
                  </a:moveTo>
                  <a:cubicBezTo>
                    <a:pt x="148910" y="396"/>
                    <a:pt x="148970" y="335"/>
                    <a:pt x="149001" y="274"/>
                  </a:cubicBezTo>
                  <a:cubicBezTo>
                    <a:pt x="149031" y="153"/>
                    <a:pt x="148940" y="1"/>
                    <a:pt x="148818" y="1"/>
                  </a:cubicBezTo>
                  <a:lnTo>
                    <a:pt x="148423" y="1"/>
                  </a:lnTo>
                  <a:cubicBezTo>
                    <a:pt x="148332" y="1"/>
                    <a:pt x="148271" y="61"/>
                    <a:pt x="148241" y="153"/>
                  </a:cubicBezTo>
                  <a:cubicBezTo>
                    <a:pt x="148180" y="274"/>
                    <a:pt x="148271" y="396"/>
                    <a:pt x="148423" y="396"/>
                  </a:cubicBezTo>
                  <a:close/>
                  <a:moveTo>
                    <a:pt x="147238" y="396"/>
                  </a:moveTo>
                  <a:cubicBezTo>
                    <a:pt x="147329" y="396"/>
                    <a:pt x="147390" y="335"/>
                    <a:pt x="147420" y="274"/>
                  </a:cubicBezTo>
                  <a:cubicBezTo>
                    <a:pt x="147481" y="153"/>
                    <a:pt x="147359" y="1"/>
                    <a:pt x="147238" y="1"/>
                  </a:cubicBezTo>
                  <a:lnTo>
                    <a:pt x="146843" y="1"/>
                  </a:lnTo>
                  <a:cubicBezTo>
                    <a:pt x="146751" y="1"/>
                    <a:pt x="146691" y="61"/>
                    <a:pt x="146660" y="153"/>
                  </a:cubicBezTo>
                  <a:cubicBezTo>
                    <a:pt x="146630" y="274"/>
                    <a:pt x="146721" y="396"/>
                    <a:pt x="146843" y="396"/>
                  </a:cubicBezTo>
                  <a:close/>
                  <a:moveTo>
                    <a:pt x="145657" y="396"/>
                  </a:moveTo>
                  <a:cubicBezTo>
                    <a:pt x="145748" y="396"/>
                    <a:pt x="145840" y="335"/>
                    <a:pt x="145840" y="274"/>
                  </a:cubicBezTo>
                  <a:cubicBezTo>
                    <a:pt x="145900" y="153"/>
                    <a:pt x="145809" y="1"/>
                    <a:pt x="145657" y="1"/>
                  </a:cubicBezTo>
                  <a:lnTo>
                    <a:pt x="145262" y="1"/>
                  </a:lnTo>
                  <a:cubicBezTo>
                    <a:pt x="145201" y="1"/>
                    <a:pt x="145110" y="61"/>
                    <a:pt x="145080" y="153"/>
                  </a:cubicBezTo>
                  <a:cubicBezTo>
                    <a:pt x="145049" y="274"/>
                    <a:pt x="145140" y="396"/>
                    <a:pt x="145262" y="396"/>
                  </a:cubicBezTo>
                  <a:close/>
                  <a:moveTo>
                    <a:pt x="144107" y="396"/>
                  </a:moveTo>
                  <a:cubicBezTo>
                    <a:pt x="144168" y="396"/>
                    <a:pt x="144259" y="335"/>
                    <a:pt x="144289" y="274"/>
                  </a:cubicBezTo>
                  <a:cubicBezTo>
                    <a:pt x="144320" y="153"/>
                    <a:pt x="144229" y="1"/>
                    <a:pt x="144107" y="1"/>
                  </a:cubicBezTo>
                  <a:lnTo>
                    <a:pt x="143712" y="1"/>
                  </a:lnTo>
                  <a:cubicBezTo>
                    <a:pt x="143621" y="1"/>
                    <a:pt x="143530" y="61"/>
                    <a:pt x="143499" y="153"/>
                  </a:cubicBezTo>
                  <a:cubicBezTo>
                    <a:pt x="143469" y="274"/>
                    <a:pt x="143560" y="396"/>
                    <a:pt x="143712" y="396"/>
                  </a:cubicBezTo>
                  <a:close/>
                  <a:moveTo>
                    <a:pt x="142526" y="396"/>
                  </a:moveTo>
                  <a:cubicBezTo>
                    <a:pt x="142618" y="396"/>
                    <a:pt x="142678" y="335"/>
                    <a:pt x="142709" y="274"/>
                  </a:cubicBezTo>
                  <a:cubicBezTo>
                    <a:pt x="142739" y="153"/>
                    <a:pt x="142648" y="1"/>
                    <a:pt x="142526" y="1"/>
                  </a:cubicBezTo>
                  <a:lnTo>
                    <a:pt x="142131" y="1"/>
                  </a:lnTo>
                  <a:cubicBezTo>
                    <a:pt x="142040" y="1"/>
                    <a:pt x="141979" y="61"/>
                    <a:pt x="141949" y="153"/>
                  </a:cubicBezTo>
                  <a:cubicBezTo>
                    <a:pt x="141888" y="274"/>
                    <a:pt x="141979" y="396"/>
                    <a:pt x="142131" y="396"/>
                  </a:cubicBezTo>
                  <a:close/>
                  <a:moveTo>
                    <a:pt x="140946" y="396"/>
                  </a:moveTo>
                  <a:cubicBezTo>
                    <a:pt x="141037" y="396"/>
                    <a:pt x="141098" y="335"/>
                    <a:pt x="141128" y="274"/>
                  </a:cubicBezTo>
                  <a:cubicBezTo>
                    <a:pt x="141189" y="153"/>
                    <a:pt x="141067" y="1"/>
                    <a:pt x="140946" y="1"/>
                  </a:cubicBezTo>
                  <a:lnTo>
                    <a:pt x="140551" y="1"/>
                  </a:lnTo>
                  <a:cubicBezTo>
                    <a:pt x="140460" y="1"/>
                    <a:pt x="140399" y="61"/>
                    <a:pt x="140368" y="153"/>
                  </a:cubicBezTo>
                  <a:cubicBezTo>
                    <a:pt x="140338" y="274"/>
                    <a:pt x="140429" y="396"/>
                    <a:pt x="140551" y="396"/>
                  </a:cubicBezTo>
                  <a:close/>
                  <a:moveTo>
                    <a:pt x="139365" y="396"/>
                  </a:moveTo>
                  <a:cubicBezTo>
                    <a:pt x="139456" y="396"/>
                    <a:pt x="139548" y="335"/>
                    <a:pt x="139548" y="274"/>
                  </a:cubicBezTo>
                  <a:cubicBezTo>
                    <a:pt x="139608" y="153"/>
                    <a:pt x="139517" y="1"/>
                    <a:pt x="139365" y="1"/>
                  </a:cubicBezTo>
                  <a:lnTo>
                    <a:pt x="138970" y="1"/>
                  </a:lnTo>
                  <a:cubicBezTo>
                    <a:pt x="138879" y="1"/>
                    <a:pt x="138818" y="61"/>
                    <a:pt x="138788" y="153"/>
                  </a:cubicBezTo>
                  <a:cubicBezTo>
                    <a:pt x="138757" y="274"/>
                    <a:pt x="138849" y="396"/>
                    <a:pt x="138970" y="396"/>
                  </a:cubicBezTo>
                  <a:close/>
                  <a:moveTo>
                    <a:pt x="137785" y="396"/>
                  </a:moveTo>
                  <a:cubicBezTo>
                    <a:pt x="137876" y="396"/>
                    <a:pt x="137967" y="335"/>
                    <a:pt x="137997" y="274"/>
                  </a:cubicBezTo>
                  <a:cubicBezTo>
                    <a:pt x="138028" y="153"/>
                    <a:pt x="137937" y="1"/>
                    <a:pt x="137785" y="1"/>
                  </a:cubicBezTo>
                  <a:lnTo>
                    <a:pt x="137420" y="1"/>
                  </a:lnTo>
                  <a:cubicBezTo>
                    <a:pt x="137329" y="1"/>
                    <a:pt x="137238" y="61"/>
                    <a:pt x="137207" y="153"/>
                  </a:cubicBezTo>
                  <a:cubicBezTo>
                    <a:pt x="137177" y="274"/>
                    <a:pt x="137268" y="396"/>
                    <a:pt x="137420" y="396"/>
                  </a:cubicBezTo>
                  <a:close/>
                  <a:moveTo>
                    <a:pt x="136235" y="396"/>
                  </a:moveTo>
                  <a:cubicBezTo>
                    <a:pt x="136326" y="396"/>
                    <a:pt x="136387" y="335"/>
                    <a:pt x="136417" y="274"/>
                  </a:cubicBezTo>
                  <a:cubicBezTo>
                    <a:pt x="136447" y="153"/>
                    <a:pt x="136356" y="1"/>
                    <a:pt x="136235" y="1"/>
                  </a:cubicBezTo>
                  <a:lnTo>
                    <a:pt x="135839" y="1"/>
                  </a:lnTo>
                  <a:cubicBezTo>
                    <a:pt x="135748" y="1"/>
                    <a:pt x="135657" y="61"/>
                    <a:pt x="135657" y="153"/>
                  </a:cubicBezTo>
                  <a:cubicBezTo>
                    <a:pt x="135596" y="274"/>
                    <a:pt x="135687" y="396"/>
                    <a:pt x="135839" y="396"/>
                  </a:cubicBezTo>
                  <a:close/>
                  <a:moveTo>
                    <a:pt x="134654" y="396"/>
                  </a:moveTo>
                  <a:cubicBezTo>
                    <a:pt x="134745" y="396"/>
                    <a:pt x="134806" y="335"/>
                    <a:pt x="134836" y="274"/>
                  </a:cubicBezTo>
                  <a:cubicBezTo>
                    <a:pt x="134867" y="153"/>
                    <a:pt x="134776" y="1"/>
                    <a:pt x="134654" y="1"/>
                  </a:cubicBezTo>
                  <a:lnTo>
                    <a:pt x="134259" y="1"/>
                  </a:lnTo>
                  <a:cubicBezTo>
                    <a:pt x="134168" y="1"/>
                    <a:pt x="134107" y="61"/>
                    <a:pt x="134076" y="153"/>
                  </a:cubicBezTo>
                  <a:cubicBezTo>
                    <a:pt x="134046" y="274"/>
                    <a:pt x="134137" y="396"/>
                    <a:pt x="134259" y="396"/>
                  </a:cubicBezTo>
                  <a:close/>
                  <a:moveTo>
                    <a:pt x="133073" y="396"/>
                  </a:moveTo>
                  <a:cubicBezTo>
                    <a:pt x="133165" y="396"/>
                    <a:pt x="133256" y="335"/>
                    <a:pt x="133256" y="274"/>
                  </a:cubicBezTo>
                  <a:cubicBezTo>
                    <a:pt x="133317" y="153"/>
                    <a:pt x="133225" y="1"/>
                    <a:pt x="133073" y="1"/>
                  </a:cubicBezTo>
                  <a:lnTo>
                    <a:pt x="132678" y="1"/>
                  </a:lnTo>
                  <a:cubicBezTo>
                    <a:pt x="132587" y="1"/>
                    <a:pt x="132526" y="61"/>
                    <a:pt x="132496" y="153"/>
                  </a:cubicBezTo>
                  <a:cubicBezTo>
                    <a:pt x="132465" y="274"/>
                    <a:pt x="132557" y="396"/>
                    <a:pt x="132678" y="396"/>
                  </a:cubicBezTo>
                  <a:close/>
                  <a:moveTo>
                    <a:pt x="131493" y="396"/>
                  </a:moveTo>
                  <a:cubicBezTo>
                    <a:pt x="131584" y="396"/>
                    <a:pt x="131675" y="335"/>
                    <a:pt x="131706" y="274"/>
                  </a:cubicBezTo>
                  <a:cubicBezTo>
                    <a:pt x="131736" y="153"/>
                    <a:pt x="131645" y="1"/>
                    <a:pt x="131493" y="1"/>
                  </a:cubicBezTo>
                  <a:lnTo>
                    <a:pt x="131128" y="1"/>
                  </a:lnTo>
                  <a:lnTo>
                    <a:pt x="130733" y="1"/>
                  </a:lnTo>
                  <a:cubicBezTo>
                    <a:pt x="130642" y="1"/>
                    <a:pt x="130551" y="61"/>
                    <a:pt x="130520" y="153"/>
                  </a:cubicBezTo>
                  <a:cubicBezTo>
                    <a:pt x="130490" y="274"/>
                    <a:pt x="130581" y="396"/>
                    <a:pt x="130733" y="396"/>
                  </a:cubicBezTo>
                  <a:lnTo>
                    <a:pt x="131128" y="396"/>
                  </a:lnTo>
                  <a:close/>
                  <a:moveTo>
                    <a:pt x="261860" y="82129"/>
                  </a:moveTo>
                  <a:cubicBezTo>
                    <a:pt x="261860" y="82221"/>
                    <a:pt x="261890" y="82312"/>
                    <a:pt x="261982" y="82312"/>
                  </a:cubicBezTo>
                  <a:cubicBezTo>
                    <a:pt x="262103" y="82373"/>
                    <a:pt x="262225" y="82281"/>
                    <a:pt x="262225" y="82129"/>
                  </a:cubicBezTo>
                  <a:lnTo>
                    <a:pt x="262225" y="81734"/>
                  </a:lnTo>
                  <a:cubicBezTo>
                    <a:pt x="262225" y="81673"/>
                    <a:pt x="262194" y="81582"/>
                    <a:pt x="262103" y="81552"/>
                  </a:cubicBezTo>
                  <a:cubicBezTo>
                    <a:pt x="261982" y="81521"/>
                    <a:pt x="261860" y="81613"/>
                    <a:pt x="261860" y="81734"/>
                  </a:cubicBezTo>
                  <a:close/>
                  <a:moveTo>
                    <a:pt x="261860" y="80579"/>
                  </a:moveTo>
                  <a:cubicBezTo>
                    <a:pt x="261860" y="80640"/>
                    <a:pt x="261890" y="80731"/>
                    <a:pt x="261982" y="80762"/>
                  </a:cubicBezTo>
                  <a:cubicBezTo>
                    <a:pt x="262103" y="80792"/>
                    <a:pt x="262225" y="80701"/>
                    <a:pt x="262225" y="80579"/>
                  </a:cubicBezTo>
                  <a:lnTo>
                    <a:pt x="262225" y="80184"/>
                  </a:lnTo>
                  <a:cubicBezTo>
                    <a:pt x="262225" y="80093"/>
                    <a:pt x="262194" y="80002"/>
                    <a:pt x="262103" y="80002"/>
                  </a:cubicBezTo>
                  <a:cubicBezTo>
                    <a:pt x="261982" y="79941"/>
                    <a:pt x="261860" y="80032"/>
                    <a:pt x="261860" y="80184"/>
                  </a:cubicBezTo>
                  <a:close/>
                  <a:moveTo>
                    <a:pt x="261860" y="78999"/>
                  </a:moveTo>
                  <a:cubicBezTo>
                    <a:pt x="261860" y="79090"/>
                    <a:pt x="261890" y="79151"/>
                    <a:pt x="261982" y="79181"/>
                  </a:cubicBezTo>
                  <a:cubicBezTo>
                    <a:pt x="262103" y="79211"/>
                    <a:pt x="262225" y="79120"/>
                    <a:pt x="262225" y="78999"/>
                  </a:cubicBezTo>
                  <a:lnTo>
                    <a:pt x="262225" y="78604"/>
                  </a:lnTo>
                  <a:cubicBezTo>
                    <a:pt x="262225" y="78512"/>
                    <a:pt x="262194" y="78452"/>
                    <a:pt x="262103" y="78421"/>
                  </a:cubicBezTo>
                  <a:cubicBezTo>
                    <a:pt x="261982" y="78360"/>
                    <a:pt x="261860" y="78482"/>
                    <a:pt x="261860" y="78604"/>
                  </a:cubicBezTo>
                  <a:close/>
                  <a:moveTo>
                    <a:pt x="261860" y="77418"/>
                  </a:moveTo>
                  <a:cubicBezTo>
                    <a:pt x="261860" y="77509"/>
                    <a:pt x="261890" y="77570"/>
                    <a:pt x="261982" y="77600"/>
                  </a:cubicBezTo>
                  <a:cubicBezTo>
                    <a:pt x="262103" y="77661"/>
                    <a:pt x="262225" y="77570"/>
                    <a:pt x="262225" y="77418"/>
                  </a:cubicBezTo>
                  <a:lnTo>
                    <a:pt x="262225" y="77023"/>
                  </a:lnTo>
                  <a:cubicBezTo>
                    <a:pt x="262225" y="76932"/>
                    <a:pt x="262194" y="76871"/>
                    <a:pt x="262103" y="76841"/>
                  </a:cubicBezTo>
                  <a:cubicBezTo>
                    <a:pt x="261982" y="76810"/>
                    <a:pt x="261860" y="76901"/>
                    <a:pt x="261860" y="77023"/>
                  </a:cubicBezTo>
                  <a:close/>
                  <a:moveTo>
                    <a:pt x="261860" y="75838"/>
                  </a:moveTo>
                  <a:cubicBezTo>
                    <a:pt x="261860" y="75929"/>
                    <a:pt x="261890" y="76020"/>
                    <a:pt x="261982" y="76050"/>
                  </a:cubicBezTo>
                  <a:cubicBezTo>
                    <a:pt x="262103" y="76081"/>
                    <a:pt x="262225" y="75989"/>
                    <a:pt x="262225" y="75838"/>
                  </a:cubicBezTo>
                  <a:lnTo>
                    <a:pt x="262225" y="75442"/>
                  </a:lnTo>
                  <a:cubicBezTo>
                    <a:pt x="262225" y="75382"/>
                    <a:pt x="262194" y="75290"/>
                    <a:pt x="262103" y="75260"/>
                  </a:cubicBezTo>
                  <a:cubicBezTo>
                    <a:pt x="261982" y="75230"/>
                    <a:pt x="261860" y="75321"/>
                    <a:pt x="261860" y="75442"/>
                  </a:cubicBezTo>
                  <a:close/>
                  <a:moveTo>
                    <a:pt x="261860" y="74287"/>
                  </a:moveTo>
                  <a:cubicBezTo>
                    <a:pt x="261860" y="74379"/>
                    <a:pt x="261890" y="74439"/>
                    <a:pt x="261982" y="74470"/>
                  </a:cubicBezTo>
                  <a:cubicBezTo>
                    <a:pt x="262103" y="74500"/>
                    <a:pt x="262225" y="74409"/>
                    <a:pt x="262225" y="74287"/>
                  </a:cubicBezTo>
                  <a:lnTo>
                    <a:pt x="262225" y="73892"/>
                  </a:lnTo>
                  <a:cubicBezTo>
                    <a:pt x="262225" y="73801"/>
                    <a:pt x="262194" y="73710"/>
                    <a:pt x="262103" y="73710"/>
                  </a:cubicBezTo>
                  <a:cubicBezTo>
                    <a:pt x="261982" y="73649"/>
                    <a:pt x="261860" y="73740"/>
                    <a:pt x="261860" y="73892"/>
                  </a:cubicBezTo>
                  <a:close/>
                  <a:moveTo>
                    <a:pt x="261860" y="72707"/>
                  </a:moveTo>
                  <a:cubicBezTo>
                    <a:pt x="261860" y="72798"/>
                    <a:pt x="261890" y="72859"/>
                    <a:pt x="261982" y="72889"/>
                  </a:cubicBezTo>
                  <a:cubicBezTo>
                    <a:pt x="262103" y="72920"/>
                    <a:pt x="262225" y="72828"/>
                    <a:pt x="262225" y="72707"/>
                  </a:cubicBezTo>
                  <a:lnTo>
                    <a:pt x="262225" y="72312"/>
                  </a:lnTo>
                  <a:cubicBezTo>
                    <a:pt x="262225" y="72220"/>
                    <a:pt x="262194" y="72160"/>
                    <a:pt x="262103" y="72129"/>
                  </a:cubicBezTo>
                  <a:cubicBezTo>
                    <a:pt x="261982" y="72099"/>
                    <a:pt x="261860" y="72190"/>
                    <a:pt x="261860" y="72312"/>
                  </a:cubicBezTo>
                  <a:close/>
                  <a:moveTo>
                    <a:pt x="261860" y="71126"/>
                  </a:moveTo>
                  <a:cubicBezTo>
                    <a:pt x="261860" y="71217"/>
                    <a:pt x="261890" y="71309"/>
                    <a:pt x="261982" y="71309"/>
                  </a:cubicBezTo>
                  <a:cubicBezTo>
                    <a:pt x="262103" y="71369"/>
                    <a:pt x="262225" y="71278"/>
                    <a:pt x="262225" y="71126"/>
                  </a:cubicBezTo>
                  <a:lnTo>
                    <a:pt x="262225" y="70731"/>
                  </a:lnTo>
                  <a:cubicBezTo>
                    <a:pt x="262225" y="70640"/>
                    <a:pt x="262194" y="70579"/>
                    <a:pt x="262103" y="70549"/>
                  </a:cubicBezTo>
                  <a:cubicBezTo>
                    <a:pt x="261982" y="70518"/>
                    <a:pt x="261860" y="70609"/>
                    <a:pt x="261860" y="70731"/>
                  </a:cubicBezTo>
                  <a:close/>
                  <a:moveTo>
                    <a:pt x="261860" y="69576"/>
                  </a:moveTo>
                  <a:cubicBezTo>
                    <a:pt x="261860" y="69637"/>
                    <a:pt x="261890" y="69728"/>
                    <a:pt x="261982" y="69758"/>
                  </a:cubicBezTo>
                  <a:cubicBezTo>
                    <a:pt x="262103" y="69789"/>
                    <a:pt x="262225" y="69698"/>
                    <a:pt x="262225" y="69576"/>
                  </a:cubicBezTo>
                  <a:lnTo>
                    <a:pt x="262225" y="69181"/>
                  </a:lnTo>
                  <a:cubicBezTo>
                    <a:pt x="262225" y="69090"/>
                    <a:pt x="262194" y="68999"/>
                    <a:pt x="262103" y="68968"/>
                  </a:cubicBezTo>
                  <a:cubicBezTo>
                    <a:pt x="261982" y="68938"/>
                    <a:pt x="261860" y="69029"/>
                    <a:pt x="261860" y="69181"/>
                  </a:cubicBezTo>
                  <a:close/>
                  <a:moveTo>
                    <a:pt x="261860" y="67995"/>
                  </a:moveTo>
                  <a:cubicBezTo>
                    <a:pt x="261860" y="68087"/>
                    <a:pt x="261890" y="68147"/>
                    <a:pt x="261982" y="68178"/>
                  </a:cubicBezTo>
                  <a:cubicBezTo>
                    <a:pt x="262103" y="68208"/>
                    <a:pt x="262225" y="68117"/>
                    <a:pt x="262225" y="67995"/>
                  </a:cubicBezTo>
                  <a:lnTo>
                    <a:pt x="262225" y="67600"/>
                  </a:lnTo>
                  <a:cubicBezTo>
                    <a:pt x="262225" y="67509"/>
                    <a:pt x="262194" y="67448"/>
                    <a:pt x="262103" y="67418"/>
                  </a:cubicBezTo>
                  <a:cubicBezTo>
                    <a:pt x="261982" y="67357"/>
                    <a:pt x="261860" y="67448"/>
                    <a:pt x="261860" y="67600"/>
                  </a:cubicBezTo>
                  <a:close/>
                  <a:moveTo>
                    <a:pt x="261860" y="66415"/>
                  </a:moveTo>
                  <a:cubicBezTo>
                    <a:pt x="261860" y="66506"/>
                    <a:pt x="261890" y="66567"/>
                    <a:pt x="261982" y="66597"/>
                  </a:cubicBezTo>
                  <a:cubicBezTo>
                    <a:pt x="262103" y="66658"/>
                    <a:pt x="262225" y="66536"/>
                    <a:pt x="262225" y="66415"/>
                  </a:cubicBezTo>
                  <a:lnTo>
                    <a:pt x="262225" y="66020"/>
                  </a:lnTo>
                  <a:cubicBezTo>
                    <a:pt x="262225" y="65929"/>
                    <a:pt x="262194" y="65868"/>
                    <a:pt x="262103" y="65837"/>
                  </a:cubicBezTo>
                  <a:cubicBezTo>
                    <a:pt x="261982" y="65807"/>
                    <a:pt x="261860" y="65898"/>
                    <a:pt x="261860" y="66020"/>
                  </a:cubicBezTo>
                  <a:close/>
                  <a:moveTo>
                    <a:pt x="261860" y="64834"/>
                  </a:moveTo>
                  <a:cubicBezTo>
                    <a:pt x="261860" y="64926"/>
                    <a:pt x="261890" y="65017"/>
                    <a:pt x="261982" y="65017"/>
                  </a:cubicBezTo>
                  <a:cubicBezTo>
                    <a:pt x="262103" y="65077"/>
                    <a:pt x="262225" y="64986"/>
                    <a:pt x="262225" y="64834"/>
                  </a:cubicBezTo>
                  <a:lnTo>
                    <a:pt x="262225" y="64439"/>
                  </a:lnTo>
                  <a:cubicBezTo>
                    <a:pt x="262225" y="64378"/>
                    <a:pt x="262194" y="64287"/>
                    <a:pt x="262103" y="64257"/>
                  </a:cubicBezTo>
                  <a:cubicBezTo>
                    <a:pt x="261982" y="64226"/>
                    <a:pt x="261860" y="64318"/>
                    <a:pt x="261860" y="64439"/>
                  </a:cubicBezTo>
                  <a:close/>
                  <a:moveTo>
                    <a:pt x="261860" y="63284"/>
                  </a:moveTo>
                  <a:cubicBezTo>
                    <a:pt x="261860" y="63345"/>
                    <a:pt x="261890" y="63436"/>
                    <a:pt x="261982" y="63467"/>
                  </a:cubicBezTo>
                  <a:cubicBezTo>
                    <a:pt x="262103" y="63497"/>
                    <a:pt x="262225" y="63406"/>
                    <a:pt x="262225" y="63284"/>
                  </a:cubicBezTo>
                  <a:lnTo>
                    <a:pt x="262225" y="62889"/>
                  </a:lnTo>
                  <a:cubicBezTo>
                    <a:pt x="262225" y="62798"/>
                    <a:pt x="262194" y="62707"/>
                    <a:pt x="262103" y="62707"/>
                  </a:cubicBezTo>
                  <a:cubicBezTo>
                    <a:pt x="261982" y="62646"/>
                    <a:pt x="261860" y="62737"/>
                    <a:pt x="261860" y="62889"/>
                  </a:cubicBezTo>
                  <a:close/>
                  <a:moveTo>
                    <a:pt x="261860" y="61704"/>
                  </a:moveTo>
                  <a:cubicBezTo>
                    <a:pt x="261860" y="61795"/>
                    <a:pt x="261890" y="61856"/>
                    <a:pt x="261982" y="61886"/>
                  </a:cubicBezTo>
                  <a:cubicBezTo>
                    <a:pt x="262103" y="61916"/>
                    <a:pt x="262225" y="61825"/>
                    <a:pt x="262225" y="61704"/>
                  </a:cubicBezTo>
                  <a:lnTo>
                    <a:pt x="262225" y="61308"/>
                  </a:lnTo>
                  <a:cubicBezTo>
                    <a:pt x="262225" y="61217"/>
                    <a:pt x="262194" y="61156"/>
                    <a:pt x="262103" y="61126"/>
                  </a:cubicBezTo>
                  <a:cubicBezTo>
                    <a:pt x="261982" y="61065"/>
                    <a:pt x="261860" y="61187"/>
                    <a:pt x="261860" y="61308"/>
                  </a:cubicBezTo>
                  <a:close/>
                  <a:moveTo>
                    <a:pt x="261860" y="60123"/>
                  </a:moveTo>
                  <a:cubicBezTo>
                    <a:pt x="261860" y="60214"/>
                    <a:pt x="261890" y="60275"/>
                    <a:pt x="261982" y="60305"/>
                  </a:cubicBezTo>
                  <a:cubicBezTo>
                    <a:pt x="262103" y="60366"/>
                    <a:pt x="262225" y="60275"/>
                    <a:pt x="262225" y="60123"/>
                  </a:cubicBezTo>
                  <a:lnTo>
                    <a:pt x="262225" y="59728"/>
                  </a:lnTo>
                  <a:cubicBezTo>
                    <a:pt x="262225" y="59637"/>
                    <a:pt x="262194" y="59576"/>
                    <a:pt x="262103" y="59545"/>
                  </a:cubicBezTo>
                  <a:cubicBezTo>
                    <a:pt x="261982" y="59515"/>
                    <a:pt x="261860" y="59606"/>
                    <a:pt x="261860" y="59728"/>
                  </a:cubicBezTo>
                  <a:close/>
                  <a:moveTo>
                    <a:pt x="261860" y="58542"/>
                  </a:moveTo>
                  <a:cubicBezTo>
                    <a:pt x="261860" y="58634"/>
                    <a:pt x="261890" y="58725"/>
                    <a:pt x="261982" y="58755"/>
                  </a:cubicBezTo>
                  <a:cubicBezTo>
                    <a:pt x="262103" y="58786"/>
                    <a:pt x="262225" y="58694"/>
                    <a:pt x="262225" y="58542"/>
                  </a:cubicBezTo>
                  <a:lnTo>
                    <a:pt x="262225" y="58147"/>
                  </a:lnTo>
                  <a:cubicBezTo>
                    <a:pt x="262225" y="58086"/>
                    <a:pt x="262194" y="57995"/>
                    <a:pt x="262103" y="57965"/>
                  </a:cubicBezTo>
                  <a:cubicBezTo>
                    <a:pt x="261982" y="57935"/>
                    <a:pt x="261860" y="58026"/>
                    <a:pt x="261860" y="58147"/>
                  </a:cubicBezTo>
                  <a:close/>
                  <a:moveTo>
                    <a:pt x="261860" y="56992"/>
                  </a:moveTo>
                  <a:cubicBezTo>
                    <a:pt x="261860" y="57083"/>
                    <a:pt x="261890" y="57144"/>
                    <a:pt x="261982" y="57175"/>
                  </a:cubicBezTo>
                  <a:cubicBezTo>
                    <a:pt x="262103" y="57205"/>
                    <a:pt x="262225" y="57114"/>
                    <a:pt x="262225" y="56992"/>
                  </a:cubicBezTo>
                  <a:lnTo>
                    <a:pt x="262225" y="56597"/>
                  </a:lnTo>
                  <a:cubicBezTo>
                    <a:pt x="262225" y="56506"/>
                    <a:pt x="262194" y="56415"/>
                    <a:pt x="262103" y="56415"/>
                  </a:cubicBezTo>
                  <a:cubicBezTo>
                    <a:pt x="261982" y="56354"/>
                    <a:pt x="261860" y="56445"/>
                    <a:pt x="261860" y="56597"/>
                  </a:cubicBezTo>
                  <a:close/>
                  <a:moveTo>
                    <a:pt x="261860" y="55412"/>
                  </a:moveTo>
                  <a:cubicBezTo>
                    <a:pt x="261860" y="55503"/>
                    <a:pt x="261890" y="55564"/>
                    <a:pt x="261982" y="55594"/>
                  </a:cubicBezTo>
                  <a:cubicBezTo>
                    <a:pt x="262103" y="55624"/>
                    <a:pt x="262225" y="55533"/>
                    <a:pt x="262225" y="55412"/>
                  </a:cubicBezTo>
                  <a:lnTo>
                    <a:pt x="262225" y="55017"/>
                  </a:lnTo>
                  <a:cubicBezTo>
                    <a:pt x="262225" y="54925"/>
                    <a:pt x="262194" y="54865"/>
                    <a:pt x="262103" y="54834"/>
                  </a:cubicBezTo>
                  <a:cubicBezTo>
                    <a:pt x="261982" y="54804"/>
                    <a:pt x="261860" y="54895"/>
                    <a:pt x="261860" y="55017"/>
                  </a:cubicBezTo>
                  <a:close/>
                  <a:moveTo>
                    <a:pt x="261860" y="53831"/>
                  </a:moveTo>
                  <a:cubicBezTo>
                    <a:pt x="261860" y="53922"/>
                    <a:pt x="261890" y="54013"/>
                    <a:pt x="261982" y="54013"/>
                  </a:cubicBezTo>
                  <a:cubicBezTo>
                    <a:pt x="262103" y="54074"/>
                    <a:pt x="262225" y="53983"/>
                    <a:pt x="262225" y="53831"/>
                  </a:cubicBezTo>
                  <a:lnTo>
                    <a:pt x="262225" y="53436"/>
                  </a:lnTo>
                  <a:cubicBezTo>
                    <a:pt x="262225" y="53375"/>
                    <a:pt x="262194" y="53284"/>
                    <a:pt x="262103" y="53254"/>
                  </a:cubicBezTo>
                  <a:cubicBezTo>
                    <a:pt x="261982" y="53223"/>
                    <a:pt x="261860" y="53314"/>
                    <a:pt x="261860" y="53436"/>
                  </a:cubicBezTo>
                  <a:close/>
                  <a:moveTo>
                    <a:pt x="261860" y="52281"/>
                  </a:moveTo>
                  <a:cubicBezTo>
                    <a:pt x="261860" y="52342"/>
                    <a:pt x="261890" y="52433"/>
                    <a:pt x="261982" y="52463"/>
                  </a:cubicBezTo>
                  <a:cubicBezTo>
                    <a:pt x="262103" y="52494"/>
                    <a:pt x="262225" y="52403"/>
                    <a:pt x="262225" y="52281"/>
                  </a:cubicBezTo>
                  <a:lnTo>
                    <a:pt x="262225" y="51886"/>
                  </a:lnTo>
                  <a:cubicBezTo>
                    <a:pt x="262225" y="51795"/>
                    <a:pt x="262194" y="51703"/>
                    <a:pt x="262103" y="51673"/>
                  </a:cubicBezTo>
                  <a:cubicBezTo>
                    <a:pt x="261982" y="51643"/>
                    <a:pt x="261860" y="51734"/>
                    <a:pt x="261860" y="51886"/>
                  </a:cubicBezTo>
                  <a:close/>
                  <a:moveTo>
                    <a:pt x="261860" y="50700"/>
                  </a:moveTo>
                  <a:cubicBezTo>
                    <a:pt x="261860" y="50792"/>
                    <a:pt x="261890" y="50852"/>
                    <a:pt x="261982" y="50883"/>
                  </a:cubicBezTo>
                  <a:cubicBezTo>
                    <a:pt x="262103" y="50913"/>
                    <a:pt x="262225" y="50822"/>
                    <a:pt x="262225" y="50700"/>
                  </a:cubicBezTo>
                  <a:lnTo>
                    <a:pt x="262225" y="50305"/>
                  </a:lnTo>
                  <a:cubicBezTo>
                    <a:pt x="262225" y="50214"/>
                    <a:pt x="262194" y="50153"/>
                    <a:pt x="262103" y="50123"/>
                  </a:cubicBezTo>
                  <a:cubicBezTo>
                    <a:pt x="261982" y="50062"/>
                    <a:pt x="261860" y="50184"/>
                    <a:pt x="261860" y="50305"/>
                  </a:cubicBezTo>
                  <a:close/>
                  <a:moveTo>
                    <a:pt x="261860" y="49120"/>
                  </a:moveTo>
                  <a:cubicBezTo>
                    <a:pt x="261860" y="49211"/>
                    <a:pt x="261890" y="49272"/>
                    <a:pt x="261982" y="49302"/>
                  </a:cubicBezTo>
                  <a:cubicBezTo>
                    <a:pt x="262103" y="49363"/>
                    <a:pt x="262225" y="49241"/>
                    <a:pt x="262225" y="49120"/>
                  </a:cubicBezTo>
                  <a:lnTo>
                    <a:pt x="262225" y="48725"/>
                  </a:lnTo>
                  <a:cubicBezTo>
                    <a:pt x="262225" y="48633"/>
                    <a:pt x="262194" y="48573"/>
                    <a:pt x="262103" y="48542"/>
                  </a:cubicBezTo>
                  <a:cubicBezTo>
                    <a:pt x="261982" y="48512"/>
                    <a:pt x="261860" y="48603"/>
                    <a:pt x="261860" y="48725"/>
                  </a:cubicBezTo>
                  <a:close/>
                  <a:moveTo>
                    <a:pt x="261860" y="47539"/>
                  </a:moveTo>
                  <a:cubicBezTo>
                    <a:pt x="261860" y="47630"/>
                    <a:pt x="261890" y="47722"/>
                    <a:pt x="261982" y="47722"/>
                  </a:cubicBezTo>
                  <a:cubicBezTo>
                    <a:pt x="262103" y="47782"/>
                    <a:pt x="262225" y="47691"/>
                    <a:pt x="262225" y="47539"/>
                  </a:cubicBezTo>
                  <a:lnTo>
                    <a:pt x="262225" y="47144"/>
                  </a:lnTo>
                  <a:cubicBezTo>
                    <a:pt x="262225" y="47083"/>
                    <a:pt x="262194" y="46992"/>
                    <a:pt x="262103" y="46962"/>
                  </a:cubicBezTo>
                  <a:cubicBezTo>
                    <a:pt x="261982" y="46931"/>
                    <a:pt x="261860" y="47023"/>
                    <a:pt x="261860" y="47144"/>
                  </a:cubicBezTo>
                  <a:close/>
                  <a:moveTo>
                    <a:pt x="261860" y="45989"/>
                  </a:moveTo>
                  <a:cubicBezTo>
                    <a:pt x="261860" y="46050"/>
                    <a:pt x="261890" y="46141"/>
                    <a:pt x="261982" y="46171"/>
                  </a:cubicBezTo>
                  <a:cubicBezTo>
                    <a:pt x="262103" y="46202"/>
                    <a:pt x="262225" y="46111"/>
                    <a:pt x="262225" y="45989"/>
                  </a:cubicBezTo>
                  <a:lnTo>
                    <a:pt x="262225" y="45594"/>
                  </a:lnTo>
                  <a:cubicBezTo>
                    <a:pt x="262225" y="45503"/>
                    <a:pt x="262194" y="45412"/>
                    <a:pt x="262103" y="45412"/>
                  </a:cubicBezTo>
                  <a:cubicBezTo>
                    <a:pt x="261982" y="45351"/>
                    <a:pt x="261860" y="45442"/>
                    <a:pt x="261860" y="45594"/>
                  </a:cubicBezTo>
                  <a:close/>
                  <a:moveTo>
                    <a:pt x="261860" y="44408"/>
                  </a:moveTo>
                  <a:cubicBezTo>
                    <a:pt x="261860" y="44500"/>
                    <a:pt x="261890" y="44560"/>
                    <a:pt x="261982" y="44591"/>
                  </a:cubicBezTo>
                  <a:cubicBezTo>
                    <a:pt x="262103" y="44621"/>
                    <a:pt x="262225" y="44530"/>
                    <a:pt x="262225" y="44408"/>
                  </a:cubicBezTo>
                  <a:lnTo>
                    <a:pt x="262225" y="44013"/>
                  </a:lnTo>
                  <a:cubicBezTo>
                    <a:pt x="262225" y="43922"/>
                    <a:pt x="262194" y="43861"/>
                    <a:pt x="262103" y="43831"/>
                  </a:cubicBezTo>
                  <a:cubicBezTo>
                    <a:pt x="261982" y="43770"/>
                    <a:pt x="261860" y="43892"/>
                    <a:pt x="261860" y="44013"/>
                  </a:cubicBezTo>
                  <a:close/>
                  <a:moveTo>
                    <a:pt x="261860" y="42828"/>
                  </a:moveTo>
                  <a:cubicBezTo>
                    <a:pt x="261860" y="42919"/>
                    <a:pt x="261890" y="42980"/>
                    <a:pt x="261982" y="43010"/>
                  </a:cubicBezTo>
                  <a:cubicBezTo>
                    <a:pt x="262103" y="43071"/>
                    <a:pt x="262225" y="42980"/>
                    <a:pt x="262225" y="42828"/>
                  </a:cubicBezTo>
                  <a:lnTo>
                    <a:pt x="262225" y="42433"/>
                  </a:lnTo>
                  <a:cubicBezTo>
                    <a:pt x="262225" y="42342"/>
                    <a:pt x="262194" y="42281"/>
                    <a:pt x="262103" y="42250"/>
                  </a:cubicBezTo>
                  <a:cubicBezTo>
                    <a:pt x="261982" y="42220"/>
                    <a:pt x="261860" y="42311"/>
                    <a:pt x="261860" y="42433"/>
                  </a:cubicBezTo>
                  <a:close/>
                  <a:moveTo>
                    <a:pt x="261860" y="41247"/>
                  </a:moveTo>
                  <a:cubicBezTo>
                    <a:pt x="261860" y="41339"/>
                    <a:pt x="261890" y="41430"/>
                    <a:pt x="261982" y="41460"/>
                  </a:cubicBezTo>
                  <a:cubicBezTo>
                    <a:pt x="262103" y="41491"/>
                    <a:pt x="262225" y="41399"/>
                    <a:pt x="262225" y="41247"/>
                  </a:cubicBezTo>
                  <a:lnTo>
                    <a:pt x="262225" y="40883"/>
                  </a:lnTo>
                  <a:cubicBezTo>
                    <a:pt x="262225" y="40791"/>
                    <a:pt x="262194" y="40700"/>
                    <a:pt x="262103" y="40670"/>
                  </a:cubicBezTo>
                  <a:cubicBezTo>
                    <a:pt x="261982" y="40639"/>
                    <a:pt x="261860" y="40731"/>
                    <a:pt x="261860" y="40883"/>
                  </a:cubicBezTo>
                  <a:close/>
                  <a:moveTo>
                    <a:pt x="261860" y="39697"/>
                  </a:moveTo>
                  <a:cubicBezTo>
                    <a:pt x="261860" y="39788"/>
                    <a:pt x="261890" y="39849"/>
                    <a:pt x="261982" y="39880"/>
                  </a:cubicBezTo>
                  <a:cubicBezTo>
                    <a:pt x="262103" y="39910"/>
                    <a:pt x="262225" y="39819"/>
                    <a:pt x="262225" y="39697"/>
                  </a:cubicBezTo>
                  <a:lnTo>
                    <a:pt x="262225" y="39302"/>
                  </a:lnTo>
                  <a:cubicBezTo>
                    <a:pt x="262225" y="39211"/>
                    <a:pt x="262194" y="39120"/>
                    <a:pt x="262103" y="39120"/>
                  </a:cubicBezTo>
                  <a:cubicBezTo>
                    <a:pt x="261982" y="39059"/>
                    <a:pt x="261860" y="39150"/>
                    <a:pt x="261860" y="39302"/>
                  </a:cubicBezTo>
                  <a:close/>
                  <a:moveTo>
                    <a:pt x="261860" y="38117"/>
                  </a:moveTo>
                  <a:cubicBezTo>
                    <a:pt x="261860" y="38208"/>
                    <a:pt x="261890" y="38269"/>
                    <a:pt x="261982" y="38299"/>
                  </a:cubicBezTo>
                  <a:cubicBezTo>
                    <a:pt x="262103" y="38329"/>
                    <a:pt x="262225" y="38238"/>
                    <a:pt x="262225" y="38117"/>
                  </a:cubicBezTo>
                  <a:lnTo>
                    <a:pt x="262225" y="37721"/>
                  </a:lnTo>
                  <a:cubicBezTo>
                    <a:pt x="262225" y="37630"/>
                    <a:pt x="262194" y="37569"/>
                    <a:pt x="262103" y="37539"/>
                  </a:cubicBezTo>
                  <a:cubicBezTo>
                    <a:pt x="261982" y="37509"/>
                    <a:pt x="261860" y="37600"/>
                    <a:pt x="261860" y="37721"/>
                  </a:cubicBezTo>
                  <a:close/>
                  <a:moveTo>
                    <a:pt x="261860" y="36536"/>
                  </a:moveTo>
                  <a:cubicBezTo>
                    <a:pt x="261860" y="36627"/>
                    <a:pt x="261890" y="36718"/>
                    <a:pt x="261982" y="36718"/>
                  </a:cubicBezTo>
                  <a:cubicBezTo>
                    <a:pt x="262103" y="36779"/>
                    <a:pt x="262225" y="36688"/>
                    <a:pt x="262225" y="36536"/>
                  </a:cubicBezTo>
                  <a:lnTo>
                    <a:pt x="262225" y="36141"/>
                  </a:lnTo>
                  <a:cubicBezTo>
                    <a:pt x="262225" y="36080"/>
                    <a:pt x="262194" y="35989"/>
                    <a:pt x="262103" y="35959"/>
                  </a:cubicBezTo>
                  <a:cubicBezTo>
                    <a:pt x="261982" y="35928"/>
                    <a:pt x="261860" y="36019"/>
                    <a:pt x="261860" y="36141"/>
                  </a:cubicBezTo>
                  <a:close/>
                  <a:moveTo>
                    <a:pt x="261860" y="34986"/>
                  </a:moveTo>
                  <a:cubicBezTo>
                    <a:pt x="261860" y="35047"/>
                    <a:pt x="261890" y="35138"/>
                    <a:pt x="261982" y="35168"/>
                  </a:cubicBezTo>
                  <a:cubicBezTo>
                    <a:pt x="262103" y="35199"/>
                    <a:pt x="262225" y="35107"/>
                    <a:pt x="262225" y="34986"/>
                  </a:cubicBezTo>
                  <a:lnTo>
                    <a:pt x="262225" y="34591"/>
                  </a:lnTo>
                  <a:cubicBezTo>
                    <a:pt x="262225" y="34500"/>
                    <a:pt x="262194" y="34408"/>
                    <a:pt x="262103" y="34378"/>
                  </a:cubicBezTo>
                  <a:cubicBezTo>
                    <a:pt x="261982" y="34348"/>
                    <a:pt x="261860" y="34439"/>
                    <a:pt x="261860" y="34591"/>
                  </a:cubicBezTo>
                  <a:close/>
                  <a:moveTo>
                    <a:pt x="261860" y="33405"/>
                  </a:moveTo>
                  <a:cubicBezTo>
                    <a:pt x="261860" y="33496"/>
                    <a:pt x="261890" y="33557"/>
                    <a:pt x="261982" y="33588"/>
                  </a:cubicBezTo>
                  <a:cubicBezTo>
                    <a:pt x="262103" y="33618"/>
                    <a:pt x="262225" y="33527"/>
                    <a:pt x="262225" y="33405"/>
                  </a:cubicBezTo>
                  <a:lnTo>
                    <a:pt x="262225" y="33010"/>
                  </a:lnTo>
                  <a:cubicBezTo>
                    <a:pt x="262225" y="32919"/>
                    <a:pt x="262194" y="32858"/>
                    <a:pt x="262103" y="32828"/>
                  </a:cubicBezTo>
                  <a:cubicBezTo>
                    <a:pt x="261982" y="32767"/>
                    <a:pt x="261860" y="32889"/>
                    <a:pt x="261860" y="33010"/>
                  </a:cubicBezTo>
                  <a:close/>
                  <a:moveTo>
                    <a:pt x="261860" y="31825"/>
                  </a:moveTo>
                  <a:cubicBezTo>
                    <a:pt x="261860" y="31916"/>
                    <a:pt x="261890" y="31977"/>
                    <a:pt x="261982" y="32007"/>
                  </a:cubicBezTo>
                  <a:cubicBezTo>
                    <a:pt x="262103" y="32068"/>
                    <a:pt x="262225" y="31946"/>
                    <a:pt x="262225" y="31825"/>
                  </a:cubicBezTo>
                  <a:lnTo>
                    <a:pt x="262225" y="31430"/>
                  </a:lnTo>
                  <a:cubicBezTo>
                    <a:pt x="262225" y="31338"/>
                    <a:pt x="262194" y="31278"/>
                    <a:pt x="262103" y="31247"/>
                  </a:cubicBezTo>
                  <a:cubicBezTo>
                    <a:pt x="261982" y="31217"/>
                    <a:pt x="261860" y="31308"/>
                    <a:pt x="261860" y="31430"/>
                  </a:cubicBezTo>
                  <a:close/>
                  <a:moveTo>
                    <a:pt x="261860" y="30244"/>
                  </a:moveTo>
                  <a:cubicBezTo>
                    <a:pt x="261860" y="30335"/>
                    <a:pt x="261890" y="30427"/>
                    <a:pt x="261982" y="30457"/>
                  </a:cubicBezTo>
                  <a:cubicBezTo>
                    <a:pt x="262103" y="30487"/>
                    <a:pt x="262225" y="30396"/>
                    <a:pt x="262225" y="30244"/>
                  </a:cubicBezTo>
                  <a:lnTo>
                    <a:pt x="262225" y="29849"/>
                  </a:lnTo>
                  <a:cubicBezTo>
                    <a:pt x="262225" y="29788"/>
                    <a:pt x="262194" y="29697"/>
                    <a:pt x="262103" y="29667"/>
                  </a:cubicBezTo>
                  <a:cubicBezTo>
                    <a:pt x="261982" y="29636"/>
                    <a:pt x="261860" y="29727"/>
                    <a:pt x="261860" y="29849"/>
                  </a:cubicBezTo>
                  <a:close/>
                  <a:moveTo>
                    <a:pt x="261860" y="28694"/>
                  </a:moveTo>
                  <a:cubicBezTo>
                    <a:pt x="261860" y="28755"/>
                    <a:pt x="261890" y="28846"/>
                    <a:pt x="261982" y="28876"/>
                  </a:cubicBezTo>
                  <a:cubicBezTo>
                    <a:pt x="262103" y="28907"/>
                    <a:pt x="262225" y="28816"/>
                    <a:pt x="262225" y="28694"/>
                  </a:cubicBezTo>
                  <a:lnTo>
                    <a:pt x="262225" y="28299"/>
                  </a:lnTo>
                  <a:cubicBezTo>
                    <a:pt x="262225" y="28208"/>
                    <a:pt x="262194" y="28116"/>
                    <a:pt x="262103" y="28116"/>
                  </a:cubicBezTo>
                  <a:cubicBezTo>
                    <a:pt x="261982" y="28056"/>
                    <a:pt x="261860" y="28147"/>
                    <a:pt x="261860" y="28299"/>
                  </a:cubicBezTo>
                  <a:close/>
                  <a:moveTo>
                    <a:pt x="261860" y="27113"/>
                  </a:moveTo>
                  <a:cubicBezTo>
                    <a:pt x="261860" y="27205"/>
                    <a:pt x="261890" y="27265"/>
                    <a:pt x="261982" y="27296"/>
                  </a:cubicBezTo>
                  <a:cubicBezTo>
                    <a:pt x="262103" y="27326"/>
                    <a:pt x="262225" y="27235"/>
                    <a:pt x="262225" y="27113"/>
                  </a:cubicBezTo>
                  <a:lnTo>
                    <a:pt x="262225" y="26718"/>
                  </a:lnTo>
                  <a:cubicBezTo>
                    <a:pt x="262225" y="26627"/>
                    <a:pt x="262194" y="26566"/>
                    <a:pt x="262103" y="26536"/>
                  </a:cubicBezTo>
                  <a:cubicBezTo>
                    <a:pt x="261982" y="26475"/>
                    <a:pt x="261860" y="26597"/>
                    <a:pt x="261860" y="26718"/>
                  </a:cubicBezTo>
                  <a:close/>
                  <a:moveTo>
                    <a:pt x="261860" y="25533"/>
                  </a:moveTo>
                  <a:cubicBezTo>
                    <a:pt x="261860" y="25624"/>
                    <a:pt x="261890" y="25715"/>
                    <a:pt x="261982" y="25715"/>
                  </a:cubicBezTo>
                  <a:cubicBezTo>
                    <a:pt x="262103" y="25776"/>
                    <a:pt x="262225" y="25685"/>
                    <a:pt x="262225" y="25533"/>
                  </a:cubicBezTo>
                  <a:lnTo>
                    <a:pt x="262225" y="25138"/>
                  </a:lnTo>
                  <a:cubicBezTo>
                    <a:pt x="262225" y="25047"/>
                    <a:pt x="262194" y="24986"/>
                    <a:pt x="262103" y="24955"/>
                  </a:cubicBezTo>
                  <a:cubicBezTo>
                    <a:pt x="261982" y="24925"/>
                    <a:pt x="261860" y="25016"/>
                    <a:pt x="261860" y="25138"/>
                  </a:cubicBezTo>
                  <a:close/>
                  <a:moveTo>
                    <a:pt x="261860" y="23952"/>
                  </a:moveTo>
                  <a:cubicBezTo>
                    <a:pt x="261860" y="24043"/>
                    <a:pt x="261890" y="24135"/>
                    <a:pt x="261982" y="24165"/>
                  </a:cubicBezTo>
                  <a:cubicBezTo>
                    <a:pt x="262103" y="24195"/>
                    <a:pt x="262225" y="24104"/>
                    <a:pt x="262225" y="23952"/>
                  </a:cubicBezTo>
                  <a:lnTo>
                    <a:pt x="262225" y="23588"/>
                  </a:lnTo>
                  <a:cubicBezTo>
                    <a:pt x="262225" y="23496"/>
                    <a:pt x="262194" y="23405"/>
                    <a:pt x="262103" y="23375"/>
                  </a:cubicBezTo>
                  <a:cubicBezTo>
                    <a:pt x="261982" y="23344"/>
                    <a:pt x="261860" y="23436"/>
                    <a:pt x="261860" y="23588"/>
                  </a:cubicBezTo>
                  <a:close/>
                  <a:moveTo>
                    <a:pt x="261860" y="22402"/>
                  </a:moveTo>
                  <a:cubicBezTo>
                    <a:pt x="261860" y="22493"/>
                    <a:pt x="261890" y="22554"/>
                    <a:pt x="261982" y="22584"/>
                  </a:cubicBezTo>
                  <a:cubicBezTo>
                    <a:pt x="262103" y="22615"/>
                    <a:pt x="262225" y="22524"/>
                    <a:pt x="262225" y="22402"/>
                  </a:cubicBezTo>
                  <a:lnTo>
                    <a:pt x="262225" y="22007"/>
                  </a:lnTo>
                  <a:cubicBezTo>
                    <a:pt x="262225" y="21916"/>
                    <a:pt x="262194" y="21825"/>
                    <a:pt x="262103" y="21825"/>
                  </a:cubicBezTo>
                  <a:cubicBezTo>
                    <a:pt x="261982" y="21764"/>
                    <a:pt x="261860" y="21855"/>
                    <a:pt x="261860" y="22007"/>
                  </a:cubicBezTo>
                  <a:close/>
                  <a:moveTo>
                    <a:pt x="261860" y="20822"/>
                  </a:moveTo>
                  <a:cubicBezTo>
                    <a:pt x="261860" y="20913"/>
                    <a:pt x="261890" y="20973"/>
                    <a:pt x="261982" y="21004"/>
                  </a:cubicBezTo>
                  <a:cubicBezTo>
                    <a:pt x="262103" y="21065"/>
                    <a:pt x="262225" y="20943"/>
                    <a:pt x="262225" y="20822"/>
                  </a:cubicBezTo>
                  <a:lnTo>
                    <a:pt x="262225" y="20426"/>
                  </a:lnTo>
                  <a:cubicBezTo>
                    <a:pt x="262225" y="20335"/>
                    <a:pt x="262194" y="20274"/>
                    <a:pt x="262103" y="20244"/>
                  </a:cubicBezTo>
                  <a:cubicBezTo>
                    <a:pt x="261982" y="20214"/>
                    <a:pt x="261860" y="20305"/>
                    <a:pt x="261860" y="20426"/>
                  </a:cubicBezTo>
                  <a:close/>
                  <a:moveTo>
                    <a:pt x="261860" y="19241"/>
                  </a:moveTo>
                  <a:cubicBezTo>
                    <a:pt x="261860" y="19332"/>
                    <a:pt x="261890" y="19423"/>
                    <a:pt x="261982" y="19423"/>
                  </a:cubicBezTo>
                  <a:cubicBezTo>
                    <a:pt x="262103" y="19484"/>
                    <a:pt x="262225" y="19393"/>
                    <a:pt x="262225" y="19241"/>
                  </a:cubicBezTo>
                  <a:lnTo>
                    <a:pt x="262225" y="18846"/>
                  </a:lnTo>
                  <a:cubicBezTo>
                    <a:pt x="262225" y="18785"/>
                    <a:pt x="262194" y="18694"/>
                    <a:pt x="262103" y="18663"/>
                  </a:cubicBezTo>
                  <a:cubicBezTo>
                    <a:pt x="261982" y="18633"/>
                    <a:pt x="261860" y="18724"/>
                    <a:pt x="261860" y="18846"/>
                  </a:cubicBezTo>
                  <a:close/>
                  <a:moveTo>
                    <a:pt x="261860" y="17691"/>
                  </a:moveTo>
                  <a:cubicBezTo>
                    <a:pt x="261860" y="17752"/>
                    <a:pt x="261890" y="17843"/>
                    <a:pt x="261982" y="17873"/>
                  </a:cubicBezTo>
                  <a:cubicBezTo>
                    <a:pt x="262103" y="17904"/>
                    <a:pt x="262225" y="17812"/>
                    <a:pt x="262225" y="17691"/>
                  </a:cubicBezTo>
                  <a:lnTo>
                    <a:pt x="262225" y="17296"/>
                  </a:lnTo>
                  <a:cubicBezTo>
                    <a:pt x="262225" y="17204"/>
                    <a:pt x="262194" y="17113"/>
                    <a:pt x="262103" y="17083"/>
                  </a:cubicBezTo>
                  <a:cubicBezTo>
                    <a:pt x="261982" y="17052"/>
                    <a:pt x="261860" y="17144"/>
                    <a:pt x="261860" y="17296"/>
                  </a:cubicBezTo>
                  <a:close/>
                  <a:moveTo>
                    <a:pt x="261860" y="16110"/>
                  </a:moveTo>
                  <a:cubicBezTo>
                    <a:pt x="261860" y="16201"/>
                    <a:pt x="261890" y="16262"/>
                    <a:pt x="261982" y="16293"/>
                  </a:cubicBezTo>
                  <a:cubicBezTo>
                    <a:pt x="262103" y="16323"/>
                    <a:pt x="262225" y="16232"/>
                    <a:pt x="262225" y="16110"/>
                  </a:cubicBezTo>
                  <a:lnTo>
                    <a:pt x="262225" y="15715"/>
                  </a:lnTo>
                  <a:cubicBezTo>
                    <a:pt x="262225" y="15624"/>
                    <a:pt x="262194" y="15563"/>
                    <a:pt x="262103" y="15533"/>
                  </a:cubicBezTo>
                  <a:cubicBezTo>
                    <a:pt x="261982" y="15472"/>
                    <a:pt x="261860" y="15593"/>
                    <a:pt x="261860" y="15715"/>
                  </a:cubicBezTo>
                  <a:close/>
                  <a:moveTo>
                    <a:pt x="261860" y="14530"/>
                  </a:moveTo>
                  <a:cubicBezTo>
                    <a:pt x="261860" y="14621"/>
                    <a:pt x="261890" y="14682"/>
                    <a:pt x="261982" y="14712"/>
                  </a:cubicBezTo>
                  <a:cubicBezTo>
                    <a:pt x="262103" y="14773"/>
                    <a:pt x="262225" y="14651"/>
                    <a:pt x="262225" y="14530"/>
                  </a:cubicBezTo>
                  <a:lnTo>
                    <a:pt x="262225" y="14134"/>
                  </a:lnTo>
                  <a:cubicBezTo>
                    <a:pt x="262225" y="14043"/>
                    <a:pt x="262194" y="13983"/>
                    <a:pt x="262103" y="13952"/>
                  </a:cubicBezTo>
                  <a:cubicBezTo>
                    <a:pt x="261982" y="13922"/>
                    <a:pt x="261860" y="14013"/>
                    <a:pt x="261860" y="14134"/>
                  </a:cubicBezTo>
                  <a:close/>
                  <a:moveTo>
                    <a:pt x="12737" y="1"/>
                  </a:moveTo>
                  <a:cubicBezTo>
                    <a:pt x="12646" y="1"/>
                    <a:pt x="12554" y="61"/>
                    <a:pt x="12524" y="153"/>
                  </a:cubicBezTo>
                  <a:cubicBezTo>
                    <a:pt x="12494" y="274"/>
                    <a:pt x="12585" y="396"/>
                    <a:pt x="12737" y="396"/>
                  </a:cubicBezTo>
                  <a:lnTo>
                    <a:pt x="13102" y="396"/>
                  </a:lnTo>
                  <a:cubicBezTo>
                    <a:pt x="13193" y="396"/>
                    <a:pt x="13284" y="335"/>
                    <a:pt x="13314" y="274"/>
                  </a:cubicBezTo>
                  <a:cubicBezTo>
                    <a:pt x="13345" y="153"/>
                    <a:pt x="13254" y="1"/>
                    <a:pt x="13102" y="1"/>
                  </a:cubicBezTo>
                  <a:close/>
                  <a:moveTo>
                    <a:pt x="14287" y="1"/>
                  </a:moveTo>
                  <a:cubicBezTo>
                    <a:pt x="14196" y="1"/>
                    <a:pt x="14135" y="61"/>
                    <a:pt x="14105" y="153"/>
                  </a:cubicBezTo>
                  <a:cubicBezTo>
                    <a:pt x="14074" y="274"/>
                    <a:pt x="14165" y="396"/>
                    <a:pt x="14287" y="396"/>
                  </a:cubicBezTo>
                  <a:lnTo>
                    <a:pt x="14682" y="396"/>
                  </a:lnTo>
                  <a:cubicBezTo>
                    <a:pt x="14773" y="396"/>
                    <a:pt x="14864" y="335"/>
                    <a:pt x="14864" y="274"/>
                  </a:cubicBezTo>
                  <a:cubicBezTo>
                    <a:pt x="14925" y="153"/>
                    <a:pt x="14834" y="1"/>
                    <a:pt x="14682" y="1"/>
                  </a:cubicBezTo>
                  <a:close/>
                  <a:moveTo>
                    <a:pt x="15868" y="1"/>
                  </a:moveTo>
                  <a:cubicBezTo>
                    <a:pt x="15776" y="1"/>
                    <a:pt x="15716" y="61"/>
                    <a:pt x="15685" y="153"/>
                  </a:cubicBezTo>
                  <a:cubicBezTo>
                    <a:pt x="15655" y="274"/>
                    <a:pt x="15746" y="396"/>
                    <a:pt x="15868" y="396"/>
                  </a:cubicBezTo>
                  <a:lnTo>
                    <a:pt x="16263" y="396"/>
                  </a:lnTo>
                  <a:cubicBezTo>
                    <a:pt x="16354" y="396"/>
                    <a:pt x="16415" y="335"/>
                    <a:pt x="16445" y="274"/>
                  </a:cubicBezTo>
                  <a:cubicBezTo>
                    <a:pt x="16475" y="153"/>
                    <a:pt x="16384" y="1"/>
                    <a:pt x="16263" y="1"/>
                  </a:cubicBezTo>
                  <a:close/>
                  <a:moveTo>
                    <a:pt x="17448" y="1"/>
                  </a:moveTo>
                  <a:cubicBezTo>
                    <a:pt x="17357" y="1"/>
                    <a:pt x="17296" y="61"/>
                    <a:pt x="17266" y="153"/>
                  </a:cubicBezTo>
                  <a:cubicBezTo>
                    <a:pt x="17205" y="274"/>
                    <a:pt x="17296" y="396"/>
                    <a:pt x="17448" y="396"/>
                  </a:cubicBezTo>
                  <a:lnTo>
                    <a:pt x="17843" y="396"/>
                  </a:lnTo>
                  <a:cubicBezTo>
                    <a:pt x="17934" y="396"/>
                    <a:pt x="17995" y="335"/>
                    <a:pt x="18026" y="274"/>
                  </a:cubicBezTo>
                  <a:cubicBezTo>
                    <a:pt x="18056" y="153"/>
                    <a:pt x="17965" y="1"/>
                    <a:pt x="17843" y="1"/>
                  </a:cubicBezTo>
                  <a:close/>
                  <a:moveTo>
                    <a:pt x="19029" y="1"/>
                  </a:moveTo>
                  <a:cubicBezTo>
                    <a:pt x="18938" y="1"/>
                    <a:pt x="18846" y="61"/>
                    <a:pt x="18816" y="153"/>
                  </a:cubicBezTo>
                  <a:cubicBezTo>
                    <a:pt x="18786" y="274"/>
                    <a:pt x="18877" y="396"/>
                    <a:pt x="19029" y="396"/>
                  </a:cubicBezTo>
                  <a:lnTo>
                    <a:pt x="19424" y="396"/>
                  </a:lnTo>
                  <a:cubicBezTo>
                    <a:pt x="19485" y="396"/>
                    <a:pt x="19576" y="335"/>
                    <a:pt x="19606" y="274"/>
                  </a:cubicBezTo>
                  <a:cubicBezTo>
                    <a:pt x="19637" y="153"/>
                    <a:pt x="19545" y="1"/>
                    <a:pt x="19424" y="1"/>
                  </a:cubicBezTo>
                  <a:close/>
                  <a:moveTo>
                    <a:pt x="20579" y="1"/>
                  </a:moveTo>
                  <a:cubicBezTo>
                    <a:pt x="20518" y="1"/>
                    <a:pt x="20427" y="61"/>
                    <a:pt x="20397" y="153"/>
                  </a:cubicBezTo>
                  <a:cubicBezTo>
                    <a:pt x="20366" y="274"/>
                    <a:pt x="20457" y="396"/>
                    <a:pt x="20579" y="396"/>
                  </a:cubicBezTo>
                  <a:lnTo>
                    <a:pt x="20974" y="396"/>
                  </a:lnTo>
                  <a:cubicBezTo>
                    <a:pt x="21065" y="396"/>
                    <a:pt x="21156" y="335"/>
                    <a:pt x="21156" y="274"/>
                  </a:cubicBezTo>
                  <a:cubicBezTo>
                    <a:pt x="21217" y="153"/>
                    <a:pt x="21126" y="1"/>
                    <a:pt x="20974" y="1"/>
                  </a:cubicBezTo>
                  <a:close/>
                  <a:moveTo>
                    <a:pt x="22159" y="1"/>
                  </a:moveTo>
                  <a:cubicBezTo>
                    <a:pt x="22068" y="1"/>
                    <a:pt x="22007" y="61"/>
                    <a:pt x="21977" y="153"/>
                  </a:cubicBezTo>
                  <a:cubicBezTo>
                    <a:pt x="21947" y="274"/>
                    <a:pt x="22038" y="396"/>
                    <a:pt x="22159" y="396"/>
                  </a:cubicBezTo>
                  <a:lnTo>
                    <a:pt x="22555" y="396"/>
                  </a:lnTo>
                  <a:cubicBezTo>
                    <a:pt x="22646" y="396"/>
                    <a:pt x="22707" y="335"/>
                    <a:pt x="22737" y="274"/>
                  </a:cubicBezTo>
                  <a:cubicBezTo>
                    <a:pt x="22798" y="153"/>
                    <a:pt x="22676" y="1"/>
                    <a:pt x="22555" y="1"/>
                  </a:cubicBezTo>
                  <a:close/>
                  <a:moveTo>
                    <a:pt x="23740" y="1"/>
                  </a:moveTo>
                  <a:cubicBezTo>
                    <a:pt x="23649" y="1"/>
                    <a:pt x="23588" y="61"/>
                    <a:pt x="23558" y="153"/>
                  </a:cubicBezTo>
                  <a:cubicBezTo>
                    <a:pt x="23497" y="274"/>
                    <a:pt x="23618" y="396"/>
                    <a:pt x="23740" y="396"/>
                  </a:cubicBezTo>
                  <a:lnTo>
                    <a:pt x="24135" y="396"/>
                  </a:lnTo>
                  <a:cubicBezTo>
                    <a:pt x="24226" y="396"/>
                    <a:pt x="24287" y="335"/>
                    <a:pt x="24318" y="274"/>
                  </a:cubicBezTo>
                  <a:cubicBezTo>
                    <a:pt x="24348" y="153"/>
                    <a:pt x="24257" y="1"/>
                    <a:pt x="24135" y="1"/>
                  </a:cubicBezTo>
                  <a:close/>
                  <a:moveTo>
                    <a:pt x="25321" y="1"/>
                  </a:moveTo>
                  <a:cubicBezTo>
                    <a:pt x="25229" y="1"/>
                    <a:pt x="25138" y="61"/>
                    <a:pt x="25108" y="153"/>
                  </a:cubicBezTo>
                  <a:cubicBezTo>
                    <a:pt x="25077" y="274"/>
                    <a:pt x="25169" y="396"/>
                    <a:pt x="25321" y="396"/>
                  </a:cubicBezTo>
                  <a:lnTo>
                    <a:pt x="25716" y="396"/>
                  </a:lnTo>
                  <a:cubicBezTo>
                    <a:pt x="25777" y="396"/>
                    <a:pt x="25868" y="335"/>
                    <a:pt x="25898" y="274"/>
                  </a:cubicBezTo>
                  <a:cubicBezTo>
                    <a:pt x="25929" y="153"/>
                    <a:pt x="25837" y="1"/>
                    <a:pt x="25716" y="1"/>
                  </a:cubicBezTo>
                  <a:close/>
                  <a:moveTo>
                    <a:pt x="26871" y="1"/>
                  </a:moveTo>
                  <a:cubicBezTo>
                    <a:pt x="26810" y="1"/>
                    <a:pt x="26719" y="61"/>
                    <a:pt x="26688" y="153"/>
                  </a:cubicBezTo>
                  <a:cubicBezTo>
                    <a:pt x="26658" y="274"/>
                    <a:pt x="26749" y="396"/>
                    <a:pt x="26871" y="396"/>
                  </a:cubicBezTo>
                  <a:lnTo>
                    <a:pt x="27266" y="396"/>
                  </a:lnTo>
                  <a:cubicBezTo>
                    <a:pt x="27357" y="396"/>
                    <a:pt x="27448" y="335"/>
                    <a:pt x="27448" y="274"/>
                  </a:cubicBezTo>
                  <a:cubicBezTo>
                    <a:pt x="27509" y="153"/>
                    <a:pt x="27418" y="1"/>
                    <a:pt x="27266" y="1"/>
                  </a:cubicBezTo>
                  <a:close/>
                  <a:moveTo>
                    <a:pt x="28451" y="1"/>
                  </a:moveTo>
                  <a:cubicBezTo>
                    <a:pt x="28360" y="1"/>
                    <a:pt x="28299" y="61"/>
                    <a:pt x="28269" y="153"/>
                  </a:cubicBezTo>
                  <a:cubicBezTo>
                    <a:pt x="28239" y="274"/>
                    <a:pt x="28330" y="396"/>
                    <a:pt x="28451" y="396"/>
                  </a:cubicBezTo>
                  <a:lnTo>
                    <a:pt x="28847" y="396"/>
                  </a:lnTo>
                  <a:cubicBezTo>
                    <a:pt x="28938" y="396"/>
                    <a:pt x="28998" y="335"/>
                    <a:pt x="29029" y="274"/>
                  </a:cubicBezTo>
                  <a:cubicBezTo>
                    <a:pt x="29090" y="153"/>
                    <a:pt x="28968" y="1"/>
                    <a:pt x="28847" y="1"/>
                  </a:cubicBezTo>
                  <a:close/>
                  <a:moveTo>
                    <a:pt x="30032" y="1"/>
                  </a:moveTo>
                  <a:cubicBezTo>
                    <a:pt x="29941" y="1"/>
                    <a:pt x="29880" y="61"/>
                    <a:pt x="29850" y="153"/>
                  </a:cubicBezTo>
                  <a:cubicBezTo>
                    <a:pt x="29789" y="274"/>
                    <a:pt x="29910" y="396"/>
                    <a:pt x="30032" y="396"/>
                  </a:cubicBezTo>
                  <a:lnTo>
                    <a:pt x="30427" y="396"/>
                  </a:lnTo>
                  <a:cubicBezTo>
                    <a:pt x="30518" y="396"/>
                    <a:pt x="30579" y="335"/>
                    <a:pt x="30609" y="274"/>
                  </a:cubicBezTo>
                  <a:cubicBezTo>
                    <a:pt x="30640" y="153"/>
                    <a:pt x="30549" y="1"/>
                    <a:pt x="30427" y="1"/>
                  </a:cubicBezTo>
                  <a:close/>
                  <a:moveTo>
                    <a:pt x="31613" y="1"/>
                  </a:moveTo>
                  <a:cubicBezTo>
                    <a:pt x="31521" y="1"/>
                    <a:pt x="31430" y="61"/>
                    <a:pt x="31430" y="153"/>
                  </a:cubicBezTo>
                  <a:cubicBezTo>
                    <a:pt x="31369" y="274"/>
                    <a:pt x="31461" y="396"/>
                    <a:pt x="31613" y="396"/>
                  </a:cubicBezTo>
                  <a:lnTo>
                    <a:pt x="32008" y="396"/>
                  </a:lnTo>
                  <a:cubicBezTo>
                    <a:pt x="32068" y="396"/>
                    <a:pt x="32160" y="335"/>
                    <a:pt x="32190" y="274"/>
                  </a:cubicBezTo>
                  <a:cubicBezTo>
                    <a:pt x="32220" y="153"/>
                    <a:pt x="32129" y="1"/>
                    <a:pt x="32008" y="1"/>
                  </a:cubicBezTo>
                  <a:close/>
                  <a:moveTo>
                    <a:pt x="33163" y="1"/>
                  </a:moveTo>
                  <a:cubicBezTo>
                    <a:pt x="33102" y="1"/>
                    <a:pt x="33011" y="61"/>
                    <a:pt x="32980" y="153"/>
                  </a:cubicBezTo>
                  <a:cubicBezTo>
                    <a:pt x="32950" y="274"/>
                    <a:pt x="33041" y="396"/>
                    <a:pt x="33163" y="396"/>
                  </a:cubicBezTo>
                  <a:lnTo>
                    <a:pt x="33558" y="396"/>
                  </a:lnTo>
                  <a:cubicBezTo>
                    <a:pt x="33649" y="396"/>
                    <a:pt x="33740" y="335"/>
                    <a:pt x="33771" y="274"/>
                  </a:cubicBezTo>
                  <a:cubicBezTo>
                    <a:pt x="33801" y="153"/>
                    <a:pt x="33710" y="1"/>
                    <a:pt x="33558" y="1"/>
                  </a:cubicBezTo>
                  <a:close/>
                  <a:moveTo>
                    <a:pt x="34743" y="1"/>
                  </a:moveTo>
                  <a:cubicBezTo>
                    <a:pt x="34652" y="1"/>
                    <a:pt x="34591" y="61"/>
                    <a:pt x="34561" y="153"/>
                  </a:cubicBezTo>
                  <a:cubicBezTo>
                    <a:pt x="34531" y="274"/>
                    <a:pt x="34622" y="396"/>
                    <a:pt x="34743" y="396"/>
                  </a:cubicBezTo>
                  <a:lnTo>
                    <a:pt x="35138" y="396"/>
                  </a:lnTo>
                  <a:cubicBezTo>
                    <a:pt x="35230" y="396"/>
                    <a:pt x="35290" y="335"/>
                    <a:pt x="35321" y="274"/>
                  </a:cubicBezTo>
                  <a:cubicBezTo>
                    <a:pt x="35382" y="153"/>
                    <a:pt x="35260" y="1"/>
                    <a:pt x="35138" y="1"/>
                  </a:cubicBezTo>
                  <a:close/>
                  <a:moveTo>
                    <a:pt x="36324" y="1"/>
                  </a:moveTo>
                  <a:cubicBezTo>
                    <a:pt x="36233" y="1"/>
                    <a:pt x="36172" y="61"/>
                    <a:pt x="36141" y="153"/>
                  </a:cubicBezTo>
                  <a:cubicBezTo>
                    <a:pt x="36081" y="274"/>
                    <a:pt x="36202" y="396"/>
                    <a:pt x="36324" y="396"/>
                  </a:cubicBezTo>
                  <a:lnTo>
                    <a:pt x="36719" y="396"/>
                  </a:lnTo>
                  <a:cubicBezTo>
                    <a:pt x="36810" y="396"/>
                    <a:pt x="36871" y="335"/>
                    <a:pt x="36901" y="274"/>
                  </a:cubicBezTo>
                  <a:cubicBezTo>
                    <a:pt x="36932" y="153"/>
                    <a:pt x="36841" y="1"/>
                    <a:pt x="36719" y="1"/>
                  </a:cubicBezTo>
                  <a:close/>
                  <a:moveTo>
                    <a:pt x="37904" y="1"/>
                  </a:moveTo>
                  <a:cubicBezTo>
                    <a:pt x="37813" y="1"/>
                    <a:pt x="37722" y="61"/>
                    <a:pt x="37722" y="153"/>
                  </a:cubicBezTo>
                  <a:cubicBezTo>
                    <a:pt x="37661" y="274"/>
                    <a:pt x="37752" y="396"/>
                    <a:pt x="37904" y="396"/>
                  </a:cubicBezTo>
                  <a:lnTo>
                    <a:pt x="38300" y="396"/>
                  </a:lnTo>
                  <a:cubicBezTo>
                    <a:pt x="38360" y="396"/>
                    <a:pt x="38452" y="335"/>
                    <a:pt x="38482" y="274"/>
                  </a:cubicBezTo>
                  <a:cubicBezTo>
                    <a:pt x="38512" y="153"/>
                    <a:pt x="38421" y="1"/>
                    <a:pt x="38300" y="1"/>
                  </a:cubicBezTo>
                  <a:close/>
                  <a:moveTo>
                    <a:pt x="39455" y="1"/>
                  </a:moveTo>
                  <a:cubicBezTo>
                    <a:pt x="39394" y="1"/>
                    <a:pt x="39303" y="61"/>
                    <a:pt x="39272" y="153"/>
                  </a:cubicBezTo>
                  <a:cubicBezTo>
                    <a:pt x="39242" y="274"/>
                    <a:pt x="39333" y="396"/>
                    <a:pt x="39455" y="396"/>
                  </a:cubicBezTo>
                  <a:lnTo>
                    <a:pt x="39850" y="396"/>
                  </a:lnTo>
                  <a:cubicBezTo>
                    <a:pt x="39941" y="396"/>
                    <a:pt x="40032" y="335"/>
                    <a:pt x="40063" y="274"/>
                  </a:cubicBezTo>
                  <a:cubicBezTo>
                    <a:pt x="40093" y="153"/>
                    <a:pt x="40002" y="1"/>
                    <a:pt x="39850" y="1"/>
                  </a:cubicBezTo>
                  <a:close/>
                  <a:moveTo>
                    <a:pt x="41035" y="1"/>
                  </a:moveTo>
                  <a:cubicBezTo>
                    <a:pt x="40944" y="1"/>
                    <a:pt x="40883" y="61"/>
                    <a:pt x="40853" y="153"/>
                  </a:cubicBezTo>
                  <a:cubicBezTo>
                    <a:pt x="40822" y="274"/>
                    <a:pt x="40914" y="396"/>
                    <a:pt x="41035" y="396"/>
                  </a:cubicBezTo>
                  <a:lnTo>
                    <a:pt x="41430" y="396"/>
                  </a:lnTo>
                  <a:cubicBezTo>
                    <a:pt x="41522" y="396"/>
                    <a:pt x="41582" y="335"/>
                    <a:pt x="41613" y="274"/>
                  </a:cubicBezTo>
                  <a:cubicBezTo>
                    <a:pt x="41674" y="153"/>
                    <a:pt x="41582" y="1"/>
                    <a:pt x="41430" y="1"/>
                  </a:cubicBezTo>
                  <a:close/>
                  <a:moveTo>
                    <a:pt x="42616" y="1"/>
                  </a:moveTo>
                  <a:cubicBezTo>
                    <a:pt x="42525" y="1"/>
                    <a:pt x="42464" y="61"/>
                    <a:pt x="42433" y="153"/>
                  </a:cubicBezTo>
                  <a:cubicBezTo>
                    <a:pt x="42403" y="274"/>
                    <a:pt x="42494" y="396"/>
                    <a:pt x="42616" y="396"/>
                  </a:cubicBezTo>
                  <a:lnTo>
                    <a:pt x="43011" y="396"/>
                  </a:lnTo>
                  <a:cubicBezTo>
                    <a:pt x="43102" y="396"/>
                    <a:pt x="43163" y="335"/>
                    <a:pt x="43193" y="274"/>
                  </a:cubicBezTo>
                  <a:cubicBezTo>
                    <a:pt x="43224" y="153"/>
                    <a:pt x="43132" y="1"/>
                    <a:pt x="43011" y="1"/>
                  </a:cubicBezTo>
                  <a:close/>
                  <a:moveTo>
                    <a:pt x="44196" y="1"/>
                  </a:moveTo>
                  <a:cubicBezTo>
                    <a:pt x="44105" y="1"/>
                    <a:pt x="44014" y="61"/>
                    <a:pt x="44014" y="153"/>
                  </a:cubicBezTo>
                  <a:cubicBezTo>
                    <a:pt x="43953" y="274"/>
                    <a:pt x="44044" y="396"/>
                    <a:pt x="44196" y="396"/>
                  </a:cubicBezTo>
                  <a:lnTo>
                    <a:pt x="44591" y="396"/>
                  </a:lnTo>
                  <a:cubicBezTo>
                    <a:pt x="44683" y="396"/>
                    <a:pt x="44743" y="335"/>
                    <a:pt x="44774" y="274"/>
                  </a:cubicBezTo>
                  <a:cubicBezTo>
                    <a:pt x="44804" y="153"/>
                    <a:pt x="44713" y="1"/>
                    <a:pt x="44591" y="1"/>
                  </a:cubicBezTo>
                  <a:close/>
                  <a:moveTo>
                    <a:pt x="45777" y="1"/>
                  </a:moveTo>
                  <a:cubicBezTo>
                    <a:pt x="45686" y="1"/>
                    <a:pt x="45595" y="61"/>
                    <a:pt x="45564" y="153"/>
                  </a:cubicBezTo>
                  <a:cubicBezTo>
                    <a:pt x="45534" y="274"/>
                    <a:pt x="45625" y="396"/>
                    <a:pt x="45777" y="396"/>
                  </a:cubicBezTo>
                  <a:lnTo>
                    <a:pt x="46142" y="396"/>
                  </a:lnTo>
                  <a:cubicBezTo>
                    <a:pt x="46233" y="396"/>
                    <a:pt x="46324" y="335"/>
                    <a:pt x="46354" y="274"/>
                  </a:cubicBezTo>
                  <a:cubicBezTo>
                    <a:pt x="46385" y="153"/>
                    <a:pt x="46294" y="1"/>
                    <a:pt x="46142" y="1"/>
                  </a:cubicBezTo>
                  <a:close/>
                  <a:moveTo>
                    <a:pt x="47327" y="1"/>
                  </a:moveTo>
                  <a:cubicBezTo>
                    <a:pt x="47236" y="1"/>
                    <a:pt x="47175" y="61"/>
                    <a:pt x="47145" y="153"/>
                  </a:cubicBezTo>
                  <a:cubicBezTo>
                    <a:pt x="47114" y="274"/>
                    <a:pt x="47206" y="396"/>
                    <a:pt x="47327" y="396"/>
                  </a:cubicBezTo>
                  <a:lnTo>
                    <a:pt x="47722" y="396"/>
                  </a:lnTo>
                  <a:cubicBezTo>
                    <a:pt x="47813" y="396"/>
                    <a:pt x="47905" y="335"/>
                    <a:pt x="47905" y="274"/>
                  </a:cubicBezTo>
                  <a:cubicBezTo>
                    <a:pt x="47965" y="153"/>
                    <a:pt x="47874" y="1"/>
                    <a:pt x="47722" y="1"/>
                  </a:cubicBezTo>
                  <a:close/>
                  <a:moveTo>
                    <a:pt x="48908" y="1"/>
                  </a:moveTo>
                  <a:cubicBezTo>
                    <a:pt x="48816" y="1"/>
                    <a:pt x="48756" y="61"/>
                    <a:pt x="48725" y="153"/>
                  </a:cubicBezTo>
                  <a:cubicBezTo>
                    <a:pt x="48695" y="274"/>
                    <a:pt x="48786" y="396"/>
                    <a:pt x="48908" y="396"/>
                  </a:cubicBezTo>
                  <a:lnTo>
                    <a:pt x="49303" y="396"/>
                  </a:lnTo>
                  <a:cubicBezTo>
                    <a:pt x="49394" y="396"/>
                    <a:pt x="49455" y="335"/>
                    <a:pt x="49485" y="274"/>
                  </a:cubicBezTo>
                  <a:cubicBezTo>
                    <a:pt x="49516" y="153"/>
                    <a:pt x="49424" y="1"/>
                    <a:pt x="49303" y="1"/>
                  </a:cubicBezTo>
                  <a:close/>
                  <a:moveTo>
                    <a:pt x="50488" y="1"/>
                  </a:moveTo>
                  <a:cubicBezTo>
                    <a:pt x="50397" y="1"/>
                    <a:pt x="50306" y="61"/>
                    <a:pt x="50306" y="153"/>
                  </a:cubicBezTo>
                  <a:cubicBezTo>
                    <a:pt x="50245" y="274"/>
                    <a:pt x="50336" y="396"/>
                    <a:pt x="50488" y="396"/>
                  </a:cubicBezTo>
                  <a:lnTo>
                    <a:pt x="50883" y="396"/>
                  </a:lnTo>
                  <a:cubicBezTo>
                    <a:pt x="50975" y="396"/>
                    <a:pt x="51035" y="335"/>
                    <a:pt x="51066" y="274"/>
                  </a:cubicBezTo>
                  <a:cubicBezTo>
                    <a:pt x="51096" y="153"/>
                    <a:pt x="51005" y="1"/>
                    <a:pt x="50883" y="1"/>
                  </a:cubicBezTo>
                  <a:close/>
                  <a:moveTo>
                    <a:pt x="52069" y="1"/>
                  </a:moveTo>
                  <a:cubicBezTo>
                    <a:pt x="51978" y="1"/>
                    <a:pt x="51886" y="61"/>
                    <a:pt x="51856" y="153"/>
                  </a:cubicBezTo>
                  <a:cubicBezTo>
                    <a:pt x="51826" y="274"/>
                    <a:pt x="51917" y="396"/>
                    <a:pt x="52069" y="396"/>
                  </a:cubicBezTo>
                  <a:lnTo>
                    <a:pt x="52434" y="396"/>
                  </a:lnTo>
                  <a:cubicBezTo>
                    <a:pt x="52525" y="396"/>
                    <a:pt x="52616" y="335"/>
                    <a:pt x="52646" y="274"/>
                  </a:cubicBezTo>
                  <a:cubicBezTo>
                    <a:pt x="52677" y="153"/>
                    <a:pt x="52586" y="1"/>
                    <a:pt x="52434" y="1"/>
                  </a:cubicBezTo>
                  <a:close/>
                  <a:moveTo>
                    <a:pt x="53619" y="1"/>
                  </a:moveTo>
                  <a:cubicBezTo>
                    <a:pt x="53528" y="1"/>
                    <a:pt x="53467" y="61"/>
                    <a:pt x="53437" y="153"/>
                  </a:cubicBezTo>
                  <a:cubicBezTo>
                    <a:pt x="53406" y="274"/>
                    <a:pt x="53497" y="396"/>
                    <a:pt x="53619" y="396"/>
                  </a:cubicBezTo>
                  <a:lnTo>
                    <a:pt x="54014" y="396"/>
                  </a:lnTo>
                  <a:cubicBezTo>
                    <a:pt x="54105" y="396"/>
                    <a:pt x="54197" y="335"/>
                    <a:pt x="54197" y="274"/>
                  </a:cubicBezTo>
                  <a:cubicBezTo>
                    <a:pt x="54257" y="153"/>
                    <a:pt x="54166" y="1"/>
                    <a:pt x="54014" y="1"/>
                  </a:cubicBezTo>
                  <a:close/>
                  <a:moveTo>
                    <a:pt x="55200" y="1"/>
                  </a:moveTo>
                  <a:cubicBezTo>
                    <a:pt x="55108" y="1"/>
                    <a:pt x="55048" y="61"/>
                    <a:pt x="55017" y="153"/>
                  </a:cubicBezTo>
                  <a:cubicBezTo>
                    <a:pt x="54987" y="274"/>
                    <a:pt x="55078" y="396"/>
                    <a:pt x="55200" y="396"/>
                  </a:cubicBezTo>
                  <a:lnTo>
                    <a:pt x="55595" y="396"/>
                  </a:lnTo>
                  <a:cubicBezTo>
                    <a:pt x="55686" y="396"/>
                    <a:pt x="55747" y="335"/>
                    <a:pt x="55777" y="274"/>
                  </a:cubicBezTo>
                  <a:cubicBezTo>
                    <a:pt x="55808" y="153"/>
                    <a:pt x="55716" y="1"/>
                    <a:pt x="55595" y="1"/>
                  </a:cubicBezTo>
                  <a:close/>
                  <a:moveTo>
                    <a:pt x="56780" y="1"/>
                  </a:moveTo>
                  <a:cubicBezTo>
                    <a:pt x="56689" y="1"/>
                    <a:pt x="56628" y="61"/>
                    <a:pt x="56598" y="153"/>
                  </a:cubicBezTo>
                  <a:cubicBezTo>
                    <a:pt x="56537" y="274"/>
                    <a:pt x="56628" y="396"/>
                    <a:pt x="56780" y="396"/>
                  </a:cubicBezTo>
                  <a:lnTo>
                    <a:pt x="57175" y="396"/>
                  </a:lnTo>
                  <a:cubicBezTo>
                    <a:pt x="57267" y="396"/>
                    <a:pt x="57327" y="335"/>
                    <a:pt x="57358" y="274"/>
                  </a:cubicBezTo>
                  <a:cubicBezTo>
                    <a:pt x="57388" y="153"/>
                    <a:pt x="57297" y="1"/>
                    <a:pt x="57175" y="1"/>
                  </a:cubicBezTo>
                  <a:close/>
                  <a:moveTo>
                    <a:pt x="58361" y="1"/>
                  </a:moveTo>
                  <a:cubicBezTo>
                    <a:pt x="58270" y="1"/>
                    <a:pt x="58178" y="61"/>
                    <a:pt x="58148" y="153"/>
                  </a:cubicBezTo>
                  <a:cubicBezTo>
                    <a:pt x="58118" y="274"/>
                    <a:pt x="58209" y="396"/>
                    <a:pt x="58361" y="396"/>
                  </a:cubicBezTo>
                  <a:lnTo>
                    <a:pt x="58756" y="396"/>
                  </a:lnTo>
                  <a:cubicBezTo>
                    <a:pt x="58817" y="396"/>
                    <a:pt x="58908" y="335"/>
                    <a:pt x="58938" y="274"/>
                  </a:cubicBezTo>
                  <a:cubicBezTo>
                    <a:pt x="58969" y="153"/>
                    <a:pt x="58877" y="1"/>
                    <a:pt x="58756" y="1"/>
                  </a:cubicBezTo>
                  <a:close/>
                  <a:moveTo>
                    <a:pt x="59911" y="1"/>
                  </a:moveTo>
                  <a:cubicBezTo>
                    <a:pt x="59850" y="1"/>
                    <a:pt x="59759" y="61"/>
                    <a:pt x="59729" y="153"/>
                  </a:cubicBezTo>
                  <a:cubicBezTo>
                    <a:pt x="59698" y="274"/>
                    <a:pt x="59789" y="396"/>
                    <a:pt x="59911" y="396"/>
                  </a:cubicBezTo>
                  <a:lnTo>
                    <a:pt x="60306" y="396"/>
                  </a:lnTo>
                  <a:cubicBezTo>
                    <a:pt x="60397" y="396"/>
                    <a:pt x="60488" y="335"/>
                    <a:pt x="60488" y="274"/>
                  </a:cubicBezTo>
                  <a:cubicBezTo>
                    <a:pt x="60549" y="153"/>
                    <a:pt x="60458" y="1"/>
                    <a:pt x="60306" y="1"/>
                  </a:cubicBezTo>
                  <a:close/>
                  <a:moveTo>
                    <a:pt x="61492" y="1"/>
                  </a:moveTo>
                  <a:cubicBezTo>
                    <a:pt x="61400" y="1"/>
                    <a:pt x="61340" y="61"/>
                    <a:pt x="61309" y="153"/>
                  </a:cubicBezTo>
                  <a:cubicBezTo>
                    <a:pt x="61279" y="274"/>
                    <a:pt x="61370" y="396"/>
                    <a:pt x="61492" y="396"/>
                  </a:cubicBezTo>
                  <a:lnTo>
                    <a:pt x="61887" y="396"/>
                  </a:lnTo>
                  <a:cubicBezTo>
                    <a:pt x="61978" y="396"/>
                    <a:pt x="62039" y="335"/>
                    <a:pt x="62069" y="274"/>
                  </a:cubicBezTo>
                  <a:cubicBezTo>
                    <a:pt x="62130" y="153"/>
                    <a:pt x="62008" y="1"/>
                    <a:pt x="61887" y="1"/>
                  </a:cubicBezTo>
                  <a:close/>
                  <a:moveTo>
                    <a:pt x="63072" y="1"/>
                  </a:moveTo>
                  <a:cubicBezTo>
                    <a:pt x="62981" y="1"/>
                    <a:pt x="62920" y="61"/>
                    <a:pt x="62890" y="153"/>
                  </a:cubicBezTo>
                  <a:cubicBezTo>
                    <a:pt x="62829" y="274"/>
                    <a:pt x="62950" y="396"/>
                    <a:pt x="63072" y="396"/>
                  </a:cubicBezTo>
                  <a:lnTo>
                    <a:pt x="63467" y="396"/>
                  </a:lnTo>
                  <a:cubicBezTo>
                    <a:pt x="63558" y="396"/>
                    <a:pt x="63619" y="335"/>
                    <a:pt x="63650" y="274"/>
                  </a:cubicBezTo>
                  <a:cubicBezTo>
                    <a:pt x="63680" y="153"/>
                    <a:pt x="63589" y="1"/>
                    <a:pt x="63467" y="1"/>
                  </a:cubicBezTo>
                  <a:close/>
                  <a:moveTo>
                    <a:pt x="64653" y="1"/>
                  </a:moveTo>
                  <a:cubicBezTo>
                    <a:pt x="64561" y="1"/>
                    <a:pt x="64470" y="61"/>
                    <a:pt x="64440" y="153"/>
                  </a:cubicBezTo>
                  <a:cubicBezTo>
                    <a:pt x="64409" y="274"/>
                    <a:pt x="64501" y="396"/>
                    <a:pt x="64653" y="396"/>
                  </a:cubicBezTo>
                  <a:lnTo>
                    <a:pt x="65048" y="396"/>
                  </a:lnTo>
                  <a:cubicBezTo>
                    <a:pt x="65109" y="396"/>
                    <a:pt x="65200" y="335"/>
                    <a:pt x="65230" y="274"/>
                  </a:cubicBezTo>
                  <a:cubicBezTo>
                    <a:pt x="65261" y="153"/>
                    <a:pt x="65169" y="1"/>
                    <a:pt x="65048" y="1"/>
                  </a:cubicBezTo>
                  <a:close/>
                  <a:moveTo>
                    <a:pt x="66203" y="1"/>
                  </a:moveTo>
                  <a:cubicBezTo>
                    <a:pt x="66142" y="1"/>
                    <a:pt x="66051" y="61"/>
                    <a:pt x="66020" y="153"/>
                  </a:cubicBezTo>
                  <a:cubicBezTo>
                    <a:pt x="65990" y="274"/>
                    <a:pt x="66081" y="396"/>
                    <a:pt x="66203" y="396"/>
                  </a:cubicBezTo>
                  <a:lnTo>
                    <a:pt x="66598" y="396"/>
                  </a:lnTo>
                  <a:cubicBezTo>
                    <a:pt x="66689" y="396"/>
                    <a:pt x="66780" y="335"/>
                    <a:pt x="66780" y="274"/>
                  </a:cubicBezTo>
                  <a:cubicBezTo>
                    <a:pt x="66841" y="153"/>
                    <a:pt x="66750" y="1"/>
                    <a:pt x="66598" y="1"/>
                  </a:cubicBezTo>
                  <a:close/>
                  <a:moveTo>
                    <a:pt x="67783" y="1"/>
                  </a:moveTo>
                  <a:cubicBezTo>
                    <a:pt x="67692" y="1"/>
                    <a:pt x="67631" y="61"/>
                    <a:pt x="67601" y="153"/>
                  </a:cubicBezTo>
                  <a:cubicBezTo>
                    <a:pt x="67571" y="274"/>
                    <a:pt x="67662" y="396"/>
                    <a:pt x="67783" y="396"/>
                  </a:cubicBezTo>
                  <a:lnTo>
                    <a:pt x="68179" y="396"/>
                  </a:lnTo>
                  <a:cubicBezTo>
                    <a:pt x="68270" y="396"/>
                    <a:pt x="68331" y="335"/>
                    <a:pt x="68361" y="274"/>
                  </a:cubicBezTo>
                  <a:cubicBezTo>
                    <a:pt x="68422" y="153"/>
                    <a:pt x="68300" y="1"/>
                    <a:pt x="68179" y="1"/>
                  </a:cubicBezTo>
                  <a:close/>
                  <a:moveTo>
                    <a:pt x="69364" y="1"/>
                  </a:moveTo>
                  <a:cubicBezTo>
                    <a:pt x="69273" y="1"/>
                    <a:pt x="69212" y="61"/>
                    <a:pt x="69182" y="153"/>
                  </a:cubicBezTo>
                  <a:cubicBezTo>
                    <a:pt x="69121" y="274"/>
                    <a:pt x="69242" y="396"/>
                    <a:pt x="69364" y="396"/>
                  </a:cubicBezTo>
                  <a:lnTo>
                    <a:pt x="69759" y="396"/>
                  </a:lnTo>
                  <a:cubicBezTo>
                    <a:pt x="69850" y="396"/>
                    <a:pt x="69911" y="335"/>
                    <a:pt x="69942" y="274"/>
                  </a:cubicBezTo>
                  <a:cubicBezTo>
                    <a:pt x="69972" y="153"/>
                    <a:pt x="69881" y="1"/>
                    <a:pt x="69759" y="1"/>
                  </a:cubicBezTo>
                  <a:close/>
                  <a:moveTo>
                    <a:pt x="70945" y="1"/>
                  </a:moveTo>
                  <a:cubicBezTo>
                    <a:pt x="70853" y="1"/>
                    <a:pt x="70762" y="61"/>
                    <a:pt x="70762" y="153"/>
                  </a:cubicBezTo>
                  <a:cubicBezTo>
                    <a:pt x="70701" y="274"/>
                    <a:pt x="70793" y="396"/>
                    <a:pt x="70945" y="396"/>
                  </a:cubicBezTo>
                  <a:lnTo>
                    <a:pt x="71340" y="396"/>
                  </a:lnTo>
                  <a:cubicBezTo>
                    <a:pt x="71401" y="396"/>
                    <a:pt x="71492" y="335"/>
                    <a:pt x="71522" y="274"/>
                  </a:cubicBezTo>
                  <a:cubicBezTo>
                    <a:pt x="71552" y="153"/>
                    <a:pt x="71461" y="1"/>
                    <a:pt x="71340" y="1"/>
                  </a:cubicBezTo>
                  <a:close/>
                  <a:moveTo>
                    <a:pt x="72495" y="1"/>
                  </a:moveTo>
                  <a:cubicBezTo>
                    <a:pt x="72434" y="1"/>
                    <a:pt x="72343" y="61"/>
                    <a:pt x="72312" y="153"/>
                  </a:cubicBezTo>
                  <a:cubicBezTo>
                    <a:pt x="72282" y="274"/>
                    <a:pt x="72373" y="396"/>
                    <a:pt x="72495" y="396"/>
                  </a:cubicBezTo>
                  <a:lnTo>
                    <a:pt x="72890" y="396"/>
                  </a:lnTo>
                  <a:cubicBezTo>
                    <a:pt x="72981" y="396"/>
                    <a:pt x="73072" y="335"/>
                    <a:pt x="73103" y="274"/>
                  </a:cubicBezTo>
                  <a:cubicBezTo>
                    <a:pt x="73133" y="153"/>
                    <a:pt x="73042" y="1"/>
                    <a:pt x="72890" y="1"/>
                  </a:cubicBezTo>
                  <a:close/>
                  <a:moveTo>
                    <a:pt x="74075" y="1"/>
                  </a:moveTo>
                  <a:cubicBezTo>
                    <a:pt x="73984" y="1"/>
                    <a:pt x="73923" y="61"/>
                    <a:pt x="73893" y="153"/>
                  </a:cubicBezTo>
                  <a:cubicBezTo>
                    <a:pt x="73863" y="274"/>
                    <a:pt x="73954" y="396"/>
                    <a:pt x="74075" y="396"/>
                  </a:cubicBezTo>
                  <a:lnTo>
                    <a:pt x="74470" y="396"/>
                  </a:lnTo>
                  <a:cubicBezTo>
                    <a:pt x="74562" y="396"/>
                    <a:pt x="74622" y="335"/>
                    <a:pt x="74653" y="274"/>
                  </a:cubicBezTo>
                  <a:cubicBezTo>
                    <a:pt x="74714" y="153"/>
                    <a:pt x="74622" y="1"/>
                    <a:pt x="74470" y="1"/>
                  </a:cubicBezTo>
                  <a:close/>
                  <a:moveTo>
                    <a:pt x="75656" y="1"/>
                  </a:moveTo>
                  <a:cubicBezTo>
                    <a:pt x="75565" y="1"/>
                    <a:pt x="75504" y="61"/>
                    <a:pt x="75474" y="153"/>
                  </a:cubicBezTo>
                  <a:cubicBezTo>
                    <a:pt x="75413" y="274"/>
                    <a:pt x="75534" y="396"/>
                    <a:pt x="75656" y="396"/>
                  </a:cubicBezTo>
                  <a:lnTo>
                    <a:pt x="76051" y="396"/>
                  </a:lnTo>
                  <a:cubicBezTo>
                    <a:pt x="76142" y="396"/>
                    <a:pt x="76203" y="335"/>
                    <a:pt x="76233" y="274"/>
                  </a:cubicBezTo>
                  <a:cubicBezTo>
                    <a:pt x="76264" y="153"/>
                    <a:pt x="76173" y="1"/>
                    <a:pt x="76051" y="1"/>
                  </a:cubicBezTo>
                  <a:close/>
                  <a:moveTo>
                    <a:pt x="77236" y="1"/>
                  </a:moveTo>
                  <a:cubicBezTo>
                    <a:pt x="77145" y="1"/>
                    <a:pt x="77054" y="61"/>
                    <a:pt x="77054" y="153"/>
                  </a:cubicBezTo>
                  <a:cubicBezTo>
                    <a:pt x="76993" y="274"/>
                    <a:pt x="77084" y="396"/>
                    <a:pt x="77236" y="396"/>
                  </a:cubicBezTo>
                  <a:lnTo>
                    <a:pt x="77632" y="396"/>
                  </a:lnTo>
                  <a:cubicBezTo>
                    <a:pt x="77692" y="396"/>
                    <a:pt x="77784" y="335"/>
                    <a:pt x="77814" y="274"/>
                  </a:cubicBezTo>
                  <a:cubicBezTo>
                    <a:pt x="77844" y="153"/>
                    <a:pt x="77753" y="1"/>
                    <a:pt x="77632" y="1"/>
                  </a:cubicBezTo>
                  <a:close/>
                  <a:moveTo>
                    <a:pt x="78787" y="1"/>
                  </a:moveTo>
                  <a:cubicBezTo>
                    <a:pt x="78726" y="1"/>
                    <a:pt x="78635" y="61"/>
                    <a:pt x="78604" y="153"/>
                  </a:cubicBezTo>
                  <a:cubicBezTo>
                    <a:pt x="78574" y="274"/>
                    <a:pt x="78665" y="396"/>
                    <a:pt x="78787" y="396"/>
                  </a:cubicBezTo>
                  <a:lnTo>
                    <a:pt x="79182" y="396"/>
                  </a:lnTo>
                  <a:cubicBezTo>
                    <a:pt x="79273" y="396"/>
                    <a:pt x="79364" y="335"/>
                    <a:pt x="79395" y="274"/>
                  </a:cubicBezTo>
                  <a:cubicBezTo>
                    <a:pt x="79425" y="153"/>
                    <a:pt x="79334" y="1"/>
                    <a:pt x="79182" y="1"/>
                  </a:cubicBezTo>
                  <a:close/>
                  <a:moveTo>
                    <a:pt x="80367" y="1"/>
                  </a:moveTo>
                  <a:cubicBezTo>
                    <a:pt x="80276" y="1"/>
                    <a:pt x="80215" y="61"/>
                    <a:pt x="80185" y="153"/>
                  </a:cubicBezTo>
                  <a:cubicBezTo>
                    <a:pt x="80154" y="274"/>
                    <a:pt x="80246" y="396"/>
                    <a:pt x="80367" y="396"/>
                  </a:cubicBezTo>
                  <a:lnTo>
                    <a:pt x="80762" y="396"/>
                  </a:lnTo>
                  <a:cubicBezTo>
                    <a:pt x="80854" y="396"/>
                    <a:pt x="80914" y="335"/>
                    <a:pt x="80945" y="274"/>
                  </a:cubicBezTo>
                  <a:cubicBezTo>
                    <a:pt x="81006" y="153"/>
                    <a:pt x="80914" y="1"/>
                    <a:pt x="80762" y="1"/>
                  </a:cubicBezTo>
                  <a:close/>
                  <a:moveTo>
                    <a:pt x="81948" y="1"/>
                  </a:moveTo>
                  <a:cubicBezTo>
                    <a:pt x="81857" y="1"/>
                    <a:pt x="81796" y="61"/>
                    <a:pt x="81765" y="153"/>
                  </a:cubicBezTo>
                  <a:cubicBezTo>
                    <a:pt x="81735" y="274"/>
                    <a:pt x="81826" y="396"/>
                    <a:pt x="81948" y="396"/>
                  </a:cubicBezTo>
                  <a:lnTo>
                    <a:pt x="82343" y="396"/>
                  </a:lnTo>
                  <a:cubicBezTo>
                    <a:pt x="82434" y="396"/>
                    <a:pt x="82495" y="335"/>
                    <a:pt x="82525" y="274"/>
                  </a:cubicBezTo>
                  <a:cubicBezTo>
                    <a:pt x="82556" y="153"/>
                    <a:pt x="82465" y="1"/>
                    <a:pt x="82343" y="1"/>
                  </a:cubicBezTo>
                  <a:close/>
                  <a:moveTo>
                    <a:pt x="83528" y="1"/>
                  </a:moveTo>
                  <a:cubicBezTo>
                    <a:pt x="83437" y="1"/>
                    <a:pt x="83346" y="61"/>
                    <a:pt x="83346" y="153"/>
                  </a:cubicBezTo>
                  <a:cubicBezTo>
                    <a:pt x="83285" y="274"/>
                    <a:pt x="83376" y="396"/>
                    <a:pt x="83528" y="396"/>
                  </a:cubicBezTo>
                  <a:lnTo>
                    <a:pt x="83924" y="396"/>
                  </a:lnTo>
                  <a:cubicBezTo>
                    <a:pt x="84015" y="396"/>
                    <a:pt x="84076" y="335"/>
                    <a:pt x="84106" y="274"/>
                  </a:cubicBezTo>
                  <a:cubicBezTo>
                    <a:pt x="84136" y="153"/>
                    <a:pt x="84045" y="1"/>
                    <a:pt x="83924" y="1"/>
                  </a:cubicBezTo>
                  <a:close/>
                  <a:moveTo>
                    <a:pt x="85109" y="1"/>
                  </a:moveTo>
                  <a:cubicBezTo>
                    <a:pt x="85018" y="1"/>
                    <a:pt x="84927" y="61"/>
                    <a:pt x="84896" y="153"/>
                  </a:cubicBezTo>
                  <a:cubicBezTo>
                    <a:pt x="84866" y="274"/>
                    <a:pt x="84957" y="396"/>
                    <a:pt x="85109" y="396"/>
                  </a:cubicBezTo>
                  <a:lnTo>
                    <a:pt x="85474" y="396"/>
                  </a:lnTo>
                  <a:cubicBezTo>
                    <a:pt x="85565" y="396"/>
                    <a:pt x="85656" y="335"/>
                    <a:pt x="85686" y="274"/>
                  </a:cubicBezTo>
                  <a:cubicBezTo>
                    <a:pt x="85717" y="153"/>
                    <a:pt x="85626" y="1"/>
                    <a:pt x="85474" y="1"/>
                  </a:cubicBezTo>
                  <a:close/>
                  <a:moveTo>
                    <a:pt x="86659" y="1"/>
                  </a:moveTo>
                  <a:cubicBezTo>
                    <a:pt x="86568" y="1"/>
                    <a:pt x="86507" y="61"/>
                    <a:pt x="86477" y="153"/>
                  </a:cubicBezTo>
                  <a:cubicBezTo>
                    <a:pt x="86446" y="274"/>
                    <a:pt x="86538" y="396"/>
                    <a:pt x="86659" y="396"/>
                  </a:cubicBezTo>
                  <a:lnTo>
                    <a:pt x="87054" y="396"/>
                  </a:lnTo>
                  <a:cubicBezTo>
                    <a:pt x="87145" y="396"/>
                    <a:pt x="87237" y="335"/>
                    <a:pt x="87237" y="274"/>
                  </a:cubicBezTo>
                  <a:cubicBezTo>
                    <a:pt x="87297" y="153"/>
                    <a:pt x="87206" y="1"/>
                    <a:pt x="87054" y="1"/>
                  </a:cubicBezTo>
                  <a:close/>
                  <a:moveTo>
                    <a:pt x="88240" y="1"/>
                  </a:moveTo>
                  <a:cubicBezTo>
                    <a:pt x="88149" y="1"/>
                    <a:pt x="88088" y="61"/>
                    <a:pt x="88057" y="153"/>
                  </a:cubicBezTo>
                  <a:cubicBezTo>
                    <a:pt x="88027" y="274"/>
                    <a:pt x="88118" y="396"/>
                    <a:pt x="88240" y="396"/>
                  </a:cubicBezTo>
                  <a:lnTo>
                    <a:pt x="88635" y="396"/>
                  </a:lnTo>
                  <a:cubicBezTo>
                    <a:pt x="88726" y="396"/>
                    <a:pt x="88787" y="335"/>
                    <a:pt x="88817" y="274"/>
                  </a:cubicBezTo>
                  <a:cubicBezTo>
                    <a:pt x="88848" y="153"/>
                    <a:pt x="88756" y="1"/>
                    <a:pt x="88635" y="1"/>
                  </a:cubicBezTo>
                  <a:close/>
                  <a:moveTo>
                    <a:pt x="89820" y="1"/>
                  </a:moveTo>
                  <a:cubicBezTo>
                    <a:pt x="89729" y="1"/>
                    <a:pt x="89638" y="61"/>
                    <a:pt x="89638" y="153"/>
                  </a:cubicBezTo>
                  <a:cubicBezTo>
                    <a:pt x="89577" y="274"/>
                    <a:pt x="89668" y="396"/>
                    <a:pt x="89820" y="396"/>
                  </a:cubicBezTo>
                  <a:lnTo>
                    <a:pt x="90215" y="396"/>
                  </a:lnTo>
                  <a:cubicBezTo>
                    <a:pt x="90307" y="396"/>
                    <a:pt x="90367" y="335"/>
                    <a:pt x="90398" y="274"/>
                  </a:cubicBezTo>
                  <a:cubicBezTo>
                    <a:pt x="90428" y="153"/>
                    <a:pt x="90337" y="1"/>
                    <a:pt x="90215" y="1"/>
                  </a:cubicBezTo>
                  <a:close/>
                  <a:moveTo>
                    <a:pt x="91401" y="1"/>
                  </a:moveTo>
                  <a:cubicBezTo>
                    <a:pt x="91310" y="1"/>
                    <a:pt x="91219" y="61"/>
                    <a:pt x="91188" y="153"/>
                  </a:cubicBezTo>
                  <a:cubicBezTo>
                    <a:pt x="91158" y="274"/>
                    <a:pt x="91249" y="396"/>
                    <a:pt x="91401" y="396"/>
                  </a:cubicBezTo>
                  <a:lnTo>
                    <a:pt x="91766" y="396"/>
                  </a:lnTo>
                  <a:cubicBezTo>
                    <a:pt x="91857" y="396"/>
                    <a:pt x="91948" y="335"/>
                    <a:pt x="91978" y="274"/>
                  </a:cubicBezTo>
                  <a:cubicBezTo>
                    <a:pt x="92009" y="153"/>
                    <a:pt x="91918" y="1"/>
                    <a:pt x="91766" y="1"/>
                  </a:cubicBezTo>
                  <a:close/>
                  <a:moveTo>
                    <a:pt x="92951" y="1"/>
                  </a:moveTo>
                  <a:cubicBezTo>
                    <a:pt x="92860" y="1"/>
                    <a:pt x="92799" y="61"/>
                    <a:pt x="92769" y="153"/>
                  </a:cubicBezTo>
                  <a:cubicBezTo>
                    <a:pt x="92738" y="274"/>
                    <a:pt x="92829" y="396"/>
                    <a:pt x="92951" y="396"/>
                  </a:cubicBezTo>
                  <a:lnTo>
                    <a:pt x="93346" y="396"/>
                  </a:lnTo>
                  <a:cubicBezTo>
                    <a:pt x="93437" y="396"/>
                    <a:pt x="93529" y="335"/>
                    <a:pt x="93529" y="274"/>
                  </a:cubicBezTo>
                  <a:cubicBezTo>
                    <a:pt x="93589" y="153"/>
                    <a:pt x="93498" y="1"/>
                    <a:pt x="93346" y="1"/>
                  </a:cubicBezTo>
                  <a:close/>
                  <a:moveTo>
                    <a:pt x="94532" y="1"/>
                  </a:moveTo>
                  <a:cubicBezTo>
                    <a:pt x="94440" y="1"/>
                    <a:pt x="94380" y="61"/>
                    <a:pt x="94349" y="153"/>
                  </a:cubicBezTo>
                  <a:cubicBezTo>
                    <a:pt x="94319" y="274"/>
                    <a:pt x="94410" y="396"/>
                    <a:pt x="94532" y="396"/>
                  </a:cubicBezTo>
                  <a:lnTo>
                    <a:pt x="94927" y="396"/>
                  </a:lnTo>
                  <a:cubicBezTo>
                    <a:pt x="95018" y="396"/>
                    <a:pt x="95079" y="335"/>
                    <a:pt x="95109" y="274"/>
                  </a:cubicBezTo>
                  <a:cubicBezTo>
                    <a:pt x="95170" y="153"/>
                    <a:pt x="95048" y="1"/>
                    <a:pt x="94927" y="1"/>
                  </a:cubicBezTo>
                  <a:close/>
                  <a:moveTo>
                    <a:pt x="96112" y="1"/>
                  </a:moveTo>
                  <a:cubicBezTo>
                    <a:pt x="96021" y="1"/>
                    <a:pt x="95960" y="61"/>
                    <a:pt x="95930" y="153"/>
                  </a:cubicBezTo>
                  <a:cubicBezTo>
                    <a:pt x="95869" y="274"/>
                    <a:pt x="95960" y="396"/>
                    <a:pt x="96112" y="396"/>
                  </a:cubicBezTo>
                  <a:lnTo>
                    <a:pt x="96507" y="396"/>
                  </a:lnTo>
                  <a:cubicBezTo>
                    <a:pt x="96599" y="396"/>
                    <a:pt x="96659" y="335"/>
                    <a:pt x="96690" y="274"/>
                  </a:cubicBezTo>
                  <a:cubicBezTo>
                    <a:pt x="96720" y="153"/>
                    <a:pt x="96629" y="1"/>
                    <a:pt x="96507" y="1"/>
                  </a:cubicBezTo>
                  <a:close/>
                  <a:moveTo>
                    <a:pt x="97693" y="1"/>
                  </a:moveTo>
                  <a:cubicBezTo>
                    <a:pt x="97602" y="1"/>
                    <a:pt x="97510" y="61"/>
                    <a:pt x="97480" y="153"/>
                  </a:cubicBezTo>
                  <a:cubicBezTo>
                    <a:pt x="97450" y="274"/>
                    <a:pt x="97541" y="396"/>
                    <a:pt x="97693" y="396"/>
                  </a:cubicBezTo>
                  <a:lnTo>
                    <a:pt x="98088" y="396"/>
                  </a:lnTo>
                  <a:cubicBezTo>
                    <a:pt x="98149" y="396"/>
                    <a:pt x="98240" y="335"/>
                    <a:pt x="98270" y="274"/>
                  </a:cubicBezTo>
                  <a:cubicBezTo>
                    <a:pt x="98301" y="153"/>
                    <a:pt x="98210" y="1"/>
                    <a:pt x="98088" y="1"/>
                  </a:cubicBezTo>
                  <a:close/>
                  <a:moveTo>
                    <a:pt x="99243" y="1"/>
                  </a:moveTo>
                  <a:cubicBezTo>
                    <a:pt x="99182" y="1"/>
                    <a:pt x="99091" y="61"/>
                    <a:pt x="99061" y="153"/>
                  </a:cubicBezTo>
                  <a:cubicBezTo>
                    <a:pt x="99030" y="274"/>
                    <a:pt x="99121" y="396"/>
                    <a:pt x="99243" y="396"/>
                  </a:cubicBezTo>
                  <a:lnTo>
                    <a:pt x="99638" y="396"/>
                  </a:lnTo>
                  <a:cubicBezTo>
                    <a:pt x="99729" y="396"/>
                    <a:pt x="99820" y="335"/>
                    <a:pt x="99820" y="274"/>
                  </a:cubicBezTo>
                  <a:cubicBezTo>
                    <a:pt x="99881" y="153"/>
                    <a:pt x="99790" y="1"/>
                    <a:pt x="99638" y="1"/>
                  </a:cubicBezTo>
                  <a:close/>
                  <a:moveTo>
                    <a:pt x="100824" y="1"/>
                  </a:moveTo>
                  <a:cubicBezTo>
                    <a:pt x="100732" y="1"/>
                    <a:pt x="100672" y="61"/>
                    <a:pt x="100641" y="153"/>
                  </a:cubicBezTo>
                  <a:cubicBezTo>
                    <a:pt x="100611" y="274"/>
                    <a:pt x="100702" y="396"/>
                    <a:pt x="100824" y="396"/>
                  </a:cubicBezTo>
                  <a:lnTo>
                    <a:pt x="101219" y="396"/>
                  </a:lnTo>
                  <a:cubicBezTo>
                    <a:pt x="101310" y="396"/>
                    <a:pt x="101371" y="335"/>
                    <a:pt x="101401" y="274"/>
                  </a:cubicBezTo>
                  <a:cubicBezTo>
                    <a:pt x="101462" y="153"/>
                    <a:pt x="101340" y="1"/>
                    <a:pt x="101219" y="1"/>
                  </a:cubicBezTo>
                  <a:close/>
                  <a:moveTo>
                    <a:pt x="102404" y="1"/>
                  </a:moveTo>
                  <a:cubicBezTo>
                    <a:pt x="102313" y="1"/>
                    <a:pt x="102252" y="61"/>
                    <a:pt x="102222" y="153"/>
                  </a:cubicBezTo>
                  <a:cubicBezTo>
                    <a:pt x="102161" y="274"/>
                    <a:pt x="102283" y="396"/>
                    <a:pt x="102404" y="396"/>
                  </a:cubicBezTo>
                  <a:lnTo>
                    <a:pt x="102799" y="396"/>
                  </a:lnTo>
                  <a:cubicBezTo>
                    <a:pt x="102890" y="396"/>
                    <a:pt x="102951" y="335"/>
                    <a:pt x="102982" y="274"/>
                  </a:cubicBezTo>
                  <a:cubicBezTo>
                    <a:pt x="103012" y="153"/>
                    <a:pt x="102921" y="1"/>
                    <a:pt x="102799" y="1"/>
                  </a:cubicBezTo>
                  <a:close/>
                  <a:moveTo>
                    <a:pt x="103985" y="1"/>
                  </a:moveTo>
                  <a:cubicBezTo>
                    <a:pt x="103894" y="1"/>
                    <a:pt x="103802" y="61"/>
                    <a:pt x="103772" y="153"/>
                  </a:cubicBezTo>
                  <a:cubicBezTo>
                    <a:pt x="103742" y="274"/>
                    <a:pt x="103833" y="396"/>
                    <a:pt x="103985" y="396"/>
                  </a:cubicBezTo>
                  <a:lnTo>
                    <a:pt x="104380" y="396"/>
                  </a:lnTo>
                  <a:cubicBezTo>
                    <a:pt x="104441" y="396"/>
                    <a:pt x="104532" y="335"/>
                    <a:pt x="104562" y="274"/>
                  </a:cubicBezTo>
                  <a:cubicBezTo>
                    <a:pt x="104593" y="153"/>
                    <a:pt x="104501" y="1"/>
                    <a:pt x="104380" y="1"/>
                  </a:cubicBezTo>
                  <a:close/>
                  <a:moveTo>
                    <a:pt x="105535" y="1"/>
                  </a:moveTo>
                  <a:cubicBezTo>
                    <a:pt x="105474" y="1"/>
                    <a:pt x="105383" y="61"/>
                    <a:pt x="105353" y="153"/>
                  </a:cubicBezTo>
                  <a:cubicBezTo>
                    <a:pt x="105322" y="274"/>
                    <a:pt x="105413" y="396"/>
                    <a:pt x="105535" y="396"/>
                  </a:cubicBezTo>
                  <a:lnTo>
                    <a:pt x="105930" y="396"/>
                  </a:lnTo>
                  <a:cubicBezTo>
                    <a:pt x="106021" y="396"/>
                    <a:pt x="106112" y="335"/>
                    <a:pt x="106143" y="274"/>
                  </a:cubicBezTo>
                  <a:cubicBezTo>
                    <a:pt x="106173" y="153"/>
                    <a:pt x="106082" y="1"/>
                    <a:pt x="105930" y="1"/>
                  </a:cubicBezTo>
                  <a:close/>
                  <a:moveTo>
                    <a:pt x="107115" y="1"/>
                  </a:moveTo>
                  <a:cubicBezTo>
                    <a:pt x="107024" y="1"/>
                    <a:pt x="106963" y="61"/>
                    <a:pt x="106933" y="153"/>
                  </a:cubicBezTo>
                  <a:cubicBezTo>
                    <a:pt x="106903" y="274"/>
                    <a:pt x="106994" y="396"/>
                    <a:pt x="107115" y="396"/>
                  </a:cubicBezTo>
                  <a:lnTo>
                    <a:pt x="107511" y="396"/>
                  </a:lnTo>
                  <a:cubicBezTo>
                    <a:pt x="107602" y="396"/>
                    <a:pt x="107663" y="335"/>
                    <a:pt x="107693" y="274"/>
                  </a:cubicBezTo>
                  <a:cubicBezTo>
                    <a:pt x="107754" y="153"/>
                    <a:pt x="107632" y="1"/>
                    <a:pt x="107511" y="1"/>
                  </a:cubicBezTo>
                  <a:close/>
                  <a:moveTo>
                    <a:pt x="108696" y="1"/>
                  </a:moveTo>
                  <a:cubicBezTo>
                    <a:pt x="108605" y="1"/>
                    <a:pt x="108544" y="61"/>
                    <a:pt x="108514" y="153"/>
                  </a:cubicBezTo>
                  <a:cubicBezTo>
                    <a:pt x="108453" y="274"/>
                    <a:pt x="108574" y="396"/>
                    <a:pt x="108696" y="396"/>
                  </a:cubicBezTo>
                  <a:lnTo>
                    <a:pt x="109091" y="396"/>
                  </a:lnTo>
                  <a:cubicBezTo>
                    <a:pt x="109182" y="396"/>
                    <a:pt x="109243" y="335"/>
                    <a:pt x="109274" y="274"/>
                  </a:cubicBezTo>
                  <a:cubicBezTo>
                    <a:pt x="109304" y="153"/>
                    <a:pt x="109213" y="1"/>
                    <a:pt x="109091" y="1"/>
                  </a:cubicBezTo>
                  <a:close/>
                  <a:moveTo>
                    <a:pt x="110277" y="1"/>
                  </a:moveTo>
                  <a:cubicBezTo>
                    <a:pt x="110185" y="1"/>
                    <a:pt x="110094" y="61"/>
                    <a:pt x="110094" y="153"/>
                  </a:cubicBezTo>
                  <a:cubicBezTo>
                    <a:pt x="110033" y="274"/>
                    <a:pt x="110125" y="396"/>
                    <a:pt x="110277" y="396"/>
                  </a:cubicBezTo>
                  <a:lnTo>
                    <a:pt x="110672" y="396"/>
                  </a:lnTo>
                  <a:cubicBezTo>
                    <a:pt x="110733" y="396"/>
                    <a:pt x="110824" y="335"/>
                    <a:pt x="110854" y="274"/>
                  </a:cubicBezTo>
                  <a:cubicBezTo>
                    <a:pt x="110885" y="153"/>
                    <a:pt x="110793" y="1"/>
                    <a:pt x="110672" y="1"/>
                  </a:cubicBezTo>
                  <a:close/>
                  <a:moveTo>
                    <a:pt x="111827" y="1"/>
                  </a:moveTo>
                  <a:cubicBezTo>
                    <a:pt x="111766" y="1"/>
                    <a:pt x="111675" y="61"/>
                    <a:pt x="111644" y="153"/>
                  </a:cubicBezTo>
                  <a:cubicBezTo>
                    <a:pt x="111614" y="274"/>
                    <a:pt x="111705" y="396"/>
                    <a:pt x="111827" y="396"/>
                  </a:cubicBezTo>
                  <a:lnTo>
                    <a:pt x="112222" y="396"/>
                  </a:lnTo>
                  <a:cubicBezTo>
                    <a:pt x="112313" y="396"/>
                    <a:pt x="112404" y="335"/>
                    <a:pt x="112435" y="274"/>
                  </a:cubicBezTo>
                  <a:cubicBezTo>
                    <a:pt x="112465" y="153"/>
                    <a:pt x="112374" y="1"/>
                    <a:pt x="112222" y="1"/>
                  </a:cubicBezTo>
                  <a:close/>
                  <a:moveTo>
                    <a:pt x="113407" y="1"/>
                  </a:moveTo>
                  <a:cubicBezTo>
                    <a:pt x="113316" y="1"/>
                    <a:pt x="113255" y="61"/>
                    <a:pt x="113225" y="153"/>
                  </a:cubicBezTo>
                  <a:cubicBezTo>
                    <a:pt x="113195" y="274"/>
                    <a:pt x="113286" y="396"/>
                    <a:pt x="113407" y="396"/>
                  </a:cubicBezTo>
                  <a:lnTo>
                    <a:pt x="113803" y="396"/>
                  </a:lnTo>
                  <a:cubicBezTo>
                    <a:pt x="113894" y="396"/>
                    <a:pt x="113954" y="335"/>
                    <a:pt x="113985" y="274"/>
                  </a:cubicBezTo>
                  <a:cubicBezTo>
                    <a:pt x="114046" y="153"/>
                    <a:pt x="113954" y="1"/>
                    <a:pt x="113803" y="1"/>
                  </a:cubicBezTo>
                  <a:close/>
                  <a:moveTo>
                    <a:pt x="114988" y="1"/>
                  </a:moveTo>
                  <a:cubicBezTo>
                    <a:pt x="114897" y="1"/>
                    <a:pt x="114836" y="61"/>
                    <a:pt x="114806" y="153"/>
                  </a:cubicBezTo>
                  <a:cubicBezTo>
                    <a:pt x="114745" y="274"/>
                    <a:pt x="114866" y="396"/>
                    <a:pt x="114988" y="396"/>
                  </a:cubicBezTo>
                  <a:lnTo>
                    <a:pt x="115383" y="396"/>
                  </a:lnTo>
                  <a:cubicBezTo>
                    <a:pt x="115474" y="396"/>
                    <a:pt x="115535" y="335"/>
                    <a:pt x="115565" y="274"/>
                  </a:cubicBezTo>
                  <a:cubicBezTo>
                    <a:pt x="115596" y="153"/>
                    <a:pt x="115505" y="1"/>
                    <a:pt x="115383" y="1"/>
                  </a:cubicBezTo>
                  <a:close/>
                  <a:moveTo>
                    <a:pt x="116569" y="1"/>
                  </a:moveTo>
                  <a:cubicBezTo>
                    <a:pt x="116477" y="1"/>
                    <a:pt x="116386" y="61"/>
                    <a:pt x="116386" y="153"/>
                  </a:cubicBezTo>
                  <a:cubicBezTo>
                    <a:pt x="116325" y="274"/>
                    <a:pt x="116417" y="396"/>
                    <a:pt x="116569" y="396"/>
                  </a:cubicBezTo>
                  <a:lnTo>
                    <a:pt x="116964" y="396"/>
                  </a:lnTo>
                  <a:cubicBezTo>
                    <a:pt x="117024" y="396"/>
                    <a:pt x="117116" y="335"/>
                    <a:pt x="117146" y="274"/>
                  </a:cubicBezTo>
                  <a:cubicBezTo>
                    <a:pt x="117176" y="153"/>
                    <a:pt x="117085" y="1"/>
                    <a:pt x="116964" y="1"/>
                  </a:cubicBezTo>
                  <a:close/>
                  <a:moveTo>
                    <a:pt x="118119" y="1"/>
                  </a:moveTo>
                  <a:cubicBezTo>
                    <a:pt x="118058" y="1"/>
                    <a:pt x="117967" y="61"/>
                    <a:pt x="117936" y="153"/>
                  </a:cubicBezTo>
                  <a:cubicBezTo>
                    <a:pt x="117906" y="274"/>
                    <a:pt x="117997" y="396"/>
                    <a:pt x="118119" y="396"/>
                  </a:cubicBezTo>
                  <a:lnTo>
                    <a:pt x="118514" y="396"/>
                  </a:lnTo>
                  <a:cubicBezTo>
                    <a:pt x="118605" y="396"/>
                    <a:pt x="118696" y="335"/>
                    <a:pt x="118727" y="274"/>
                  </a:cubicBezTo>
                  <a:cubicBezTo>
                    <a:pt x="118757" y="153"/>
                    <a:pt x="118666" y="1"/>
                    <a:pt x="118514" y="1"/>
                  </a:cubicBezTo>
                  <a:close/>
                  <a:moveTo>
                    <a:pt x="119699" y="1"/>
                  </a:moveTo>
                  <a:cubicBezTo>
                    <a:pt x="119608" y="1"/>
                    <a:pt x="119547" y="61"/>
                    <a:pt x="119517" y="153"/>
                  </a:cubicBezTo>
                  <a:cubicBezTo>
                    <a:pt x="119487" y="274"/>
                    <a:pt x="119578" y="396"/>
                    <a:pt x="119699" y="396"/>
                  </a:cubicBezTo>
                  <a:lnTo>
                    <a:pt x="120094" y="396"/>
                  </a:lnTo>
                  <a:cubicBezTo>
                    <a:pt x="120186" y="396"/>
                    <a:pt x="120246" y="335"/>
                    <a:pt x="120277" y="274"/>
                  </a:cubicBezTo>
                  <a:cubicBezTo>
                    <a:pt x="120338" y="153"/>
                    <a:pt x="120246" y="1"/>
                    <a:pt x="120094" y="1"/>
                  </a:cubicBezTo>
                  <a:close/>
                  <a:moveTo>
                    <a:pt x="121280" y="1"/>
                  </a:moveTo>
                  <a:cubicBezTo>
                    <a:pt x="121189" y="1"/>
                    <a:pt x="121128" y="61"/>
                    <a:pt x="121097" y="153"/>
                  </a:cubicBezTo>
                  <a:cubicBezTo>
                    <a:pt x="121067" y="274"/>
                    <a:pt x="121158" y="396"/>
                    <a:pt x="121280" y="396"/>
                  </a:cubicBezTo>
                  <a:lnTo>
                    <a:pt x="121675" y="396"/>
                  </a:lnTo>
                  <a:cubicBezTo>
                    <a:pt x="121766" y="396"/>
                    <a:pt x="121827" y="335"/>
                    <a:pt x="121857" y="274"/>
                  </a:cubicBezTo>
                  <a:cubicBezTo>
                    <a:pt x="121888" y="153"/>
                    <a:pt x="121797" y="1"/>
                    <a:pt x="121675" y="1"/>
                  </a:cubicBezTo>
                  <a:close/>
                  <a:moveTo>
                    <a:pt x="122860" y="1"/>
                  </a:moveTo>
                  <a:cubicBezTo>
                    <a:pt x="122769" y="1"/>
                    <a:pt x="122678" y="61"/>
                    <a:pt x="122678" y="153"/>
                  </a:cubicBezTo>
                  <a:cubicBezTo>
                    <a:pt x="122617" y="274"/>
                    <a:pt x="122708" y="396"/>
                    <a:pt x="122860" y="396"/>
                  </a:cubicBezTo>
                  <a:lnTo>
                    <a:pt x="123256" y="396"/>
                  </a:lnTo>
                  <a:cubicBezTo>
                    <a:pt x="123347" y="396"/>
                    <a:pt x="123408" y="335"/>
                    <a:pt x="123438" y="274"/>
                  </a:cubicBezTo>
                  <a:cubicBezTo>
                    <a:pt x="123468" y="153"/>
                    <a:pt x="123377" y="1"/>
                    <a:pt x="123256" y="1"/>
                  </a:cubicBezTo>
                  <a:close/>
                  <a:moveTo>
                    <a:pt x="124441" y="1"/>
                  </a:moveTo>
                  <a:cubicBezTo>
                    <a:pt x="124350" y="1"/>
                    <a:pt x="124259" y="61"/>
                    <a:pt x="124228" y="153"/>
                  </a:cubicBezTo>
                  <a:cubicBezTo>
                    <a:pt x="124198" y="274"/>
                    <a:pt x="124289" y="396"/>
                    <a:pt x="124441" y="396"/>
                  </a:cubicBezTo>
                  <a:lnTo>
                    <a:pt x="124806" y="396"/>
                  </a:lnTo>
                  <a:cubicBezTo>
                    <a:pt x="124897" y="396"/>
                    <a:pt x="124988" y="335"/>
                    <a:pt x="125019" y="274"/>
                  </a:cubicBezTo>
                  <a:cubicBezTo>
                    <a:pt x="125049" y="153"/>
                    <a:pt x="124958" y="1"/>
                    <a:pt x="124806" y="1"/>
                  </a:cubicBezTo>
                  <a:close/>
                  <a:moveTo>
                    <a:pt x="125991" y="1"/>
                  </a:moveTo>
                  <a:cubicBezTo>
                    <a:pt x="125900" y="1"/>
                    <a:pt x="125839" y="61"/>
                    <a:pt x="125809" y="153"/>
                  </a:cubicBezTo>
                  <a:cubicBezTo>
                    <a:pt x="125778" y="274"/>
                    <a:pt x="125870" y="396"/>
                    <a:pt x="125991" y="396"/>
                  </a:cubicBezTo>
                  <a:lnTo>
                    <a:pt x="126386" y="396"/>
                  </a:lnTo>
                  <a:cubicBezTo>
                    <a:pt x="126478" y="396"/>
                    <a:pt x="126569" y="335"/>
                    <a:pt x="126569" y="274"/>
                  </a:cubicBezTo>
                  <a:cubicBezTo>
                    <a:pt x="126629" y="153"/>
                    <a:pt x="126538" y="1"/>
                    <a:pt x="126386" y="1"/>
                  </a:cubicBezTo>
                  <a:close/>
                  <a:moveTo>
                    <a:pt x="127572" y="1"/>
                  </a:moveTo>
                  <a:cubicBezTo>
                    <a:pt x="127481" y="1"/>
                    <a:pt x="127420" y="61"/>
                    <a:pt x="127389" y="153"/>
                  </a:cubicBezTo>
                  <a:cubicBezTo>
                    <a:pt x="127359" y="274"/>
                    <a:pt x="127450" y="396"/>
                    <a:pt x="127572" y="396"/>
                  </a:cubicBezTo>
                  <a:lnTo>
                    <a:pt x="127967" y="396"/>
                  </a:lnTo>
                  <a:cubicBezTo>
                    <a:pt x="128058" y="396"/>
                    <a:pt x="128119" y="335"/>
                    <a:pt x="128149" y="274"/>
                  </a:cubicBezTo>
                  <a:cubicBezTo>
                    <a:pt x="128180" y="153"/>
                    <a:pt x="128088" y="1"/>
                    <a:pt x="127967" y="1"/>
                  </a:cubicBezTo>
                  <a:close/>
                  <a:moveTo>
                    <a:pt x="129152" y="1"/>
                  </a:moveTo>
                  <a:cubicBezTo>
                    <a:pt x="129061" y="1"/>
                    <a:pt x="128970" y="61"/>
                    <a:pt x="128970" y="153"/>
                  </a:cubicBezTo>
                  <a:cubicBezTo>
                    <a:pt x="128909" y="274"/>
                    <a:pt x="129000" y="396"/>
                    <a:pt x="129152" y="396"/>
                  </a:cubicBezTo>
                  <a:lnTo>
                    <a:pt x="129547" y="396"/>
                  </a:lnTo>
                  <a:cubicBezTo>
                    <a:pt x="129639" y="396"/>
                    <a:pt x="129699" y="335"/>
                    <a:pt x="129730" y="274"/>
                  </a:cubicBezTo>
                  <a:cubicBezTo>
                    <a:pt x="129760" y="153"/>
                    <a:pt x="129669" y="1"/>
                    <a:pt x="129547" y="1"/>
                  </a:cubicBezTo>
                  <a:close/>
                  <a:moveTo>
                    <a:pt x="1" y="82129"/>
                  </a:moveTo>
                  <a:cubicBezTo>
                    <a:pt x="1" y="82221"/>
                    <a:pt x="31" y="82312"/>
                    <a:pt x="123" y="82312"/>
                  </a:cubicBezTo>
                  <a:cubicBezTo>
                    <a:pt x="244" y="82373"/>
                    <a:pt x="366" y="82281"/>
                    <a:pt x="366" y="82129"/>
                  </a:cubicBezTo>
                  <a:lnTo>
                    <a:pt x="366" y="81734"/>
                  </a:lnTo>
                  <a:cubicBezTo>
                    <a:pt x="366" y="81673"/>
                    <a:pt x="335" y="81582"/>
                    <a:pt x="244" y="81552"/>
                  </a:cubicBezTo>
                  <a:cubicBezTo>
                    <a:pt x="123" y="81521"/>
                    <a:pt x="1" y="81613"/>
                    <a:pt x="1" y="81734"/>
                  </a:cubicBezTo>
                  <a:close/>
                  <a:moveTo>
                    <a:pt x="1" y="80579"/>
                  </a:moveTo>
                  <a:cubicBezTo>
                    <a:pt x="1" y="80640"/>
                    <a:pt x="31" y="80731"/>
                    <a:pt x="123" y="80762"/>
                  </a:cubicBezTo>
                  <a:cubicBezTo>
                    <a:pt x="244" y="80792"/>
                    <a:pt x="366" y="80701"/>
                    <a:pt x="366" y="80579"/>
                  </a:cubicBezTo>
                  <a:lnTo>
                    <a:pt x="366" y="80184"/>
                  </a:lnTo>
                  <a:cubicBezTo>
                    <a:pt x="366" y="80093"/>
                    <a:pt x="335" y="80002"/>
                    <a:pt x="244" y="80002"/>
                  </a:cubicBezTo>
                  <a:cubicBezTo>
                    <a:pt x="123" y="79941"/>
                    <a:pt x="1" y="80032"/>
                    <a:pt x="1" y="80184"/>
                  </a:cubicBezTo>
                  <a:close/>
                  <a:moveTo>
                    <a:pt x="1" y="78999"/>
                  </a:moveTo>
                  <a:cubicBezTo>
                    <a:pt x="1" y="79090"/>
                    <a:pt x="31" y="79151"/>
                    <a:pt x="123" y="79181"/>
                  </a:cubicBezTo>
                  <a:cubicBezTo>
                    <a:pt x="244" y="79211"/>
                    <a:pt x="366" y="79120"/>
                    <a:pt x="366" y="78999"/>
                  </a:cubicBezTo>
                  <a:lnTo>
                    <a:pt x="366" y="78604"/>
                  </a:lnTo>
                  <a:cubicBezTo>
                    <a:pt x="366" y="78512"/>
                    <a:pt x="335" y="78452"/>
                    <a:pt x="244" y="78421"/>
                  </a:cubicBezTo>
                  <a:cubicBezTo>
                    <a:pt x="123" y="78360"/>
                    <a:pt x="1" y="78482"/>
                    <a:pt x="1" y="78604"/>
                  </a:cubicBezTo>
                  <a:close/>
                  <a:moveTo>
                    <a:pt x="1" y="77418"/>
                  </a:moveTo>
                  <a:cubicBezTo>
                    <a:pt x="1" y="77509"/>
                    <a:pt x="31" y="77570"/>
                    <a:pt x="123" y="77600"/>
                  </a:cubicBezTo>
                  <a:cubicBezTo>
                    <a:pt x="244" y="77661"/>
                    <a:pt x="366" y="77570"/>
                    <a:pt x="366" y="77418"/>
                  </a:cubicBezTo>
                  <a:lnTo>
                    <a:pt x="366" y="77023"/>
                  </a:lnTo>
                  <a:cubicBezTo>
                    <a:pt x="366" y="76932"/>
                    <a:pt x="335" y="76871"/>
                    <a:pt x="244" y="76841"/>
                  </a:cubicBezTo>
                  <a:cubicBezTo>
                    <a:pt x="123" y="76810"/>
                    <a:pt x="1" y="76901"/>
                    <a:pt x="1" y="77023"/>
                  </a:cubicBezTo>
                  <a:close/>
                  <a:moveTo>
                    <a:pt x="1" y="75838"/>
                  </a:moveTo>
                  <a:cubicBezTo>
                    <a:pt x="1" y="75929"/>
                    <a:pt x="31" y="76020"/>
                    <a:pt x="123" y="76050"/>
                  </a:cubicBezTo>
                  <a:cubicBezTo>
                    <a:pt x="244" y="76081"/>
                    <a:pt x="366" y="75989"/>
                    <a:pt x="366" y="75838"/>
                  </a:cubicBezTo>
                  <a:lnTo>
                    <a:pt x="366" y="75442"/>
                  </a:lnTo>
                  <a:cubicBezTo>
                    <a:pt x="366" y="75382"/>
                    <a:pt x="335" y="75290"/>
                    <a:pt x="244" y="75260"/>
                  </a:cubicBezTo>
                  <a:cubicBezTo>
                    <a:pt x="123" y="75230"/>
                    <a:pt x="1" y="75321"/>
                    <a:pt x="1" y="75442"/>
                  </a:cubicBezTo>
                  <a:close/>
                  <a:moveTo>
                    <a:pt x="1" y="74287"/>
                  </a:moveTo>
                  <a:cubicBezTo>
                    <a:pt x="1" y="74379"/>
                    <a:pt x="31" y="74439"/>
                    <a:pt x="123" y="74470"/>
                  </a:cubicBezTo>
                  <a:cubicBezTo>
                    <a:pt x="244" y="74500"/>
                    <a:pt x="366" y="74409"/>
                    <a:pt x="366" y="74287"/>
                  </a:cubicBezTo>
                  <a:lnTo>
                    <a:pt x="366" y="73892"/>
                  </a:lnTo>
                  <a:cubicBezTo>
                    <a:pt x="366" y="73801"/>
                    <a:pt x="335" y="73710"/>
                    <a:pt x="244" y="73710"/>
                  </a:cubicBezTo>
                  <a:cubicBezTo>
                    <a:pt x="123" y="73649"/>
                    <a:pt x="1" y="73740"/>
                    <a:pt x="1" y="73892"/>
                  </a:cubicBezTo>
                  <a:close/>
                  <a:moveTo>
                    <a:pt x="1" y="72707"/>
                  </a:moveTo>
                  <a:cubicBezTo>
                    <a:pt x="1" y="72798"/>
                    <a:pt x="31" y="72859"/>
                    <a:pt x="123" y="72889"/>
                  </a:cubicBezTo>
                  <a:cubicBezTo>
                    <a:pt x="244" y="72920"/>
                    <a:pt x="366" y="72828"/>
                    <a:pt x="366" y="72707"/>
                  </a:cubicBezTo>
                  <a:lnTo>
                    <a:pt x="366" y="72312"/>
                  </a:lnTo>
                  <a:cubicBezTo>
                    <a:pt x="366" y="72220"/>
                    <a:pt x="335" y="72160"/>
                    <a:pt x="244" y="72129"/>
                  </a:cubicBezTo>
                  <a:cubicBezTo>
                    <a:pt x="123" y="72099"/>
                    <a:pt x="1" y="72190"/>
                    <a:pt x="1" y="72312"/>
                  </a:cubicBezTo>
                  <a:close/>
                  <a:moveTo>
                    <a:pt x="1" y="71126"/>
                  </a:moveTo>
                  <a:cubicBezTo>
                    <a:pt x="1" y="71217"/>
                    <a:pt x="31" y="71309"/>
                    <a:pt x="123" y="71309"/>
                  </a:cubicBezTo>
                  <a:cubicBezTo>
                    <a:pt x="244" y="71369"/>
                    <a:pt x="366" y="71278"/>
                    <a:pt x="366" y="71126"/>
                  </a:cubicBezTo>
                  <a:lnTo>
                    <a:pt x="366" y="70731"/>
                  </a:lnTo>
                  <a:cubicBezTo>
                    <a:pt x="366" y="70640"/>
                    <a:pt x="335" y="70579"/>
                    <a:pt x="244" y="70549"/>
                  </a:cubicBezTo>
                  <a:cubicBezTo>
                    <a:pt x="123" y="70518"/>
                    <a:pt x="1" y="70609"/>
                    <a:pt x="1" y="70731"/>
                  </a:cubicBezTo>
                  <a:close/>
                  <a:moveTo>
                    <a:pt x="1" y="69576"/>
                  </a:moveTo>
                  <a:cubicBezTo>
                    <a:pt x="1" y="69637"/>
                    <a:pt x="31" y="69728"/>
                    <a:pt x="123" y="69758"/>
                  </a:cubicBezTo>
                  <a:cubicBezTo>
                    <a:pt x="244" y="69789"/>
                    <a:pt x="366" y="69698"/>
                    <a:pt x="366" y="69576"/>
                  </a:cubicBezTo>
                  <a:lnTo>
                    <a:pt x="366" y="69181"/>
                  </a:lnTo>
                  <a:cubicBezTo>
                    <a:pt x="366" y="69090"/>
                    <a:pt x="335" y="68999"/>
                    <a:pt x="244" y="68968"/>
                  </a:cubicBezTo>
                  <a:cubicBezTo>
                    <a:pt x="123" y="68938"/>
                    <a:pt x="1" y="69029"/>
                    <a:pt x="1" y="69181"/>
                  </a:cubicBezTo>
                  <a:close/>
                  <a:moveTo>
                    <a:pt x="1" y="67995"/>
                  </a:moveTo>
                  <a:cubicBezTo>
                    <a:pt x="1" y="68087"/>
                    <a:pt x="31" y="68147"/>
                    <a:pt x="123" y="68178"/>
                  </a:cubicBezTo>
                  <a:cubicBezTo>
                    <a:pt x="244" y="68208"/>
                    <a:pt x="366" y="68117"/>
                    <a:pt x="366" y="67995"/>
                  </a:cubicBezTo>
                  <a:lnTo>
                    <a:pt x="366" y="67600"/>
                  </a:lnTo>
                  <a:cubicBezTo>
                    <a:pt x="366" y="67509"/>
                    <a:pt x="335" y="67448"/>
                    <a:pt x="244" y="67418"/>
                  </a:cubicBezTo>
                  <a:cubicBezTo>
                    <a:pt x="123" y="67357"/>
                    <a:pt x="1" y="67448"/>
                    <a:pt x="1" y="67600"/>
                  </a:cubicBezTo>
                  <a:close/>
                  <a:moveTo>
                    <a:pt x="1" y="66415"/>
                  </a:moveTo>
                  <a:cubicBezTo>
                    <a:pt x="1" y="66506"/>
                    <a:pt x="31" y="66567"/>
                    <a:pt x="123" y="66597"/>
                  </a:cubicBezTo>
                  <a:cubicBezTo>
                    <a:pt x="244" y="66658"/>
                    <a:pt x="366" y="66536"/>
                    <a:pt x="366" y="66415"/>
                  </a:cubicBezTo>
                  <a:lnTo>
                    <a:pt x="366" y="66020"/>
                  </a:lnTo>
                  <a:cubicBezTo>
                    <a:pt x="366" y="65929"/>
                    <a:pt x="335" y="65868"/>
                    <a:pt x="244" y="65837"/>
                  </a:cubicBezTo>
                  <a:cubicBezTo>
                    <a:pt x="123" y="65807"/>
                    <a:pt x="1" y="65898"/>
                    <a:pt x="1" y="66020"/>
                  </a:cubicBezTo>
                  <a:close/>
                  <a:moveTo>
                    <a:pt x="1" y="64834"/>
                  </a:moveTo>
                  <a:cubicBezTo>
                    <a:pt x="1" y="64926"/>
                    <a:pt x="31" y="65017"/>
                    <a:pt x="123" y="65017"/>
                  </a:cubicBezTo>
                  <a:cubicBezTo>
                    <a:pt x="244" y="65077"/>
                    <a:pt x="366" y="64986"/>
                    <a:pt x="366" y="64834"/>
                  </a:cubicBezTo>
                  <a:lnTo>
                    <a:pt x="366" y="64439"/>
                  </a:lnTo>
                  <a:cubicBezTo>
                    <a:pt x="366" y="64378"/>
                    <a:pt x="335" y="64287"/>
                    <a:pt x="244" y="64257"/>
                  </a:cubicBezTo>
                  <a:cubicBezTo>
                    <a:pt x="123" y="64226"/>
                    <a:pt x="1" y="64318"/>
                    <a:pt x="1" y="64439"/>
                  </a:cubicBezTo>
                  <a:close/>
                  <a:moveTo>
                    <a:pt x="1" y="63284"/>
                  </a:moveTo>
                  <a:cubicBezTo>
                    <a:pt x="1" y="63345"/>
                    <a:pt x="31" y="63436"/>
                    <a:pt x="123" y="63467"/>
                  </a:cubicBezTo>
                  <a:cubicBezTo>
                    <a:pt x="244" y="63497"/>
                    <a:pt x="366" y="63406"/>
                    <a:pt x="366" y="63284"/>
                  </a:cubicBezTo>
                  <a:lnTo>
                    <a:pt x="366" y="62889"/>
                  </a:lnTo>
                  <a:cubicBezTo>
                    <a:pt x="366" y="62798"/>
                    <a:pt x="335" y="62707"/>
                    <a:pt x="244" y="62707"/>
                  </a:cubicBezTo>
                  <a:cubicBezTo>
                    <a:pt x="123" y="62646"/>
                    <a:pt x="1" y="62737"/>
                    <a:pt x="1" y="62889"/>
                  </a:cubicBezTo>
                  <a:close/>
                  <a:moveTo>
                    <a:pt x="1" y="61704"/>
                  </a:moveTo>
                  <a:cubicBezTo>
                    <a:pt x="1" y="61795"/>
                    <a:pt x="31" y="61856"/>
                    <a:pt x="123" y="61886"/>
                  </a:cubicBezTo>
                  <a:cubicBezTo>
                    <a:pt x="244" y="61916"/>
                    <a:pt x="366" y="61825"/>
                    <a:pt x="366" y="61704"/>
                  </a:cubicBezTo>
                  <a:lnTo>
                    <a:pt x="366" y="61308"/>
                  </a:lnTo>
                  <a:cubicBezTo>
                    <a:pt x="366" y="61217"/>
                    <a:pt x="335" y="61156"/>
                    <a:pt x="244" y="61126"/>
                  </a:cubicBezTo>
                  <a:cubicBezTo>
                    <a:pt x="123" y="61065"/>
                    <a:pt x="1" y="61187"/>
                    <a:pt x="1" y="61308"/>
                  </a:cubicBezTo>
                  <a:close/>
                  <a:moveTo>
                    <a:pt x="1" y="60123"/>
                  </a:moveTo>
                  <a:cubicBezTo>
                    <a:pt x="1" y="60214"/>
                    <a:pt x="31" y="60275"/>
                    <a:pt x="123" y="60305"/>
                  </a:cubicBezTo>
                  <a:cubicBezTo>
                    <a:pt x="244" y="60366"/>
                    <a:pt x="366" y="60275"/>
                    <a:pt x="366" y="60123"/>
                  </a:cubicBezTo>
                  <a:lnTo>
                    <a:pt x="366" y="59728"/>
                  </a:lnTo>
                  <a:cubicBezTo>
                    <a:pt x="366" y="59637"/>
                    <a:pt x="335" y="59576"/>
                    <a:pt x="244" y="59545"/>
                  </a:cubicBezTo>
                  <a:cubicBezTo>
                    <a:pt x="123" y="59515"/>
                    <a:pt x="1" y="59606"/>
                    <a:pt x="1" y="59728"/>
                  </a:cubicBezTo>
                  <a:close/>
                  <a:moveTo>
                    <a:pt x="1" y="58542"/>
                  </a:moveTo>
                  <a:cubicBezTo>
                    <a:pt x="1" y="58634"/>
                    <a:pt x="31" y="58725"/>
                    <a:pt x="123" y="58755"/>
                  </a:cubicBezTo>
                  <a:cubicBezTo>
                    <a:pt x="244" y="58786"/>
                    <a:pt x="366" y="58694"/>
                    <a:pt x="366" y="58542"/>
                  </a:cubicBezTo>
                  <a:lnTo>
                    <a:pt x="366" y="58147"/>
                  </a:lnTo>
                  <a:cubicBezTo>
                    <a:pt x="366" y="58086"/>
                    <a:pt x="335" y="57995"/>
                    <a:pt x="244" y="57965"/>
                  </a:cubicBezTo>
                  <a:cubicBezTo>
                    <a:pt x="123" y="57935"/>
                    <a:pt x="1" y="58026"/>
                    <a:pt x="1" y="58147"/>
                  </a:cubicBezTo>
                  <a:close/>
                  <a:moveTo>
                    <a:pt x="1" y="56992"/>
                  </a:moveTo>
                  <a:cubicBezTo>
                    <a:pt x="1" y="57083"/>
                    <a:pt x="31" y="57144"/>
                    <a:pt x="123" y="57175"/>
                  </a:cubicBezTo>
                  <a:cubicBezTo>
                    <a:pt x="244" y="57205"/>
                    <a:pt x="366" y="57114"/>
                    <a:pt x="366" y="56992"/>
                  </a:cubicBezTo>
                  <a:lnTo>
                    <a:pt x="366" y="56597"/>
                  </a:lnTo>
                  <a:cubicBezTo>
                    <a:pt x="366" y="56506"/>
                    <a:pt x="335" y="56415"/>
                    <a:pt x="244" y="56415"/>
                  </a:cubicBezTo>
                  <a:cubicBezTo>
                    <a:pt x="123" y="56354"/>
                    <a:pt x="1" y="56445"/>
                    <a:pt x="1" y="56597"/>
                  </a:cubicBezTo>
                  <a:close/>
                  <a:moveTo>
                    <a:pt x="1" y="55412"/>
                  </a:moveTo>
                  <a:cubicBezTo>
                    <a:pt x="1" y="55503"/>
                    <a:pt x="31" y="55564"/>
                    <a:pt x="123" y="55594"/>
                  </a:cubicBezTo>
                  <a:cubicBezTo>
                    <a:pt x="244" y="55624"/>
                    <a:pt x="366" y="55533"/>
                    <a:pt x="366" y="55412"/>
                  </a:cubicBezTo>
                  <a:lnTo>
                    <a:pt x="366" y="55017"/>
                  </a:lnTo>
                  <a:cubicBezTo>
                    <a:pt x="366" y="54925"/>
                    <a:pt x="335" y="54865"/>
                    <a:pt x="244" y="54834"/>
                  </a:cubicBezTo>
                  <a:cubicBezTo>
                    <a:pt x="123" y="54804"/>
                    <a:pt x="1" y="54895"/>
                    <a:pt x="1" y="55017"/>
                  </a:cubicBezTo>
                  <a:close/>
                  <a:moveTo>
                    <a:pt x="1" y="53831"/>
                  </a:moveTo>
                  <a:cubicBezTo>
                    <a:pt x="1" y="53922"/>
                    <a:pt x="31" y="54013"/>
                    <a:pt x="123" y="54013"/>
                  </a:cubicBezTo>
                  <a:cubicBezTo>
                    <a:pt x="244" y="54074"/>
                    <a:pt x="366" y="53983"/>
                    <a:pt x="366" y="53831"/>
                  </a:cubicBezTo>
                  <a:lnTo>
                    <a:pt x="366" y="53436"/>
                  </a:lnTo>
                  <a:cubicBezTo>
                    <a:pt x="366" y="53375"/>
                    <a:pt x="335" y="53284"/>
                    <a:pt x="244" y="53254"/>
                  </a:cubicBezTo>
                  <a:cubicBezTo>
                    <a:pt x="123" y="53223"/>
                    <a:pt x="1" y="53314"/>
                    <a:pt x="1" y="53436"/>
                  </a:cubicBezTo>
                  <a:close/>
                  <a:moveTo>
                    <a:pt x="1" y="52281"/>
                  </a:moveTo>
                  <a:cubicBezTo>
                    <a:pt x="1" y="52342"/>
                    <a:pt x="31" y="52433"/>
                    <a:pt x="123" y="52463"/>
                  </a:cubicBezTo>
                  <a:cubicBezTo>
                    <a:pt x="244" y="52494"/>
                    <a:pt x="366" y="52403"/>
                    <a:pt x="366" y="52281"/>
                  </a:cubicBezTo>
                  <a:lnTo>
                    <a:pt x="366" y="51886"/>
                  </a:lnTo>
                  <a:cubicBezTo>
                    <a:pt x="366" y="51795"/>
                    <a:pt x="335" y="51703"/>
                    <a:pt x="244" y="51673"/>
                  </a:cubicBezTo>
                  <a:cubicBezTo>
                    <a:pt x="123" y="51643"/>
                    <a:pt x="1" y="51734"/>
                    <a:pt x="1" y="51886"/>
                  </a:cubicBezTo>
                  <a:close/>
                  <a:moveTo>
                    <a:pt x="1" y="50700"/>
                  </a:moveTo>
                  <a:cubicBezTo>
                    <a:pt x="1" y="50792"/>
                    <a:pt x="31" y="50852"/>
                    <a:pt x="123" y="50883"/>
                  </a:cubicBezTo>
                  <a:cubicBezTo>
                    <a:pt x="244" y="50913"/>
                    <a:pt x="366" y="50822"/>
                    <a:pt x="366" y="50700"/>
                  </a:cubicBezTo>
                  <a:lnTo>
                    <a:pt x="366" y="50305"/>
                  </a:lnTo>
                  <a:cubicBezTo>
                    <a:pt x="366" y="50214"/>
                    <a:pt x="335" y="50153"/>
                    <a:pt x="244" y="50123"/>
                  </a:cubicBezTo>
                  <a:cubicBezTo>
                    <a:pt x="123" y="50062"/>
                    <a:pt x="1" y="50184"/>
                    <a:pt x="1" y="50305"/>
                  </a:cubicBezTo>
                  <a:close/>
                  <a:moveTo>
                    <a:pt x="1" y="49120"/>
                  </a:moveTo>
                  <a:cubicBezTo>
                    <a:pt x="1" y="49211"/>
                    <a:pt x="31" y="49272"/>
                    <a:pt x="123" y="49302"/>
                  </a:cubicBezTo>
                  <a:cubicBezTo>
                    <a:pt x="244" y="49363"/>
                    <a:pt x="366" y="49241"/>
                    <a:pt x="366" y="49120"/>
                  </a:cubicBezTo>
                  <a:lnTo>
                    <a:pt x="366" y="48725"/>
                  </a:lnTo>
                  <a:cubicBezTo>
                    <a:pt x="366" y="48633"/>
                    <a:pt x="335" y="48573"/>
                    <a:pt x="244" y="48542"/>
                  </a:cubicBezTo>
                  <a:cubicBezTo>
                    <a:pt x="123" y="48512"/>
                    <a:pt x="1" y="48603"/>
                    <a:pt x="1" y="48725"/>
                  </a:cubicBezTo>
                  <a:close/>
                  <a:moveTo>
                    <a:pt x="1" y="47539"/>
                  </a:moveTo>
                  <a:cubicBezTo>
                    <a:pt x="1" y="47630"/>
                    <a:pt x="31" y="47722"/>
                    <a:pt x="123" y="47722"/>
                  </a:cubicBezTo>
                  <a:cubicBezTo>
                    <a:pt x="244" y="47782"/>
                    <a:pt x="366" y="47691"/>
                    <a:pt x="366" y="47539"/>
                  </a:cubicBezTo>
                  <a:lnTo>
                    <a:pt x="366" y="47144"/>
                  </a:lnTo>
                  <a:cubicBezTo>
                    <a:pt x="366" y="47083"/>
                    <a:pt x="335" y="46992"/>
                    <a:pt x="244" y="46962"/>
                  </a:cubicBezTo>
                  <a:cubicBezTo>
                    <a:pt x="123" y="46931"/>
                    <a:pt x="1" y="47023"/>
                    <a:pt x="1" y="47144"/>
                  </a:cubicBezTo>
                  <a:close/>
                  <a:moveTo>
                    <a:pt x="1" y="45989"/>
                  </a:moveTo>
                  <a:cubicBezTo>
                    <a:pt x="1" y="46050"/>
                    <a:pt x="31" y="46141"/>
                    <a:pt x="123" y="46171"/>
                  </a:cubicBezTo>
                  <a:cubicBezTo>
                    <a:pt x="244" y="46202"/>
                    <a:pt x="366" y="46111"/>
                    <a:pt x="366" y="45989"/>
                  </a:cubicBezTo>
                  <a:lnTo>
                    <a:pt x="366" y="45594"/>
                  </a:lnTo>
                  <a:cubicBezTo>
                    <a:pt x="366" y="45503"/>
                    <a:pt x="335" y="45412"/>
                    <a:pt x="244" y="45412"/>
                  </a:cubicBezTo>
                  <a:cubicBezTo>
                    <a:pt x="123" y="45351"/>
                    <a:pt x="1" y="45442"/>
                    <a:pt x="1" y="45594"/>
                  </a:cubicBezTo>
                  <a:close/>
                  <a:moveTo>
                    <a:pt x="1" y="44408"/>
                  </a:moveTo>
                  <a:cubicBezTo>
                    <a:pt x="1" y="44500"/>
                    <a:pt x="31" y="44560"/>
                    <a:pt x="123" y="44591"/>
                  </a:cubicBezTo>
                  <a:cubicBezTo>
                    <a:pt x="244" y="44621"/>
                    <a:pt x="366" y="44530"/>
                    <a:pt x="366" y="44408"/>
                  </a:cubicBezTo>
                  <a:lnTo>
                    <a:pt x="366" y="44013"/>
                  </a:lnTo>
                  <a:cubicBezTo>
                    <a:pt x="366" y="43922"/>
                    <a:pt x="335" y="43861"/>
                    <a:pt x="244" y="43831"/>
                  </a:cubicBezTo>
                  <a:cubicBezTo>
                    <a:pt x="123" y="43770"/>
                    <a:pt x="1" y="43892"/>
                    <a:pt x="1" y="44013"/>
                  </a:cubicBezTo>
                  <a:close/>
                  <a:moveTo>
                    <a:pt x="1" y="42828"/>
                  </a:moveTo>
                  <a:cubicBezTo>
                    <a:pt x="1" y="42919"/>
                    <a:pt x="31" y="42980"/>
                    <a:pt x="123" y="43010"/>
                  </a:cubicBezTo>
                  <a:cubicBezTo>
                    <a:pt x="244" y="43071"/>
                    <a:pt x="366" y="42980"/>
                    <a:pt x="366" y="42828"/>
                  </a:cubicBezTo>
                  <a:lnTo>
                    <a:pt x="366" y="42433"/>
                  </a:lnTo>
                  <a:cubicBezTo>
                    <a:pt x="366" y="42342"/>
                    <a:pt x="335" y="42281"/>
                    <a:pt x="244" y="42250"/>
                  </a:cubicBezTo>
                  <a:cubicBezTo>
                    <a:pt x="123" y="42220"/>
                    <a:pt x="1" y="42311"/>
                    <a:pt x="1" y="42433"/>
                  </a:cubicBezTo>
                  <a:close/>
                  <a:moveTo>
                    <a:pt x="1" y="41247"/>
                  </a:moveTo>
                  <a:cubicBezTo>
                    <a:pt x="1" y="41339"/>
                    <a:pt x="31" y="41430"/>
                    <a:pt x="123" y="41460"/>
                  </a:cubicBezTo>
                  <a:cubicBezTo>
                    <a:pt x="244" y="41491"/>
                    <a:pt x="366" y="41399"/>
                    <a:pt x="366" y="41247"/>
                  </a:cubicBezTo>
                  <a:lnTo>
                    <a:pt x="366" y="40883"/>
                  </a:lnTo>
                  <a:cubicBezTo>
                    <a:pt x="366" y="40791"/>
                    <a:pt x="335" y="40700"/>
                    <a:pt x="244" y="40670"/>
                  </a:cubicBezTo>
                  <a:cubicBezTo>
                    <a:pt x="123" y="40639"/>
                    <a:pt x="1" y="40731"/>
                    <a:pt x="1" y="40883"/>
                  </a:cubicBezTo>
                  <a:close/>
                  <a:moveTo>
                    <a:pt x="1" y="39697"/>
                  </a:moveTo>
                  <a:cubicBezTo>
                    <a:pt x="1" y="39788"/>
                    <a:pt x="31" y="39849"/>
                    <a:pt x="123" y="39880"/>
                  </a:cubicBezTo>
                  <a:cubicBezTo>
                    <a:pt x="244" y="39910"/>
                    <a:pt x="366" y="39819"/>
                    <a:pt x="366" y="39697"/>
                  </a:cubicBezTo>
                  <a:lnTo>
                    <a:pt x="366" y="39302"/>
                  </a:lnTo>
                  <a:cubicBezTo>
                    <a:pt x="366" y="39211"/>
                    <a:pt x="335" y="39120"/>
                    <a:pt x="244" y="39120"/>
                  </a:cubicBezTo>
                  <a:cubicBezTo>
                    <a:pt x="123" y="39059"/>
                    <a:pt x="1" y="39150"/>
                    <a:pt x="1" y="39302"/>
                  </a:cubicBezTo>
                  <a:close/>
                  <a:moveTo>
                    <a:pt x="1" y="38117"/>
                  </a:moveTo>
                  <a:cubicBezTo>
                    <a:pt x="1" y="38208"/>
                    <a:pt x="31" y="38269"/>
                    <a:pt x="123" y="38299"/>
                  </a:cubicBezTo>
                  <a:cubicBezTo>
                    <a:pt x="244" y="38329"/>
                    <a:pt x="366" y="38238"/>
                    <a:pt x="366" y="38117"/>
                  </a:cubicBezTo>
                  <a:lnTo>
                    <a:pt x="366" y="37721"/>
                  </a:lnTo>
                  <a:cubicBezTo>
                    <a:pt x="366" y="37630"/>
                    <a:pt x="335" y="37569"/>
                    <a:pt x="244" y="37539"/>
                  </a:cubicBezTo>
                  <a:cubicBezTo>
                    <a:pt x="123" y="37509"/>
                    <a:pt x="1" y="37600"/>
                    <a:pt x="1" y="37721"/>
                  </a:cubicBezTo>
                  <a:close/>
                  <a:moveTo>
                    <a:pt x="1" y="36536"/>
                  </a:moveTo>
                  <a:cubicBezTo>
                    <a:pt x="1" y="36627"/>
                    <a:pt x="31" y="36718"/>
                    <a:pt x="123" y="36718"/>
                  </a:cubicBezTo>
                  <a:cubicBezTo>
                    <a:pt x="244" y="36779"/>
                    <a:pt x="366" y="36688"/>
                    <a:pt x="366" y="36536"/>
                  </a:cubicBezTo>
                  <a:lnTo>
                    <a:pt x="366" y="36141"/>
                  </a:lnTo>
                  <a:cubicBezTo>
                    <a:pt x="366" y="36080"/>
                    <a:pt x="335" y="35989"/>
                    <a:pt x="244" y="35959"/>
                  </a:cubicBezTo>
                  <a:cubicBezTo>
                    <a:pt x="123" y="35928"/>
                    <a:pt x="1" y="36019"/>
                    <a:pt x="1" y="36141"/>
                  </a:cubicBezTo>
                  <a:close/>
                  <a:moveTo>
                    <a:pt x="1" y="34986"/>
                  </a:moveTo>
                  <a:cubicBezTo>
                    <a:pt x="1" y="35047"/>
                    <a:pt x="31" y="35138"/>
                    <a:pt x="123" y="35168"/>
                  </a:cubicBezTo>
                  <a:cubicBezTo>
                    <a:pt x="244" y="35199"/>
                    <a:pt x="366" y="35107"/>
                    <a:pt x="366" y="34986"/>
                  </a:cubicBezTo>
                  <a:lnTo>
                    <a:pt x="366" y="34591"/>
                  </a:lnTo>
                  <a:cubicBezTo>
                    <a:pt x="366" y="34500"/>
                    <a:pt x="335" y="34408"/>
                    <a:pt x="244" y="34378"/>
                  </a:cubicBezTo>
                  <a:cubicBezTo>
                    <a:pt x="123" y="34348"/>
                    <a:pt x="1" y="34439"/>
                    <a:pt x="1" y="34591"/>
                  </a:cubicBezTo>
                  <a:close/>
                  <a:moveTo>
                    <a:pt x="1" y="33405"/>
                  </a:moveTo>
                  <a:cubicBezTo>
                    <a:pt x="1" y="33496"/>
                    <a:pt x="31" y="33557"/>
                    <a:pt x="123" y="33588"/>
                  </a:cubicBezTo>
                  <a:cubicBezTo>
                    <a:pt x="244" y="33618"/>
                    <a:pt x="366" y="33527"/>
                    <a:pt x="366" y="33405"/>
                  </a:cubicBezTo>
                  <a:lnTo>
                    <a:pt x="366" y="33010"/>
                  </a:lnTo>
                  <a:cubicBezTo>
                    <a:pt x="366" y="32919"/>
                    <a:pt x="335" y="32858"/>
                    <a:pt x="244" y="32828"/>
                  </a:cubicBezTo>
                  <a:cubicBezTo>
                    <a:pt x="123" y="32767"/>
                    <a:pt x="1" y="32889"/>
                    <a:pt x="1" y="33010"/>
                  </a:cubicBezTo>
                  <a:close/>
                  <a:moveTo>
                    <a:pt x="1" y="31825"/>
                  </a:moveTo>
                  <a:cubicBezTo>
                    <a:pt x="1" y="31916"/>
                    <a:pt x="31" y="31977"/>
                    <a:pt x="123" y="32007"/>
                  </a:cubicBezTo>
                  <a:cubicBezTo>
                    <a:pt x="244" y="32068"/>
                    <a:pt x="366" y="31946"/>
                    <a:pt x="366" y="31825"/>
                  </a:cubicBezTo>
                  <a:lnTo>
                    <a:pt x="366" y="31430"/>
                  </a:lnTo>
                  <a:cubicBezTo>
                    <a:pt x="366" y="31338"/>
                    <a:pt x="335" y="31278"/>
                    <a:pt x="244" y="31247"/>
                  </a:cubicBezTo>
                  <a:cubicBezTo>
                    <a:pt x="123" y="31217"/>
                    <a:pt x="1" y="31308"/>
                    <a:pt x="1" y="31430"/>
                  </a:cubicBezTo>
                  <a:close/>
                  <a:moveTo>
                    <a:pt x="1" y="30244"/>
                  </a:moveTo>
                  <a:cubicBezTo>
                    <a:pt x="1" y="30335"/>
                    <a:pt x="31" y="30427"/>
                    <a:pt x="123" y="30457"/>
                  </a:cubicBezTo>
                  <a:cubicBezTo>
                    <a:pt x="244" y="30487"/>
                    <a:pt x="366" y="30396"/>
                    <a:pt x="366" y="30244"/>
                  </a:cubicBezTo>
                  <a:lnTo>
                    <a:pt x="366" y="29849"/>
                  </a:lnTo>
                  <a:cubicBezTo>
                    <a:pt x="366" y="29788"/>
                    <a:pt x="335" y="29697"/>
                    <a:pt x="244" y="29667"/>
                  </a:cubicBezTo>
                  <a:cubicBezTo>
                    <a:pt x="123" y="29636"/>
                    <a:pt x="1" y="29727"/>
                    <a:pt x="1" y="29849"/>
                  </a:cubicBezTo>
                  <a:close/>
                  <a:moveTo>
                    <a:pt x="1" y="28694"/>
                  </a:moveTo>
                  <a:cubicBezTo>
                    <a:pt x="1" y="28755"/>
                    <a:pt x="31" y="28846"/>
                    <a:pt x="123" y="28876"/>
                  </a:cubicBezTo>
                  <a:cubicBezTo>
                    <a:pt x="244" y="28907"/>
                    <a:pt x="366" y="28816"/>
                    <a:pt x="366" y="28694"/>
                  </a:cubicBezTo>
                  <a:lnTo>
                    <a:pt x="366" y="28299"/>
                  </a:lnTo>
                  <a:cubicBezTo>
                    <a:pt x="366" y="28208"/>
                    <a:pt x="335" y="28116"/>
                    <a:pt x="244" y="28116"/>
                  </a:cubicBezTo>
                  <a:cubicBezTo>
                    <a:pt x="123" y="28056"/>
                    <a:pt x="1" y="28147"/>
                    <a:pt x="1" y="28299"/>
                  </a:cubicBezTo>
                  <a:close/>
                  <a:moveTo>
                    <a:pt x="1" y="27113"/>
                  </a:moveTo>
                  <a:cubicBezTo>
                    <a:pt x="1" y="27205"/>
                    <a:pt x="31" y="27265"/>
                    <a:pt x="123" y="27296"/>
                  </a:cubicBezTo>
                  <a:cubicBezTo>
                    <a:pt x="244" y="27326"/>
                    <a:pt x="366" y="27235"/>
                    <a:pt x="366" y="27113"/>
                  </a:cubicBezTo>
                  <a:lnTo>
                    <a:pt x="366" y="26718"/>
                  </a:lnTo>
                  <a:cubicBezTo>
                    <a:pt x="366" y="26627"/>
                    <a:pt x="335" y="26566"/>
                    <a:pt x="244" y="26536"/>
                  </a:cubicBezTo>
                  <a:cubicBezTo>
                    <a:pt x="123" y="26475"/>
                    <a:pt x="1" y="26597"/>
                    <a:pt x="1" y="26718"/>
                  </a:cubicBezTo>
                  <a:close/>
                  <a:moveTo>
                    <a:pt x="1" y="25533"/>
                  </a:moveTo>
                  <a:cubicBezTo>
                    <a:pt x="1" y="25624"/>
                    <a:pt x="31" y="25715"/>
                    <a:pt x="123" y="25715"/>
                  </a:cubicBezTo>
                  <a:cubicBezTo>
                    <a:pt x="244" y="25776"/>
                    <a:pt x="366" y="25685"/>
                    <a:pt x="366" y="25533"/>
                  </a:cubicBezTo>
                  <a:lnTo>
                    <a:pt x="366" y="25138"/>
                  </a:lnTo>
                  <a:cubicBezTo>
                    <a:pt x="366" y="25047"/>
                    <a:pt x="335" y="24986"/>
                    <a:pt x="244" y="24955"/>
                  </a:cubicBezTo>
                  <a:cubicBezTo>
                    <a:pt x="123" y="24925"/>
                    <a:pt x="1" y="25016"/>
                    <a:pt x="1" y="25138"/>
                  </a:cubicBezTo>
                  <a:close/>
                  <a:moveTo>
                    <a:pt x="1" y="23952"/>
                  </a:moveTo>
                  <a:cubicBezTo>
                    <a:pt x="1" y="24043"/>
                    <a:pt x="31" y="24135"/>
                    <a:pt x="123" y="24165"/>
                  </a:cubicBezTo>
                  <a:cubicBezTo>
                    <a:pt x="244" y="24195"/>
                    <a:pt x="366" y="24104"/>
                    <a:pt x="366" y="23952"/>
                  </a:cubicBezTo>
                  <a:lnTo>
                    <a:pt x="366" y="23588"/>
                  </a:lnTo>
                  <a:cubicBezTo>
                    <a:pt x="366" y="23496"/>
                    <a:pt x="335" y="23405"/>
                    <a:pt x="244" y="23375"/>
                  </a:cubicBezTo>
                  <a:cubicBezTo>
                    <a:pt x="123" y="23344"/>
                    <a:pt x="1" y="23436"/>
                    <a:pt x="1" y="23588"/>
                  </a:cubicBezTo>
                  <a:close/>
                  <a:moveTo>
                    <a:pt x="1" y="22402"/>
                  </a:moveTo>
                  <a:cubicBezTo>
                    <a:pt x="1" y="22493"/>
                    <a:pt x="31" y="22554"/>
                    <a:pt x="123" y="22584"/>
                  </a:cubicBezTo>
                  <a:cubicBezTo>
                    <a:pt x="244" y="22615"/>
                    <a:pt x="366" y="22524"/>
                    <a:pt x="366" y="22402"/>
                  </a:cubicBezTo>
                  <a:lnTo>
                    <a:pt x="366" y="22007"/>
                  </a:lnTo>
                  <a:cubicBezTo>
                    <a:pt x="366" y="21916"/>
                    <a:pt x="335" y="21825"/>
                    <a:pt x="244" y="21825"/>
                  </a:cubicBezTo>
                  <a:cubicBezTo>
                    <a:pt x="123" y="21764"/>
                    <a:pt x="1" y="21855"/>
                    <a:pt x="1" y="22007"/>
                  </a:cubicBezTo>
                  <a:close/>
                  <a:moveTo>
                    <a:pt x="1" y="20822"/>
                  </a:moveTo>
                  <a:cubicBezTo>
                    <a:pt x="1" y="20913"/>
                    <a:pt x="31" y="20973"/>
                    <a:pt x="123" y="21004"/>
                  </a:cubicBezTo>
                  <a:cubicBezTo>
                    <a:pt x="244" y="21065"/>
                    <a:pt x="366" y="20943"/>
                    <a:pt x="366" y="20822"/>
                  </a:cubicBezTo>
                  <a:lnTo>
                    <a:pt x="366" y="20426"/>
                  </a:lnTo>
                  <a:cubicBezTo>
                    <a:pt x="366" y="20335"/>
                    <a:pt x="335" y="20274"/>
                    <a:pt x="244" y="20244"/>
                  </a:cubicBezTo>
                  <a:cubicBezTo>
                    <a:pt x="123" y="20214"/>
                    <a:pt x="1" y="20305"/>
                    <a:pt x="1" y="20426"/>
                  </a:cubicBezTo>
                  <a:close/>
                  <a:moveTo>
                    <a:pt x="1" y="19241"/>
                  </a:moveTo>
                  <a:cubicBezTo>
                    <a:pt x="1" y="19332"/>
                    <a:pt x="31" y="19423"/>
                    <a:pt x="123" y="19423"/>
                  </a:cubicBezTo>
                  <a:cubicBezTo>
                    <a:pt x="244" y="19484"/>
                    <a:pt x="366" y="19393"/>
                    <a:pt x="366" y="19241"/>
                  </a:cubicBezTo>
                  <a:lnTo>
                    <a:pt x="366" y="18846"/>
                  </a:lnTo>
                  <a:cubicBezTo>
                    <a:pt x="366" y="18785"/>
                    <a:pt x="335" y="18694"/>
                    <a:pt x="244" y="18663"/>
                  </a:cubicBezTo>
                  <a:cubicBezTo>
                    <a:pt x="123" y="18633"/>
                    <a:pt x="1" y="18724"/>
                    <a:pt x="1" y="18846"/>
                  </a:cubicBezTo>
                  <a:close/>
                  <a:moveTo>
                    <a:pt x="1" y="17691"/>
                  </a:moveTo>
                  <a:cubicBezTo>
                    <a:pt x="1" y="17752"/>
                    <a:pt x="31" y="17843"/>
                    <a:pt x="123" y="17873"/>
                  </a:cubicBezTo>
                  <a:cubicBezTo>
                    <a:pt x="244" y="17904"/>
                    <a:pt x="366" y="17812"/>
                    <a:pt x="366" y="17691"/>
                  </a:cubicBezTo>
                  <a:lnTo>
                    <a:pt x="366" y="17296"/>
                  </a:lnTo>
                  <a:cubicBezTo>
                    <a:pt x="366" y="17204"/>
                    <a:pt x="335" y="17113"/>
                    <a:pt x="244" y="17083"/>
                  </a:cubicBezTo>
                  <a:cubicBezTo>
                    <a:pt x="123" y="17052"/>
                    <a:pt x="1" y="17144"/>
                    <a:pt x="1" y="17296"/>
                  </a:cubicBezTo>
                  <a:close/>
                  <a:moveTo>
                    <a:pt x="1" y="16110"/>
                  </a:moveTo>
                  <a:cubicBezTo>
                    <a:pt x="1" y="16201"/>
                    <a:pt x="31" y="16262"/>
                    <a:pt x="123" y="16293"/>
                  </a:cubicBezTo>
                  <a:cubicBezTo>
                    <a:pt x="244" y="16323"/>
                    <a:pt x="366" y="16232"/>
                    <a:pt x="366" y="16110"/>
                  </a:cubicBezTo>
                  <a:lnTo>
                    <a:pt x="366" y="15715"/>
                  </a:lnTo>
                  <a:cubicBezTo>
                    <a:pt x="366" y="15624"/>
                    <a:pt x="335" y="15563"/>
                    <a:pt x="244" y="15533"/>
                  </a:cubicBezTo>
                  <a:cubicBezTo>
                    <a:pt x="123" y="15472"/>
                    <a:pt x="1" y="15593"/>
                    <a:pt x="1" y="15715"/>
                  </a:cubicBezTo>
                  <a:close/>
                  <a:moveTo>
                    <a:pt x="1" y="14530"/>
                  </a:moveTo>
                  <a:cubicBezTo>
                    <a:pt x="1" y="14621"/>
                    <a:pt x="31" y="14682"/>
                    <a:pt x="123" y="14712"/>
                  </a:cubicBezTo>
                  <a:cubicBezTo>
                    <a:pt x="244" y="14773"/>
                    <a:pt x="366" y="14651"/>
                    <a:pt x="366" y="14530"/>
                  </a:cubicBezTo>
                  <a:lnTo>
                    <a:pt x="366" y="14134"/>
                  </a:lnTo>
                  <a:cubicBezTo>
                    <a:pt x="366" y="14043"/>
                    <a:pt x="335" y="13983"/>
                    <a:pt x="244" y="13952"/>
                  </a:cubicBezTo>
                  <a:cubicBezTo>
                    <a:pt x="123" y="13922"/>
                    <a:pt x="1" y="14013"/>
                    <a:pt x="1" y="141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241232" y="241770"/>
              <a:ext cx="8661536" cy="4659959"/>
            </a:xfrm>
            <a:custGeom>
              <a:rect b="b" l="l" r="r" t="t"/>
              <a:pathLst>
                <a:path extrusionOk="0" h="170398" w="265386">
                  <a:moveTo>
                    <a:pt x="132708" y="517"/>
                  </a:moveTo>
                  <a:lnTo>
                    <a:pt x="15533" y="517"/>
                  </a:lnTo>
                  <a:cubicBezTo>
                    <a:pt x="15381" y="517"/>
                    <a:pt x="15290" y="396"/>
                    <a:pt x="15290" y="244"/>
                  </a:cubicBezTo>
                  <a:cubicBezTo>
                    <a:pt x="15290" y="122"/>
                    <a:pt x="15381" y="0"/>
                    <a:pt x="15533" y="0"/>
                  </a:cubicBezTo>
                  <a:lnTo>
                    <a:pt x="132708" y="0"/>
                  </a:lnTo>
                  <a:lnTo>
                    <a:pt x="249884" y="0"/>
                  </a:lnTo>
                  <a:cubicBezTo>
                    <a:pt x="250006" y="0"/>
                    <a:pt x="250127" y="122"/>
                    <a:pt x="250127" y="244"/>
                  </a:cubicBezTo>
                  <a:cubicBezTo>
                    <a:pt x="250127" y="396"/>
                    <a:pt x="250006" y="517"/>
                    <a:pt x="249884" y="517"/>
                  </a:cubicBezTo>
                  <a:close/>
                  <a:moveTo>
                    <a:pt x="132708" y="169881"/>
                  </a:moveTo>
                  <a:lnTo>
                    <a:pt x="249884" y="169881"/>
                  </a:lnTo>
                  <a:cubicBezTo>
                    <a:pt x="250006" y="169881"/>
                    <a:pt x="250127" y="170003"/>
                    <a:pt x="250127" y="170155"/>
                  </a:cubicBezTo>
                  <a:cubicBezTo>
                    <a:pt x="250127" y="170276"/>
                    <a:pt x="250006" y="170398"/>
                    <a:pt x="249884" y="170398"/>
                  </a:cubicBezTo>
                  <a:lnTo>
                    <a:pt x="132708" y="170398"/>
                  </a:lnTo>
                  <a:lnTo>
                    <a:pt x="15533" y="170398"/>
                  </a:lnTo>
                  <a:cubicBezTo>
                    <a:pt x="15381" y="170398"/>
                    <a:pt x="15290" y="170276"/>
                    <a:pt x="15290" y="170155"/>
                  </a:cubicBezTo>
                  <a:cubicBezTo>
                    <a:pt x="15290" y="170003"/>
                    <a:pt x="15381" y="169881"/>
                    <a:pt x="15533" y="169881"/>
                  </a:cubicBezTo>
                  <a:close/>
                  <a:moveTo>
                    <a:pt x="265386" y="154896"/>
                  </a:moveTo>
                  <a:cubicBezTo>
                    <a:pt x="265386" y="155048"/>
                    <a:pt x="265295" y="155139"/>
                    <a:pt x="265143" y="155139"/>
                  </a:cubicBezTo>
                  <a:cubicBezTo>
                    <a:pt x="264991" y="155139"/>
                    <a:pt x="264869" y="155048"/>
                    <a:pt x="264869" y="154896"/>
                  </a:cubicBezTo>
                  <a:lnTo>
                    <a:pt x="264869" y="85199"/>
                  </a:lnTo>
                  <a:lnTo>
                    <a:pt x="264869" y="15502"/>
                  </a:lnTo>
                  <a:cubicBezTo>
                    <a:pt x="264869" y="15350"/>
                    <a:pt x="264991" y="15259"/>
                    <a:pt x="265143" y="15259"/>
                  </a:cubicBezTo>
                  <a:cubicBezTo>
                    <a:pt x="265295" y="15259"/>
                    <a:pt x="265386" y="15350"/>
                    <a:pt x="265386" y="15502"/>
                  </a:cubicBezTo>
                  <a:lnTo>
                    <a:pt x="265386" y="85199"/>
                  </a:lnTo>
                  <a:close/>
                  <a:moveTo>
                    <a:pt x="548" y="154896"/>
                  </a:moveTo>
                  <a:cubicBezTo>
                    <a:pt x="548" y="155048"/>
                    <a:pt x="426" y="155139"/>
                    <a:pt x="274" y="155139"/>
                  </a:cubicBezTo>
                  <a:cubicBezTo>
                    <a:pt x="122" y="155139"/>
                    <a:pt x="1" y="155048"/>
                    <a:pt x="1" y="154896"/>
                  </a:cubicBezTo>
                  <a:lnTo>
                    <a:pt x="1" y="85199"/>
                  </a:lnTo>
                  <a:lnTo>
                    <a:pt x="1" y="15502"/>
                  </a:lnTo>
                  <a:cubicBezTo>
                    <a:pt x="1" y="15350"/>
                    <a:pt x="122" y="15259"/>
                    <a:pt x="274" y="15259"/>
                  </a:cubicBezTo>
                  <a:cubicBezTo>
                    <a:pt x="426" y="15259"/>
                    <a:pt x="548" y="15350"/>
                    <a:pt x="548" y="15502"/>
                  </a:cubicBezTo>
                  <a:lnTo>
                    <a:pt x="548" y="851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p26"/>
          <p:cNvSpPr txBox="1"/>
          <p:nvPr>
            <p:ph idx="1" type="subTitle"/>
          </p:nvPr>
        </p:nvSpPr>
        <p:spPr>
          <a:xfrm>
            <a:off x="541309" y="3117795"/>
            <a:ext cx="2286000" cy="3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lef"/>
              <a:buNone/>
              <a:defRPr b="1" sz="224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/>
        </p:txBody>
      </p:sp>
      <p:sp>
        <p:nvSpPr>
          <p:cNvPr id="329" name="Google Shape;329;p26"/>
          <p:cNvSpPr txBox="1"/>
          <p:nvPr>
            <p:ph idx="2" type="subTitle"/>
          </p:nvPr>
        </p:nvSpPr>
        <p:spPr>
          <a:xfrm>
            <a:off x="3426238" y="3117795"/>
            <a:ext cx="2286000" cy="3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lef"/>
              <a:buNone/>
              <a:defRPr b="1" sz="224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/>
        </p:txBody>
      </p:sp>
      <p:sp>
        <p:nvSpPr>
          <p:cNvPr id="330" name="Google Shape;330;p26"/>
          <p:cNvSpPr txBox="1"/>
          <p:nvPr>
            <p:ph idx="3" type="subTitle"/>
          </p:nvPr>
        </p:nvSpPr>
        <p:spPr>
          <a:xfrm>
            <a:off x="539500" y="3568170"/>
            <a:ext cx="2286000" cy="8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26"/>
          <p:cNvSpPr txBox="1"/>
          <p:nvPr>
            <p:ph idx="4" type="subTitle"/>
          </p:nvPr>
        </p:nvSpPr>
        <p:spPr>
          <a:xfrm>
            <a:off x="3426238" y="3568170"/>
            <a:ext cx="2286000" cy="8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26"/>
          <p:cNvSpPr txBox="1"/>
          <p:nvPr>
            <p:ph idx="5" type="subTitle"/>
          </p:nvPr>
        </p:nvSpPr>
        <p:spPr>
          <a:xfrm>
            <a:off x="6311186" y="3126645"/>
            <a:ext cx="2286000" cy="3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lef"/>
              <a:buNone/>
              <a:defRPr b="1" sz="224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/>
        </p:txBody>
      </p:sp>
      <p:sp>
        <p:nvSpPr>
          <p:cNvPr id="333" name="Google Shape;333;p26"/>
          <p:cNvSpPr txBox="1"/>
          <p:nvPr>
            <p:ph idx="6" type="subTitle"/>
          </p:nvPr>
        </p:nvSpPr>
        <p:spPr>
          <a:xfrm>
            <a:off x="6311186" y="3568170"/>
            <a:ext cx="2286000" cy="8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26"/>
          <p:cNvSpPr txBox="1"/>
          <p:nvPr>
            <p:ph type="title"/>
          </p:nvPr>
        </p:nvSpPr>
        <p:spPr>
          <a:xfrm>
            <a:off x="754500" y="563470"/>
            <a:ext cx="76350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82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8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1166575" y="-2144750"/>
            <a:ext cx="6810850" cy="9433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7" name="Google Shape;337;p27"/>
          <p:cNvGrpSpPr/>
          <p:nvPr/>
        </p:nvGrpSpPr>
        <p:grpSpPr>
          <a:xfrm>
            <a:off x="91439" y="91448"/>
            <a:ext cx="8961098" cy="4956043"/>
            <a:chOff x="91439" y="91448"/>
            <a:chExt cx="8961098" cy="4956043"/>
          </a:xfrm>
        </p:grpSpPr>
        <p:sp>
          <p:nvSpPr>
            <p:cNvPr id="338" name="Google Shape;338;p27"/>
            <p:cNvSpPr/>
            <p:nvPr/>
          </p:nvSpPr>
          <p:spPr>
            <a:xfrm>
              <a:off x="91439" y="91448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13800" y="3709"/>
                  </a:moveTo>
                  <a:cubicBezTo>
                    <a:pt x="14043" y="3587"/>
                    <a:pt x="14347" y="3617"/>
                    <a:pt x="14560" y="3830"/>
                  </a:cubicBezTo>
                  <a:cubicBezTo>
                    <a:pt x="14803" y="4073"/>
                    <a:pt x="14803" y="4469"/>
                    <a:pt x="14560" y="4712"/>
                  </a:cubicBezTo>
                  <a:cubicBezTo>
                    <a:pt x="14317" y="4985"/>
                    <a:pt x="13891" y="4985"/>
                    <a:pt x="13648" y="4712"/>
                  </a:cubicBezTo>
                  <a:cubicBezTo>
                    <a:pt x="13496" y="4560"/>
                    <a:pt x="13435" y="4347"/>
                    <a:pt x="13466" y="4134"/>
                  </a:cubicBezTo>
                  <a:cubicBezTo>
                    <a:pt x="13253" y="4043"/>
                    <a:pt x="13040" y="3982"/>
                    <a:pt x="12797" y="3982"/>
                  </a:cubicBezTo>
                  <a:cubicBezTo>
                    <a:pt x="12371" y="3982"/>
                    <a:pt x="11976" y="4134"/>
                    <a:pt x="11672" y="4469"/>
                  </a:cubicBezTo>
                  <a:cubicBezTo>
                    <a:pt x="11368" y="4772"/>
                    <a:pt x="11186" y="5168"/>
                    <a:pt x="11186" y="5593"/>
                  </a:cubicBezTo>
                  <a:cubicBezTo>
                    <a:pt x="11186" y="5988"/>
                    <a:pt x="11368" y="6414"/>
                    <a:pt x="11672" y="6718"/>
                  </a:cubicBezTo>
                  <a:cubicBezTo>
                    <a:pt x="12189" y="7235"/>
                    <a:pt x="12919" y="7508"/>
                    <a:pt x="13618" y="7508"/>
                  </a:cubicBezTo>
                  <a:cubicBezTo>
                    <a:pt x="14317" y="7508"/>
                    <a:pt x="15016" y="7235"/>
                    <a:pt x="15563" y="6718"/>
                  </a:cubicBezTo>
                  <a:lnTo>
                    <a:pt x="15563" y="6718"/>
                  </a:lnTo>
                  <a:cubicBezTo>
                    <a:pt x="16080" y="6171"/>
                    <a:pt x="16353" y="5472"/>
                    <a:pt x="16353" y="4772"/>
                  </a:cubicBezTo>
                  <a:cubicBezTo>
                    <a:pt x="16353" y="4073"/>
                    <a:pt x="16080" y="3374"/>
                    <a:pt x="15563" y="2827"/>
                  </a:cubicBezTo>
                  <a:cubicBezTo>
                    <a:pt x="14712" y="1976"/>
                    <a:pt x="13587" y="1551"/>
                    <a:pt x="12463" y="1551"/>
                  </a:cubicBezTo>
                  <a:cubicBezTo>
                    <a:pt x="11338" y="1551"/>
                    <a:pt x="10213" y="1976"/>
                    <a:pt x="9393" y="2827"/>
                  </a:cubicBezTo>
                  <a:cubicBezTo>
                    <a:pt x="8542" y="3678"/>
                    <a:pt x="8116" y="4803"/>
                    <a:pt x="8116" y="5897"/>
                  </a:cubicBezTo>
                  <a:lnTo>
                    <a:pt x="8116" y="5897"/>
                  </a:lnTo>
                  <a:cubicBezTo>
                    <a:pt x="8116" y="7022"/>
                    <a:pt x="8542" y="8146"/>
                    <a:pt x="9393" y="8997"/>
                  </a:cubicBezTo>
                  <a:lnTo>
                    <a:pt x="9757" y="9393"/>
                  </a:lnTo>
                  <a:lnTo>
                    <a:pt x="12523" y="12128"/>
                  </a:lnTo>
                  <a:cubicBezTo>
                    <a:pt x="12615" y="12250"/>
                    <a:pt x="12615" y="12402"/>
                    <a:pt x="12523" y="12523"/>
                  </a:cubicBezTo>
                  <a:cubicBezTo>
                    <a:pt x="12432" y="12615"/>
                    <a:pt x="12250" y="12615"/>
                    <a:pt x="12159" y="12523"/>
                  </a:cubicBezTo>
                  <a:lnTo>
                    <a:pt x="9818" y="10183"/>
                  </a:lnTo>
                  <a:lnTo>
                    <a:pt x="9818" y="10183"/>
                  </a:lnTo>
                  <a:lnTo>
                    <a:pt x="8998" y="9362"/>
                  </a:lnTo>
                  <a:cubicBezTo>
                    <a:pt x="8146" y="8511"/>
                    <a:pt x="7052" y="8086"/>
                    <a:pt x="5928" y="8086"/>
                  </a:cubicBezTo>
                  <a:cubicBezTo>
                    <a:pt x="4803" y="8086"/>
                    <a:pt x="3678" y="8511"/>
                    <a:pt x="2827" y="9362"/>
                  </a:cubicBezTo>
                  <a:cubicBezTo>
                    <a:pt x="1976" y="10213"/>
                    <a:pt x="1551" y="11338"/>
                    <a:pt x="1551" y="12463"/>
                  </a:cubicBezTo>
                  <a:lnTo>
                    <a:pt x="1551" y="12463"/>
                  </a:lnTo>
                  <a:cubicBezTo>
                    <a:pt x="1551" y="13587"/>
                    <a:pt x="1976" y="14681"/>
                    <a:pt x="2827" y="15533"/>
                  </a:cubicBezTo>
                  <a:lnTo>
                    <a:pt x="2827" y="15533"/>
                  </a:lnTo>
                  <a:cubicBezTo>
                    <a:pt x="3374" y="16080"/>
                    <a:pt x="4073" y="16353"/>
                    <a:pt x="4773" y="16353"/>
                  </a:cubicBezTo>
                  <a:cubicBezTo>
                    <a:pt x="5472" y="16353"/>
                    <a:pt x="6171" y="16080"/>
                    <a:pt x="6718" y="15533"/>
                  </a:cubicBezTo>
                  <a:lnTo>
                    <a:pt x="6718" y="15533"/>
                  </a:lnTo>
                  <a:cubicBezTo>
                    <a:pt x="7265" y="15016"/>
                    <a:pt x="7508" y="14317"/>
                    <a:pt x="7508" y="13587"/>
                  </a:cubicBezTo>
                  <a:cubicBezTo>
                    <a:pt x="7508" y="12888"/>
                    <a:pt x="7265" y="12189"/>
                    <a:pt x="6718" y="11642"/>
                  </a:cubicBezTo>
                  <a:cubicBezTo>
                    <a:pt x="6414" y="11338"/>
                    <a:pt x="5988" y="11186"/>
                    <a:pt x="5593" y="11186"/>
                  </a:cubicBezTo>
                  <a:cubicBezTo>
                    <a:pt x="5198" y="11186"/>
                    <a:pt x="4773" y="11338"/>
                    <a:pt x="4469" y="11642"/>
                  </a:cubicBezTo>
                  <a:cubicBezTo>
                    <a:pt x="4165" y="11976"/>
                    <a:pt x="4013" y="12371"/>
                    <a:pt x="4013" y="12767"/>
                  </a:cubicBezTo>
                  <a:cubicBezTo>
                    <a:pt x="4013" y="13010"/>
                    <a:pt x="4043" y="13253"/>
                    <a:pt x="4165" y="13466"/>
                  </a:cubicBezTo>
                  <a:cubicBezTo>
                    <a:pt x="4347" y="13435"/>
                    <a:pt x="4560" y="13496"/>
                    <a:pt x="4742" y="13648"/>
                  </a:cubicBezTo>
                  <a:cubicBezTo>
                    <a:pt x="4985" y="13891"/>
                    <a:pt x="4985" y="14286"/>
                    <a:pt x="4742" y="14560"/>
                  </a:cubicBezTo>
                  <a:cubicBezTo>
                    <a:pt x="4469" y="14803"/>
                    <a:pt x="4073" y="14803"/>
                    <a:pt x="3830" y="14560"/>
                  </a:cubicBezTo>
                  <a:cubicBezTo>
                    <a:pt x="3618" y="14347"/>
                    <a:pt x="3587" y="14013"/>
                    <a:pt x="3709" y="13770"/>
                  </a:cubicBezTo>
                  <a:cubicBezTo>
                    <a:pt x="3557" y="13466"/>
                    <a:pt x="3466" y="13131"/>
                    <a:pt x="3466" y="12767"/>
                  </a:cubicBezTo>
                  <a:cubicBezTo>
                    <a:pt x="3466" y="12250"/>
                    <a:pt x="3678" y="11703"/>
                    <a:pt x="4104" y="11277"/>
                  </a:cubicBezTo>
                  <a:cubicBezTo>
                    <a:pt x="4499" y="10882"/>
                    <a:pt x="5046" y="10669"/>
                    <a:pt x="5593" y="10669"/>
                  </a:cubicBezTo>
                  <a:cubicBezTo>
                    <a:pt x="6140" y="10669"/>
                    <a:pt x="6687" y="10882"/>
                    <a:pt x="7083" y="11277"/>
                  </a:cubicBezTo>
                  <a:cubicBezTo>
                    <a:pt x="7721" y="11915"/>
                    <a:pt x="8055" y="12767"/>
                    <a:pt x="8055" y="13587"/>
                  </a:cubicBezTo>
                  <a:cubicBezTo>
                    <a:pt x="8055" y="14438"/>
                    <a:pt x="7721" y="15259"/>
                    <a:pt x="7083" y="15897"/>
                  </a:cubicBezTo>
                  <a:lnTo>
                    <a:pt x="7083" y="15928"/>
                  </a:lnTo>
                  <a:cubicBezTo>
                    <a:pt x="6444" y="16566"/>
                    <a:pt x="5624" y="16870"/>
                    <a:pt x="4773" y="16870"/>
                  </a:cubicBezTo>
                  <a:cubicBezTo>
                    <a:pt x="3952" y="16870"/>
                    <a:pt x="3101" y="16566"/>
                    <a:pt x="2462" y="15928"/>
                  </a:cubicBezTo>
                  <a:lnTo>
                    <a:pt x="2462" y="15928"/>
                  </a:lnTo>
                  <a:lnTo>
                    <a:pt x="2462" y="15928"/>
                  </a:lnTo>
                  <a:cubicBezTo>
                    <a:pt x="1520" y="14955"/>
                    <a:pt x="1034" y="13709"/>
                    <a:pt x="1034" y="12463"/>
                  </a:cubicBezTo>
                  <a:lnTo>
                    <a:pt x="1034" y="12463"/>
                  </a:lnTo>
                  <a:cubicBezTo>
                    <a:pt x="1034" y="12219"/>
                    <a:pt x="1064" y="11946"/>
                    <a:pt x="1095" y="11703"/>
                  </a:cubicBezTo>
                  <a:cubicBezTo>
                    <a:pt x="365" y="10943"/>
                    <a:pt x="0" y="9970"/>
                    <a:pt x="0" y="8997"/>
                  </a:cubicBezTo>
                  <a:cubicBezTo>
                    <a:pt x="0" y="8025"/>
                    <a:pt x="396" y="7022"/>
                    <a:pt x="1125" y="6262"/>
                  </a:cubicBezTo>
                  <a:cubicBezTo>
                    <a:pt x="1885" y="5502"/>
                    <a:pt x="2888" y="5137"/>
                    <a:pt x="3891" y="5137"/>
                  </a:cubicBezTo>
                  <a:cubicBezTo>
                    <a:pt x="4438" y="5137"/>
                    <a:pt x="4955" y="5228"/>
                    <a:pt x="5472" y="5441"/>
                  </a:cubicBezTo>
                  <a:cubicBezTo>
                    <a:pt x="5228" y="4955"/>
                    <a:pt x="5137" y="4408"/>
                    <a:pt x="5137" y="3891"/>
                  </a:cubicBezTo>
                  <a:lnTo>
                    <a:pt x="5137" y="3891"/>
                  </a:lnTo>
                  <a:cubicBezTo>
                    <a:pt x="5137" y="2888"/>
                    <a:pt x="5502" y="1885"/>
                    <a:pt x="6262" y="1125"/>
                  </a:cubicBezTo>
                  <a:cubicBezTo>
                    <a:pt x="7022" y="365"/>
                    <a:pt x="8025" y="0"/>
                    <a:pt x="9028" y="0"/>
                  </a:cubicBezTo>
                  <a:cubicBezTo>
                    <a:pt x="10001" y="0"/>
                    <a:pt x="10973" y="365"/>
                    <a:pt x="11703" y="1095"/>
                  </a:cubicBezTo>
                  <a:cubicBezTo>
                    <a:pt x="11976" y="1034"/>
                    <a:pt x="12219" y="1034"/>
                    <a:pt x="12463" y="1034"/>
                  </a:cubicBezTo>
                  <a:cubicBezTo>
                    <a:pt x="13709" y="1034"/>
                    <a:pt x="14985" y="1490"/>
                    <a:pt x="15928" y="2462"/>
                  </a:cubicBezTo>
                  <a:lnTo>
                    <a:pt x="15928" y="2462"/>
                  </a:lnTo>
                  <a:cubicBezTo>
                    <a:pt x="16566" y="3101"/>
                    <a:pt x="16870" y="3921"/>
                    <a:pt x="16870" y="4772"/>
                  </a:cubicBezTo>
                  <a:cubicBezTo>
                    <a:pt x="16870" y="5593"/>
                    <a:pt x="16566" y="6444"/>
                    <a:pt x="15928" y="7083"/>
                  </a:cubicBezTo>
                  <a:lnTo>
                    <a:pt x="15928" y="7083"/>
                  </a:lnTo>
                  <a:cubicBezTo>
                    <a:pt x="15289" y="7721"/>
                    <a:pt x="14438" y="8055"/>
                    <a:pt x="13618" y="8055"/>
                  </a:cubicBezTo>
                  <a:cubicBezTo>
                    <a:pt x="12767" y="8055"/>
                    <a:pt x="11916" y="7721"/>
                    <a:pt x="11277" y="7083"/>
                  </a:cubicBezTo>
                  <a:cubicBezTo>
                    <a:pt x="10882" y="6687"/>
                    <a:pt x="10669" y="6140"/>
                    <a:pt x="10669" y="5593"/>
                  </a:cubicBezTo>
                  <a:cubicBezTo>
                    <a:pt x="10669" y="5046"/>
                    <a:pt x="10882" y="4499"/>
                    <a:pt x="11277" y="4104"/>
                  </a:cubicBezTo>
                  <a:cubicBezTo>
                    <a:pt x="11703" y="3678"/>
                    <a:pt x="12250" y="3465"/>
                    <a:pt x="12797" y="3465"/>
                  </a:cubicBezTo>
                  <a:cubicBezTo>
                    <a:pt x="13131" y="3465"/>
                    <a:pt x="13496" y="3557"/>
                    <a:pt x="13800" y="3709"/>
                  </a:cubicBezTo>
                  <a:close/>
                  <a:moveTo>
                    <a:pt x="1976" y="1976"/>
                  </a:moveTo>
                  <a:lnTo>
                    <a:pt x="1976" y="3374"/>
                  </a:lnTo>
                  <a:cubicBezTo>
                    <a:pt x="1976" y="3800"/>
                    <a:pt x="1946" y="3921"/>
                    <a:pt x="1946" y="3921"/>
                  </a:cubicBezTo>
                  <a:cubicBezTo>
                    <a:pt x="2007" y="3921"/>
                    <a:pt x="2067" y="3891"/>
                    <a:pt x="2159" y="3861"/>
                  </a:cubicBezTo>
                  <a:cubicBezTo>
                    <a:pt x="2493" y="3800"/>
                    <a:pt x="3070" y="3648"/>
                    <a:pt x="3982" y="3982"/>
                  </a:cubicBezTo>
                  <a:cubicBezTo>
                    <a:pt x="3678" y="3070"/>
                    <a:pt x="3800" y="2493"/>
                    <a:pt x="3891" y="2158"/>
                  </a:cubicBezTo>
                  <a:cubicBezTo>
                    <a:pt x="3891" y="2067"/>
                    <a:pt x="3921" y="1976"/>
                    <a:pt x="3921" y="1946"/>
                  </a:cubicBezTo>
                  <a:cubicBezTo>
                    <a:pt x="3921" y="1946"/>
                    <a:pt x="3800" y="1976"/>
                    <a:pt x="3374" y="1976"/>
                  </a:cubicBezTo>
                  <a:close/>
                  <a:moveTo>
                    <a:pt x="4742" y="4469"/>
                  </a:moveTo>
                  <a:lnTo>
                    <a:pt x="4742" y="4469"/>
                  </a:lnTo>
                  <a:lnTo>
                    <a:pt x="4742" y="4469"/>
                  </a:lnTo>
                  <a:lnTo>
                    <a:pt x="4742" y="4469"/>
                  </a:lnTo>
                  <a:cubicBezTo>
                    <a:pt x="4742" y="4438"/>
                    <a:pt x="4742" y="4408"/>
                    <a:pt x="4742" y="4377"/>
                  </a:cubicBezTo>
                  <a:lnTo>
                    <a:pt x="4742" y="4377"/>
                  </a:lnTo>
                  <a:lnTo>
                    <a:pt x="4742" y="4377"/>
                  </a:lnTo>
                  <a:lnTo>
                    <a:pt x="474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47"/>
                  </a:lnTo>
                  <a:cubicBezTo>
                    <a:pt x="4165" y="3253"/>
                    <a:pt x="4317" y="2614"/>
                    <a:pt x="4377" y="2250"/>
                  </a:cubicBezTo>
                  <a:cubicBezTo>
                    <a:pt x="4408" y="2128"/>
                    <a:pt x="4438" y="2037"/>
                    <a:pt x="4438" y="1946"/>
                  </a:cubicBezTo>
                  <a:cubicBezTo>
                    <a:pt x="4438" y="1551"/>
                    <a:pt x="4225" y="1459"/>
                    <a:pt x="3374" y="1459"/>
                  </a:cubicBezTo>
                  <a:lnTo>
                    <a:pt x="1703" y="1429"/>
                  </a:lnTo>
                  <a:cubicBezTo>
                    <a:pt x="1551" y="1429"/>
                    <a:pt x="1459" y="1551"/>
                    <a:pt x="1459" y="1703"/>
                  </a:cubicBezTo>
                  <a:lnTo>
                    <a:pt x="1459" y="3374"/>
                  </a:lnTo>
                  <a:cubicBezTo>
                    <a:pt x="1459" y="4225"/>
                    <a:pt x="1551" y="4438"/>
                    <a:pt x="1946" y="4438"/>
                  </a:cubicBezTo>
                  <a:cubicBezTo>
                    <a:pt x="2067" y="4438"/>
                    <a:pt x="2159" y="4408"/>
                    <a:pt x="2250" y="4377"/>
                  </a:cubicBezTo>
                  <a:cubicBezTo>
                    <a:pt x="2614" y="4286"/>
                    <a:pt x="3253" y="4165"/>
                    <a:pt x="4377" y="4712"/>
                  </a:cubicBez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408" y="4712"/>
                  </a:lnTo>
                  <a:lnTo>
                    <a:pt x="4408" y="4712"/>
                  </a:lnTo>
                  <a:lnTo>
                    <a:pt x="4408" y="4712"/>
                  </a:lnTo>
                  <a:lnTo>
                    <a:pt x="4408" y="4712"/>
                  </a:lnTo>
                  <a:lnTo>
                    <a:pt x="4408" y="4742"/>
                  </a:lnTo>
                  <a:cubicBezTo>
                    <a:pt x="4438" y="4742"/>
                    <a:pt x="4469" y="4742"/>
                    <a:pt x="4499" y="4742"/>
                  </a:cubicBezTo>
                  <a:lnTo>
                    <a:pt x="4499" y="4742"/>
                  </a:lnTo>
                  <a:lnTo>
                    <a:pt x="4499" y="4742"/>
                  </a:lnTo>
                  <a:lnTo>
                    <a:pt x="4499" y="4742"/>
                  </a:lnTo>
                  <a:cubicBezTo>
                    <a:pt x="4529" y="4742"/>
                    <a:pt x="4560" y="4742"/>
                    <a:pt x="4560" y="4712"/>
                  </a:cubicBez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cubicBezTo>
                    <a:pt x="4651" y="4681"/>
                    <a:pt x="4651" y="4681"/>
                    <a:pt x="4651" y="4681"/>
                  </a:cubicBezTo>
                  <a:lnTo>
                    <a:pt x="4651" y="4681"/>
                  </a:lnTo>
                  <a:lnTo>
                    <a:pt x="4651" y="4681"/>
                  </a:lnTo>
                  <a:lnTo>
                    <a:pt x="4651" y="4681"/>
                  </a:lnTo>
                  <a:lnTo>
                    <a:pt x="4681" y="4681"/>
                  </a:lnTo>
                  <a:lnTo>
                    <a:pt x="4681" y="468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42" y="4590"/>
                  </a:lnTo>
                  <a:lnTo>
                    <a:pt x="4742" y="4590"/>
                  </a:lnTo>
                  <a:cubicBezTo>
                    <a:pt x="4742" y="4560"/>
                    <a:pt x="4742" y="4529"/>
                    <a:pt x="4742" y="4469"/>
                  </a:cubicBezTo>
                  <a:close/>
                  <a:moveTo>
                    <a:pt x="1247" y="11064"/>
                  </a:moveTo>
                  <a:cubicBezTo>
                    <a:pt x="1459" y="10304"/>
                    <a:pt x="1855" y="9605"/>
                    <a:pt x="2462" y="8997"/>
                  </a:cubicBezTo>
                  <a:cubicBezTo>
                    <a:pt x="3405" y="8055"/>
                    <a:pt x="4651" y="7569"/>
                    <a:pt x="5928" y="7569"/>
                  </a:cubicBezTo>
                  <a:cubicBezTo>
                    <a:pt x="6444" y="7569"/>
                    <a:pt x="6961" y="7660"/>
                    <a:pt x="7447" y="7812"/>
                  </a:cubicBezTo>
                  <a:lnTo>
                    <a:pt x="6262" y="6627"/>
                  </a:lnTo>
                  <a:cubicBezTo>
                    <a:pt x="5624" y="5988"/>
                    <a:pt x="4742" y="5654"/>
                    <a:pt x="3891" y="5654"/>
                  </a:cubicBezTo>
                  <a:cubicBezTo>
                    <a:pt x="3040" y="5654"/>
                    <a:pt x="2159" y="5988"/>
                    <a:pt x="1520" y="6627"/>
                  </a:cubicBezTo>
                  <a:cubicBezTo>
                    <a:pt x="851" y="7295"/>
                    <a:pt x="517" y="8146"/>
                    <a:pt x="517" y="8997"/>
                  </a:cubicBezTo>
                  <a:cubicBezTo>
                    <a:pt x="517" y="9727"/>
                    <a:pt x="760" y="10456"/>
                    <a:pt x="1247" y="11064"/>
                  </a:cubicBezTo>
                  <a:close/>
                  <a:moveTo>
                    <a:pt x="6627" y="6262"/>
                  </a:moveTo>
                  <a:lnTo>
                    <a:pt x="6627" y="6262"/>
                  </a:lnTo>
                  <a:lnTo>
                    <a:pt x="7812" y="7447"/>
                  </a:lnTo>
                  <a:cubicBezTo>
                    <a:pt x="7660" y="6961"/>
                    <a:pt x="7569" y="6444"/>
                    <a:pt x="7569" y="5897"/>
                  </a:cubicBezTo>
                  <a:lnTo>
                    <a:pt x="7569" y="5897"/>
                  </a:lnTo>
                  <a:cubicBezTo>
                    <a:pt x="7569" y="4651"/>
                    <a:pt x="8055" y="3405"/>
                    <a:pt x="8998" y="2462"/>
                  </a:cubicBezTo>
                  <a:cubicBezTo>
                    <a:pt x="9605" y="1855"/>
                    <a:pt x="10305" y="1459"/>
                    <a:pt x="11064" y="1216"/>
                  </a:cubicBezTo>
                  <a:cubicBezTo>
                    <a:pt x="10487" y="760"/>
                    <a:pt x="9757" y="517"/>
                    <a:pt x="9028" y="517"/>
                  </a:cubicBezTo>
                  <a:cubicBezTo>
                    <a:pt x="8146" y="517"/>
                    <a:pt x="7295" y="851"/>
                    <a:pt x="6627" y="1490"/>
                  </a:cubicBezTo>
                  <a:cubicBezTo>
                    <a:pt x="5988" y="2158"/>
                    <a:pt x="5654" y="3010"/>
                    <a:pt x="5654" y="3891"/>
                  </a:cubicBezTo>
                  <a:lnTo>
                    <a:pt x="5654" y="3891"/>
                  </a:lnTo>
                  <a:cubicBezTo>
                    <a:pt x="5654" y="4742"/>
                    <a:pt x="5988" y="5593"/>
                    <a:pt x="6627" y="6262"/>
                  </a:cubicBezTo>
                  <a:close/>
                  <a:moveTo>
                    <a:pt x="2189" y="11216"/>
                  </a:moveTo>
                  <a:cubicBezTo>
                    <a:pt x="2037" y="11368"/>
                    <a:pt x="2037" y="11612"/>
                    <a:pt x="2189" y="11794"/>
                  </a:cubicBezTo>
                  <a:cubicBezTo>
                    <a:pt x="2371" y="11946"/>
                    <a:pt x="2614" y="11946"/>
                    <a:pt x="2766" y="11794"/>
                  </a:cubicBezTo>
                  <a:cubicBezTo>
                    <a:pt x="2949" y="11612"/>
                    <a:pt x="2949" y="11368"/>
                    <a:pt x="2766" y="11216"/>
                  </a:cubicBezTo>
                  <a:cubicBezTo>
                    <a:pt x="2614" y="11034"/>
                    <a:pt x="2371" y="11034"/>
                    <a:pt x="2189" y="11216"/>
                  </a:cubicBezTo>
                  <a:close/>
                  <a:moveTo>
                    <a:pt x="3101" y="9727"/>
                  </a:moveTo>
                  <a:cubicBezTo>
                    <a:pt x="2949" y="9879"/>
                    <a:pt x="2949" y="10122"/>
                    <a:pt x="3101" y="10304"/>
                  </a:cubicBezTo>
                  <a:cubicBezTo>
                    <a:pt x="3253" y="10456"/>
                    <a:pt x="3526" y="10456"/>
                    <a:pt x="3678" y="10304"/>
                  </a:cubicBezTo>
                  <a:cubicBezTo>
                    <a:pt x="3830" y="10122"/>
                    <a:pt x="3830" y="9879"/>
                    <a:pt x="3678" y="9727"/>
                  </a:cubicBezTo>
                  <a:cubicBezTo>
                    <a:pt x="3526" y="9545"/>
                    <a:pt x="3253" y="9545"/>
                    <a:pt x="3101" y="9727"/>
                  </a:cubicBezTo>
                  <a:close/>
                  <a:moveTo>
                    <a:pt x="4529" y="8876"/>
                  </a:moveTo>
                  <a:cubicBezTo>
                    <a:pt x="4377" y="9028"/>
                    <a:pt x="4377" y="9301"/>
                    <a:pt x="4529" y="9453"/>
                  </a:cubicBezTo>
                  <a:cubicBezTo>
                    <a:pt x="4681" y="9605"/>
                    <a:pt x="4955" y="9605"/>
                    <a:pt x="5107" y="9453"/>
                  </a:cubicBezTo>
                  <a:cubicBezTo>
                    <a:pt x="5259" y="9301"/>
                    <a:pt x="5259" y="9028"/>
                    <a:pt x="5107" y="8876"/>
                  </a:cubicBezTo>
                  <a:cubicBezTo>
                    <a:pt x="4955" y="8724"/>
                    <a:pt x="4681" y="8724"/>
                    <a:pt x="4529" y="8876"/>
                  </a:cubicBezTo>
                  <a:close/>
                  <a:moveTo>
                    <a:pt x="6171" y="8694"/>
                  </a:moveTo>
                  <a:cubicBezTo>
                    <a:pt x="6019" y="8876"/>
                    <a:pt x="6019" y="9119"/>
                    <a:pt x="6171" y="9271"/>
                  </a:cubicBezTo>
                  <a:cubicBezTo>
                    <a:pt x="6323" y="9423"/>
                    <a:pt x="6596" y="9423"/>
                    <a:pt x="6748" y="9271"/>
                  </a:cubicBezTo>
                  <a:cubicBezTo>
                    <a:pt x="6900" y="9119"/>
                    <a:pt x="6900" y="8876"/>
                    <a:pt x="6748" y="8694"/>
                  </a:cubicBezTo>
                  <a:cubicBezTo>
                    <a:pt x="6596" y="8542"/>
                    <a:pt x="6323" y="8542"/>
                    <a:pt x="6171" y="8694"/>
                  </a:cubicBezTo>
                  <a:close/>
                  <a:moveTo>
                    <a:pt x="7721" y="9301"/>
                  </a:moveTo>
                  <a:cubicBezTo>
                    <a:pt x="7569" y="9484"/>
                    <a:pt x="7569" y="9727"/>
                    <a:pt x="7721" y="9879"/>
                  </a:cubicBezTo>
                  <a:cubicBezTo>
                    <a:pt x="7873" y="10061"/>
                    <a:pt x="8146" y="10061"/>
                    <a:pt x="8298" y="9879"/>
                  </a:cubicBezTo>
                  <a:cubicBezTo>
                    <a:pt x="8450" y="9727"/>
                    <a:pt x="8450" y="9484"/>
                    <a:pt x="8298" y="9301"/>
                  </a:cubicBezTo>
                  <a:cubicBezTo>
                    <a:pt x="8146" y="9149"/>
                    <a:pt x="7873" y="9149"/>
                    <a:pt x="7721" y="9301"/>
                  </a:cubicBezTo>
                  <a:close/>
                  <a:moveTo>
                    <a:pt x="11216" y="2189"/>
                  </a:moveTo>
                  <a:cubicBezTo>
                    <a:pt x="11064" y="2371"/>
                    <a:pt x="11064" y="2614"/>
                    <a:pt x="11216" y="2766"/>
                  </a:cubicBezTo>
                  <a:cubicBezTo>
                    <a:pt x="11368" y="2918"/>
                    <a:pt x="11642" y="2918"/>
                    <a:pt x="11794" y="2766"/>
                  </a:cubicBezTo>
                  <a:cubicBezTo>
                    <a:pt x="11946" y="2614"/>
                    <a:pt x="11946" y="2371"/>
                    <a:pt x="11794" y="2189"/>
                  </a:cubicBezTo>
                  <a:cubicBezTo>
                    <a:pt x="11642" y="2037"/>
                    <a:pt x="11368" y="2037"/>
                    <a:pt x="11216" y="2189"/>
                  </a:cubicBezTo>
                  <a:close/>
                  <a:moveTo>
                    <a:pt x="9727" y="3101"/>
                  </a:moveTo>
                  <a:cubicBezTo>
                    <a:pt x="9575" y="3253"/>
                    <a:pt x="9575" y="3526"/>
                    <a:pt x="9727" y="3678"/>
                  </a:cubicBezTo>
                  <a:cubicBezTo>
                    <a:pt x="9879" y="3830"/>
                    <a:pt x="10153" y="3830"/>
                    <a:pt x="10305" y="3678"/>
                  </a:cubicBezTo>
                  <a:cubicBezTo>
                    <a:pt x="10457" y="3526"/>
                    <a:pt x="10457" y="3253"/>
                    <a:pt x="10305" y="3101"/>
                  </a:cubicBezTo>
                  <a:cubicBezTo>
                    <a:pt x="10153" y="2949"/>
                    <a:pt x="9879" y="2949"/>
                    <a:pt x="9727" y="3101"/>
                  </a:cubicBezTo>
                  <a:close/>
                  <a:moveTo>
                    <a:pt x="8906" y="4529"/>
                  </a:moveTo>
                  <a:cubicBezTo>
                    <a:pt x="8724" y="4681"/>
                    <a:pt x="8724" y="4924"/>
                    <a:pt x="8906" y="5107"/>
                  </a:cubicBezTo>
                  <a:cubicBezTo>
                    <a:pt x="9058" y="5259"/>
                    <a:pt x="9301" y="5259"/>
                    <a:pt x="9453" y="5107"/>
                  </a:cubicBezTo>
                  <a:cubicBezTo>
                    <a:pt x="9636" y="4924"/>
                    <a:pt x="9636" y="4681"/>
                    <a:pt x="9453" y="4529"/>
                  </a:cubicBezTo>
                  <a:cubicBezTo>
                    <a:pt x="9301" y="4347"/>
                    <a:pt x="9058" y="4347"/>
                    <a:pt x="8906" y="4529"/>
                  </a:cubicBezTo>
                  <a:close/>
                  <a:moveTo>
                    <a:pt x="8724" y="6171"/>
                  </a:moveTo>
                  <a:cubicBezTo>
                    <a:pt x="8542" y="6323"/>
                    <a:pt x="8542" y="6596"/>
                    <a:pt x="8724" y="6748"/>
                  </a:cubicBezTo>
                  <a:cubicBezTo>
                    <a:pt x="8876" y="6900"/>
                    <a:pt x="9119" y="6900"/>
                    <a:pt x="9301" y="6748"/>
                  </a:cubicBezTo>
                  <a:cubicBezTo>
                    <a:pt x="9453" y="6596"/>
                    <a:pt x="9453" y="6323"/>
                    <a:pt x="9301" y="6171"/>
                  </a:cubicBezTo>
                  <a:cubicBezTo>
                    <a:pt x="9119" y="6019"/>
                    <a:pt x="8876" y="6019"/>
                    <a:pt x="8724" y="6171"/>
                  </a:cubicBezTo>
                  <a:close/>
                  <a:moveTo>
                    <a:pt x="9332" y="7721"/>
                  </a:moveTo>
                  <a:cubicBezTo>
                    <a:pt x="9180" y="7873"/>
                    <a:pt x="9180" y="8146"/>
                    <a:pt x="9332" y="8298"/>
                  </a:cubicBezTo>
                  <a:cubicBezTo>
                    <a:pt x="9484" y="8450"/>
                    <a:pt x="9727" y="8450"/>
                    <a:pt x="9909" y="8298"/>
                  </a:cubicBezTo>
                  <a:cubicBezTo>
                    <a:pt x="10061" y="8146"/>
                    <a:pt x="10061" y="7873"/>
                    <a:pt x="9909" y="7721"/>
                  </a:cubicBezTo>
                  <a:cubicBezTo>
                    <a:pt x="9727" y="7569"/>
                    <a:pt x="9484" y="7569"/>
                    <a:pt x="9332" y="77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8567328" y="91448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3071" y="3709"/>
                  </a:moveTo>
                  <a:cubicBezTo>
                    <a:pt x="2827" y="3587"/>
                    <a:pt x="2524" y="3617"/>
                    <a:pt x="2311" y="3830"/>
                  </a:cubicBezTo>
                  <a:cubicBezTo>
                    <a:pt x="2068" y="4073"/>
                    <a:pt x="2068" y="4469"/>
                    <a:pt x="2311" y="4712"/>
                  </a:cubicBezTo>
                  <a:cubicBezTo>
                    <a:pt x="2554" y="4985"/>
                    <a:pt x="2979" y="4985"/>
                    <a:pt x="3223" y="4712"/>
                  </a:cubicBezTo>
                  <a:cubicBezTo>
                    <a:pt x="3375" y="4560"/>
                    <a:pt x="3435" y="4347"/>
                    <a:pt x="3405" y="4134"/>
                  </a:cubicBezTo>
                  <a:cubicBezTo>
                    <a:pt x="3618" y="4043"/>
                    <a:pt x="3831" y="3982"/>
                    <a:pt x="4074" y="3982"/>
                  </a:cubicBezTo>
                  <a:cubicBezTo>
                    <a:pt x="4499" y="3982"/>
                    <a:pt x="4894" y="4134"/>
                    <a:pt x="5198" y="4469"/>
                  </a:cubicBezTo>
                  <a:cubicBezTo>
                    <a:pt x="5502" y="4772"/>
                    <a:pt x="5685" y="5168"/>
                    <a:pt x="5685" y="5593"/>
                  </a:cubicBezTo>
                  <a:cubicBezTo>
                    <a:pt x="5685" y="5988"/>
                    <a:pt x="5502" y="6414"/>
                    <a:pt x="5198" y="6718"/>
                  </a:cubicBezTo>
                  <a:cubicBezTo>
                    <a:pt x="4682" y="7235"/>
                    <a:pt x="3952" y="7508"/>
                    <a:pt x="3253" y="7508"/>
                  </a:cubicBezTo>
                  <a:cubicBezTo>
                    <a:pt x="2554" y="7508"/>
                    <a:pt x="1855" y="7235"/>
                    <a:pt x="1308" y="6718"/>
                  </a:cubicBezTo>
                  <a:lnTo>
                    <a:pt x="1308" y="6718"/>
                  </a:lnTo>
                  <a:cubicBezTo>
                    <a:pt x="791" y="6171"/>
                    <a:pt x="517" y="5472"/>
                    <a:pt x="517" y="4772"/>
                  </a:cubicBezTo>
                  <a:cubicBezTo>
                    <a:pt x="517" y="4073"/>
                    <a:pt x="791" y="3374"/>
                    <a:pt x="1308" y="2827"/>
                  </a:cubicBezTo>
                  <a:cubicBezTo>
                    <a:pt x="2159" y="1976"/>
                    <a:pt x="3283" y="1551"/>
                    <a:pt x="4408" y="1551"/>
                  </a:cubicBezTo>
                  <a:cubicBezTo>
                    <a:pt x="5533" y="1551"/>
                    <a:pt x="6657" y="1976"/>
                    <a:pt x="7478" y="2827"/>
                  </a:cubicBezTo>
                  <a:cubicBezTo>
                    <a:pt x="8329" y="3678"/>
                    <a:pt x="8755" y="4803"/>
                    <a:pt x="8755" y="5897"/>
                  </a:cubicBezTo>
                  <a:lnTo>
                    <a:pt x="8755" y="5897"/>
                  </a:lnTo>
                  <a:cubicBezTo>
                    <a:pt x="8755" y="7022"/>
                    <a:pt x="8329" y="8146"/>
                    <a:pt x="7478" y="8997"/>
                  </a:cubicBezTo>
                  <a:lnTo>
                    <a:pt x="4347" y="12128"/>
                  </a:lnTo>
                  <a:cubicBezTo>
                    <a:pt x="4256" y="12250"/>
                    <a:pt x="4256" y="12402"/>
                    <a:pt x="4347" y="12523"/>
                  </a:cubicBezTo>
                  <a:cubicBezTo>
                    <a:pt x="4438" y="12615"/>
                    <a:pt x="4621" y="12615"/>
                    <a:pt x="4712" y="12523"/>
                  </a:cubicBezTo>
                  <a:lnTo>
                    <a:pt x="7053" y="10183"/>
                  </a:lnTo>
                  <a:lnTo>
                    <a:pt x="7053" y="10183"/>
                  </a:lnTo>
                  <a:lnTo>
                    <a:pt x="7873" y="9362"/>
                  </a:lnTo>
                  <a:cubicBezTo>
                    <a:pt x="8724" y="8511"/>
                    <a:pt x="9819" y="8086"/>
                    <a:pt x="10943" y="8086"/>
                  </a:cubicBezTo>
                  <a:cubicBezTo>
                    <a:pt x="12068" y="8086"/>
                    <a:pt x="13192" y="8511"/>
                    <a:pt x="14044" y="9362"/>
                  </a:cubicBezTo>
                  <a:cubicBezTo>
                    <a:pt x="14895" y="10213"/>
                    <a:pt x="15320" y="11338"/>
                    <a:pt x="15320" y="12463"/>
                  </a:cubicBezTo>
                  <a:lnTo>
                    <a:pt x="15320" y="12463"/>
                  </a:lnTo>
                  <a:cubicBezTo>
                    <a:pt x="15320" y="13587"/>
                    <a:pt x="14895" y="14681"/>
                    <a:pt x="14044" y="15533"/>
                  </a:cubicBezTo>
                  <a:lnTo>
                    <a:pt x="14044" y="15533"/>
                  </a:lnTo>
                  <a:cubicBezTo>
                    <a:pt x="13496" y="16080"/>
                    <a:pt x="12797" y="16353"/>
                    <a:pt x="12098" y="16353"/>
                  </a:cubicBezTo>
                  <a:cubicBezTo>
                    <a:pt x="11399" y="16353"/>
                    <a:pt x="10700" y="16080"/>
                    <a:pt x="10153" y="15533"/>
                  </a:cubicBezTo>
                  <a:lnTo>
                    <a:pt x="10153" y="15533"/>
                  </a:lnTo>
                  <a:cubicBezTo>
                    <a:pt x="9606" y="15016"/>
                    <a:pt x="9363" y="14317"/>
                    <a:pt x="9363" y="13587"/>
                  </a:cubicBezTo>
                  <a:cubicBezTo>
                    <a:pt x="9363" y="12888"/>
                    <a:pt x="9606" y="12189"/>
                    <a:pt x="10153" y="11642"/>
                  </a:cubicBezTo>
                  <a:cubicBezTo>
                    <a:pt x="10457" y="11338"/>
                    <a:pt x="10882" y="11186"/>
                    <a:pt x="11278" y="11186"/>
                  </a:cubicBezTo>
                  <a:cubicBezTo>
                    <a:pt x="11673" y="11186"/>
                    <a:pt x="12098" y="11338"/>
                    <a:pt x="12402" y="11642"/>
                  </a:cubicBezTo>
                  <a:cubicBezTo>
                    <a:pt x="12706" y="11976"/>
                    <a:pt x="12858" y="12371"/>
                    <a:pt x="12858" y="12767"/>
                  </a:cubicBezTo>
                  <a:cubicBezTo>
                    <a:pt x="12858" y="13010"/>
                    <a:pt x="12828" y="13253"/>
                    <a:pt x="12706" y="13466"/>
                  </a:cubicBezTo>
                  <a:cubicBezTo>
                    <a:pt x="12524" y="13435"/>
                    <a:pt x="12311" y="13496"/>
                    <a:pt x="12129" y="13648"/>
                  </a:cubicBezTo>
                  <a:cubicBezTo>
                    <a:pt x="11885" y="13891"/>
                    <a:pt x="11885" y="14286"/>
                    <a:pt x="12129" y="14560"/>
                  </a:cubicBezTo>
                  <a:cubicBezTo>
                    <a:pt x="12402" y="14803"/>
                    <a:pt x="12797" y="14803"/>
                    <a:pt x="13040" y="14560"/>
                  </a:cubicBezTo>
                  <a:cubicBezTo>
                    <a:pt x="13253" y="14347"/>
                    <a:pt x="13284" y="14013"/>
                    <a:pt x="13162" y="13770"/>
                  </a:cubicBezTo>
                  <a:cubicBezTo>
                    <a:pt x="13314" y="13466"/>
                    <a:pt x="13405" y="13131"/>
                    <a:pt x="13405" y="12767"/>
                  </a:cubicBezTo>
                  <a:cubicBezTo>
                    <a:pt x="13405" y="12250"/>
                    <a:pt x="13192" y="11703"/>
                    <a:pt x="12767" y="11277"/>
                  </a:cubicBezTo>
                  <a:cubicBezTo>
                    <a:pt x="12372" y="10882"/>
                    <a:pt x="11825" y="10669"/>
                    <a:pt x="11278" y="10669"/>
                  </a:cubicBezTo>
                  <a:cubicBezTo>
                    <a:pt x="10730" y="10669"/>
                    <a:pt x="10183" y="10882"/>
                    <a:pt x="9788" y="11277"/>
                  </a:cubicBezTo>
                  <a:cubicBezTo>
                    <a:pt x="9150" y="11915"/>
                    <a:pt x="8815" y="12767"/>
                    <a:pt x="8815" y="13587"/>
                  </a:cubicBezTo>
                  <a:cubicBezTo>
                    <a:pt x="8815" y="14438"/>
                    <a:pt x="9150" y="15259"/>
                    <a:pt x="9788" y="15897"/>
                  </a:cubicBezTo>
                  <a:lnTo>
                    <a:pt x="9788" y="15928"/>
                  </a:lnTo>
                  <a:cubicBezTo>
                    <a:pt x="10426" y="16566"/>
                    <a:pt x="11247" y="16870"/>
                    <a:pt x="12098" y="16870"/>
                  </a:cubicBezTo>
                  <a:cubicBezTo>
                    <a:pt x="12919" y="16870"/>
                    <a:pt x="13770" y="16566"/>
                    <a:pt x="14408" y="15928"/>
                  </a:cubicBezTo>
                  <a:lnTo>
                    <a:pt x="14408" y="15928"/>
                  </a:lnTo>
                  <a:lnTo>
                    <a:pt x="14408" y="15928"/>
                  </a:lnTo>
                  <a:cubicBezTo>
                    <a:pt x="15351" y="14955"/>
                    <a:pt x="15837" y="13709"/>
                    <a:pt x="15837" y="12463"/>
                  </a:cubicBezTo>
                  <a:lnTo>
                    <a:pt x="15837" y="12463"/>
                  </a:lnTo>
                  <a:cubicBezTo>
                    <a:pt x="15837" y="12189"/>
                    <a:pt x="15806" y="11946"/>
                    <a:pt x="15776" y="11703"/>
                  </a:cubicBezTo>
                  <a:cubicBezTo>
                    <a:pt x="16506" y="10943"/>
                    <a:pt x="16870" y="9970"/>
                    <a:pt x="16870" y="8997"/>
                  </a:cubicBezTo>
                  <a:cubicBezTo>
                    <a:pt x="16870" y="8025"/>
                    <a:pt x="16475" y="7022"/>
                    <a:pt x="15746" y="6262"/>
                  </a:cubicBezTo>
                  <a:cubicBezTo>
                    <a:pt x="14986" y="5502"/>
                    <a:pt x="13983" y="5137"/>
                    <a:pt x="12980" y="5137"/>
                  </a:cubicBezTo>
                  <a:cubicBezTo>
                    <a:pt x="12433" y="5137"/>
                    <a:pt x="11916" y="5228"/>
                    <a:pt x="11399" y="5441"/>
                  </a:cubicBezTo>
                  <a:cubicBezTo>
                    <a:pt x="11642" y="4955"/>
                    <a:pt x="11733" y="4408"/>
                    <a:pt x="11733" y="3891"/>
                  </a:cubicBezTo>
                  <a:lnTo>
                    <a:pt x="11733" y="3891"/>
                  </a:lnTo>
                  <a:cubicBezTo>
                    <a:pt x="11733" y="2888"/>
                    <a:pt x="11369" y="1885"/>
                    <a:pt x="10609" y="1125"/>
                  </a:cubicBezTo>
                  <a:cubicBezTo>
                    <a:pt x="9849" y="365"/>
                    <a:pt x="8846" y="0"/>
                    <a:pt x="7843" y="0"/>
                  </a:cubicBezTo>
                  <a:cubicBezTo>
                    <a:pt x="6870" y="0"/>
                    <a:pt x="5897" y="365"/>
                    <a:pt x="5168" y="1095"/>
                  </a:cubicBezTo>
                  <a:cubicBezTo>
                    <a:pt x="4894" y="1034"/>
                    <a:pt x="4651" y="1034"/>
                    <a:pt x="4408" y="1034"/>
                  </a:cubicBezTo>
                  <a:cubicBezTo>
                    <a:pt x="3162" y="1034"/>
                    <a:pt x="1885" y="1490"/>
                    <a:pt x="943" y="2462"/>
                  </a:cubicBezTo>
                  <a:lnTo>
                    <a:pt x="943" y="2462"/>
                  </a:lnTo>
                  <a:cubicBezTo>
                    <a:pt x="305" y="3101"/>
                    <a:pt x="1" y="3921"/>
                    <a:pt x="1" y="4772"/>
                  </a:cubicBezTo>
                  <a:cubicBezTo>
                    <a:pt x="1" y="5593"/>
                    <a:pt x="305" y="6444"/>
                    <a:pt x="943" y="7083"/>
                  </a:cubicBezTo>
                  <a:lnTo>
                    <a:pt x="943" y="7083"/>
                  </a:lnTo>
                  <a:cubicBezTo>
                    <a:pt x="1581" y="7721"/>
                    <a:pt x="2432" y="8055"/>
                    <a:pt x="3253" y="8055"/>
                  </a:cubicBezTo>
                  <a:cubicBezTo>
                    <a:pt x="4104" y="8055"/>
                    <a:pt x="4955" y="7721"/>
                    <a:pt x="5594" y="7083"/>
                  </a:cubicBezTo>
                  <a:cubicBezTo>
                    <a:pt x="5989" y="6687"/>
                    <a:pt x="6201" y="6140"/>
                    <a:pt x="6201" y="5593"/>
                  </a:cubicBezTo>
                  <a:cubicBezTo>
                    <a:pt x="6201" y="5046"/>
                    <a:pt x="5989" y="4499"/>
                    <a:pt x="5594" y="4104"/>
                  </a:cubicBezTo>
                  <a:cubicBezTo>
                    <a:pt x="5168" y="3678"/>
                    <a:pt x="4621" y="3465"/>
                    <a:pt x="4074" y="3465"/>
                  </a:cubicBezTo>
                  <a:cubicBezTo>
                    <a:pt x="3739" y="3465"/>
                    <a:pt x="3405" y="3557"/>
                    <a:pt x="3071" y="3709"/>
                  </a:cubicBezTo>
                  <a:close/>
                  <a:moveTo>
                    <a:pt x="15411" y="1703"/>
                  </a:moveTo>
                  <a:lnTo>
                    <a:pt x="15411" y="3374"/>
                  </a:lnTo>
                  <a:cubicBezTo>
                    <a:pt x="15411" y="4225"/>
                    <a:pt x="15320" y="4438"/>
                    <a:pt x="14925" y="4438"/>
                  </a:cubicBezTo>
                  <a:cubicBezTo>
                    <a:pt x="14803" y="4438"/>
                    <a:pt x="14712" y="4408"/>
                    <a:pt x="14621" y="4377"/>
                  </a:cubicBezTo>
                  <a:cubicBezTo>
                    <a:pt x="14256" y="4286"/>
                    <a:pt x="13618" y="4165"/>
                    <a:pt x="12493" y="4712"/>
                  </a:cubicBez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63" y="4712"/>
                  </a:lnTo>
                  <a:lnTo>
                    <a:pt x="12463" y="4712"/>
                  </a:lnTo>
                  <a:lnTo>
                    <a:pt x="12463" y="4712"/>
                  </a:lnTo>
                  <a:lnTo>
                    <a:pt x="12463" y="4742"/>
                  </a:lnTo>
                  <a:lnTo>
                    <a:pt x="12463" y="4742"/>
                  </a:lnTo>
                  <a:cubicBezTo>
                    <a:pt x="12433" y="4742"/>
                    <a:pt x="12402" y="4742"/>
                    <a:pt x="12372" y="4742"/>
                  </a:cubicBezTo>
                  <a:lnTo>
                    <a:pt x="12372" y="4742"/>
                  </a:lnTo>
                  <a:lnTo>
                    <a:pt x="12372" y="4742"/>
                  </a:lnTo>
                  <a:lnTo>
                    <a:pt x="12372" y="4742"/>
                  </a:lnTo>
                  <a:cubicBezTo>
                    <a:pt x="12341" y="4742"/>
                    <a:pt x="12311" y="4742"/>
                    <a:pt x="12281" y="4742"/>
                  </a:cubicBez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cubicBezTo>
                    <a:pt x="12220" y="4681"/>
                    <a:pt x="12220" y="4681"/>
                    <a:pt x="12220" y="4681"/>
                  </a:cubicBezTo>
                  <a:lnTo>
                    <a:pt x="12220" y="4681"/>
                  </a:lnTo>
                  <a:lnTo>
                    <a:pt x="12220" y="4681"/>
                  </a:lnTo>
                  <a:lnTo>
                    <a:pt x="12220" y="4681"/>
                  </a:lnTo>
                  <a:lnTo>
                    <a:pt x="12189" y="4681"/>
                  </a:lnTo>
                  <a:lnTo>
                    <a:pt x="12189" y="468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29" y="4590"/>
                  </a:lnTo>
                  <a:lnTo>
                    <a:pt x="12129" y="4590"/>
                  </a:lnTo>
                  <a:cubicBezTo>
                    <a:pt x="12129" y="4560"/>
                    <a:pt x="12129" y="4529"/>
                    <a:pt x="12129" y="4469"/>
                  </a:cubicBezTo>
                  <a:lnTo>
                    <a:pt x="12129" y="4469"/>
                  </a:lnTo>
                  <a:lnTo>
                    <a:pt x="12129" y="4469"/>
                  </a:lnTo>
                  <a:lnTo>
                    <a:pt x="12129" y="4469"/>
                  </a:lnTo>
                  <a:cubicBezTo>
                    <a:pt x="12129" y="4438"/>
                    <a:pt x="12129" y="4408"/>
                    <a:pt x="12129" y="4377"/>
                  </a:cubicBezTo>
                  <a:lnTo>
                    <a:pt x="12129" y="4377"/>
                  </a:lnTo>
                  <a:lnTo>
                    <a:pt x="12129" y="4377"/>
                  </a:lnTo>
                  <a:lnTo>
                    <a:pt x="12129" y="4377"/>
                  </a:lnTo>
                  <a:lnTo>
                    <a:pt x="12129" y="4377"/>
                  </a:lnTo>
                  <a:lnTo>
                    <a:pt x="12129" y="4377"/>
                  </a:lnTo>
                  <a:lnTo>
                    <a:pt x="12159" y="4377"/>
                  </a:lnTo>
                  <a:lnTo>
                    <a:pt x="12159" y="4377"/>
                  </a:lnTo>
                  <a:lnTo>
                    <a:pt x="12159" y="4347"/>
                  </a:lnTo>
                  <a:lnTo>
                    <a:pt x="12159" y="4347"/>
                  </a:lnTo>
                  <a:cubicBezTo>
                    <a:pt x="12706" y="3253"/>
                    <a:pt x="12554" y="2614"/>
                    <a:pt x="12493" y="2250"/>
                  </a:cubicBezTo>
                  <a:cubicBezTo>
                    <a:pt x="12463" y="2128"/>
                    <a:pt x="12433" y="2037"/>
                    <a:pt x="12433" y="1946"/>
                  </a:cubicBezTo>
                  <a:cubicBezTo>
                    <a:pt x="12433" y="1551"/>
                    <a:pt x="12645" y="1459"/>
                    <a:pt x="13496" y="1429"/>
                  </a:cubicBezTo>
                  <a:lnTo>
                    <a:pt x="15168" y="1429"/>
                  </a:lnTo>
                  <a:cubicBezTo>
                    <a:pt x="15320" y="1429"/>
                    <a:pt x="15411" y="1551"/>
                    <a:pt x="15411" y="1703"/>
                  </a:cubicBezTo>
                  <a:close/>
                  <a:moveTo>
                    <a:pt x="12888" y="3982"/>
                  </a:moveTo>
                  <a:cubicBezTo>
                    <a:pt x="13192" y="3070"/>
                    <a:pt x="13071" y="2493"/>
                    <a:pt x="12980" y="2158"/>
                  </a:cubicBezTo>
                  <a:cubicBezTo>
                    <a:pt x="12980" y="2067"/>
                    <a:pt x="12949" y="1976"/>
                    <a:pt x="12949" y="1946"/>
                  </a:cubicBezTo>
                  <a:cubicBezTo>
                    <a:pt x="12949" y="1946"/>
                    <a:pt x="13071" y="1976"/>
                    <a:pt x="13496" y="1976"/>
                  </a:cubicBezTo>
                  <a:lnTo>
                    <a:pt x="14895" y="1976"/>
                  </a:lnTo>
                  <a:lnTo>
                    <a:pt x="14895" y="3374"/>
                  </a:lnTo>
                  <a:cubicBezTo>
                    <a:pt x="14895" y="3800"/>
                    <a:pt x="14925" y="3921"/>
                    <a:pt x="14925" y="3921"/>
                  </a:cubicBezTo>
                  <a:cubicBezTo>
                    <a:pt x="14864" y="3921"/>
                    <a:pt x="14803" y="3891"/>
                    <a:pt x="14712" y="3861"/>
                  </a:cubicBezTo>
                  <a:cubicBezTo>
                    <a:pt x="14378" y="3800"/>
                    <a:pt x="13800" y="3648"/>
                    <a:pt x="12888" y="3982"/>
                  </a:cubicBezTo>
                  <a:close/>
                  <a:moveTo>
                    <a:pt x="15624" y="11064"/>
                  </a:moveTo>
                  <a:cubicBezTo>
                    <a:pt x="15411" y="10304"/>
                    <a:pt x="15016" y="9605"/>
                    <a:pt x="14408" y="8997"/>
                  </a:cubicBezTo>
                  <a:cubicBezTo>
                    <a:pt x="13466" y="8055"/>
                    <a:pt x="12220" y="7569"/>
                    <a:pt x="10943" y="7569"/>
                  </a:cubicBezTo>
                  <a:cubicBezTo>
                    <a:pt x="10426" y="7569"/>
                    <a:pt x="9910" y="7660"/>
                    <a:pt x="9423" y="7812"/>
                  </a:cubicBezTo>
                  <a:lnTo>
                    <a:pt x="10609" y="6627"/>
                  </a:lnTo>
                  <a:cubicBezTo>
                    <a:pt x="11247" y="5988"/>
                    <a:pt x="12129" y="5654"/>
                    <a:pt x="12980" y="5654"/>
                  </a:cubicBezTo>
                  <a:cubicBezTo>
                    <a:pt x="13831" y="5654"/>
                    <a:pt x="14712" y="5988"/>
                    <a:pt x="15351" y="6627"/>
                  </a:cubicBezTo>
                  <a:cubicBezTo>
                    <a:pt x="16019" y="7295"/>
                    <a:pt x="16354" y="8146"/>
                    <a:pt x="16354" y="8997"/>
                  </a:cubicBezTo>
                  <a:cubicBezTo>
                    <a:pt x="16354" y="9727"/>
                    <a:pt x="16110" y="10456"/>
                    <a:pt x="15624" y="11064"/>
                  </a:cubicBezTo>
                  <a:close/>
                  <a:moveTo>
                    <a:pt x="9059" y="7447"/>
                  </a:moveTo>
                  <a:cubicBezTo>
                    <a:pt x="9211" y="6961"/>
                    <a:pt x="9302" y="6444"/>
                    <a:pt x="9302" y="5897"/>
                  </a:cubicBezTo>
                  <a:lnTo>
                    <a:pt x="9302" y="5897"/>
                  </a:lnTo>
                  <a:cubicBezTo>
                    <a:pt x="9302" y="4651"/>
                    <a:pt x="8815" y="3405"/>
                    <a:pt x="7873" y="2462"/>
                  </a:cubicBezTo>
                  <a:cubicBezTo>
                    <a:pt x="7265" y="1855"/>
                    <a:pt x="6566" y="1459"/>
                    <a:pt x="5806" y="1216"/>
                  </a:cubicBezTo>
                  <a:cubicBezTo>
                    <a:pt x="6384" y="760"/>
                    <a:pt x="7113" y="517"/>
                    <a:pt x="7843" y="517"/>
                  </a:cubicBezTo>
                  <a:cubicBezTo>
                    <a:pt x="8724" y="517"/>
                    <a:pt x="9575" y="851"/>
                    <a:pt x="10244" y="1490"/>
                  </a:cubicBezTo>
                  <a:cubicBezTo>
                    <a:pt x="10882" y="2158"/>
                    <a:pt x="11217" y="3010"/>
                    <a:pt x="11217" y="3891"/>
                  </a:cubicBezTo>
                  <a:lnTo>
                    <a:pt x="11217" y="3891"/>
                  </a:lnTo>
                  <a:cubicBezTo>
                    <a:pt x="11217" y="4742"/>
                    <a:pt x="10882" y="5593"/>
                    <a:pt x="10244" y="6262"/>
                  </a:cubicBezTo>
                  <a:close/>
                  <a:moveTo>
                    <a:pt x="14682" y="11216"/>
                  </a:moveTo>
                  <a:cubicBezTo>
                    <a:pt x="14834" y="11368"/>
                    <a:pt x="14834" y="11612"/>
                    <a:pt x="14682" y="11794"/>
                  </a:cubicBezTo>
                  <a:cubicBezTo>
                    <a:pt x="14499" y="11946"/>
                    <a:pt x="14256" y="11946"/>
                    <a:pt x="14104" y="11794"/>
                  </a:cubicBezTo>
                  <a:cubicBezTo>
                    <a:pt x="13922" y="11612"/>
                    <a:pt x="13922" y="11368"/>
                    <a:pt x="14104" y="11216"/>
                  </a:cubicBezTo>
                  <a:cubicBezTo>
                    <a:pt x="14256" y="11034"/>
                    <a:pt x="14499" y="11034"/>
                    <a:pt x="14682" y="11216"/>
                  </a:cubicBezTo>
                  <a:close/>
                  <a:moveTo>
                    <a:pt x="13770" y="9727"/>
                  </a:moveTo>
                  <a:cubicBezTo>
                    <a:pt x="13922" y="9879"/>
                    <a:pt x="13922" y="10122"/>
                    <a:pt x="13770" y="10304"/>
                  </a:cubicBezTo>
                  <a:cubicBezTo>
                    <a:pt x="13618" y="10456"/>
                    <a:pt x="13344" y="10456"/>
                    <a:pt x="13192" y="10304"/>
                  </a:cubicBezTo>
                  <a:cubicBezTo>
                    <a:pt x="13040" y="10122"/>
                    <a:pt x="13040" y="9879"/>
                    <a:pt x="13192" y="9727"/>
                  </a:cubicBezTo>
                  <a:cubicBezTo>
                    <a:pt x="13344" y="9545"/>
                    <a:pt x="13618" y="9545"/>
                    <a:pt x="13770" y="9727"/>
                  </a:cubicBezTo>
                  <a:close/>
                  <a:moveTo>
                    <a:pt x="12341" y="8876"/>
                  </a:moveTo>
                  <a:cubicBezTo>
                    <a:pt x="12493" y="9028"/>
                    <a:pt x="12493" y="9301"/>
                    <a:pt x="12341" y="9453"/>
                  </a:cubicBezTo>
                  <a:cubicBezTo>
                    <a:pt x="12189" y="9605"/>
                    <a:pt x="11916" y="9605"/>
                    <a:pt x="11764" y="9453"/>
                  </a:cubicBezTo>
                  <a:cubicBezTo>
                    <a:pt x="11612" y="9301"/>
                    <a:pt x="11612" y="9028"/>
                    <a:pt x="11764" y="8876"/>
                  </a:cubicBezTo>
                  <a:cubicBezTo>
                    <a:pt x="11916" y="8724"/>
                    <a:pt x="12189" y="8724"/>
                    <a:pt x="12341" y="8876"/>
                  </a:cubicBezTo>
                  <a:close/>
                  <a:moveTo>
                    <a:pt x="10700" y="8694"/>
                  </a:moveTo>
                  <a:cubicBezTo>
                    <a:pt x="10852" y="8876"/>
                    <a:pt x="10852" y="9119"/>
                    <a:pt x="10700" y="9271"/>
                  </a:cubicBezTo>
                  <a:cubicBezTo>
                    <a:pt x="10548" y="9423"/>
                    <a:pt x="10274" y="9423"/>
                    <a:pt x="10122" y="9271"/>
                  </a:cubicBezTo>
                  <a:cubicBezTo>
                    <a:pt x="9970" y="9119"/>
                    <a:pt x="9970" y="8876"/>
                    <a:pt x="10122" y="8694"/>
                  </a:cubicBezTo>
                  <a:cubicBezTo>
                    <a:pt x="10274" y="8542"/>
                    <a:pt x="10548" y="8542"/>
                    <a:pt x="10700" y="8694"/>
                  </a:cubicBezTo>
                  <a:close/>
                  <a:moveTo>
                    <a:pt x="9150" y="9301"/>
                  </a:moveTo>
                  <a:cubicBezTo>
                    <a:pt x="9302" y="9484"/>
                    <a:pt x="9302" y="9727"/>
                    <a:pt x="9150" y="9879"/>
                  </a:cubicBezTo>
                  <a:cubicBezTo>
                    <a:pt x="8998" y="10061"/>
                    <a:pt x="8724" y="10061"/>
                    <a:pt x="8572" y="9879"/>
                  </a:cubicBezTo>
                  <a:cubicBezTo>
                    <a:pt x="8420" y="9727"/>
                    <a:pt x="8420" y="9484"/>
                    <a:pt x="8572" y="9301"/>
                  </a:cubicBezTo>
                  <a:cubicBezTo>
                    <a:pt x="8724" y="9149"/>
                    <a:pt x="8998" y="9149"/>
                    <a:pt x="9150" y="9301"/>
                  </a:cubicBezTo>
                  <a:close/>
                  <a:moveTo>
                    <a:pt x="5654" y="2189"/>
                  </a:moveTo>
                  <a:cubicBezTo>
                    <a:pt x="5806" y="2371"/>
                    <a:pt x="5806" y="2614"/>
                    <a:pt x="5654" y="2766"/>
                  </a:cubicBezTo>
                  <a:cubicBezTo>
                    <a:pt x="5502" y="2918"/>
                    <a:pt x="5229" y="2918"/>
                    <a:pt x="5077" y="2766"/>
                  </a:cubicBezTo>
                  <a:cubicBezTo>
                    <a:pt x="4925" y="2614"/>
                    <a:pt x="4925" y="2371"/>
                    <a:pt x="5077" y="2189"/>
                  </a:cubicBezTo>
                  <a:cubicBezTo>
                    <a:pt x="5229" y="2037"/>
                    <a:pt x="5502" y="2037"/>
                    <a:pt x="5654" y="2189"/>
                  </a:cubicBezTo>
                  <a:close/>
                  <a:moveTo>
                    <a:pt x="7144" y="3101"/>
                  </a:moveTo>
                  <a:cubicBezTo>
                    <a:pt x="7296" y="3253"/>
                    <a:pt x="7296" y="3526"/>
                    <a:pt x="7144" y="3678"/>
                  </a:cubicBezTo>
                  <a:cubicBezTo>
                    <a:pt x="6992" y="3830"/>
                    <a:pt x="6718" y="3830"/>
                    <a:pt x="6566" y="3678"/>
                  </a:cubicBezTo>
                  <a:cubicBezTo>
                    <a:pt x="6414" y="3526"/>
                    <a:pt x="6414" y="3253"/>
                    <a:pt x="6566" y="3101"/>
                  </a:cubicBezTo>
                  <a:cubicBezTo>
                    <a:pt x="6718" y="2949"/>
                    <a:pt x="6992" y="2949"/>
                    <a:pt x="7144" y="3101"/>
                  </a:cubicBezTo>
                  <a:close/>
                  <a:moveTo>
                    <a:pt x="7964" y="4529"/>
                  </a:moveTo>
                  <a:cubicBezTo>
                    <a:pt x="8147" y="4681"/>
                    <a:pt x="8147" y="4924"/>
                    <a:pt x="7964" y="5107"/>
                  </a:cubicBezTo>
                  <a:cubicBezTo>
                    <a:pt x="7812" y="5259"/>
                    <a:pt x="7569" y="5259"/>
                    <a:pt x="7417" y="5107"/>
                  </a:cubicBezTo>
                  <a:cubicBezTo>
                    <a:pt x="7235" y="4924"/>
                    <a:pt x="7235" y="4681"/>
                    <a:pt x="7417" y="4529"/>
                  </a:cubicBezTo>
                  <a:cubicBezTo>
                    <a:pt x="7569" y="4347"/>
                    <a:pt x="7812" y="4347"/>
                    <a:pt x="7964" y="4529"/>
                  </a:cubicBezTo>
                  <a:close/>
                  <a:moveTo>
                    <a:pt x="8147" y="6171"/>
                  </a:moveTo>
                  <a:cubicBezTo>
                    <a:pt x="8329" y="6323"/>
                    <a:pt x="8329" y="6596"/>
                    <a:pt x="8147" y="6748"/>
                  </a:cubicBezTo>
                  <a:cubicBezTo>
                    <a:pt x="7995" y="6900"/>
                    <a:pt x="7752" y="6900"/>
                    <a:pt x="7569" y="6748"/>
                  </a:cubicBezTo>
                  <a:cubicBezTo>
                    <a:pt x="7417" y="6596"/>
                    <a:pt x="7417" y="6323"/>
                    <a:pt x="7569" y="6171"/>
                  </a:cubicBezTo>
                  <a:cubicBezTo>
                    <a:pt x="7752" y="6019"/>
                    <a:pt x="7995" y="6019"/>
                    <a:pt x="8147" y="6171"/>
                  </a:cubicBezTo>
                  <a:close/>
                  <a:moveTo>
                    <a:pt x="7539" y="7721"/>
                  </a:moveTo>
                  <a:cubicBezTo>
                    <a:pt x="7691" y="7873"/>
                    <a:pt x="7691" y="8146"/>
                    <a:pt x="7539" y="8298"/>
                  </a:cubicBezTo>
                  <a:cubicBezTo>
                    <a:pt x="7387" y="8450"/>
                    <a:pt x="7144" y="8450"/>
                    <a:pt x="6961" y="8298"/>
                  </a:cubicBezTo>
                  <a:cubicBezTo>
                    <a:pt x="6809" y="8146"/>
                    <a:pt x="6809" y="7873"/>
                    <a:pt x="6961" y="7721"/>
                  </a:cubicBezTo>
                  <a:cubicBezTo>
                    <a:pt x="7144" y="7569"/>
                    <a:pt x="7387" y="7569"/>
                    <a:pt x="7539" y="77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91439" y="4562310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13800" y="13162"/>
                  </a:moveTo>
                  <a:cubicBezTo>
                    <a:pt x="14043" y="13283"/>
                    <a:pt x="14347" y="13253"/>
                    <a:pt x="14560" y="13040"/>
                  </a:cubicBezTo>
                  <a:cubicBezTo>
                    <a:pt x="14803" y="12797"/>
                    <a:pt x="14803" y="12402"/>
                    <a:pt x="14560" y="12159"/>
                  </a:cubicBezTo>
                  <a:cubicBezTo>
                    <a:pt x="14317" y="11885"/>
                    <a:pt x="13891" y="11885"/>
                    <a:pt x="13648" y="12159"/>
                  </a:cubicBezTo>
                  <a:cubicBezTo>
                    <a:pt x="13496" y="12311"/>
                    <a:pt x="13435" y="12523"/>
                    <a:pt x="13466" y="12736"/>
                  </a:cubicBezTo>
                  <a:cubicBezTo>
                    <a:pt x="13253" y="12827"/>
                    <a:pt x="13040" y="12888"/>
                    <a:pt x="12797" y="12888"/>
                  </a:cubicBezTo>
                  <a:cubicBezTo>
                    <a:pt x="12371" y="12888"/>
                    <a:pt x="11976" y="12706"/>
                    <a:pt x="11672" y="12402"/>
                  </a:cubicBezTo>
                  <a:cubicBezTo>
                    <a:pt x="11368" y="12098"/>
                    <a:pt x="11186" y="11703"/>
                    <a:pt x="11186" y="11277"/>
                  </a:cubicBezTo>
                  <a:cubicBezTo>
                    <a:pt x="11186" y="10882"/>
                    <a:pt x="11368" y="10456"/>
                    <a:pt x="11672" y="10153"/>
                  </a:cubicBezTo>
                  <a:cubicBezTo>
                    <a:pt x="12189" y="9636"/>
                    <a:pt x="12919" y="9362"/>
                    <a:pt x="13618" y="9362"/>
                  </a:cubicBezTo>
                  <a:cubicBezTo>
                    <a:pt x="14317" y="9362"/>
                    <a:pt x="15016" y="9636"/>
                    <a:pt x="15563" y="10153"/>
                  </a:cubicBezTo>
                  <a:lnTo>
                    <a:pt x="15563" y="10153"/>
                  </a:lnTo>
                  <a:cubicBezTo>
                    <a:pt x="16080" y="10700"/>
                    <a:pt x="16353" y="11399"/>
                    <a:pt x="16353" y="12098"/>
                  </a:cubicBezTo>
                  <a:cubicBezTo>
                    <a:pt x="16353" y="12797"/>
                    <a:pt x="16080" y="13496"/>
                    <a:pt x="15563" y="14043"/>
                  </a:cubicBezTo>
                  <a:cubicBezTo>
                    <a:pt x="14712" y="14894"/>
                    <a:pt x="13587" y="15320"/>
                    <a:pt x="12463" y="15320"/>
                  </a:cubicBezTo>
                  <a:cubicBezTo>
                    <a:pt x="11338" y="15320"/>
                    <a:pt x="10213" y="14894"/>
                    <a:pt x="9393" y="14043"/>
                  </a:cubicBezTo>
                  <a:cubicBezTo>
                    <a:pt x="8542" y="13192"/>
                    <a:pt x="8116" y="12067"/>
                    <a:pt x="8116" y="10973"/>
                  </a:cubicBezTo>
                  <a:lnTo>
                    <a:pt x="8116" y="10973"/>
                  </a:lnTo>
                  <a:cubicBezTo>
                    <a:pt x="8116" y="9849"/>
                    <a:pt x="8542" y="8724"/>
                    <a:pt x="9393" y="7873"/>
                  </a:cubicBezTo>
                  <a:lnTo>
                    <a:pt x="12523" y="4742"/>
                  </a:lnTo>
                  <a:cubicBezTo>
                    <a:pt x="12615" y="4621"/>
                    <a:pt x="12615" y="4469"/>
                    <a:pt x="12523" y="4347"/>
                  </a:cubicBezTo>
                  <a:cubicBezTo>
                    <a:pt x="12432" y="4256"/>
                    <a:pt x="12250" y="4256"/>
                    <a:pt x="12159" y="4347"/>
                  </a:cubicBezTo>
                  <a:lnTo>
                    <a:pt x="9818" y="6687"/>
                  </a:lnTo>
                  <a:lnTo>
                    <a:pt x="9818" y="6687"/>
                  </a:lnTo>
                  <a:lnTo>
                    <a:pt x="8998" y="7508"/>
                  </a:lnTo>
                  <a:cubicBezTo>
                    <a:pt x="8146" y="8359"/>
                    <a:pt x="7052" y="8785"/>
                    <a:pt x="5928" y="8785"/>
                  </a:cubicBezTo>
                  <a:cubicBezTo>
                    <a:pt x="4803" y="8785"/>
                    <a:pt x="3678" y="8359"/>
                    <a:pt x="2827" y="7508"/>
                  </a:cubicBezTo>
                  <a:cubicBezTo>
                    <a:pt x="1976" y="6657"/>
                    <a:pt x="1551" y="5532"/>
                    <a:pt x="1551" y="4408"/>
                  </a:cubicBezTo>
                  <a:lnTo>
                    <a:pt x="1551" y="4408"/>
                  </a:lnTo>
                  <a:cubicBezTo>
                    <a:pt x="1551" y="3283"/>
                    <a:pt x="1976" y="2189"/>
                    <a:pt x="2827" y="1338"/>
                  </a:cubicBezTo>
                  <a:lnTo>
                    <a:pt x="2827" y="1338"/>
                  </a:lnTo>
                  <a:cubicBezTo>
                    <a:pt x="3374" y="791"/>
                    <a:pt x="4073" y="517"/>
                    <a:pt x="4773" y="517"/>
                  </a:cubicBezTo>
                  <a:cubicBezTo>
                    <a:pt x="5472" y="517"/>
                    <a:pt x="6171" y="791"/>
                    <a:pt x="6718" y="1338"/>
                  </a:cubicBezTo>
                  <a:lnTo>
                    <a:pt x="6718" y="1338"/>
                  </a:lnTo>
                  <a:cubicBezTo>
                    <a:pt x="7265" y="1855"/>
                    <a:pt x="7508" y="2554"/>
                    <a:pt x="7508" y="3283"/>
                  </a:cubicBezTo>
                  <a:cubicBezTo>
                    <a:pt x="7508" y="3982"/>
                    <a:pt x="7265" y="4681"/>
                    <a:pt x="6718" y="5228"/>
                  </a:cubicBezTo>
                  <a:cubicBezTo>
                    <a:pt x="6414" y="5532"/>
                    <a:pt x="5988" y="5684"/>
                    <a:pt x="5593" y="5684"/>
                  </a:cubicBezTo>
                  <a:cubicBezTo>
                    <a:pt x="5198" y="5684"/>
                    <a:pt x="4773" y="5532"/>
                    <a:pt x="4469" y="5228"/>
                  </a:cubicBezTo>
                  <a:cubicBezTo>
                    <a:pt x="4165" y="4894"/>
                    <a:pt x="4013" y="4499"/>
                    <a:pt x="4013" y="4104"/>
                  </a:cubicBezTo>
                  <a:cubicBezTo>
                    <a:pt x="4013" y="3861"/>
                    <a:pt x="4043" y="3617"/>
                    <a:pt x="4165" y="3405"/>
                  </a:cubicBezTo>
                  <a:cubicBezTo>
                    <a:pt x="4347" y="3435"/>
                    <a:pt x="4560" y="3374"/>
                    <a:pt x="4742" y="3222"/>
                  </a:cubicBezTo>
                  <a:cubicBezTo>
                    <a:pt x="4985" y="2979"/>
                    <a:pt x="4985" y="2584"/>
                    <a:pt x="4742" y="2310"/>
                  </a:cubicBezTo>
                  <a:cubicBezTo>
                    <a:pt x="4469" y="2067"/>
                    <a:pt x="4073" y="2067"/>
                    <a:pt x="3830" y="2310"/>
                  </a:cubicBezTo>
                  <a:cubicBezTo>
                    <a:pt x="3618" y="2523"/>
                    <a:pt x="3587" y="2858"/>
                    <a:pt x="3709" y="3101"/>
                  </a:cubicBezTo>
                  <a:cubicBezTo>
                    <a:pt x="3557" y="3405"/>
                    <a:pt x="3466" y="3739"/>
                    <a:pt x="3466" y="4104"/>
                  </a:cubicBezTo>
                  <a:cubicBezTo>
                    <a:pt x="3466" y="4621"/>
                    <a:pt x="3678" y="5168"/>
                    <a:pt x="4104" y="5593"/>
                  </a:cubicBezTo>
                  <a:cubicBezTo>
                    <a:pt x="4499" y="5988"/>
                    <a:pt x="5046" y="6201"/>
                    <a:pt x="5593" y="6201"/>
                  </a:cubicBezTo>
                  <a:cubicBezTo>
                    <a:pt x="6140" y="6201"/>
                    <a:pt x="6687" y="5988"/>
                    <a:pt x="7083" y="5593"/>
                  </a:cubicBezTo>
                  <a:cubicBezTo>
                    <a:pt x="7721" y="4955"/>
                    <a:pt x="8055" y="4104"/>
                    <a:pt x="8055" y="3283"/>
                  </a:cubicBezTo>
                  <a:cubicBezTo>
                    <a:pt x="8055" y="2432"/>
                    <a:pt x="7721" y="1611"/>
                    <a:pt x="7083" y="973"/>
                  </a:cubicBezTo>
                  <a:lnTo>
                    <a:pt x="7083" y="943"/>
                  </a:lnTo>
                  <a:cubicBezTo>
                    <a:pt x="6444" y="304"/>
                    <a:pt x="5624" y="0"/>
                    <a:pt x="4773" y="0"/>
                  </a:cubicBezTo>
                  <a:cubicBezTo>
                    <a:pt x="3952" y="0"/>
                    <a:pt x="3101" y="304"/>
                    <a:pt x="2462" y="943"/>
                  </a:cubicBezTo>
                  <a:lnTo>
                    <a:pt x="2462" y="943"/>
                  </a:lnTo>
                  <a:lnTo>
                    <a:pt x="2462" y="943"/>
                  </a:lnTo>
                  <a:cubicBezTo>
                    <a:pt x="1520" y="1915"/>
                    <a:pt x="1034" y="3162"/>
                    <a:pt x="1034" y="4408"/>
                  </a:cubicBezTo>
                  <a:lnTo>
                    <a:pt x="1034" y="4408"/>
                  </a:lnTo>
                  <a:cubicBezTo>
                    <a:pt x="1034" y="4651"/>
                    <a:pt x="1064" y="4924"/>
                    <a:pt x="1095" y="5168"/>
                  </a:cubicBezTo>
                  <a:cubicBezTo>
                    <a:pt x="365" y="5928"/>
                    <a:pt x="0" y="6900"/>
                    <a:pt x="0" y="7873"/>
                  </a:cubicBezTo>
                  <a:cubicBezTo>
                    <a:pt x="0" y="8846"/>
                    <a:pt x="396" y="9849"/>
                    <a:pt x="1125" y="10608"/>
                  </a:cubicBezTo>
                  <a:cubicBezTo>
                    <a:pt x="1885" y="11368"/>
                    <a:pt x="2888" y="11733"/>
                    <a:pt x="3891" y="11733"/>
                  </a:cubicBezTo>
                  <a:cubicBezTo>
                    <a:pt x="4438" y="11733"/>
                    <a:pt x="4955" y="11642"/>
                    <a:pt x="5472" y="11429"/>
                  </a:cubicBezTo>
                  <a:cubicBezTo>
                    <a:pt x="5228" y="11915"/>
                    <a:pt x="5137" y="12463"/>
                    <a:pt x="5137" y="12979"/>
                  </a:cubicBezTo>
                  <a:lnTo>
                    <a:pt x="5137" y="12979"/>
                  </a:lnTo>
                  <a:cubicBezTo>
                    <a:pt x="5137" y="13982"/>
                    <a:pt x="5502" y="14985"/>
                    <a:pt x="6262" y="15745"/>
                  </a:cubicBezTo>
                  <a:cubicBezTo>
                    <a:pt x="7022" y="16505"/>
                    <a:pt x="8025" y="16870"/>
                    <a:pt x="8998" y="16870"/>
                  </a:cubicBezTo>
                  <a:cubicBezTo>
                    <a:pt x="10001" y="16870"/>
                    <a:pt x="10973" y="16505"/>
                    <a:pt x="11703" y="15776"/>
                  </a:cubicBezTo>
                  <a:cubicBezTo>
                    <a:pt x="11946" y="15837"/>
                    <a:pt x="12219" y="15837"/>
                    <a:pt x="12463" y="15837"/>
                  </a:cubicBezTo>
                  <a:cubicBezTo>
                    <a:pt x="13709" y="15837"/>
                    <a:pt x="14985" y="15381"/>
                    <a:pt x="15928" y="14408"/>
                  </a:cubicBezTo>
                  <a:lnTo>
                    <a:pt x="15928" y="14408"/>
                  </a:lnTo>
                  <a:cubicBezTo>
                    <a:pt x="16566" y="13770"/>
                    <a:pt x="16870" y="12949"/>
                    <a:pt x="16870" y="12098"/>
                  </a:cubicBezTo>
                  <a:cubicBezTo>
                    <a:pt x="16870" y="11277"/>
                    <a:pt x="16566" y="10426"/>
                    <a:pt x="15928" y="9788"/>
                  </a:cubicBezTo>
                  <a:lnTo>
                    <a:pt x="15928" y="9788"/>
                  </a:lnTo>
                  <a:cubicBezTo>
                    <a:pt x="15289" y="9149"/>
                    <a:pt x="14438" y="8846"/>
                    <a:pt x="13618" y="8846"/>
                  </a:cubicBezTo>
                  <a:cubicBezTo>
                    <a:pt x="12767" y="8846"/>
                    <a:pt x="11916" y="9149"/>
                    <a:pt x="11277" y="9788"/>
                  </a:cubicBezTo>
                  <a:cubicBezTo>
                    <a:pt x="10882" y="10183"/>
                    <a:pt x="10669" y="10730"/>
                    <a:pt x="10669" y="11277"/>
                  </a:cubicBezTo>
                  <a:cubicBezTo>
                    <a:pt x="10669" y="11824"/>
                    <a:pt x="10882" y="12371"/>
                    <a:pt x="11277" y="12767"/>
                  </a:cubicBezTo>
                  <a:cubicBezTo>
                    <a:pt x="11703" y="13192"/>
                    <a:pt x="12250" y="13405"/>
                    <a:pt x="12797" y="13405"/>
                  </a:cubicBezTo>
                  <a:cubicBezTo>
                    <a:pt x="13131" y="13405"/>
                    <a:pt x="13496" y="13314"/>
                    <a:pt x="13800" y="13162"/>
                  </a:cubicBezTo>
                  <a:close/>
                  <a:moveTo>
                    <a:pt x="1459" y="15168"/>
                  </a:moveTo>
                  <a:lnTo>
                    <a:pt x="1459" y="13496"/>
                  </a:lnTo>
                  <a:cubicBezTo>
                    <a:pt x="1459" y="12645"/>
                    <a:pt x="1551" y="12432"/>
                    <a:pt x="1946" y="12432"/>
                  </a:cubicBezTo>
                  <a:cubicBezTo>
                    <a:pt x="2067" y="12432"/>
                    <a:pt x="2159" y="12463"/>
                    <a:pt x="2280" y="12493"/>
                  </a:cubicBezTo>
                  <a:cubicBezTo>
                    <a:pt x="2614" y="12584"/>
                    <a:pt x="3253" y="12706"/>
                    <a:pt x="4377" y="12159"/>
                  </a:cubicBez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408" y="12159"/>
                  </a:lnTo>
                  <a:lnTo>
                    <a:pt x="4408" y="12159"/>
                  </a:lnTo>
                  <a:lnTo>
                    <a:pt x="4408" y="12159"/>
                  </a:lnTo>
                  <a:lnTo>
                    <a:pt x="4408" y="12128"/>
                  </a:lnTo>
                  <a:lnTo>
                    <a:pt x="4408" y="12128"/>
                  </a:lnTo>
                  <a:cubicBezTo>
                    <a:pt x="4438" y="12128"/>
                    <a:pt x="4469" y="12128"/>
                    <a:pt x="4499" y="12128"/>
                  </a:cubicBezTo>
                  <a:lnTo>
                    <a:pt x="4499" y="12128"/>
                  </a:lnTo>
                  <a:lnTo>
                    <a:pt x="4499" y="12128"/>
                  </a:lnTo>
                  <a:lnTo>
                    <a:pt x="4499" y="12128"/>
                  </a:lnTo>
                  <a:cubicBezTo>
                    <a:pt x="4529" y="12128"/>
                    <a:pt x="4560" y="12128"/>
                    <a:pt x="4590" y="12128"/>
                  </a:cubicBez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51" y="12159"/>
                  </a:lnTo>
                  <a:cubicBezTo>
                    <a:pt x="4651" y="12189"/>
                    <a:pt x="4651" y="12189"/>
                    <a:pt x="4651" y="12189"/>
                  </a:cubicBezTo>
                  <a:lnTo>
                    <a:pt x="4651" y="12189"/>
                  </a:lnTo>
                  <a:lnTo>
                    <a:pt x="4651" y="12189"/>
                  </a:lnTo>
                  <a:lnTo>
                    <a:pt x="4681" y="12189"/>
                  </a:lnTo>
                  <a:lnTo>
                    <a:pt x="4681" y="12189"/>
                  </a:lnTo>
                  <a:lnTo>
                    <a:pt x="4681" y="12189"/>
                  </a:lnTo>
                  <a:lnTo>
                    <a:pt x="4681" y="1218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712" y="12219"/>
                  </a:lnTo>
                  <a:lnTo>
                    <a:pt x="4712" y="12219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42" y="12280"/>
                  </a:lnTo>
                  <a:lnTo>
                    <a:pt x="4742" y="12280"/>
                  </a:lnTo>
                  <a:lnTo>
                    <a:pt x="4742" y="12280"/>
                  </a:lnTo>
                  <a:cubicBezTo>
                    <a:pt x="4742" y="12311"/>
                    <a:pt x="4742" y="12341"/>
                    <a:pt x="4742" y="12402"/>
                  </a:cubicBezTo>
                  <a:lnTo>
                    <a:pt x="4742" y="12402"/>
                  </a:lnTo>
                  <a:lnTo>
                    <a:pt x="4742" y="12402"/>
                  </a:lnTo>
                  <a:lnTo>
                    <a:pt x="4742" y="12402"/>
                  </a:lnTo>
                  <a:cubicBezTo>
                    <a:pt x="4742" y="12432"/>
                    <a:pt x="4742" y="12463"/>
                    <a:pt x="4742" y="12493"/>
                  </a:cubicBez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12" y="12523"/>
                  </a:lnTo>
                  <a:lnTo>
                    <a:pt x="4712" y="12523"/>
                  </a:lnTo>
                  <a:cubicBezTo>
                    <a:pt x="4165" y="13618"/>
                    <a:pt x="4317" y="14256"/>
                    <a:pt x="4377" y="14621"/>
                  </a:cubicBezTo>
                  <a:cubicBezTo>
                    <a:pt x="4408" y="14742"/>
                    <a:pt x="4438" y="14833"/>
                    <a:pt x="4438" y="14925"/>
                  </a:cubicBezTo>
                  <a:cubicBezTo>
                    <a:pt x="4438" y="15320"/>
                    <a:pt x="4225" y="15411"/>
                    <a:pt x="3374" y="15441"/>
                  </a:cubicBezTo>
                  <a:lnTo>
                    <a:pt x="1703" y="15441"/>
                  </a:lnTo>
                  <a:cubicBezTo>
                    <a:pt x="1551" y="15441"/>
                    <a:pt x="1459" y="15320"/>
                    <a:pt x="1459" y="15168"/>
                  </a:cubicBezTo>
                  <a:close/>
                  <a:moveTo>
                    <a:pt x="3982" y="12888"/>
                  </a:moveTo>
                  <a:cubicBezTo>
                    <a:pt x="3678" y="13800"/>
                    <a:pt x="3800" y="14378"/>
                    <a:pt x="3891" y="14712"/>
                  </a:cubicBezTo>
                  <a:cubicBezTo>
                    <a:pt x="3891" y="14803"/>
                    <a:pt x="3921" y="14894"/>
                    <a:pt x="3921" y="14925"/>
                  </a:cubicBezTo>
                  <a:cubicBezTo>
                    <a:pt x="3921" y="14925"/>
                    <a:pt x="3800" y="14894"/>
                    <a:pt x="3374" y="14894"/>
                  </a:cubicBezTo>
                  <a:lnTo>
                    <a:pt x="1976" y="14894"/>
                  </a:lnTo>
                  <a:lnTo>
                    <a:pt x="1976" y="13496"/>
                  </a:lnTo>
                  <a:cubicBezTo>
                    <a:pt x="1976" y="13071"/>
                    <a:pt x="1946" y="12949"/>
                    <a:pt x="1946" y="12949"/>
                  </a:cubicBezTo>
                  <a:cubicBezTo>
                    <a:pt x="2007" y="12949"/>
                    <a:pt x="2067" y="12979"/>
                    <a:pt x="2159" y="13010"/>
                  </a:cubicBezTo>
                  <a:cubicBezTo>
                    <a:pt x="2493" y="13071"/>
                    <a:pt x="3070" y="13222"/>
                    <a:pt x="3982" y="12888"/>
                  </a:cubicBezTo>
                  <a:close/>
                  <a:moveTo>
                    <a:pt x="1247" y="5806"/>
                  </a:moveTo>
                  <a:cubicBezTo>
                    <a:pt x="1459" y="6566"/>
                    <a:pt x="1855" y="7265"/>
                    <a:pt x="2462" y="7873"/>
                  </a:cubicBezTo>
                  <a:cubicBezTo>
                    <a:pt x="3405" y="8815"/>
                    <a:pt x="4651" y="9301"/>
                    <a:pt x="5928" y="9301"/>
                  </a:cubicBezTo>
                  <a:cubicBezTo>
                    <a:pt x="6444" y="9301"/>
                    <a:pt x="6961" y="9210"/>
                    <a:pt x="7447" y="9058"/>
                  </a:cubicBezTo>
                  <a:lnTo>
                    <a:pt x="6262" y="10244"/>
                  </a:lnTo>
                  <a:cubicBezTo>
                    <a:pt x="5624" y="10882"/>
                    <a:pt x="4742" y="11216"/>
                    <a:pt x="3891" y="11216"/>
                  </a:cubicBezTo>
                  <a:cubicBezTo>
                    <a:pt x="3040" y="11216"/>
                    <a:pt x="2159" y="10882"/>
                    <a:pt x="1520" y="10244"/>
                  </a:cubicBezTo>
                  <a:cubicBezTo>
                    <a:pt x="851" y="9575"/>
                    <a:pt x="517" y="8724"/>
                    <a:pt x="517" y="7873"/>
                  </a:cubicBezTo>
                  <a:cubicBezTo>
                    <a:pt x="517" y="7143"/>
                    <a:pt x="760" y="6414"/>
                    <a:pt x="1247" y="5806"/>
                  </a:cubicBezTo>
                  <a:close/>
                  <a:moveTo>
                    <a:pt x="7812" y="9423"/>
                  </a:moveTo>
                  <a:cubicBezTo>
                    <a:pt x="7660" y="9909"/>
                    <a:pt x="7569" y="10426"/>
                    <a:pt x="7569" y="10973"/>
                  </a:cubicBezTo>
                  <a:lnTo>
                    <a:pt x="7569" y="10973"/>
                  </a:lnTo>
                  <a:cubicBezTo>
                    <a:pt x="7569" y="12219"/>
                    <a:pt x="8055" y="13466"/>
                    <a:pt x="8998" y="14408"/>
                  </a:cubicBezTo>
                  <a:cubicBezTo>
                    <a:pt x="9605" y="15016"/>
                    <a:pt x="10305" y="15411"/>
                    <a:pt x="11064" y="15654"/>
                  </a:cubicBezTo>
                  <a:cubicBezTo>
                    <a:pt x="10487" y="16110"/>
                    <a:pt x="9757" y="16353"/>
                    <a:pt x="9028" y="16353"/>
                  </a:cubicBezTo>
                  <a:cubicBezTo>
                    <a:pt x="8146" y="16353"/>
                    <a:pt x="7295" y="16019"/>
                    <a:pt x="6627" y="15350"/>
                  </a:cubicBezTo>
                  <a:cubicBezTo>
                    <a:pt x="5988" y="14712"/>
                    <a:pt x="5654" y="13861"/>
                    <a:pt x="5654" y="12979"/>
                  </a:cubicBezTo>
                  <a:lnTo>
                    <a:pt x="5654" y="12979"/>
                  </a:lnTo>
                  <a:cubicBezTo>
                    <a:pt x="5654" y="12128"/>
                    <a:pt x="5988" y="11277"/>
                    <a:pt x="6627" y="10608"/>
                  </a:cubicBezTo>
                  <a:close/>
                  <a:moveTo>
                    <a:pt x="2189" y="5654"/>
                  </a:moveTo>
                  <a:cubicBezTo>
                    <a:pt x="2037" y="5502"/>
                    <a:pt x="2037" y="5259"/>
                    <a:pt x="2189" y="5076"/>
                  </a:cubicBezTo>
                  <a:cubicBezTo>
                    <a:pt x="2371" y="4924"/>
                    <a:pt x="2614" y="4924"/>
                    <a:pt x="2766" y="5076"/>
                  </a:cubicBezTo>
                  <a:cubicBezTo>
                    <a:pt x="2949" y="5259"/>
                    <a:pt x="2949" y="5502"/>
                    <a:pt x="2766" y="5654"/>
                  </a:cubicBezTo>
                  <a:cubicBezTo>
                    <a:pt x="2614" y="5836"/>
                    <a:pt x="2371" y="5836"/>
                    <a:pt x="2189" y="5654"/>
                  </a:cubicBezTo>
                  <a:close/>
                  <a:moveTo>
                    <a:pt x="3101" y="7143"/>
                  </a:moveTo>
                  <a:cubicBezTo>
                    <a:pt x="2949" y="6991"/>
                    <a:pt x="2949" y="6748"/>
                    <a:pt x="3101" y="6566"/>
                  </a:cubicBezTo>
                  <a:cubicBezTo>
                    <a:pt x="3253" y="6414"/>
                    <a:pt x="3526" y="6414"/>
                    <a:pt x="3678" y="6566"/>
                  </a:cubicBezTo>
                  <a:cubicBezTo>
                    <a:pt x="3830" y="6748"/>
                    <a:pt x="3830" y="6991"/>
                    <a:pt x="3678" y="7143"/>
                  </a:cubicBezTo>
                  <a:cubicBezTo>
                    <a:pt x="3526" y="7326"/>
                    <a:pt x="3253" y="7326"/>
                    <a:pt x="3101" y="7143"/>
                  </a:cubicBezTo>
                  <a:close/>
                  <a:moveTo>
                    <a:pt x="4529" y="7994"/>
                  </a:moveTo>
                  <a:cubicBezTo>
                    <a:pt x="4377" y="7842"/>
                    <a:pt x="4377" y="7569"/>
                    <a:pt x="4529" y="7417"/>
                  </a:cubicBezTo>
                  <a:cubicBezTo>
                    <a:pt x="4681" y="7265"/>
                    <a:pt x="4955" y="7265"/>
                    <a:pt x="5107" y="7417"/>
                  </a:cubicBezTo>
                  <a:cubicBezTo>
                    <a:pt x="5259" y="7569"/>
                    <a:pt x="5259" y="7842"/>
                    <a:pt x="5107" y="7994"/>
                  </a:cubicBezTo>
                  <a:cubicBezTo>
                    <a:pt x="4955" y="8146"/>
                    <a:pt x="4681" y="8146"/>
                    <a:pt x="4529" y="7994"/>
                  </a:cubicBezTo>
                  <a:close/>
                  <a:moveTo>
                    <a:pt x="6171" y="8177"/>
                  </a:moveTo>
                  <a:cubicBezTo>
                    <a:pt x="6019" y="7994"/>
                    <a:pt x="6019" y="7751"/>
                    <a:pt x="6171" y="7599"/>
                  </a:cubicBezTo>
                  <a:cubicBezTo>
                    <a:pt x="6323" y="7447"/>
                    <a:pt x="6596" y="7447"/>
                    <a:pt x="6748" y="7599"/>
                  </a:cubicBezTo>
                  <a:cubicBezTo>
                    <a:pt x="6900" y="7751"/>
                    <a:pt x="6900" y="7994"/>
                    <a:pt x="6748" y="8177"/>
                  </a:cubicBezTo>
                  <a:cubicBezTo>
                    <a:pt x="6596" y="8329"/>
                    <a:pt x="6323" y="8329"/>
                    <a:pt x="6171" y="8177"/>
                  </a:cubicBezTo>
                  <a:close/>
                  <a:moveTo>
                    <a:pt x="7721" y="7569"/>
                  </a:moveTo>
                  <a:cubicBezTo>
                    <a:pt x="7569" y="7387"/>
                    <a:pt x="7569" y="7143"/>
                    <a:pt x="7721" y="6991"/>
                  </a:cubicBezTo>
                  <a:cubicBezTo>
                    <a:pt x="7873" y="6809"/>
                    <a:pt x="8146" y="6809"/>
                    <a:pt x="8298" y="6991"/>
                  </a:cubicBezTo>
                  <a:cubicBezTo>
                    <a:pt x="8450" y="7143"/>
                    <a:pt x="8450" y="7387"/>
                    <a:pt x="8298" y="7569"/>
                  </a:cubicBezTo>
                  <a:cubicBezTo>
                    <a:pt x="8146" y="7721"/>
                    <a:pt x="7873" y="7721"/>
                    <a:pt x="7721" y="7569"/>
                  </a:cubicBezTo>
                  <a:close/>
                  <a:moveTo>
                    <a:pt x="11216" y="14681"/>
                  </a:moveTo>
                  <a:cubicBezTo>
                    <a:pt x="11064" y="14499"/>
                    <a:pt x="11064" y="14256"/>
                    <a:pt x="11216" y="14104"/>
                  </a:cubicBezTo>
                  <a:cubicBezTo>
                    <a:pt x="11368" y="13952"/>
                    <a:pt x="11642" y="13952"/>
                    <a:pt x="11794" y="14104"/>
                  </a:cubicBezTo>
                  <a:cubicBezTo>
                    <a:pt x="11946" y="14256"/>
                    <a:pt x="11946" y="14499"/>
                    <a:pt x="11794" y="14681"/>
                  </a:cubicBezTo>
                  <a:cubicBezTo>
                    <a:pt x="11642" y="14833"/>
                    <a:pt x="11368" y="14833"/>
                    <a:pt x="11216" y="14681"/>
                  </a:cubicBezTo>
                  <a:close/>
                  <a:moveTo>
                    <a:pt x="9727" y="13770"/>
                  </a:moveTo>
                  <a:cubicBezTo>
                    <a:pt x="9575" y="13618"/>
                    <a:pt x="9575" y="13344"/>
                    <a:pt x="9727" y="13192"/>
                  </a:cubicBezTo>
                  <a:cubicBezTo>
                    <a:pt x="9879" y="13040"/>
                    <a:pt x="10153" y="13040"/>
                    <a:pt x="10305" y="13192"/>
                  </a:cubicBezTo>
                  <a:cubicBezTo>
                    <a:pt x="10457" y="13344"/>
                    <a:pt x="10457" y="13618"/>
                    <a:pt x="10305" y="13770"/>
                  </a:cubicBezTo>
                  <a:cubicBezTo>
                    <a:pt x="10153" y="13922"/>
                    <a:pt x="9879" y="13922"/>
                    <a:pt x="9727" y="13770"/>
                  </a:cubicBezTo>
                  <a:close/>
                  <a:moveTo>
                    <a:pt x="8906" y="12341"/>
                  </a:moveTo>
                  <a:cubicBezTo>
                    <a:pt x="8724" y="12189"/>
                    <a:pt x="8724" y="11946"/>
                    <a:pt x="8906" y="11764"/>
                  </a:cubicBezTo>
                  <a:cubicBezTo>
                    <a:pt x="9058" y="11612"/>
                    <a:pt x="9301" y="11612"/>
                    <a:pt x="9453" y="11764"/>
                  </a:cubicBezTo>
                  <a:cubicBezTo>
                    <a:pt x="9636" y="11946"/>
                    <a:pt x="9636" y="12189"/>
                    <a:pt x="9453" y="12341"/>
                  </a:cubicBezTo>
                  <a:cubicBezTo>
                    <a:pt x="9301" y="12523"/>
                    <a:pt x="9058" y="12523"/>
                    <a:pt x="8906" y="12341"/>
                  </a:cubicBezTo>
                  <a:close/>
                  <a:moveTo>
                    <a:pt x="8724" y="10700"/>
                  </a:moveTo>
                  <a:cubicBezTo>
                    <a:pt x="8542" y="10548"/>
                    <a:pt x="8542" y="10274"/>
                    <a:pt x="8724" y="10122"/>
                  </a:cubicBezTo>
                  <a:cubicBezTo>
                    <a:pt x="8876" y="9970"/>
                    <a:pt x="9119" y="9970"/>
                    <a:pt x="9301" y="10122"/>
                  </a:cubicBezTo>
                  <a:cubicBezTo>
                    <a:pt x="9453" y="10274"/>
                    <a:pt x="9453" y="10548"/>
                    <a:pt x="9301" y="10700"/>
                  </a:cubicBezTo>
                  <a:cubicBezTo>
                    <a:pt x="9119" y="10852"/>
                    <a:pt x="8876" y="10852"/>
                    <a:pt x="8724" y="10700"/>
                  </a:cubicBezTo>
                  <a:close/>
                  <a:moveTo>
                    <a:pt x="9332" y="9149"/>
                  </a:moveTo>
                  <a:cubicBezTo>
                    <a:pt x="9180" y="8998"/>
                    <a:pt x="9180" y="8724"/>
                    <a:pt x="9332" y="8572"/>
                  </a:cubicBezTo>
                  <a:cubicBezTo>
                    <a:pt x="9484" y="8420"/>
                    <a:pt x="9727" y="8420"/>
                    <a:pt x="9909" y="8572"/>
                  </a:cubicBezTo>
                  <a:cubicBezTo>
                    <a:pt x="10061" y="8724"/>
                    <a:pt x="10061" y="8998"/>
                    <a:pt x="9909" y="9149"/>
                  </a:cubicBezTo>
                  <a:cubicBezTo>
                    <a:pt x="9727" y="9301"/>
                    <a:pt x="9484" y="9301"/>
                    <a:pt x="9332" y="91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8567328" y="4562310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3071" y="13162"/>
                  </a:moveTo>
                  <a:cubicBezTo>
                    <a:pt x="2827" y="13283"/>
                    <a:pt x="2524" y="13253"/>
                    <a:pt x="2311" y="13040"/>
                  </a:cubicBezTo>
                  <a:cubicBezTo>
                    <a:pt x="2068" y="12797"/>
                    <a:pt x="2068" y="12402"/>
                    <a:pt x="2311" y="12159"/>
                  </a:cubicBezTo>
                  <a:cubicBezTo>
                    <a:pt x="2554" y="11885"/>
                    <a:pt x="2979" y="11885"/>
                    <a:pt x="3223" y="12159"/>
                  </a:cubicBezTo>
                  <a:cubicBezTo>
                    <a:pt x="3375" y="12311"/>
                    <a:pt x="3435" y="12523"/>
                    <a:pt x="3405" y="12736"/>
                  </a:cubicBezTo>
                  <a:cubicBezTo>
                    <a:pt x="3618" y="12827"/>
                    <a:pt x="3831" y="12888"/>
                    <a:pt x="4074" y="12888"/>
                  </a:cubicBezTo>
                  <a:cubicBezTo>
                    <a:pt x="4499" y="12888"/>
                    <a:pt x="4894" y="12706"/>
                    <a:pt x="5198" y="12402"/>
                  </a:cubicBezTo>
                  <a:cubicBezTo>
                    <a:pt x="5502" y="12098"/>
                    <a:pt x="5685" y="11703"/>
                    <a:pt x="5685" y="11277"/>
                  </a:cubicBezTo>
                  <a:cubicBezTo>
                    <a:pt x="5685" y="10882"/>
                    <a:pt x="5502" y="10456"/>
                    <a:pt x="5198" y="10153"/>
                  </a:cubicBezTo>
                  <a:cubicBezTo>
                    <a:pt x="4682" y="9636"/>
                    <a:pt x="3952" y="9362"/>
                    <a:pt x="3253" y="9362"/>
                  </a:cubicBezTo>
                  <a:cubicBezTo>
                    <a:pt x="2554" y="9362"/>
                    <a:pt x="1855" y="9636"/>
                    <a:pt x="1308" y="10153"/>
                  </a:cubicBezTo>
                  <a:lnTo>
                    <a:pt x="1308" y="10153"/>
                  </a:lnTo>
                  <a:cubicBezTo>
                    <a:pt x="791" y="10700"/>
                    <a:pt x="517" y="11399"/>
                    <a:pt x="517" y="12098"/>
                  </a:cubicBezTo>
                  <a:cubicBezTo>
                    <a:pt x="517" y="12797"/>
                    <a:pt x="791" y="13496"/>
                    <a:pt x="1308" y="14043"/>
                  </a:cubicBezTo>
                  <a:cubicBezTo>
                    <a:pt x="2159" y="14894"/>
                    <a:pt x="3283" y="15320"/>
                    <a:pt x="4408" y="15320"/>
                  </a:cubicBezTo>
                  <a:cubicBezTo>
                    <a:pt x="5533" y="15320"/>
                    <a:pt x="6657" y="14894"/>
                    <a:pt x="7478" y="14043"/>
                  </a:cubicBezTo>
                  <a:cubicBezTo>
                    <a:pt x="8329" y="13192"/>
                    <a:pt x="8755" y="12067"/>
                    <a:pt x="8755" y="10973"/>
                  </a:cubicBezTo>
                  <a:lnTo>
                    <a:pt x="8755" y="10973"/>
                  </a:lnTo>
                  <a:cubicBezTo>
                    <a:pt x="8755" y="9849"/>
                    <a:pt x="8329" y="8724"/>
                    <a:pt x="7478" y="7873"/>
                  </a:cubicBezTo>
                  <a:lnTo>
                    <a:pt x="7113" y="7478"/>
                  </a:lnTo>
                  <a:lnTo>
                    <a:pt x="4347" y="4742"/>
                  </a:lnTo>
                  <a:cubicBezTo>
                    <a:pt x="4256" y="4621"/>
                    <a:pt x="4256" y="4469"/>
                    <a:pt x="4347" y="4347"/>
                  </a:cubicBezTo>
                  <a:cubicBezTo>
                    <a:pt x="4438" y="4256"/>
                    <a:pt x="4621" y="4256"/>
                    <a:pt x="4712" y="4347"/>
                  </a:cubicBezTo>
                  <a:lnTo>
                    <a:pt x="7053" y="6687"/>
                  </a:lnTo>
                  <a:lnTo>
                    <a:pt x="7053" y="6687"/>
                  </a:lnTo>
                  <a:lnTo>
                    <a:pt x="7873" y="7508"/>
                  </a:lnTo>
                  <a:cubicBezTo>
                    <a:pt x="8724" y="8359"/>
                    <a:pt x="9819" y="8785"/>
                    <a:pt x="10943" y="8785"/>
                  </a:cubicBezTo>
                  <a:cubicBezTo>
                    <a:pt x="12068" y="8785"/>
                    <a:pt x="13192" y="8359"/>
                    <a:pt x="14044" y="7508"/>
                  </a:cubicBezTo>
                  <a:cubicBezTo>
                    <a:pt x="14895" y="6657"/>
                    <a:pt x="15320" y="5532"/>
                    <a:pt x="15320" y="4408"/>
                  </a:cubicBezTo>
                  <a:lnTo>
                    <a:pt x="15320" y="4408"/>
                  </a:lnTo>
                  <a:cubicBezTo>
                    <a:pt x="15320" y="3283"/>
                    <a:pt x="14895" y="2189"/>
                    <a:pt x="14044" y="1338"/>
                  </a:cubicBezTo>
                  <a:lnTo>
                    <a:pt x="14044" y="1338"/>
                  </a:lnTo>
                  <a:cubicBezTo>
                    <a:pt x="13496" y="791"/>
                    <a:pt x="12797" y="517"/>
                    <a:pt x="12098" y="517"/>
                  </a:cubicBezTo>
                  <a:cubicBezTo>
                    <a:pt x="11399" y="517"/>
                    <a:pt x="10700" y="791"/>
                    <a:pt x="10153" y="1338"/>
                  </a:cubicBezTo>
                  <a:lnTo>
                    <a:pt x="10153" y="1338"/>
                  </a:lnTo>
                  <a:cubicBezTo>
                    <a:pt x="9606" y="1855"/>
                    <a:pt x="9363" y="2554"/>
                    <a:pt x="9363" y="3283"/>
                  </a:cubicBezTo>
                  <a:cubicBezTo>
                    <a:pt x="9363" y="3982"/>
                    <a:pt x="9606" y="4681"/>
                    <a:pt x="10153" y="5228"/>
                  </a:cubicBezTo>
                  <a:cubicBezTo>
                    <a:pt x="10457" y="5532"/>
                    <a:pt x="10882" y="5684"/>
                    <a:pt x="11278" y="5684"/>
                  </a:cubicBezTo>
                  <a:cubicBezTo>
                    <a:pt x="11673" y="5684"/>
                    <a:pt x="12098" y="5532"/>
                    <a:pt x="12402" y="5228"/>
                  </a:cubicBezTo>
                  <a:cubicBezTo>
                    <a:pt x="12706" y="4894"/>
                    <a:pt x="12858" y="4499"/>
                    <a:pt x="12858" y="4104"/>
                  </a:cubicBezTo>
                  <a:cubicBezTo>
                    <a:pt x="12858" y="3861"/>
                    <a:pt x="12828" y="3617"/>
                    <a:pt x="12706" y="3405"/>
                  </a:cubicBezTo>
                  <a:cubicBezTo>
                    <a:pt x="12524" y="3435"/>
                    <a:pt x="12311" y="3374"/>
                    <a:pt x="12129" y="3222"/>
                  </a:cubicBezTo>
                  <a:cubicBezTo>
                    <a:pt x="11885" y="2979"/>
                    <a:pt x="11885" y="2584"/>
                    <a:pt x="12129" y="2341"/>
                  </a:cubicBezTo>
                  <a:cubicBezTo>
                    <a:pt x="12402" y="2067"/>
                    <a:pt x="12797" y="2067"/>
                    <a:pt x="13040" y="2341"/>
                  </a:cubicBezTo>
                  <a:cubicBezTo>
                    <a:pt x="13253" y="2523"/>
                    <a:pt x="13284" y="2858"/>
                    <a:pt x="13162" y="3101"/>
                  </a:cubicBezTo>
                  <a:cubicBezTo>
                    <a:pt x="13314" y="3405"/>
                    <a:pt x="13405" y="3739"/>
                    <a:pt x="13405" y="4104"/>
                  </a:cubicBezTo>
                  <a:cubicBezTo>
                    <a:pt x="13405" y="4621"/>
                    <a:pt x="13192" y="5168"/>
                    <a:pt x="12767" y="5593"/>
                  </a:cubicBezTo>
                  <a:cubicBezTo>
                    <a:pt x="12372" y="5988"/>
                    <a:pt x="11825" y="6201"/>
                    <a:pt x="11278" y="6201"/>
                  </a:cubicBezTo>
                  <a:cubicBezTo>
                    <a:pt x="10730" y="6201"/>
                    <a:pt x="10183" y="5988"/>
                    <a:pt x="9788" y="5593"/>
                  </a:cubicBezTo>
                  <a:cubicBezTo>
                    <a:pt x="9150" y="4955"/>
                    <a:pt x="8815" y="4104"/>
                    <a:pt x="8815" y="3283"/>
                  </a:cubicBezTo>
                  <a:cubicBezTo>
                    <a:pt x="8815" y="2432"/>
                    <a:pt x="9150" y="1611"/>
                    <a:pt x="9788" y="973"/>
                  </a:cubicBezTo>
                  <a:lnTo>
                    <a:pt x="9788" y="943"/>
                  </a:lnTo>
                  <a:cubicBezTo>
                    <a:pt x="10426" y="304"/>
                    <a:pt x="11247" y="0"/>
                    <a:pt x="12098" y="0"/>
                  </a:cubicBezTo>
                  <a:cubicBezTo>
                    <a:pt x="12919" y="0"/>
                    <a:pt x="13770" y="304"/>
                    <a:pt x="14408" y="943"/>
                  </a:cubicBezTo>
                  <a:lnTo>
                    <a:pt x="14408" y="943"/>
                  </a:lnTo>
                  <a:lnTo>
                    <a:pt x="14408" y="943"/>
                  </a:lnTo>
                  <a:cubicBezTo>
                    <a:pt x="15351" y="1915"/>
                    <a:pt x="15837" y="3162"/>
                    <a:pt x="15837" y="4408"/>
                  </a:cubicBezTo>
                  <a:lnTo>
                    <a:pt x="15837" y="4408"/>
                  </a:lnTo>
                  <a:cubicBezTo>
                    <a:pt x="15837" y="4651"/>
                    <a:pt x="15806" y="4924"/>
                    <a:pt x="15776" y="5168"/>
                  </a:cubicBezTo>
                  <a:cubicBezTo>
                    <a:pt x="16506" y="5928"/>
                    <a:pt x="16870" y="6900"/>
                    <a:pt x="16870" y="7873"/>
                  </a:cubicBezTo>
                  <a:cubicBezTo>
                    <a:pt x="16870" y="8846"/>
                    <a:pt x="16475" y="9849"/>
                    <a:pt x="15746" y="10608"/>
                  </a:cubicBezTo>
                  <a:cubicBezTo>
                    <a:pt x="14986" y="11368"/>
                    <a:pt x="13983" y="11733"/>
                    <a:pt x="12980" y="11733"/>
                  </a:cubicBezTo>
                  <a:cubicBezTo>
                    <a:pt x="12433" y="11733"/>
                    <a:pt x="11916" y="11642"/>
                    <a:pt x="11399" y="11429"/>
                  </a:cubicBezTo>
                  <a:cubicBezTo>
                    <a:pt x="11642" y="11915"/>
                    <a:pt x="11733" y="12463"/>
                    <a:pt x="11733" y="12979"/>
                  </a:cubicBezTo>
                  <a:lnTo>
                    <a:pt x="11733" y="12979"/>
                  </a:lnTo>
                  <a:cubicBezTo>
                    <a:pt x="11733" y="13982"/>
                    <a:pt x="11369" y="14985"/>
                    <a:pt x="10609" y="15745"/>
                  </a:cubicBezTo>
                  <a:cubicBezTo>
                    <a:pt x="9849" y="16505"/>
                    <a:pt x="8846" y="16870"/>
                    <a:pt x="7843" y="16870"/>
                  </a:cubicBezTo>
                  <a:cubicBezTo>
                    <a:pt x="6870" y="16870"/>
                    <a:pt x="5897" y="16505"/>
                    <a:pt x="5168" y="15776"/>
                  </a:cubicBezTo>
                  <a:cubicBezTo>
                    <a:pt x="4894" y="15837"/>
                    <a:pt x="4651" y="15837"/>
                    <a:pt x="4408" y="15837"/>
                  </a:cubicBezTo>
                  <a:cubicBezTo>
                    <a:pt x="3162" y="15837"/>
                    <a:pt x="1885" y="15381"/>
                    <a:pt x="943" y="14408"/>
                  </a:cubicBezTo>
                  <a:lnTo>
                    <a:pt x="943" y="14408"/>
                  </a:lnTo>
                  <a:cubicBezTo>
                    <a:pt x="305" y="13770"/>
                    <a:pt x="1" y="12949"/>
                    <a:pt x="1" y="12098"/>
                  </a:cubicBezTo>
                  <a:cubicBezTo>
                    <a:pt x="1" y="11277"/>
                    <a:pt x="305" y="10426"/>
                    <a:pt x="943" y="9788"/>
                  </a:cubicBezTo>
                  <a:lnTo>
                    <a:pt x="943" y="9788"/>
                  </a:lnTo>
                  <a:cubicBezTo>
                    <a:pt x="1581" y="9149"/>
                    <a:pt x="2432" y="8815"/>
                    <a:pt x="3253" y="8815"/>
                  </a:cubicBezTo>
                  <a:cubicBezTo>
                    <a:pt x="4104" y="8815"/>
                    <a:pt x="4955" y="9149"/>
                    <a:pt x="5594" y="9788"/>
                  </a:cubicBezTo>
                  <a:cubicBezTo>
                    <a:pt x="5989" y="10183"/>
                    <a:pt x="6201" y="10730"/>
                    <a:pt x="6201" y="11277"/>
                  </a:cubicBezTo>
                  <a:cubicBezTo>
                    <a:pt x="6201" y="11824"/>
                    <a:pt x="5989" y="12371"/>
                    <a:pt x="5594" y="12767"/>
                  </a:cubicBezTo>
                  <a:cubicBezTo>
                    <a:pt x="5168" y="13192"/>
                    <a:pt x="4621" y="13405"/>
                    <a:pt x="4074" y="13405"/>
                  </a:cubicBezTo>
                  <a:cubicBezTo>
                    <a:pt x="3739" y="13405"/>
                    <a:pt x="3405" y="13314"/>
                    <a:pt x="3071" y="13162"/>
                  </a:cubicBezTo>
                  <a:close/>
                  <a:moveTo>
                    <a:pt x="14682" y="5654"/>
                  </a:moveTo>
                  <a:cubicBezTo>
                    <a:pt x="14834" y="5502"/>
                    <a:pt x="14834" y="5259"/>
                    <a:pt x="14682" y="5076"/>
                  </a:cubicBezTo>
                  <a:cubicBezTo>
                    <a:pt x="14499" y="4924"/>
                    <a:pt x="14256" y="4924"/>
                    <a:pt x="14104" y="5076"/>
                  </a:cubicBezTo>
                  <a:cubicBezTo>
                    <a:pt x="13922" y="5259"/>
                    <a:pt x="13922" y="5502"/>
                    <a:pt x="14104" y="5654"/>
                  </a:cubicBezTo>
                  <a:cubicBezTo>
                    <a:pt x="14256" y="5836"/>
                    <a:pt x="14499" y="5836"/>
                    <a:pt x="14682" y="5654"/>
                  </a:cubicBezTo>
                  <a:close/>
                  <a:moveTo>
                    <a:pt x="13770" y="7143"/>
                  </a:moveTo>
                  <a:cubicBezTo>
                    <a:pt x="13922" y="6991"/>
                    <a:pt x="13922" y="6748"/>
                    <a:pt x="13770" y="6566"/>
                  </a:cubicBezTo>
                  <a:cubicBezTo>
                    <a:pt x="13618" y="6414"/>
                    <a:pt x="13344" y="6414"/>
                    <a:pt x="13192" y="6566"/>
                  </a:cubicBezTo>
                  <a:cubicBezTo>
                    <a:pt x="13040" y="6748"/>
                    <a:pt x="13040" y="6991"/>
                    <a:pt x="13192" y="7143"/>
                  </a:cubicBezTo>
                  <a:cubicBezTo>
                    <a:pt x="13344" y="7326"/>
                    <a:pt x="13618" y="7326"/>
                    <a:pt x="13770" y="7143"/>
                  </a:cubicBezTo>
                  <a:close/>
                  <a:moveTo>
                    <a:pt x="12341" y="7994"/>
                  </a:moveTo>
                  <a:cubicBezTo>
                    <a:pt x="12493" y="7842"/>
                    <a:pt x="12493" y="7569"/>
                    <a:pt x="12341" y="7417"/>
                  </a:cubicBezTo>
                  <a:cubicBezTo>
                    <a:pt x="12189" y="7265"/>
                    <a:pt x="11916" y="7265"/>
                    <a:pt x="11764" y="7417"/>
                  </a:cubicBezTo>
                  <a:cubicBezTo>
                    <a:pt x="11612" y="7569"/>
                    <a:pt x="11612" y="7842"/>
                    <a:pt x="11764" y="7994"/>
                  </a:cubicBezTo>
                  <a:cubicBezTo>
                    <a:pt x="11916" y="8146"/>
                    <a:pt x="12189" y="8146"/>
                    <a:pt x="12341" y="7994"/>
                  </a:cubicBezTo>
                  <a:close/>
                  <a:moveTo>
                    <a:pt x="10700" y="8177"/>
                  </a:moveTo>
                  <a:cubicBezTo>
                    <a:pt x="10852" y="7994"/>
                    <a:pt x="10852" y="7751"/>
                    <a:pt x="10700" y="7599"/>
                  </a:cubicBezTo>
                  <a:cubicBezTo>
                    <a:pt x="10548" y="7447"/>
                    <a:pt x="10274" y="7447"/>
                    <a:pt x="10122" y="7599"/>
                  </a:cubicBezTo>
                  <a:cubicBezTo>
                    <a:pt x="9970" y="7751"/>
                    <a:pt x="9970" y="7994"/>
                    <a:pt x="10122" y="8177"/>
                  </a:cubicBezTo>
                  <a:cubicBezTo>
                    <a:pt x="10274" y="8329"/>
                    <a:pt x="10548" y="8329"/>
                    <a:pt x="10700" y="8177"/>
                  </a:cubicBezTo>
                  <a:close/>
                  <a:moveTo>
                    <a:pt x="9150" y="7569"/>
                  </a:moveTo>
                  <a:cubicBezTo>
                    <a:pt x="9302" y="7387"/>
                    <a:pt x="9302" y="7143"/>
                    <a:pt x="9150" y="6991"/>
                  </a:cubicBezTo>
                  <a:cubicBezTo>
                    <a:pt x="8998" y="6809"/>
                    <a:pt x="8724" y="6809"/>
                    <a:pt x="8572" y="6991"/>
                  </a:cubicBezTo>
                  <a:cubicBezTo>
                    <a:pt x="8420" y="7143"/>
                    <a:pt x="8420" y="7387"/>
                    <a:pt x="8572" y="7569"/>
                  </a:cubicBezTo>
                  <a:cubicBezTo>
                    <a:pt x="8724" y="7721"/>
                    <a:pt x="8998" y="7721"/>
                    <a:pt x="9150" y="7569"/>
                  </a:cubicBezTo>
                  <a:close/>
                  <a:moveTo>
                    <a:pt x="14895" y="14894"/>
                  </a:moveTo>
                  <a:lnTo>
                    <a:pt x="14895" y="13496"/>
                  </a:lnTo>
                  <a:cubicBezTo>
                    <a:pt x="14895" y="13071"/>
                    <a:pt x="14925" y="12949"/>
                    <a:pt x="14925" y="12949"/>
                  </a:cubicBezTo>
                  <a:cubicBezTo>
                    <a:pt x="14864" y="12949"/>
                    <a:pt x="14803" y="12979"/>
                    <a:pt x="14712" y="13010"/>
                  </a:cubicBezTo>
                  <a:cubicBezTo>
                    <a:pt x="14378" y="13071"/>
                    <a:pt x="13800" y="13222"/>
                    <a:pt x="12888" y="12888"/>
                  </a:cubicBezTo>
                  <a:cubicBezTo>
                    <a:pt x="13192" y="13800"/>
                    <a:pt x="13071" y="14378"/>
                    <a:pt x="12980" y="14712"/>
                  </a:cubicBezTo>
                  <a:cubicBezTo>
                    <a:pt x="12980" y="14803"/>
                    <a:pt x="12949" y="14894"/>
                    <a:pt x="12949" y="14925"/>
                  </a:cubicBezTo>
                  <a:cubicBezTo>
                    <a:pt x="12949" y="14925"/>
                    <a:pt x="13071" y="14894"/>
                    <a:pt x="13496" y="14894"/>
                  </a:cubicBezTo>
                  <a:close/>
                  <a:moveTo>
                    <a:pt x="12129" y="12402"/>
                  </a:moveTo>
                  <a:lnTo>
                    <a:pt x="12129" y="12402"/>
                  </a:lnTo>
                  <a:lnTo>
                    <a:pt x="12129" y="12402"/>
                  </a:lnTo>
                  <a:lnTo>
                    <a:pt x="12129" y="12402"/>
                  </a:lnTo>
                  <a:cubicBezTo>
                    <a:pt x="12129" y="12432"/>
                    <a:pt x="12129" y="12463"/>
                    <a:pt x="12129" y="12493"/>
                  </a:cubicBezTo>
                  <a:lnTo>
                    <a:pt x="12129" y="12493"/>
                  </a:lnTo>
                  <a:lnTo>
                    <a:pt x="12129" y="12493"/>
                  </a:lnTo>
                  <a:lnTo>
                    <a:pt x="1212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523"/>
                  </a:lnTo>
                  <a:cubicBezTo>
                    <a:pt x="12706" y="13618"/>
                    <a:pt x="12554" y="14256"/>
                    <a:pt x="12493" y="14621"/>
                  </a:cubicBezTo>
                  <a:cubicBezTo>
                    <a:pt x="12463" y="14742"/>
                    <a:pt x="12433" y="14833"/>
                    <a:pt x="12433" y="14925"/>
                  </a:cubicBezTo>
                  <a:cubicBezTo>
                    <a:pt x="12433" y="15320"/>
                    <a:pt x="12645" y="15411"/>
                    <a:pt x="13496" y="15411"/>
                  </a:cubicBezTo>
                  <a:lnTo>
                    <a:pt x="15168" y="15441"/>
                  </a:lnTo>
                  <a:cubicBezTo>
                    <a:pt x="15320" y="15441"/>
                    <a:pt x="15411" y="15320"/>
                    <a:pt x="15411" y="15168"/>
                  </a:cubicBezTo>
                  <a:lnTo>
                    <a:pt x="15411" y="13496"/>
                  </a:lnTo>
                  <a:cubicBezTo>
                    <a:pt x="15411" y="12645"/>
                    <a:pt x="15320" y="12432"/>
                    <a:pt x="14925" y="12432"/>
                  </a:cubicBezTo>
                  <a:cubicBezTo>
                    <a:pt x="14803" y="12432"/>
                    <a:pt x="14712" y="12463"/>
                    <a:pt x="14621" y="12493"/>
                  </a:cubicBezTo>
                  <a:cubicBezTo>
                    <a:pt x="14256" y="12584"/>
                    <a:pt x="13618" y="12706"/>
                    <a:pt x="12493" y="12159"/>
                  </a:cubicBez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63" y="12159"/>
                  </a:lnTo>
                  <a:lnTo>
                    <a:pt x="12463" y="12159"/>
                  </a:lnTo>
                  <a:lnTo>
                    <a:pt x="12463" y="12159"/>
                  </a:lnTo>
                  <a:lnTo>
                    <a:pt x="12463" y="12159"/>
                  </a:lnTo>
                  <a:lnTo>
                    <a:pt x="12463" y="12128"/>
                  </a:lnTo>
                  <a:cubicBezTo>
                    <a:pt x="12433" y="12128"/>
                    <a:pt x="12402" y="12128"/>
                    <a:pt x="12372" y="12128"/>
                  </a:cubicBezTo>
                  <a:lnTo>
                    <a:pt x="12372" y="12128"/>
                  </a:lnTo>
                  <a:lnTo>
                    <a:pt x="12372" y="12128"/>
                  </a:lnTo>
                  <a:lnTo>
                    <a:pt x="12372" y="12128"/>
                  </a:lnTo>
                  <a:cubicBezTo>
                    <a:pt x="12341" y="12128"/>
                    <a:pt x="12311" y="12128"/>
                    <a:pt x="12311" y="12159"/>
                  </a:cubicBez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89"/>
                  </a:lnTo>
                  <a:cubicBezTo>
                    <a:pt x="12220" y="12189"/>
                    <a:pt x="12220" y="12189"/>
                    <a:pt x="12220" y="12189"/>
                  </a:cubicBezTo>
                  <a:lnTo>
                    <a:pt x="12220" y="12189"/>
                  </a:lnTo>
                  <a:lnTo>
                    <a:pt x="12220" y="12189"/>
                  </a:lnTo>
                  <a:lnTo>
                    <a:pt x="12189" y="12189"/>
                  </a:lnTo>
                  <a:lnTo>
                    <a:pt x="12189" y="12189"/>
                  </a:lnTo>
                  <a:lnTo>
                    <a:pt x="12189" y="1218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59" y="12219"/>
                  </a:lnTo>
                  <a:lnTo>
                    <a:pt x="12159" y="12219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29" y="12280"/>
                  </a:lnTo>
                  <a:lnTo>
                    <a:pt x="12129" y="12280"/>
                  </a:lnTo>
                  <a:lnTo>
                    <a:pt x="12129" y="12280"/>
                  </a:lnTo>
                  <a:cubicBezTo>
                    <a:pt x="12129" y="12311"/>
                    <a:pt x="12129" y="12341"/>
                    <a:pt x="12129" y="12402"/>
                  </a:cubicBezTo>
                  <a:close/>
                  <a:moveTo>
                    <a:pt x="15624" y="5806"/>
                  </a:moveTo>
                  <a:cubicBezTo>
                    <a:pt x="15411" y="6566"/>
                    <a:pt x="15016" y="7265"/>
                    <a:pt x="14408" y="7873"/>
                  </a:cubicBezTo>
                  <a:cubicBezTo>
                    <a:pt x="13466" y="8815"/>
                    <a:pt x="12220" y="9301"/>
                    <a:pt x="10943" y="9301"/>
                  </a:cubicBezTo>
                  <a:cubicBezTo>
                    <a:pt x="10426" y="9301"/>
                    <a:pt x="9910" y="9210"/>
                    <a:pt x="9423" y="9058"/>
                  </a:cubicBezTo>
                  <a:lnTo>
                    <a:pt x="10609" y="10244"/>
                  </a:lnTo>
                  <a:cubicBezTo>
                    <a:pt x="11247" y="10882"/>
                    <a:pt x="12129" y="11216"/>
                    <a:pt x="12980" y="11216"/>
                  </a:cubicBezTo>
                  <a:cubicBezTo>
                    <a:pt x="13831" y="11216"/>
                    <a:pt x="14712" y="10882"/>
                    <a:pt x="15351" y="10244"/>
                  </a:cubicBezTo>
                  <a:cubicBezTo>
                    <a:pt x="16019" y="9575"/>
                    <a:pt x="16354" y="8724"/>
                    <a:pt x="16354" y="7873"/>
                  </a:cubicBezTo>
                  <a:cubicBezTo>
                    <a:pt x="16354" y="7143"/>
                    <a:pt x="16110" y="6414"/>
                    <a:pt x="15624" y="5806"/>
                  </a:cubicBezTo>
                  <a:close/>
                  <a:moveTo>
                    <a:pt x="10244" y="10608"/>
                  </a:moveTo>
                  <a:lnTo>
                    <a:pt x="10244" y="10608"/>
                  </a:lnTo>
                  <a:lnTo>
                    <a:pt x="9059" y="9423"/>
                  </a:lnTo>
                  <a:cubicBezTo>
                    <a:pt x="9211" y="9909"/>
                    <a:pt x="9302" y="10426"/>
                    <a:pt x="9302" y="10973"/>
                  </a:cubicBezTo>
                  <a:lnTo>
                    <a:pt x="9302" y="10973"/>
                  </a:lnTo>
                  <a:cubicBezTo>
                    <a:pt x="9302" y="12219"/>
                    <a:pt x="8815" y="13466"/>
                    <a:pt x="7873" y="14408"/>
                  </a:cubicBezTo>
                  <a:cubicBezTo>
                    <a:pt x="7265" y="15016"/>
                    <a:pt x="6566" y="15411"/>
                    <a:pt x="5806" y="15654"/>
                  </a:cubicBezTo>
                  <a:cubicBezTo>
                    <a:pt x="6384" y="16110"/>
                    <a:pt x="7113" y="16353"/>
                    <a:pt x="7843" y="16353"/>
                  </a:cubicBezTo>
                  <a:cubicBezTo>
                    <a:pt x="8724" y="16353"/>
                    <a:pt x="9575" y="16019"/>
                    <a:pt x="10244" y="15350"/>
                  </a:cubicBezTo>
                  <a:cubicBezTo>
                    <a:pt x="10882" y="14712"/>
                    <a:pt x="11217" y="13861"/>
                    <a:pt x="11217" y="12979"/>
                  </a:cubicBezTo>
                  <a:lnTo>
                    <a:pt x="11217" y="12979"/>
                  </a:lnTo>
                  <a:cubicBezTo>
                    <a:pt x="11217" y="12128"/>
                    <a:pt x="10882" y="11277"/>
                    <a:pt x="10244" y="10608"/>
                  </a:cubicBezTo>
                  <a:close/>
                  <a:moveTo>
                    <a:pt x="5654" y="14681"/>
                  </a:moveTo>
                  <a:cubicBezTo>
                    <a:pt x="5806" y="14499"/>
                    <a:pt x="5806" y="14256"/>
                    <a:pt x="5654" y="14104"/>
                  </a:cubicBezTo>
                  <a:cubicBezTo>
                    <a:pt x="5502" y="13952"/>
                    <a:pt x="5229" y="13952"/>
                    <a:pt x="5077" y="14104"/>
                  </a:cubicBezTo>
                  <a:cubicBezTo>
                    <a:pt x="4925" y="14256"/>
                    <a:pt x="4925" y="14499"/>
                    <a:pt x="5077" y="14681"/>
                  </a:cubicBezTo>
                  <a:cubicBezTo>
                    <a:pt x="5229" y="14833"/>
                    <a:pt x="5502" y="14833"/>
                    <a:pt x="5654" y="14681"/>
                  </a:cubicBezTo>
                  <a:close/>
                  <a:moveTo>
                    <a:pt x="7144" y="13770"/>
                  </a:moveTo>
                  <a:cubicBezTo>
                    <a:pt x="7296" y="13618"/>
                    <a:pt x="7296" y="13344"/>
                    <a:pt x="7144" y="13192"/>
                  </a:cubicBezTo>
                  <a:cubicBezTo>
                    <a:pt x="6992" y="13040"/>
                    <a:pt x="6718" y="13040"/>
                    <a:pt x="6566" y="13192"/>
                  </a:cubicBezTo>
                  <a:cubicBezTo>
                    <a:pt x="6414" y="13344"/>
                    <a:pt x="6414" y="13618"/>
                    <a:pt x="6566" y="13770"/>
                  </a:cubicBezTo>
                  <a:cubicBezTo>
                    <a:pt x="6718" y="13922"/>
                    <a:pt x="6992" y="13922"/>
                    <a:pt x="7144" y="13770"/>
                  </a:cubicBezTo>
                  <a:close/>
                  <a:moveTo>
                    <a:pt x="7964" y="12341"/>
                  </a:moveTo>
                  <a:cubicBezTo>
                    <a:pt x="8147" y="12189"/>
                    <a:pt x="8147" y="11946"/>
                    <a:pt x="7964" y="11764"/>
                  </a:cubicBezTo>
                  <a:cubicBezTo>
                    <a:pt x="7812" y="11612"/>
                    <a:pt x="7569" y="11612"/>
                    <a:pt x="7417" y="11764"/>
                  </a:cubicBezTo>
                  <a:cubicBezTo>
                    <a:pt x="7235" y="11946"/>
                    <a:pt x="7235" y="12189"/>
                    <a:pt x="7417" y="12341"/>
                  </a:cubicBezTo>
                  <a:cubicBezTo>
                    <a:pt x="7569" y="12523"/>
                    <a:pt x="7812" y="12523"/>
                    <a:pt x="7964" y="12341"/>
                  </a:cubicBezTo>
                  <a:close/>
                  <a:moveTo>
                    <a:pt x="8147" y="10700"/>
                  </a:moveTo>
                  <a:cubicBezTo>
                    <a:pt x="8329" y="10548"/>
                    <a:pt x="8329" y="10274"/>
                    <a:pt x="8147" y="10122"/>
                  </a:cubicBezTo>
                  <a:cubicBezTo>
                    <a:pt x="7995" y="9970"/>
                    <a:pt x="7752" y="9970"/>
                    <a:pt x="7569" y="10122"/>
                  </a:cubicBezTo>
                  <a:cubicBezTo>
                    <a:pt x="7417" y="10274"/>
                    <a:pt x="7417" y="10548"/>
                    <a:pt x="7569" y="10700"/>
                  </a:cubicBezTo>
                  <a:cubicBezTo>
                    <a:pt x="7752" y="10852"/>
                    <a:pt x="7995" y="10852"/>
                    <a:pt x="8147" y="10700"/>
                  </a:cubicBezTo>
                  <a:close/>
                  <a:moveTo>
                    <a:pt x="7539" y="9149"/>
                  </a:moveTo>
                  <a:cubicBezTo>
                    <a:pt x="7691" y="8998"/>
                    <a:pt x="7691" y="8724"/>
                    <a:pt x="7539" y="8572"/>
                  </a:cubicBezTo>
                  <a:cubicBezTo>
                    <a:pt x="7387" y="8420"/>
                    <a:pt x="7144" y="8420"/>
                    <a:pt x="6961" y="8572"/>
                  </a:cubicBezTo>
                  <a:cubicBezTo>
                    <a:pt x="6809" y="8724"/>
                    <a:pt x="6809" y="8998"/>
                    <a:pt x="6961" y="9149"/>
                  </a:cubicBezTo>
                  <a:cubicBezTo>
                    <a:pt x="7144" y="9301"/>
                    <a:pt x="7387" y="9301"/>
                    <a:pt x="7539" y="91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308877" y="316155"/>
              <a:ext cx="8526246" cy="4511191"/>
            </a:xfrm>
            <a:custGeom>
              <a:rect b="b" l="l" r="r" t="t"/>
              <a:pathLst>
                <a:path extrusionOk="0" h="167298" w="262225">
                  <a:moveTo>
                    <a:pt x="366" y="12554"/>
                  </a:moveTo>
                  <a:cubicBezTo>
                    <a:pt x="366" y="12493"/>
                    <a:pt x="335" y="12402"/>
                    <a:pt x="244" y="12372"/>
                  </a:cubicBezTo>
                  <a:cubicBezTo>
                    <a:pt x="123" y="12341"/>
                    <a:pt x="1" y="12432"/>
                    <a:pt x="1" y="12554"/>
                  </a:cubicBezTo>
                  <a:lnTo>
                    <a:pt x="1" y="12949"/>
                  </a:lnTo>
                  <a:cubicBezTo>
                    <a:pt x="1" y="13040"/>
                    <a:pt x="31" y="13131"/>
                    <a:pt x="123" y="13162"/>
                  </a:cubicBezTo>
                  <a:cubicBezTo>
                    <a:pt x="244" y="13192"/>
                    <a:pt x="366" y="13101"/>
                    <a:pt x="366" y="12949"/>
                  </a:cubicBezTo>
                  <a:close/>
                  <a:moveTo>
                    <a:pt x="261860" y="154744"/>
                  </a:moveTo>
                  <a:cubicBezTo>
                    <a:pt x="261860" y="154805"/>
                    <a:pt x="261890" y="154896"/>
                    <a:pt x="261982" y="154927"/>
                  </a:cubicBezTo>
                  <a:cubicBezTo>
                    <a:pt x="262103" y="154957"/>
                    <a:pt x="262225" y="154866"/>
                    <a:pt x="262225" y="154744"/>
                  </a:cubicBezTo>
                  <a:lnTo>
                    <a:pt x="262225" y="154349"/>
                  </a:lnTo>
                  <a:cubicBezTo>
                    <a:pt x="262225" y="154258"/>
                    <a:pt x="262194" y="154167"/>
                    <a:pt x="262103" y="154137"/>
                  </a:cubicBezTo>
                  <a:cubicBezTo>
                    <a:pt x="261982" y="154106"/>
                    <a:pt x="261860" y="154197"/>
                    <a:pt x="261860" y="154349"/>
                  </a:cubicBezTo>
                  <a:close/>
                  <a:moveTo>
                    <a:pt x="249489" y="167298"/>
                  </a:moveTo>
                  <a:cubicBezTo>
                    <a:pt x="249580" y="167298"/>
                    <a:pt x="249671" y="167237"/>
                    <a:pt x="249702" y="167146"/>
                  </a:cubicBezTo>
                  <a:cubicBezTo>
                    <a:pt x="249732" y="167024"/>
                    <a:pt x="249641" y="166903"/>
                    <a:pt x="249489" y="166903"/>
                  </a:cubicBezTo>
                  <a:lnTo>
                    <a:pt x="249124" y="166903"/>
                  </a:lnTo>
                  <a:cubicBezTo>
                    <a:pt x="249033" y="166903"/>
                    <a:pt x="248942" y="166963"/>
                    <a:pt x="248911" y="167024"/>
                  </a:cubicBezTo>
                  <a:cubicBezTo>
                    <a:pt x="248881" y="167146"/>
                    <a:pt x="248972" y="167298"/>
                    <a:pt x="249124" y="167298"/>
                  </a:cubicBezTo>
                  <a:close/>
                  <a:moveTo>
                    <a:pt x="247939" y="167298"/>
                  </a:moveTo>
                  <a:cubicBezTo>
                    <a:pt x="248030" y="167298"/>
                    <a:pt x="248091" y="167237"/>
                    <a:pt x="248121" y="167146"/>
                  </a:cubicBezTo>
                  <a:cubicBezTo>
                    <a:pt x="248152" y="167024"/>
                    <a:pt x="248060" y="166903"/>
                    <a:pt x="247939" y="166903"/>
                  </a:cubicBezTo>
                  <a:lnTo>
                    <a:pt x="247544" y="166903"/>
                  </a:lnTo>
                  <a:cubicBezTo>
                    <a:pt x="247452" y="166903"/>
                    <a:pt x="247361" y="166963"/>
                    <a:pt x="247361" y="167024"/>
                  </a:cubicBezTo>
                  <a:cubicBezTo>
                    <a:pt x="247300" y="167146"/>
                    <a:pt x="247392" y="167298"/>
                    <a:pt x="247544" y="167298"/>
                  </a:cubicBezTo>
                  <a:close/>
                  <a:moveTo>
                    <a:pt x="246358" y="167298"/>
                  </a:moveTo>
                  <a:cubicBezTo>
                    <a:pt x="246449" y="167298"/>
                    <a:pt x="246510" y="167237"/>
                    <a:pt x="246541" y="167146"/>
                  </a:cubicBezTo>
                  <a:cubicBezTo>
                    <a:pt x="246571" y="167024"/>
                    <a:pt x="246480" y="166903"/>
                    <a:pt x="246358" y="166903"/>
                  </a:cubicBezTo>
                  <a:lnTo>
                    <a:pt x="245963" y="166903"/>
                  </a:lnTo>
                  <a:cubicBezTo>
                    <a:pt x="245872" y="166903"/>
                    <a:pt x="245811" y="166963"/>
                    <a:pt x="245781" y="167024"/>
                  </a:cubicBezTo>
                  <a:cubicBezTo>
                    <a:pt x="245750" y="167146"/>
                    <a:pt x="245841" y="167298"/>
                    <a:pt x="245963" y="167298"/>
                  </a:cubicBezTo>
                  <a:close/>
                  <a:moveTo>
                    <a:pt x="244778" y="167298"/>
                  </a:moveTo>
                  <a:cubicBezTo>
                    <a:pt x="244869" y="167298"/>
                    <a:pt x="244930" y="167237"/>
                    <a:pt x="244960" y="167146"/>
                  </a:cubicBezTo>
                  <a:cubicBezTo>
                    <a:pt x="245021" y="167024"/>
                    <a:pt x="244930" y="166903"/>
                    <a:pt x="244778" y="166903"/>
                  </a:cubicBezTo>
                  <a:lnTo>
                    <a:pt x="244382" y="166903"/>
                  </a:lnTo>
                  <a:cubicBezTo>
                    <a:pt x="244291" y="166903"/>
                    <a:pt x="244230" y="166963"/>
                    <a:pt x="244200" y="167024"/>
                  </a:cubicBezTo>
                  <a:cubicBezTo>
                    <a:pt x="244170" y="167146"/>
                    <a:pt x="244261" y="167298"/>
                    <a:pt x="244382" y="167298"/>
                  </a:cubicBezTo>
                  <a:close/>
                  <a:moveTo>
                    <a:pt x="243197" y="167298"/>
                  </a:moveTo>
                  <a:cubicBezTo>
                    <a:pt x="243288" y="167298"/>
                    <a:pt x="243379" y="167237"/>
                    <a:pt x="243410" y="167146"/>
                  </a:cubicBezTo>
                  <a:cubicBezTo>
                    <a:pt x="243440" y="167024"/>
                    <a:pt x="243349" y="166903"/>
                    <a:pt x="243197" y="166903"/>
                  </a:cubicBezTo>
                  <a:lnTo>
                    <a:pt x="242802" y="166903"/>
                  </a:lnTo>
                  <a:cubicBezTo>
                    <a:pt x="242741" y="166903"/>
                    <a:pt x="242650" y="166963"/>
                    <a:pt x="242620" y="167024"/>
                  </a:cubicBezTo>
                  <a:cubicBezTo>
                    <a:pt x="242589" y="167146"/>
                    <a:pt x="242680" y="167298"/>
                    <a:pt x="242802" y="167298"/>
                  </a:cubicBezTo>
                  <a:close/>
                  <a:moveTo>
                    <a:pt x="241647" y="167298"/>
                  </a:moveTo>
                  <a:cubicBezTo>
                    <a:pt x="241708" y="167298"/>
                    <a:pt x="241799" y="167237"/>
                    <a:pt x="241829" y="167146"/>
                  </a:cubicBezTo>
                  <a:cubicBezTo>
                    <a:pt x="241860" y="167024"/>
                    <a:pt x="241768" y="166903"/>
                    <a:pt x="241647" y="166903"/>
                  </a:cubicBezTo>
                  <a:lnTo>
                    <a:pt x="241252" y="166903"/>
                  </a:lnTo>
                  <a:cubicBezTo>
                    <a:pt x="241161" y="166903"/>
                    <a:pt x="241069" y="166963"/>
                    <a:pt x="241069" y="167024"/>
                  </a:cubicBezTo>
                  <a:cubicBezTo>
                    <a:pt x="241009" y="167146"/>
                    <a:pt x="241100" y="167298"/>
                    <a:pt x="241252" y="167298"/>
                  </a:cubicBezTo>
                  <a:close/>
                  <a:moveTo>
                    <a:pt x="240066" y="167298"/>
                  </a:moveTo>
                  <a:cubicBezTo>
                    <a:pt x="240157" y="167298"/>
                    <a:pt x="240218" y="167237"/>
                    <a:pt x="240249" y="167146"/>
                  </a:cubicBezTo>
                  <a:cubicBezTo>
                    <a:pt x="240279" y="167024"/>
                    <a:pt x="240188" y="166903"/>
                    <a:pt x="240066" y="166903"/>
                  </a:cubicBezTo>
                  <a:lnTo>
                    <a:pt x="239671" y="166903"/>
                  </a:lnTo>
                  <a:cubicBezTo>
                    <a:pt x="239580" y="166903"/>
                    <a:pt x="239519" y="166963"/>
                    <a:pt x="239489" y="167024"/>
                  </a:cubicBezTo>
                  <a:cubicBezTo>
                    <a:pt x="239428" y="167146"/>
                    <a:pt x="239550" y="167298"/>
                    <a:pt x="239671" y="167298"/>
                  </a:cubicBezTo>
                  <a:close/>
                  <a:moveTo>
                    <a:pt x="238486" y="167298"/>
                  </a:moveTo>
                  <a:cubicBezTo>
                    <a:pt x="238577" y="167298"/>
                    <a:pt x="238638" y="167237"/>
                    <a:pt x="238668" y="167146"/>
                  </a:cubicBezTo>
                  <a:cubicBezTo>
                    <a:pt x="238729" y="167024"/>
                    <a:pt x="238638" y="166903"/>
                    <a:pt x="238486" y="166903"/>
                  </a:cubicBezTo>
                  <a:lnTo>
                    <a:pt x="238091" y="166903"/>
                  </a:lnTo>
                  <a:cubicBezTo>
                    <a:pt x="237999" y="166903"/>
                    <a:pt x="237939" y="166963"/>
                    <a:pt x="237908" y="167024"/>
                  </a:cubicBezTo>
                  <a:cubicBezTo>
                    <a:pt x="237878" y="167146"/>
                    <a:pt x="237969" y="167298"/>
                    <a:pt x="238091" y="167298"/>
                  </a:cubicBezTo>
                  <a:close/>
                  <a:moveTo>
                    <a:pt x="236905" y="167298"/>
                  </a:moveTo>
                  <a:cubicBezTo>
                    <a:pt x="236996" y="167298"/>
                    <a:pt x="237087" y="167237"/>
                    <a:pt x="237118" y="167146"/>
                  </a:cubicBezTo>
                  <a:cubicBezTo>
                    <a:pt x="237148" y="167024"/>
                    <a:pt x="237057" y="166903"/>
                    <a:pt x="236905" y="166903"/>
                  </a:cubicBezTo>
                  <a:lnTo>
                    <a:pt x="236510" y="166903"/>
                  </a:lnTo>
                  <a:cubicBezTo>
                    <a:pt x="236449" y="166903"/>
                    <a:pt x="236358" y="166963"/>
                    <a:pt x="236328" y="167024"/>
                  </a:cubicBezTo>
                  <a:cubicBezTo>
                    <a:pt x="236297" y="167146"/>
                    <a:pt x="236388" y="167298"/>
                    <a:pt x="236510" y="167298"/>
                  </a:cubicBezTo>
                  <a:close/>
                  <a:moveTo>
                    <a:pt x="235355" y="167298"/>
                  </a:moveTo>
                  <a:cubicBezTo>
                    <a:pt x="235416" y="167298"/>
                    <a:pt x="235507" y="167237"/>
                    <a:pt x="235537" y="167146"/>
                  </a:cubicBezTo>
                  <a:cubicBezTo>
                    <a:pt x="235568" y="167024"/>
                    <a:pt x="235477" y="166903"/>
                    <a:pt x="235355" y="166903"/>
                  </a:cubicBezTo>
                  <a:lnTo>
                    <a:pt x="234960" y="166903"/>
                  </a:lnTo>
                  <a:cubicBezTo>
                    <a:pt x="234869" y="166903"/>
                    <a:pt x="234777" y="166963"/>
                    <a:pt x="234747" y="167024"/>
                  </a:cubicBezTo>
                  <a:cubicBezTo>
                    <a:pt x="234717" y="167146"/>
                    <a:pt x="234808" y="167298"/>
                    <a:pt x="234960" y="167298"/>
                  </a:cubicBezTo>
                  <a:close/>
                  <a:moveTo>
                    <a:pt x="233774" y="167298"/>
                  </a:moveTo>
                  <a:cubicBezTo>
                    <a:pt x="233866" y="167298"/>
                    <a:pt x="233926" y="167237"/>
                    <a:pt x="233957" y="167146"/>
                  </a:cubicBezTo>
                  <a:cubicBezTo>
                    <a:pt x="233987" y="167024"/>
                    <a:pt x="233896" y="166903"/>
                    <a:pt x="233774" y="166903"/>
                  </a:cubicBezTo>
                  <a:lnTo>
                    <a:pt x="233379" y="166903"/>
                  </a:lnTo>
                  <a:cubicBezTo>
                    <a:pt x="233288" y="166903"/>
                    <a:pt x="233227" y="166963"/>
                    <a:pt x="233197" y="167024"/>
                  </a:cubicBezTo>
                  <a:cubicBezTo>
                    <a:pt x="233136" y="167146"/>
                    <a:pt x="233258" y="167298"/>
                    <a:pt x="233379" y="167298"/>
                  </a:cubicBezTo>
                  <a:close/>
                  <a:moveTo>
                    <a:pt x="232194" y="167298"/>
                  </a:moveTo>
                  <a:cubicBezTo>
                    <a:pt x="232285" y="167298"/>
                    <a:pt x="232346" y="167237"/>
                    <a:pt x="232376" y="167146"/>
                  </a:cubicBezTo>
                  <a:cubicBezTo>
                    <a:pt x="232437" y="167024"/>
                    <a:pt x="232315" y="166903"/>
                    <a:pt x="232194" y="166903"/>
                  </a:cubicBezTo>
                  <a:lnTo>
                    <a:pt x="231799" y="166903"/>
                  </a:lnTo>
                  <a:cubicBezTo>
                    <a:pt x="231707" y="166903"/>
                    <a:pt x="231647" y="166963"/>
                    <a:pt x="231616" y="167024"/>
                  </a:cubicBezTo>
                  <a:cubicBezTo>
                    <a:pt x="231586" y="167146"/>
                    <a:pt x="231677" y="167298"/>
                    <a:pt x="231799" y="167298"/>
                  </a:cubicBezTo>
                  <a:close/>
                  <a:moveTo>
                    <a:pt x="230613" y="167298"/>
                  </a:moveTo>
                  <a:cubicBezTo>
                    <a:pt x="230704" y="167298"/>
                    <a:pt x="230796" y="167237"/>
                    <a:pt x="230796" y="167146"/>
                  </a:cubicBezTo>
                  <a:cubicBezTo>
                    <a:pt x="230856" y="167024"/>
                    <a:pt x="230765" y="166903"/>
                    <a:pt x="230613" y="166903"/>
                  </a:cubicBezTo>
                  <a:lnTo>
                    <a:pt x="230218" y="166903"/>
                  </a:lnTo>
                  <a:cubicBezTo>
                    <a:pt x="230157" y="166903"/>
                    <a:pt x="230066" y="166963"/>
                    <a:pt x="230036" y="167024"/>
                  </a:cubicBezTo>
                  <a:cubicBezTo>
                    <a:pt x="230005" y="167146"/>
                    <a:pt x="230096" y="167298"/>
                    <a:pt x="230218" y="167298"/>
                  </a:cubicBezTo>
                  <a:close/>
                  <a:moveTo>
                    <a:pt x="229063" y="167298"/>
                  </a:moveTo>
                  <a:cubicBezTo>
                    <a:pt x="229124" y="167298"/>
                    <a:pt x="229215" y="167237"/>
                    <a:pt x="229245" y="167146"/>
                  </a:cubicBezTo>
                  <a:cubicBezTo>
                    <a:pt x="229276" y="167024"/>
                    <a:pt x="229185" y="166903"/>
                    <a:pt x="229063" y="166903"/>
                  </a:cubicBezTo>
                  <a:lnTo>
                    <a:pt x="228668" y="166903"/>
                  </a:lnTo>
                  <a:cubicBezTo>
                    <a:pt x="228577" y="166903"/>
                    <a:pt x="228485" y="166963"/>
                    <a:pt x="228455" y="167024"/>
                  </a:cubicBezTo>
                  <a:cubicBezTo>
                    <a:pt x="228425" y="167146"/>
                    <a:pt x="228516" y="167298"/>
                    <a:pt x="228668" y="167298"/>
                  </a:cubicBezTo>
                  <a:close/>
                  <a:moveTo>
                    <a:pt x="227482" y="167298"/>
                  </a:moveTo>
                  <a:cubicBezTo>
                    <a:pt x="227574" y="167298"/>
                    <a:pt x="227634" y="167237"/>
                    <a:pt x="227665" y="167146"/>
                  </a:cubicBezTo>
                  <a:cubicBezTo>
                    <a:pt x="227695" y="167024"/>
                    <a:pt x="227604" y="166903"/>
                    <a:pt x="227482" y="166903"/>
                  </a:cubicBezTo>
                  <a:lnTo>
                    <a:pt x="227087" y="166903"/>
                  </a:lnTo>
                  <a:cubicBezTo>
                    <a:pt x="226996" y="166903"/>
                    <a:pt x="226935" y="166963"/>
                    <a:pt x="226905" y="167024"/>
                  </a:cubicBezTo>
                  <a:cubicBezTo>
                    <a:pt x="226844" y="167146"/>
                    <a:pt x="226966" y="167298"/>
                    <a:pt x="227087" y="167298"/>
                  </a:cubicBezTo>
                  <a:close/>
                  <a:moveTo>
                    <a:pt x="225902" y="167298"/>
                  </a:moveTo>
                  <a:cubicBezTo>
                    <a:pt x="225993" y="167298"/>
                    <a:pt x="226054" y="167237"/>
                    <a:pt x="226084" y="167146"/>
                  </a:cubicBezTo>
                  <a:cubicBezTo>
                    <a:pt x="226145" y="167024"/>
                    <a:pt x="226023" y="166903"/>
                    <a:pt x="225902" y="166903"/>
                  </a:cubicBezTo>
                  <a:lnTo>
                    <a:pt x="225507" y="166903"/>
                  </a:lnTo>
                  <a:cubicBezTo>
                    <a:pt x="225416" y="166903"/>
                    <a:pt x="225355" y="166963"/>
                    <a:pt x="225324" y="167024"/>
                  </a:cubicBezTo>
                  <a:cubicBezTo>
                    <a:pt x="225294" y="167146"/>
                    <a:pt x="225385" y="167298"/>
                    <a:pt x="225507" y="167298"/>
                  </a:cubicBezTo>
                  <a:close/>
                  <a:moveTo>
                    <a:pt x="224321" y="167298"/>
                  </a:moveTo>
                  <a:cubicBezTo>
                    <a:pt x="224412" y="167298"/>
                    <a:pt x="224504" y="167237"/>
                    <a:pt x="224504" y="167146"/>
                  </a:cubicBezTo>
                  <a:cubicBezTo>
                    <a:pt x="224564" y="167024"/>
                    <a:pt x="224473" y="166903"/>
                    <a:pt x="224321" y="166903"/>
                  </a:cubicBezTo>
                  <a:lnTo>
                    <a:pt x="223926" y="166903"/>
                  </a:lnTo>
                  <a:cubicBezTo>
                    <a:pt x="223865" y="166903"/>
                    <a:pt x="223774" y="166963"/>
                    <a:pt x="223744" y="167024"/>
                  </a:cubicBezTo>
                  <a:cubicBezTo>
                    <a:pt x="223713" y="167146"/>
                    <a:pt x="223805" y="167298"/>
                    <a:pt x="223926" y="167298"/>
                  </a:cubicBezTo>
                  <a:close/>
                  <a:moveTo>
                    <a:pt x="222771" y="167298"/>
                  </a:moveTo>
                  <a:cubicBezTo>
                    <a:pt x="222832" y="167298"/>
                    <a:pt x="222923" y="167237"/>
                    <a:pt x="222953" y="167146"/>
                  </a:cubicBezTo>
                  <a:cubicBezTo>
                    <a:pt x="222984" y="167024"/>
                    <a:pt x="222893" y="166903"/>
                    <a:pt x="222771" y="166903"/>
                  </a:cubicBezTo>
                  <a:lnTo>
                    <a:pt x="222376" y="166903"/>
                  </a:lnTo>
                  <a:cubicBezTo>
                    <a:pt x="222285" y="166903"/>
                    <a:pt x="222194" y="166963"/>
                    <a:pt x="222163" y="167024"/>
                  </a:cubicBezTo>
                  <a:cubicBezTo>
                    <a:pt x="222133" y="167146"/>
                    <a:pt x="222224" y="167298"/>
                    <a:pt x="222376" y="167298"/>
                  </a:cubicBezTo>
                  <a:close/>
                  <a:moveTo>
                    <a:pt x="221191" y="167298"/>
                  </a:moveTo>
                  <a:cubicBezTo>
                    <a:pt x="221282" y="167298"/>
                    <a:pt x="221343" y="167237"/>
                    <a:pt x="221373" y="167146"/>
                  </a:cubicBezTo>
                  <a:cubicBezTo>
                    <a:pt x="221403" y="167024"/>
                    <a:pt x="221312" y="166903"/>
                    <a:pt x="221191" y="166903"/>
                  </a:cubicBezTo>
                  <a:lnTo>
                    <a:pt x="220795" y="166903"/>
                  </a:lnTo>
                  <a:cubicBezTo>
                    <a:pt x="220704" y="166903"/>
                    <a:pt x="220643" y="166963"/>
                    <a:pt x="220613" y="167024"/>
                  </a:cubicBezTo>
                  <a:cubicBezTo>
                    <a:pt x="220552" y="167146"/>
                    <a:pt x="220643" y="167298"/>
                    <a:pt x="220795" y="167298"/>
                  </a:cubicBezTo>
                  <a:close/>
                  <a:moveTo>
                    <a:pt x="219610" y="167298"/>
                  </a:moveTo>
                  <a:cubicBezTo>
                    <a:pt x="219701" y="167298"/>
                    <a:pt x="219762" y="167237"/>
                    <a:pt x="219792" y="167146"/>
                  </a:cubicBezTo>
                  <a:cubicBezTo>
                    <a:pt x="219823" y="167024"/>
                    <a:pt x="219732" y="166903"/>
                    <a:pt x="219610" y="166903"/>
                  </a:cubicBezTo>
                  <a:lnTo>
                    <a:pt x="219215" y="166903"/>
                  </a:lnTo>
                  <a:cubicBezTo>
                    <a:pt x="219124" y="166903"/>
                    <a:pt x="219063" y="166963"/>
                    <a:pt x="219032" y="167024"/>
                  </a:cubicBezTo>
                  <a:cubicBezTo>
                    <a:pt x="219002" y="167146"/>
                    <a:pt x="219093" y="167298"/>
                    <a:pt x="219215" y="167298"/>
                  </a:cubicBezTo>
                  <a:close/>
                  <a:moveTo>
                    <a:pt x="218029" y="167298"/>
                  </a:moveTo>
                  <a:cubicBezTo>
                    <a:pt x="218121" y="167298"/>
                    <a:pt x="218212" y="167237"/>
                    <a:pt x="218212" y="167146"/>
                  </a:cubicBezTo>
                  <a:cubicBezTo>
                    <a:pt x="218273" y="167024"/>
                    <a:pt x="218181" y="166903"/>
                    <a:pt x="218029" y="166903"/>
                  </a:cubicBezTo>
                  <a:lnTo>
                    <a:pt x="217634" y="166903"/>
                  </a:lnTo>
                  <a:cubicBezTo>
                    <a:pt x="217543" y="166903"/>
                    <a:pt x="217482" y="166963"/>
                    <a:pt x="217452" y="167024"/>
                  </a:cubicBezTo>
                  <a:cubicBezTo>
                    <a:pt x="217421" y="167146"/>
                    <a:pt x="217513" y="167298"/>
                    <a:pt x="217634" y="167298"/>
                  </a:cubicBezTo>
                  <a:close/>
                  <a:moveTo>
                    <a:pt x="216449" y="167298"/>
                  </a:moveTo>
                  <a:cubicBezTo>
                    <a:pt x="216540" y="167298"/>
                    <a:pt x="216631" y="167237"/>
                    <a:pt x="216662" y="167146"/>
                  </a:cubicBezTo>
                  <a:cubicBezTo>
                    <a:pt x="216692" y="167024"/>
                    <a:pt x="216601" y="166903"/>
                    <a:pt x="216449" y="166903"/>
                  </a:cubicBezTo>
                  <a:lnTo>
                    <a:pt x="216084" y="166903"/>
                  </a:lnTo>
                  <a:cubicBezTo>
                    <a:pt x="215993" y="166903"/>
                    <a:pt x="215902" y="166963"/>
                    <a:pt x="215871" y="167024"/>
                  </a:cubicBezTo>
                  <a:cubicBezTo>
                    <a:pt x="215841" y="167146"/>
                    <a:pt x="215932" y="167298"/>
                    <a:pt x="216084" y="167298"/>
                  </a:cubicBezTo>
                  <a:close/>
                  <a:moveTo>
                    <a:pt x="214899" y="167298"/>
                  </a:moveTo>
                  <a:cubicBezTo>
                    <a:pt x="214990" y="167298"/>
                    <a:pt x="215051" y="167237"/>
                    <a:pt x="215081" y="167146"/>
                  </a:cubicBezTo>
                  <a:cubicBezTo>
                    <a:pt x="215111" y="167024"/>
                    <a:pt x="215020" y="166903"/>
                    <a:pt x="214899" y="166903"/>
                  </a:cubicBezTo>
                  <a:lnTo>
                    <a:pt x="214503" y="166903"/>
                  </a:lnTo>
                  <a:cubicBezTo>
                    <a:pt x="214412" y="166903"/>
                    <a:pt x="214321" y="166963"/>
                    <a:pt x="214321" y="167024"/>
                  </a:cubicBezTo>
                  <a:cubicBezTo>
                    <a:pt x="214260" y="167146"/>
                    <a:pt x="214351" y="167298"/>
                    <a:pt x="214503" y="167298"/>
                  </a:cubicBezTo>
                  <a:close/>
                  <a:moveTo>
                    <a:pt x="213318" y="167298"/>
                  </a:moveTo>
                  <a:cubicBezTo>
                    <a:pt x="213409" y="167298"/>
                    <a:pt x="213470" y="167237"/>
                    <a:pt x="213500" y="167146"/>
                  </a:cubicBezTo>
                  <a:cubicBezTo>
                    <a:pt x="213531" y="167024"/>
                    <a:pt x="213440" y="166903"/>
                    <a:pt x="213318" y="166903"/>
                  </a:cubicBezTo>
                  <a:lnTo>
                    <a:pt x="212923" y="166903"/>
                  </a:lnTo>
                  <a:cubicBezTo>
                    <a:pt x="212832" y="166903"/>
                    <a:pt x="212771" y="166963"/>
                    <a:pt x="212741" y="167024"/>
                  </a:cubicBezTo>
                  <a:cubicBezTo>
                    <a:pt x="212710" y="167146"/>
                    <a:pt x="212801" y="167298"/>
                    <a:pt x="212923" y="167298"/>
                  </a:cubicBezTo>
                  <a:close/>
                  <a:moveTo>
                    <a:pt x="211737" y="167298"/>
                  </a:moveTo>
                  <a:cubicBezTo>
                    <a:pt x="211829" y="167298"/>
                    <a:pt x="211920" y="167237"/>
                    <a:pt x="211920" y="167146"/>
                  </a:cubicBezTo>
                  <a:cubicBezTo>
                    <a:pt x="211981" y="167024"/>
                    <a:pt x="211889" y="166903"/>
                    <a:pt x="211737" y="166903"/>
                  </a:cubicBezTo>
                  <a:lnTo>
                    <a:pt x="211342" y="166903"/>
                  </a:lnTo>
                  <a:cubicBezTo>
                    <a:pt x="211251" y="166903"/>
                    <a:pt x="211190" y="166963"/>
                    <a:pt x="211160" y="167024"/>
                  </a:cubicBezTo>
                  <a:cubicBezTo>
                    <a:pt x="211130" y="167146"/>
                    <a:pt x="211221" y="167298"/>
                    <a:pt x="211342" y="167298"/>
                  </a:cubicBezTo>
                  <a:close/>
                  <a:moveTo>
                    <a:pt x="210157" y="167298"/>
                  </a:moveTo>
                  <a:cubicBezTo>
                    <a:pt x="210248" y="167298"/>
                    <a:pt x="210339" y="167237"/>
                    <a:pt x="210370" y="167146"/>
                  </a:cubicBezTo>
                  <a:cubicBezTo>
                    <a:pt x="210400" y="167024"/>
                    <a:pt x="210309" y="166903"/>
                    <a:pt x="210157" y="166903"/>
                  </a:cubicBezTo>
                  <a:lnTo>
                    <a:pt x="209792" y="166903"/>
                  </a:lnTo>
                  <a:cubicBezTo>
                    <a:pt x="209701" y="166903"/>
                    <a:pt x="209610" y="166963"/>
                    <a:pt x="209579" y="167024"/>
                  </a:cubicBezTo>
                  <a:cubicBezTo>
                    <a:pt x="209549" y="167146"/>
                    <a:pt x="209640" y="167298"/>
                    <a:pt x="209792" y="167298"/>
                  </a:cubicBezTo>
                  <a:close/>
                  <a:moveTo>
                    <a:pt x="208607" y="167298"/>
                  </a:moveTo>
                  <a:cubicBezTo>
                    <a:pt x="208698" y="167298"/>
                    <a:pt x="208759" y="167237"/>
                    <a:pt x="208789" y="167146"/>
                  </a:cubicBezTo>
                  <a:cubicBezTo>
                    <a:pt x="208819" y="167024"/>
                    <a:pt x="208728" y="166903"/>
                    <a:pt x="208607" y="166903"/>
                  </a:cubicBezTo>
                  <a:lnTo>
                    <a:pt x="208212" y="166903"/>
                  </a:lnTo>
                  <a:cubicBezTo>
                    <a:pt x="208120" y="166903"/>
                    <a:pt x="208029" y="166963"/>
                    <a:pt x="208029" y="167024"/>
                  </a:cubicBezTo>
                  <a:cubicBezTo>
                    <a:pt x="207968" y="167146"/>
                    <a:pt x="208060" y="167298"/>
                    <a:pt x="208212" y="167298"/>
                  </a:cubicBezTo>
                  <a:close/>
                  <a:moveTo>
                    <a:pt x="207026" y="167298"/>
                  </a:moveTo>
                  <a:cubicBezTo>
                    <a:pt x="207117" y="167298"/>
                    <a:pt x="207178" y="167237"/>
                    <a:pt x="207209" y="167146"/>
                  </a:cubicBezTo>
                  <a:cubicBezTo>
                    <a:pt x="207239" y="167024"/>
                    <a:pt x="207148" y="166903"/>
                    <a:pt x="207026" y="166903"/>
                  </a:cubicBezTo>
                  <a:lnTo>
                    <a:pt x="206631" y="166903"/>
                  </a:lnTo>
                  <a:cubicBezTo>
                    <a:pt x="206540" y="166903"/>
                    <a:pt x="206479" y="166963"/>
                    <a:pt x="206449" y="167024"/>
                  </a:cubicBezTo>
                  <a:cubicBezTo>
                    <a:pt x="206418" y="167146"/>
                    <a:pt x="206509" y="167298"/>
                    <a:pt x="206631" y="167298"/>
                  </a:cubicBezTo>
                  <a:close/>
                  <a:moveTo>
                    <a:pt x="205446" y="167298"/>
                  </a:moveTo>
                  <a:cubicBezTo>
                    <a:pt x="205537" y="167298"/>
                    <a:pt x="205598" y="167237"/>
                    <a:pt x="205628" y="167146"/>
                  </a:cubicBezTo>
                  <a:cubicBezTo>
                    <a:pt x="205689" y="167024"/>
                    <a:pt x="205598" y="166903"/>
                    <a:pt x="205446" y="166903"/>
                  </a:cubicBezTo>
                  <a:lnTo>
                    <a:pt x="205050" y="166903"/>
                  </a:lnTo>
                  <a:cubicBezTo>
                    <a:pt x="204959" y="166903"/>
                    <a:pt x="204898" y="166963"/>
                    <a:pt x="204868" y="167024"/>
                  </a:cubicBezTo>
                  <a:cubicBezTo>
                    <a:pt x="204838" y="167146"/>
                    <a:pt x="204929" y="167298"/>
                    <a:pt x="205050" y="167298"/>
                  </a:cubicBezTo>
                  <a:close/>
                  <a:moveTo>
                    <a:pt x="203865" y="167298"/>
                  </a:moveTo>
                  <a:cubicBezTo>
                    <a:pt x="203956" y="167298"/>
                    <a:pt x="204047" y="167237"/>
                    <a:pt x="204078" y="167146"/>
                  </a:cubicBezTo>
                  <a:cubicBezTo>
                    <a:pt x="204108" y="167024"/>
                    <a:pt x="204017" y="166903"/>
                    <a:pt x="203865" y="166903"/>
                  </a:cubicBezTo>
                  <a:lnTo>
                    <a:pt x="203470" y="166903"/>
                  </a:lnTo>
                  <a:cubicBezTo>
                    <a:pt x="203409" y="166903"/>
                    <a:pt x="203318" y="166963"/>
                    <a:pt x="203287" y="167024"/>
                  </a:cubicBezTo>
                  <a:cubicBezTo>
                    <a:pt x="203257" y="167146"/>
                    <a:pt x="203348" y="167298"/>
                    <a:pt x="203470" y="167298"/>
                  </a:cubicBezTo>
                  <a:close/>
                  <a:moveTo>
                    <a:pt x="202315" y="167298"/>
                  </a:moveTo>
                  <a:cubicBezTo>
                    <a:pt x="202376" y="167298"/>
                    <a:pt x="202467" y="167237"/>
                    <a:pt x="202497" y="167146"/>
                  </a:cubicBezTo>
                  <a:cubicBezTo>
                    <a:pt x="202528" y="167024"/>
                    <a:pt x="202436" y="166903"/>
                    <a:pt x="202315" y="166903"/>
                  </a:cubicBezTo>
                  <a:lnTo>
                    <a:pt x="201920" y="166903"/>
                  </a:lnTo>
                  <a:cubicBezTo>
                    <a:pt x="201828" y="166903"/>
                    <a:pt x="201737" y="166963"/>
                    <a:pt x="201737" y="167024"/>
                  </a:cubicBezTo>
                  <a:cubicBezTo>
                    <a:pt x="201676" y="167146"/>
                    <a:pt x="201768" y="167298"/>
                    <a:pt x="201920" y="167298"/>
                  </a:cubicBezTo>
                  <a:close/>
                  <a:moveTo>
                    <a:pt x="200734" y="167298"/>
                  </a:moveTo>
                  <a:cubicBezTo>
                    <a:pt x="200825" y="167298"/>
                    <a:pt x="200886" y="167237"/>
                    <a:pt x="200917" y="167146"/>
                  </a:cubicBezTo>
                  <a:cubicBezTo>
                    <a:pt x="200947" y="167024"/>
                    <a:pt x="200856" y="166903"/>
                    <a:pt x="200734" y="166903"/>
                  </a:cubicBezTo>
                  <a:lnTo>
                    <a:pt x="200339" y="166903"/>
                  </a:lnTo>
                  <a:cubicBezTo>
                    <a:pt x="200248" y="166903"/>
                    <a:pt x="200187" y="166963"/>
                    <a:pt x="200157" y="167024"/>
                  </a:cubicBezTo>
                  <a:cubicBezTo>
                    <a:pt x="200096" y="167146"/>
                    <a:pt x="200217" y="167298"/>
                    <a:pt x="200339" y="167298"/>
                  </a:cubicBezTo>
                  <a:close/>
                  <a:moveTo>
                    <a:pt x="199154" y="167298"/>
                  </a:moveTo>
                  <a:cubicBezTo>
                    <a:pt x="199245" y="167298"/>
                    <a:pt x="199306" y="167237"/>
                    <a:pt x="199336" y="167146"/>
                  </a:cubicBezTo>
                  <a:cubicBezTo>
                    <a:pt x="199397" y="167024"/>
                    <a:pt x="199306" y="166903"/>
                    <a:pt x="199154" y="166903"/>
                  </a:cubicBezTo>
                  <a:lnTo>
                    <a:pt x="198758" y="166903"/>
                  </a:lnTo>
                  <a:cubicBezTo>
                    <a:pt x="198667" y="166903"/>
                    <a:pt x="198607" y="166963"/>
                    <a:pt x="198576" y="167024"/>
                  </a:cubicBezTo>
                  <a:cubicBezTo>
                    <a:pt x="198546" y="167146"/>
                    <a:pt x="198637" y="167298"/>
                    <a:pt x="198758" y="167298"/>
                  </a:cubicBezTo>
                  <a:close/>
                  <a:moveTo>
                    <a:pt x="197573" y="167298"/>
                  </a:moveTo>
                  <a:cubicBezTo>
                    <a:pt x="197664" y="167298"/>
                    <a:pt x="197755" y="167237"/>
                    <a:pt x="197786" y="167146"/>
                  </a:cubicBezTo>
                  <a:cubicBezTo>
                    <a:pt x="197816" y="167024"/>
                    <a:pt x="197725" y="166903"/>
                    <a:pt x="197573" y="166903"/>
                  </a:cubicBezTo>
                  <a:lnTo>
                    <a:pt x="197178" y="166903"/>
                  </a:lnTo>
                  <a:cubicBezTo>
                    <a:pt x="197117" y="166903"/>
                    <a:pt x="197026" y="166963"/>
                    <a:pt x="196996" y="167024"/>
                  </a:cubicBezTo>
                  <a:cubicBezTo>
                    <a:pt x="196965" y="167146"/>
                    <a:pt x="197056" y="167298"/>
                    <a:pt x="197178" y="167298"/>
                  </a:cubicBezTo>
                  <a:close/>
                  <a:moveTo>
                    <a:pt x="196023" y="167298"/>
                  </a:moveTo>
                  <a:cubicBezTo>
                    <a:pt x="196084" y="167298"/>
                    <a:pt x="196175" y="167237"/>
                    <a:pt x="196205" y="167146"/>
                  </a:cubicBezTo>
                  <a:cubicBezTo>
                    <a:pt x="196236" y="167024"/>
                    <a:pt x="196144" y="166903"/>
                    <a:pt x="196023" y="166903"/>
                  </a:cubicBezTo>
                  <a:lnTo>
                    <a:pt x="195628" y="166903"/>
                  </a:lnTo>
                  <a:cubicBezTo>
                    <a:pt x="195537" y="166903"/>
                    <a:pt x="195445" y="166963"/>
                    <a:pt x="195445" y="167024"/>
                  </a:cubicBezTo>
                  <a:cubicBezTo>
                    <a:pt x="195385" y="167146"/>
                    <a:pt x="195476" y="167298"/>
                    <a:pt x="195628" y="167298"/>
                  </a:cubicBezTo>
                  <a:close/>
                  <a:moveTo>
                    <a:pt x="194442" y="167298"/>
                  </a:moveTo>
                  <a:cubicBezTo>
                    <a:pt x="194533" y="167298"/>
                    <a:pt x="194594" y="167237"/>
                    <a:pt x="194625" y="167146"/>
                  </a:cubicBezTo>
                  <a:cubicBezTo>
                    <a:pt x="194655" y="167024"/>
                    <a:pt x="194564" y="166903"/>
                    <a:pt x="194442" y="166903"/>
                  </a:cubicBezTo>
                  <a:lnTo>
                    <a:pt x="194047" y="166903"/>
                  </a:lnTo>
                  <a:cubicBezTo>
                    <a:pt x="193956" y="166903"/>
                    <a:pt x="193895" y="166963"/>
                    <a:pt x="193865" y="167024"/>
                  </a:cubicBezTo>
                  <a:cubicBezTo>
                    <a:pt x="193804" y="167146"/>
                    <a:pt x="193926" y="167298"/>
                    <a:pt x="194047" y="167298"/>
                  </a:cubicBezTo>
                  <a:close/>
                  <a:moveTo>
                    <a:pt x="192862" y="167298"/>
                  </a:moveTo>
                  <a:cubicBezTo>
                    <a:pt x="192953" y="167298"/>
                    <a:pt x="193014" y="167237"/>
                    <a:pt x="193044" y="167146"/>
                  </a:cubicBezTo>
                  <a:cubicBezTo>
                    <a:pt x="193105" y="167024"/>
                    <a:pt x="192983" y="166903"/>
                    <a:pt x="192862" y="166903"/>
                  </a:cubicBezTo>
                  <a:lnTo>
                    <a:pt x="192467" y="166903"/>
                  </a:lnTo>
                  <a:cubicBezTo>
                    <a:pt x="192375" y="166903"/>
                    <a:pt x="192315" y="166963"/>
                    <a:pt x="192284" y="167024"/>
                  </a:cubicBezTo>
                  <a:cubicBezTo>
                    <a:pt x="192254" y="167146"/>
                    <a:pt x="192345" y="167298"/>
                    <a:pt x="192467" y="167298"/>
                  </a:cubicBezTo>
                  <a:close/>
                  <a:moveTo>
                    <a:pt x="191281" y="167298"/>
                  </a:moveTo>
                  <a:cubicBezTo>
                    <a:pt x="191372" y="167298"/>
                    <a:pt x="191464" y="167237"/>
                    <a:pt x="191464" y="167146"/>
                  </a:cubicBezTo>
                  <a:cubicBezTo>
                    <a:pt x="191524" y="167024"/>
                    <a:pt x="191433" y="166903"/>
                    <a:pt x="191281" y="166903"/>
                  </a:cubicBezTo>
                  <a:lnTo>
                    <a:pt x="190886" y="166903"/>
                  </a:lnTo>
                  <a:cubicBezTo>
                    <a:pt x="190825" y="166903"/>
                    <a:pt x="190734" y="166963"/>
                    <a:pt x="190704" y="167024"/>
                  </a:cubicBezTo>
                  <a:cubicBezTo>
                    <a:pt x="190673" y="167146"/>
                    <a:pt x="190764" y="167298"/>
                    <a:pt x="190886" y="167298"/>
                  </a:cubicBezTo>
                  <a:close/>
                  <a:moveTo>
                    <a:pt x="189731" y="167298"/>
                  </a:moveTo>
                  <a:cubicBezTo>
                    <a:pt x="189792" y="167298"/>
                    <a:pt x="189883" y="167237"/>
                    <a:pt x="189913" y="167146"/>
                  </a:cubicBezTo>
                  <a:cubicBezTo>
                    <a:pt x="189944" y="167024"/>
                    <a:pt x="189853" y="166903"/>
                    <a:pt x="189731" y="166903"/>
                  </a:cubicBezTo>
                  <a:lnTo>
                    <a:pt x="189336" y="166903"/>
                  </a:lnTo>
                  <a:cubicBezTo>
                    <a:pt x="189245" y="166903"/>
                    <a:pt x="189153" y="166963"/>
                    <a:pt x="189123" y="167024"/>
                  </a:cubicBezTo>
                  <a:cubicBezTo>
                    <a:pt x="189093" y="167146"/>
                    <a:pt x="189184" y="167298"/>
                    <a:pt x="189336" y="167298"/>
                  </a:cubicBezTo>
                  <a:close/>
                  <a:moveTo>
                    <a:pt x="188150" y="167298"/>
                  </a:moveTo>
                  <a:cubicBezTo>
                    <a:pt x="188242" y="167298"/>
                    <a:pt x="188302" y="167237"/>
                    <a:pt x="188333" y="167146"/>
                  </a:cubicBezTo>
                  <a:cubicBezTo>
                    <a:pt x="188363" y="167024"/>
                    <a:pt x="188272" y="166903"/>
                    <a:pt x="188150" y="166903"/>
                  </a:cubicBezTo>
                  <a:lnTo>
                    <a:pt x="187755" y="166903"/>
                  </a:lnTo>
                  <a:cubicBezTo>
                    <a:pt x="187664" y="166903"/>
                    <a:pt x="187603" y="166963"/>
                    <a:pt x="187573" y="167024"/>
                  </a:cubicBezTo>
                  <a:cubicBezTo>
                    <a:pt x="187512" y="167146"/>
                    <a:pt x="187634" y="167298"/>
                    <a:pt x="187755" y="167298"/>
                  </a:cubicBezTo>
                  <a:close/>
                  <a:moveTo>
                    <a:pt x="186570" y="167298"/>
                  </a:moveTo>
                  <a:cubicBezTo>
                    <a:pt x="186661" y="167298"/>
                    <a:pt x="186722" y="167237"/>
                    <a:pt x="186752" y="167146"/>
                  </a:cubicBezTo>
                  <a:cubicBezTo>
                    <a:pt x="186813" y="167024"/>
                    <a:pt x="186691" y="166903"/>
                    <a:pt x="186570" y="166903"/>
                  </a:cubicBezTo>
                  <a:lnTo>
                    <a:pt x="186175" y="166903"/>
                  </a:lnTo>
                  <a:cubicBezTo>
                    <a:pt x="186083" y="166903"/>
                    <a:pt x="186023" y="166963"/>
                    <a:pt x="185992" y="167024"/>
                  </a:cubicBezTo>
                  <a:cubicBezTo>
                    <a:pt x="185962" y="167146"/>
                    <a:pt x="186053" y="167298"/>
                    <a:pt x="186175" y="167298"/>
                  </a:cubicBezTo>
                  <a:close/>
                  <a:moveTo>
                    <a:pt x="184989" y="167298"/>
                  </a:moveTo>
                  <a:cubicBezTo>
                    <a:pt x="185080" y="167298"/>
                    <a:pt x="185172" y="167237"/>
                    <a:pt x="185172" y="167146"/>
                  </a:cubicBezTo>
                  <a:cubicBezTo>
                    <a:pt x="185232" y="167024"/>
                    <a:pt x="185141" y="166903"/>
                    <a:pt x="184989" y="166903"/>
                  </a:cubicBezTo>
                  <a:lnTo>
                    <a:pt x="184594" y="166903"/>
                  </a:lnTo>
                  <a:cubicBezTo>
                    <a:pt x="184533" y="166903"/>
                    <a:pt x="184442" y="166963"/>
                    <a:pt x="184412" y="167024"/>
                  </a:cubicBezTo>
                  <a:cubicBezTo>
                    <a:pt x="184381" y="167146"/>
                    <a:pt x="184473" y="167298"/>
                    <a:pt x="184594" y="167298"/>
                  </a:cubicBezTo>
                  <a:close/>
                  <a:moveTo>
                    <a:pt x="183439" y="167298"/>
                  </a:moveTo>
                  <a:cubicBezTo>
                    <a:pt x="183500" y="167298"/>
                    <a:pt x="183591" y="167237"/>
                    <a:pt x="183621" y="167146"/>
                  </a:cubicBezTo>
                  <a:cubicBezTo>
                    <a:pt x="183652" y="167024"/>
                    <a:pt x="183561" y="166903"/>
                    <a:pt x="183439" y="166903"/>
                  </a:cubicBezTo>
                  <a:lnTo>
                    <a:pt x="183044" y="166903"/>
                  </a:lnTo>
                  <a:cubicBezTo>
                    <a:pt x="182953" y="166903"/>
                    <a:pt x="182862" y="166963"/>
                    <a:pt x="182831" y="167024"/>
                  </a:cubicBezTo>
                  <a:cubicBezTo>
                    <a:pt x="182801" y="167146"/>
                    <a:pt x="182892" y="167298"/>
                    <a:pt x="183044" y="167298"/>
                  </a:cubicBezTo>
                  <a:close/>
                  <a:moveTo>
                    <a:pt x="181858" y="167298"/>
                  </a:moveTo>
                  <a:cubicBezTo>
                    <a:pt x="181950" y="167298"/>
                    <a:pt x="182010" y="167237"/>
                    <a:pt x="182041" y="167146"/>
                  </a:cubicBezTo>
                  <a:cubicBezTo>
                    <a:pt x="182071" y="167024"/>
                    <a:pt x="181980" y="166903"/>
                    <a:pt x="181858" y="166903"/>
                  </a:cubicBezTo>
                  <a:lnTo>
                    <a:pt x="181463" y="166903"/>
                  </a:lnTo>
                  <a:cubicBezTo>
                    <a:pt x="181372" y="166903"/>
                    <a:pt x="181311" y="166963"/>
                    <a:pt x="181281" y="167024"/>
                  </a:cubicBezTo>
                  <a:cubicBezTo>
                    <a:pt x="181220" y="167146"/>
                    <a:pt x="181311" y="167298"/>
                    <a:pt x="181463" y="167298"/>
                  </a:cubicBezTo>
                  <a:close/>
                  <a:moveTo>
                    <a:pt x="180278" y="167298"/>
                  </a:moveTo>
                  <a:cubicBezTo>
                    <a:pt x="180369" y="167298"/>
                    <a:pt x="180430" y="167237"/>
                    <a:pt x="180460" y="167146"/>
                  </a:cubicBezTo>
                  <a:cubicBezTo>
                    <a:pt x="180491" y="167024"/>
                    <a:pt x="180399" y="166903"/>
                    <a:pt x="180278" y="166903"/>
                  </a:cubicBezTo>
                  <a:lnTo>
                    <a:pt x="179883" y="166903"/>
                  </a:lnTo>
                  <a:cubicBezTo>
                    <a:pt x="179792" y="166903"/>
                    <a:pt x="179731" y="166963"/>
                    <a:pt x="179700" y="167024"/>
                  </a:cubicBezTo>
                  <a:cubicBezTo>
                    <a:pt x="179670" y="167146"/>
                    <a:pt x="179761" y="167298"/>
                    <a:pt x="179883" y="167298"/>
                  </a:cubicBezTo>
                  <a:close/>
                  <a:moveTo>
                    <a:pt x="178697" y="167298"/>
                  </a:moveTo>
                  <a:cubicBezTo>
                    <a:pt x="178789" y="167298"/>
                    <a:pt x="178880" y="167237"/>
                    <a:pt x="178880" y="167146"/>
                  </a:cubicBezTo>
                  <a:cubicBezTo>
                    <a:pt x="178941" y="167024"/>
                    <a:pt x="178849" y="166903"/>
                    <a:pt x="178697" y="166903"/>
                  </a:cubicBezTo>
                  <a:lnTo>
                    <a:pt x="178302" y="166903"/>
                  </a:lnTo>
                  <a:cubicBezTo>
                    <a:pt x="178211" y="166903"/>
                    <a:pt x="178150" y="166963"/>
                    <a:pt x="178120" y="167024"/>
                  </a:cubicBezTo>
                  <a:cubicBezTo>
                    <a:pt x="178089" y="167146"/>
                    <a:pt x="178181" y="167298"/>
                    <a:pt x="178302" y="167298"/>
                  </a:cubicBezTo>
                  <a:close/>
                  <a:moveTo>
                    <a:pt x="177117" y="167298"/>
                  </a:moveTo>
                  <a:cubicBezTo>
                    <a:pt x="177208" y="167298"/>
                    <a:pt x="177299" y="167237"/>
                    <a:pt x="177330" y="167146"/>
                  </a:cubicBezTo>
                  <a:cubicBezTo>
                    <a:pt x="177360" y="167024"/>
                    <a:pt x="177269" y="166903"/>
                    <a:pt x="177117" y="166903"/>
                  </a:cubicBezTo>
                  <a:lnTo>
                    <a:pt x="176752" y="166903"/>
                  </a:lnTo>
                  <a:cubicBezTo>
                    <a:pt x="176661" y="166903"/>
                    <a:pt x="176570" y="166963"/>
                    <a:pt x="176539" y="167024"/>
                  </a:cubicBezTo>
                  <a:cubicBezTo>
                    <a:pt x="176509" y="167146"/>
                    <a:pt x="176600" y="167298"/>
                    <a:pt x="176752" y="167298"/>
                  </a:cubicBezTo>
                  <a:close/>
                  <a:moveTo>
                    <a:pt x="175567" y="167298"/>
                  </a:moveTo>
                  <a:cubicBezTo>
                    <a:pt x="175658" y="167298"/>
                    <a:pt x="175719" y="167237"/>
                    <a:pt x="175749" y="167146"/>
                  </a:cubicBezTo>
                  <a:cubicBezTo>
                    <a:pt x="175779" y="167024"/>
                    <a:pt x="175688" y="166903"/>
                    <a:pt x="175567" y="166903"/>
                  </a:cubicBezTo>
                  <a:lnTo>
                    <a:pt x="175171" y="166903"/>
                  </a:lnTo>
                  <a:cubicBezTo>
                    <a:pt x="175080" y="166903"/>
                    <a:pt x="174989" y="166963"/>
                    <a:pt x="174989" y="167024"/>
                  </a:cubicBezTo>
                  <a:cubicBezTo>
                    <a:pt x="174928" y="167146"/>
                    <a:pt x="175019" y="167298"/>
                    <a:pt x="175171" y="167298"/>
                  </a:cubicBezTo>
                  <a:close/>
                  <a:moveTo>
                    <a:pt x="173986" y="167298"/>
                  </a:moveTo>
                  <a:cubicBezTo>
                    <a:pt x="174077" y="167298"/>
                    <a:pt x="174138" y="167237"/>
                    <a:pt x="174168" y="167146"/>
                  </a:cubicBezTo>
                  <a:cubicBezTo>
                    <a:pt x="174199" y="167024"/>
                    <a:pt x="174108" y="166903"/>
                    <a:pt x="173986" y="166903"/>
                  </a:cubicBezTo>
                  <a:lnTo>
                    <a:pt x="173591" y="166903"/>
                  </a:lnTo>
                  <a:cubicBezTo>
                    <a:pt x="173500" y="166903"/>
                    <a:pt x="173439" y="166963"/>
                    <a:pt x="173408" y="167024"/>
                  </a:cubicBezTo>
                  <a:cubicBezTo>
                    <a:pt x="173378" y="167146"/>
                    <a:pt x="173469" y="167298"/>
                    <a:pt x="173591" y="167298"/>
                  </a:cubicBezTo>
                  <a:close/>
                  <a:moveTo>
                    <a:pt x="172405" y="167298"/>
                  </a:moveTo>
                  <a:cubicBezTo>
                    <a:pt x="172497" y="167298"/>
                    <a:pt x="172588" y="167237"/>
                    <a:pt x="172588" y="167146"/>
                  </a:cubicBezTo>
                  <a:cubicBezTo>
                    <a:pt x="172649" y="167024"/>
                    <a:pt x="172557" y="166903"/>
                    <a:pt x="172405" y="166903"/>
                  </a:cubicBezTo>
                  <a:lnTo>
                    <a:pt x="172010" y="166903"/>
                  </a:lnTo>
                  <a:cubicBezTo>
                    <a:pt x="171919" y="166903"/>
                    <a:pt x="171858" y="166963"/>
                    <a:pt x="171828" y="167024"/>
                  </a:cubicBezTo>
                  <a:cubicBezTo>
                    <a:pt x="171798" y="167146"/>
                    <a:pt x="171889" y="167298"/>
                    <a:pt x="172010" y="167298"/>
                  </a:cubicBezTo>
                  <a:close/>
                  <a:moveTo>
                    <a:pt x="170825" y="167298"/>
                  </a:moveTo>
                  <a:cubicBezTo>
                    <a:pt x="170916" y="167298"/>
                    <a:pt x="171007" y="167237"/>
                    <a:pt x="171038" y="167146"/>
                  </a:cubicBezTo>
                  <a:cubicBezTo>
                    <a:pt x="171068" y="167024"/>
                    <a:pt x="170977" y="166903"/>
                    <a:pt x="170825" y="166903"/>
                  </a:cubicBezTo>
                  <a:lnTo>
                    <a:pt x="170460" y="166903"/>
                  </a:lnTo>
                  <a:cubicBezTo>
                    <a:pt x="170369" y="166903"/>
                    <a:pt x="170278" y="166963"/>
                    <a:pt x="170247" y="167024"/>
                  </a:cubicBezTo>
                  <a:cubicBezTo>
                    <a:pt x="170217" y="167146"/>
                    <a:pt x="170308" y="167298"/>
                    <a:pt x="170460" y="167298"/>
                  </a:cubicBezTo>
                  <a:close/>
                  <a:moveTo>
                    <a:pt x="169275" y="167298"/>
                  </a:moveTo>
                  <a:cubicBezTo>
                    <a:pt x="169335" y="167298"/>
                    <a:pt x="169427" y="167237"/>
                    <a:pt x="169457" y="167146"/>
                  </a:cubicBezTo>
                  <a:cubicBezTo>
                    <a:pt x="169487" y="167024"/>
                    <a:pt x="169396" y="166903"/>
                    <a:pt x="169275" y="166903"/>
                  </a:cubicBezTo>
                  <a:lnTo>
                    <a:pt x="168880" y="166903"/>
                  </a:lnTo>
                  <a:cubicBezTo>
                    <a:pt x="168788" y="166903"/>
                    <a:pt x="168697" y="166963"/>
                    <a:pt x="168697" y="167024"/>
                  </a:cubicBezTo>
                  <a:cubicBezTo>
                    <a:pt x="168636" y="167146"/>
                    <a:pt x="168728" y="167298"/>
                    <a:pt x="168880" y="167298"/>
                  </a:cubicBezTo>
                  <a:close/>
                  <a:moveTo>
                    <a:pt x="167694" y="167298"/>
                  </a:moveTo>
                  <a:cubicBezTo>
                    <a:pt x="167785" y="167298"/>
                    <a:pt x="167846" y="167237"/>
                    <a:pt x="167876" y="167146"/>
                  </a:cubicBezTo>
                  <a:cubicBezTo>
                    <a:pt x="167907" y="167024"/>
                    <a:pt x="167816" y="166903"/>
                    <a:pt x="167694" y="166903"/>
                  </a:cubicBezTo>
                  <a:lnTo>
                    <a:pt x="167299" y="166903"/>
                  </a:lnTo>
                  <a:cubicBezTo>
                    <a:pt x="167208" y="166903"/>
                    <a:pt x="167147" y="166963"/>
                    <a:pt x="167117" y="167024"/>
                  </a:cubicBezTo>
                  <a:cubicBezTo>
                    <a:pt x="167056" y="167146"/>
                    <a:pt x="167177" y="167298"/>
                    <a:pt x="167299" y="167298"/>
                  </a:cubicBezTo>
                  <a:close/>
                  <a:moveTo>
                    <a:pt x="166114" y="167298"/>
                  </a:moveTo>
                  <a:cubicBezTo>
                    <a:pt x="166205" y="167298"/>
                    <a:pt x="166265" y="167237"/>
                    <a:pt x="166296" y="167146"/>
                  </a:cubicBezTo>
                  <a:cubicBezTo>
                    <a:pt x="166357" y="167024"/>
                    <a:pt x="166265" y="166903"/>
                    <a:pt x="166114" y="166903"/>
                  </a:cubicBezTo>
                  <a:lnTo>
                    <a:pt x="165718" y="166903"/>
                  </a:lnTo>
                  <a:cubicBezTo>
                    <a:pt x="165627" y="166903"/>
                    <a:pt x="165566" y="166963"/>
                    <a:pt x="165536" y="167024"/>
                  </a:cubicBezTo>
                  <a:cubicBezTo>
                    <a:pt x="165506" y="167146"/>
                    <a:pt x="165597" y="167298"/>
                    <a:pt x="165718" y="167298"/>
                  </a:cubicBezTo>
                  <a:close/>
                  <a:moveTo>
                    <a:pt x="164533" y="167298"/>
                  </a:moveTo>
                  <a:cubicBezTo>
                    <a:pt x="164624" y="167298"/>
                    <a:pt x="164715" y="167237"/>
                    <a:pt x="164746" y="167146"/>
                  </a:cubicBezTo>
                  <a:cubicBezTo>
                    <a:pt x="164776" y="167024"/>
                    <a:pt x="164685" y="166903"/>
                    <a:pt x="164533" y="166903"/>
                  </a:cubicBezTo>
                  <a:lnTo>
                    <a:pt x="164138" y="166903"/>
                  </a:lnTo>
                  <a:cubicBezTo>
                    <a:pt x="164077" y="166903"/>
                    <a:pt x="163986" y="166963"/>
                    <a:pt x="163955" y="167024"/>
                  </a:cubicBezTo>
                  <a:cubicBezTo>
                    <a:pt x="163925" y="167146"/>
                    <a:pt x="164016" y="167298"/>
                    <a:pt x="164138" y="167298"/>
                  </a:cubicBezTo>
                  <a:close/>
                  <a:moveTo>
                    <a:pt x="162983" y="167298"/>
                  </a:moveTo>
                  <a:cubicBezTo>
                    <a:pt x="163044" y="167298"/>
                    <a:pt x="163135" y="167237"/>
                    <a:pt x="163165" y="167146"/>
                  </a:cubicBezTo>
                  <a:cubicBezTo>
                    <a:pt x="163196" y="167024"/>
                    <a:pt x="163104" y="166903"/>
                    <a:pt x="162983" y="166903"/>
                  </a:cubicBezTo>
                  <a:lnTo>
                    <a:pt x="162588" y="166903"/>
                  </a:lnTo>
                  <a:cubicBezTo>
                    <a:pt x="162496" y="166903"/>
                    <a:pt x="162405" y="166963"/>
                    <a:pt x="162405" y="167024"/>
                  </a:cubicBezTo>
                  <a:cubicBezTo>
                    <a:pt x="162344" y="167146"/>
                    <a:pt x="162436" y="167298"/>
                    <a:pt x="162588" y="167298"/>
                  </a:cubicBezTo>
                  <a:close/>
                  <a:moveTo>
                    <a:pt x="161402" y="167298"/>
                  </a:moveTo>
                  <a:cubicBezTo>
                    <a:pt x="161493" y="167298"/>
                    <a:pt x="161554" y="167237"/>
                    <a:pt x="161585" y="167146"/>
                  </a:cubicBezTo>
                  <a:cubicBezTo>
                    <a:pt x="161615" y="167024"/>
                    <a:pt x="161524" y="166903"/>
                    <a:pt x="161402" y="166903"/>
                  </a:cubicBezTo>
                  <a:lnTo>
                    <a:pt x="161007" y="166903"/>
                  </a:lnTo>
                  <a:cubicBezTo>
                    <a:pt x="160916" y="166903"/>
                    <a:pt x="160855" y="166963"/>
                    <a:pt x="160825" y="167024"/>
                  </a:cubicBezTo>
                  <a:cubicBezTo>
                    <a:pt x="160764" y="167146"/>
                    <a:pt x="160885" y="167298"/>
                    <a:pt x="161007" y="167298"/>
                  </a:cubicBezTo>
                  <a:close/>
                  <a:moveTo>
                    <a:pt x="159822" y="167298"/>
                  </a:moveTo>
                  <a:cubicBezTo>
                    <a:pt x="159913" y="167298"/>
                    <a:pt x="159974" y="167237"/>
                    <a:pt x="160004" y="167146"/>
                  </a:cubicBezTo>
                  <a:cubicBezTo>
                    <a:pt x="160065" y="167024"/>
                    <a:pt x="159943" y="166903"/>
                    <a:pt x="159822" y="166903"/>
                  </a:cubicBezTo>
                  <a:lnTo>
                    <a:pt x="159426" y="166903"/>
                  </a:lnTo>
                  <a:cubicBezTo>
                    <a:pt x="159335" y="166903"/>
                    <a:pt x="159274" y="166963"/>
                    <a:pt x="159244" y="167024"/>
                  </a:cubicBezTo>
                  <a:cubicBezTo>
                    <a:pt x="159214" y="167146"/>
                    <a:pt x="159305" y="167298"/>
                    <a:pt x="159426" y="167298"/>
                  </a:cubicBezTo>
                  <a:close/>
                  <a:moveTo>
                    <a:pt x="158241" y="167298"/>
                  </a:moveTo>
                  <a:cubicBezTo>
                    <a:pt x="158332" y="167298"/>
                    <a:pt x="158423" y="167237"/>
                    <a:pt x="158454" y="167146"/>
                  </a:cubicBezTo>
                  <a:cubicBezTo>
                    <a:pt x="158484" y="167024"/>
                    <a:pt x="158393" y="166903"/>
                    <a:pt x="158241" y="166903"/>
                  </a:cubicBezTo>
                  <a:lnTo>
                    <a:pt x="157846" y="166903"/>
                  </a:lnTo>
                  <a:cubicBezTo>
                    <a:pt x="157785" y="166903"/>
                    <a:pt x="157694" y="166963"/>
                    <a:pt x="157664" y="167024"/>
                  </a:cubicBezTo>
                  <a:cubicBezTo>
                    <a:pt x="157633" y="167146"/>
                    <a:pt x="157724" y="167298"/>
                    <a:pt x="157846" y="167298"/>
                  </a:cubicBezTo>
                  <a:close/>
                  <a:moveTo>
                    <a:pt x="156691" y="167298"/>
                  </a:moveTo>
                  <a:cubicBezTo>
                    <a:pt x="156752" y="167298"/>
                    <a:pt x="156843" y="167237"/>
                    <a:pt x="156873" y="167146"/>
                  </a:cubicBezTo>
                  <a:cubicBezTo>
                    <a:pt x="156904" y="167024"/>
                    <a:pt x="156812" y="166903"/>
                    <a:pt x="156691" y="166903"/>
                  </a:cubicBezTo>
                  <a:lnTo>
                    <a:pt x="156296" y="166903"/>
                  </a:lnTo>
                  <a:cubicBezTo>
                    <a:pt x="156205" y="166903"/>
                    <a:pt x="156113" y="166963"/>
                    <a:pt x="156083" y="167024"/>
                  </a:cubicBezTo>
                  <a:cubicBezTo>
                    <a:pt x="156053" y="167146"/>
                    <a:pt x="156144" y="167298"/>
                    <a:pt x="156296" y="167298"/>
                  </a:cubicBezTo>
                  <a:close/>
                  <a:moveTo>
                    <a:pt x="155110" y="167298"/>
                  </a:moveTo>
                  <a:cubicBezTo>
                    <a:pt x="155201" y="167298"/>
                    <a:pt x="155262" y="167237"/>
                    <a:pt x="155293" y="167146"/>
                  </a:cubicBezTo>
                  <a:cubicBezTo>
                    <a:pt x="155323" y="167024"/>
                    <a:pt x="155232" y="166903"/>
                    <a:pt x="155110" y="166903"/>
                  </a:cubicBezTo>
                  <a:lnTo>
                    <a:pt x="154715" y="166903"/>
                  </a:lnTo>
                  <a:cubicBezTo>
                    <a:pt x="154624" y="166903"/>
                    <a:pt x="154563" y="166963"/>
                    <a:pt x="154533" y="167024"/>
                  </a:cubicBezTo>
                  <a:cubicBezTo>
                    <a:pt x="154472" y="167146"/>
                    <a:pt x="154594" y="167298"/>
                    <a:pt x="154715" y="167298"/>
                  </a:cubicBezTo>
                  <a:close/>
                  <a:moveTo>
                    <a:pt x="153530" y="167298"/>
                  </a:moveTo>
                  <a:cubicBezTo>
                    <a:pt x="153621" y="167298"/>
                    <a:pt x="153682" y="167237"/>
                    <a:pt x="153712" y="167146"/>
                  </a:cubicBezTo>
                  <a:cubicBezTo>
                    <a:pt x="153773" y="167024"/>
                    <a:pt x="153651" y="166903"/>
                    <a:pt x="153530" y="166903"/>
                  </a:cubicBezTo>
                  <a:lnTo>
                    <a:pt x="153135" y="166903"/>
                  </a:lnTo>
                  <a:cubicBezTo>
                    <a:pt x="153043" y="166903"/>
                    <a:pt x="152983" y="166963"/>
                    <a:pt x="152952" y="167024"/>
                  </a:cubicBezTo>
                  <a:cubicBezTo>
                    <a:pt x="152922" y="167146"/>
                    <a:pt x="153013" y="167298"/>
                    <a:pt x="153135" y="167298"/>
                  </a:cubicBezTo>
                  <a:close/>
                  <a:moveTo>
                    <a:pt x="151949" y="167298"/>
                  </a:moveTo>
                  <a:cubicBezTo>
                    <a:pt x="152040" y="167298"/>
                    <a:pt x="152131" y="167237"/>
                    <a:pt x="152131" y="167146"/>
                  </a:cubicBezTo>
                  <a:cubicBezTo>
                    <a:pt x="152192" y="167024"/>
                    <a:pt x="152101" y="166903"/>
                    <a:pt x="151949" y="166903"/>
                  </a:cubicBezTo>
                  <a:lnTo>
                    <a:pt x="151554" y="166903"/>
                  </a:lnTo>
                  <a:cubicBezTo>
                    <a:pt x="151493" y="166903"/>
                    <a:pt x="151402" y="166963"/>
                    <a:pt x="151372" y="167024"/>
                  </a:cubicBezTo>
                  <a:cubicBezTo>
                    <a:pt x="151341" y="167146"/>
                    <a:pt x="151432" y="167298"/>
                    <a:pt x="151554" y="167298"/>
                  </a:cubicBezTo>
                  <a:close/>
                  <a:moveTo>
                    <a:pt x="150399" y="167298"/>
                  </a:moveTo>
                  <a:cubicBezTo>
                    <a:pt x="150460" y="167298"/>
                    <a:pt x="150551" y="167237"/>
                    <a:pt x="150581" y="167146"/>
                  </a:cubicBezTo>
                  <a:cubicBezTo>
                    <a:pt x="150612" y="167024"/>
                    <a:pt x="150521" y="166903"/>
                    <a:pt x="150399" y="166903"/>
                  </a:cubicBezTo>
                  <a:lnTo>
                    <a:pt x="150004" y="166903"/>
                  </a:lnTo>
                  <a:cubicBezTo>
                    <a:pt x="149913" y="166903"/>
                    <a:pt x="149821" y="166963"/>
                    <a:pt x="149791" y="167024"/>
                  </a:cubicBezTo>
                  <a:cubicBezTo>
                    <a:pt x="149761" y="167146"/>
                    <a:pt x="149852" y="167298"/>
                    <a:pt x="150004" y="167298"/>
                  </a:cubicBezTo>
                  <a:close/>
                  <a:moveTo>
                    <a:pt x="148818" y="167298"/>
                  </a:moveTo>
                  <a:cubicBezTo>
                    <a:pt x="148910" y="167298"/>
                    <a:pt x="148970" y="167237"/>
                    <a:pt x="149001" y="167146"/>
                  </a:cubicBezTo>
                  <a:cubicBezTo>
                    <a:pt x="149031" y="167024"/>
                    <a:pt x="148940" y="166903"/>
                    <a:pt x="148818" y="166903"/>
                  </a:cubicBezTo>
                  <a:lnTo>
                    <a:pt x="148423" y="166903"/>
                  </a:lnTo>
                  <a:cubicBezTo>
                    <a:pt x="148332" y="166903"/>
                    <a:pt x="148271" y="166963"/>
                    <a:pt x="148241" y="167024"/>
                  </a:cubicBezTo>
                  <a:cubicBezTo>
                    <a:pt x="148180" y="167146"/>
                    <a:pt x="148271" y="167298"/>
                    <a:pt x="148423" y="167298"/>
                  </a:cubicBezTo>
                  <a:close/>
                  <a:moveTo>
                    <a:pt x="147238" y="167298"/>
                  </a:moveTo>
                  <a:cubicBezTo>
                    <a:pt x="147329" y="167298"/>
                    <a:pt x="147390" y="167237"/>
                    <a:pt x="147420" y="167146"/>
                  </a:cubicBezTo>
                  <a:cubicBezTo>
                    <a:pt x="147481" y="167024"/>
                    <a:pt x="147359" y="166903"/>
                    <a:pt x="147238" y="166903"/>
                  </a:cubicBezTo>
                  <a:lnTo>
                    <a:pt x="146843" y="166903"/>
                  </a:lnTo>
                  <a:cubicBezTo>
                    <a:pt x="146751" y="166903"/>
                    <a:pt x="146691" y="166963"/>
                    <a:pt x="146660" y="167024"/>
                  </a:cubicBezTo>
                  <a:cubicBezTo>
                    <a:pt x="146630" y="167146"/>
                    <a:pt x="146721" y="167298"/>
                    <a:pt x="146843" y="167298"/>
                  </a:cubicBezTo>
                  <a:close/>
                  <a:moveTo>
                    <a:pt x="145657" y="167298"/>
                  </a:moveTo>
                  <a:cubicBezTo>
                    <a:pt x="145748" y="167298"/>
                    <a:pt x="145840" y="167237"/>
                    <a:pt x="145840" y="167146"/>
                  </a:cubicBezTo>
                  <a:cubicBezTo>
                    <a:pt x="145900" y="167024"/>
                    <a:pt x="145809" y="166903"/>
                    <a:pt x="145657" y="166903"/>
                  </a:cubicBezTo>
                  <a:lnTo>
                    <a:pt x="145262" y="166903"/>
                  </a:lnTo>
                  <a:cubicBezTo>
                    <a:pt x="145201" y="166903"/>
                    <a:pt x="145110" y="166963"/>
                    <a:pt x="145080" y="167024"/>
                  </a:cubicBezTo>
                  <a:cubicBezTo>
                    <a:pt x="145049" y="167146"/>
                    <a:pt x="145140" y="167298"/>
                    <a:pt x="145262" y="167298"/>
                  </a:cubicBezTo>
                  <a:close/>
                  <a:moveTo>
                    <a:pt x="144107" y="167298"/>
                  </a:moveTo>
                  <a:cubicBezTo>
                    <a:pt x="144168" y="167298"/>
                    <a:pt x="144259" y="167237"/>
                    <a:pt x="144289" y="167146"/>
                  </a:cubicBezTo>
                  <a:cubicBezTo>
                    <a:pt x="144320" y="167024"/>
                    <a:pt x="144229" y="166903"/>
                    <a:pt x="144107" y="166903"/>
                  </a:cubicBezTo>
                  <a:lnTo>
                    <a:pt x="143712" y="166903"/>
                  </a:lnTo>
                  <a:cubicBezTo>
                    <a:pt x="143621" y="166903"/>
                    <a:pt x="143530" y="166963"/>
                    <a:pt x="143499" y="167024"/>
                  </a:cubicBezTo>
                  <a:cubicBezTo>
                    <a:pt x="143469" y="167146"/>
                    <a:pt x="143560" y="167298"/>
                    <a:pt x="143712" y="167298"/>
                  </a:cubicBezTo>
                  <a:close/>
                  <a:moveTo>
                    <a:pt x="142526" y="167298"/>
                  </a:moveTo>
                  <a:cubicBezTo>
                    <a:pt x="142618" y="167298"/>
                    <a:pt x="142678" y="167237"/>
                    <a:pt x="142709" y="167146"/>
                  </a:cubicBezTo>
                  <a:cubicBezTo>
                    <a:pt x="142739" y="167024"/>
                    <a:pt x="142648" y="166903"/>
                    <a:pt x="142526" y="166903"/>
                  </a:cubicBezTo>
                  <a:lnTo>
                    <a:pt x="142131" y="166903"/>
                  </a:lnTo>
                  <a:cubicBezTo>
                    <a:pt x="142040" y="166903"/>
                    <a:pt x="141979" y="166963"/>
                    <a:pt x="141949" y="167024"/>
                  </a:cubicBezTo>
                  <a:cubicBezTo>
                    <a:pt x="141888" y="167146"/>
                    <a:pt x="141979" y="167298"/>
                    <a:pt x="142131" y="167298"/>
                  </a:cubicBezTo>
                  <a:close/>
                  <a:moveTo>
                    <a:pt x="140946" y="167298"/>
                  </a:moveTo>
                  <a:cubicBezTo>
                    <a:pt x="141037" y="167298"/>
                    <a:pt x="141098" y="167237"/>
                    <a:pt x="141128" y="167146"/>
                  </a:cubicBezTo>
                  <a:cubicBezTo>
                    <a:pt x="141189" y="167024"/>
                    <a:pt x="141067" y="166903"/>
                    <a:pt x="140946" y="166903"/>
                  </a:cubicBezTo>
                  <a:lnTo>
                    <a:pt x="140551" y="166903"/>
                  </a:lnTo>
                  <a:cubicBezTo>
                    <a:pt x="140460" y="166903"/>
                    <a:pt x="140399" y="166963"/>
                    <a:pt x="140368" y="167024"/>
                  </a:cubicBezTo>
                  <a:cubicBezTo>
                    <a:pt x="140338" y="167146"/>
                    <a:pt x="140429" y="167298"/>
                    <a:pt x="140551" y="167298"/>
                  </a:cubicBezTo>
                  <a:close/>
                  <a:moveTo>
                    <a:pt x="139365" y="167298"/>
                  </a:moveTo>
                  <a:cubicBezTo>
                    <a:pt x="139456" y="167298"/>
                    <a:pt x="139548" y="167237"/>
                    <a:pt x="139548" y="167146"/>
                  </a:cubicBezTo>
                  <a:cubicBezTo>
                    <a:pt x="139608" y="167024"/>
                    <a:pt x="139517" y="166903"/>
                    <a:pt x="139365" y="166903"/>
                  </a:cubicBezTo>
                  <a:lnTo>
                    <a:pt x="138970" y="166903"/>
                  </a:lnTo>
                  <a:cubicBezTo>
                    <a:pt x="138879" y="166903"/>
                    <a:pt x="138818" y="166963"/>
                    <a:pt x="138788" y="167024"/>
                  </a:cubicBezTo>
                  <a:cubicBezTo>
                    <a:pt x="138757" y="167146"/>
                    <a:pt x="138849" y="167298"/>
                    <a:pt x="138970" y="167298"/>
                  </a:cubicBezTo>
                  <a:close/>
                  <a:moveTo>
                    <a:pt x="137785" y="167298"/>
                  </a:moveTo>
                  <a:cubicBezTo>
                    <a:pt x="137876" y="167298"/>
                    <a:pt x="137967" y="167237"/>
                    <a:pt x="137997" y="167146"/>
                  </a:cubicBezTo>
                  <a:cubicBezTo>
                    <a:pt x="138028" y="167024"/>
                    <a:pt x="137937" y="166903"/>
                    <a:pt x="137785" y="166903"/>
                  </a:cubicBezTo>
                  <a:lnTo>
                    <a:pt x="137420" y="166903"/>
                  </a:lnTo>
                  <a:cubicBezTo>
                    <a:pt x="137329" y="166903"/>
                    <a:pt x="137238" y="166963"/>
                    <a:pt x="137207" y="167024"/>
                  </a:cubicBezTo>
                  <a:cubicBezTo>
                    <a:pt x="137177" y="167146"/>
                    <a:pt x="137268" y="167298"/>
                    <a:pt x="137420" y="167298"/>
                  </a:cubicBezTo>
                  <a:close/>
                  <a:moveTo>
                    <a:pt x="136235" y="167298"/>
                  </a:moveTo>
                  <a:cubicBezTo>
                    <a:pt x="136326" y="167298"/>
                    <a:pt x="136387" y="167237"/>
                    <a:pt x="136417" y="167146"/>
                  </a:cubicBezTo>
                  <a:cubicBezTo>
                    <a:pt x="136447" y="167024"/>
                    <a:pt x="136356" y="166903"/>
                    <a:pt x="136235" y="166903"/>
                  </a:cubicBezTo>
                  <a:lnTo>
                    <a:pt x="135839" y="166903"/>
                  </a:lnTo>
                  <a:cubicBezTo>
                    <a:pt x="135748" y="166903"/>
                    <a:pt x="135657" y="166963"/>
                    <a:pt x="135657" y="167024"/>
                  </a:cubicBezTo>
                  <a:cubicBezTo>
                    <a:pt x="135596" y="167146"/>
                    <a:pt x="135687" y="167298"/>
                    <a:pt x="135839" y="167298"/>
                  </a:cubicBezTo>
                  <a:close/>
                  <a:moveTo>
                    <a:pt x="134654" y="167298"/>
                  </a:moveTo>
                  <a:cubicBezTo>
                    <a:pt x="134745" y="167298"/>
                    <a:pt x="134806" y="167237"/>
                    <a:pt x="134836" y="167146"/>
                  </a:cubicBezTo>
                  <a:cubicBezTo>
                    <a:pt x="134867" y="167024"/>
                    <a:pt x="134776" y="166903"/>
                    <a:pt x="134654" y="166903"/>
                  </a:cubicBezTo>
                  <a:lnTo>
                    <a:pt x="134259" y="166903"/>
                  </a:lnTo>
                  <a:cubicBezTo>
                    <a:pt x="134168" y="166903"/>
                    <a:pt x="134107" y="166963"/>
                    <a:pt x="134076" y="167024"/>
                  </a:cubicBezTo>
                  <a:cubicBezTo>
                    <a:pt x="134046" y="167146"/>
                    <a:pt x="134137" y="167298"/>
                    <a:pt x="134259" y="167298"/>
                  </a:cubicBezTo>
                  <a:close/>
                  <a:moveTo>
                    <a:pt x="133073" y="167298"/>
                  </a:moveTo>
                  <a:cubicBezTo>
                    <a:pt x="133165" y="167298"/>
                    <a:pt x="133256" y="167237"/>
                    <a:pt x="133256" y="167146"/>
                  </a:cubicBezTo>
                  <a:cubicBezTo>
                    <a:pt x="133317" y="167024"/>
                    <a:pt x="133225" y="166903"/>
                    <a:pt x="133073" y="166903"/>
                  </a:cubicBezTo>
                  <a:lnTo>
                    <a:pt x="132678" y="166903"/>
                  </a:lnTo>
                  <a:cubicBezTo>
                    <a:pt x="132587" y="166903"/>
                    <a:pt x="132526" y="166963"/>
                    <a:pt x="132496" y="167024"/>
                  </a:cubicBezTo>
                  <a:cubicBezTo>
                    <a:pt x="132465" y="167146"/>
                    <a:pt x="132557" y="167298"/>
                    <a:pt x="132678" y="167298"/>
                  </a:cubicBezTo>
                  <a:close/>
                  <a:moveTo>
                    <a:pt x="131493" y="167298"/>
                  </a:moveTo>
                  <a:cubicBezTo>
                    <a:pt x="131584" y="167298"/>
                    <a:pt x="131675" y="167237"/>
                    <a:pt x="131706" y="167146"/>
                  </a:cubicBezTo>
                  <a:cubicBezTo>
                    <a:pt x="131736" y="167024"/>
                    <a:pt x="131645" y="166903"/>
                    <a:pt x="131493" y="166903"/>
                  </a:cubicBezTo>
                  <a:lnTo>
                    <a:pt x="131128" y="166903"/>
                  </a:lnTo>
                  <a:lnTo>
                    <a:pt x="130733" y="166903"/>
                  </a:lnTo>
                  <a:cubicBezTo>
                    <a:pt x="130642" y="166903"/>
                    <a:pt x="130551" y="166963"/>
                    <a:pt x="130520" y="167024"/>
                  </a:cubicBezTo>
                  <a:cubicBezTo>
                    <a:pt x="130490" y="167146"/>
                    <a:pt x="130581" y="167298"/>
                    <a:pt x="130733" y="167298"/>
                  </a:cubicBezTo>
                  <a:lnTo>
                    <a:pt x="131128" y="167298"/>
                  </a:lnTo>
                  <a:close/>
                  <a:moveTo>
                    <a:pt x="261860" y="83649"/>
                  </a:moveTo>
                  <a:lnTo>
                    <a:pt x="261860" y="83984"/>
                  </a:lnTo>
                  <a:cubicBezTo>
                    <a:pt x="261860" y="84075"/>
                    <a:pt x="261890" y="84136"/>
                    <a:pt x="261982" y="84166"/>
                  </a:cubicBezTo>
                  <a:cubicBezTo>
                    <a:pt x="262103" y="84196"/>
                    <a:pt x="262225" y="84105"/>
                    <a:pt x="262225" y="83984"/>
                  </a:cubicBezTo>
                  <a:lnTo>
                    <a:pt x="262225" y="83649"/>
                  </a:lnTo>
                  <a:lnTo>
                    <a:pt x="262225" y="83315"/>
                  </a:lnTo>
                  <a:cubicBezTo>
                    <a:pt x="262225" y="83224"/>
                    <a:pt x="262194" y="83163"/>
                    <a:pt x="262103" y="83132"/>
                  </a:cubicBezTo>
                  <a:cubicBezTo>
                    <a:pt x="261982" y="83102"/>
                    <a:pt x="261860" y="83193"/>
                    <a:pt x="261860" y="83315"/>
                  </a:cubicBezTo>
                  <a:close/>
                  <a:moveTo>
                    <a:pt x="262225" y="85169"/>
                  </a:moveTo>
                  <a:cubicBezTo>
                    <a:pt x="262225" y="85078"/>
                    <a:pt x="262194" y="84987"/>
                    <a:pt x="262103" y="84987"/>
                  </a:cubicBezTo>
                  <a:cubicBezTo>
                    <a:pt x="261982" y="84926"/>
                    <a:pt x="261860" y="85017"/>
                    <a:pt x="261860" y="85169"/>
                  </a:cubicBezTo>
                  <a:lnTo>
                    <a:pt x="261860" y="85564"/>
                  </a:lnTo>
                  <a:cubicBezTo>
                    <a:pt x="261860" y="85625"/>
                    <a:pt x="261890" y="85716"/>
                    <a:pt x="261982" y="85746"/>
                  </a:cubicBezTo>
                  <a:cubicBezTo>
                    <a:pt x="262103" y="85777"/>
                    <a:pt x="262225" y="85686"/>
                    <a:pt x="262225" y="85564"/>
                  </a:cubicBezTo>
                  <a:close/>
                  <a:moveTo>
                    <a:pt x="262225" y="86719"/>
                  </a:moveTo>
                  <a:cubicBezTo>
                    <a:pt x="262225" y="86658"/>
                    <a:pt x="262194" y="86567"/>
                    <a:pt x="262103" y="86537"/>
                  </a:cubicBezTo>
                  <a:cubicBezTo>
                    <a:pt x="261982" y="86506"/>
                    <a:pt x="261860" y="86598"/>
                    <a:pt x="261860" y="86719"/>
                  </a:cubicBezTo>
                  <a:lnTo>
                    <a:pt x="261860" y="87114"/>
                  </a:lnTo>
                  <a:cubicBezTo>
                    <a:pt x="261860" y="87205"/>
                    <a:pt x="261890" y="87297"/>
                    <a:pt x="261982" y="87297"/>
                  </a:cubicBezTo>
                  <a:cubicBezTo>
                    <a:pt x="262103" y="87357"/>
                    <a:pt x="262225" y="87266"/>
                    <a:pt x="262225" y="87114"/>
                  </a:cubicBezTo>
                  <a:close/>
                  <a:moveTo>
                    <a:pt x="262225" y="88300"/>
                  </a:moveTo>
                  <a:cubicBezTo>
                    <a:pt x="262225" y="88209"/>
                    <a:pt x="262194" y="88148"/>
                    <a:pt x="262103" y="88117"/>
                  </a:cubicBezTo>
                  <a:cubicBezTo>
                    <a:pt x="261982" y="88087"/>
                    <a:pt x="261860" y="88178"/>
                    <a:pt x="261860" y="88300"/>
                  </a:cubicBezTo>
                  <a:lnTo>
                    <a:pt x="261860" y="88695"/>
                  </a:lnTo>
                  <a:cubicBezTo>
                    <a:pt x="261860" y="88786"/>
                    <a:pt x="261890" y="88847"/>
                    <a:pt x="261982" y="88877"/>
                  </a:cubicBezTo>
                  <a:cubicBezTo>
                    <a:pt x="262103" y="88938"/>
                    <a:pt x="262225" y="88816"/>
                    <a:pt x="262225" y="88695"/>
                  </a:cubicBezTo>
                  <a:close/>
                  <a:moveTo>
                    <a:pt x="262225" y="89880"/>
                  </a:moveTo>
                  <a:cubicBezTo>
                    <a:pt x="262225" y="89789"/>
                    <a:pt x="262194" y="89728"/>
                    <a:pt x="262103" y="89698"/>
                  </a:cubicBezTo>
                  <a:cubicBezTo>
                    <a:pt x="261982" y="89637"/>
                    <a:pt x="261860" y="89759"/>
                    <a:pt x="261860" y="89880"/>
                  </a:cubicBezTo>
                  <a:lnTo>
                    <a:pt x="261860" y="90275"/>
                  </a:lnTo>
                  <a:cubicBezTo>
                    <a:pt x="261860" y="90367"/>
                    <a:pt x="261890" y="90427"/>
                    <a:pt x="261982" y="90458"/>
                  </a:cubicBezTo>
                  <a:cubicBezTo>
                    <a:pt x="262103" y="90488"/>
                    <a:pt x="262225" y="90397"/>
                    <a:pt x="262225" y="90275"/>
                  </a:cubicBezTo>
                  <a:close/>
                  <a:moveTo>
                    <a:pt x="262225" y="91461"/>
                  </a:moveTo>
                  <a:cubicBezTo>
                    <a:pt x="262225" y="91370"/>
                    <a:pt x="262194" y="91278"/>
                    <a:pt x="262103" y="91248"/>
                  </a:cubicBezTo>
                  <a:cubicBezTo>
                    <a:pt x="261982" y="91218"/>
                    <a:pt x="261860" y="91309"/>
                    <a:pt x="261860" y="91461"/>
                  </a:cubicBezTo>
                  <a:lnTo>
                    <a:pt x="261860" y="91856"/>
                  </a:lnTo>
                  <a:cubicBezTo>
                    <a:pt x="261860" y="91917"/>
                    <a:pt x="261890" y="92008"/>
                    <a:pt x="261982" y="92038"/>
                  </a:cubicBezTo>
                  <a:cubicBezTo>
                    <a:pt x="262103" y="92069"/>
                    <a:pt x="262225" y="91978"/>
                    <a:pt x="262225" y="91856"/>
                  </a:cubicBezTo>
                  <a:close/>
                  <a:moveTo>
                    <a:pt x="262225" y="93011"/>
                  </a:moveTo>
                  <a:cubicBezTo>
                    <a:pt x="262225" y="92920"/>
                    <a:pt x="262194" y="92859"/>
                    <a:pt x="262103" y="92829"/>
                  </a:cubicBezTo>
                  <a:cubicBezTo>
                    <a:pt x="261982" y="92798"/>
                    <a:pt x="261860" y="92889"/>
                    <a:pt x="261860" y="93011"/>
                  </a:cubicBezTo>
                  <a:lnTo>
                    <a:pt x="261860" y="93406"/>
                  </a:lnTo>
                  <a:cubicBezTo>
                    <a:pt x="261860" y="93497"/>
                    <a:pt x="261890" y="93589"/>
                    <a:pt x="261982" y="93589"/>
                  </a:cubicBezTo>
                  <a:cubicBezTo>
                    <a:pt x="262103" y="93649"/>
                    <a:pt x="262225" y="93558"/>
                    <a:pt x="262225" y="93406"/>
                  </a:cubicBezTo>
                  <a:close/>
                  <a:moveTo>
                    <a:pt x="262225" y="94592"/>
                  </a:moveTo>
                  <a:cubicBezTo>
                    <a:pt x="262225" y="94500"/>
                    <a:pt x="262194" y="94440"/>
                    <a:pt x="262103" y="94409"/>
                  </a:cubicBezTo>
                  <a:cubicBezTo>
                    <a:pt x="261982" y="94379"/>
                    <a:pt x="261860" y="94470"/>
                    <a:pt x="261860" y="94592"/>
                  </a:cubicBezTo>
                  <a:lnTo>
                    <a:pt x="261860" y="94987"/>
                  </a:lnTo>
                  <a:cubicBezTo>
                    <a:pt x="261860" y="95078"/>
                    <a:pt x="261890" y="95139"/>
                    <a:pt x="261982" y="95169"/>
                  </a:cubicBezTo>
                  <a:cubicBezTo>
                    <a:pt x="262103" y="95199"/>
                    <a:pt x="262225" y="95108"/>
                    <a:pt x="262225" y="94987"/>
                  </a:cubicBezTo>
                  <a:close/>
                  <a:moveTo>
                    <a:pt x="262225" y="96172"/>
                  </a:moveTo>
                  <a:cubicBezTo>
                    <a:pt x="262225" y="96081"/>
                    <a:pt x="262194" y="95990"/>
                    <a:pt x="262103" y="95990"/>
                  </a:cubicBezTo>
                  <a:cubicBezTo>
                    <a:pt x="261982" y="95929"/>
                    <a:pt x="261860" y="96020"/>
                    <a:pt x="261860" y="96172"/>
                  </a:cubicBezTo>
                  <a:lnTo>
                    <a:pt x="261860" y="96567"/>
                  </a:lnTo>
                  <a:cubicBezTo>
                    <a:pt x="261860" y="96658"/>
                    <a:pt x="261890" y="96719"/>
                    <a:pt x="261982" y="96750"/>
                  </a:cubicBezTo>
                  <a:cubicBezTo>
                    <a:pt x="262103" y="96780"/>
                    <a:pt x="262225" y="96689"/>
                    <a:pt x="262225" y="96567"/>
                  </a:cubicBezTo>
                  <a:close/>
                  <a:moveTo>
                    <a:pt x="262225" y="97722"/>
                  </a:moveTo>
                  <a:cubicBezTo>
                    <a:pt x="262225" y="97662"/>
                    <a:pt x="262194" y="97570"/>
                    <a:pt x="262103" y="97540"/>
                  </a:cubicBezTo>
                  <a:cubicBezTo>
                    <a:pt x="261982" y="97510"/>
                    <a:pt x="261860" y="97601"/>
                    <a:pt x="261860" y="97722"/>
                  </a:cubicBezTo>
                  <a:lnTo>
                    <a:pt x="261860" y="98117"/>
                  </a:lnTo>
                  <a:cubicBezTo>
                    <a:pt x="261860" y="98209"/>
                    <a:pt x="261890" y="98300"/>
                    <a:pt x="261982" y="98330"/>
                  </a:cubicBezTo>
                  <a:cubicBezTo>
                    <a:pt x="262103" y="98361"/>
                    <a:pt x="262225" y="98269"/>
                    <a:pt x="262225" y="98117"/>
                  </a:cubicBezTo>
                  <a:close/>
                  <a:moveTo>
                    <a:pt x="262225" y="99303"/>
                  </a:moveTo>
                  <a:cubicBezTo>
                    <a:pt x="262225" y="99212"/>
                    <a:pt x="262194" y="99151"/>
                    <a:pt x="262103" y="99121"/>
                  </a:cubicBezTo>
                  <a:cubicBezTo>
                    <a:pt x="261982" y="99090"/>
                    <a:pt x="261860" y="99181"/>
                    <a:pt x="261860" y="99303"/>
                  </a:cubicBezTo>
                  <a:lnTo>
                    <a:pt x="261860" y="99698"/>
                  </a:lnTo>
                  <a:cubicBezTo>
                    <a:pt x="261860" y="99789"/>
                    <a:pt x="261890" y="99850"/>
                    <a:pt x="261982" y="99880"/>
                  </a:cubicBezTo>
                  <a:cubicBezTo>
                    <a:pt x="262103" y="99941"/>
                    <a:pt x="262225" y="99850"/>
                    <a:pt x="262225" y="99698"/>
                  </a:cubicBezTo>
                  <a:close/>
                  <a:moveTo>
                    <a:pt x="262225" y="100883"/>
                  </a:moveTo>
                  <a:cubicBezTo>
                    <a:pt x="262225" y="100792"/>
                    <a:pt x="262194" y="100731"/>
                    <a:pt x="262103" y="100701"/>
                  </a:cubicBezTo>
                  <a:cubicBezTo>
                    <a:pt x="261982" y="100640"/>
                    <a:pt x="261860" y="100762"/>
                    <a:pt x="261860" y="100883"/>
                  </a:cubicBezTo>
                  <a:lnTo>
                    <a:pt x="261860" y="101279"/>
                  </a:lnTo>
                  <a:cubicBezTo>
                    <a:pt x="261860" y="101370"/>
                    <a:pt x="261890" y="101431"/>
                    <a:pt x="261982" y="101461"/>
                  </a:cubicBezTo>
                  <a:cubicBezTo>
                    <a:pt x="262103" y="101491"/>
                    <a:pt x="262225" y="101400"/>
                    <a:pt x="262225" y="101279"/>
                  </a:cubicBezTo>
                  <a:close/>
                  <a:moveTo>
                    <a:pt x="262225" y="102464"/>
                  </a:moveTo>
                  <a:cubicBezTo>
                    <a:pt x="262225" y="102373"/>
                    <a:pt x="262194" y="102282"/>
                    <a:pt x="262103" y="102282"/>
                  </a:cubicBezTo>
                  <a:cubicBezTo>
                    <a:pt x="261982" y="102221"/>
                    <a:pt x="261860" y="102312"/>
                    <a:pt x="261860" y="102464"/>
                  </a:cubicBezTo>
                  <a:lnTo>
                    <a:pt x="261860" y="102859"/>
                  </a:lnTo>
                  <a:cubicBezTo>
                    <a:pt x="261860" y="102920"/>
                    <a:pt x="261890" y="103011"/>
                    <a:pt x="261982" y="103042"/>
                  </a:cubicBezTo>
                  <a:cubicBezTo>
                    <a:pt x="262103" y="103072"/>
                    <a:pt x="262225" y="102981"/>
                    <a:pt x="262225" y="102859"/>
                  </a:cubicBezTo>
                  <a:close/>
                  <a:moveTo>
                    <a:pt x="262225" y="104014"/>
                  </a:moveTo>
                  <a:cubicBezTo>
                    <a:pt x="262225" y="103953"/>
                    <a:pt x="262194" y="103862"/>
                    <a:pt x="262103" y="103832"/>
                  </a:cubicBezTo>
                  <a:cubicBezTo>
                    <a:pt x="261982" y="103801"/>
                    <a:pt x="261860" y="103893"/>
                    <a:pt x="261860" y="104014"/>
                  </a:cubicBezTo>
                  <a:lnTo>
                    <a:pt x="261860" y="104409"/>
                  </a:lnTo>
                  <a:cubicBezTo>
                    <a:pt x="261860" y="104501"/>
                    <a:pt x="261890" y="104592"/>
                    <a:pt x="261982" y="104592"/>
                  </a:cubicBezTo>
                  <a:cubicBezTo>
                    <a:pt x="262103" y="104653"/>
                    <a:pt x="262225" y="104561"/>
                    <a:pt x="262225" y="104409"/>
                  </a:cubicBezTo>
                  <a:close/>
                  <a:moveTo>
                    <a:pt x="262225" y="105595"/>
                  </a:moveTo>
                  <a:cubicBezTo>
                    <a:pt x="262225" y="105504"/>
                    <a:pt x="262194" y="105443"/>
                    <a:pt x="262103" y="105412"/>
                  </a:cubicBezTo>
                  <a:cubicBezTo>
                    <a:pt x="261982" y="105382"/>
                    <a:pt x="261860" y="105473"/>
                    <a:pt x="261860" y="105595"/>
                  </a:cubicBezTo>
                  <a:lnTo>
                    <a:pt x="261860" y="105990"/>
                  </a:lnTo>
                  <a:cubicBezTo>
                    <a:pt x="261860" y="106081"/>
                    <a:pt x="261890" y="106142"/>
                    <a:pt x="261982" y="106172"/>
                  </a:cubicBezTo>
                  <a:cubicBezTo>
                    <a:pt x="262103" y="106233"/>
                    <a:pt x="262225" y="106112"/>
                    <a:pt x="262225" y="105990"/>
                  </a:cubicBezTo>
                  <a:close/>
                  <a:moveTo>
                    <a:pt x="262225" y="107175"/>
                  </a:moveTo>
                  <a:cubicBezTo>
                    <a:pt x="262225" y="107084"/>
                    <a:pt x="262194" y="107023"/>
                    <a:pt x="262103" y="106993"/>
                  </a:cubicBezTo>
                  <a:cubicBezTo>
                    <a:pt x="261982" y="106932"/>
                    <a:pt x="261860" y="107023"/>
                    <a:pt x="261860" y="107175"/>
                  </a:cubicBezTo>
                  <a:lnTo>
                    <a:pt x="261860" y="107570"/>
                  </a:lnTo>
                  <a:cubicBezTo>
                    <a:pt x="261860" y="107662"/>
                    <a:pt x="261890" y="107722"/>
                    <a:pt x="261982" y="107753"/>
                  </a:cubicBezTo>
                  <a:cubicBezTo>
                    <a:pt x="262103" y="107783"/>
                    <a:pt x="262225" y="107692"/>
                    <a:pt x="262225" y="107570"/>
                  </a:cubicBezTo>
                  <a:close/>
                  <a:moveTo>
                    <a:pt x="262225" y="108756"/>
                  </a:moveTo>
                  <a:cubicBezTo>
                    <a:pt x="262225" y="108665"/>
                    <a:pt x="262194" y="108574"/>
                    <a:pt x="262103" y="108543"/>
                  </a:cubicBezTo>
                  <a:cubicBezTo>
                    <a:pt x="261982" y="108513"/>
                    <a:pt x="261860" y="108604"/>
                    <a:pt x="261860" y="108756"/>
                  </a:cubicBezTo>
                  <a:lnTo>
                    <a:pt x="261860" y="109121"/>
                  </a:lnTo>
                  <a:cubicBezTo>
                    <a:pt x="261860" y="109212"/>
                    <a:pt x="261890" y="109303"/>
                    <a:pt x="261982" y="109333"/>
                  </a:cubicBezTo>
                  <a:cubicBezTo>
                    <a:pt x="262103" y="109364"/>
                    <a:pt x="262225" y="109273"/>
                    <a:pt x="262225" y="109121"/>
                  </a:cubicBezTo>
                  <a:close/>
                  <a:moveTo>
                    <a:pt x="262225" y="110306"/>
                  </a:moveTo>
                  <a:cubicBezTo>
                    <a:pt x="262225" y="110215"/>
                    <a:pt x="262194" y="110154"/>
                    <a:pt x="262103" y="110124"/>
                  </a:cubicBezTo>
                  <a:cubicBezTo>
                    <a:pt x="261982" y="110093"/>
                    <a:pt x="261860" y="110185"/>
                    <a:pt x="261860" y="110306"/>
                  </a:cubicBezTo>
                  <a:lnTo>
                    <a:pt x="261860" y="110701"/>
                  </a:lnTo>
                  <a:cubicBezTo>
                    <a:pt x="261860" y="110792"/>
                    <a:pt x="261890" y="110884"/>
                    <a:pt x="261982" y="110884"/>
                  </a:cubicBezTo>
                  <a:cubicBezTo>
                    <a:pt x="262103" y="110944"/>
                    <a:pt x="262225" y="110853"/>
                    <a:pt x="262225" y="110701"/>
                  </a:cubicBezTo>
                  <a:close/>
                  <a:moveTo>
                    <a:pt x="262225" y="111887"/>
                  </a:moveTo>
                  <a:cubicBezTo>
                    <a:pt x="262225" y="111795"/>
                    <a:pt x="262194" y="111735"/>
                    <a:pt x="262103" y="111704"/>
                  </a:cubicBezTo>
                  <a:cubicBezTo>
                    <a:pt x="261982" y="111674"/>
                    <a:pt x="261860" y="111765"/>
                    <a:pt x="261860" y="111887"/>
                  </a:cubicBezTo>
                  <a:lnTo>
                    <a:pt x="261860" y="112282"/>
                  </a:lnTo>
                  <a:cubicBezTo>
                    <a:pt x="261860" y="112373"/>
                    <a:pt x="261890" y="112434"/>
                    <a:pt x="261982" y="112464"/>
                  </a:cubicBezTo>
                  <a:cubicBezTo>
                    <a:pt x="262103" y="112495"/>
                    <a:pt x="262225" y="112403"/>
                    <a:pt x="262225" y="112282"/>
                  </a:cubicBezTo>
                  <a:close/>
                  <a:moveTo>
                    <a:pt x="262225" y="113467"/>
                  </a:moveTo>
                  <a:cubicBezTo>
                    <a:pt x="262225" y="113376"/>
                    <a:pt x="262194" y="113285"/>
                    <a:pt x="262103" y="113285"/>
                  </a:cubicBezTo>
                  <a:cubicBezTo>
                    <a:pt x="261982" y="113224"/>
                    <a:pt x="261860" y="113315"/>
                    <a:pt x="261860" y="113467"/>
                  </a:cubicBezTo>
                  <a:lnTo>
                    <a:pt x="261860" y="113862"/>
                  </a:lnTo>
                  <a:cubicBezTo>
                    <a:pt x="261860" y="113954"/>
                    <a:pt x="261890" y="114014"/>
                    <a:pt x="261982" y="114045"/>
                  </a:cubicBezTo>
                  <a:cubicBezTo>
                    <a:pt x="262103" y="114075"/>
                    <a:pt x="262225" y="113984"/>
                    <a:pt x="262225" y="113862"/>
                  </a:cubicBezTo>
                  <a:close/>
                  <a:moveTo>
                    <a:pt x="262225" y="115017"/>
                  </a:moveTo>
                  <a:cubicBezTo>
                    <a:pt x="262225" y="114957"/>
                    <a:pt x="262194" y="114865"/>
                    <a:pt x="262103" y="114835"/>
                  </a:cubicBezTo>
                  <a:cubicBezTo>
                    <a:pt x="261982" y="114805"/>
                    <a:pt x="261860" y="114896"/>
                    <a:pt x="261860" y="115017"/>
                  </a:cubicBezTo>
                  <a:lnTo>
                    <a:pt x="261860" y="115413"/>
                  </a:lnTo>
                  <a:cubicBezTo>
                    <a:pt x="261860" y="115504"/>
                    <a:pt x="261890" y="115595"/>
                    <a:pt x="261982" y="115625"/>
                  </a:cubicBezTo>
                  <a:cubicBezTo>
                    <a:pt x="262103" y="115656"/>
                    <a:pt x="262225" y="115565"/>
                    <a:pt x="262225" y="115413"/>
                  </a:cubicBezTo>
                  <a:close/>
                  <a:moveTo>
                    <a:pt x="262225" y="116598"/>
                  </a:moveTo>
                  <a:cubicBezTo>
                    <a:pt x="262225" y="116507"/>
                    <a:pt x="262194" y="116446"/>
                    <a:pt x="262103" y="116416"/>
                  </a:cubicBezTo>
                  <a:cubicBezTo>
                    <a:pt x="261982" y="116385"/>
                    <a:pt x="261860" y="116476"/>
                    <a:pt x="261860" y="116598"/>
                  </a:cubicBezTo>
                  <a:lnTo>
                    <a:pt x="261860" y="116993"/>
                  </a:lnTo>
                  <a:cubicBezTo>
                    <a:pt x="261860" y="117084"/>
                    <a:pt x="261890" y="117145"/>
                    <a:pt x="261982" y="117175"/>
                  </a:cubicBezTo>
                  <a:cubicBezTo>
                    <a:pt x="262103" y="117236"/>
                    <a:pt x="262225" y="117115"/>
                    <a:pt x="262225" y="116993"/>
                  </a:cubicBezTo>
                  <a:close/>
                  <a:moveTo>
                    <a:pt x="262225" y="118179"/>
                  </a:moveTo>
                  <a:cubicBezTo>
                    <a:pt x="262225" y="118087"/>
                    <a:pt x="262194" y="118027"/>
                    <a:pt x="262103" y="117996"/>
                  </a:cubicBezTo>
                  <a:cubicBezTo>
                    <a:pt x="261982" y="117935"/>
                    <a:pt x="261860" y="118057"/>
                    <a:pt x="261860" y="118179"/>
                  </a:cubicBezTo>
                  <a:lnTo>
                    <a:pt x="261860" y="118574"/>
                  </a:lnTo>
                  <a:cubicBezTo>
                    <a:pt x="261860" y="118665"/>
                    <a:pt x="261890" y="118726"/>
                    <a:pt x="261982" y="118756"/>
                  </a:cubicBezTo>
                  <a:cubicBezTo>
                    <a:pt x="262103" y="118786"/>
                    <a:pt x="262225" y="118695"/>
                    <a:pt x="262225" y="118574"/>
                  </a:cubicBezTo>
                  <a:close/>
                  <a:moveTo>
                    <a:pt x="262225" y="119759"/>
                  </a:moveTo>
                  <a:cubicBezTo>
                    <a:pt x="262225" y="119668"/>
                    <a:pt x="262194" y="119577"/>
                    <a:pt x="262103" y="119577"/>
                  </a:cubicBezTo>
                  <a:cubicBezTo>
                    <a:pt x="261982" y="119516"/>
                    <a:pt x="261860" y="119607"/>
                    <a:pt x="261860" y="119759"/>
                  </a:cubicBezTo>
                  <a:lnTo>
                    <a:pt x="261860" y="120154"/>
                  </a:lnTo>
                  <a:cubicBezTo>
                    <a:pt x="261860" y="120215"/>
                    <a:pt x="261890" y="120306"/>
                    <a:pt x="261982" y="120337"/>
                  </a:cubicBezTo>
                  <a:cubicBezTo>
                    <a:pt x="262103" y="120367"/>
                    <a:pt x="262225" y="120276"/>
                    <a:pt x="262225" y="120154"/>
                  </a:cubicBezTo>
                  <a:close/>
                  <a:moveTo>
                    <a:pt x="262225" y="121309"/>
                  </a:moveTo>
                  <a:cubicBezTo>
                    <a:pt x="262225" y="121249"/>
                    <a:pt x="262194" y="121157"/>
                    <a:pt x="262103" y="121127"/>
                  </a:cubicBezTo>
                  <a:cubicBezTo>
                    <a:pt x="261982" y="121097"/>
                    <a:pt x="261860" y="121188"/>
                    <a:pt x="261860" y="121309"/>
                  </a:cubicBezTo>
                  <a:lnTo>
                    <a:pt x="261860" y="121704"/>
                  </a:lnTo>
                  <a:cubicBezTo>
                    <a:pt x="261860" y="121796"/>
                    <a:pt x="261890" y="121887"/>
                    <a:pt x="261982" y="121887"/>
                  </a:cubicBezTo>
                  <a:cubicBezTo>
                    <a:pt x="262103" y="121948"/>
                    <a:pt x="262225" y="121856"/>
                    <a:pt x="262225" y="121704"/>
                  </a:cubicBezTo>
                  <a:close/>
                  <a:moveTo>
                    <a:pt x="262225" y="122890"/>
                  </a:moveTo>
                  <a:cubicBezTo>
                    <a:pt x="262225" y="122799"/>
                    <a:pt x="262194" y="122738"/>
                    <a:pt x="262103" y="122707"/>
                  </a:cubicBezTo>
                  <a:cubicBezTo>
                    <a:pt x="261982" y="122677"/>
                    <a:pt x="261860" y="122768"/>
                    <a:pt x="261860" y="122890"/>
                  </a:cubicBezTo>
                  <a:lnTo>
                    <a:pt x="261860" y="123285"/>
                  </a:lnTo>
                  <a:cubicBezTo>
                    <a:pt x="261860" y="123376"/>
                    <a:pt x="261890" y="123437"/>
                    <a:pt x="261982" y="123467"/>
                  </a:cubicBezTo>
                  <a:cubicBezTo>
                    <a:pt x="262103" y="123528"/>
                    <a:pt x="262225" y="123407"/>
                    <a:pt x="262225" y="123285"/>
                  </a:cubicBezTo>
                  <a:close/>
                  <a:moveTo>
                    <a:pt x="262225" y="124470"/>
                  </a:moveTo>
                  <a:cubicBezTo>
                    <a:pt x="262225" y="124379"/>
                    <a:pt x="262194" y="124318"/>
                    <a:pt x="262103" y="124288"/>
                  </a:cubicBezTo>
                  <a:cubicBezTo>
                    <a:pt x="261982" y="124227"/>
                    <a:pt x="261860" y="124318"/>
                    <a:pt x="261860" y="124470"/>
                  </a:cubicBezTo>
                  <a:lnTo>
                    <a:pt x="261860" y="124866"/>
                  </a:lnTo>
                  <a:cubicBezTo>
                    <a:pt x="261860" y="124957"/>
                    <a:pt x="261890" y="125018"/>
                    <a:pt x="261982" y="125048"/>
                  </a:cubicBezTo>
                  <a:cubicBezTo>
                    <a:pt x="262103" y="125078"/>
                    <a:pt x="262225" y="124987"/>
                    <a:pt x="262225" y="124866"/>
                  </a:cubicBezTo>
                  <a:close/>
                  <a:moveTo>
                    <a:pt x="262225" y="126051"/>
                  </a:moveTo>
                  <a:cubicBezTo>
                    <a:pt x="262225" y="125960"/>
                    <a:pt x="262194" y="125869"/>
                    <a:pt x="262103" y="125838"/>
                  </a:cubicBezTo>
                  <a:cubicBezTo>
                    <a:pt x="261982" y="125808"/>
                    <a:pt x="261860" y="125899"/>
                    <a:pt x="261860" y="126051"/>
                  </a:cubicBezTo>
                  <a:lnTo>
                    <a:pt x="261860" y="126416"/>
                  </a:lnTo>
                  <a:cubicBezTo>
                    <a:pt x="261860" y="126507"/>
                    <a:pt x="261890" y="126598"/>
                    <a:pt x="261982" y="126629"/>
                  </a:cubicBezTo>
                  <a:cubicBezTo>
                    <a:pt x="262103" y="126659"/>
                    <a:pt x="262225" y="126568"/>
                    <a:pt x="262225" y="126416"/>
                  </a:cubicBezTo>
                  <a:close/>
                  <a:moveTo>
                    <a:pt x="262225" y="127601"/>
                  </a:moveTo>
                  <a:cubicBezTo>
                    <a:pt x="262225" y="127510"/>
                    <a:pt x="262194" y="127449"/>
                    <a:pt x="262103" y="127419"/>
                  </a:cubicBezTo>
                  <a:cubicBezTo>
                    <a:pt x="261982" y="127388"/>
                    <a:pt x="261860" y="127480"/>
                    <a:pt x="261860" y="127601"/>
                  </a:cubicBezTo>
                  <a:lnTo>
                    <a:pt x="261860" y="127996"/>
                  </a:lnTo>
                  <a:cubicBezTo>
                    <a:pt x="261860" y="128088"/>
                    <a:pt x="261890" y="128179"/>
                    <a:pt x="261982" y="128179"/>
                  </a:cubicBezTo>
                  <a:cubicBezTo>
                    <a:pt x="262103" y="128239"/>
                    <a:pt x="262225" y="128148"/>
                    <a:pt x="262225" y="127996"/>
                  </a:cubicBezTo>
                  <a:close/>
                  <a:moveTo>
                    <a:pt x="262225" y="129182"/>
                  </a:moveTo>
                  <a:cubicBezTo>
                    <a:pt x="262225" y="129091"/>
                    <a:pt x="262194" y="129030"/>
                    <a:pt x="262103" y="128999"/>
                  </a:cubicBezTo>
                  <a:cubicBezTo>
                    <a:pt x="261982" y="128969"/>
                    <a:pt x="261860" y="129060"/>
                    <a:pt x="261860" y="129182"/>
                  </a:cubicBezTo>
                  <a:lnTo>
                    <a:pt x="261860" y="129577"/>
                  </a:lnTo>
                  <a:cubicBezTo>
                    <a:pt x="261860" y="129668"/>
                    <a:pt x="261890" y="129729"/>
                    <a:pt x="261982" y="129759"/>
                  </a:cubicBezTo>
                  <a:cubicBezTo>
                    <a:pt x="262103" y="129790"/>
                    <a:pt x="262225" y="129698"/>
                    <a:pt x="262225" y="129577"/>
                  </a:cubicBezTo>
                  <a:close/>
                  <a:moveTo>
                    <a:pt x="262225" y="130762"/>
                  </a:moveTo>
                  <a:cubicBezTo>
                    <a:pt x="262225" y="130671"/>
                    <a:pt x="262194" y="130580"/>
                    <a:pt x="262103" y="130580"/>
                  </a:cubicBezTo>
                  <a:cubicBezTo>
                    <a:pt x="261982" y="130519"/>
                    <a:pt x="261860" y="130610"/>
                    <a:pt x="261860" y="130762"/>
                  </a:cubicBezTo>
                  <a:lnTo>
                    <a:pt x="261860" y="131157"/>
                  </a:lnTo>
                  <a:cubicBezTo>
                    <a:pt x="261860" y="131218"/>
                    <a:pt x="261890" y="131309"/>
                    <a:pt x="261982" y="131340"/>
                  </a:cubicBezTo>
                  <a:cubicBezTo>
                    <a:pt x="262103" y="131370"/>
                    <a:pt x="262225" y="131279"/>
                    <a:pt x="262225" y="131157"/>
                  </a:cubicBezTo>
                  <a:close/>
                  <a:moveTo>
                    <a:pt x="262225" y="132312"/>
                  </a:moveTo>
                  <a:cubicBezTo>
                    <a:pt x="262225" y="132252"/>
                    <a:pt x="262194" y="132161"/>
                    <a:pt x="262103" y="132130"/>
                  </a:cubicBezTo>
                  <a:cubicBezTo>
                    <a:pt x="261982" y="132100"/>
                    <a:pt x="261860" y="132191"/>
                    <a:pt x="261860" y="132312"/>
                  </a:cubicBezTo>
                  <a:lnTo>
                    <a:pt x="261860" y="132708"/>
                  </a:lnTo>
                  <a:cubicBezTo>
                    <a:pt x="261860" y="132799"/>
                    <a:pt x="261890" y="132890"/>
                    <a:pt x="261982" y="132920"/>
                  </a:cubicBezTo>
                  <a:cubicBezTo>
                    <a:pt x="262103" y="132951"/>
                    <a:pt x="262225" y="132860"/>
                    <a:pt x="262225" y="132708"/>
                  </a:cubicBezTo>
                  <a:close/>
                  <a:moveTo>
                    <a:pt x="262225" y="133893"/>
                  </a:moveTo>
                  <a:cubicBezTo>
                    <a:pt x="262225" y="133802"/>
                    <a:pt x="262194" y="133741"/>
                    <a:pt x="262103" y="133711"/>
                  </a:cubicBezTo>
                  <a:cubicBezTo>
                    <a:pt x="261982" y="133680"/>
                    <a:pt x="261860" y="133771"/>
                    <a:pt x="261860" y="133893"/>
                  </a:cubicBezTo>
                  <a:lnTo>
                    <a:pt x="261860" y="134288"/>
                  </a:lnTo>
                  <a:cubicBezTo>
                    <a:pt x="261860" y="134379"/>
                    <a:pt x="261890" y="134440"/>
                    <a:pt x="261982" y="134471"/>
                  </a:cubicBezTo>
                  <a:cubicBezTo>
                    <a:pt x="262103" y="134531"/>
                    <a:pt x="262225" y="134410"/>
                    <a:pt x="262225" y="134288"/>
                  </a:cubicBezTo>
                  <a:close/>
                  <a:moveTo>
                    <a:pt x="262225" y="135474"/>
                  </a:moveTo>
                  <a:cubicBezTo>
                    <a:pt x="262225" y="135382"/>
                    <a:pt x="262194" y="135322"/>
                    <a:pt x="262103" y="135291"/>
                  </a:cubicBezTo>
                  <a:cubicBezTo>
                    <a:pt x="261982" y="135230"/>
                    <a:pt x="261860" y="135352"/>
                    <a:pt x="261860" y="135474"/>
                  </a:cubicBezTo>
                  <a:lnTo>
                    <a:pt x="261860" y="135869"/>
                  </a:lnTo>
                  <a:cubicBezTo>
                    <a:pt x="261860" y="135960"/>
                    <a:pt x="261890" y="136021"/>
                    <a:pt x="261982" y="136051"/>
                  </a:cubicBezTo>
                  <a:cubicBezTo>
                    <a:pt x="262103" y="136082"/>
                    <a:pt x="262225" y="135990"/>
                    <a:pt x="262225" y="135869"/>
                  </a:cubicBezTo>
                  <a:close/>
                  <a:moveTo>
                    <a:pt x="262225" y="137054"/>
                  </a:moveTo>
                  <a:cubicBezTo>
                    <a:pt x="262225" y="136963"/>
                    <a:pt x="262194" y="136872"/>
                    <a:pt x="262103" y="136841"/>
                  </a:cubicBezTo>
                  <a:cubicBezTo>
                    <a:pt x="261982" y="136811"/>
                    <a:pt x="261860" y="136902"/>
                    <a:pt x="261860" y="137054"/>
                  </a:cubicBezTo>
                  <a:lnTo>
                    <a:pt x="261860" y="137449"/>
                  </a:lnTo>
                  <a:cubicBezTo>
                    <a:pt x="261860" y="137510"/>
                    <a:pt x="261890" y="137601"/>
                    <a:pt x="261982" y="137632"/>
                  </a:cubicBezTo>
                  <a:cubicBezTo>
                    <a:pt x="262103" y="137662"/>
                    <a:pt x="262225" y="137571"/>
                    <a:pt x="262225" y="137449"/>
                  </a:cubicBezTo>
                  <a:close/>
                  <a:moveTo>
                    <a:pt x="262225" y="138604"/>
                  </a:moveTo>
                  <a:cubicBezTo>
                    <a:pt x="262225" y="138544"/>
                    <a:pt x="262194" y="138452"/>
                    <a:pt x="262103" y="138422"/>
                  </a:cubicBezTo>
                  <a:cubicBezTo>
                    <a:pt x="261982" y="138392"/>
                    <a:pt x="261860" y="138483"/>
                    <a:pt x="261860" y="138604"/>
                  </a:cubicBezTo>
                  <a:lnTo>
                    <a:pt x="261860" y="139000"/>
                  </a:lnTo>
                  <a:cubicBezTo>
                    <a:pt x="261860" y="139091"/>
                    <a:pt x="261890" y="139182"/>
                    <a:pt x="261982" y="139182"/>
                  </a:cubicBezTo>
                  <a:cubicBezTo>
                    <a:pt x="262103" y="139243"/>
                    <a:pt x="262225" y="139151"/>
                    <a:pt x="262225" y="139000"/>
                  </a:cubicBezTo>
                  <a:close/>
                  <a:moveTo>
                    <a:pt x="262225" y="140185"/>
                  </a:moveTo>
                  <a:cubicBezTo>
                    <a:pt x="262225" y="140094"/>
                    <a:pt x="262194" y="140033"/>
                    <a:pt x="262103" y="140003"/>
                  </a:cubicBezTo>
                  <a:cubicBezTo>
                    <a:pt x="261982" y="139972"/>
                    <a:pt x="261860" y="140063"/>
                    <a:pt x="261860" y="140185"/>
                  </a:cubicBezTo>
                  <a:lnTo>
                    <a:pt x="261860" y="140580"/>
                  </a:lnTo>
                  <a:cubicBezTo>
                    <a:pt x="261860" y="140671"/>
                    <a:pt x="261890" y="140732"/>
                    <a:pt x="261982" y="140762"/>
                  </a:cubicBezTo>
                  <a:cubicBezTo>
                    <a:pt x="262103" y="140793"/>
                    <a:pt x="262225" y="140702"/>
                    <a:pt x="262225" y="140580"/>
                  </a:cubicBezTo>
                  <a:close/>
                  <a:moveTo>
                    <a:pt x="262225" y="141766"/>
                  </a:moveTo>
                  <a:cubicBezTo>
                    <a:pt x="262225" y="141674"/>
                    <a:pt x="262194" y="141583"/>
                    <a:pt x="262103" y="141583"/>
                  </a:cubicBezTo>
                  <a:cubicBezTo>
                    <a:pt x="261982" y="141522"/>
                    <a:pt x="261860" y="141614"/>
                    <a:pt x="261860" y="141766"/>
                  </a:cubicBezTo>
                  <a:lnTo>
                    <a:pt x="261860" y="142161"/>
                  </a:lnTo>
                  <a:cubicBezTo>
                    <a:pt x="261860" y="142252"/>
                    <a:pt x="261890" y="142313"/>
                    <a:pt x="261982" y="142343"/>
                  </a:cubicBezTo>
                  <a:cubicBezTo>
                    <a:pt x="262103" y="142373"/>
                    <a:pt x="262225" y="142282"/>
                    <a:pt x="262225" y="142161"/>
                  </a:cubicBezTo>
                  <a:close/>
                  <a:moveTo>
                    <a:pt x="262225" y="143346"/>
                  </a:moveTo>
                  <a:cubicBezTo>
                    <a:pt x="262225" y="143255"/>
                    <a:pt x="262194" y="143164"/>
                    <a:pt x="262103" y="143133"/>
                  </a:cubicBezTo>
                  <a:cubicBezTo>
                    <a:pt x="261982" y="143103"/>
                    <a:pt x="261860" y="143194"/>
                    <a:pt x="261860" y="143346"/>
                  </a:cubicBezTo>
                  <a:lnTo>
                    <a:pt x="261860" y="143711"/>
                  </a:lnTo>
                  <a:cubicBezTo>
                    <a:pt x="261860" y="143802"/>
                    <a:pt x="261890" y="143893"/>
                    <a:pt x="261982" y="143924"/>
                  </a:cubicBezTo>
                  <a:cubicBezTo>
                    <a:pt x="262103" y="143954"/>
                    <a:pt x="262225" y="143863"/>
                    <a:pt x="262225" y="143711"/>
                  </a:cubicBezTo>
                  <a:close/>
                  <a:moveTo>
                    <a:pt x="262225" y="144896"/>
                  </a:moveTo>
                  <a:cubicBezTo>
                    <a:pt x="262225" y="144805"/>
                    <a:pt x="262194" y="144744"/>
                    <a:pt x="262103" y="144714"/>
                  </a:cubicBezTo>
                  <a:cubicBezTo>
                    <a:pt x="261982" y="144683"/>
                    <a:pt x="261860" y="144775"/>
                    <a:pt x="261860" y="144896"/>
                  </a:cubicBezTo>
                  <a:lnTo>
                    <a:pt x="261860" y="145291"/>
                  </a:lnTo>
                  <a:cubicBezTo>
                    <a:pt x="261860" y="145383"/>
                    <a:pt x="261890" y="145474"/>
                    <a:pt x="261982" y="145474"/>
                  </a:cubicBezTo>
                  <a:cubicBezTo>
                    <a:pt x="262103" y="145535"/>
                    <a:pt x="262225" y="145443"/>
                    <a:pt x="262225" y="145291"/>
                  </a:cubicBezTo>
                  <a:close/>
                  <a:moveTo>
                    <a:pt x="262225" y="146477"/>
                  </a:moveTo>
                  <a:cubicBezTo>
                    <a:pt x="262225" y="146386"/>
                    <a:pt x="262194" y="146325"/>
                    <a:pt x="262103" y="146294"/>
                  </a:cubicBezTo>
                  <a:cubicBezTo>
                    <a:pt x="261982" y="146264"/>
                    <a:pt x="261860" y="146355"/>
                    <a:pt x="261860" y="146477"/>
                  </a:cubicBezTo>
                  <a:lnTo>
                    <a:pt x="261860" y="146872"/>
                  </a:lnTo>
                  <a:cubicBezTo>
                    <a:pt x="261860" y="146963"/>
                    <a:pt x="261890" y="147024"/>
                    <a:pt x="261982" y="147054"/>
                  </a:cubicBezTo>
                  <a:cubicBezTo>
                    <a:pt x="262103" y="147085"/>
                    <a:pt x="262225" y="146994"/>
                    <a:pt x="262225" y="146872"/>
                  </a:cubicBezTo>
                  <a:close/>
                  <a:moveTo>
                    <a:pt x="262225" y="148057"/>
                  </a:moveTo>
                  <a:cubicBezTo>
                    <a:pt x="262225" y="147966"/>
                    <a:pt x="262194" y="147875"/>
                    <a:pt x="262103" y="147875"/>
                  </a:cubicBezTo>
                  <a:cubicBezTo>
                    <a:pt x="261982" y="147814"/>
                    <a:pt x="261860" y="147905"/>
                    <a:pt x="261860" y="148057"/>
                  </a:cubicBezTo>
                  <a:lnTo>
                    <a:pt x="261860" y="148453"/>
                  </a:lnTo>
                  <a:cubicBezTo>
                    <a:pt x="261860" y="148513"/>
                    <a:pt x="261890" y="148605"/>
                    <a:pt x="261982" y="148635"/>
                  </a:cubicBezTo>
                  <a:cubicBezTo>
                    <a:pt x="262103" y="148665"/>
                    <a:pt x="262225" y="148574"/>
                    <a:pt x="262225" y="148453"/>
                  </a:cubicBezTo>
                  <a:close/>
                  <a:moveTo>
                    <a:pt x="262225" y="149608"/>
                  </a:moveTo>
                  <a:cubicBezTo>
                    <a:pt x="262225" y="149547"/>
                    <a:pt x="262194" y="149456"/>
                    <a:pt x="262103" y="149425"/>
                  </a:cubicBezTo>
                  <a:cubicBezTo>
                    <a:pt x="261982" y="149395"/>
                    <a:pt x="261860" y="149486"/>
                    <a:pt x="261860" y="149608"/>
                  </a:cubicBezTo>
                  <a:lnTo>
                    <a:pt x="261860" y="150003"/>
                  </a:lnTo>
                  <a:cubicBezTo>
                    <a:pt x="261860" y="150094"/>
                    <a:pt x="261890" y="150185"/>
                    <a:pt x="261982" y="150215"/>
                  </a:cubicBezTo>
                  <a:cubicBezTo>
                    <a:pt x="262103" y="150246"/>
                    <a:pt x="262225" y="150155"/>
                    <a:pt x="262225" y="150003"/>
                  </a:cubicBezTo>
                  <a:close/>
                  <a:moveTo>
                    <a:pt x="262225" y="151188"/>
                  </a:moveTo>
                  <a:cubicBezTo>
                    <a:pt x="262225" y="151097"/>
                    <a:pt x="262194" y="151036"/>
                    <a:pt x="262103" y="151006"/>
                  </a:cubicBezTo>
                  <a:cubicBezTo>
                    <a:pt x="261982" y="150975"/>
                    <a:pt x="261860" y="151067"/>
                    <a:pt x="261860" y="151188"/>
                  </a:cubicBezTo>
                  <a:lnTo>
                    <a:pt x="261860" y="151583"/>
                  </a:lnTo>
                  <a:cubicBezTo>
                    <a:pt x="261860" y="151674"/>
                    <a:pt x="261890" y="151735"/>
                    <a:pt x="261982" y="151766"/>
                  </a:cubicBezTo>
                  <a:cubicBezTo>
                    <a:pt x="262103" y="151826"/>
                    <a:pt x="262225" y="151705"/>
                    <a:pt x="262225" y="151583"/>
                  </a:cubicBezTo>
                  <a:close/>
                  <a:moveTo>
                    <a:pt x="262225" y="152769"/>
                  </a:moveTo>
                  <a:cubicBezTo>
                    <a:pt x="262225" y="152678"/>
                    <a:pt x="262194" y="152617"/>
                    <a:pt x="262103" y="152586"/>
                  </a:cubicBezTo>
                  <a:cubicBezTo>
                    <a:pt x="261982" y="152526"/>
                    <a:pt x="261860" y="152647"/>
                    <a:pt x="261860" y="152769"/>
                  </a:cubicBezTo>
                  <a:lnTo>
                    <a:pt x="261860" y="153164"/>
                  </a:lnTo>
                  <a:cubicBezTo>
                    <a:pt x="261860" y="153255"/>
                    <a:pt x="261890" y="153316"/>
                    <a:pt x="261982" y="153346"/>
                  </a:cubicBezTo>
                  <a:cubicBezTo>
                    <a:pt x="262103" y="153377"/>
                    <a:pt x="262225" y="153285"/>
                    <a:pt x="262225" y="153164"/>
                  </a:cubicBezTo>
                  <a:close/>
                  <a:moveTo>
                    <a:pt x="1" y="154744"/>
                  </a:moveTo>
                  <a:cubicBezTo>
                    <a:pt x="1" y="154805"/>
                    <a:pt x="31" y="154896"/>
                    <a:pt x="123" y="154927"/>
                  </a:cubicBezTo>
                  <a:cubicBezTo>
                    <a:pt x="244" y="154957"/>
                    <a:pt x="366" y="154866"/>
                    <a:pt x="366" y="154744"/>
                  </a:cubicBezTo>
                  <a:lnTo>
                    <a:pt x="366" y="154349"/>
                  </a:lnTo>
                  <a:cubicBezTo>
                    <a:pt x="366" y="154258"/>
                    <a:pt x="335" y="154167"/>
                    <a:pt x="244" y="154137"/>
                  </a:cubicBezTo>
                  <a:cubicBezTo>
                    <a:pt x="123" y="154106"/>
                    <a:pt x="1" y="154197"/>
                    <a:pt x="1" y="154349"/>
                  </a:cubicBezTo>
                  <a:close/>
                  <a:moveTo>
                    <a:pt x="12737" y="166903"/>
                  </a:moveTo>
                  <a:cubicBezTo>
                    <a:pt x="12646" y="166903"/>
                    <a:pt x="12554" y="166963"/>
                    <a:pt x="12524" y="167024"/>
                  </a:cubicBezTo>
                  <a:cubicBezTo>
                    <a:pt x="12494" y="167146"/>
                    <a:pt x="12585" y="167298"/>
                    <a:pt x="12737" y="167298"/>
                  </a:cubicBezTo>
                  <a:lnTo>
                    <a:pt x="13102" y="167298"/>
                  </a:lnTo>
                  <a:cubicBezTo>
                    <a:pt x="13193" y="167298"/>
                    <a:pt x="13284" y="167237"/>
                    <a:pt x="13314" y="167146"/>
                  </a:cubicBezTo>
                  <a:cubicBezTo>
                    <a:pt x="13345" y="167024"/>
                    <a:pt x="13254" y="166903"/>
                    <a:pt x="13102" y="166903"/>
                  </a:cubicBezTo>
                  <a:close/>
                  <a:moveTo>
                    <a:pt x="14287" y="166903"/>
                  </a:moveTo>
                  <a:cubicBezTo>
                    <a:pt x="14196" y="166903"/>
                    <a:pt x="14135" y="166963"/>
                    <a:pt x="14105" y="167024"/>
                  </a:cubicBezTo>
                  <a:cubicBezTo>
                    <a:pt x="14074" y="167146"/>
                    <a:pt x="14165" y="167298"/>
                    <a:pt x="14287" y="167298"/>
                  </a:cubicBezTo>
                  <a:lnTo>
                    <a:pt x="14682" y="167298"/>
                  </a:lnTo>
                  <a:cubicBezTo>
                    <a:pt x="14773" y="167298"/>
                    <a:pt x="14864" y="167237"/>
                    <a:pt x="14864" y="167146"/>
                  </a:cubicBezTo>
                  <a:cubicBezTo>
                    <a:pt x="14925" y="167024"/>
                    <a:pt x="14834" y="166903"/>
                    <a:pt x="14682" y="166903"/>
                  </a:cubicBezTo>
                  <a:close/>
                  <a:moveTo>
                    <a:pt x="15868" y="166903"/>
                  </a:moveTo>
                  <a:cubicBezTo>
                    <a:pt x="15776" y="166903"/>
                    <a:pt x="15716" y="166963"/>
                    <a:pt x="15685" y="167024"/>
                  </a:cubicBezTo>
                  <a:cubicBezTo>
                    <a:pt x="15655" y="167146"/>
                    <a:pt x="15746" y="167298"/>
                    <a:pt x="15868" y="167298"/>
                  </a:cubicBezTo>
                  <a:lnTo>
                    <a:pt x="16263" y="167298"/>
                  </a:lnTo>
                  <a:cubicBezTo>
                    <a:pt x="16354" y="167298"/>
                    <a:pt x="16415" y="167237"/>
                    <a:pt x="16445" y="167146"/>
                  </a:cubicBezTo>
                  <a:cubicBezTo>
                    <a:pt x="16475" y="167024"/>
                    <a:pt x="16384" y="166903"/>
                    <a:pt x="16263" y="166903"/>
                  </a:cubicBezTo>
                  <a:close/>
                  <a:moveTo>
                    <a:pt x="17448" y="166903"/>
                  </a:moveTo>
                  <a:cubicBezTo>
                    <a:pt x="17357" y="166903"/>
                    <a:pt x="17296" y="166963"/>
                    <a:pt x="17266" y="167024"/>
                  </a:cubicBezTo>
                  <a:cubicBezTo>
                    <a:pt x="17205" y="167146"/>
                    <a:pt x="17296" y="167298"/>
                    <a:pt x="17448" y="167298"/>
                  </a:cubicBezTo>
                  <a:lnTo>
                    <a:pt x="17843" y="167298"/>
                  </a:lnTo>
                  <a:cubicBezTo>
                    <a:pt x="17934" y="167298"/>
                    <a:pt x="17995" y="167237"/>
                    <a:pt x="18026" y="167146"/>
                  </a:cubicBezTo>
                  <a:cubicBezTo>
                    <a:pt x="18056" y="167024"/>
                    <a:pt x="17965" y="166903"/>
                    <a:pt x="17843" y="166903"/>
                  </a:cubicBezTo>
                  <a:close/>
                  <a:moveTo>
                    <a:pt x="19029" y="166903"/>
                  </a:moveTo>
                  <a:cubicBezTo>
                    <a:pt x="18938" y="166903"/>
                    <a:pt x="18846" y="166963"/>
                    <a:pt x="18816" y="167024"/>
                  </a:cubicBezTo>
                  <a:cubicBezTo>
                    <a:pt x="18786" y="167146"/>
                    <a:pt x="18877" y="167298"/>
                    <a:pt x="19029" y="167298"/>
                  </a:cubicBezTo>
                  <a:lnTo>
                    <a:pt x="19424" y="167298"/>
                  </a:lnTo>
                  <a:cubicBezTo>
                    <a:pt x="19485" y="167298"/>
                    <a:pt x="19576" y="167237"/>
                    <a:pt x="19606" y="167146"/>
                  </a:cubicBezTo>
                  <a:cubicBezTo>
                    <a:pt x="19637" y="167024"/>
                    <a:pt x="19545" y="166903"/>
                    <a:pt x="19424" y="166903"/>
                  </a:cubicBezTo>
                  <a:close/>
                  <a:moveTo>
                    <a:pt x="20579" y="166903"/>
                  </a:moveTo>
                  <a:cubicBezTo>
                    <a:pt x="20518" y="166903"/>
                    <a:pt x="20427" y="166963"/>
                    <a:pt x="20397" y="167024"/>
                  </a:cubicBezTo>
                  <a:cubicBezTo>
                    <a:pt x="20366" y="167146"/>
                    <a:pt x="20457" y="167298"/>
                    <a:pt x="20579" y="167298"/>
                  </a:cubicBezTo>
                  <a:lnTo>
                    <a:pt x="20974" y="167298"/>
                  </a:lnTo>
                  <a:cubicBezTo>
                    <a:pt x="21065" y="167298"/>
                    <a:pt x="21156" y="167237"/>
                    <a:pt x="21156" y="167146"/>
                  </a:cubicBezTo>
                  <a:cubicBezTo>
                    <a:pt x="21217" y="167024"/>
                    <a:pt x="21126" y="166903"/>
                    <a:pt x="20974" y="166903"/>
                  </a:cubicBezTo>
                  <a:close/>
                  <a:moveTo>
                    <a:pt x="22159" y="166903"/>
                  </a:moveTo>
                  <a:cubicBezTo>
                    <a:pt x="22068" y="166903"/>
                    <a:pt x="22007" y="166963"/>
                    <a:pt x="21977" y="167024"/>
                  </a:cubicBezTo>
                  <a:cubicBezTo>
                    <a:pt x="21947" y="167146"/>
                    <a:pt x="22038" y="167298"/>
                    <a:pt x="22159" y="167298"/>
                  </a:cubicBezTo>
                  <a:lnTo>
                    <a:pt x="22555" y="167298"/>
                  </a:lnTo>
                  <a:cubicBezTo>
                    <a:pt x="22646" y="167298"/>
                    <a:pt x="22707" y="167237"/>
                    <a:pt x="22737" y="167146"/>
                  </a:cubicBezTo>
                  <a:cubicBezTo>
                    <a:pt x="22798" y="167024"/>
                    <a:pt x="22676" y="166903"/>
                    <a:pt x="22555" y="166903"/>
                  </a:cubicBezTo>
                  <a:close/>
                  <a:moveTo>
                    <a:pt x="23740" y="166903"/>
                  </a:moveTo>
                  <a:cubicBezTo>
                    <a:pt x="23649" y="166903"/>
                    <a:pt x="23588" y="166963"/>
                    <a:pt x="23558" y="167024"/>
                  </a:cubicBezTo>
                  <a:cubicBezTo>
                    <a:pt x="23497" y="167146"/>
                    <a:pt x="23618" y="167298"/>
                    <a:pt x="23740" y="167298"/>
                  </a:cubicBezTo>
                  <a:lnTo>
                    <a:pt x="24135" y="167298"/>
                  </a:lnTo>
                  <a:cubicBezTo>
                    <a:pt x="24226" y="167298"/>
                    <a:pt x="24287" y="167237"/>
                    <a:pt x="24318" y="167146"/>
                  </a:cubicBezTo>
                  <a:cubicBezTo>
                    <a:pt x="24348" y="167024"/>
                    <a:pt x="24257" y="166903"/>
                    <a:pt x="24135" y="166903"/>
                  </a:cubicBezTo>
                  <a:close/>
                  <a:moveTo>
                    <a:pt x="25321" y="166903"/>
                  </a:moveTo>
                  <a:cubicBezTo>
                    <a:pt x="25229" y="166903"/>
                    <a:pt x="25138" y="166963"/>
                    <a:pt x="25108" y="167024"/>
                  </a:cubicBezTo>
                  <a:cubicBezTo>
                    <a:pt x="25077" y="167146"/>
                    <a:pt x="25169" y="167298"/>
                    <a:pt x="25321" y="167298"/>
                  </a:cubicBezTo>
                  <a:lnTo>
                    <a:pt x="25716" y="167298"/>
                  </a:lnTo>
                  <a:cubicBezTo>
                    <a:pt x="25777" y="167298"/>
                    <a:pt x="25868" y="167237"/>
                    <a:pt x="25898" y="167146"/>
                  </a:cubicBezTo>
                  <a:cubicBezTo>
                    <a:pt x="25929" y="167024"/>
                    <a:pt x="25837" y="166903"/>
                    <a:pt x="25716" y="166903"/>
                  </a:cubicBezTo>
                  <a:close/>
                  <a:moveTo>
                    <a:pt x="26871" y="166903"/>
                  </a:moveTo>
                  <a:cubicBezTo>
                    <a:pt x="26810" y="166903"/>
                    <a:pt x="26719" y="166963"/>
                    <a:pt x="26688" y="167024"/>
                  </a:cubicBezTo>
                  <a:cubicBezTo>
                    <a:pt x="26658" y="167146"/>
                    <a:pt x="26749" y="167298"/>
                    <a:pt x="26871" y="167298"/>
                  </a:cubicBezTo>
                  <a:lnTo>
                    <a:pt x="27266" y="167298"/>
                  </a:lnTo>
                  <a:cubicBezTo>
                    <a:pt x="27357" y="167298"/>
                    <a:pt x="27448" y="167237"/>
                    <a:pt x="27448" y="167146"/>
                  </a:cubicBezTo>
                  <a:cubicBezTo>
                    <a:pt x="27509" y="167024"/>
                    <a:pt x="27418" y="166903"/>
                    <a:pt x="27266" y="166903"/>
                  </a:cubicBezTo>
                  <a:close/>
                  <a:moveTo>
                    <a:pt x="28451" y="166903"/>
                  </a:moveTo>
                  <a:cubicBezTo>
                    <a:pt x="28360" y="166903"/>
                    <a:pt x="28299" y="166963"/>
                    <a:pt x="28269" y="167024"/>
                  </a:cubicBezTo>
                  <a:cubicBezTo>
                    <a:pt x="28239" y="167146"/>
                    <a:pt x="28330" y="167298"/>
                    <a:pt x="28451" y="167298"/>
                  </a:cubicBezTo>
                  <a:lnTo>
                    <a:pt x="28847" y="167298"/>
                  </a:lnTo>
                  <a:cubicBezTo>
                    <a:pt x="28938" y="167298"/>
                    <a:pt x="28998" y="167237"/>
                    <a:pt x="29029" y="167146"/>
                  </a:cubicBezTo>
                  <a:cubicBezTo>
                    <a:pt x="29090" y="167024"/>
                    <a:pt x="28968" y="166903"/>
                    <a:pt x="28847" y="166903"/>
                  </a:cubicBezTo>
                  <a:close/>
                  <a:moveTo>
                    <a:pt x="30032" y="166903"/>
                  </a:moveTo>
                  <a:cubicBezTo>
                    <a:pt x="29941" y="166903"/>
                    <a:pt x="29880" y="166963"/>
                    <a:pt x="29850" y="167024"/>
                  </a:cubicBezTo>
                  <a:cubicBezTo>
                    <a:pt x="29789" y="167146"/>
                    <a:pt x="29910" y="167298"/>
                    <a:pt x="30032" y="167298"/>
                  </a:cubicBezTo>
                  <a:lnTo>
                    <a:pt x="30427" y="167298"/>
                  </a:lnTo>
                  <a:cubicBezTo>
                    <a:pt x="30518" y="167298"/>
                    <a:pt x="30579" y="167237"/>
                    <a:pt x="30609" y="167146"/>
                  </a:cubicBezTo>
                  <a:cubicBezTo>
                    <a:pt x="30640" y="167024"/>
                    <a:pt x="30549" y="166903"/>
                    <a:pt x="30427" y="166903"/>
                  </a:cubicBezTo>
                  <a:close/>
                  <a:moveTo>
                    <a:pt x="31613" y="166903"/>
                  </a:moveTo>
                  <a:cubicBezTo>
                    <a:pt x="31521" y="166903"/>
                    <a:pt x="31430" y="166963"/>
                    <a:pt x="31430" y="167024"/>
                  </a:cubicBezTo>
                  <a:cubicBezTo>
                    <a:pt x="31369" y="167146"/>
                    <a:pt x="31461" y="167298"/>
                    <a:pt x="31613" y="167298"/>
                  </a:cubicBezTo>
                  <a:lnTo>
                    <a:pt x="32008" y="167298"/>
                  </a:lnTo>
                  <a:cubicBezTo>
                    <a:pt x="32068" y="167298"/>
                    <a:pt x="32160" y="167237"/>
                    <a:pt x="32190" y="167146"/>
                  </a:cubicBezTo>
                  <a:cubicBezTo>
                    <a:pt x="32220" y="167024"/>
                    <a:pt x="32129" y="166903"/>
                    <a:pt x="32008" y="166903"/>
                  </a:cubicBezTo>
                  <a:close/>
                  <a:moveTo>
                    <a:pt x="33163" y="166903"/>
                  </a:moveTo>
                  <a:cubicBezTo>
                    <a:pt x="33102" y="166903"/>
                    <a:pt x="33011" y="166963"/>
                    <a:pt x="32980" y="167024"/>
                  </a:cubicBezTo>
                  <a:cubicBezTo>
                    <a:pt x="32950" y="167146"/>
                    <a:pt x="33041" y="167298"/>
                    <a:pt x="33163" y="167298"/>
                  </a:cubicBezTo>
                  <a:lnTo>
                    <a:pt x="33558" y="167298"/>
                  </a:lnTo>
                  <a:cubicBezTo>
                    <a:pt x="33649" y="167298"/>
                    <a:pt x="33740" y="167237"/>
                    <a:pt x="33771" y="167146"/>
                  </a:cubicBezTo>
                  <a:cubicBezTo>
                    <a:pt x="33801" y="167024"/>
                    <a:pt x="33710" y="166903"/>
                    <a:pt x="33558" y="166903"/>
                  </a:cubicBezTo>
                  <a:close/>
                  <a:moveTo>
                    <a:pt x="34743" y="166903"/>
                  </a:moveTo>
                  <a:cubicBezTo>
                    <a:pt x="34652" y="166903"/>
                    <a:pt x="34591" y="166963"/>
                    <a:pt x="34561" y="167024"/>
                  </a:cubicBezTo>
                  <a:cubicBezTo>
                    <a:pt x="34531" y="167146"/>
                    <a:pt x="34622" y="167298"/>
                    <a:pt x="34743" y="167298"/>
                  </a:cubicBezTo>
                  <a:lnTo>
                    <a:pt x="35138" y="167298"/>
                  </a:lnTo>
                  <a:cubicBezTo>
                    <a:pt x="35230" y="167298"/>
                    <a:pt x="35290" y="167237"/>
                    <a:pt x="35321" y="167146"/>
                  </a:cubicBezTo>
                  <a:cubicBezTo>
                    <a:pt x="35382" y="167024"/>
                    <a:pt x="35260" y="166903"/>
                    <a:pt x="35138" y="166903"/>
                  </a:cubicBezTo>
                  <a:close/>
                  <a:moveTo>
                    <a:pt x="36324" y="166903"/>
                  </a:moveTo>
                  <a:cubicBezTo>
                    <a:pt x="36233" y="166903"/>
                    <a:pt x="36172" y="166963"/>
                    <a:pt x="36141" y="167024"/>
                  </a:cubicBezTo>
                  <a:cubicBezTo>
                    <a:pt x="36081" y="167146"/>
                    <a:pt x="36202" y="167298"/>
                    <a:pt x="36324" y="167298"/>
                  </a:cubicBezTo>
                  <a:lnTo>
                    <a:pt x="36719" y="167298"/>
                  </a:lnTo>
                  <a:cubicBezTo>
                    <a:pt x="36810" y="167298"/>
                    <a:pt x="36871" y="167237"/>
                    <a:pt x="36901" y="167146"/>
                  </a:cubicBezTo>
                  <a:cubicBezTo>
                    <a:pt x="36932" y="167024"/>
                    <a:pt x="36841" y="166903"/>
                    <a:pt x="36719" y="166903"/>
                  </a:cubicBezTo>
                  <a:close/>
                  <a:moveTo>
                    <a:pt x="37904" y="166903"/>
                  </a:moveTo>
                  <a:cubicBezTo>
                    <a:pt x="37813" y="166903"/>
                    <a:pt x="37722" y="166963"/>
                    <a:pt x="37722" y="167024"/>
                  </a:cubicBezTo>
                  <a:cubicBezTo>
                    <a:pt x="37661" y="167146"/>
                    <a:pt x="37752" y="167298"/>
                    <a:pt x="37904" y="167298"/>
                  </a:cubicBezTo>
                  <a:lnTo>
                    <a:pt x="38300" y="167298"/>
                  </a:lnTo>
                  <a:cubicBezTo>
                    <a:pt x="38360" y="167298"/>
                    <a:pt x="38452" y="167237"/>
                    <a:pt x="38482" y="167146"/>
                  </a:cubicBezTo>
                  <a:cubicBezTo>
                    <a:pt x="38512" y="167024"/>
                    <a:pt x="38421" y="166903"/>
                    <a:pt x="38300" y="166903"/>
                  </a:cubicBezTo>
                  <a:close/>
                  <a:moveTo>
                    <a:pt x="39455" y="166903"/>
                  </a:moveTo>
                  <a:cubicBezTo>
                    <a:pt x="39394" y="166903"/>
                    <a:pt x="39303" y="166963"/>
                    <a:pt x="39272" y="167024"/>
                  </a:cubicBezTo>
                  <a:cubicBezTo>
                    <a:pt x="39242" y="167146"/>
                    <a:pt x="39333" y="167298"/>
                    <a:pt x="39455" y="167298"/>
                  </a:cubicBezTo>
                  <a:lnTo>
                    <a:pt x="39850" y="167298"/>
                  </a:lnTo>
                  <a:cubicBezTo>
                    <a:pt x="39941" y="167298"/>
                    <a:pt x="40032" y="167237"/>
                    <a:pt x="40063" y="167146"/>
                  </a:cubicBezTo>
                  <a:cubicBezTo>
                    <a:pt x="40093" y="167024"/>
                    <a:pt x="40002" y="166903"/>
                    <a:pt x="39850" y="166903"/>
                  </a:cubicBezTo>
                  <a:close/>
                  <a:moveTo>
                    <a:pt x="41035" y="166903"/>
                  </a:moveTo>
                  <a:cubicBezTo>
                    <a:pt x="40944" y="166903"/>
                    <a:pt x="40883" y="166963"/>
                    <a:pt x="40853" y="167024"/>
                  </a:cubicBezTo>
                  <a:cubicBezTo>
                    <a:pt x="40822" y="167146"/>
                    <a:pt x="40914" y="167298"/>
                    <a:pt x="41035" y="167298"/>
                  </a:cubicBezTo>
                  <a:lnTo>
                    <a:pt x="41430" y="167298"/>
                  </a:lnTo>
                  <a:cubicBezTo>
                    <a:pt x="41522" y="167298"/>
                    <a:pt x="41582" y="167237"/>
                    <a:pt x="41613" y="167146"/>
                  </a:cubicBezTo>
                  <a:cubicBezTo>
                    <a:pt x="41674" y="167024"/>
                    <a:pt x="41582" y="166903"/>
                    <a:pt x="41430" y="166903"/>
                  </a:cubicBezTo>
                  <a:close/>
                  <a:moveTo>
                    <a:pt x="42616" y="166903"/>
                  </a:moveTo>
                  <a:cubicBezTo>
                    <a:pt x="42525" y="166903"/>
                    <a:pt x="42464" y="166963"/>
                    <a:pt x="42433" y="167024"/>
                  </a:cubicBezTo>
                  <a:cubicBezTo>
                    <a:pt x="42403" y="167146"/>
                    <a:pt x="42494" y="167298"/>
                    <a:pt x="42616" y="167298"/>
                  </a:cubicBezTo>
                  <a:lnTo>
                    <a:pt x="43011" y="167298"/>
                  </a:lnTo>
                  <a:cubicBezTo>
                    <a:pt x="43102" y="167298"/>
                    <a:pt x="43163" y="167237"/>
                    <a:pt x="43193" y="167146"/>
                  </a:cubicBezTo>
                  <a:cubicBezTo>
                    <a:pt x="43224" y="167024"/>
                    <a:pt x="43132" y="166903"/>
                    <a:pt x="43011" y="166903"/>
                  </a:cubicBezTo>
                  <a:close/>
                  <a:moveTo>
                    <a:pt x="44196" y="166903"/>
                  </a:moveTo>
                  <a:cubicBezTo>
                    <a:pt x="44105" y="166903"/>
                    <a:pt x="44014" y="166963"/>
                    <a:pt x="44014" y="167024"/>
                  </a:cubicBezTo>
                  <a:cubicBezTo>
                    <a:pt x="43953" y="167146"/>
                    <a:pt x="44044" y="167298"/>
                    <a:pt x="44196" y="167298"/>
                  </a:cubicBezTo>
                  <a:lnTo>
                    <a:pt x="44591" y="167298"/>
                  </a:lnTo>
                  <a:cubicBezTo>
                    <a:pt x="44683" y="167298"/>
                    <a:pt x="44743" y="167237"/>
                    <a:pt x="44774" y="167146"/>
                  </a:cubicBezTo>
                  <a:cubicBezTo>
                    <a:pt x="44804" y="167024"/>
                    <a:pt x="44713" y="166903"/>
                    <a:pt x="44591" y="166903"/>
                  </a:cubicBezTo>
                  <a:close/>
                  <a:moveTo>
                    <a:pt x="45777" y="166903"/>
                  </a:moveTo>
                  <a:cubicBezTo>
                    <a:pt x="45686" y="166903"/>
                    <a:pt x="45595" y="166963"/>
                    <a:pt x="45564" y="167024"/>
                  </a:cubicBezTo>
                  <a:cubicBezTo>
                    <a:pt x="45534" y="167146"/>
                    <a:pt x="45625" y="167298"/>
                    <a:pt x="45777" y="167298"/>
                  </a:cubicBezTo>
                  <a:lnTo>
                    <a:pt x="46142" y="167298"/>
                  </a:lnTo>
                  <a:cubicBezTo>
                    <a:pt x="46233" y="167298"/>
                    <a:pt x="46324" y="167237"/>
                    <a:pt x="46354" y="167146"/>
                  </a:cubicBezTo>
                  <a:cubicBezTo>
                    <a:pt x="46385" y="167024"/>
                    <a:pt x="46294" y="166903"/>
                    <a:pt x="46142" y="166903"/>
                  </a:cubicBezTo>
                  <a:close/>
                  <a:moveTo>
                    <a:pt x="47327" y="166903"/>
                  </a:moveTo>
                  <a:cubicBezTo>
                    <a:pt x="47236" y="166903"/>
                    <a:pt x="47175" y="166963"/>
                    <a:pt x="47145" y="167024"/>
                  </a:cubicBezTo>
                  <a:cubicBezTo>
                    <a:pt x="47114" y="167146"/>
                    <a:pt x="47206" y="167298"/>
                    <a:pt x="47327" y="167298"/>
                  </a:cubicBezTo>
                  <a:lnTo>
                    <a:pt x="47722" y="167298"/>
                  </a:lnTo>
                  <a:cubicBezTo>
                    <a:pt x="47813" y="167298"/>
                    <a:pt x="47905" y="167237"/>
                    <a:pt x="47905" y="167146"/>
                  </a:cubicBezTo>
                  <a:cubicBezTo>
                    <a:pt x="47965" y="167024"/>
                    <a:pt x="47874" y="166903"/>
                    <a:pt x="47722" y="166903"/>
                  </a:cubicBezTo>
                  <a:close/>
                  <a:moveTo>
                    <a:pt x="48908" y="166903"/>
                  </a:moveTo>
                  <a:cubicBezTo>
                    <a:pt x="48816" y="166903"/>
                    <a:pt x="48756" y="166963"/>
                    <a:pt x="48725" y="167024"/>
                  </a:cubicBezTo>
                  <a:cubicBezTo>
                    <a:pt x="48695" y="167146"/>
                    <a:pt x="48786" y="167298"/>
                    <a:pt x="48908" y="167298"/>
                  </a:cubicBezTo>
                  <a:lnTo>
                    <a:pt x="49303" y="167298"/>
                  </a:lnTo>
                  <a:cubicBezTo>
                    <a:pt x="49394" y="167298"/>
                    <a:pt x="49455" y="167237"/>
                    <a:pt x="49485" y="167146"/>
                  </a:cubicBezTo>
                  <a:cubicBezTo>
                    <a:pt x="49516" y="167024"/>
                    <a:pt x="49424" y="166903"/>
                    <a:pt x="49303" y="166903"/>
                  </a:cubicBezTo>
                  <a:close/>
                  <a:moveTo>
                    <a:pt x="50488" y="166903"/>
                  </a:moveTo>
                  <a:cubicBezTo>
                    <a:pt x="50397" y="166903"/>
                    <a:pt x="50306" y="166963"/>
                    <a:pt x="50306" y="167024"/>
                  </a:cubicBezTo>
                  <a:cubicBezTo>
                    <a:pt x="50245" y="167146"/>
                    <a:pt x="50336" y="167298"/>
                    <a:pt x="50488" y="167298"/>
                  </a:cubicBezTo>
                  <a:lnTo>
                    <a:pt x="50883" y="167298"/>
                  </a:lnTo>
                  <a:cubicBezTo>
                    <a:pt x="50975" y="167298"/>
                    <a:pt x="51035" y="167237"/>
                    <a:pt x="51066" y="167146"/>
                  </a:cubicBezTo>
                  <a:cubicBezTo>
                    <a:pt x="51096" y="167024"/>
                    <a:pt x="51005" y="166903"/>
                    <a:pt x="50883" y="166903"/>
                  </a:cubicBezTo>
                  <a:close/>
                  <a:moveTo>
                    <a:pt x="52069" y="166903"/>
                  </a:moveTo>
                  <a:cubicBezTo>
                    <a:pt x="51978" y="166903"/>
                    <a:pt x="51886" y="166963"/>
                    <a:pt x="51856" y="167024"/>
                  </a:cubicBezTo>
                  <a:cubicBezTo>
                    <a:pt x="51826" y="167146"/>
                    <a:pt x="51917" y="167298"/>
                    <a:pt x="52069" y="167298"/>
                  </a:cubicBezTo>
                  <a:lnTo>
                    <a:pt x="52434" y="167298"/>
                  </a:lnTo>
                  <a:cubicBezTo>
                    <a:pt x="52525" y="167298"/>
                    <a:pt x="52616" y="167237"/>
                    <a:pt x="52646" y="167146"/>
                  </a:cubicBezTo>
                  <a:cubicBezTo>
                    <a:pt x="52677" y="167024"/>
                    <a:pt x="52586" y="166903"/>
                    <a:pt x="52434" y="166903"/>
                  </a:cubicBezTo>
                  <a:close/>
                  <a:moveTo>
                    <a:pt x="53619" y="166903"/>
                  </a:moveTo>
                  <a:cubicBezTo>
                    <a:pt x="53528" y="166903"/>
                    <a:pt x="53467" y="166963"/>
                    <a:pt x="53437" y="167024"/>
                  </a:cubicBezTo>
                  <a:cubicBezTo>
                    <a:pt x="53406" y="167146"/>
                    <a:pt x="53497" y="167298"/>
                    <a:pt x="53619" y="167298"/>
                  </a:cubicBezTo>
                  <a:lnTo>
                    <a:pt x="54014" y="167298"/>
                  </a:lnTo>
                  <a:cubicBezTo>
                    <a:pt x="54105" y="167298"/>
                    <a:pt x="54197" y="167237"/>
                    <a:pt x="54197" y="167146"/>
                  </a:cubicBezTo>
                  <a:cubicBezTo>
                    <a:pt x="54257" y="167024"/>
                    <a:pt x="54166" y="166903"/>
                    <a:pt x="54014" y="166903"/>
                  </a:cubicBezTo>
                  <a:close/>
                  <a:moveTo>
                    <a:pt x="55200" y="166903"/>
                  </a:moveTo>
                  <a:cubicBezTo>
                    <a:pt x="55108" y="166903"/>
                    <a:pt x="55048" y="166963"/>
                    <a:pt x="55017" y="167024"/>
                  </a:cubicBezTo>
                  <a:cubicBezTo>
                    <a:pt x="54987" y="167146"/>
                    <a:pt x="55078" y="167298"/>
                    <a:pt x="55200" y="167298"/>
                  </a:cubicBezTo>
                  <a:lnTo>
                    <a:pt x="55595" y="167298"/>
                  </a:lnTo>
                  <a:cubicBezTo>
                    <a:pt x="55686" y="167298"/>
                    <a:pt x="55747" y="167237"/>
                    <a:pt x="55777" y="167146"/>
                  </a:cubicBezTo>
                  <a:cubicBezTo>
                    <a:pt x="55808" y="167024"/>
                    <a:pt x="55716" y="166903"/>
                    <a:pt x="55595" y="166903"/>
                  </a:cubicBezTo>
                  <a:close/>
                  <a:moveTo>
                    <a:pt x="56780" y="166903"/>
                  </a:moveTo>
                  <a:cubicBezTo>
                    <a:pt x="56689" y="166903"/>
                    <a:pt x="56628" y="166963"/>
                    <a:pt x="56598" y="167024"/>
                  </a:cubicBezTo>
                  <a:cubicBezTo>
                    <a:pt x="56537" y="167146"/>
                    <a:pt x="56628" y="167298"/>
                    <a:pt x="56780" y="167298"/>
                  </a:cubicBezTo>
                  <a:lnTo>
                    <a:pt x="57175" y="167298"/>
                  </a:lnTo>
                  <a:cubicBezTo>
                    <a:pt x="57267" y="167298"/>
                    <a:pt x="57327" y="167237"/>
                    <a:pt x="57358" y="167146"/>
                  </a:cubicBezTo>
                  <a:cubicBezTo>
                    <a:pt x="57388" y="167024"/>
                    <a:pt x="57297" y="166903"/>
                    <a:pt x="57175" y="166903"/>
                  </a:cubicBezTo>
                  <a:close/>
                  <a:moveTo>
                    <a:pt x="58361" y="166903"/>
                  </a:moveTo>
                  <a:cubicBezTo>
                    <a:pt x="58270" y="166903"/>
                    <a:pt x="58178" y="166963"/>
                    <a:pt x="58148" y="167024"/>
                  </a:cubicBezTo>
                  <a:cubicBezTo>
                    <a:pt x="58118" y="167146"/>
                    <a:pt x="58209" y="167298"/>
                    <a:pt x="58361" y="167298"/>
                  </a:cubicBezTo>
                  <a:lnTo>
                    <a:pt x="58756" y="167298"/>
                  </a:lnTo>
                  <a:cubicBezTo>
                    <a:pt x="58817" y="167298"/>
                    <a:pt x="58908" y="167237"/>
                    <a:pt x="58938" y="167146"/>
                  </a:cubicBezTo>
                  <a:cubicBezTo>
                    <a:pt x="58969" y="167024"/>
                    <a:pt x="58877" y="166903"/>
                    <a:pt x="58756" y="166903"/>
                  </a:cubicBezTo>
                  <a:close/>
                  <a:moveTo>
                    <a:pt x="59911" y="166903"/>
                  </a:moveTo>
                  <a:cubicBezTo>
                    <a:pt x="59850" y="166903"/>
                    <a:pt x="59759" y="166963"/>
                    <a:pt x="59729" y="167024"/>
                  </a:cubicBezTo>
                  <a:cubicBezTo>
                    <a:pt x="59698" y="167146"/>
                    <a:pt x="59789" y="167298"/>
                    <a:pt x="59911" y="167298"/>
                  </a:cubicBezTo>
                  <a:lnTo>
                    <a:pt x="60306" y="167298"/>
                  </a:lnTo>
                  <a:cubicBezTo>
                    <a:pt x="60397" y="167298"/>
                    <a:pt x="60488" y="167237"/>
                    <a:pt x="60488" y="167146"/>
                  </a:cubicBezTo>
                  <a:cubicBezTo>
                    <a:pt x="60549" y="167024"/>
                    <a:pt x="60458" y="166903"/>
                    <a:pt x="60306" y="166903"/>
                  </a:cubicBezTo>
                  <a:close/>
                  <a:moveTo>
                    <a:pt x="61492" y="166903"/>
                  </a:moveTo>
                  <a:cubicBezTo>
                    <a:pt x="61400" y="166903"/>
                    <a:pt x="61340" y="166963"/>
                    <a:pt x="61309" y="167024"/>
                  </a:cubicBezTo>
                  <a:cubicBezTo>
                    <a:pt x="61279" y="167146"/>
                    <a:pt x="61370" y="167298"/>
                    <a:pt x="61492" y="167298"/>
                  </a:cubicBezTo>
                  <a:lnTo>
                    <a:pt x="61887" y="167298"/>
                  </a:lnTo>
                  <a:cubicBezTo>
                    <a:pt x="61978" y="167298"/>
                    <a:pt x="62039" y="167237"/>
                    <a:pt x="62069" y="167146"/>
                  </a:cubicBezTo>
                  <a:cubicBezTo>
                    <a:pt x="62130" y="167024"/>
                    <a:pt x="62008" y="166903"/>
                    <a:pt x="61887" y="166903"/>
                  </a:cubicBezTo>
                  <a:close/>
                  <a:moveTo>
                    <a:pt x="63072" y="166903"/>
                  </a:moveTo>
                  <a:cubicBezTo>
                    <a:pt x="62981" y="166903"/>
                    <a:pt x="62920" y="166963"/>
                    <a:pt x="62890" y="167024"/>
                  </a:cubicBezTo>
                  <a:cubicBezTo>
                    <a:pt x="62829" y="167146"/>
                    <a:pt x="62950" y="167298"/>
                    <a:pt x="63072" y="167298"/>
                  </a:cubicBezTo>
                  <a:lnTo>
                    <a:pt x="63467" y="167298"/>
                  </a:lnTo>
                  <a:cubicBezTo>
                    <a:pt x="63558" y="167298"/>
                    <a:pt x="63619" y="167237"/>
                    <a:pt x="63650" y="167146"/>
                  </a:cubicBezTo>
                  <a:cubicBezTo>
                    <a:pt x="63680" y="167024"/>
                    <a:pt x="63589" y="166903"/>
                    <a:pt x="63467" y="166903"/>
                  </a:cubicBezTo>
                  <a:close/>
                  <a:moveTo>
                    <a:pt x="64653" y="166903"/>
                  </a:moveTo>
                  <a:cubicBezTo>
                    <a:pt x="64561" y="166903"/>
                    <a:pt x="64470" y="166963"/>
                    <a:pt x="64440" y="167024"/>
                  </a:cubicBezTo>
                  <a:cubicBezTo>
                    <a:pt x="64409" y="167146"/>
                    <a:pt x="64501" y="167298"/>
                    <a:pt x="64653" y="167298"/>
                  </a:cubicBezTo>
                  <a:lnTo>
                    <a:pt x="65048" y="167298"/>
                  </a:lnTo>
                  <a:cubicBezTo>
                    <a:pt x="65109" y="167298"/>
                    <a:pt x="65200" y="167237"/>
                    <a:pt x="65230" y="167146"/>
                  </a:cubicBezTo>
                  <a:cubicBezTo>
                    <a:pt x="65261" y="167024"/>
                    <a:pt x="65169" y="166903"/>
                    <a:pt x="65048" y="166903"/>
                  </a:cubicBezTo>
                  <a:close/>
                  <a:moveTo>
                    <a:pt x="66203" y="166903"/>
                  </a:moveTo>
                  <a:cubicBezTo>
                    <a:pt x="66142" y="166903"/>
                    <a:pt x="66051" y="166963"/>
                    <a:pt x="66020" y="167024"/>
                  </a:cubicBezTo>
                  <a:cubicBezTo>
                    <a:pt x="65990" y="167146"/>
                    <a:pt x="66081" y="167298"/>
                    <a:pt x="66203" y="167298"/>
                  </a:cubicBezTo>
                  <a:lnTo>
                    <a:pt x="66598" y="167298"/>
                  </a:lnTo>
                  <a:cubicBezTo>
                    <a:pt x="66689" y="167298"/>
                    <a:pt x="66780" y="167237"/>
                    <a:pt x="66780" y="167146"/>
                  </a:cubicBezTo>
                  <a:cubicBezTo>
                    <a:pt x="66841" y="167024"/>
                    <a:pt x="66750" y="166903"/>
                    <a:pt x="66598" y="166903"/>
                  </a:cubicBezTo>
                  <a:close/>
                  <a:moveTo>
                    <a:pt x="67783" y="166903"/>
                  </a:moveTo>
                  <a:cubicBezTo>
                    <a:pt x="67692" y="166903"/>
                    <a:pt x="67631" y="166963"/>
                    <a:pt x="67601" y="167024"/>
                  </a:cubicBezTo>
                  <a:cubicBezTo>
                    <a:pt x="67571" y="167146"/>
                    <a:pt x="67662" y="167298"/>
                    <a:pt x="67783" y="167298"/>
                  </a:cubicBezTo>
                  <a:lnTo>
                    <a:pt x="68179" y="167298"/>
                  </a:lnTo>
                  <a:cubicBezTo>
                    <a:pt x="68270" y="167298"/>
                    <a:pt x="68331" y="167237"/>
                    <a:pt x="68361" y="167146"/>
                  </a:cubicBezTo>
                  <a:cubicBezTo>
                    <a:pt x="68422" y="167024"/>
                    <a:pt x="68300" y="166903"/>
                    <a:pt x="68179" y="166903"/>
                  </a:cubicBezTo>
                  <a:close/>
                  <a:moveTo>
                    <a:pt x="69364" y="166903"/>
                  </a:moveTo>
                  <a:cubicBezTo>
                    <a:pt x="69273" y="166903"/>
                    <a:pt x="69212" y="166963"/>
                    <a:pt x="69182" y="167024"/>
                  </a:cubicBezTo>
                  <a:cubicBezTo>
                    <a:pt x="69121" y="167146"/>
                    <a:pt x="69242" y="167298"/>
                    <a:pt x="69364" y="167298"/>
                  </a:cubicBezTo>
                  <a:lnTo>
                    <a:pt x="69759" y="167298"/>
                  </a:lnTo>
                  <a:cubicBezTo>
                    <a:pt x="69850" y="167298"/>
                    <a:pt x="69911" y="167237"/>
                    <a:pt x="69942" y="167146"/>
                  </a:cubicBezTo>
                  <a:cubicBezTo>
                    <a:pt x="69972" y="167024"/>
                    <a:pt x="69881" y="166903"/>
                    <a:pt x="69759" y="166903"/>
                  </a:cubicBezTo>
                  <a:close/>
                  <a:moveTo>
                    <a:pt x="70945" y="166903"/>
                  </a:moveTo>
                  <a:cubicBezTo>
                    <a:pt x="70853" y="166903"/>
                    <a:pt x="70762" y="166963"/>
                    <a:pt x="70762" y="167024"/>
                  </a:cubicBezTo>
                  <a:cubicBezTo>
                    <a:pt x="70701" y="167146"/>
                    <a:pt x="70793" y="167298"/>
                    <a:pt x="70945" y="167298"/>
                  </a:cubicBezTo>
                  <a:lnTo>
                    <a:pt x="71340" y="167298"/>
                  </a:lnTo>
                  <a:cubicBezTo>
                    <a:pt x="71401" y="167298"/>
                    <a:pt x="71492" y="167237"/>
                    <a:pt x="71522" y="167146"/>
                  </a:cubicBezTo>
                  <a:cubicBezTo>
                    <a:pt x="71552" y="167024"/>
                    <a:pt x="71461" y="166903"/>
                    <a:pt x="71340" y="166903"/>
                  </a:cubicBezTo>
                  <a:close/>
                  <a:moveTo>
                    <a:pt x="72495" y="166903"/>
                  </a:moveTo>
                  <a:cubicBezTo>
                    <a:pt x="72434" y="166903"/>
                    <a:pt x="72343" y="166963"/>
                    <a:pt x="72312" y="167024"/>
                  </a:cubicBezTo>
                  <a:cubicBezTo>
                    <a:pt x="72282" y="167146"/>
                    <a:pt x="72373" y="167298"/>
                    <a:pt x="72495" y="167298"/>
                  </a:cubicBezTo>
                  <a:lnTo>
                    <a:pt x="72890" y="167298"/>
                  </a:lnTo>
                  <a:cubicBezTo>
                    <a:pt x="72981" y="167298"/>
                    <a:pt x="73072" y="167237"/>
                    <a:pt x="73103" y="167146"/>
                  </a:cubicBezTo>
                  <a:cubicBezTo>
                    <a:pt x="73133" y="167024"/>
                    <a:pt x="73042" y="166903"/>
                    <a:pt x="72890" y="166903"/>
                  </a:cubicBezTo>
                  <a:close/>
                  <a:moveTo>
                    <a:pt x="74075" y="166903"/>
                  </a:moveTo>
                  <a:cubicBezTo>
                    <a:pt x="73984" y="166903"/>
                    <a:pt x="73923" y="166963"/>
                    <a:pt x="73893" y="167024"/>
                  </a:cubicBezTo>
                  <a:cubicBezTo>
                    <a:pt x="73863" y="167146"/>
                    <a:pt x="73954" y="167298"/>
                    <a:pt x="74075" y="167298"/>
                  </a:cubicBezTo>
                  <a:lnTo>
                    <a:pt x="74470" y="167298"/>
                  </a:lnTo>
                  <a:cubicBezTo>
                    <a:pt x="74562" y="167298"/>
                    <a:pt x="74622" y="167237"/>
                    <a:pt x="74653" y="167146"/>
                  </a:cubicBezTo>
                  <a:cubicBezTo>
                    <a:pt x="74714" y="167024"/>
                    <a:pt x="74622" y="166903"/>
                    <a:pt x="74470" y="166903"/>
                  </a:cubicBezTo>
                  <a:close/>
                  <a:moveTo>
                    <a:pt x="75656" y="166903"/>
                  </a:moveTo>
                  <a:cubicBezTo>
                    <a:pt x="75565" y="166903"/>
                    <a:pt x="75504" y="166963"/>
                    <a:pt x="75474" y="167024"/>
                  </a:cubicBezTo>
                  <a:cubicBezTo>
                    <a:pt x="75413" y="167146"/>
                    <a:pt x="75534" y="167298"/>
                    <a:pt x="75656" y="167298"/>
                  </a:cubicBezTo>
                  <a:lnTo>
                    <a:pt x="76051" y="167298"/>
                  </a:lnTo>
                  <a:cubicBezTo>
                    <a:pt x="76142" y="167298"/>
                    <a:pt x="76203" y="167237"/>
                    <a:pt x="76233" y="167146"/>
                  </a:cubicBezTo>
                  <a:cubicBezTo>
                    <a:pt x="76264" y="167024"/>
                    <a:pt x="76173" y="166903"/>
                    <a:pt x="76051" y="166903"/>
                  </a:cubicBezTo>
                  <a:close/>
                  <a:moveTo>
                    <a:pt x="77236" y="166903"/>
                  </a:moveTo>
                  <a:cubicBezTo>
                    <a:pt x="77145" y="166903"/>
                    <a:pt x="77054" y="166963"/>
                    <a:pt x="77054" y="167024"/>
                  </a:cubicBezTo>
                  <a:cubicBezTo>
                    <a:pt x="76993" y="167146"/>
                    <a:pt x="77084" y="167298"/>
                    <a:pt x="77236" y="167298"/>
                  </a:cubicBezTo>
                  <a:lnTo>
                    <a:pt x="77632" y="167298"/>
                  </a:lnTo>
                  <a:cubicBezTo>
                    <a:pt x="77692" y="167298"/>
                    <a:pt x="77784" y="167237"/>
                    <a:pt x="77814" y="167146"/>
                  </a:cubicBezTo>
                  <a:cubicBezTo>
                    <a:pt x="77844" y="167024"/>
                    <a:pt x="77753" y="166903"/>
                    <a:pt x="77632" y="166903"/>
                  </a:cubicBezTo>
                  <a:close/>
                  <a:moveTo>
                    <a:pt x="78787" y="166903"/>
                  </a:moveTo>
                  <a:cubicBezTo>
                    <a:pt x="78726" y="166903"/>
                    <a:pt x="78635" y="166963"/>
                    <a:pt x="78604" y="167024"/>
                  </a:cubicBezTo>
                  <a:cubicBezTo>
                    <a:pt x="78574" y="167146"/>
                    <a:pt x="78665" y="167298"/>
                    <a:pt x="78787" y="167298"/>
                  </a:cubicBezTo>
                  <a:lnTo>
                    <a:pt x="79182" y="167298"/>
                  </a:lnTo>
                  <a:cubicBezTo>
                    <a:pt x="79273" y="167298"/>
                    <a:pt x="79364" y="167237"/>
                    <a:pt x="79395" y="167146"/>
                  </a:cubicBezTo>
                  <a:cubicBezTo>
                    <a:pt x="79425" y="167024"/>
                    <a:pt x="79334" y="166903"/>
                    <a:pt x="79182" y="166903"/>
                  </a:cubicBezTo>
                  <a:close/>
                  <a:moveTo>
                    <a:pt x="80367" y="166903"/>
                  </a:moveTo>
                  <a:cubicBezTo>
                    <a:pt x="80276" y="166903"/>
                    <a:pt x="80215" y="166963"/>
                    <a:pt x="80185" y="167024"/>
                  </a:cubicBezTo>
                  <a:cubicBezTo>
                    <a:pt x="80154" y="167146"/>
                    <a:pt x="80246" y="167298"/>
                    <a:pt x="80367" y="167298"/>
                  </a:cubicBezTo>
                  <a:lnTo>
                    <a:pt x="80762" y="167298"/>
                  </a:lnTo>
                  <a:cubicBezTo>
                    <a:pt x="80854" y="167298"/>
                    <a:pt x="80914" y="167237"/>
                    <a:pt x="80945" y="167146"/>
                  </a:cubicBezTo>
                  <a:cubicBezTo>
                    <a:pt x="81006" y="167024"/>
                    <a:pt x="80914" y="166903"/>
                    <a:pt x="80762" y="166903"/>
                  </a:cubicBezTo>
                  <a:close/>
                  <a:moveTo>
                    <a:pt x="81948" y="166903"/>
                  </a:moveTo>
                  <a:cubicBezTo>
                    <a:pt x="81857" y="166903"/>
                    <a:pt x="81796" y="166963"/>
                    <a:pt x="81765" y="167024"/>
                  </a:cubicBezTo>
                  <a:cubicBezTo>
                    <a:pt x="81735" y="167146"/>
                    <a:pt x="81826" y="167298"/>
                    <a:pt x="81948" y="167298"/>
                  </a:cubicBezTo>
                  <a:lnTo>
                    <a:pt x="82343" y="167298"/>
                  </a:lnTo>
                  <a:cubicBezTo>
                    <a:pt x="82434" y="167298"/>
                    <a:pt x="82495" y="167237"/>
                    <a:pt x="82525" y="167146"/>
                  </a:cubicBezTo>
                  <a:cubicBezTo>
                    <a:pt x="82556" y="167024"/>
                    <a:pt x="82465" y="166903"/>
                    <a:pt x="82343" y="166903"/>
                  </a:cubicBezTo>
                  <a:close/>
                  <a:moveTo>
                    <a:pt x="83528" y="166903"/>
                  </a:moveTo>
                  <a:cubicBezTo>
                    <a:pt x="83437" y="166903"/>
                    <a:pt x="83346" y="166963"/>
                    <a:pt x="83346" y="167024"/>
                  </a:cubicBezTo>
                  <a:cubicBezTo>
                    <a:pt x="83285" y="167146"/>
                    <a:pt x="83376" y="167298"/>
                    <a:pt x="83528" y="167298"/>
                  </a:cubicBezTo>
                  <a:lnTo>
                    <a:pt x="83924" y="167298"/>
                  </a:lnTo>
                  <a:cubicBezTo>
                    <a:pt x="84015" y="167298"/>
                    <a:pt x="84076" y="167237"/>
                    <a:pt x="84106" y="167146"/>
                  </a:cubicBezTo>
                  <a:cubicBezTo>
                    <a:pt x="84136" y="167024"/>
                    <a:pt x="84045" y="166903"/>
                    <a:pt x="83924" y="166903"/>
                  </a:cubicBezTo>
                  <a:close/>
                  <a:moveTo>
                    <a:pt x="85109" y="166903"/>
                  </a:moveTo>
                  <a:cubicBezTo>
                    <a:pt x="85018" y="166903"/>
                    <a:pt x="84927" y="166963"/>
                    <a:pt x="84896" y="167024"/>
                  </a:cubicBezTo>
                  <a:cubicBezTo>
                    <a:pt x="84866" y="167146"/>
                    <a:pt x="84957" y="167298"/>
                    <a:pt x="85109" y="167298"/>
                  </a:cubicBezTo>
                  <a:lnTo>
                    <a:pt x="85474" y="167298"/>
                  </a:lnTo>
                  <a:cubicBezTo>
                    <a:pt x="85565" y="167298"/>
                    <a:pt x="85656" y="167237"/>
                    <a:pt x="85686" y="167146"/>
                  </a:cubicBezTo>
                  <a:cubicBezTo>
                    <a:pt x="85717" y="167024"/>
                    <a:pt x="85626" y="166903"/>
                    <a:pt x="85474" y="166903"/>
                  </a:cubicBezTo>
                  <a:close/>
                  <a:moveTo>
                    <a:pt x="86659" y="166903"/>
                  </a:moveTo>
                  <a:cubicBezTo>
                    <a:pt x="86568" y="166903"/>
                    <a:pt x="86507" y="166963"/>
                    <a:pt x="86477" y="167024"/>
                  </a:cubicBezTo>
                  <a:cubicBezTo>
                    <a:pt x="86446" y="167146"/>
                    <a:pt x="86538" y="167298"/>
                    <a:pt x="86659" y="167298"/>
                  </a:cubicBezTo>
                  <a:lnTo>
                    <a:pt x="87054" y="167298"/>
                  </a:lnTo>
                  <a:cubicBezTo>
                    <a:pt x="87145" y="167298"/>
                    <a:pt x="87237" y="167237"/>
                    <a:pt x="87237" y="167146"/>
                  </a:cubicBezTo>
                  <a:cubicBezTo>
                    <a:pt x="87297" y="167024"/>
                    <a:pt x="87206" y="166903"/>
                    <a:pt x="87054" y="166903"/>
                  </a:cubicBezTo>
                  <a:close/>
                  <a:moveTo>
                    <a:pt x="88240" y="166903"/>
                  </a:moveTo>
                  <a:cubicBezTo>
                    <a:pt x="88149" y="166903"/>
                    <a:pt x="88088" y="166963"/>
                    <a:pt x="88057" y="167024"/>
                  </a:cubicBezTo>
                  <a:cubicBezTo>
                    <a:pt x="88027" y="167146"/>
                    <a:pt x="88118" y="167298"/>
                    <a:pt x="88240" y="167298"/>
                  </a:cubicBezTo>
                  <a:lnTo>
                    <a:pt x="88635" y="167298"/>
                  </a:lnTo>
                  <a:cubicBezTo>
                    <a:pt x="88726" y="167298"/>
                    <a:pt x="88787" y="167237"/>
                    <a:pt x="88817" y="167146"/>
                  </a:cubicBezTo>
                  <a:cubicBezTo>
                    <a:pt x="88848" y="167024"/>
                    <a:pt x="88756" y="166903"/>
                    <a:pt x="88635" y="166903"/>
                  </a:cubicBezTo>
                  <a:close/>
                  <a:moveTo>
                    <a:pt x="89820" y="166903"/>
                  </a:moveTo>
                  <a:cubicBezTo>
                    <a:pt x="89729" y="166903"/>
                    <a:pt x="89638" y="166963"/>
                    <a:pt x="89638" y="167024"/>
                  </a:cubicBezTo>
                  <a:cubicBezTo>
                    <a:pt x="89577" y="167146"/>
                    <a:pt x="89668" y="167298"/>
                    <a:pt x="89820" y="167298"/>
                  </a:cubicBezTo>
                  <a:lnTo>
                    <a:pt x="90215" y="167298"/>
                  </a:lnTo>
                  <a:cubicBezTo>
                    <a:pt x="90307" y="167298"/>
                    <a:pt x="90367" y="167237"/>
                    <a:pt x="90398" y="167146"/>
                  </a:cubicBezTo>
                  <a:cubicBezTo>
                    <a:pt x="90428" y="167024"/>
                    <a:pt x="90337" y="166903"/>
                    <a:pt x="90215" y="166903"/>
                  </a:cubicBezTo>
                  <a:close/>
                  <a:moveTo>
                    <a:pt x="91401" y="166903"/>
                  </a:moveTo>
                  <a:cubicBezTo>
                    <a:pt x="91310" y="166903"/>
                    <a:pt x="91219" y="166963"/>
                    <a:pt x="91188" y="167024"/>
                  </a:cubicBezTo>
                  <a:cubicBezTo>
                    <a:pt x="91158" y="167146"/>
                    <a:pt x="91249" y="167298"/>
                    <a:pt x="91401" y="167298"/>
                  </a:cubicBezTo>
                  <a:lnTo>
                    <a:pt x="91766" y="167298"/>
                  </a:lnTo>
                  <a:cubicBezTo>
                    <a:pt x="91857" y="167298"/>
                    <a:pt x="91948" y="167237"/>
                    <a:pt x="91978" y="167146"/>
                  </a:cubicBezTo>
                  <a:cubicBezTo>
                    <a:pt x="92009" y="167024"/>
                    <a:pt x="91918" y="166903"/>
                    <a:pt x="91766" y="166903"/>
                  </a:cubicBezTo>
                  <a:close/>
                  <a:moveTo>
                    <a:pt x="92951" y="166903"/>
                  </a:moveTo>
                  <a:cubicBezTo>
                    <a:pt x="92860" y="166903"/>
                    <a:pt x="92799" y="166963"/>
                    <a:pt x="92769" y="167024"/>
                  </a:cubicBezTo>
                  <a:cubicBezTo>
                    <a:pt x="92738" y="167146"/>
                    <a:pt x="92829" y="167298"/>
                    <a:pt x="92951" y="167298"/>
                  </a:cubicBezTo>
                  <a:lnTo>
                    <a:pt x="93346" y="167298"/>
                  </a:lnTo>
                  <a:cubicBezTo>
                    <a:pt x="93437" y="167298"/>
                    <a:pt x="93529" y="167237"/>
                    <a:pt x="93529" y="167146"/>
                  </a:cubicBezTo>
                  <a:cubicBezTo>
                    <a:pt x="93589" y="167024"/>
                    <a:pt x="93498" y="166903"/>
                    <a:pt x="93346" y="166903"/>
                  </a:cubicBezTo>
                  <a:close/>
                  <a:moveTo>
                    <a:pt x="94532" y="166903"/>
                  </a:moveTo>
                  <a:cubicBezTo>
                    <a:pt x="94440" y="166903"/>
                    <a:pt x="94380" y="166963"/>
                    <a:pt x="94349" y="167024"/>
                  </a:cubicBezTo>
                  <a:cubicBezTo>
                    <a:pt x="94319" y="167146"/>
                    <a:pt x="94410" y="167298"/>
                    <a:pt x="94532" y="167298"/>
                  </a:cubicBezTo>
                  <a:lnTo>
                    <a:pt x="94927" y="167298"/>
                  </a:lnTo>
                  <a:cubicBezTo>
                    <a:pt x="95018" y="167298"/>
                    <a:pt x="95079" y="167237"/>
                    <a:pt x="95109" y="167146"/>
                  </a:cubicBezTo>
                  <a:cubicBezTo>
                    <a:pt x="95170" y="167024"/>
                    <a:pt x="95048" y="166903"/>
                    <a:pt x="94927" y="166903"/>
                  </a:cubicBezTo>
                  <a:close/>
                  <a:moveTo>
                    <a:pt x="96112" y="166903"/>
                  </a:moveTo>
                  <a:cubicBezTo>
                    <a:pt x="96021" y="166903"/>
                    <a:pt x="95960" y="166963"/>
                    <a:pt x="95930" y="167024"/>
                  </a:cubicBezTo>
                  <a:cubicBezTo>
                    <a:pt x="95869" y="167146"/>
                    <a:pt x="95960" y="167298"/>
                    <a:pt x="96112" y="167298"/>
                  </a:cubicBezTo>
                  <a:lnTo>
                    <a:pt x="96507" y="167298"/>
                  </a:lnTo>
                  <a:cubicBezTo>
                    <a:pt x="96599" y="167298"/>
                    <a:pt x="96659" y="167237"/>
                    <a:pt x="96690" y="167146"/>
                  </a:cubicBezTo>
                  <a:cubicBezTo>
                    <a:pt x="96720" y="167024"/>
                    <a:pt x="96629" y="166903"/>
                    <a:pt x="96507" y="166903"/>
                  </a:cubicBezTo>
                  <a:close/>
                  <a:moveTo>
                    <a:pt x="97693" y="166903"/>
                  </a:moveTo>
                  <a:cubicBezTo>
                    <a:pt x="97602" y="166903"/>
                    <a:pt x="97510" y="166963"/>
                    <a:pt x="97480" y="167024"/>
                  </a:cubicBezTo>
                  <a:cubicBezTo>
                    <a:pt x="97450" y="167146"/>
                    <a:pt x="97541" y="167298"/>
                    <a:pt x="97693" y="167298"/>
                  </a:cubicBezTo>
                  <a:lnTo>
                    <a:pt x="98088" y="167298"/>
                  </a:lnTo>
                  <a:cubicBezTo>
                    <a:pt x="98149" y="167298"/>
                    <a:pt x="98240" y="167237"/>
                    <a:pt x="98270" y="167146"/>
                  </a:cubicBezTo>
                  <a:cubicBezTo>
                    <a:pt x="98301" y="167024"/>
                    <a:pt x="98210" y="166903"/>
                    <a:pt x="98088" y="166903"/>
                  </a:cubicBezTo>
                  <a:close/>
                  <a:moveTo>
                    <a:pt x="99243" y="166903"/>
                  </a:moveTo>
                  <a:cubicBezTo>
                    <a:pt x="99182" y="166903"/>
                    <a:pt x="99091" y="166963"/>
                    <a:pt x="99061" y="167024"/>
                  </a:cubicBezTo>
                  <a:cubicBezTo>
                    <a:pt x="99030" y="167146"/>
                    <a:pt x="99121" y="167298"/>
                    <a:pt x="99243" y="167298"/>
                  </a:cubicBezTo>
                  <a:lnTo>
                    <a:pt x="99638" y="167298"/>
                  </a:lnTo>
                  <a:cubicBezTo>
                    <a:pt x="99729" y="167298"/>
                    <a:pt x="99820" y="167237"/>
                    <a:pt x="99820" y="167146"/>
                  </a:cubicBezTo>
                  <a:cubicBezTo>
                    <a:pt x="99881" y="167024"/>
                    <a:pt x="99790" y="166903"/>
                    <a:pt x="99638" y="166903"/>
                  </a:cubicBezTo>
                  <a:close/>
                  <a:moveTo>
                    <a:pt x="100824" y="166903"/>
                  </a:moveTo>
                  <a:cubicBezTo>
                    <a:pt x="100732" y="166903"/>
                    <a:pt x="100672" y="166963"/>
                    <a:pt x="100641" y="167024"/>
                  </a:cubicBezTo>
                  <a:cubicBezTo>
                    <a:pt x="100611" y="167146"/>
                    <a:pt x="100702" y="167298"/>
                    <a:pt x="100824" y="167298"/>
                  </a:cubicBezTo>
                  <a:lnTo>
                    <a:pt x="101219" y="167298"/>
                  </a:lnTo>
                  <a:cubicBezTo>
                    <a:pt x="101310" y="167298"/>
                    <a:pt x="101371" y="167237"/>
                    <a:pt x="101401" y="167146"/>
                  </a:cubicBezTo>
                  <a:cubicBezTo>
                    <a:pt x="101462" y="167024"/>
                    <a:pt x="101340" y="166903"/>
                    <a:pt x="101219" y="166903"/>
                  </a:cubicBezTo>
                  <a:close/>
                  <a:moveTo>
                    <a:pt x="102404" y="166903"/>
                  </a:moveTo>
                  <a:cubicBezTo>
                    <a:pt x="102313" y="166903"/>
                    <a:pt x="102252" y="166963"/>
                    <a:pt x="102222" y="167024"/>
                  </a:cubicBezTo>
                  <a:cubicBezTo>
                    <a:pt x="102161" y="167146"/>
                    <a:pt x="102283" y="167298"/>
                    <a:pt x="102404" y="167298"/>
                  </a:cubicBezTo>
                  <a:lnTo>
                    <a:pt x="102799" y="167298"/>
                  </a:lnTo>
                  <a:cubicBezTo>
                    <a:pt x="102890" y="167298"/>
                    <a:pt x="102951" y="167237"/>
                    <a:pt x="102982" y="167146"/>
                  </a:cubicBezTo>
                  <a:cubicBezTo>
                    <a:pt x="103012" y="167024"/>
                    <a:pt x="102921" y="166903"/>
                    <a:pt x="102799" y="166903"/>
                  </a:cubicBezTo>
                  <a:close/>
                  <a:moveTo>
                    <a:pt x="103985" y="166903"/>
                  </a:moveTo>
                  <a:cubicBezTo>
                    <a:pt x="103894" y="166903"/>
                    <a:pt x="103802" y="166963"/>
                    <a:pt x="103772" y="167024"/>
                  </a:cubicBezTo>
                  <a:cubicBezTo>
                    <a:pt x="103742" y="167146"/>
                    <a:pt x="103833" y="167298"/>
                    <a:pt x="103985" y="167298"/>
                  </a:cubicBezTo>
                  <a:lnTo>
                    <a:pt x="104380" y="167298"/>
                  </a:lnTo>
                  <a:cubicBezTo>
                    <a:pt x="104441" y="167298"/>
                    <a:pt x="104532" y="167237"/>
                    <a:pt x="104562" y="167146"/>
                  </a:cubicBezTo>
                  <a:cubicBezTo>
                    <a:pt x="104593" y="167024"/>
                    <a:pt x="104501" y="166903"/>
                    <a:pt x="104380" y="166903"/>
                  </a:cubicBezTo>
                  <a:close/>
                  <a:moveTo>
                    <a:pt x="105535" y="166903"/>
                  </a:moveTo>
                  <a:cubicBezTo>
                    <a:pt x="105474" y="166903"/>
                    <a:pt x="105383" y="166963"/>
                    <a:pt x="105353" y="167024"/>
                  </a:cubicBezTo>
                  <a:cubicBezTo>
                    <a:pt x="105322" y="167146"/>
                    <a:pt x="105413" y="167298"/>
                    <a:pt x="105535" y="167298"/>
                  </a:cubicBezTo>
                  <a:lnTo>
                    <a:pt x="105930" y="167298"/>
                  </a:lnTo>
                  <a:cubicBezTo>
                    <a:pt x="106021" y="167298"/>
                    <a:pt x="106112" y="167237"/>
                    <a:pt x="106143" y="167146"/>
                  </a:cubicBezTo>
                  <a:cubicBezTo>
                    <a:pt x="106173" y="167024"/>
                    <a:pt x="106082" y="166903"/>
                    <a:pt x="105930" y="166903"/>
                  </a:cubicBezTo>
                  <a:close/>
                  <a:moveTo>
                    <a:pt x="107115" y="166903"/>
                  </a:moveTo>
                  <a:cubicBezTo>
                    <a:pt x="107024" y="166903"/>
                    <a:pt x="106963" y="166963"/>
                    <a:pt x="106933" y="167024"/>
                  </a:cubicBezTo>
                  <a:cubicBezTo>
                    <a:pt x="106903" y="167146"/>
                    <a:pt x="106994" y="167298"/>
                    <a:pt x="107115" y="167298"/>
                  </a:cubicBezTo>
                  <a:lnTo>
                    <a:pt x="107511" y="167298"/>
                  </a:lnTo>
                  <a:cubicBezTo>
                    <a:pt x="107602" y="167298"/>
                    <a:pt x="107663" y="167237"/>
                    <a:pt x="107693" y="167146"/>
                  </a:cubicBezTo>
                  <a:cubicBezTo>
                    <a:pt x="107754" y="167024"/>
                    <a:pt x="107632" y="166903"/>
                    <a:pt x="107511" y="166903"/>
                  </a:cubicBezTo>
                  <a:close/>
                  <a:moveTo>
                    <a:pt x="108696" y="166903"/>
                  </a:moveTo>
                  <a:cubicBezTo>
                    <a:pt x="108605" y="166903"/>
                    <a:pt x="108544" y="166963"/>
                    <a:pt x="108514" y="167024"/>
                  </a:cubicBezTo>
                  <a:cubicBezTo>
                    <a:pt x="108453" y="167146"/>
                    <a:pt x="108574" y="167298"/>
                    <a:pt x="108696" y="167298"/>
                  </a:cubicBezTo>
                  <a:lnTo>
                    <a:pt x="109091" y="167298"/>
                  </a:lnTo>
                  <a:cubicBezTo>
                    <a:pt x="109182" y="167298"/>
                    <a:pt x="109243" y="167237"/>
                    <a:pt x="109274" y="167146"/>
                  </a:cubicBezTo>
                  <a:cubicBezTo>
                    <a:pt x="109304" y="167024"/>
                    <a:pt x="109213" y="166903"/>
                    <a:pt x="109091" y="166903"/>
                  </a:cubicBezTo>
                  <a:close/>
                  <a:moveTo>
                    <a:pt x="110277" y="166903"/>
                  </a:moveTo>
                  <a:cubicBezTo>
                    <a:pt x="110185" y="166903"/>
                    <a:pt x="110094" y="166963"/>
                    <a:pt x="110094" y="167024"/>
                  </a:cubicBezTo>
                  <a:cubicBezTo>
                    <a:pt x="110033" y="167146"/>
                    <a:pt x="110125" y="167298"/>
                    <a:pt x="110277" y="167298"/>
                  </a:cubicBezTo>
                  <a:lnTo>
                    <a:pt x="110672" y="167298"/>
                  </a:lnTo>
                  <a:cubicBezTo>
                    <a:pt x="110733" y="167298"/>
                    <a:pt x="110824" y="167237"/>
                    <a:pt x="110854" y="167146"/>
                  </a:cubicBezTo>
                  <a:cubicBezTo>
                    <a:pt x="110885" y="167024"/>
                    <a:pt x="110793" y="166903"/>
                    <a:pt x="110672" y="166903"/>
                  </a:cubicBezTo>
                  <a:close/>
                  <a:moveTo>
                    <a:pt x="111827" y="166903"/>
                  </a:moveTo>
                  <a:cubicBezTo>
                    <a:pt x="111766" y="166903"/>
                    <a:pt x="111675" y="166963"/>
                    <a:pt x="111644" y="167024"/>
                  </a:cubicBezTo>
                  <a:cubicBezTo>
                    <a:pt x="111614" y="167146"/>
                    <a:pt x="111705" y="167298"/>
                    <a:pt x="111827" y="167298"/>
                  </a:cubicBezTo>
                  <a:lnTo>
                    <a:pt x="112222" y="167298"/>
                  </a:lnTo>
                  <a:cubicBezTo>
                    <a:pt x="112313" y="167298"/>
                    <a:pt x="112404" y="167237"/>
                    <a:pt x="112435" y="167146"/>
                  </a:cubicBezTo>
                  <a:cubicBezTo>
                    <a:pt x="112465" y="167024"/>
                    <a:pt x="112374" y="166903"/>
                    <a:pt x="112222" y="166903"/>
                  </a:cubicBezTo>
                  <a:close/>
                  <a:moveTo>
                    <a:pt x="113407" y="166903"/>
                  </a:moveTo>
                  <a:cubicBezTo>
                    <a:pt x="113316" y="166903"/>
                    <a:pt x="113255" y="166963"/>
                    <a:pt x="113225" y="167024"/>
                  </a:cubicBezTo>
                  <a:cubicBezTo>
                    <a:pt x="113195" y="167146"/>
                    <a:pt x="113286" y="167298"/>
                    <a:pt x="113407" y="167298"/>
                  </a:cubicBezTo>
                  <a:lnTo>
                    <a:pt x="113803" y="167298"/>
                  </a:lnTo>
                  <a:cubicBezTo>
                    <a:pt x="113894" y="167298"/>
                    <a:pt x="113954" y="167237"/>
                    <a:pt x="113985" y="167146"/>
                  </a:cubicBezTo>
                  <a:cubicBezTo>
                    <a:pt x="114046" y="167024"/>
                    <a:pt x="113954" y="166903"/>
                    <a:pt x="113803" y="166903"/>
                  </a:cubicBezTo>
                  <a:close/>
                  <a:moveTo>
                    <a:pt x="114988" y="166903"/>
                  </a:moveTo>
                  <a:cubicBezTo>
                    <a:pt x="114897" y="166903"/>
                    <a:pt x="114836" y="166963"/>
                    <a:pt x="114806" y="167024"/>
                  </a:cubicBezTo>
                  <a:cubicBezTo>
                    <a:pt x="114745" y="167146"/>
                    <a:pt x="114866" y="167298"/>
                    <a:pt x="114988" y="167298"/>
                  </a:cubicBezTo>
                  <a:lnTo>
                    <a:pt x="115383" y="167298"/>
                  </a:lnTo>
                  <a:cubicBezTo>
                    <a:pt x="115474" y="167298"/>
                    <a:pt x="115535" y="167237"/>
                    <a:pt x="115565" y="167146"/>
                  </a:cubicBezTo>
                  <a:cubicBezTo>
                    <a:pt x="115596" y="167024"/>
                    <a:pt x="115505" y="166903"/>
                    <a:pt x="115383" y="166903"/>
                  </a:cubicBezTo>
                  <a:close/>
                  <a:moveTo>
                    <a:pt x="116569" y="166903"/>
                  </a:moveTo>
                  <a:cubicBezTo>
                    <a:pt x="116477" y="166903"/>
                    <a:pt x="116386" y="166963"/>
                    <a:pt x="116386" y="167024"/>
                  </a:cubicBezTo>
                  <a:cubicBezTo>
                    <a:pt x="116325" y="167146"/>
                    <a:pt x="116417" y="167298"/>
                    <a:pt x="116569" y="167298"/>
                  </a:cubicBezTo>
                  <a:lnTo>
                    <a:pt x="116964" y="167298"/>
                  </a:lnTo>
                  <a:cubicBezTo>
                    <a:pt x="117024" y="167298"/>
                    <a:pt x="117116" y="167237"/>
                    <a:pt x="117146" y="167146"/>
                  </a:cubicBezTo>
                  <a:cubicBezTo>
                    <a:pt x="117176" y="167024"/>
                    <a:pt x="117085" y="166903"/>
                    <a:pt x="116964" y="166903"/>
                  </a:cubicBezTo>
                  <a:close/>
                  <a:moveTo>
                    <a:pt x="118119" y="166903"/>
                  </a:moveTo>
                  <a:cubicBezTo>
                    <a:pt x="118058" y="166903"/>
                    <a:pt x="117967" y="166963"/>
                    <a:pt x="117936" y="167024"/>
                  </a:cubicBezTo>
                  <a:cubicBezTo>
                    <a:pt x="117906" y="167146"/>
                    <a:pt x="117997" y="167298"/>
                    <a:pt x="118119" y="167298"/>
                  </a:cubicBezTo>
                  <a:lnTo>
                    <a:pt x="118514" y="167298"/>
                  </a:lnTo>
                  <a:cubicBezTo>
                    <a:pt x="118605" y="167298"/>
                    <a:pt x="118696" y="167237"/>
                    <a:pt x="118727" y="167146"/>
                  </a:cubicBezTo>
                  <a:cubicBezTo>
                    <a:pt x="118757" y="167024"/>
                    <a:pt x="118666" y="166903"/>
                    <a:pt x="118514" y="166903"/>
                  </a:cubicBezTo>
                  <a:close/>
                  <a:moveTo>
                    <a:pt x="119699" y="166903"/>
                  </a:moveTo>
                  <a:cubicBezTo>
                    <a:pt x="119608" y="166903"/>
                    <a:pt x="119547" y="166963"/>
                    <a:pt x="119517" y="167024"/>
                  </a:cubicBezTo>
                  <a:cubicBezTo>
                    <a:pt x="119487" y="167146"/>
                    <a:pt x="119578" y="167298"/>
                    <a:pt x="119699" y="167298"/>
                  </a:cubicBezTo>
                  <a:lnTo>
                    <a:pt x="120094" y="167298"/>
                  </a:lnTo>
                  <a:cubicBezTo>
                    <a:pt x="120186" y="167298"/>
                    <a:pt x="120246" y="167237"/>
                    <a:pt x="120277" y="167146"/>
                  </a:cubicBezTo>
                  <a:cubicBezTo>
                    <a:pt x="120338" y="167024"/>
                    <a:pt x="120246" y="166903"/>
                    <a:pt x="120094" y="166903"/>
                  </a:cubicBezTo>
                  <a:close/>
                  <a:moveTo>
                    <a:pt x="121280" y="166903"/>
                  </a:moveTo>
                  <a:cubicBezTo>
                    <a:pt x="121189" y="166903"/>
                    <a:pt x="121128" y="166963"/>
                    <a:pt x="121097" y="167024"/>
                  </a:cubicBezTo>
                  <a:cubicBezTo>
                    <a:pt x="121067" y="167146"/>
                    <a:pt x="121158" y="167298"/>
                    <a:pt x="121280" y="167298"/>
                  </a:cubicBezTo>
                  <a:lnTo>
                    <a:pt x="121675" y="167298"/>
                  </a:lnTo>
                  <a:cubicBezTo>
                    <a:pt x="121766" y="167298"/>
                    <a:pt x="121827" y="167237"/>
                    <a:pt x="121857" y="167146"/>
                  </a:cubicBezTo>
                  <a:cubicBezTo>
                    <a:pt x="121888" y="167024"/>
                    <a:pt x="121797" y="166903"/>
                    <a:pt x="121675" y="166903"/>
                  </a:cubicBezTo>
                  <a:close/>
                  <a:moveTo>
                    <a:pt x="122860" y="166903"/>
                  </a:moveTo>
                  <a:cubicBezTo>
                    <a:pt x="122769" y="166903"/>
                    <a:pt x="122678" y="166963"/>
                    <a:pt x="122678" y="167024"/>
                  </a:cubicBezTo>
                  <a:cubicBezTo>
                    <a:pt x="122617" y="167146"/>
                    <a:pt x="122708" y="167298"/>
                    <a:pt x="122860" y="167298"/>
                  </a:cubicBezTo>
                  <a:lnTo>
                    <a:pt x="123256" y="167298"/>
                  </a:lnTo>
                  <a:cubicBezTo>
                    <a:pt x="123347" y="167298"/>
                    <a:pt x="123408" y="167237"/>
                    <a:pt x="123438" y="167146"/>
                  </a:cubicBezTo>
                  <a:cubicBezTo>
                    <a:pt x="123468" y="167024"/>
                    <a:pt x="123377" y="166903"/>
                    <a:pt x="123256" y="166903"/>
                  </a:cubicBezTo>
                  <a:close/>
                  <a:moveTo>
                    <a:pt x="124441" y="166903"/>
                  </a:moveTo>
                  <a:cubicBezTo>
                    <a:pt x="124350" y="166903"/>
                    <a:pt x="124259" y="166963"/>
                    <a:pt x="124228" y="167024"/>
                  </a:cubicBezTo>
                  <a:cubicBezTo>
                    <a:pt x="124198" y="167146"/>
                    <a:pt x="124289" y="167298"/>
                    <a:pt x="124441" y="167298"/>
                  </a:cubicBezTo>
                  <a:lnTo>
                    <a:pt x="124806" y="167298"/>
                  </a:lnTo>
                  <a:cubicBezTo>
                    <a:pt x="124897" y="167298"/>
                    <a:pt x="124988" y="167237"/>
                    <a:pt x="125019" y="167146"/>
                  </a:cubicBezTo>
                  <a:cubicBezTo>
                    <a:pt x="125049" y="167024"/>
                    <a:pt x="124958" y="166903"/>
                    <a:pt x="124806" y="166903"/>
                  </a:cubicBezTo>
                  <a:close/>
                  <a:moveTo>
                    <a:pt x="125991" y="166903"/>
                  </a:moveTo>
                  <a:cubicBezTo>
                    <a:pt x="125900" y="166903"/>
                    <a:pt x="125839" y="166963"/>
                    <a:pt x="125809" y="167024"/>
                  </a:cubicBezTo>
                  <a:cubicBezTo>
                    <a:pt x="125778" y="167146"/>
                    <a:pt x="125870" y="167298"/>
                    <a:pt x="125991" y="167298"/>
                  </a:cubicBezTo>
                  <a:lnTo>
                    <a:pt x="126386" y="167298"/>
                  </a:lnTo>
                  <a:cubicBezTo>
                    <a:pt x="126478" y="167298"/>
                    <a:pt x="126569" y="167237"/>
                    <a:pt x="126569" y="167146"/>
                  </a:cubicBezTo>
                  <a:cubicBezTo>
                    <a:pt x="126629" y="167024"/>
                    <a:pt x="126538" y="166903"/>
                    <a:pt x="126386" y="166903"/>
                  </a:cubicBezTo>
                  <a:close/>
                  <a:moveTo>
                    <a:pt x="127572" y="166903"/>
                  </a:moveTo>
                  <a:cubicBezTo>
                    <a:pt x="127481" y="166903"/>
                    <a:pt x="127420" y="166963"/>
                    <a:pt x="127389" y="167024"/>
                  </a:cubicBezTo>
                  <a:cubicBezTo>
                    <a:pt x="127359" y="167146"/>
                    <a:pt x="127450" y="167298"/>
                    <a:pt x="127572" y="167298"/>
                  </a:cubicBezTo>
                  <a:lnTo>
                    <a:pt x="127967" y="167298"/>
                  </a:lnTo>
                  <a:cubicBezTo>
                    <a:pt x="128058" y="167298"/>
                    <a:pt x="128119" y="167237"/>
                    <a:pt x="128149" y="167146"/>
                  </a:cubicBezTo>
                  <a:cubicBezTo>
                    <a:pt x="128180" y="167024"/>
                    <a:pt x="128088" y="166903"/>
                    <a:pt x="127967" y="166903"/>
                  </a:cubicBezTo>
                  <a:close/>
                  <a:moveTo>
                    <a:pt x="129152" y="166903"/>
                  </a:moveTo>
                  <a:cubicBezTo>
                    <a:pt x="129061" y="166903"/>
                    <a:pt x="128970" y="166963"/>
                    <a:pt x="128970" y="167024"/>
                  </a:cubicBezTo>
                  <a:cubicBezTo>
                    <a:pt x="128909" y="167146"/>
                    <a:pt x="129000" y="167298"/>
                    <a:pt x="129152" y="167298"/>
                  </a:cubicBezTo>
                  <a:lnTo>
                    <a:pt x="129547" y="167298"/>
                  </a:lnTo>
                  <a:cubicBezTo>
                    <a:pt x="129639" y="167298"/>
                    <a:pt x="129699" y="167237"/>
                    <a:pt x="129730" y="167146"/>
                  </a:cubicBezTo>
                  <a:cubicBezTo>
                    <a:pt x="129760" y="167024"/>
                    <a:pt x="129669" y="166903"/>
                    <a:pt x="129547" y="166903"/>
                  </a:cubicBezTo>
                  <a:close/>
                  <a:moveTo>
                    <a:pt x="1" y="83649"/>
                  </a:moveTo>
                  <a:lnTo>
                    <a:pt x="1" y="83984"/>
                  </a:lnTo>
                  <a:cubicBezTo>
                    <a:pt x="1" y="84075"/>
                    <a:pt x="31" y="84136"/>
                    <a:pt x="123" y="84166"/>
                  </a:cubicBezTo>
                  <a:cubicBezTo>
                    <a:pt x="244" y="84196"/>
                    <a:pt x="366" y="84105"/>
                    <a:pt x="366" y="83984"/>
                  </a:cubicBezTo>
                  <a:lnTo>
                    <a:pt x="366" y="83649"/>
                  </a:lnTo>
                  <a:lnTo>
                    <a:pt x="366" y="83315"/>
                  </a:lnTo>
                  <a:cubicBezTo>
                    <a:pt x="366" y="83224"/>
                    <a:pt x="335" y="83163"/>
                    <a:pt x="244" y="83132"/>
                  </a:cubicBezTo>
                  <a:cubicBezTo>
                    <a:pt x="123" y="83102"/>
                    <a:pt x="1" y="83193"/>
                    <a:pt x="1" y="83315"/>
                  </a:cubicBezTo>
                  <a:close/>
                  <a:moveTo>
                    <a:pt x="366" y="85169"/>
                  </a:moveTo>
                  <a:cubicBezTo>
                    <a:pt x="366" y="85078"/>
                    <a:pt x="335" y="84987"/>
                    <a:pt x="244" y="84987"/>
                  </a:cubicBezTo>
                  <a:cubicBezTo>
                    <a:pt x="123" y="84926"/>
                    <a:pt x="1" y="85017"/>
                    <a:pt x="1" y="85169"/>
                  </a:cubicBezTo>
                  <a:lnTo>
                    <a:pt x="1" y="85564"/>
                  </a:lnTo>
                  <a:cubicBezTo>
                    <a:pt x="1" y="85625"/>
                    <a:pt x="31" y="85716"/>
                    <a:pt x="123" y="85746"/>
                  </a:cubicBezTo>
                  <a:cubicBezTo>
                    <a:pt x="244" y="85777"/>
                    <a:pt x="366" y="85686"/>
                    <a:pt x="366" y="85564"/>
                  </a:cubicBezTo>
                  <a:close/>
                  <a:moveTo>
                    <a:pt x="366" y="86719"/>
                  </a:moveTo>
                  <a:cubicBezTo>
                    <a:pt x="366" y="86658"/>
                    <a:pt x="335" y="86567"/>
                    <a:pt x="244" y="86537"/>
                  </a:cubicBezTo>
                  <a:cubicBezTo>
                    <a:pt x="123" y="86506"/>
                    <a:pt x="1" y="86598"/>
                    <a:pt x="1" y="86719"/>
                  </a:cubicBezTo>
                  <a:lnTo>
                    <a:pt x="1" y="87114"/>
                  </a:lnTo>
                  <a:cubicBezTo>
                    <a:pt x="1" y="87205"/>
                    <a:pt x="31" y="87297"/>
                    <a:pt x="123" y="87297"/>
                  </a:cubicBezTo>
                  <a:cubicBezTo>
                    <a:pt x="244" y="87357"/>
                    <a:pt x="366" y="87266"/>
                    <a:pt x="366" y="87114"/>
                  </a:cubicBezTo>
                  <a:close/>
                  <a:moveTo>
                    <a:pt x="366" y="88300"/>
                  </a:moveTo>
                  <a:cubicBezTo>
                    <a:pt x="366" y="88209"/>
                    <a:pt x="335" y="88148"/>
                    <a:pt x="244" y="88117"/>
                  </a:cubicBezTo>
                  <a:cubicBezTo>
                    <a:pt x="123" y="88087"/>
                    <a:pt x="1" y="88178"/>
                    <a:pt x="1" y="88300"/>
                  </a:cubicBezTo>
                  <a:lnTo>
                    <a:pt x="1" y="88695"/>
                  </a:lnTo>
                  <a:cubicBezTo>
                    <a:pt x="1" y="88786"/>
                    <a:pt x="31" y="88847"/>
                    <a:pt x="123" y="88877"/>
                  </a:cubicBezTo>
                  <a:cubicBezTo>
                    <a:pt x="244" y="88938"/>
                    <a:pt x="366" y="88816"/>
                    <a:pt x="366" y="88695"/>
                  </a:cubicBezTo>
                  <a:close/>
                  <a:moveTo>
                    <a:pt x="366" y="89880"/>
                  </a:moveTo>
                  <a:cubicBezTo>
                    <a:pt x="366" y="89789"/>
                    <a:pt x="335" y="89728"/>
                    <a:pt x="244" y="89698"/>
                  </a:cubicBezTo>
                  <a:cubicBezTo>
                    <a:pt x="123" y="89637"/>
                    <a:pt x="1" y="89759"/>
                    <a:pt x="1" y="89880"/>
                  </a:cubicBezTo>
                  <a:lnTo>
                    <a:pt x="1" y="90275"/>
                  </a:lnTo>
                  <a:cubicBezTo>
                    <a:pt x="1" y="90367"/>
                    <a:pt x="31" y="90427"/>
                    <a:pt x="123" y="90458"/>
                  </a:cubicBezTo>
                  <a:cubicBezTo>
                    <a:pt x="244" y="90488"/>
                    <a:pt x="366" y="90397"/>
                    <a:pt x="366" y="90275"/>
                  </a:cubicBezTo>
                  <a:close/>
                  <a:moveTo>
                    <a:pt x="366" y="91461"/>
                  </a:moveTo>
                  <a:cubicBezTo>
                    <a:pt x="366" y="91370"/>
                    <a:pt x="335" y="91278"/>
                    <a:pt x="244" y="91248"/>
                  </a:cubicBezTo>
                  <a:cubicBezTo>
                    <a:pt x="123" y="91218"/>
                    <a:pt x="1" y="91309"/>
                    <a:pt x="1" y="91461"/>
                  </a:cubicBezTo>
                  <a:lnTo>
                    <a:pt x="1" y="91856"/>
                  </a:lnTo>
                  <a:cubicBezTo>
                    <a:pt x="1" y="91917"/>
                    <a:pt x="31" y="92008"/>
                    <a:pt x="123" y="92038"/>
                  </a:cubicBezTo>
                  <a:cubicBezTo>
                    <a:pt x="244" y="92069"/>
                    <a:pt x="366" y="91978"/>
                    <a:pt x="366" y="91856"/>
                  </a:cubicBezTo>
                  <a:close/>
                  <a:moveTo>
                    <a:pt x="366" y="93011"/>
                  </a:moveTo>
                  <a:cubicBezTo>
                    <a:pt x="366" y="92920"/>
                    <a:pt x="335" y="92859"/>
                    <a:pt x="244" y="92829"/>
                  </a:cubicBezTo>
                  <a:cubicBezTo>
                    <a:pt x="123" y="92798"/>
                    <a:pt x="1" y="92889"/>
                    <a:pt x="1" y="93011"/>
                  </a:cubicBezTo>
                  <a:lnTo>
                    <a:pt x="1" y="93406"/>
                  </a:lnTo>
                  <a:cubicBezTo>
                    <a:pt x="1" y="93497"/>
                    <a:pt x="31" y="93589"/>
                    <a:pt x="123" y="93589"/>
                  </a:cubicBezTo>
                  <a:cubicBezTo>
                    <a:pt x="244" y="93649"/>
                    <a:pt x="366" y="93558"/>
                    <a:pt x="366" y="93406"/>
                  </a:cubicBezTo>
                  <a:close/>
                  <a:moveTo>
                    <a:pt x="366" y="94592"/>
                  </a:moveTo>
                  <a:cubicBezTo>
                    <a:pt x="366" y="94500"/>
                    <a:pt x="335" y="94440"/>
                    <a:pt x="244" y="94409"/>
                  </a:cubicBezTo>
                  <a:cubicBezTo>
                    <a:pt x="123" y="94379"/>
                    <a:pt x="1" y="94470"/>
                    <a:pt x="1" y="94592"/>
                  </a:cubicBezTo>
                  <a:lnTo>
                    <a:pt x="1" y="94987"/>
                  </a:lnTo>
                  <a:cubicBezTo>
                    <a:pt x="1" y="95078"/>
                    <a:pt x="31" y="95139"/>
                    <a:pt x="123" y="95169"/>
                  </a:cubicBezTo>
                  <a:cubicBezTo>
                    <a:pt x="244" y="95199"/>
                    <a:pt x="366" y="95108"/>
                    <a:pt x="366" y="94987"/>
                  </a:cubicBezTo>
                  <a:close/>
                  <a:moveTo>
                    <a:pt x="366" y="96172"/>
                  </a:moveTo>
                  <a:cubicBezTo>
                    <a:pt x="366" y="96081"/>
                    <a:pt x="335" y="95990"/>
                    <a:pt x="244" y="95990"/>
                  </a:cubicBezTo>
                  <a:cubicBezTo>
                    <a:pt x="123" y="95929"/>
                    <a:pt x="1" y="96020"/>
                    <a:pt x="1" y="96172"/>
                  </a:cubicBezTo>
                  <a:lnTo>
                    <a:pt x="1" y="96567"/>
                  </a:lnTo>
                  <a:cubicBezTo>
                    <a:pt x="1" y="96658"/>
                    <a:pt x="31" y="96719"/>
                    <a:pt x="123" y="96750"/>
                  </a:cubicBezTo>
                  <a:cubicBezTo>
                    <a:pt x="244" y="96780"/>
                    <a:pt x="366" y="96689"/>
                    <a:pt x="366" y="96567"/>
                  </a:cubicBezTo>
                  <a:close/>
                  <a:moveTo>
                    <a:pt x="366" y="97722"/>
                  </a:moveTo>
                  <a:cubicBezTo>
                    <a:pt x="366" y="97662"/>
                    <a:pt x="335" y="97570"/>
                    <a:pt x="244" y="97540"/>
                  </a:cubicBezTo>
                  <a:cubicBezTo>
                    <a:pt x="123" y="97510"/>
                    <a:pt x="1" y="97601"/>
                    <a:pt x="1" y="97722"/>
                  </a:cubicBezTo>
                  <a:lnTo>
                    <a:pt x="1" y="98117"/>
                  </a:lnTo>
                  <a:cubicBezTo>
                    <a:pt x="1" y="98209"/>
                    <a:pt x="31" y="98300"/>
                    <a:pt x="123" y="98330"/>
                  </a:cubicBezTo>
                  <a:cubicBezTo>
                    <a:pt x="244" y="98361"/>
                    <a:pt x="366" y="98269"/>
                    <a:pt x="366" y="98117"/>
                  </a:cubicBezTo>
                  <a:close/>
                  <a:moveTo>
                    <a:pt x="366" y="99303"/>
                  </a:moveTo>
                  <a:cubicBezTo>
                    <a:pt x="366" y="99212"/>
                    <a:pt x="335" y="99151"/>
                    <a:pt x="244" y="99121"/>
                  </a:cubicBezTo>
                  <a:cubicBezTo>
                    <a:pt x="123" y="99090"/>
                    <a:pt x="1" y="99181"/>
                    <a:pt x="1" y="99303"/>
                  </a:cubicBezTo>
                  <a:lnTo>
                    <a:pt x="1" y="99698"/>
                  </a:lnTo>
                  <a:cubicBezTo>
                    <a:pt x="1" y="99789"/>
                    <a:pt x="31" y="99850"/>
                    <a:pt x="123" y="99880"/>
                  </a:cubicBezTo>
                  <a:cubicBezTo>
                    <a:pt x="244" y="99941"/>
                    <a:pt x="366" y="99850"/>
                    <a:pt x="366" y="99698"/>
                  </a:cubicBezTo>
                  <a:close/>
                  <a:moveTo>
                    <a:pt x="366" y="100883"/>
                  </a:moveTo>
                  <a:cubicBezTo>
                    <a:pt x="366" y="100792"/>
                    <a:pt x="335" y="100731"/>
                    <a:pt x="244" y="100701"/>
                  </a:cubicBezTo>
                  <a:cubicBezTo>
                    <a:pt x="123" y="100640"/>
                    <a:pt x="1" y="100762"/>
                    <a:pt x="1" y="100883"/>
                  </a:cubicBezTo>
                  <a:lnTo>
                    <a:pt x="1" y="101279"/>
                  </a:lnTo>
                  <a:cubicBezTo>
                    <a:pt x="1" y="101370"/>
                    <a:pt x="31" y="101431"/>
                    <a:pt x="123" y="101461"/>
                  </a:cubicBezTo>
                  <a:cubicBezTo>
                    <a:pt x="244" y="101491"/>
                    <a:pt x="366" y="101400"/>
                    <a:pt x="366" y="101279"/>
                  </a:cubicBezTo>
                  <a:close/>
                  <a:moveTo>
                    <a:pt x="366" y="102464"/>
                  </a:moveTo>
                  <a:cubicBezTo>
                    <a:pt x="366" y="102373"/>
                    <a:pt x="335" y="102282"/>
                    <a:pt x="244" y="102282"/>
                  </a:cubicBezTo>
                  <a:cubicBezTo>
                    <a:pt x="123" y="102221"/>
                    <a:pt x="1" y="102312"/>
                    <a:pt x="1" y="102464"/>
                  </a:cubicBezTo>
                  <a:lnTo>
                    <a:pt x="1" y="102859"/>
                  </a:lnTo>
                  <a:cubicBezTo>
                    <a:pt x="1" y="102920"/>
                    <a:pt x="31" y="103011"/>
                    <a:pt x="123" y="103042"/>
                  </a:cubicBezTo>
                  <a:cubicBezTo>
                    <a:pt x="244" y="103072"/>
                    <a:pt x="366" y="102981"/>
                    <a:pt x="366" y="102859"/>
                  </a:cubicBezTo>
                  <a:close/>
                  <a:moveTo>
                    <a:pt x="366" y="104014"/>
                  </a:moveTo>
                  <a:cubicBezTo>
                    <a:pt x="366" y="103953"/>
                    <a:pt x="335" y="103862"/>
                    <a:pt x="244" y="103832"/>
                  </a:cubicBezTo>
                  <a:cubicBezTo>
                    <a:pt x="123" y="103801"/>
                    <a:pt x="1" y="103893"/>
                    <a:pt x="1" y="104014"/>
                  </a:cubicBezTo>
                  <a:lnTo>
                    <a:pt x="1" y="104409"/>
                  </a:lnTo>
                  <a:cubicBezTo>
                    <a:pt x="1" y="104501"/>
                    <a:pt x="31" y="104592"/>
                    <a:pt x="123" y="104592"/>
                  </a:cubicBezTo>
                  <a:cubicBezTo>
                    <a:pt x="244" y="104653"/>
                    <a:pt x="366" y="104561"/>
                    <a:pt x="366" y="104409"/>
                  </a:cubicBezTo>
                  <a:close/>
                  <a:moveTo>
                    <a:pt x="366" y="105595"/>
                  </a:moveTo>
                  <a:cubicBezTo>
                    <a:pt x="366" y="105504"/>
                    <a:pt x="335" y="105443"/>
                    <a:pt x="244" y="105412"/>
                  </a:cubicBezTo>
                  <a:cubicBezTo>
                    <a:pt x="123" y="105382"/>
                    <a:pt x="1" y="105473"/>
                    <a:pt x="1" y="105595"/>
                  </a:cubicBezTo>
                  <a:lnTo>
                    <a:pt x="1" y="105990"/>
                  </a:lnTo>
                  <a:cubicBezTo>
                    <a:pt x="1" y="106081"/>
                    <a:pt x="31" y="106142"/>
                    <a:pt x="123" y="106172"/>
                  </a:cubicBezTo>
                  <a:cubicBezTo>
                    <a:pt x="244" y="106233"/>
                    <a:pt x="366" y="106112"/>
                    <a:pt x="366" y="105990"/>
                  </a:cubicBezTo>
                  <a:close/>
                  <a:moveTo>
                    <a:pt x="366" y="107175"/>
                  </a:moveTo>
                  <a:cubicBezTo>
                    <a:pt x="366" y="107084"/>
                    <a:pt x="335" y="107023"/>
                    <a:pt x="244" y="106993"/>
                  </a:cubicBezTo>
                  <a:cubicBezTo>
                    <a:pt x="123" y="106932"/>
                    <a:pt x="1" y="107023"/>
                    <a:pt x="1" y="107175"/>
                  </a:cubicBezTo>
                  <a:lnTo>
                    <a:pt x="1" y="107570"/>
                  </a:lnTo>
                  <a:cubicBezTo>
                    <a:pt x="1" y="107662"/>
                    <a:pt x="31" y="107722"/>
                    <a:pt x="123" y="107753"/>
                  </a:cubicBezTo>
                  <a:cubicBezTo>
                    <a:pt x="244" y="107783"/>
                    <a:pt x="366" y="107692"/>
                    <a:pt x="366" y="107570"/>
                  </a:cubicBezTo>
                  <a:close/>
                  <a:moveTo>
                    <a:pt x="366" y="108756"/>
                  </a:moveTo>
                  <a:cubicBezTo>
                    <a:pt x="366" y="108665"/>
                    <a:pt x="335" y="108574"/>
                    <a:pt x="244" y="108543"/>
                  </a:cubicBezTo>
                  <a:cubicBezTo>
                    <a:pt x="123" y="108513"/>
                    <a:pt x="1" y="108604"/>
                    <a:pt x="1" y="108756"/>
                  </a:cubicBezTo>
                  <a:lnTo>
                    <a:pt x="1" y="109121"/>
                  </a:lnTo>
                  <a:cubicBezTo>
                    <a:pt x="1" y="109212"/>
                    <a:pt x="31" y="109303"/>
                    <a:pt x="123" y="109333"/>
                  </a:cubicBezTo>
                  <a:cubicBezTo>
                    <a:pt x="244" y="109364"/>
                    <a:pt x="366" y="109273"/>
                    <a:pt x="366" y="109121"/>
                  </a:cubicBezTo>
                  <a:close/>
                  <a:moveTo>
                    <a:pt x="366" y="110306"/>
                  </a:moveTo>
                  <a:cubicBezTo>
                    <a:pt x="366" y="110215"/>
                    <a:pt x="335" y="110154"/>
                    <a:pt x="244" y="110124"/>
                  </a:cubicBezTo>
                  <a:cubicBezTo>
                    <a:pt x="123" y="110093"/>
                    <a:pt x="1" y="110185"/>
                    <a:pt x="1" y="110306"/>
                  </a:cubicBezTo>
                  <a:lnTo>
                    <a:pt x="1" y="110701"/>
                  </a:lnTo>
                  <a:cubicBezTo>
                    <a:pt x="1" y="110792"/>
                    <a:pt x="31" y="110884"/>
                    <a:pt x="123" y="110884"/>
                  </a:cubicBezTo>
                  <a:cubicBezTo>
                    <a:pt x="244" y="110944"/>
                    <a:pt x="366" y="110853"/>
                    <a:pt x="366" y="110701"/>
                  </a:cubicBezTo>
                  <a:close/>
                  <a:moveTo>
                    <a:pt x="366" y="111887"/>
                  </a:moveTo>
                  <a:cubicBezTo>
                    <a:pt x="366" y="111795"/>
                    <a:pt x="335" y="111735"/>
                    <a:pt x="244" y="111704"/>
                  </a:cubicBezTo>
                  <a:cubicBezTo>
                    <a:pt x="123" y="111674"/>
                    <a:pt x="1" y="111765"/>
                    <a:pt x="1" y="111887"/>
                  </a:cubicBezTo>
                  <a:lnTo>
                    <a:pt x="1" y="112282"/>
                  </a:lnTo>
                  <a:cubicBezTo>
                    <a:pt x="1" y="112373"/>
                    <a:pt x="31" y="112434"/>
                    <a:pt x="123" y="112464"/>
                  </a:cubicBezTo>
                  <a:cubicBezTo>
                    <a:pt x="244" y="112495"/>
                    <a:pt x="366" y="112403"/>
                    <a:pt x="366" y="112282"/>
                  </a:cubicBezTo>
                  <a:close/>
                  <a:moveTo>
                    <a:pt x="366" y="113467"/>
                  </a:moveTo>
                  <a:cubicBezTo>
                    <a:pt x="366" y="113376"/>
                    <a:pt x="335" y="113285"/>
                    <a:pt x="244" y="113285"/>
                  </a:cubicBezTo>
                  <a:cubicBezTo>
                    <a:pt x="123" y="113224"/>
                    <a:pt x="1" y="113315"/>
                    <a:pt x="1" y="113467"/>
                  </a:cubicBezTo>
                  <a:lnTo>
                    <a:pt x="1" y="113862"/>
                  </a:lnTo>
                  <a:cubicBezTo>
                    <a:pt x="1" y="113954"/>
                    <a:pt x="31" y="114014"/>
                    <a:pt x="123" y="114045"/>
                  </a:cubicBezTo>
                  <a:cubicBezTo>
                    <a:pt x="244" y="114075"/>
                    <a:pt x="366" y="113984"/>
                    <a:pt x="366" y="113862"/>
                  </a:cubicBezTo>
                  <a:close/>
                  <a:moveTo>
                    <a:pt x="366" y="115017"/>
                  </a:moveTo>
                  <a:cubicBezTo>
                    <a:pt x="366" y="114957"/>
                    <a:pt x="335" y="114865"/>
                    <a:pt x="244" y="114835"/>
                  </a:cubicBezTo>
                  <a:cubicBezTo>
                    <a:pt x="123" y="114805"/>
                    <a:pt x="1" y="114896"/>
                    <a:pt x="1" y="115017"/>
                  </a:cubicBezTo>
                  <a:lnTo>
                    <a:pt x="1" y="115413"/>
                  </a:lnTo>
                  <a:cubicBezTo>
                    <a:pt x="1" y="115504"/>
                    <a:pt x="31" y="115595"/>
                    <a:pt x="123" y="115625"/>
                  </a:cubicBezTo>
                  <a:cubicBezTo>
                    <a:pt x="244" y="115656"/>
                    <a:pt x="366" y="115565"/>
                    <a:pt x="366" y="115413"/>
                  </a:cubicBezTo>
                  <a:close/>
                  <a:moveTo>
                    <a:pt x="366" y="116598"/>
                  </a:moveTo>
                  <a:cubicBezTo>
                    <a:pt x="366" y="116507"/>
                    <a:pt x="335" y="116446"/>
                    <a:pt x="244" y="116416"/>
                  </a:cubicBezTo>
                  <a:cubicBezTo>
                    <a:pt x="123" y="116385"/>
                    <a:pt x="1" y="116476"/>
                    <a:pt x="1" y="116598"/>
                  </a:cubicBezTo>
                  <a:lnTo>
                    <a:pt x="1" y="116993"/>
                  </a:lnTo>
                  <a:cubicBezTo>
                    <a:pt x="1" y="117084"/>
                    <a:pt x="31" y="117145"/>
                    <a:pt x="123" y="117175"/>
                  </a:cubicBezTo>
                  <a:cubicBezTo>
                    <a:pt x="244" y="117236"/>
                    <a:pt x="366" y="117115"/>
                    <a:pt x="366" y="116993"/>
                  </a:cubicBezTo>
                  <a:close/>
                  <a:moveTo>
                    <a:pt x="366" y="118179"/>
                  </a:moveTo>
                  <a:cubicBezTo>
                    <a:pt x="366" y="118087"/>
                    <a:pt x="335" y="118027"/>
                    <a:pt x="244" y="117996"/>
                  </a:cubicBezTo>
                  <a:cubicBezTo>
                    <a:pt x="123" y="117935"/>
                    <a:pt x="1" y="118057"/>
                    <a:pt x="1" y="118179"/>
                  </a:cubicBezTo>
                  <a:lnTo>
                    <a:pt x="1" y="118574"/>
                  </a:lnTo>
                  <a:cubicBezTo>
                    <a:pt x="1" y="118665"/>
                    <a:pt x="31" y="118726"/>
                    <a:pt x="123" y="118756"/>
                  </a:cubicBezTo>
                  <a:cubicBezTo>
                    <a:pt x="244" y="118786"/>
                    <a:pt x="366" y="118695"/>
                    <a:pt x="366" y="118574"/>
                  </a:cubicBezTo>
                  <a:close/>
                  <a:moveTo>
                    <a:pt x="366" y="119759"/>
                  </a:moveTo>
                  <a:cubicBezTo>
                    <a:pt x="366" y="119668"/>
                    <a:pt x="335" y="119577"/>
                    <a:pt x="244" y="119577"/>
                  </a:cubicBezTo>
                  <a:cubicBezTo>
                    <a:pt x="123" y="119516"/>
                    <a:pt x="1" y="119607"/>
                    <a:pt x="1" y="119759"/>
                  </a:cubicBezTo>
                  <a:lnTo>
                    <a:pt x="1" y="120154"/>
                  </a:lnTo>
                  <a:cubicBezTo>
                    <a:pt x="1" y="120215"/>
                    <a:pt x="31" y="120306"/>
                    <a:pt x="123" y="120337"/>
                  </a:cubicBezTo>
                  <a:cubicBezTo>
                    <a:pt x="244" y="120367"/>
                    <a:pt x="366" y="120276"/>
                    <a:pt x="366" y="120154"/>
                  </a:cubicBezTo>
                  <a:close/>
                  <a:moveTo>
                    <a:pt x="366" y="121309"/>
                  </a:moveTo>
                  <a:cubicBezTo>
                    <a:pt x="366" y="121249"/>
                    <a:pt x="335" y="121157"/>
                    <a:pt x="244" y="121127"/>
                  </a:cubicBezTo>
                  <a:cubicBezTo>
                    <a:pt x="123" y="121097"/>
                    <a:pt x="1" y="121188"/>
                    <a:pt x="1" y="121309"/>
                  </a:cubicBezTo>
                  <a:lnTo>
                    <a:pt x="1" y="121704"/>
                  </a:lnTo>
                  <a:cubicBezTo>
                    <a:pt x="1" y="121796"/>
                    <a:pt x="31" y="121887"/>
                    <a:pt x="123" y="121887"/>
                  </a:cubicBezTo>
                  <a:cubicBezTo>
                    <a:pt x="244" y="121948"/>
                    <a:pt x="366" y="121856"/>
                    <a:pt x="366" y="121704"/>
                  </a:cubicBezTo>
                  <a:close/>
                  <a:moveTo>
                    <a:pt x="366" y="122890"/>
                  </a:moveTo>
                  <a:cubicBezTo>
                    <a:pt x="366" y="122799"/>
                    <a:pt x="335" y="122738"/>
                    <a:pt x="244" y="122707"/>
                  </a:cubicBezTo>
                  <a:cubicBezTo>
                    <a:pt x="123" y="122677"/>
                    <a:pt x="1" y="122768"/>
                    <a:pt x="1" y="122890"/>
                  </a:cubicBezTo>
                  <a:lnTo>
                    <a:pt x="1" y="123285"/>
                  </a:lnTo>
                  <a:cubicBezTo>
                    <a:pt x="1" y="123376"/>
                    <a:pt x="31" y="123437"/>
                    <a:pt x="123" y="123467"/>
                  </a:cubicBezTo>
                  <a:cubicBezTo>
                    <a:pt x="244" y="123528"/>
                    <a:pt x="366" y="123407"/>
                    <a:pt x="366" y="123285"/>
                  </a:cubicBezTo>
                  <a:close/>
                  <a:moveTo>
                    <a:pt x="366" y="124470"/>
                  </a:moveTo>
                  <a:cubicBezTo>
                    <a:pt x="366" y="124379"/>
                    <a:pt x="335" y="124318"/>
                    <a:pt x="244" y="124288"/>
                  </a:cubicBezTo>
                  <a:cubicBezTo>
                    <a:pt x="123" y="124227"/>
                    <a:pt x="1" y="124318"/>
                    <a:pt x="1" y="124470"/>
                  </a:cubicBezTo>
                  <a:lnTo>
                    <a:pt x="1" y="124866"/>
                  </a:lnTo>
                  <a:cubicBezTo>
                    <a:pt x="1" y="124957"/>
                    <a:pt x="31" y="125018"/>
                    <a:pt x="123" y="125048"/>
                  </a:cubicBezTo>
                  <a:cubicBezTo>
                    <a:pt x="244" y="125078"/>
                    <a:pt x="366" y="124987"/>
                    <a:pt x="366" y="124866"/>
                  </a:cubicBezTo>
                  <a:close/>
                  <a:moveTo>
                    <a:pt x="366" y="126051"/>
                  </a:moveTo>
                  <a:cubicBezTo>
                    <a:pt x="366" y="125960"/>
                    <a:pt x="335" y="125869"/>
                    <a:pt x="244" y="125838"/>
                  </a:cubicBezTo>
                  <a:cubicBezTo>
                    <a:pt x="123" y="125808"/>
                    <a:pt x="1" y="125899"/>
                    <a:pt x="1" y="126051"/>
                  </a:cubicBezTo>
                  <a:lnTo>
                    <a:pt x="1" y="126416"/>
                  </a:lnTo>
                  <a:cubicBezTo>
                    <a:pt x="1" y="126507"/>
                    <a:pt x="31" y="126598"/>
                    <a:pt x="123" y="126629"/>
                  </a:cubicBezTo>
                  <a:cubicBezTo>
                    <a:pt x="244" y="126659"/>
                    <a:pt x="366" y="126568"/>
                    <a:pt x="366" y="126416"/>
                  </a:cubicBezTo>
                  <a:close/>
                  <a:moveTo>
                    <a:pt x="366" y="127601"/>
                  </a:moveTo>
                  <a:cubicBezTo>
                    <a:pt x="366" y="127510"/>
                    <a:pt x="335" y="127449"/>
                    <a:pt x="244" y="127419"/>
                  </a:cubicBezTo>
                  <a:cubicBezTo>
                    <a:pt x="123" y="127388"/>
                    <a:pt x="1" y="127480"/>
                    <a:pt x="1" y="127601"/>
                  </a:cubicBezTo>
                  <a:lnTo>
                    <a:pt x="1" y="127996"/>
                  </a:lnTo>
                  <a:cubicBezTo>
                    <a:pt x="1" y="128088"/>
                    <a:pt x="31" y="128179"/>
                    <a:pt x="123" y="128179"/>
                  </a:cubicBezTo>
                  <a:cubicBezTo>
                    <a:pt x="244" y="128239"/>
                    <a:pt x="366" y="128148"/>
                    <a:pt x="366" y="127996"/>
                  </a:cubicBezTo>
                  <a:close/>
                  <a:moveTo>
                    <a:pt x="366" y="129182"/>
                  </a:moveTo>
                  <a:cubicBezTo>
                    <a:pt x="366" y="129091"/>
                    <a:pt x="335" y="129030"/>
                    <a:pt x="244" y="128999"/>
                  </a:cubicBezTo>
                  <a:cubicBezTo>
                    <a:pt x="123" y="128969"/>
                    <a:pt x="1" y="129060"/>
                    <a:pt x="1" y="129182"/>
                  </a:cubicBezTo>
                  <a:lnTo>
                    <a:pt x="1" y="129577"/>
                  </a:lnTo>
                  <a:cubicBezTo>
                    <a:pt x="1" y="129668"/>
                    <a:pt x="31" y="129729"/>
                    <a:pt x="123" y="129759"/>
                  </a:cubicBezTo>
                  <a:cubicBezTo>
                    <a:pt x="244" y="129790"/>
                    <a:pt x="366" y="129698"/>
                    <a:pt x="366" y="129577"/>
                  </a:cubicBezTo>
                  <a:close/>
                  <a:moveTo>
                    <a:pt x="366" y="130762"/>
                  </a:moveTo>
                  <a:cubicBezTo>
                    <a:pt x="366" y="130671"/>
                    <a:pt x="335" y="130580"/>
                    <a:pt x="244" y="130580"/>
                  </a:cubicBezTo>
                  <a:cubicBezTo>
                    <a:pt x="123" y="130519"/>
                    <a:pt x="1" y="130610"/>
                    <a:pt x="1" y="130762"/>
                  </a:cubicBezTo>
                  <a:lnTo>
                    <a:pt x="1" y="131157"/>
                  </a:lnTo>
                  <a:cubicBezTo>
                    <a:pt x="1" y="131218"/>
                    <a:pt x="31" y="131309"/>
                    <a:pt x="123" y="131340"/>
                  </a:cubicBezTo>
                  <a:cubicBezTo>
                    <a:pt x="244" y="131370"/>
                    <a:pt x="366" y="131279"/>
                    <a:pt x="366" y="131157"/>
                  </a:cubicBezTo>
                  <a:close/>
                  <a:moveTo>
                    <a:pt x="366" y="132312"/>
                  </a:moveTo>
                  <a:cubicBezTo>
                    <a:pt x="366" y="132252"/>
                    <a:pt x="335" y="132161"/>
                    <a:pt x="244" y="132130"/>
                  </a:cubicBezTo>
                  <a:cubicBezTo>
                    <a:pt x="123" y="132100"/>
                    <a:pt x="1" y="132191"/>
                    <a:pt x="1" y="132312"/>
                  </a:cubicBezTo>
                  <a:lnTo>
                    <a:pt x="1" y="132708"/>
                  </a:lnTo>
                  <a:cubicBezTo>
                    <a:pt x="1" y="132799"/>
                    <a:pt x="31" y="132890"/>
                    <a:pt x="123" y="132920"/>
                  </a:cubicBezTo>
                  <a:cubicBezTo>
                    <a:pt x="244" y="132951"/>
                    <a:pt x="366" y="132860"/>
                    <a:pt x="366" y="132708"/>
                  </a:cubicBezTo>
                  <a:close/>
                  <a:moveTo>
                    <a:pt x="366" y="133893"/>
                  </a:moveTo>
                  <a:cubicBezTo>
                    <a:pt x="366" y="133802"/>
                    <a:pt x="335" y="133741"/>
                    <a:pt x="244" y="133711"/>
                  </a:cubicBezTo>
                  <a:cubicBezTo>
                    <a:pt x="123" y="133680"/>
                    <a:pt x="1" y="133771"/>
                    <a:pt x="1" y="133893"/>
                  </a:cubicBezTo>
                  <a:lnTo>
                    <a:pt x="1" y="134288"/>
                  </a:lnTo>
                  <a:cubicBezTo>
                    <a:pt x="1" y="134379"/>
                    <a:pt x="31" y="134440"/>
                    <a:pt x="123" y="134471"/>
                  </a:cubicBezTo>
                  <a:cubicBezTo>
                    <a:pt x="244" y="134531"/>
                    <a:pt x="366" y="134410"/>
                    <a:pt x="366" y="134288"/>
                  </a:cubicBezTo>
                  <a:close/>
                  <a:moveTo>
                    <a:pt x="366" y="135474"/>
                  </a:moveTo>
                  <a:cubicBezTo>
                    <a:pt x="366" y="135382"/>
                    <a:pt x="335" y="135322"/>
                    <a:pt x="244" y="135291"/>
                  </a:cubicBezTo>
                  <a:cubicBezTo>
                    <a:pt x="123" y="135230"/>
                    <a:pt x="1" y="135352"/>
                    <a:pt x="1" y="135474"/>
                  </a:cubicBezTo>
                  <a:lnTo>
                    <a:pt x="1" y="135869"/>
                  </a:lnTo>
                  <a:cubicBezTo>
                    <a:pt x="1" y="135960"/>
                    <a:pt x="31" y="136021"/>
                    <a:pt x="123" y="136051"/>
                  </a:cubicBezTo>
                  <a:cubicBezTo>
                    <a:pt x="244" y="136082"/>
                    <a:pt x="366" y="135990"/>
                    <a:pt x="366" y="135869"/>
                  </a:cubicBezTo>
                  <a:close/>
                  <a:moveTo>
                    <a:pt x="366" y="137054"/>
                  </a:moveTo>
                  <a:cubicBezTo>
                    <a:pt x="366" y="136963"/>
                    <a:pt x="335" y="136872"/>
                    <a:pt x="244" y="136841"/>
                  </a:cubicBezTo>
                  <a:cubicBezTo>
                    <a:pt x="123" y="136811"/>
                    <a:pt x="1" y="136902"/>
                    <a:pt x="1" y="137054"/>
                  </a:cubicBezTo>
                  <a:lnTo>
                    <a:pt x="1" y="137449"/>
                  </a:lnTo>
                  <a:cubicBezTo>
                    <a:pt x="1" y="137510"/>
                    <a:pt x="31" y="137601"/>
                    <a:pt x="123" y="137632"/>
                  </a:cubicBezTo>
                  <a:cubicBezTo>
                    <a:pt x="244" y="137662"/>
                    <a:pt x="366" y="137571"/>
                    <a:pt x="366" y="137449"/>
                  </a:cubicBezTo>
                  <a:close/>
                  <a:moveTo>
                    <a:pt x="366" y="138604"/>
                  </a:moveTo>
                  <a:cubicBezTo>
                    <a:pt x="366" y="138544"/>
                    <a:pt x="335" y="138452"/>
                    <a:pt x="244" y="138422"/>
                  </a:cubicBezTo>
                  <a:cubicBezTo>
                    <a:pt x="123" y="138392"/>
                    <a:pt x="1" y="138483"/>
                    <a:pt x="1" y="138604"/>
                  </a:cubicBezTo>
                  <a:lnTo>
                    <a:pt x="1" y="139000"/>
                  </a:lnTo>
                  <a:cubicBezTo>
                    <a:pt x="1" y="139091"/>
                    <a:pt x="31" y="139182"/>
                    <a:pt x="123" y="139182"/>
                  </a:cubicBezTo>
                  <a:cubicBezTo>
                    <a:pt x="244" y="139243"/>
                    <a:pt x="366" y="139151"/>
                    <a:pt x="366" y="139000"/>
                  </a:cubicBezTo>
                  <a:close/>
                  <a:moveTo>
                    <a:pt x="366" y="140185"/>
                  </a:moveTo>
                  <a:cubicBezTo>
                    <a:pt x="366" y="140094"/>
                    <a:pt x="335" y="140033"/>
                    <a:pt x="244" y="140003"/>
                  </a:cubicBezTo>
                  <a:cubicBezTo>
                    <a:pt x="123" y="139972"/>
                    <a:pt x="1" y="140063"/>
                    <a:pt x="1" y="140185"/>
                  </a:cubicBezTo>
                  <a:lnTo>
                    <a:pt x="1" y="140580"/>
                  </a:lnTo>
                  <a:cubicBezTo>
                    <a:pt x="1" y="140671"/>
                    <a:pt x="31" y="140732"/>
                    <a:pt x="123" y="140762"/>
                  </a:cubicBezTo>
                  <a:cubicBezTo>
                    <a:pt x="244" y="140793"/>
                    <a:pt x="366" y="140702"/>
                    <a:pt x="366" y="140580"/>
                  </a:cubicBezTo>
                  <a:close/>
                  <a:moveTo>
                    <a:pt x="366" y="141766"/>
                  </a:moveTo>
                  <a:cubicBezTo>
                    <a:pt x="366" y="141674"/>
                    <a:pt x="335" y="141583"/>
                    <a:pt x="244" y="141583"/>
                  </a:cubicBezTo>
                  <a:cubicBezTo>
                    <a:pt x="123" y="141522"/>
                    <a:pt x="1" y="141614"/>
                    <a:pt x="1" y="141766"/>
                  </a:cubicBezTo>
                  <a:lnTo>
                    <a:pt x="1" y="142161"/>
                  </a:lnTo>
                  <a:cubicBezTo>
                    <a:pt x="1" y="142252"/>
                    <a:pt x="31" y="142313"/>
                    <a:pt x="123" y="142343"/>
                  </a:cubicBezTo>
                  <a:cubicBezTo>
                    <a:pt x="244" y="142373"/>
                    <a:pt x="366" y="142282"/>
                    <a:pt x="366" y="142161"/>
                  </a:cubicBezTo>
                  <a:close/>
                  <a:moveTo>
                    <a:pt x="366" y="143346"/>
                  </a:moveTo>
                  <a:cubicBezTo>
                    <a:pt x="366" y="143255"/>
                    <a:pt x="335" y="143164"/>
                    <a:pt x="244" y="143133"/>
                  </a:cubicBezTo>
                  <a:cubicBezTo>
                    <a:pt x="123" y="143103"/>
                    <a:pt x="1" y="143194"/>
                    <a:pt x="1" y="143346"/>
                  </a:cubicBezTo>
                  <a:lnTo>
                    <a:pt x="1" y="143711"/>
                  </a:lnTo>
                  <a:cubicBezTo>
                    <a:pt x="1" y="143802"/>
                    <a:pt x="31" y="143893"/>
                    <a:pt x="123" y="143924"/>
                  </a:cubicBezTo>
                  <a:cubicBezTo>
                    <a:pt x="244" y="143954"/>
                    <a:pt x="366" y="143863"/>
                    <a:pt x="366" y="143711"/>
                  </a:cubicBezTo>
                  <a:close/>
                  <a:moveTo>
                    <a:pt x="366" y="144896"/>
                  </a:moveTo>
                  <a:cubicBezTo>
                    <a:pt x="366" y="144805"/>
                    <a:pt x="335" y="144744"/>
                    <a:pt x="244" y="144714"/>
                  </a:cubicBezTo>
                  <a:cubicBezTo>
                    <a:pt x="123" y="144683"/>
                    <a:pt x="1" y="144775"/>
                    <a:pt x="1" y="144896"/>
                  </a:cubicBezTo>
                  <a:lnTo>
                    <a:pt x="1" y="145291"/>
                  </a:lnTo>
                  <a:cubicBezTo>
                    <a:pt x="1" y="145383"/>
                    <a:pt x="31" y="145474"/>
                    <a:pt x="123" y="145474"/>
                  </a:cubicBezTo>
                  <a:cubicBezTo>
                    <a:pt x="244" y="145535"/>
                    <a:pt x="366" y="145443"/>
                    <a:pt x="366" y="145291"/>
                  </a:cubicBezTo>
                  <a:close/>
                  <a:moveTo>
                    <a:pt x="366" y="146477"/>
                  </a:moveTo>
                  <a:cubicBezTo>
                    <a:pt x="366" y="146386"/>
                    <a:pt x="335" y="146325"/>
                    <a:pt x="244" y="146294"/>
                  </a:cubicBezTo>
                  <a:cubicBezTo>
                    <a:pt x="123" y="146264"/>
                    <a:pt x="1" y="146355"/>
                    <a:pt x="1" y="146477"/>
                  </a:cubicBezTo>
                  <a:lnTo>
                    <a:pt x="1" y="146872"/>
                  </a:lnTo>
                  <a:cubicBezTo>
                    <a:pt x="1" y="146963"/>
                    <a:pt x="31" y="147024"/>
                    <a:pt x="123" y="147054"/>
                  </a:cubicBezTo>
                  <a:cubicBezTo>
                    <a:pt x="244" y="147085"/>
                    <a:pt x="366" y="146994"/>
                    <a:pt x="366" y="146872"/>
                  </a:cubicBezTo>
                  <a:close/>
                  <a:moveTo>
                    <a:pt x="366" y="148057"/>
                  </a:moveTo>
                  <a:cubicBezTo>
                    <a:pt x="366" y="147966"/>
                    <a:pt x="335" y="147875"/>
                    <a:pt x="244" y="147875"/>
                  </a:cubicBezTo>
                  <a:cubicBezTo>
                    <a:pt x="123" y="147814"/>
                    <a:pt x="1" y="147905"/>
                    <a:pt x="1" y="148057"/>
                  </a:cubicBezTo>
                  <a:lnTo>
                    <a:pt x="1" y="148453"/>
                  </a:lnTo>
                  <a:cubicBezTo>
                    <a:pt x="1" y="148513"/>
                    <a:pt x="31" y="148605"/>
                    <a:pt x="123" y="148635"/>
                  </a:cubicBezTo>
                  <a:cubicBezTo>
                    <a:pt x="244" y="148665"/>
                    <a:pt x="366" y="148574"/>
                    <a:pt x="366" y="148453"/>
                  </a:cubicBezTo>
                  <a:close/>
                  <a:moveTo>
                    <a:pt x="366" y="149608"/>
                  </a:moveTo>
                  <a:cubicBezTo>
                    <a:pt x="366" y="149547"/>
                    <a:pt x="335" y="149456"/>
                    <a:pt x="244" y="149425"/>
                  </a:cubicBezTo>
                  <a:cubicBezTo>
                    <a:pt x="123" y="149395"/>
                    <a:pt x="1" y="149486"/>
                    <a:pt x="1" y="149608"/>
                  </a:cubicBezTo>
                  <a:lnTo>
                    <a:pt x="1" y="150003"/>
                  </a:lnTo>
                  <a:cubicBezTo>
                    <a:pt x="1" y="150094"/>
                    <a:pt x="31" y="150185"/>
                    <a:pt x="123" y="150215"/>
                  </a:cubicBezTo>
                  <a:cubicBezTo>
                    <a:pt x="244" y="150246"/>
                    <a:pt x="366" y="150155"/>
                    <a:pt x="366" y="150003"/>
                  </a:cubicBezTo>
                  <a:close/>
                  <a:moveTo>
                    <a:pt x="366" y="151188"/>
                  </a:moveTo>
                  <a:cubicBezTo>
                    <a:pt x="366" y="151097"/>
                    <a:pt x="335" y="151036"/>
                    <a:pt x="244" y="151006"/>
                  </a:cubicBezTo>
                  <a:cubicBezTo>
                    <a:pt x="123" y="150975"/>
                    <a:pt x="1" y="151067"/>
                    <a:pt x="1" y="151188"/>
                  </a:cubicBezTo>
                  <a:lnTo>
                    <a:pt x="1" y="151583"/>
                  </a:lnTo>
                  <a:cubicBezTo>
                    <a:pt x="1" y="151674"/>
                    <a:pt x="31" y="151735"/>
                    <a:pt x="123" y="151766"/>
                  </a:cubicBezTo>
                  <a:cubicBezTo>
                    <a:pt x="244" y="151826"/>
                    <a:pt x="366" y="151705"/>
                    <a:pt x="366" y="151583"/>
                  </a:cubicBezTo>
                  <a:close/>
                  <a:moveTo>
                    <a:pt x="366" y="152769"/>
                  </a:moveTo>
                  <a:cubicBezTo>
                    <a:pt x="366" y="152678"/>
                    <a:pt x="335" y="152617"/>
                    <a:pt x="244" y="152586"/>
                  </a:cubicBezTo>
                  <a:cubicBezTo>
                    <a:pt x="123" y="152526"/>
                    <a:pt x="1" y="152647"/>
                    <a:pt x="1" y="152769"/>
                  </a:cubicBezTo>
                  <a:lnTo>
                    <a:pt x="1" y="153164"/>
                  </a:lnTo>
                  <a:cubicBezTo>
                    <a:pt x="1" y="153255"/>
                    <a:pt x="31" y="153316"/>
                    <a:pt x="123" y="153346"/>
                  </a:cubicBezTo>
                  <a:cubicBezTo>
                    <a:pt x="244" y="153377"/>
                    <a:pt x="366" y="153285"/>
                    <a:pt x="366" y="153164"/>
                  </a:cubicBezTo>
                  <a:close/>
                  <a:moveTo>
                    <a:pt x="262225" y="12554"/>
                  </a:moveTo>
                  <a:cubicBezTo>
                    <a:pt x="262225" y="12493"/>
                    <a:pt x="262194" y="12402"/>
                    <a:pt x="262103" y="12372"/>
                  </a:cubicBezTo>
                  <a:cubicBezTo>
                    <a:pt x="261982" y="12341"/>
                    <a:pt x="261860" y="12432"/>
                    <a:pt x="261860" y="12554"/>
                  </a:cubicBezTo>
                  <a:lnTo>
                    <a:pt x="261860" y="12949"/>
                  </a:lnTo>
                  <a:cubicBezTo>
                    <a:pt x="261860" y="13040"/>
                    <a:pt x="261890" y="13131"/>
                    <a:pt x="261982" y="13162"/>
                  </a:cubicBezTo>
                  <a:cubicBezTo>
                    <a:pt x="262103" y="13192"/>
                    <a:pt x="262225" y="13101"/>
                    <a:pt x="262225" y="12949"/>
                  </a:cubicBezTo>
                  <a:close/>
                  <a:moveTo>
                    <a:pt x="249489" y="396"/>
                  </a:moveTo>
                  <a:cubicBezTo>
                    <a:pt x="249580" y="396"/>
                    <a:pt x="249671" y="335"/>
                    <a:pt x="249702" y="274"/>
                  </a:cubicBezTo>
                  <a:cubicBezTo>
                    <a:pt x="249732" y="153"/>
                    <a:pt x="249641" y="1"/>
                    <a:pt x="249489" y="1"/>
                  </a:cubicBezTo>
                  <a:lnTo>
                    <a:pt x="249124" y="1"/>
                  </a:lnTo>
                  <a:cubicBezTo>
                    <a:pt x="249033" y="1"/>
                    <a:pt x="248942" y="61"/>
                    <a:pt x="248911" y="153"/>
                  </a:cubicBezTo>
                  <a:cubicBezTo>
                    <a:pt x="248881" y="274"/>
                    <a:pt x="248972" y="396"/>
                    <a:pt x="249124" y="396"/>
                  </a:cubicBezTo>
                  <a:close/>
                  <a:moveTo>
                    <a:pt x="247939" y="396"/>
                  </a:moveTo>
                  <a:cubicBezTo>
                    <a:pt x="248030" y="396"/>
                    <a:pt x="248091" y="335"/>
                    <a:pt x="248121" y="274"/>
                  </a:cubicBezTo>
                  <a:cubicBezTo>
                    <a:pt x="248152" y="153"/>
                    <a:pt x="248060" y="1"/>
                    <a:pt x="247939" y="1"/>
                  </a:cubicBezTo>
                  <a:lnTo>
                    <a:pt x="247544" y="1"/>
                  </a:lnTo>
                  <a:cubicBezTo>
                    <a:pt x="247452" y="1"/>
                    <a:pt x="247361" y="61"/>
                    <a:pt x="247361" y="153"/>
                  </a:cubicBezTo>
                  <a:cubicBezTo>
                    <a:pt x="247300" y="274"/>
                    <a:pt x="247392" y="396"/>
                    <a:pt x="247544" y="396"/>
                  </a:cubicBezTo>
                  <a:close/>
                  <a:moveTo>
                    <a:pt x="246358" y="396"/>
                  </a:moveTo>
                  <a:cubicBezTo>
                    <a:pt x="246449" y="396"/>
                    <a:pt x="246510" y="335"/>
                    <a:pt x="246541" y="274"/>
                  </a:cubicBezTo>
                  <a:cubicBezTo>
                    <a:pt x="246571" y="153"/>
                    <a:pt x="246480" y="1"/>
                    <a:pt x="246358" y="1"/>
                  </a:cubicBezTo>
                  <a:lnTo>
                    <a:pt x="245963" y="1"/>
                  </a:lnTo>
                  <a:cubicBezTo>
                    <a:pt x="245872" y="1"/>
                    <a:pt x="245811" y="61"/>
                    <a:pt x="245781" y="153"/>
                  </a:cubicBezTo>
                  <a:cubicBezTo>
                    <a:pt x="245750" y="274"/>
                    <a:pt x="245841" y="396"/>
                    <a:pt x="245963" y="396"/>
                  </a:cubicBezTo>
                  <a:close/>
                  <a:moveTo>
                    <a:pt x="244778" y="396"/>
                  </a:moveTo>
                  <a:cubicBezTo>
                    <a:pt x="244869" y="396"/>
                    <a:pt x="244930" y="335"/>
                    <a:pt x="244960" y="274"/>
                  </a:cubicBezTo>
                  <a:cubicBezTo>
                    <a:pt x="245021" y="153"/>
                    <a:pt x="244930" y="1"/>
                    <a:pt x="244778" y="1"/>
                  </a:cubicBezTo>
                  <a:lnTo>
                    <a:pt x="244382" y="1"/>
                  </a:lnTo>
                  <a:cubicBezTo>
                    <a:pt x="244291" y="1"/>
                    <a:pt x="244230" y="61"/>
                    <a:pt x="244200" y="153"/>
                  </a:cubicBezTo>
                  <a:cubicBezTo>
                    <a:pt x="244170" y="274"/>
                    <a:pt x="244261" y="396"/>
                    <a:pt x="244382" y="396"/>
                  </a:cubicBezTo>
                  <a:close/>
                  <a:moveTo>
                    <a:pt x="243197" y="396"/>
                  </a:moveTo>
                  <a:cubicBezTo>
                    <a:pt x="243288" y="396"/>
                    <a:pt x="243379" y="335"/>
                    <a:pt x="243410" y="274"/>
                  </a:cubicBezTo>
                  <a:cubicBezTo>
                    <a:pt x="243440" y="153"/>
                    <a:pt x="243349" y="1"/>
                    <a:pt x="243197" y="1"/>
                  </a:cubicBezTo>
                  <a:lnTo>
                    <a:pt x="242802" y="1"/>
                  </a:lnTo>
                  <a:cubicBezTo>
                    <a:pt x="242741" y="1"/>
                    <a:pt x="242650" y="61"/>
                    <a:pt x="242620" y="153"/>
                  </a:cubicBezTo>
                  <a:cubicBezTo>
                    <a:pt x="242589" y="274"/>
                    <a:pt x="242680" y="396"/>
                    <a:pt x="242802" y="396"/>
                  </a:cubicBezTo>
                  <a:close/>
                  <a:moveTo>
                    <a:pt x="241647" y="396"/>
                  </a:moveTo>
                  <a:cubicBezTo>
                    <a:pt x="241708" y="396"/>
                    <a:pt x="241799" y="335"/>
                    <a:pt x="241829" y="274"/>
                  </a:cubicBezTo>
                  <a:cubicBezTo>
                    <a:pt x="241860" y="153"/>
                    <a:pt x="241768" y="1"/>
                    <a:pt x="241647" y="1"/>
                  </a:cubicBezTo>
                  <a:lnTo>
                    <a:pt x="241252" y="1"/>
                  </a:lnTo>
                  <a:cubicBezTo>
                    <a:pt x="241161" y="1"/>
                    <a:pt x="241069" y="61"/>
                    <a:pt x="241069" y="153"/>
                  </a:cubicBezTo>
                  <a:cubicBezTo>
                    <a:pt x="241009" y="274"/>
                    <a:pt x="241100" y="396"/>
                    <a:pt x="241252" y="396"/>
                  </a:cubicBezTo>
                  <a:close/>
                  <a:moveTo>
                    <a:pt x="240066" y="396"/>
                  </a:moveTo>
                  <a:cubicBezTo>
                    <a:pt x="240157" y="396"/>
                    <a:pt x="240218" y="335"/>
                    <a:pt x="240249" y="274"/>
                  </a:cubicBezTo>
                  <a:cubicBezTo>
                    <a:pt x="240279" y="153"/>
                    <a:pt x="240188" y="1"/>
                    <a:pt x="240066" y="1"/>
                  </a:cubicBezTo>
                  <a:lnTo>
                    <a:pt x="239671" y="1"/>
                  </a:lnTo>
                  <a:cubicBezTo>
                    <a:pt x="239580" y="1"/>
                    <a:pt x="239519" y="61"/>
                    <a:pt x="239489" y="153"/>
                  </a:cubicBezTo>
                  <a:cubicBezTo>
                    <a:pt x="239428" y="274"/>
                    <a:pt x="239550" y="396"/>
                    <a:pt x="239671" y="396"/>
                  </a:cubicBezTo>
                  <a:close/>
                  <a:moveTo>
                    <a:pt x="238486" y="396"/>
                  </a:moveTo>
                  <a:cubicBezTo>
                    <a:pt x="238577" y="396"/>
                    <a:pt x="238638" y="335"/>
                    <a:pt x="238668" y="274"/>
                  </a:cubicBezTo>
                  <a:cubicBezTo>
                    <a:pt x="238729" y="153"/>
                    <a:pt x="238638" y="1"/>
                    <a:pt x="238486" y="1"/>
                  </a:cubicBezTo>
                  <a:lnTo>
                    <a:pt x="238091" y="1"/>
                  </a:lnTo>
                  <a:cubicBezTo>
                    <a:pt x="237999" y="1"/>
                    <a:pt x="237939" y="61"/>
                    <a:pt x="237908" y="153"/>
                  </a:cubicBezTo>
                  <a:cubicBezTo>
                    <a:pt x="237878" y="274"/>
                    <a:pt x="237969" y="396"/>
                    <a:pt x="238091" y="396"/>
                  </a:cubicBezTo>
                  <a:close/>
                  <a:moveTo>
                    <a:pt x="236905" y="396"/>
                  </a:moveTo>
                  <a:cubicBezTo>
                    <a:pt x="236996" y="396"/>
                    <a:pt x="237087" y="335"/>
                    <a:pt x="237118" y="274"/>
                  </a:cubicBezTo>
                  <a:cubicBezTo>
                    <a:pt x="237148" y="153"/>
                    <a:pt x="237057" y="1"/>
                    <a:pt x="236905" y="1"/>
                  </a:cubicBezTo>
                  <a:lnTo>
                    <a:pt x="236510" y="1"/>
                  </a:lnTo>
                  <a:cubicBezTo>
                    <a:pt x="236449" y="1"/>
                    <a:pt x="236358" y="61"/>
                    <a:pt x="236328" y="153"/>
                  </a:cubicBezTo>
                  <a:cubicBezTo>
                    <a:pt x="236297" y="274"/>
                    <a:pt x="236388" y="396"/>
                    <a:pt x="236510" y="396"/>
                  </a:cubicBezTo>
                  <a:close/>
                  <a:moveTo>
                    <a:pt x="235355" y="396"/>
                  </a:moveTo>
                  <a:cubicBezTo>
                    <a:pt x="235416" y="396"/>
                    <a:pt x="235507" y="335"/>
                    <a:pt x="235537" y="274"/>
                  </a:cubicBezTo>
                  <a:cubicBezTo>
                    <a:pt x="235568" y="153"/>
                    <a:pt x="235477" y="1"/>
                    <a:pt x="235355" y="1"/>
                  </a:cubicBezTo>
                  <a:lnTo>
                    <a:pt x="234960" y="1"/>
                  </a:lnTo>
                  <a:cubicBezTo>
                    <a:pt x="234869" y="1"/>
                    <a:pt x="234777" y="61"/>
                    <a:pt x="234747" y="153"/>
                  </a:cubicBezTo>
                  <a:cubicBezTo>
                    <a:pt x="234717" y="274"/>
                    <a:pt x="234808" y="396"/>
                    <a:pt x="234960" y="396"/>
                  </a:cubicBezTo>
                  <a:close/>
                  <a:moveTo>
                    <a:pt x="233774" y="396"/>
                  </a:moveTo>
                  <a:cubicBezTo>
                    <a:pt x="233866" y="396"/>
                    <a:pt x="233926" y="335"/>
                    <a:pt x="233957" y="274"/>
                  </a:cubicBezTo>
                  <a:cubicBezTo>
                    <a:pt x="233987" y="153"/>
                    <a:pt x="233896" y="1"/>
                    <a:pt x="233774" y="1"/>
                  </a:cubicBezTo>
                  <a:lnTo>
                    <a:pt x="233379" y="1"/>
                  </a:lnTo>
                  <a:cubicBezTo>
                    <a:pt x="233288" y="1"/>
                    <a:pt x="233227" y="61"/>
                    <a:pt x="233197" y="153"/>
                  </a:cubicBezTo>
                  <a:cubicBezTo>
                    <a:pt x="233136" y="274"/>
                    <a:pt x="233258" y="396"/>
                    <a:pt x="233379" y="396"/>
                  </a:cubicBezTo>
                  <a:close/>
                  <a:moveTo>
                    <a:pt x="232194" y="396"/>
                  </a:moveTo>
                  <a:cubicBezTo>
                    <a:pt x="232285" y="396"/>
                    <a:pt x="232346" y="335"/>
                    <a:pt x="232376" y="274"/>
                  </a:cubicBezTo>
                  <a:cubicBezTo>
                    <a:pt x="232437" y="153"/>
                    <a:pt x="232315" y="1"/>
                    <a:pt x="232194" y="1"/>
                  </a:cubicBezTo>
                  <a:lnTo>
                    <a:pt x="231799" y="1"/>
                  </a:lnTo>
                  <a:cubicBezTo>
                    <a:pt x="231707" y="1"/>
                    <a:pt x="231647" y="61"/>
                    <a:pt x="231616" y="153"/>
                  </a:cubicBezTo>
                  <a:cubicBezTo>
                    <a:pt x="231586" y="274"/>
                    <a:pt x="231677" y="396"/>
                    <a:pt x="231799" y="396"/>
                  </a:cubicBezTo>
                  <a:close/>
                  <a:moveTo>
                    <a:pt x="230613" y="396"/>
                  </a:moveTo>
                  <a:cubicBezTo>
                    <a:pt x="230704" y="396"/>
                    <a:pt x="230796" y="335"/>
                    <a:pt x="230796" y="274"/>
                  </a:cubicBezTo>
                  <a:cubicBezTo>
                    <a:pt x="230856" y="153"/>
                    <a:pt x="230765" y="1"/>
                    <a:pt x="230613" y="1"/>
                  </a:cubicBezTo>
                  <a:lnTo>
                    <a:pt x="230218" y="1"/>
                  </a:lnTo>
                  <a:cubicBezTo>
                    <a:pt x="230157" y="1"/>
                    <a:pt x="230066" y="61"/>
                    <a:pt x="230036" y="153"/>
                  </a:cubicBezTo>
                  <a:cubicBezTo>
                    <a:pt x="230005" y="274"/>
                    <a:pt x="230096" y="396"/>
                    <a:pt x="230218" y="396"/>
                  </a:cubicBezTo>
                  <a:close/>
                  <a:moveTo>
                    <a:pt x="229063" y="396"/>
                  </a:moveTo>
                  <a:cubicBezTo>
                    <a:pt x="229124" y="396"/>
                    <a:pt x="229215" y="335"/>
                    <a:pt x="229245" y="274"/>
                  </a:cubicBezTo>
                  <a:cubicBezTo>
                    <a:pt x="229276" y="153"/>
                    <a:pt x="229185" y="1"/>
                    <a:pt x="229063" y="1"/>
                  </a:cubicBezTo>
                  <a:lnTo>
                    <a:pt x="228668" y="1"/>
                  </a:lnTo>
                  <a:cubicBezTo>
                    <a:pt x="228577" y="1"/>
                    <a:pt x="228485" y="61"/>
                    <a:pt x="228455" y="153"/>
                  </a:cubicBezTo>
                  <a:cubicBezTo>
                    <a:pt x="228425" y="274"/>
                    <a:pt x="228516" y="396"/>
                    <a:pt x="228668" y="396"/>
                  </a:cubicBezTo>
                  <a:close/>
                  <a:moveTo>
                    <a:pt x="227482" y="396"/>
                  </a:moveTo>
                  <a:cubicBezTo>
                    <a:pt x="227574" y="396"/>
                    <a:pt x="227634" y="335"/>
                    <a:pt x="227665" y="274"/>
                  </a:cubicBezTo>
                  <a:cubicBezTo>
                    <a:pt x="227695" y="153"/>
                    <a:pt x="227604" y="1"/>
                    <a:pt x="227482" y="1"/>
                  </a:cubicBezTo>
                  <a:lnTo>
                    <a:pt x="227087" y="1"/>
                  </a:lnTo>
                  <a:cubicBezTo>
                    <a:pt x="226996" y="1"/>
                    <a:pt x="226935" y="61"/>
                    <a:pt x="226905" y="153"/>
                  </a:cubicBezTo>
                  <a:cubicBezTo>
                    <a:pt x="226844" y="274"/>
                    <a:pt x="226966" y="396"/>
                    <a:pt x="227087" y="396"/>
                  </a:cubicBezTo>
                  <a:close/>
                  <a:moveTo>
                    <a:pt x="225902" y="396"/>
                  </a:moveTo>
                  <a:cubicBezTo>
                    <a:pt x="225993" y="396"/>
                    <a:pt x="226054" y="335"/>
                    <a:pt x="226084" y="274"/>
                  </a:cubicBezTo>
                  <a:cubicBezTo>
                    <a:pt x="226145" y="153"/>
                    <a:pt x="226023" y="1"/>
                    <a:pt x="225902" y="1"/>
                  </a:cubicBezTo>
                  <a:lnTo>
                    <a:pt x="225507" y="1"/>
                  </a:lnTo>
                  <a:cubicBezTo>
                    <a:pt x="225416" y="1"/>
                    <a:pt x="225355" y="61"/>
                    <a:pt x="225324" y="153"/>
                  </a:cubicBezTo>
                  <a:cubicBezTo>
                    <a:pt x="225294" y="274"/>
                    <a:pt x="225385" y="396"/>
                    <a:pt x="225507" y="396"/>
                  </a:cubicBezTo>
                  <a:close/>
                  <a:moveTo>
                    <a:pt x="224321" y="396"/>
                  </a:moveTo>
                  <a:cubicBezTo>
                    <a:pt x="224412" y="396"/>
                    <a:pt x="224504" y="335"/>
                    <a:pt x="224504" y="274"/>
                  </a:cubicBezTo>
                  <a:cubicBezTo>
                    <a:pt x="224564" y="153"/>
                    <a:pt x="224473" y="1"/>
                    <a:pt x="224321" y="1"/>
                  </a:cubicBezTo>
                  <a:lnTo>
                    <a:pt x="223926" y="1"/>
                  </a:lnTo>
                  <a:cubicBezTo>
                    <a:pt x="223865" y="1"/>
                    <a:pt x="223774" y="61"/>
                    <a:pt x="223744" y="153"/>
                  </a:cubicBezTo>
                  <a:cubicBezTo>
                    <a:pt x="223713" y="274"/>
                    <a:pt x="223805" y="396"/>
                    <a:pt x="223926" y="396"/>
                  </a:cubicBezTo>
                  <a:close/>
                  <a:moveTo>
                    <a:pt x="222771" y="396"/>
                  </a:moveTo>
                  <a:cubicBezTo>
                    <a:pt x="222832" y="396"/>
                    <a:pt x="222923" y="335"/>
                    <a:pt x="222953" y="274"/>
                  </a:cubicBezTo>
                  <a:cubicBezTo>
                    <a:pt x="222984" y="153"/>
                    <a:pt x="222893" y="1"/>
                    <a:pt x="222771" y="1"/>
                  </a:cubicBezTo>
                  <a:lnTo>
                    <a:pt x="222376" y="1"/>
                  </a:lnTo>
                  <a:cubicBezTo>
                    <a:pt x="222285" y="1"/>
                    <a:pt x="222194" y="61"/>
                    <a:pt x="222163" y="153"/>
                  </a:cubicBezTo>
                  <a:cubicBezTo>
                    <a:pt x="222133" y="274"/>
                    <a:pt x="222224" y="396"/>
                    <a:pt x="222376" y="396"/>
                  </a:cubicBezTo>
                  <a:close/>
                  <a:moveTo>
                    <a:pt x="221191" y="396"/>
                  </a:moveTo>
                  <a:cubicBezTo>
                    <a:pt x="221282" y="396"/>
                    <a:pt x="221343" y="335"/>
                    <a:pt x="221373" y="274"/>
                  </a:cubicBezTo>
                  <a:cubicBezTo>
                    <a:pt x="221403" y="153"/>
                    <a:pt x="221312" y="1"/>
                    <a:pt x="221191" y="1"/>
                  </a:cubicBezTo>
                  <a:lnTo>
                    <a:pt x="220795" y="1"/>
                  </a:lnTo>
                  <a:cubicBezTo>
                    <a:pt x="220704" y="1"/>
                    <a:pt x="220643" y="61"/>
                    <a:pt x="220613" y="153"/>
                  </a:cubicBezTo>
                  <a:cubicBezTo>
                    <a:pt x="220552" y="274"/>
                    <a:pt x="220643" y="396"/>
                    <a:pt x="220795" y="396"/>
                  </a:cubicBezTo>
                  <a:close/>
                  <a:moveTo>
                    <a:pt x="219610" y="396"/>
                  </a:moveTo>
                  <a:cubicBezTo>
                    <a:pt x="219701" y="396"/>
                    <a:pt x="219762" y="335"/>
                    <a:pt x="219792" y="274"/>
                  </a:cubicBezTo>
                  <a:cubicBezTo>
                    <a:pt x="219823" y="153"/>
                    <a:pt x="219732" y="1"/>
                    <a:pt x="219610" y="1"/>
                  </a:cubicBezTo>
                  <a:lnTo>
                    <a:pt x="219215" y="1"/>
                  </a:lnTo>
                  <a:cubicBezTo>
                    <a:pt x="219124" y="1"/>
                    <a:pt x="219063" y="61"/>
                    <a:pt x="219032" y="153"/>
                  </a:cubicBezTo>
                  <a:cubicBezTo>
                    <a:pt x="219002" y="274"/>
                    <a:pt x="219093" y="396"/>
                    <a:pt x="219215" y="396"/>
                  </a:cubicBezTo>
                  <a:close/>
                  <a:moveTo>
                    <a:pt x="218029" y="396"/>
                  </a:moveTo>
                  <a:cubicBezTo>
                    <a:pt x="218121" y="396"/>
                    <a:pt x="218212" y="335"/>
                    <a:pt x="218212" y="274"/>
                  </a:cubicBezTo>
                  <a:cubicBezTo>
                    <a:pt x="218273" y="153"/>
                    <a:pt x="218181" y="1"/>
                    <a:pt x="218029" y="1"/>
                  </a:cubicBezTo>
                  <a:lnTo>
                    <a:pt x="217634" y="1"/>
                  </a:lnTo>
                  <a:cubicBezTo>
                    <a:pt x="217543" y="1"/>
                    <a:pt x="217482" y="61"/>
                    <a:pt x="217452" y="153"/>
                  </a:cubicBezTo>
                  <a:cubicBezTo>
                    <a:pt x="217421" y="274"/>
                    <a:pt x="217513" y="396"/>
                    <a:pt x="217634" y="396"/>
                  </a:cubicBezTo>
                  <a:close/>
                  <a:moveTo>
                    <a:pt x="216449" y="396"/>
                  </a:moveTo>
                  <a:cubicBezTo>
                    <a:pt x="216540" y="396"/>
                    <a:pt x="216631" y="335"/>
                    <a:pt x="216662" y="274"/>
                  </a:cubicBezTo>
                  <a:cubicBezTo>
                    <a:pt x="216692" y="153"/>
                    <a:pt x="216601" y="1"/>
                    <a:pt x="216449" y="1"/>
                  </a:cubicBezTo>
                  <a:lnTo>
                    <a:pt x="216084" y="1"/>
                  </a:lnTo>
                  <a:cubicBezTo>
                    <a:pt x="215993" y="1"/>
                    <a:pt x="215902" y="61"/>
                    <a:pt x="215871" y="153"/>
                  </a:cubicBezTo>
                  <a:cubicBezTo>
                    <a:pt x="215841" y="274"/>
                    <a:pt x="215932" y="396"/>
                    <a:pt x="216084" y="396"/>
                  </a:cubicBezTo>
                  <a:close/>
                  <a:moveTo>
                    <a:pt x="214899" y="396"/>
                  </a:moveTo>
                  <a:cubicBezTo>
                    <a:pt x="214990" y="396"/>
                    <a:pt x="215051" y="335"/>
                    <a:pt x="215081" y="274"/>
                  </a:cubicBezTo>
                  <a:cubicBezTo>
                    <a:pt x="215111" y="153"/>
                    <a:pt x="215020" y="1"/>
                    <a:pt x="214899" y="1"/>
                  </a:cubicBezTo>
                  <a:lnTo>
                    <a:pt x="214503" y="1"/>
                  </a:lnTo>
                  <a:cubicBezTo>
                    <a:pt x="214412" y="1"/>
                    <a:pt x="214321" y="61"/>
                    <a:pt x="214321" y="153"/>
                  </a:cubicBezTo>
                  <a:cubicBezTo>
                    <a:pt x="214260" y="274"/>
                    <a:pt x="214351" y="396"/>
                    <a:pt x="214503" y="396"/>
                  </a:cubicBezTo>
                  <a:close/>
                  <a:moveTo>
                    <a:pt x="213318" y="396"/>
                  </a:moveTo>
                  <a:cubicBezTo>
                    <a:pt x="213409" y="396"/>
                    <a:pt x="213470" y="335"/>
                    <a:pt x="213500" y="274"/>
                  </a:cubicBezTo>
                  <a:cubicBezTo>
                    <a:pt x="213531" y="153"/>
                    <a:pt x="213440" y="1"/>
                    <a:pt x="213318" y="1"/>
                  </a:cubicBezTo>
                  <a:lnTo>
                    <a:pt x="212923" y="1"/>
                  </a:lnTo>
                  <a:cubicBezTo>
                    <a:pt x="212832" y="1"/>
                    <a:pt x="212771" y="61"/>
                    <a:pt x="212741" y="153"/>
                  </a:cubicBezTo>
                  <a:cubicBezTo>
                    <a:pt x="212710" y="274"/>
                    <a:pt x="212801" y="396"/>
                    <a:pt x="212923" y="396"/>
                  </a:cubicBezTo>
                  <a:close/>
                  <a:moveTo>
                    <a:pt x="211737" y="396"/>
                  </a:moveTo>
                  <a:cubicBezTo>
                    <a:pt x="211829" y="396"/>
                    <a:pt x="211920" y="335"/>
                    <a:pt x="211920" y="274"/>
                  </a:cubicBezTo>
                  <a:cubicBezTo>
                    <a:pt x="211981" y="153"/>
                    <a:pt x="211889" y="1"/>
                    <a:pt x="211737" y="1"/>
                  </a:cubicBezTo>
                  <a:lnTo>
                    <a:pt x="211342" y="1"/>
                  </a:lnTo>
                  <a:cubicBezTo>
                    <a:pt x="211251" y="1"/>
                    <a:pt x="211190" y="61"/>
                    <a:pt x="211160" y="153"/>
                  </a:cubicBezTo>
                  <a:cubicBezTo>
                    <a:pt x="211130" y="274"/>
                    <a:pt x="211221" y="396"/>
                    <a:pt x="211342" y="396"/>
                  </a:cubicBezTo>
                  <a:close/>
                  <a:moveTo>
                    <a:pt x="210157" y="396"/>
                  </a:moveTo>
                  <a:cubicBezTo>
                    <a:pt x="210248" y="396"/>
                    <a:pt x="210339" y="335"/>
                    <a:pt x="210370" y="274"/>
                  </a:cubicBezTo>
                  <a:cubicBezTo>
                    <a:pt x="210400" y="153"/>
                    <a:pt x="210309" y="1"/>
                    <a:pt x="210157" y="1"/>
                  </a:cubicBezTo>
                  <a:lnTo>
                    <a:pt x="209792" y="1"/>
                  </a:lnTo>
                  <a:cubicBezTo>
                    <a:pt x="209701" y="1"/>
                    <a:pt x="209610" y="61"/>
                    <a:pt x="209579" y="153"/>
                  </a:cubicBezTo>
                  <a:cubicBezTo>
                    <a:pt x="209549" y="274"/>
                    <a:pt x="209640" y="396"/>
                    <a:pt x="209792" y="396"/>
                  </a:cubicBezTo>
                  <a:close/>
                  <a:moveTo>
                    <a:pt x="208607" y="396"/>
                  </a:moveTo>
                  <a:cubicBezTo>
                    <a:pt x="208698" y="396"/>
                    <a:pt x="208759" y="335"/>
                    <a:pt x="208789" y="274"/>
                  </a:cubicBezTo>
                  <a:cubicBezTo>
                    <a:pt x="208819" y="153"/>
                    <a:pt x="208728" y="1"/>
                    <a:pt x="208607" y="1"/>
                  </a:cubicBezTo>
                  <a:lnTo>
                    <a:pt x="208212" y="1"/>
                  </a:lnTo>
                  <a:cubicBezTo>
                    <a:pt x="208120" y="1"/>
                    <a:pt x="208029" y="61"/>
                    <a:pt x="208029" y="153"/>
                  </a:cubicBezTo>
                  <a:cubicBezTo>
                    <a:pt x="207968" y="274"/>
                    <a:pt x="208060" y="396"/>
                    <a:pt x="208212" y="396"/>
                  </a:cubicBezTo>
                  <a:close/>
                  <a:moveTo>
                    <a:pt x="207026" y="396"/>
                  </a:moveTo>
                  <a:cubicBezTo>
                    <a:pt x="207117" y="396"/>
                    <a:pt x="207178" y="335"/>
                    <a:pt x="207209" y="274"/>
                  </a:cubicBezTo>
                  <a:cubicBezTo>
                    <a:pt x="207239" y="153"/>
                    <a:pt x="207148" y="1"/>
                    <a:pt x="207026" y="1"/>
                  </a:cubicBezTo>
                  <a:lnTo>
                    <a:pt x="206631" y="1"/>
                  </a:lnTo>
                  <a:cubicBezTo>
                    <a:pt x="206540" y="1"/>
                    <a:pt x="206479" y="61"/>
                    <a:pt x="206449" y="153"/>
                  </a:cubicBezTo>
                  <a:cubicBezTo>
                    <a:pt x="206418" y="274"/>
                    <a:pt x="206509" y="396"/>
                    <a:pt x="206631" y="396"/>
                  </a:cubicBezTo>
                  <a:close/>
                  <a:moveTo>
                    <a:pt x="205446" y="396"/>
                  </a:moveTo>
                  <a:cubicBezTo>
                    <a:pt x="205537" y="396"/>
                    <a:pt x="205598" y="335"/>
                    <a:pt x="205628" y="274"/>
                  </a:cubicBezTo>
                  <a:cubicBezTo>
                    <a:pt x="205689" y="153"/>
                    <a:pt x="205598" y="1"/>
                    <a:pt x="205446" y="1"/>
                  </a:cubicBezTo>
                  <a:lnTo>
                    <a:pt x="205050" y="1"/>
                  </a:lnTo>
                  <a:cubicBezTo>
                    <a:pt x="204959" y="1"/>
                    <a:pt x="204898" y="61"/>
                    <a:pt x="204868" y="153"/>
                  </a:cubicBezTo>
                  <a:cubicBezTo>
                    <a:pt x="204838" y="274"/>
                    <a:pt x="204929" y="396"/>
                    <a:pt x="205050" y="396"/>
                  </a:cubicBezTo>
                  <a:close/>
                  <a:moveTo>
                    <a:pt x="203865" y="396"/>
                  </a:moveTo>
                  <a:cubicBezTo>
                    <a:pt x="203956" y="396"/>
                    <a:pt x="204047" y="335"/>
                    <a:pt x="204078" y="274"/>
                  </a:cubicBezTo>
                  <a:cubicBezTo>
                    <a:pt x="204108" y="153"/>
                    <a:pt x="204017" y="1"/>
                    <a:pt x="203865" y="1"/>
                  </a:cubicBezTo>
                  <a:lnTo>
                    <a:pt x="203470" y="1"/>
                  </a:lnTo>
                  <a:cubicBezTo>
                    <a:pt x="203409" y="1"/>
                    <a:pt x="203318" y="61"/>
                    <a:pt x="203287" y="153"/>
                  </a:cubicBezTo>
                  <a:cubicBezTo>
                    <a:pt x="203257" y="274"/>
                    <a:pt x="203348" y="396"/>
                    <a:pt x="203470" y="396"/>
                  </a:cubicBezTo>
                  <a:close/>
                  <a:moveTo>
                    <a:pt x="202315" y="396"/>
                  </a:moveTo>
                  <a:cubicBezTo>
                    <a:pt x="202376" y="396"/>
                    <a:pt x="202467" y="335"/>
                    <a:pt x="202497" y="274"/>
                  </a:cubicBezTo>
                  <a:cubicBezTo>
                    <a:pt x="202528" y="153"/>
                    <a:pt x="202436" y="1"/>
                    <a:pt x="202315" y="1"/>
                  </a:cubicBezTo>
                  <a:lnTo>
                    <a:pt x="201920" y="1"/>
                  </a:lnTo>
                  <a:cubicBezTo>
                    <a:pt x="201828" y="1"/>
                    <a:pt x="201737" y="61"/>
                    <a:pt x="201737" y="153"/>
                  </a:cubicBezTo>
                  <a:cubicBezTo>
                    <a:pt x="201676" y="274"/>
                    <a:pt x="201768" y="396"/>
                    <a:pt x="201920" y="396"/>
                  </a:cubicBezTo>
                  <a:close/>
                  <a:moveTo>
                    <a:pt x="200734" y="396"/>
                  </a:moveTo>
                  <a:cubicBezTo>
                    <a:pt x="200825" y="396"/>
                    <a:pt x="200886" y="335"/>
                    <a:pt x="200917" y="274"/>
                  </a:cubicBezTo>
                  <a:cubicBezTo>
                    <a:pt x="200947" y="153"/>
                    <a:pt x="200856" y="1"/>
                    <a:pt x="200734" y="1"/>
                  </a:cubicBezTo>
                  <a:lnTo>
                    <a:pt x="200339" y="1"/>
                  </a:lnTo>
                  <a:cubicBezTo>
                    <a:pt x="200248" y="1"/>
                    <a:pt x="200187" y="61"/>
                    <a:pt x="200157" y="153"/>
                  </a:cubicBezTo>
                  <a:cubicBezTo>
                    <a:pt x="200096" y="274"/>
                    <a:pt x="200217" y="396"/>
                    <a:pt x="200339" y="396"/>
                  </a:cubicBezTo>
                  <a:close/>
                  <a:moveTo>
                    <a:pt x="199154" y="396"/>
                  </a:moveTo>
                  <a:cubicBezTo>
                    <a:pt x="199245" y="396"/>
                    <a:pt x="199306" y="335"/>
                    <a:pt x="199336" y="274"/>
                  </a:cubicBezTo>
                  <a:cubicBezTo>
                    <a:pt x="199397" y="153"/>
                    <a:pt x="199306" y="1"/>
                    <a:pt x="199154" y="1"/>
                  </a:cubicBezTo>
                  <a:lnTo>
                    <a:pt x="198758" y="1"/>
                  </a:lnTo>
                  <a:cubicBezTo>
                    <a:pt x="198667" y="1"/>
                    <a:pt x="198607" y="61"/>
                    <a:pt x="198576" y="153"/>
                  </a:cubicBezTo>
                  <a:cubicBezTo>
                    <a:pt x="198546" y="274"/>
                    <a:pt x="198637" y="396"/>
                    <a:pt x="198758" y="396"/>
                  </a:cubicBezTo>
                  <a:close/>
                  <a:moveTo>
                    <a:pt x="197573" y="396"/>
                  </a:moveTo>
                  <a:cubicBezTo>
                    <a:pt x="197664" y="396"/>
                    <a:pt x="197755" y="335"/>
                    <a:pt x="197786" y="274"/>
                  </a:cubicBezTo>
                  <a:cubicBezTo>
                    <a:pt x="197816" y="153"/>
                    <a:pt x="197725" y="1"/>
                    <a:pt x="197573" y="1"/>
                  </a:cubicBezTo>
                  <a:lnTo>
                    <a:pt x="197178" y="1"/>
                  </a:lnTo>
                  <a:cubicBezTo>
                    <a:pt x="197117" y="1"/>
                    <a:pt x="197026" y="61"/>
                    <a:pt x="196996" y="153"/>
                  </a:cubicBezTo>
                  <a:cubicBezTo>
                    <a:pt x="196965" y="274"/>
                    <a:pt x="197056" y="396"/>
                    <a:pt x="197178" y="396"/>
                  </a:cubicBezTo>
                  <a:close/>
                  <a:moveTo>
                    <a:pt x="196023" y="396"/>
                  </a:moveTo>
                  <a:cubicBezTo>
                    <a:pt x="196084" y="396"/>
                    <a:pt x="196175" y="335"/>
                    <a:pt x="196205" y="274"/>
                  </a:cubicBezTo>
                  <a:cubicBezTo>
                    <a:pt x="196236" y="153"/>
                    <a:pt x="196144" y="1"/>
                    <a:pt x="196023" y="1"/>
                  </a:cubicBezTo>
                  <a:lnTo>
                    <a:pt x="195628" y="1"/>
                  </a:lnTo>
                  <a:cubicBezTo>
                    <a:pt x="195537" y="1"/>
                    <a:pt x="195445" y="61"/>
                    <a:pt x="195445" y="153"/>
                  </a:cubicBezTo>
                  <a:cubicBezTo>
                    <a:pt x="195385" y="274"/>
                    <a:pt x="195476" y="396"/>
                    <a:pt x="195628" y="396"/>
                  </a:cubicBezTo>
                  <a:close/>
                  <a:moveTo>
                    <a:pt x="194442" y="396"/>
                  </a:moveTo>
                  <a:cubicBezTo>
                    <a:pt x="194533" y="396"/>
                    <a:pt x="194594" y="335"/>
                    <a:pt x="194625" y="274"/>
                  </a:cubicBezTo>
                  <a:cubicBezTo>
                    <a:pt x="194655" y="153"/>
                    <a:pt x="194564" y="1"/>
                    <a:pt x="194442" y="1"/>
                  </a:cubicBezTo>
                  <a:lnTo>
                    <a:pt x="194047" y="1"/>
                  </a:lnTo>
                  <a:cubicBezTo>
                    <a:pt x="193956" y="1"/>
                    <a:pt x="193895" y="61"/>
                    <a:pt x="193865" y="153"/>
                  </a:cubicBezTo>
                  <a:cubicBezTo>
                    <a:pt x="193804" y="274"/>
                    <a:pt x="193926" y="396"/>
                    <a:pt x="194047" y="396"/>
                  </a:cubicBezTo>
                  <a:close/>
                  <a:moveTo>
                    <a:pt x="192862" y="396"/>
                  </a:moveTo>
                  <a:cubicBezTo>
                    <a:pt x="192953" y="396"/>
                    <a:pt x="193014" y="335"/>
                    <a:pt x="193044" y="274"/>
                  </a:cubicBezTo>
                  <a:cubicBezTo>
                    <a:pt x="193105" y="153"/>
                    <a:pt x="192983" y="1"/>
                    <a:pt x="192862" y="1"/>
                  </a:cubicBezTo>
                  <a:lnTo>
                    <a:pt x="192467" y="1"/>
                  </a:lnTo>
                  <a:cubicBezTo>
                    <a:pt x="192375" y="1"/>
                    <a:pt x="192315" y="61"/>
                    <a:pt x="192284" y="153"/>
                  </a:cubicBezTo>
                  <a:cubicBezTo>
                    <a:pt x="192254" y="274"/>
                    <a:pt x="192345" y="396"/>
                    <a:pt x="192467" y="396"/>
                  </a:cubicBezTo>
                  <a:close/>
                  <a:moveTo>
                    <a:pt x="191281" y="396"/>
                  </a:moveTo>
                  <a:cubicBezTo>
                    <a:pt x="191372" y="396"/>
                    <a:pt x="191464" y="335"/>
                    <a:pt x="191464" y="274"/>
                  </a:cubicBezTo>
                  <a:cubicBezTo>
                    <a:pt x="191524" y="153"/>
                    <a:pt x="191433" y="1"/>
                    <a:pt x="191281" y="1"/>
                  </a:cubicBezTo>
                  <a:lnTo>
                    <a:pt x="190886" y="1"/>
                  </a:lnTo>
                  <a:cubicBezTo>
                    <a:pt x="190825" y="1"/>
                    <a:pt x="190734" y="61"/>
                    <a:pt x="190704" y="153"/>
                  </a:cubicBezTo>
                  <a:cubicBezTo>
                    <a:pt x="190673" y="274"/>
                    <a:pt x="190764" y="396"/>
                    <a:pt x="190886" y="396"/>
                  </a:cubicBezTo>
                  <a:close/>
                  <a:moveTo>
                    <a:pt x="189731" y="396"/>
                  </a:moveTo>
                  <a:cubicBezTo>
                    <a:pt x="189792" y="396"/>
                    <a:pt x="189883" y="335"/>
                    <a:pt x="189913" y="274"/>
                  </a:cubicBezTo>
                  <a:cubicBezTo>
                    <a:pt x="189944" y="153"/>
                    <a:pt x="189853" y="1"/>
                    <a:pt x="189731" y="1"/>
                  </a:cubicBezTo>
                  <a:lnTo>
                    <a:pt x="189336" y="1"/>
                  </a:lnTo>
                  <a:cubicBezTo>
                    <a:pt x="189245" y="1"/>
                    <a:pt x="189153" y="61"/>
                    <a:pt x="189123" y="153"/>
                  </a:cubicBezTo>
                  <a:cubicBezTo>
                    <a:pt x="189093" y="274"/>
                    <a:pt x="189184" y="396"/>
                    <a:pt x="189336" y="396"/>
                  </a:cubicBezTo>
                  <a:close/>
                  <a:moveTo>
                    <a:pt x="188150" y="396"/>
                  </a:moveTo>
                  <a:cubicBezTo>
                    <a:pt x="188242" y="396"/>
                    <a:pt x="188302" y="335"/>
                    <a:pt x="188333" y="274"/>
                  </a:cubicBezTo>
                  <a:cubicBezTo>
                    <a:pt x="188363" y="153"/>
                    <a:pt x="188272" y="1"/>
                    <a:pt x="188150" y="1"/>
                  </a:cubicBezTo>
                  <a:lnTo>
                    <a:pt x="187755" y="1"/>
                  </a:lnTo>
                  <a:cubicBezTo>
                    <a:pt x="187664" y="1"/>
                    <a:pt x="187603" y="61"/>
                    <a:pt x="187573" y="153"/>
                  </a:cubicBezTo>
                  <a:cubicBezTo>
                    <a:pt x="187512" y="274"/>
                    <a:pt x="187634" y="396"/>
                    <a:pt x="187755" y="396"/>
                  </a:cubicBezTo>
                  <a:close/>
                  <a:moveTo>
                    <a:pt x="186570" y="396"/>
                  </a:moveTo>
                  <a:cubicBezTo>
                    <a:pt x="186661" y="396"/>
                    <a:pt x="186722" y="335"/>
                    <a:pt x="186752" y="274"/>
                  </a:cubicBezTo>
                  <a:cubicBezTo>
                    <a:pt x="186813" y="153"/>
                    <a:pt x="186691" y="1"/>
                    <a:pt x="186570" y="1"/>
                  </a:cubicBezTo>
                  <a:lnTo>
                    <a:pt x="186175" y="1"/>
                  </a:lnTo>
                  <a:cubicBezTo>
                    <a:pt x="186083" y="1"/>
                    <a:pt x="186023" y="61"/>
                    <a:pt x="185992" y="153"/>
                  </a:cubicBezTo>
                  <a:cubicBezTo>
                    <a:pt x="185962" y="274"/>
                    <a:pt x="186053" y="396"/>
                    <a:pt x="186175" y="396"/>
                  </a:cubicBezTo>
                  <a:close/>
                  <a:moveTo>
                    <a:pt x="184989" y="396"/>
                  </a:moveTo>
                  <a:cubicBezTo>
                    <a:pt x="185080" y="396"/>
                    <a:pt x="185172" y="335"/>
                    <a:pt x="185172" y="274"/>
                  </a:cubicBezTo>
                  <a:cubicBezTo>
                    <a:pt x="185232" y="153"/>
                    <a:pt x="185141" y="1"/>
                    <a:pt x="184989" y="1"/>
                  </a:cubicBezTo>
                  <a:lnTo>
                    <a:pt x="184594" y="1"/>
                  </a:lnTo>
                  <a:cubicBezTo>
                    <a:pt x="184533" y="1"/>
                    <a:pt x="184442" y="61"/>
                    <a:pt x="184412" y="153"/>
                  </a:cubicBezTo>
                  <a:cubicBezTo>
                    <a:pt x="184381" y="274"/>
                    <a:pt x="184473" y="396"/>
                    <a:pt x="184594" y="396"/>
                  </a:cubicBezTo>
                  <a:close/>
                  <a:moveTo>
                    <a:pt x="183439" y="396"/>
                  </a:moveTo>
                  <a:cubicBezTo>
                    <a:pt x="183500" y="396"/>
                    <a:pt x="183591" y="335"/>
                    <a:pt x="183621" y="274"/>
                  </a:cubicBezTo>
                  <a:cubicBezTo>
                    <a:pt x="183652" y="153"/>
                    <a:pt x="183561" y="1"/>
                    <a:pt x="183439" y="1"/>
                  </a:cubicBezTo>
                  <a:lnTo>
                    <a:pt x="183044" y="1"/>
                  </a:lnTo>
                  <a:cubicBezTo>
                    <a:pt x="182953" y="1"/>
                    <a:pt x="182862" y="61"/>
                    <a:pt x="182831" y="153"/>
                  </a:cubicBezTo>
                  <a:cubicBezTo>
                    <a:pt x="182801" y="274"/>
                    <a:pt x="182892" y="396"/>
                    <a:pt x="183044" y="396"/>
                  </a:cubicBezTo>
                  <a:close/>
                  <a:moveTo>
                    <a:pt x="181858" y="396"/>
                  </a:moveTo>
                  <a:cubicBezTo>
                    <a:pt x="181950" y="396"/>
                    <a:pt x="182010" y="335"/>
                    <a:pt x="182041" y="274"/>
                  </a:cubicBezTo>
                  <a:cubicBezTo>
                    <a:pt x="182071" y="153"/>
                    <a:pt x="181980" y="1"/>
                    <a:pt x="181858" y="1"/>
                  </a:cubicBezTo>
                  <a:lnTo>
                    <a:pt x="181463" y="1"/>
                  </a:lnTo>
                  <a:cubicBezTo>
                    <a:pt x="181372" y="1"/>
                    <a:pt x="181311" y="61"/>
                    <a:pt x="181281" y="153"/>
                  </a:cubicBezTo>
                  <a:cubicBezTo>
                    <a:pt x="181220" y="274"/>
                    <a:pt x="181311" y="396"/>
                    <a:pt x="181463" y="396"/>
                  </a:cubicBezTo>
                  <a:close/>
                  <a:moveTo>
                    <a:pt x="180278" y="396"/>
                  </a:moveTo>
                  <a:cubicBezTo>
                    <a:pt x="180369" y="396"/>
                    <a:pt x="180430" y="335"/>
                    <a:pt x="180460" y="274"/>
                  </a:cubicBezTo>
                  <a:cubicBezTo>
                    <a:pt x="180491" y="153"/>
                    <a:pt x="180399" y="1"/>
                    <a:pt x="180278" y="1"/>
                  </a:cubicBezTo>
                  <a:lnTo>
                    <a:pt x="179883" y="1"/>
                  </a:lnTo>
                  <a:cubicBezTo>
                    <a:pt x="179792" y="1"/>
                    <a:pt x="179731" y="61"/>
                    <a:pt x="179700" y="153"/>
                  </a:cubicBezTo>
                  <a:cubicBezTo>
                    <a:pt x="179670" y="274"/>
                    <a:pt x="179761" y="396"/>
                    <a:pt x="179883" y="396"/>
                  </a:cubicBezTo>
                  <a:close/>
                  <a:moveTo>
                    <a:pt x="178697" y="396"/>
                  </a:moveTo>
                  <a:cubicBezTo>
                    <a:pt x="178789" y="396"/>
                    <a:pt x="178880" y="335"/>
                    <a:pt x="178880" y="274"/>
                  </a:cubicBezTo>
                  <a:cubicBezTo>
                    <a:pt x="178941" y="153"/>
                    <a:pt x="178849" y="1"/>
                    <a:pt x="178697" y="1"/>
                  </a:cubicBezTo>
                  <a:lnTo>
                    <a:pt x="178302" y="1"/>
                  </a:lnTo>
                  <a:cubicBezTo>
                    <a:pt x="178211" y="1"/>
                    <a:pt x="178150" y="61"/>
                    <a:pt x="178120" y="153"/>
                  </a:cubicBezTo>
                  <a:cubicBezTo>
                    <a:pt x="178089" y="274"/>
                    <a:pt x="178181" y="396"/>
                    <a:pt x="178302" y="396"/>
                  </a:cubicBezTo>
                  <a:close/>
                  <a:moveTo>
                    <a:pt x="177117" y="396"/>
                  </a:moveTo>
                  <a:cubicBezTo>
                    <a:pt x="177208" y="396"/>
                    <a:pt x="177299" y="335"/>
                    <a:pt x="177330" y="274"/>
                  </a:cubicBezTo>
                  <a:cubicBezTo>
                    <a:pt x="177360" y="153"/>
                    <a:pt x="177269" y="1"/>
                    <a:pt x="177117" y="1"/>
                  </a:cubicBezTo>
                  <a:lnTo>
                    <a:pt x="176752" y="1"/>
                  </a:lnTo>
                  <a:cubicBezTo>
                    <a:pt x="176661" y="1"/>
                    <a:pt x="176570" y="61"/>
                    <a:pt x="176539" y="153"/>
                  </a:cubicBezTo>
                  <a:cubicBezTo>
                    <a:pt x="176509" y="274"/>
                    <a:pt x="176600" y="396"/>
                    <a:pt x="176752" y="396"/>
                  </a:cubicBezTo>
                  <a:close/>
                  <a:moveTo>
                    <a:pt x="175567" y="396"/>
                  </a:moveTo>
                  <a:cubicBezTo>
                    <a:pt x="175658" y="396"/>
                    <a:pt x="175719" y="335"/>
                    <a:pt x="175749" y="274"/>
                  </a:cubicBezTo>
                  <a:cubicBezTo>
                    <a:pt x="175779" y="153"/>
                    <a:pt x="175688" y="1"/>
                    <a:pt x="175567" y="1"/>
                  </a:cubicBezTo>
                  <a:lnTo>
                    <a:pt x="175171" y="1"/>
                  </a:lnTo>
                  <a:cubicBezTo>
                    <a:pt x="175080" y="1"/>
                    <a:pt x="174989" y="61"/>
                    <a:pt x="174989" y="153"/>
                  </a:cubicBezTo>
                  <a:cubicBezTo>
                    <a:pt x="174928" y="274"/>
                    <a:pt x="175019" y="396"/>
                    <a:pt x="175171" y="396"/>
                  </a:cubicBezTo>
                  <a:close/>
                  <a:moveTo>
                    <a:pt x="173986" y="396"/>
                  </a:moveTo>
                  <a:cubicBezTo>
                    <a:pt x="174077" y="396"/>
                    <a:pt x="174138" y="335"/>
                    <a:pt x="174168" y="274"/>
                  </a:cubicBezTo>
                  <a:cubicBezTo>
                    <a:pt x="174199" y="153"/>
                    <a:pt x="174108" y="1"/>
                    <a:pt x="173986" y="1"/>
                  </a:cubicBezTo>
                  <a:lnTo>
                    <a:pt x="173591" y="1"/>
                  </a:lnTo>
                  <a:cubicBezTo>
                    <a:pt x="173500" y="1"/>
                    <a:pt x="173439" y="61"/>
                    <a:pt x="173408" y="153"/>
                  </a:cubicBezTo>
                  <a:cubicBezTo>
                    <a:pt x="173378" y="274"/>
                    <a:pt x="173469" y="396"/>
                    <a:pt x="173591" y="396"/>
                  </a:cubicBezTo>
                  <a:close/>
                  <a:moveTo>
                    <a:pt x="172405" y="396"/>
                  </a:moveTo>
                  <a:cubicBezTo>
                    <a:pt x="172497" y="396"/>
                    <a:pt x="172588" y="335"/>
                    <a:pt x="172588" y="274"/>
                  </a:cubicBezTo>
                  <a:cubicBezTo>
                    <a:pt x="172649" y="153"/>
                    <a:pt x="172557" y="1"/>
                    <a:pt x="172405" y="1"/>
                  </a:cubicBezTo>
                  <a:lnTo>
                    <a:pt x="172010" y="1"/>
                  </a:lnTo>
                  <a:cubicBezTo>
                    <a:pt x="171919" y="1"/>
                    <a:pt x="171858" y="61"/>
                    <a:pt x="171828" y="153"/>
                  </a:cubicBezTo>
                  <a:cubicBezTo>
                    <a:pt x="171798" y="274"/>
                    <a:pt x="171889" y="396"/>
                    <a:pt x="172010" y="396"/>
                  </a:cubicBezTo>
                  <a:close/>
                  <a:moveTo>
                    <a:pt x="170825" y="396"/>
                  </a:moveTo>
                  <a:cubicBezTo>
                    <a:pt x="170916" y="396"/>
                    <a:pt x="171007" y="335"/>
                    <a:pt x="171038" y="274"/>
                  </a:cubicBezTo>
                  <a:cubicBezTo>
                    <a:pt x="171068" y="153"/>
                    <a:pt x="170977" y="1"/>
                    <a:pt x="170825" y="1"/>
                  </a:cubicBezTo>
                  <a:lnTo>
                    <a:pt x="170460" y="1"/>
                  </a:lnTo>
                  <a:cubicBezTo>
                    <a:pt x="170369" y="1"/>
                    <a:pt x="170278" y="61"/>
                    <a:pt x="170247" y="153"/>
                  </a:cubicBezTo>
                  <a:cubicBezTo>
                    <a:pt x="170217" y="274"/>
                    <a:pt x="170308" y="396"/>
                    <a:pt x="170460" y="396"/>
                  </a:cubicBezTo>
                  <a:close/>
                  <a:moveTo>
                    <a:pt x="169275" y="396"/>
                  </a:moveTo>
                  <a:cubicBezTo>
                    <a:pt x="169335" y="396"/>
                    <a:pt x="169427" y="335"/>
                    <a:pt x="169457" y="274"/>
                  </a:cubicBezTo>
                  <a:cubicBezTo>
                    <a:pt x="169487" y="153"/>
                    <a:pt x="169396" y="1"/>
                    <a:pt x="169275" y="1"/>
                  </a:cubicBezTo>
                  <a:lnTo>
                    <a:pt x="168880" y="1"/>
                  </a:lnTo>
                  <a:cubicBezTo>
                    <a:pt x="168788" y="1"/>
                    <a:pt x="168697" y="61"/>
                    <a:pt x="168697" y="153"/>
                  </a:cubicBezTo>
                  <a:cubicBezTo>
                    <a:pt x="168636" y="274"/>
                    <a:pt x="168728" y="396"/>
                    <a:pt x="168880" y="396"/>
                  </a:cubicBezTo>
                  <a:close/>
                  <a:moveTo>
                    <a:pt x="167694" y="396"/>
                  </a:moveTo>
                  <a:cubicBezTo>
                    <a:pt x="167785" y="396"/>
                    <a:pt x="167846" y="335"/>
                    <a:pt x="167876" y="274"/>
                  </a:cubicBezTo>
                  <a:cubicBezTo>
                    <a:pt x="167907" y="153"/>
                    <a:pt x="167816" y="1"/>
                    <a:pt x="167694" y="1"/>
                  </a:cubicBezTo>
                  <a:lnTo>
                    <a:pt x="167299" y="1"/>
                  </a:lnTo>
                  <a:cubicBezTo>
                    <a:pt x="167208" y="1"/>
                    <a:pt x="167147" y="61"/>
                    <a:pt x="167117" y="153"/>
                  </a:cubicBezTo>
                  <a:cubicBezTo>
                    <a:pt x="167056" y="274"/>
                    <a:pt x="167177" y="396"/>
                    <a:pt x="167299" y="396"/>
                  </a:cubicBezTo>
                  <a:close/>
                  <a:moveTo>
                    <a:pt x="166114" y="396"/>
                  </a:moveTo>
                  <a:cubicBezTo>
                    <a:pt x="166205" y="396"/>
                    <a:pt x="166265" y="335"/>
                    <a:pt x="166296" y="274"/>
                  </a:cubicBezTo>
                  <a:cubicBezTo>
                    <a:pt x="166357" y="153"/>
                    <a:pt x="166265" y="1"/>
                    <a:pt x="166114" y="1"/>
                  </a:cubicBezTo>
                  <a:lnTo>
                    <a:pt x="165718" y="1"/>
                  </a:lnTo>
                  <a:cubicBezTo>
                    <a:pt x="165627" y="1"/>
                    <a:pt x="165566" y="61"/>
                    <a:pt x="165536" y="153"/>
                  </a:cubicBezTo>
                  <a:cubicBezTo>
                    <a:pt x="165506" y="274"/>
                    <a:pt x="165597" y="396"/>
                    <a:pt x="165718" y="396"/>
                  </a:cubicBezTo>
                  <a:close/>
                  <a:moveTo>
                    <a:pt x="164533" y="396"/>
                  </a:moveTo>
                  <a:cubicBezTo>
                    <a:pt x="164624" y="396"/>
                    <a:pt x="164715" y="335"/>
                    <a:pt x="164746" y="274"/>
                  </a:cubicBezTo>
                  <a:cubicBezTo>
                    <a:pt x="164776" y="153"/>
                    <a:pt x="164685" y="1"/>
                    <a:pt x="164533" y="1"/>
                  </a:cubicBezTo>
                  <a:lnTo>
                    <a:pt x="164138" y="1"/>
                  </a:lnTo>
                  <a:cubicBezTo>
                    <a:pt x="164077" y="1"/>
                    <a:pt x="163986" y="61"/>
                    <a:pt x="163955" y="153"/>
                  </a:cubicBezTo>
                  <a:cubicBezTo>
                    <a:pt x="163925" y="274"/>
                    <a:pt x="164016" y="396"/>
                    <a:pt x="164138" y="396"/>
                  </a:cubicBezTo>
                  <a:close/>
                  <a:moveTo>
                    <a:pt x="162983" y="396"/>
                  </a:moveTo>
                  <a:cubicBezTo>
                    <a:pt x="163044" y="396"/>
                    <a:pt x="163135" y="335"/>
                    <a:pt x="163165" y="274"/>
                  </a:cubicBezTo>
                  <a:cubicBezTo>
                    <a:pt x="163196" y="153"/>
                    <a:pt x="163104" y="1"/>
                    <a:pt x="162983" y="1"/>
                  </a:cubicBezTo>
                  <a:lnTo>
                    <a:pt x="162588" y="1"/>
                  </a:lnTo>
                  <a:cubicBezTo>
                    <a:pt x="162496" y="1"/>
                    <a:pt x="162405" y="61"/>
                    <a:pt x="162405" y="153"/>
                  </a:cubicBezTo>
                  <a:cubicBezTo>
                    <a:pt x="162344" y="274"/>
                    <a:pt x="162436" y="396"/>
                    <a:pt x="162588" y="396"/>
                  </a:cubicBezTo>
                  <a:close/>
                  <a:moveTo>
                    <a:pt x="161402" y="396"/>
                  </a:moveTo>
                  <a:cubicBezTo>
                    <a:pt x="161493" y="396"/>
                    <a:pt x="161554" y="335"/>
                    <a:pt x="161585" y="274"/>
                  </a:cubicBezTo>
                  <a:cubicBezTo>
                    <a:pt x="161615" y="153"/>
                    <a:pt x="161524" y="1"/>
                    <a:pt x="161402" y="1"/>
                  </a:cubicBezTo>
                  <a:lnTo>
                    <a:pt x="161007" y="1"/>
                  </a:lnTo>
                  <a:cubicBezTo>
                    <a:pt x="160916" y="1"/>
                    <a:pt x="160855" y="61"/>
                    <a:pt x="160825" y="153"/>
                  </a:cubicBezTo>
                  <a:cubicBezTo>
                    <a:pt x="160764" y="274"/>
                    <a:pt x="160885" y="396"/>
                    <a:pt x="161007" y="396"/>
                  </a:cubicBezTo>
                  <a:close/>
                  <a:moveTo>
                    <a:pt x="159822" y="396"/>
                  </a:moveTo>
                  <a:cubicBezTo>
                    <a:pt x="159913" y="396"/>
                    <a:pt x="159974" y="335"/>
                    <a:pt x="160004" y="274"/>
                  </a:cubicBezTo>
                  <a:cubicBezTo>
                    <a:pt x="160065" y="153"/>
                    <a:pt x="159943" y="1"/>
                    <a:pt x="159822" y="1"/>
                  </a:cubicBezTo>
                  <a:lnTo>
                    <a:pt x="159426" y="1"/>
                  </a:lnTo>
                  <a:cubicBezTo>
                    <a:pt x="159335" y="1"/>
                    <a:pt x="159274" y="61"/>
                    <a:pt x="159244" y="153"/>
                  </a:cubicBezTo>
                  <a:cubicBezTo>
                    <a:pt x="159214" y="274"/>
                    <a:pt x="159305" y="396"/>
                    <a:pt x="159426" y="396"/>
                  </a:cubicBezTo>
                  <a:close/>
                  <a:moveTo>
                    <a:pt x="158241" y="396"/>
                  </a:moveTo>
                  <a:cubicBezTo>
                    <a:pt x="158332" y="396"/>
                    <a:pt x="158423" y="335"/>
                    <a:pt x="158454" y="274"/>
                  </a:cubicBezTo>
                  <a:cubicBezTo>
                    <a:pt x="158484" y="153"/>
                    <a:pt x="158393" y="1"/>
                    <a:pt x="158241" y="1"/>
                  </a:cubicBezTo>
                  <a:lnTo>
                    <a:pt x="157846" y="1"/>
                  </a:lnTo>
                  <a:cubicBezTo>
                    <a:pt x="157785" y="1"/>
                    <a:pt x="157694" y="61"/>
                    <a:pt x="157664" y="153"/>
                  </a:cubicBezTo>
                  <a:cubicBezTo>
                    <a:pt x="157633" y="274"/>
                    <a:pt x="157724" y="396"/>
                    <a:pt x="157846" y="396"/>
                  </a:cubicBezTo>
                  <a:close/>
                  <a:moveTo>
                    <a:pt x="156691" y="396"/>
                  </a:moveTo>
                  <a:cubicBezTo>
                    <a:pt x="156752" y="396"/>
                    <a:pt x="156843" y="335"/>
                    <a:pt x="156873" y="274"/>
                  </a:cubicBezTo>
                  <a:cubicBezTo>
                    <a:pt x="156904" y="153"/>
                    <a:pt x="156812" y="1"/>
                    <a:pt x="156691" y="1"/>
                  </a:cubicBezTo>
                  <a:lnTo>
                    <a:pt x="156296" y="1"/>
                  </a:lnTo>
                  <a:cubicBezTo>
                    <a:pt x="156205" y="1"/>
                    <a:pt x="156113" y="61"/>
                    <a:pt x="156083" y="153"/>
                  </a:cubicBezTo>
                  <a:cubicBezTo>
                    <a:pt x="156053" y="274"/>
                    <a:pt x="156144" y="396"/>
                    <a:pt x="156296" y="396"/>
                  </a:cubicBezTo>
                  <a:close/>
                  <a:moveTo>
                    <a:pt x="155110" y="396"/>
                  </a:moveTo>
                  <a:cubicBezTo>
                    <a:pt x="155201" y="396"/>
                    <a:pt x="155262" y="335"/>
                    <a:pt x="155293" y="274"/>
                  </a:cubicBezTo>
                  <a:cubicBezTo>
                    <a:pt x="155323" y="153"/>
                    <a:pt x="155232" y="1"/>
                    <a:pt x="155110" y="1"/>
                  </a:cubicBezTo>
                  <a:lnTo>
                    <a:pt x="154715" y="1"/>
                  </a:lnTo>
                  <a:cubicBezTo>
                    <a:pt x="154624" y="1"/>
                    <a:pt x="154563" y="61"/>
                    <a:pt x="154533" y="153"/>
                  </a:cubicBezTo>
                  <a:cubicBezTo>
                    <a:pt x="154472" y="274"/>
                    <a:pt x="154594" y="396"/>
                    <a:pt x="154715" y="396"/>
                  </a:cubicBezTo>
                  <a:close/>
                  <a:moveTo>
                    <a:pt x="153530" y="396"/>
                  </a:moveTo>
                  <a:cubicBezTo>
                    <a:pt x="153621" y="396"/>
                    <a:pt x="153682" y="335"/>
                    <a:pt x="153712" y="274"/>
                  </a:cubicBezTo>
                  <a:cubicBezTo>
                    <a:pt x="153773" y="153"/>
                    <a:pt x="153651" y="1"/>
                    <a:pt x="153530" y="1"/>
                  </a:cubicBezTo>
                  <a:lnTo>
                    <a:pt x="153135" y="1"/>
                  </a:lnTo>
                  <a:cubicBezTo>
                    <a:pt x="153043" y="1"/>
                    <a:pt x="152983" y="61"/>
                    <a:pt x="152952" y="153"/>
                  </a:cubicBezTo>
                  <a:cubicBezTo>
                    <a:pt x="152922" y="274"/>
                    <a:pt x="153013" y="396"/>
                    <a:pt x="153135" y="396"/>
                  </a:cubicBezTo>
                  <a:close/>
                  <a:moveTo>
                    <a:pt x="151949" y="396"/>
                  </a:moveTo>
                  <a:cubicBezTo>
                    <a:pt x="152040" y="396"/>
                    <a:pt x="152131" y="335"/>
                    <a:pt x="152131" y="274"/>
                  </a:cubicBezTo>
                  <a:cubicBezTo>
                    <a:pt x="152192" y="153"/>
                    <a:pt x="152101" y="1"/>
                    <a:pt x="151949" y="1"/>
                  </a:cubicBezTo>
                  <a:lnTo>
                    <a:pt x="151554" y="1"/>
                  </a:lnTo>
                  <a:cubicBezTo>
                    <a:pt x="151493" y="1"/>
                    <a:pt x="151402" y="61"/>
                    <a:pt x="151372" y="153"/>
                  </a:cubicBezTo>
                  <a:cubicBezTo>
                    <a:pt x="151341" y="274"/>
                    <a:pt x="151432" y="396"/>
                    <a:pt x="151554" y="396"/>
                  </a:cubicBezTo>
                  <a:close/>
                  <a:moveTo>
                    <a:pt x="150399" y="396"/>
                  </a:moveTo>
                  <a:cubicBezTo>
                    <a:pt x="150460" y="396"/>
                    <a:pt x="150551" y="335"/>
                    <a:pt x="150581" y="274"/>
                  </a:cubicBezTo>
                  <a:cubicBezTo>
                    <a:pt x="150612" y="153"/>
                    <a:pt x="150521" y="1"/>
                    <a:pt x="150399" y="1"/>
                  </a:cubicBezTo>
                  <a:lnTo>
                    <a:pt x="150004" y="1"/>
                  </a:lnTo>
                  <a:cubicBezTo>
                    <a:pt x="149913" y="1"/>
                    <a:pt x="149821" y="61"/>
                    <a:pt x="149791" y="153"/>
                  </a:cubicBezTo>
                  <a:cubicBezTo>
                    <a:pt x="149761" y="274"/>
                    <a:pt x="149852" y="396"/>
                    <a:pt x="150004" y="396"/>
                  </a:cubicBezTo>
                  <a:close/>
                  <a:moveTo>
                    <a:pt x="148818" y="396"/>
                  </a:moveTo>
                  <a:cubicBezTo>
                    <a:pt x="148910" y="396"/>
                    <a:pt x="148970" y="335"/>
                    <a:pt x="149001" y="274"/>
                  </a:cubicBezTo>
                  <a:cubicBezTo>
                    <a:pt x="149031" y="153"/>
                    <a:pt x="148940" y="1"/>
                    <a:pt x="148818" y="1"/>
                  </a:cubicBezTo>
                  <a:lnTo>
                    <a:pt x="148423" y="1"/>
                  </a:lnTo>
                  <a:cubicBezTo>
                    <a:pt x="148332" y="1"/>
                    <a:pt x="148271" y="61"/>
                    <a:pt x="148241" y="153"/>
                  </a:cubicBezTo>
                  <a:cubicBezTo>
                    <a:pt x="148180" y="274"/>
                    <a:pt x="148271" y="396"/>
                    <a:pt x="148423" y="396"/>
                  </a:cubicBezTo>
                  <a:close/>
                  <a:moveTo>
                    <a:pt x="147238" y="396"/>
                  </a:moveTo>
                  <a:cubicBezTo>
                    <a:pt x="147329" y="396"/>
                    <a:pt x="147390" y="335"/>
                    <a:pt x="147420" y="274"/>
                  </a:cubicBezTo>
                  <a:cubicBezTo>
                    <a:pt x="147481" y="153"/>
                    <a:pt x="147359" y="1"/>
                    <a:pt x="147238" y="1"/>
                  </a:cubicBezTo>
                  <a:lnTo>
                    <a:pt x="146843" y="1"/>
                  </a:lnTo>
                  <a:cubicBezTo>
                    <a:pt x="146751" y="1"/>
                    <a:pt x="146691" y="61"/>
                    <a:pt x="146660" y="153"/>
                  </a:cubicBezTo>
                  <a:cubicBezTo>
                    <a:pt x="146630" y="274"/>
                    <a:pt x="146721" y="396"/>
                    <a:pt x="146843" y="396"/>
                  </a:cubicBezTo>
                  <a:close/>
                  <a:moveTo>
                    <a:pt x="145657" y="396"/>
                  </a:moveTo>
                  <a:cubicBezTo>
                    <a:pt x="145748" y="396"/>
                    <a:pt x="145840" y="335"/>
                    <a:pt x="145840" y="274"/>
                  </a:cubicBezTo>
                  <a:cubicBezTo>
                    <a:pt x="145900" y="153"/>
                    <a:pt x="145809" y="1"/>
                    <a:pt x="145657" y="1"/>
                  </a:cubicBezTo>
                  <a:lnTo>
                    <a:pt x="145262" y="1"/>
                  </a:lnTo>
                  <a:cubicBezTo>
                    <a:pt x="145201" y="1"/>
                    <a:pt x="145110" y="61"/>
                    <a:pt x="145080" y="153"/>
                  </a:cubicBezTo>
                  <a:cubicBezTo>
                    <a:pt x="145049" y="274"/>
                    <a:pt x="145140" y="396"/>
                    <a:pt x="145262" y="396"/>
                  </a:cubicBezTo>
                  <a:close/>
                  <a:moveTo>
                    <a:pt x="144107" y="396"/>
                  </a:moveTo>
                  <a:cubicBezTo>
                    <a:pt x="144168" y="396"/>
                    <a:pt x="144259" y="335"/>
                    <a:pt x="144289" y="274"/>
                  </a:cubicBezTo>
                  <a:cubicBezTo>
                    <a:pt x="144320" y="153"/>
                    <a:pt x="144229" y="1"/>
                    <a:pt x="144107" y="1"/>
                  </a:cubicBezTo>
                  <a:lnTo>
                    <a:pt x="143712" y="1"/>
                  </a:lnTo>
                  <a:cubicBezTo>
                    <a:pt x="143621" y="1"/>
                    <a:pt x="143530" y="61"/>
                    <a:pt x="143499" y="153"/>
                  </a:cubicBezTo>
                  <a:cubicBezTo>
                    <a:pt x="143469" y="274"/>
                    <a:pt x="143560" y="396"/>
                    <a:pt x="143712" y="396"/>
                  </a:cubicBezTo>
                  <a:close/>
                  <a:moveTo>
                    <a:pt x="142526" y="396"/>
                  </a:moveTo>
                  <a:cubicBezTo>
                    <a:pt x="142618" y="396"/>
                    <a:pt x="142678" y="335"/>
                    <a:pt x="142709" y="274"/>
                  </a:cubicBezTo>
                  <a:cubicBezTo>
                    <a:pt x="142739" y="153"/>
                    <a:pt x="142648" y="1"/>
                    <a:pt x="142526" y="1"/>
                  </a:cubicBezTo>
                  <a:lnTo>
                    <a:pt x="142131" y="1"/>
                  </a:lnTo>
                  <a:cubicBezTo>
                    <a:pt x="142040" y="1"/>
                    <a:pt x="141979" y="61"/>
                    <a:pt x="141949" y="153"/>
                  </a:cubicBezTo>
                  <a:cubicBezTo>
                    <a:pt x="141888" y="274"/>
                    <a:pt x="141979" y="396"/>
                    <a:pt x="142131" y="396"/>
                  </a:cubicBezTo>
                  <a:close/>
                  <a:moveTo>
                    <a:pt x="140946" y="396"/>
                  </a:moveTo>
                  <a:cubicBezTo>
                    <a:pt x="141037" y="396"/>
                    <a:pt x="141098" y="335"/>
                    <a:pt x="141128" y="274"/>
                  </a:cubicBezTo>
                  <a:cubicBezTo>
                    <a:pt x="141189" y="153"/>
                    <a:pt x="141067" y="1"/>
                    <a:pt x="140946" y="1"/>
                  </a:cubicBezTo>
                  <a:lnTo>
                    <a:pt x="140551" y="1"/>
                  </a:lnTo>
                  <a:cubicBezTo>
                    <a:pt x="140460" y="1"/>
                    <a:pt x="140399" y="61"/>
                    <a:pt x="140368" y="153"/>
                  </a:cubicBezTo>
                  <a:cubicBezTo>
                    <a:pt x="140338" y="274"/>
                    <a:pt x="140429" y="396"/>
                    <a:pt x="140551" y="396"/>
                  </a:cubicBezTo>
                  <a:close/>
                  <a:moveTo>
                    <a:pt x="139365" y="396"/>
                  </a:moveTo>
                  <a:cubicBezTo>
                    <a:pt x="139456" y="396"/>
                    <a:pt x="139548" y="335"/>
                    <a:pt x="139548" y="274"/>
                  </a:cubicBezTo>
                  <a:cubicBezTo>
                    <a:pt x="139608" y="153"/>
                    <a:pt x="139517" y="1"/>
                    <a:pt x="139365" y="1"/>
                  </a:cubicBezTo>
                  <a:lnTo>
                    <a:pt x="138970" y="1"/>
                  </a:lnTo>
                  <a:cubicBezTo>
                    <a:pt x="138879" y="1"/>
                    <a:pt x="138818" y="61"/>
                    <a:pt x="138788" y="153"/>
                  </a:cubicBezTo>
                  <a:cubicBezTo>
                    <a:pt x="138757" y="274"/>
                    <a:pt x="138849" y="396"/>
                    <a:pt x="138970" y="396"/>
                  </a:cubicBezTo>
                  <a:close/>
                  <a:moveTo>
                    <a:pt x="137785" y="396"/>
                  </a:moveTo>
                  <a:cubicBezTo>
                    <a:pt x="137876" y="396"/>
                    <a:pt x="137967" y="335"/>
                    <a:pt x="137997" y="274"/>
                  </a:cubicBezTo>
                  <a:cubicBezTo>
                    <a:pt x="138028" y="153"/>
                    <a:pt x="137937" y="1"/>
                    <a:pt x="137785" y="1"/>
                  </a:cubicBezTo>
                  <a:lnTo>
                    <a:pt x="137420" y="1"/>
                  </a:lnTo>
                  <a:cubicBezTo>
                    <a:pt x="137329" y="1"/>
                    <a:pt x="137238" y="61"/>
                    <a:pt x="137207" y="153"/>
                  </a:cubicBezTo>
                  <a:cubicBezTo>
                    <a:pt x="137177" y="274"/>
                    <a:pt x="137268" y="396"/>
                    <a:pt x="137420" y="396"/>
                  </a:cubicBezTo>
                  <a:close/>
                  <a:moveTo>
                    <a:pt x="136235" y="396"/>
                  </a:moveTo>
                  <a:cubicBezTo>
                    <a:pt x="136326" y="396"/>
                    <a:pt x="136387" y="335"/>
                    <a:pt x="136417" y="274"/>
                  </a:cubicBezTo>
                  <a:cubicBezTo>
                    <a:pt x="136447" y="153"/>
                    <a:pt x="136356" y="1"/>
                    <a:pt x="136235" y="1"/>
                  </a:cubicBezTo>
                  <a:lnTo>
                    <a:pt x="135839" y="1"/>
                  </a:lnTo>
                  <a:cubicBezTo>
                    <a:pt x="135748" y="1"/>
                    <a:pt x="135657" y="61"/>
                    <a:pt x="135657" y="153"/>
                  </a:cubicBezTo>
                  <a:cubicBezTo>
                    <a:pt x="135596" y="274"/>
                    <a:pt x="135687" y="396"/>
                    <a:pt x="135839" y="396"/>
                  </a:cubicBezTo>
                  <a:close/>
                  <a:moveTo>
                    <a:pt x="134654" y="396"/>
                  </a:moveTo>
                  <a:cubicBezTo>
                    <a:pt x="134745" y="396"/>
                    <a:pt x="134806" y="335"/>
                    <a:pt x="134836" y="274"/>
                  </a:cubicBezTo>
                  <a:cubicBezTo>
                    <a:pt x="134867" y="153"/>
                    <a:pt x="134776" y="1"/>
                    <a:pt x="134654" y="1"/>
                  </a:cubicBezTo>
                  <a:lnTo>
                    <a:pt x="134259" y="1"/>
                  </a:lnTo>
                  <a:cubicBezTo>
                    <a:pt x="134168" y="1"/>
                    <a:pt x="134107" y="61"/>
                    <a:pt x="134076" y="153"/>
                  </a:cubicBezTo>
                  <a:cubicBezTo>
                    <a:pt x="134046" y="274"/>
                    <a:pt x="134137" y="396"/>
                    <a:pt x="134259" y="396"/>
                  </a:cubicBezTo>
                  <a:close/>
                  <a:moveTo>
                    <a:pt x="133073" y="396"/>
                  </a:moveTo>
                  <a:cubicBezTo>
                    <a:pt x="133165" y="396"/>
                    <a:pt x="133256" y="335"/>
                    <a:pt x="133256" y="274"/>
                  </a:cubicBezTo>
                  <a:cubicBezTo>
                    <a:pt x="133317" y="153"/>
                    <a:pt x="133225" y="1"/>
                    <a:pt x="133073" y="1"/>
                  </a:cubicBezTo>
                  <a:lnTo>
                    <a:pt x="132678" y="1"/>
                  </a:lnTo>
                  <a:cubicBezTo>
                    <a:pt x="132587" y="1"/>
                    <a:pt x="132526" y="61"/>
                    <a:pt x="132496" y="153"/>
                  </a:cubicBezTo>
                  <a:cubicBezTo>
                    <a:pt x="132465" y="274"/>
                    <a:pt x="132557" y="396"/>
                    <a:pt x="132678" y="396"/>
                  </a:cubicBezTo>
                  <a:close/>
                  <a:moveTo>
                    <a:pt x="131493" y="396"/>
                  </a:moveTo>
                  <a:cubicBezTo>
                    <a:pt x="131584" y="396"/>
                    <a:pt x="131675" y="335"/>
                    <a:pt x="131706" y="274"/>
                  </a:cubicBezTo>
                  <a:cubicBezTo>
                    <a:pt x="131736" y="153"/>
                    <a:pt x="131645" y="1"/>
                    <a:pt x="131493" y="1"/>
                  </a:cubicBezTo>
                  <a:lnTo>
                    <a:pt x="131128" y="1"/>
                  </a:lnTo>
                  <a:lnTo>
                    <a:pt x="130733" y="1"/>
                  </a:lnTo>
                  <a:cubicBezTo>
                    <a:pt x="130642" y="1"/>
                    <a:pt x="130551" y="61"/>
                    <a:pt x="130520" y="153"/>
                  </a:cubicBezTo>
                  <a:cubicBezTo>
                    <a:pt x="130490" y="274"/>
                    <a:pt x="130581" y="396"/>
                    <a:pt x="130733" y="396"/>
                  </a:cubicBezTo>
                  <a:lnTo>
                    <a:pt x="131128" y="396"/>
                  </a:lnTo>
                  <a:close/>
                  <a:moveTo>
                    <a:pt x="261860" y="82129"/>
                  </a:moveTo>
                  <a:cubicBezTo>
                    <a:pt x="261860" y="82221"/>
                    <a:pt x="261890" y="82312"/>
                    <a:pt x="261982" y="82312"/>
                  </a:cubicBezTo>
                  <a:cubicBezTo>
                    <a:pt x="262103" y="82373"/>
                    <a:pt x="262225" y="82281"/>
                    <a:pt x="262225" y="82129"/>
                  </a:cubicBezTo>
                  <a:lnTo>
                    <a:pt x="262225" y="81734"/>
                  </a:lnTo>
                  <a:cubicBezTo>
                    <a:pt x="262225" y="81673"/>
                    <a:pt x="262194" y="81582"/>
                    <a:pt x="262103" y="81552"/>
                  </a:cubicBezTo>
                  <a:cubicBezTo>
                    <a:pt x="261982" y="81521"/>
                    <a:pt x="261860" y="81613"/>
                    <a:pt x="261860" y="81734"/>
                  </a:cubicBezTo>
                  <a:close/>
                  <a:moveTo>
                    <a:pt x="261860" y="80579"/>
                  </a:moveTo>
                  <a:cubicBezTo>
                    <a:pt x="261860" y="80640"/>
                    <a:pt x="261890" y="80731"/>
                    <a:pt x="261982" y="80762"/>
                  </a:cubicBezTo>
                  <a:cubicBezTo>
                    <a:pt x="262103" y="80792"/>
                    <a:pt x="262225" y="80701"/>
                    <a:pt x="262225" y="80579"/>
                  </a:cubicBezTo>
                  <a:lnTo>
                    <a:pt x="262225" y="80184"/>
                  </a:lnTo>
                  <a:cubicBezTo>
                    <a:pt x="262225" y="80093"/>
                    <a:pt x="262194" y="80002"/>
                    <a:pt x="262103" y="80002"/>
                  </a:cubicBezTo>
                  <a:cubicBezTo>
                    <a:pt x="261982" y="79941"/>
                    <a:pt x="261860" y="80032"/>
                    <a:pt x="261860" y="80184"/>
                  </a:cubicBezTo>
                  <a:close/>
                  <a:moveTo>
                    <a:pt x="261860" y="78999"/>
                  </a:moveTo>
                  <a:cubicBezTo>
                    <a:pt x="261860" y="79090"/>
                    <a:pt x="261890" y="79151"/>
                    <a:pt x="261982" y="79181"/>
                  </a:cubicBezTo>
                  <a:cubicBezTo>
                    <a:pt x="262103" y="79211"/>
                    <a:pt x="262225" y="79120"/>
                    <a:pt x="262225" y="78999"/>
                  </a:cubicBezTo>
                  <a:lnTo>
                    <a:pt x="262225" y="78604"/>
                  </a:lnTo>
                  <a:cubicBezTo>
                    <a:pt x="262225" y="78512"/>
                    <a:pt x="262194" y="78452"/>
                    <a:pt x="262103" y="78421"/>
                  </a:cubicBezTo>
                  <a:cubicBezTo>
                    <a:pt x="261982" y="78360"/>
                    <a:pt x="261860" y="78482"/>
                    <a:pt x="261860" y="78604"/>
                  </a:cubicBezTo>
                  <a:close/>
                  <a:moveTo>
                    <a:pt x="261860" y="77418"/>
                  </a:moveTo>
                  <a:cubicBezTo>
                    <a:pt x="261860" y="77509"/>
                    <a:pt x="261890" y="77570"/>
                    <a:pt x="261982" y="77600"/>
                  </a:cubicBezTo>
                  <a:cubicBezTo>
                    <a:pt x="262103" y="77661"/>
                    <a:pt x="262225" y="77570"/>
                    <a:pt x="262225" y="77418"/>
                  </a:cubicBezTo>
                  <a:lnTo>
                    <a:pt x="262225" y="77023"/>
                  </a:lnTo>
                  <a:cubicBezTo>
                    <a:pt x="262225" y="76932"/>
                    <a:pt x="262194" y="76871"/>
                    <a:pt x="262103" y="76841"/>
                  </a:cubicBezTo>
                  <a:cubicBezTo>
                    <a:pt x="261982" y="76810"/>
                    <a:pt x="261860" y="76901"/>
                    <a:pt x="261860" y="77023"/>
                  </a:cubicBezTo>
                  <a:close/>
                  <a:moveTo>
                    <a:pt x="261860" y="75838"/>
                  </a:moveTo>
                  <a:cubicBezTo>
                    <a:pt x="261860" y="75929"/>
                    <a:pt x="261890" y="76020"/>
                    <a:pt x="261982" y="76050"/>
                  </a:cubicBezTo>
                  <a:cubicBezTo>
                    <a:pt x="262103" y="76081"/>
                    <a:pt x="262225" y="75989"/>
                    <a:pt x="262225" y="75838"/>
                  </a:cubicBezTo>
                  <a:lnTo>
                    <a:pt x="262225" y="75442"/>
                  </a:lnTo>
                  <a:cubicBezTo>
                    <a:pt x="262225" y="75382"/>
                    <a:pt x="262194" y="75290"/>
                    <a:pt x="262103" y="75260"/>
                  </a:cubicBezTo>
                  <a:cubicBezTo>
                    <a:pt x="261982" y="75230"/>
                    <a:pt x="261860" y="75321"/>
                    <a:pt x="261860" y="75442"/>
                  </a:cubicBezTo>
                  <a:close/>
                  <a:moveTo>
                    <a:pt x="261860" y="74287"/>
                  </a:moveTo>
                  <a:cubicBezTo>
                    <a:pt x="261860" y="74379"/>
                    <a:pt x="261890" y="74439"/>
                    <a:pt x="261982" y="74470"/>
                  </a:cubicBezTo>
                  <a:cubicBezTo>
                    <a:pt x="262103" y="74500"/>
                    <a:pt x="262225" y="74409"/>
                    <a:pt x="262225" y="74287"/>
                  </a:cubicBezTo>
                  <a:lnTo>
                    <a:pt x="262225" y="73892"/>
                  </a:lnTo>
                  <a:cubicBezTo>
                    <a:pt x="262225" y="73801"/>
                    <a:pt x="262194" y="73710"/>
                    <a:pt x="262103" y="73710"/>
                  </a:cubicBezTo>
                  <a:cubicBezTo>
                    <a:pt x="261982" y="73649"/>
                    <a:pt x="261860" y="73740"/>
                    <a:pt x="261860" y="73892"/>
                  </a:cubicBezTo>
                  <a:close/>
                  <a:moveTo>
                    <a:pt x="261860" y="72707"/>
                  </a:moveTo>
                  <a:cubicBezTo>
                    <a:pt x="261860" y="72798"/>
                    <a:pt x="261890" y="72859"/>
                    <a:pt x="261982" y="72889"/>
                  </a:cubicBezTo>
                  <a:cubicBezTo>
                    <a:pt x="262103" y="72920"/>
                    <a:pt x="262225" y="72828"/>
                    <a:pt x="262225" y="72707"/>
                  </a:cubicBezTo>
                  <a:lnTo>
                    <a:pt x="262225" y="72312"/>
                  </a:lnTo>
                  <a:cubicBezTo>
                    <a:pt x="262225" y="72220"/>
                    <a:pt x="262194" y="72160"/>
                    <a:pt x="262103" y="72129"/>
                  </a:cubicBezTo>
                  <a:cubicBezTo>
                    <a:pt x="261982" y="72099"/>
                    <a:pt x="261860" y="72190"/>
                    <a:pt x="261860" y="72312"/>
                  </a:cubicBezTo>
                  <a:close/>
                  <a:moveTo>
                    <a:pt x="261860" y="71126"/>
                  </a:moveTo>
                  <a:cubicBezTo>
                    <a:pt x="261860" y="71217"/>
                    <a:pt x="261890" y="71309"/>
                    <a:pt x="261982" y="71309"/>
                  </a:cubicBezTo>
                  <a:cubicBezTo>
                    <a:pt x="262103" y="71369"/>
                    <a:pt x="262225" y="71278"/>
                    <a:pt x="262225" y="71126"/>
                  </a:cubicBezTo>
                  <a:lnTo>
                    <a:pt x="262225" y="70731"/>
                  </a:lnTo>
                  <a:cubicBezTo>
                    <a:pt x="262225" y="70640"/>
                    <a:pt x="262194" y="70579"/>
                    <a:pt x="262103" y="70549"/>
                  </a:cubicBezTo>
                  <a:cubicBezTo>
                    <a:pt x="261982" y="70518"/>
                    <a:pt x="261860" y="70609"/>
                    <a:pt x="261860" y="70731"/>
                  </a:cubicBezTo>
                  <a:close/>
                  <a:moveTo>
                    <a:pt x="261860" y="69576"/>
                  </a:moveTo>
                  <a:cubicBezTo>
                    <a:pt x="261860" y="69637"/>
                    <a:pt x="261890" y="69728"/>
                    <a:pt x="261982" y="69758"/>
                  </a:cubicBezTo>
                  <a:cubicBezTo>
                    <a:pt x="262103" y="69789"/>
                    <a:pt x="262225" y="69698"/>
                    <a:pt x="262225" y="69576"/>
                  </a:cubicBezTo>
                  <a:lnTo>
                    <a:pt x="262225" y="69181"/>
                  </a:lnTo>
                  <a:cubicBezTo>
                    <a:pt x="262225" y="69090"/>
                    <a:pt x="262194" y="68999"/>
                    <a:pt x="262103" y="68968"/>
                  </a:cubicBezTo>
                  <a:cubicBezTo>
                    <a:pt x="261982" y="68938"/>
                    <a:pt x="261860" y="69029"/>
                    <a:pt x="261860" y="69181"/>
                  </a:cubicBezTo>
                  <a:close/>
                  <a:moveTo>
                    <a:pt x="261860" y="67995"/>
                  </a:moveTo>
                  <a:cubicBezTo>
                    <a:pt x="261860" y="68087"/>
                    <a:pt x="261890" y="68147"/>
                    <a:pt x="261982" y="68178"/>
                  </a:cubicBezTo>
                  <a:cubicBezTo>
                    <a:pt x="262103" y="68208"/>
                    <a:pt x="262225" y="68117"/>
                    <a:pt x="262225" y="67995"/>
                  </a:cubicBezTo>
                  <a:lnTo>
                    <a:pt x="262225" y="67600"/>
                  </a:lnTo>
                  <a:cubicBezTo>
                    <a:pt x="262225" y="67509"/>
                    <a:pt x="262194" y="67448"/>
                    <a:pt x="262103" y="67418"/>
                  </a:cubicBezTo>
                  <a:cubicBezTo>
                    <a:pt x="261982" y="67357"/>
                    <a:pt x="261860" y="67448"/>
                    <a:pt x="261860" y="67600"/>
                  </a:cubicBezTo>
                  <a:close/>
                  <a:moveTo>
                    <a:pt x="261860" y="66415"/>
                  </a:moveTo>
                  <a:cubicBezTo>
                    <a:pt x="261860" y="66506"/>
                    <a:pt x="261890" y="66567"/>
                    <a:pt x="261982" y="66597"/>
                  </a:cubicBezTo>
                  <a:cubicBezTo>
                    <a:pt x="262103" y="66658"/>
                    <a:pt x="262225" y="66536"/>
                    <a:pt x="262225" y="66415"/>
                  </a:cubicBezTo>
                  <a:lnTo>
                    <a:pt x="262225" y="66020"/>
                  </a:lnTo>
                  <a:cubicBezTo>
                    <a:pt x="262225" y="65929"/>
                    <a:pt x="262194" y="65868"/>
                    <a:pt x="262103" y="65837"/>
                  </a:cubicBezTo>
                  <a:cubicBezTo>
                    <a:pt x="261982" y="65807"/>
                    <a:pt x="261860" y="65898"/>
                    <a:pt x="261860" y="66020"/>
                  </a:cubicBezTo>
                  <a:close/>
                  <a:moveTo>
                    <a:pt x="261860" y="64834"/>
                  </a:moveTo>
                  <a:cubicBezTo>
                    <a:pt x="261860" y="64926"/>
                    <a:pt x="261890" y="65017"/>
                    <a:pt x="261982" y="65017"/>
                  </a:cubicBezTo>
                  <a:cubicBezTo>
                    <a:pt x="262103" y="65077"/>
                    <a:pt x="262225" y="64986"/>
                    <a:pt x="262225" y="64834"/>
                  </a:cubicBezTo>
                  <a:lnTo>
                    <a:pt x="262225" y="64439"/>
                  </a:lnTo>
                  <a:cubicBezTo>
                    <a:pt x="262225" y="64378"/>
                    <a:pt x="262194" y="64287"/>
                    <a:pt x="262103" y="64257"/>
                  </a:cubicBezTo>
                  <a:cubicBezTo>
                    <a:pt x="261982" y="64226"/>
                    <a:pt x="261860" y="64318"/>
                    <a:pt x="261860" y="64439"/>
                  </a:cubicBezTo>
                  <a:close/>
                  <a:moveTo>
                    <a:pt x="261860" y="63284"/>
                  </a:moveTo>
                  <a:cubicBezTo>
                    <a:pt x="261860" y="63345"/>
                    <a:pt x="261890" y="63436"/>
                    <a:pt x="261982" y="63467"/>
                  </a:cubicBezTo>
                  <a:cubicBezTo>
                    <a:pt x="262103" y="63497"/>
                    <a:pt x="262225" y="63406"/>
                    <a:pt x="262225" y="63284"/>
                  </a:cubicBezTo>
                  <a:lnTo>
                    <a:pt x="262225" y="62889"/>
                  </a:lnTo>
                  <a:cubicBezTo>
                    <a:pt x="262225" y="62798"/>
                    <a:pt x="262194" y="62707"/>
                    <a:pt x="262103" y="62707"/>
                  </a:cubicBezTo>
                  <a:cubicBezTo>
                    <a:pt x="261982" y="62646"/>
                    <a:pt x="261860" y="62737"/>
                    <a:pt x="261860" y="62889"/>
                  </a:cubicBezTo>
                  <a:close/>
                  <a:moveTo>
                    <a:pt x="261860" y="61704"/>
                  </a:moveTo>
                  <a:cubicBezTo>
                    <a:pt x="261860" y="61795"/>
                    <a:pt x="261890" y="61856"/>
                    <a:pt x="261982" y="61886"/>
                  </a:cubicBezTo>
                  <a:cubicBezTo>
                    <a:pt x="262103" y="61916"/>
                    <a:pt x="262225" y="61825"/>
                    <a:pt x="262225" y="61704"/>
                  </a:cubicBezTo>
                  <a:lnTo>
                    <a:pt x="262225" y="61308"/>
                  </a:lnTo>
                  <a:cubicBezTo>
                    <a:pt x="262225" y="61217"/>
                    <a:pt x="262194" y="61156"/>
                    <a:pt x="262103" y="61126"/>
                  </a:cubicBezTo>
                  <a:cubicBezTo>
                    <a:pt x="261982" y="61065"/>
                    <a:pt x="261860" y="61187"/>
                    <a:pt x="261860" y="61308"/>
                  </a:cubicBezTo>
                  <a:close/>
                  <a:moveTo>
                    <a:pt x="261860" y="60123"/>
                  </a:moveTo>
                  <a:cubicBezTo>
                    <a:pt x="261860" y="60214"/>
                    <a:pt x="261890" y="60275"/>
                    <a:pt x="261982" y="60305"/>
                  </a:cubicBezTo>
                  <a:cubicBezTo>
                    <a:pt x="262103" y="60366"/>
                    <a:pt x="262225" y="60275"/>
                    <a:pt x="262225" y="60123"/>
                  </a:cubicBezTo>
                  <a:lnTo>
                    <a:pt x="262225" y="59728"/>
                  </a:lnTo>
                  <a:cubicBezTo>
                    <a:pt x="262225" y="59637"/>
                    <a:pt x="262194" y="59576"/>
                    <a:pt x="262103" y="59545"/>
                  </a:cubicBezTo>
                  <a:cubicBezTo>
                    <a:pt x="261982" y="59515"/>
                    <a:pt x="261860" y="59606"/>
                    <a:pt x="261860" y="59728"/>
                  </a:cubicBezTo>
                  <a:close/>
                  <a:moveTo>
                    <a:pt x="261860" y="58542"/>
                  </a:moveTo>
                  <a:cubicBezTo>
                    <a:pt x="261860" y="58634"/>
                    <a:pt x="261890" y="58725"/>
                    <a:pt x="261982" y="58755"/>
                  </a:cubicBezTo>
                  <a:cubicBezTo>
                    <a:pt x="262103" y="58786"/>
                    <a:pt x="262225" y="58694"/>
                    <a:pt x="262225" y="58542"/>
                  </a:cubicBezTo>
                  <a:lnTo>
                    <a:pt x="262225" y="58147"/>
                  </a:lnTo>
                  <a:cubicBezTo>
                    <a:pt x="262225" y="58086"/>
                    <a:pt x="262194" y="57995"/>
                    <a:pt x="262103" y="57965"/>
                  </a:cubicBezTo>
                  <a:cubicBezTo>
                    <a:pt x="261982" y="57935"/>
                    <a:pt x="261860" y="58026"/>
                    <a:pt x="261860" y="58147"/>
                  </a:cubicBezTo>
                  <a:close/>
                  <a:moveTo>
                    <a:pt x="261860" y="56992"/>
                  </a:moveTo>
                  <a:cubicBezTo>
                    <a:pt x="261860" y="57083"/>
                    <a:pt x="261890" y="57144"/>
                    <a:pt x="261982" y="57175"/>
                  </a:cubicBezTo>
                  <a:cubicBezTo>
                    <a:pt x="262103" y="57205"/>
                    <a:pt x="262225" y="57114"/>
                    <a:pt x="262225" y="56992"/>
                  </a:cubicBezTo>
                  <a:lnTo>
                    <a:pt x="262225" y="56597"/>
                  </a:lnTo>
                  <a:cubicBezTo>
                    <a:pt x="262225" y="56506"/>
                    <a:pt x="262194" y="56415"/>
                    <a:pt x="262103" y="56415"/>
                  </a:cubicBezTo>
                  <a:cubicBezTo>
                    <a:pt x="261982" y="56354"/>
                    <a:pt x="261860" y="56445"/>
                    <a:pt x="261860" y="56597"/>
                  </a:cubicBezTo>
                  <a:close/>
                  <a:moveTo>
                    <a:pt x="261860" y="55412"/>
                  </a:moveTo>
                  <a:cubicBezTo>
                    <a:pt x="261860" y="55503"/>
                    <a:pt x="261890" y="55564"/>
                    <a:pt x="261982" y="55594"/>
                  </a:cubicBezTo>
                  <a:cubicBezTo>
                    <a:pt x="262103" y="55624"/>
                    <a:pt x="262225" y="55533"/>
                    <a:pt x="262225" y="55412"/>
                  </a:cubicBezTo>
                  <a:lnTo>
                    <a:pt x="262225" y="55017"/>
                  </a:lnTo>
                  <a:cubicBezTo>
                    <a:pt x="262225" y="54925"/>
                    <a:pt x="262194" y="54865"/>
                    <a:pt x="262103" y="54834"/>
                  </a:cubicBezTo>
                  <a:cubicBezTo>
                    <a:pt x="261982" y="54804"/>
                    <a:pt x="261860" y="54895"/>
                    <a:pt x="261860" y="55017"/>
                  </a:cubicBezTo>
                  <a:close/>
                  <a:moveTo>
                    <a:pt x="261860" y="53831"/>
                  </a:moveTo>
                  <a:cubicBezTo>
                    <a:pt x="261860" y="53922"/>
                    <a:pt x="261890" y="54013"/>
                    <a:pt x="261982" y="54013"/>
                  </a:cubicBezTo>
                  <a:cubicBezTo>
                    <a:pt x="262103" y="54074"/>
                    <a:pt x="262225" y="53983"/>
                    <a:pt x="262225" y="53831"/>
                  </a:cubicBezTo>
                  <a:lnTo>
                    <a:pt x="262225" y="53436"/>
                  </a:lnTo>
                  <a:cubicBezTo>
                    <a:pt x="262225" y="53375"/>
                    <a:pt x="262194" y="53284"/>
                    <a:pt x="262103" y="53254"/>
                  </a:cubicBezTo>
                  <a:cubicBezTo>
                    <a:pt x="261982" y="53223"/>
                    <a:pt x="261860" y="53314"/>
                    <a:pt x="261860" y="53436"/>
                  </a:cubicBezTo>
                  <a:close/>
                  <a:moveTo>
                    <a:pt x="261860" y="52281"/>
                  </a:moveTo>
                  <a:cubicBezTo>
                    <a:pt x="261860" y="52342"/>
                    <a:pt x="261890" y="52433"/>
                    <a:pt x="261982" y="52463"/>
                  </a:cubicBezTo>
                  <a:cubicBezTo>
                    <a:pt x="262103" y="52494"/>
                    <a:pt x="262225" y="52403"/>
                    <a:pt x="262225" y="52281"/>
                  </a:cubicBezTo>
                  <a:lnTo>
                    <a:pt x="262225" y="51886"/>
                  </a:lnTo>
                  <a:cubicBezTo>
                    <a:pt x="262225" y="51795"/>
                    <a:pt x="262194" y="51703"/>
                    <a:pt x="262103" y="51673"/>
                  </a:cubicBezTo>
                  <a:cubicBezTo>
                    <a:pt x="261982" y="51643"/>
                    <a:pt x="261860" y="51734"/>
                    <a:pt x="261860" y="51886"/>
                  </a:cubicBezTo>
                  <a:close/>
                  <a:moveTo>
                    <a:pt x="261860" y="50700"/>
                  </a:moveTo>
                  <a:cubicBezTo>
                    <a:pt x="261860" y="50792"/>
                    <a:pt x="261890" y="50852"/>
                    <a:pt x="261982" y="50883"/>
                  </a:cubicBezTo>
                  <a:cubicBezTo>
                    <a:pt x="262103" y="50913"/>
                    <a:pt x="262225" y="50822"/>
                    <a:pt x="262225" y="50700"/>
                  </a:cubicBezTo>
                  <a:lnTo>
                    <a:pt x="262225" y="50305"/>
                  </a:lnTo>
                  <a:cubicBezTo>
                    <a:pt x="262225" y="50214"/>
                    <a:pt x="262194" y="50153"/>
                    <a:pt x="262103" y="50123"/>
                  </a:cubicBezTo>
                  <a:cubicBezTo>
                    <a:pt x="261982" y="50062"/>
                    <a:pt x="261860" y="50184"/>
                    <a:pt x="261860" y="50305"/>
                  </a:cubicBezTo>
                  <a:close/>
                  <a:moveTo>
                    <a:pt x="261860" y="49120"/>
                  </a:moveTo>
                  <a:cubicBezTo>
                    <a:pt x="261860" y="49211"/>
                    <a:pt x="261890" y="49272"/>
                    <a:pt x="261982" y="49302"/>
                  </a:cubicBezTo>
                  <a:cubicBezTo>
                    <a:pt x="262103" y="49363"/>
                    <a:pt x="262225" y="49241"/>
                    <a:pt x="262225" y="49120"/>
                  </a:cubicBezTo>
                  <a:lnTo>
                    <a:pt x="262225" y="48725"/>
                  </a:lnTo>
                  <a:cubicBezTo>
                    <a:pt x="262225" y="48633"/>
                    <a:pt x="262194" y="48573"/>
                    <a:pt x="262103" y="48542"/>
                  </a:cubicBezTo>
                  <a:cubicBezTo>
                    <a:pt x="261982" y="48512"/>
                    <a:pt x="261860" y="48603"/>
                    <a:pt x="261860" y="48725"/>
                  </a:cubicBezTo>
                  <a:close/>
                  <a:moveTo>
                    <a:pt x="261860" y="47539"/>
                  </a:moveTo>
                  <a:cubicBezTo>
                    <a:pt x="261860" y="47630"/>
                    <a:pt x="261890" y="47722"/>
                    <a:pt x="261982" y="47722"/>
                  </a:cubicBezTo>
                  <a:cubicBezTo>
                    <a:pt x="262103" y="47782"/>
                    <a:pt x="262225" y="47691"/>
                    <a:pt x="262225" y="47539"/>
                  </a:cubicBezTo>
                  <a:lnTo>
                    <a:pt x="262225" y="47144"/>
                  </a:lnTo>
                  <a:cubicBezTo>
                    <a:pt x="262225" y="47083"/>
                    <a:pt x="262194" y="46992"/>
                    <a:pt x="262103" y="46962"/>
                  </a:cubicBezTo>
                  <a:cubicBezTo>
                    <a:pt x="261982" y="46931"/>
                    <a:pt x="261860" y="47023"/>
                    <a:pt x="261860" y="47144"/>
                  </a:cubicBezTo>
                  <a:close/>
                  <a:moveTo>
                    <a:pt x="261860" y="45989"/>
                  </a:moveTo>
                  <a:cubicBezTo>
                    <a:pt x="261860" y="46050"/>
                    <a:pt x="261890" y="46141"/>
                    <a:pt x="261982" y="46171"/>
                  </a:cubicBezTo>
                  <a:cubicBezTo>
                    <a:pt x="262103" y="46202"/>
                    <a:pt x="262225" y="46111"/>
                    <a:pt x="262225" y="45989"/>
                  </a:cubicBezTo>
                  <a:lnTo>
                    <a:pt x="262225" y="45594"/>
                  </a:lnTo>
                  <a:cubicBezTo>
                    <a:pt x="262225" y="45503"/>
                    <a:pt x="262194" y="45412"/>
                    <a:pt x="262103" y="45412"/>
                  </a:cubicBezTo>
                  <a:cubicBezTo>
                    <a:pt x="261982" y="45351"/>
                    <a:pt x="261860" y="45442"/>
                    <a:pt x="261860" y="45594"/>
                  </a:cubicBezTo>
                  <a:close/>
                  <a:moveTo>
                    <a:pt x="261860" y="44408"/>
                  </a:moveTo>
                  <a:cubicBezTo>
                    <a:pt x="261860" y="44500"/>
                    <a:pt x="261890" y="44560"/>
                    <a:pt x="261982" y="44591"/>
                  </a:cubicBezTo>
                  <a:cubicBezTo>
                    <a:pt x="262103" y="44621"/>
                    <a:pt x="262225" y="44530"/>
                    <a:pt x="262225" y="44408"/>
                  </a:cubicBezTo>
                  <a:lnTo>
                    <a:pt x="262225" y="44013"/>
                  </a:lnTo>
                  <a:cubicBezTo>
                    <a:pt x="262225" y="43922"/>
                    <a:pt x="262194" y="43861"/>
                    <a:pt x="262103" y="43831"/>
                  </a:cubicBezTo>
                  <a:cubicBezTo>
                    <a:pt x="261982" y="43770"/>
                    <a:pt x="261860" y="43892"/>
                    <a:pt x="261860" y="44013"/>
                  </a:cubicBezTo>
                  <a:close/>
                  <a:moveTo>
                    <a:pt x="261860" y="42828"/>
                  </a:moveTo>
                  <a:cubicBezTo>
                    <a:pt x="261860" y="42919"/>
                    <a:pt x="261890" y="42980"/>
                    <a:pt x="261982" y="43010"/>
                  </a:cubicBezTo>
                  <a:cubicBezTo>
                    <a:pt x="262103" y="43071"/>
                    <a:pt x="262225" y="42980"/>
                    <a:pt x="262225" y="42828"/>
                  </a:cubicBezTo>
                  <a:lnTo>
                    <a:pt x="262225" y="42433"/>
                  </a:lnTo>
                  <a:cubicBezTo>
                    <a:pt x="262225" y="42342"/>
                    <a:pt x="262194" y="42281"/>
                    <a:pt x="262103" y="42250"/>
                  </a:cubicBezTo>
                  <a:cubicBezTo>
                    <a:pt x="261982" y="42220"/>
                    <a:pt x="261860" y="42311"/>
                    <a:pt x="261860" y="42433"/>
                  </a:cubicBezTo>
                  <a:close/>
                  <a:moveTo>
                    <a:pt x="261860" y="41247"/>
                  </a:moveTo>
                  <a:cubicBezTo>
                    <a:pt x="261860" y="41339"/>
                    <a:pt x="261890" y="41430"/>
                    <a:pt x="261982" y="41460"/>
                  </a:cubicBezTo>
                  <a:cubicBezTo>
                    <a:pt x="262103" y="41491"/>
                    <a:pt x="262225" y="41399"/>
                    <a:pt x="262225" y="41247"/>
                  </a:cubicBezTo>
                  <a:lnTo>
                    <a:pt x="262225" y="40883"/>
                  </a:lnTo>
                  <a:cubicBezTo>
                    <a:pt x="262225" y="40791"/>
                    <a:pt x="262194" y="40700"/>
                    <a:pt x="262103" y="40670"/>
                  </a:cubicBezTo>
                  <a:cubicBezTo>
                    <a:pt x="261982" y="40639"/>
                    <a:pt x="261860" y="40731"/>
                    <a:pt x="261860" y="40883"/>
                  </a:cubicBezTo>
                  <a:close/>
                  <a:moveTo>
                    <a:pt x="261860" y="39697"/>
                  </a:moveTo>
                  <a:cubicBezTo>
                    <a:pt x="261860" y="39788"/>
                    <a:pt x="261890" y="39849"/>
                    <a:pt x="261982" y="39880"/>
                  </a:cubicBezTo>
                  <a:cubicBezTo>
                    <a:pt x="262103" y="39910"/>
                    <a:pt x="262225" y="39819"/>
                    <a:pt x="262225" y="39697"/>
                  </a:cubicBezTo>
                  <a:lnTo>
                    <a:pt x="262225" y="39302"/>
                  </a:lnTo>
                  <a:cubicBezTo>
                    <a:pt x="262225" y="39211"/>
                    <a:pt x="262194" y="39120"/>
                    <a:pt x="262103" y="39120"/>
                  </a:cubicBezTo>
                  <a:cubicBezTo>
                    <a:pt x="261982" y="39059"/>
                    <a:pt x="261860" y="39150"/>
                    <a:pt x="261860" y="39302"/>
                  </a:cubicBezTo>
                  <a:close/>
                  <a:moveTo>
                    <a:pt x="261860" y="38117"/>
                  </a:moveTo>
                  <a:cubicBezTo>
                    <a:pt x="261860" y="38208"/>
                    <a:pt x="261890" y="38269"/>
                    <a:pt x="261982" y="38299"/>
                  </a:cubicBezTo>
                  <a:cubicBezTo>
                    <a:pt x="262103" y="38329"/>
                    <a:pt x="262225" y="38238"/>
                    <a:pt x="262225" y="38117"/>
                  </a:cubicBezTo>
                  <a:lnTo>
                    <a:pt x="262225" y="37721"/>
                  </a:lnTo>
                  <a:cubicBezTo>
                    <a:pt x="262225" y="37630"/>
                    <a:pt x="262194" y="37569"/>
                    <a:pt x="262103" y="37539"/>
                  </a:cubicBezTo>
                  <a:cubicBezTo>
                    <a:pt x="261982" y="37509"/>
                    <a:pt x="261860" y="37600"/>
                    <a:pt x="261860" y="37721"/>
                  </a:cubicBezTo>
                  <a:close/>
                  <a:moveTo>
                    <a:pt x="261860" y="36536"/>
                  </a:moveTo>
                  <a:cubicBezTo>
                    <a:pt x="261860" y="36627"/>
                    <a:pt x="261890" y="36718"/>
                    <a:pt x="261982" y="36718"/>
                  </a:cubicBezTo>
                  <a:cubicBezTo>
                    <a:pt x="262103" y="36779"/>
                    <a:pt x="262225" y="36688"/>
                    <a:pt x="262225" y="36536"/>
                  </a:cubicBezTo>
                  <a:lnTo>
                    <a:pt x="262225" y="36141"/>
                  </a:lnTo>
                  <a:cubicBezTo>
                    <a:pt x="262225" y="36080"/>
                    <a:pt x="262194" y="35989"/>
                    <a:pt x="262103" y="35959"/>
                  </a:cubicBezTo>
                  <a:cubicBezTo>
                    <a:pt x="261982" y="35928"/>
                    <a:pt x="261860" y="36019"/>
                    <a:pt x="261860" y="36141"/>
                  </a:cubicBezTo>
                  <a:close/>
                  <a:moveTo>
                    <a:pt x="261860" y="34986"/>
                  </a:moveTo>
                  <a:cubicBezTo>
                    <a:pt x="261860" y="35047"/>
                    <a:pt x="261890" y="35138"/>
                    <a:pt x="261982" y="35168"/>
                  </a:cubicBezTo>
                  <a:cubicBezTo>
                    <a:pt x="262103" y="35199"/>
                    <a:pt x="262225" y="35107"/>
                    <a:pt x="262225" y="34986"/>
                  </a:cubicBezTo>
                  <a:lnTo>
                    <a:pt x="262225" y="34591"/>
                  </a:lnTo>
                  <a:cubicBezTo>
                    <a:pt x="262225" y="34500"/>
                    <a:pt x="262194" y="34408"/>
                    <a:pt x="262103" y="34378"/>
                  </a:cubicBezTo>
                  <a:cubicBezTo>
                    <a:pt x="261982" y="34348"/>
                    <a:pt x="261860" y="34439"/>
                    <a:pt x="261860" y="34591"/>
                  </a:cubicBezTo>
                  <a:close/>
                  <a:moveTo>
                    <a:pt x="261860" y="33405"/>
                  </a:moveTo>
                  <a:cubicBezTo>
                    <a:pt x="261860" y="33496"/>
                    <a:pt x="261890" y="33557"/>
                    <a:pt x="261982" y="33588"/>
                  </a:cubicBezTo>
                  <a:cubicBezTo>
                    <a:pt x="262103" y="33618"/>
                    <a:pt x="262225" y="33527"/>
                    <a:pt x="262225" y="33405"/>
                  </a:cubicBezTo>
                  <a:lnTo>
                    <a:pt x="262225" y="33010"/>
                  </a:lnTo>
                  <a:cubicBezTo>
                    <a:pt x="262225" y="32919"/>
                    <a:pt x="262194" y="32858"/>
                    <a:pt x="262103" y="32828"/>
                  </a:cubicBezTo>
                  <a:cubicBezTo>
                    <a:pt x="261982" y="32767"/>
                    <a:pt x="261860" y="32889"/>
                    <a:pt x="261860" y="33010"/>
                  </a:cubicBezTo>
                  <a:close/>
                  <a:moveTo>
                    <a:pt x="261860" y="31825"/>
                  </a:moveTo>
                  <a:cubicBezTo>
                    <a:pt x="261860" y="31916"/>
                    <a:pt x="261890" y="31977"/>
                    <a:pt x="261982" y="32007"/>
                  </a:cubicBezTo>
                  <a:cubicBezTo>
                    <a:pt x="262103" y="32068"/>
                    <a:pt x="262225" y="31946"/>
                    <a:pt x="262225" y="31825"/>
                  </a:cubicBezTo>
                  <a:lnTo>
                    <a:pt x="262225" y="31430"/>
                  </a:lnTo>
                  <a:cubicBezTo>
                    <a:pt x="262225" y="31338"/>
                    <a:pt x="262194" y="31278"/>
                    <a:pt x="262103" y="31247"/>
                  </a:cubicBezTo>
                  <a:cubicBezTo>
                    <a:pt x="261982" y="31217"/>
                    <a:pt x="261860" y="31308"/>
                    <a:pt x="261860" y="31430"/>
                  </a:cubicBezTo>
                  <a:close/>
                  <a:moveTo>
                    <a:pt x="261860" y="30244"/>
                  </a:moveTo>
                  <a:cubicBezTo>
                    <a:pt x="261860" y="30335"/>
                    <a:pt x="261890" y="30427"/>
                    <a:pt x="261982" y="30457"/>
                  </a:cubicBezTo>
                  <a:cubicBezTo>
                    <a:pt x="262103" y="30487"/>
                    <a:pt x="262225" y="30396"/>
                    <a:pt x="262225" y="30244"/>
                  </a:cubicBezTo>
                  <a:lnTo>
                    <a:pt x="262225" y="29849"/>
                  </a:lnTo>
                  <a:cubicBezTo>
                    <a:pt x="262225" y="29788"/>
                    <a:pt x="262194" y="29697"/>
                    <a:pt x="262103" y="29667"/>
                  </a:cubicBezTo>
                  <a:cubicBezTo>
                    <a:pt x="261982" y="29636"/>
                    <a:pt x="261860" y="29727"/>
                    <a:pt x="261860" y="29849"/>
                  </a:cubicBezTo>
                  <a:close/>
                  <a:moveTo>
                    <a:pt x="261860" y="28694"/>
                  </a:moveTo>
                  <a:cubicBezTo>
                    <a:pt x="261860" y="28755"/>
                    <a:pt x="261890" y="28846"/>
                    <a:pt x="261982" y="28876"/>
                  </a:cubicBezTo>
                  <a:cubicBezTo>
                    <a:pt x="262103" y="28907"/>
                    <a:pt x="262225" y="28816"/>
                    <a:pt x="262225" y="28694"/>
                  </a:cubicBezTo>
                  <a:lnTo>
                    <a:pt x="262225" y="28299"/>
                  </a:lnTo>
                  <a:cubicBezTo>
                    <a:pt x="262225" y="28208"/>
                    <a:pt x="262194" y="28116"/>
                    <a:pt x="262103" y="28116"/>
                  </a:cubicBezTo>
                  <a:cubicBezTo>
                    <a:pt x="261982" y="28056"/>
                    <a:pt x="261860" y="28147"/>
                    <a:pt x="261860" y="28299"/>
                  </a:cubicBezTo>
                  <a:close/>
                  <a:moveTo>
                    <a:pt x="261860" y="27113"/>
                  </a:moveTo>
                  <a:cubicBezTo>
                    <a:pt x="261860" y="27205"/>
                    <a:pt x="261890" y="27265"/>
                    <a:pt x="261982" y="27296"/>
                  </a:cubicBezTo>
                  <a:cubicBezTo>
                    <a:pt x="262103" y="27326"/>
                    <a:pt x="262225" y="27235"/>
                    <a:pt x="262225" y="27113"/>
                  </a:cubicBezTo>
                  <a:lnTo>
                    <a:pt x="262225" y="26718"/>
                  </a:lnTo>
                  <a:cubicBezTo>
                    <a:pt x="262225" y="26627"/>
                    <a:pt x="262194" y="26566"/>
                    <a:pt x="262103" y="26536"/>
                  </a:cubicBezTo>
                  <a:cubicBezTo>
                    <a:pt x="261982" y="26475"/>
                    <a:pt x="261860" y="26597"/>
                    <a:pt x="261860" y="26718"/>
                  </a:cubicBezTo>
                  <a:close/>
                  <a:moveTo>
                    <a:pt x="261860" y="25533"/>
                  </a:moveTo>
                  <a:cubicBezTo>
                    <a:pt x="261860" y="25624"/>
                    <a:pt x="261890" y="25715"/>
                    <a:pt x="261982" y="25715"/>
                  </a:cubicBezTo>
                  <a:cubicBezTo>
                    <a:pt x="262103" y="25776"/>
                    <a:pt x="262225" y="25685"/>
                    <a:pt x="262225" y="25533"/>
                  </a:cubicBezTo>
                  <a:lnTo>
                    <a:pt x="262225" y="25138"/>
                  </a:lnTo>
                  <a:cubicBezTo>
                    <a:pt x="262225" y="25047"/>
                    <a:pt x="262194" y="24986"/>
                    <a:pt x="262103" y="24955"/>
                  </a:cubicBezTo>
                  <a:cubicBezTo>
                    <a:pt x="261982" y="24925"/>
                    <a:pt x="261860" y="25016"/>
                    <a:pt x="261860" y="25138"/>
                  </a:cubicBezTo>
                  <a:close/>
                  <a:moveTo>
                    <a:pt x="261860" y="23952"/>
                  </a:moveTo>
                  <a:cubicBezTo>
                    <a:pt x="261860" y="24043"/>
                    <a:pt x="261890" y="24135"/>
                    <a:pt x="261982" y="24165"/>
                  </a:cubicBezTo>
                  <a:cubicBezTo>
                    <a:pt x="262103" y="24195"/>
                    <a:pt x="262225" y="24104"/>
                    <a:pt x="262225" y="23952"/>
                  </a:cubicBezTo>
                  <a:lnTo>
                    <a:pt x="262225" y="23588"/>
                  </a:lnTo>
                  <a:cubicBezTo>
                    <a:pt x="262225" y="23496"/>
                    <a:pt x="262194" y="23405"/>
                    <a:pt x="262103" y="23375"/>
                  </a:cubicBezTo>
                  <a:cubicBezTo>
                    <a:pt x="261982" y="23344"/>
                    <a:pt x="261860" y="23436"/>
                    <a:pt x="261860" y="23588"/>
                  </a:cubicBezTo>
                  <a:close/>
                  <a:moveTo>
                    <a:pt x="261860" y="22402"/>
                  </a:moveTo>
                  <a:cubicBezTo>
                    <a:pt x="261860" y="22493"/>
                    <a:pt x="261890" y="22554"/>
                    <a:pt x="261982" y="22584"/>
                  </a:cubicBezTo>
                  <a:cubicBezTo>
                    <a:pt x="262103" y="22615"/>
                    <a:pt x="262225" y="22524"/>
                    <a:pt x="262225" y="22402"/>
                  </a:cubicBezTo>
                  <a:lnTo>
                    <a:pt x="262225" y="22007"/>
                  </a:lnTo>
                  <a:cubicBezTo>
                    <a:pt x="262225" y="21916"/>
                    <a:pt x="262194" y="21825"/>
                    <a:pt x="262103" y="21825"/>
                  </a:cubicBezTo>
                  <a:cubicBezTo>
                    <a:pt x="261982" y="21764"/>
                    <a:pt x="261860" y="21855"/>
                    <a:pt x="261860" y="22007"/>
                  </a:cubicBezTo>
                  <a:close/>
                  <a:moveTo>
                    <a:pt x="261860" y="20822"/>
                  </a:moveTo>
                  <a:cubicBezTo>
                    <a:pt x="261860" y="20913"/>
                    <a:pt x="261890" y="20973"/>
                    <a:pt x="261982" y="21004"/>
                  </a:cubicBezTo>
                  <a:cubicBezTo>
                    <a:pt x="262103" y="21065"/>
                    <a:pt x="262225" y="20943"/>
                    <a:pt x="262225" y="20822"/>
                  </a:cubicBezTo>
                  <a:lnTo>
                    <a:pt x="262225" y="20426"/>
                  </a:lnTo>
                  <a:cubicBezTo>
                    <a:pt x="262225" y="20335"/>
                    <a:pt x="262194" y="20274"/>
                    <a:pt x="262103" y="20244"/>
                  </a:cubicBezTo>
                  <a:cubicBezTo>
                    <a:pt x="261982" y="20214"/>
                    <a:pt x="261860" y="20305"/>
                    <a:pt x="261860" y="20426"/>
                  </a:cubicBezTo>
                  <a:close/>
                  <a:moveTo>
                    <a:pt x="261860" y="19241"/>
                  </a:moveTo>
                  <a:cubicBezTo>
                    <a:pt x="261860" y="19332"/>
                    <a:pt x="261890" y="19423"/>
                    <a:pt x="261982" y="19423"/>
                  </a:cubicBezTo>
                  <a:cubicBezTo>
                    <a:pt x="262103" y="19484"/>
                    <a:pt x="262225" y="19393"/>
                    <a:pt x="262225" y="19241"/>
                  </a:cubicBezTo>
                  <a:lnTo>
                    <a:pt x="262225" y="18846"/>
                  </a:lnTo>
                  <a:cubicBezTo>
                    <a:pt x="262225" y="18785"/>
                    <a:pt x="262194" y="18694"/>
                    <a:pt x="262103" y="18663"/>
                  </a:cubicBezTo>
                  <a:cubicBezTo>
                    <a:pt x="261982" y="18633"/>
                    <a:pt x="261860" y="18724"/>
                    <a:pt x="261860" y="18846"/>
                  </a:cubicBezTo>
                  <a:close/>
                  <a:moveTo>
                    <a:pt x="261860" y="17691"/>
                  </a:moveTo>
                  <a:cubicBezTo>
                    <a:pt x="261860" y="17752"/>
                    <a:pt x="261890" y="17843"/>
                    <a:pt x="261982" y="17873"/>
                  </a:cubicBezTo>
                  <a:cubicBezTo>
                    <a:pt x="262103" y="17904"/>
                    <a:pt x="262225" y="17812"/>
                    <a:pt x="262225" y="17691"/>
                  </a:cubicBezTo>
                  <a:lnTo>
                    <a:pt x="262225" y="17296"/>
                  </a:lnTo>
                  <a:cubicBezTo>
                    <a:pt x="262225" y="17204"/>
                    <a:pt x="262194" y="17113"/>
                    <a:pt x="262103" y="17083"/>
                  </a:cubicBezTo>
                  <a:cubicBezTo>
                    <a:pt x="261982" y="17052"/>
                    <a:pt x="261860" y="17144"/>
                    <a:pt x="261860" y="17296"/>
                  </a:cubicBezTo>
                  <a:close/>
                  <a:moveTo>
                    <a:pt x="261860" y="16110"/>
                  </a:moveTo>
                  <a:cubicBezTo>
                    <a:pt x="261860" y="16201"/>
                    <a:pt x="261890" y="16262"/>
                    <a:pt x="261982" y="16293"/>
                  </a:cubicBezTo>
                  <a:cubicBezTo>
                    <a:pt x="262103" y="16323"/>
                    <a:pt x="262225" y="16232"/>
                    <a:pt x="262225" y="16110"/>
                  </a:cubicBezTo>
                  <a:lnTo>
                    <a:pt x="262225" y="15715"/>
                  </a:lnTo>
                  <a:cubicBezTo>
                    <a:pt x="262225" y="15624"/>
                    <a:pt x="262194" y="15563"/>
                    <a:pt x="262103" y="15533"/>
                  </a:cubicBezTo>
                  <a:cubicBezTo>
                    <a:pt x="261982" y="15472"/>
                    <a:pt x="261860" y="15593"/>
                    <a:pt x="261860" y="15715"/>
                  </a:cubicBezTo>
                  <a:close/>
                  <a:moveTo>
                    <a:pt x="261860" y="14530"/>
                  </a:moveTo>
                  <a:cubicBezTo>
                    <a:pt x="261860" y="14621"/>
                    <a:pt x="261890" y="14682"/>
                    <a:pt x="261982" y="14712"/>
                  </a:cubicBezTo>
                  <a:cubicBezTo>
                    <a:pt x="262103" y="14773"/>
                    <a:pt x="262225" y="14651"/>
                    <a:pt x="262225" y="14530"/>
                  </a:cubicBezTo>
                  <a:lnTo>
                    <a:pt x="262225" y="14134"/>
                  </a:lnTo>
                  <a:cubicBezTo>
                    <a:pt x="262225" y="14043"/>
                    <a:pt x="262194" y="13983"/>
                    <a:pt x="262103" y="13952"/>
                  </a:cubicBezTo>
                  <a:cubicBezTo>
                    <a:pt x="261982" y="13922"/>
                    <a:pt x="261860" y="14013"/>
                    <a:pt x="261860" y="14134"/>
                  </a:cubicBezTo>
                  <a:close/>
                  <a:moveTo>
                    <a:pt x="12737" y="1"/>
                  </a:moveTo>
                  <a:cubicBezTo>
                    <a:pt x="12646" y="1"/>
                    <a:pt x="12554" y="61"/>
                    <a:pt x="12524" y="153"/>
                  </a:cubicBezTo>
                  <a:cubicBezTo>
                    <a:pt x="12494" y="274"/>
                    <a:pt x="12585" y="396"/>
                    <a:pt x="12737" y="396"/>
                  </a:cubicBezTo>
                  <a:lnTo>
                    <a:pt x="13102" y="396"/>
                  </a:lnTo>
                  <a:cubicBezTo>
                    <a:pt x="13193" y="396"/>
                    <a:pt x="13284" y="335"/>
                    <a:pt x="13314" y="274"/>
                  </a:cubicBezTo>
                  <a:cubicBezTo>
                    <a:pt x="13345" y="153"/>
                    <a:pt x="13254" y="1"/>
                    <a:pt x="13102" y="1"/>
                  </a:cubicBezTo>
                  <a:close/>
                  <a:moveTo>
                    <a:pt x="14287" y="1"/>
                  </a:moveTo>
                  <a:cubicBezTo>
                    <a:pt x="14196" y="1"/>
                    <a:pt x="14135" y="61"/>
                    <a:pt x="14105" y="153"/>
                  </a:cubicBezTo>
                  <a:cubicBezTo>
                    <a:pt x="14074" y="274"/>
                    <a:pt x="14165" y="396"/>
                    <a:pt x="14287" y="396"/>
                  </a:cubicBezTo>
                  <a:lnTo>
                    <a:pt x="14682" y="396"/>
                  </a:lnTo>
                  <a:cubicBezTo>
                    <a:pt x="14773" y="396"/>
                    <a:pt x="14864" y="335"/>
                    <a:pt x="14864" y="274"/>
                  </a:cubicBezTo>
                  <a:cubicBezTo>
                    <a:pt x="14925" y="153"/>
                    <a:pt x="14834" y="1"/>
                    <a:pt x="14682" y="1"/>
                  </a:cubicBezTo>
                  <a:close/>
                  <a:moveTo>
                    <a:pt x="15868" y="1"/>
                  </a:moveTo>
                  <a:cubicBezTo>
                    <a:pt x="15776" y="1"/>
                    <a:pt x="15716" y="61"/>
                    <a:pt x="15685" y="153"/>
                  </a:cubicBezTo>
                  <a:cubicBezTo>
                    <a:pt x="15655" y="274"/>
                    <a:pt x="15746" y="396"/>
                    <a:pt x="15868" y="396"/>
                  </a:cubicBezTo>
                  <a:lnTo>
                    <a:pt x="16263" y="396"/>
                  </a:lnTo>
                  <a:cubicBezTo>
                    <a:pt x="16354" y="396"/>
                    <a:pt x="16415" y="335"/>
                    <a:pt x="16445" y="274"/>
                  </a:cubicBezTo>
                  <a:cubicBezTo>
                    <a:pt x="16475" y="153"/>
                    <a:pt x="16384" y="1"/>
                    <a:pt x="16263" y="1"/>
                  </a:cubicBezTo>
                  <a:close/>
                  <a:moveTo>
                    <a:pt x="17448" y="1"/>
                  </a:moveTo>
                  <a:cubicBezTo>
                    <a:pt x="17357" y="1"/>
                    <a:pt x="17296" y="61"/>
                    <a:pt x="17266" y="153"/>
                  </a:cubicBezTo>
                  <a:cubicBezTo>
                    <a:pt x="17205" y="274"/>
                    <a:pt x="17296" y="396"/>
                    <a:pt x="17448" y="396"/>
                  </a:cubicBezTo>
                  <a:lnTo>
                    <a:pt x="17843" y="396"/>
                  </a:lnTo>
                  <a:cubicBezTo>
                    <a:pt x="17934" y="396"/>
                    <a:pt x="17995" y="335"/>
                    <a:pt x="18026" y="274"/>
                  </a:cubicBezTo>
                  <a:cubicBezTo>
                    <a:pt x="18056" y="153"/>
                    <a:pt x="17965" y="1"/>
                    <a:pt x="17843" y="1"/>
                  </a:cubicBezTo>
                  <a:close/>
                  <a:moveTo>
                    <a:pt x="19029" y="1"/>
                  </a:moveTo>
                  <a:cubicBezTo>
                    <a:pt x="18938" y="1"/>
                    <a:pt x="18846" y="61"/>
                    <a:pt x="18816" y="153"/>
                  </a:cubicBezTo>
                  <a:cubicBezTo>
                    <a:pt x="18786" y="274"/>
                    <a:pt x="18877" y="396"/>
                    <a:pt x="19029" y="396"/>
                  </a:cubicBezTo>
                  <a:lnTo>
                    <a:pt x="19424" y="396"/>
                  </a:lnTo>
                  <a:cubicBezTo>
                    <a:pt x="19485" y="396"/>
                    <a:pt x="19576" y="335"/>
                    <a:pt x="19606" y="274"/>
                  </a:cubicBezTo>
                  <a:cubicBezTo>
                    <a:pt x="19637" y="153"/>
                    <a:pt x="19545" y="1"/>
                    <a:pt x="19424" y="1"/>
                  </a:cubicBezTo>
                  <a:close/>
                  <a:moveTo>
                    <a:pt x="20579" y="1"/>
                  </a:moveTo>
                  <a:cubicBezTo>
                    <a:pt x="20518" y="1"/>
                    <a:pt x="20427" y="61"/>
                    <a:pt x="20397" y="153"/>
                  </a:cubicBezTo>
                  <a:cubicBezTo>
                    <a:pt x="20366" y="274"/>
                    <a:pt x="20457" y="396"/>
                    <a:pt x="20579" y="396"/>
                  </a:cubicBezTo>
                  <a:lnTo>
                    <a:pt x="20974" y="396"/>
                  </a:lnTo>
                  <a:cubicBezTo>
                    <a:pt x="21065" y="396"/>
                    <a:pt x="21156" y="335"/>
                    <a:pt x="21156" y="274"/>
                  </a:cubicBezTo>
                  <a:cubicBezTo>
                    <a:pt x="21217" y="153"/>
                    <a:pt x="21126" y="1"/>
                    <a:pt x="20974" y="1"/>
                  </a:cubicBezTo>
                  <a:close/>
                  <a:moveTo>
                    <a:pt x="22159" y="1"/>
                  </a:moveTo>
                  <a:cubicBezTo>
                    <a:pt x="22068" y="1"/>
                    <a:pt x="22007" y="61"/>
                    <a:pt x="21977" y="153"/>
                  </a:cubicBezTo>
                  <a:cubicBezTo>
                    <a:pt x="21947" y="274"/>
                    <a:pt x="22038" y="396"/>
                    <a:pt x="22159" y="396"/>
                  </a:cubicBezTo>
                  <a:lnTo>
                    <a:pt x="22555" y="396"/>
                  </a:lnTo>
                  <a:cubicBezTo>
                    <a:pt x="22646" y="396"/>
                    <a:pt x="22707" y="335"/>
                    <a:pt x="22737" y="274"/>
                  </a:cubicBezTo>
                  <a:cubicBezTo>
                    <a:pt x="22798" y="153"/>
                    <a:pt x="22676" y="1"/>
                    <a:pt x="22555" y="1"/>
                  </a:cubicBezTo>
                  <a:close/>
                  <a:moveTo>
                    <a:pt x="23740" y="1"/>
                  </a:moveTo>
                  <a:cubicBezTo>
                    <a:pt x="23649" y="1"/>
                    <a:pt x="23588" y="61"/>
                    <a:pt x="23558" y="153"/>
                  </a:cubicBezTo>
                  <a:cubicBezTo>
                    <a:pt x="23497" y="274"/>
                    <a:pt x="23618" y="396"/>
                    <a:pt x="23740" y="396"/>
                  </a:cubicBezTo>
                  <a:lnTo>
                    <a:pt x="24135" y="396"/>
                  </a:lnTo>
                  <a:cubicBezTo>
                    <a:pt x="24226" y="396"/>
                    <a:pt x="24287" y="335"/>
                    <a:pt x="24318" y="274"/>
                  </a:cubicBezTo>
                  <a:cubicBezTo>
                    <a:pt x="24348" y="153"/>
                    <a:pt x="24257" y="1"/>
                    <a:pt x="24135" y="1"/>
                  </a:cubicBezTo>
                  <a:close/>
                  <a:moveTo>
                    <a:pt x="25321" y="1"/>
                  </a:moveTo>
                  <a:cubicBezTo>
                    <a:pt x="25229" y="1"/>
                    <a:pt x="25138" y="61"/>
                    <a:pt x="25108" y="153"/>
                  </a:cubicBezTo>
                  <a:cubicBezTo>
                    <a:pt x="25077" y="274"/>
                    <a:pt x="25169" y="396"/>
                    <a:pt x="25321" y="396"/>
                  </a:cubicBezTo>
                  <a:lnTo>
                    <a:pt x="25716" y="396"/>
                  </a:lnTo>
                  <a:cubicBezTo>
                    <a:pt x="25777" y="396"/>
                    <a:pt x="25868" y="335"/>
                    <a:pt x="25898" y="274"/>
                  </a:cubicBezTo>
                  <a:cubicBezTo>
                    <a:pt x="25929" y="153"/>
                    <a:pt x="25837" y="1"/>
                    <a:pt x="25716" y="1"/>
                  </a:cubicBezTo>
                  <a:close/>
                  <a:moveTo>
                    <a:pt x="26871" y="1"/>
                  </a:moveTo>
                  <a:cubicBezTo>
                    <a:pt x="26810" y="1"/>
                    <a:pt x="26719" y="61"/>
                    <a:pt x="26688" y="153"/>
                  </a:cubicBezTo>
                  <a:cubicBezTo>
                    <a:pt x="26658" y="274"/>
                    <a:pt x="26749" y="396"/>
                    <a:pt x="26871" y="396"/>
                  </a:cubicBezTo>
                  <a:lnTo>
                    <a:pt x="27266" y="396"/>
                  </a:lnTo>
                  <a:cubicBezTo>
                    <a:pt x="27357" y="396"/>
                    <a:pt x="27448" y="335"/>
                    <a:pt x="27448" y="274"/>
                  </a:cubicBezTo>
                  <a:cubicBezTo>
                    <a:pt x="27509" y="153"/>
                    <a:pt x="27418" y="1"/>
                    <a:pt x="27266" y="1"/>
                  </a:cubicBezTo>
                  <a:close/>
                  <a:moveTo>
                    <a:pt x="28451" y="1"/>
                  </a:moveTo>
                  <a:cubicBezTo>
                    <a:pt x="28360" y="1"/>
                    <a:pt x="28299" y="61"/>
                    <a:pt x="28269" y="153"/>
                  </a:cubicBezTo>
                  <a:cubicBezTo>
                    <a:pt x="28239" y="274"/>
                    <a:pt x="28330" y="396"/>
                    <a:pt x="28451" y="396"/>
                  </a:cubicBezTo>
                  <a:lnTo>
                    <a:pt x="28847" y="396"/>
                  </a:lnTo>
                  <a:cubicBezTo>
                    <a:pt x="28938" y="396"/>
                    <a:pt x="28998" y="335"/>
                    <a:pt x="29029" y="274"/>
                  </a:cubicBezTo>
                  <a:cubicBezTo>
                    <a:pt x="29090" y="153"/>
                    <a:pt x="28968" y="1"/>
                    <a:pt x="28847" y="1"/>
                  </a:cubicBezTo>
                  <a:close/>
                  <a:moveTo>
                    <a:pt x="30032" y="1"/>
                  </a:moveTo>
                  <a:cubicBezTo>
                    <a:pt x="29941" y="1"/>
                    <a:pt x="29880" y="61"/>
                    <a:pt x="29850" y="153"/>
                  </a:cubicBezTo>
                  <a:cubicBezTo>
                    <a:pt x="29789" y="274"/>
                    <a:pt x="29910" y="396"/>
                    <a:pt x="30032" y="396"/>
                  </a:cubicBezTo>
                  <a:lnTo>
                    <a:pt x="30427" y="396"/>
                  </a:lnTo>
                  <a:cubicBezTo>
                    <a:pt x="30518" y="396"/>
                    <a:pt x="30579" y="335"/>
                    <a:pt x="30609" y="274"/>
                  </a:cubicBezTo>
                  <a:cubicBezTo>
                    <a:pt x="30640" y="153"/>
                    <a:pt x="30549" y="1"/>
                    <a:pt x="30427" y="1"/>
                  </a:cubicBezTo>
                  <a:close/>
                  <a:moveTo>
                    <a:pt x="31613" y="1"/>
                  </a:moveTo>
                  <a:cubicBezTo>
                    <a:pt x="31521" y="1"/>
                    <a:pt x="31430" y="61"/>
                    <a:pt x="31430" y="153"/>
                  </a:cubicBezTo>
                  <a:cubicBezTo>
                    <a:pt x="31369" y="274"/>
                    <a:pt x="31461" y="396"/>
                    <a:pt x="31613" y="396"/>
                  </a:cubicBezTo>
                  <a:lnTo>
                    <a:pt x="32008" y="396"/>
                  </a:lnTo>
                  <a:cubicBezTo>
                    <a:pt x="32068" y="396"/>
                    <a:pt x="32160" y="335"/>
                    <a:pt x="32190" y="274"/>
                  </a:cubicBezTo>
                  <a:cubicBezTo>
                    <a:pt x="32220" y="153"/>
                    <a:pt x="32129" y="1"/>
                    <a:pt x="32008" y="1"/>
                  </a:cubicBezTo>
                  <a:close/>
                  <a:moveTo>
                    <a:pt x="33163" y="1"/>
                  </a:moveTo>
                  <a:cubicBezTo>
                    <a:pt x="33102" y="1"/>
                    <a:pt x="33011" y="61"/>
                    <a:pt x="32980" y="153"/>
                  </a:cubicBezTo>
                  <a:cubicBezTo>
                    <a:pt x="32950" y="274"/>
                    <a:pt x="33041" y="396"/>
                    <a:pt x="33163" y="396"/>
                  </a:cubicBezTo>
                  <a:lnTo>
                    <a:pt x="33558" y="396"/>
                  </a:lnTo>
                  <a:cubicBezTo>
                    <a:pt x="33649" y="396"/>
                    <a:pt x="33740" y="335"/>
                    <a:pt x="33771" y="274"/>
                  </a:cubicBezTo>
                  <a:cubicBezTo>
                    <a:pt x="33801" y="153"/>
                    <a:pt x="33710" y="1"/>
                    <a:pt x="33558" y="1"/>
                  </a:cubicBezTo>
                  <a:close/>
                  <a:moveTo>
                    <a:pt x="34743" y="1"/>
                  </a:moveTo>
                  <a:cubicBezTo>
                    <a:pt x="34652" y="1"/>
                    <a:pt x="34591" y="61"/>
                    <a:pt x="34561" y="153"/>
                  </a:cubicBezTo>
                  <a:cubicBezTo>
                    <a:pt x="34531" y="274"/>
                    <a:pt x="34622" y="396"/>
                    <a:pt x="34743" y="396"/>
                  </a:cubicBezTo>
                  <a:lnTo>
                    <a:pt x="35138" y="396"/>
                  </a:lnTo>
                  <a:cubicBezTo>
                    <a:pt x="35230" y="396"/>
                    <a:pt x="35290" y="335"/>
                    <a:pt x="35321" y="274"/>
                  </a:cubicBezTo>
                  <a:cubicBezTo>
                    <a:pt x="35382" y="153"/>
                    <a:pt x="35260" y="1"/>
                    <a:pt x="35138" y="1"/>
                  </a:cubicBezTo>
                  <a:close/>
                  <a:moveTo>
                    <a:pt x="36324" y="1"/>
                  </a:moveTo>
                  <a:cubicBezTo>
                    <a:pt x="36233" y="1"/>
                    <a:pt x="36172" y="61"/>
                    <a:pt x="36141" y="153"/>
                  </a:cubicBezTo>
                  <a:cubicBezTo>
                    <a:pt x="36081" y="274"/>
                    <a:pt x="36202" y="396"/>
                    <a:pt x="36324" y="396"/>
                  </a:cubicBezTo>
                  <a:lnTo>
                    <a:pt x="36719" y="396"/>
                  </a:lnTo>
                  <a:cubicBezTo>
                    <a:pt x="36810" y="396"/>
                    <a:pt x="36871" y="335"/>
                    <a:pt x="36901" y="274"/>
                  </a:cubicBezTo>
                  <a:cubicBezTo>
                    <a:pt x="36932" y="153"/>
                    <a:pt x="36841" y="1"/>
                    <a:pt x="36719" y="1"/>
                  </a:cubicBezTo>
                  <a:close/>
                  <a:moveTo>
                    <a:pt x="37904" y="1"/>
                  </a:moveTo>
                  <a:cubicBezTo>
                    <a:pt x="37813" y="1"/>
                    <a:pt x="37722" y="61"/>
                    <a:pt x="37722" y="153"/>
                  </a:cubicBezTo>
                  <a:cubicBezTo>
                    <a:pt x="37661" y="274"/>
                    <a:pt x="37752" y="396"/>
                    <a:pt x="37904" y="396"/>
                  </a:cubicBezTo>
                  <a:lnTo>
                    <a:pt x="38300" y="396"/>
                  </a:lnTo>
                  <a:cubicBezTo>
                    <a:pt x="38360" y="396"/>
                    <a:pt x="38452" y="335"/>
                    <a:pt x="38482" y="274"/>
                  </a:cubicBezTo>
                  <a:cubicBezTo>
                    <a:pt x="38512" y="153"/>
                    <a:pt x="38421" y="1"/>
                    <a:pt x="38300" y="1"/>
                  </a:cubicBezTo>
                  <a:close/>
                  <a:moveTo>
                    <a:pt x="39455" y="1"/>
                  </a:moveTo>
                  <a:cubicBezTo>
                    <a:pt x="39394" y="1"/>
                    <a:pt x="39303" y="61"/>
                    <a:pt x="39272" y="153"/>
                  </a:cubicBezTo>
                  <a:cubicBezTo>
                    <a:pt x="39242" y="274"/>
                    <a:pt x="39333" y="396"/>
                    <a:pt x="39455" y="396"/>
                  </a:cubicBezTo>
                  <a:lnTo>
                    <a:pt x="39850" y="396"/>
                  </a:lnTo>
                  <a:cubicBezTo>
                    <a:pt x="39941" y="396"/>
                    <a:pt x="40032" y="335"/>
                    <a:pt x="40063" y="274"/>
                  </a:cubicBezTo>
                  <a:cubicBezTo>
                    <a:pt x="40093" y="153"/>
                    <a:pt x="40002" y="1"/>
                    <a:pt x="39850" y="1"/>
                  </a:cubicBezTo>
                  <a:close/>
                  <a:moveTo>
                    <a:pt x="41035" y="1"/>
                  </a:moveTo>
                  <a:cubicBezTo>
                    <a:pt x="40944" y="1"/>
                    <a:pt x="40883" y="61"/>
                    <a:pt x="40853" y="153"/>
                  </a:cubicBezTo>
                  <a:cubicBezTo>
                    <a:pt x="40822" y="274"/>
                    <a:pt x="40914" y="396"/>
                    <a:pt x="41035" y="396"/>
                  </a:cubicBezTo>
                  <a:lnTo>
                    <a:pt x="41430" y="396"/>
                  </a:lnTo>
                  <a:cubicBezTo>
                    <a:pt x="41522" y="396"/>
                    <a:pt x="41582" y="335"/>
                    <a:pt x="41613" y="274"/>
                  </a:cubicBezTo>
                  <a:cubicBezTo>
                    <a:pt x="41674" y="153"/>
                    <a:pt x="41582" y="1"/>
                    <a:pt x="41430" y="1"/>
                  </a:cubicBezTo>
                  <a:close/>
                  <a:moveTo>
                    <a:pt x="42616" y="1"/>
                  </a:moveTo>
                  <a:cubicBezTo>
                    <a:pt x="42525" y="1"/>
                    <a:pt x="42464" y="61"/>
                    <a:pt x="42433" y="153"/>
                  </a:cubicBezTo>
                  <a:cubicBezTo>
                    <a:pt x="42403" y="274"/>
                    <a:pt x="42494" y="396"/>
                    <a:pt x="42616" y="396"/>
                  </a:cubicBezTo>
                  <a:lnTo>
                    <a:pt x="43011" y="396"/>
                  </a:lnTo>
                  <a:cubicBezTo>
                    <a:pt x="43102" y="396"/>
                    <a:pt x="43163" y="335"/>
                    <a:pt x="43193" y="274"/>
                  </a:cubicBezTo>
                  <a:cubicBezTo>
                    <a:pt x="43224" y="153"/>
                    <a:pt x="43132" y="1"/>
                    <a:pt x="43011" y="1"/>
                  </a:cubicBezTo>
                  <a:close/>
                  <a:moveTo>
                    <a:pt x="44196" y="1"/>
                  </a:moveTo>
                  <a:cubicBezTo>
                    <a:pt x="44105" y="1"/>
                    <a:pt x="44014" y="61"/>
                    <a:pt x="44014" y="153"/>
                  </a:cubicBezTo>
                  <a:cubicBezTo>
                    <a:pt x="43953" y="274"/>
                    <a:pt x="44044" y="396"/>
                    <a:pt x="44196" y="396"/>
                  </a:cubicBezTo>
                  <a:lnTo>
                    <a:pt x="44591" y="396"/>
                  </a:lnTo>
                  <a:cubicBezTo>
                    <a:pt x="44683" y="396"/>
                    <a:pt x="44743" y="335"/>
                    <a:pt x="44774" y="274"/>
                  </a:cubicBezTo>
                  <a:cubicBezTo>
                    <a:pt x="44804" y="153"/>
                    <a:pt x="44713" y="1"/>
                    <a:pt x="44591" y="1"/>
                  </a:cubicBezTo>
                  <a:close/>
                  <a:moveTo>
                    <a:pt x="45777" y="1"/>
                  </a:moveTo>
                  <a:cubicBezTo>
                    <a:pt x="45686" y="1"/>
                    <a:pt x="45595" y="61"/>
                    <a:pt x="45564" y="153"/>
                  </a:cubicBezTo>
                  <a:cubicBezTo>
                    <a:pt x="45534" y="274"/>
                    <a:pt x="45625" y="396"/>
                    <a:pt x="45777" y="396"/>
                  </a:cubicBezTo>
                  <a:lnTo>
                    <a:pt x="46142" y="396"/>
                  </a:lnTo>
                  <a:cubicBezTo>
                    <a:pt x="46233" y="396"/>
                    <a:pt x="46324" y="335"/>
                    <a:pt x="46354" y="274"/>
                  </a:cubicBezTo>
                  <a:cubicBezTo>
                    <a:pt x="46385" y="153"/>
                    <a:pt x="46294" y="1"/>
                    <a:pt x="46142" y="1"/>
                  </a:cubicBezTo>
                  <a:close/>
                  <a:moveTo>
                    <a:pt x="47327" y="1"/>
                  </a:moveTo>
                  <a:cubicBezTo>
                    <a:pt x="47236" y="1"/>
                    <a:pt x="47175" y="61"/>
                    <a:pt x="47145" y="153"/>
                  </a:cubicBezTo>
                  <a:cubicBezTo>
                    <a:pt x="47114" y="274"/>
                    <a:pt x="47206" y="396"/>
                    <a:pt x="47327" y="396"/>
                  </a:cubicBezTo>
                  <a:lnTo>
                    <a:pt x="47722" y="396"/>
                  </a:lnTo>
                  <a:cubicBezTo>
                    <a:pt x="47813" y="396"/>
                    <a:pt x="47905" y="335"/>
                    <a:pt x="47905" y="274"/>
                  </a:cubicBezTo>
                  <a:cubicBezTo>
                    <a:pt x="47965" y="153"/>
                    <a:pt x="47874" y="1"/>
                    <a:pt x="47722" y="1"/>
                  </a:cubicBezTo>
                  <a:close/>
                  <a:moveTo>
                    <a:pt x="48908" y="1"/>
                  </a:moveTo>
                  <a:cubicBezTo>
                    <a:pt x="48816" y="1"/>
                    <a:pt x="48756" y="61"/>
                    <a:pt x="48725" y="153"/>
                  </a:cubicBezTo>
                  <a:cubicBezTo>
                    <a:pt x="48695" y="274"/>
                    <a:pt x="48786" y="396"/>
                    <a:pt x="48908" y="396"/>
                  </a:cubicBezTo>
                  <a:lnTo>
                    <a:pt x="49303" y="396"/>
                  </a:lnTo>
                  <a:cubicBezTo>
                    <a:pt x="49394" y="396"/>
                    <a:pt x="49455" y="335"/>
                    <a:pt x="49485" y="274"/>
                  </a:cubicBezTo>
                  <a:cubicBezTo>
                    <a:pt x="49516" y="153"/>
                    <a:pt x="49424" y="1"/>
                    <a:pt x="49303" y="1"/>
                  </a:cubicBezTo>
                  <a:close/>
                  <a:moveTo>
                    <a:pt x="50488" y="1"/>
                  </a:moveTo>
                  <a:cubicBezTo>
                    <a:pt x="50397" y="1"/>
                    <a:pt x="50306" y="61"/>
                    <a:pt x="50306" y="153"/>
                  </a:cubicBezTo>
                  <a:cubicBezTo>
                    <a:pt x="50245" y="274"/>
                    <a:pt x="50336" y="396"/>
                    <a:pt x="50488" y="396"/>
                  </a:cubicBezTo>
                  <a:lnTo>
                    <a:pt x="50883" y="396"/>
                  </a:lnTo>
                  <a:cubicBezTo>
                    <a:pt x="50975" y="396"/>
                    <a:pt x="51035" y="335"/>
                    <a:pt x="51066" y="274"/>
                  </a:cubicBezTo>
                  <a:cubicBezTo>
                    <a:pt x="51096" y="153"/>
                    <a:pt x="51005" y="1"/>
                    <a:pt x="50883" y="1"/>
                  </a:cubicBezTo>
                  <a:close/>
                  <a:moveTo>
                    <a:pt x="52069" y="1"/>
                  </a:moveTo>
                  <a:cubicBezTo>
                    <a:pt x="51978" y="1"/>
                    <a:pt x="51886" y="61"/>
                    <a:pt x="51856" y="153"/>
                  </a:cubicBezTo>
                  <a:cubicBezTo>
                    <a:pt x="51826" y="274"/>
                    <a:pt x="51917" y="396"/>
                    <a:pt x="52069" y="396"/>
                  </a:cubicBezTo>
                  <a:lnTo>
                    <a:pt x="52434" y="396"/>
                  </a:lnTo>
                  <a:cubicBezTo>
                    <a:pt x="52525" y="396"/>
                    <a:pt x="52616" y="335"/>
                    <a:pt x="52646" y="274"/>
                  </a:cubicBezTo>
                  <a:cubicBezTo>
                    <a:pt x="52677" y="153"/>
                    <a:pt x="52586" y="1"/>
                    <a:pt x="52434" y="1"/>
                  </a:cubicBezTo>
                  <a:close/>
                  <a:moveTo>
                    <a:pt x="53619" y="1"/>
                  </a:moveTo>
                  <a:cubicBezTo>
                    <a:pt x="53528" y="1"/>
                    <a:pt x="53467" y="61"/>
                    <a:pt x="53437" y="153"/>
                  </a:cubicBezTo>
                  <a:cubicBezTo>
                    <a:pt x="53406" y="274"/>
                    <a:pt x="53497" y="396"/>
                    <a:pt x="53619" y="396"/>
                  </a:cubicBezTo>
                  <a:lnTo>
                    <a:pt x="54014" y="396"/>
                  </a:lnTo>
                  <a:cubicBezTo>
                    <a:pt x="54105" y="396"/>
                    <a:pt x="54197" y="335"/>
                    <a:pt x="54197" y="274"/>
                  </a:cubicBezTo>
                  <a:cubicBezTo>
                    <a:pt x="54257" y="153"/>
                    <a:pt x="54166" y="1"/>
                    <a:pt x="54014" y="1"/>
                  </a:cubicBezTo>
                  <a:close/>
                  <a:moveTo>
                    <a:pt x="55200" y="1"/>
                  </a:moveTo>
                  <a:cubicBezTo>
                    <a:pt x="55108" y="1"/>
                    <a:pt x="55048" y="61"/>
                    <a:pt x="55017" y="153"/>
                  </a:cubicBezTo>
                  <a:cubicBezTo>
                    <a:pt x="54987" y="274"/>
                    <a:pt x="55078" y="396"/>
                    <a:pt x="55200" y="396"/>
                  </a:cubicBezTo>
                  <a:lnTo>
                    <a:pt x="55595" y="396"/>
                  </a:lnTo>
                  <a:cubicBezTo>
                    <a:pt x="55686" y="396"/>
                    <a:pt x="55747" y="335"/>
                    <a:pt x="55777" y="274"/>
                  </a:cubicBezTo>
                  <a:cubicBezTo>
                    <a:pt x="55808" y="153"/>
                    <a:pt x="55716" y="1"/>
                    <a:pt x="55595" y="1"/>
                  </a:cubicBezTo>
                  <a:close/>
                  <a:moveTo>
                    <a:pt x="56780" y="1"/>
                  </a:moveTo>
                  <a:cubicBezTo>
                    <a:pt x="56689" y="1"/>
                    <a:pt x="56628" y="61"/>
                    <a:pt x="56598" y="153"/>
                  </a:cubicBezTo>
                  <a:cubicBezTo>
                    <a:pt x="56537" y="274"/>
                    <a:pt x="56628" y="396"/>
                    <a:pt x="56780" y="396"/>
                  </a:cubicBezTo>
                  <a:lnTo>
                    <a:pt x="57175" y="396"/>
                  </a:lnTo>
                  <a:cubicBezTo>
                    <a:pt x="57267" y="396"/>
                    <a:pt x="57327" y="335"/>
                    <a:pt x="57358" y="274"/>
                  </a:cubicBezTo>
                  <a:cubicBezTo>
                    <a:pt x="57388" y="153"/>
                    <a:pt x="57297" y="1"/>
                    <a:pt x="57175" y="1"/>
                  </a:cubicBezTo>
                  <a:close/>
                  <a:moveTo>
                    <a:pt x="58361" y="1"/>
                  </a:moveTo>
                  <a:cubicBezTo>
                    <a:pt x="58270" y="1"/>
                    <a:pt x="58178" y="61"/>
                    <a:pt x="58148" y="153"/>
                  </a:cubicBezTo>
                  <a:cubicBezTo>
                    <a:pt x="58118" y="274"/>
                    <a:pt x="58209" y="396"/>
                    <a:pt x="58361" y="396"/>
                  </a:cubicBezTo>
                  <a:lnTo>
                    <a:pt x="58756" y="396"/>
                  </a:lnTo>
                  <a:cubicBezTo>
                    <a:pt x="58817" y="396"/>
                    <a:pt x="58908" y="335"/>
                    <a:pt x="58938" y="274"/>
                  </a:cubicBezTo>
                  <a:cubicBezTo>
                    <a:pt x="58969" y="153"/>
                    <a:pt x="58877" y="1"/>
                    <a:pt x="58756" y="1"/>
                  </a:cubicBezTo>
                  <a:close/>
                  <a:moveTo>
                    <a:pt x="59911" y="1"/>
                  </a:moveTo>
                  <a:cubicBezTo>
                    <a:pt x="59850" y="1"/>
                    <a:pt x="59759" y="61"/>
                    <a:pt x="59729" y="153"/>
                  </a:cubicBezTo>
                  <a:cubicBezTo>
                    <a:pt x="59698" y="274"/>
                    <a:pt x="59789" y="396"/>
                    <a:pt x="59911" y="396"/>
                  </a:cubicBezTo>
                  <a:lnTo>
                    <a:pt x="60306" y="396"/>
                  </a:lnTo>
                  <a:cubicBezTo>
                    <a:pt x="60397" y="396"/>
                    <a:pt x="60488" y="335"/>
                    <a:pt x="60488" y="274"/>
                  </a:cubicBezTo>
                  <a:cubicBezTo>
                    <a:pt x="60549" y="153"/>
                    <a:pt x="60458" y="1"/>
                    <a:pt x="60306" y="1"/>
                  </a:cubicBezTo>
                  <a:close/>
                  <a:moveTo>
                    <a:pt x="61492" y="1"/>
                  </a:moveTo>
                  <a:cubicBezTo>
                    <a:pt x="61400" y="1"/>
                    <a:pt x="61340" y="61"/>
                    <a:pt x="61309" y="153"/>
                  </a:cubicBezTo>
                  <a:cubicBezTo>
                    <a:pt x="61279" y="274"/>
                    <a:pt x="61370" y="396"/>
                    <a:pt x="61492" y="396"/>
                  </a:cubicBezTo>
                  <a:lnTo>
                    <a:pt x="61887" y="396"/>
                  </a:lnTo>
                  <a:cubicBezTo>
                    <a:pt x="61978" y="396"/>
                    <a:pt x="62039" y="335"/>
                    <a:pt x="62069" y="274"/>
                  </a:cubicBezTo>
                  <a:cubicBezTo>
                    <a:pt x="62130" y="153"/>
                    <a:pt x="62008" y="1"/>
                    <a:pt x="61887" y="1"/>
                  </a:cubicBezTo>
                  <a:close/>
                  <a:moveTo>
                    <a:pt x="63072" y="1"/>
                  </a:moveTo>
                  <a:cubicBezTo>
                    <a:pt x="62981" y="1"/>
                    <a:pt x="62920" y="61"/>
                    <a:pt x="62890" y="153"/>
                  </a:cubicBezTo>
                  <a:cubicBezTo>
                    <a:pt x="62829" y="274"/>
                    <a:pt x="62950" y="396"/>
                    <a:pt x="63072" y="396"/>
                  </a:cubicBezTo>
                  <a:lnTo>
                    <a:pt x="63467" y="396"/>
                  </a:lnTo>
                  <a:cubicBezTo>
                    <a:pt x="63558" y="396"/>
                    <a:pt x="63619" y="335"/>
                    <a:pt x="63650" y="274"/>
                  </a:cubicBezTo>
                  <a:cubicBezTo>
                    <a:pt x="63680" y="153"/>
                    <a:pt x="63589" y="1"/>
                    <a:pt x="63467" y="1"/>
                  </a:cubicBezTo>
                  <a:close/>
                  <a:moveTo>
                    <a:pt x="64653" y="1"/>
                  </a:moveTo>
                  <a:cubicBezTo>
                    <a:pt x="64561" y="1"/>
                    <a:pt x="64470" y="61"/>
                    <a:pt x="64440" y="153"/>
                  </a:cubicBezTo>
                  <a:cubicBezTo>
                    <a:pt x="64409" y="274"/>
                    <a:pt x="64501" y="396"/>
                    <a:pt x="64653" y="396"/>
                  </a:cubicBezTo>
                  <a:lnTo>
                    <a:pt x="65048" y="396"/>
                  </a:lnTo>
                  <a:cubicBezTo>
                    <a:pt x="65109" y="396"/>
                    <a:pt x="65200" y="335"/>
                    <a:pt x="65230" y="274"/>
                  </a:cubicBezTo>
                  <a:cubicBezTo>
                    <a:pt x="65261" y="153"/>
                    <a:pt x="65169" y="1"/>
                    <a:pt x="65048" y="1"/>
                  </a:cubicBezTo>
                  <a:close/>
                  <a:moveTo>
                    <a:pt x="66203" y="1"/>
                  </a:moveTo>
                  <a:cubicBezTo>
                    <a:pt x="66142" y="1"/>
                    <a:pt x="66051" y="61"/>
                    <a:pt x="66020" y="153"/>
                  </a:cubicBezTo>
                  <a:cubicBezTo>
                    <a:pt x="65990" y="274"/>
                    <a:pt x="66081" y="396"/>
                    <a:pt x="66203" y="396"/>
                  </a:cubicBezTo>
                  <a:lnTo>
                    <a:pt x="66598" y="396"/>
                  </a:lnTo>
                  <a:cubicBezTo>
                    <a:pt x="66689" y="396"/>
                    <a:pt x="66780" y="335"/>
                    <a:pt x="66780" y="274"/>
                  </a:cubicBezTo>
                  <a:cubicBezTo>
                    <a:pt x="66841" y="153"/>
                    <a:pt x="66750" y="1"/>
                    <a:pt x="66598" y="1"/>
                  </a:cubicBezTo>
                  <a:close/>
                  <a:moveTo>
                    <a:pt x="67783" y="1"/>
                  </a:moveTo>
                  <a:cubicBezTo>
                    <a:pt x="67692" y="1"/>
                    <a:pt x="67631" y="61"/>
                    <a:pt x="67601" y="153"/>
                  </a:cubicBezTo>
                  <a:cubicBezTo>
                    <a:pt x="67571" y="274"/>
                    <a:pt x="67662" y="396"/>
                    <a:pt x="67783" y="396"/>
                  </a:cubicBezTo>
                  <a:lnTo>
                    <a:pt x="68179" y="396"/>
                  </a:lnTo>
                  <a:cubicBezTo>
                    <a:pt x="68270" y="396"/>
                    <a:pt x="68331" y="335"/>
                    <a:pt x="68361" y="274"/>
                  </a:cubicBezTo>
                  <a:cubicBezTo>
                    <a:pt x="68422" y="153"/>
                    <a:pt x="68300" y="1"/>
                    <a:pt x="68179" y="1"/>
                  </a:cubicBezTo>
                  <a:close/>
                  <a:moveTo>
                    <a:pt x="69364" y="1"/>
                  </a:moveTo>
                  <a:cubicBezTo>
                    <a:pt x="69273" y="1"/>
                    <a:pt x="69212" y="61"/>
                    <a:pt x="69182" y="153"/>
                  </a:cubicBezTo>
                  <a:cubicBezTo>
                    <a:pt x="69121" y="274"/>
                    <a:pt x="69242" y="396"/>
                    <a:pt x="69364" y="396"/>
                  </a:cubicBezTo>
                  <a:lnTo>
                    <a:pt x="69759" y="396"/>
                  </a:lnTo>
                  <a:cubicBezTo>
                    <a:pt x="69850" y="396"/>
                    <a:pt x="69911" y="335"/>
                    <a:pt x="69942" y="274"/>
                  </a:cubicBezTo>
                  <a:cubicBezTo>
                    <a:pt x="69972" y="153"/>
                    <a:pt x="69881" y="1"/>
                    <a:pt x="69759" y="1"/>
                  </a:cubicBezTo>
                  <a:close/>
                  <a:moveTo>
                    <a:pt x="70945" y="1"/>
                  </a:moveTo>
                  <a:cubicBezTo>
                    <a:pt x="70853" y="1"/>
                    <a:pt x="70762" y="61"/>
                    <a:pt x="70762" y="153"/>
                  </a:cubicBezTo>
                  <a:cubicBezTo>
                    <a:pt x="70701" y="274"/>
                    <a:pt x="70793" y="396"/>
                    <a:pt x="70945" y="396"/>
                  </a:cubicBezTo>
                  <a:lnTo>
                    <a:pt x="71340" y="396"/>
                  </a:lnTo>
                  <a:cubicBezTo>
                    <a:pt x="71401" y="396"/>
                    <a:pt x="71492" y="335"/>
                    <a:pt x="71522" y="274"/>
                  </a:cubicBezTo>
                  <a:cubicBezTo>
                    <a:pt x="71552" y="153"/>
                    <a:pt x="71461" y="1"/>
                    <a:pt x="71340" y="1"/>
                  </a:cubicBezTo>
                  <a:close/>
                  <a:moveTo>
                    <a:pt x="72495" y="1"/>
                  </a:moveTo>
                  <a:cubicBezTo>
                    <a:pt x="72434" y="1"/>
                    <a:pt x="72343" y="61"/>
                    <a:pt x="72312" y="153"/>
                  </a:cubicBezTo>
                  <a:cubicBezTo>
                    <a:pt x="72282" y="274"/>
                    <a:pt x="72373" y="396"/>
                    <a:pt x="72495" y="396"/>
                  </a:cubicBezTo>
                  <a:lnTo>
                    <a:pt x="72890" y="396"/>
                  </a:lnTo>
                  <a:cubicBezTo>
                    <a:pt x="72981" y="396"/>
                    <a:pt x="73072" y="335"/>
                    <a:pt x="73103" y="274"/>
                  </a:cubicBezTo>
                  <a:cubicBezTo>
                    <a:pt x="73133" y="153"/>
                    <a:pt x="73042" y="1"/>
                    <a:pt x="72890" y="1"/>
                  </a:cubicBezTo>
                  <a:close/>
                  <a:moveTo>
                    <a:pt x="74075" y="1"/>
                  </a:moveTo>
                  <a:cubicBezTo>
                    <a:pt x="73984" y="1"/>
                    <a:pt x="73923" y="61"/>
                    <a:pt x="73893" y="153"/>
                  </a:cubicBezTo>
                  <a:cubicBezTo>
                    <a:pt x="73863" y="274"/>
                    <a:pt x="73954" y="396"/>
                    <a:pt x="74075" y="396"/>
                  </a:cubicBezTo>
                  <a:lnTo>
                    <a:pt x="74470" y="396"/>
                  </a:lnTo>
                  <a:cubicBezTo>
                    <a:pt x="74562" y="396"/>
                    <a:pt x="74622" y="335"/>
                    <a:pt x="74653" y="274"/>
                  </a:cubicBezTo>
                  <a:cubicBezTo>
                    <a:pt x="74714" y="153"/>
                    <a:pt x="74622" y="1"/>
                    <a:pt x="74470" y="1"/>
                  </a:cubicBezTo>
                  <a:close/>
                  <a:moveTo>
                    <a:pt x="75656" y="1"/>
                  </a:moveTo>
                  <a:cubicBezTo>
                    <a:pt x="75565" y="1"/>
                    <a:pt x="75504" y="61"/>
                    <a:pt x="75474" y="153"/>
                  </a:cubicBezTo>
                  <a:cubicBezTo>
                    <a:pt x="75413" y="274"/>
                    <a:pt x="75534" y="396"/>
                    <a:pt x="75656" y="396"/>
                  </a:cubicBezTo>
                  <a:lnTo>
                    <a:pt x="76051" y="396"/>
                  </a:lnTo>
                  <a:cubicBezTo>
                    <a:pt x="76142" y="396"/>
                    <a:pt x="76203" y="335"/>
                    <a:pt x="76233" y="274"/>
                  </a:cubicBezTo>
                  <a:cubicBezTo>
                    <a:pt x="76264" y="153"/>
                    <a:pt x="76173" y="1"/>
                    <a:pt x="76051" y="1"/>
                  </a:cubicBezTo>
                  <a:close/>
                  <a:moveTo>
                    <a:pt x="77236" y="1"/>
                  </a:moveTo>
                  <a:cubicBezTo>
                    <a:pt x="77145" y="1"/>
                    <a:pt x="77054" y="61"/>
                    <a:pt x="77054" y="153"/>
                  </a:cubicBezTo>
                  <a:cubicBezTo>
                    <a:pt x="76993" y="274"/>
                    <a:pt x="77084" y="396"/>
                    <a:pt x="77236" y="396"/>
                  </a:cubicBezTo>
                  <a:lnTo>
                    <a:pt x="77632" y="396"/>
                  </a:lnTo>
                  <a:cubicBezTo>
                    <a:pt x="77692" y="396"/>
                    <a:pt x="77784" y="335"/>
                    <a:pt x="77814" y="274"/>
                  </a:cubicBezTo>
                  <a:cubicBezTo>
                    <a:pt x="77844" y="153"/>
                    <a:pt x="77753" y="1"/>
                    <a:pt x="77632" y="1"/>
                  </a:cubicBezTo>
                  <a:close/>
                  <a:moveTo>
                    <a:pt x="78787" y="1"/>
                  </a:moveTo>
                  <a:cubicBezTo>
                    <a:pt x="78726" y="1"/>
                    <a:pt x="78635" y="61"/>
                    <a:pt x="78604" y="153"/>
                  </a:cubicBezTo>
                  <a:cubicBezTo>
                    <a:pt x="78574" y="274"/>
                    <a:pt x="78665" y="396"/>
                    <a:pt x="78787" y="396"/>
                  </a:cubicBezTo>
                  <a:lnTo>
                    <a:pt x="79182" y="396"/>
                  </a:lnTo>
                  <a:cubicBezTo>
                    <a:pt x="79273" y="396"/>
                    <a:pt x="79364" y="335"/>
                    <a:pt x="79395" y="274"/>
                  </a:cubicBezTo>
                  <a:cubicBezTo>
                    <a:pt x="79425" y="153"/>
                    <a:pt x="79334" y="1"/>
                    <a:pt x="79182" y="1"/>
                  </a:cubicBezTo>
                  <a:close/>
                  <a:moveTo>
                    <a:pt x="80367" y="1"/>
                  </a:moveTo>
                  <a:cubicBezTo>
                    <a:pt x="80276" y="1"/>
                    <a:pt x="80215" y="61"/>
                    <a:pt x="80185" y="153"/>
                  </a:cubicBezTo>
                  <a:cubicBezTo>
                    <a:pt x="80154" y="274"/>
                    <a:pt x="80246" y="396"/>
                    <a:pt x="80367" y="396"/>
                  </a:cubicBezTo>
                  <a:lnTo>
                    <a:pt x="80762" y="396"/>
                  </a:lnTo>
                  <a:cubicBezTo>
                    <a:pt x="80854" y="396"/>
                    <a:pt x="80914" y="335"/>
                    <a:pt x="80945" y="274"/>
                  </a:cubicBezTo>
                  <a:cubicBezTo>
                    <a:pt x="81006" y="153"/>
                    <a:pt x="80914" y="1"/>
                    <a:pt x="80762" y="1"/>
                  </a:cubicBezTo>
                  <a:close/>
                  <a:moveTo>
                    <a:pt x="81948" y="1"/>
                  </a:moveTo>
                  <a:cubicBezTo>
                    <a:pt x="81857" y="1"/>
                    <a:pt x="81796" y="61"/>
                    <a:pt x="81765" y="153"/>
                  </a:cubicBezTo>
                  <a:cubicBezTo>
                    <a:pt x="81735" y="274"/>
                    <a:pt x="81826" y="396"/>
                    <a:pt x="81948" y="396"/>
                  </a:cubicBezTo>
                  <a:lnTo>
                    <a:pt x="82343" y="396"/>
                  </a:lnTo>
                  <a:cubicBezTo>
                    <a:pt x="82434" y="396"/>
                    <a:pt x="82495" y="335"/>
                    <a:pt x="82525" y="274"/>
                  </a:cubicBezTo>
                  <a:cubicBezTo>
                    <a:pt x="82556" y="153"/>
                    <a:pt x="82465" y="1"/>
                    <a:pt x="82343" y="1"/>
                  </a:cubicBezTo>
                  <a:close/>
                  <a:moveTo>
                    <a:pt x="83528" y="1"/>
                  </a:moveTo>
                  <a:cubicBezTo>
                    <a:pt x="83437" y="1"/>
                    <a:pt x="83346" y="61"/>
                    <a:pt x="83346" y="153"/>
                  </a:cubicBezTo>
                  <a:cubicBezTo>
                    <a:pt x="83285" y="274"/>
                    <a:pt x="83376" y="396"/>
                    <a:pt x="83528" y="396"/>
                  </a:cubicBezTo>
                  <a:lnTo>
                    <a:pt x="83924" y="396"/>
                  </a:lnTo>
                  <a:cubicBezTo>
                    <a:pt x="84015" y="396"/>
                    <a:pt x="84076" y="335"/>
                    <a:pt x="84106" y="274"/>
                  </a:cubicBezTo>
                  <a:cubicBezTo>
                    <a:pt x="84136" y="153"/>
                    <a:pt x="84045" y="1"/>
                    <a:pt x="83924" y="1"/>
                  </a:cubicBezTo>
                  <a:close/>
                  <a:moveTo>
                    <a:pt x="85109" y="1"/>
                  </a:moveTo>
                  <a:cubicBezTo>
                    <a:pt x="85018" y="1"/>
                    <a:pt x="84927" y="61"/>
                    <a:pt x="84896" y="153"/>
                  </a:cubicBezTo>
                  <a:cubicBezTo>
                    <a:pt x="84866" y="274"/>
                    <a:pt x="84957" y="396"/>
                    <a:pt x="85109" y="396"/>
                  </a:cubicBezTo>
                  <a:lnTo>
                    <a:pt x="85474" y="396"/>
                  </a:lnTo>
                  <a:cubicBezTo>
                    <a:pt x="85565" y="396"/>
                    <a:pt x="85656" y="335"/>
                    <a:pt x="85686" y="274"/>
                  </a:cubicBezTo>
                  <a:cubicBezTo>
                    <a:pt x="85717" y="153"/>
                    <a:pt x="85626" y="1"/>
                    <a:pt x="85474" y="1"/>
                  </a:cubicBezTo>
                  <a:close/>
                  <a:moveTo>
                    <a:pt x="86659" y="1"/>
                  </a:moveTo>
                  <a:cubicBezTo>
                    <a:pt x="86568" y="1"/>
                    <a:pt x="86507" y="61"/>
                    <a:pt x="86477" y="153"/>
                  </a:cubicBezTo>
                  <a:cubicBezTo>
                    <a:pt x="86446" y="274"/>
                    <a:pt x="86538" y="396"/>
                    <a:pt x="86659" y="396"/>
                  </a:cubicBezTo>
                  <a:lnTo>
                    <a:pt x="87054" y="396"/>
                  </a:lnTo>
                  <a:cubicBezTo>
                    <a:pt x="87145" y="396"/>
                    <a:pt x="87237" y="335"/>
                    <a:pt x="87237" y="274"/>
                  </a:cubicBezTo>
                  <a:cubicBezTo>
                    <a:pt x="87297" y="153"/>
                    <a:pt x="87206" y="1"/>
                    <a:pt x="87054" y="1"/>
                  </a:cubicBezTo>
                  <a:close/>
                  <a:moveTo>
                    <a:pt x="88240" y="1"/>
                  </a:moveTo>
                  <a:cubicBezTo>
                    <a:pt x="88149" y="1"/>
                    <a:pt x="88088" y="61"/>
                    <a:pt x="88057" y="153"/>
                  </a:cubicBezTo>
                  <a:cubicBezTo>
                    <a:pt x="88027" y="274"/>
                    <a:pt x="88118" y="396"/>
                    <a:pt x="88240" y="396"/>
                  </a:cubicBezTo>
                  <a:lnTo>
                    <a:pt x="88635" y="396"/>
                  </a:lnTo>
                  <a:cubicBezTo>
                    <a:pt x="88726" y="396"/>
                    <a:pt x="88787" y="335"/>
                    <a:pt x="88817" y="274"/>
                  </a:cubicBezTo>
                  <a:cubicBezTo>
                    <a:pt x="88848" y="153"/>
                    <a:pt x="88756" y="1"/>
                    <a:pt x="88635" y="1"/>
                  </a:cubicBezTo>
                  <a:close/>
                  <a:moveTo>
                    <a:pt x="89820" y="1"/>
                  </a:moveTo>
                  <a:cubicBezTo>
                    <a:pt x="89729" y="1"/>
                    <a:pt x="89638" y="61"/>
                    <a:pt x="89638" y="153"/>
                  </a:cubicBezTo>
                  <a:cubicBezTo>
                    <a:pt x="89577" y="274"/>
                    <a:pt x="89668" y="396"/>
                    <a:pt x="89820" y="396"/>
                  </a:cubicBezTo>
                  <a:lnTo>
                    <a:pt x="90215" y="396"/>
                  </a:lnTo>
                  <a:cubicBezTo>
                    <a:pt x="90307" y="396"/>
                    <a:pt x="90367" y="335"/>
                    <a:pt x="90398" y="274"/>
                  </a:cubicBezTo>
                  <a:cubicBezTo>
                    <a:pt x="90428" y="153"/>
                    <a:pt x="90337" y="1"/>
                    <a:pt x="90215" y="1"/>
                  </a:cubicBezTo>
                  <a:close/>
                  <a:moveTo>
                    <a:pt x="91401" y="1"/>
                  </a:moveTo>
                  <a:cubicBezTo>
                    <a:pt x="91310" y="1"/>
                    <a:pt x="91219" y="61"/>
                    <a:pt x="91188" y="153"/>
                  </a:cubicBezTo>
                  <a:cubicBezTo>
                    <a:pt x="91158" y="274"/>
                    <a:pt x="91249" y="396"/>
                    <a:pt x="91401" y="396"/>
                  </a:cubicBezTo>
                  <a:lnTo>
                    <a:pt x="91766" y="396"/>
                  </a:lnTo>
                  <a:cubicBezTo>
                    <a:pt x="91857" y="396"/>
                    <a:pt x="91948" y="335"/>
                    <a:pt x="91978" y="274"/>
                  </a:cubicBezTo>
                  <a:cubicBezTo>
                    <a:pt x="92009" y="153"/>
                    <a:pt x="91918" y="1"/>
                    <a:pt x="91766" y="1"/>
                  </a:cubicBezTo>
                  <a:close/>
                  <a:moveTo>
                    <a:pt x="92951" y="1"/>
                  </a:moveTo>
                  <a:cubicBezTo>
                    <a:pt x="92860" y="1"/>
                    <a:pt x="92799" y="61"/>
                    <a:pt x="92769" y="153"/>
                  </a:cubicBezTo>
                  <a:cubicBezTo>
                    <a:pt x="92738" y="274"/>
                    <a:pt x="92829" y="396"/>
                    <a:pt x="92951" y="396"/>
                  </a:cubicBezTo>
                  <a:lnTo>
                    <a:pt x="93346" y="396"/>
                  </a:lnTo>
                  <a:cubicBezTo>
                    <a:pt x="93437" y="396"/>
                    <a:pt x="93529" y="335"/>
                    <a:pt x="93529" y="274"/>
                  </a:cubicBezTo>
                  <a:cubicBezTo>
                    <a:pt x="93589" y="153"/>
                    <a:pt x="93498" y="1"/>
                    <a:pt x="93346" y="1"/>
                  </a:cubicBezTo>
                  <a:close/>
                  <a:moveTo>
                    <a:pt x="94532" y="1"/>
                  </a:moveTo>
                  <a:cubicBezTo>
                    <a:pt x="94440" y="1"/>
                    <a:pt x="94380" y="61"/>
                    <a:pt x="94349" y="153"/>
                  </a:cubicBezTo>
                  <a:cubicBezTo>
                    <a:pt x="94319" y="274"/>
                    <a:pt x="94410" y="396"/>
                    <a:pt x="94532" y="396"/>
                  </a:cubicBezTo>
                  <a:lnTo>
                    <a:pt x="94927" y="396"/>
                  </a:lnTo>
                  <a:cubicBezTo>
                    <a:pt x="95018" y="396"/>
                    <a:pt x="95079" y="335"/>
                    <a:pt x="95109" y="274"/>
                  </a:cubicBezTo>
                  <a:cubicBezTo>
                    <a:pt x="95170" y="153"/>
                    <a:pt x="95048" y="1"/>
                    <a:pt x="94927" y="1"/>
                  </a:cubicBezTo>
                  <a:close/>
                  <a:moveTo>
                    <a:pt x="96112" y="1"/>
                  </a:moveTo>
                  <a:cubicBezTo>
                    <a:pt x="96021" y="1"/>
                    <a:pt x="95960" y="61"/>
                    <a:pt x="95930" y="153"/>
                  </a:cubicBezTo>
                  <a:cubicBezTo>
                    <a:pt x="95869" y="274"/>
                    <a:pt x="95960" y="396"/>
                    <a:pt x="96112" y="396"/>
                  </a:cubicBezTo>
                  <a:lnTo>
                    <a:pt x="96507" y="396"/>
                  </a:lnTo>
                  <a:cubicBezTo>
                    <a:pt x="96599" y="396"/>
                    <a:pt x="96659" y="335"/>
                    <a:pt x="96690" y="274"/>
                  </a:cubicBezTo>
                  <a:cubicBezTo>
                    <a:pt x="96720" y="153"/>
                    <a:pt x="96629" y="1"/>
                    <a:pt x="96507" y="1"/>
                  </a:cubicBezTo>
                  <a:close/>
                  <a:moveTo>
                    <a:pt x="97693" y="1"/>
                  </a:moveTo>
                  <a:cubicBezTo>
                    <a:pt x="97602" y="1"/>
                    <a:pt x="97510" y="61"/>
                    <a:pt x="97480" y="153"/>
                  </a:cubicBezTo>
                  <a:cubicBezTo>
                    <a:pt x="97450" y="274"/>
                    <a:pt x="97541" y="396"/>
                    <a:pt x="97693" y="396"/>
                  </a:cubicBezTo>
                  <a:lnTo>
                    <a:pt x="98088" y="396"/>
                  </a:lnTo>
                  <a:cubicBezTo>
                    <a:pt x="98149" y="396"/>
                    <a:pt x="98240" y="335"/>
                    <a:pt x="98270" y="274"/>
                  </a:cubicBezTo>
                  <a:cubicBezTo>
                    <a:pt x="98301" y="153"/>
                    <a:pt x="98210" y="1"/>
                    <a:pt x="98088" y="1"/>
                  </a:cubicBezTo>
                  <a:close/>
                  <a:moveTo>
                    <a:pt x="99243" y="1"/>
                  </a:moveTo>
                  <a:cubicBezTo>
                    <a:pt x="99182" y="1"/>
                    <a:pt x="99091" y="61"/>
                    <a:pt x="99061" y="153"/>
                  </a:cubicBezTo>
                  <a:cubicBezTo>
                    <a:pt x="99030" y="274"/>
                    <a:pt x="99121" y="396"/>
                    <a:pt x="99243" y="396"/>
                  </a:cubicBezTo>
                  <a:lnTo>
                    <a:pt x="99638" y="396"/>
                  </a:lnTo>
                  <a:cubicBezTo>
                    <a:pt x="99729" y="396"/>
                    <a:pt x="99820" y="335"/>
                    <a:pt x="99820" y="274"/>
                  </a:cubicBezTo>
                  <a:cubicBezTo>
                    <a:pt x="99881" y="153"/>
                    <a:pt x="99790" y="1"/>
                    <a:pt x="99638" y="1"/>
                  </a:cubicBezTo>
                  <a:close/>
                  <a:moveTo>
                    <a:pt x="100824" y="1"/>
                  </a:moveTo>
                  <a:cubicBezTo>
                    <a:pt x="100732" y="1"/>
                    <a:pt x="100672" y="61"/>
                    <a:pt x="100641" y="153"/>
                  </a:cubicBezTo>
                  <a:cubicBezTo>
                    <a:pt x="100611" y="274"/>
                    <a:pt x="100702" y="396"/>
                    <a:pt x="100824" y="396"/>
                  </a:cubicBezTo>
                  <a:lnTo>
                    <a:pt x="101219" y="396"/>
                  </a:lnTo>
                  <a:cubicBezTo>
                    <a:pt x="101310" y="396"/>
                    <a:pt x="101371" y="335"/>
                    <a:pt x="101401" y="274"/>
                  </a:cubicBezTo>
                  <a:cubicBezTo>
                    <a:pt x="101462" y="153"/>
                    <a:pt x="101340" y="1"/>
                    <a:pt x="101219" y="1"/>
                  </a:cubicBezTo>
                  <a:close/>
                  <a:moveTo>
                    <a:pt x="102404" y="1"/>
                  </a:moveTo>
                  <a:cubicBezTo>
                    <a:pt x="102313" y="1"/>
                    <a:pt x="102252" y="61"/>
                    <a:pt x="102222" y="153"/>
                  </a:cubicBezTo>
                  <a:cubicBezTo>
                    <a:pt x="102161" y="274"/>
                    <a:pt x="102283" y="396"/>
                    <a:pt x="102404" y="396"/>
                  </a:cubicBezTo>
                  <a:lnTo>
                    <a:pt x="102799" y="396"/>
                  </a:lnTo>
                  <a:cubicBezTo>
                    <a:pt x="102890" y="396"/>
                    <a:pt x="102951" y="335"/>
                    <a:pt x="102982" y="274"/>
                  </a:cubicBezTo>
                  <a:cubicBezTo>
                    <a:pt x="103012" y="153"/>
                    <a:pt x="102921" y="1"/>
                    <a:pt x="102799" y="1"/>
                  </a:cubicBezTo>
                  <a:close/>
                  <a:moveTo>
                    <a:pt x="103985" y="1"/>
                  </a:moveTo>
                  <a:cubicBezTo>
                    <a:pt x="103894" y="1"/>
                    <a:pt x="103802" y="61"/>
                    <a:pt x="103772" y="153"/>
                  </a:cubicBezTo>
                  <a:cubicBezTo>
                    <a:pt x="103742" y="274"/>
                    <a:pt x="103833" y="396"/>
                    <a:pt x="103985" y="396"/>
                  </a:cubicBezTo>
                  <a:lnTo>
                    <a:pt x="104380" y="396"/>
                  </a:lnTo>
                  <a:cubicBezTo>
                    <a:pt x="104441" y="396"/>
                    <a:pt x="104532" y="335"/>
                    <a:pt x="104562" y="274"/>
                  </a:cubicBezTo>
                  <a:cubicBezTo>
                    <a:pt x="104593" y="153"/>
                    <a:pt x="104501" y="1"/>
                    <a:pt x="104380" y="1"/>
                  </a:cubicBezTo>
                  <a:close/>
                  <a:moveTo>
                    <a:pt x="105535" y="1"/>
                  </a:moveTo>
                  <a:cubicBezTo>
                    <a:pt x="105474" y="1"/>
                    <a:pt x="105383" y="61"/>
                    <a:pt x="105353" y="153"/>
                  </a:cubicBezTo>
                  <a:cubicBezTo>
                    <a:pt x="105322" y="274"/>
                    <a:pt x="105413" y="396"/>
                    <a:pt x="105535" y="396"/>
                  </a:cubicBezTo>
                  <a:lnTo>
                    <a:pt x="105930" y="396"/>
                  </a:lnTo>
                  <a:cubicBezTo>
                    <a:pt x="106021" y="396"/>
                    <a:pt x="106112" y="335"/>
                    <a:pt x="106143" y="274"/>
                  </a:cubicBezTo>
                  <a:cubicBezTo>
                    <a:pt x="106173" y="153"/>
                    <a:pt x="106082" y="1"/>
                    <a:pt x="105930" y="1"/>
                  </a:cubicBezTo>
                  <a:close/>
                  <a:moveTo>
                    <a:pt x="107115" y="1"/>
                  </a:moveTo>
                  <a:cubicBezTo>
                    <a:pt x="107024" y="1"/>
                    <a:pt x="106963" y="61"/>
                    <a:pt x="106933" y="153"/>
                  </a:cubicBezTo>
                  <a:cubicBezTo>
                    <a:pt x="106903" y="274"/>
                    <a:pt x="106994" y="396"/>
                    <a:pt x="107115" y="396"/>
                  </a:cubicBezTo>
                  <a:lnTo>
                    <a:pt x="107511" y="396"/>
                  </a:lnTo>
                  <a:cubicBezTo>
                    <a:pt x="107602" y="396"/>
                    <a:pt x="107663" y="335"/>
                    <a:pt x="107693" y="274"/>
                  </a:cubicBezTo>
                  <a:cubicBezTo>
                    <a:pt x="107754" y="153"/>
                    <a:pt x="107632" y="1"/>
                    <a:pt x="107511" y="1"/>
                  </a:cubicBezTo>
                  <a:close/>
                  <a:moveTo>
                    <a:pt x="108696" y="1"/>
                  </a:moveTo>
                  <a:cubicBezTo>
                    <a:pt x="108605" y="1"/>
                    <a:pt x="108544" y="61"/>
                    <a:pt x="108514" y="153"/>
                  </a:cubicBezTo>
                  <a:cubicBezTo>
                    <a:pt x="108453" y="274"/>
                    <a:pt x="108574" y="396"/>
                    <a:pt x="108696" y="396"/>
                  </a:cubicBezTo>
                  <a:lnTo>
                    <a:pt x="109091" y="396"/>
                  </a:lnTo>
                  <a:cubicBezTo>
                    <a:pt x="109182" y="396"/>
                    <a:pt x="109243" y="335"/>
                    <a:pt x="109274" y="274"/>
                  </a:cubicBezTo>
                  <a:cubicBezTo>
                    <a:pt x="109304" y="153"/>
                    <a:pt x="109213" y="1"/>
                    <a:pt x="109091" y="1"/>
                  </a:cubicBezTo>
                  <a:close/>
                  <a:moveTo>
                    <a:pt x="110277" y="1"/>
                  </a:moveTo>
                  <a:cubicBezTo>
                    <a:pt x="110185" y="1"/>
                    <a:pt x="110094" y="61"/>
                    <a:pt x="110094" y="153"/>
                  </a:cubicBezTo>
                  <a:cubicBezTo>
                    <a:pt x="110033" y="274"/>
                    <a:pt x="110125" y="396"/>
                    <a:pt x="110277" y="396"/>
                  </a:cubicBezTo>
                  <a:lnTo>
                    <a:pt x="110672" y="396"/>
                  </a:lnTo>
                  <a:cubicBezTo>
                    <a:pt x="110733" y="396"/>
                    <a:pt x="110824" y="335"/>
                    <a:pt x="110854" y="274"/>
                  </a:cubicBezTo>
                  <a:cubicBezTo>
                    <a:pt x="110885" y="153"/>
                    <a:pt x="110793" y="1"/>
                    <a:pt x="110672" y="1"/>
                  </a:cubicBezTo>
                  <a:close/>
                  <a:moveTo>
                    <a:pt x="111827" y="1"/>
                  </a:moveTo>
                  <a:cubicBezTo>
                    <a:pt x="111766" y="1"/>
                    <a:pt x="111675" y="61"/>
                    <a:pt x="111644" y="153"/>
                  </a:cubicBezTo>
                  <a:cubicBezTo>
                    <a:pt x="111614" y="274"/>
                    <a:pt x="111705" y="396"/>
                    <a:pt x="111827" y="396"/>
                  </a:cubicBezTo>
                  <a:lnTo>
                    <a:pt x="112222" y="396"/>
                  </a:lnTo>
                  <a:cubicBezTo>
                    <a:pt x="112313" y="396"/>
                    <a:pt x="112404" y="335"/>
                    <a:pt x="112435" y="274"/>
                  </a:cubicBezTo>
                  <a:cubicBezTo>
                    <a:pt x="112465" y="153"/>
                    <a:pt x="112374" y="1"/>
                    <a:pt x="112222" y="1"/>
                  </a:cubicBezTo>
                  <a:close/>
                  <a:moveTo>
                    <a:pt x="113407" y="1"/>
                  </a:moveTo>
                  <a:cubicBezTo>
                    <a:pt x="113316" y="1"/>
                    <a:pt x="113255" y="61"/>
                    <a:pt x="113225" y="153"/>
                  </a:cubicBezTo>
                  <a:cubicBezTo>
                    <a:pt x="113195" y="274"/>
                    <a:pt x="113286" y="396"/>
                    <a:pt x="113407" y="396"/>
                  </a:cubicBezTo>
                  <a:lnTo>
                    <a:pt x="113803" y="396"/>
                  </a:lnTo>
                  <a:cubicBezTo>
                    <a:pt x="113894" y="396"/>
                    <a:pt x="113954" y="335"/>
                    <a:pt x="113985" y="274"/>
                  </a:cubicBezTo>
                  <a:cubicBezTo>
                    <a:pt x="114046" y="153"/>
                    <a:pt x="113954" y="1"/>
                    <a:pt x="113803" y="1"/>
                  </a:cubicBezTo>
                  <a:close/>
                  <a:moveTo>
                    <a:pt x="114988" y="1"/>
                  </a:moveTo>
                  <a:cubicBezTo>
                    <a:pt x="114897" y="1"/>
                    <a:pt x="114836" y="61"/>
                    <a:pt x="114806" y="153"/>
                  </a:cubicBezTo>
                  <a:cubicBezTo>
                    <a:pt x="114745" y="274"/>
                    <a:pt x="114866" y="396"/>
                    <a:pt x="114988" y="396"/>
                  </a:cubicBezTo>
                  <a:lnTo>
                    <a:pt x="115383" y="396"/>
                  </a:lnTo>
                  <a:cubicBezTo>
                    <a:pt x="115474" y="396"/>
                    <a:pt x="115535" y="335"/>
                    <a:pt x="115565" y="274"/>
                  </a:cubicBezTo>
                  <a:cubicBezTo>
                    <a:pt x="115596" y="153"/>
                    <a:pt x="115505" y="1"/>
                    <a:pt x="115383" y="1"/>
                  </a:cubicBezTo>
                  <a:close/>
                  <a:moveTo>
                    <a:pt x="116569" y="1"/>
                  </a:moveTo>
                  <a:cubicBezTo>
                    <a:pt x="116477" y="1"/>
                    <a:pt x="116386" y="61"/>
                    <a:pt x="116386" y="153"/>
                  </a:cubicBezTo>
                  <a:cubicBezTo>
                    <a:pt x="116325" y="274"/>
                    <a:pt x="116417" y="396"/>
                    <a:pt x="116569" y="396"/>
                  </a:cubicBezTo>
                  <a:lnTo>
                    <a:pt x="116964" y="396"/>
                  </a:lnTo>
                  <a:cubicBezTo>
                    <a:pt x="117024" y="396"/>
                    <a:pt x="117116" y="335"/>
                    <a:pt x="117146" y="274"/>
                  </a:cubicBezTo>
                  <a:cubicBezTo>
                    <a:pt x="117176" y="153"/>
                    <a:pt x="117085" y="1"/>
                    <a:pt x="116964" y="1"/>
                  </a:cubicBezTo>
                  <a:close/>
                  <a:moveTo>
                    <a:pt x="118119" y="1"/>
                  </a:moveTo>
                  <a:cubicBezTo>
                    <a:pt x="118058" y="1"/>
                    <a:pt x="117967" y="61"/>
                    <a:pt x="117936" y="153"/>
                  </a:cubicBezTo>
                  <a:cubicBezTo>
                    <a:pt x="117906" y="274"/>
                    <a:pt x="117997" y="396"/>
                    <a:pt x="118119" y="396"/>
                  </a:cubicBezTo>
                  <a:lnTo>
                    <a:pt x="118514" y="396"/>
                  </a:lnTo>
                  <a:cubicBezTo>
                    <a:pt x="118605" y="396"/>
                    <a:pt x="118696" y="335"/>
                    <a:pt x="118727" y="274"/>
                  </a:cubicBezTo>
                  <a:cubicBezTo>
                    <a:pt x="118757" y="153"/>
                    <a:pt x="118666" y="1"/>
                    <a:pt x="118514" y="1"/>
                  </a:cubicBezTo>
                  <a:close/>
                  <a:moveTo>
                    <a:pt x="119699" y="1"/>
                  </a:moveTo>
                  <a:cubicBezTo>
                    <a:pt x="119608" y="1"/>
                    <a:pt x="119547" y="61"/>
                    <a:pt x="119517" y="153"/>
                  </a:cubicBezTo>
                  <a:cubicBezTo>
                    <a:pt x="119487" y="274"/>
                    <a:pt x="119578" y="396"/>
                    <a:pt x="119699" y="396"/>
                  </a:cubicBezTo>
                  <a:lnTo>
                    <a:pt x="120094" y="396"/>
                  </a:lnTo>
                  <a:cubicBezTo>
                    <a:pt x="120186" y="396"/>
                    <a:pt x="120246" y="335"/>
                    <a:pt x="120277" y="274"/>
                  </a:cubicBezTo>
                  <a:cubicBezTo>
                    <a:pt x="120338" y="153"/>
                    <a:pt x="120246" y="1"/>
                    <a:pt x="120094" y="1"/>
                  </a:cubicBezTo>
                  <a:close/>
                  <a:moveTo>
                    <a:pt x="121280" y="1"/>
                  </a:moveTo>
                  <a:cubicBezTo>
                    <a:pt x="121189" y="1"/>
                    <a:pt x="121128" y="61"/>
                    <a:pt x="121097" y="153"/>
                  </a:cubicBezTo>
                  <a:cubicBezTo>
                    <a:pt x="121067" y="274"/>
                    <a:pt x="121158" y="396"/>
                    <a:pt x="121280" y="396"/>
                  </a:cubicBezTo>
                  <a:lnTo>
                    <a:pt x="121675" y="396"/>
                  </a:lnTo>
                  <a:cubicBezTo>
                    <a:pt x="121766" y="396"/>
                    <a:pt x="121827" y="335"/>
                    <a:pt x="121857" y="274"/>
                  </a:cubicBezTo>
                  <a:cubicBezTo>
                    <a:pt x="121888" y="153"/>
                    <a:pt x="121797" y="1"/>
                    <a:pt x="121675" y="1"/>
                  </a:cubicBezTo>
                  <a:close/>
                  <a:moveTo>
                    <a:pt x="122860" y="1"/>
                  </a:moveTo>
                  <a:cubicBezTo>
                    <a:pt x="122769" y="1"/>
                    <a:pt x="122678" y="61"/>
                    <a:pt x="122678" y="153"/>
                  </a:cubicBezTo>
                  <a:cubicBezTo>
                    <a:pt x="122617" y="274"/>
                    <a:pt x="122708" y="396"/>
                    <a:pt x="122860" y="396"/>
                  </a:cubicBezTo>
                  <a:lnTo>
                    <a:pt x="123256" y="396"/>
                  </a:lnTo>
                  <a:cubicBezTo>
                    <a:pt x="123347" y="396"/>
                    <a:pt x="123408" y="335"/>
                    <a:pt x="123438" y="274"/>
                  </a:cubicBezTo>
                  <a:cubicBezTo>
                    <a:pt x="123468" y="153"/>
                    <a:pt x="123377" y="1"/>
                    <a:pt x="123256" y="1"/>
                  </a:cubicBezTo>
                  <a:close/>
                  <a:moveTo>
                    <a:pt x="124441" y="1"/>
                  </a:moveTo>
                  <a:cubicBezTo>
                    <a:pt x="124350" y="1"/>
                    <a:pt x="124259" y="61"/>
                    <a:pt x="124228" y="153"/>
                  </a:cubicBezTo>
                  <a:cubicBezTo>
                    <a:pt x="124198" y="274"/>
                    <a:pt x="124289" y="396"/>
                    <a:pt x="124441" y="396"/>
                  </a:cubicBezTo>
                  <a:lnTo>
                    <a:pt x="124806" y="396"/>
                  </a:lnTo>
                  <a:cubicBezTo>
                    <a:pt x="124897" y="396"/>
                    <a:pt x="124988" y="335"/>
                    <a:pt x="125019" y="274"/>
                  </a:cubicBezTo>
                  <a:cubicBezTo>
                    <a:pt x="125049" y="153"/>
                    <a:pt x="124958" y="1"/>
                    <a:pt x="124806" y="1"/>
                  </a:cubicBezTo>
                  <a:close/>
                  <a:moveTo>
                    <a:pt x="125991" y="1"/>
                  </a:moveTo>
                  <a:cubicBezTo>
                    <a:pt x="125900" y="1"/>
                    <a:pt x="125839" y="61"/>
                    <a:pt x="125809" y="153"/>
                  </a:cubicBezTo>
                  <a:cubicBezTo>
                    <a:pt x="125778" y="274"/>
                    <a:pt x="125870" y="396"/>
                    <a:pt x="125991" y="396"/>
                  </a:cubicBezTo>
                  <a:lnTo>
                    <a:pt x="126386" y="396"/>
                  </a:lnTo>
                  <a:cubicBezTo>
                    <a:pt x="126478" y="396"/>
                    <a:pt x="126569" y="335"/>
                    <a:pt x="126569" y="274"/>
                  </a:cubicBezTo>
                  <a:cubicBezTo>
                    <a:pt x="126629" y="153"/>
                    <a:pt x="126538" y="1"/>
                    <a:pt x="126386" y="1"/>
                  </a:cubicBezTo>
                  <a:close/>
                  <a:moveTo>
                    <a:pt x="127572" y="1"/>
                  </a:moveTo>
                  <a:cubicBezTo>
                    <a:pt x="127481" y="1"/>
                    <a:pt x="127420" y="61"/>
                    <a:pt x="127389" y="153"/>
                  </a:cubicBezTo>
                  <a:cubicBezTo>
                    <a:pt x="127359" y="274"/>
                    <a:pt x="127450" y="396"/>
                    <a:pt x="127572" y="396"/>
                  </a:cubicBezTo>
                  <a:lnTo>
                    <a:pt x="127967" y="396"/>
                  </a:lnTo>
                  <a:cubicBezTo>
                    <a:pt x="128058" y="396"/>
                    <a:pt x="128119" y="335"/>
                    <a:pt x="128149" y="274"/>
                  </a:cubicBezTo>
                  <a:cubicBezTo>
                    <a:pt x="128180" y="153"/>
                    <a:pt x="128088" y="1"/>
                    <a:pt x="127967" y="1"/>
                  </a:cubicBezTo>
                  <a:close/>
                  <a:moveTo>
                    <a:pt x="129152" y="1"/>
                  </a:moveTo>
                  <a:cubicBezTo>
                    <a:pt x="129061" y="1"/>
                    <a:pt x="128970" y="61"/>
                    <a:pt x="128970" y="153"/>
                  </a:cubicBezTo>
                  <a:cubicBezTo>
                    <a:pt x="128909" y="274"/>
                    <a:pt x="129000" y="396"/>
                    <a:pt x="129152" y="396"/>
                  </a:cubicBezTo>
                  <a:lnTo>
                    <a:pt x="129547" y="396"/>
                  </a:lnTo>
                  <a:cubicBezTo>
                    <a:pt x="129639" y="396"/>
                    <a:pt x="129699" y="335"/>
                    <a:pt x="129730" y="274"/>
                  </a:cubicBezTo>
                  <a:cubicBezTo>
                    <a:pt x="129760" y="153"/>
                    <a:pt x="129669" y="1"/>
                    <a:pt x="129547" y="1"/>
                  </a:cubicBezTo>
                  <a:close/>
                  <a:moveTo>
                    <a:pt x="1" y="82129"/>
                  </a:moveTo>
                  <a:cubicBezTo>
                    <a:pt x="1" y="82221"/>
                    <a:pt x="31" y="82312"/>
                    <a:pt x="123" y="82312"/>
                  </a:cubicBezTo>
                  <a:cubicBezTo>
                    <a:pt x="244" y="82373"/>
                    <a:pt x="366" y="82281"/>
                    <a:pt x="366" y="82129"/>
                  </a:cubicBezTo>
                  <a:lnTo>
                    <a:pt x="366" y="81734"/>
                  </a:lnTo>
                  <a:cubicBezTo>
                    <a:pt x="366" y="81673"/>
                    <a:pt x="335" y="81582"/>
                    <a:pt x="244" y="81552"/>
                  </a:cubicBezTo>
                  <a:cubicBezTo>
                    <a:pt x="123" y="81521"/>
                    <a:pt x="1" y="81613"/>
                    <a:pt x="1" y="81734"/>
                  </a:cubicBezTo>
                  <a:close/>
                  <a:moveTo>
                    <a:pt x="1" y="80579"/>
                  </a:moveTo>
                  <a:cubicBezTo>
                    <a:pt x="1" y="80640"/>
                    <a:pt x="31" y="80731"/>
                    <a:pt x="123" y="80762"/>
                  </a:cubicBezTo>
                  <a:cubicBezTo>
                    <a:pt x="244" y="80792"/>
                    <a:pt x="366" y="80701"/>
                    <a:pt x="366" y="80579"/>
                  </a:cubicBezTo>
                  <a:lnTo>
                    <a:pt x="366" y="80184"/>
                  </a:lnTo>
                  <a:cubicBezTo>
                    <a:pt x="366" y="80093"/>
                    <a:pt x="335" y="80002"/>
                    <a:pt x="244" y="80002"/>
                  </a:cubicBezTo>
                  <a:cubicBezTo>
                    <a:pt x="123" y="79941"/>
                    <a:pt x="1" y="80032"/>
                    <a:pt x="1" y="80184"/>
                  </a:cubicBezTo>
                  <a:close/>
                  <a:moveTo>
                    <a:pt x="1" y="78999"/>
                  </a:moveTo>
                  <a:cubicBezTo>
                    <a:pt x="1" y="79090"/>
                    <a:pt x="31" y="79151"/>
                    <a:pt x="123" y="79181"/>
                  </a:cubicBezTo>
                  <a:cubicBezTo>
                    <a:pt x="244" y="79211"/>
                    <a:pt x="366" y="79120"/>
                    <a:pt x="366" y="78999"/>
                  </a:cubicBezTo>
                  <a:lnTo>
                    <a:pt x="366" y="78604"/>
                  </a:lnTo>
                  <a:cubicBezTo>
                    <a:pt x="366" y="78512"/>
                    <a:pt x="335" y="78452"/>
                    <a:pt x="244" y="78421"/>
                  </a:cubicBezTo>
                  <a:cubicBezTo>
                    <a:pt x="123" y="78360"/>
                    <a:pt x="1" y="78482"/>
                    <a:pt x="1" y="78604"/>
                  </a:cubicBezTo>
                  <a:close/>
                  <a:moveTo>
                    <a:pt x="1" y="77418"/>
                  </a:moveTo>
                  <a:cubicBezTo>
                    <a:pt x="1" y="77509"/>
                    <a:pt x="31" y="77570"/>
                    <a:pt x="123" y="77600"/>
                  </a:cubicBezTo>
                  <a:cubicBezTo>
                    <a:pt x="244" y="77661"/>
                    <a:pt x="366" y="77570"/>
                    <a:pt x="366" y="77418"/>
                  </a:cubicBezTo>
                  <a:lnTo>
                    <a:pt x="366" y="77023"/>
                  </a:lnTo>
                  <a:cubicBezTo>
                    <a:pt x="366" y="76932"/>
                    <a:pt x="335" y="76871"/>
                    <a:pt x="244" y="76841"/>
                  </a:cubicBezTo>
                  <a:cubicBezTo>
                    <a:pt x="123" y="76810"/>
                    <a:pt x="1" y="76901"/>
                    <a:pt x="1" y="77023"/>
                  </a:cubicBezTo>
                  <a:close/>
                  <a:moveTo>
                    <a:pt x="1" y="75838"/>
                  </a:moveTo>
                  <a:cubicBezTo>
                    <a:pt x="1" y="75929"/>
                    <a:pt x="31" y="76020"/>
                    <a:pt x="123" y="76050"/>
                  </a:cubicBezTo>
                  <a:cubicBezTo>
                    <a:pt x="244" y="76081"/>
                    <a:pt x="366" y="75989"/>
                    <a:pt x="366" y="75838"/>
                  </a:cubicBezTo>
                  <a:lnTo>
                    <a:pt x="366" y="75442"/>
                  </a:lnTo>
                  <a:cubicBezTo>
                    <a:pt x="366" y="75382"/>
                    <a:pt x="335" y="75290"/>
                    <a:pt x="244" y="75260"/>
                  </a:cubicBezTo>
                  <a:cubicBezTo>
                    <a:pt x="123" y="75230"/>
                    <a:pt x="1" y="75321"/>
                    <a:pt x="1" y="75442"/>
                  </a:cubicBezTo>
                  <a:close/>
                  <a:moveTo>
                    <a:pt x="1" y="74287"/>
                  </a:moveTo>
                  <a:cubicBezTo>
                    <a:pt x="1" y="74379"/>
                    <a:pt x="31" y="74439"/>
                    <a:pt x="123" y="74470"/>
                  </a:cubicBezTo>
                  <a:cubicBezTo>
                    <a:pt x="244" y="74500"/>
                    <a:pt x="366" y="74409"/>
                    <a:pt x="366" y="74287"/>
                  </a:cubicBezTo>
                  <a:lnTo>
                    <a:pt x="366" y="73892"/>
                  </a:lnTo>
                  <a:cubicBezTo>
                    <a:pt x="366" y="73801"/>
                    <a:pt x="335" y="73710"/>
                    <a:pt x="244" y="73710"/>
                  </a:cubicBezTo>
                  <a:cubicBezTo>
                    <a:pt x="123" y="73649"/>
                    <a:pt x="1" y="73740"/>
                    <a:pt x="1" y="73892"/>
                  </a:cubicBezTo>
                  <a:close/>
                  <a:moveTo>
                    <a:pt x="1" y="72707"/>
                  </a:moveTo>
                  <a:cubicBezTo>
                    <a:pt x="1" y="72798"/>
                    <a:pt x="31" y="72859"/>
                    <a:pt x="123" y="72889"/>
                  </a:cubicBezTo>
                  <a:cubicBezTo>
                    <a:pt x="244" y="72920"/>
                    <a:pt x="366" y="72828"/>
                    <a:pt x="366" y="72707"/>
                  </a:cubicBezTo>
                  <a:lnTo>
                    <a:pt x="366" y="72312"/>
                  </a:lnTo>
                  <a:cubicBezTo>
                    <a:pt x="366" y="72220"/>
                    <a:pt x="335" y="72160"/>
                    <a:pt x="244" y="72129"/>
                  </a:cubicBezTo>
                  <a:cubicBezTo>
                    <a:pt x="123" y="72099"/>
                    <a:pt x="1" y="72190"/>
                    <a:pt x="1" y="72312"/>
                  </a:cubicBezTo>
                  <a:close/>
                  <a:moveTo>
                    <a:pt x="1" y="71126"/>
                  </a:moveTo>
                  <a:cubicBezTo>
                    <a:pt x="1" y="71217"/>
                    <a:pt x="31" y="71309"/>
                    <a:pt x="123" y="71309"/>
                  </a:cubicBezTo>
                  <a:cubicBezTo>
                    <a:pt x="244" y="71369"/>
                    <a:pt x="366" y="71278"/>
                    <a:pt x="366" y="71126"/>
                  </a:cubicBezTo>
                  <a:lnTo>
                    <a:pt x="366" y="70731"/>
                  </a:lnTo>
                  <a:cubicBezTo>
                    <a:pt x="366" y="70640"/>
                    <a:pt x="335" y="70579"/>
                    <a:pt x="244" y="70549"/>
                  </a:cubicBezTo>
                  <a:cubicBezTo>
                    <a:pt x="123" y="70518"/>
                    <a:pt x="1" y="70609"/>
                    <a:pt x="1" y="70731"/>
                  </a:cubicBezTo>
                  <a:close/>
                  <a:moveTo>
                    <a:pt x="1" y="69576"/>
                  </a:moveTo>
                  <a:cubicBezTo>
                    <a:pt x="1" y="69637"/>
                    <a:pt x="31" y="69728"/>
                    <a:pt x="123" y="69758"/>
                  </a:cubicBezTo>
                  <a:cubicBezTo>
                    <a:pt x="244" y="69789"/>
                    <a:pt x="366" y="69698"/>
                    <a:pt x="366" y="69576"/>
                  </a:cubicBezTo>
                  <a:lnTo>
                    <a:pt x="366" y="69181"/>
                  </a:lnTo>
                  <a:cubicBezTo>
                    <a:pt x="366" y="69090"/>
                    <a:pt x="335" y="68999"/>
                    <a:pt x="244" y="68968"/>
                  </a:cubicBezTo>
                  <a:cubicBezTo>
                    <a:pt x="123" y="68938"/>
                    <a:pt x="1" y="69029"/>
                    <a:pt x="1" y="69181"/>
                  </a:cubicBezTo>
                  <a:close/>
                  <a:moveTo>
                    <a:pt x="1" y="67995"/>
                  </a:moveTo>
                  <a:cubicBezTo>
                    <a:pt x="1" y="68087"/>
                    <a:pt x="31" y="68147"/>
                    <a:pt x="123" y="68178"/>
                  </a:cubicBezTo>
                  <a:cubicBezTo>
                    <a:pt x="244" y="68208"/>
                    <a:pt x="366" y="68117"/>
                    <a:pt x="366" y="67995"/>
                  </a:cubicBezTo>
                  <a:lnTo>
                    <a:pt x="366" y="67600"/>
                  </a:lnTo>
                  <a:cubicBezTo>
                    <a:pt x="366" y="67509"/>
                    <a:pt x="335" y="67448"/>
                    <a:pt x="244" y="67418"/>
                  </a:cubicBezTo>
                  <a:cubicBezTo>
                    <a:pt x="123" y="67357"/>
                    <a:pt x="1" y="67448"/>
                    <a:pt x="1" y="67600"/>
                  </a:cubicBezTo>
                  <a:close/>
                  <a:moveTo>
                    <a:pt x="1" y="66415"/>
                  </a:moveTo>
                  <a:cubicBezTo>
                    <a:pt x="1" y="66506"/>
                    <a:pt x="31" y="66567"/>
                    <a:pt x="123" y="66597"/>
                  </a:cubicBezTo>
                  <a:cubicBezTo>
                    <a:pt x="244" y="66658"/>
                    <a:pt x="366" y="66536"/>
                    <a:pt x="366" y="66415"/>
                  </a:cubicBezTo>
                  <a:lnTo>
                    <a:pt x="366" y="66020"/>
                  </a:lnTo>
                  <a:cubicBezTo>
                    <a:pt x="366" y="65929"/>
                    <a:pt x="335" y="65868"/>
                    <a:pt x="244" y="65837"/>
                  </a:cubicBezTo>
                  <a:cubicBezTo>
                    <a:pt x="123" y="65807"/>
                    <a:pt x="1" y="65898"/>
                    <a:pt x="1" y="66020"/>
                  </a:cubicBezTo>
                  <a:close/>
                  <a:moveTo>
                    <a:pt x="1" y="64834"/>
                  </a:moveTo>
                  <a:cubicBezTo>
                    <a:pt x="1" y="64926"/>
                    <a:pt x="31" y="65017"/>
                    <a:pt x="123" y="65017"/>
                  </a:cubicBezTo>
                  <a:cubicBezTo>
                    <a:pt x="244" y="65077"/>
                    <a:pt x="366" y="64986"/>
                    <a:pt x="366" y="64834"/>
                  </a:cubicBezTo>
                  <a:lnTo>
                    <a:pt x="366" y="64439"/>
                  </a:lnTo>
                  <a:cubicBezTo>
                    <a:pt x="366" y="64378"/>
                    <a:pt x="335" y="64287"/>
                    <a:pt x="244" y="64257"/>
                  </a:cubicBezTo>
                  <a:cubicBezTo>
                    <a:pt x="123" y="64226"/>
                    <a:pt x="1" y="64318"/>
                    <a:pt x="1" y="64439"/>
                  </a:cubicBezTo>
                  <a:close/>
                  <a:moveTo>
                    <a:pt x="1" y="63284"/>
                  </a:moveTo>
                  <a:cubicBezTo>
                    <a:pt x="1" y="63345"/>
                    <a:pt x="31" y="63436"/>
                    <a:pt x="123" y="63467"/>
                  </a:cubicBezTo>
                  <a:cubicBezTo>
                    <a:pt x="244" y="63497"/>
                    <a:pt x="366" y="63406"/>
                    <a:pt x="366" y="63284"/>
                  </a:cubicBezTo>
                  <a:lnTo>
                    <a:pt x="366" y="62889"/>
                  </a:lnTo>
                  <a:cubicBezTo>
                    <a:pt x="366" y="62798"/>
                    <a:pt x="335" y="62707"/>
                    <a:pt x="244" y="62707"/>
                  </a:cubicBezTo>
                  <a:cubicBezTo>
                    <a:pt x="123" y="62646"/>
                    <a:pt x="1" y="62737"/>
                    <a:pt x="1" y="62889"/>
                  </a:cubicBezTo>
                  <a:close/>
                  <a:moveTo>
                    <a:pt x="1" y="61704"/>
                  </a:moveTo>
                  <a:cubicBezTo>
                    <a:pt x="1" y="61795"/>
                    <a:pt x="31" y="61856"/>
                    <a:pt x="123" y="61886"/>
                  </a:cubicBezTo>
                  <a:cubicBezTo>
                    <a:pt x="244" y="61916"/>
                    <a:pt x="366" y="61825"/>
                    <a:pt x="366" y="61704"/>
                  </a:cubicBezTo>
                  <a:lnTo>
                    <a:pt x="366" y="61308"/>
                  </a:lnTo>
                  <a:cubicBezTo>
                    <a:pt x="366" y="61217"/>
                    <a:pt x="335" y="61156"/>
                    <a:pt x="244" y="61126"/>
                  </a:cubicBezTo>
                  <a:cubicBezTo>
                    <a:pt x="123" y="61065"/>
                    <a:pt x="1" y="61187"/>
                    <a:pt x="1" y="61308"/>
                  </a:cubicBezTo>
                  <a:close/>
                  <a:moveTo>
                    <a:pt x="1" y="60123"/>
                  </a:moveTo>
                  <a:cubicBezTo>
                    <a:pt x="1" y="60214"/>
                    <a:pt x="31" y="60275"/>
                    <a:pt x="123" y="60305"/>
                  </a:cubicBezTo>
                  <a:cubicBezTo>
                    <a:pt x="244" y="60366"/>
                    <a:pt x="366" y="60275"/>
                    <a:pt x="366" y="60123"/>
                  </a:cubicBezTo>
                  <a:lnTo>
                    <a:pt x="366" y="59728"/>
                  </a:lnTo>
                  <a:cubicBezTo>
                    <a:pt x="366" y="59637"/>
                    <a:pt x="335" y="59576"/>
                    <a:pt x="244" y="59545"/>
                  </a:cubicBezTo>
                  <a:cubicBezTo>
                    <a:pt x="123" y="59515"/>
                    <a:pt x="1" y="59606"/>
                    <a:pt x="1" y="59728"/>
                  </a:cubicBezTo>
                  <a:close/>
                  <a:moveTo>
                    <a:pt x="1" y="58542"/>
                  </a:moveTo>
                  <a:cubicBezTo>
                    <a:pt x="1" y="58634"/>
                    <a:pt x="31" y="58725"/>
                    <a:pt x="123" y="58755"/>
                  </a:cubicBezTo>
                  <a:cubicBezTo>
                    <a:pt x="244" y="58786"/>
                    <a:pt x="366" y="58694"/>
                    <a:pt x="366" y="58542"/>
                  </a:cubicBezTo>
                  <a:lnTo>
                    <a:pt x="366" y="58147"/>
                  </a:lnTo>
                  <a:cubicBezTo>
                    <a:pt x="366" y="58086"/>
                    <a:pt x="335" y="57995"/>
                    <a:pt x="244" y="57965"/>
                  </a:cubicBezTo>
                  <a:cubicBezTo>
                    <a:pt x="123" y="57935"/>
                    <a:pt x="1" y="58026"/>
                    <a:pt x="1" y="58147"/>
                  </a:cubicBezTo>
                  <a:close/>
                  <a:moveTo>
                    <a:pt x="1" y="56992"/>
                  </a:moveTo>
                  <a:cubicBezTo>
                    <a:pt x="1" y="57083"/>
                    <a:pt x="31" y="57144"/>
                    <a:pt x="123" y="57175"/>
                  </a:cubicBezTo>
                  <a:cubicBezTo>
                    <a:pt x="244" y="57205"/>
                    <a:pt x="366" y="57114"/>
                    <a:pt x="366" y="56992"/>
                  </a:cubicBezTo>
                  <a:lnTo>
                    <a:pt x="366" y="56597"/>
                  </a:lnTo>
                  <a:cubicBezTo>
                    <a:pt x="366" y="56506"/>
                    <a:pt x="335" y="56415"/>
                    <a:pt x="244" y="56415"/>
                  </a:cubicBezTo>
                  <a:cubicBezTo>
                    <a:pt x="123" y="56354"/>
                    <a:pt x="1" y="56445"/>
                    <a:pt x="1" y="56597"/>
                  </a:cubicBezTo>
                  <a:close/>
                  <a:moveTo>
                    <a:pt x="1" y="55412"/>
                  </a:moveTo>
                  <a:cubicBezTo>
                    <a:pt x="1" y="55503"/>
                    <a:pt x="31" y="55564"/>
                    <a:pt x="123" y="55594"/>
                  </a:cubicBezTo>
                  <a:cubicBezTo>
                    <a:pt x="244" y="55624"/>
                    <a:pt x="366" y="55533"/>
                    <a:pt x="366" y="55412"/>
                  </a:cubicBezTo>
                  <a:lnTo>
                    <a:pt x="366" y="55017"/>
                  </a:lnTo>
                  <a:cubicBezTo>
                    <a:pt x="366" y="54925"/>
                    <a:pt x="335" y="54865"/>
                    <a:pt x="244" y="54834"/>
                  </a:cubicBezTo>
                  <a:cubicBezTo>
                    <a:pt x="123" y="54804"/>
                    <a:pt x="1" y="54895"/>
                    <a:pt x="1" y="55017"/>
                  </a:cubicBezTo>
                  <a:close/>
                  <a:moveTo>
                    <a:pt x="1" y="53831"/>
                  </a:moveTo>
                  <a:cubicBezTo>
                    <a:pt x="1" y="53922"/>
                    <a:pt x="31" y="54013"/>
                    <a:pt x="123" y="54013"/>
                  </a:cubicBezTo>
                  <a:cubicBezTo>
                    <a:pt x="244" y="54074"/>
                    <a:pt x="366" y="53983"/>
                    <a:pt x="366" y="53831"/>
                  </a:cubicBezTo>
                  <a:lnTo>
                    <a:pt x="366" y="53436"/>
                  </a:lnTo>
                  <a:cubicBezTo>
                    <a:pt x="366" y="53375"/>
                    <a:pt x="335" y="53284"/>
                    <a:pt x="244" y="53254"/>
                  </a:cubicBezTo>
                  <a:cubicBezTo>
                    <a:pt x="123" y="53223"/>
                    <a:pt x="1" y="53314"/>
                    <a:pt x="1" y="53436"/>
                  </a:cubicBezTo>
                  <a:close/>
                  <a:moveTo>
                    <a:pt x="1" y="52281"/>
                  </a:moveTo>
                  <a:cubicBezTo>
                    <a:pt x="1" y="52342"/>
                    <a:pt x="31" y="52433"/>
                    <a:pt x="123" y="52463"/>
                  </a:cubicBezTo>
                  <a:cubicBezTo>
                    <a:pt x="244" y="52494"/>
                    <a:pt x="366" y="52403"/>
                    <a:pt x="366" y="52281"/>
                  </a:cubicBezTo>
                  <a:lnTo>
                    <a:pt x="366" y="51886"/>
                  </a:lnTo>
                  <a:cubicBezTo>
                    <a:pt x="366" y="51795"/>
                    <a:pt x="335" y="51703"/>
                    <a:pt x="244" y="51673"/>
                  </a:cubicBezTo>
                  <a:cubicBezTo>
                    <a:pt x="123" y="51643"/>
                    <a:pt x="1" y="51734"/>
                    <a:pt x="1" y="51886"/>
                  </a:cubicBezTo>
                  <a:close/>
                  <a:moveTo>
                    <a:pt x="1" y="50700"/>
                  </a:moveTo>
                  <a:cubicBezTo>
                    <a:pt x="1" y="50792"/>
                    <a:pt x="31" y="50852"/>
                    <a:pt x="123" y="50883"/>
                  </a:cubicBezTo>
                  <a:cubicBezTo>
                    <a:pt x="244" y="50913"/>
                    <a:pt x="366" y="50822"/>
                    <a:pt x="366" y="50700"/>
                  </a:cubicBezTo>
                  <a:lnTo>
                    <a:pt x="366" y="50305"/>
                  </a:lnTo>
                  <a:cubicBezTo>
                    <a:pt x="366" y="50214"/>
                    <a:pt x="335" y="50153"/>
                    <a:pt x="244" y="50123"/>
                  </a:cubicBezTo>
                  <a:cubicBezTo>
                    <a:pt x="123" y="50062"/>
                    <a:pt x="1" y="50184"/>
                    <a:pt x="1" y="50305"/>
                  </a:cubicBezTo>
                  <a:close/>
                  <a:moveTo>
                    <a:pt x="1" y="49120"/>
                  </a:moveTo>
                  <a:cubicBezTo>
                    <a:pt x="1" y="49211"/>
                    <a:pt x="31" y="49272"/>
                    <a:pt x="123" y="49302"/>
                  </a:cubicBezTo>
                  <a:cubicBezTo>
                    <a:pt x="244" y="49363"/>
                    <a:pt x="366" y="49241"/>
                    <a:pt x="366" y="49120"/>
                  </a:cubicBezTo>
                  <a:lnTo>
                    <a:pt x="366" y="48725"/>
                  </a:lnTo>
                  <a:cubicBezTo>
                    <a:pt x="366" y="48633"/>
                    <a:pt x="335" y="48573"/>
                    <a:pt x="244" y="48542"/>
                  </a:cubicBezTo>
                  <a:cubicBezTo>
                    <a:pt x="123" y="48512"/>
                    <a:pt x="1" y="48603"/>
                    <a:pt x="1" y="48725"/>
                  </a:cubicBezTo>
                  <a:close/>
                  <a:moveTo>
                    <a:pt x="1" y="47539"/>
                  </a:moveTo>
                  <a:cubicBezTo>
                    <a:pt x="1" y="47630"/>
                    <a:pt x="31" y="47722"/>
                    <a:pt x="123" y="47722"/>
                  </a:cubicBezTo>
                  <a:cubicBezTo>
                    <a:pt x="244" y="47782"/>
                    <a:pt x="366" y="47691"/>
                    <a:pt x="366" y="47539"/>
                  </a:cubicBezTo>
                  <a:lnTo>
                    <a:pt x="366" y="47144"/>
                  </a:lnTo>
                  <a:cubicBezTo>
                    <a:pt x="366" y="47083"/>
                    <a:pt x="335" y="46992"/>
                    <a:pt x="244" y="46962"/>
                  </a:cubicBezTo>
                  <a:cubicBezTo>
                    <a:pt x="123" y="46931"/>
                    <a:pt x="1" y="47023"/>
                    <a:pt x="1" y="47144"/>
                  </a:cubicBezTo>
                  <a:close/>
                  <a:moveTo>
                    <a:pt x="1" y="45989"/>
                  </a:moveTo>
                  <a:cubicBezTo>
                    <a:pt x="1" y="46050"/>
                    <a:pt x="31" y="46141"/>
                    <a:pt x="123" y="46171"/>
                  </a:cubicBezTo>
                  <a:cubicBezTo>
                    <a:pt x="244" y="46202"/>
                    <a:pt x="366" y="46111"/>
                    <a:pt x="366" y="45989"/>
                  </a:cubicBezTo>
                  <a:lnTo>
                    <a:pt x="366" y="45594"/>
                  </a:lnTo>
                  <a:cubicBezTo>
                    <a:pt x="366" y="45503"/>
                    <a:pt x="335" y="45412"/>
                    <a:pt x="244" y="45412"/>
                  </a:cubicBezTo>
                  <a:cubicBezTo>
                    <a:pt x="123" y="45351"/>
                    <a:pt x="1" y="45442"/>
                    <a:pt x="1" y="45594"/>
                  </a:cubicBezTo>
                  <a:close/>
                  <a:moveTo>
                    <a:pt x="1" y="44408"/>
                  </a:moveTo>
                  <a:cubicBezTo>
                    <a:pt x="1" y="44500"/>
                    <a:pt x="31" y="44560"/>
                    <a:pt x="123" y="44591"/>
                  </a:cubicBezTo>
                  <a:cubicBezTo>
                    <a:pt x="244" y="44621"/>
                    <a:pt x="366" y="44530"/>
                    <a:pt x="366" y="44408"/>
                  </a:cubicBezTo>
                  <a:lnTo>
                    <a:pt x="366" y="44013"/>
                  </a:lnTo>
                  <a:cubicBezTo>
                    <a:pt x="366" y="43922"/>
                    <a:pt x="335" y="43861"/>
                    <a:pt x="244" y="43831"/>
                  </a:cubicBezTo>
                  <a:cubicBezTo>
                    <a:pt x="123" y="43770"/>
                    <a:pt x="1" y="43892"/>
                    <a:pt x="1" y="44013"/>
                  </a:cubicBezTo>
                  <a:close/>
                  <a:moveTo>
                    <a:pt x="1" y="42828"/>
                  </a:moveTo>
                  <a:cubicBezTo>
                    <a:pt x="1" y="42919"/>
                    <a:pt x="31" y="42980"/>
                    <a:pt x="123" y="43010"/>
                  </a:cubicBezTo>
                  <a:cubicBezTo>
                    <a:pt x="244" y="43071"/>
                    <a:pt x="366" y="42980"/>
                    <a:pt x="366" y="42828"/>
                  </a:cubicBezTo>
                  <a:lnTo>
                    <a:pt x="366" y="42433"/>
                  </a:lnTo>
                  <a:cubicBezTo>
                    <a:pt x="366" y="42342"/>
                    <a:pt x="335" y="42281"/>
                    <a:pt x="244" y="42250"/>
                  </a:cubicBezTo>
                  <a:cubicBezTo>
                    <a:pt x="123" y="42220"/>
                    <a:pt x="1" y="42311"/>
                    <a:pt x="1" y="42433"/>
                  </a:cubicBezTo>
                  <a:close/>
                  <a:moveTo>
                    <a:pt x="1" y="41247"/>
                  </a:moveTo>
                  <a:cubicBezTo>
                    <a:pt x="1" y="41339"/>
                    <a:pt x="31" y="41430"/>
                    <a:pt x="123" y="41460"/>
                  </a:cubicBezTo>
                  <a:cubicBezTo>
                    <a:pt x="244" y="41491"/>
                    <a:pt x="366" y="41399"/>
                    <a:pt x="366" y="41247"/>
                  </a:cubicBezTo>
                  <a:lnTo>
                    <a:pt x="366" y="40883"/>
                  </a:lnTo>
                  <a:cubicBezTo>
                    <a:pt x="366" y="40791"/>
                    <a:pt x="335" y="40700"/>
                    <a:pt x="244" y="40670"/>
                  </a:cubicBezTo>
                  <a:cubicBezTo>
                    <a:pt x="123" y="40639"/>
                    <a:pt x="1" y="40731"/>
                    <a:pt x="1" y="40883"/>
                  </a:cubicBezTo>
                  <a:close/>
                  <a:moveTo>
                    <a:pt x="1" y="39697"/>
                  </a:moveTo>
                  <a:cubicBezTo>
                    <a:pt x="1" y="39788"/>
                    <a:pt x="31" y="39849"/>
                    <a:pt x="123" y="39880"/>
                  </a:cubicBezTo>
                  <a:cubicBezTo>
                    <a:pt x="244" y="39910"/>
                    <a:pt x="366" y="39819"/>
                    <a:pt x="366" y="39697"/>
                  </a:cubicBezTo>
                  <a:lnTo>
                    <a:pt x="366" y="39302"/>
                  </a:lnTo>
                  <a:cubicBezTo>
                    <a:pt x="366" y="39211"/>
                    <a:pt x="335" y="39120"/>
                    <a:pt x="244" y="39120"/>
                  </a:cubicBezTo>
                  <a:cubicBezTo>
                    <a:pt x="123" y="39059"/>
                    <a:pt x="1" y="39150"/>
                    <a:pt x="1" y="39302"/>
                  </a:cubicBezTo>
                  <a:close/>
                  <a:moveTo>
                    <a:pt x="1" y="38117"/>
                  </a:moveTo>
                  <a:cubicBezTo>
                    <a:pt x="1" y="38208"/>
                    <a:pt x="31" y="38269"/>
                    <a:pt x="123" y="38299"/>
                  </a:cubicBezTo>
                  <a:cubicBezTo>
                    <a:pt x="244" y="38329"/>
                    <a:pt x="366" y="38238"/>
                    <a:pt x="366" y="38117"/>
                  </a:cubicBezTo>
                  <a:lnTo>
                    <a:pt x="366" y="37721"/>
                  </a:lnTo>
                  <a:cubicBezTo>
                    <a:pt x="366" y="37630"/>
                    <a:pt x="335" y="37569"/>
                    <a:pt x="244" y="37539"/>
                  </a:cubicBezTo>
                  <a:cubicBezTo>
                    <a:pt x="123" y="37509"/>
                    <a:pt x="1" y="37600"/>
                    <a:pt x="1" y="37721"/>
                  </a:cubicBezTo>
                  <a:close/>
                  <a:moveTo>
                    <a:pt x="1" y="36536"/>
                  </a:moveTo>
                  <a:cubicBezTo>
                    <a:pt x="1" y="36627"/>
                    <a:pt x="31" y="36718"/>
                    <a:pt x="123" y="36718"/>
                  </a:cubicBezTo>
                  <a:cubicBezTo>
                    <a:pt x="244" y="36779"/>
                    <a:pt x="366" y="36688"/>
                    <a:pt x="366" y="36536"/>
                  </a:cubicBezTo>
                  <a:lnTo>
                    <a:pt x="366" y="36141"/>
                  </a:lnTo>
                  <a:cubicBezTo>
                    <a:pt x="366" y="36080"/>
                    <a:pt x="335" y="35989"/>
                    <a:pt x="244" y="35959"/>
                  </a:cubicBezTo>
                  <a:cubicBezTo>
                    <a:pt x="123" y="35928"/>
                    <a:pt x="1" y="36019"/>
                    <a:pt x="1" y="36141"/>
                  </a:cubicBezTo>
                  <a:close/>
                  <a:moveTo>
                    <a:pt x="1" y="34986"/>
                  </a:moveTo>
                  <a:cubicBezTo>
                    <a:pt x="1" y="35047"/>
                    <a:pt x="31" y="35138"/>
                    <a:pt x="123" y="35168"/>
                  </a:cubicBezTo>
                  <a:cubicBezTo>
                    <a:pt x="244" y="35199"/>
                    <a:pt x="366" y="35107"/>
                    <a:pt x="366" y="34986"/>
                  </a:cubicBezTo>
                  <a:lnTo>
                    <a:pt x="366" y="34591"/>
                  </a:lnTo>
                  <a:cubicBezTo>
                    <a:pt x="366" y="34500"/>
                    <a:pt x="335" y="34408"/>
                    <a:pt x="244" y="34378"/>
                  </a:cubicBezTo>
                  <a:cubicBezTo>
                    <a:pt x="123" y="34348"/>
                    <a:pt x="1" y="34439"/>
                    <a:pt x="1" y="34591"/>
                  </a:cubicBezTo>
                  <a:close/>
                  <a:moveTo>
                    <a:pt x="1" y="33405"/>
                  </a:moveTo>
                  <a:cubicBezTo>
                    <a:pt x="1" y="33496"/>
                    <a:pt x="31" y="33557"/>
                    <a:pt x="123" y="33588"/>
                  </a:cubicBezTo>
                  <a:cubicBezTo>
                    <a:pt x="244" y="33618"/>
                    <a:pt x="366" y="33527"/>
                    <a:pt x="366" y="33405"/>
                  </a:cubicBezTo>
                  <a:lnTo>
                    <a:pt x="366" y="33010"/>
                  </a:lnTo>
                  <a:cubicBezTo>
                    <a:pt x="366" y="32919"/>
                    <a:pt x="335" y="32858"/>
                    <a:pt x="244" y="32828"/>
                  </a:cubicBezTo>
                  <a:cubicBezTo>
                    <a:pt x="123" y="32767"/>
                    <a:pt x="1" y="32889"/>
                    <a:pt x="1" y="33010"/>
                  </a:cubicBezTo>
                  <a:close/>
                  <a:moveTo>
                    <a:pt x="1" y="31825"/>
                  </a:moveTo>
                  <a:cubicBezTo>
                    <a:pt x="1" y="31916"/>
                    <a:pt x="31" y="31977"/>
                    <a:pt x="123" y="32007"/>
                  </a:cubicBezTo>
                  <a:cubicBezTo>
                    <a:pt x="244" y="32068"/>
                    <a:pt x="366" y="31946"/>
                    <a:pt x="366" y="31825"/>
                  </a:cubicBezTo>
                  <a:lnTo>
                    <a:pt x="366" y="31430"/>
                  </a:lnTo>
                  <a:cubicBezTo>
                    <a:pt x="366" y="31338"/>
                    <a:pt x="335" y="31278"/>
                    <a:pt x="244" y="31247"/>
                  </a:cubicBezTo>
                  <a:cubicBezTo>
                    <a:pt x="123" y="31217"/>
                    <a:pt x="1" y="31308"/>
                    <a:pt x="1" y="31430"/>
                  </a:cubicBezTo>
                  <a:close/>
                  <a:moveTo>
                    <a:pt x="1" y="30244"/>
                  </a:moveTo>
                  <a:cubicBezTo>
                    <a:pt x="1" y="30335"/>
                    <a:pt x="31" y="30427"/>
                    <a:pt x="123" y="30457"/>
                  </a:cubicBezTo>
                  <a:cubicBezTo>
                    <a:pt x="244" y="30487"/>
                    <a:pt x="366" y="30396"/>
                    <a:pt x="366" y="30244"/>
                  </a:cubicBezTo>
                  <a:lnTo>
                    <a:pt x="366" y="29849"/>
                  </a:lnTo>
                  <a:cubicBezTo>
                    <a:pt x="366" y="29788"/>
                    <a:pt x="335" y="29697"/>
                    <a:pt x="244" y="29667"/>
                  </a:cubicBezTo>
                  <a:cubicBezTo>
                    <a:pt x="123" y="29636"/>
                    <a:pt x="1" y="29727"/>
                    <a:pt x="1" y="29849"/>
                  </a:cubicBezTo>
                  <a:close/>
                  <a:moveTo>
                    <a:pt x="1" y="28694"/>
                  </a:moveTo>
                  <a:cubicBezTo>
                    <a:pt x="1" y="28755"/>
                    <a:pt x="31" y="28846"/>
                    <a:pt x="123" y="28876"/>
                  </a:cubicBezTo>
                  <a:cubicBezTo>
                    <a:pt x="244" y="28907"/>
                    <a:pt x="366" y="28816"/>
                    <a:pt x="366" y="28694"/>
                  </a:cubicBezTo>
                  <a:lnTo>
                    <a:pt x="366" y="28299"/>
                  </a:lnTo>
                  <a:cubicBezTo>
                    <a:pt x="366" y="28208"/>
                    <a:pt x="335" y="28116"/>
                    <a:pt x="244" y="28116"/>
                  </a:cubicBezTo>
                  <a:cubicBezTo>
                    <a:pt x="123" y="28056"/>
                    <a:pt x="1" y="28147"/>
                    <a:pt x="1" y="28299"/>
                  </a:cubicBezTo>
                  <a:close/>
                  <a:moveTo>
                    <a:pt x="1" y="27113"/>
                  </a:moveTo>
                  <a:cubicBezTo>
                    <a:pt x="1" y="27205"/>
                    <a:pt x="31" y="27265"/>
                    <a:pt x="123" y="27296"/>
                  </a:cubicBezTo>
                  <a:cubicBezTo>
                    <a:pt x="244" y="27326"/>
                    <a:pt x="366" y="27235"/>
                    <a:pt x="366" y="27113"/>
                  </a:cubicBezTo>
                  <a:lnTo>
                    <a:pt x="366" y="26718"/>
                  </a:lnTo>
                  <a:cubicBezTo>
                    <a:pt x="366" y="26627"/>
                    <a:pt x="335" y="26566"/>
                    <a:pt x="244" y="26536"/>
                  </a:cubicBezTo>
                  <a:cubicBezTo>
                    <a:pt x="123" y="26475"/>
                    <a:pt x="1" y="26597"/>
                    <a:pt x="1" y="26718"/>
                  </a:cubicBezTo>
                  <a:close/>
                  <a:moveTo>
                    <a:pt x="1" y="25533"/>
                  </a:moveTo>
                  <a:cubicBezTo>
                    <a:pt x="1" y="25624"/>
                    <a:pt x="31" y="25715"/>
                    <a:pt x="123" y="25715"/>
                  </a:cubicBezTo>
                  <a:cubicBezTo>
                    <a:pt x="244" y="25776"/>
                    <a:pt x="366" y="25685"/>
                    <a:pt x="366" y="25533"/>
                  </a:cubicBezTo>
                  <a:lnTo>
                    <a:pt x="366" y="25138"/>
                  </a:lnTo>
                  <a:cubicBezTo>
                    <a:pt x="366" y="25047"/>
                    <a:pt x="335" y="24986"/>
                    <a:pt x="244" y="24955"/>
                  </a:cubicBezTo>
                  <a:cubicBezTo>
                    <a:pt x="123" y="24925"/>
                    <a:pt x="1" y="25016"/>
                    <a:pt x="1" y="25138"/>
                  </a:cubicBezTo>
                  <a:close/>
                  <a:moveTo>
                    <a:pt x="1" y="23952"/>
                  </a:moveTo>
                  <a:cubicBezTo>
                    <a:pt x="1" y="24043"/>
                    <a:pt x="31" y="24135"/>
                    <a:pt x="123" y="24165"/>
                  </a:cubicBezTo>
                  <a:cubicBezTo>
                    <a:pt x="244" y="24195"/>
                    <a:pt x="366" y="24104"/>
                    <a:pt x="366" y="23952"/>
                  </a:cubicBezTo>
                  <a:lnTo>
                    <a:pt x="366" y="23588"/>
                  </a:lnTo>
                  <a:cubicBezTo>
                    <a:pt x="366" y="23496"/>
                    <a:pt x="335" y="23405"/>
                    <a:pt x="244" y="23375"/>
                  </a:cubicBezTo>
                  <a:cubicBezTo>
                    <a:pt x="123" y="23344"/>
                    <a:pt x="1" y="23436"/>
                    <a:pt x="1" y="23588"/>
                  </a:cubicBezTo>
                  <a:close/>
                  <a:moveTo>
                    <a:pt x="1" y="22402"/>
                  </a:moveTo>
                  <a:cubicBezTo>
                    <a:pt x="1" y="22493"/>
                    <a:pt x="31" y="22554"/>
                    <a:pt x="123" y="22584"/>
                  </a:cubicBezTo>
                  <a:cubicBezTo>
                    <a:pt x="244" y="22615"/>
                    <a:pt x="366" y="22524"/>
                    <a:pt x="366" y="22402"/>
                  </a:cubicBezTo>
                  <a:lnTo>
                    <a:pt x="366" y="22007"/>
                  </a:lnTo>
                  <a:cubicBezTo>
                    <a:pt x="366" y="21916"/>
                    <a:pt x="335" y="21825"/>
                    <a:pt x="244" y="21825"/>
                  </a:cubicBezTo>
                  <a:cubicBezTo>
                    <a:pt x="123" y="21764"/>
                    <a:pt x="1" y="21855"/>
                    <a:pt x="1" y="22007"/>
                  </a:cubicBezTo>
                  <a:close/>
                  <a:moveTo>
                    <a:pt x="1" y="20822"/>
                  </a:moveTo>
                  <a:cubicBezTo>
                    <a:pt x="1" y="20913"/>
                    <a:pt x="31" y="20973"/>
                    <a:pt x="123" y="21004"/>
                  </a:cubicBezTo>
                  <a:cubicBezTo>
                    <a:pt x="244" y="21065"/>
                    <a:pt x="366" y="20943"/>
                    <a:pt x="366" y="20822"/>
                  </a:cubicBezTo>
                  <a:lnTo>
                    <a:pt x="366" y="20426"/>
                  </a:lnTo>
                  <a:cubicBezTo>
                    <a:pt x="366" y="20335"/>
                    <a:pt x="335" y="20274"/>
                    <a:pt x="244" y="20244"/>
                  </a:cubicBezTo>
                  <a:cubicBezTo>
                    <a:pt x="123" y="20214"/>
                    <a:pt x="1" y="20305"/>
                    <a:pt x="1" y="20426"/>
                  </a:cubicBezTo>
                  <a:close/>
                  <a:moveTo>
                    <a:pt x="1" y="19241"/>
                  </a:moveTo>
                  <a:cubicBezTo>
                    <a:pt x="1" y="19332"/>
                    <a:pt x="31" y="19423"/>
                    <a:pt x="123" y="19423"/>
                  </a:cubicBezTo>
                  <a:cubicBezTo>
                    <a:pt x="244" y="19484"/>
                    <a:pt x="366" y="19393"/>
                    <a:pt x="366" y="19241"/>
                  </a:cubicBezTo>
                  <a:lnTo>
                    <a:pt x="366" y="18846"/>
                  </a:lnTo>
                  <a:cubicBezTo>
                    <a:pt x="366" y="18785"/>
                    <a:pt x="335" y="18694"/>
                    <a:pt x="244" y="18663"/>
                  </a:cubicBezTo>
                  <a:cubicBezTo>
                    <a:pt x="123" y="18633"/>
                    <a:pt x="1" y="18724"/>
                    <a:pt x="1" y="18846"/>
                  </a:cubicBezTo>
                  <a:close/>
                  <a:moveTo>
                    <a:pt x="1" y="17691"/>
                  </a:moveTo>
                  <a:cubicBezTo>
                    <a:pt x="1" y="17752"/>
                    <a:pt x="31" y="17843"/>
                    <a:pt x="123" y="17873"/>
                  </a:cubicBezTo>
                  <a:cubicBezTo>
                    <a:pt x="244" y="17904"/>
                    <a:pt x="366" y="17812"/>
                    <a:pt x="366" y="17691"/>
                  </a:cubicBezTo>
                  <a:lnTo>
                    <a:pt x="366" y="17296"/>
                  </a:lnTo>
                  <a:cubicBezTo>
                    <a:pt x="366" y="17204"/>
                    <a:pt x="335" y="17113"/>
                    <a:pt x="244" y="17083"/>
                  </a:cubicBezTo>
                  <a:cubicBezTo>
                    <a:pt x="123" y="17052"/>
                    <a:pt x="1" y="17144"/>
                    <a:pt x="1" y="17296"/>
                  </a:cubicBezTo>
                  <a:close/>
                  <a:moveTo>
                    <a:pt x="1" y="16110"/>
                  </a:moveTo>
                  <a:cubicBezTo>
                    <a:pt x="1" y="16201"/>
                    <a:pt x="31" y="16262"/>
                    <a:pt x="123" y="16293"/>
                  </a:cubicBezTo>
                  <a:cubicBezTo>
                    <a:pt x="244" y="16323"/>
                    <a:pt x="366" y="16232"/>
                    <a:pt x="366" y="16110"/>
                  </a:cubicBezTo>
                  <a:lnTo>
                    <a:pt x="366" y="15715"/>
                  </a:lnTo>
                  <a:cubicBezTo>
                    <a:pt x="366" y="15624"/>
                    <a:pt x="335" y="15563"/>
                    <a:pt x="244" y="15533"/>
                  </a:cubicBezTo>
                  <a:cubicBezTo>
                    <a:pt x="123" y="15472"/>
                    <a:pt x="1" y="15593"/>
                    <a:pt x="1" y="15715"/>
                  </a:cubicBezTo>
                  <a:close/>
                  <a:moveTo>
                    <a:pt x="1" y="14530"/>
                  </a:moveTo>
                  <a:cubicBezTo>
                    <a:pt x="1" y="14621"/>
                    <a:pt x="31" y="14682"/>
                    <a:pt x="123" y="14712"/>
                  </a:cubicBezTo>
                  <a:cubicBezTo>
                    <a:pt x="244" y="14773"/>
                    <a:pt x="366" y="14651"/>
                    <a:pt x="366" y="14530"/>
                  </a:cubicBezTo>
                  <a:lnTo>
                    <a:pt x="366" y="14134"/>
                  </a:lnTo>
                  <a:cubicBezTo>
                    <a:pt x="366" y="14043"/>
                    <a:pt x="335" y="13983"/>
                    <a:pt x="244" y="13952"/>
                  </a:cubicBezTo>
                  <a:cubicBezTo>
                    <a:pt x="123" y="13922"/>
                    <a:pt x="1" y="14013"/>
                    <a:pt x="1" y="141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241232" y="241770"/>
              <a:ext cx="8661536" cy="4659959"/>
            </a:xfrm>
            <a:custGeom>
              <a:rect b="b" l="l" r="r" t="t"/>
              <a:pathLst>
                <a:path extrusionOk="0" h="170398" w="265386">
                  <a:moveTo>
                    <a:pt x="132708" y="517"/>
                  </a:moveTo>
                  <a:lnTo>
                    <a:pt x="15533" y="517"/>
                  </a:lnTo>
                  <a:cubicBezTo>
                    <a:pt x="15381" y="517"/>
                    <a:pt x="15290" y="396"/>
                    <a:pt x="15290" y="244"/>
                  </a:cubicBezTo>
                  <a:cubicBezTo>
                    <a:pt x="15290" y="122"/>
                    <a:pt x="15381" y="0"/>
                    <a:pt x="15533" y="0"/>
                  </a:cubicBezTo>
                  <a:lnTo>
                    <a:pt x="132708" y="0"/>
                  </a:lnTo>
                  <a:lnTo>
                    <a:pt x="249884" y="0"/>
                  </a:lnTo>
                  <a:cubicBezTo>
                    <a:pt x="250006" y="0"/>
                    <a:pt x="250127" y="122"/>
                    <a:pt x="250127" y="244"/>
                  </a:cubicBezTo>
                  <a:cubicBezTo>
                    <a:pt x="250127" y="396"/>
                    <a:pt x="250006" y="517"/>
                    <a:pt x="249884" y="517"/>
                  </a:cubicBezTo>
                  <a:close/>
                  <a:moveTo>
                    <a:pt x="132708" y="169881"/>
                  </a:moveTo>
                  <a:lnTo>
                    <a:pt x="249884" y="169881"/>
                  </a:lnTo>
                  <a:cubicBezTo>
                    <a:pt x="250006" y="169881"/>
                    <a:pt x="250127" y="170003"/>
                    <a:pt x="250127" y="170155"/>
                  </a:cubicBezTo>
                  <a:cubicBezTo>
                    <a:pt x="250127" y="170276"/>
                    <a:pt x="250006" y="170398"/>
                    <a:pt x="249884" y="170398"/>
                  </a:cubicBezTo>
                  <a:lnTo>
                    <a:pt x="132708" y="170398"/>
                  </a:lnTo>
                  <a:lnTo>
                    <a:pt x="15533" y="170398"/>
                  </a:lnTo>
                  <a:cubicBezTo>
                    <a:pt x="15381" y="170398"/>
                    <a:pt x="15290" y="170276"/>
                    <a:pt x="15290" y="170155"/>
                  </a:cubicBezTo>
                  <a:cubicBezTo>
                    <a:pt x="15290" y="170003"/>
                    <a:pt x="15381" y="169881"/>
                    <a:pt x="15533" y="169881"/>
                  </a:cubicBezTo>
                  <a:close/>
                  <a:moveTo>
                    <a:pt x="265386" y="154896"/>
                  </a:moveTo>
                  <a:cubicBezTo>
                    <a:pt x="265386" y="155048"/>
                    <a:pt x="265295" y="155139"/>
                    <a:pt x="265143" y="155139"/>
                  </a:cubicBezTo>
                  <a:cubicBezTo>
                    <a:pt x="264991" y="155139"/>
                    <a:pt x="264869" y="155048"/>
                    <a:pt x="264869" y="154896"/>
                  </a:cubicBezTo>
                  <a:lnTo>
                    <a:pt x="264869" y="85199"/>
                  </a:lnTo>
                  <a:lnTo>
                    <a:pt x="264869" y="15502"/>
                  </a:lnTo>
                  <a:cubicBezTo>
                    <a:pt x="264869" y="15350"/>
                    <a:pt x="264991" y="15259"/>
                    <a:pt x="265143" y="15259"/>
                  </a:cubicBezTo>
                  <a:cubicBezTo>
                    <a:pt x="265295" y="15259"/>
                    <a:pt x="265386" y="15350"/>
                    <a:pt x="265386" y="15502"/>
                  </a:cubicBezTo>
                  <a:lnTo>
                    <a:pt x="265386" y="85199"/>
                  </a:lnTo>
                  <a:close/>
                  <a:moveTo>
                    <a:pt x="548" y="154896"/>
                  </a:moveTo>
                  <a:cubicBezTo>
                    <a:pt x="548" y="155048"/>
                    <a:pt x="426" y="155139"/>
                    <a:pt x="274" y="155139"/>
                  </a:cubicBezTo>
                  <a:cubicBezTo>
                    <a:pt x="122" y="155139"/>
                    <a:pt x="1" y="155048"/>
                    <a:pt x="1" y="154896"/>
                  </a:cubicBezTo>
                  <a:lnTo>
                    <a:pt x="1" y="85199"/>
                  </a:lnTo>
                  <a:lnTo>
                    <a:pt x="1" y="15502"/>
                  </a:lnTo>
                  <a:cubicBezTo>
                    <a:pt x="1" y="15350"/>
                    <a:pt x="122" y="15259"/>
                    <a:pt x="274" y="15259"/>
                  </a:cubicBezTo>
                  <a:cubicBezTo>
                    <a:pt x="426" y="15259"/>
                    <a:pt x="548" y="15350"/>
                    <a:pt x="548" y="15502"/>
                  </a:cubicBezTo>
                  <a:lnTo>
                    <a:pt x="548" y="851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27"/>
          <p:cNvSpPr txBox="1"/>
          <p:nvPr>
            <p:ph idx="1" type="subTitle"/>
          </p:nvPr>
        </p:nvSpPr>
        <p:spPr>
          <a:xfrm>
            <a:off x="1087624" y="3235700"/>
            <a:ext cx="1862700" cy="3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lef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/>
        </p:txBody>
      </p:sp>
      <p:sp>
        <p:nvSpPr>
          <p:cNvPr id="345" name="Google Shape;345;p27"/>
          <p:cNvSpPr txBox="1"/>
          <p:nvPr>
            <p:ph idx="2" type="subTitle"/>
          </p:nvPr>
        </p:nvSpPr>
        <p:spPr>
          <a:xfrm>
            <a:off x="3642000" y="3235700"/>
            <a:ext cx="1860000" cy="3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lef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/>
        </p:txBody>
      </p:sp>
      <p:sp>
        <p:nvSpPr>
          <p:cNvPr id="346" name="Google Shape;346;p27"/>
          <p:cNvSpPr txBox="1"/>
          <p:nvPr>
            <p:ph idx="3" type="subTitle"/>
          </p:nvPr>
        </p:nvSpPr>
        <p:spPr>
          <a:xfrm>
            <a:off x="1088988" y="3573675"/>
            <a:ext cx="1860000" cy="8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27"/>
          <p:cNvSpPr txBox="1"/>
          <p:nvPr>
            <p:ph idx="4" type="subTitle"/>
          </p:nvPr>
        </p:nvSpPr>
        <p:spPr>
          <a:xfrm>
            <a:off x="3642136" y="3573675"/>
            <a:ext cx="1859700" cy="8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27"/>
          <p:cNvSpPr txBox="1"/>
          <p:nvPr>
            <p:ph idx="5" type="subTitle"/>
          </p:nvPr>
        </p:nvSpPr>
        <p:spPr>
          <a:xfrm>
            <a:off x="6193687" y="3235700"/>
            <a:ext cx="1859700" cy="3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lef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/>
        </p:txBody>
      </p:sp>
      <p:sp>
        <p:nvSpPr>
          <p:cNvPr id="349" name="Google Shape;349;p27"/>
          <p:cNvSpPr txBox="1"/>
          <p:nvPr>
            <p:ph idx="6" type="subTitle"/>
          </p:nvPr>
        </p:nvSpPr>
        <p:spPr>
          <a:xfrm>
            <a:off x="6193824" y="3573675"/>
            <a:ext cx="1859400" cy="8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27"/>
          <p:cNvSpPr txBox="1"/>
          <p:nvPr>
            <p:ph type="title"/>
          </p:nvPr>
        </p:nvSpPr>
        <p:spPr>
          <a:xfrm>
            <a:off x="754500" y="563470"/>
            <a:ext cx="76350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82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31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1166575" y="-2144750"/>
            <a:ext cx="6810850" cy="9433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3" name="Google Shape;353;p28"/>
          <p:cNvGrpSpPr/>
          <p:nvPr/>
        </p:nvGrpSpPr>
        <p:grpSpPr>
          <a:xfrm>
            <a:off x="91439" y="91448"/>
            <a:ext cx="8961098" cy="4956043"/>
            <a:chOff x="91439" y="91448"/>
            <a:chExt cx="8961098" cy="4956043"/>
          </a:xfrm>
        </p:grpSpPr>
        <p:sp>
          <p:nvSpPr>
            <p:cNvPr id="354" name="Google Shape;354;p28"/>
            <p:cNvSpPr/>
            <p:nvPr/>
          </p:nvSpPr>
          <p:spPr>
            <a:xfrm>
              <a:off x="91439" y="91448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13800" y="3709"/>
                  </a:moveTo>
                  <a:cubicBezTo>
                    <a:pt x="14043" y="3587"/>
                    <a:pt x="14347" y="3617"/>
                    <a:pt x="14560" y="3830"/>
                  </a:cubicBezTo>
                  <a:cubicBezTo>
                    <a:pt x="14803" y="4073"/>
                    <a:pt x="14803" y="4469"/>
                    <a:pt x="14560" y="4712"/>
                  </a:cubicBezTo>
                  <a:cubicBezTo>
                    <a:pt x="14317" y="4985"/>
                    <a:pt x="13891" y="4985"/>
                    <a:pt x="13648" y="4712"/>
                  </a:cubicBezTo>
                  <a:cubicBezTo>
                    <a:pt x="13496" y="4560"/>
                    <a:pt x="13435" y="4347"/>
                    <a:pt x="13466" y="4134"/>
                  </a:cubicBezTo>
                  <a:cubicBezTo>
                    <a:pt x="13253" y="4043"/>
                    <a:pt x="13040" y="3982"/>
                    <a:pt x="12797" y="3982"/>
                  </a:cubicBezTo>
                  <a:cubicBezTo>
                    <a:pt x="12371" y="3982"/>
                    <a:pt x="11976" y="4134"/>
                    <a:pt x="11672" y="4469"/>
                  </a:cubicBezTo>
                  <a:cubicBezTo>
                    <a:pt x="11368" y="4772"/>
                    <a:pt x="11186" y="5168"/>
                    <a:pt x="11186" y="5593"/>
                  </a:cubicBezTo>
                  <a:cubicBezTo>
                    <a:pt x="11186" y="5988"/>
                    <a:pt x="11368" y="6414"/>
                    <a:pt x="11672" y="6718"/>
                  </a:cubicBezTo>
                  <a:cubicBezTo>
                    <a:pt x="12189" y="7235"/>
                    <a:pt x="12919" y="7508"/>
                    <a:pt x="13618" y="7508"/>
                  </a:cubicBezTo>
                  <a:cubicBezTo>
                    <a:pt x="14317" y="7508"/>
                    <a:pt x="15016" y="7235"/>
                    <a:pt x="15563" y="6718"/>
                  </a:cubicBezTo>
                  <a:lnTo>
                    <a:pt x="15563" y="6718"/>
                  </a:lnTo>
                  <a:cubicBezTo>
                    <a:pt x="16080" y="6171"/>
                    <a:pt x="16353" y="5472"/>
                    <a:pt x="16353" y="4772"/>
                  </a:cubicBezTo>
                  <a:cubicBezTo>
                    <a:pt x="16353" y="4073"/>
                    <a:pt x="16080" y="3374"/>
                    <a:pt x="15563" y="2827"/>
                  </a:cubicBezTo>
                  <a:cubicBezTo>
                    <a:pt x="14712" y="1976"/>
                    <a:pt x="13587" y="1551"/>
                    <a:pt x="12463" y="1551"/>
                  </a:cubicBezTo>
                  <a:cubicBezTo>
                    <a:pt x="11338" y="1551"/>
                    <a:pt x="10213" y="1976"/>
                    <a:pt x="9393" y="2827"/>
                  </a:cubicBezTo>
                  <a:cubicBezTo>
                    <a:pt x="8542" y="3678"/>
                    <a:pt x="8116" y="4803"/>
                    <a:pt x="8116" y="5897"/>
                  </a:cubicBezTo>
                  <a:lnTo>
                    <a:pt x="8116" y="5897"/>
                  </a:lnTo>
                  <a:cubicBezTo>
                    <a:pt x="8116" y="7022"/>
                    <a:pt x="8542" y="8146"/>
                    <a:pt x="9393" y="8997"/>
                  </a:cubicBezTo>
                  <a:lnTo>
                    <a:pt x="9757" y="9393"/>
                  </a:lnTo>
                  <a:lnTo>
                    <a:pt x="12523" y="12128"/>
                  </a:lnTo>
                  <a:cubicBezTo>
                    <a:pt x="12615" y="12250"/>
                    <a:pt x="12615" y="12402"/>
                    <a:pt x="12523" y="12523"/>
                  </a:cubicBezTo>
                  <a:cubicBezTo>
                    <a:pt x="12432" y="12615"/>
                    <a:pt x="12250" y="12615"/>
                    <a:pt x="12159" y="12523"/>
                  </a:cubicBezTo>
                  <a:lnTo>
                    <a:pt x="9818" y="10183"/>
                  </a:lnTo>
                  <a:lnTo>
                    <a:pt x="9818" y="10183"/>
                  </a:lnTo>
                  <a:lnTo>
                    <a:pt x="8998" y="9362"/>
                  </a:lnTo>
                  <a:cubicBezTo>
                    <a:pt x="8146" y="8511"/>
                    <a:pt x="7052" y="8086"/>
                    <a:pt x="5928" y="8086"/>
                  </a:cubicBezTo>
                  <a:cubicBezTo>
                    <a:pt x="4803" y="8086"/>
                    <a:pt x="3678" y="8511"/>
                    <a:pt x="2827" y="9362"/>
                  </a:cubicBezTo>
                  <a:cubicBezTo>
                    <a:pt x="1976" y="10213"/>
                    <a:pt x="1551" y="11338"/>
                    <a:pt x="1551" y="12463"/>
                  </a:cubicBezTo>
                  <a:lnTo>
                    <a:pt x="1551" y="12463"/>
                  </a:lnTo>
                  <a:cubicBezTo>
                    <a:pt x="1551" y="13587"/>
                    <a:pt x="1976" y="14681"/>
                    <a:pt x="2827" y="15533"/>
                  </a:cubicBezTo>
                  <a:lnTo>
                    <a:pt x="2827" y="15533"/>
                  </a:lnTo>
                  <a:cubicBezTo>
                    <a:pt x="3374" y="16080"/>
                    <a:pt x="4073" y="16353"/>
                    <a:pt x="4773" y="16353"/>
                  </a:cubicBezTo>
                  <a:cubicBezTo>
                    <a:pt x="5472" y="16353"/>
                    <a:pt x="6171" y="16080"/>
                    <a:pt x="6718" y="15533"/>
                  </a:cubicBezTo>
                  <a:lnTo>
                    <a:pt x="6718" y="15533"/>
                  </a:lnTo>
                  <a:cubicBezTo>
                    <a:pt x="7265" y="15016"/>
                    <a:pt x="7508" y="14317"/>
                    <a:pt x="7508" y="13587"/>
                  </a:cubicBezTo>
                  <a:cubicBezTo>
                    <a:pt x="7508" y="12888"/>
                    <a:pt x="7265" y="12189"/>
                    <a:pt x="6718" y="11642"/>
                  </a:cubicBezTo>
                  <a:cubicBezTo>
                    <a:pt x="6414" y="11338"/>
                    <a:pt x="5988" y="11186"/>
                    <a:pt x="5593" y="11186"/>
                  </a:cubicBezTo>
                  <a:cubicBezTo>
                    <a:pt x="5198" y="11186"/>
                    <a:pt x="4773" y="11338"/>
                    <a:pt x="4469" y="11642"/>
                  </a:cubicBezTo>
                  <a:cubicBezTo>
                    <a:pt x="4165" y="11976"/>
                    <a:pt x="4013" y="12371"/>
                    <a:pt x="4013" y="12767"/>
                  </a:cubicBezTo>
                  <a:cubicBezTo>
                    <a:pt x="4013" y="13010"/>
                    <a:pt x="4043" y="13253"/>
                    <a:pt x="4165" y="13466"/>
                  </a:cubicBezTo>
                  <a:cubicBezTo>
                    <a:pt x="4347" y="13435"/>
                    <a:pt x="4560" y="13496"/>
                    <a:pt x="4742" y="13648"/>
                  </a:cubicBezTo>
                  <a:cubicBezTo>
                    <a:pt x="4985" y="13891"/>
                    <a:pt x="4985" y="14286"/>
                    <a:pt x="4742" y="14560"/>
                  </a:cubicBezTo>
                  <a:cubicBezTo>
                    <a:pt x="4469" y="14803"/>
                    <a:pt x="4073" y="14803"/>
                    <a:pt x="3830" y="14560"/>
                  </a:cubicBezTo>
                  <a:cubicBezTo>
                    <a:pt x="3618" y="14347"/>
                    <a:pt x="3587" y="14013"/>
                    <a:pt x="3709" y="13770"/>
                  </a:cubicBezTo>
                  <a:cubicBezTo>
                    <a:pt x="3557" y="13466"/>
                    <a:pt x="3466" y="13131"/>
                    <a:pt x="3466" y="12767"/>
                  </a:cubicBezTo>
                  <a:cubicBezTo>
                    <a:pt x="3466" y="12250"/>
                    <a:pt x="3678" y="11703"/>
                    <a:pt x="4104" y="11277"/>
                  </a:cubicBezTo>
                  <a:cubicBezTo>
                    <a:pt x="4499" y="10882"/>
                    <a:pt x="5046" y="10669"/>
                    <a:pt x="5593" y="10669"/>
                  </a:cubicBezTo>
                  <a:cubicBezTo>
                    <a:pt x="6140" y="10669"/>
                    <a:pt x="6687" y="10882"/>
                    <a:pt x="7083" y="11277"/>
                  </a:cubicBezTo>
                  <a:cubicBezTo>
                    <a:pt x="7721" y="11915"/>
                    <a:pt x="8055" y="12767"/>
                    <a:pt x="8055" y="13587"/>
                  </a:cubicBezTo>
                  <a:cubicBezTo>
                    <a:pt x="8055" y="14438"/>
                    <a:pt x="7721" y="15259"/>
                    <a:pt x="7083" y="15897"/>
                  </a:cubicBezTo>
                  <a:lnTo>
                    <a:pt x="7083" y="15928"/>
                  </a:lnTo>
                  <a:cubicBezTo>
                    <a:pt x="6444" y="16566"/>
                    <a:pt x="5624" y="16870"/>
                    <a:pt x="4773" y="16870"/>
                  </a:cubicBezTo>
                  <a:cubicBezTo>
                    <a:pt x="3952" y="16870"/>
                    <a:pt x="3101" y="16566"/>
                    <a:pt x="2462" y="15928"/>
                  </a:cubicBezTo>
                  <a:lnTo>
                    <a:pt x="2462" y="15928"/>
                  </a:lnTo>
                  <a:lnTo>
                    <a:pt x="2462" y="15928"/>
                  </a:lnTo>
                  <a:cubicBezTo>
                    <a:pt x="1520" y="14955"/>
                    <a:pt x="1034" y="13709"/>
                    <a:pt x="1034" y="12463"/>
                  </a:cubicBezTo>
                  <a:lnTo>
                    <a:pt x="1034" y="12463"/>
                  </a:lnTo>
                  <a:cubicBezTo>
                    <a:pt x="1034" y="12219"/>
                    <a:pt x="1064" y="11946"/>
                    <a:pt x="1095" y="11703"/>
                  </a:cubicBezTo>
                  <a:cubicBezTo>
                    <a:pt x="365" y="10943"/>
                    <a:pt x="0" y="9970"/>
                    <a:pt x="0" y="8997"/>
                  </a:cubicBezTo>
                  <a:cubicBezTo>
                    <a:pt x="0" y="8025"/>
                    <a:pt x="396" y="7022"/>
                    <a:pt x="1125" y="6262"/>
                  </a:cubicBezTo>
                  <a:cubicBezTo>
                    <a:pt x="1885" y="5502"/>
                    <a:pt x="2888" y="5137"/>
                    <a:pt x="3891" y="5137"/>
                  </a:cubicBezTo>
                  <a:cubicBezTo>
                    <a:pt x="4438" y="5137"/>
                    <a:pt x="4955" y="5228"/>
                    <a:pt x="5472" y="5441"/>
                  </a:cubicBezTo>
                  <a:cubicBezTo>
                    <a:pt x="5228" y="4955"/>
                    <a:pt x="5137" y="4408"/>
                    <a:pt x="5137" y="3891"/>
                  </a:cubicBezTo>
                  <a:lnTo>
                    <a:pt x="5137" y="3891"/>
                  </a:lnTo>
                  <a:cubicBezTo>
                    <a:pt x="5137" y="2888"/>
                    <a:pt x="5502" y="1885"/>
                    <a:pt x="6262" y="1125"/>
                  </a:cubicBezTo>
                  <a:cubicBezTo>
                    <a:pt x="7022" y="365"/>
                    <a:pt x="8025" y="0"/>
                    <a:pt x="9028" y="0"/>
                  </a:cubicBezTo>
                  <a:cubicBezTo>
                    <a:pt x="10001" y="0"/>
                    <a:pt x="10973" y="365"/>
                    <a:pt x="11703" y="1095"/>
                  </a:cubicBezTo>
                  <a:cubicBezTo>
                    <a:pt x="11976" y="1034"/>
                    <a:pt x="12219" y="1034"/>
                    <a:pt x="12463" y="1034"/>
                  </a:cubicBezTo>
                  <a:cubicBezTo>
                    <a:pt x="13709" y="1034"/>
                    <a:pt x="14985" y="1490"/>
                    <a:pt x="15928" y="2462"/>
                  </a:cubicBezTo>
                  <a:lnTo>
                    <a:pt x="15928" y="2462"/>
                  </a:lnTo>
                  <a:cubicBezTo>
                    <a:pt x="16566" y="3101"/>
                    <a:pt x="16870" y="3921"/>
                    <a:pt x="16870" y="4772"/>
                  </a:cubicBezTo>
                  <a:cubicBezTo>
                    <a:pt x="16870" y="5593"/>
                    <a:pt x="16566" y="6444"/>
                    <a:pt x="15928" y="7083"/>
                  </a:cubicBezTo>
                  <a:lnTo>
                    <a:pt x="15928" y="7083"/>
                  </a:lnTo>
                  <a:cubicBezTo>
                    <a:pt x="15289" y="7721"/>
                    <a:pt x="14438" y="8055"/>
                    <a:pt x="13618" y="8055"/>
                  </a:cubicBezTo>
                  <a:cubicBezTo>
                    <a:pt x="12767" y="8055"/>
                    <a:pt x="11916" y="7721"/>
                    <a:pt x="11277" y="7083"/>
                  </a:cubicBezTo>
                  <a:cubicBezTo>
                    <a:pt x="10882" y="6687"/>
                    <a:pt x="10669" y="6140"/>
                    <a:pt x="10669" y="5593"/>
                  </a:cubicBezTo>
                  <a:cubicBezTo>
                    <a:pt x="10669" y="5046"/>
                    <a:pt x="10882" y="4499"/>
                    <a:pt x="11277" y="4104"/>
                  </a:cubicBezTo>
                  <a:cubicBezTo>
                    <a:pt x="11703" y="3678"/>
                    <a:pt x="12250" y="3465"/>
                    <a:pt x="12797" y="3465"/>
                  </a:cubicBezTo>
                  <a:cubicBezTo>
                    <a:pt x="13131" y="3465"/>
                    <a:pt x="13496" y="3557"/>
                    <a:pt x="13800" y="3709"/>
                  </a:cubicBezTo>
                  <a:close/>
                  <a:moveTo>
                    <a:pt x="1976" y="1976"/>
                  </a:moveTo>
                  <a:lnTo>
                    <a:pt x="1976" y="3374"/>
                  </a:lnTo>
                  <a:cubicBezTo>
                    <a:pt x="1976" y="3800"/>
                    <a:pt x="1946" y="3921"/>
                    <a:pt x="1946" y="3921"/>
                  </a:cubicBezTo>
                  <a:cubicBezTo>
                    <a:pt x="2007" y="3921"/>
                    <a:pt x="2067" y="3891"/>
                    <a:pt x="2159" y="3861"/>
                  </a:cubicBezTo>
                  <a:cubicBezTo>
                    <a:pt x="2493" y="3800"/>
                    <a:pt x="3070" y="3648"/>
                    <a:pt x="3982" y="3982"/>
                  </a:cubicBezTo>
                  <a:cubicBezTo>
                    <a:pt x="3678" y="3070"/>
                    <a:pt x="3800" y="2493"/>
                    <a:pt x="3891" y="2158"/>
                  </a:cubicBezTo>
                  <a:cubicBezTo>
                    <a:pt x="3891" y="2067"/>
                    <a:pt x="3921" y="1976"/>
                    <a:pt x="3921" y="1946"/>
                  </a:cubicBezTo>
                  <a:cubicBezTo>
                    <a:pt x="3921" y="1946"/>
                    <a:pt x="3800" y="1976"/>
                    <a:pt x="3374" y="1976"/>
                  </a:cubicBezTo>
                  <a:close/>
                  <a:moveTo>
                    <a:pt x="4742" y="4469"/>
                  </a:moveTo>
                  <a:lnTo>
                    <a:pt x="4742" y="4469"/>
                  </a:lnTo>
                  <a:lnTo>
                    <a:pt x="4742" y="4469"/>
                  </a:lnTo>
                  <a:lnTo>
                    <a:pt x="4742" y="4469"/>
                  </a:lnTo>
                  <a:cubicBezTo>
                    <a:pt x="4742" y="4438"/>
                    <a:pt x="4742" y="4408"/>
                    <a:pt x="4742" y="4377"/>
                  </a:cubicBezTo>
                  <a:lnTo>
                    <a:pt x="4742" y="4377"/>
                  </a:lnTo>
                  <a:lnTo>
                    <a:pt x="4742" y="4377"/>
                  </a:lnTo>
                  <a:lnTo>
                    <a:pt x="474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47"/>
                  </a:lnTo>
                  <a:cubicBezTo>
                    <a:pt x="4165" y="3253"/>
                    <a:pt x="4317" y="2614"/>
                    <a:pt x="4377" y="2250"/>
                  </a:cubicBezTo>
                  <a:cubicBezTo>
                    <a:pt x="4408" y="2128"/>
                    <a:pt x="4438" y="2037"/>
                    <a:pt x="4438" y="1946"/>
                  </a:cubicBezTo>
                  <a:cubicBezTo>
                    <a:pt x="4438" y="1551"/>
                    <a:pt x="4225" y="1459"/>
                    <a:pt x="3374" y="1459"/>
                  </a:cubicBezTo>
                  <a:lnTo>
                    <a:pt x="1703" y="1429"/>
                  </a:lnTo>
                  <a:cubicBezTo>
                    <a:pt x="1551" y="1429"/>
                    <a:pt x="1459" y="1551"/>
                    <a:pt x="1459" y="1703"/>
                  </a:cubicBezTo>
                  <a:lnTo>
                    <a:pt x="1459" y="3374"/>
                  </a:lnTo>
                  <a:cubicBezTo>
                    <a:pt x="1459" y="4225"/>
                    <a:pt x="1551" y="4438"/>
                    <a:pt x="1946" y="4438"/>
                  </a:cubicBezTo>
                  <a:cubicBezTo>
                    <a:pt x="2067" y="4438"/>
                    <a:pt x="2159" y="4408"/>
                    <a:pt x="2250" y="4377"/>
                  </a:cubicBezTo>
                  <a:cubicBezTo>
                    <a:pt x="2614" y="4286"/>
                    <a:pt x="3253" y="4165"/>
                    <a:pt x="4377" y="4712"/>
                  </a:cubicBez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408" y="4712"/>
                  </a:lnTo>
                  <a:lnTo>
                    <a:pt x="4408" y="4712"/>
                  </a:lnTo>
                  <a:lnTo>
                    <a:pt x="4408" y="4712"/>
                  </a:lnTo>
                  <a:lnTo>
                    <a:pt x="4408" y="4712"/>
                  </a:lnTo>
                  <a:lnTo>
                    <a:pt x="4408" y="4742"/>
                  </a:lnTo>
                  <a:cubicBezTo>
                    <a:pt x="4438" y="4742"/>
                    <a:pt x="4469" y="4742"/>
                    <a:pt x="4499" y="4742"/>
                  </a:cubicBezTo>
                  <a:lnTo>
                    <a:pt x="4499" y="4742"/>
                  </a:lnTo>
                  <a:lnTo>
                    <a:pt x="4499" y="4742"/>
                  </a:lnTo>
                  <a:lnTo>
                    <a:pt x="4499" y="4742"/>
                  </a:lnTo>
                  <a:cubicBezTo>
                    <a:pt x="4529" y="4742"/>
                    <a:pt x="4560" y="4742"/>
                    <a:pt x="4560" y="4712"/>
                  </a:cubicBez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cubicBezTo>
                    <a:pt x="4651" y="4681"/>
                    <a:pt x="4651" y="4681"/>
                    <a:pt x="4651" y="4681"/>
                  </a:cubicBezTo>
                  <a:lnTo>
                    <a:pt x="4651" y="4681"/>
                  </a:lnTo>
                  <a:lnTo>
                    <a:pt x="4651" y="4681"/>
                  </a:lnTo>
                  <a:lnTo>
                    <a:pt x="4651" y="4681"/>
                  </a:lnTo>
                  <a:lnTo>
                    <a:pt x="4681" y="4681"/>
                  </a:lnTo>
                  <a:lnTo>
                    <a:pt x="4681" y="468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42" y="4590"/>
                  </a:lnTo>
                  <a:lnTo>
                    <a:pt x="4742" y="4590"/>
                  </a:lnTo>
                  <a:cubicBezTo>
                    <a:pt x="4742" y="4560"/>
                    <a:pt x="4742" y="4529"/>
                    <a:pt x="4742" y="4469"/>
                  </a:cubicBezTo>
                  <a:close/>
                  <a:moveTo>
                    <a:pt x="1247" y="11064"/>
                  </a:moveTo>
                  <a:cubicBezTo>
                    <a:pt x="1459" y="10304"/>
                    <a:pt x="1855" y="9605"/>
                    <a:pt x="2462" y="8997"/>
                  </a:cubicBezTo>
                  <a:cubicBezTo>
                    <a:pt x="3405" y="8055"/>
                    <a:pt x="4651" y="7569"/>
                    <a:pt x="5928" y="7569"/>
                  </a:cubicBezTo>
                  <a:cubicBezTo>
                    <a:pt x="6444" y="7569"/>
                    <a:pt x="6961" y="7660"/>
                    <a:pt x="7447" y="7812"/>
                  </a:cubicBezTo>
                  <a:lnTo>
                    <a:pt x="6262" y="6627"/>
                  </a:lnTo>
                  <a:cubicBezTo>
                    <a:pt x="5624" y="5988"/>
                    <a:pt x="4742" y="5654"/>
                    <a:pt x="3891" y="5654"/>
                  </a:cubicBezTo>
                  <a:cubicBezTo>
                    <a:pt x="3040" y="5654"/>
                    <a:pt x="2159" y="5988"/>
                    <a:pt x="1520" y="6627"/>
                  </a:cubicBezTo>
                  <a:cubicBezTo>
                    <a:pt x="851" y="7295"/>
                    <a:pt x="517" y="8146"/>
                    <a:pt x="517" y="8997"/>
                  </a:cubicBezTo>
                  <a:cubicBezTo>
                    <a:pt x="517" y="9727"/>
                    <a:pt x="760" y="10456"/>
                    <a:pt x="1247" y="11064"/>
                  </a:cubicBezTo>
                  <a:close/>
                  <a:moveTo>
                    <a:pt x="6627" y="6262"/>
                  </a:moveTo>
                  <a:lnTo>
                    <a:pt x="6627" y="6262"/>
                  </a:lnTo>
                  <a:lnTo>
                    <a:pt x="7812" y="7447"/>
                  </a:lnTo>
                  <a:cubicBezTo>
                    <a:pt x="7660" y="6961"/>
                    <a:pt x="7569" y="6444"/>
                    <a:pt x="7569" y="5897"/>
                  </a:cubicBezTo>
                  <a:lnTo>
                    <a:pt x="7569" y="5897"/>
                  </a:lnTo>
                  <a:cubicBezTo>
                    <a:pt x="7569" y="4651"/>
                    <a:pt x="8055" y="3405"/>
                    <a:pt x="8998" y="2462"/>
                  </a:cubicBezTo>
                  <a:cubicBezTo>
                    <a:pt x="9605" y="1855"/>
                    <a:pt x="10305" y="1459"/>
                    <a:pt x="11064" y="1216"/>
                  </a:cubicBezTo>
                  <a:cubicBezTo>
                    <a:pt x="10487" y="760"/>
                    <a:pt x="9757" y="517"/>
                    <a:pt x="9028" y="517"/>
                  </a:cubicBezTo>
                  <a:cubicBezTo>
                    <a:pt x="8146" y="517"/>
                    <a:pt x="7295" y="851"/>
                    <a:pt x="6627" y="1490"/>
                  </a:cubicBezTo>
                  <a:cubicBezTo>
                    <a:pt x="5988" y="2158"/>
                    <a:pt x="5654" y="3010"/>
                    <a:pt x="5654" y="3891"/>
                  </a:cubicBezTo>
                  <a:lnTo>
                    <a:pt x="5654" y="3891"/>
                  </a:lnTo>
                  <a:cubicBezTo>
                    <a:pt x="5654" y="4742"/>
                    <a:pt x="5988" y="5593"/>
                    <a:pt x="6627" y="6262"/>
                  </a:cubicBezTo>
                  <a:close/>
                  <a:moveTo>
                    <a:pt x="2189" y="11216"/>
                  </a:moveTo>
                  <a:cubicBezTo>
                    <a:pt x="2037" y="11368"/>
                    <a:pt x="2037" y="11612"/>
                    <a:pt x="2189" y="11794"/>
                  </a:cubicBezTo>
                  <a:cubicBezTo>
                    <a:pt x="2371" y="11946"/>
                    <a:pt x="2614" y="11946"/>
                    <a:pt x="2766" y="11794"/>
                  </a:cubicBezTo>
                  <a:cubicBezTo>
                    <a:pt x="2949" y="11612"/>
                    <a:pt x="2949" y="11368"/>
                    <a:pt x="2766" y="11216"/>
                  </a:cubicBezTo>
                  <a:cubicBezTo>
                    <a:pt x="2614" y="11034"/>
                    <a:pt x="2371" y="11034"/>
                    <a:pt x="2189" y="11216"/>
                  </a:cubicBezTo>
                  <a:close/>
                  <a:moveTo>
                    <a:pt x="3101" y="9727"/>
                  </a:moveTo>
                  <a:cubicBezTo>
                    <a:pt x="2949" y="9879"/>
                    <a:pt x="2949" y="10122"/>
                    <a:pt x="3101" y="10304"/>
                  </a:cubicBezTo>
                  <a:cubicBezTo>
                    <a:pt x="3253" y="10456"/>
                    <a:pt x="3526" y="10456"/>
                    <a:pt x="3678" y="10304"/>
                  </a:cubicBezTo>
                  <a:cubicBezTo>
                    <a:pt x="3830" y="10122"/>
                    <a:pt x="3830" y="9879"/>
                    <a:pt x="3678" y="9727"/>
                  </a:cubicBezTo>
                  <a:cubicBezTo>
                    <a:pt x="3526" y="9545"/>
                    <a:pt x="3253" y="9545"/>
                    <a:pt x="3101" y="9727"/>
                  </a:cubicBezTo>
                  <a:close/>
                  <a:moveTo>
                    <a:pt x="4529" y="8876"/>
                  </a:moveTo>
                  <a:cubicBezTo>
                    <a:pt x="4377" y="9028"/>
                    <a:pt x="4377" y="9301"/>
                    <a:pt x="4529" y="9453"/>
                  </a:cubicBezTo>
                  <a:cubicBezTo>
                    <a:pt x="4681" y="9605"/>
                    <a:pt x="4955" y="9605"/>
                    <a:pt x="5107" y="9453"/>
                  </a:cubicBezTo>
                  <a:cubicBezTo>
                    <a:pt x="5259" y="9301"/>
                    <a:pt x="5259" y="9028"/>
                    <a:pt x="5107" y="8876"/>
                  </a:cubicBezTo>
                  <a:cubicBezTo>
                    <a:pt x="4955" y="8724"/>
                    <a:pt x="4681" y="8724"/>
                    <a:pt x="4529" y="8876"/>
                  </a:cubicBezTo>
                  <a:close/>
                  <a:moveTo>
                    <a:pt x="6171" y="8694"/>
                  </a:moveTo>
                  <a:cubicBezTo>
                    <a:pt x="6019" y="8876"/>
                    <a:pt x="6019" y="9119"/>
                    <a:pt x="6171" y="9271"/>
                  </a:cubicBezTo>
                  <a:cubicBezTo>
                    <a:pt x="6323" y="9423"/>
                    <a:pt x="6596" y="9423"/>
                    <a:pt x="6748" y="9271"/>
                  </a:cubicBezTo>
                  <a:cubicBezTo>
                    <a:pt x="6900" y="9119"/>
                    <a:pt x="6900" y="8876"/>
                    <a:pt x="6748" y="8694"/>
                  </a:cubicBezTo>
                  <a:cubicBezTo>
                    <a:pt x="6596" y="8542"/>
                    <a:pt x="6323" y="8542"/>
                    <a:pt x="6171" y="8694"/>
                  </a:cubicBezTo>
                  <a:close/>
                  <a:moveTo>
                    <a:pt x="7721" y="9301"/>
                  </a:moveTo>
                  <a:cubicBezTo>
                    <a:pt x="7569" y="9484"/>
                    <a:pt x="7569" y="9727"/>
                    <a:pt x="7721" y="9879"/>
                  </a:cubicBezTo>
                  <a:cubicBezTo>
                    <a:pt x="7873" y="10061"/>
                    <a:pt x="8146" y="10061"/>
                    <a:pt x="8298" y="9879"/>
                  </a:cubicBezTo>
                  <a:cubicBezTo>
                    <a:pt x="8450" y="9727"/>
                    <a:pt x="8450" y="9484"/>
                    <a:pt x="8298" y="9301"/>
                  </a:cubicBezTo>
                  <a:cubicBezTo>
                    <a:pt x="8146" y="9149"/>
                    <a:pt x="7873" y="9149"/>
                    <a:pt x="7721" y="9301"/>
                  </a:cubicBezTo>
                  <a:close/>
                  <a:moveTo>
                    <a:pt x="11216" y="2189"/>
                  </a:moveTo>
                  <a:cubicBezTo>
                    <a:pt x="11064" y="2371"/>
                    <a:pt x="11064" y="2614"/>
                    <a:pt x="11216" y="2766"/>
                  </a:cubicBezTo>
                  <a:cubicBezTo>
                    <a:pt x="11368" y="2918"/>
                    <a:pt x="11642" y="2918"/>
                    <a:pt x="11794" y="2766"/>
                  </a:cubicBezTo>
                  <a:cubicBezTo>
                    <a:pt x="11946" y="2614"/>
                    <a:pt x="11946" y="2371"/>
                    <a:pt x="11794" y="2189"/>
                  </a:cubicBezTo>
                  <a:cubicBezTo>
                    <a:pt x="11642" y="2037"/>
                    <a:pt x="11368" y="2037"/>
                    <a:pt x="11216" y="2189"/>
                  </a:cubicBezTo>
                  <a:close/>
                  <a:moveTo>
                    <a:pt x="9727" y="3101"/>
                  </a:moveTo>
                  <a:cubicBezTo>
                    <a:pt x="9575" y="3253"/>
                    <a:pt x="9575" y="3526"/>
                    <a:pt x="9727" y="3678"/>
                  </a:cubicBezTo>
                  <a:cubicBezTo>
                    <a:pt x="9879" y="3830"/>
                    <a:pt x="10153" y="3830"/>
                    <a:pt x="10305" y="3678"/>
                  </a:cubicBezTo>
                  <a:cubicBezTo>
                    <a:pt x="10457" y="3526"/>
                    <a:pt x="10457" y="3253"/>
                    <a:pt x="10305" y="3101"/>
                  </a:cubicBezTo>
                  <a:cubicBezTo>
                    <a:pt x="10153" y="2949"/>
                    <a:pt x="9879" y="2949"/>
                    <a:pt x="9727" y="3101"/>
                  </a:cubicBezTo>
                  <a:close/>
                  <a:moveTo>
                    <a:pt x="8906" y="4529"/>
                  </a:moveTo>
                  <a:cubicBezTo>
                    <a:pt x="8724" y="4681"/>
                    <a:pt x="8724" y="4924"/>
                    <a:pt x="8906" y="5107"/>
                  </a:cubicBezTo>
                  <a:cubicBezTo>
                    <a:pt x="9058" y="5259"/>
                    <a:pt x="9301" y="5259"/>
                    <a:pt x="9453" y="5107"/>
                  </a:cubicBezTo>
                  <a:cubicBezTo>
                    <a:pt x="9636" y="4924"/>
                    <a:pt x="9636" y="4681"/>
                    <a:pt x="9453" y="4529"/>
                  </a:cubicBezTo>
                  <a:cubicBezTo>
                    <a:pt x="9301" y="4347"/>
                    <a:pt x="9058" y="4347"/>
                    <a:pt x="8906" y="4529"/>
                  </a:cubicBezTo>
                  <a:close/>
                  <a:moveTo>
                    <a:pt x="8724" y="6171"/>
                  </a:moveTo>
                  <a:cubicBezTo>
                    <a:pt x="8542" y="6323"/>
                    <a:pt x="8542" y="6596"/>
                    <a:pt x="8724" y="6748"/>
                  </a:cubicBezTo>
                  <a:cubicBezTo>
                    <a:pt x="8876" y="6900"/>
                    <a:pt x="9119" y="6900"/>
                    <a:pt x="9301" y="6748"/>
                  </a:cubicBezTo>
                  <a:cubicBezTo>
                    <a:pt x="9453" y="6596"/>
                    <a:pt x="9453" y="6323"/>
                    <a:pt x="9301" y="6171"/>
                  </a:cubicBezTo>
                  <a:cubicBezTo>
                    <a:pt x="9119" y="6019"/>
                    <a:pt x="8876" y="6019"/>
                    <a:pt x="8724" y="6171"/>
                  </a:cubicBezTo>
                  <a:close/>
                  <a:moveTo>
                    <a:pt x="9332" y="7721"/>
                  </a:moveTo>
                  <a:cubicBezTo>
                    <a:pt x="9180" y="7873"/>
                    <a:pt x="9180" y="8146"/>
                    <a:pt x="9332" y="8298"/>
                  </a:cubicBezTo>
                  <a:cubicBezTo>
                    <a:pt x="9484" y="8450"/>
                    <a:pt x="9727" y="8450"/>
                    <a:pt x="9909" y="8298"/>
                  </a:cubicBezTo>
                  <a:cubicBezTo>
                    <a:pt x="10061" y="8146"/>
                    <a:pt x="10061" y="7873"/>
                    <a:pt x="9909" y="7721"/>
                  </a:cubicBezTo>
                  <a:cubicBezTo>
                    <a:pt x="9727" y="7569"/>
                    <a:pt x="9484" y="7569"/>
                    <a:pt x="9332" y="77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8567328" y="91448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3071" y="3709"/>
                  </a:moveTo>
                  <a:cubicBezTo>
                    <a:pt x="2827" y="3587"/>
                    <a:pt x="2524" y="3617"/>
                    <a:pt x="2311" y="3830"/>
                  </a:cubicBezTo>
                  <a:cubicBezTo>
                    <a:pt x="2068" y="4073"/>
                    <a:pt x="2068" y="4469"/>
                    <a:pt x="2311" y="4712"/>
                  </a:cubicBezTo>
                  <a:cubicBezTo>
                    <a:pt x="2554" y="4985"/>
                    <a:pt x="2979" y="4985"/>
                    <a:pt x="3223" y="4712"/>
                  </a:cubicBezTo>
                  <a:cubicBezTo>
                    <a:pt x="3375" y="4560"/>
                    <a:pt x="3435" y="4347"/>
                    <a:pt x="3405" y="4134"/>
                  </a:cubicBezTo>
                  <a:cubicBezTo>
                    <a:pt x="3618" y="4043"/>
                    <a:pt x="3831" y="3982"/>
                    <a:pt x="4074" y="3982"/>
                  </a:cubicBezTo>
                  <a:cubicBezTo>
                    <a:pt x="4499" y="3982"/>
                    <a:pt x="4894" y="4134"/>
                    <a:pt x="5198" y="4469"/>
                  </a:cubicBezTo>
                  <a:cubicBezTo>
                    <a:pt x="5502" y="4772"/>
                    <a:pt x="5685" y="5168"/>
                    <a:pt x="5685" y="5593"/>
                  </a:cubicBezTo>
                  <a:cubicBezTo>
                    <a:pt x="5685" y="5988"/>
                    <a:pt x="5502" y="6414"/>
                    <a:pt x="5198" y="6718"/>
                  </a:cubicBezTo>
                  <a:cubicBezTo>
                    <a:pt x="4682" y="7235"/>
                    <a:pt x="3952" y="7508"/>
                    <a:pt x="3253" y="7508"/>
                  </a:cubicBezTo>
                  <a:cubicBezTo>
                    <a:pt x="2554" y="7508"/>
                    <a:pt x="1855" y="7235"/>
                    <a:pt x="1308" y="6718"/>
                  </a:cubicBezTo>
                  <a:lnTo>
                    <a:pt x="1308" y="6718"/>
                  </a:lnTo>
                  <a:cubicBezTo>
                    <a:pt x="791" y="6171"/>
                    <a:pt x="517" y="5472"/>
                    <a:pt x="517" y="4772"/>
                  </a:cubicBezTo>
                  <a:cubicBezTo>
                    <a:pt x="517" y="4073"/>
                    <a:pt x="791" y="3374"/>
                    <a:pt x="1308" y="2827"/>
                  </a:cubicBezTo>
                  <a:cubicBezTo>
                    <a:pt x="2159" y="1976"/>
                    <a:pt x="3283" y="1551"/>
                    <a:pt x="4408" y="1551"/>
                  </a:cubicBezTo>
                  <a:cubicBezTo>
                    <a:pt x="5533" y="1551"/>
                    <a:pt x="6657" y="1976"/>
                    <a:pt x="7478" y="2827"/>
                  </a:cubicBezTo>
                  <a:cubicBezTo>
                    <a:pt x="8329" y="3678"/>
                    <a:pt x="8755" y="4803"/>
                    <a:pt x="8755" y="5897"/>
                  </a:cubicBezTo>
                  <a:lnTo>
                    <a:pt x="8755" y="5897"/>
                  </a:lnTo>
                  <a:cubicBezTo>
                    <a:pt x="8755" y="7022"/>
                    <a:pt x="8329" y="8146"/>
                    <a:pt x="7478" y="8997"/>
                  </a:cubicBezTo>
                  <a:lnTo>
                    <a:pt x="4347" y="12128"/>
                  </a:lnTo>
                  <a:cubicBezTo>
                    <a:pt x="4256" y="12250"/>
                    <a:pt x="4256" y="12402"/>
                    <a:pt x="4347" y="12523"/>
                  </a:cubicBezTo>
                  <a:cubicBezTo>
                    <a:pt x="4438" y="12615"/>
                    <a:pt x="4621" y="12615"/>
                    <a:pt x="4712" y="12523"/>
                  </a:cubicBezTo>
                  <a:lnTo>
                    <a:pt x="7053" y="10183"/>
                  </a:lnTo>
                  <a:lnTo>
                    <a:pt x="7053" y="10183"/>
                  </a:lnTo>
                  <a:lnTo>
                    <a:pt x="7873" y="9362"/>
                  </a:lnTo>
                  <a:cubicBezTo>
                    <a:pt x="8724" y="8511"/>
                    <a:pt x="9819" y="8086"/>
                    <a:pt x="10943" y="8086"/>
                  </a:cubicBezTo>
                  <a:cubicBezTo>
                    <a:pt x="12068" y="8086"/>
                    <a:pt x="13192" y="8511"/>
                    <a:pt x="14044" y="9362"/>
                  </a:cubicBezTo>
                  <a:cubicBezTo>
                    <a:pt x="14895" y="10213"/>
                    <a:pt x="15320" y="11338"/>
                    <a:pt x="15320" y="12463"/>
                  </a:cubicBezTo>
                  <a:lnTo>
                    <a:pt x="15320" y="12463"/>
                  </a:lnTo>
                  <a:cubicBezTo>
                    <a:pt x="15320" y="13587"/>
                    <a:pt x="14895" y="14681"/>
                    <a:pt x="14044" y="15533"/>
                  </a:cubicBezTo>
                  <a:lnTo>
                    <a:pt x="14044" y="15533"/>
                  </a:lnTo>
                  <a:cubicBezTo>
                    <a:pt x="13496" y="16080"/>
                    <a:pt x="12797" y="16353"/>
                    <a:pt x="12098" y="16353"/>
                  </a:cubicBezTo>
                  <a:cubicBezTo>
                    <a:pt x="11399" y="16353"/>
                    <a:pt x="10700" y="16080"/>
                    <a:pt x="10153" y="15533"/>
                  </a:cubicBezTo>
                  <a:lnTo>
                    <a:pt x="10153" y="15533"/>
                  </a:lnTo>
                  <a:cubicBezTo>
                    <a:pt x="9606" y="15016"/>
                    <a:pt x="9363" y="14317"/>
                    <a:pt x="9363" y="13587"/>
                  </a:cubicBezTo>
                  <a:cubicBezTo>
                    <a:pt x="9363" y="12888"/>
                    <a:pt x="9606" y="12189"/>
                    <a:pt x="10153" y="11642"/>
                  </a:cubicBezTo>
                  <a:cubicBezTo>
                    <a:pt x="10457" y="11338"/>
                    <a:pt x="10882" y="11186"/>
                    <a:pt x="11278" y="11186"/>
                  </a:cubicBezTo>
                  <a:cubicBezTo>
                    <a:pt x="11673" y="11186"/>
                    <a:pt x="12098" y="11338"/>
                    <a:pt x="12402" y="11642"/>
                  </a:cubicBezTo>
                  <a:cubicBezTo>
                    <a:pt x="12706" y="11976"/>
                    <a:pt x="12858" y="12371"/>
                    <a:pt x="12858" y="12767"/>
                  </a:cubicBezTo>
                  <a:cubicBezTo>
                    <a:pt x="12858" y="13010"/>
                    <a:pt x="12828" y="13253"/>
                    <a:pt x="12706" y="13466"/>
                  </a:cubicBezTo>
                  <a:cubicBezTo>
                    <a:pt x="12524" y="13435"/>
                    <a:pt x="12311" y="13496"/>
                    <a:pt x="12129" y="13648"/>
                  </a:cubicBezTo>
                  <a:cubicBezTo>
                    <a:pt x="11885" y="13891"/>
                    <a:pt x="11885" y="14286"/>
                    <a:pt x="12129" y="14560"/>
                  </a:cubicBezTo>
                  <a:cubicBezTo>
                    <a:pt x="12402" y="14803"/>
                    <a:pt x="12797" y="14803"/>
                    <a:pt x="13040" y="14560"/>
                  </a:cubicBezTo>
                  <a:cubicBezTo>
                    <a:pt x="13253" y="14347"/>
                    <a:pt x="13284" y="14013"/>
                    <a:pt x="13162" y="13770"/>
                  </a:cubicBezTo>
                  <a:cubicBezTo>
                    <a:pt x="13314" y="13466"/>
                    <a:pt x="13405" y="13131"/>
                    <a:pt x="13405" y="12767"/>
                  </a:cubicBezTo>
                  <a:cubicBezTo>
                    <a:pt x="13405" y="12250"/>
                    <a:pt x="13192" y="11703"/>
                    <a:pt x="12767" y="11277"/>
                  </a:cubicBezTo>
                  <a:cubicBezTo>
                    <a:pt x="12372" y="10882"/>
                    <a:pt x="11825" y="10669"/>
                    <a:pt x="11278" y="10669"/>
                  </a:cubicBezTo>
                  <a:cubicBezTo>
                    <a:pt x="10730" y="10669"/>
                    <a:pt x="10183" y="10882"/>
                    <a:pt x="9788" y="11277"/>
                  </a:cubicBezTo>
                  <a:cubicBezTo>
                    <a:pt x="9150" y="11915"/>
                    <a:pt x="8815" y="12767"/>
                    <a:pt x="8815" y="13587"/>
                  </a:cubicBezTo>
                  <a:cubicBezTo>
                    <a:pt x="8815" y="14438"/>
                    <a:pt x="9150" y="15259"/>
                    <a:pt x="9788" y="15897"/>
                  </a:cubicBezTo>
                  <a:lnTo>
                    <a:pt x="9788" y="15928"/>
                  </a:lnTo>
                  <a:cubicBezTo>
                    <a:pt x="10426" y="16566"/>
                    <a:pt x="11247" y="16870"/>
                    <a:pt x="12098" y="16870"/>
                  </a:cubicBezTo>
                  <a:cubicBezTo>
                    <a:pt x="12919" y="16870"/>
                    <a:pt x="13770" y="16566"/>
                    <a:pt x="14408" y="15928"/>
                  </a:cubicBezTo>
                  <a:lnTo>
                    <a:pt x="14408" y="15928"/>
                  </a:lnTo>
                  <a:lnTo>
                    <a:pt x="14408" y="15928"/>
                  </a:lnTo>
                  <a:cubicBezTo>
                    <a:pt x="15351" y="14955"/>
                    <a:pt x="15837" y="13709"/>
                    <a:pt x="15837" y="12463"/>
                  </a:cubicBezTo>
                  <a:lnTo>
                    <a:pt x="15837" y="12463"/>
                  </a:lnTo>
                  <a:cubicBezTo>
                    <a:pt x="15837" y="12189"/>
                    <a:pt x="15806" y="11946"/>
                    <a:pt x="15776" y="11703"/>
                  </a:cubicBezTo>
                  <a:cubicBezTo>
                    <a:pt x="16506" y="10943"/>
                    <a:pt x="16870" y="9970"/>
                    <a:pt x="16870" y="8997"/>
                  </a:cubicBezTo>
                  <a:cubicBezTo>
                    <a:pt x="16870" y="8025"/>
                    <a:pt x="16475" y="7022"/>
                    <a:pt x="15746" y="6262"/>
                  </a:cubicBezTo>
                  <a:cubicBezTo>
                    <a:pt x="14986" y="5502"/>
                    <a:pt x="13983" y="5137"/>
                    <a:pt x="12980" y="5137"/>
                  </a:cubicBezTo>
                  <a:cubicBezTo>
                    <a:pt x="12433" y="5137"/>
                    <a:pt x="11916" y="5228"/>
                    <a:pt x="11399" y="5441"/>
                  </a:cubicBezTo>
                  <a:cubicBezTo>
                    <a:pt x="11642" y="4955"/>
                    <a:pt x="11733" y="4408"/>
                    <a:pt x="11733" y="3891"/>
                  </a:cubicBezTo>
                  <a:lnTo>
                    <a:pt x="11733" y="3891"/>
                  </a:lnTo>
                  <a:cubicBezTo>
                    <a:pt x="11733" y="2888"/>
                    <a:pt x="11369" y="1885"/>
                    <a:pt x="10609" y="1125"/>
                  </a:cubicBezTo>
                  <a:cubicBezTo>
                    <a:pt x="9849" y="365"/>
                    <a:pt x="8846" y="0"/>
                    <a:pt x="7843" y="0"/>
                  </a:cubicBezTo>
                  <a:cubicBezTo>
                    <a:pt x="6870" y="0"/>
                    <a:pt x="5897" y="365"/>
                    <a:pt x="5168" y="1095"/>
                  </a:cubicBezTo>
                  <a:cubicBezTo>
                    <a:pt x="4894" y="1034"/>
                    <a:pt x="4651" y="1034"/>
                    <a:pt x="4408" y="1034"/>
                  </a:cubicBezTo>
                  <a:cubicBezTo>
                    <a:pt x="3162" y="1034"/>
                    <a:pt x="1885" y="1490"/>
                    <a:pt x="943" y="2462"/>
                  </a:cubicBezTo>
                  <a:lnTo>
                    <a:pt x="943" y="2462"/>
                  </a:lnTo>
                  <a:cubicBezTo>
                    <a:pt x="305" y="3101"/>
                    <a:pt x="1" y="3921"/>
                    <a:pt x="1" y="4772"/>
                  </a:cubicBezTo>
                  <a:cubicBezTo>
                    <a:pt x="1" y="5593"/>
                    <a:pt x="305" y="6444"/>
                    <a:pt x="943" y="7083"/>
                  </a:cubicBezTo>
                  <a:lnTo>
                    <a:pt x="943" y="7083"/>
                  </a:lnTo>
                  <a:cubicBezTo>
                    <a:pt x="1581" y="7721"/>
                    <a:pt x="2432" y="8055"/>
                    <a:pt x="3253" y="8055"/>
                  </a:cubicBezTo>
                  <a:cubicBezTo>
                    <a:pt x="4104" y="8055"/>
                    <a:pt x="4955" y="7721"/>
                    <a:pt x="5594" y="7083"/>
                  </a:cubicBezTo>
                  <a:cubicBezTo>
                    <a:pt x="5989" y="6687"/>
                    <a:pt x="6201" y="6140"/>
                    <a:pt x="6201" y="5593"/>
                  </a:cubicBezTo>
                  <a:cubicBezTo>
                    <a:pt x="6201" y="5046"/>
                    <a:pt x="5989" y="4499"/>
                    <a:pt x="5594" y="4104"/>
                  </a:cubicBezTo>
                  <a:cubicBezTo>
                    <a:pt x="5168" y="3678"/>
                    <a:pt x="4621" y="3465"/>
                    <a:pt x="4074" y="3465"/>
                  </a:cubicBezTo>
                  <a:cubicBezTo>
                    <a:pt x="3739" y="3465"/>
                    <a:pt x="3405" y="3557"/>
                    <a:pt x="3071" y="3709"/>
                  </a:cubicBezTo>
                  <a:close/>
                  <a:moveTo>
                    <a:pt x="15411" y="1703"/>
                  </a:moveTo>
                  <a:lnTo>
                    <a:pt x="15411" y="3374"/>
                  </a:lnTo>
                  <a:cubicBezTo>
                    <a:pt x="15411" y="4225"/>
                    <a:pt x="15320" y="4438"/>
                    <a:pt x="14925" y="4438"/>
                  </a:cubicBezTo>
                  <a:cubicBezTo>
                    <a:pt x="14803" y="4438"/>
                    <a:pt x="14712" y="4408"/>
                    <a:pt x="14621" y="4377"/>
                  </a:cubicBezTo>
                  <a:cubicBezTo>
                    <a:pt x="14256" y="4286"/>
                    <a:pt x="13618" y="4165"/>
                    <a:pt x="12493" y="4712"/>
                  </a:cubicBez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63" y="4712"/>
                  </a:lnTo>
                  <a:lnTo>
                    <a:pt x="12463" y="4712"/>
                  </a:lnTo>
                  <a:lnTo>
                    <a:pt x="12463" y="4712"/>
                  </a:lnTo>
                  <a:lnTo>
                    <a:pt x="12463" y="4742"/>
                  </a:lnTo>
                  <a:lnTo>
                    <a:pt x="12463" y="4742"/>
                  </a:lnTo>
                  <a:cubicBezTo>
                    <a:pt x="12433" y="4742"/>
                    <a:pt x="12402" y="4742"/>
                    <a:pt x="12372" y="4742"/>
                  </a:cubicBezTo>
                  <a:lnTo>
                    <a:pt x="12372" y="4742"/>
                  </a:lnTo>
                  <a:lnTo>
                    <a:pt x="12372" y="4742"/>
                  </a:lnTo>
                  <a:lnTo>
                    <a:pt x="12372" y="4742"/>
                  </a:lnTo>
                  <a:cubicBezTo>
                    <a:pt x="12341" y="4742"/>
                    <a:pt x="12311" y="4742"/>
                    <a:pt x="12281" y="4742"/>
                  </a:cubicBez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cubicBezTo>
                    <a:pt x="12220" y="4681"/>
                    <a:pt x="12220" y="4681"/>
                    <a:pt x="12220" y="4681"/>
                  </a:cubicBezTo>
                  <a:lnTo>
                    <a:pt x="12220" y="4681"/>
                  </a:lnTo>
                  <a:lnTo>
                    <a:pt x="12220" y="4681"/>
                  </a:lnTo>
                  <a:lnTo>
                    <a:pt x="12220" y="4681"/>
                  </a:lnTo>
                  <a:lnTo>
                    <a:pt x="12189" y="4681"/>
                  </a:lnTo>
                  <a:lnTo>
                    <a:pt x="12189" y="468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29" y="4590"/>
                  </a:lnTo>
                  <a:lnTo>
                    <a:pt x="12129" y="4590"/>
                  </a:lnTo>
                  <a:cubicBezTo>
                    <a:pt x="12129" y="4560"/>
                    <a:pt x="12129" y="4529"/>
                    <a:pt x="12129" y="4469"/>
                  </a:cubicBezTo>
                  <a:lnTo>
                    <a:pt x="12129" y="4469"/>
                  </a:lnTo>
                  <a:lnTo>
                    <a:pt x="12129" y="4469"/>
                  </a:lnTo>
                  <a:lnTo>
                    <a:pt x="12129" y="4469"/>
                  </a:lnTo>
                  <a:cubicBezTo>
                    <a:pt x="12129" y="4438"/>
                    <a:pt x="12129" y="4408"/>
                    <a:pt x="12129" y="4377"/>
                  </a:cubicBezTo>
                  <a:lnTo>
                    <a:pt x="12129" y="4377"/>
                  </a:lnTo>
                  <a:lnTo>
                    <a:pt x="12129" y="4377"/>
                  </a:lnTo>
                  <a:lnTo>
                    <a:pt x="12129" y="4377"/>
                  </a:lnTo>
                  <a:lnTo>
                    <a:pt x="12129" y="4377"/>
                  </a:lnTo>
                  <a:lnTo>
                    <a:pt x="12129" y="4377"/>
                  </a:lnTo>
                  <a:lnTo>
                    <a:pt x="12159" y="4377"/>
                  </a:lnTo>
                  <a:lnTo>
                    <a:pt x="12159" y="4377"/>
                  </a:lnTo>
                  <a:lnTo>
                    <a:pt x="12159" y="4347"/>
                  </a:lnTo>
                  <a:lnTo>
                    <a:pt x="12159" y="4347"/>
                  </a:lnTo>
                  <a:cubicBezTo>
                    <a:pt x="12706" y="3253"/>
                    <a:pt x="12554" y="2614"/>
                    <a:pt x="12493" y="2250"/>
                  </a:cubicBezTo>
                  <a:cubicBezTo>
                    <a:pt x="12463" y="2128"/>
                    <a:pt x="12433" y="2037"/>
                    <a:pt x="12433" y="1946"/>
                  </a:cubicBezTo>
                  <a:cubicBezTo>
                    <a:pt x="12433" y="1551"/>
                    <a:pt x="12645" y="1459"/>
                    <a:pt x="13496" y="1429"/>
                  </a:cubicBezTo>
                  <a:lnTo>
                    <a:pt x="15168" y="1429"/>
                  </a:lnTo>
                  <a:cubicBezTo>
                    <a:pt x="15320" y="1429"/>
                    <a:pt x="15411" y="1551"/>
                    <a:pt x="15411" y="1703"/>
                  </a:cubicBezTo>
                  <a:close/>
                  <a:moveTo>
                    <a:pt x="12888" y="3982"/>
                  </a:moveTo>
                  <a:cubicBezTo>
                    <a:pt x="13192" y="3070"/>
                    <a:pt x="13071" y="2493"/>
                    <a:pt x="12980" y="2158"/>
                  </a:cubicBezTo>
                  <a:cubicBezTo>
                    <a:pt x="12980" y="2067"/>
                    <a:pt x="12949" y="1976"/>
                    <a:pt x="12949" y="1946"/>
                  </a:cubicBezTo>
                  <a:cubicBezTo>
                    <a:pt x="12949" y="1946"/>
                    <a:pt x="13071" y="1976"/>
                    <a:pt x="13496" y="1976"/>
                  </a:cubicBezTo>
                  <a:lnTo>
                    <a:pt x="14895" y="1976"/>
                  </a:lnTo>
                  <a:lnTo>
                    <a:pt x="14895" y="3374"/>
                  </a:lnTo>
                  <a:cubicBezTo>
                    <a:pt x="14895" y="3800"/>
                    <a:pt x="14925" y="3921"/>
                    <a:pt x="14925" y="3921"/>
                  </a:cubicBezTo>
                  <a:cubicBezTo>
                    <a:pt x="14864" y="3921"/>
                    <a:pt x="14803" y="3891"/>
                    <a:pt x="14712" y="3861"/>
                  </a:cubicBezTo>
                  <a:cubicBezTo>
                    <a:pt x="14378" y="3800"/>
                    <a:pt x="13800" y="3648"/>
                    <a:pt x="12888" y="3982"/>
                  </a:cubicBezTo>
                  <a:close/>
                  <a:moveTo>
                    <a:pt x="15624" y="11064"/>
                  </a:moveTo>
                  <a:cubicBezTo>
                    <a:pt x="15411" y="10304"/>
                    <a:pt x="15016" y="9605"/>
                    <a:pt x="14408" y="8997"/>
                  </a:cubicBezTo>
                  <a:cubicBezTo>
                    <a:pt x="13466" y="8055"/>
                    <a:pt x="12220" y="7569"/>
                    <a:pt x="10943" y="7569"/>
                  </a:cubicBezTo>
                  <a:cubicBezTo>
                    <a:pt x="10426" y="7569"/>
                    <a:pt x="9910" y="7660"/>
                    <a:pt x="9423" y="7812"/>
                  </a:cubicBezTo>
                  <a:lnTo>
                    <a:pt x="10609" y="6627"/>
                  </a:lnTo>
                  <a:cubicBezTo>
                    <a:pt x="11247" y="5988"/>
                    <a:pt x="12129" y="5654"/>
                    <a:pt x="12980" y="5654"/>
                  </a:cubicBezTo>
                  <a:cubicBezTo>
                    <a:pt x="13831" y="5654"/>
                    <a:pt x="14712" y="5988"/>
                    <a:pt x="15351" y="6627"/>
                  </a:cubicBezTo>
                  <a:cubicBezTo>
                    <a:pt x="16019" y="7295"/>
                    <a:pt x="16354" y="8146"/>
                    <a:pt x="16354" y="8997"/>
                  </a:cubicBezTo>
                  <a:cubicBezTo>
                    <a:pt x="16354" y="9727"/>
                    <a:pt x="16110" y="10456"/>
                    <a:pt x="15624" y="11064"/>
                  </a:cubicBezTo>
                  <a:close/>
                  <a:moveTo>
                    <a:pt x="9059" y="7447"/>
                  </a:moveTo>
                  <a:cubicBezTo>
                    <a:pt x="9211" y="6961"/>
                    <a:pt x="9302" y="6444"/>
                    <a:pt x="9302" y="5897"/>
                  </a:cubicBezTo>
                  <a:lnTo>
                    <a:pt x="9302" y="5897"/>
                  </a:lnTo>
                  <a:cubicBezTo>
                    <a:pt x="9302" y="4651"/>
                    <a:pt x="8815" y="3405"/>
                    <a:pt x="7873" y="2462"/>
                  </a:cubicBezTo>
                  <a:cubicBezTo>
                    <a:pt x="7265" y="1855"/>
                    <a:pt x="6566" y="1459"/>
                    <a:pt x="5806" y="1216"/>
                  </a:cubicBezTo>
                  <a:cubicBezTo>
                    <a:pt x="6384" y="760"/>
                    <a:pt x="7113" y="517"/>
                    <a:pt x="7843" y="517"/>
                  </a:cubicBezTo>
                  <a:cubicBezTo>
                    <a:pt x="8724" y="517"/>
                    <a:pt x="9575" y="851"/>
                    <a:pt x="10244" y="1490"/>
                  </a:cubicBezTo>
                  <a:cubicBezTo>
                    <a:pt x="10882" y="2158"/>
                    <a:pt x="11217" y="3010"/>
                    <a:pt x="11217" y="3891"/>
                  </a:cubicBezTo>
                  <a:lnTo>
                    <a:pt x="11217" y="3891"/>
                  </a:lnTo>
                  <a:cubicBezTo>
                    <a:pt x="11217" y="4742"/>
                    <a:pt x="10882" y="5593"/>
                    <a:pt x="10244" y="6262"/>
                  </a:cubicBezTo>
                  <a:close/>
                  <a:moveTo>
                    <a:pt x="14682" y="11216"/>
                  </a:moveTo>
                  <a:cubicBezTo>
                    <a:pt x="14834" y="11368"/>
                    <a:pt x="14834" y="11612"/>
                    <a:pt x="14682" y="11794"/>
                  </a:cubicBezTo>
                  <a:cubicBezTo>
                    <a:pt x="14499" y="11946"/>
                    <a:pt x="14256" y="11946"/>
                    <a:pt x="14104" y="11794"/>
                  </a:cubicBezTo>
                  <a:cubicBezTo>
                    <a:pt x="13922" y="11612"/>
                    <a:pt x="13922" y="11368"/>
                    <a:pt x="14104" y="11216"/>
                  </a:cubicBezTo>
                  <a:cubicBezTo>
                    <a:pt x="14256" y="11034"/>
                    <a:pt x="14499" y="11034"/>
                    <a:pt x="14682" y="11216"/>
                  </a:cubicBezTo>
                  <a:close/>
                  <a:moveTo>
                    <a:pt x="13770" y="9727"/>
                  </a:moveTo>
                  <a:cubicBezTo>
                    <a:pt x="13922" y="9879"/>
                    <a:pt x="13922" y="10122"/>
                    <a:pt x="13770" y="10304"/>
                  </a:cubicBezTo>
                  <a:cubicBezTo>
                    <a:pt x="13618" y="10456"/>
                    <a:pt x="13344" y="10456"/>
                    <a:pt x="13192" y="10304"/>
                  </a:cubicBezTo>
                  <a:cubicBezTo>
                    <a:pt x="13040" y="10122"/>
                    <a:pt x="13040" y="9879"/>
                    <a:pt x="13192" y="9727"/>
                  </a:cubicBezTo>
                  <a:cubicBezTo>
                    <a:pt x="13344" y="9545"/>
                    <a:pt x="13618" y="9545"/>
                    <a:pt x="13770" y="9727"/>
                  </a:cubicBezTo>
                  <a:close/>
                  <a:moveTo>
                    <a:pt x="12341" y="8876"/>
                  </a:moveTo>
                  <a:cubicBezTo>
                    <a:pt x="12493" y="9028"/>
                    <a:pt x="12493" y="9301"/>
                    <a:pt x="12341" y="9453"/>
                  </a:cubicBezTo>
                  <a:cubicBezTo>
                    <a:pt x="12189" y="9605"/>
                    <a:pt x="11916" y="9605"/>
                    <a:pt x="11764" y="9453"/>
                  </a:cubicBezTo>
                  <a:cubicBezTo>
                    <a:pt x="11612" y="9301"/>
                    <a:pt x="11612" y="9028"/>
                    <a:pt x="11764" y="8876"/>
                  </a:cubicBezTo>
                  <a:cubicBezTo>
                    <a:pt x="11916" y="8724"/>
                    <a:pt x="12189" y="8724"/>
                    <a:pt x="12341" y="8876"/>
                  </a:cubicBezTo>
                  <a:close/>
                  <a:moveTo>
                    <a:pt x="10700" y="8694"/>
                  </a:moveTo>
                  <a:cubicBezTo>
                    <a:pt x="10852" y="8876"/>
                    <a:pt x="10852" y="9119"/>
                    <a:pt x="10700" y="9271"/>
                  </a:cubicBezTo>
                  <a:cubicBezTo>
                    <a:pt x="10548" y="9423"/>
                    <a:pt x="10274" y="9423"/>
                    <a:pt x="10122" y="9271"/>
                  </a:cubicBezTo>
                  <a:cubicBezTo>
                    <a:pt x="9970" y="9119"/>
                    <a:pt x="9970" y="8876"/>
                    <a:pt x="10122" y="8694"/>
                  </a:cubicBezTo>
                  <a:cubicBezTo>
                    <a:pt x="10274" y="8542"/>
                    <a:pt x="10548" y="8542"/>
                    <a:pt x="10700" y="8694"/>
                  </a:cubicBezTo>
                  <a:close/>
                  <a:moveTo>
                    <a:pt x="9150" y="9301"/>
                  </a:moveTo>
                  <a:cubicBezTo>
                    <a:pt x="9302" y="9484"/>
                    <a:pt x="9302" y="9727"/>
                    <a:pt x="9150" y="9879"/>
                  </a:cubicBezTo>
                  <a:cubicBezTo>
                    <a:pt x="8998" y="10061"/>
                    <a:pt x="8724" y="10061"/>
                    <a:pt x="8572" y="9879"/>
                  </a:cubicBezTo>
                  <a:cubicBezTo>
                    <a:pt x="8420" y="9727"/>
                    <a:pt x="8420" y="9484"/>
                    <a:pt x="8572" y="9301"/>
                  </a:cubicBezTo>
                  <a:cubicBezTo>
                    <a:pt x="8724" y="9149"/>
                    <a:pt x="8998" y="9149"/>
                    <a:pt x="9150" y="9301"/>
                  </a:cubicBezTo>
                  <a:close/>
                  <a:moveTo>
                    <a:pt x="5654" y="2189"/>
                  </a:moveTo>
                  <a:cubicBezTo>
                    <a:pt x="5806" y="2371"/>
                    <a:pt x="5806" y="2614"/>
                    <a:pt x="5654" y="2766"/>
                  </a:cubicBezTo>
                  <a:cubicBezTo>
                    <a:pt x="5502" y="2918"/>
                    <a:pt x="5229" y="2918"/>
                    <a:pt x="5077" y="2766"/>
                  </a:cubicBezTo>
                  <a:cubicBezTo>
                    <a:pt x="4925" y="2614"/>
                    <a:pt x="4925" y="2371"/>
                    <a:pt x="5077" y="2189"/>
                  </a:cubicBezTo>
                  <a:cubicBezTo>
                    <a:pt x="5229" y="2037"/>
                    <a:pt x="5502" y="2037"/>
                    <a:pt x="5654" y="2189"/>
                  </a:cubicBezTo>
                  <a:close/>
                  <a:moveTo>
                    <a:pt x="7144" y="3101"/>
                  </a:moveTo>
                  <a:cubicBezTo>
                    <a:pt x="7296" y="3253"/>
                    <a:pt x="7296" y="3526"/>
                    <a:pt x="7144" y="3678"/>
                  </a:cubicBezTo>
                  <a:cubicBezTo>
                    <a:pt x="6992" y="3830"/>
                    <a:pt x="6718" y="3830"/>
                    <a:pt x="6566" y="3678"/>
                  </a:cubicBezTo>
                  <a:cubicBezTo>
                    <a:pt x="6414" y="3526"/>
                    <a:pt x="6414" y="3253"/>
                    <a:pt x="6566" y="3101"/>
                  </a:cubicBezTo>
                  <a:cubicBezTo>
                    <a:pt x="6718" y="2949"/>
                    <a:pt x="6992" y="2949"/>
                    <a:pt x="7144" y="3101"/>
                  </a:cubicBezTo>
                  <a:close/>
                  <a:moveTo>
                    <a:pt x="7964" y="4529"/>
                  </a:moveTo>
                  <a:cubicBezTo>
                    <a:pt x="8147" y="4681"/>
                    <a:pt x="8147" y="4924"/>
                    <a:pt x="7964" y="5107"/>
                  </a:cubicBezTo>
                  <a:cubicBezTo>
                    <a:pt x="7812" y="5259"/>
                    <a:pt x="7569" y="5259"/>
                    <a:pt x="7417" y="5107"/>
                  </a:cubicBezTo>
                  <a:cubicBezTo>
                    <a:pt x="7235" y="4924"/>
                    <a:pt x="7235" y="4681"/>
                    <a:pt x="7417" y="4529"/>
                  </a:cubicBezTo>
                  <a:cubicBezTo>
                    <a:pt x="7569" y="4347"/>
                    <a:pt x="7812" y="4347"/>
                    <a:pt x="7964" y="4529"/>
                  </a:cubicBezTo>
                  <a:close/>
                  <a:moveTo>
                    <a:pt x="8147" y="6171"/>
                  </a:moveTo>
                  <a:cubicBezTo>
                    <a:pt x="8329" y="6323"/>
                    <a:pt x="8329" y="6596"/>
                    <a:pt x="8147" y="6748"/>
                  </a:cubicBezTo>
                  <a:cubicBezTo>
                    <a:pt x="7995" y="6900"/>
                    <a:pt x="7752" y="6900"/>
                    <a:pt x="7569" y="6748"/>
                  </a:cubicBezTo>
                  <a:cubicBezTo>
                    <a:pt x="7417" y="6596"/>
                    <a:pt x="7417" y="6323"/>
                    <a:pt x="7569" y="6171"/>
                  </a:cubicBezTo>
                  <a:cubicBezTo>
                    <a:pt x="7752" y="6019"/>
                    <a:pt x="7995" y="6019"/>
                    <a:pt x="8147" y="6171"/>
                  </a:cubicBezTo>
                  <a:close/>
                  <a:moveTo>
                    <a:pt x="7539" y="7721"/>
                  </a:moveTo>
                  <a:cubicBezTo>
                    <a:pt x="7691" y="7873"/>
                    <a:pt x="7691" y="8146"/>
                    <a:pt x="7539" y="8298"/>
                  </a:cubicBezTo>
                  <a:cubicBezTo>
                    <a:pt x="7387" y="8450"/>
                    <a:pt x="7144" y="8450"/>
                    <a:pt x="6961" y="8298"/>
                  </a:cubicBezTo>
                  <a:cubicBezTo>
                    <a:pt x="6809" y="8146"/>
                    <a:pt x="6809" y="7873"/>
                    <a:pt x="6961" y="7721"/>
                  </a:cubicBezTo>
                  <a:cubicBezTo>
                    <a:pt x="7144" y="7569"/>
                    <a:pt x="7387" y="7569"/>
                    <a:pt x="7539" y="77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91439" y="4562310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13800" y="13162"/>
                  </a:moveTo>
                  <a:cubicBezTo>
                    <a:pt x="14043" y="13283"/>
                    <a:pt x="14347" y="13253"/>
                    <a:pt x="14560" y="13040"/>
                  </a:cubicBezTo>
                  <a:cubicBezTo>
                    <a:pt x="14803" y="12797"/>
                    <a:pt x="14803" y="12402"/>
                    <a:pt x="14560" y="12159"/>
                  </a:cubicBezTo>
                  <a:cubicBezTo>
                    <a:pt x="14317" y="11885"/>
                    <a:pt x="13891" y="11885"/>
                    <a:pt x="13648" y="12159"/>
                  </a:cubicBezTo>
                  <a:cubicBezTo>
                    <a:pt x="13496" y="12311"/>
                    <a:pt x="13435" y="12523"/>
                    <a:pt x="13466" y="12736"/>
                  </a:cubicBezTo>
                  <a:cubicBezTo>
                    <a:pt x="13253" y="12827"/>
                    <a:pt x="13040" y="12888"/>
                    <a:pt x="12797" y="12888"/>
                  </a:cubicBezTo>
                  <a:cubicBezTo>
                    <a:pt x="12371" y="12888"/>
                    <a:pt x="11976" y="12706"/>
                    <a:pt x="11672" y="12402"/>
                  </a:cubicBezTo>
                  <a:cubicBezTo>
                    <a:pt x="11368" y="12098"/>
                    <a:pt x="11186" y="11703"/>
                    <a:pt x="11186" y="11277"/>
                  </a:cubicBezTo>
                  <a:cubicBezTo>
                    <a:pt x="11186" y="10882"/>
                    <a:pt x="11368" y="10456"/>
                    <a:pt x="11672" y="10153"/>
                  </a:cubicBezTo>
                  <a:cubicBezTo>
                    <a:pt x="12189" y="9636"/>
                    <a:pt x="12919" y="9362"/>
                    <a:pt x="13618" y="9362"/>
                  </a:cubicBezTo>
                  <a:cubicBezTo>
                    <a:pt x="14317" y="9362"/>
                    <a:pt x="15016" y="9636"/>
                    <a:pt x="15563" y="10153"/>
                  </a:cubicBezTo>
                  <a:lnTo>
                    <a:pt x="15563" y="10153"/>
                  </a:lnTo>
                  <a:cubicBezTo>
                    <a:pt x="16080" y="10700"/>
                    <a:pt x="16353" y="11399"/>
                    <a:pt x="16353" y="12098"/>
                  </a:cubicBezTo>
                  <a:cubicBezTo>
                    <a:pt x="16353" y="12797"/>
                    <a:pt x="16080" y="13496"/>
                    <a:pt x="15563" y="14043"/>
                  </a:cubicBezTo>
                  <a:cubicBezTo>
                    <a:pt x="14712" y="14894"/>
                    <a:pt x="13587" y="15320"/>
                    <a:pt x="12463" y="15320"/>
                  </a:cubicBezTo>
                  <a:cubicBezTo>
                    <a:pt x="11338" y="15320"/>
                    <a:pt x="10213" y="14894"/>
                    <a:pt x="9393" y="14043"/>
                  </a:cubicBezTo>
                  <a:cubicBezTo>
                    <a:pt x="8542" y="13192"/>
                    <a:pt x="8116" y="12067"/>
                    <a:pt x="8116" y="10973"/>
                  </a:cubicBezTo>
                  <a:lnTo>
                    <a:pt x="8116" y="10973"/>
                  </a:lnTo>
                  <a:cubicBezTo>
                    <a:pt x="8116" y="9849"/>
                    <a:pt x="8542" y="8724"/>
                    <a:pt x="9393" y="7873"/>
                  </a:cubicBezTo>
                  <a:lnTo>
                    <a:pt x="12523" y="4742"/>
                  </a:lnTo>
                  <a:cubicBezTo>
                    <a:pt x="12615" y="4621"/>
                    <a:pt x="12615" y="4469"/>
                    <a:pt x="12523" y="4347"/>
                  </a:cubicBezTo>
                  <a:cubicBezTo>
                    <a:pt x="12432" y="4256"/>
                    <a:pt x="12250" y="4256"/>
                    <a:pt x="12159" y="4347"/>
                  </a:cubicBezTo>
                  <a:lnTo>
                    <a:pt x="9818" y="6687"/>
                  </a:lnTo>
                  <a:lnTo>
                    <a:pt x="9818" y="6687"/>
                  </a:lnTo>
                  <a:lnTo>
                    <a:pt x="8998" y="7508"/>
                  </a:lnTo>
                  <a:cubicBezTo>
                    <a:pt x="8146" y="8359"/>
                    <a:pt x="7052" y="8785"/>
                    <a:pt x="5928" y="8785"/>
                  </a:cubicBezTo>
                  <a:cubicBezTo>
                    <a:pt x="4803" y="8785"/>
                    <a:pt x="3678" y="8359"/>
                    <a:pt x="2827" y="7508"/>
                  </a:cubicBezTo>
                  <a:cubicBezTo>
                    <a:pt x="1976" y="6657"/>
                    <a:pt x="1551" y="5532"/>
                    <a:pt x="1551" y="4408"/>
                  </a:cubicBezTo>
                  <a:lnTo>
                    <a:pt x="1551" y="4408"/>
                  </a:lnTo>
                  <a:cubicBezTo>
                    <a:pt x="1551" y="3283"/>
                    <a:pt x="1976" y="2189"/>
                    <a:pt x="2827" y="1338"/>
                  </a:cubicBezTo>
                  <a:lnTo>
                    <a:pt x="2827" y="1338"/>
                  </a:lnTo>
                  <a:cubicBezTo>
                    <a:pt x="3374" y="791"/>
                    <a:pt x="4073" y="517"/>
                    <a:pt x="4773" y="517"/>
                  </a:cubicBezTo>
                  <a:cubicBezTo>
                    <a:pt x="5472" y="517"/>
                    <a:pt x="6171" y="791"/>
                    <a:pt x="6718" y="1338"/>
                  </a:cubicBezTo>
                  <a:lnTo>
                    <a:pt x="6718" y="1338"/>
                  </a:lnTo>
                  <a:cubicBezTo>
                    <a:pt x="7265" y="1855"/>
                    <a:pt x="7508" y="2554"/>
                    <a:pt x="7508" y="3283"/>
                  </a:cubicBezTo>
                  <a:cubicBezTo>
                    <a:pt x="7508" y="3982"/>
                    <a:pt x="7265" y="4681"/>
                    <a:pt x="6718" y="5228"/>
                  </a:cubicBezTo>
                  <a:cubicBezTo>
                    <a:pt x="6414" y="5532"/>
                    <a:pt x="5988" y="5684"/>
                    <a:pt x="5593" y="5684"/>
                  </a:cubicBezTo>
                  <a:cubicBezTo>
                    <a:pt x="5198" y="5684"/>
                    <a:pt x="4773" y="5532"/>
                    <a:pt x="4469" y="5228"/>
                  </a:cubicBezTo>
                  <a:cubicBezTo>
                    <a:pt x="4165" y="4894"/>
                    <a:pt x="4013" y="4499"/>
                    <a:pt x="4013" y="4104"/>
                  </a:cubicBezTo>
                  <a:cubicBezTo>
                    <a:pt x="4013" y="3861"/>
                    <a:pt x="4043" y="3617"/>
                    <a:pt x="4165" y="3405"/>
                  </a:cubicBezTo>
                  <a:cubicBezTo>
                    <a:pt x="4347" y="3435"/>
                    <a:pt x="4560" y="3374"/>
                    <a:pt x="4742" y="3222"/>
                  </a:cubicBezTo>
                  <a:cubicBezTo>
                    <a:pt x="4985" y="2979"/>
                    <a:pt x="4985" y="2584"/>
                    <a:pt x="4742" y="2310"/>
                  </a:cubicBezTo>
                  <a:cubicBezTo>
                    <a:pt x="4469" y="2067"/>
                    <a:pt x="4073" y="2067"/>
                    <a:pt x="3830" y="2310"/>
                  </a:cubicBezTo>
                  <a:cubicBezTo>
                    <a:pt x="3618" y="2523"/>
                    <a:pt x="3587" y="2858"/>
                    <a:pt x="3709" y="3101"/>
                  </a:cubicBezTo>
                  <a:cubicBezTo>
                    <a:pt x="3557" y="3405"/>
                    <a:pt x="3466" y="3739"/>
                    <a:pt x="3466" y="4104"/>
                  </a:cubicBezTo>
                  <a:cubicBezTo>
                    <a:pt x="3466" y="4621"/>
                    <a:pt x="3678" y="5168"/>
                    <a:pt x="4104" y="5593"/>
                  </a:cubicBezTo>
                  <a:cubicBezTo>
                    <a:pt x="4499" y="5988"/>
                    <a:pt x="5046" y="6201"/>
                    <a:pt x="5593" y="6201"/>
                  </a:cubicBezTo>
                  <a:cubicBezTo>
                    <a:pt x="6140" y="6201"/>
                    <a:pt x="6687" y="5988"/>
                    <a:pt x="7083" y="5593"/>
                  </a:cubicBezTo>
                  <a:cubicBezTo>
                    <a:pt x="7721" y="4955"/>
                    <a:pt x="8055" y="4104"/>
                    <a:pt x="8055" y="3283"/>
                  </a:cubicBezTo>
                  <a:cubicBezTo>
                    <a:pt x="8055" y="2432"/>
                    <a:pt x="7721" y="1611"/>
                    <a:pt x="7083" y="973"/>
                  </a:cubicBezTo>
                  <a:lnTo>
                    <a:pt x="7083" y="943"/>
                  </a:lnTo>
                  <a:cubicBezTo>
                    <a:pt x="6444" y="304"/>
                    <a:pt x="5624" y="0"/>
                    <a:pt x="4773" y="0"/>
                  </a:cubicBezTo>
                  <a:cubicBezTo>
                    <a:pt x="3952" y="0"/>
                    <a:pt x="3101" y="304"/>
                    <a:pt x="2462" y="943"/>
                  </a:cubicBezTo>
                  <a:lnTo>
                    <a:pt x="2462" y="943"/>
                  </a:lnTo>
                  <a:lnTo>
                    <a:pt x="2462" y="943"/>
                  </a:lnTo>
                  <a:cubicBezTo>
                    <a:pt x="1520" y="1915"/>
                    <a:pt x="1034" y="3162"/>
                    <a:pt x="1034" y="4408"/>
                  </a:cubicBezTo>
                  <a:lnTo>
                    <a:pt x="1034" y="4408"/>
                  </a:lnTo>
                  <a:cubicBezTo>
                    <a:pt x="1034" y="4651"/>
                    <a:pt x="1064" y="4924"/>
                    <a:pt x="1095" y="5168"/>
                  </a:cubicBezTo>
                  <a:cubicBezTo>
                    <a:pt x="365" y="5928"/>
                    <a:pt x="0" y="6900"/>
                    <a:pt x="0" y="7873"/>
                  </a:cubicBezTo>
                  <a:cubicBezTo>
                    <a:pt x="0" y="8846"/>
                    <a:pt x="396" y="9849"/>
                    <a:pt x="1125" y="10608"/>
                  </a:cubicBezTo>
                  <a:cubicBezTo>
                    <a:pt x="1885" y="11368"/>
                    <a:pt x="2888" y="11733"/>
                    <a:pt x="3891" y="11733"/>
                  </a:cubicBezTo>
                  <a:cubicBezTo>
                    <a:pt x="4438" y="11733"/>
                    <a:pt x="4955" y="11642"/>
                    <a:pt x="5472" y="11429"/>
                  </a:cubicBezTo>
                  <a:cubicBezTo>
                    <a:pt x="5228" y="11915"/>
                    <a:pt x="5137" y="12463"/>
                    <a:pt x="5137" y="12979"/>
                  </a:cubicBezTo>
                  <a:lnTo>
                    <a:pt x="5137" y="12979"/>
                  </a:lnTo>
                  <a:cubicBezTo>
                    <a:pt x="5137" y="13982"/>
                    <a:pt x="5502" y="14985"/>
                    <a:pt x="6262" y="15745"/>
                  </a:cubicBezTo>
                  <a:cubicBezTo>
                    <a:pt x="7022" y="16505"/>
                    <a:pt x="8025" y="16870"/>
                    <a:pt x="8998" y="16870"/>
                  </a:cubicBezTo>
                  <a:cubicBezTo>
                    <a:pt x="10001" y="16870"/>
                    <a:pt x="10973" y="16505"/>
                    <a:pt x="11703" y="15776"/>
                  </a:cubicBezTo>
                  <a:cubicBezTo>
                    <a:pt x="11946" y="15837"/>
                    <a:pt x="12219" y="15837"/>
                    <a:pt x="12463" y="15837"/>
                  </a:cubicBezTo>
                  <a:cubicBezTo>
                    <a:pt x="13709" y="15837"/>
                    <a:pt x="14985" y="15381"/>
                    <a:pt x="15928" y="14408"/>
                  </a:cubicBezTo>
                  <a:lnTo>
                    <a:pt x="15928" y="14408"/>
                  </a:lnTo>
                  <a:cubicBezTo>
                    <a:pt x="16566" y="13770"/>
                    <a:pt x="16870" y="12949"/>
                    <a:pt x="16870" y="12098"/>
                  </a:cubicBezTo>
                  <a:cubicBezTo>
                    <a:pt x="16870" y="11277"/>
                    <a:pt x="16566" y="10426"/>
                    <a:pt x="15928" y="9788"/>
                  </a:cubicBezTo>
                  <a:lnTo>
                    <a:pt x="15928" y="9788"/>
                  </a:lnTo>
                  <a:cubicBezTo>
                    <a:pt x="15289" y="9149"/>
                    <a:pt x="14438" y="8846"/>
                    <a:pt x="13618" y="8846"/>
                  </a:cubicBezTo>
                  <a:cubicBezTo>
                    <a:pt x="12767" y="8846"/>
                    <a:pt x="11916" y="9149"/>
                    <a:pt x="11277" y="9788"/>
                  </a:cubicBezTo>
                  <a:cubicBezTo>
                    <a:pt x="10882" y="10183"/>
                    <a:pt x="10669" y="10730"/>
                    <a:pt x="10669" y="11277"/>
                  </a:cubicBezTo>
                  <a:cubicBezTo>
                    <a:pt x="10669" y="11824"/>
                    <a:pt x="10882" y="12371"/>
                    <a:pt x="11277" y="12767"/>
                  </a:cubicBezTo>
                  <a:cubicBezTo>
                    <a:pt x="11703" y="13192"/>
                    <a:pt x="12250" y="13405"/>
                    <a:pt x="12797" y="13405"/>
                  </a:cubicBezTo>
                  <a:cubicBezTo>
                    <a:pt x="13131" y="13405"/>
                    <a:pt x="13496" y="13314"/>
                    <a:pt x="13800" y="13162"/>
                  </a:cubicBezTo>
                  <a:close/>
                  <a:moveTo>
                    <a:pt x="1459" y="15168"/>
                  </a:moveTo>
                  <a:lnTo>
                    <a:pt x="1459" y="13496"/>
                  </a:lnTo>
                  <a:cubicBezTo>
                    <a:pt x="1459" y="12645"/>
                    <a:pt x="1551" y="12432"/>
                    <a:pt x="1946" y="12432"/>
                  </a:cubicBezTo>
                  <a:cubicBezTo>
                    <a:pt x="2067" y="12432"/>
                    <a:pt x="2159" y="12463"/>
                    <a:pt x="2280" y="12493"/>
                  </a:cubicBezTo>
                  <a:cubicBezTo>
                    <a:pt x="2614" y="12584"/>
                    <a:pt x="3253" y="12706"/>
                    <a:pt x="4377" y="12159"/>
                  </a:cubicBez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408" y="12159"/>
                  </a:lnTo>
                  <a:lnTo>
                    <a:pt x="4408" y="12159"/>
                  </a:lnTo>
                  <a:lnTo>
                    <a:pt x="4408" y="12159"/>
                  </a:lnTo>
                  <a:lnTo>
                    <a:pt x="4408" y="12128"/>
                  </a:lnTo>
                  <a:lnTo>
                    <a:pt x="4408" y="12128"/>
                  </a:lnTo>
                  <a:cubicBezTo>
                    <a:pt x="4438" y="12128"/>
                    <a:pt x="4469" y="12128"/>
                    <a:pt x="4499" y="12128"/>
                  </a:cubicBezTo>
                  <a:lnTo>
                    <a:pt x="4499" y="12128"/>
                  </a:lnTo>
                  <a:lnTo>
                    <a:pt x="4499" y="12128"/>
                  </a:lnTo>
                  <a:lnTo>
                    <a:pt x="4499" y="12128"/>
                  </a:lnTo>
                  <a:cubicBezTo>
                    <a:pt x="4529" y="12128"/>
                    <a:pt x="4560" y="12128"/>
                    <a:pt x="4590" y="12128"/>
                  </a:cubicBez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51" y="12159"/>
                  </a:lnTo>
                  <a:cubicBezTo>
                    <a:pt x="4651" y="12189"/>
                    <a:pt x="4651" y="12189"/>
                    <a:pt x="4651" y="12189"/>
                  </a:cubicBezTo>
                  <a:lnTo>
                    <a:pt x="4651" y="12189"/>
                  </a:lnTo>
                  <a:lnTo>
                    <a:pt x="4651" y="12189"/>
                  </a:lnTo>
                  <a:lnTo>
                    <a:pt x="4681" y="12189"/>
                  </a:lnTo>
                  <a:lnTo>
                    <a:pt x="4681" y="12189"/>
                  </a:lnTo>
                  <a:lnTo>
                    <a:pt x="4681" y="12189"/>
                  </a:lnTo>
                  <a:lnTo>
                    <a:pt x="4681" y="1218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712" y="12219"/>
                  </a:lnTo>
                  <a:lnTo>
                    <a:pt x="4712" y="12219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42" y="12280"/>
                  </a:lnTo>
                  <a:lnTo>
                    <a:pt x="4742" y="12280"/>
                  </a:lnTo>
                  <a:lnTo>
                    <a:pt x="4742" y="12280"/>
                  </a:lnTo>
                  <a:cubicBezTo>
                    <a:pt x="4742" y="12311"/>
                    <a:pt x="4742" y="12341"/>
                    <a:pt x="4742" y="12402"/>
                  </a:cubicBezTo>
                  <a:lnTo>
                    <a:pt x="4742" y="12402"/>
                  </a:lnTo>
                  <a:lnTo>
                    <a:pt x="4742" y="12402"/>
                  </a:lnTo>
                  <a:lnTo>
                    <a:pt x="4742" y="12402"/>
                  </a:lnTo>
                  <a:cubicBezTo>
                    <a:pt x="4742" y="12432"/>
                    <a:pt x="4742" y="12463"/>
                    <a:pt x="4742" y="12493"/>
                  </a:cubicBez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12" y="12523"/>
                  </a:lnTo>
                  <a:lnTo>
                    <a:pt x="4712" y="12523"/>
                  </a:lnTo>
                  <a:cubicBezTo>
                    <a:pt x="4165" y="13618"/>
                    <a:pt x="4317" y="14256"/>
                    <a:pt x="4377" y="14621"/>
                  </a:cubicBezTo>
                  <a:cubicBezTo>
                    <a:pt x="4408" y="14742"/>
                    <a:pt x="4438" y="14833"/>
                    <a:pt x="4438" y="14925"/>
                  </a:cubicBezTo>
                  <a:cubicBezTo>
                    <a:pt x="4438" y="15320"/>
                    <a:pt x="4225" y="15411"/>
                    <a:pt x="3374" y="15441"/>
                  </a:cubicBezTo>
                  <a:lnTo>
                    <a:pt x="1703" y="15441"/>
                  </a:lnTo>
                  <a:cubicBezTo>
                    <a:pt x="1551" y="15441"/>
                    <a:pt x="1459" y="15320"/>
                    <a:pt x="1459" y="15168"/>
                  </a:cubicBezTo>
                  <a:close/>
                  <a:moveTo>
                    <a:pt x="3982" y="12888"/>
                  </a:moveTo>
                  <a:cubicBezTo>
                    <a:pt x="3678" y="13800"/>
                    <a:pt x="3800" y="14378"/>
                    <a:pt x="3891" y="14712"/>
                  </a:cubicBezTo>
                  <a:cubicBezTo>
                    <a:pt x="3891" y="14803"/>
                    <a:pt x="3921" y="14894"/>
                    <a:pt x="3921" y="14925"/>
                  </a:cubicBezTo>
                  <a:cubicBezTo>
                    <a:pt x="3921" y="14925"/>
                    <a:pt x="3800" y="14894"/>
                    <a:pt x="3374" y="14894"/>
                  </a:cubicBezTo>
                  <a:lnTo>
                    <a:pt x="1976" y="14894"/>
                  </a:lnTo>
                  <a:lnTo>
                    <a:pt x="1976" y="13496"/>
                  </a:lnTo>
                  <a:cubicBezTo>
                    <a:pt x="1976" y="13071"/>
                    <a:pt x="1946" y="12949"/>
                    <a:pt x="1946" y="12949"/>
                  </a:cubicBezTo>
                  <a:cubicBezTo>
                    <a:pt x="2007" y="12949"/>
                    <a:pt x="2067" y="12979"/>
                    <a:pt x="2159" y="13010"/>
                  </a:cubicBezTo>
                  <a:cubicBezTo>
                    <a:pt x="2493" y="13071"/>
                    <a:pt x="3070" y="13222"/>
                    <a:pt x="3982" y="12888"/>
                  </a:cubicBezTo>
                  <a:close/>
                  <a:moveTo>
                    <a:pt x="1247" y="5806"/>
                  </a:moveTo>
                  <a:cubicBezTo>
                    <a:pt x="1459" y="6566"/>
                    <a:pt x="1855" y="7265"/>
                    <a:pt x="2462" y="7873"/>
                  </a:cubicBezTo>
                  <a:cubicBezTo>
                    <a:pt x="3405" y="8815"/>
                    <a:pt x="4651" y="9301"/>
                    <a:pt x="5928" y="9301"/>
                  </a:cubicBezTo>
                  <a:cubicBezTo>
                    <a:pt x="6444" y="9301"/>
                    <a:pt x="6961" y="9210"/>
                    <a:pt x="7447" y="9058"/>
                  </a:cubicBezTo>
                  <a:lnTo>
                    <a:pt x="6262" y="10244"/>
                  </a:lnTo>
                  <a:cubicBezTo>
                    <a:pt x="5624" y="10882"/>
                    <a:pt x="4742" y="11216"/>
                    <a:pt x="3891" y="11216"/>
                  </a:cubicBezTo>
                  <a:cubicBezTo>
                    <a:pt x="3040" y="11216"/>
                    <a:pt x="2159" y="10882"/>
                    <a:pt x="1520" y="10244"/>
                  </a:cubicBezTo>
                  <a:cubicBezTo>
                    <a:pt x="851" y="9575"/>
                    <a:pt x="517" y="8724"/>
                    <a:pt x="517" y="7873"/>
                  </a:cubicBezTo>
                  <a:cubicBezTo>
                    <a:pt x="517" y="7143"/>
                    <a:pt x="760" y="6414"/>
                    <a:pt x="1247" y="5806"/>
                  </a:cubicBezTo>
                  <a:close/>
                  <a:moveTo>
                    <a:pt x="7812" y="9423"/>
                  </a:moveTo>
                  <a:cubicBezTo>
                    <a:pt x="7660" y="9909"/>
                    <a:pt x="7569" y="10426"/>
                    <a:pt x="7569" y="10973"/>
                  </a:cubicBezTo>
                  <a:lnTo>
                    <a:pt x="7569" y="10973"/>
                  </a:lnTo>
                  <a:cubicBezTo>
                    <a:pt x="7569" y="12219"/>
                    <a:pt x="8055" y="13466"/>
                    <a:pt x="8998" y="14408"/>
                  </a:cubicBezTo>
                  <a:cubicBezTo>
                    <a:pt x="9605" y="15016"/>
                    <a:pt x="10305" y="15411"/>
                    <a:pt x="11064" y="15654"/>
                  </a:cubicBezTo>
                  <a:cubicBezTo>
                    <a:pt x="10487" y="16110"/>
                    <a:pt x="9757" y="16353"/>
                    <a:pt x="9028" y="16353"/>
                  </a:cubicBezTo>
                  <a:cubicBezTo>
                    <a:pt x="8146" y="16353"/>
                    <a:pt x="7295" y="16019"/>
                    <a:pt x="6627" y="15350"/>
                  </a:cubicBezTo>
                  <a:cubicBezTo>
                    <a:pt x="5988" y="14712"/>
                    <a:pt x="5654" y="13861"/>
                    <a:pt x="5654" y="12979"/>
                  </a:cubicBezTo>
                  <a:lnTo>
                    <a:pt x="5654" y="12979"/>
                  </a:lnTo>
                  <a:cubicBezTo>
                    <a:pt x="5654" y="12128"/>
                    <a:pt x="5988" y="11277"/>
                    <a:pt x="6627" y="10608"/>
                  </a:cubicBezTo>
                  <a:close/>
                  <a:moveTo>
                    <a:pt x="2189" y="5654"/>
                  </a:moveTo>
                  <a:cubicBezTo>
                    <a:pt x="2037" y="5502"/>
                    <a:pt x="2037" y="5259"/>
                    <a:pt x="2189" y="5076"/>
                  </a:cubicBezTo>
                  <a:cubicBezTo>
                    <a:pt x="2371" y="4924"/>
                    <a:pt x="2614" y="4924"/>
                    <a:pt x="2766" y="5076"/>
                  </a:cubicBezTo>
                  <a:cubicBezTo>
                    <a:pt x="2949" y="5259"/>
                    <a:pt x="2949" y="5502"/>
                    <a:pt x="2766" y="5654"/>
                  </a:cubicBezTo>
                  <a:cubicBezTo>
                    <a:pt x="2614" y="5836"/>
                    <a:pt x="2371" y="5836"/>
                    <a:pt x="2189" y="5654"/>
                  </a:cubicBezTo>
                  <a:close/>
                  <a:moveTo>
                    <a:pt x="3101" y="7143"/>
                  </a:moveTo>
                  <a:cubicBezTo>
                    <a:pt x="2949" y="6991"/>
                    <a:pt x="2949" y="6748"/>
                    <a:pt x="3101" y="6566"/>
                  </a:cubicBezTo>
                  <a:cubicBezTo>
                    <a:pt x="3253" y="6414"/>
                    <a:pt x="3526" y="6414"/>
                    <a:pt x="3678" y="6566"/>
                  </a:cubicBezTo>
                  <a:cubicBezTo>
                    <a:pt x="3830" y="6748"/>
                    <a:pt x="3830" y="6991"/>
                    <a:pt x="3678" y="7143"/>
                  </a:cubicBezTo>
                  <a:cubicBezTo>
                    <a:pt x="3526" y="7326"/>
                    <a:pt x="3253" y="7326"/>
                    <a:pt x="3101" y="7143"/>
                  </a:cubicBezTo>
                  <a:close/>
                  <a:moveTo>
                    <a:pt x="4529" y="7994"/>
                  </a:moveTo>
                  <a:cubicBezTo>
                    <a:pt x="4377" y="7842"/>
                    <a:pt x="4377" y="7569"/>
                    <a:pt x="4529" y="7417"/>
                  </a:cubicBezTo>
                  <a:cubicBezTo>
                    <a:pt x="4681" y="7265"/>
                    <a:pt x="4955" y="7265"/>
                    <a:pt x="5107" y="7417"/>
                  </a:cubicBezTo>
                  <a:cubicBezTo>
                    <a:pt x="5259" y="7569"/>
                    <a:pt x="5259" y="7842"/>
                    <a:pt x="5107" y="7994"/>
                  </a:cubicBezTo>
                  <a:cubicBezTo>
                    <a:pt x="4955" y="8146"/>
                    <a:pt x="4681" y="8146"/>
                    <a:pt x="4529" y="7994"/>
                  </a:cubicBezTo>
                  <a:close/>
                  <a:moveTo>
                    <a:pt x="6171" y="8177"/>
                  </a:moveTo>
                  <a:cubicBezTo>
                    <a:pt x="6019" y="7994"/>
                    <a:pt x="6019" y="7751"/>
                    <a:pt x="6171" y="7599"/>
                  </a:cubicBezTo>
                  <a:cubicBezTo>
                    <a:pt x="6323" y="7447"/>
                    <a:pt x="6596" y="7447"/>
                    <a:pt x="6748" y="7599"/>
                  </a:cubicBezTo>
                  <a:cubicBezTo>
                    <a:pt x="6900" y="7751"/>
                    <a:pt x="6900" y="7994"/>
                    <a:pt x="6748" y="8177"/>
                  </a:cubicBezTo>
                  <a:cubicBezTo>
                    <a:pt x="6596" y="8329"/>
                    <a:pt x="6323" y="8329"/>
                    <a:pt x="6171" y="8177"/>
                  </a:cubicBezTo>
                  <a:close/>
                  <a:moveTo>
                    <a:pt x="7721" y="7569"/>
                  </a:moveTo>
                  <a:cubicBezTo>
                    <a:pt x="7569" y="7387"/>
                    <a:pt x="7569" y="7143"/>
                    <a:pt x="7721" y="6991"/>
                  </a:cubicBezTo>
                  <a:cubicBezTo>
                    <a:pt x="7873" y="6809"/>
                    <a:pt x="8146" y="6809"/>
                    <a:pt x="8298" y="6991"/>
                  </a:cubicBezTo>
                  <a:cubicBezTo>
                    <a:pt x="8450" y="7143"/>
                    <a:pt x="8450" y="7387"/>
                    <a:pt x="8298" y="7569"/>
                  </a:cubicBezTo>
                  <a:cubicBezTo>
                    <a:pt x="8146" y="7721"/>
                    <a:pt x="7873" y="7721"/>
                    <a:pt x="7721" y="7569"/>
                  </a:cubicBezTo>
                  <a:close/>
                  <a:moveTo>
                    <a:pt x="11216" y="14681"/>
                  </a:moveTo>
                  <a:cubicBezTo>
                    <a:pt x="11064" y="14499"/>
                    <a:pt x="11064" y="14256"/>
                    <a:pt x="11216" y="14104"/>
                  </a:cubicBezTo>
                  <a:cubicBezTo>
                    <a:pt x="11368" y="13952"/>
                    <a:pt x="11642" y="13952"/>
                    <a:pt x="11794" y="14104"/>
                  </a:cubicBezTo>
                  <a:cubicBezTo>
                    <a:pt x="11946" y="14256"/>
                    <a:pt x="11946" y="14499"/>
                    <a:pt x="11794" y="14681"/>
                  </a:cubicBezTo>
                  <a:cubicBezTo>
                    <a:pt x="11642" y="14833"/>
                    <a:pt x="11368" y="14833"/>
                    <a:pt x="11216" y="14681"/>
                  </a:cubicBezTo>
                  <a:close/>
                  <a:moveTo>
                    <a:pt x="9727" y="13770"/>
                  </a:moveTo>
                  <a:cubicBezTo>
                    <a:pt x="9575" y="13618"/>
                    <a:pt x="9575" y="13344"/>
                    <a:pt x="9727" y="13192"/>
                  </a:cubicBezTo>
                  <a:cubicBezTo>
                    <a:pt x="9879" y="13040"/>
                    <a:pt x="10153" y="13040"/>
                    <a:pt x="10305" y="13192"/>
                  </a:cubicBezTo>
                  <a:cubicBezTo>
                    <a:pt x="10457" y="13344"/>
                    <a:pt x="10457" y="13618"/>
                    <a:pt x="10305" y="13770"/>
                  </a:cubicBezTo>
                  <a:cubicBezTo>
                    <a:pt x="10153" y="13922"/>
                    <a:pt x="9879" y="13922"/>
                    <a:pt x="9727" y="13770"/>
                  </a:cubicBezTo>
                  <a:close/>
                  <a:moveTo>
                    <a:pt x="8906" y="12341"/>
                  </a:moveTo>
                  <a:cubicBezTo>
                    <a:pt x="8724" y="12189"/>
                    <a:pt x="8724" y="11946"/>
                    <a:pt x="8906" y="11764"/>
                  </a:cubicBezTo>
                  <a:cubicBezTo>
                    <a:pt x="9058" y="11612"/>
                    <a:pt x="9301" y="11612"/>
                    <a:pt x="9453" y="11764"/>
                  </a:cubicBezTo>
                  <a:cubicBezTo>
                    <a:pt x="9636" y="11946"/>
                    <a:pt x="9636" y="12189"/>
                    <a:pt x="9453" y="12341"/>
                  </a:cubicBezTo>
                  <a:cubicBezTo>
                    <a:pt x="9301" y="12523"/>
                    <a:pt x="9058" y="12523"/>
                    <a:pt x="8906" y="12341"/>
                  </a:cubicBezTo>
                  <a:close/>
                  <a:moveTo>
                    <a:pt x="8724" y="10700"/>
                  </a:moveTo>
                  <a:cubicBezTo>
                    <a:pt x="8542" y="10548"/>
                    <a:pt x="8542" y="10274"/>
                    <a:pt x="8724" y="10122"/>
                  </a:cubicBezTo>
                  <a:cubicBezTo>
                    <a:pt x="8876" y="9970"/>
                    <a:pt x="9119" y="9970"/>
                    <a:pt x="9301" y="10122"/>
                  </a:cubicBezTo>
                  <a:cubicBezTo>
                    <a:pt x="9453" y="10274"/>
                    <a:pt x="9453" y="10548"/>
                    <a:pt x="9301" y="10700"/>
                  </a:cubicBezTo>
                  <a:cubicBezTo>
                    <a:pt x="9119" y="10852"/>
                    <a:pt x="8876" y="10852"/>
                    <a:pt x="8724" y="10700"/>
                  </a:cubicBezTo>
                  <a:close/>
                  <a:moveTo>
                    <a:pt x="9332" y="9149"/>
                  </a:moveTo>
                  <a:cubicBezTo>
                    <a:pt x="9180" y="8998"/>
                    <a:pt x="9180" y="8724"/>
                    <a:pt x="9332" y="8572"/>
                  </a:cubicBezTo>
                  <a:cubicBezTo>
                    <a:pt x="9484" y="8420"/>
                    <a:pt x="9727" y="8420"/>
                    <a:pt x="9909" y="8572"/>
                  </a:cubicBezTo>
                  <a:cubicBezTo>
                    <a:pt x="10061" y="8724"/>
                    <a:pt x="10061" y="8998"/>
                    <a:pt x="9909" y="9149"/>
                  </a:cubicBezTo>
                  <a:cubicBezTo>
                    <a:pt x="9727" y="9301"/>
                    <a:pt x="9484" y="9301"/>
                    <a:pt x="9332" y="91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8567328" y="4562310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3071" y="13162"/>
                  </a:moveTo>
                  <a:cubicBezTo>
                    <a:pt x="2827" y="13283"/>
                    <a:pt x="2524" y="13253"/>
                    <a:pt x="2311" y="13040"/>
                  </a:cubicBezTo>
                  <a:cubicBezTo>
                    <a:pt x="2068" y="12797"/>
                    <a:pt x="2068" y="12402"/>
                    <a:pt x="2311" y="12159"/>
                  </a:cubicBezTo>
                  <a:cubicBezTo>
                    <a:pt x="2554" y="11885"/>
                    <a:pt x="2979" y="11885"/>
                    <a:pt x="3223" y="12159"/>
                  </a:cubicBezTo>
                  <a:cubicBezTo>
                    <a:pt x="3375" y="12311"/>
                    <a:pt x="3435" y="12523"/>
                    <a:pt x="3405" y="12736"/>
                  </a:cubicBezTo>
                  <a:cubicBezTo>
                    <a:pt x="3618" y="12827"/>
                    <a:pt x="3831" y="12888"/>
                    <a:pt x="4074" y="12888"/>
                  </a:cubicBezTo>
                  <a:cubicBezTo>
                    <a:pt x="4499" y="12888"/>
                    <a:pt x="4894" y="12706"/>
                    <a:pt x="5198" y="12402"/>
                  </a:cubicBezTo>
                  <a:cubicBezTo>
                    <a:pt x="5502" y="12098"/>
                    <a:pt x="5685" y="11703"/>
                    <a:pt x="5685" y="11277"/>
                  </a:cubicBezTo>
                  <a:cubicBezTo>
                    <a:pt x="5685" y="10882"/>
                    <a:pt x="5502" y="10456"/>
                    <a:pt x="5198" y="10153"/>
                  </a:cubicBezTo>
                  <a:cubicBezTo>
                    <a:pt x="4682" y="9636"/>
                    <a:pt x="3952" y="9362"/>
                    <a:pt x="3253" y="9362"/>
                  </a:cubicBezTo>
                  <a:cubicBezTo>
                    <a:pt x="2554" y="9362"/>
                    <a:pt x="1855" y="9636"/>
                    <a:pt x="1308" y="10153"/>
                  </a:cubicBezTo>
                  <a:lnTo>
                    <a:pt x="1308" y="10153"/>
                  </a:lnTo>
                  <a:cubicBezTo>
                    <a:pt x="791" y="10700"/>
                    <a:pt x="517" y="11399"/>
                    <a:pt x="517" y="12098"/>
                  </a:cubicBezTo>
                  <a:cubicBezTo>
                    <a:pt x="517" y="12797"/>
                    <a:pt x="791" y="13496"/>
                    <a:pt x="1308" y="14043"/>
                  </a:cubicBezTo>
                  <a:cubicBezTo>
                    <a:pt x="2159" y="14894"/>
                    <a:pt x="3283" y="15320"/>
                    <a:pt x="4408" y="15320"/>
                  </a:cubicBezTo>
                  <a:cubicBezTo>
                    <a:pt x="5533" y="15320"/>
                    <a:pt x="6657" y="14894"/>
                    <a:pt x="7478" y="14043"/>
                  </a:cubicBezTo>
                  <a:cubicBezTo>
                    <a:pt x="8329" y="13192"/>
                    <a:pt x="8755" y="12067"/>
                    <a:pt x="8755" y="10973"/>
                  </a:cubicBezTo>
                  <a:lnTo>
                    <a:pt x="8755" y="10973"/>
                  </a:lnTo>
                  <a:cubicBezTo>
                    <a:pt x="8755" y="9849"/>
                    <a:pt x="8329" y="8724"/>
                    <a:pt x="7478" y="7873"/>
                  </a:cubicBezTo>
                  <a:lnTo>
                    <a:pt x="7113" y="7478"/>
                  </a:lnTo>
                  <a:lnTo>
                    <a:pt x="4347" y="4742"/>
                  </a:lnTo>
                  <a:cubicBezTo>
                    <a:pt x="4256" y="4621"/>
                    <a:pt x="4256" y="4469"/>
                    <a:pt x="4347" y="4347"/>
                  </a:cubicBezTo>
                  <a:cubicBezTo>
                    <a:pt x="4438" y="4256"/>
                    <a:pt x="4621" y="4256"/>
                    <a:pt x="4712" y="4347"/>
                  </a:cubicBezTo>
                  <a:lnTo>
                    <a:pt x="7053" y="6687"/>
                  </a:lnTo>
                  <a:lnTo>
                    <a:pt x="7053" y="6687"/>
                  </a:lnTo>
                  <a:lnTo>
                    <a:pt x="7873" y="7508"/>
                  </a:lnTo>
                  <a:cubicBezTo>
                    <a:pt x="8724" y="8359"/>
                    <a:pt x="9819" y="8785"/>
                    <a:pt x="10943" y="8785"/>
                  </a:cubicBezTo>
                  <a:cubicBezTo>
                    <a:pt x="12068" y="8785"/>
                    <a:pt x="13192" y="8359"/>
                    <a:pt x="14044" y="7508"/>
                  </a:cubicBezTo>
                  <a:cubicBezTo>
                    <a:pt x="14895" y="6657"/>
                    <a:pt x="15320" y="5532"/>
                    <a:pt x="15320" y="4408"/>
                  </a:cubicBezTo>
                  <a:lnTo>
                    <a:pt x="15320" y="4408"/>
                  </a:lnTo>
                  <a:cubicBezTo>
                    <a:pt x="15320" y="3283"/>
                    <a:pt x="14895" y="2189"/>
                    <a:pt x="14044" y="1338"/>
                  </a:cubicBezTo>
                  <a:lnTo>
                    <a:pt x="14044" y="1338"/>
                  </a:lnTo>
                  <a:cubicBezTo>
                    <a:pt x="13496" y="791"/>
                    <a:pt x="12797" y="517"/>
                    <a:pt x="12098" y="517"/>
                  </a:cubicBezTo>
                  <a:cubicBezTo>
                    <a:pt x="11399" y="517"/>
                    <a:pt x="10700" y="791"/>
                    <a:pt x="10153" y="1338"/>
                  </a:cubicBezTo>
                  <a:lnTo>
                    <a:pt x="10153" y="1338"/>
                  </a:lnTo>
                  <a:cubicBezTo>
                    <a:pt x="9606" y="1855"/>
                    <a:pt x="9363" y="2554"/>
                    <a:pt x="9363" y="3283"/>
                  </a:cubicBezTo>
                  <a:cubicBezTo>
                    <a:pt x="9363" y="3982"/>
                    <a:pt x="9606" y="4681"/>
                    <a:pt x="10153" y="5228"/>
                  </a:cubicBezTo>
                  <a:cubicBezTo>
                    <a:pt x="10457" y="5532"/>
                    <a:pt x="10882" y="5684"/>
                    <a:pt x="11278" y="5684"/>
                  </a:cubicBezTo>
                  <a:cubicBezTo>
                    <a:pt x="11673" y="5684"/>
                    <a:pt x="12098" y="5532"/>
                    <a:pt x="12402" y="5228"/>
                  </a:cubicBezTo>
                  <a:cubicBezTo>
                    <a:pt x="12706" y="4894"/>
                    <a:pt x="12858" y="4499"/>
                    <a:pt x="12858" y="4104"/>
                  </a:cubicBezTo>
                  <a:cubicBezTo>
                    <a:pt x="12858" y="3861"/>
                    <a:pt x="12828" y="3617"/>
                    <a:pt x="12706" y="3405"/>
                  </a:cubicBezTo>
                  <a:cubicBezTo>
                    <a:pt x="12524" y="3435"/>
                    <a:pt x="12311" y="3374"/>
                    <a:pt x="12129" y="3222"/>
                  </a:cubicBezTo>
                  <a:cubicBezTo>
                    <a:pt x="11885" y="2979"/>
                    <a:pt x="11885" y="2584"/>
                    <a:pt x="12129" y="2341"/>
                  </a:cubicBezTo>
                  <a:cubicBezTo>
                    <a:pt x="12402" y="2067"/>
                    <a:pt x="12797" y="2067"/>
                    <a:pt x="13040" y="2341"/>
                  </a:cubicBezTo>
                  <a:cubicBezTo>
                    <a:pt x="13253" y="2523"/>
                    <a:pt x="13284" y="2858"/>
                    <a:pt x="13162" y="3101"/>
                  </a:cubicBezTo>
                  <a:cubicBezTo>
                    <a:pt x="13314" y="3405"/>
                    <a:pt x="13405" y="3739"/>
                    <a:pt x="13405" y="4104"/>
                  </a:cubicBezTo>
                  <a:cubicBezTo>
                    <a:pt x="13405" y="4621"/>
                    <a:pt x="13192" y="5168"/>
                    <a:pt x="12767" y="5593"/>
                  </a:cubicBezTo>
                  <a:cubicBezTo>
                    <a:pt x="12372" y="5988"/>
                    <a:pt x="11825" y="6201"/>
                    <a:pt x="11278" y="6201"/>
                  </a:cubicBezTo>
                  <a:cubicBezTo>
                    <a:pt x="10730" y="6201"/>
                    <a:pt x="10183" y="5988"/>
                    <a:pt x="9788" y="5593"/>
                  </a:cubicBezTo>
                  <a:cubicBezTo>
                    <a:pt x="9150" y="4955"/>
                    <a:pt x="8815" y="4104"/>
                    <a:pt x="8815" y="3283"/>
                  </a:cubicBezTo>
                  <a:cubicBezTo>
                    <a:pt x="8815" y="2432"/>
                    <a:pt x="9150" y="1611"/>
                    <a:pt x="9788" y="973"/>
                  </a:cubicBezTo>
                  <a:lnTo>
                    <a:pt x="9788" y="943"/>
                  </a:lnTo>
                  <a:cubicBezTo>
                    <a:pt x="10426" y="304"/>
                    <a:pt x="11247" y="0"/>
                    <a:pt x="12098" y="0"/>
                  </a:cubicBezTo>
                  <a:cubicBezTo>
                    <a:pt x="12919" y="0"/>
                    <a:pt x="13770" y="304"/>
                    <a:pt x="14408" y="943"/>
                  </a:cubicBezTo>
                  <a:lnTo>
                    <a:pt x="14408" y="943"/>
                  </a:lnTo>
                  <a:lnTo>
                    <a:pt x="14408" y="943"/>
                  </a:lnTo>
                  <a:cubicBezTo>
                    <a:pt x="15351" y="1915"/>
                    <a:pt x="15837" y="3162"/>
                    <a:pt x="15837" y="4408"/>
                  </a:cubicBezTo>
                  <a:lnTo>
                    <a:pt x="15837" y="4408"/>
                  </a:lnTo>
                  <a:cubicBezTo>
                    <a:pt x="15837" y="4651"/>
                    <a:pt x="15806" y="4924"/>
                    <a:pt x="15776" y="5168"/>
                  </a:cubicBezTo>
                  <a:cubicBezTo>
                    <a:pt x="16506" y="5928"/>
                    <a:pt x="16870" y="6900"/>
                    <a:pt x="16870" y="7873"/>
                  </a:cubicBezTo>
                  <a:cubicBezTo>
                    <a:pt x="16870" y="8846"/>
                    <a:pt x="16475" y="9849"/>
                    <a:pt x="15746" y="10608"/>
                  </a:cubicBezTo>
                  <a:cubicBezTo>
                    <a:pt x="14986" y="11368"/>
                    <a:pt x="13983" y="11733"/>
                    <a:pt x="12980" y="11733"/>
                  </a:cubicBezTo>
                  <a:cubicBezTo>
                    <a:pt x="12433" y="11733"/>
                    <a:pt x="11916" y="11642"/>
                    <a:pt x="11399" y="11429"/>
                  </a:cubicBezTo>
                  <a:cubicBezTo>
                    <a:pt x="11642" y="11915"/>
                    <a:pt x="11733" y="12463"/>
                    <a:pt x="11733" y="12979"/>
                  </a:cubicBezTo>
                  <a:lnTo>
                    <a:pt x="11733" y="12979"/>
                  </a:lnTo>
                  <a:cubicBezTo>
                    <a:pt x="11733" y="13982"/>
                    <a:pt x="11369" y="14985"/>
                    <a:pt x="10609" y="15745"/>
                  </a:cubicBezTo>
                  <a:cubicBezTo>
                    <a:pt x="9849" y="16505"/>
                    <a:pt x="8846" y="16870"/>
                    <a:pt x="7843" y="16870"/>
                  </a:cubicBezTo>
                  <a:cubicBezTo>
                    <a:pt x="6870" y="16870"/>
                    <a:pt x="5897" y="16505"/>
                    <a:pt x="5168" y="15776"/>
                  </a:cubicBezTo>
                  <a:cubicBezTo>
                    <a:pt x="4894" y="15837"/>
                    <a:pt x="4651" y="15837"/>
                    <a:pt x="4408" y="15837"/>
                  </a:cubicBezTo>
                  <a:cubicBezTo>
                    <a:pt x="3162" y="15837"/>
                    <a:pt x="1885" y="15381"/>
                    <a:pt x="943" y="14408"/>
                  </a:cubicBezTo>
                  <a:lnTo>
                    <a:pt x="943" y="14408"/>
                  </a:lnTo>
                  <a:cubicBezTo>
                    <a:pt x="305" y="13770"/>
                    <a:pt x="1" y="12949"/>
                    <a:pt x="1" y="12098"/>
                  </a:cubicBezTo>
                  <a:cubicBezTo>
                    <a:pt x="1" y="11277"/>
                    <a:pt x="305" y="10426"/>
                    <a:pt x="943" y="9788"/>
                  </a:cubicBezTo>
                  <a:lnTo>
                    <a:pt x="943" y="9788"/>
                  </a:lnTo>
                  <a:cubicBezTo>
                    <a:pt x="1581" y="9149"/>
                    <a:pt x="2432" y="8815"/>
                    <a:pt x="3253" y="8815"/>
                  </a:cubicBezTo>
                  <a:cubicBezTo>
                    <a:pt x="4104" y="8815"/>
                    <a:pt x="4955" y="9149"/>
                    <a:pt x="5594" y="9788"/>
                  </a:cubicBezTo>
                  <a:cubicBezTo>
                    <a:pt x="5989" y="10183"/>
                    <a:pt x="6201" y="10730"/>
                    <a:pt x="6201" y="11277"/>
                  </a:cubicBezTo>
                  <a:cubicBezTo>
                    <a:pt x="6201" y="11824"/>
                    <a:pt x="5989" y="12371"/>
                    <a:pt x="5594" y="12767"/>
                  </a:cubicBezTo>
                  <a:cubicBezTo>
                    <a:pt x="5168" y="13192"/>
                    <a:pt x="4621" y="13405"/>
                    <a:pt x="4074" y="13405"/>
                  </a:cubicBezTo>
                  <a:cubicBezTo>
                    <a:pt x="3739" y="13405"/>
                    <a:pt x="3405" y="13314"/>
                    <a:pt x="3071" y="13162"/>
                  </a:cubicBezTo>
                  <a:close/>
                  <a:moveTo>
                    <a:pt x="14682" y="5654"/>
                  </a:moveTo>
                  <a:cubicBezTo>
                    <a:pt x="14834" y="5502"/>
                    <a:pt x="14834" y="5259"/>
                    <a:pt x="14682" y="5076"/>
                  </a:cubicBezTo>
                  <a:cubicBezTo>
                    <a:pt x="14499" y="4924"/>
                    <a:pt x="14256" y="4924"/>
                    <a:pt x="14104" y="5076"/>
                  </a:cubicBezTo>
                  <a:cubicBezTo>
                    <a:pt x="13922" y="5259"/>
                    <a:pt x="13922" y="5502"/>
                    <a:pt x="14104" y="5654"/>
                  </a:cubicBezTo>
                  <a:cubicBezTo>
                    <a:pt x="14256" y="5836"/>
                    <a:pt x="14499" y="5836"/>
                    <a:pt x="14682" y="5654"/>
                  </a:cubicBezTo>
                  <a:close/>
                  <a:moveTo>
                    <a:pt x="13770" y="7143"/>
                  </a:moveTo>
                  <a:cubicBezTo>
                    <a:pt x="13922" y="6991"/>
                    <a:pt x="13922" y="6748"/>
                    <a:pt x="13770" y="6566"/>
                  </a:cubicBezTo>
                  <a:cubicBezTo>
                    <a:pt x="13618" y="6414"/>
                    <a:pt x="13344" y="6414"/>
                    <a:pt x="13192" y="6566"/>
                  </a:cubicBezTo>
                  <a:cubicBezTo>
                    <a:pt x="13040" y="6748"/>
                    <a:pt x="13040" y="6991"/>
                    <a:pt x="13192" y="7143"/>
                  </a:cubicBezTo>
                  <a:cubicBezTo>
                    <a:pt x="13344" y="7326"/>
                    <a:pt x="13618" y="7326"/>
                    <a:pt x="13770" y="7143"/>
                  </a:cubicBezTo>
                  <a:close/>
                  <a:moveTo>
                    <a:pt x="12341" y="7994"/>
                  </a:moveTo>
                  <a:cubicBezTo>
                    <a:pt x="12493" y="7842"/>
                    <a:pt x="12493" y="7569"/>
                    <a:pt x="12341" y="7417"/>
                  </a:cubicBezTo>
                  <a:cubicBezTo>
                    <a:pt x="12189" y="7265"/>
                    <a:pt x="11916" y="7265"/>
                    <a:pt x="11764" y="7417"/>
                  </a:cubicBezTo>
                  <a:cubicBezTo>
                    <a:pt x="11612" y="7569"/>
                    <a:pt x="11612" y="7842"/>
                    <a:pt x="11764" y="7994"/>
                  </a:cubicBezTo>
                  <a:cubicBezTo>
                    <a:pt x="11916" y="8146"/>
                    <a:pt x="12189" y="8146"/>
                    <a:pt x="12341" y="7994"/>
                  </a:cubicBezTo>
                  <a:close/>
                  <a:moveTo>
                    <a:pt x="10700" y="8177"/>
                  </a:moveTo>
                  <a:cubicBezTo>
                    <a:pt x="10852" y="7994"/>
                    <a:pt x="10852" y="7751"/>
                    <a:pt x="10700" y="7599"/>
                  </a:cubicBezTo>
                  <a:cubicBezTo>
                    <a:pt x="10548" y="7447"/>
                    <a:pt x="10274" y="7447"/>
                    <a:pt x="10122" y="7599"/>
                  </a:cubicBezTo>
                  <a:cubicBezTo>
                    <a:pt x="9970" y="7751"/>
                    <a:pt x="9970" y="7994"/>
                    <a:pt x="10122" y="8177"/>
                  </a:cubicBezTo>
                  <a:cubicBezTo>
                    <a:pt x="10274" y="8329"/>
                    <a:pt x="10548" y="8329"/>
                    <a:pt x="10700" y="8177"/>
                  </a:cubicBezTo>
                  <a:close/>
                  <a:moveTo>
                    <a:pt x="9150" y="7569"/>
                  </a:moveTo>
                  <a:cubicBezTo>
                    <a:pt x="9302" y="7387"/>
                    <a:pt x="9302" y="7143"/>
                    <a:pt x="9150" y="6991"/>
                  </a:cubicBezTo>
                  <a:cubicBezTo>
                    <a:pt x="8998" y="6809"/>
                    <a:pt x="8724" y="6809"/>
                    <a:pt x="8572" y="6991"/>
                  </a:cubicBezTo>
                  <a:cubicBezTo>
                    <a:pt x="8420" y="7143"/>
                    <a:pt x="8420" y="7387"/>
                    <a:pt x="8572" y="7569"/>
                  </a:cubicBezTo>
                  <a:cubicBezTo>
                    <a:pt x="8724" y="7721"/>
                    <a:pt x="8998" y="7721"/>
                    <a:pt x="9150" y="7569"/>
                  </a:cubicBezTo>
                  <a:close/>
                  <a:moveTo>
                    <a:pt x="14895" y="14894"/>
                  </a:moveTo>
                  <a:lnTo>
                    <a:pt x="14895" y="13496"/>
                  </a:lnTo>
                  <a:cubicBezTo>
                    <a:pt x="14895" y="13071"/>
                    <a:pt x="14925" y="12949"/>
                    <a:pt x="14925" y="12949"/>
                  </a:cubicBezTo>
                  <a:cubicBezTo>
                    <a:pt x="14864" y="12949"/>
                    <a:pt x="14803" y="12979"/>
                    <a:pt x="14712" y="13010"/>
                  </a:cubicBezTo>
                  <a:cubicBezTo>
                    <a:pt x="14378" y="13071"/>
                    <a:pt x="13800" y="13222"/>
                    <a:pt x="12888" y="12888"/>
                  </a:cubicBezTo>
                  <a:cubicBezTo>
                    <a:pt x="13192" y="13800"/>
                    <a:pt x="13071" y="14378"/>
                    <a:pt x="12980" y="14712"/>
                  </a:cubicBezTo>
                  <a:cubicBezTo>
                    <a:pt x="12980" y="14803"/>
                    <a:pt x="12949" y="14894"/>
                    <a:pt x="12949" y="14925"/>
                  </a:cubicBezTo>
                  <a:cubicBezTo>
                    <a:pt x="12949" y="14925"/>
                    <a:pt x="13071" y="14894"/>
                    <a:pt x="13496" y="14894"/>
                  </a:cubicBezTo>
                  <a:close/>
                  <a:moveTo>
                    <a:pt x="12129" y="12402"/>
                  </a:moveTo>
                  <a:lnTo>
                    <a:pt x="12129" y="12402"/>
                  </a:lnTo>
                  <a:lnTo>
                    <a:pt x="12129" y="12402"/>
                  </a:lnTo>
                  <a:lnTo>
                    <a:pt x="12129" y="12402"/>
                  </a:lnTo>
                  <a:cubicBezTo>
                    <a:pt x="12129" y="12432"/>
                    <a:pt x="12129" y="12463"/>
                    <a:pt x="12129" y="12493"/>
                  </a:cubicBezTo>
                  <a:lnTo>
                    <a:pt x="12129" y="12493"/>
                  </a:lnTo>
                  <a:lnTo>
                    <a:pt x="12129" y="12493"/>
                  </a:lnTo>
                  <a:lnTo>
                    <a:pt x="1212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523"/>
                  </a:lnTo>
                  <a:cubicBezTo>
                    <a:pt x="12706" y="13618"/>
                    <a:pt x="12554" y="14256"/>
                    <a:pt x="12493" y="14621"/>
                  </a:cubicBezTo>
                  <a:cubicBezTo>
                    <a:pt x="12463" y="14742"/>
                    <a:pt x="12433" y="14833"/>
                    <a:pt x="12433" y="14925"/>
                  </a:cubicBezTo>
                  <a:cubicBezTo>
                    <a:pt x="12433" y="15320"/>
                    <a:pt x="12645" y="15411"/>
                    <a:pt x="13496" y="15411"/>
                  </a:cubicBezTo>
                  <a:lnTo>
                    <a:pt x="15168" y="15441"/>
                  </a:lnTo>
                  <a:cubicBezTo>
                    <a:pt x="15320" y="15441"/>
                    <a:pt x="15411" y="15320"/>
                    <a:pt x="15411" y="15168"/>
                  </a:cubicBezTo>
                  <a:lnTo>
                    <a:pt x="15411" y="13496"/>
                  </a:lnTo>
                  <a:cubicBezTo>
                    <a:pt x="15411" y="12645"/>
                    <a:pt x="15320" y="12432"/>
                    <a:pt x="14925" y="12432"/>
                  </a:cubicBezTo>
                  <a:cubicBezTo>
                    <a:pt x="14803" y="12432"/>
                    <a:pt x="14712" y="12463"/>
                    <a:pt x="14621" y="12493"/>
                  </a:cubicBezTo>
                  <a:cubicBezTo>
                    <a:pt x="14256" y="12584"/>
                    <a:pt x="13618" y="12706"/>
                    <a:pt x="12493" y="12159"/>
                  </a:cubicBez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63" y="12159"/>
                  </a:lnTo>
                  <a:lnTo>
                    <a:pt x="12463" y="12159"/>
                  </a:lnTo>
                  <a:lnTo>
                    <a:pt x="12463" y="12159"/>
                  </a:lnTo>
                  <a:lnTo>
                    <a:pt x="12463" y="12159"/>
                  </a:lnTo>
                  <a:lnTo>
                    <a:pt x="12463" y="12128"/>
                  </a:lnTo>
                  <a:cubicBezTo>
                    <a:pt x="12433" y="12128"/>
                    <a:pt x="12402" y="12128"/>
                    <a:pt x="12372" y="12128"/>
                  </a:cubicBezTo>
                  <a:lnTo>
                    <a:pt x="12372" y="12128"/>
                  </a:lnTo>
                  <a:lnTo>
                    <a:pt x="12372" y="12128"/>
                  </a:lnTo>
                  <a:lnTo>
                    <a:pt x="12372" y="12128"/>
                  </a:lnTo>
                  <a:cubicBezTo>
                    <a:pt x="12341" y="12128"/>
                    <a:pt x="12311" y="12128"/>
                    <a:pt x="12311" y="12159"/>
                  </a:cubicBez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89"/>
                  </a:lnTo>
                  <a:cubicBezTo>
                    <a:pt x="12220" y="12189"/>
                    <a:pt x="12220" y="12189"/>
                    <a:pt x="12220" y="12189"/>
                  </a:cubicBezTo>
                  <a:lnTo>
                    <a:pt x="12220" y="12189"/>
                  </a:lnTo>
                  <a:lnTo>
                    <a:pt x="12220" y="12189"/>
                  </a:lnTo>
                  <a:lnTo>
                    <a:pt x="12189" y="12189"/>
                  </a:lnTo>
                  <a:lnTo>
                    <a:pt x="12189" y="12189"/>
                  </a:lnTo>
                  <a:lnTo>
                    <a:pt x="12189" y="1218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59" y="12219"/>
                  </a:lnTo>
                  <a:lnTo>
                    <a:pt x="12159" y="12219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29" y="12280"/>
                  </a:lnTo>
                  <a:lnTo>
                    <a:pt x="12129" y="12280"/>
                  </a:lnTo>
                  <a:lnTo>
                    <a:pt x="12129" y="12280"/>
                  </a:lnTo>
                  <a:cubicBezTo>
                    <a:pt x="12129" y="12311"/>
                    <a:pt x="12129" y="12341"/>
                    <a:pt x="12129" y="12402"/>
                  </a:cubicBezTo>
                  <a:close/>
                  <a:moveTo>
                    <a:pt x="15624" y="5806"/>
                  </a:moveTo>
                  <a:cubicBezTo>
                    <a:pt x="15411" y="6566"/>
                    <a:pt x="15016" y="7265"/>
                    <a:pt x="14408" y="7873"/>
                  </a:cubicBezTo>
                  <a:cubicBezTo>
                    <a:pt x="13466" y="8815"/>
                    <a:pt x="12220" y="9301"/>
                    <a:pt x="10943" y="9301"/>
                  </a:cubicBezTo>
                  <a:cubicBezTo>
                    <a:pt x="10426" y="9301"/>
                    <a:pt x="9910" y="9210"/>
                    <a:pt x="9423" y="9058"/>
                  </a:cubicBezTo>
                  <a:lnTo>
                    <a:pt x="10609" y="10244"/>
                  </a:lnTo>
                  <a:cubicBezTo>
                    <a:pt x="11247" y="10882"/>
                    <a:pt x="12129" y="11216"/>
                    <a:pt x="12980" y="11216"/>
                  </a:cubicBezTo>
                  <a:cubicBezTo>
                    <a:pt x="13831" y="11216"/>
                    <a:pt x="14712" y="10882"/>
                    <a:pt x="15351" y="10244"/>
                  </a:cubicBezTo>
                  <a:cubicBezTo>
                    <a:pt x="16019" y="9575"/>
                    <a:pt x="16354" y="8724"/>
                    <a:pt x="16354" y="7873"/>
                  </a:cubicBezTo>
                  <a:cubicBezTo>
                    <a:pt x="16354" y="7143"/>
                    <a:pt x="16110" y="6414"/>
                    <a:pt x="15624" y="5806"/>
                  </a:cubicBezTo>
                  <a:close/>
                  <a:moveTo>
                    <a:pt x="10244" y="10608"/>
                  </a:moveTo>
                  <a:lnTo>
                    <a:pt x="10244" y="10608"/>
                  </a:lnTo>
                  <a:lnTo>
                    <a:pt x="9059" y="9423"/>
                  </a:lnTo>
                  <a:cubicBezTo>
                    <a:pt x="9211" y="9909"/>
                    <a:pt x="9302" y="10426"/>
                    <a:pt x="9302" y="10973"/>
                  </a:cubicBezTo>
                  <a:lnTo>
                    <a:pt x="9302" y="10973"/>
                  </a:lnTo>
                  <a:cubicBezTo>
                    <a:pt x="9302" y="12219"/>
                    <a:pt x="8815" y="13466"/>
                    <a:pt x="7873" y="14408"/>
                  </a:cubicBezTo>
                  <a:cubicBezTo>
                    <a:pt x="7265" y="15016"/>
                    <a:pt x="6566" y="15411"/>
                    <a:pt x="5806" y="15654"/>
                  </a:cubicBezTo>
                  <a:cubicBezTo>
                    <a:pt x="6384" y="16110"/>
                    <a:pt x="7113" y="16353"/>
                    <a:pt x="7843" y="16353"/>
                  </a:cubicBezTo>
                  <a:cubicBezTo>
                    <a:pt x="8724" y="16353"/>
                    <a:pt x="9575" y="16019"/>
                    <a:pt x="10244" y="15350"/>
                  </a:cubicBezTo>
                  <a:cubicBezTo>
                    <a:pt x="10882" y="14712"/>
                    <a:pt x="11217" y="13861"/>
                    <a:pt x="11217" y="12979"/>
                  </a:cubicBezTo>
                  <a:lnTo>
                    <a:pt x="11217" y="12979"/>
                  </a:lnTo>
                  <a:cubicBezTo>
                    <a:pt x="11217" y="12128"/>
                    <a:pt x="10882" y="11277"/>
                    <a:pt x="10244" y="10608"/>
                  </a:cubicBezTo>
                  <a:close/>
                  <a:moveTo>
                    <a:pt x="5654" y="14681"/>
                  </a:moveTo>
                  <a:cubicBezTo>
                    <a:pt x="5806" y="14499"/>
                    <a:pt x="5806" y="14256"/>
                    <a:pt x="5654" y="14104"/>
                  </a:cubicBezTo>
                  <a:cubicBezTo>
                    <a:pt x="5502" y="13952"/>
                    <a:pt x="5229" y="13952"/>
                    <a:pt x="5077" y="14104"/>
                  </a:cubicBezTo>
                  <a:cubicBezTo>
                    <a:pt x="4925" y="14256"/>
                    <a:pt x="4925" y="14499"/>
                    <a:pt x="5077" y="14681"/>
                  </a:cubicBezTo>
                  <a:cubicBezTo>
                    <a:pt x="5229" y="14833"/>
                    <a:pt x="5502" y="14833"/>
                    <a:pt x="5654" y="14681"/>
                  </a:cubicBezTo>
                  <a:close/>
                  <a:moveTo>
                    <a:pt x="7144" y="13770"/>
                  </a:moveTo>
                  <a:cubicBezTo>
                    <a:pt x="7296" y="13618"/>
                    <a:pt x="7296" y="13344"/>
                    <a:pt x="7144" y="13192"/>
                  </a:cubicBezTo>
                  <a:cubicBezTo>
                    <a:pt x="6992" y="13040"/>
                    <a:pt x="6718" y="13040"/>
                    <a:pt x="6566" y="13192"/>
                  </a:cubicBezTo>
                  <a:cubicBezTo>
                    <a:pt x="6414" y="13344"/>
                    <a:pt x="6414" y="13618"/>
                    <a:pt x="6566" y="13770"/>
                  </a:cubicBezTo>
                  <a:cubicBezTo>
                    <a:pt x="6718" y="13922"/>
                    <a:pt x="6992" y="13922"/>
                    <a:pt x="7144" y="13770"/>
                  </a:cubicBezTo>
                  <a:close/>
                  <a:moveTo>
                    <a:pt x="7964" y="12341"/>
                  </a:moveTo>
                  <a:cubicBezTo>
                    <a:pt x="8147" y="12189"/>
                    <a:pt x="8147" y="11946"/>
                    <a:pt x="7964" y="11764"/>
                  </a:cubicBezTo>
                  <a:cubicBezTo>
                    <a:pt x="7812" y="11612"/>
                    <a:pt x="7569" y="11612"/>
                    <a:pt x="7417" y="11764"/>
                  </a:cubicBezTo>
                  <a:cubicBezTo>
                    <a:pt x="7235" y="11946"/>
                    <a:pt x="7235" y="12189"/>
                    <a:pt x="7417" y="12341"/>
                  </a:cubicBezTo>
                  <a:cubicBezTo>
                    <a:pt x="7569" y="12523"/>
                    <a:pt x="7812" y="12523"/>
                    <a:pt x="7964" y="12341"/>
                  </a:cubicBezTo>
                  <a:close/>
                  <a:moveTo>
                    <a:pt x="8147" y="10700"/>
                  </a:moveTo>
                  <a:cubicBezTo>
                    <a:pt x="8329" y="10548"/>
                    <a:pt x="8329" y="10274"/>
                    <a:pt x="8147" y="10122"/>
                  </a:cubicBezTo>
                  <a:cubicBezTo>
                    <a:pt x="7995" y="9970"/>
                    <a:pt x="7752" y="9970"/>
                    <a:pt x="7569" y="10122"/>
                  </a:cubicBezTo>
                  <a:cubicBezTo>
                    <a:pt x="7417" y="10274"/>
                    <a:pt x="7417" y="10548"/>
                    <a:pt x="7569" y="10700"/>
                  </a:cubicBezTo>
                  <a:cubicBezTo>
                    <a:pt x="7752" y="10852"/>
                    <a:pt x="7995" y="10852"/>
                    <a:pt x="8147" y="10700"/>
                  </a:cubicBezTo>
                  <a:close/>
                  <a:moveTo>
                    <a:pt x="7539" y="9149"/>
                  </a:moveTo>
                  <a:cubicBezTo>
                    <a:pt x="7691" y="8998"/>
                    <a:pt x="7691" y="8724"/>
                    <a:pt x="7539" y="8572"/>
                  </a:cubicBezTo>
                  <a:cubicBezTo>
                    <a:pt x="7387" y="8420"/>
                    <a:pt x="7144" y="8420"/>
                    <a:pt x="6961" y="8572"/>
                  </a:cubicBezTo>
                  <a:cubicBezTo>
                    <a:pt x="6809" y="8724"/>
                    <a:pt x="6809" y="8998"/>
                    <a:pt x="6961" y="9149"/>
                  </a:cubicBezTo>
                  <a:cubicBezTo>
                    <a:pt x="7144" y="9301"/>
                    <a:pt x="7387" y="9301"/>
                    <a:pt x="7539" y="91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308877" y="316155"/>
              <a:ext cx="8526246" cy="4511191"/>
            </a:xfrm>
            <a:custGeom>
              <a:rect b="b" l="l" r="r" t="t"/>
              <a:pathLst>
                <a:path extrusionOk="0" h="167298" w="262225">
                  <a:moveTo>
                    <a:pt x="366" y="12554"/>
                  </a:moveTo>
                  <a:cubicBezTo>
                    <a:pt x="366" y="12493"/>
                    <a:pt x="335" y="12402"/>
                    <a:pt x="244" y="12372"/>
                  </a:cubicBezTo>
                  <a:cubicBezTo>
                    <a:pt x="123" y="12341"/>
                    <a:pt x="1" y="12432"/>
                    <a:pt x="1" y="12554"/>
                  </a:cubicBezTo>
                  <a:lnTo>
                    <a:pt x="1" y="12949"/>
                  </a:lnTo>
                  <a:cubicBezTo>
                    <a:pt x="1" y="13040"/>
                    <a:pt x="31" y="13131"/>
                    <a:pt x="123" y="13162"/>
                  </a:cubicBezTo>
                  <a:cubicBezTo>
                    <a:pt x="244" y="13192"/>
                    <a:pt x="366" y="13101"/>
                    <a:pt x="366" y="12949"/>
                  </a:cubicBezTo>
                  <a:close/>
                  <a:moveTo>
                    <a:pt x="261860" y="154744"/>
                  </a:moveTo>
                  <a:cubicBezTo>
                    <a:pt x="261860" y="154805"/>
                    <a:pt x="261890" y="154896"/>
                    <a:pt x="261982" y="154927"/>
                  </a:cubicBezTo>
                  <a:cubicBezTo>
                    <a:pt x="262103" y="154957"/>
                    <a:pt x="262225" y="154866"/>
                    <a:pt x="262225" y="154744"/>
                  </a:cubicBezTo>
                  <a:lnTo>
                    <a:pt x="262225" y="154349"/>
                  </a:lnTo>
                  <a:cubicBezTo>
                    <a:pt x="262225" y="154258"/>
                    <a:pt x="262194" y="154167"/>
                    <a:pt x="262103" y="154137"/>
                  </a:cubicBezTo>
                  <a:cubicBezTo>
                    <a:pt x="261982" y="154106"/>
                    <a:pt x="261860" y="154197"/>
                    <a:pt x="261860" y="154349"/>
                  </a:cubicBezTo>
                  <a:close/>
                  <a:moveTo>
                    <a:pt x="249489" y="167298"/>
                  </a:moveTo>
                  <a:cubicBezTo>
                    <a:pt x="249580" y="167298"/>
                    <a:pt x="249671" y="167237"/>
                    <a:pt x="249702" y="167146"/>
                  </a:cubicBezTo>
                  <a:cubicBezTo>
                    <a:pt x="249732" y="167024"/>
                    <a:pt x="249641" y="166903"/>
                    <a:pt x="249489" y="166903"/>
                  </a:cubicBezTo>
                  <a:lnTo>
                    <a:pt x="249124" y="166903"/>
                  </a:lnTo>
                  <a:cubicBezTo>
                    <a:pt x="249033" y="166903"/>
                    <a:pt x="248942" y="166963"/>
                    <a:pt x="248911" y="167024"/>
                  </a:cubicBezTo>
                  <a:cubicBezTo>
                    <a:pt x="248881" y="167146"/>
                    <a:pt x="248972" y="167298"/>
                    <a:pt x="249124" y="167298"/>
                  </a:cubicBezTo>
                  <a:close/>
                  <a:moveTo>
                    <a:pt x="247939" y="167298"/>
                  </a:moveTo>
                  <a:cubicBezTo>
                    <a:pt x="248030" y="167298"/>
                    <a:pt x="248091" y="167237"/>
                    <a:pt x="248121" y="167146"/>
                  </a:cubicBezTo>
                  <a:cubicBezTo>
                    <a:pt x="248152" y="167024"/>
                    <a:pt x="248060" y="166903"/>
                    <a:pt x="247939" y="166903"/>
                  </a:cubicBezTo>
                  <a:lnTo>
                    <a:pt x="247544" y="166903"/>
                  </a:lnTo>
                  <a:cubicBezTo>
                    <a:pt x="247452" y="166903"/>
                    <a:pt x="247361" y="166963"/>
                    <a:pt x="247361" y="167024"/>
                  </a:cubicBezTo>
                  <a:cubicBezTo>
                    <a:pt x="247300" y="167146"/>
                    <a:pt x="247392" y="167298"/>
                    <a:pt x="247544" y="167298"/>
                  </a:cubicBezTo>
                  <a:close/>
                  <a:moveTo>
                    <a:pt x="246358" y="167298"/>
                  </a:moveTo>
                  <a:cubicBezTo>
                    <a:pt x="246449" y="167298"/>
                    <a:pt x="246510" y="167237"/>
                    <a:pt x="246541" y="167146"/>
                  </a:cubicBezTo>
                  <a:cubicBezTo>
                    <a:pt x="246571" y="167024"/>
                    <a:pt x="246480" y="166903"/>
                    <a:pt x="246358" y="166903"/>
                  </a:cubicBezTo>
                  <a:lnTo>
                    <a:pt x="245963" y="166903"/>
                  </a:lnTo>
                  <a:cubicBezTo>
                    <a:pt x="245872" y="166903"/>
                    <a:pt x="245811" y="166963"/>
                    <a:pt x="245781" y="167024"/>
                  </a:cubicBezTo>
                  <a:cubicBezTo>
                    <a:pt x="245750" y="167146"/>
                    <a:pt x="245841" y="167298"/>
                    <a:pt x="245963" y="167298"/>
                  </a:cubicBezTo>
                  <a:close/>
                  <a:moveTo>
                    <a:pt x="244778" y="167298"/>
                  </a:moveTo>
                  <a:cubicBezTo>
                    <a:pt x="244869" y="167298"/>
                    <a:pt x="244930" y="167237"/>
                    <a:pt x="244960" y="167146"/>
                  </a:cubicBezTo>
                  <a:cubicBezTo>
                    <a:pt x="245021" y="167024"/>
                    <a:pt x="244930" y="166903"/>
                    <a:pt x="244778" y="166903"/>
                  </a:cubicBezTo>
                  <a:lnTo>
                    <a:pt x="244382" y="166903"/>
                  </a:lnTo>
                  <a:cubicBezTo>
                    <a:pt x="244291" y="166903"/>
                    <a:pt x="244230" y="166963"/>
                    <a:pt x="244200" y="167024"/>
                  </a:cubicBezTo>
                  <a:cubicBezTo>
                    <a:pt x="244170" y="167146"/>
                    <a:pt x="244261" y="167298"/>
                    <a:pt x="244382" y="167298"/>
                  </a:cubicBezTo>
                  <a:close/>
                  <a:moveTo>
                    <a:pt x="243197" y="167298"/>
                  </a:moveTo>
                  <a:cubicBezTo>
                    <a:pt x="243288" y="167298"/>
                    <a:pt x="243379" y="167237"/>
                    <a:pt x="243410" y="167146"/>
                  </a:cubicBezTo>
                  <a:cubicBezTo>
                    <a:pt x="243440" y="167024"/>
                    <a:pt x="243349" y="166903"/>
                    <a:pt x="243197" y="166903"/>
                  </a:cubicBezTo>
                  <a:lnTo>
                    <a:pt x="242802" y="166903"/>
                  </a:lnTo>
                  <a:cubicBezTo>
                    <a:pt x="242741" y="166903"/>
                    <a:pt x="242650" y="166963"/>
                    <a:pt x="242620" y="167024"/>
                  </a:cubicBezTo>
                  <a:cubicBezTo>
                    <a:pt x="242589" y="167146"/>
                    <a:pt x="242680" y="167298"/>
                    <a:pt x="242802" y="167298"/>
                  </a:cubicBezTo>
                  <a:close/>
                  <a:moveTo>
                    <a:pt x="241647" y="167298"/>
                  </a:moveTo>
                  <a:cubicBezTo>
                    <a:pt x="241708" y="167298"/>
                    <a:pt x="241799" y="167237"/>
                    <a:pt x="241829" y="167146"/>
                  </a:cubicBezTo>
                  <a:cubicBezTo>
                    <a:pt x="241860" y="167024"/>
                    <a:pt x="241768" y="166903"/>
                    <a:pt x="241647" y="166903"/>
                  </a:cubicBezTo>
                  <a:lnTo>
                    <a:pt x="241252" y="166903"/>
                  </a:lnTo>
                  <a:cubicBezTo>
                    <a:pt x="241161" y="166903"/>
                    <a:pt x="241069" y="166963"/>
                    <a:pt x="241069" y="167024"/>
                  </a:cubicBezTo>
                  <a:cubicBezTo>
                    <a:pt x="241009" y="167146"/>
                    <a:pt x="241100" y="167298"/>
                    <a:pt x="241252" y="167298"/>
                  </a:cubicBezTo>
                  <a:close/>
                  <a:moveTo>
                    <a:pt x="240066" y="167298"/>
                  </a:moveTo>
                  <a:cubicBezTo>
                    <a:pt x="240157" y="167298"/>
                    <a:pt x="240218" y="167237"/>
                    <a:pt x="240249" y="167146"/>
                  </a:cubicBezTo>
                  <a:cubicBezTo>
                    <a:pt x="240279" y="167024"/>
                    <a:pt x="240188" y="166903"/>
                    <a:pt x="240066" y="166903"/>
                  </a:cubicBezTo>
                  <a:lnTo>
                    <a:pt x="239671" y="166903"/>
                  </a:lnTo>
                  <a:cubicBezTo>
                    <a:pt x="239580" y="166903"/>
                    <a:pt x="239519" y="166963"/>
                    <a:pt x="239489" y="167024"/>
                  </a:cubicBezTo>
                  <a:cubicBezTo>
                    <a:pt x="239428" y="167146"/>
                    <a:pt x="239550" y="167298"/>
                    <a:pt x="239671" y="167298"/>
                  </a:cubicBezTo>
                  <a:close/>
                  <a:moveTo>
                    <a:pt x="238486" y="167298"/>
                  </a:moveTo>
                  <a:cubicBezTo>
                    <a:pt x="238577" y="167298"/>
                    <a:pt x="238638" y="167237"/>
                    <a:pt x="238668" y="167146"/>
                  </a:cubicBezTo>
                  <a:cubicBezTo>
                    <a:pt x="238729" y="167024"/>
                    <a:pt x="238638" y="166903"/>
                    <a:pt x="238486" y="166903"/>
                  </a:cubicBezTo>
                  <a:lnTo>
                    <a:pt x="238091" y="166903"/>
                  </a:lnTo>
                  <a:cubicBezTo>
                    <a:pt x="237999" y="166903"/>
                    <a:pt x="237939" y="166963"/>
                    <a:pt x="237908" y="167024"/>
                  </a:cubicBezTo>
                  <a:cubicBezTo>
                    <a:pt x="237878" y="167146"/>
                    <a:pt x="237969" y="167298"/>
                    <a:pt x="238091" y="167298"/>
                  </a:cubicBezTo>
                  <a:close/>
                  <a:moveTo>
                    <a:pt x="236905" y="167298"/>
                  </a:moveTo>
                  <a:cubicBezTo>
                    <a:pt x="236996" y="167298"/>
                    <a:pt x="237087" y="167237"/>
                    <a:pt x="237118" y="167146"/>
                  </a:cubicBezTo>
                  <a:cubicBezTo>
                    <a:pt x="237148" y="167024"/>
                    <a:pt x="237057" y="166903"/>
                    <a:pt x="236905" y="166903"/>
                  </a:cubicBezTo>
                  <a:lnTo>
                    <a:pt x="236510" y="166903"/>
                  </a:lnTo>
                  <a:cubicBezTo>
                    <a:pt x="236449" y="166903"/>
                    <a:pt x="236358" y="166963"/>
                    <a:pt x="236328" y="167024"/>
                  </a:cubicBezTo>
                  <a:cubicBezTo>
                    <a:pt x="236297" y="167146"/>
                    <a:pt x="236388" y="167298"/>
                    <a:pt x="236510" y="167298"/>
                  </a:cubicBezTo>
                  <a:close/>
                  <a:moveTo>
                    <a:pt x="235355" y="167298"/>
                  </a:moveTo>
                  <a:cubicBezTo>
                    <a:pt x="235416" y="167298"/>
                    <a:pt x="235507" y="167237"/>
                    <a:pt x="235537" y="167146"/>
                  </a:cubicBezTo>
                  <a:cubicBezTo>
                    <a:pt x="235568" y="167024"/>
                    <a:pt x="235477" y="166903"/>
                    <a:pt x="235355" y="166903"/>
                  </a:cubicBezTo>
                  <a:lnTo>
                    <a:pt x="234960" y="166903"/>
                  </a:lnTo>
                  <a:cubicBezTo>
                    <a:pt x="234869" y="166903"/>
                    <a:pt x="234777" y="166963"/>
                    <a:pt x="234747" y="167024"/>
                  </a:cubicBezTo>
                  <a:cubicBezTo>
                    <a:pt x="234717" y="167146"/>
                    <a:pt x="234808" y="167298"/>
                    <a:pt x="234960" y="167298"/>
                  </a:cubicBezTo>
                  <a:close/>
                  <a:moveTo>
                    <a:pt x="233774" y="167298"/>
                  </a:moveTo>
                  <a:cubicBezTo>
                    <a:pt x="233866" y="167298"/>
                    <a:pt x="233926" y="167237"/>
                    <a:pt x="233957" y="167146"/>
                  </a:cubicBezTo>
                  <a:cubicBezTo>
                    <a:pt x="233987" y="167024"/>
                    <a:pt x="233896" y="166903"/>
                    <a:pt x="233774" y="166903"/>
                  </a:cubicBezTo>
                  <a:lnTo>
                    <a:pt x="233379" y="166903"/>
                  </a:lnTo>
                  <a:cubicBezTo>
                    <a:pt x="233288" y="166903"/>
                    <a:pt x="233227" y="166963"/>
                    <a:pt x="233197" y="167024"/>
                  </a:cubicBezTo>
                  <a:cubicBezTo>
                    <a:pt x="233136" y="167146"/>
                    <a:pt x="233258" y="167298"/>
                    <a:pt x="233379" y="167298"/>
                  </a:cubicBezTo>
                  <a:close/>
                  <a:moveTo>
                    <a:pt x="232194" y="167298"/>
                  </a:moveTo>
                  <a:cubicBezTo>
                    <a:pt x="232285" y="167298"/>
                    <a:pt x="232346" y="167237"/>
                    <a:pt x="232376" y="167146"/>
                  </a:cubicBezTo>
                  <a:cubicBezTo>
                    <a:pt x="232437" y="167024"/>
                    <a:pt x="232315" y="166903"/>
                    <a:pt x="232194" y="166903"/>
                  </a:cubicBezTo>
                  <a:lnTo>
                    <a:pt x="231799" y="166903"/>
                  </a:lnTo>
                  <a:cubicBezTo>
                    <a:pt x="231707" y="166903"/>
                    <a:pt x="231647" y="166963"/>
                    <a:pt x="231616" y="167024"/>
                  </a:cubicBezTo>
                  <a:cubicBezTo>
                    <a:pt x="231586" y="167146"/>
                    <a:pt x="231677" y="167298"/>
                    <a:pt x="231799" y="167298"/>
                  </a:cubicBezTo>
                  <a:close/>
                  <a:moveTo>
                    <a:pt x="230613" y="167298"/>
                  </a:moveTo>
                  <a:cubicBezTo>
                    <a:pt x="230704" y="167298"/>
                    <a:pt x="230796" y="167237"/>
                    <a:pt x="230796" y="167146"/>
                  </a:cubicBezTo>
                  <a:cubicBezTo>
                    <a:pt x="230856" y="167024"/>
                    <a:pt x="230765" y="166903"/>
                    <a:pt x="230613" y="166903"/>
                  </a:cubicBezTo>
                  <a:lnTo>
                    <a:pt x="230218" y="166903"/>
                  </a:lnTo>
                  <a:cubicBezTo>
                    <a:pt x="230157" y="166903"/>
                    <a:pt x="230066" y="166963"/>
                    <a:pt x="230036" y="167024"/>
                  </a:cubicBezTo>
                  <a:cubicBezTo>
                    <a:pt x="230005" y="167146"/>
                    <a:pt x="230096" y="167298"/>
                    <a:pt x="230218" y="167298"/>
                  </a:cubicBezTo>
                  <a:close/>
                  <a:moveTo>
                    <a:pt x="229063" y="167298"/>
                  </a:moveTo>
                  <a:cubicBezTo>
                    <a:pt x="229124" y="167298"/>
                    <a:pt x="229215" y="167237"/>
                    <a:pt x="229245" y="167146"/>
                  </a:cubicBezTo>
                  <a:cubicBezTo>
                    <a:pt x="229276" y="167024"/>
                    <a:pt x="229185" y="166903"/>
                    <a:pt x="229063" y="166903"/>
                  </a:cubicBezTo>
                  <a:lnTo>
                    <a:pt x="228668" y="166903"/>
                  </a:lnTo>
                  <a:cubicBezTo>
                    <a:pt x="228577" y="166903"/>
                    <a:pt x="228485" y="166963"/>
                    <a:pt x="228455" y="167024"/>
                  </a:cubicBezTo>
                  <a:cubicBezTo>
                    <a:pt x="228425" y="167146"/>
                    <a:pt x="228516" y="167298"/>
                    <a:pt x="228668" y="167298"/>
                  </a:cubicBezTo>
                  <a:close/>
                  <a:moveTo>
                    <a:pt x="227482" y="167298"/>
                  </a:moveTo>
                  <a:cubicBezTo>
                    <a:pt x="227574" y="167298"/>
                    <a:pt x="227634" y="167237"/>
                    <a:pt x="227665" y="167146"/>
                  </a:cubicBezTo>
                  <a:cubicBezTo>
                    <a:pt x="227695" y="167024"/>
                    <a:pt x="227604" y="166903"/>
                    <a:pt x="227482" y="166903"/>
                  </a:cubicBezTo>
                  <a:lnTo>
                    <a:pt x="227087" y="166903"/>
                  </a:lnTo>
                  <a:cubicBezTo>
                    <a:pt x="226996" y="166903"/>
                    <a:pt x="226935" y="166963"/>
                    <a:pt x="226905" y="167024"/>
                  </a:cubicBezTo>
                  <a:cubicBezTo>
                    <a:pt x="226844" y="167146"/>
                    <a:pt x="226966" y="167298"/>
                    <a:pt x="227087" y="167298"/>
                  </a:cubicBezTo>
                  <a:close/>
                  <a:moveTo>
                    <a:pt x="225902" y="167298"/>
                  </a:moveTo>
                  <a:cubicBezTo>
                    <a:pt x="225993" y="167298"/>
                    <a:pt x="226054" y="167237"/>
                    <a:pt x="226084" y="167146"/>
                  </a:cubicBezTo>
                  <a:cubicBezTo>
                    <a:pt x="226145" y="167024"/>
                    <a:pt x="226023" y="166903"/>
                    <a:pt x="225902" y="166903"/>
                  </a:cubicBezTo>
                  <a:lnTo>
                    <a:pt x="225507" y="166903"/>
                  </a:lnTo>
                  <a:cubicBezTo>
                    <a:pt x="225416" y="166903"/>
                    <a:pt x="225355" y="166963"/>
                    <a:pt x="225324" y="167024"/>
                  </a:cubicBezTo>
                  <a:cubicBezTo>
                    <a:pt x="225294" y="167146"/>
                    <a:pt x="225385" y="167298"/>
                    <a:pt x="225507" y="167298"/>
                  </a:cubicBezTo>
                  <a:close/>
                  <a:moveTo>
                    <a:pt x="224321" y="167298"/>
                  </a:moveTo>
                  <a:cubicBezTo>
                    <a:pt x="224412" y="167298"/>
                    <a:pt x="224504" y="167237"/>
                    <a:pt x="224504" y="167146"/>
                  </a:cubicBezTo>
                  <a:cubicBezTo>
                    <a:pt x="224564" y="167024"/>
                    <a:pt x="224473" y="166903"/>
                    <a:pt x="224321" y="166903"/>
                  </a:cubicBezTo>
                  <a:lnTo>
                    <a:pt x="223926" y="166903"/>
                  </a:lnTo>
                  <a:cubicBezTo>
                    <a:pt x="223865" y="166903"/>
                    <a:pt x="223774" y="166963"/>
                    <a:pt x="223744" y="167024"/>
                  </a:cubicBezTo>
                  <a:cubicBezTo>
                    <a:pt x="223713" y="167146"/>
                    <a:pt x="223805" y="167298"/>
                    <a:pt x="223926" y="167298"/>
                  </a:cubicBezTo>
                  <a:close/>
                  <a:moveTo>
                    <a:pt x="222771" y="167298"/>
                  </a:moveTo>
                  <a:cubicBezTo>
                    <a:pt x="222832" y="167298"/>
                    <a:pt x="222923" y="167237"/>
                    <a:pt x="222953" y="167146"/>
                  </a:cubicBezTo>
                  <a:cubicBezTo>
                    <a:pt x="222984" y="167024"/>
                    <a:pt x="222893" y="166903"/>
                    <a:pt x="222771" y="166903"/>
                  </a:cubicBezTo>
                  <a:lnTo>
                    <a:pt x="222376" y="166903"/>
                  </a:lnTo>
                  <a:cubicBezTo>
                    <a:pt x="222285" y="166903"/>
                    <a:pt x="222194" y="166963"/>
                    <a:pt x="222163" y="167024"/>
                  </a:cubicBezTo>
                  <a:cubicBezTo>
                    <a:pt x="222133" y="167146"/>
                    <a:pt x="222224" y="167298"/>
                    <a:pt x="222376" y="167298"/>
                  </a:cubicBezTo>
                  <a:close/>
                  <a:moveTo>
                    <a:pt x="221191" y="167298"/>
                  </a:moveTo>
                  <a:cubicBezTo>
                    <a:pt x="221282" y="167298"/>
                    <a:pt x="221343" y="167237"/>
                    <a:pt x="221373" y="167146"/>
                  </a:cubicBezTo>
                  <a:cubicBezTo>
                    <a:pt x="221403" y="167024"/>
                    <a:pt x="221312" y="166903"/>
                    <a:pt x="221191" y="166903"/>
                  </a:cubicBezTo>
                  <a:lnTo>
                    <a:pt x="220795" y="166903"/>
                  </a:lnTo>
                  <a:cubicBezTo>
                    <a:pt x="220704" y="166903"/>
                    <a:pt x="220643" y="166963"/>
                    <a:pt x="220613" y="167024"/>
                  </a:cubicBezTo>
                  <a:cubicBezTo>
                    <a:pt x="220552" y="167146"/>
                    <a:pt x="220643" y="167298"/>
                    <a:pt x="220795" y="167298"/>
                  </a:cubicBezTo>
                  <a:close/>
                  <a:moveTo>
                    <a:pt x="219610" y="167298"/>
                  </a:moveTo>
                  <a:cubicBezTo>
                    <a:pt x="219701" y="167298"/>
                    <a:pt x="219762" y="167237"/>
                    <a:pt x="219792" y="167146"/>
                  </a:cubicBezTo>
                  <a:cubicBezTo>
                    <a:pt x="219823" y="167024"/>
                    <a:pt x="219732" y="166903"/>
                    <a:pt x="219610" y="166903"/>
                  </a:cubicBezTo>
                  <a:lnTo>
                    <a:pt x="219215" y="166903"/>
                  </a:lnTo>
                  <a:cubicBezTo>
                    <a:pt x="219124" y="166903"/>
                    <a:pt x="219063" y="166963"/>
                    <a:pt x="219032" y="167024"/>
                  </a:cubicBezTo>
                  <a:cubicBezTo>
                    <a:pt x="219002" y="167146"/>
                    <a:pt x="219093" y="167298"/>
                    <a:pt x="219215" y="167298"/>
                  </a:cubicBezTo>
                  <a:close/>
                  <a:moveTo>
                    <a:pt x="218029" y="167298"/>
                  </a:moveTo>
                  <a:cubicBezTo>
                    <a:pt x="218121" y="167298"/>
                    <a:pt x="218212" y="167237"/>
                    <a:pt x="218212" y="167146"/>
                  </a:cubicBezTo>
                  <a:cubicBezTo>
                    <a:pt x="218273" y="167024"/>
                    <a:pt x="218181" y="166903"/>
                    <a:pt x="218029" y="166903"/>
                  </a:cubicBezTo>
                  <a:lnTo>
                    <a:pt x="217634" y="166903"/>
                  </a:lnTo>
                  <a:cubicBezTo>
                    <a:pt x="217543" y="166903"/>
                    <a:pt x="217482" y="166963"/>
                    <a:pt x="217452" y="167024"/>
                  </a:cubicBezTo>
                  <a:cubicBezTo>
                    <a:pt x="217421" y="167146"/>
                    <a:pt x="217513" y="167298"/>
                    <a:pt x="217634" y="167298"/>
                  </a:cubicBezTo>
                  <a:close/>
                  <a:moveTo>
                    <a:pt x="216449" y="167298"/>
                  </a:moveTo>
                  <a:cubicBezTo>
                    <a:pt x="216540" y="167298"/>
                    <a:pt x="216631" y="167237"/>
                    <a:pt x="216662" y="167146"/>
                  </a:cubicBezTo>
                  <a:cubicBezTo>
                    <a:pt x="216692" y="167024"/>
                    <a:pt x="216601" y="166903"/>
                    <a:pt x="216449" y="166903"/>
                  </a:cubicBezTo>
                  <a:lnTo>
                    <a:pt x="216084" y="166903"/>
                  </a:lnTo>
                  <a:cubicBezTo>
                    <a:pt x="215993" y="166903"/>
                    <a:pt x="215902" y="166963"/>
                    <a:pt x="215871" y="167024"/>
                  </a:cubicBezTo>
                  <a:cubicBezTo>
                    <a:pt x="215841" y="167146"/>
                    <a:pt x="215932" y="167298"/>
                    <a:pt x="216084" y="167298"/>
                  </a:cubicBezTo>
                  <a:close/>
                  <a:moveTo>
                    <a:pt x="214899" y="167298"/>
                  </a:moveTo>
                  <a:cubicBezTo>
                    <a:pt x="214990" y="167298"/>
                    <a:pt x="215051" y="167237"/>
                    <a:pt x="215081" y="167146"/>
                  </a:cubicBezTo>
                  <a:cubicBezTo>
                    <a:pt x="215111" y="167024"/>
                    <a:pt x="215020" y="166903"/>
                    <a:pt x="214899" y="166903"/>
                  </a:cubicBezTo>
                  <a:lnTo>
                    <a:pt x="214503" y="166903"/>
                  </a:lnTo>
                  <a:cubicBezTo>
                    <a:pt x="214412" y="166903"/>
                    <a:pt x="214321" y="166963"/>
                    <a:pt x="214321" y="167024"/>
                  </a:cubicBezTo>
                  <a:cubicBezTo>
                    <a:pt x="214260" y="167146"/>
                    <a:pt x="214351" y="167298"/>
                    <a:pt x="214503" y="167298"/>
                  </a:cubicBezTo>
                  <a:close/>
                  <a:moveTo>
                    <a:pt x="213318" y="167298"/>
                  </a:moveTo>
                  <a:cubicBezTo>
                    <a:pt x="213409" y="167298"/>
                    <a:pt x="213470" y="167237"/>
                    <a:pt x="213500" y="167146"/>
                  </a:cubicBezTo>
                  <a:cubicBezTo>
                    <a:pt x="213531" y="167024"/>
                    <a:pt x="213440" y="166903"/>
                    <a:pt x="213318" y="166903"/>
                  </a:cubicBezTo>
                  <a:lnTo>
                    <a:pt x="212923" y="166903"/>
                  </a:lnTo>
                  <a:cubicBezTo>
                    <a:pt x="212832" y="166903"/>
                    <a:pt x="212771" y="166963"/>
                    <a:pt x="212741" y="167024"/>
                  </a:cubicBezTo>
                  <a:cubicBezTo>
                    <a:pt x="212710" y="167146"/>
                    <a:pt x="212801" y="167298"/>
                    <a:pt x="212923" y="167298"/>
                  </a:cubicBezTo>
                  <a:close/>
                  <a:moveTo>
                    <a:pt x="211737" y="167298"/>
                  </a:moveTo>
                  <a:cubicBezTo>
                    <a:pt x="211829" y="167298"/>
                    <a:pt x="211920" y="167237"/>
                    <a:pt x="211920" y="167146"/>
                  </a:cubicBezTo>
                  <a:cubicBezTo>
                    <a:pt x="211981" y="167024"/>
                    <a:pt x="211889" y="166903"/>
                    <a:pt x="211737" y="166903"/>
                  </a:cubicBezTo>
                  <a:lnTo>
                    <a:pt x="211342" y="166903"/>
                  </a:lnTo>
                  <a:cubicBezTo>
                    <a:pt x="211251" y="166903"/>
                    <a:pt x="211190" y="166963"/>
                    <a:pt x="211160" y="167024"/>
                  </a:cubicBezTo>
                  <a:cubicBezTo>
                    <a:pt x="211130" y="167146"/>
                    <a:pt x="211221" y="167298"/>
                    <a:pt x="211342" y="167298"/>
                  </a:cubicBezTo>
                  <a:close/>
                  <a:moveTo>
                    <a:pt x="210157" y="167298"/>
                  </a:moveTo>
                  <a:cubicBezTo>
                    <a:pt x="210248" y="167298"/>
                    <a:pt x="210339" y="167237"/>
                    <a:pt x="210370" y="167146"/>
                  </a:cubicBezTo>
                  <a:cubicBezTo>
                    <a:pt x="210400" y="167024"/>
                    <a:pt x="210309" y="166903"/>
                    <a:pt x="210157" y="166903"/>
                  </a:cubicBezTo>
                  <a:lnTo>
                    <a:pt x="209792" y="166903"/>
                  </a:lnTo>
                  <a:cubicBezTo>
                    <a:pt x="209701" y="166903"/>
                    <a:pt x="209610" y="166963"/>
                    <a:pt x="209579" y="167024"/>
                  </a:cubicBezTo>
                  <a:cubicBezTo>
                    <a:pt x="209549" y="167146"/>
                    <a:pt x="209640" y="167298"/>
                    <a:pt x="209792" y="167298"/>
                  </a:cubicBezTo>
                  <a:close/>
                  <a:moveTo>
                    <a:pt x="208607" y="167298"/>
                  </a:moveTo>
                  <a:cubicBezTo>
                    <a:pt x="208698" y="167298"/>
                    <a:pt x="208759" y="167237"/>
                    <a:pt x="208789" y="167146"/>
                  </a:cubicBezTo>
                  <a:cubicBezTo>
                    <a:pt x="208819" y="167024"/>
                    <a:pt x="208728" y="166903"/>
                    <a:pt x="208607" y="166903"/>
                  </a:cubicBezTo>
                  <a:lnTo>
                    <a:pt x="208212" y="166903"/>
                  </a:lnTo>
                  <a:cubicBezTo>
                    <a:pt x="208120" y="166903"/>
                    <a:pt x="208029" y="166963"/>
                    <a:pt x="208029" y="167024"/>
                  </a:cubicBezTo>
                  <a:cubicBezTo>
                    <a:pt x="207968" y="167146"/>
                    <a:pt x="208060" y="167298"/>
                    <a:pt x="208212" y="167298"/>
                  </a:cubicBezTo>
                  <a:close/>
                  <a:moveTo>
                    <a:pt x="207026" y="167298"/>
                  </a:moveTo>
                  <a:cubicBezTo>
                    <a:pt x="207117" y="167298"/>
                    <a:pt x="207178" y="167237"/>
                    <a:pt x="207209" y="167146"/>
                  </a:cubicBezTo>
                  <a:cubicBezTo>
                    <a:pt x="207239" y="167024"/>
                    <a:pt x="207148" y="166903"/>
                    <a:pt x="207026" y="166903"/>
                  </a:cubicBezTo>
                  <a:lnTo>
                    <a:pt x="206631" y="166903"/>
                  </a:lnTo>
                  <a:cubicBezTo>
                    <a:pt x="206540" y="166903"/>
                    <a:pt x="206479" y="166963"/>
                    <a:pt x="206449" y="167024"/>
                  </a:cubicBezTo>
                  <a:cubicBezTo>
                    <a:pt x="206418" y="167146"/>
                    <a:pt x="206509" y="167298"/>
                    <a:pt x="206631" y="167298"/>
                  </a:cubicBezTo>
                  <a:close/>
                  <a:moveTo>
                    <a:pt x="205446" y="167298"/>
                  </a:moveTo>
                  <a:cubicBezTo>
                    <a:pt x="205537" y="167298"/>
                    <a:pt x="205598" y="167237"/>
                    <a:pt x="205628" y="167146"/>
                  </a:cubicBezTo>
                  <a:cubicBezTo>
                    <a:pt x="205689" y="167024"/>
                    <a:pt x="205598" y="166903"/>
                    <a:pt x="205446" y="166903"/>
                  </a:cubicBezTo>
                  <a:lnTo>
                    <a:pt x="205050" y="166903"/>
                  </a:lnTo>
                  <a:cubicBezTo>
                    <a:pt x="204959" y="166903"/>
                    <a:pt x="204898" y="166963"/>
                    <a:pt x="204868" y="167024"/>
                  </a:cubicBezTo>
                  <a:cubicBezTo>
                    <a:pt x="204838" y="167146"/>
                    <a:pt x="204929" y="167298"/>
                    <a:pt x="205050" y="167298"/>
                  </a:cubicBezTo>
                  <a:close/>
                  <a:moveTo>
                    <a:pt x="203865" y="167298"/>
                  </a:moveTo>
                  <a:cubicBezTo>
                    <a:pt x="203956" y="167298"/>
                    <a:pt x="204047" y="167237"/>
                    <a:pt x="204078" y="167146"/>
                  </a:cubicBezTo>
                  <a:cubicBezTo>
                    <a:pt x="204108" y="167024"/>
                    <a:pt x="204017" y="166903"/>
                    <a:pt x="203865" y="166903"/>
                  </a:cubicBezTo>
                  <a:lnTo>
                    <a:pt x="203470" y="166903"/>
                  </a:lnTo>
                  <a:cubicBezTo>
                    <a:pt x="203409" y="166903"/>
                    <a:pt x="203318" y="166963"/>
                    <a:pt x="203287" y="167024"/>
                  </a:cubicBezTo>
                  <a:cubicBezTo>
                    <a:pt x="203257" y="167146"/>
                    <a:pt x="203348" y="167298"/>
                    <a:pt x="203470" y="167298"/>
                  </a:cubicBezTo>
                  <a:close/>
                  <a:moveTo>
                    <a:pt x="202315" y="167298"/>
                  </a:moveTo>
                  <a:cubicBezTo>
                    <a:pt x="202376" y="167298"/>
                    <a:pt x="202467" y="167237"/>
                    <a:pt x="202497" y="167146"/>
                  </a:cubicBezTo>
                  <a:cubicBezTo>
                    <a:pt x="202528" y="167024"/>
                    <a:pt x="202436" y="166903"/>
                    <a:pt x="202315" y="166903"/>
                  </a:cubicBezTo>
                  <a:lnTo>
                    <a:pt x="201920" y="166903"/>
                  </a:lnTo>
                  <a:cubicBezTo>
                    <a:pt x="201828" y="166903"/>
                    <a:pt x="201737" y="166963"/>
                    <a:pt x="201737" y="167024"/>
                  </a:cubicBezTo>
                  <a:cubicBezTo>
                    <a:pt x="201676" y="167146"/>
                    <a:pt x="201768" y="167298"/>
                    <a:pt x="201920" y="167298"/>
                  </a:cubicBezTo>
                  <a:close/>
                  <a:moveTo>
                    <a:pt x="200734" y="167298"/>
                  </a:moveTo>
                  <a:cubicBezTo>
                    <a:pt x="200825" y="167298"/>
                    <a:pt x="200886" y="167237"/>
                    <a:pt x="200917" y="167146"/>
                  </a:cubicBezTo>
                  <a:cubicBezTo>
                    <a:pt x="200947" y="167024"/>
                    <a:pt x="200856" y="166903"/>
                    <a:pt x="200734" y="166903"/>
                  </a:cubicBezTo>
                  <a:lnTo>
                    <a:pt x="200339" y="166903"/>
                  </a:lnTo>
                  <a:cubicBezTo>
                    <a:pt x="200248" y="166903"/>
                    <a:pt x="200187" y="166963"/>
                    <a:pt x="200157" y="167024"/>
                  </a:cubicBezTo>
                  <a:cubicBezTo>
                    <a:pt x="200096" y="167146"/>
                    <a:pt x="200217" y="167298"/>
                    <a:pt x="200339" y="167298"/>
                  </a:cubicBezTo>
                  <a:close/>
                  <a:moveTo>
                    <a:pt x="199154" y="167298"/>
                  </a:moveTo>
                  <a:cubicBezTo>
                    <a:pt x="199245" y="167298"/>
                    <a:pt x="199306" y="167237"/>
                    <a:pt x="199336" y="167146"/>
                  </a:cubicBezTo>
                  <a:cubicBezTo>
                    <a:pt x="199397" y="167024"/>
                    <a:pt x="199306" y="166903"/>
                    <a:pt x="199154" y="166903"/>
                  </a:cubicBezTo>
                  <a:lnTo>
                    <a:pt x="198758" y="166903"/>
                  </a:lnTo>
                  <a:cubicBezTo>
                    <a:pt x="198667" y="166903"/>
                    <a:pt x="198607" y="166963"/>
                    <a:pt x="198576" y="167024"/>
                  </a:cubicBezTo>
                  <a:cubicBezTo>
                    <a:pt x="198546" y="167146"/>
                    <a:pt x="198637" y="167298"/>
                    <a:pt x="198758" y="167298"/>
                  </a:cubicBezTo>
                  <a:close/>
                  <a:moveTo>
                    <a:pt x="197573" y="167298"/>
                  </a:moveTo>
                  <a:cubicBezTo>
                    <a:pt x="197664" y="167298"/>
                    <a:pt x="197755" y="167237"/>
                    <a:pt x="197786" y="167146"/>
                  </a:cubicBezTo>
                  <a:cubicBezTo>
                    <a:pt x="197816" y="167024"/>
                    <a:pt x="197725" y="166903"/>
                    <a:pt x="197573" y="166903"/>
                  </a:cubicBezTo>
                  <a:lnTo>
                    <a:pt x="197178" y="166903"/>
                  </a:lnTo>
                  <a:cubicBezTo>
                    <a:pt x="197117" y="166903"/>
                    <a:pt x="197026" y="166963"/>
                    <a:pt x="196996" y="167024"/>
                  </a:cubicBezTo>
                  <a:cubicBezTo>
                    <a:pt x="196965" y="167146"/>
                    <a:pt x="197056" y="167298"/>
                    <a:pt x="197178" y="167298"/>
                  </a:cubicBezTo>
                  <a:close/>
                  <a:moveTo>
                    <a:pt x="196023" y="167298"/>
                  </a:moveTo>
                  <a:cubicBezTo>
                    <a:pt x="196084" y="167298"/>
                    <a:pt x="196175" y="167237"/>
                    <a:pt x="196205" y="167146"/>
                  </a:cubicBezTo>
                  <a:cubicBezTo>
                    <a:pt x="196236" y="167024"/>
                    <a:pt x="196144" y="166903"/>
                    <a:pt x="196023" y="166903"/>
                  </a:cubicBezTo>
                  <a:lnTo>
                    <a:pt x="195628" y="166903"/>
                  </a:lnTo>
                  <a:cubicBezTo>
                    <a:pt x="195537" y="166903"/>
                    <a:pt x="195445" y="166963"/>
                    <a:pt x="195445" y="167024"/>
                  </a:cubicBezTo>
                  <a:cubicBezTo>
                    <a:pt x="195385" y="167146"/>
                    <a:pt x="195476" y="167298"/>
                    <a:pt x="195628" y="167298"/>
                  </a:cubicBezTo>
                  <a:close/>
                  <a:moveTo>
                    <a:pt x="194442" y="167298"/>
                  </a:moveTo>
                  <a:cubicBezTo>
                    <a:pt x="194533" y="167298"/>
                    <a:pt x="194594" y="167237"/>
                    <a:pt x="194625" y="167146"/>
                  </a:cubicBezTo>
                  <a:cubicBezTo>
                    <a:pt x="194655" y="167024"/>
                    <a:pt x="194564" y="166903"/>
                    <a:pt x="194442" y="166903"/>
                  </a:cubicBezTo>
                  <a:lnTo>
                    <a:pt x="194047" y="166903"/>
                  </a:lnTo>
                  <a:cubicBezTo>
                    <a:pt x="193956" y="166903"/>
                    <a:pt x="193895" y="166963"/>
                    <a:pt x="193865" y="167024"/>
                  </a:cubicBezTo>
                  <a:cubicBezTo>
                    <a:pt x="193804" y="167146"/>
                    <a:pt x="193926" y="167298"/>
                    <a:pt x="194047" y="167298"/>
                  </a:cubicBezTo>
                  <a:close/>
                  <a:moveTo>
                    <a:pt x="192862" y="167298"/>
                  </a:moveTo>
                  <a:cubicBezTo>
                    <a:pt x="192953" y="167298"/>
                    <a:pt x="193014" y="167237"/>
                    <a:pt x="193044" y="167146"/>
                  </a:cubicBezTo>
                  <a:cubicBezTo>
                    <a:pt x="193105" y="167024"/>
                    <a:pt x="192983" y="166903"/>
                    <a:pt x="192862" y="166903"/>
                  </a:cubicBezTo>
                  <a:lnTo>
                    <a:pt x="192467" y="166903"/>
                  </a:lnTo>
                  <a:cubicBezTo>
                    <a:pt x="192375" y="166903"/>
                    <a:pt x="192315" y="166963"/>
                    <a:pt x="192284" y="167024"/>
                  </a:cubicBezTo>
                  <a:cubicBezTo>
                    <a:pt x="192254" y="167146"/>
                    <a:pt x="192345" y="167298"/>
                    <a:pt x="192467" y="167298"/>
                  </a:cubicBezTo>
                  <a:close/>
                  <a:moveTo>
                    <a:pt x="191281" y="167298"/>
                  </a:moveTo>
                  <a:cubicBezTo>
                    <a:pt x="191372" y="167298"/>
                    <a:pt x="191464" y="167237"/>
                    <a:pt x="191464" y="167146"/>
                  </a:cubicBezTo>
                  <a:cubicBezTo>
                    <a:pt x="191524" y="167024"/>
                    <a:pt x="191433" y="166903"/>
                    <a:pt x="191281" y="166903"/>
                  </a:cubicBezTo>
                  <a:lnTo>
                    <a:pt x="190886" y="166903"/>
                  </a:lnTo>
                  <a:cubicBezTo>
                    <a:pt x="190825" y="166903"/>
                    <a:pt x="190734" y="166963"/>
                    <a:pt x="190704" y="167024"/>
                  </a:cubicBezTo>
                  <a:cubicBezTo>
                    <a:pt x="190673" y="167146"/>
                    <a:pt x="190764" y="167298"/>
                    <a:pt x="190886" y="167298"/>
                  </a:cubicBezTo>
                  <a:close/>
                  <a:moveTo>
                    <a:pt x="189731" y="167298"/>
                  </a:moveTo>
                  <a:cubicBezTo>
                    <a:pt x="189792" y="167298"/>
                    <a:pt x="189883" y="167237"/>
                    <a:pt x="189913" y="167146"/>
                  </a:cubicBezTo>
                  <a:cubicBezTo>
                    <a:pt x="189944" y="167024"/>
                    <a:pt x="189853" y="166903"/>
                    <a:pt x="189731" y="166903"/>
                  </a:cubicBezTo>
                  <a:lnTo>
                    <a:pt x="189336" y="166903"/>
                  </a:lnTo>
                  <a:cubicBezTo>
                    <a:pt x="189245" y="166903"/>
                    <a:pt x="189153" y="166963"/>
                    <a:pt x="189123" y="167024"/>
                  </a:cubicBezTo>
                  <a:cubicBezTo>
                    <a:pt x="189093" y="167146"/>
                    <a:pt x="189184" y="167298"/>
                    <a:pt x="189336" y="167298"/>
                  </a:cubicBezTo>
                  <a:close/>
                  <a:moveTo>
                    <a:pt x="188150" y="167298"/>
                  </a:moveTo>
                  <a:cubicBezTo>
                    <a:pt x="188242" y="167298"/>
                    <a:pt x="188302" y="167237"/>
                    <a:pt x="188333" y="167146"/>
                  </a:cubicBezTo>
                  <a:cubicBezTo>
                    <a:pt x="188363" y="167024"/>
                    <a:pt x="188272" y="166903"/>
                    <a:pt x="188150" y="166903"/>
                  </a:cubicBezTo>
                  <a:lnTo>
                    <a:pt x="187755" y="166903"/>
                  </a:lnTo>
                  <a:cubicBezTo>
                    <a:pt x="187664" y="166903"/>
                    <a:pt x="187603" y="166963"/>
                    <a:pt x="187573" y="167024"/>
                  </a:cubicBezTo>
                  <a:cubicBezTo>
                    <a:pt x="187512" y="167146"/>
                    <a:pt x="187634" y="167298"/>
                    <a:pt x="187755" y="167298"/>
                  </a:cubicBezTo>
                  <a:close/>
                  <a:moveTo>
                    <a:pt x="186570" y="167298"/>
                  </a:moveTo>
                  <a:cubicBezTo>
                    <a:pt x="186661" y="167298"/>
                    <a:pt x="186722" y="167237"/>
                    <a:pt x="186752" y="167146"/>
                  </a:cubicBezTo>
                  <a:cubicBezTo>
                    <a:pt x="186813" y="167024"/>
                    <a:pt x="186691" y="166903"/>
                    <a:pt x="186570" y="166903"/>
                  </a:cubicBezTo>
                  <a:lnTo>
                    <a:pt x="186175" y="166903"/>
                  </a:lnTo>
                  <a:cubicBezTo>
                    <a:pt x="186083" y="166903"/>
                    <a:pt x="186023" y="166963"/>
                    <a:pt x="185992" y="167024"/>
                  </a:cubicBezTo>
                  <a:cubicBezTo>
                    <a:pt x="185962" y="167146"/>
                    <a:pt x="186053" y="167298"/>
                    <a:pt x="186175" y="167298"/>
                  </a:cubicBezTo>
                  <a:close/>
                  <a:moveTo>
                    <a:pt x="184989" y="167298"/>
                  </a:moveTo>
                  <a:cubicBezTo>
                    <a:pt x="185080" y="167298"/>
                    <a:pt x="185172" y="167237"/>
                    <a:pt x="185172" y="167146"/>
                  </a:cubicBezTo>
                  <a:cubicBezTo>
                    <a:pt x="185232" y="167024"/>
                    <a:pt x="185141" y="166903"/>
                    <a:pt x="184989" y="166903"/>
                  </a:cubicBezTo>
                  <a:lnTo>
                    <a:pt x="184594" y="166903"/>
                  </a:lnTo>
                  <a:cubicBezTo>
                    <a:pt x="184533" y="166903"/>
                    <a:pt x="184442" y="166963"/>
                    <a:pt x="184412" y="167024"/>
                  </a:cubicBezTo>
                  <a:cubicBezTo>
                    <a:pt x="184381" y="167146"/>
                    <a:pt x="184473" y="167298"/>
                    <a:pt x="184594" y="167298"/>
                  </a:cubicBezTo>
                  <a:close/>
                  <a:moveTo>
                    <a:pt x="183439" y="167298"/>
                  </a:moveTo>
                  <a:cubicBezTo>
                    <a:pt x="183500" y="167298"/>
                    <a:pt x="183591" y="167237"/>
                    <a:pt x="183621" y="167146"/>
                  </a:cubicBezTo>
                  <a:cubicBezTo>
                    <a:pt x="183652" y="167024"/>
                    <a:pt x="183561" y="166903"/>
                    <a:pt x="183439" y="166903"/>
                  </a:cubicBezTo>
                  <a:lnTo>
                    <a:pt x="183044" y="166903"/>
                  </a:lnTo>
                  <a:cubicBezTo>
                    <a:pt x="182953" y="166903"/>
                    <a:pt x="182862" y="166963"/>
                    <a:pt x="182831" y="167024"/>
                  </a:cubicBezTo>
                  <a:cubicBezTo>
                    <a:pt x="182801" y="167146"/>
                    <a:pt x="182892" y="167298"/>
                    <a:pt x="183044" y="167298"/>
                  </a:cubicBezTo>
                  <a:close/>
                  <a:moveTo>
                    <a:pt x="181858" y="167298"/>
                  </a:moveTo>
                  <a:cubicBezTo>
                    <a:pt x="181950" y="167298"/>
                    <a:pt x="182010" y="167237"/>
                    <a:pt x="182041" y="167146"/>
                  </a:cubicBezTo>
                  <a:cubicBezTo>
                    <a:pt x="182071" y="167024"/>
                    <a:pt x="181980" y="166903"/>
                    <a:pt x="181858" y="166903"/>
                  </a:cubicBezTo>
                  <a:lnTo>
                    <a:pt x="181463" y="166903"/>
                  </a:lnTo>
                  <a:cubicBezTo>
                    <a:pt x="181372" y="166903"/>
                    <a:pt x="181311" y="166963"/>
                    <a:pt x="181281" y="167024"/>
                  </a:cubicBezTo>
                  <a:cubicBezTo>
                    <a:pt x="181220" y="167146"/>
                    <a:pt x="181311" y="167298"/>
                    <a:pt x="181463" y="167298"/>
                  </a:cubicBezTo>
                  <a:close/>
                  <a:moveTo>
                    <a:pt x="180278" y="167298"/>
                  </a:moveTo>
                  <a:cubicBezTo>
                    <a:pt x="180369" y="167298"/>
                    <a:pt x="180430" y="167237"/>
                    <a:pt x="180460" y="167146"/>
                  </a:cubicBezTo>
                  <a:cubicBezTo>
                    <a:pt x="180491" y="167024"/>
                    <a:pt x="180399" y="166903"/>
                    <a:pt x="180278" y="166903"/>
                  </a:cubicBezTo>
                  <a:lnTo>
                    <a:pt x="179883" y="166903"/>
                  </a:lnTo>
                  <a:cubicBezTo>
                    <a:pt x="179792" y="166903"/>
                    <a:pt x="179731" y="166963"/>
                    <a:pt x="179700" y="167024"/>
                  </a:cubicBezTo>
                  <a:cubicBezTo>
                    <a:pt x="179670" y="167146"/>
                    <a:pt x="179761" y="167298"/>
                    <a:pt x="179883" y="167298"/>
                  </a:cubicBezTo>
                  <a:close/>
                  <a:moveTo>
                    <a:pt x="178697" y="167298"/>
                  </a:moveTo>
                  <a:cubicBezTo>
                    <a:pt x="178789" y="167298"/>
                    <a:pt x="178880" y="167237"/>
                    <a:pt x="178880" y="167146"/>
                  </a:cubicBezTo>
                  <a:cubicBezTo>
                    <a:pt x="178941" y="167024"/>
                    <a:pt x="178849" y="166903"/>
                    <a:pt x="178697" y="166903"/>
                  </a:cubicBezTo>
                  <a:lnTo>
                    <a:pt x="178302" y="166903"/>
                  </a:lnTo>
                  <a:cubicBezTo>
                    <a:pt x="178211" y="166903"/>
                    <a:pt x="178150" y="166963"/>
                    <a:pt x="178120" y="167024"/>
                  </a:cubicBezTo>
                  <a:cubicBezTo>
                    <a:pt x="178089" y="167146"/>
                    <a:pt x="178181" y="167298"/>
                    <a:pt x="178302" y="167298"/>
                  </a:cubicBezTo>
                  <a:close/>
                  <a:moveTo>
                    <a:pt x="177117" y="167298"/>
                  </a:moveTo>
                  <a:cubicBezTo>
                    <a:pt x="177208" y="167298"/>
                    <a:pt x="177299" y="167237"/>
                    <a:pt x="177330" y="167146"/>
                  </a:cubicBezTo>
                  <a:cubicBezTo>
                    <a:pt x="177360" y="167024"/>
                    <a:pt x="177269" y="166903"/>
                    <a:pt x="177117" y="166903"/>
                  </a:cubicBezTo>
                  <a:lnTo>
                    <a:pt x="176752" y="166903"/>
                  </a:lnTo>
                  <a:cubicBezTo>
                    <a:pt x="176661" y="166903"/>
                    <a:pt x="176570" y="166963"/>
                    <a:pt x="176539" y="167024"/>
                  </a:cubicBezTo>
                  <a:cubicBezTo>
                    <a:pt x="176509" y="167146"/>
                    <a:pt x="176600" y="167298"/>
                    <a:pt x="176752" y="167298"/>
                  </a:cubicBezTo>
                  <a:close/>
                  <a:moveTo>
                    <a:pt x="175567" y="167298"/>
                  </a:moveTo>
                  <a:cubicBezTo>
                    <a:pt x="175658" y="167298"/>
                    <a:pt x="175719" y="167237"/>
                    <a:pt x="175749" y="167146"/>
                  </a:cubicBezTo>
                  <a:cubicBezTo>
                    <a:pt x="175779" y="167024"/>
                    <a:pt x="175688" y="166903"/>
                    <a:pt x="175567" y="166903"/>
                  </a:cubicBezTo>
                  <a:lnTo>
                    <a:pt x="175171" y="166903"/>
                  </a:lnTo>
                  <a:cubicBezTo>
                    <a:pt x="175080" y="166903"/>
                    <a:pt x="174989" y="166963"/>
                    <a:pt x="174989" y="167024"/>
                  </a:cubicBezTo>
                  <a:cubicBezTo>
                    <a:pt x="174928" y="167146"/>
                    <a:pt x="175019" y="167298"/>
                    <a:pt x="175171" y="167298"/>
                  </a:cubicBezTo>
                  <a:close/>
                  <a:moveTo>
                    <a:pt x="173986" y="167298"/>
                  </a:moveTo>
                  <a:cubicBezTo>
                    <a:pt x="174077" y="167298"/>
                    <a:pt x="174138" y="167237"/>
                    <a:pt x="174168" y="167146"/>
                  </a:cubicBezTo>
                  <a:cubicBezTo>
                    <a:pt x="174199" y="167024"/>
                    <a:pt x="174108" y="166903"/>
                    <a:pt x="173986" y="166903"/>
                  </a:cubicBezTo>
                  <a:lnTo>
                    <a:pt x="173591" y="166903"/>
                  </a:lnTo>
                  <a:cubicBezTo>
                    <a:pt x="173500" y="166903"/>
                    <a:pt x="173439" y="166963"/>
                    <a:pt x="173408" y="167024"/>
                  </a:cubicBezTo>
                  <a:cubicBezTo>
                    <a:pt x="173378" y="167146"/>
                    <a:pt x="173469" y="167298"/>
                    <a:pt x="173591" y="167298"/>
                  </a:cubicBezTo>
                  <a:close/>
                  <a:moveTo>
                    <a:pt x="172405" y="167298"/>
                  </a:moveTo>
                  <a:cubicBezTo>
                    <a:pt x="172497" y="167298"/>
                    <a:pt x="172588" y="167237"/>
                    <a:pt x="172588" y="167146"/>
                  </a:cubicBezTo>
                  <a:cubicBezTo>
                    <a:pt x="172649" y="167024"/>
                    <a:pt x="172557" y="166903"/>
                    <a:pt x="172405" y="166903"/>
                  </a:cubicBezTo>
                  <a:lnTo>
                    <a:pt x="172010" y="166903"/>
                  </a:lnTo>
                  <a:cubicBezTo>
                    <a:pt x="171919" y="166903"/>
                    <a:pt x="171858" y="166963"/>
                    <a:pt x="171828" y="167024"/>
                  </a:cubicBezTo>
                  <a:cubicBezTo>
                    <a:pt x="171798" y="167146"/>
                    <a:pt x="171889" y="167298"/>
                    <a:pt x="172010" y="167298"/>
                  </a:cubicBezTo>
                  <a:close/>
                  <a:moveTo>
                    <a:pt x="170825" y="167298"/>
                  </a:moveTo>
                  <a:cubicBezTo>
                    <a:pt x="170916" y="167298"/>
                    <a:pt x="171007" y="167237"/>
                    <a:pt x="171038" y="167146"/>
                  </a:cubicBezTo>
                  <a:cubicBezTo>
                    <a:pt x="171068" y="167024"/>
                    <a:pt x="170977" y="166903"/>
                    <a:pt x="170825" y="166903"/>
                  </a:cubicBezTo>
                  <a:lnTo>
                    <a:pt x="170460" y="166903"/>
                  </a:lnTo>
                  <a:cubicBezTo>
                    <a:pt x="170369" y="166903"/>
                    <a:pt x="170278" y="166963"/>
                    <a:pt x="170247" y="167024"/>
                  </a:cubicBezTo>
                  <a:cubicBezTo>
                    <a:pt x="170217" y="167146"/>
                    <a:pt x="170308" y="167298"/>
                    <a:pt x="170460" y="167298"/>
                  </a:cubicBezTo>
                  <a:close/>
                  <a:moveTo>
                    <a:pt x="169275" y="167298"/>
                  </a:moveTo>
                  <a:cubicBezTo>
                    <a:pt x="169335" y="167298"/>
                    <a:pt x="169427" y="167237"/>
                    <a:pt x="169457" y="167146"/>
                  </a:cubicBezTo>
                  <a:cubicBezTo>
                    <a:pt x="169487" y="167024"/>
                    <a:pt x="169396" y="166903"/>
                    <a:pt x="169275" y="166903"/>
                  </a:cubicBezTo>
                  <a:lnTo>
                    <a:pt x="168880" y="166903"/>
                  </a:lnTo>
                  <a:cubicBezTo>
                    <a:pt x="168788" y="166903"/>
                    <a:pt x="168697" y="166963"/>
                    <a:pt x="168697" y="167024"/>
                  </a:cubicBezTo>
                  <a:cubicBezTo>
                    <a:pt x="168636" y="167146"/>
                    <a:pt x="168728" y="167298"/>
                    <a:pt x="168880" y="167298"/>
                  </a:cubicBezTo>
                  <a:close/>
                  <a:moveTo>
                    <a:pt x="167694" y="167298"/>
                  </a:moveTo>
                  <a:cubicBezTo>
                    <a:pt x="167785" y="167298"/>
                    <a:pt x="167846" y="167237"/>
                    <a:pt x="167876" y="167146"/>
                  </a:cubicBezTo>
                  <a:cubicBezTo>
                    <a:pt x="167907" y="167024"/>
                    <a:pt x="167816" y="166903"/>
                    <a:pt x="167694" y="166903"/>
                  </a:cubicBezTo>
                  <a:lnTo>
                    <a:pt x="167299" y="166903"/>
                  </a:lnTo>
                  <a:cubicBezTo>
                    <a:pt x="167208" y="166903"/>
                    <a:pt x="167147" y="166963"/>
                    <a:pt x="167117" y="167024"/>
                  </a:cubicBezTo>
                  <a:cubicBezTo>
                    <a:pt x="167056" y="167146"/>
                    <a:pt x="167177" y="167298"/>
                    <a:pt x="167299" y="167298"/>
                  </a:cubicBezTo>
                  <a:close/>
                  <a:moveTo>
                    <a:pt x="166114" y="167298"/>
                  </a:moveTo>
                  <a:cubicBezTo>
                    <a:pt x="166205" y="167298"/>
                    <a:pt x="166265" y="167237"/>
                    <a:pt x="166296" y="167146"/>
                  </a:cubicBezTo>
                  <a:cubicBezTo>
                    <a:pt x="166357" y="167024"/>
                    <a:pt x="166265" y="166903"/>
                    <a:pt x="166114" y="166903"/>
                  </a:cubicBezTo>
                  <a:lnTo>
                    <a:pt x="165718" y="166903"/>
                  </a:lnTo>
                  <a:cubicBezTo>
                    <a:pt x="165627" y="166903"/>
                    <a:pt x="165566" y="166963"/>
                    <a:pt x="165536" y="167024"/>
                  </a:cubicBezTo>
                  <a:cubicBezTo>
                    <a:pt x="165506" y="167146"/>
                    <a:pt x="165597" y="167298"/>
                    <a:pt x="165718" y="167298"/>
                  </a:cubicBezTo>
                  <a:close/>
                  <a:moveTo>
                    <a:pt x="164533" y="167298"/>
                  </a:moveTo>
                  <a:cubicBezTo>
                    <a:pt x="164624" y="167298"/>
                    <a:pt x="164715" y="167237"/>
                    <a:pt x="164746" y="167146"/>
                  </a:cubicBezTo>
                  <a:cubicBezTo>
                    <a:pt x="164776" y="167024"/>
                    <a:pt x="164685" y="166903"/>
                    <a:pt x="164533" y="166903"/>
                  </a:cubicBezTo>
                  <a:lnTo>
                    <a:pt x="164138" y="166903"/>
                  </a:lnTo>
                  <a:cubicBezTo>
                    <a:pt x="164077" y="166903"/>
                    <a:pt x="163986" y="166963"/>
                    <a:pt x="163955" y="167024"/>
                  </a:cubicBezTo>
                  <a:cubicBezTo>
                    <a:pt x="163925" y="167146"/>
                    <a:pt x="164016" y="167298"/>
                    <a:pt x="164138" y="167298"/>
                  </a:cubicBezTo>
                  <a:close/>
                  <a:moveTo>
                    <a:pt x="162983" y="167298"/>
                  </a:moveTo>
                  <a:cubicBezTo>
                    <a:pt x="163044" y="167298"/>
                    <a:pt x="163135" y="167237"/>
                    <a:pt x="163165" y="167146"/>
                  </a:cubicBezTo>
                  <a:cubicBezTo>
                    <a:pt x="163196" y="167024"/>
                    <a:pt x="163104" y="166903"/>
                    <a:pt x="162983" y="166903"/>
                  </a:cubicBezTo>
                  <a:lnTo>
                    <a:pt x="162588" y="166903"/>
                  </a:lnTo>
                  <a:cubicBezTo>
                    <a:pt x="162496" y="166903"/>
                    <a:pt x="162405" y="166963"/>
                    <a:pt x="162405" y="167024"/>
                  </a:cubicBezTo>
                  <a:cubicBezTo>
                    <a:pt x="162344" y="167146"/>
                    <a:pt x="162436" y="167298"/>
                    <a:pt x="162588" y="167298"/>
                  </a:cubicBezTo>
                  <a:close/>
                  <a:moveTo>
                    <a:pt x="161402" y="167298"/>
                  </a:moveTo>
                  <a:cubicBezTo>
                    <a:pt x="161493" y="167298"/>
                    <a:pt x="161554" y="167237"/>
                    <a:pt x="161585" y="167146"/>
                  </a:cubicBezTo>
                  <a:cubicBezTo>
                    <a:pt x="161615" y="167024"/>
                    <a:pt x="161524" y="166903"/>
                    <a:pt x="161402" y="166903"/>
                  </a:cubicBezTo>
                  <a:lnTo>
                    <a:pt x="161007" y="166903"/>
                  </a:lnTo>
                  <a:cubicBezTo>
                    <a:pt x="160916" y="166903"/>
                    <a:pt x="160855" y="166963"/>
                    <a:pt x="160825" y="167024"/>
                  </a:cubicBezTo>
                  <a:cubicBezTo>
                    <a:pt x="160764" y="167146"/>
                    <a:pt x="160885" y="167298"/>
                    <a:pt x="161007" y="167298"/>
                  </a:cubicBezTo>
                  <a:close/>
                  <a:moveTo>
                    <a:pt x="159822" y="167298"/>
                  </a:moveTo>
                  <a:cubicBezTo>
                    <a:pt x="159913" y="167298"/>
                    <a:pt x="159974" y="167237"/>
                    <a:pt x="160004" y="167146"/>
                  </a:cubicBezTo>
                  <a:cubicBezTo>
                    <a:pt x="160065" y="167024"/>
                    <a:pt x="159943" y="166903"/>
                    <a:pt x="159822" y="166903"/>
                  </a:cubicBezTo>
                  <a:lnTo>
                    <a:pt x="159426" y="166903"/>
                  </a:lnTo>
                  <a:cubicBezTo>
                    <a:pt x="159335" y="166903"/>
                    <a:pt x="159274" y="166963"/>
                    <a:pt x="159244" y="167024"/>
                  </a:cubicBezTo>
                  <a:cubicBezTo>
                    <a:pt x="159214" y="167146"/>
                    <a:pt x="159305" y="167298"/>
                    <a:pt x="159426" y="167298"/>
                  </a:cubicBezTo>
                  <a:close/>
                  <a:moveTo>
                    <a:pt x="158241" y="167298"/>
                  </a:moveTo>
                  <a:cubicBezTo>
                    <a:pt x="158332" y="167298"/>
                    <a:pt x="158423" y="167237"/>
                    <a:pt x="158454" y="167146"/>
                  </a:cubicBezTo>
                  <a:cubicBezTo>
                    <a:pt x="158484" y="167024"/>
                    <a:pt x="158393" y="166903"/>
                    <a:pt x="158241" y="166903"/>
                  </a:cubicBezTo>
                  <a:lnTo>
                    <a:pt x="157846" y="166903"/>
                  </a:lnTo>
                  <a:cubicBezTo>
                    <a:pt x="157785" y="166903"/>
                    <a:pt x="157694" y="166963"/>
                    <a:pt x="157664" y="167024"/>
                  </a:cubicBezTo>
                  <a:cubicBezTo>
                    <a:pt x="157633" y="167146"/>
                    <a:pt x="157724" y="167298"/>
                    <a:pt x="157846" y="167298"/>
                  </a:cubicBezTo>
                  <a:close/>
                  <a:moveTo>
                    <a:pt x="156691" y="167298"/>
                  </a:moveTo>
                  <a:cubicBezTo>
                    <a:pt x="156752" y="167298"/>
                    <a:pt x="156843" y="167237"/>
                    <a:pt x="156873" y="167146"/>
                  </a:cubicBezTo>
                  <a:cubicBezTo>
                    <a:pt x="156904" y="167024"/>
                    <a:pt x="156812" y="166903"/>
                    <a:pt x="156691" y="166903"/>
                  </a:cubicBezTo>
                  <a:lnTo>
                    <a:pt x="156296" y="166903"/>
                  </a:lnTo>
                  <a:cubicBezTo>
                    <a:pt x="156205" y="166903"/>
                    <a:pt x="156113" y="166963"/>
                    <a:pt x="156083" y="167024"/>
                  </a:cubicBezTo>
                  <a:cubicBezTo>
                    <a:pt x="156053" y="167146"/>
                    <a:pt x="156144" y="167298"/>
                    <a:pt x="156296" y="167298"/>
                  </a:cubicBezTo>
                  <a:close/>
                  <a:moveTo>
                    <a:pt x="155110" y="167298"/>
                  </a:moveTo>
                  <a:cubicBezTo>
                    <a:pt x="155201" y="167298"/>
                    <a:pt x="155262" y="167237"/>
                    <a:pt x="155293" y="167146"/>
                  </a:cubicBezTo>
                  <a:cubicBezTo>
                    <a:pt x="155323" y="167024"/>
                    <a:pt x="155232" y="166903"/>
                    <a:pt x="155110" y="166903"/>
                  </a:cubicBezTo>
                  <a:lnTo>
                    <a:pt x="154715" y="166903"/>
                  </a:lnTo>
                  <a:cubicBezTo>
                    <a:pt x="154624" y="166903"/>
                    <a:pt x="154563" y="166963"/>
                    <a:pt x="154533" y="167024"/>
                  </a:cubicBezTo>
                  <a:cubicBezTo>
                    <a:pt x="154472" y="167146"/>
                    <a:pt x="154594" y="167298"/>
                    <a:pt x="154715" y="167298"/>
                  </a:cubicBezTo>
                  <a:close/>
                  <a:moveTo>
                    <a:pt x="153530" y="167298"/>
                  </a:moveTo>
                  <a:cubicBezTo>
                    <a:pt x="153621" y="167298"/>
                    <a:pt x="153682" y="167237"/>
                    <a:pt x="153712" y="167146"/>
                  </a:cubicBezTo>
                  <a:cubicBezTo>
                    <a:pt x="153773" y="167024"/>
                    <a:pt x="153651" y="166903"/>
                    <a:pt x="153530" y="166903"/>
                  </a:cubicBezTo>
                  <a:lnTo>
                    <a:pt x="153135" y="166903"/>
                  </a:lnTo>
                  <a:cubicBezTo>
                    <a:pt x="153043" y="166903"/>
                    <a:pt x="152983" y="166963"/>
                    <a:pt x="152952" y="167024"/>
                  </a:cubicBezTo>
                  <a:cubicBezTo>
                    <a:pt x="152922" y="167146"/>
                    <a:pt x="153013" y="167298"/>
                    <a:pt x="153135" y="167298"/>
                  </a:cubicBezTo>
                  <a:close/>
                  <a:moveTo>
                    <a:pt x="151949" y="167298"/>
                  </a:moveTo>
                  <a:cubicBezTo>
                    <a:pt x="152040" y="167298"/>
                    <a:pt x="152131" y="167237"/>
                    <a:pt x="152131" y="167146"/>
                  </a:cubicBezTo>
                  <a:cubicBezTo>
                    <a:pt x="152192" y="167024"/>
                    <a:pt x="152101" y="166903"/>
                    <a:pt x="151949" y="166903"/>
                  </a:cubicBezTo>
                  <a:lnTo>
                    <a:pt x="151554" y="166903"/>
                  </a:lnTo>
                  <a:cubicBezTo>
                    <a:pt x="151493" y="166903"/>
                    <a:pt x="151402" y="166963"/>
                    <a:pt x="151372" y="167024"/>
                  </a:cubicBezTo>
                  <a:cubicBezTo>
                    <a:pt x="151341" y="167146"/>
                    <a:pt x="151432" y="167298"/>
                    <a:pt x="151554" y="167298"/>
                  </a:cubicBezTo>
                  <a:close/>
                  <a:moveTo>
                    <a:pt x="150399" y="167298"/>
                  </a:moveTo>
                  <a:cubicBezTo>
                    <a:pt x="150460" y="167298"/>
                    <a:pt x="150551" y="167237"/>
                    <a:pt x="150581" y="167146"/>
                  </a:cubicBezTo>
                  <a:cubicBezTo>
                    <a:pt x="150612" y="167024"/>
                    <a:pt x="150521" y="166903"/>
                    <a:pt x="150399" y="166903"/>
                  </a:cubicBezTo>
                  <a:lnTo>
                    <a:pt x="150004" y="166903"/>
                  </a:lnTo>
                  <a:cubicBezTo>
                    <a:pt x="149913" y="166903"/>
                    <a:pt x="149821" y="166963"/>
                    <a:pt x="149791" y="167024"/>
                  </a:cubicBezTo>
                  <a:cubicBezTo>
                    <a:pt x="149761" y="167146"/>
                    <a:pt x="149852" y="167298"/>
                    <a:pt x="150004" y="167298"/>
                  </a:cubicBezTo>
                  <a:close/>
                  <a:moveTo>
                    <a:pt x="148818" y="167298"/>
                  </a:moveTo>
                  <a:cubicBezTo>
                    <a:pt x="148910" y="167298"/>
                    <a:pt x="148970" y="167237"/>
                    <a:pt x="149001" y="167146"/>
                  </a:cubicBezTo>
                  <a:cubicBezTo>
                    <a:pt x="149031" y="167024"/>
                    <a:pt x="148940" y="166903"/>
                    <a:pt x="148818" y="166903"/>
                  </a:cubicBezTo>
                  <a:lnTo>
                    <a:pt x="148423" y="166903"/>
                  </a:lnTo>
                  <a:cubicBezTo>
                    <a:pt x="148332" y="166903"/>
                    <a:pt x="148271" y="166963"/>
                    <a:pt x="148241" y="167024"/>
                  </a:cubicBezTo>
                  <a:cubicBezTo>
                    <a:pt x="148180" y="167146"/>
                    <a:pt x="148271" y="167298"/>
                    <a:pt x="148423" y="167298"/>
                  </a:cubicBezTo>
                  <a:close/>
                  <a:moveTo>
                    <a:pt x="147238" y="167298"/>
                  </a:moveTo>
                  <a:cubicBezTo>
                    <a:pt x="147329" y="167298"/>
                    <a:pt x="147390" y="167237"/>
                    <a:pt x="147420" y="167146"/>
                  </a:cubicBezTo>
                  <a:cubicBezTo>
                    <a:pt x="147481" y="167024"/>
                    <a:pt x="147359" y="166903"/>
                    <a:pt x="147238" y="166903"/>
                  </a:cubicBezTo>
                  <a:lnTo>
                    <a:pt x="146843" y="166903"/>
                  </a:lnTo>
                  <a:cubicBezTo>
                    <a:pt x="146751" y="166903"/>
                    <a:pt x="146691" y="166963"/>
                    <a:pt x="146660" y="167024"/>
                  </a:cubicBezTo>
                  <a:cubicBezTo>
                    <a:pt x="146630" y="167146"/>
                    <a:pt x="146721" y="167298"/>
                    <a:pt x="146843" y="167298"/>
                  </a:cubicBezTo>
                  <a:close/>
                  <a:moveTo>
                    <a:pt x="145657" y="167298"/>
                  </a:moveTo>
                  <a:cubicBezTo>
                    <a:pt x="145748" y="167298"/>
                    <a:pt x="145840" y="167237"/>
                    <a:pt x="145840" y="167146"/>
                  </a:cubicBezTo>
                  <a:cubicBezTo>
                    <a:pt x="145900" y="167024"/>
                    <a:pt x="145809" y="166903"/>
                    <a:pt x="145657" y="166903"/>
                  </a:cubicBezTo>
                  <a:lnTo>
                    <a:pt x="145262" y="166903"/>
                  </a:lnTo>
                  <a:cubicBezTo>
                    <a:pt x="145201" y="166903"/>
                    <a:pt x="145110" y="166963"/>
                    <a:pt x="145080" y="167024"/>
                  </a:cubicBezTo>
                  <a:cubicBezTo>
                    <a:pt x="145049" y="167146"/>
                    <a:pt x="145140" y="167298"/>
                    <a:pt x="145262" y="167298"/>
                  </a:cubicBezTo>
                  <a:close/>
                  <a:moveTo>
                    <a:pt x="144107" y="167298"/>
                  </a:moveTo>
                  <a:cubicBezTo>
                    <a:pt x="144168" y="167298"/>
                    <a:pt x="144259" y="167237"/>
                    <a:pt x="144289" y="167146"/>
                  </a:cubicBezTo>
                  <a:cubicBezTo>
                    <a:pt x="144320" y="167024"/>
                    <a:pt x="144229" y="166903"/>
                    <a:pt x="144107" y="166903"/>
                  </a:cubicBezTo>
                  <a:lnTo>
                    <a:pt x="143712" y="166903"/>
                  </a:lnTo>
                  <a:cubicBezTo>
                    <a:pt x="143621" y="166903"/>
                    <a:pt x="143530" y="166963"/>
                    <a:pt x="143499" y="167024"/>
                  </a:cubicBezTo>
                  <a:cubicBezTo>
                    <a:pt x="143469" y="167146"/>
                    <a:pt x="143560" y="167298"/>
                    <a:pt x="143712" y="167298"/>
                  </a:cubicBezTo>
                  <a:close/>
                  <a:moveTo>
                    <a:pt x="142526" y="167298"/>
                  </a:moveTo>
                  <a:cubicBezTo>
                    <a:pt x="142618" y="167298"/>
                    <a:pt x="142678" y="167237"/>
                    <a:pt x="142709" y="167146"/>
                  </a:cubicBezTo>
                  <a:cubicBezTo>
                    <a:pt x="142739" y="167024"/>
                    <a:pt x="142648" y="166903"/>
                    <a:pt x="142526" y="166903"/>
                  </a:cubicBezTo>
                  <a:lnTo>
                    <a:pt x="142131" y="166903"/>
                  </a:lnTo>
                  <a:cubicBezTo>
                    <a:pt x="142040" y="166903"/>
                    <a:pt x="141979" y="166963"/>
                    <a:pt x="141949" y="167024"/>
                  </a:cubicBezTo>
                  <a:cubicBezTo>
                    <a:pt x="141888" y="167146"/>
                    <a:pt x="141979" y="167298"/>
                    <a:pt x="142131" y="167298"/>
                  </a:cubicBezTo>
                  <a:close/>
                  <a:moveTo>
                    <a:pt x="140946" y="167298"/>
                  </a:moveTo>
                  <a:cubicBezTo>
                    <a:pt x="141037" y="167298"/>
                    <a:pt x="141098" y="167237"/>
                    <a:pt x="141128" y="167146"/>
                  </a:cubicBezTo>
                  <a:cubicBezTo>
                    <a:pt x="141189" y="167024"/>
                    <a:pt x="141067" y="166903"/>
                    <a:pt x="140946" y="166903"/>
                  </a:cubicBezTo>
                  <a:lnTo>
                    <a:pt x="140551" y="166903"/>
                  </a:lnTo>
                  <a:cubicBezTo>
                    <a:pt x="140460" y="166903"/>
                    <a:pt x="140399" y="166963"/>
                    <a:pt x="140368" y="167024"/>
                  </a:cubicBezTo>
                  <a:cubicBezTo>
                    <a:pt x="140338" y="167146"/>
                    <a:pt x="140429" y="167298"/>
                    <a:pt x="140551" y="167298"/>
                  </a:cubicBezTo>
                  <a:close/>
                  <a:moveTo>
                    <a:pt x="139365" y="167298"/>
                  </a:moveTo>
                  <a:cubicBezTo>
                    <a:pt x="139456" y="167298"/>
                    <a:pt x="139548" y="167237"/>
                    <a:pt x="139548" y="167146"/>
                  </a:cubicBezTo>
                  <a:cubicBezTo>
                    <a:pt x="139608" y="167024"/>
                    <a:pt x="139517" y="166903"/>
                    <a:pt x="139365" y="166903"/>
                  </a:cubicBezTo>
                  <a:lnTo>
                    <a:pt x="138970" y="166903"/>
                  </a:lnTo>
                  <a:cubicBezTo>
                    <a:pt x="138879" y="166903"/>
                    <a:pt x="138818" y="166963"/>
                    <a:pt x="138788" y="167024"/>
                  </a:cubicBezTo>
                  <a:cubicBezTo>
                    <a:pt x="138757" y="167146"/>
                    <a:pt x="138849" y="167298"/>
                    <a:pt x="138970" y="167298"/>
                  </a:cubicBezTo>
                  <a:close/>
                  <a:moveTo>
                    <a:pt x="137785" y="167298"/>
                  </a:moveTo>
                  <a:cubicBezTo>
                    <a:pt x="137876" y="167298"/>
                    <a:pt x="137967" y="167237"/>
                    <a:pt x="137997" y="167146"/>
                  </a:cubicBezTo>
                  <a:cubicBezTo>
                    <a:pt x="138028" y="167024"/>
                    <a:pt x="137937" y="166903"/>
                    <a:pt x="137785" y="166903"/>
                  </a:cubicBezTo>
                  <a:lnTo>
                    <a:pt x="137420" y="166903"/>
                  </a:lnTo>
                  <a:cubicBezTo>
                    <a:pt x="137329" y="166903"/>
                    <a:pt x="137238" y="166963"/>
                    <a:pt x="137207" y="167024"/>
                  </a:cubicBezTo>
                  <a:cubicBezTo>
                    <a:pt x="137177" y="167146"/>
                    <a:pt x="137268" y="167298"/>
                    <a:pt x="137420" y="167298"/>
                  </a:cubicBezTo>
                  <a:close/>
                  <a:moveTo>
                    <a:pt x="136235" y="167298"/>
                  </a:moveTo>
                  <a:cubicBezTo>
                    <a:pt x="136326" y="167298"/>
                    <a:pt x="136387" y="167237"/>
                    <a:pt x="136417" y="167146"/>
                  </a:cubicBezTo>
                  <a:cubicBezTo>
                    <a:pt x="136447" y="167024"/>
                    <a:pt x="136356" y="166903"/>
                    <a:pt x="136235" y="166903"/>
                  </a:cubicBezTo>
                  <a:lnTo>
                    <a:pt x="135839" y="166903"/>
                  </a:lnTo>
                  <a:cubicBezTo>
                    <a:pt x="135748" y="166903"/>
                    <a:pt x="135657" y="166963"/>
                    <a:pt x="135657" y="167024"/>
                  </a:cubicBezTo>
                  <a:cubicBezTo>
                    <a:pt x="135596" y="167146"/>
                    <a:pt x="135687" y="167298"/>
                    <a:pt x="135839" y="167298"/>
                  </a:cubicBezTo>
                  <a:close/>
                  <a:moveTo>
                    <a:pt x="134654" y="167298"/>
                  </a:moveTo>
                  <a:cubicBezTo>
                    <a:pt x="134745" y="167298"/>
                    <a:pt x="134806" y="167237"/>
                    <a:pt x="134836" y="167146"/>
                  </a:cubicBezTo>
                  <a:cubicBezTo>
                    <a:pt x="134867" y="167024"/>
                    <a:pt x="134776" y="166903"/>
                    <a:pt x="134654" y="166903"/>
                  </a:cubicBezTo>
                  <a:lnTo>
                    <a:pt x="134259" y="166903"/>
                  </a:lnTo>
                  <a:cubicBezTo>
                    <a:pt x="134168" y="166903"/>
                    <a:pt x="134107" y="166963"/>
                    <a:pt x="134076" y="167024"/>
                  </a:cubicBezTo>
                  <a:cubicBezTo>
                    <a:pt x="134046" y="167146"/>
                    <a:pt x="134137" y="167298"/>
                    <a:pt x="134259" y="167298"/>
                  </a:cubicBezTo>
                  <a:close/>
                  <a:moveTo>
                    <a:pt x="133073" y="167298"/>
                  </a:moveTo>
                  <a:cubicBezTo>
                    <a:pt x="133165" y="167298"/>
                    <a:pt x="133256" y="167237"/>
                    <a:pt x="133256" y="167146"/>
                  </a:cubicBezTo>
                  <a:cubicBezTo>
                    <a:pt x="133317" y="167024"/>
                    <a:pt x="133225" y="166903"/>
                    <a:pt x="133073" y="166903"/>
                  </a:cubicBezTo>
                  <a:lnTo>
                    <a:pt x="132678" y="166903"/>
                  </a:lnTo>
                  <a:cubicBezTo>
                    <a:pt x="132587" y="166903"/>
                    <a:pt x="132526" y="166963"/>
                    <a:pt x="132496" y="167024"/>
                  </a:cubicBezTo>
                  <a:cubicBezTo>
                    <a:pt x="132465" y="167146"/>
                    <a:pt x="132557" y="167298"/>
                    <a:pt x="132678" y="167298"/>
                  </a:cubicBezTo>
                  <a:close/>
                  <a:moveTo>
                    <a:pt x="131493" y="167298"/>
                  </a:moveTo>
                  <a:cubicBezTo>
                    <a:pt x="131584" y="167298"/>
                    <a:pt x="131675" y="167237"/>
                    <a:pt x="131706" y="167146"/>
                  </a:cubicBezTo>
                  <a:cubicBezTo>
                    <a:pt x="131736" y="167024"/>
                    <a:pt x="131645" y="166903"/>
                    <a:pt x="131493" y="166903"/>
                  </a:cubicBezTo>
                  <a:lnTo>
                    <a:pt x="131128" y="166903"/>
                  </a:lnTo>
                  <a:lnTo>
                    <a:pt x="130733" y="166903"/>
                  </a:lnTo>
                  <a:cubicBezTo>
                    <a:pt x="130642" y="166903"/>
                    <a:pt x="130551" y="166963"/>
                    <a:pt x="130520" y="167024"/>
                  </a:cubicBezTo>
                  <a:cubicBezTo>
                    <a:pt x="130490" y="167146"/>
                    <a:pt x="130581" y="167298"/>
                    <a:pt x="130733" y="167298"/>
                  </a:cubicBezTo>
                  <a:lnTo>
                    <a:pt x="131128" y="167298"/>
                  </a:lnTo>
                  <a:close/>
                  <a:moveTo>
                    <a:pt x="261860" y="83649"/>
                  </a:moveTo>
                  <a:lnTo>
                    <a:pt x="261860" y="83984"/>
                  </a:lnTo>
                  <a:cubicBezTo>
                    <a:pt x="261860" y="84075"/>
                    <a:pt x="261890" y="84136"/>
                    <a:pt x="261982" y="84166"/>
                  </a:cubicBezTo>
                  <a:cubicBezTo>
                    <a:pt x="262103" y="84196"/>
                    <a:pt x="262225" y="84105"/>
                    <a:pt x="262225" y="83984"/>
                  </a:cubicBezTo>
                  <a:lnTo>
                    <a:pt x="262225" y="83649"/>
                  </a:lnTo>
                  <a:lnTo>
                    <a:pt x="262225" y="83315"/>
                  </a:lnTo>
                  <a:cubicBezTo>
                    <a:pt x="262225" y="83224"/>
                    <a:pt x="262194" y="83163"/>
                    <a:pt x="262103" y="83132"/>
                  </a:cubicBezTo>
                  <a:cubicBezTo>
                    <a:pt x="261982" y="83102"/>
                    <a:pt x="261860" y="83193"/>
                    <a:pt x="261860" y="83315"/>
                  </a:cubicBezTo>
                  <a:close/>
                  <a:moveTo>
                    <a:pt x="262225" y="85169"/>
                  </a:moveTo>
                  <a:cubicBezTo>
                    <a:pt x="262225" y="85078"/>
                    <a:pt x="262194" y="84987"/>
                    <a:pt x="262103" y="84987"/>
                  </a:cubicBezTo>
                  <a:cubicBezTo>
                    <a:pt x="261982" y="84926"/>
                    <a:pt x="261860" y="85017"/>
                    <a:pt x="261860" y="85169"/>
                  </a:cubicBezTo>
                  <a:lnTo>
                    <a:pt x="261860" y="85564"/>
                  </a:lnTo>
                  <a:cubicBezTo>
                    <a:pt x="261860" y="85625"/>
                    <a:pt x="261890" y="85716"/>
                    <a:pt x="261982" y="85746"/>
                  </a:cubicBezTo>
                  <a:cubicBezTo>
                    <a:pt x="262103" y="85777"/>
                    <a:pt x="262225" y="85686"/>
                    <a:pt x="262225" y="85564"/>
                  </a:cubicBezTo>
                  <a:close/>
                  <a:moveTo>
                    <a:pt x="262225" y="86719"/>
                  </a:moveTo>
                  <a:cubicBezTo>
                    <a:pt x="262225" y="86658"/>
                    <a:pt x="262194" y="86567"/>
                    <a:pt x="262103" y="86537"/>
                  </a:cubicBezTo>
                  <a:cubicBezTo>
                    <a:pt x="261982" y="86506"/>
                    <a:pt x="261860" y="86598"/>
                    <a:pt x="261860" y="86719"/>
                  </a:cubicBezTo>
                  <a:lnTo>
                    <a:pt x="261860" y="87114"/>
                  </a:lnTo>
                  <a:cubicBezTo>
                    <a:pt x="261860" y="87205"/>
                    <a:pt x="261890" y="87297"/>
                    <a:pt x="261982" y="87297"/>
                  </a:cubicBezTo>
                  <a:cubicBezTo>
                    <a:pt x="262103" y="87357"/>
                    <a:pt x="262225" y="87266"/>
                    <a:pt x="262225" y="87114"/>
                  </a:cubicBezTo>
                  <a:close/>
                  <a:moveTo>
                    <a:pt x="262225" y="88300"/>
                  </a:moveTo>
                  <a:cubicBezTo>
                    <a:pt x="262225" y="88209"/>
                    <a:pt x="262194" y="88148"/>
                    <a:pt x="262103" y="88117"/>
                  </a:cubicBezTo>
                  <a:cubicBezTo>
                    <a:pt x="261982" y="88087"/>
                    <a:pt x="261860" y="88178"/>
                    <a:pt x="261860" y="88300"/>
                  </a:cubicBezTo>
                  <a:lnTo>
                    <a:pt x="261860" y="88695"/>
                  </a:lnTo>
                  <a:cubicBezTo>
                    <a:pt x="261860" y="88786"/>
                    <a:pt x="261890" y="88847"/>
                    <a:pt x="261982" y="88877"/>
                  </a:cubicBezTo>
                  <a:cubicBezTo>
                    <a:pt x="262103" y="88938"/>
                    <a:pt x="262225" y="88816"/>
                    <a:pt x="262225" y="88695"/>
                  </a:cubicBezTo>
                  <a:close/>
                  <a:moveTo>
                    <a:pt x="262225" y="89880"/>
                  </a:moveTo>
                  <a:cubicBezTo>
                    <a:pt x="262225" y="89789"/>
                    <a:pt x="262194" y="89728"/>
                    <a:pt x="262103" y="89698"/>
                  </a:cubicBezTo>
                  <a:cubicBezTo>
                    <a:pt x="261982" y="89637"/>
                    <a:pt x="261860" y="89759"/>
                    <a:pt x="261860" y="89880"/>
                  </a:cubicBezTo>
                  <a:lnTo>
                    <a:pt x="261860" y="90275"/>
                  </a:lnTo>
                  <a:cubicBezTo>
                    <a:pt x="261860" y="90367"/>
                    <a:pt x="261890" y="90427"/>
                    <a:pt x="261982" y="90458"/>
                  </a:cubicBezTo>
                  <a:cubicBezTo>
                    <a:pt x="262103" y="90488"/>
                    <a:pt x="262225" y="90397"/>
                    <a:pt x="262225" y="90275"/>
                  </a:cubicBezTo>
                  <a:close/>
                  <a:moveTo>
                    <a:pt x="262225" y="91461"/>
                  </a:moveTo>
                  <a:cubicBezTo>
                    <a:pt x="262225" y="91370"/>
                    <a:pt x="262194" y="91278"/>
                    <a:pt x="262103" y="91248"/>
                  </a:cubicBezTo>
                  <a:cubicBezTo>
                    <a:pt x="261982" y="91218"/>
                    <a:pt x="261860" y="91309"/>
                    <a:pt x="261860" y="91461"/>
                  </a:cubicBezTo>
                  <a:lnTo>
                    <a:pt x="261860" y="91856"/>
                  </a:lnTo>
                  <a:cubicBezTo>
                    <a:pt x="261860" y="91917"/>
                    <a:pt x="261890" y="92008"/>
                    <a:pt x="261982" y="92038"/>
                  </a:cubicBezTo>
                  <a:cubicBezTo>
                    <a:pt x="262103" y="92069"/>
                    <a:pt x="262225" y="91978"/>
                    <a:pt x="262225" y="91856"/>
                  </a:cubicBezTo>
                  <a:close/>
                  <a:moveTo>
                    <a:pt x="262225" y="93011"/>
                  </a:moveTo>
                  <a:cubicBezTo>
                    <a:pt x="262225" y="92920"/>
                    <a:pt x="262194" y="92859"/>
                    <a:pt x="262103" y="92829"/>
                  </a:cubicBezTo>
                  <a:cubicBezTo>
                    <a:pt x="261982" y="92798"/>
                    <a:pt x="261860" y="92889"/>
                    <a:pt x="261860" y="93011"/>
                  </a:cubicBezTo>
                  <a:lnTo>
                    <a:pt x="261860" y="93406"/>
                  </a:lnTo>
                  <a:cubicBezTo>
                    <a:pt x="261860" y="93497"/>
                    <a:pt x="261890" y="93589"/>
                    <a:pt x="261982" y="93589"/>
                  </a:cubicBezTo>
                  <a:cubicBezTo>
                    <a:pt x="262103" y="93649"/>
                    <a:pt x="262225" y="93558"/>
                    <a:pt x="262225" y="93406"/>
                  </a:cubicBezTo>
                  <a:close/>
                  <a:moveTo>
                    <a:pt x="262225" y="94592"/>
                  </a:moveTo>
                  <a:cubicBezTo>
                    <a:pt x="262225" y="94500"/>
                    <a:pt x="262194" y="94440"/>
                    <a:pt x="262103" y="94409"/>
                  </a:cubicBezTo>
                  <a:cubicBezTo>
                    <a:pt x="261982" y="94379"/>
                    <a:pt x="261860" y="94470"/>
                    <a:pt x="261860" y="94592"/>
                  </a:cubicBezTo>
                  <a:lnTo>
                    <a:pt x="261860" y="94987"/>
                  </a:lnTo>
                  <a:cubicBezTo>
                    <a:pt x="261860" y="95078"/>
                    <a:pt x="261890" y="95139"/>
                    <a:pt x="261982" y="95169"/>
                  </a:cubicBezTo>
                  <a:cubicBezTo>
                    <a:pt x="262103" y="95199"/>
                    <a:pt x="262225" y="95108"/>
                    <a:pt x="262225" y="94987"/>
                  </a:cubicBezTo>
                  <a:close/>
                  <a:moveTo>
                    <a:pt x="262225" y="96172"/>
                  </a:moveTo>
                  <a:cubicBezTo>
                    <a:pt x="262225" y="96081"/>
                    <a:pt x="262194" y="95990"/>
                    <a:pt x="262103" y="95990"/>
                  </a:cubicBezTo>
                  <a:cubicBezTo>
                    <a:pt x="261982" y="95929"/>
                    <a:pt x="261860" y="96020"/>
                    <a:pt x="261860" y="96172"/>
                  </a:cubicBezTo>
                  <a:lnTo>
                    <a:pt x="261860" y="96567"/>
                  </a:lnTo>
                  <a:cubicBezTo>
                    <a:pt x="261860" y="96658"/>
                    <a:pt x="261890" y="96719"/>
                    <a:pt x="261982" y="96750"/>
                  </a:cubicBezTo>
                  <a:cubicBezTo>
                    <a:pt x="262103" y="96780"/>
                    <a:pt x="262225" y="96689"/>
                    <a:pt x="262225" y="96567"/>
                  </a:cubicBezTo>
                  <a:close/>
                  <a:moveTo>
                    <a:pt x="262225" y="97722"/>
                  </a:moveTo>
                  <a:cubicBezTo>
                    <a:pt x="262225" y="97662"/>
                    <a:pt x="262194" y="97570"/>
                    <a:pt x="262103" y="97540"/>
                  </a:cubicBezTo>
                  <a:cubicBezTo>
                    <a:pt x="261982" y="97510"/>
                    <a:pt x="261860" y="97601"/>
                    <a:pt x="261860" y="97722"/>
                  </a:cubicBezTo>
                  <a:lnTo>
                    <a:pt x="261860" y="98117"/>
                  </a:lnTo>
                  <a:cubicBezTo>
                    <a:pt x="261860" y="98209"/>
                    <a:pt x="261890" y="98300"/>
                    <a:pt x="261982" y="98330"/>
                  </a:cubicBezTo>
                  <a:cubicBezTo>
                    <a:pt x="262103" y="98361"/>
                    <a:pt x="262225" y="98269"/>
                    <a:pt x="262225" y="98117"/>
                  </a:cubicBezTo>
                  <a:close/>
                  <a:moveTo>
                    <a:pt x="262225" y="99303"/>
                  </a:moveTo>
                  <a:cubicBezTo>
                    <a:pt x="262225" y="99212"/>
                    <a:pt x="262194" y="99151"/>
                    <a:pt x="262103" y="99121"/>
                  </a:cubicBezTo>
                  <a:cubicBezTo>
                    <a:pt x="261982" y="99090"/>
                    <a:pt x="261860" y="99181"/>
                    <a:pt x="261860" y="99303"/>
                  </a:cubicBezTo>
                  <a:lnTo>
                    <a:pt x="261860" y="99698"/>
                  </a:lnTo>
                  <a:cubicBezTo>
                    <a:pt x="261860" y="99789"/>
                    <a:pt x="261890" y="99850"/>
                    <a:pt x="261982" y="99880"/>
                  </a:cubicBezTo>
                  <a:cubicBezTo>
                    <a:pt x="262103" y="99941"/>
                    <a:pt x="262225" y="99850"/>
                    <a:pt x="262225" y="99698"/>
                  </a:cubicBezTo>
                  <a:close/>
                  <a:moveTo>
                    <a:pt x="262225" y="100883"/>
                  </a:moveTo>
                  <a:cubicBezTo>
                    <a:pt x="262225" y="100792"/>
                    <a:pt x="262194" y="100731"/>
                    <a:pt x="262103" y="100701"/>
                  </a:cubicBezTo>
                  <a:cubicBezTo>
                    <a:pt x="261982" y="100640"/>
                    <a:pt x="261860" y="100762"/>
                    <a:pt x="261860" y="100883"/>
                  </a:cubicBezTo>
                  <a:lnTo>
                    <a:pt x="261860" y="101279"/>
                  </a:lnTo>
                  <a:cubicBezTo>
                    <a:pt x="261860" y="101370"/>
                    <a:pt x="261890" y="101431"/>
                    <a:pt x="261982" y="101461"/>
                  </a:cubicBezTo>
                  <a:cubicBezTo>
                    <a:pt x="262103" y="101491"/>
                    <a:pt x="262225" y="101400"/>
                    <a:pt x="262225" y="101279"/>
                  </a:cubicBezTo>
                  <a:close/>
                  <a:moveTo>
                    <a:pt x="262225" y="102464"/>
                  </a:moveTo>
                  <a:cubicBezTo>
                    <a:pt x="262225" y="102373"/>
                    <a:pt x="262194" y="102282"/>
                    <a:pt x="262103" y="102282"/>
                  </a:cubicBezTo>
                  <a:cubicBezTo>
                    <a:pt x="261982" y="102221"/>
                    <a:pt x="261860" y="102312"/>
                    <a:pt x="261860" y="102464"/>
                  </a:cubicBezTo>
                  <a:lnTo>
                    <a:pt x="261860" y="102859"/>
                  </a:lnTo>
                  <a:cubicBezTo>
                    <a:pt x="261860" y="102920"/>
                    <a:pt x="261890" y="103011"/>
                    <a:pt x="261982" y="103042"/>
                  </a:cubicBezTo>
                  <a:cubicBezTo>
                    <a:pt x="262103" y="103072"/>
                    <a:pt x="262225" y="102981"/>
                    <a:pt x="262225" y="102859"/>
                  </a:cubicBezTo>
                  <a:close/>
                  <a:moveTo>
                    <a:pt x="262225" y="104014"/>
                  </a:moveTo>
                  <a:cubicBezTo>
                    <a:pt x="262225" y="103953"/>
                    <a:pt x="262194" y="103862"/>
                    <a:pt x="262103" y="103832"/>
                  </a:cubicBezTo>
                  <a:cubicBezTo>
                    <a:pt x="261982" y="103801"/>
                    <a:pt x="261860" y="103893"/>
                    <a:pt x="261860" y="104014"/>
                  </a:cubicBezTo>
                  <a:lnTo>
                    <a:pt x="261860" y="104409"/>
                  </a:lnTo>
                  <a:cubicBezTo>
                    <a:pt x="261860" y="104501"/>
                    <a:pt x="261890" y="104592"/>
                    <a:pt x="261982" y="104592"/>
                  </a:cubicBezTo>
                  <a:cubicBezTo>
                    <a:pt x="262103" y="104653"/>
                    <a:pt x="262225" y="104561"/>
                    <a:pt x="262225" y="104409"/>
                  </a:cubicBezTo>
                  <a:close/>
                  <a:moveTo>
                    <a:pt x="262225" y="105595"/>
                  </a:moveTo>
                  <a:cubicBezTo>
                    <a:pt x="262225" y="105504"/>
                    <a:pt x="262194" y="105443"/>
                    <a:pt x="262103" y="105412"/>
                  </a:cubicBezTo>
                  <a:cubicBezTo>
                    <a:pt x="261982" y="105382"/>
                    <a:pt x="261860" y="105473"/>
                    <a:pt x="261860" y="105595"/>
                  </a:cubicBezTo>
                  <a:lnTo>
                    <a:pt x="261860" y="105990"/>
                  </a:lnTo>
                  <a:cubicBezTo>
                    <a:pt x="261860" y="106081"/>
                    <a:pt x="261890" y="106142"/>
                    <a:pt x="261982" y="106172"/>
                  </a:cubicBezTo>
                  <a:cubicBezTo>
                    <a:pt x="262103" y="106233"/>
                    <a:pt x="262225" y="106112"/>
                    <a:pt x="262225" y="105990"/>
                  </a:cubicBezTo>
                  <a:close/>
                  <a:moveTo>
                    <a:pt x="262225" y="107175"/>
                  </a:moveTo>
                  <a:cubicBezTo>
                    <a:pt x="262225" y="107084"/>
                    <a:pt x="262194" y="107023"/>
                    <a:pt x="262103" y="106993"/>
                  </a:cubicBezTo>
                  <a:cubicBezTo>
                    <a:pt x="261982" y="106932"/>
                    <a:pt x="261860" y="107023"/>
                    <a:pt x="261860" y="107175"/>
                  </a:cubicBezTo>
                  <a:lnTo>
                    <a:pt x="261860" y="107570"/>
                  </a:lnTo>
                  <a:cubicBezTo>
                    <a:pt x="261860" y="107662"/>
                    <a:pt x="261890" y="107722"/>
                    <a:pt x="261982" y="107753"/>
                  </a:cubicBezTo>
                  <a:cubicBezTo>
                    <a:pt x="262103" y="107783"/>
                    <a:pt x="262225" y="107692"/>
                    <a:pt x="262225" y="107570"/>
                  </a:cubicBezTo>
                  <a:close/>
                  <a:moveTo>
                    <a:pt x="262225" y="108756"/>
                  </a:moveTo>
                  <a:cubicBezTo>
                    <a:pt x="262225" y="108665"/>
                    <a:pt x="262194" y="108574"/>
                    <a:pt x="262103" y="108543"/>
                  </a:cubicBezTo>
                  <a:cubicBezTo>
                    <a:pt x="261982" y="108513"/>
                    <a:pt x="261860" y="108604"/>
                    <a:pt x="261860" y="108756"/>
                  </a:cubicBezTo>
                  <a:lnTo>
                    <a:pt x="261860" y="109121"/>
                  </a:lnTo>
                  <a:cubicBezTo>
                    <a:pt x="261860" y="109212"/>
                    <a:pt x="261890" y="109303"/>
                    <a:pt x="261982" y="109333"/>
                  </a:cubicBezTo>
                  <a:cubicBezTo>
                    <a:pt x="262103" y="109364"/>
                    <a:pt x="262225" y="109273"/>
                    <a:pt x="262225" y="109121"/>
                  </a:cubicBezTo>
                  <a:close/>
                  <a:moveTo>
                    <a:pt x="262225" y="110306"/>
                  </a:moveTo>
                  <a:cubicBezTo>
                    <a:pt x="262225" y="110215"/>
                    <a:pt x="262194" y="110154"/>
                    <a:pt x="262103" y="110124"/>
                  </a:cubicBezTo>
                  <a:cubicBezTo>
                    <a:pt x="261982" y="110093"/>
                    <a:pt x="261860" y="110185"/>
                    <a:pt x="261860" y="110306"/>
                  </a:cubicBezTo>
                  <a:lnTo>
                    <a:pt x="261860" y="110701"/>
                  </a:lnTo>
                  <a:cubicBezTo>
                    <a:pt x="261860" y="110792"/>
                    <a:pt x="261890" y="110884"/>
                    <a:pt x="261982" y="110884"/>
                  </a:cubicBezTo>
                  <a:cubicBezTo>
                    <a:pt x="262103" y="110944"/>
                    <a:pt x="262225" y="110853"/>
                    <a:pt x="262225" y="110701"/>
                  </a:cubicBezTo>
                  <a:close/>
                  <a:moveTo>
                    <a:pt x="262225" y="111887"/>
                  </a:moveTo>
                  <a:cubicBezTo>
                    <a:pt x="262225" y="111795"/>
                    <a:pt x="262194" y="111735"/>
                    <a:pt x="262103" y="111704"/>
                  </a:cubicBezTo>
                  <a:cubicBezTo>
                    <a:pt x="261982" y="111674"/>
                    <a:pt x="261860" y="111765"/>
                    <a:pt x="261860" y="111887"/>
                  </a:cubicBezTo>
                  <a:lnTo>
                    <a:pt x="261860" y="112282"/>
                  </a:lnTo>
                  <a:cubicBezTo>
                    <a:pt x="261860" y="112373"/>
                    <a:pt x="261890" y="112434"/>
                    <a:pt x="261982" y="112464"/>
                  </a:cubicBezTo>
                  <a:cubicBezTo>
                    <a:pt x="262103" y="112495"/>
                    <a:pt x="262225" y="112403"/>
                    <a:pt x="262225" y="112282"/>
                  </a:cubicBezTo>
                  <a:close/>
                  <a:moveTo>
                    <a:pt x="262225" y="113467"/>
                  </a:moveTo>
                  <a:cubicBezTo>
                    <a:pt x="262225" y="113376"/>
                    <a:pt x="262194" y="113285"/>
                    <a:pt x="262103" y="113285"/>
                  </a:cubicBezTo>
                  <a:cubicBezTo>
                    <a:pt x="261982" y="113224"/>
                    <a:pt x="261860" y="113315"/>
                    <a:pt x="261860" y="113467"/>
                  </a:cubicBezTo>
                  <a:lnTo>
                    <a:pt x="261860" y="113862"/>
                  </a:lnTo>
                  <a:cubicBezTo>
                    <a:pt x="261860" y="113954"/>
                    <a:pt x="261890" y="114014"/>
                    <a:pt x="261982" y="114045"/>
                  </a:cubicBezTo>
                  <a:cubicBezTo>
                    <a:pt x="262103" y="114075"/>
                    <a:pt x="262225" y="113984"/>
                    <a:pt x="262225" y="113862"/>
                  </a:cubicBezTo>
                  <a:close/>
                  <a:moveTo>
                    <a:pt x="262225" y="115017"/>
                  </a:moveTo>
                  <a:cubicBezTo>
                    <a:pt x="262225" y="114957"/>
                    <a:pt x="262194" y="114865"/>
                    <a:pt x="262103" y="114835"/>
                  </a:cubicBezTo>
                  <a:cubicBezTo>
                    <a:pt x="261982" y="114805"/>
                    <a:pt x="261860" y="114896"/>
                    <a:pt x="261860" y="115017"/>
                  </a:cubicBezTo>
                  <a:lnTo>
                    <a:pt x="261860" y="115413"/>
                  </a:lnTo>
                  <a:cubicBezTo>
                    <a:pt x="261860" y="115504"/>
                    <a:pt x="261890" y="115595"/>
                    <a:pt x="261982" y="115625"/>
                  </a:cubicBezTo>
                  <a:cubicBezTo>
                    <a:pt x="262103" y="115656"/>
                    <a:pt x="262225" y="115565"/>
                    <a:pt x="262225" y="115413"/>
                  </a:cubicBezTo>
                  <a:close/>
                  <a:moveTo>
                    <a:pt x="262225" y="116598"/>
                  </a:moveTo>
                  <a:cubicBezTo>
                    <a:pt x="262225" y="116507"/>
                    <a:pt x="262194" y="116446"/>
                    <a:pt x="262103" y="116416"/>
                  </a:cubicBezTo>
                  <a:cubicBezTo>
                    <a:pt x="261982" y="116385"/>
                    <a:pt x="261860" y="116476"/>
                    <a:pt x="261860" y="116598"/>
                  </a:cubicBezTo>
                  <a:lnTo>
                    <a:pt x="261860" y="116993"/>
                  </a:lnTo>
                  <a:cubicBezTo>
                    <a:pt x="261860" y="117084"/>
                    <a:pt x="261890" y="117145"/>
                    <a:pt x="261982" y="117175"/>
                  </a:cubicBezTo>
                  <a:cubicBezTo>
                    <a:pt x="262103" y="117236"/>
                    <a:pt x="262225" y="117115"/>
                    <a:pt x="262225" y="116993"/>
                  </a:cubicBezTo>
                  <a:close/>
                  <a:moveTo>
                    <a:pt x="262225" y="118179"/>
                  </a:moveTo>
                  <a:cubicBezTo>
                    <a:pt x="262225" y="118087"/>
                    <a:pt x="262194" y="118027"/>
                    <a:pt x="262103" y="117996"/>
                  </a:cubicBezTo>
                  <a:cubicBezTo>
                    <a:pt x="261982" y="117935"/>
                    <a:pt x="261860" y="118057"/>
                    <a:pt x="261860" y="118179"/>
                  </a:cubicBezTo>
                  <a:lnTo>
                    <a:pt x="261860" y="118574"/>
                  </a:lnTo>
                  <a:cubicBezTo>
                    <a:pt x="261860" y="118665"/>
                    <a:pt x="261890" y="118726"/>
                    <a:pt x="261982" y="118756"/>
                  </a:cubicBezTo>
                  <a:cubicBezTo>
                    <a:pt x="262103" y="118786"/>
                    <a:pt x="262225" y="118695"/>
                    <a:pt x="262225" y="118574"/>
                  </a:cubicBezTo>
                  <a:close/>
                  <a:moveTo>
                    <a:pt x="262225" y="119759"/>
                  </a:moveTo>
                  <a:cubicBezTo>
                    <a:pt x="262225" y="119668"/>
                    <a:pt x="262194" y="119577"/>
                    <a:pt x="262103" y="119577"/>
                  </a:cubicBezTo>
                  <a:cubicBezTo>
                    <a:pt x="261982" y="119516"/>
                    <a:pt x="261860" y="119607"/>
                    <a:pt x="261860" y="119759"/>
                  </a:cubicBezTo>
                  <a:lnTo>
                    <a:pt x="261860" y="120154"/>
                  </a:lnTo>
                  <a:cubicBezTo>
                    <a:pt x="261860" y="120215"/>
                    <a:pt x="261890" y="120306"/>
                    <a:pt x="261982" y="120337"/>
                  </a:cubicBezTo>
                  <a:cubicBezTo>
                    <a:pt x="262103" y="120367"/>
                    <a:pt x="262225" y="120276"/>
                    <a:pt x="262225" y="120154"/>
                  </a:cubicBezTo>
                  <a:close/>
                  <a:moveTo>
                    <a:pt x="262225" y="121309"/>
                  </a:moveTo>
                  <a:cubicBezTo>
                    <a:pt x="262225" y="121249"/>
                    <a:pt x="262194" y="121157"/>
                    <a:pt x="262103" y="121127"/>
                  </a:cubicBezTo>
                  <a:cubicBezTo>
                    <a:pt x="261982" y="121097"/>
                    <a:pt x="261860" y="121188"/>
                    <a:pt x="261860" y="121309"/>
                  </a:cubicBezTo>
                  <a:lnTo>
                    <a:pt x="261860" y="121704"/>
                  </a:lnTo>
                  <a:cubicBezTo>
                    <a:pt x="261860" y="121796"/>
                    <a:pt x="261890" y="121887"/>
                    <a:pt x="261982" y="121887"/>
                  </a:cubicBezTo>
                  <a:cubicBezTo>
                    <a:pt x="262103" y="121948"/>
                    <a:pt x="262225" y="121856"/>
                    <a:pt x="262225" y="121704"/>
                  </a:cubicBezTo>
                  <a:close/>
                  <a:moveTo>
                    <a:pt x="262225" y="122890"/>
                  </a:moveTo>
                  <a:cubicBezTo>
                    <a:pt x="262225" y="122799"/>
                    <a:pt x="262194" y="122738"/>
                    <a:pt x="262103" y="122707"/>
                  </a:cubicBezTo>
                  <a:cubicBezTo>
                    <a:pt x="261982" y="122677"/>
                    <a:pt x="261860" y="122768"/>
                    <a:pt x="261860" y="122890"/>
                  </a:cubicBezTo>
                  <a:lnTo>
                    <a:pt x="261860" y="123285"/>
                  </a:lnTo>
                  <a:cubicBezTo>
                    <a:pt x="261860" y="123376"/>
                    <a:pt x="261890" y="123437"/>
                    <a:pt x="261982" y="123467"/>
                  </a:cubicBezTo>
                  <a:cubicBezTo>
                    <a:pt x="262103" y="123528"/>
                    <a:pt x="262225" y="123407"/>
                    <a:pt x="262225" y="123285"/>
                  </a:cubicBezTo>
                  <a:close/>
                  <a:moveTo>
                    <a:pt x="262225" y="124470"/>
                  </a:moveTo>
                  <a:cubicBezTo>
                    <a:pt x="262225" y="124379"/>
                    <a:pt x="262194" y="124318"/>
                    <a:pt x="262103" y="124288"/>
                  </a:cubicBezTo>
                  <a:cubicBezTo>
                    <a:pt x="261982" y="124227"/>
                    <a:pt x="261860" y="124318"/>
                    <a:pt x="261860" y="124470"/>
                  </a:cubicBezTo>
                  <a:lnTo>
                    <a:pt x="261860" y="124866"/>
                  </a:lnTo>
                  <a:cubicBezTo>
                    <a:pt x="261860" y="124957"/>
                    <a:pt x="261890" y="125018"/>
                    <a:pt x="261982" y="125048"/>
                  </a:cubicBezTo>
                  <a:cubicBezTo>
                    <a:pt x="262103" y="125078"/>
                    <a:pt x="262225" y="124987"/>
                    <a:pt x="262225" y="124866"/>
                  </a:cubicBezTo>
                  <a:close/>
                  <a:moveTo>
                    <a:pt x="262225" y="126051"/>
                  </a:moveTo>
                  <a:cubicBezTo>
                    <a:pt x="262225" y="125960"/>
                    <a:pt x="262194" y="125869"/>
                    <a:pt x="262103" y="125838"/>
                  </a:cubicBezTo>
                  <a:cubicBezTo>
                    <a:pt x="261982" y="125808"/>
                    <a:pt x="261860" y="125899"/>
                    <a:pt x="261860" y="126051"/>
                  </a:cubicBezTo>
                  <a:lnTo>
                    <a:pt x="261860" y="126416"/>
                  </a:lnTo>
                  <a:cubicBezTo>
                    <a:pt x="261860" y="126507"/>
                    <a:pt x="261890" y="126598"/>
                    <a:pt x="261982" y="126629"/>
                  </a:cubicBezTo>
                  <a:cubicBezTo>
                    <a:pt x="262103" y="126659"/>
                    <a:pt x="262225" y="126568"/>
                    <a:pt x="262225" y="126416"/>
                  </a:cubicBezTo>
                  <a:close/>
                  <a:moveTo>
                    <a:pt x="262225" y="127601"/>
                  </a:moveTo>
                  <a:cubicBezTo>
                    <a:pt x="262225" y="127510"/>
                    <a:pt x="262194" y="127449"/>
                    <a:pt x="262103" y="127419"/>
                  </a:cubicBezTo>
                  <a:cubicBezTo>
                    <a:pt x="261982" y="127388"/>
                    <a:pt x="261860" y="127480"/>
                    <a:pt x="261860" y="127601"/>
                  </a:cubicBezTo>
                  <a:lnTo>
                    <a:pt x="261860" y="127996"/>
                  </a:lnTo>
                  <a:cubicBezTo>
                    <a:pt x="261860" y="128088"/>
                    <a:pt x="261890" y="128179"/>
                    <a:pt x="261982" y="128179"/>
                  </a:cubicBezTo>
                  <a:cubicBezTo>
                    <a:pt x="262103" y="128239"/>
                    <a:pt x="262225" y="128148"/>
                    <a:pt x="262225" y="127996"/>
                  </a:cubicBezTo>
                  <a:close/>
                  <a:moveTo>
                    <a:pt x="262225" y="129182"/>
                  </a:moveTo>
                  <a:cubicBezTo>
                    <a:pt x="262225" y="129091"/>
                    <a:pt x="262194" y="129030"/>
                    <a:pt x="262103" y="128999"/>
                  </a:cubicBezTo>
                  <a:cubicBezTo>
                    <a:pt x="261982" y="128969"/>
                    <a:pt x="261860" y="129060"/>
                    <a:pt x="261860" y="129182"/>
                  </a:cubicBezTo>
                  <a:lnTo>
                    <a:pt x="261860" y="129577"/>
                  </a:lnTo>
                  <a:cubicBezTo>
                    <a:pt x="261860" y="129668"/>
                    <a:pt x="261890" y="129729"/>
                    <a:pt x="261982" y="129759"/>
                  </a:cubicBezTo>
                  <a:cubicBezTo>
                    <a:pt x="262103" y="129790"/>
                    <a:pt x="262225" y="129698"/>
                    <a:pt x="262225" y="129577"/>
                  </a:cubicBezTo>
                  <a:close/>
                  <a:moveTo>
                    <a:pt x="262225" y="130762"/>
                  </a:moveTo>
                  <a:cubicBezTo>
                    <a:pt x="262225" y="130671"/>
                    <a:pt x="262194" y="130580"/>
                    <a:pt x="262103" y="130580"/>
                  </a:cubicBezTo>
                  <a:cubicBezTo>
                    <a:pt x="261982" y="130519"/>
                    <a:pt x="261860" y="130610"/>
                    <a:pt x="261860" y="130762"/>
                  </a:cubicBezTo>
                  <a:lnTo>
                    <a:pt x="261860" y="131157"/>
                  </a:lnTo>
                  <a:cubicBezTo>
                    <a:pt x="261860" y="131218"/>
                    <a:pt x="261890" y="131309"/>
                    <a:pt x="261982" y="131340"/>
                  </a:cubicBezTo>
                  <a:cubicBezTo>
                    <a:pt x="262103" y="131370"/>
                    <a:pt x="262225" y="131279"/>
                    <a:pt x="262225" y="131157"/>
                  </a:cubicBezTo>
                  <a:close/>
                  <a:moveTo>
                    <a:pt x="262225" y="132312"/>
                  </a:moveTo>
                  <a:cubicBezTo>
                    <a:pt x="262225" y="132252"/>
                    <a:pt x="262194" y="132161"/>
                    <a:pt x="262103" y="132130"/>
                  </a:cubicBezTo>
                  <a:cubicBezTo>
                    <a:pt x="261982" y="132100"/>
                    <a:pt x="261860" y="132191"/>
                    <a:pt x="261860" y="132312"/>
                  </a:cubicBezTo>
                  <a:lnTo>
                    <a:pt x="261860" y="132708"/>
                  </a:lnTo>
                  <a:cubicBezTo>
                    <a:pt x="261860" y="132799"/>
                    <a:pt x="261890" y="132890"/>
                    <a:pt x="261982" y="132920"/>
                  </a:cubicBezTo>
                  <a:cubicBezTo>
                    <a:pt x="262103" y="132951"/>
                    <a:pt x="262225" y="132860"/>
                    <a:pt x="262225" y="132708"/>
                  </a:cubicBezTo>
                  <a:close/>
                  <a:moveTo>
                    <a:pt x="262225" y="133893"/>
                  </a:moveTo>
                  <a:cubicBezTo>
                    <a:pt x="262225" y="133802"/>
                    <a:pt x="262194" y="133741"/>
                    <a:pt x="262103" y="133711"/>
                  </a:cubicBezTo>
                  <a:cubicBezTo>
                    <a:pt x="261982" y="133680"/>
                    <a:pt x="261860" y="133771"/>
                    <a:pt x="261860" y="133893"/>
                  </a:cubicBezTo>
                  <a:lnTo>
                    <a:pt x="261860" y="134288"/>
                  </a:lnTo>
                  <a:cubicBezTo>
                    <a:pt x="261860" y="134379"/>
                    <a:pt x="261890" y="134440"/>
                    <a:pt x="261982" y="134471"/>
                  </a:cubicBezTo>
                  <a:cubicBezTo>
                    <a:pt x="262103" y="134531"/>
                    <a:pt x="262225" y="134410"/>
                    <a:pt x="262225" y="134288"/>
                  </a:cubicBezTo>
                  <a:close/>
                  <a:moveTo>
                    <a:pt x="262225" y="135474"/>
                  </a:moveTo>
                  <a:cubicBezTo>
                    <a:pt x="262225" y="135382"/>
                    <a:pt x="262194" y="135322"/>
                    <a:pt x="262103" y="135291"/>
                  </a:cubicBezTo>
                  <a:cubicBezTo>
                    <a:pt x="261982" y="135230"/>
                    <a:pt x="261860" y="135352"/>
                    <a:pt x="261860" y="135474"/>
                  </a:cubicBezTo>
                  <a:lnTo>
                    <a:pt x="261860" y="135869"/>
                  </a:lnTo>
                  <a:cubicBezTo>
                    <a:pt x="261860" y="135960"/>
                    <a:pt x="261890" y="136021"/>
                    <a:pt x="261982" y="136051"/>
                  </a:cubicBezTo>
                  <a:cubicBezTo>
                    <a:pt x="262103" y="136082"/>
                    <a:pt x="262225" y="135990"/>
                    <a:pt x="262225" y="135869"/>
                  </a:cubicBezTo>
                  <a:close/>
                  <a:moveTo>
                    <a:pt x="262225" y="137054"/>
                  </a:moveTo>
                  <a:cubicBezTo>
                    <a:pt x="262225" y="136963"/>
                    <a:pt x="262194" y="136872"/>
                    <a:pt x="262103" y="136841"/>
                  </a:cubicBezTo>
                  <a:cubicBezTo>
                    <a:pt x="261982" y="136811"/>
                    <a:pt x="261860" y="136902"/>
                    <a:pt x="261860" y="137054"/>
                  </a:cubicBezTo>
                  <a:lnTo>
                    <a:pt x="261860" y="137449"/>
                  </a:lnTo>
                  <a:cubicBezTo>
                    <a:pt x="261860" y="137510"/>
                    <a:pt x="261890" y="137601"/>
                    <a:pt x="261982" y="137632"/>
                  </a:cubicBezTo>
                  <a:cubicBezTo>
                    <a:pt x="262103" y="137662"/>
                    <a:pt x="262225" y="137571"/>
                    <a:pt x="262225" y="137449"/>
                  </a:cubicBezTo>
                  <a:close/>
                  <a:moveTo>
                    <a:pt x="262225" y="138604"/>
                  </a:moveTo>
                  <a:cubicBezTo>
                    <a:pt x="262225" y="138544"/>
                    <a:pt x="262194" y="138452"/>
                    <a:pt x="262103" y="138422"/>
                  </a:cubicBezTo>
                  <a:cubicBezTo>
                    <a:pt x="261982" y="138392"/>
                    <a:pt x="261860" y="138483"/>
                    <a:pt x="261860" y="138604"/>
                  </a:cubicBezTo>
                  <a:lnTo>
                    <a:pt x="261860" y="139000"/>
                  </a:lnTo>
                  <a:cubicBezTo>
                    <a:pt x="261860" y="139091"/>
                    <a:pt x="261890" y="139182"/>
                    <a:pt x="261982" y="139182"/>
                  </a:cubicBezTo>
                  <a:cubicBezTo>
                    <a:pt x="262103" y="139243"/>
                    <a:pt x="262225" y="139151"/>
                    <a:pt x="262225" y="139000"/>
                  </a:cubicBezTo>
                  <a:close/>
                  <a:moveTo>
                    <a:pt x="262225" y="140185"/>
                  </a:moveTo>
                  <a:cubicBezTo>
                    <a:pt x="262225" y="140094"/>
                    <a:pt x="262194" y="140033"/>
                    <a:pt x="262103" y="140003"/>
                  </a:cubicBezTo>
                  <a:cubicBezTo>
                    <a:pt x="261982" y="139972"/>
                    <a:pt x="261860" y="140063"/>
                    <a:pt x="261860" y="140185"/>
                  </a:cubicBezTo>
                  <a:lnTo>
                    <a:pt x="261860" y="140580"/>
                  </a:lnTo>
                  <a:cubicBezTo>
                    <a:pt x="261860" y="140671"/>
                    <a:pt x="261890" y="140732"/>
                    <a:pt x="261982" y="140762"/>
                  </a:cubicBezTo>
                  <a:cubicBezTo>
                    <a:pt x="262103" y="140793"/>
                    <a:pt x="262225" y="140702"/>
                    <a:pt x="262225" y="140580"/>
                  </a:cubicBezTo>
                  <a:close/>
                  <a:moveTo>
                    <a:pt x="262225" y="141766"/>
                  </a:moveTo>
                  <a:cubicBezTo>
                    <a:pt x="262225" y="141674"/>
                    <a:pt x="262194" y="141583"/>
                    <a:pt x="262103" y="141583"/>
                  </a:cubicBezTo>
                  <a:cubicBezTo>
                    <a:pt x="261982" y="141522"/>
                    <a:pt x="261860" y="141614"/>
                    <a:pt x="261860" y="141766"/>
                  </a:cubicBezTo>
                  <a:lnTo>
                    <a:pt x="261860" y="142161"/>
                  </a:lnTo>
                  <a:cubicBezTo>
                    <a:pt x="261860" y="142252"/>
                    <a:pt x="261890" y="142313"/>
                    <a:pt x="261982" y="142343"/>
                  </a:cubicBezTo>
                  <a:cubicBezTo>
                    <a:pt x="262103" y="142373"/>
                    <a:pt x="262225" y="142282"/>
                    <a:pt x="262225" y="142161"/>
                  </a:cubicBezTo>
                  <a:close/>
                  <a:moveTo>
                    <a:pt x="262225" y="143346"/>
                  </a:moveTo>
                  <a:cubicBezTo>
                    <a:pt x="262225" y="143255"/>
                    <a:pt x="262194" y="143164"/>
                    <a:pt x="262103" y="143133"/>
                  </a:cubicBezTo>
                  <a:cubicBezTo>
                    <a:pt x="261982" y="143103"/>
                    <a:pt x="261860" y="143194"/>
                    <a:pt x="261860" y="143346"/>
                  </a:cubicBezTo>
                  <a:lnTo>
                    <a:pt x="261860" y="143711"/>
                  </a:lnTo>
                  <a:cubicBezTo>
                    <a:pt x="261860" y="143802"/>
                    <a:pt x="261890" y="143893"/>
                    <a:pt x="261982" y="143924"/>
                  </a:cubicBezTo>
                  <a:cubicBezTo>
                    <a:pt x="262103" y="143954"/>
                    <a:pt x="262225" y="143863"/>
                    <a:pt x="262225" y="143711"/>
                  </a:cubicBezTo>
                  <a:close/>
                  <a:moveTo>
                    <a:pt x="262225" y="144896"/>
                  </a:moveTo>
                  <a:cubicBezTo>
                    <a:pt x="262225" y="144805"/>
                    <a:pt x="262194" y="144744"/>
                    <a:pt x="262103" y="144714"/>
                  </a:cubicBezTo>
                  <a:cubicBezTo>
                    <a:pt x="261982" y="144683"/>
                    <a:pt x="261860" y="144775"/>
                    <a:pt x="261860" y="144896"/>
                  </a:cubicBezTo>
                  <a:lnTo>
                    <a:pt x="261860" y="145291"/>
                  </a:lnTo>
                  <a:cubicBezTo>
                    <a:pt x="261860" y="145383"/>
                    <a:pt x="261890" y="145474"/>
                    <a:pt x="261982" y="145474"/>
                  </a:cubicBezTo>
                  <a:cubicBezTo>
                    <a:pt x="262103" y="145535"/>
                    <a:pt x="262225" y="145443"/>
                    <a:pt x="262225" y="145291"/>
                  </a:cubicBezTo>
                  <a:close/>
                  <a:moveTo>
                    <a:pt x="262225" y="146477"/>
                  </a:moveTo>
                  <a:cubicBezTo>
                    <a:pt x="262225" y="146386"/>
                    <a:pt x="262194" y="146325"/>
                    <a:pt x="262103" y="146294"/>
                  </a:cubicBezTo>
                  <a:cubicBezTo>
                    <a:pt x="261982" y="146264"/>
                    <a:pt x="261860" y="146355"/>
                    <a:pt x="261860" y="146477"/>
                  </a:cubicBezTo>
                  <a:lnTo>
                    <a:pt x="261860" y="146872"/>
                  </a:lnTo>
                  <a:cubicBezTo>
                    <a:pt x="261860" y="146963"/>
                    <a:pt x="261890" y="147024"/>
                    <a:pt x="261982" y="147054"/>
                  </a:cubicBezTo>
                  <a:cubicBezTo>
                    <a:pt x="262103" y="147085"/>
                    <a:pt x="262225" y="146994"/>
                    <a:pt x="262225" y="146872"/>
                  </a:cubicBezTo>
                  <a:close/>
                  <a:moveTo>
                    <a:pt x="262225" y="148057"/>
                  </a:moveTo>
                  <a:cubicBezTo>
                    <a:pt x="262225" y="147966"/>
                    <a:pt x="262194" y="147875"/>
                    <a:pt x="262103" y="147875"/>
                  </a:cubicBezTo>
                  <a:cubicBezTo>
                    <a:pt x="261982" y="147814"/>
                    <a:pt x="261860" y="147905"/>
                    <a:pt x="261860" y="148057"/>
                  </a:cubicBezTo>
                  <a:lnTo>
                    <a:pt x="261860" y="148453"/>
                  </a:lnTo>
                  <a:cubicBezTo>
                    <a:pt x="261860" y="148513"/>
                    <a:pt x="261890" y="148605"/>
                    <a:pt x="261982" y="148635"/>
                  </a:cubicBezTo>
                  <a:cubicBezTo>
                    <a:pt x="262103" y="148665"/>
                    <a:pt x="262225" y="148574"/>
                    <a:pt x="262225" y="148453"/>
                  </a:cubicBezTo>
                  <a:close/>
                  <a:moveTo>
                    <a:pt x="262225" y="149608"/>
                  </a:moveTo>
                  <a:cubicBezTo>
                    <a:pt x="262225" y="149547"/>
                    <a:pt x="262194" y="149456"/>
                    <a:pt x="262103" y="149425"/>
                  </a:cubicBezTo>
                  <a:cubicBezTo>
                    <a:pt x="261982" y="149395"/>
                    <a:pt x="261860" y="149486"/>
                    <a:pt x="261860" y="149608"/>
                  </a:cubicBezTo>
                  <a:lnTo>
                    <a:pt x="261860" y="150003"/>
                  </a:lnTo>
                  <a:cubicBezTo>
                    <a:pt x="261860" y="150094"/>
                    <a:pt x="261890" y="150185"/>
                    <a:pt x="261982" y="150215"/>
                  </a:cubicBezTo>
                  <a:cubicBezTo>
                    <a:pt x="262103" y="150246"/>
                    <a:pt x="262225" y="150155"/>
                    <a:pt x="262225" y="150003"/>
                  </a:cubicBezTo>
                  <a:close/>
                  <a:moveTo>
                    <a:pt x="262225" y="151188"/>
                  </a:moveTo>
                  <a:cubicBezTo>
                    <a:pt x="262225" y="151097"/>
                    <a:pt x="262194" y="151036"/>
                    <a:pt x="262103" y="151006"/>
                  </a:cubicBezTo>
                  <a:cubicBezTo>
                    <a:pt x="261982" y="150975"/>
                    <a:pt x="261860" y="151067"/>
                    <a:pt x="261860" y="151188"/>
                  </a:cubicBezTo>
                  <a:lnTo>
                    <a:pt x="261860" y="151583"/>
                  </a:lnTo>
                  <a:cubicBezTo>
                    <a:pt x="261860" y="151674"/>
                    <a:pt x="261890" y="151735"/>
                    <a:pt x="261982" y="151766"/>
                  </a:cubicBezTo>
                  <a:cubicBezTo>
                    <a:pt x="262103" y="151826"/>
                    <a:pt x="262225" y="151705"/>
                    <a:pt x="262225" y="151583"/>
                  </a:cubicBezTo>
                  <a:close/>
                  <a:moveTo>
                    <a:pt x="262225" y="152769"/>
                  </a:moveTo>
                  <a:cubicBezTo>
                    <a:pt x="262225" y="152678"/>
                    <a:pt x="262194" y="152617"/>
                    <a:pt x="262103" y="152586"/>
                  </a:cubicBezTo>
                  <a:cubicBezTo>
                    <a:pt x="261982" y="152526"/>
                    <a:pt x="261860" y="152647"/>
                    <a:pt x="261860" y="152769"/>
                  </a:cubicBezTo>
                  <a:lnTo>
                    <a:pt x="261860" y="153164"/>
                  </a:lnTo>
                  <a:cubicBezTo>
                    <a:pt x="261860" y="153255"/>
                    <a:pt x="261890" y="153316"/>
                    <a:pt x="261982" y="153346"/>
                  </a:cubicBezTo>
                  <a:cubicBezTo>
                    <a:pt x="262103" y="153377"/>
                    <a:pt x="262225" y="153285"/>
                    <a:pt x="262225" y="153164"/>
                  </a:cubicBezTo>
                  <a:close/>
                  <a:moveTo>
                    <a:pt x="1" y="154744"/>
                  </a:moveTo>
                  <a:cubicBezTo>
                    <a:pt x="1" y="154805"/>
                    <a:pt x="31" y="154896"/>
                    <a:pt x="123" y="154927"/>
                  </a:cubicBezTo>
                  <a:cubicBezTo>
                    <a:pt x="244" y="154957"/>
                    <a:pt x="366" y="154866"/>
                    <a:pt x="366" y="154744"/>
                  </a:cubicBezTo>
                  <a:lnTo>
                    <a:pt x="366" y="154349"/>
                  </a:lnTo>
                  <a:cubicBezTo>
                    <a:pt x="366" y="154258"/>
                    <a:pt x="335" y="154167"/>
                    <a:pt x="244" y="154137"/>
                  </a:cubicBezTo>
                  <a:cubicBezTo>
                    <a:pt x="123" y="154106"/>
                    <a:pt x="1" y="154197"/>
                    <a:pt x="1" y="154349"/>
                  </a:cubicBezTo>
                  <a:close/>
                  <a:moveTo>
                    <a:pt x="12737" y="166903"/>
                  </a:moveTo>
                  <a:cubicBezTo>
                    <a:pt x="12646" y="166903"/>
                    <a:pt x="12554" y="166963"/>
                    <a:pt x="12524" y="167024"/>
                  </a:cubicBezTo>
                  <a:cubicBezTo>
                    <a:pt x="12494" y="167146"/>
                    <a:pt x="12585" y="167298"/>
                    <a:pt x="12737" y="167298"/>
                  </a:cubicBezTo>
                  <a:lnTo>
                    <a:pt x="13102" y="167298"/>
                  </a:lnTo>
                  <a:cubicBezTo>
                    <a:pt x="13193" y="167298"/>
                    <a:pt x="13284" y="167237"/>
                    <a:pt x="13314" y="167146"/>
                  </a:cubicBezTo>
                  <a:cubicBezTo>
                    <a:pt x="13345" y="167024"/>
                    <a:pt x="13254" y="166903"/>
                    <a:pt x="13102" y="166903"/>
                  </a:cubicBezTo>
                  <a:close/>
                  <a:moveTo>
                    <a:pt x="14287" y="166903"/>
                  </a:moveTo>
                  <a:cubicBezTo>
                    <a:pt x="14196" y="166903"/>
                    <a:pt x="14135" y="166963"/>
                    <a:pt x="14105" y="167024"/>
                  </a:cubicBezTo>
                  <a:cubicBezTo>
                    <a:pt x="14074" y="167146"/>
                    <a:pt x="14165" y="167298"/>
                    <a:pt x="14287" y="167298"/>
                  </a:cubicBezTo>
                  <a:lnTo>
                    <a:pt x="14682" y="167298"/>
                  </a:lnTo>
                  <a:cubicBezTo>
                    <a:pt x="14773" y="167298"/>
                    <a:pt x="14864" y="167237"/>
                    <a:pt x="14864" y="167146"/>
                  </a:cubicBezTo>
                  <a:cubicBezTo>
                    <a:pt x="14925" y="167024"/>
                    <a:pt x="14834" y="166903"/>
                    <a:pt x="14682" y="166903"/>
                  </a:cubicBezTo>
                  <a:close/>
                  <a:moveTo>
                    <a:pt x="15868" y="166903"/>
                  </a:moveTo>
                  <a:cubicBezTo>
                    <a:pt x="15776" y="166903"/>
                    <a:pt x="15716" y="166963"/>
                    <a:pt x="15685" y="167024"/>
                  </a:cubicBezTo>
                  <a:cubicBezTo>
                    <a:pt x="15655" y="167146"/>
                    <a:pt x="15746" y="167298"/>
                    <a:pt x="15868" y="167298"/>
                  </a:cubicBezTo>
                  <a:lnTo>
                    <a:pt x="16263" y="167298"/>
                  </a:lnTo>
                  <a:cubicBezTo>
                    <a:pt x="16354" y="167298"/>
                    <a:pt x="16415" y="167237"/>
                    <a:pt x="16445" y="167146"/>
                  </a:cubicBezTo>
                  <a:cubicBezTo>
                    <a:pt x="16475" y="167024"/>
                    <a:pt x="16384" y="166903"/>
                    <a:pt x="16263" y="166903"/>
                  </a:cubicBezTo>
                  <a:close/>
                  <a:moveTo>
                    <a:pt x="17448" y="166903"/>
                  </a:moveTo>
                  <a:cubicBezTo>
                    <a:pt x="17357" y="166903"/>
                    <a:pt x="17296" y="166963"/>
                    <a:pt x="17266" y="167024"/>
                  </a:cubicBezTo>
                  <a:cubicBezTo>
                    <a:pt x="17205" y="167146"/>
                    <a:pt x="17296" y="167298"/>
                    <a:pt x="17448" y="167298"/>
                  </a:cubicBezTo>
                  <a:lnTo>
                    <a:pt x="17843" y="167298"/>
                  </a:lnTo>
                  <a:cubicBezTo>
                    <a:pt x="17934" y="167298"/>
                    <a:pt x="17995" y="167237"/>
                    <a:pt x="18026" y="167146"/>
                  </a:cubicBezTo>
                  <a:cubicBezTo>
                    <a:pt x="18056" y="167024"/>
                    <a:pt x="17965" y="166903"/>
                    <a:pt x="17843" y="166903"/>
                  </a:cubicBezTo>
                  <a:close/>
                  <a:moveTo>
                    <a:pt x="19029" y="166903"/>
                  </a:moveTo>
                  <a:cubicBezTo>
                    <a:pt x="18938" y="166903"/>
                    <a:pt x="18846" y="166963"/>
                    <a:pt x="18816" y="167024"/>
                  </a:cubicBezTo>
                  <a:cubicBezTo>
                    <a:pt x="18786" y="167146"/>
                    <a:pt x="18877" y="167298"/>
                    <a:pt x="19029" y="167298"/>
                  </a:cubicBezTo>
                  <a:lnTo>
                    <a:pt x="19424" y="167298"/>
                  </a:lnTo>
                  <a:cubicBezTo>
                    <a:pt x="19485" y="167298"/>
                    <a:pt x="19576" y="167237"/>
                    <a:pt x="19606" y="167146"/>
                  </a:cubicBezTo>
                  <a:cubicBezTo>
                    <a:pt x="19637" y="167024"/>
                    <a:pt x="19545" y="166903"/>
                    <a:pt x="19424" y="166903"/>
                  </a:cubicBezTo>
                  <a:close/>
                  <a:moveTo>
                    <a:pt x="20579" y="166903"/>
                  </a:moveTo>
                  <a:cubicBezTo>
                    <a:pt x="20518" y="166903"/>
                    <a:pt x="20427" y="166963"/>
                    <a:pt x="20397" y="167024"/>
                  </a:cubicBezTo>
                  <a:cubicBezTo>
                    <a:pt x="20366" y="167146"/>
                    <a:pt x="20457" y="167298"/>
                    <a:pt x="20579" y="167298"/>
                  </a:cubicBezTo>
                  <a:lnTo>
                    <a:pt x="20974" y="167298"/>
                  </a:lnTo>
                  <a:cubicBezTo>
                    <a:pt x="21065" y="167298"/>
                    <a:pt x="21156" y="167237"/>
                    <a:pt x="21156" y="167146"/>
                  </a:cubicBezTo>
                  <a:cubicBezTo>
                    <a:pt x="21217" y="167024"/>
                    <a:pt x="21126" y="166903"/>
                    <a:pt x="20974" y="166903"/>
                  </a:cubicBezTo>
                  <a:close/>
                  <a:moveTo>
                    <a:pt x="22159" y="166903"/>
                  </a:moveTo>
                  <a:cubicBezTo>
                    <a:pt x="22068" y="166903"/>
                    <a:pt x="22007" y="166963"/>
                    <a:pt x="21977" y="167024"/>
                  </a:cubicBezTo>
                  <a:cubicBezTo>
                    <a:pt x="21947" y="167146"/>
                    <a:pt x="22038" y="167298"/>
                    <a:pt x="22159" y="167298"/>
                  </a:cubicBezTo>
                  <a:lnTo>
                    <a:pt x="22555" y="167298"/>
                  </a:lnTo>
                  <a:cubicBezTo>
                    <a:pt x="22646" y="167298"/>
                    <a:pt x="22707" y="167237"/>
                    <a:pt x="22737" y="167146"/>
                  </a:cubicBezTo>
                  <a:cubicBezTo>
                    <a:pt x="22798" y="167024"/>
                    <a:pt x="22676" y="166903"/>
                    <a:pt x="22555" y="166903"/>
                  </a:cubicBezTo>
                  <a:close/>
                  <a:moveTo>
                    <a:pt x="23740" y="166903"/>
                  </a:moveTo>
                  <a:cubicBezTo>
                    <a:pt x="23649" y="166903"/>
                    <a:pt x="23588" y="166963"/>
                    <a:pt x="23558" y="167024"/>
                  </a:cubicBezTo>
                  <a:cubicBezTo>
                    <a:pt x="23497" y="167146"/>
                    <a:pt x="23618" y="167298"/>
                    <a:pt x="23740" y="167298"/>
                  </a:cubicBezTo>
                  <a:lnTo>
                    <a:pt x="24135" y="167298"/>
                  </a:lnTo>
                  <a:cubicBezTo>
                    <a:pt x="24226" y="167298"/>
                    <a:pt x="24287" y="167237"/>
                    <a:pt x="24318" y="167146"/>
                  </a:cubicBezTo>
                  <a:cubicBezTo>
                    <a:pt x="24348" y="167024"/>
                    <a:pt x="24257" y="166903"/>
                    <a:pt x="24135" y="166903"/>
                  </a:cubicBezTo>
                  <a:close/>
                  <a:moveTo>
                    <a:pt x="25321" y="166903"/>
                  </a:moveTo>
                  <a:cubicBezTo>
                    <a:pt x="25229" y="166903"/>
                    <a:pt x="25138" y="166963"/>
                    <a:pt x="25108" y="167024"/>
                  </a:cubicBezTo>
                  <a:cubicBezTo>
                    <a:pt x="25077" y="167146"/>
                    <a:pt x="25169" y="167298"/>
                    <a:pt x="25321" y="167298"/>
                  </a:cubicBezTo>
                  <a:lnTo>
                    <a:pt x="25716" y="167298"/>
                  </a:lnTo>
                  <a:cubicBezTo>
                    <a:pt x="25777" y="167298"/>
                    <a:pt x="25868" y="167237"/>
                    <a:pt x="25898" y="167146"/>
                  </a:cubicBezTo>
                  <a:cubicBezTo>
                    <a:pt x="25929" y="167024"/>
                    <a:pt x="25837" y="166903"/>
                    <a:pt x="25716" y="166903"/>
                  </a:cubicBezTo>
                  <a:close/>
                  <a:moveTo>
                    <a:pt x="26871" y="166903"/>
                  </a:moveTo>
                  <a:cubicBezTo>
                    <a:pt x="26810" y="166903"/>
                    <a:pt x="26719" y="166963"/>
                    <a:pt x="26688" y="167024"/>
                  </a:cubicBezTo>
                  <a:cubicBezTo>
                    <a:pt x="26658" y="167146"/>
                    <a:pt x="26749" y="167298"/>
                    <a:pt x="26871" y="167298"/>
                  </a:cubicBezTo>
                  <a:lnTo>
                    <a:pt x="27266" y="167298"/>
                  </a:lnTo>
                  <a:cubicBezTo>
                    <a:pt x="27357" y="167298"/>
                    <a:pt x="27448" y="167237"/>
                    <a:pt x="27448" y="167146"/>
                  </a:cubicBezTo>
                  <a:cubicBezTo>
                    <a:pt x="27509" y="167024"/>
                    <a:pt x="27418" y="166903"/>
                    <a:pt x="27266" y="166903"/>
                  </a:cubicBezTo>
                  <a:close/>
                  <a:moveTo>
                    <a:pt x="28451" y="166903"/>
                  </a:moveTo>
                  <a:cubicBezTo>
                    <a:pt x="28360" y="166903"/>
                    <a:pt x="28299" y="166963"/>
                    <a:pt x="28269" y="167024"/>
                  </a:cubicBezTo>
                  <a:cubicBezTo>
                    <a:pt x="28239" y="167146"/>
                    <a:pt x="28330" y="167298"/>
                    <a:pt x="28451" y="167298"/>
                  </a:cubicBezTo>
                  <a:lnTo>
                    <a:pt x="28847" y="167298"/>
                  </a:lnTo>
                  <a:cubicBezTo>
                    <a:pt x="28938" y="167298"/>
                    <a:pt x="28998" y="167237"/>
                    <a:pt x="29029" y="167146"/>
                  </a:cubicBezTo>
                  <a:cubicBezTo>
                    <a:pt x="29090" y="167024"/>
                    <a:pt x="28968" y="166903"/>
                    <a:pt x="28847" y="166903"/>
                  </a:cubicBezTo>
                  <a:close/>
                  <a:moveTo>
                    <a:pt x="30032" y="166903"/>
                  </a:moveTo>
                  <a:cubicBezTo>
                    <a:pt x="29941" y="166903"/>
                    <a:pt x="29880" y="166963"/>
                    <a:pt x="29850" y="167024"/>
                  </a:cubicBezTo>
                  <a:cubicBezTo>
                    <a:pt x="29789" y="167146"/>
                    <a:pt x="29910" y="167298"/>
                    <a:pt x="30032" y="167298"/>
                  </a:cubicBezTo>
                  <a:lnTo>
                    <a:pt x="30427" y="167298"/>
                  </a:lnTo>
                  <a:cubicBezTo>
                    <a:pt x="30518" y="167298"/>
                    <a:pt x="30579" y="167237"/>
                    <a:pt x="30609" y="167146"/>
                  </a:cubicBezTo>
                  <a:cubicBezTo>
                    <a:pt x="30640" y="167024"/>
                    <a:pt x="30549" y="166903"/>
                    <a:pt x="30427" y="166903"/>
                  </a:cubicBezTo>
                  <a:close/>
                  <a:moveTo>
                    <a:pt x="31613" y="166903"/>
                  </a:moveTo>
                  <a:cubicBezTo>
                    <a:pt x="31521" y="166903"/>
                    <a:pt x="31430" y="166963"/>
                    <a:pt x="31430" y="167024"/>
                  </a:cubicBezTo>
                  <a:cubicBezTo>
                    <a:pt x="31369" y="167146"/>
                    <a:pt x="31461" y="167298"/>
                    <a:pt x="31613" y="167298"/>
                  </a:cubicBezTo>
                  <a:lnTo>
                    <a:pt x="32008" y="167298"/>
                  </a:lnTo>
                  <a:cubicBezTo>
                    <a:pt x="32068" y="167298"/>
                    <a:pt x="32160" y="167237"/>
                    <a:pt x="32190" y="167146"/>
                  </a:cubicBezTo>
                  <a:cubicBezTo>
                    <a:pt x="32220" y="167024"/>
                    <a:pt x="32129" y="166903"/>
                    <a:pt x="32008" y="166903"/>
                  </a:cubicBezTo>
                  <a:close/>
                  <a:moveTo>
                    <a:pt x="33163" y="166903"/>
                  </a:moveTo>
                  <a:cubicBezTo>
                    <a:pt x="33102" y="166903"/>
                    <a:pt x="33011" y="166963"/>
                    <a:pt x="32980" y="167024"/>
                  </a:cubicBezTo>
                  <a:cubicBezTo>
                    <a:pt x="32950" y="167146"/>
                    <a:pt x="33041" y="167298"/>
                    <a:pt x="33163" y="167298"/>
                  </a:cubicBezTo>
                  <a:lnTo>
                    <a:pt x="33558" y="167298"/>
                  </a:lnTo>
                  <a:cubicBezTo>
                    <a:pt x="33649" y="167298"/>
                    <a:pt x="33740" y="167237"/>
                    <a:pt x="33771" y="167146"/>
                  </a:cubicBezTo>
                  <a:cubicBezTo>
                    <a:pt x="33801" y="167024"/>
                    <a:pt x="33710" y="166903"/>
                    <a:pt x="33558" y="166903"/>
                  </a:cubicBezTo>
                  <a:close/>
                  <a:moveTo>
                    <a:pt x="34743" y="166903"/>
                  </a:moveTo>
                  <a:cubicBezTo>
                    <a:pt x="34652" y="166903"/>
                    <a:pt x="34591" y="166963"/>
                    <a:pt x="34561" y="167024"/>
                  </a:cubicBezTo>
                  <a:cubicBezTo>
                    <a:pt x="34531" y="167146"/>
                    <a:pt x="34622" y="167298"/>
                    <a:pt x="34743" y="167298"/>
                  </a:cubicBezTo>
                  <a:lnTo>
                    <a:pt x="35138" y="167298"/>
                  </a:lnTo>
                  <a:cubicBezTo>
                    <a:pt x="35230" y="167298"/>
                    <a:pt x="35290" y="167237"/>
                    <a:pt x="35321" y="167146"/>
                  </a:cubicBezTo>
                  <a:cubicBezTo>
                    <a:pt x="35382" y="167024"/>
                    <a:pt x="35260" y="166903"/>
                    <a:pt x="35138" y="166903"/>
                  </a:cubicBezTo>
                  <a:close/>
                  <a:moveTo>
                    <a:pt x="36324" y="166903"/>
                  </a:moveTo>
                  <a:cubicBezTo>
                    <a:pt x="36233" y="166903"/>
                    <a:pt x="36172" y="166963"/>
                    <a:pt x="36141" y="167024"/>
                  </a:cubicBezTo>
                  <a:cubicBezTo>
                    <a:pt x="36081" y="167146"/>
                    <a:pt x="36202" y="167298"/>
                    <a:pt x="36324" y="167298"/>
                  </a:cubicBezTo>
                  <a:lnTo>
                    <a:pt x="36719" y="167298"/>
                  </a:lnTo>
                  <a:cubicBezTo>
                    <a:pt x="36810" y="167298"/>
                    <a:pt x="36871" y="167237"/>
                    <a:pt x="36901" y="167146"/>
                  </a:cubicBezTo>
                  <a:cubicBezTo>
                    <a:pt x="36932" y="167024"/>
                    <a:pt x="36841" y="166903"/>
                    <a:pt x="36719" y="166903"/>
                  </a:cubicBezTo>
                  <a:close/>
                  <a:moveTo>
                    <a:pt x="37904" y="166903"/>
                  </a:moveTo>
                  <a:cubicBezTo>
                    <a:pt x="37813" y="166903"/>
                    <a:pt x="37722" y="166963"/>
                    <a:pt x="37722" y="167024"/>
                  </a:cubicBezTo>
                  <a:cubicBezTo>
                    <a:pt x="37661" y="167146"/>
                    <a:pt x="37752" y="167298"/>
                    <a:pt x="37904" y="167298"/>
                  </a:cubicBezTo>
                  <a:lnTo>
                    <a:pt x="38300" y="167298"/>
                  </a:lnTo>
                  <a:cubicBezTo>
                    <a:pt x="38360" y="167298"/>
                    <a:pt x="38452" y="167237"/>
                    <a:pt x="38482" y="167146"/>
                  </a:cubicBezTo>
                  <a:cubicBezTo>
                    <a:pt x="38512" y="167024"/>
                    <a:pt x="38421" y="166903"/>
                    <a:pt x="38300" y="166903"/>
                  </a:cubicBezTo>
                  <a:close/>
                  <a:moveTo>
                    <a:pt x="39455" y="166903"/>
                  </a:moveTo>
                  <a:cubicBezTo>
                    <a:pt x="39394" y="166903"/>
                    <a:pt x="39303" y="166963"/>
                    <a:pt x="39272" y="167024"/>
                  </a:cubicBezTo>
                  <a:cubicBezTo>
                    <a:pt x="39242" y="167146"/>
                    <a:pt x="39333" y="167298"/>
                    <a:pt x="39455" y="167298"/>
                  </a:cubicBezTo>
                  <a:lnTo>
                    <a:pt x="39850" y="167298"/>
                  </a:lnTo>
                  <a:cubicBezTo>
                    <a:pt x="39941" y="167298"/>
                    <a:pt x="40032" y="167237"/>
                    <a:pt x="40063" y="167146"/>
                  </a:cubicBezTo>
                  <a:cubicBezTo>
                    <a:pt x="40093" y="167024"/>
                    <a:pt x="40002" y="166903"/>
                    <a:pt x="39850" y="166903"/>
                  </a:cubicBezTo>
                  <a:close/>
                  <a:moveTo>
                    <a:pt x="41035" y="166903"/>
                  </a:moveTo>
                  <a:cubicBezTo>
                    <a:pt x="40944" y="166903"/>
                    <a:pt x="40883" y="166963"/>
                    <a:pt x="40853" y="167024"/>
                  </a:cubicBezTo>
                  <a:cubicBezTo>
                    <a:pt x="40822" y="167146"/>
                    <a:pt x="40914" y="167298"/>
                    <a:pt x="41035" y="167298"/>
                  </a:cubicBezTo>
                  <a:lnTo>
                    <a:pt x="41430" y="167298"/>
                  </a:lnTo>
                  <a:cubicBezTo>
                    <a:pt x="41522" y="167298"/>
                    <a:pt x="41582" y="167237"/>
                    <a:pt x="41613" y="167146"/>
                  </a:cubicBezTo>
                  <a:cubicBezTo>
                    <a:pt x="41674" y="167024"/>
                    <a:pt x="41582" y="166903"/>
                    <a:pt x="41430" y="166903"/>
                  </a:cubicBezTo>
                  <a:close/>
                  <a:moveTo>
                    <a:pt x="42616" y="166903"/>
                  </a:moveTo>
                  <a:cubicBezTo>
                    <a:pt x="42525" y="166903"/>
                    <a:pt x="42464" y="166963"/>
                    <a:pt x="42433" y="167024"/>
                  </a:cubicBezTo>
                  <a:cubicBezTo>
                    <a:pt x="42403" y="167146"/>
                    <a:pt x="42494" y="167298"/>
                    <a:pt x="42616" y="167298"/>
                  </a:cubicBezTo>
                  <a:lnTo>
                    <a:pt x="43011" y="167298"/>
                  </a:lnTo>
                  <a:cubicBezTo>
                    <a:pt x="43102" y="167298"/>
                    <a:pt x="43163" y="167237"/>
                    <a:pt x="43193" y="167146"/>
                  </a:cubicBezTo>
                  <a:cubicBezTo>
                    <a:pt x="43224" y="167024"/>
                    <a:pt x="43132" y="166903"/>
                    <a:pt x="43011" y="166903"/>
                  </a:cubicBezTo>
                  <a:close/>
                  <a:moveTo>
                    <a:pt x="44196" y="166903"/>
                  </a:moveTo>
                  <a:cubicBezTo>
                    <a:pt x="44105" y="166903"/>
                    <a:pt x="44014" y="166963"/>
                    <a:pt x="44014" y="167024"/>
                  </a:cubicBezTo>
                  <a:cubicBezTo>
                    <a:pt x="43953" y="167146"/>
                    <a:pt x="44044" y="167298"/>
                    <a:pt x="44196" y="167298"/>
                  </a:cubicBezTo>
                  <a:lnTo>
                    <a:pt x="44591" y="167298"/>
                  </a:lnTo>
                  <a:cubicBezTo>
                    <a:pt x="44683" y="167298"/>
                    <a:pt x="44743" y="167237"/>
                    <a:pt x="44774" y="167146"/>
                  </a:cubicBezTo>
                  <a:cubicBezTo>
                    <a:pt x="44804" y="167024"/>
                    <a:pt x="44713" y="166903"/>
                    <a:pt x="44591" y="166903"/>
                  </a:cubicBezTo>
                  <a:close/>
                  <a:moveTo>
                    <a:pt x="45777" y="166903"/>
                  </a:moveTo>
                  <a:cubicBezTo>
                    <a:pt x="45686" y="166903"/>
                    <a:pt x="45595" y="166963"/>
                    <a:pt x="45564" y="167024"/>
                  </a:cubicBezTo>
                  <a:cubicBezTo>
                    <a:pt x="45534" y="167146"/>
                    <a:pt x="45625" y="167298"/>
                    <a:pt x="45777" y="167298"/>
                  </a:cubicBezTo>
                  <a:lnTo>
                    <a:pt x="46142" y="167298"/>
                  </a:lnTo>
                  <a:cubicBezTo>
                    <a:pt x="46233" y="167298"/>
                    <a:pt x="46324" y="167237"/>
                    <a:pt x="46354" y="167146"/>
                  </a:cubicBezTo>
                  <a:cubicBezTo>
                    <a:pt x="46385" y="167024"/>
                    <a:pt x="46294" y="166903"/>
                    <a:pt x="46142" y="166903"/>
                  </a:cubicBezTo>
                  <a:close/>
                  <a:moveTo>
                    <a:pt x="47327" y="166903"/>
                  </a:moveTo>
                  <a:cubicBezTo>
                    <a:pt x="47236" y="166903"/>
                    <a:pt x="47175" y="166963"/>
                    <a:pt x="47145" y="167024"/>
                  </a:cubicBezTo>
                  <a:cubicBezTo>
                    <a:pt x="47114" y="167146"/>
                    <a:pt x="47206" y="167298"/>
                    <a:pt x="47327" y="167298"/>
                  </a:cubicBezTo>
                  <a:lnTo>
                    <a:pt x="47722" y="167298"/>
                  </a:lnTo>
                  <a:cubicBezTo>
                    <a:pt x="47813" y="167298"/>
                    <a:pt x="47905" y="167237"/>
                    <a:pt x="47905" y="167146"/>
                  </a:cubicBezTo>
                  <a:cubicBezTo>
                    <a:pt x="47965" y="167024"/>
                    <a:pt x="47874" y="166903"/>
                    <a:pt x="47722" y="166903"/>
                  </a:cubicBezTo>
                  <a:close/>
                  <a:moveTo>
                    <a:pt x="48908" y="166903"/>
                  </a:moveTo>
                  <a:cubicBezTo>
                    <a:pt x="48816" y="166903"/>
                    <a:pt x="48756" y="166963"/>
                    <a:pt x="48725" y="167024"/>
                  </a:cubicBezTo>
                  <a:cubicBezTo>
                    <a:pt x="48695" y="167146"/>
                    <a:pt x="48786" y="167298"/>
                    <a:pt x="48908" y="167298"/>
                  </a:cubicBezTo>
                  <a:lnTo>
                    <a:pt x="49303" y="167298"/>
                  </a:lnTo>
                  <a:cubicBezTo>
                    <a:pt x="49394" y="167298"/>
                    <a:pt x="49455" y="167237"/>
                    <a:pt x="49485" y="167146"/>
                  </a:cubicBezTo>
                  <a:cubicBezTo>
                    <a:pt x="49516" y="167024"/>
                    <a:pt x="49424" y="166903"/>
                    <a:pt x="49303" y="166903"/>
                  </a:cubicBezTo>
                  <a:close/>
                  <a:moveTo>
                    <a:pt x="50488" y="166903"/>
                  </a:moveTo>
                  <a:cubicBezTo>
                    <a:pt x="50397" y="166903"/>
                    <a:pt x="50306" y="166963"/>
                    <a:pt x="50306" y="167024"/>
                  </a:cubicBezTo>
                  <a:cubicBezTo>
                    <a:pt x="50245" y="167146"/>
                    <a:pt x="50336" y="167298"/>
                    <a:pt x="50488" y="167298"/>
                  </a:cubicBezTo>
                  <a:lnTo>
                    <a:pt x="50883" y="167298"/>
                  </a:lnTo>
                  <a:cubicBezTo>
                    <a:pt x="50975" y="167298"/>
                    <a:pt x="51035" y="167237"/>
                    <a:pt x="51066" y="167146"/>
                  </a:cubicBezTo>
                  <a:cubicBezTo>
                    <a:pt x="51096" y="167024"/>
                    <a:pt x="51005" y="166903"/>
                    <a:pt x="50883" y="166903"/>
                  </a:cubicBezTo>
                  <a:close/>
                  <a:moveTo>
                    <a:pt x="52069" y="166903"/>
                  </a:moveTo>
                  <a:cubicBezTo>
                    <a:pt x="51978" y="166903"/>
                    <a:pt x="51886" y="166963"/>
                    <a:pt x="51856" y="167024"/>
                  </a:cubicBezTo>
                  <a:cubicBezTo>
                    <a:pt x="51826" y="167146"/>
                    <a:pt x="51917" y="167298"/>
                    <a:pt x="52069" y="167298"/>
                  </a:cubicBezTo>
                  <a:lnTo>
                    <a:pt x="52434" y="167298"/>
                  </a:lnTo>
                  <a:cubicBezTo>
                    <a:pt x="52525" y="167298"/>
                    <a:pt x="52616" y="167237"/>
                    <a:pt x="52646" y="167146"/>
                  </a:cubicBezTo>
                  <a:cubicBezTo>
                    <a:pt x="52677" y="167024"/>
                    <a:pt x="52586" y="166903"/>
                    <a:pt x="52434" y="166903"/>
                  </a:cubicBezTo>
                  <a:close/>
                  <a:moveTo>
                    <a:pt x="53619" y="166903"/>
                  </a:moveTo>
                  <a:cubicBezTo>
                    <a:pt x="53528" y="166903"/>
                    <a:pt x="53467" y="166963"/>
                    <a:pt x="53437" y="167024"/>
                  </a:cubicBezTo>
                  <a:cubicBezTo>
                    <a:pt x="53406" y="167146"/>
                    <a:pt x="53497" y="167298"/>
                    <a:pt x="53619" y="167298"/>
                  </a:cubicBezTo>
                  <a:lnTo>
                    <a:pt x="54014" y="167298"/>
                  </a:lnTo>
                  <a:cubicBezTo>
                    <a:pt x="54105" y="167298"/>
                    <a:pt x="54197" y="167237"/>
                    <a:pt x="54197" y="167146"/>
                  </a:cubicBezTo>
                  <a:cubicBezTo>
                    <a:pt x="54257" y="167024"/>
                    <a:pt x="54166" y="166903"/>
                    <a:pt x="54014" y="166903"/>
                  </a:cubicBezTo>
                  <a:close/>
                  <a:moveTo>
                    <a:pt x="55200" y="166903"/>
                  </a:moveTo>
                  <a:cubicBezTo>
                    <a:pt x="55108" y="166903"/>
                    <a:pt x="55048" y="166963"/>
                    <a:pt x="55017" y="167024"/>
                  </a:cubicBezTo>
                  <a:cubicBezTo>
                    <a:pt x="54987" y="167146"/>
                    <a:pt x="55078" y="167298"/>
                    <a:pt x="55200" y="167298"/>
                  </a:cubicBezTo>
                  <a:lnTo>
                    <a:pt x="55595" y="167298"/>
                  </a:lnTo>
                  <a:cubicBezTo>
                    <a:pt x="55686" y="167298"/>
                    <a:pt x="55747" y="167237"/>
                    <a:pt x="55777" y="167146"/>
                  </a:cubicBezTo>
                  <a:cubicBezTo>
                    <a:pt x="55808" y="167024"/>
                    <a:pt x="55716" y="166903"/>
                    <a:pt x="55595" y="166903"/>
                  </a:cubicBezTo>
                  <a:close/>
                  <a:moveTo>
                    <a:pt x="56780" y="166903"/>
                  </a:moveTo>
                  <a:cubicBezTo>
                    <a:pt x="56689" y="166903"/>
                    <a:pt x="56628" y="166963"/>
                    <a:pt x="56598" y="167024"/>
                  </a:cubicBezTo>
                  <a:cubicBezTo>
                    <a:pt x="56537" y="167146"/>
                    <a:pt x="56628" y="167298"/>
                    <a:pt x="56780" y="167298"/>
                  </a:cubicBezTo>
                  <a:lnTo>
                    <a:pt x="57175" y="167298"/>
                  </a:lnTo>
                  <a:cubicBezTo>
                    <a:pt x="57267" y="167298"/>
                    <a:pt x="57327" y="167237"/>
                    <a:pt x="57358" y="167146"/>
                  </a:cubicBezTo>
                  <a:cubicBezTo>
                    <a:pt x="57388" y="167024"/>
                    <a:pt x="57297" y="166903"/>
                    <a:pt x="57175" y="166903"/>
                  </a:cubicBezTo>
                  <a:close/>
                  <a:moveTo>
                    <a:pt x="58361" y="166903"/>
                  </a:moveTo>
                  <a:cubicBezTo>
                    <a:pt x="58270" y="166903"/>
                    <a:pt x="58178" y="166963"/>
                    <a:pt x="58148" y="167024"/>
                  </a:cubicBezTo>
                  <a:cubicBezTo>
                    <a:pt x="58118" y="167146"/>
                    <a:pt x="58209" y="167298"/>
                    <a:pt x="58361" y="167298"/>
                  </a:cubicBezTo>
                  <a:lnTo>
                    <a:pt x="58756" y="167298"/>
                  </a:lnTo>
                  <a:cubicBezTo>
                    <a:pt x="58817" y="167298"/>
                    <a:pt x="58908" y="167237"/>
                    <a:pt x="58938" y="167146"/>
                  </a:cubicBezTo>
                  <a:cubicBezTo>
                    <a:pt x="58969" y="167024"/>
                    <a:pt x="58877" y="166903"/>
                    <a:pt x="58756" y="166903"/>
                  </a:cubicBezTo>
                  <a:close/>
                  <a:moveTo>
                    <a:pt x="59911" y="166903"/>
                  </a:moveTo>
                  <a:cubicBezTo>
                    <a:pt x="59850" y="166903"/>
                    <a:pt x="59759" y="166963"/>
                    <a:pt x="59729" y="167024"/>
                  </a:cubicBezTo>
                  <a:cubicBezTo>
                    <a:pt x="59698" y="167146"/>
                    <a:pt x="59789" y="167298"/>
                    <a:pt x="59911" y="167298"/>
                  </a:cubicBezTo>
                  <a:lnTo>
                    <a:pt x="60306" y="167298"/>
                  </a:lnTo>
                  <a:cubicBezTo>
                    <a:pt x="60397" y="167298"/>
                    <a:pt x="60488" y="167237"/>
                    <a:pt x="60488" y="167146"/>
                  </a:cubicBezTo>
                  <a:cubicBezTo>
                    <a:pt x="60549" y="167024"/>
                    <a:pt x="60458" y="166903"/>
                    <a:pt x="60306" y="166903"/>
                  </a:cubicBezTo>
                  <a:close/>
                  <a:moveTo>
                    <a:pt x="61492" y="166903"/>
                  </a:moveTo>
                  <a:cubicBezTo>
                    <a:pt x="61400" y="166903"/>
                    <a:pt x="61340" y="166963"/>
                    <a:pt x="61309" y="167024"/>
                  </a:cubicBezTo>
                  <a:cubicBezTo>
                    <a:pt x="61279" y="167146"/>
                    <a:pt x="61370" y="167298"/>
                    <a:pt x="61492" y="167298"/>
                  </a:cubicBezTo>
                  <a:lnTo>
                    <a:pt x="61887" y="167298"/>
                  </a:lnTo>
                  <a:cubicBezTo>
                    <a:pt x="61978" y="167298"/>
                    <a:pt x="62039" y="167237"/>
                    <a:pt x="62069" y="167146"/>
                  </a:cubicBezTo>
                  <a:cubicBezTo>
                    <a:pt x="62130" y="167024"/>
                    <a:pt x="62008" y="166903"/>
                    <a:pt x="61887" y="166903"/>
                  </a:cubicBezTo>
                  <a:close/>
                  <a:moveTo>
                    <a:pt x="63072" y="166903"/>
                  </a:moveTo>
                  <a:cubicBezTo>
                    <a:pt x="62981" y="166903"/>
                    <a:pt x="62920" y="166963"/>
                    <a:pt x="62890" y="167024"/>
                  </a:cubicBezTo>
                  <a:cubicBezTo>
                    <a:pt x="62829" y="167146"/>
                    <a:pt x="62950" y="167298"/>
                    <a:pt x="63072" y="167298"/>
                  </a:cubicBezTo>
                  <a:lnTo>
                    <a:pt x="63467" y="167298"/>
                  </a:lnTo>
                  <a:cubicBezTo>
                    <a:pt x="63558" y="167298"/>
                    <a:pt x="63619" y="167237"/>
                    <a:pt x="63650" y="167146"/>
                  </a:cubicBezTo>
                  <a:cubicBezTo>
                    <a:pt x="63680" y="167024"/>
                    <a:pt x="63589" y="166903"/>
                    <a:pt x="63467" y="166903"/>
                  </a:cubicBezTo>
                  <a:close/>
                  <a:moveTo>
                    <a:pt x="64653" y="166903"/>
                  </a:moveTo>
                  <a:cubicBezTo>
                    <a:pt x="64561" y="166903"/>
                    <a:pt x="64470" y="166963"/>
                    <a:pt x="64440" y="167024"/>
                  </a:cubicBezTo>
                  <a:cubicBezTo>
                    <a:pt x="64409" y="167146"/>
                    <a:pt x="64501" y="167298"/>
                    <a:pt x="64653" y="167298"/>
                  </a:cubicBezTo>
                  <a:lnTo>
                    <a:pt x="65048" y="167298"/>
                  </a:lnTo>
                  <a:cubicBezTo>
                    <a:pt x="65109" y="167298"/>
                    <a:pt x="65200" y="167237"/>
                    <a:pt x="65230" y="167146"/>
                  </a:cubicBezTo>
                  <a:cubicBezTo>
                    <a:pt x="65261" y="167024"/>
                    <a:pt x="65169" y="166903"/>
                    <a:pt x="65048" y="166903"/>
                  </a:cubicBezTo>
                  <a:close/>
                  <a:moveTo>
                    <a:pt x="66203" y="166903"/>
                  </a:moveTo>
                  <a:cubicBezTo>
                    <a:pt x="66142" y="166903"/>
                    <a:pt x="66051" y="166963"/>
                    <a:pt x="66020" y="167024"/>
                  </a:cubicBezTo>
                  <a:cubicBezTo>
                    <a:pt x="65990" y="167146"/>
                    <a:pt x="66081" y="167298"/>
                    <a:pt x="66203" y="167298"/>
                  </a:cubicBezTo>
                  <a:lnTo>
                    <a:pt x="66598" y="167298"/>
                  </a:lnTo>
                  <a:cubicBezTo>
                    <a:pt x="66689" y="167298"/>
                    <a:pt x="66780" y="167237"/>
                    <a:pt x="66780" y="167146"/>
                  </a:cubicBezTo>
                  <a:cubicBezTo>
                    <a:pt x="66841" y="167024"/>
                    <a:pt x="66750" y="166903"/>
                    <a:pt x="66598" y="166903"/>
                  </a:cubicBezTo>
                  <a:close/>
                  <a:moveTo>
                    <a:pt x="67783" y="166903"/>
                  </a:moveTo>
                  <a:cubicBezTo>
                    <a:pt x="67692" y="166903"/>
                    <a:pt x="67631" y="166963"/>
                    <a:pt x="67601" y="167024"/>
                  </a:cubicBezTo>
                  <a:cubicBezTo>
                    <a:pt x="67571" y="167146"/>
                    <a:pt x="67662" y="167298"/>
                    <a:pt x="67783" y="167298"/>
                  </a:cubicBezTo>
                  <a:lnTo>
                    <a:pt x="68179" y="167298"/>
                  </a:lnTo>
                  <a:cubicBezTo>
                    <a:pt x="68270" y="167298"/>
                    <a:pt x="68331" y="167237"/>
                    <a:pt x="68361" y="167146"/>
                  </a:cubicBezTo>
                  <a:cubicBezTo>
                    <a:pt x="68422" y="167024"/>
                    <a:pt x="68300" y="166903"/>
                    <a:pt x="68179" y="166903"/>
                  </a:cubicBezTo>
                  <a:close/>
                  <a:moveTo>
                    <a:pt x="69364" y="166903"/>
                  </a:moveTo>
                  <a:cubicBezTo>
                    <a:pt x="69273" y="166903"/>
                    <a:pt x="69212" y="166963"/>
                    <a:pt x="69182" y="167024"/>
                  </a:cubicBezTo>
                  <a:cubicBezTo>
                    <a:pt x="69121" y="167146"/>
                    <a:pt x="69242" y="167298"/>
                    <a:pt x="69364" y="167298"/>
                  </a:cubicBezTo>
                  <a:lnTo>
                    <a:pt x="69759" y="167298"/>
                  </a:lnTo>
                  <a:cubicBezTo>
                    <a:pt x="69850" y="167298"/>
                    <a:pt x="69911" y="167237"/>
                    <a:pt x="69942" y="167146"/>
                  </a:cubicBezTo>
                  <a:cubicBezTo>
                    <a:pt x="69972" y="167024"/>
                    <a:pt x="69881" y="166903"/>
                    <a:pt x="69759" y="166903"/>
                  </a:cubicBezTo>
                  <a:close/>
                  <a:moveTo>
                    <a:pt x="70945" y="166903"/>
                  </a:moveTo>
                  <a:cubicBezTo>
                    <a:pt x="70853" y="166903"/>
                    <a:pt x="70762" y="166963"/>
                    <a:pt x="70762" y="167024"/>
                  </a:cubicBezTo>
                  <a:cubicBezTo>
                    <a:pt x="70701" y="167146"/>
                    <a:pt x="70793" y="167298"/>
                    <a:pt x="70945" y="167298"/>
                  </a:cubicBezTo>
                  <a:lnTo>
                    <a:pt x="71340" y="167298"/>
                  </a:lnTo>
                  <a:cubicBezTo>
                    <a:pt x="71401" y="167298"/>
                    <a:pt x="71492" y="167237"/>
                    <a:pt x="71522" y="167146"/>
                  </a:cubicBezTo>
                  <a:cubicBezTo>
                    <a:pt x="71552" y="167024"/>
                    <a:pt x="71461" y="166903"/>
                    <a:pt x="71340" y="166903"/>
                  </a:cubicBezTo>
                  <a:close/>
                  <a:moveTo>
                    <a:pt x="72495" y="166903"/>
                  </a:moveTo>
                  <a:cubicBezTo>
                    <a:pt x="72434" y="166903"/>
                    <a:pt x="72343" y="166963"/>
                    <a:pt x="72312" y="167024"/>
                  </a:cubicBezTo>
                  <a:cubicBezTo>
                    <a:pt x="72282" y="167146"/>
                    <a:pt x="72373" y="167298"/>
                    <a:pt x="72495" y="167298"/>
                  </a:cubicBezTo>
                  <a:lnTo>
                    <a:pt x="72890" y="167298"/>
                  </a:lnTo>
                  <a:cubicBezTo>
                    <a:pt x="72981" y="167298"/>
                    <a:pt x="73072" y="167237"/>
                    <a:pt x="73103" y="167146"/>
                  </a:cubicBezTo>
                  <a:cubicBezTo>
                    <a:pt x="73133" y="167024"/>
                    <a:pt x="73042" y="166903"/>
                    <a:pt x="72890" y="166903"/>
                  </a:cubicBezTo>
                  <a:close/>
                  <a:moveTo>
                    <a:pt x="74075" y="166903"/>
                  </a:moveTo>
                  <a:cubicBezTo>
                    <a:pt x="73984" y="166903"/>
                    <a:pt x="73923" y="166963"/>
                    <a:pt x="73893" y="167024"/>
                  </a:cubicBezTo>
                  <a:cubicBezTo>
                    <a:pt x="73863" y="167146"/>
                    <a:pt x="73954" y="167298"/>
                    <a:pt x="74075" y="167298"/>
                  </a:cubicBezTo>
                  <a:lnTo>
                    <a:pt x="74470" y="167298"/>
                  </a:lnTo>
                  <a:cubicBezTo>
                    <a:pt x="74562" y="167298"/>
                    <a:pt x="74622" y="167237"/>
                    <a:pt x="74653" y="167146"/>
                  </a:cubicBezTo>
                  <a:cubicBezTo>
                    <a:pt x="74714" y="167024"/>
                    <a:pt x="74622" y="166903"/>
                    <a:pt x="74470" y="166903"/>
                  </a:cubicBezTo>
                  <a:close/>
                  <a:moveTo>
                    <a:pt x="75656" y="166903"/>
                  </a:moveTo>
                  <a:cubicBezTo>
                    <a:pt x="75565" y="166903"/>
                    <a:pt x="75504" y="166963"/>
                    <a:pt x="75474" y="167024"/>
                  </a:cubicBezTo>
                  <a:cubicBezTo>
                    <a:pt x="75413" y="167146"/>
                    <a:pt x="75534" y="167298"/>
                    <a:pt x="75656" y="167298"/>
                  </a:cubicBezTo>
                  <a:lnTo>
                    <a:pt x="76051" y="167298"/>
                  </a:lnTo>
                  <a:cubicBezTo>
                    <a:pt x="76142" y="167298"/>
                    <a:pt x="76203" y="167237"/>
                    <a:pt x="76233" y="167146"/>
                  </a:cubicBezTo>
                  <a:cubicBezTo>
                    <a:pt x="76264" y="167024"/>
                    <a:pt x="76173" y="166903"/>
                    <a:pt x="76051" y="166903"/>
                  </a:cubicBezTo>
                  <a:close/>
                  <a:moveTo>
                    <a:pt x="77236" y="166903"/>
                  </a:moveTo>
                  <a:cubicBezTo>
                    <a:pt x="77145" y="166903"/>
                    <a:pt x="77054" y="166963"/>
                    <a:pt x="77054" y="167024"/>
                  </a:cubicBezTo>
                  <a:cubicBezTo>
                    <a:pt x="76993" y="167146"/>
                    <a:pt x="77084" y="167298"/>
                    <a:pt x="77236" y="167298"/>
                  </a:cubicBezTo>
                  <a:lnTo>
                    <a:pt x="77632" y="167298"/>
                  </a:lnTo>
                  <a:cubicBezTo>
                    <a:pt x="77692" y="167298"/>
                    <a:pt x="77784" y="167237"/>
                    <a:pt x="77814" y="167146"/>
                  </a:cubicBezTo>
                  <a:cubicBezTo>
                    <a:pt x="77844" y="167024"/>
                    <a:pt x="77753" y="166903"/>
                    <a:pt x="77632" y="166903"/>
                  </a:cubicBezTo>
                  <a:close/>
                  <a:moveTo>
                    <a:pt x="78787" y="166903"/>
                  </a:moveTo>
                  <a:cubicBezTo>
                    <a:pt x="78726" y="166903"/>
                    <a:pt x="78635" y="166963"/>
                    <a:pt x="78604" y="167024"/>
                  </a:cubicBezTo>
                  <a:cubicBezTo>
                    <a:pt x="78574" y="167146"/>
                    <a:pt x="78665" y="167298"/>
                    <a:pt x="78787" y="167298"/>
                  </a:cubicBezTo>
                  <a:lnTo>
                    <a:pt x="79182" y="167298"/>
                  </a:lnTo>
                  <a:cubicBezTo>
                    <a:pt x="79273" y="167298"/>
                    <a:pt x="79364" y="167237"/>
                    <a:pt x="79395" y="167146"/>
                  </a:cubicBezTo>
                  <a:cubicBezTo>
                    <a:pt x="79425" y="167024"/>
                    <a:pt x="79334" y="166903"/>
                    <a:pt x="79182" y="166903"/>
                  </a:cubicBezTo>
                  <a:close/>
                  <a:moveTo>
                    <a:pt x="80367" y="166903"/>
                  </a:moveTo>
                  <a:cubicBezTo>
                    <a:pt x="80276" y="166903"/>
                    <a:pt x="80215" y="166963"/>
                    <a:pt x="80185" y="167024"/>
                  </a:cubicBezTo>
                  <a:cubicBezTo>
                    <a:pt x="80154" y="167146"/>
                    <a:pt x="80246" y="167298"/>
                    <a:pt x="80367" y="167298"/>
                  </a:cubicBezTo>
                  <a:lnTo>
                    <a:pt x="80762" y="167298"/>
                  </a:lnTo>
                  <a:cubicBezTo>
                    <a:pt x="80854" y="167298"/>
                    <a:pt x="80914" y="167237"/>
                    <a:pt x="80945" y="167146"/>
                  </a:cubicBezTo>
                  <a:cubicBezTo>
                    <a:pt x="81006" y="167024"/>
                    <a:pt x="80914" y="166903"/>
                    <a:pt x="80762" y="166903"/>
                  </a:cubicBezTo>
                  <a:close/>
                  <a:moveTo>
                    <a:pt x="81948" y="166903"/>
                  </a:moveTo>
                  <a:cubicBezTo>
                    <a:pt x="81857" y="166903"/>
                    <a:pt x="81796" y="166963"/>
                    <a:pt x="81765" y="167024"/>
                  </a:cubicBezTo>
                  <a:cubicBezTo>
                    <a:pt x="81735" y="167146"/>
                    <a:pt x="81826" y="167298"/>
                    <a:pt x="81948" y="167298"/>
                  </a:cubicBezTo>
                  <a:lnTo>
                    <a:pt x="82343" y="167298"/>
                  </a:lnTo>
                  <a:cubicBezTo>
                    <a:pt x="82434" y="167298"/>
                    <a:pt x="82495" y="167237"/>
                    <a:pt x="82525" y="167146"/>
                  </a:cubicBezTo>
                  <a:cubicBezTo>
                    <a:pt x="82556" y="167024"/>
                    <a:pt x="82465" y="166903"/>
                    <a:pt x="82343" y="166903"/>
                  </a:cubicBezTo>
                  <a:close/>
                  <a:moveTo>
                    <a:pt x="83528" y="166903"/>
                  </a:moveTo>
                  <a:cubicBezTo>
                    <a:pt x="83437" y="166903"/>
                    <a:pt x="83346" y="166963"/>
                    <a:pt x="83346" y="167024"/>
                  </a:cubicBezTo>
                  <a:cubicBezTo>
                    <a:pt x="83285" y="167146"/>
                    <a:pt x="83376" y="167298"/>
                    <a:pt x="83528" y="167298"/>
                  </a:cubicBezTo>
                  <a:lnTo>
                    <a:pt x="83924" y="167298"/>
                  </a:lnTo>
                  <a:cubicBezTo>
                    <a:pt x="84015" y="167298"/>
                    <a:pt x="84076" y="167237"/>
                    <a:pt x="84106" y="167146"/>
                  </a:cubicBezTo>
                  <a:cubicBezTo>
                    <a:pt x="84136" y="167024"/>
                    <a:pt x="84045" y="166903"/>
                    <a:pt x="83924" y="166903"/>
                  </a:cubicBezTo>
                  <a:close/>
                  <a:moveTo>
                    <a:pt x="85109" y="166903"/>
                  </a:moveTo>
                  <a:cubicBezTo>
                    <a:pt x="85018" y="166903"/>
                    <a:pt x="84927" y="166963"/>
                    <a:pt x="84896" y="167024"/>
                  </a:cubicBezTo>
                  <a:cubicBezTo>
                    <a:pt x="84866" y="167146"/>
                    <a:pt x="84957" y="167298"/>
                    <a:pt x="85109" y="167298"/>
                  </a:cubicBezTo>
                  <a:lnTo>
                    <a:pt x="85474" y="167298"/>
                  </a:lnTo>
                  <a:cubicBezTo>
                    <a:pt x="85565" y="167298"/>
                    <a:pt x="85656" y="167237"/>
                    <a:pt x="85686" y="167146"/>
                  </a:cubicBezTo>
                  <a:cubicBezTo>
                    <a:pt x="85717" y="167024"/>
                    <a:pt x="85626" y="166903"/>
                    <a:pt x="85474" y="166903"/>
                  </a:cubicBezTo>
                  <a:close/>
                  <a:moveTo>
                    <a:pt x="86659" y="166903"/>
                  </a:moveTo>
                  <a:cubicBezTo>
                    <a:pt x="86568" y="166903"/>
                    <a:pt x="86507" y="166963"/>
                    <a:pt x="86477" y="167024"/>
                  </a:cubicBezTo>
                  <a:cubicBezTo>
                    <a:pt x="86446" y="167146"/>
                    <a:pt x="86538" y="167298"/>
                    <a:pt x="86659" y="167298"/>
                  </a:cubicBezTo>
                  <a:lnTo>
                    <a:pt x="87054" y="167298"/>
                  </a:lnTo>
                  <a:cubicBezTo>
                    <a:pt x="87145" y="167298"/>
                    <a:pt x="87237" y="167237"/>
                    <a:pt x="87237" y="167146"/>
                  </a:cubicBezTo>
                  <a:cubicBezTo>
                    <a:pt x="87297" y="167024"/>
                    <a:pt x="87206" y="166903"/>
                    <a:pt x="87054" y="166903"/>
                  </a:cubicBezTo>
                  <a:close/>
                  <a:moveTo>
                    <a:pt x="88240" y="166903"/>
                  </a:moveTo>
                  <a:cubicBezTo>
                    <a:pt x="88149" y="166903"/>
                    <a:pt x="88088" y="166963"/>
                    <a:pt x="88057" y="167024"/>
                  </a:cubicBezTo>
                  <a:cubicBezTo>
                    <a:pt x="88027" y="167146"/>
                    <a:pt x="88118" y="167298"/>
                    <a:pt x="88240" y="167298"/>
                  </a:cubicBezTo>
                  <a:lnTo>
                    <a:pt x="88635" y="167298"/>
                  </a:lnTo>
                  <a:cubicBezTo>
                    <a:pt x="88726" y="167298"/>
                    <a:pt x="88787" y="167237"/>
                    <a:pt x="88817" y="167146"/>
                  </a:cubicBezTo>
                  <a:cubicBezTo>
                    <a:pt x="88848" y="167024"/>
                    <a:pt x="88756" y="166903"/>
                    <a:pt x="88635" y="166903"/>
                  </a:cubicBezTo>
                  <a:close/>
                  <a:moveTo>
                    <a:pt x="89820" y="166903"/>
                  </a:moveTo>
                  <a:cubicBezTo>
                    <a:pt x="89729" y="166903"/>
                    <a:pt x="89638" y="166963"/>
                    <a:pt x="89638" y="167024"/>
                  </a:cubicBezTo>
                  <a:cubicBezTo>
                    <a:pt x="89577" y="167146"/>
                    <a:pt x="89668" y="167298"/>
                    <a:pt x="89820" y="167298"/>
                  </a:cubicBezTo>
                  <a:lnTo>
                    <a:pt x="90215" y="167298"/>
                  </a:lnTo>
                  <a:cubicBezTo>
                    <a:pt x="90307" y="167298"/>
                    <a:pt x="90367" y="167237"/>
                    <a:pt x="90398" y="167146"/>
                  </a:cubicBezTo>
                  <a:cubicBezTo>
                    <a:pt x="90428" y="167024"/>
                    <a:pt x="90337" y="166903"/>
                    <a:pt x="90215" y="166903"/>
                  </a:cubicBezTo>
                  <a:close/>
                  <a:moveTo>
                    <a:pt x="91401" y="166903"/>
                  </a:moveTo>
                  <a:cubicBezTo>
                    <a:pt x="91310" y="166903"/>
                    <a:pt x="91219" y="166963"/>
                    <a:pt x="91188" y="167024"/>
                  </a:cubicBezTo>
                  <a:cubicBezTo>
                    <a:pt x="91158" y="167146"/>
                    <a:pt x="91249" y="167298"/>
                    <a:pt x="91401" y="167298"/>
                  </a:cubicBezTo>
                  <a:lnTo>
                    <a:pt x="91766" y="167298"/>
                  </a:lnTo>
                  <a:cubicBezTo>
                    <a:pt x="91857" y="167298"/>
                    <a:pt x="91948" y="167237"/>
                    <a:pt x="91978" y="167146"/>
                  </a:cubicBezTo>
                  <a:cubicBezTo>
                    <a:pt x="92009" y="167024"/>
                    <a:pt x="91918" y="166903"/>
                    <a:pt x="91766" y="166903"/>
                  </a:cubicBezTo>
                  <a:close/>
                  <a:moveTo>
                    <a:pt x="92951" y="166903"/>
                  </a:moveTo>
                  <a:cubicBezTo>
                    <a:pt x="92860" y="166903"/>
                    <a:pt x="92799" y="166963"/>
                    <a:pt x="92769" y="167024"/>
                  </a:cubicBezTo>
                  <a:cubicBezTo>
                    <a:pt x="92738" y="167146"/>
                    <a:pt x="92829" y="167298"/>
                    <a:pt x="92951" y="167298"/>
                  </a:cubicBezTo>
                  <a:lnTo>
                    <a:pt x="93346" y="167298"/>
                  </a:lnTo>
                  <a:cubicBezTo>
                    <a:pt x="93437" y="167298"/>
                    <a:pt x="93529" y="167237"/>
                    <a:pt x="93529" y="167146"/>
                  </a:cubicBezTo>
                  <a:cubicBezTo>
                    <a:pt x="93589" y="167024"/>
                    <a:pt x="93498" y="166903"/>
                    <a:pt x="93346" y="166903"/>
                  </a:cubicBezTo>
                  <a:close/>
                  <a:moveTo>
                    <a:pt x="94532" y="166903"/>
                  </a:moveTo>
                  <a:cubicBezTo>
                    <a:pt x="94440" y="166903"/>
                    <a:pt x="94380" y="166963"/>
                    <a:pt x="94349" y="167024"/>
                  </a:cubicBezTo>
                  <a:cubicBezTo>
                    <a:pt x="94319" y="167146"/>
                    <a:pt x="94410" y="167298"/>
                    <a:pt x="94532" y="167298"/>
                  </a:cubicBezTo>
                  <a:lnTo>
                    <a:pt x="94927" y="167298"/>
                  </a:lnTo>
                  <a:cubicBezTo>
                    <a:pt x="95018" y="167298"/>
                    <a:pt x="95079" y="167237"/>
                    <a:pt x="95109" y="167146"/>
                  </a:cubicBezTo>
                  <a:cubicBezTo>
                    <a:pt x="95170" y="167024"/>
                    <a:pt x="95048" y="166903"/>
                    <a:pt x="94927" y="166903"/>
                  </a:cubicBezTo>
                  <a:close/>
                  <a:moveTo>
                    <a:pt x="96112" y="166903"/>
                  </a:moveTo>
                  <a:cubicBezTo>
                    <a:pt x="96021" y="166903"/>
                    <a:pt x="95960" y="166963"/>
                    <a:pt x="95930" y="167024"/>
                  </a:cubicBezTo>
                  <a:cubicBezTo>
                    <a:pt x="95869" y="167146"/>
                    <a:pt x="95960" y="167298"/>
                    <a:pt x="96112" y="167298"/>
                  </a:cubicBezTo>
                  <a:lnTo>
                    <a:pt x="96507" y="167298"/>
                  </a:lnTo>
                  <a:cubicBezTo>
                    <a:pt x="96599" y="167298"/>
                    <a:pt x="96659" y="167237"/>
                    <a:pt x="96690" y="167146"/>
                  </a:cubicBezTo>
                  <a:cubicBezTo>
                    <a:pt x="96720" y="167024"/>
                    <a:pt x="96629" y="166903"/>
                    <a:pt x="96507" y="166903"/>
                  </a:cubicBezTo>
                  <a:close/>
                  <a:moveTo>
                    <a:pt x="97693" y="166903"/>
                  </a:moveTo>
                  <a:cubicBezTo>
                    <a:pt x="97602" y="166903"/>
                    <a:pt x="97510" y="166963"/>
                    <a:pt x="97480" y="167024"/>
                  </a:cubicBezTo>
                  <a:cubicBezTo>
                    <a:pt x="97450" y="167146"/>
                    <a:pt x="97541" y="167298"/>
                    <a:pt x="97693" y="167298"/>
                  </a:cubicBezTo>
                  <a:lnTo>
                    <a:pt x="98088" y="167298"/>
                  </a:lnTo>
                  <a:cubicBezTo>
                    <a:pt x="98149" y="167298"/>
                    <a:pt x="98240" y="167237"/>
                    <a:pt x="98270" y="167146"/>
                  </a:cubicBezTo>
                  <a:cubicBezTo>
                    <a:pt x="98301" y="167024"/>
                    <a:pt x="98210" y="166903"/>
                    <a:pt x="98088" y="166903"/>
                  </a:cubicBezTo>
                  <a:close/>
                  <a:moveTo>
                    <a:pt x="99243" y="166903"/>
                  </a:moveTo>
                  <a:cubicBezTo>
                    <a:pt x="99182" y="166903"/>
                    <a:pt x="99091" y="166963"/>
                    <a:pt x="99061" y="167024"/>
                  </a:cubicBezTo>
                  <a:cubicBezTo>
                    <a:pt x="99030" y="167146"/>
                    <a:pt x="99121" y="167298"/>
                    <a:pt x="99243" y="167298"/>
                  </a:cubicBezTo>
                  <a:lnTo>
                    <a:pt x="99638" y="167298"/>
                  </a:lnTo>
                  <a:cubicBezTo>
                    <a:pt x="99729" y="167298"/>
                    <a:pt x="99820" y="167237"/>
                    <a:pt x="99820" y="167146"/>
                  </a:cubicBezTo>
                  <a:cubicBezTo>
                    <a:pt x="99881" y="167024"/>
                    <a:pt x="99790" y="166903"/>
                    <a:pt x="99638" y="166903"/>
                  </a:cubicBezTo>
                  <a:close/>
                  <a:moveTo>
                    <a:pt x="100824" y="166903"/>
                  </a:moveTo>
                  <a:cubicBezTo>
                    <a:pt x="100732" y="166903"/>
                    <a:pt x="100672" y="166963"/>
                    <a:pt x="100641" y="167024"/>
                  </a:cubicBezTo>
                  <a:cubicBezTo>
                    <a:pt x="100611" y="167146"/>
                    <a:pt x="100702" y="167298"/>
                    <a:pt x="100824" y="167298"/>
                  </a:cubicBezTo>
                  <a:lnTo>
                    <a:pt x="101219" y="167298"/>
                  </a:lnTo>
                  <a:cubicBezTo>
                    <a:pt x="101310" y="167298"/>
                    <a:pt x="101371" y="167237"/>
                    <a:pt x="101401" y="167146"/>
                  </a:cubicBezTo>
                  <a:cubicBezTo>
                    <a:pt x="101462" y="167024"/>
                    <a:pt x="101340" y="166903"/>
                    <a:pt x="101219" y="166903"/>
                  </a:cubicBezTo>
                  <a:close/>
                  <a:moveTo>
                    <a:pt x="102404" y="166903"/>
                  </a:moveTo>
                  <a:cubicBezTo>
                    <a:pt x="102313" y="166903"/>
                    <a:pt x="102252" y="166963"/>
                    <a:pt x="102222" y="167024"/>
                  </a:cubicBezTo>
                  <a:cubicBezTo>
                    <a:pt x="102161" y="167146"/>
                    <a:pt x="102283" y="167298"/>
                    <a:pt x="102404" y="167298"/>
                  </a:cubicBezTo>
                  <a:lnTo>
                    <a:pt x="102799" y="167298"/>
                  </a:lnTo>
                  <a:cubicBezTo>
                    <a:pt x="102890" y="167298"/>
                    <a:pt x="102951" y="167237"/>
                    <a:pt x="102982" y="167146"/>
                  </a:cubicBezTo>
                  <a:cubicBezTo>
                    <a:pt x="103012" y="167024"/>
                    <a:pt x="102921" y="166903"/>
                    <a:pt x="102799" y="166903"/>
                  </a:cubicBezTo>
                  <a:close/>
                  <a:moveTo>
                    <a:pt x="103985" y="166903"/>
                  </a:moveTo>
                  <a:cubicBezTo>
                    <a:pt x="103894" y="166903"/>
                    <a:pt x="103802" y="166963"/>
                    <a:pt x="103772" y="167024"/>
                  </a:cubicBezTo>
                  <a:cubicBezTo>
                    <a:pt x="103742" y="167146"/>
                    <a:pt x="103833" y="167298"/>
                    <a:pt x="103985" y="167298"/>
                  </a:cubicBezTo>
                  <a:lnTo>
                    <a:pt x="104380" y="167298"/>
                  </a:lnTo>
                  <a:cubicBezTo>
                    <a:pt x="104441" y="167298"/>
                    <a:pt x="104532" y="167237"/>
                    <a:pt x="104562" y="167146"/>
                  </a:cubicBezTo>
                  <a:cubicBezTo>
                    <a:pt x="104593" y="167024"/>
                    <a:pt x="104501" y="166903"/>
                    <a:pt x="104380" y="166903"/>
                  </a:cubicBezTo>
                  <a:close/>
                  <a:moveTo>
                    <a:pt x="105535" y="166903"/>
                  </a:moveTo>
                  <a:cubicBezTo>
                    <a:pt x="105474" y="166903"/>
                    <a:pt x="105383" y="166963"/>
                    <a:pt x="105353" y="167024"/>
                  </a:cubicBezTo>
                  <a:cubicBezTo>
                    <a:pt x="105322" y="167146"/>
                    <a:pt x="105413" y="167298"/>
                    <a:pt x="105535" y="167298"/>
                  </a:cubicBezTo>
                  <a:lnTo>
                    <a:pt x="105930" y="167298"/>
                  </a:lnTo>
                  <a:cubicBezTo>
                    <a:pt x="106021" y="167298"/>
                    <a:pt x="106112" y="167237"/>
                    <a:pt x="106143" y="167146"/>
                  </a:cubicBezTo>
                  <a:cubicBezTo>
                    <a:pt x="106173" y="167024"/>
                    <a:pt x="106082" y="166903"/>
                    <a:pt x="105930" y="166903"/>
                  </a:cubicBezTo>
                  <a:close/>
                  <a:moveTo>
                    <a:pt x="107115" y="166903"/>
                  </a:moveTo>
                  <a:cubicBezTo>
                    <a:pt x="107024" y="166903"/>
                    <a:pt x="106963" y="166963"/>
                    <a:pt x="106933" y="167024"/>
                  </a:cubicBezTo>
                  <a:cubicBezTo>
                    <a:pt x="106903" y="167146"/>
                    <a:pt x="106994" y="167298"/>
                    <a:pt x="107115" y="167298"/>
                  </a:cubicBezTo>
                  <a:lnTo>
                    <a:pt x="107511" y="167298"/>
                  </a:lnTo>
                  <a:cubicBezTo>
                    <a:pt x="107602" y="167298"/>
                    <a:pt x="107663" y="167237"/>
                    <a:pt x="107693" y="167146"/>
                  </a:cubicBezTo>
                  <a:cubicBezTo>
                    <a:pt x="107754" y="167024"/>
                    <a:pt x="107632" y="166903"/>
                    <a:pt x="107511" y="166903"/>
                  </a:cubicBezTo>
                  <a:close/>
                  <a:moveTo>
                    <a:pt x="108696" y="166903"/>
                  </a:moveTo>
                  <a:cubicBezTo>
                    <a:pt x="108605" y="166903"/>
                    <a:pt x="108544" y="166963"/>
                    <a:pt x="108514" y="167024"/>
                  </a:cubicBezTo>
                  <a:cubicBezTo>
                    <a:pt x="108453" y="167146"/>
                    <a:pt x="108574" y="167298"/>
                    <a:pt x="108696" y="167298"/>
                  </a:cubicBezTo>
                  <a:lnTo>
                    <a:pt x="109091" y="167298"/>
                  </a:lnTo>
                  <a:cubicBezTo>
                    <a:pt x="109182" y="167298"/>
                    <a:pt x="109243" y="167237"/>
                    <a:pt x="109274" y="167146"/>
                  </a:cubicBezTo>
                  <a:cubicBezTo>
                    <a:pt x="109304" y="167024"/>
                    <a:pt x="109213" y="166903"/>
                    <a:pt x="109091" y="166903"/>
                  </a:cubicBezTo>
                  <a:close/>
                  <a:moveTo>
                    <a:pt x="110277" y="166903"/>
                  </a:moveTo>
                  <a:cubicBezTo>
                    <a:pt x="110185" y="166903"/>
                    <a:pt x="110094" y="166963"/>
                    <a:pt x="110094" y="167024"/>
                  </a:cubicBezTo>
                  <a:cubicBezTo>
                    <a:pt x="110033" y="167146"/>
                    <a:pt x="110125" y="167298"/>
                    <a:pt x="110277" y="167298"/>
                  </a:cubicBezTo>
                  <a:lnTo>
                    <a:pt x="110672" y="167298"/>
                  </a:lnTo>
                  <a:cubicBezTo>
                    <a:pt x="110733" y="167298"/>
                    <a:pt x="110824" y="167237"/>
                    <a:pt x="110854" y="167146"/>
                  </a:cubicBezTo>
                  <a:cubicBezTo>
                    <a:pt x="110885" y="167024"/>
                    <a:pt x="110793" y="166903"/>
                    <a:pt x="110672" y="166903"/>
                  </a:cubicBezTo>
                  <a:close/>
                  <a:moveTo>
                    <a:pt x="111827" y="166903"/>
                  </a:moveTo>
                  <a:cubicBezTo>
                    <a:pt x="111766" y="166903"/>
                    <a:pt x="111675" y="166963"/>
                    <a:pt x="111644" y="167024"/>
                  </a:cubicBezTo>
                  <a:cubicBezTo>
                    <a:pt x="111614" y="167146"/>
                    <a:pt x="111705" y="167298"/>
                    <a:pt x="111827" y="167298"/>
                  </a:cubicBezTo>
                  <a:lnTo>
                    <a:pt x="112222" y="167298"/>
                  </a:lnTo>
                  <a:cubicBezTo>
                    <a:pt x="112313" y="167298"/>
                    <a:pt x="112404" y="167237"/>
                    <a:pt x="112435" y="167146"/>
                  </a:cubicBezTo>
                  <a:cubicBezTo>
                    <a:pt x="112465" y="167024"/>
                    <a:pt x="112374" y="166903"/>
                    <a:pt x="112222" y="166903"/>
                  </a:cubicBezTo>
                  <a:close/>
                  <a:moveTo>
                    <a:pt x="113407" y="166903"/>
                  </a:moveTo>
                  <a:cubicBezTo>
                    <a:pt x="113316" y="166903"/>
                    <a:pt x="113255" y="166963"/>
                    <a:pt x="113225" y="167024"/>
                  </a:cubicBezTo>
                  <a:cubicBezTo>
                    <a:pt x="113195" y="167146"/>
                    <a:pt x="113286" y="167298"/>
                    <a:pt x="113407" y="167298"/>
                  </a:cubicBezTo>
                  <a:lnTo>
                    <a:pt x="113803" y="167298"/>
                  </a:lnTo>
                  <a:cubicBezTo>
                    <a:pt x="113894" y="167298"/>
                    <a:pt x="113954" y="167237"/>
                    <a:pt x="113985" y="167146"/>
                  </a:cubicBezTo>
                  <a:cubicBezTo>
                    <a:pt x="114046" y="167024"/>
                    <a:pt x="113954" y="166903"/>
                    <a:pt x="113803" y="166903"/>
                  </a:cubicBezTo>
                  <a:close/>
                  <a:moveTo>
                    <a:pt x="114988" y="166903"/>
                  </a:moveTo>
                  <a:cubicBezTo>
                    <a:pt x="114897" y="166903"/>
                    <a:pt x="114836" y="166963"/>
                    <a:pt x="114806" y="167024"/>
                  </a:cubicBezTo>
                  <a:cubicBezTo>
                    <a:pt x="114745" y="167146"/>
                    <a:pt x="114866" y="167298"/>
                    <a:pt x="114988" y="167298"/>
                  </a:cubicBezTo>
                  <a:lnTo>
                    <a:pt x="115383" y="167298"/>
                  </a:lnTo>
                  <a:cubicBezTo>
                    <a:pt x="115474" y="167298"/>
                    <a:pt x="115535" y="167237"/>
                    <a:pt x="115565" y="167146"/>
                  </a:cubicBezTo>
                  <a:cubicBezTo>
                    <a:pt x="115596" y="167024"/>
                    <a:pt x="115505" y="166903"/>
                    <a:pt x="115383" y="166903"/>
                  </a:cubicBezTo>
                  <a:close/>
                  <a:moveTo>
                    <a:pt x="116569" y="166903"/>
                  </a:moveTo>
                  <a:cubicBezTo>
                    <a:pt x="116477" y="166903"/>
                    <a:pt x="116386" y="166963"/>
                    <a:pt x="116386" y="167024"/>
                  </a:cubicBezTo>
                  <a:cubicBezTo>
                    <a:pt x="116325" y="167146"/>
                    <a:pt x="116417" y="167298"/>
                    <a:pt x="116569" y="167298"/>
                  </a:cubicBezTo>
                  <a:lnTo>
                    <a:pt x="116964" y="167298"/>
                  </a:lnTo>
                  <a:cubicBezTo>
                    <a:pt x="117024" y="167298"/>
                    <a:pt x="117116" y="167237"/>
                    <a:pt x="117146" y="167146"/>
                  </a:cubicBezTo>
                  <a:cubicBezTo>
                    <a:pt x="117176" y="167024"/>
                    <a:pt x="117085" y="166903"/>
                    <a:pt x="116964" y="166903"/>
                  </a:cubicBezTo>
                  <a:close/>
                  <a:moveTo>
                    <a:pt x="118119" y="166903"/>
                  </a:moveTo>
                  <a:cubicBezTo>
                    <a:pt x="118058" y="166903"/>
                    <a:pt x="117967" y="166963"/>
                    <a:pt x="117936" y="167024"/>
                  </a:cubicBezTo>
                  <a:cubicBezTo>
                    <a:pt x="117906" y="167146"/>
                    <a:pt x="117997" y="167298"/>
                    <a:pt x="118119" y="167298"/>
                  </a:cubicBezTo>
                  <a:lnTo>
                    <a:pt x="118514" y="167298"/>
                  </a:lnTo>
                  <a:cubicBezTo>
                    <a:pt x="118605" y="167298"/>
                    <a:pt x="118696" y="167237"/>
                    <a:pt x="118727" y="167146"/>
                  </a:cubicBezTo>
                  <a:cubicBezTo>
                    <a:pt x="118757" y="167024"/>
                    <a:pt x="118666" y="166903"/>
                    <a:pt x="118514" y="166903"/>
                  </a:cubicBezTo>
                  <a:close/>
                  <a:moveTo>
                    <a:pt x="119699" y="166903"/>
                  </a:moveTo>
                  <a:cubicBezTo>
                    <a:pt x="119608" y="166903"/>
                    <a:pt x="119547" y="166963"/>
                    <a:pt x="119517" y="167024"/>
                  </a:cubicBezTo>
                  <a:cubicBezTo>
                    <a:pt x="119487" y="167146"/>
                    <a:pt x="119578" y="167298"/>
                    <a:pt x="119699" y="167298"/>
                  </a:cubicBezTo>
                  <a:lnTo>
                    <a:pt x="120094" y="167298"/>
                  </a:lnTo>
                  <a:cubicBezTo>
                    <a:pt x="120186" y="167298"/>
                    <a:pt x="120246" y="167237"/>
                    <a:pt x="120277" y="167146"/>
                  </a:cubicBezTo>
                  <a:cubicBezTo>
                    <a:pt x="120338" y="167024"/>
                    <a:pt x="120246" y="166903"/>
                    <a:pt x="120094" y="166903"/>
                  </a:cubicBezTo>
                  <a:close/>
                  <a:moveTo>
                    <a:pt x="121280" y="166903"/>
                  </a:moveTo>
                  <a:cubicBezTo>
                    <a:pt x="121189" y="166903"/>
                    <a:pt x="121128" y="166963"/>
                    <a:pt x="121097" y="167024"/>
                  </a:cubicBezTo>
                  <a:cubicBezTo>
                    <a:pt x="121067" y="167146"/>
                    <a:pt x="121158" y="167298"/>
                    <a:pt x="121280" y="167298"/>
                  </a:cubicBezTo>
                  <a:lnTo>
                    <a:pt x="121675" y="167298"/>
                  </a:lnTo>
                  <a:cubicBezTo>
                    <a:pt x="121766" y="167298"/>
                    <a:pt x="121827" y="167237"/>
                    <a:pt x="121857" y="167146"/>
                  </a:cubicBezTo>
                  <a:cubicBezTo>
                    <a:pt x="121888" y="167024"/>
                    <a:pt x="121797" y="166903"/>
                    <a:pt x="121675" y="166903"/>
                  </a:cubicBezTo>
                  <a:close/>
                  <a:moveTo>
                    <a:pt x="122860" y="166903"/>
                  </a:moveTo>
                  <a:cubicBezTo>
                    <a:pt x="122769" y="166903"/>
                    <a:pt x="122678" y="166963"/>
                    <a:pt x="122678" y="167024"/>
                  </a:cubicBezTo>
                  <a:cubicBezTo>
                    <a:pt x="122617" y="167146"/>
                    <a:pt x="122708" y="167298"/>
                    <a:pt x="122860" y="167298"/>
                  </a:cubicBezTo>
                  <a:lnTo>
                    <a:pt x="123256" y="167298"/>
                  </a:lnTo>
                  <a:cubicBezTo>
                    <a:pt x="123347" y="167298"/>
                    <a:pt x="123408" y="167237"/>
                    <a:pt x="123438" y="167146"/>
                  </a:cubicBezTo>
                  <a:cubicBezTo>
                    <a:pt x="123468" y="167024"/>
                    <a:pt x="123377" y="166903"/>
                    <a:pt x="123256" y="166903"/>
                  </a:cubicBezTo>
                  <a:close/>
                  <a:moveTo>
                    <a:pt x="124441" y="166903"/>
                  </a:moveTo>
                  <a:cubicBezTo>
                    <a:pt x="124350" y="166903"/>
                    <a:pt x="124259" y="166963"/>
                    <a:pt x="124228" y="167024"/>
                  </a:cubicBezTo>
                  <a:cubicBezTo>
                    <a:pt x="124198" y="167146"/>
                    <a:pt x="124289" y="167298"/>
                    <a:pt x="124441" y="167298"/>
                  </a:cubicBezTo>
                  <a:lnTo>
                    <a:pt x="124806" y="167298"/>
                  </a:lnTo>
                  <a:cubicBezTo>
                    <a:pt x="124897" y="167298"/>
                    <a:pt x="124988" y="167237"/>
                    <a:pt x="125019" y="167146"/>
                  </a:cubicBezTo>
                  <a:cubicBezTo>
                    <a:pt x="125049" y="167024"/>
                    <a:pt x="124958" y="166903"/>
                    <a:pt x="124806" y="166903"/>
                  </a:cubicBezTo>
                  <a:close/>
                  <a:moveTo>
                    <a:pt x="125991" y="166903"/>
                  </a:moveTo>
                  <a:cubicBezTo>
                    <a:pt x="125900" y="166903"/>
                    <a:pt x="125839" y="166963"/>
                    <a:pt x="125809" y="167024"/>
                  </a:cubicBezTo>
                  <a:cubicBezTo>
                    <a:pt x="125778" y="167146"/>
                    <a:pt x="125870" y="167298"/>
                    <a:pt x="125991" y="167298"/>
                  </a:cubicBezTo>
                  <a:lnTo>
                    <a:pt x="126386" y="167298"/>
                  </a:lnTo>
                  <a:cubicBezTo>
                    <a:pt x="126478" y="167298"/>
                    <a:pt x="126569" y="167237"/>
                    <a:pt x="126569" y="167146"/>
                  </a:cubicBezTo>
                  <a:cubicBezTo>
                    <a:pt x="126629" y="167024"/>
                    <a:pt x="126538" y="166903"/>
                    <a:pt x="126386" y="166903"/>
                  </a:cubicBezTo>
                  <a:close/>
                  <a:moveTo>
                    <a:pt x="127572" y="166903"/>
                  </a:moveTo>
                  <a:cubicBezTo>
                    <a:pt x="127481" y="166903"/>
                    <a:pt x="127420" y="166963"/>
                    <a:pt x="127389" y="167024"/>
                  </a:cubicBezTo>
                  <a:cubicBezTo>
                    <a:pt x="127359" y="167146"/>
                    <a:pt x="127450" y="167298"/>
                    <a:pt x="127572" y="167298"/>
                  </a:cubicBezTo>
                  <a:lnTo>
                    <a:pt x="127967" y="167298"/>
                  </a:lnTo>
                  <a:cubicBezTo>
                    <a:pt x="128058" y="167298"/>
                    <a:pt x="128119" y="167237"/>
                    <a:pt x="128149" y="167146"/>
                  </a:cubicBezTo>
                  <a:cubicBezTo>
                    <a:pt x="128180" y="167024"/>
                    <a:pt x="128088" y="166903"/>
                    <a:pt x="127967" y="166903"/>
                  </a:cubicBezTo>
                  <a:close/>
                  <a:moveTo>
                    <a:pt x="129152" y="166903"/>
                  </a:moveTo>
                  <a:cubicBezTo>
                    <a:pt x="129061" y="166903"/>
                    <a:pt x="128970" y="166963"/>
                    <a:pt x="128970" y="167024"/>
                  </a:cubicBezTo>
                  <a:cubicBezTo>
                    <a:pt x="128909" y="167146"/>
                    <a:pt x="129000" y="167298"/>
                    <a:pt x="129152" y="167298"/>
                  </a:cubicBezTo>
                  <a:lnTo>
                    <a:pt x="129547" y="167298"/>
                  </a:lnTo>
                  <a:cubicBezTo>
                    <a:pt x="129639" y="167298"/>
                    <a:pt x="129699" y="167237"/>
                    <a:pt x="129730" y="167146"/>
                  </a:cubicBezTo>
                  <a:cubicBezTo>
                    <a:pt x="129760" y="167024"/>
                    <a:pt x="129669" y="166903"/>
                    <a:pt x="129547" y="166903"/>
                  </a:cubicBezTo>
                  <a:close/>
                  <a:moveTo>
                    <a:pt x="1" y="83649"/>
                  </a:moveTo>
                  <a:lnTo>
                    <a:pt x="1" y="83984"/>
                  </a:lnTo>
                  <a:cubicBezTo>
                    <a:pt x="1" y="84075"/>
                    <a:pt x="31" y="84136"/>
                    <a:pt x="123" y="84166"/>
                  </a:cubicBezTo>
                  <a:cubicBezTo>
                    <a:pt x="244" y="84196"/>
                    <a:pt x="366" y="84105"/>
                    <a:pt x="366" y="83984"/>
                  </a:cubicBezTo>
                  <a:lnTo>
                    <a:pt x="366" y="83649"/>
                  </a:lnTo>
                  <a:lnTo>
                    <a:pt x="366" y="83315"/>
                  </a:lnTo>
                  <a:cubicBezTo>
                    <a:pt x="366" y="83224"/>
                    <a:pt x="335" y="83163"/>
                    <a:pt x="244" y="83132"/>
                  </a:cubicBezTo>
                  <a:cubicBezTo>
                    <a:pt x="123" y="83102"/>
                    <a:pt x="1" y="83193"/>
                    <a:pt x="1" y="83315"/>
                  </a:cubicBezTo>
                  <a:close/>
                  <a:moveTo>
                    <a:pt x="366" y="85169"/>
                  </a:moveTo>
                  <a:cubicBezTo>
                    <a:pt x="366" y="85078"/>
                    <a:pt x="335" y="84987"/>
                    <a:pt x="244" y="84987"/>
                  </a:cubicBezTo>
                  <a:cubicBezTo>
                    <a:pt x="123" y="84926"/>
                    <a:pt x="1" y="85017"/>
                    <a:pt x="1" y="85169"/>
                  </a:cubicBezTo>
                  <a:lnTo>
                    <a:pt x="1" y="85564"/>
                  </a:lnTo>
                  <a:cubicBezTo>
                    <a:pt x="1" y="85625"/>
                    <a:pt x="31" y="85716"/>
                    <a:pt x="123" y="85746"/>
                  </a:cubicBezTo>
                  <a:cubicBezTo>
                    <a:pt x="244" y="85777"/>
                    <a:pt x="366" y="85686"/>
                    <a:pt x="366" y="85564"/>
                  </a:cubicBezTo>
                  <a:close/>
                  <a:moveTo>
                    <a:pt x="366" y="86719"/>
                  </a:moveTo>
                  <a:cubicBezTo>
                    <a:pt x="366" y="86658"/>
                    <a:pt x="335" y="86567"/>
                    <a:pt x="244" y="86537"/>
                  </a:cubicBezTo>
                  <a:cubicBezTo>
                    <a:pt x="123" y="86506"/>
                    <a:pt x="1" y="86598"/>
                    <a:pt x="1" y="86719"/>
                  </a:cubicBezTo>
                  <a:lnTo>
                    <a:pt x="1" y="87114"/>
                  </a:lnTo>
                  <a:cubicBezTo>
                    <a:pt x="1" y="87205"/>
                    <a:pt x="31" y="87297"/>
                    <a:pt x="123" y="87297"/>
                  </a:cubicBezTo>
                  <a:cubicBezTo>
                    <a:pt x="244" y="87357"/>
                    <a:pt x="366" y="87266"/>
                    <a:pt x="366" y="87114"/>
                  </a:cubicBezTo>
                  <a:close/>
                  <a:moveTo>
                    <a:pt x="366" y="88300"/>
                  </a:moveTo>
                  <a:cubicBezTo>
                    <a:pt x="366" y="88209"/>
                    <a:pt x="335" y="88148"/>
                    <a:pt x="244" y="88117"/>
                  </a:cubicBezTo>
                  <a:cubicBezTo>
                    <a:pt x="123" y="88087"/>
                    <a:pt x="1" y="88178"/>
                    <a:pt x="1" y="88300"/>
                  </a:cubicBezTo>
                  <a:lnTo>
                    <a:pt x="1" y="88695"/>
                  </a:lnTo>
                  <a:cubicBezTo>
                    <a:pt x="1" y="88786"/>
                    <a:pt x="31" y="88847"/>
                    <a:pt x="123" y="88877"/>
                  </a:cubicBezTo>
                  <a:cubicBezTo>
                    <a:pt x="244" y="88938"/>
                    <a:pt x="366" y="88816"/>
                    <a:pt x="366" y="88695"/>
                  </a:cubicBezTo>
                  <a:close/>
                  <a:moveTo>
                    <a:pt x="366" y="89880"/>
                  </a:moveTo>
                  <a:cubicBezTo>
                    <a:pt x="366" y="89789"/>
                    <a:pt x="335" y="89728"/>
                    <a:pt x="244" y="89698"/>
                  </a:cubicBezTo>
                  <a:cubicBezTo>
                    <a:pt x="123" y="89637"/>
                    <a:pt x="1" y="89759"/>
                    <a:pt x="1" y="89880"/>
                  </a:cubicBezTo>
                  <a:lnTo>
                    <a:pt x="1" y="90275"/>
                  </a:lnTo>
                  <a:cubicBezTo>
                    <a:pt x="1" y="90367"/>
                    <a:pt x="31" y="90427"/>
                    <a:pt x="123" y="90458"/>
                  </a:cubicBezTo>
                  <a:cubicBezTo>
                    <a:pt x="244" y="90488"/>
                    <a:pt x="366" y="90397"/>
                    <a:pt x="366" y="90275"/>
                  </a:cubicBezTo>
                  <a:close/>
                  <a:moveTo>
                    <a:pt x="366" y="91461"/>
                  </a:moveTo>
                  <a:cubicBezTo>
                    <a:pt x="366" y="91370"/>
                    <a:pt x="335" y="91278"/>
                    <a:pt x="244" y="91248"/>
                  </a:cubicBezTo>
                  <a:cubicBezTo>
                    <a:pt x="123" y="91218"/>
                    <a:pt x="1" y="91309"/>
                    <a:pt x="1" y="91461"/>
                  </a:cubicBezTo>
                  <a:lnTo>
                    <a:pt x="1" y="91856"/>
                  </a:lnTo>
                  <a:cubicBezTo>
                    <a:pt x="1" y="91917"/>
                    <a:pt x="31" y="92008"/>
                    <a:pt x="123" y="92038"/>
                  </a:cubicBezTo>
                  <a:cubicBezTo>
                    <a:pt x="244" y="92069"/>
                    <a:pt x="366" y="91978"/>
                    <a:pt x="366" y="91856"/>
                  </a:cubicBezTo>
                  <a:close/>
                  <a:moveTo>
                    <a:pt x="366" y="93011"/>
                  </a:moveTo>
                  <a:cubicBezTo>
                    <a:pt x="366" y="92920"/>
                    <a:pt x="335" y="92859"/>
                    <a:pt x="244" y="92829"/>
                  </a:cubicBezTo>
                  <a:cubicBezTo>
                    <a:pt x="123" y="92798"/>
                    <a:pt x="1" y="92889"/>
                    <a:pt x="1" y="93011"/>
                  </a:cubicBezTo>
                  <a:lnTo>
                    <a:pt x="1" y="93406"/>
                  </a:lnTo>
                  <a:cubicBezTo>
                    <a:pt x="1" y="93497"/>
                    <a:pt x="31" y="93589"/>
                    <a:pt x="123" y="93589"/>
                  </a:cubicBezTo>
                  <a:cubicBezTo>
                    <a:pt x="244" y="93649"/>
                    <a:pt x="366" y="93558"/>
                    <a:pt x="366" y="93406"/>
                  </a:cubicBezTo>
                  <a:close/>
                  <a:moveTo>
                    <a:pt x="366" y="94592"/>
                  </a:moveTo>
                  <a:cubicBezTo>
                    <a:pt x="366" y="94500"/>
                    <a:pt x="335" y="94440"/>
                    <a:pt x="244" y="94409"/>
                  </a:cubicBezTo>
                  <a:cubicBezTo>
                    <a:pt x="123" y="94379"/>
                    <a:pt x="1" y="94470"/>
                    <a:pt x="1" y="94592"/>
                  </a:cubicBezTo>
                  <a:lnTo>
                    <a:pt x="1" y="94987"/>
                  </a:lnTo>
                  <a:cubicBezTo>
                    <a:pt x="1" y="95078"/>
                    <a:pt x="31" y="95139"/>
                    <a:pt x="123" y="95169"/>
                  </a:cubicBezTo>
                  <a:cubicBezTo>
                    <a:pt x="244" y="95199"/>
                    <a:pt x="366" y="95108"/>
                    <a:pt x="366" y="94987"/>
                  </a:cubicBezTo>
                  <a:close/>
                  <a:moveTo>
                    <a:pt x="366" y="96172"/>
                  </a:moveTo>
                  <a:cubicBezTo>
                    <a:pt x="366" y="96081"/>
                    <a:pt x="335" y="95990"/>
                    <a:pt x="244" y="95990"/>
                  </a:cubicBezTo>
                  <a:cubicBezTo>
                    <a:pt x="123" y="95929"/>
                    <a:pt x="1" y="96020"/>
                    <a:pt x="1" y="96172"/>
                  </a:cubicBezTo>
                  <a:lnTo>
                    <a:pt x="1" y="96567"/>
                  </a:lnTo>
                  <a:cubicBezTo>
                    <a:pt x="1" y="96658"/>
                    <a:pt x="31" y="96719"/>
                    <a:pt x="123" y="96750"/>
                  </a:cubicBezTo>
                  <a:cubicBezTo>
                    <a:pt x="244" y="96780"/>
                    <a:pt x="366" y="96689"/>
                    <a:pt x="366" y="96567"/>
                  </a:cubicBezTo>
                  <a:close/>
                  <a:moveTo>
                    <a:pt x="366" y="97722"/>
                  </a:moveTo>
                  <a:cubicBezTo>
                    <a:pt x="366" y="97662"/>
                    <a:pt x="335" y="97570"/>
                    <a:pt x="244" y="97540"/>
                  </a:cubicBezTo>
                  <a:cubicBezTo>
                    <a:pt x="123" y="97510"/>
                    <a:pt x="1" y="97601"/>
                    <a:pt x="1" y="97722"/>
                  </a:cubicBezTo>
                  <a:lnTo>
                    <a:pt x="1" y="98117"/>
                  </a:lnTo>
                  <a:cubicBezTo>
                    <a:pt x="1" y="98209"/>
                    <a:pt x="31" y="98300"/>
                    <a:pt x="123" y="98330"/>
                  </a:cubicBezTo>
                  <a:cubicBezTo>
                    <a:pt x="244" y="98361"/>
                    <a:pt x="366" y="98269"/>
                    <a:pt x="366" y="98117"/>
                  </a:cubicBezTo>
                  <a:close/>
                  <a:moveTo>
                    <a:pt x="366" y="99303"/>
                  </a:moveTo>
                  <a:cubicBezTo>
                    <a:pt x="366" y="99212"/>
                    <a:pt x="335" y="99151"/>
                    <a:pt x="244" y="99121"/>
                  </a:cubicBezTo>
                  <a:cubicBezTo>
                    <a:pt x="123" y="99090"/>
                    <a:pt x="1" y="99181"/>
                    <a:pt x="1" y="99303"/>
                  </a:cubicBezTo>
                  <a:lnTo>
                    <a:pt x="1" y="99698"/>
                  </a:lnTo>
                  <a:cubicBezTo>
                    <a:pt x="1" y="99789"/>
                    <a:pt x="31" y="99850"/>
                    <a:pt x="123" y="99880"/>
                  </a:cubicBezTo>
                  <a:cubicBezTo>
                    <a:pt x="244" y="99941"/>
                    <a:pt x="366" y="99850"/>
                    <a:pt x="366" y="99698"/>
                  </a:cubicBezTo>
                  <a:close/>
                  <a:moveTo>
                    <a:pt x="366" y="100883"/>
                  </a:moveTo>
                  <a:cubicBezTo>
                    <a:pt x="366" y="100792"/>
                    <a:pt x="335" y="100731"/>
                    <a:pt x="244" y="100701"/>
                  </a:cubicBezTo>
                  <a:cubicBezTo>
                    <a:pt x="123" y="100640"/>
                    <a:pt x="1" y="100762"/>
                    <a:pt x="1" y="100883"/>
                  </a:cubicBezTo>
                  <a:lnTo>
                    <a:pt x="1" y="101279"/>
                  </a:lnTo>
                  <a:cubicBezTo>
                    <a:pt x="1" y="101370"/>
                    <a:pt x="31" y="101431"/>
                    <a:pt x="123" y="101461"/>
                  </a:cubicBezTo>
                  <a:cubicBezTo>
                    <a:pt x="244" y="101491"/>
                    <a:pt x="366" y="101400"/>
                    <a:pt x="366" y="101279"/>
                  </a:cubicBezTo>
                  <a:close/>
                  <a:moveTo>
                    <a:pt x="366" y="102464"/>
                  </a:moveTo>
                  <a:cubicBezTo>
                    <a:pt x="366" y="102373"/>
                    <a:pt x="335" y="102282"/>
                    <a:pt x="244" y="102282"/>
                  </a:cubicBezTo>
                  <a:cubicBezTo>
                    <a:pt x="123" y="102221"/>
                    <a:pt x="1" y="102312"/>
                    <a:pt x="1" y="102464"/>
                  </a:cubicBezTo>
                  <a:lnTo>
                    <a:pt x="1" y="102859"/>
                  </a:lnTo>
                  <a:cubicBezTo>
                    <a:pt x="1" y="102920"/>
                    <a:pt x="31" y="103011"/>
                    <a:pt x="123" y="103042"/>
                  </a:cubicBezTo>
                  <a:cubicBezTo>
                    <a:pt x="244" y="103072"/>
                    <a:pt x="366" y="102981"/>
                    <a:pt x="366" y="102859"/>
                  </a:cubicBezTo>
                  <a:close/>
                  <a:moveTo>
                    <a:pt x="366" y="104014"/>
                  </a:moveTo>
                  <a:cubicBezTo>
                    <a:pt x="366" y="103953"/>
                    <a:pt x="335" y="103862"/>
                    <a:pt x="244" y="103832"/>
                  </a:cubicBezTo>
                  <a:cubicBezTo>
                    <a:pt x="123" y="103801"/>
                    <a:pt x="1" y="103893"/>
                    <a:pt x="1" y="104014"/>
                  </a:cubicBezTo>
                  <a:lnTo>
                    <a:pt x="1" y="104409"/>
                  </a:lnTo>
                  <a:cubicBezTo>
                    <a:pt x="1" y="104501"/>
                    <a:pt x="31" y="104592"/>
                    <a:pt x="123" y="104592"/>
                  </a:cubicBezTo>
                  <a:cubicBezTo>
                    <a:pt x="244" y="104653"/>
                    <a:pt x="366" y="104561"/>
                    <a:pt x="366" y="104409"/>
                  </a:cubicBezTo>
                  <a:close/>
                  <a:moveTo>
                    <a:pt x="366" y="105595"/>
                  </a:moveTo>
                  <a:cubicBezTo>
                    <a:pt x="366" y="105504"/>
                    <a:pt x="335" y="105443"/>
                    <a:pt x="244" y="105412"/>
                  </a:cubicBezTo>
                  <a:cubicBezTo>
                    <a:pt x="123" y="105382"/>
                    <a:pt x="1" y="105473"/>
                    <a:pt x="1" y="105595"/>
                  </a:cubicBezTo>
                  <a:lnTo>
                    <a:pt x="1" y="105990"/>
                  </a:lnTo>
                  <a:cubicBezTo>
                    <a:pt x="1" y="106081"/>
                    <a:pt x="31" y="106142"/>
                    <a:pt x="123" y="106172"/>
                  </a:cubicBezTo>
                  <a:cubicBezTo>
                    <a:pt x="244" y="106233"/>
                    <a:pt x="366" y="106112"/>
                    <a:pt x="366" y="105990"/>
                  </a:cubicBezTo>
                  <a:close/>
                  <a:moveTo>
                    <a:pt x="366" y="107175"/>
                  </a:moveTo>
                  <a:cubicBezTo>
                    <a:pt x="366" y="107084"/>
                    <a:pt x="335" y="107023"/>
                    <a:pt x="244" y="106993"/>
                  </a:cubicBezTo>
                  <a:cubicBezTo>
                    <a:pt x="123" y="106932"/>
                    <a:pt x="1" y="107023"/>
                    <a:pt x="1" y="107175"/>
                  </a:cubicBezTo>
                  <a:lnTo>
                    <a:pt x="1" y="107570"/>
                  </a:lnTo>
                  <a:cubicBezTo>
                    <a:pt x="1" y="107662"/>
                    <a:pt x="31" y="107722"/>
                    <a:pt x="123" y="107753"/>
                  </a:cubicBezTo>
                  <a:cubicBezTo>
                    <a:pt x="244" y="107783"/>
                    <a:pt x="366" y="107692"/>
                    <a:pt x="366" y="107570"/>
                  </a:cubicBezTo>
                  <a:close/>
                  <a:moveTo>
                    <a:pt x="366" y="108756"/>
                  </a:moveTo>
                  <a:cubicBezTo>
                    <a:pt x="366" y="108665"/>
                    <a:pt x="335" y="108574"/>
                    <a:pt x="244" y="108543"/>
                  </a:cubicBezTo>
                  <a:cubicBezTo>
                    <a:pt x="123" y="108513"/>
                    <a:pt x="1" y="108604"/>
                    <a:pt x="1" y="108756"/>
                  </a:cubicBezTo>
                  <a:lnTo>
                    <a:pt x="1" y="109121"/>
                  </a:lnTo>
                  <a:cubicBezTo>
                    <a:pt x="1" y="109212"/>
                    <a:pt x="31" y="109303"/>
                    <a:pt x="123" y="109333"/>
                  </a:cubicBezTo>
                  <a:cubicBezTo>
                    <a:pt x="244" y="109364"/>
                    <a:pt x="366" y="109273"/>
                    <a:pt x="366" y="109121"/>
                  </a:cubicBezTo>
                  <a:close/>
                  <a:moveTo>
                    <a:pt x="366" y="110306"/>
                  </a:moveTo>
                  <a:cubicBezTo>
                    <a:pt x="366" y="110215"/>
                    <a:pt x="335" y="110154"/>
                    <a:pt x="244" y="110124"/>
                  </a:cubicBezTo>
                  <a:cubicBezTo>
                    <a:pt x="123" y="110093"/>
                    <a:pt x="1" y="110185"/>
                    <a:pt x="1" y="110306"/>
                  </a:cubicBezTo>
                  <a:lnTo>
                    <a:pt x="1" y="110701"/>
                  </a:lnTo>
                  <a:cubicBezTo>
                    <a:pt x="1" y="110792"/>
                    <a:pt x="31" y="110884"/>
                    <a:pt x="123" y="110884"/>
                  </a:cubicBezTo>
                  <a:cubicBezTo>
                    <a:pt x="244" y="110944"/>
                    <a:pt x="366" y="110853"/>
                    <a:pt x="366" y="110701"/>
                  </a:cubicBezTo>
                  <a:close/>
                  <a:moveTo>
                    <a:pt x="366" y="111887"/>
                  </a:moveTo>
                  <a:cubicBezTo>
                    <a:pt x="366" y="111795"/>
                    <a:pt x="335" y="111735"/>
                    <a:pt x="244" y="111704"/>
                  </a:cubicBezTo>
                  <a:cubicBezTo>
                    <a:pt x="123" y="111674"/>
                    <a:pt x="1" y="111765"/>
                    <a:pt x="1" y="111887"/>
                  </a:cubicBezTo>
                  <a:lnTo>
                    <a:pt x="1" y="112282"/>
                  </a:lnTo>
                  <a:cubicBezTo>
                    <a:pt x="1" y="112373"/>
                    <a:pt x="31" y="112434"/>
                    <a:pt x="123" y="112464"/>
                  </a:cubicBezTo>
                  <a:cubicBezTo>
                    <a:pt x="244" y="112495"/>
                    <a:pt x="366" y="112403"/>
                    <a:pt x="366" y="112282"/>
                  </a:cubicBezTo>
                  <a:close/>
                  <a:moveTo>
                    <a:pt x="366" y="113467"/>
                  </a:moveTo>
                  <a:cubicBezTo>
                    <a:pt x="366" y="113376"/>
                    <a:pt x="335" y="113285"/>
                    <a:pt x="244" y="113285"/>
                  </a:cubicBezTo>
                  <a:cubicBezTo>
                    <a:pt x="123" y="113224"/>
                    <a:pt x="1" y="113315"/>
                    <a:pt x="1" y="113467"/>
                  </a:cubicBezTo>
                  <a:lnTo>
                    <a:pt x="1" y="113862"/>
                  </a:lnTo>
                  <a:cubicBezTo>
                    <a:pt x="1" y="113954"/>
                    <a:pt x="31" y="114014"/>
                    <a:pt x="123" y="114045"/>
                  </a:cubicBezTo>
                  <a:cubicBezTo>
                    <a:pt x="244" y="114075"/>
                    <a:pt x="366" y="113984"/>
                    <a:pt x="366" y="113862"/>
                  </a:cubicBezTo>
                  <a:close/>
                  <a:moveTo>
                    <a:pt x="366" y="115017"/>
                  </a:moveTo>
                  <a:cubicBezTo>
                    <a:pt x="366" y="114957"/>
                    <a:pt x="335" y="114865"/>
                    <a:pt x="244" y="114835"/>
                  </a:cubicBezTo>
                  <a:cubicBezTo>
                    <a:pt x="123" y="114805"/>
                    <a:pt x="1" y="114896"/>
                    <a:pt x="1" y="115017"/>
                  </a:cubicBezTo>
                  <a:lnTo>
                    <a:pt x="1" y="115413"/>
                  </a:lnTo>
                  <a:cubicBezTo>
                    <a:pt x="1" y="115504"/>
                    <a:pt x="31" y="115595"/>
                    <a:pt x="123" y="115625"/>
                  </a:cubicBezTo>
                  <a:cubicBezTo>
                    <a:pt x="244" y="115656"/>
                    <a:pt x="366" y="115565"/>
                    <a:pt x="366" y="115413"/>
                  </a:cubicBezTo>
                  <a:close/>
                  <a:moveTo>
                    <a:pt x="366" y="116598"/>
                  </a:moveTo>
                  <a:cubicBezTo>
                    <a:pt x="366" y="116507"/>
                    <a:pt x="335" y="116446"/>
                    <a:pt x="244" y="116416"/>
                  </a:cubicBezTo>
                  <a:cubicBezTo>
                    <a:pt x="123" y="116385"/>
                    <a:pt x="1" y="116476"/>
                    <a:pt x="1" y="116598"/>
                  </a:cubicBezTo>
                  <a:lnTo>
                    <a:pt x="1" y="116993"/>
                  </a:lnTo>
                  <a:cubicBezTo>
                    <a:pt x="1" y="117084"/>
                    <a:pt x="31" y="117145"/>
                    <a:pt x="123" y="117175"/>
                  </a:cubicBezTo>
                  <a:cubicBezTo>
                    <a:pt x="244" y="117236"/>
                    <a:pt x="366" y="117115"/>
                    <a:pt x="366" y="116993"/>
                  </a:cubicBezTo>
                  <a:close/>
                  <a:moveTo>
                    <a:pt x="366" y="118179"/>
                  </a:moveTo>
                  <a:cubicBezTo>
                    <a:pt x="366" y="118087"/>
                    <a:pt x="335" y="118027"/>
                    <a:pt x="244" y="117996"/>
                  </a:cubicBezTo>
                  <a:cubicBezTo>
                    <a:pt x="123" y="117935"/>
                    <a:pt x="1" y="118057"/>
                    <a:pt x="1" y="118179"/>
                  </a:cubicBezTo>
                  <a:lnTo>
                    <a:pt x="1" y="118574"/>
                  </a:lnTo>
                  <a:cubicBezTo>
                    <a:pt x="1" y="118665"/>
                    <a:pt x="31" y="118726"/>
                    <a:pt x="123" y="118756"/>
                  </a:cubicBezTo>
                  <a:cubicBezTo>
                    <a:pt x="244" y="118786"/>
                    <a:pt x="366" y="118695"/>
                    <a:pt x="366" y="118574"/>
                  </a:cubicBezTo>
                  <a:close/>
                  <a:moveTo>
                    <a:pt x="366" y="119759"/>
                  </a:moveTo>
                  <a:cubicBezTo>
                    <a:pt x="366" y="119668"/>
                    <a:pt x="335" y="119577"/>
                    <a:pt x="244" y="119577"/>
                  </a:cubicBezTo>
                  <a:cubicBezTo>
                    <a:pt x="123" y="119516"/>
                    <a:pt x="1" y="119607"/>
                    <a:pt x="1" y="119759"/>
                  </a:cubicBezTo>
                  <a:lnTo>
                    <a:pt x="1" y="120154"/>
                  </a:lnTo>
                  <a:cubicBezTo>
                    <a:pt x="1" y="120215"/>
                    <a:pt x="31" y="120306"/>
                    <a:pt x="123" y="120337"/>
                  </a:cubicBezTo>
                  <a:cubicBezTo>
                    <a:pt x="244" y="120367"/>
                    <a:pt x="366" y="120276"/>
                    <a:pt x="366" y="120154"/>
                  </a:cubicBezTo>
                  <a:close/>
                  <a:moveTo>
                    <a:pt x="366" y="121309"/>
                  </a:moveTo>
                  <a:cubicBezTo>
                    <a:pt x="366" y="121249"/>
                    <a:pt x="335" y="121157"/>
                    <a:pt x="244" y="121127"/>
                  </a:cubicBezTo>
                  <a:cubicBezTo>
                    <a:pt x="123" y="121097"/>
                    <a:pt x="1" y="121188"/>
                    <a:pt x="1" y="121309"/>
                  </a:cubicBezTo>
                  <a:lnTo>
                    <a:pt x="1" y="121704"/>
                  </a:lnTo>
                  <a:cubicBezTo>
                    <a:pt x="1" y="121796"/>
                    <a:pt x="31" y="121887"/>
                    <a:pt x="123" y="121887"/>
                  </a:cubicBezTo>
                  <a:cubicBezTo>
                    <a:pt x="244" y="121948"/>
                    <a:pt x="366" y="121856"/>
                    <a:pt x="366" y="121704"/>
                  </a:cubicBezTo>
                  <a:close/>
                  <a:moveTo>
                    <a:pt x="366" y="122890"/>
                  </a:moveTo>
                  <a:cubicBezTo>
                    <a:pt x="366" y="122799"/>
                    <a:pt x="335" y="122738"/>
                    <a:pt x="244" y="122707"/>
                  </a:cubicBezTo>
                  <a:cubicBezTo>
                    <a:pt x="123" y="122677"/>
                    <a:pt x="1" y="122768"/>
                    <a:pt x="1" y="122890"/>
                  </a:cubicBezTo>
                  <a:lnTo>
                    <a:pt x="1" y="123285"/>
                  </a:lnTo>
                  <a:cubicBezTo>
                    <a:pt x="1" y="123376"/>
                    <a:pt x="31" y="123437"/>
                    <a:pt x="123" y="123467"/>
                  </a:cubicBezTo>
                  <a:cubicBezTo>
                    <a:pt x="244" y="123528"/>
                    <a:pt x="366" y="123407"/>
                    <a:pt x="366" y="123285"/>
                  </a:cubicBezTo>
                  <a:close/>
                  <a:moveTo>
                    <a:pt x="366" y="124470"/>
                  </a:moveTo>
                  <a:cubicBezTo>
                    <a:pt x="366" y="124379"/>
                    <a:pt x="335" y="124318"/>
                    <a:pt x="244" y="124288"/>
                  </a:cubicBezTo>
                  <a:cubicBezTo>
                    <a:pt x="123" y="124227"/>
                    <a:pt x="1" y="124318"/>
                    <a:pt x="1" y="124470"/>
                  </a:cubicBezTo>
                  <a:lnTo>
                    <a:pt x="1" y="124866"/>
                  </a:lnTo>
                  <a:cubicBezTo>
                    <a:pt x="1" y="124957"/>
                    <a:pt x="31" y="125018"/>
                    <a:pt x="123" y="125048"/>
                  </a:cubicBezTo>
                  <a:cubicBezTo>
                    <a:pt x="244" y="125078"/>
                    <a:pt x="366" y="124987"/>
                    <a:pt x="366" y="124866"/>
                  </a:cubicBezTo>
                  <a:close/>
                  <a:moveTo>
                    <a:pt x="366" y="126051"/>
                  </a:moveTo>
                  <a:cubicBezTo>
                    <a:pt x="366" y="125960"/>
                    <a:pt x="335" y="125869"/>
                    <a:pt x="244" y="125838"/>
                  </a:cubicBezTo>
                  <a:cubicBezTo>
                    <a:pt x="123" y="125808"/>
                    <a:pt x="1" y="125899"/>
                    <a:pt x="1" y="126051"/>
                  </a:cubicBezTo>
                  <a:lnTo>
                    <a:pt x="1" y="126416"/>
                  </a:lnTo>
                  <a:cubicBezTo>
                    <a:pt x="1" y="126507"/>
                    <a:pt x="31" y="126598"/>
                    <a:pt x="123" y="126629"/>
                  </a:cubicBezTo>
                  <a:cubicBezTo>
                    <a:pt x="244" y="126659"/>
                    <a:pt x="366" y="126568"/>
                    <a:pt x="366" y="126416"/>
                  </a:cubicBezTo>
                  <a:close/>
                  <a:moveTo>
                    <a:pt x="366" y="127601"/>
                  </a:moveTo>
                  <a:cubicBezTo>
                    <a:pt x="366" y="127510"/>
                    <a:pt x="335" y="127449"/>
                    <a:pt x="244" y="127419"/>
                  </a:cubicBezTo>
                  <a:cubicBezTo>
                    <a:pt x="123" y="127388"/>
                    <a:pt x="1" y="127480"/>
                    <a:pt x="1" y="127601"/>
                  </a:cubicBezTo>
                  <a:lnTo>
                    <a:pt x="1" y="127996"/>
                  </a:lnTo>
                  <a:cubicBezTo>
                    <a:pt x="1" y="128088"/>
                    <a:pt x="31" y="128179"/>
                    <a:pt x="123" y="128179"/>
                  </a:cubicBezTo>
                  <a:cubicBezTo>
                    <a:pt x="244" y="128239"/>
                    <a:pt x="366" y="128148"/>
                    <a:pt x="366" y="127996"/>
                  </a:cubicBezTo>
                  <a:close/>
                  <a:moveTo>
                    <a:pt x="366" y="129182"/>
                  </a:moveTo>
                  <a:cubicBezTo>
                    <a:pt x="366" y="129091"/>
                    <a:pt x="335" y="129030"/>
                    <a:pt x="244" y="128999"/>
                  </a:cubicBezTo>
                  <a:cubicBezTo>
                    <a:pt x="123" y="128969"/>
                    <a:pt x="1" y="129060"/>
                    <a:pt x="1" y="129182"/>
                  </a:cubicBezTo>
                  <a:lnTo>
                    <a:pt x="1" y="129577"/>
                  </a:lnTo>
                  <a:cubicBezTo>
                    <a:pt x="1" y="129668"/>
                    <a:pt x="31" y="129729"/>
                    <a:pt x="123" y="129759"/>
                  </a:cubicBezTo>
                  <a:cubicBezTo>
                    <a:pt x="244" y="129790"/>
                    <a:pt x="366" y="129698"/>
                    <a:pt x="366" y="129577"/>
                  </a:cubicBezTo>
                  <a:close/>
                  <a:moveTo>
                    <a:pt x="366" y="130762"/>
                  </a:moveTo>
                  <a:cubicBezTo>
                    <a:pt x="366" y="130671"/>
                    <a:pt x="335" y="130580"/>
                    <a:pt x="244" y="130580"/>
                  </a:cubicBezTo>
                  <a:cubicBezTo>
                    <a:pt x="123" y="130519"/>
                    <a:pt x="1" y="130610"/>
                    <a:pt x="1" y="130762"/>
                  </a:cubicBezTo>
                  <a:lnTo>
                    <a:pt x="1" y="131157"/>
                  </a:lnTo>
                  <a:cubicBezTo>
                    <a:pt x="1" y="131218"/>
                    <a:pt x="31" y="131309"/>
                    <a:pt x="123" y="131340"/>
                  </a:cubicBezTo>
                  <a:cubicBezTo>
                    <a:pt x="244" y="131370"/>
                    <a:pt x="366" y="131279"/>
                    <a:pt x="366" y="131157"/>
                  </a:cubicBezTo>
                  <a:close/>
                  <a:moveTo>
                    <a:pt x="366" y="132312"/>
                  </a:moveTo>
                  <a:cubicBezTo>
                    <a:pt x="366" y="132252"/>
                    <a:pt x="335" y="132161"/>
                    <a:pt x="244" y="132130"/>
                  </a:cubicBezTo>
                  <a:cubicBezTo>
                    <a:pt x="123" y="132100"/>
                    <a:pt x="1" y="132191"/>
                    <a:pt x="1" y="132312"/>
                  </a:cubicBezTo>
                  <a:lnTo>
                    <a:pt x="1" y="132708"/>
                  </a:lnTo>
                  <a:cubicBezTo>
                    <a:pt x="1" y="132799"/>
                    <a:pt x="31" y="132890"/>
                    <a:pt x="123" y="132920"/>
                  </a:cubicBezTo>
                  <a:cubicBezTo>
                    <a:pt x="244" y="132951"/>
                    <a:pt x="366" y="132860"/>
                    <a:pt x="366" y="132708"/>
                  </a:cubicBezTo>
                  <a:close/>
                  <a:moveTo>
                    <a:pt x="366" y="133893"/>
                  </a:moveTo>
                  <a:cubicBezTo>
                    <a:pt x="366" y="133802"/>
                    <a:pt x="335" y="133741"/>
                    <a:pt x="244" y="133711"/>
                  </a:cubicBezTo>
                  <a:cubicBezTo>
                    <a:pt x="123" y="133680"/>
                    <a:pt x="1" y="133771"/>
                    <a:pt x="1" y="133893"/>
                  </a:cubicBezTo>
                  <a:lnTo>
                    <a:pt x="1" y="134288"/>
                  </a:lnTo>
                  <a:cubicBezTo>
                    <a:pt x="1" y="134379"/>
                    <a:pt x="31" y="134440"/>
                    <a:pt x="123" y="134471"/>
                  </a:cubicBezTo>
                  <a:cubicBezTo>
                    <a:pt x="244" y="134531"/>
                    <a:pt x="366" y="134410"/>
                    <a:pt x="366" y="134288"/>
                  </a:cubicBezTo>
                  <a:close/>
                  <a:moveTo>
                    <a:pt x="366" y="135474"/>
                  </a:moveTo>
                  <a:cubicBezTo>
                    <a:pt x="366" y="135382"/>
                    <a:pt x="335" y="135322"/>
                    <a:pt x="244" y="135291"/>
                  </a:cubicBezTo>
                  <a:cubicBezTo>
                    <a:pt x="123" y="135230"/>
                    <a:pt x="1" y="135352"/>
                    <a:pt x="1" y="135474"/>
                  </a:cubicBezTo>
                  <a:lnTo>
                    <a:pt x="1" y="135869"/>
                  </a:lnTo>
                  <a:cubicBezTo>
                    <a:pt x="1" y="135960"/>
                    <a:pt x="31" y="136021"/>
                    <a:pt x="123" y="136051"/>
                  </a:cubicBezTo>
                  <a:cubicBezTo>
                    <a:pt x="244" y="136082"/>
                    <a:pt x="366" y="135990"/>
                    <a:pt x="366" y="135869"/>
                  </a:cubicBezTo>
                  <a:close/>
                  <a:moveTo>
                    <a:pt x="366" y="137054"/>
                  </a:moveTo>
                  <a:cubicBezTo>
                    <a:pt x="366" y="136963"/>
                    <a:pt x="335" y="136872"/>
                    <a:pt x="244" y="136841"/>
                  </a:cubicBezTo>
                  <a:cubicBezTo>
                    <a:pt x="123" y="136811"/>
                    <a:pt x="1" y="136902"/>
                    <a:pt x="1" y="137054"/>
                  </a:cubicBezTo>
                  <a:lnTo>
                    <a:pt x="1" y="137449"/>
                  </a:lnTo>
                  <a:cubicBezTo>
                    <a:pt x="1" y="137510"/>
                    <a:pt x="31" y="137601"/>
                    <a:pt x="123" y="137632"/>
                  </a:cubicBezTo>
                  <a:cubicBezTo>
                    <a:pt x="244" y="137662"/>
                    <a:pt x="366" y="137571"/>
                    <a:pt x="366" y="137449"/>
                  </a:cubicBezTo>
                  <a:close/>
                  <a:moveTo>
                    <a:pt x="366" y="138604"/>
                  </a:moveTo>
                  <a:cubicBezTo>
                    <a:pt x="366" y="138544"/>
                    <a:pt x="335" y="138452"/>
                    <a:pt x="244" y="138422"/>
                  </a:cubicBezTo>
                  <a:cubicBezTo>
                    <a:pt x="123" y="138392"/>
                    <a:pt x="1" y="138483"/>
                    <a:pt x="1" y="138604"/>
                  </a:cubicBezTo>
                  <a:lnTo>
                    <a:pt x="1" y="139000"/>
                  </a:lnTo>
                  <a:cubicBezTo>
                    <a:pt x="1" y="139091"/>
                    <a:pt x="31" y="139182"/>
                    <a:pt x="123" y="139182"/>
                  </a:cubicBezTo>
                  <a:cubicBezTo>
                    <a:pt x="244" y="139243"/>
                    <a:pt x="366" y="139151"/>
                    <a:pt x="366" y="139000"/>
                  </a:cubicBezTo>
                  <a:close/>
                  <a:moveTo>
                    <a:pt x="366" y="140185"/>
                  </a:moveTo>
                  <a:cubicBezTo>
                    <a:pt x="366" y="140094"/>
                    <a:pt x="335" y="140033"/>
                    <a:pt x="244" y="140003"/>
                  </a:cubicBezTo>
                  <a:cubicBezTo>
                    <a:pt x="123" y="139972"/>
                    <a:pt x="1" y="140063"/>
                    <a:pt x="1" y="140185"/>
                  </a:cubicBezTo>
                  <a:lnTo>
                    <a:pt x="1" y="140580"/>
                  </a:lnTo>
                  <a:cubicBezTo>
                    <a:pt x="1" y="140671"/>
                    <a:pt x="31" y="140732"/>
                    <a:pt x="123" y="140762"/>
                  </a:cubicBezTo>
                  <a:cubicBezTo>
                    <a:pt x="244" y="140793"/>
                    <a:pt x="366" y="140702"/>
                    <a:pt x="366" y="140580"/>
                  </a:cubicBezTo>
                  <a:close/>
                  <a:moveTo>
                    <a:pt x="366" y="141766"/>
                  </a:moveTo>
                  <a:cubicBezTo>
                    <a:pt x="366" y="141674"/>
                    <a:pt x="335" y="141583"/>
                    <a:pt x="244" y="141583"/>
                  </a:cubicBezTo>
                  <a:cubicBezTo>
                    <a:pt x="123" y="141522"/>
                    <a:pt x="1" y="141614"/>
                    <a:pt x="1" y="141766"/>
                  </a:cubicBezTo>
                  <a:lnTo>
                    <a:pt x="1" y="142161"/>
                  </a:lnTo>
                  <a:cubicBezTo>
                    <a:pt x="1" y="142252"/>
                    <a:pt x="31" y="142313"/>
                    <a:pt x="123" y="142343"/>
                  </a:cubicBezTo>
                  <a:cubicBezTo>
                    <a:pt x="244" y="142373"/>
                    <a:pt x="366" y="142282"/>
                    <a:pt x="366" y="142161"/>
                  </a:cubicBezTo>
                  <a:close/>
                  <a:moveTo>
                    <a:pt x="366" y="143346"/>
                  </a:moveTo>
                  <a:cubicBezTo>
                    <a:pt x="366" y="143255"/>
                    <a:pt x="335" y="143164"/>
                    <a:pt x="244" y="143133"/>
                  </a:cubicBezTo>
                  <a:cubicBezTo>
                    <a:pt x="123" y="143103"/>
                    <a:pt x="1" y="143194"/>
                    <a:pt x="1" y="143346"/>
                  </a:cubicBezTo>
                  <a:lnTo>
                    <a:pt x="1" y="143711"/>
                  </a:lnTo>
                  <a:cubicBezTo>
                    <a:pt x="1" y="143802"/>
                    <a:pt x="31" y="143893"/>
                    <a:pt x="123" y="143924"/>
                  </a:cubicBezTo>
                  <a:cubicBezTo>
                    <a:pt x="244" y="143954"/>
                    <a:pt x="366" y="143863"/>
                    <a:pt x="366" y="143711"/>
                  </a:cubicBezTo>
                  <a:close/>
                  <a:moveTo>
                    <a:pt x="366" y="144896"/>
                  </a:moveTo>
                  <a:cubicBezTo>
                    <a:pt x="366" y="144805"/>
                    <a:pt x="335" y="144744"/>
                    <a:pt x="244" y="144714"/>
                  </a:cubicBezTo>
                  <a:cubicBezTo>
                    <a:pt x="123" y="144683"/>
                    <a:pt x="1" y="144775"/>
                    <a:pt x="1" y="144896"/>
                  </a:cubicBezTo>
                  <a:lnTo>
                    <a:pt x="1" y="145291"/>
                  </a:lnTo>
                  <a:cubicBezTo>
                    <a:pt x="1" y="145383"/>
                    <a:pt x="31" y="145474"/>
                    <a:pt x="123" y="145474"/>
                  </a:cubicBezTo>
                  <a:cubicBezTo>
                    <a:pt x="244" y="145535"/>
                    <a:pt x="366" y="145443"/>
                    <a:pt x="366" y="145291"/>
                  </a:cubicBezTo>
                  <a:close/>
                  <a:moveTo>
                    <a:pt x="366" y="146477"/>
                  </a:moveTo>
                  <a:cubicBezTo>
                    <a:pt x="366" y="146386"/>
                    <a:pt x="335" y="146325"/>
                    <a:pt x="244" y="146294"/>
                  </a:cubicBezTo>
                  <a:cubicBezTo>
                    <a:pt x="123" y="146264"/>
                    <a:pt x="1" y="146355"/>
                    <a:pt x="1" y="146477"/>
                  </a:cubicBezTo>
                  <a:lnTo>
                    <a:pt x="1" y="146872"/>
                  </a:lnTo>
                  <a:cubicBezTo>
                    <a:pt x="1" y="146963"/>
                    <a:pt x="31" y="147024"/>
                    <a:pt x="123" y="147054"/>
                  </a:cubicBezTo>
                  <a:cubicBezTo>
                    <a:pt x="244" y="147085"/>
                    <a:pt x="366" y="146994"/>
                    <a:pt x="366" y="146872"/>
                  </a:cubicBezTo>
                  <a:close/>
                  <a:moveTo>
                    <a:pt x="366" y="148057"/>
                  </a:moveTo>
                  <a:cubicBezTo>
                    <a:pt x="366" y="147966"/>
                    <a:pt x="335" y="147875"/>
                    <a:pt x="244" y="147875"/>
                  </a:cubicBezTo>
                  <a:cubicBezTo>
                    <a:pt x="123" y="147814"/>
                    <a:pt x="1" y="147905"/>
                    <a:pt x="1" y="148057"/>
                  </a:cubicBezTo>
                  <a:lnTo>
                    <a:pt x="1" y="148453"/>
                  </a:lnTo>
                  <a:cubicBezTo>
                    <a:pt x="1" y="148513"/>
                    <a:pt x="31" y="148605"/>
                    <a:pt x="123" y="148635"/>
                  </a:cubicBezTo>
                  <a:cubicBezTo>
                    <a:pt x="244" y="148665"/>
                    <a:pt x="366" y="148574"/>
                    <a:pt x="366" y="148453"/>
                  </a:cubicBezTo>
                  <a:close/>
                  <a:moveTo>
                    <a:pt x="366" y="149608"/>
                  </a:moveTo>
                  <a:cubicBezTo>
                    <a:pt x="366" y="149547"/>
                    <a:pt x="335" y="149456"/>
                    <a:pt x="244" y="149425"/>
                  </a:cubicBezTo>
                  <a:cubicBezTo>
                    <a:pt x="123" y="149395"/>
                    <a:pt x="1" y="149486"/>
                    <a:pt x="1" y="149608"/>
                  </a:cubicBezTo>
                  <a:lnTo>
                    <a:pt x="1" y="150003"/>
                  </a:lnTo>
                  <a:cubicBezTo>
                    <a:pt x="1" y="150094"/>
                    <a:pt x="31" y="150185"/>
                    <a:pt x="123" y="150215"/>
                  </a:cubicBezTo>
                  <a:cubicBezTo>
                    <a:pt x="244" y="150246"/>
                    <a:pt x="366" y="150155"/>
                    <a:pt x="366" y="150003"/>
                  </a:cubicBezTo>
                  <a:close/>
                  <a:moveTo>
                    <a:pt x="366" y="151188"/>
                  </a:moveTo>
                  <a:cubicBezTo>
                    <a:pt x="366" y="151097"/>
                    <a:pt x="335" y="151036"/>
                    <a:pt x="244" y="151006"/>
                  </a:cubicBezTo>
                  <a:cubicBezTo>
                    <a:pt x="123" y="150975"/>
                    <a:pt x="1" y="151067"/>
                    <a:pt x="1" y="151188"/>
                  </a:cubicBezTo>
                  <a:lnTo>
                    <a:pt x="1" y="151583"/>
                  </a:lnTo>
                  <a:cubicBezTo>
                    <a:pt x="1" y="151674"/>
                    <a:pt x="31" y="151735"/>
                    <a:pt x="123" y="151766"/>
                  </a:cubicBezTo>
                  <a:cubicBezTo>
                    <a:pt x="244" y="151826"/>
                    <a:pt x="366" y="151705"/>
                    <a:pt x="366" y="151583"/>
                  </a:cubicBezTo>
                  <a:close/>
                  <a:moveTo>
                    <a:pt x="366" y="152769"/>
                  </a:moveTo>
                  <a:cubicBezTo>
                    <a:pt x="366" y="152678"/>
                    <a:pt x="335" y="152617"/>
                    <a:pt x="244" y="152586"/>
                  </a:cubicBezTo>
                  <a:cubicBezTo>
                    <a:pt x="123" y="152526"/>
                    <a:pt x="1" y="152647"/>
                    <a:pt x="1" y="152769"/>
                  </a:cubicBezTo>
                  <a:lnTo>
                    <a:pt x="1" y="153164"/>
                  </a:lnTo>
                  <a:cubicBezTo>
                    <a:pt x="1" y="153255"/>
                    <a:pt x="31" y="153316"/>
                    <a:pt x="123" y="153346"/>
                  </a:cubicBezTo>
                  <a:cubicBezTo>
                    <a:pt x="244" y="153377"/>
                    <a:pt x="366" y="153285"/>
                    <a:pt x="366" y="153164"/>
                  </a:cubicBezTo>
                  <a:close/>
                  <a:moveTo>
                    <a:pt x="262225" y="12554"/>
                  </a:moveTo>
                  <a:cubicBezTo>
                    <a:pt x="262225" y="12493"/>
                    <a:pt x="262194" y="12402"/>
                    <a:pt x="262103" y="12372"/>
                  </a:cubicBezTo>
                  <a:cubicBezTo>
                    <a:pt x="261982" y="12341"/>
                    <a:pt x="261860" y="12432"/>
                    <a:pt x="261860" y="12554"/>
                  </a:cubicBezTo>
                  <a:lnTo>
                    <a:pt x="261860" y="12949"/>
                  </a:lnTo>
                  <a:cubicBezTo>
                    <a:pt x="261860" y="13040"/>
                    <a:pt x="261890" y="13131"/>
                    <a:pt x="261982" y="13162"/>
                  </a:cubicBezTo>
                  <a:cubicBezTo>
                    <a:pt x="262103" y="13192"/>
                    <a:pt x="262225" y="13101"/>
                    <a:pt x="262225" y="12949"/>
                  </a:cubicBezTo>
                  <a:close/>
                  <a:moveTo>
                    <a:pt x="249489" y="396"/>
                  </a:moveTo>
                  <a:cubicBezTo>
                    <a:pt x="249580" y="396"/>
                    <a:pt x="249671" y="335"/>
                    <a:pt x="249702" y="274"/>
                  </a:cubicBezTo>
                  <a:cubicBezTo>
                    <a:pt x="249732" y="153"/>
                    <a:pt x="249641" y="1"/>
                    <a:pt x="249489" y="1"/>
                  </a:cubicBezTo>
                  <a:lnTo>
                    <a:pt x="249124" y="1"/>
                  </a:lnTo>
                  <a:cubicBezTo>
                    <a:pt x="249033" y="1"/>
                    <a:pt x="248942" y="61"/>
                    <a:pt x="248911" y="153"/>
                  </a:cubicBezTo>
                  <a:cubicBezTo>
                    <a:pt x="248881" y="274"/>
                    <a:pt x="248972" y="396"/>
                    <a:pt x="249124" y="396"/>
                  </a:cubicBezTo>
                  <a:close/>
                  <a:moveTo>
                    <a:pt x="247939" y="396"/>
                  </a:moveTo>
                  <a:cubicBezTo>
                    <a:pt x="248030" y="396"/>
                    <a:pt x="248091" y="335"/>
                    <a:pt x="248121" y="274"/>
                  </a:cubicBezTo>
                  <a:cubicBezTo>
                    <a:pt x="248152" y="153"/>
                    <a:pt x="248060" y="1"/>
                    <a:pt x="247939" y="1"/>
                  </a:cubicBezTo>
                  <a:lnTo>
                    <a:pt x="247544" y="1"/>
                  </a:lnTo>
                  <a:cubicBezTo>
                    <a:pt x="247452" y="1"/>
                    <a:pt x="247361" y="61"/>
                    <a:pt x="247361" y="153"/>
                  </a:cubicBezTo>
                  <a:cubicBezTo>
                    <a:pt x="247300" y="274"/>
                    <a:pt x="247392" y="396"/>
                    <a:pt x="247544" y="396"/>
                  </a:cubicBezTo>
                  <a:close/>
                  <a:moveTo>
                    <a:pt x="246358" y="396"/>
                  </a:moveTo>
                  <a:cubicBezTo>
                    <a:pt x="246449" y="396"/>
                    <a:pt x="246510" y="335"/>
                    <a:pt x="246541" y="274"/>
                  </a:cubicBezTo>
                  <a:cubicBezTo>
                    <a:pt x="246571" y="153"/>
                    <a:pt x="246480" y="1"/>
                    <a:pt x="246358" y="1"/>
                  </a:cubicBezTo>
                  <a:lnTo>
                    <a:pt x="245963" y="1"/>
                  </a:lnTo>
                  <a:cubicBezTo>
                    <a:pt x="245872" y="1"/>
                    <a:pt x="245811" y="61"/>
                    <a:pt x="245781" y="153"/>
                  </a:cubicBezTo>
                  <a:cubicBezTo>
                    <a:pt x="245750" y="274"/>
                    <a:pt x="245841" y="396"/>
                    <a:pt x="245963" y="396"/>
                  </a:cubicBezTo>
                  <a:close/>
                  <a:moveTo>
                    <a:pt x="244778" y="396"/>
                  </a:moveTo>
                  <a:cubicBezTo>
                    <a:pt x="244869" y="396"/>
                    <a:pt x="244930" y="335"/>
                    <a:pt x="244960" y="274"/>
                  </a:cubicBezTo>
                  <a:cubicBezTo>
                    <a:pt x="245021" y="153"/>
                    <a:pt x="244930" y="1"/>
                    <a:pt x="244778" y="1"/>
                  </a:cubicBezTo>
                  <a:lnTo>
                    <a:pt x="244382" y="1"/>
                  </a:lnTo>
                  <a:cubicBezTo>
                    <a:pt x="244291" y="1"/>
                    <a:pt x="244230" y="61"/>
                    <a:pt x="244200" y="153"/>
                  </a:cubicBezTo>
                  <a:cubicBezTo>
                    <a:pt x="244170" y="274"/>
                    <a:pt x="244261" y="396"/>
                    <a:pt x="244382" y="396"/>
                  </a:cubicBezTo>
                  <a:close/>
                  <a:moveTo>
                    <a:pt x="243197" y="396"/>
                  </a:moveTo>
                  <a:cubicBezTo>
                    <a:pt x="243288" y="396"/>
                    <a:pt x="243379" y="335"/>
                    <a:pt x="243410" y="274"/>
                  </a:cubicBezTo>
                  <a:cubicBezTo>
                    <a:pt x="243440" y="153"/>
                    <a:pt x="243349" y="1"/>
                    <a:pt x="243197" y="1"/>
                  </a:cubicBezTo>
                  <a:lnTo>
                    <a:pt x="242802" y="1"/>
                  </a:lnTo>
                  <a:cubicBezTo>
                    <a:pt x="242741" y="1"/>
                    <a:pt x="242650" y="61"/>
                    <a:pt x="242620" y="153"/>
                  </a:cubicBezTo>
                  <a:cubicBezTo>
                    <a:pt x="242589" y="274"/>
                    <a:pt x="242680" y="396"/>
                    <a:pt x="242802" y="396"/>
                  </a:cubicBezTo>
                  <a:close/>
                  <a:moveTo>
                    <a:pt x="241647" y="396"/>
                  </a:moveTo>
                  <a:cubicBezTo>
                    <a:pt x="241708" y="396"/>
                    <a:pt x="241799" y="335"/>
                    <a:pt x="241829" y="274"/>
                  </a:cubicBezTo>
                  <a:cubicBezTo>
                    <a:pt x="241860" y="153"/>
                    <a:pt x="241768" y="1"/>
                    <a:pt x="241647" y="1"/>
                  </a:cubicBezTo>
                  <a:lnTo>
                    <a:pt x="241252" y="1"/>
                  </a:lnTo>
                  <a:cubicBezTo>
                    <a:pt x="241161" y="1"/>
                    <a:pt x="241069" y="61"/>
                    <a:pt x="241069" y="153"/>
                  </a:cubicBezTo>
                  <a:cubicBezTo>
                    <a:pt x="241009" y="274"/>
                    <a:pt x="241100" y="396"/>
                    <a:pt x="241252" y="396"/>
                  </a:cubicBezTo>
                  <a:close/>
                  <a:moveTo>
                    <a:pt x="240066" y="396"/>
                  </a:moveTo>
                  <a:cubicBezTo>
                    <a:pt x="240157" y="396"/>
                    <a:pt x="240218" y="335"/>
                    <a:pt x="240249" y="274"/>
                  </a:cubicBezTo>
                  <a:cubicBezTo>
                    <a:pt x="240279" y="153"/>
                    <a:pt x="240188" y="1"/>
                    <a:pt x="240066" y="1"/>
                  </a:cubicBezTo>
                  <a:lnTo>
                    <a:pt x="239671" y="1"/>
                  </a:lnTo>
                  <a:cubicBezTo>
                    <a:pt x="239580" y="1"/>
                    <a:pt x="239519" y="61"/>
                    <a:pt x="239489" y="153"/>
                  </a:cubicBezTo>
                  <a:cubicBezTo>
                    <a:pt x="239428" y="274"/>
                    <a:pt x="239550" y="396"/>
                    <a:pt x="239671" y="396"/>
                  </a:cubicBezTo>
                  <a:close/>
                  <a:moveTo>
                    <a:pt x="238486" y="396"/>
                  </a:moveTo>
                  <a:cubicBezTo>
                    <a:pt x="238577" y="396"/>
                    <a:pt x="238638" y="335"/>
                    <a:pt x="238668" y="274"/>
                  </a:cubicBezTo>
                  <a:cubicBezTo>
                    <a:pt x="238729" y="153"/>
                    <a:pt x="238638" y="1"/>
                    <a:pt x="238486" y="1"/>
                  </a:cubicBezTo>
                  <a:lnTo>
                    <a:pt x="238091" y="1"/>
                  </a:lnTo>
                  <a:cubicBezTo>
                    <a:pt x="237999" y="1"/>
                    <a:pt x="237939" y="61"/>
                    <a:pt x="237908" y="153"/>
                  </a:cubicBezTo>
                  <a:cubicBezTo>
                    <a:pt x="237878" y="274"/>
                    <a:pt x="237969" y="396"/>
                    <a:pt x="238091" y="396"/>
                  </a:cubicBezTo>
                  <a:close/>
                  <a:moveTo>
                    <a:pt x="236905" y="396"/>
                  </a:moveTo>
                  <a:cubicBezTo>
                    <a:pt x="236996" y="396"/>
                    <a:pt x="237087" y="335"/>
                    <a:pt x="237118" y="274"/>
                  </a:cubicBezTo>
                  <a:cubicBezTo>
                    <a:pt x="237148" y="153"/>
                    <a:pt x="237057" y="1"/>
                    <a:pt x="236905" y="1"/>
                  </a:cubicBezTo>
                  <a:lnTo>
                    <a:pt x="236510" y="1"/>
                  </a:lnTo>
                  <a:cubicBezTo>
                    <a:pt x="236449" y="1"/>
                    <a:pt x="236358" y="61"/>
                    <a:pt x="236328" y="153"/>
                  </a:cubicBezTo>
                  <a:cubicBezTo>
                    <a:pt x="236297" y="274"/>
                    <a:pt x="236388" y="396"/>
                    <a:pt x="236510" y="396"/>
                  </a:cubicBezTo>
                  <a:close/>
                  <a:moveTo>
                    <a:pt x="235355" y="396"/>
                  </a:moveTo>
                  <a:cubicBezTo>
                    <a:pt x="235416" y="396"/>
                    <a:pt x="235507" y="335"/>
                    <a:pt x="235537" y="274"/>
                  </a:cubicBezTo>
                  <a:cubicBezTo>
                    <a:pt x="235568" y="153"/>
                    <a:pt x="235477" y="1"/>
                    <a:pt x="235355" y="1"/>
                  </a:cubicBezTo>
                  <a:lnTo>
                    <a:pt x="234960" y="1"/>
                  </a:lnTo>
                  <a:cubicBezTo>
                    <a:pt x="234869" y="1"/>
                    <a:pt x="234777" y="61"/>
                    <a:pt x="234747" y="153"/>
                  </a:cubicBezTo>
                  <a:cubicBezTo>
                    <a:pt x="234717" y="274"/>
                    <a:pt x="234808" y="396"/>
                    <a:pt x="234960" y="396"/>
                  </a:cubicBezTo>
                  <a:close/>
                  <a:moveTo>
                    <a:pt x="233774" y="396"/>
                  </a:moveTo>
                  <a:cubicBezTo>
                    <a:pt x="233866" y="396"/>
                    <a:pt x="233926" y="335"/>
                    <a:pt x="233957" y="274"/>
                  </a:cubicBezTo>
                  <a:cubicBezTo>
                    <a:pt x="233987" y="153"/>
                    <a:pt x="233896" y="1"/>
                    <a:pt x="233774" y="1"/>
                  </a:cubicBezTo>
                  <a:lnTo>
                    <a:pt x="233379" y="1"/>
                  </a:lnTo>
                  <a:cubicBezTo>
                    <a:pt x="233288" y="1"/>
                    <a:pt x="233227" y="61"/>
                    <a:pt x="233197" y="153"/>
                  </a:cubicBezTo>
                  <a:cubicBezTo>
                    <a:pt x="233136" y="274"/>
                    <a:pt x="233258" y="396"/>
                    <a:pt x="233379" y="396"/>
                  </a:cubicBezTo>
                  <a:close/>
                  <a:moveTo>
                    <a:pt x="232194" y="396"/>
                  </a:moveTo>
                  <a:cubicBezTo>
                    <a:pt x="232285" y="396"/>
                    <a:pt x="232346" y="335"/>
                    <a:pt x="232376" y="274"/>
                  </a:cubicBezTo>
                  <a:cubicBezTo>
                    <a:pt x="232437" y="153"/>
                    <a:pt x="232315" y="1"/>
                    <a:pt x="232194" y="1"/>
                  </a:cubicBezTo>
                  <a:lnTo>
                    <a:pt x="231799" y="1"/>
                  </a:lnTo>
                  <a:cubicBezTo>
                    <a:pt x="231707" y="1"/>
                    <a:pt x="231647" y="61"/>
                    <a:pt x="231616" y="153"/>
                  </a:cubicBezTo>
                  <a:cubicBezTo>
                    <a:pt x="231586" y="274"/>
                    <a:pt x="231677" y="396"/>
                    <a:pt x="231799" y="396"/>
                  </a:cubicBezTo>
                  <a:close/>
                  <a:moveTo>
                    <a:pt x="230613" y="396"/>
                  </a:moveTo>
                  <a:cubicBezTo>
                    <a:pt x="230704" y="396"/>
                    <a:pt x="230796" y="335"/>
                    <a:pt x="230796" y="274"/>
                  </a:cubicBezTo>
                  <a:cubicBezTo>
                    <a:pt x="230856" y="153"/>
                    <a:pt x="230765" y="1"/>
                    <a:pt x="230613" y="1"/>
                  </a:cubicBezTo>
                  <a:lnTo>
                    <a:pt x="230218" y="1"/>
                  </a:lnTo>
                  <a:cubicBezTo>
                    <a:pt x="230157" y="1"/>
                    <a:pt x="230066" y="61"/>
                    <a:pt x="230036" y="153"/>
                  </a:cubicBezTo>
                  <a:cubicBezTo>
                    <a:pt x="230005" y="274"/>
                    <a:pt x="230096" y="396"/>
                    <a:pt x="230218" y="396"/>
                  </a:cubicBezTo>
                  <a:close/>
                  <a:moveTo>
                    <a:pt x="229063" y="396"/>
                  </a:moveTo>
                  <a:cubicBezTo>
                    <a:pt x="229124" y="396"/>
                    <a:pt x="229215" y="335"/>
                    <a:pt x="229245" y="274"/>
                  </a:cubicBezTo>
                  <a:cubicBezTo>
                    <a:pt x="229276" y="153"/>
                    <a:pt x="229185" y="1"/>
                    <a:pt x="229063" y="1"/>
                  </a:cubicBezTo>
                  <a:lnTo>
                    <a:pt x="228668" y="1"/>
                  </a:lnTo>
                  <a:cubicBezTo>
                    <a:pt x="228577" y="1"/>
                    <a:pt x="228485" y="61"/>
                    <a:pt x="228455" y="153"/>
                  </a:cubicBezTo>
                  <a:cubicBezTo>
                    <a:pt x="228425" y="274"/>
                    <a:pt x="228516" y="396"/>
                    <a:pt x="228668" y="396"/>
                  </a:cubicBezTo>
                  <a:close/>
                  <a:moveTo>
                    <a:pt x="227482" y="396"/>
                  </a:moveTo>
                  <a:cubicBezTo>
                    <a:pt x="227574" y="396"/>
                    <a:pt x="227634" y="335"/>
                    <a:pt x="227665" y="274"/>
                  </a:cubicBezTo>
                  <a:cubicBezTo>
                    <a:pt x="227695" y="153"/>
                    <a:pt x="227604" y="1"/>
                    <a:pt x="227482" y="1"/>
                  </a:cubicBezTo>
                  <a:lnTo>
                    <a:pt x="227087" y="1"/>
                  </a:lnTo>
                  <a:cubicBezTo>
                    <a:pt x="226996" y="1"/>
                    <a:pt x="226935" y="61"/>
                    <a:pt x="226905" y="153"/>
                  </a:cubicBezTo>
                  <a:cubicBezTo>
                    <a:pt x="226844" y="274"/>
                    <a:pt x="226966" y="396"/>
                    <a:pt x="227087" y="396"/>
                  </a:cubicBezTo>
                  <a:close/>
                  <a:moveTo>
                    <a:pt x="225902" y="396"/>
                  </a:moveTo>
                  <a:cubicBezTo>
                    <a:pt x="225993" y="396"/>
                    <a:pt x="226054" y="335"/>
                    <a:pt x="226084" y="274"/>
                  </a:cubicBezTo>
                  <a:cubicBezTo>
                    <a:pt x="226145" y="153"/>
                    <a:pt x="226023" y="1"/>
                    <a:pt x="225902" y="1"/>
                  </a:cubicBezTo>
                  <a:lnTo>
                    <a:pt x="225507" y="1"/>
                  </a:lnTo>
                  <a:cubicBezTo>
                    <a:pt x="225416" y="1"/>
                    <a:pt x="225355" y="61"/>
                    <a:pt x="225324" y="153"/>
                  </a:cubicBezTo>
                  <a:cubicBezTo>
                    <a:pt x="225294" y="274"/>
                    <a:pt x="225385" y="396"/>
                    <a:pt x="225507" y="396"/>
                  </a:cubicBezTo>
                  <a:close/>
                  <a:moveTo>
                    <a:pt x="224321" y="396"/>
                  </a:moveTo>
                  <a:cubicBezTo>
                    <a:pt x="224412" y="396"/>
                    <a:pt x="224504" y="335"/>
                    <a:pt x="224504" y="274"/>
                  </a:cubicBezTo>
                  <a:cubicBezTo>
                    <a:pt x="224564" y="153"/>
                    <a:pt x="224473" y="1"/>
                    <a:pt x="224321" y="1"/>
                  </a:cubicBezTo>
                  <a:lnTo>
                    <a:pt x="223926" y="1"/>
                  </a:lnTo>
                  <a:cubicBezTo>
                    <a:pt x="223865" y="1"/>
                    <a:pt x="223774" y="61"/>
                    <a:pt x="223744" y="153"/>
                  </a:cubicBezTo>
                  <a:cubicBezTo>
                    <a:pt x="223713" y="274"/>
                    <a:pt x="223805" y="396"/>
                    <a:pt x="223926" y="396"/>
                  </a:cubicBezTo>
                  <a:close/>
                  <a:moveTo>
                    <a:pt x="222771" y="396"/>
                  </a:moveTo>
                  <a:cubicBezTo>
                    <a:pt x="222832" y="396"/>
                    <a:pt x="222923" y="335"/>
                    <a:pt x="222953" y="274"/>
                  </a:cubicBezTo>
                  <a:cubicBezTo>
                    <a:pt x="222984" y="153"/>
                    <a:pt x="222893" y="1"/>
                    <a:pt x="222771" y="1"/>
                  </a:cubicBezTo>
                  <a:lnTo>
                    <a:pt x="222376" y="1"/>
                  </a:lnTo>
                  <a:cubicBezTo>
                    <a:pt x="222285" y="1"/>
                    <a:pt x="222194" y="61"/>
                    <a:pt x="222163" y="153"/>
                  </a:cubicBezTo>
                  <a:cubicBezTo>
                    <a:pt x="222133" y="274"/>
                    <a:pt x="222224" y="396"/>
                    <a:pt x="222376" y="396"/>
                  </a:cubicBezTo>
                  <a:close/>
                  <a:moveTo>
                    <a:pt x="221191" y="396"/>
                  </a:moveTo>
                  <a:cubicBezTo>
                    <a:pt x="221282" y="396"/>
                    <a:pt x="221343" y="335"/>
                    <a:pt x="221373" y="274"/>
                  </a:cubicBezTo>
                  <a:cubicBezTo>
                    <a:pt x="221403" y="153"/>
                    <a:pt x="221312" y="1"/>
                    <a:pt x="221191" y="1"/>
                  </a:cubicBezTo>
                  <a:lnTo>
                    <a:pt x="220795" y="1"/>
                  </a:lnTo>
                  <a:cubicBezTo>
                    <a:pt x="220704" y="1"/>
                    <a:pt x="220643" y="61"/>
                    <a:pt x="220613" y="153"/>
                  </a:cubicBezTo>
                  <a:cubicBezTo>
                    <a:pt x="220552" y="274"/>
                    <a:pt x="220643" y="396"/>
                    <a:pt x="220795" y="396"/>
                  </a:cubicBezTo>
                  <a:close/>
                  <a:moveTo>
                    <a:pt x="219610" y="396"/>
                  </a:moveTo>
                  <a:cubicBezTo>
                    <a:pt x="219701" y="396"/>
                    <a:pt x="219762" y="335"/>
                    <a:pt x="219792" y="274"/>
                  </a:cubicBezTo>
                  <a:cubicBezTo>
                    <a:pt x="219823" y="153"/>
                    <a:pt x="219732" y="1"/>
                    <a:pt x="219610" y="1"/>
                  </a:cubicBezTo>
                  <a:lnTo>
                    <a:pt x="219215" y="1"/>
                  </a:lnTo>
                  <a:cubicBezTo>
                    <a:pt x="219124" y="1"/>
                    <a:pt x="219063" y="61"/>
                    <a:pt x="219032" y="153"/>
                  </a:cubicBezTo>
                  <a:cubicBezTo>
                    <a:pt x="219002" y="274"/>
                    <a:pt x="219093" y="396"/>
                    <a:pt x="219215" y="396"/>
                  </a:cubicBezTo>
                  <a:close/>
                  <a:moveTo>
                    <a:pt x="218029" y="396"/>
                  </a:moveTo>
                  <a:cubicBezTo>
                    <a:pt x="218121" y="396"/>
                    <a:pt x="218212" y="335"/>
                    <a:pt x="218212" y="274"/>
                  </a:cubicBezTo>
                  <a:cubicBezTo>
                    <a:pt x="218273" y="153"/>
                    <a:pt x="218181" y="1"/>
                    <a:pt x="218029" y="1"/>
                  </a:cubicBezTo>
                  <a:lnTo>
                    <a:pt x="217634" y="1"/>
                  </a:lnTo>
                  <a:cubicBezTo>
                    <a:pt x="217543" y="1"/>
                    <a:pt x="217482" y="61"/>
                    <a:pt x="217452" y="153"/>
                  </a:cubicBezTo>
                  <a:cubicBezTo>
                    <a:pt x="217421" y="274"/>
                    <a:pt x="217513" y="396"/>
                    <a:pt x="217634" y="396"/>
                  </a:cubicBezTo>
                  <a:close/>
                  <a:moveTo>
                    <a:pt x="216449" y="396"/>
                  </a:moveTo>
                  <a:cubicBezTo>
                    <a:pt x="216540" y="396"/>
                    <a:pt x="216631" y="335"/>
                    <a:pt x="216662" y="274"/>
                  </a:cubicBezTo>
                  <a:cubicBezTo>
                    <a:pt x="216692" y="153"/>
                    <a:pt x="216601" y="1"/>
                    <a:pt x="216449" y="1"/>
                  </a:cubicBezTo>
                  <a:lnTo>
                    <a:pt x="216084" y="1"/>
                  </a:lnTo>
                  <a:cubicBezTo>
                    <a:pt x="215993" y="1"/>
                    <a:pt x="215902" y="61"/>
                    <a:pt x="215871" y="153"/>
                  </a:cubicBezTo>
                  <a:cubicBezTo>
                    <a:pt x="215841" y="274"/>
                    <a:pt x="215932" y="396"/>
                    <a:pt x="216084" y="396"/>
                  </a:cubicBezTo>
                  <a:close/>
                  <a:moveTo>
                    <a:pt x="214899" y="396"/>
                  </a:moveTo>
                  <a:cubicBezTo>
                    <a:pt x="214990" y="396"/>
                    <a:pt x="215051" y="335"/>
                    <a:pt x="215081" y="274"/>
                  </a:cubicBezTo>
                  <a:cubicBezTo>
                    <a:pt x="215111" y="153"/>
                    <a:pt x="215020" y="1"/>
                    <a:pt x="214899" y="1"/>
                  </a:cubicBezTo>
                  <a:lnTo>
                    <a:pt x="214503" y="1"/>
                  </a:lnTo>
                  <a:cubicBezTo>
                    <a:pt x="214412" y="1"/>
                    <a:pt x="214321" y="61"/>
                    <a:pt x="214321" y="153"/>
                  </a:cubicBezTo>
                  <a:cubicBezTo>
                    <a:pt x="214260" y="274"/>
                    <a:pt x="214351" y="396"/>
                    <a:pt x="214503" y="396"/>
                  </a:cubicBezTo>
                  <a:close/>
                  <a:moveTo>
                    <a:pt x="213318" y="396"/>
                  </a:moveTo>
                  <a:cubicBezTo>
                    <a:pt x="213409" y="396"/>
                    <a:pt x="213470" y="335"/>
                    <a:pt x="213500" y="274"/>
                  </a:cubicBezTo>
                  <a:cubicBezTo>
                    <a:pt x="213531" y="153"/>
                    <a:pt x="213440" y="1"/>
                    <a:pt x="213318" y="1"/>
                  </a:cubicBezTo>
                  <a:lnTo>
                    <a:pt x="212923" y="1"/>
                  </a:lnTo>
                  <a:cubicBezTo>
                    <a:pt x="212832" y="1"/>
                    <a:pt x="212771" y="61"/>
                    <a:pt x="212741" y="153"/>
                  </a:cubicBezTo>
                  <a:cubicBezTo>
                    <a:pt x="212710" y="274"/>
                    <a:pt x="212801" y="396"/>
                    <a:pt x="212923" y="396"/>
                  </a:cubicBezTo>
                  <a:close/>
                  <a:moveTo>
                    <a:pt x="211737" y="396"/>
                  </a:moveTo>
                  <a:cubicBezTo>
                    <a:pt x="211829" y="396"/>
                    <a:pt x="211920" y="335"/>
                    <a:pt x="211920" y="274"/>
                  </a:cubicBezTo>
                  <a:cubicBezTo>
                    <a:pt x="211981" y="153"/>
                    <a:pt x="211889" y="1"/>
                    <a:pt x="211737" y="1"/>
                  </a:cubicBezTo>
                  <a:lnTo>
                    <a:pt x="211342" y="1"/>
                  </a:lnTo>
                  <a:cubicBezTo>
                    <a:pt x="211251" y="1"/>
                    <a:pt x="211190" y="61"/>
                    <a:pt x="211160" y="153"/>
                  </a:cubicBezTo>
                  <a:cubicBezTo>
                    <a:pt x="211130" y="274"/>
                    <a:pt x="211221" y="396"/>
                    <a:pt x="211342" y="396"/>
                  </a:cubicBezTo>
                  <a:close/>
                  <a:moveTo>
                    <a:pt x="210157" y="396"/>
                  </a:moveTo>
                  <a:cubicBezTo>
                    <a:pt x="210248" y="396"/>
                    <a:pt x="210339" y="335"/>
                    <a:pt x="210370" y="274"/>
                  </a:cubicBezTo>
                  <a:cubicBezTo>
                    <a:pt x="210400" y="153"/>
                    <a:pt x="210309" y="1"/>
                    <a:pt x="210157" y="1"/>
                  </a:cubicBezTo>
                  <a:lnTo>
                    <a:pt x="209792" y="1"/>
                  </a:lnTo>
                  <a:cubicBezTo>
                    <a:pt x="209701" y="1"/>
                    <a:pt x="209610" y="61"/>
                    <a:pt x="209579" y="153"/>
                  </a:cubicBezTo>
                  <a:cubicBezTo>
                    <a:pt x="209549" y="274"/>
                    <a:pt x="209640" y="396"/>
                    <a:pt x="209792" y="396"/>
                  </a:cubicBezTo>
                  <a:close/>
                  <a:moveTo>
                    <a:pt x="208607" y="396"/>
                  </a:moveTo>
                  <a:cubicBezTo>
                    <a:pt x="208698" y="396"/>
                    <a:pt x="208759" y="335"/>
                    <a:pt x="208789" y="274"/>
                  </a:cubicBezTo>
                  <a:cubicBezTo>
                    <a:pt x="208819" y="153"/>
                    <a:pt x="208728" y="1"/>
                    <a:pt x="208607" y="1"/>
                  </a:cubicBezTo>
                  <a:lnTo>
                    <a:pt x="208212" y="1"/>
                  </a:lnTo>
                  <a:cubicBezTo>
                    <a:pt x="208120" y="1"/>
                    <a:pt x="208029" y="61"/>
                    <a:pt x="208029" y="153"/>
                  </a:cubicBezTo>
                  <a:cubicBezTo>
                    <a:pt x="207968" y="274"/>
                    <a:pt x="208060" y="396"/>
                    <a:pt x="208212" y="396"/>
                  </a:cubicBezTo>
                  <a:close/>
                  <a:moveTo>
                    <a:pt x="207026" y="396"/>
                  </a:moveTo>
                  <a:cubicBezTo>
                    <a:pt x="207117" y="396"/>
                    <a:pt x="207178" y="335"/>
                    <a:pt x="207209" y="274"/>
                  </a:cubicBezTo>
                  <a:cubicBezTo>
                    <a:pt x="207239" y="153"/>
                    <a:pt x="207148" y="1"/>
                    <a:pt x="207026" y="1"/>
                  </a:cubicBezTo>
                  <a:lnTo>
                    <a:pt x="206631" y="1"/>
                  </a:lnTo>
                  <a:cubicBezTo>
                    <a:pt x="206540" y="1"/>
                    <a:pt x="206479" y="61"/>
                    <a:pt x="206449" y="153"/>
                  </a:cubicBezTo>
                  <a:cubicBezTo>
                    <a:pt x="206418" y="274"/>
                    <a:pt x="206509" y="396"/>
                    <a:pt x="206631" y="396"/>
                  </a:cubicBezTo>
                  <a:close/>
                  <a:moveTo>
                    <a:pt x="205446" y="396"/>
                  </a:moveTo>
                  <a:cubicBezTo>
                    <a:pt x="205537" y="396"/>
                    <a:pt x="205598" y="335"/>
                    <a:pt x="205628" y="274"/>
                  </a:cubicBezTo>
                  <a:cubicBezTo>
                    <a:pt x="205689" y="153"/>
                    <a:pt x="205598" y="1"/>
                    <a:pt x="205446" y="1"/>
                  </a:cubicBezTo>
                  <a:lnTo>
                    <a:pt x="205050" y="1"/>
                  </a:lnTo>
                  <a:cubicBezTo>
                    <a:pt x="204959" y="1"/>
                    <a:pt x="204898" y="61"/>
                    <a:pt x="204868" y="153"/>
                  </a:cubicBezTo>
                  <a:cubicBezTo>
                    <a:pt x="204838" y="274"/>
                    <a:pt x="204929" y="396"/>
                    <a:pt x="205050" y="396"/>
                  </a:cubicBezTo>
                  <a:close/>
                  <a:moveTo>
                    <a:pt x="203865" y="396"/>
                  </a:moveTo>
                  <a:cubicBezTo>
                    <a:pt x="203956" y="396"/>
                    <a:pt x="204047" y="335"/>
                    <a:pt x="204078" y="274"/>
                  </a:cubicBezTo>
                  <a:cubicBezTo>
                    <a:pt x="204108" y="153"/>
                    <a:pt x="204017" y="1"/>
                    <a:pt x="203865" y="1"/>
                  </a:cubicBezTo>
                  <a:lnTo>
                    <a:pt x="203470" y="1"/>
                  </a:lnTo>
                  <a:cubicBezTo>
                    <a:pt x="203409" y="1"/>
                    <a:pt x="203318" y="61"/>
                    <a:pt x="203287" y="153"/>
                  </a:cubicBezTo>
                  <a:cubicBezTo>
                    <a:pt x="203257" y="274"/>
                    <a:pt x="203348" y="396"/>
                    <a:pt x="203470" y="396"/>
                  </a:cubicBezTo>
                  <a:close/>
                  <a:moveTo>
                    <a:pt x="202315" y="396"/>
                  </a:moveTo>
                  <a:cubicBezTo>
                    <a:pt x="202376" y="396"/>
                    <a:pt x="202467" y="335"/>
                    <a:pt x="202497" y="274"/>
                  </a:cubicBezTo>
                  <a:cubicBezTo>
                    <a:pt x="202528" y="153"/>
                    <a:pt x="202436" y="1"/>
                    <a:pt x="202315" y="1"/>
                  </a:cubicBezTo>
                  <a:lnTo>
                    <a:pt x="201920" y="1"/>
                  </a:lnTo>
                  <a:cubicBezTo>
                    <a:pt x="201828" y="1"/>
                    <a:pt x="201737" y="61"/>
                    <a:pt x="201737" y="153"/>
                  </a:cubicBezTo>
                  <a:cubicBezTo>
                    <a:pt x="201676" y="274"/>
                    <a:pt x="201768" y="396"/>
                    <a:pt x="201920" y="396"/>
                  </a:cubicBezTo>
                  <a:close/>
                  <a:moveTo>
                    <a:pt x="200734" y="396"/>
                  </a:moveTo>
                  <a:cubicBezTo>
                    <a:pt x="200825" y="396"/>
                    <a:pt x="200886" y="335"/>
                    <a:pt x="200917" y="274"/>
                  </a:cubicBezTo>
                  <a:cubicBezTo>
                    <a:pt x="200947" y="153"/>
                    <a:pt x="200856" y="1"/>
                    <a:pt x="200734" y="1"/>
                  </a:cubicBezTo>
                  <a:lnTo>
                    <a:pt x="200339" y="1"/>
                  </a:lnTo>
                  <a:cubicBezTo>
                    <a:pt x="200248" y="1"/>
                    <a:pt x="200187" y="61"/>
                    <a:pt x="200157" y="153"/>
                  </a:cubicBezTo>
                  <a:cubicBezTo>
                    <a:pt x="200096" y="274"/>
                    <a:pt x="200217" y="396"/>
                    <a:pt x="200339" y="396"/>
                  </a:cubicBezTo>
                  <a:close/>
                  <a:moveTo>
                    <a:pt x="199154" y="396"/>
                  </a:moveTo>
                  <a:cubicBezTo>
                    <a:pt x="199245" y="396"/>
                    <a:pt x="199306" y="335"/>
                    <a:pt x="199336" y="274"/>
                  </a:cubicBezTo>
                  <a:cubicBezTo>
                    <a:pt x="199397" y="153"/>
                    <a:pt x="199306" y="1"/>
                    <a:pt x="199154" y="1"/>
                  </a:cubicBezTo>
                  <a:lnTo>
                    <a:pt x="198758" y="1"/>
                  </a:lnTo>
                  <a:cubicBezTo>
                    <a:pt x="198667" y="1"/>
                    <a:pt x="198607" y="61"/>
                    <a:pt x="198576" y="153"/>
                  </a:cubicBezTo>
                  <a:cubicBezTo>
                    <a:pt x="198546" y="274"/>
                    <a:pt x="198637" y="396"/>
                    <a:pt x="198758" y="396"/>
                  </a:cubicBezTo>
                  <a:close/>
                  <a:moveTo>
                    <a:pt x="197573" y="396"/>
                  </a:moveTo>
                  <a:cubicBezTo>
                    <a:pt x="197664" y="396"/>
                    <a:pt x="197755" y="335"/>
                    <a:pt x="197786" y="274"/>
                  </a:cubicBezTo>
                  <a:cubicBezTo>
                    <a:pt x="197816" y="153"/>
                    <a:pt x="197725" y="1"/>
                    <a:pt x="197573" y="1"/>
                  </a:cubicBezTo>
                  <a:lnTo>
                    <a:pt x="197178" y="1"/>
                  </a:lnTo>
                  <a:cubicBezTo>
                    <a:pt x="197117" y="1"/>
                    <a:pt x="197026" y="61"/>
                    <a:pt x="196996" y="153"/>
                  </a:cubicBezTo>
                  <a:cubicBezTo>
                    <a:pt x="196965" y="274"/>
                    <a:pt x="197056" y="396"/>
                    <a:pt x="197178" y="396"/>
                  </a:cubicBezTo>
                  <a:close/>
                  <a:moveTo>
                    <a:pt x="196023" y="396"/>
                  </a:moveTo>
                  <a:cubicBezTo>
                    <a:pt x="196084" y="396"/>
                    <a:pt x="196175" y="335"/>
                    <a:pt x="196205" y="274"/>
                  </a:cubicBezTo>
                  <a:cubicBezTo>
                    <a:pt x="196236" y="153"/>
                    <a:pt x="196144" y="1"/>
                    <a:pt x="196023" y="1"/>
                  </a:cubicBezTo>
                  <a:lnTo>
                    <a:pt x="195628" y="1"/>
                  </a:lnTo>
                  <a:cubicBezTo>
                    <a:pt x="195537" y="1"/>
                    <a:pt x="195445" y="61"/>
                    <a:pt x="195445" y="153"/>
                  </a:cubicBezTo>
                  <a:cubicBezTo>
                    <a:pt x="195385" y="274"/>
                    <a:pt x="195476" y="396"/>
                    <a:pt x="195628" y="396"/>
                  </a:cubicBezTo>
                  <a:close/>
                  <a:moveTo>
                    <a:pt x="194442" y="396"/>
                  </a:moveTo>
                  <a:cubicBezTo>
                    <a:pt x="194533" y="396"/>
                    <a:pt x="194594" y="335"/>
                    <a:pt x="194625" y="274"/>
                  </a:cubicBezTo>
                  <a:cubicBezTo>
                    <a:pt x="194655" y="153"/>
                    <a:pt x="194564" y="1"/>
                    <a:pt x="194442" y="1"/>
                  </a:cubicBezTo>
                  <a:lnTo>
                    <a:pt x="194047" y="1"/>
                  </a:lnTo>
                  <a:cubicBezTo>
                    <a:pt x="193956" y="1"/>
                    <a:pt x="193895" y="61"/>
                    <a:pt x="193865" y="153"/>
                  </a:cubicBezTo>
                  <a:cubicBezTo>
                    <a:pt x="193804" y="274"/>
                    <a:pt x="193926" y="396"/>
                    <a:pt x="194047" y="396"/>
                  </a:cubicBezTo>
                  <a:close/>
                  <a:moveTo>
                    <a:pt x="192862" y="396"/>
                  </a:moveTo>
                  <a:cubicBezTo>
                    <a:pt x="192953" y="396"/>
                    <a:pt x="193014" y="335"/>
                    <a:pt x="193044" y="274"/>
                  </a:cubicBezTo>
                  <a:cubicBezTo>
                    <a:pt x="193105" y="153"/>
                    <a:pt x="192983" y="1"/>
                    <a:pt x="192862" y="1"/>
                  </a:cubicBezTo>
                  <a:lnTo>
                    <a:pt x="192467" y="1"/>
                  </a:lnTo>
                  <a:cubicBezTo>
                    <a:pt x="192375" y="1"/>
                    <a:pt x="192315" y="61"/>
                    <a:pt x="192284" y="153"/>
                  </a:cubicBezTo>
                  <a:cubicBezTo>
                    <a:pt x="192254" y="274"/>
                    <a:pt x="192345" y="396"/>
                    <a:pt x="192467" y="396"/>
                  </a:cubicBezTo>
                  <a:close/>
                  <a:moveTo>
                    <a:pt x="191281" y="396"/>
                  </a:moveTo>
                  <a:cubicBezTo>
                    <a:pt x="191372" y="396"/>
                    <a:pt x="191464" y="335"/>
                    <a:pt x="191464" y="274"/>
                  </a:cubicBezTo>
                  <a:cubicBezTo>
                    <a:pt x="191524" y="153"/>
                    <a:pt x="191433" y="1"/>
                    <a:pt x="191281" y="1"/>
                  </a:cubicBezTo>
                  <a:lnTo>
                    <a:pt x="190886" y="1"/>
                  </a:lnTo>
                  <a:cubicBezTo>
                    <a:pt x="190825" y="1"/>
                    <a:pt x="190734" y="61"/>
                    <a:pt x="190704" y="153"/>
                  </a:cubicBezTo>
                  <a:cubicBezTo>
                    <a:pt x="190673" y="274"/>
                    <a:pt x="190764" y="396"/>
                    <a:pt x="190886" y="396"/>
                  </a:cubicBezTo>
                  <a:close/>
                  <a:moveTo>
                    <a:pt x="189731" y="396"/>
                  </a:moveTo>
                  <a:cubicBezTo>
                    <a:pt x="189792" y="396"/>
                    <a:pt x="189883" y="335"/>
                    <a:pt x="189913" y="274"/>
                  </a:cubicBezTo>
                  <a:cubicBezTo>
                    <a:pt x="189944" y="153"/>
                    <a:pt x="189853" y="1"/>
                    <a:pt x="189731" y="1"/>
                  </a:cubicBezTo>
                  <a:lnTo>
                    <a:pt x="189336" y="1"/>
                  </a:lnTo>
                  <a:cubicBezTo>
                    <a:pt x="189245" y="1"/>
                    <a:pt x="189153" y="61"/>
                    <a:pt x="189123" y="153"/>
                  </a:cubicBezTo>
                  <a:cubicBezTo>
                    <a:pt x="189093" y="274"/>
                    <a:pt x="189184" y="396"/>
                    <a:pt x="189336" y="396"/>
                  </a:cubicBezTo>
                  <a:close/>
                  <a:moveTo>
                    <a:pt x="188150" y="396"/>
                  </a:moveTo>
                  <a:cubicBezTo>
                    <a:pt x="188242" y="396"/>
                    <a:pt x="188302" y="335"/>
                    <a:pt x="188333" y="274"/>
                  </a:cubicBezTo>
                  <a:cubicBezTo>
                    <a:pt x="188363" y="153"/>
                    <a:pt x="188272" y="1"/>
                    <a:pt x="188150" y="1"/>
                  </a:cubicBezTo>
                  <a:lnTo>
                    <a:pt x="187755" y="1"/>
                  </a:lnTo>
                  <a:cubicBezTo>
                    <a:pt x="187664" y="1"/>
                    <a:pt x="187603" y="61"/>
                    <a:pt x="187573" y="153"/>
                  </a:cubicBezTo>
                  <a:cubicBezTo>
                    <a:pt x="187512" y="274"/>
                    <a:pt x="187634" y="396"/>
                    <a:pt x="187755" y="396"/>
                  </a:cubicBezTo>
                  <a:close/>
                  <a:moveTo>
                    <a:pt x="186570" y="396"/>
                  </a:moveTo>
                  <a:cubicBezTo>
                    <a:pt x="186661" y="396"/>
                    <a:pt x="186722" y="335"/>
                    <a:pt x="186752" y="274"/>
                  </a:cubicBezTo>
                  <a:cubicBezTo>
                    <a:pt x="186813" y="153"/>
                    <a:pt x="186691" y="1"/>
                    <a:pt x="186570" y="1"/>
                  </a:cubicBezTo>
                  <a:lnTo>
                    <a:pt x="186175" y="1"/>
                  </a:lnTo>
                  <a:cubicBezTo>
                    <a:pt x="186083" y="1"/>
                    <a:pt x="186023" y="61"/>
                    <a:pt x="185992" y="153"/>
                  </a:cubicBezTo>
                  <a:cubicBezTo>
                    <a:pt x="185962" y="274"/>
                    <a:pt x="186053" y="396"/>
                    <a:pt x="186175" y="396"/>
                  </a:cubicBezTo>
                  <a:close/>
                  <a:moveTo>
                    <a:pt x="184989" y="396"/>
                  </a:moveTo>
                  <a:cubicBezTo>
                    <a:pt x="185080" y="396"/>
                    <a:pt x="185172" y="335"/>
                    <a:pt x="185172" y="274"/>
                  </a:cubicBezTo>
                  <a:cubicBezTo>
                    <a:pt x="185232" y="153"/>
                    <a:pt x="185141" y="1"/>
                    <a:pt x="184989" y="1"/>
                  </a:cubicBezTo>
                  <a:lnTo>
                    <a:pt x="184594" y="1"/>
                  </a:lnTo>
                  <a:cubicBezTo>
                    <a:pt x="184533" y="1"/>
                    <a:pt x="184442" y="61"/>
                    <a:pt x="184412" y="153"/>
                  </a:cubicBezTo>
                  <a:cubicBezTo>
                    <a:pt x="184381" y="274"/>
                    <a:pt x="184473" y="396"/>
                    <a:pt x="184594" y="396"/>
                  </a:cubicBezTo>
                  <a:close/>
                  <a:moveTo>
                    <a:pt x="183439" y="396"/>
                  </a:moveTo>
                  <a:cubicBezTo>
                    <a:pt x="183500" y="396"/>
                    <a:pt x="183591" y="335"/>
                    <a:pt x="183621" y="274"/>
                  </a:cubicBezTo>
                  <a:cubicBezTo>
                    <a:pt x="183652" y="153"/>
                    <a:pt x="183561" y="1"/>
                    <a:pt x="183439" y="1"/>
                  </a:cubicBezTo>
                  <a:lnTo>
                    <a:pt x="183044" y="1"/>
                  </a:lnTo>
                  <a:cubicBezTo>
                    <a:pt x="182953" y="1"/>
                    <a:pt x="182862" y="61"/>
                    <a:pt x="182831" y="153"/>
                  </a:cubicBezTo>
                  <a:cubicBezTo>
                    <a:pt x="182801" y="274"/>
                    <a:pt x="182892" y="396"/>
                    <a:pt x="183044" y="396"/>
                  </a:cubicBezTo>
                  <a:close/>
                  <a:moveTo>
                    <a:pt x="181858" y="396"/>
                  </a:moveTo>
                  <a:cubicBezTo>
                    <a:pt x="181950" y="396"/>
                    <a:pt x="182010" y="335"/>
                    <a:pt x="182041" y="274"/>
                  </a:cubicBezTo>
                  <a:cubicBezTo>
                    <a:pt x="182071" y="153"/>
                    <a:pt x="181980" y="1"/>
                    <a:pt x="181858" y="1"/>
                  </a:cubicBezTo>
                  <a:lnTo>
                    <a:pt x="181463" y="1"/>
                  </a:lnTo>
                  <a:cubicBezTo>
                    <a:pt x="181372" y="1"/>
                    <a:pt x="181311" y="61"/>
                    <a:pt x="181281" y="153"/>
                  </a:cubicBezTo>
                  <a:cubicBezTo>
                    <a:pt x="181220" y="274"/>
                    <a:pt x="181311" y="396"/>
                    <a:pt x="181463" y="396"/>
                  </a:cubicBezTo>
                  <a:close/>
                  <a:moveTo>
                    <a:pt x="180278" y="396"/>
                  </a:moveTo>
                  <a:cubicBezTo>
                    <a:pt x="180369" y="396"/>
                    <a:pt x="180430" y="335"/>
                    <a:pt x="180460" y="274"/>
                  </a:cubicBezTo>
                  <a:cubicBezTo>
                    <a:pt x="180491" y="153"/>
                    <a:pt x="180399" y="1"/>
                    <a:pt x="180278" y="1"/>
                  </a:cubicBezTo>
                  <a:lnTo>
                    <a:pt x="179883" y="1"/>
                  </a:lnTo>
                  <a:cubicBezTo>
                    <a:pt x="179792" y="1"/>
                    <a:pt x="179731" y="61"/>
                    <a:pt x="179700" y="153"/>
                  </a:cubicBezTo>
                  <a:cubicBezTo>
                    <a:pt x="179670" y="274"/>
                    <a:pt x="179761" y="396"/>
                    <a:pt x="179883" y="396"/>
                  </a:cubicBezTo>
                  <a:close/>
                  <a:moveTo>
                    <a:pt x="178697" y="396"/>
                  </a:moveTo>
                  <a:cubicBezTo>
                    <a:pt x="178789" y="396"/>
                    <a:pt x="178880" y="335"/>
                    <a:pt x="178880" y="274"/>
                  </a:cubicBezTo>
                  <a:cubicBezTo>
                    <a:pt x="178941" y="153"/>
                    <a:pt x="178849" y="1"/>
                    <a:pt x="178697" y="1"/>
                  </a:cubicBezTo>
                  <a:lnTo>
                    <a:pt x="178302" y="1"/>
                  </a:lnTo>
                  <a:cubicBezTo>
                    <a:pt x="178211" y="1"/>
                    <a:pt x="178150" y="61"/>
                    <a:pt x="178120" y="153"/>
                  </a:cubicBezTo>
                  <a:cubicBezTo>
                    <a:pt x="178089" y="274"/>
                    <a:pt x="178181" y="396"/>
                    <a:pt x="178302" y="396"/>
                  </a:cubicBezTo>
                  <a:close/>
                  <a:moveTo>
                    <a:pt x="177117" y="396"/>
                  </a:moveTo>
                  <a:cubicBezTo>
                    <a:pt x="177208" y="396"/>
                    <a:pt x="177299" y="335"/>
                    <a:pt x="177330" y="274"/>
                  </a:cubicBezTo>
                  <a:cubicBezTo>
                    <a:pt x="177360" y="153"/>
                    <a:pt x="177269" y="1"/>
                    <a:pt x="177117" y="1"/>
                  </a:cubicBezTo>
                  <a:lnTo>
                    <a:pt x="176752" y="1"/>
                  </a:lnTo>
                  <a:cubicBezTo>
                    <a:pt x="176661" y="1"/>
                    <a:pt x="176570" y="61"/>
                    <a:pt x="176539" y="153"/>
                  </a:cubicBezTo>
                  <a:cubicBezTo>
                    <a:pt x="176509" y="274"/>
                    <a:pt x="176600" y="396"/>
                    <a:pt x="176752" y="396"/>
                  </a:cubicBezTo>
                  <a:close/>
                  <a:moveTo>
                    <a:pt x="175567" y="396"/>
                  </a:moveTo>
                  <a:cubicBezTo>
                    <a:pt x="175658" y="396"/>
                    <a:pt x="175719" y="335"/>
                    <a:pt x="175749" y="274"/>
                  </a:cubicBezTo>
                  <a:cubicBezTo>
                    <a:pt x="175779" y="153"/>
                    <a:pt x="175688" y="1"/>
                    <a:pt x="175567" y="1"/>
                  </a:cubicBezTo>
                  <a:lnTo>
                    <a:pt x="175171" y="1"/>
                  </a:lnTo>
                  <a:cubicBezTo>
                    <a:pt x="175080" y="1"/>
                    <a:pt x="174989" y="61"/>
                    <a:pt x="174989" y="153"/>
                  </a:cubicBezTo>
                  <a:cubicBezTo>
                    <a:pt x="174928" y="274"/>
                    <a:pt x="175019" y="396"/>
                    <a:pt x="175171" y="396"/>
                  </a:cubicBezTo>
                  <a:close/>
                  <a:moveTo>
                    <a:pt x="173986" y="396"/>
                  </a:moveTo>
                  <a:cubicBezTo>
                    <a:pt x="174077" y="396"/>
                    <a:pt x="174138" y="335"/>
                    <a:pt x="174168" y="274"/>
                  </a:cubicBezTo>
                  <a:cubicBezTo>
                    <a:pt x="174199" y="153"/>
                    <a:pt x="174108" y="1"/>
                    <a:pt x="173986" y="1"/>
                  </a:cubicBezTo>
                  <a:lnTo>
                    <a:pt x="173591" y="1"/>
                  </a:lnTo>
                  <a:cubicBezTo>
                    <a:pt x="173500" y="1"/>
                    <a:pt x="173439" y="61"/>
                    <a:pt x="173408" y="153"/>
                  </a:cubicBezTo>
                  <a:cubicBezTo>
                    <a:pt x="173378" y="274"/>
                    <a:pt x="173469" y="396"/>
                    <a:pt x="173591" y="396"/>
                  </a:cubicBezTo>
                  <a:close/>
                  <a:moveTo>
                    <a:pt x="172405" y="396"/>
                  </a:moveTo>
                  <a:cubicBezTo>
                    <a:pt x="172497" y="396"/>
                    <a:pt x="172588" y="335"/>
                    <a:pt x="172588" y="274"/>
                  </a:cubicBezTo>
                  <a:cubicBezTo>
                    <a:pt x="172649" y="153"/>
                    <a:pt x="172557" y="1"/>
                    <a:pt x="172405" y="1"/>
                  </a:cubicBezTo>
                  <a:lnTo>
                    <a:pt x="172010" y="1"/>
                  </a:lnTo>
                  <a:cubicBezTo>
                    <a:pt x="171919" y="1"/>
                    <a:pt x="171858" y="61"/>
                    <a:pt x="171828" y="153"/>
                  </a:cubicBezTo>
                  <a:cubicBezTo>
                    <a:pt x="171798" y="274"/>
                    <a:pt x="171889" y="396"/>
                    <a:pt x="172010" y="396"/>
                  </a:cubicBezTo>
                  <a:close/>
                  <a:moveTo>
                    <a:pt x="170825" y="396"/>
                  </a:moveTo>
                  <a:cubicBezTo>
                    <a:pt x="170916" y="396"/>
                    <a:pt x="171007" y="335"/>
                    <a:pt x="171038" y="274"/>
                  </a:cubicBezTo>
                  <a:cubicBezTo>
                    <a:pt x="171068" y="153"/>
                    <a:pt x="170977" y="1"/>
                    <a:pt x="170825" y="1"/>
                  </a:cubicBezTo>
                  <a:lnTo>
                    <a:pt x="170460" y="1"/>
                  </a:lnTo>
                  <a:cubicBezTo>
                    <a:pt x="170369" y="1"/>
                    <a:pt x="170278" y="61"/>
                    <a:pt x="170247" y="153"/>
                  </a:cubicBezTo>
                  <a:cubicBezTo>
                    <a:pt x="170217" y="274"/>
                    <a:pt x="170308" y="396"/>
                    <a:pt x="170460" y="396"/>
                  </a:cubicBezTo>
                  <a:close/>
                  <a:moveTo>
                    <a:pt x="169275" y="396"/>
                  </a:moveTo>
                  <a:cubicBezTo>
                    <a:pt x="169335" y="396"/>
                    <a:pt x="169427" y="335"/>
                    <a:pt x="169457" y="274"/>
                  </a:cubicBezTo>
                  <a:cubicBezTo>
                    <a:pt x="169487" y="153"/>
                    <a:pt x="169396" y="1"/>
                    <a:pt x="169275" y="1"/>
                  </a:cubicBezTo>
                  <a:lnTo>
                    <a:pt x="168880" y="1"/>
                  </a:lnTo>
                  <a:cubicBezTo>
                    <a:pt x="168788" y="1"/>
                    <a:pt x="168697" y="61"/>
                    <a:pt x="168697" y="153"/>
                  </a:cubicBezTo>
                  <a:cubicBezTo>
                    <a:pt x="168636" y="274"/>
                    <a:pt x="168728" y="396"/>
                    <a:pt x="168880" y="396"/>
                  </a:cubicBezTo>
                  <a:close/>
                  <a:moveTo>
                    <a:pt x="167694" y="396"/>
                  </a:moveTo>
                  <a:cubicBezTo>
                    <a:pt x="167785" y="396"/>
                    <a:pt x="167846" y="335"/>
                    <a:pt x="167876" y="274"/>
                  </a:cubicBezTo>
                  <a:cubicBezTo>
                    <a:pt x="167907" y="153"/>
                    <a:pt x="167816" y="1"/>
                    <a:pt x="167694" y="1"/>
                  </a:cubicBezTo>
                  <a:lnTo>
                    <a:pt x="167299" y="1"/>
                  </a:lnTo>
                  <a:cubicBezTo>
                    <a:pt x="167208" y="1"/>
                    <a:pt x="167147" y="61"/>
                    <a:pt x="167117" y="153"/>
                  </a:cubicBezTo>
                  <a:cubicBezTo>
                    <a:pt x="167056" y="274"/>
                    <a:pt x="167177" y="396"/>
                    <a:pt x="167299" y="396"/>
                  </a:cubicBezTo>
                  <a:close/>
                  <a:moveTo>
                    <a:pt x="166114" y="396"/>
                  </a:moveTo>
                  <a:cubicBezTo>
                    <a:pt x="166205" y="396"/>
                    <a:pt x="166265" y="335"/>
                    <a:pt x="166296" y="274"/>
                  </a:cubicBezTo>
                  <a:cubicBezTo>
                    <a:pt x="166357" y="153"/>
                    <a:pt x="166265" y="1"/>
                    <a:pt x="166114" y="1"/>
                  </a:cubicBezTo>
                  <a:lnTo>
                    <a:pt x="165718" y="1"/>
                  </a:lnTo>
                  <a:cubicBezTo>
                    <a:pt x="165627" y="1"/>
                    <a:pt x="165566" y="61"/>
                    <a:pt x="165536" y="153"/>
                  </a:cubicBezTo>
                  <a:cubicBezTo>
                    <a:pt x="165506" y="274"/>
                    <a:pt x="165597" y="396"/>
                    <a:pt x="165718" y="396"/>
                  </a:cubicBezTo>
                  <a:close/>
                  <a:moveTo>
                    <a:pt x="164533" y="396"/>
                  </a:moveTo>
                  <a:cubicBezTo>
                    <a:pt x="164624" y="396"/>
                    <a:pt x="164715" y="335"/>
                    <a:pt x="164746" y="274"/>
                  </a:cubicBezTo>
                  <a:cubicBezTo>
                    <a:pt x="164776" y="153"/>
                    <a:pt x="164685" y="1"/>
                    <a:pt x="164533" y="1"/>
                  </a:cubicBezTo>
                  <a:lnTo>
                    <a:pt x="164138" y="1"/>
                  </a:lnTo>
                  <a:cubicBezTo>
                    <a:pt x="164077" y="1"/>
                    <a:pt x="163986" y="61"/>
                    <a:pt x="163955" y="153"/>
                  </a:cubicBezTo>
                  <a:cubicBezTo>
                    <a:pt x="163925" y="274"/>
                    <a:pt x="164016" y="396"/>
                    <a:pt x="164138" y="396"/>
                  </a:cubicBezTo>
                  <a:close/>
                  <a:moveTo>
                    <a:pt x="162983" y="396"/>
                  </a:moveTo>
                  <a:cubicBezTo>
                    <a:pt x="163044" y="396"/>
                    <a:pt x="163135" y="335"/>
                    <a:pt x="163165" y="274"/>
                  </a:cubicBezTo>
                  <a:cubicBezTo>
                    <a:pt x="163196" y="153"/>
                    <a:pt x="163104" y="1"/>
                    <a:pt x="162983" y="1"/>
                  </a:cubicBezTo>
                  <a:lnTo>
                    <a:pt x="162588" y="1"/>
                  </a:lnTo>
                  <a:cubicBezTo>
                    <a:pt x="162496" y="1"/>
                    <a:pt x="162405" y="61"/>
                    <a:pt x="162405" y="153"/>
                  </a:cubicBezTo>
                  <a:cubicBezTo>
                    <a:pt x="162344" y="274"/>
                    <a:pt x="162436" y="396"/>
                    <a:pt x="162588" y="396"/>
                  </a:cubicBezTo>
                  <a:close/>
                  <a:moveTo>
                    <a:pt x="161402" y="396"/>
                  </a:moveTo>
                  <a:cubicBezTo>
                    <a:pt x="161493" y="396"/>
                    <a:pt x="161554" y="335"/>
                    <a:pt x="161585" y="274"/>
                  </a:cubicBezTo>
                  <a:cubicBezTo>
                    <a:pt x="161615" y="153"/>
                    <a:pt x="161524" y="1"/>
                    <a:pt x="161402" y="1"/>
                  </a:cubicBezTo>
                  <a:lnTo>
                    <a:pt x="161007" y="1"/>
                  </a:lnTo>
                  <a:cubicBezTo>
                    <a:pt x="160916" y="1"/>
                    <a:pt x="160855" y="61"/>
                    <a:pt x="160825" y="153"/>
                  </a:cubicBezTo>
                  <a:cubicBezTo>
                    <a:pt x="160764" y="274"/>
                    <a:pt x="160885" y="396"/>
                    <a:pt x="161007" y="396"/>
                  </a:cubicBezTo>
                  <a:close/>
                  <a:moveTo>
                    <a:pt x="159822" y="396"/>
                  </a:moveTo>
                  <a:cubicBezTo>
                    <a:pt x="159913" y="396"/>
                    <a:pt x="159974" y="335"/>
                    <a:pt x="160004" y="274"/>
                  </a:cubicBezTo>
                  <a:cubicBezTo>
                    <a:pt x="160065" y="153"/>
                    <a:pt x="159943" y="1"/>
                    <a:pt x="159822" y="1"/>
                  </a:cubicBezTo>
                  <a:lnTo>
                    <a:pt x="159426" y="1"/>
                  </a:lnTo>
                  <a:cubicBezTo>
                    <a:pt x="159335" y="1"/>
                    <a:pt x="159274" y="61"/>
                    <a:pt x="159244" y="153"/>
                  </a:cubicBezTo>
                  <a:cubicBezTo>
                    <a:pt x="159214" y="274"/>
                    <a:pt x="159305" y="396"/>
                    <a:pt x="159426" y="396"/>
                  </a:cubicBezTo>
                  <a:close/>
                  <a:moveTo>
                    <a:pt x="158241" y="396"/>
                  </a:moveTo>
                  <a:cubicBezTo>
                    <a:pt x="158332" y="396"/>
                    <a:pt x="158423" y="335"/>
                    <a:pt x="158454" y="274"/>
                  </a:cubicBezTo>
                  <a:cubicBezTo>
                    <a:pt x="158484" y="153"/>
                    <a:pt x="158393" y="1"/>
                    <a:pt x="158241" y="1"/>
                  </a:cubicBezTo>
                  <a:lnTo>
                    <a:pt x="157846" y="1"/>
                  </a:lnTo>
                  <a:cubicBezTo>
                    <a:pt x="157785" y="1"/>
                    <a:pt x="157694" y="61"/>
                    <a:pt x="157664" y="153"/>
                  </a:cubicBezTo>
                  <a:cubicBezTo>
                    <a:pt x="157633" y="274"/>
                    <a:pt x="157724" y="396"/>
                    <a:pt x="157846" y="396"/>
                  </a:cubicBezTo>
                  <a:close/>
                  <a:moveTo>
                    <a:pt x="156691" y="396"/>
                  </a:moveTo>
                  <a:cubicBezTo>
                    <a:pt x="156752" y="396"/>
                    <a:pt x="156843" y="335"/>
                    <a:pt x="156873" y="274"/>
                  </a:cubicBezTo>
                  <a:cubicBezTo>
                    <a:pt x="156904" y="153"/>
                    <a:pt x="156812" y="1"/>
                    <a:pt x="156691" y="1"/>
                  </a:cubicBezTo>
                  <a:lnTo>
                    <a:pt x="156296" y="1"/>
                  </a:lnTo>
                  <a:cubicBezTo>
                    <a:pt x="156205" y="1"/>
                    <a:pt x="156113" y="61"/>
                    <a:pt x="156083" y="153"/>
                  </a:cubicBezTo>
                  <a:cubicBezTo>
                    <a:pt x="156053" y="274"/>
                    <a:pt x="156144" y="396"/>
                    <a:pt x="156296" y="396"/>
                  </a:cubicBezTo>
                  <a:close/>
                  <a:moveTo>
                    <a:pt x="155110" y="396"/>
                  </a:moveTo>
                  <a:cubicBezTo>
                    <a:pt x="155201" y="396"/>
                    <a:pt x="155262" y="335"/>
                    <a:pt x="155293" y="274"/>
                  </a:cubicBezTo>
                  <a:cubicBezTo>
                    <a:pt x="155323" y="153"/>
                    <a:pt x="155232" y="1"/>
                    <a:pt x="155110" y="1"/>
                  </a:cubicBezTo>
                  <a:lnTo>
                    <a:pt x="154715" y="1"/>
                  </a:lnTo>
                  <a:cubicBezTo>
                    <a:pt x="154624" y="1"/>
                    <a:pt x="154563" y="61"/>
                    <a:pt x="154533" y="153"/>
                  </a:cubicBezTo>
                  <a:cubicBezTo>
                    <a:pt x="154472" y="274"/>
                    <a:pt x="154594" y="396"/>
                    <a:pt x="154715" y="396"/>
                  </a:cubicBezTo>
                  <a:close/>
                  <a:moveTo>
                    <a:pt x="153530" y="396"/>
                  </a:moveTo>
                  <a:cubicBezTo>
                    <a:pt x="153621" y="396"/>
                    <a:pt x="153682" y="335"/>
                    <a:pt x="153712" y="274"/>
                  </a:cubicBezTo>
                  <a:cubicBezTo>
                    <a:pt x="153773" y="153"/>
                    <a:pt x="153651" y="1"/>
                    <a:pt x="153530" y="1"/>
                  </a:cubicBezTo>
                  <a:lnTo>
                    <a:pt x="153135" y="1"/>
                  </a:lnTo>
                  <a:cubicBezTo>
                    <a:pt x="153043" y="1"/>
                    <a:pt x="152983" y="61"/>
                    <a:pt x="152952" y="153"/>
                  </a:cubicBezTo>
                  <a:cubicBezTo>
                    <a:pt x="152922" y="274"/>
                    <a:pt x="153013" y="396"/>
                    <a:pt x="153135" y="396"/>
                  </a:cubicBezTo>
                  <a:close/>
                  <a:moveTo>
                    <a:pt x="151949" y="396"/>
                  </a:moveTo>
                  <a:cubicBezTo>
                    <a:pt x="152040" y="396"/>
                    <a:pt x="152131" y="335"/>
                    <a:pt x="152131" y="274"/>
                  </a:cubicBezTo>
                  <a:cubicBezTo>
                    <a:pt x="152192" y="153"/>
                    <a:pt x="152101" y="1"/>
                    <a:pt x="151949" y="1"/>
                  </a:cubicBezTo>
                  <a:lnTo>
                    <a:pt x="151554" y="1"/>
                  </a:lnTo>
                  <a:cubicBezTo>
                    <a:pt x="151493" y="1"/>
                    <a:pt x="151402" y="61"/>
                    <a:pt x="151372" y="153"/>
                  </a:cubicBezTo>
                  <a:cubicBezTo>
                    <a:pt x="151341" y="274"/>
                    <a:pt x="151432" y="396"/>
                    <a:pt x="151554" y="396"/>
                  </a:cubicBezTo>
                  <a:close/>
                  <a:moveTo>
                    <a:pt x="150399" y="396"/>
                  </a:moveTo>
                  <a:cubicBezTo>
                    <a:pt x="150460" y="396"/>
                    <a:pt x="150551" y="335"/>
                    <a:pt x="150581" y="274"/>
                  </a:cubicBezTo>
                  <a:cubicBezTo>
                    <a:pt x="150612" y="153"/>
                    <a:pt x="150521" y="1"/>
                    <a:pt x="150399" y="1"/>
                  </a:cubicBezTo>
                  <a:lnTo>
                    <a:pt x="150004" y="1"/>
                  </a:lnTo>
                  <a:cubicBezTo>
                    <a:pt x="149913" y="1"/>
                    <a:pt x="149821" y="61"/>
                    <a:pt x="149791" y="153"/>
                  </a:cubicBezTo>
                  <a:cubicBezTo>
                    <a:pt x="149761" y="274"/>
                    <a:pt x="149852" y="396"/>
                    <a:pt x="150004" y="396"/>
                  </a:cubicBezTo>
                  <a:close/>
                  <a:moveTo>
                    <a:pt x="148818" y="396"/>
                  </a:moveTo>
                  <a:cubicBezTo>
                    <a:pt x="148910" y="396"/>
                    <a:pt x="148970" y="335"/>
                    <a:pt x="149001" y="274"/>
                  </a:cubicBezTo>
                  <a:cubicBezTo>
                    <a:pt x="149031" y="153"/>
                    <a:pt x="148940" y="1"/>
                    <a:pt x="148818" y="1"/>
                  </a:cubicBezTo>
                  <a:lnTo>
                    <a:pt x="148423" y="1"/>
                  </a:lnTo>
                  <a:cubicBezTo>
                    <a:pt x="148332" y="1"/>
                    <a:pt x="148271" y="61"/>
                    <a:pt x="148241" y="153"/>
                  </a:cubicBezTo>
                  <a:cubicBezTo>
                    <a:pt x="148180" y="274"/>
                    <a:pt x="148271" y="396"/>
                    <a:pt x="148423" y="396"/>
                  </a:cubicBezTo>
                  <a:close/>
                  <a:moveTo>
                    <a:pt x="147238" y="396"/>
                  </a:moveTo>
                  <a:cubicBezTo>
                    <a:pt x="147329" y="396"/>
                    <a:pt x="147390" y="335"/>
                    <a:pt x="147420" y="274"/>
                  </a:cubicBezTo>
                  <a:cubicBezTo>
                    <a:pt x="147481" y="153"/>
                    <a:pt x="147359" y="1"/>
                    <a:pt x="147238" y="1"/>
                  </a:cubicBezTo>
                  <a:lnTo>
                    <a:pt x="146843" y="1"/>
                  </a:lnTo>
                  <a:cubicBezTo>
                    <a:pt x="146751" y="1"/>
                    <a:pt x="146691" y="61"/>
                    <a:pt x="146660" y="153"/>
                  </a:cubicBezTo>
                  <a:cubicBezTo>
                    <a:pt x="146630" y="274"/>
                    <a:pt x="146721" y="396"/>
                    <a:pt x="146843" y="396"/>
                  </a:cubicBezTo>
                  <a:close/>
                  <a:moveTo>
                    <a:pt x="145657" y="396"/>
                  </a:moveTo>
                  <a:cubicBezTo>
                    <a:pt x="145748" y="396"/>
                    <a:pt x="145840" y="335"/>
                    <a:pt x="145840" y="274"/>
                  </a:cubicBezTo>
                  <a:cubicBezTo>
                    <a:pt x="145900" y="153"/>
                    <a:pt x="145809" y="1"/>
                    <a:pt x="145657" y="1"/>
                  </a:cubicBezTo>
                  <a:lnTo>
                    <a:pt x="145262" y="1"/>
                  </a:lnTo>
                  <a:cubicBezTo>
                    <a:pt x="145201" y="1"/>
                    <a:pt x="145110" y="61"/>
                    <a:pt x="145080" y="153"/>
                  </a:cubicBezTo>
                  <a:cubicBezTo>
                    <a:pt x="145049" y="274"/>
                    <a:pt x="145140" y="396"/>
                    <a:pt x="145262" y="396"/>
                  </a:cubicBezTo>
                  <a:close/>
                  <a:moveTo>
                    <a:pt x="144107" y="396"/>
                  </a:moveTo>
                  <a:cubicBezTo>
                    <a:pt x="144168" y="396"/>
                    <a:pt x="144259" y="335"/>
                    <a:pt x="144289" y="274"/>
                  </a:cubicBezTo>
                  <a:cubicBezTo>
                    <a:pt x="144320" y="153"/>
                    <a:pt x="144229" y="1"/>
                    <a:pt x="144107" y="1"/>
                  </a:cubicBezTo>
                  <a:lnTo>
                    <a:pt x="143712" y="1"/>
                  </a:lnTo>
                  <a:cubicBezTo>
                    <a:pt x="143621" y="1"/>
                    <a:pt x="143530" y="61"/>
                    <a:pt x="143499" y="153"/>
                  </a:cubicBezTo>
                  <a:cubicBezTo>
                    <a:pt x="143469" y="274"/>
                    <a:pt x="143560" y="396"/>
                    <a:pt x="143712" y="396"/>
                  </a:cubicBezTo>
                  <a:close/>
                  <a:moveTo>
                    <a:pt x="142526" y="396"/>
                  </a:moveTo>
                  <a:cubicBezTo>
                    <a:pt x="142618" y="396"/>
                    <a:pt x="142678" y="335"/>
                    <a:pt x="142709" y="274"/>
                  </a:cubicBezTo>
                  <a:cubicBezTo>
                    <a:pt x="142739" y="153"/>
                    <a:pt x="142648" y="1"/>
                    <a:pt x="142526" y="1"/>
                  </a:cubicBezTo>
                  <a:lnTo>
                    <a:pt x="142131" y="1"/>
                  </a:lnTo>
                  <a:cubicBezTo>
                    <a:pt x="142040" y="1"/>
                    <a:pt x="141979" y="61"/>
                    <a:pt x="141949" y="153"/>
                  </a:cubicBezTo>
                  <a:cubicBezTo>
                    <a:pt x="141888" y="274"/>
                    <a:pt x="141979" y="396"/>
                    <a:pt x="142131" y="396"/>
                  </a:cubicBezTo>
                  <a:close/>
                  <a:moveTo>
                    <a:pt x="140946" y="396"/>
                  </a:moveTo>
                  <a:cubicBezTo>
                    <a:pt x="141037" y="396"/>
                    <a:pt x="141098" y="335"/>
                    <a:pt x="141128" y="274"/>
                  </a:cubicBezTo>
                  <a:cubicBezTo>
                    <a:pt x="141189" y="153"/>
                    <a:pt x="141067" y="1"/>
                    <a:pt x="140946" y="1"/>
                  </a:cubicBezTo>
                  <a:lnTo>
                    <a:pt x="140551" y="1"/>
                  </a:lnTo>
                  <a:cubicBezTo>
                    <a:pt x="140460" y="1"/>
                    <a:pt x="140399" y="61"/>
                    <a:pt x="140368" y="153"/>
                  </a:cubicBezTo>
                  <a:cubicBezTo>
                    <a:pt x="140338" y="274"/>
                    <a:pt x="140429" y="396"/>
                    <a:pt x="140551" y="396"/>
                  </a:cubicBezTo>
                  <a:close/>
                  <a:moveTo>
                    <a:pt x="139365" y="396"/>
                  </a:moveTo>
                  <a:cubicBezTo>
                    <a:pt x="139456" y="396"/>
                    <a:pt x="139548" y="335"/>
                    <a:pt x="139548" y="274"/>
                  </a:cubicBezTo>
                  <a:cubicBezTo>
                    <a:pt x="139608" y="153"/>
                    <a:pt x="139517" y="1"/>
                    <a:pt x="139365" y="1"/>
                  </a:cubicBezTo>
                  <a:lnTo>
                    <a:pt x="138970" y="1"/>
                  </a:lnTo>
                  <a:cubicBezTo>
                    <a:pt x="138879" y="1"/>
                    <a:pt x="138818" y="61"/>
                    <a:pt x="138788" y="153"/>
                  </a:cubicBezTo>
                  <a:cubicBezTo>
                    <a:pt x="138757" y="274"/>
                    <a:pt x="138849" y="396"/>
                    <a:pt x="138970" y="396"/>
                  </a:cubicBezTo>
                  <a:close/>
                  <a:moveTo>
                    <a:pt x="137785" y="396"/>
                  </a:moveTo>
                  <a:cubicBezTo>
                    <a:pt x="137876" y="396"/>
                    <a:pt x="137967" y="335"/>
                    <a:pt x="137997" y="274"/>
                  </a:cubicBezTo>
                  <a:cubicBezTo>
                    <a:pt x="138028" y="153"/>
                    <a:pt x="137937" y="1"/>
                    <a:pt x="137785" y="1"/>
                  </a:cubicBezTo>
                  <a:lnTo>
                    <a:pt x="137420" y="1"/>
                  </a:lnTo>
                  <a:cubicBezTo>
                    <a:pt x="137329" y="1"/>
                    <a:pt x="137238" y="61"/>
                    <a:pt x="137207" y="153"/>
                  </a:cubicBezTo>
                  <a:cubicBezTo>
                    <a:pt x="137177" y="274"/>
                    <a:pt x="137268" y="396"/>
                    <a:pt x="137420" y="396"/>
                  </a:cubicBezTo>
                  <a:close/>
                  <a:moveTo>
                    <a:pt x="136235" y="396"/>
                  </a:moveTo>
                  <a:cubicBezTo>
                    <a:pt x="136326" y="396"/>
                    <a:pt x="136387" y="335"/>
                    <a:pt x="136417" y="274"/>
                  </a:cubicBezTo>
                  <a:cubicBezTo>
                    <a:pt x="136447" y="153"/>
                    <a:pt x="136356" y="1"/>
                    <a:pt x="136235" y="1"/>
                  </a:cubicBezTo>
                  <a:lnTo>
                    <a:pt x="135839" y="1"/>
                  </a:lnTo>
                  <a:cubicBezTo>
                    <a:pt x="135748" y="1"/>
                    <a:pt x="135657" y="61"/>
                    <a:pt x="135657" y="153"/>
                  </a:cubicBezTo>
                  <a:cubicBezTo>
                    <a:pt x="135596" y="274"/>
                    <a:pt x="135687" y="396"/>
                    <a:pt x="135839" y="396"/>
                  </a:cubicBezTo>
                  <a:close/>
                  <a:moveTo>
                    <a:pt x="134654" y="396"/>
                  </a:moveTo>
                  <a:cubicBezTo>
                    <a:pt x="134745" y="396"/>
                    <a:pt x="134806" y="335"/>
                    <a:pt x="134836" y="274"/>
                  </a:cubicBezTo>
                  <a:cubicBezTo>
                    <a:pt x="134867" y="153"/>
                    <a:pt x="134776" y="1"/>
                    <a:pt x="134654" y="1"/>
                  </a:cubicBezTo>
                  <a:lnTo>
                    <a:pt x="134259" y="1"/>
                  </a:lnTo>
                  <a:cubicBezTo>
                    <a:pt x="134168" y="1"/>
                    <a:pt x="134107" y="61"/>
                    <a:pt x="134076" y="153"/>
                  </a:cubicBezTo>
                  <a:cubicBezTo>
                    <a:pt x="134046" y="274"/>
                    <a:pt x="134137" y="396"/>
                    <a:pt x="134259" y="396"/>
                  </a:cubicBezTo>
                  <a:close/>
                  <a:moveTo>
                    <a:pt x="133073" y="396"/>
                  </a:moveTo>
                  <a:cubicBezTo>
                    <a:pt x="133165" y="396"/>
                    <a:pt x="133256" y="335"/>
                    <a:pt x="133256" y="274"/>
                  </a:cubicBezTo>
                  <a:cubicBezTo>
                    <a:pt x="133317" y="153"/>
                    <a:pt x="133225" y="1"/>
                    <a:pt x="133073" y="1"/>
                  </a:cubicBezTo>
                  <a:lnTo>
                    <a:pt x="132678" y="1"/>
                  </a:lnTo>
                  <a:cubicBezTo>
                    <a:pt x="132587" y="1"/>
                    <a:pt x="132526" y="61"/>
                    <a:pt x="132496" y="153"/>
                  </a:cubicBezTo>
                  <a:cubicBezTo>
                    <a:pt x="132465" y="274"/>
                    <a:pt x="132557" y="396"/>
                    <a:pt x="132678" y="396"/>
                  </a:cubicBezTo>
                  <a:close/>
                  <a:moveTo>
                    <a:pt x="131493" y="396"/>
                  </a:moveTo>
                  <a:cubicBezTo>
                    <a:pt x="131584" y="396"/>
                    <a:pt x="131675" y="335"/>
                    <a:pt x="131706" y="274"/>
                  </a:cubicBezTo>
                  <a:cubicBezTo>
                    <a:pt x="131736" y="153"/>
                    <a:pt x="131645" y="1"/>
                    <a:pt x="131493" y="1"/>
                  </a:cubicBezTo>
                  <a:lnTo>
                    <a:pt x="131128" y="1"/>
                  </a:lnTo>
                  <a:lnTo>
                    <a:pt x="130733" y="1"/>
                  </a:lnTo>
                  <a:cubicBezTo>
                    <a:pt x="130642" y="1"/>
                    <a:pt x="130551" y="61"/>
                    <a:pt x="130520" y="153"/>
                  </a:cubicBezTo>
                  <a:cubicBezTo>
                    <a:pt x="130490" y="274"/>
                    <a:pt x="130581" y="396"/>
                    <a:pt x="130733" y="396"/>
                  </a:cubicBezTo>
                  <a:lnTo>
                    <a:pt x="131128" y="396"/>
                  </a:lnTo>
                  <a:close/>
                  <a:moveTo>
                    <a:pt x="261860" y="82129"/>
                  </a:moveTo>
                  <a:cubicBezTo>
                    <a:pt x="261860" y="82221"/>
                    <a:pt x="261890" y="82312"/>
                    <a:pt x="261982" y="82312"/>
                  </a:cubicBezTo>
                  <a:cubicBezTo>
                    <a:pt x="262103" y="82373"/>
                    <a:pt x="262225" y="82281"/>
                    <a:pt x="262225" y="82129"/>
                  </a:cubicBezTo>
                  <a:lnTo>
                    <a:pt x="262225" y="81734"/>
                  </a:lnTo>
                  <a:cubicBezTo>
                    <a:pt x="262225" y="81673"/>
                    <a:pt x="262194" y="81582"/>
                    <a:pt x="262103" y="81552"/>
                  </a:cubicBezTo>
                  <a:cubicBezTo>
                    <a:pt x="261982" y="81521"/>
                    <a:pt x="261860" y="81613"/>
                    <a:pt x="261860" y="81734"/>
                  </a:cubicBezTo>
                  <a:close/>
                  <a:moveTo>
                    <a:pt x="261860" y="80579"/>
                  </a:moveTo>
                  <a:cubicBezTo>
                    <a:pt x="261860" y="80640"/>
                    <a:pt x="261890" y="80731"/>
                    <a:pt x="261982" y="80762"/>
                  </a:cubicBezTo>
                  <a:cubicBezTo>
                    <a:pt x="262103" y="80792"/>
                    <a:pt x="262225" y="80701"/>
                    <a:pt x="262225" y="80579"/>
                  </a:cubicBezTo>
                  <a:lnTo>
                    <a:pt x="262225" y="80184"/>
                  </a:lnTo>
                  <a:cubicBezTo>
                    <a:pt x="262225" y="80093"/>
                    <a:pt x="262194" y="80002"/>
                    <a:pt x="262103" y="80002"/>
                  </a:cubicBezTo>
                  <a:cubicBezTo>
                    <a:pt x="261982" y="79941"/>
                    <a:pt x="261860" y="80032"/>
                    <a:pt x="261860" y="80184"/>
                  </a:cubicBezTo>
                  <a:close/>
                  <a:moveTo>
                    <a:pt x="261860" y="78999"/>
                  </a:moveTo>
                  <a:cubicBezTo>
                    <a:pt x="261860" y="79090"/>
                    <a:pt x="261890" y="79151"/>
                    <a:pt x="261982" y="79181"/>
                  </a:cubicBezTo>
                  <a:cubicBezTo>
                    <a:pt x="262103" y="79211"/>
                    <a:pt x="262225" y="79120"/>
                    <a:pt x="262225" y="78999"/>
                  </a:cubicBezTo>
                  <a:lnTo>
                    <a:pt x="262225" y="78604"/>
                  </a:lnTo>
                  <a:cubicBezTo>
                    <a:pt x="262225" y="78512"/>
                    <a:pt x="262194" y="78452"/>
                    <a:pt x="262103" y="78421"/>
                  </a:cubicBezTo>
                  <a:cubicBezTo>
                    <a:pt x="261982" y="78360"/>
                    <a:pt x="261860" y="78482"/>
                    <a:pt x="261860" y="78604"/>
                  </a:cubicBezTo>
                  <a:close/>
                  <a:moveTo>
                    <a:pt x="261860" y="77418"/>
                  </a:moveTo>
                  <a:cubicBezTo>
                    <a:pt x="261860" y="77509"/>
                    <a:pt x="261890" y="77570"/>
                    <a:pt x="261982" y="77600"/>
                  </a:cubicBezTo>
                  <a:cubicBezTo>
                    <a:pt x="262103" y="77661"/>
                    <a:pt x="262225" y="77570"/>
                    <a:pt x="262225" y="77418"/>
                  </a:cubicBezTo>
                  <a:lnTo>
                    <a:pt x="262225" y="77023"/>
                  </a:lnTo>
                  <a:cubicBezTo>
                    <a:pt x="262225" y="76932"/>
                    <a:pt x="262194" y="76871"/>
                    <a:pt x="262103" y="76841"/>
                  </a:cubicBezTo>
                  <a:cubicBezTo>
                    <a:pt x="261982" y="76810"/>
                    <a:pt x="261860" y="76901"/>
                    <a:pt x="261860" y="77023"/>
                  </a:cubicBezTo>
                  <a:close/>
                  <a:moveTo>
                    <a:pt x="261860" y="75838"/>
                  </a:moveTo>
                  <a:cubicBezTo>
                    <a:pt x="261860" y="75929"/>
                    <a:pt x="261890" y="76020"/>
                    <a:pt x="261982" y="76050"/>
                  </a:cubicBezTo>
                  <a:cubicBezTo>
                    <a:pt x="262103" y="76081"/>
                    <a:pt x="262225" y="75989"/>
                    <a:pt x="262225" y="75838"/>
                  </a:cubicBezTo>
                  <a:lnTo>
                    <a:pt x="262225" y="75442"/>
                  </a:lnTo>
                  <a:cubicBezTo>
                    <a:pt x="262225" y="75382"/>
                    <a:pt x="262194" y="75290"/>
                    <a:pt x="262103" y="75260"/>
                  </a:cubicBezTo>
                  <a:cubicBezTo>
                    <a:pt x="261982" y="75230"/>
                    <a:pt x="261860" y="75321"/>
                    <a:pt x="261860" y="75442"/>
                  </a:cubicBezTo>
                  <a:close/>
                  <a:moveTo>
                    <a:pt x="261860" y="74287"/>
                  </a:moveTo>
                  <a:cubicBezTo>
                    <a:pt x="261860" y="74379"/>
                    <a:pt x="261890" y="74439"/>
                    <a:pt x="261982" y="74470"/>
                  </a:cubicBezTo>
                  <a:cubicBezTo>
                    <a:pt x="262103" y="74500"/>
                    <a:pt x="262225" y="74409"/>
                    <a:pt x="262225" y="74287"/>
                  </a:cubicBezTo>
                  <a:lnTo>
                    <a:pt x="262225" y="73892"/>
                  </a:lnTo>
                  <a:cubicBezTo>
                    <a:pt x="262225" y="73801"/>
                    <a:pt x="262194" y="73710"/>
                    <a:pt x="262103" y="73710"/>
                  </a:cubicBezTo>
                  <a:cubicBezTo>
                    <a:pt x="261982" y="73649"/>
                    <a:pt x="261860" y="73740"/>
                    <a:pt x="261860" y="73892"/>
                  </a:cubicBezTo>
                  <a:close/>
                  <a:moveTo>
                    <a:pt x="261860" y="72707"/>
                  </a:moveTo>
                  <a:cubicBezTo>
                    <a:pt x="261860" y="72798"/>
                    <a:pt x="261890" y="72859"/>
                    <a:pt x="261982" y="72889"/>
                  </a:cubicBezTo>
                  <a:cubicBezTo>
                    <a:pt x="262103" y="72920"/>
                    <a:pt x="262225" y="72828"/>
                    <a:pt x="262225" y="72707"/>
                  </a:cubicBezTo>
                  <a:lnTo>
                    <a:pt x="262225" y="72312"/>
                  </a:lnTo>
                  <a:cubicBezTo>
                    <a:pt x="262225" y="72220"/>
                    <a:pt x="262194" y="72160"/>
                    <a:pt x="262103" y="72129"/>
                  </a:cubicBezTo>
                  <a:cubicBezTo>
                    <a:pt x="261982" y="72099"/>
                    <a:pt x="261860" y="72190"/>
                    <a:pt x="261860" y="72312"/>
                  </a:cubicBezTo>
                  <a:close/>
                  <a:moveTo>
                    <a:pt x="261860" y="71126"/>
                  </a:moveTo>
                  <a:cubicBezTo>
                    <a:pt x="261860" y="71217"/>
                    <a:pt x="261890" y="71309"/>
                    <a:pt x="261982" y="71309"/>
                  </a:cubicBezTo>
                  <a:cubicBezTo>
                    <a:pt x="262103" y="71369"/>
                    <a:pt x="262225" y="71278"/>
                    <a:pt x="262225" y="71126"/>
                  </a:cubicBezTo>
                  <a:lnTo>
                    <a:pt x="262225" y="70731"/>
                  </a:lnTo>
                  <a:cubicBezTo>
                    <a:pt x="262225" y="70640"/>
                    <a:pt x="262194" y="70579"/>
                    <a:pt x="262103" y="70549"/>
                  </a:cubicBezTo>
                  <a:cubicBezTo>
                    <a:pt x="261982" y="70518"/>
                    <a:pt x="261860" y="70609"/>
                    <a:pt x="261860" y="70731"/>
                  </a:cubicBezTo>
                  <a:close/>
                  <a:moveTo>
                    <a:pt x="261860" y="69576"/>
                  </a:moveTo>
                  <a:cubicBezTo>
                    <a:pt x="261860" y="69637"/>
                    <a:pt x="261890" y="69728"/>
                    <a:pt x="261982" y="69758"/>
                  </a:cubicBezTo>
                  <a:cubicBezTo>
                    <a:pt x="262103" y="69789"/>
                    <a:pt x="262225" y="69698"/>
                    <a:pt x="262225" y="69576"/>
                  </a:cubicBezTo>
                  <a:lnTo>
                    <a:pt x="262225" y="69181"/>
                  </a:lnTo>
                  <a:cubicBezTo>
                    <a:pt x="262225" y="69090"/>
                    <a:pt x="262194" y="68999"/>
                    <a:pt x="262103" y="68968"/>
                  </a:cubicBezTo>
                  <a:cubicBezTo>
                    <a:pt x="261982" y="68938"/>
                    <a:pt x="261860" y="69029"/>
                    <a:pt x="261860" y="69181"/>
                  </a:cubicBezTo>
                  <a:close/>
                  <a:moveTo>
                    <a:pt x="261860" y="67995"/>
                  </a:moveTo>
                  <a:cubicBezTo>
                    <a:pt x="261860" y="68087"/>
                    <a:pt x="261890" y="68147"/>
                    <a:pt x="261982" y="68178"/>
                  </a:cubicBezTo>
                  <a:cubicBezTo>
                    <a:pt x="262103" y="68208"/>
                    <a:pt x="262225" y="68117"/>
                    <a:pt x="262225" y="67995"/>
                  </a:cubicBezTo>
                  <a:lnTo>
                    <a:pt x="262225" y="67600"/>
                  </a:lnTo>
                  <a:cubicBezTo>
                    <a:pt x="262225" y="67509"/>
                    <a:pt x="262194" y="67448"/>
                    <a:pt x="262103" y="67418"/>
                  </a:cubicBezTo>
                  <a:cubicBezTo>
                    <a:pt x="261982" y="67357"/>
                    <a:pt x="261860" y="67448"/>
                    <a:pt x="261860" y="67600"/>
                  </a:cubicBezTo>
                  <a:close/>
                  <a:moveTo>
                    <a:pt x="261860" y="66415"/>
                  </a:moveTo>
                  <a:cubicBezTo>
                    <a:pt x="261860" y="66506"/>
                    <a:pt x="261890" y="66567"/>
                    <a:pt x="261982" y="66597"/>
                  </a:cubicBezTo>
                  <a:cubicBezTo>
                    <a:pt x="262103" y="66658"/>
                    <a:pt x="262225" y="66536"/>
                    <a:pt x="262225" y="66415"/>
                  </a:cubicBezTo>
                  <a:lnTo>
                    <a:pt x="262225" y="66020"/>
                  </a:lnTo>
                  <a:cubicBezTo>
                    <a:pt x="262225" y="65929"/>
                    <a:pt x="262194" y="65868"/>
                    <a:pt x="262103" y="65837"/>
                  </a:cubicBezTo>
                  <a:cubicBezTo>
                    <a:pt x="261982" y="65807"/>
                    <a:pt x="261860" y="65898"/>
                    <a:pt x="261860" y="66020"/>
                  </a:cubicBezTo>
                  <a:close/>
                  <a:moveTo>
                    <a:pt x="261860" y="64834"/>
                  </a:moveTo>
                  <a:cubicBezTo>
                    <a:pt x="261860" y="64926"/>
                    <a:pt x="261890" y="65017"/>
                    <a:pt x="261982" y="65017"/>
                  </a:cubicBezTo>
                  <a:cubicBezTo>
                    <a:pt x="262103" y="65077"/>
                    <a:pt x="262225" y="64986"/>
                    <a:pt x="262225" y="64834"/>
                  </a:cubicBezTo>
                  <a:lnTo>
                    <a:pt x="262225" y="64439"/>
                  </a:lnTo>
                  <a:cubicBezTo>
                    <a:pt x="262225" y="64378"/>
                    <a:pt x="262194" y="64287"/>
                    <a:pt x="262103" y="64257"/>
                  </a:cubicBezTo>
                  <a:cubicBezTo>
                    <a:pt x="261982" y="64226"/>
                    <a:pt x="261860" y="64318"/>
                    <a:pt x="261860" y="64439"/>
                  </a:cubicBezTo>
                  <a:close/>
                  <a:moveTo>
                    <a:pt x="261860" y="63284"/>
                  </a:moveTo>
                  <a:cubicBezTo>
                    <a:pt x="261860" y="63345"/>
                    <a:pt x="261890" y="63436"/>
                    <a:pt x="261982" y="63467"/>
                  </a:cubicBezTo>
                  <a:cubicBezTo>
                    <a:pt x="262103" y="63497"/>
                    <a:pt x="262225" y="63406"/>
                    <a:pt x="262225" y="63284"/>
                  </a:cubicBezTo>
                  <a:lnTo>
                    <a:pt x="262225" y="62889"/>
                  </a:lnTo>
                  <a:cubicBezTo>
                    <a:pt x="262225" y="62798"/>
                    <a:pt x="262194" y="62707"/>
                    <a:pt x="262103" y="62707"/>
                  </a:cubicBezTo>
                  <a:cubicBezTo>
                    <a:pt x="261982" y="62646"/>
                    <a:pt x="261860" y="62737"/>
                    <a:pt x="261860" y="62889"/>
                  </a:cubicBezTo>
                  <a:close/>
                  <a:moveTo>
                    <a:pt x="261860" y="61704"/>
                  </a:moveTo>
                  <a:cubicBezTo>
                    <a:pt x="261860" y="61795"/>
                    <a:pt x="261890" y="61856"/>
                    <a:pt x="261982" y="61886"/>
                  </a:cubicBezTo>
                  <a:cubicBezTo>
                    <a:pt x="262103" y="61916"/>
                    <a:pt x="262225" y="61825"/>
                    <a:pt x="262225" y="61704"/>
                  </a:cubicBezTo>
                  <a:lnTo>
                    <a:pt x="262225" y="61308"/>
                  </a:lnTo>
                  <a:cubicBezTo>
                    <a:pt x="262225" y="61217"/>
                    <a:pt x="262194" y="61156"/>
                    <a:pt x="262103" y="61126"/>
                  </a:cubicBezTo>
                  <a:cubicBezTo>
                    <a:pt x="261982" y="61065"/>
                    <a:pt x="261860" y="61187"/>
                    <a:pt x="261860" y="61308"/>
                  </a:cubicBezTo>
                  <a:close/>
                  <a:moveTo>
                    <a:pt x="261860" y="60123"/>
                  </a:moveTo>
                  <a:cubicBezTo>
                    <a:pt x="261860" y="60214"/>
                    <a:pt x="261890" y="60275"/>
                    <a:pt x="261982" y="60305"/>
                  </a:cubicBezTo>
                  <a:cubicBezTo>
                    <a:pt x="262103" y="60366"/>
                    <a:pt x="262225" y="60275"/>
                    <a:pt x="262225" y="60123"/>
                  </a:cubicBezTo>
                  <a:lnTo>
                    <a:pt x="262225" y="59728"/>
                  </a:lnTo>
                  <a:cubicBezTo>
                    <a:pt x="262225" y="59637"/>
                    <a:pt x="262194" y="59576"/>
                    <a:pt x="262103" y="59545"/>
                  </a:cubicBezTo>
                  <a:cubicBezTo>
                    <a:pt x="261982" y="59515"/>
                    <a:pt x="261860" y="59606"/>
                    <a:pt x="261860" y="59728"/>
                  </a:cubicBezTo>
                  <a:close/>
                  <a:moveTo>
                    <a:pt x="261860" y="58542"/>
                  </a:moveTo>
                  <a:cubicBezTo>
                    <a:pt x="261860" y="58634"/>
                    <a:pt x="261890" y="58725"/>
                    <a:pt x="261982" y="58755"/>
                  </a:cubicBezTo>
                  <a:cubicBezTo>
                    <a:pt x="262103" y="58786"/>
                    <a:pt x="262225" y="58694"/>
                    <a:pt x="262225" y="58542"/>
                  </a:cubicBezTo>
                  <a:lnTo>
                    <a:pt x="262225" y="58147"/>
                  </a:lnTo>
                  <a:cubicBezTo>
                    <a:pt x="262225" y="58086"/>
                    <a:pt x="262194" y="57995"/>
                    <a:pt x="262103" y="57965"/>
                  </a:cubicBezTo>
                  <a:cubicBezTo>
                    <a:pt x="261982" y="57935"/>
                    <a:pt x="261860" y="58026"/>
                    <a:pt x="261860" y="58147"/>
                  </a:cubicBezTo>
                  <a:close/>
                  <a:moveTo>
                    <a:pt x="261860" y="56992"/>
                  </a:moveTo>
                  <a:cubicBezTo>
                    <a:pt x="261860" y="57083"/>
                    <a:pt x="261890" y="57144"/>
                    <a:pt x="261982" y="57175"/>
                  </a:cubicBezTo>
                  <a:cubicBezTo>
                    <a:pt x="262103" y="57205"/>
                    <a:pt x="262225" y="57114"/>
                    <a:pt x="262225" y="56992"/>
                  </a:cubicBezTo>
                  <a:lnTo>
                    <a:pt x="262225" y="56597"/>
                  </a:lnTo>
                  <a:cubicBezTo>
                    <a:pt x="262225" y="56506"/>
                    <a:pt x="262194" y="56415"/>
                    <a:pt x="262103" y="56415"/>
                  </a:cubicBezTo>
                  <a:cubicBezTo>
                    <a:pt x="261982" y="56354"/>
                    <a:pt x="261860" y="56445"/>
                    <a:pt x="261860" y="56597"/>
                  </a:cubicBezTo>
                  <a:close/>
                  <a:moveTo>
                    <a:pt x="261860" y="55412"/>
                  </a:moveTo>
                  <a:cubicBezTo>
                    <a:pt x="261860" y="55503"/>
                    <a:pt x="261890" y="55564"/>
                    <a:pt x="261982" y="55594"/>
                  </a:cubicBezTo>
                  <a:cubicBezTo>
                    <a:pt x="262103" y="55624"/>
                    <a:pt x="262225" y="55533"/>
                    <a:pt x="262225" y="55412"/>
                  </a:cubicBezTo>
                  <a:lnTo>
                    <a:pt x="262225" y="55017"/>
                  </a:lnTo>
                  <a:cubicBezTo>
                    <a:pt x="262225" y="54925"/>
                    <a:pt x="262194" y="54865"/>
                    <a:pt x="262103" y="54834"/>
                  </a:cubicBezTo>
                  <a:cubicBezTo>
                    <a:pt x="261982" y="54804"/>
                    <a:pt x="261860" y="54895"/>
                    <a:pt x="261860" y="55017"/>
                  </a:cubicBezTo>
                  <a:close/>
                  <a:moveTo>
                    <a:pt x="261860" y="53831"/>
                  </a:moveTo>
                  <a:cubicBezTo>
                    <a:pt x="261860" y="53922"/>
                    <a:pt x="261890" y="54013"/>
                    <a:pt x="261982" y="54013"/>
                  </a:cubicBezTo>
                  <a:cubicBezTo>
                    <a:pt x="262103" y="54074"/>
                    <a:pt x="262225" y="53983"/>
                    <a:pt x="262225" y="53831"/>
                  </a:cubicBezTo>
                  <a:lnTo>
                    <a:pt x="262225" y="53436"/>
                  </a:lnTo>
                  <a:cubicBezTo>
                    <a:pt x="262225" y="53375"/>
                    <a:pt x="262194" y="53284"/>
                    <a:pt x="262103" y="53254"/>
                  </a:cubicBezTo>
                  <a:cubicBezTo>
                    <a:pt x="261982" y="53223"/>
                    <a:pt x="261860" y="53314"/>
                    <a:pt x="261860" y="53436"/>
                  </a:cubicBezTo>
                  <a:close/>
                  <a:moveTo>
                    <a:pt x="261860" y="52281"/>
                  </a:moveTo>
                  <a:cubicBezTo>
                    <a:pt x="261860" y="52342"/>
                    <a:pt x="261890" y="52433"/>
                    <a:pt x="261982" y="52463"/>
                  </a:cubicBezTo>
                  <a:cubicBezTo>
                    <a:pt x="262103" y="52494"/>
                    <a:pt x="262225" y="52403"/>
                    <a:pt x="262225" y="52281"/>
                  </a:cubicBezTo>
                  <a:lnTo>
                    <a:pt x="262225" y="51886"/>
                  </a:lnTo>
                  <a:cubicBezTo>
                    <a:pt x="262225" y="51795"/>
                    <a:pt x="262194" y="51703"/>
                    <a:pt x="262103" y="51673"/>
                  </a:cubicBezTo>
                  <a:cubicBezTo>
                    <a:pt x="261982" y="51643"/>
                    <a:pt x="261860" y="51734"/>
                    <a:pt x="261860" y="51886"/>
                  </a:cubicBezTo>
                  <a:close/>
                  <a:moveTo>
                    <a:pt x="261860" y="50700"/>
                  </a:moveTo>
                  <a:cubicBezTo>
                    <a:pt x="261860" y="50792"/>
                    <a:pt x="261890" y="50852"/>
                    <a:pt x="261982" y="50883"/>
                  </a:cubicBezTo>
                  <a:cubicBezTo>
                    <a:pt x="262103" y="50913"/>
                    <a:pt x="262225" y="50822"/>
                    <a:pt x="262225" y="50700"/>
                  </a:cubicBezTo>
                  <a:lnTo>
                    <a:pt x="262225" y="50305"/>
                  </a:lnTo>
                  <a:cubicBezTo>
                    <a:pt x="262225" y="50214"/>
                    <a:pt x="262194" y="50153"/>
                    <a:pt x="262103" y="50123"/>
                  </a:cubicBezTo>
                  <a:cubicBezTo>
                    <a:pt x="261982" y="50062"/>
                    <a:pt x="261860" y="50184"/>
                    <a:pt x="261860" y="50305"/>
                  </a:cubicBezTo>
                  <a:close/>
                  <a:moveTo>
                    <a:pt x="261860" y="49120"/>
                  </a:moveTo>
                  <a:cubicBezTo>
                    <a:pt x="261860" y="49211"/>
                    <a:pt x="261890" y="49272"/>
                    <a:pt x="261982" y="49302"/>
                  </a:cubicBezTo>
                  <a:cubicBezTo>
                    <a:pt x="262103" y="49363"/>
                    <a:pt x="262225" y="49241"/>
                    <a:pt x="262225" y="49120"/>
                  </a:cubicBezTo>
                  <a:lnTo>
                    <a:pt x="262225" y="48725"/>
                  </a:lnTo>
                  <a:cubicBezTo>
                    <a:pt x="262225" y="48633"/>
                    <a:pt x="262194" y="48573"/>
                    <a:pt x="262103" y="48542"/>
                  </a:cubicBezTo>
                  <a:cubicBezTo>
                    <a:pt x="261982" y="48512"/>
                    <a:pt x="261860" y="48603"/>
                    <a:pt x="261860" y="48725"/>
                  </a:cubicBezTo>
                  <a:close/>
                  <a:moveTo>
                    <a:pt x="261860" y="47539"/>
                  </a:moveTo>
                  <a:cubicBezTo>
                    <a:pt x="261860" y="47630"/>
                    <a:pt x="261890" y="47722"/>
                    <a:pt x="261982" y="47722"/>
                  </a:cubicBezTo>
                  <a:cubicBezTo>
                    <a:pt x="262103" y="47782"/>
                    <a:pt x="262225" y="47691"/>
                    <a:pt x="262225" y="47539"/>
                  </a:cubicBezTo>
                  <a:lnTo>
                    <a:pt x="262225" y="47144"/>
                  </a:lnTo>
                  <a:cubicBezTo>
                    <a:pt x="262225" y="47083"/>
                    <a:pt x="262194" y="46992"/>
                    <a:pt x="262103" y="46962"/>
                  </a:cubicBezTo>
                  <a:cubicBezTo>
                    <a:pt x="261982" y="46931"/>
                    <a:pt x="261860" y="47023"/>
                    <a:pt x="261860" y="47144"/>
                  </a:cubicBezTo>
                  <a:close/>
                  <a:moveTo>
                    <a:pt x="261860" y="45989"/>
                  </a:moveTo>
                  <a:cubicBezTo>
                    <a:pt x="261860" y="46050"/>
                    <a:pt x="261890" y="46141"/>
                    <a:pt x="261982" y="46171"/>
                  </a:cubicBezTo>
                  <a:cubicBezTo>
                    <a:pt x="262103" y="46202"/>
                    <a:pt x="262225" y="46111"/>
                    <a:pt x="262225" y="45989"/>
                  </a:cubicBezTo>
                  <a:lnTo>
                    <a:pt x="262225" y="45594"/>
                  </a:lnTo>
                  <a:cubicBezTo>
                    <a:pt x="262225" y="45503"/>
                    <a:pt x="262194" y="45412"/>
                    <a:pt x="262103" y="45412"/>
                  </a:cubicBezTo>
                  <a:cubicBezTo>
                    <a:pt x="261982" y="45351"/>
                    <a:pt x="261860" y="45442"/>
                    <a:pt x="261860" y="45594"/>
                  </a:cubicBezTo>
                  <a:close/>
                  <a:moveTo>
                    <a:pt x="261860" y="44408"/>
                  </a:moveTo>
                  <a:cubicBezTo>
                    <a:pt x="261860" y="44500"/>
                    <a:pt x="261890" y="44560"/>
                    <a:pt x="261982" y="44591"/>
                  </a:cubicBezTo>
                  <a:cubicBezTo>
                    <a:pt x="262103" y="44621"/>
                    <a:pt x="262225" y="44530"/>
                    <a:pt x="262225" y="44408"/>
                  </a:cubicBezTo>
                  <a:lnTo>
                    <a:pt x="262225" y="44013"/>
                  </a:lnTo>
                  <a:cubicBezTo>
                    <a:pt x="262225" y="43922"/>
                    <a:pt x="262194" y="43861"/>
                    <a:pt x="262103" y="43831"/>
                  </a:cubicBezTo>
                  <a:cubicBezTo>
                    <a:pt x="261982" y="43770"/>
                    <a:pt x="261860" y="43892"/>
                    <a:pt x="261860" y="44013"/>
                  </a:cubicBezTo>
                  <a:close/>
                  <a:moveTo>
                    <a:pt x="261860" y="42828"/>
                  </a:moveTo>
                  <a:cubicBezTo>
                    <a:pt x="261860" y="42919"/>
                    <a:pt x="261890" y="42980"/>
                    <a:pt x="261982" y="43010"/>
                  </a:cubicBezTo>
                  <a:cubicBezTo>
                    <a:pt x="262103" y="43071"/>
                    <a:pt x="262225" y="42980"/>
                    <a:pt x="262225" y="42828"/>
                  </a:cubicBezTo>
                  <a:lnTo>
                    <a:pt x="262225" y="42433"/>
                  </a:lnTo>
                  <a:cubicBezTo>
                    <a:pt x="262225" y="42342"/>
                    <a:pt x="262194" y="42281"/>
                    <a:pt x="262103" y="42250"/>
                  </a:cubicBezTo>
                  <a:cubicBezTo>
                    <a:pt x="261982" y="42220"/>
                    <a:pt x="261860" y="42311"/>
                    <a:pt x="261860" y="42433"/>
                  </a:cubicBezTo>
                  <a:close/>
                  <a:moveTo>
                    <a:pt x="261860" y="41247"/>
                  </a:moveTo>
                  <a:cubicBezTo>
                    <a:pt x="261860" y="41339"/>
                    <a:pt x="261890" y="41430"/>
                    <a:pt x="261982" y="41460"/>
                  </a:cubicBezTo>
                  <a:cubicBezTo>
                    <a:pt x="262103" y="41491"/>
                    <a:pt x="262225" y="41399"/>
                    <a:pt x="262225" y="41247"/>
                  </a:cubicBezTo>
                  <a:lnTo>
                    <a:pt x="262225" y="40883"/>
                  </a:lnTo>
                  <a:cubicBezTo>
                    <a:pt x="262225" y="40791"/>
                    <a:pt x="262194" y="40700"/>
                    <a:pt x="262103" y="40670"/>
                  </a:cubicBezTo>
                  <a:cubicBezTo>
                    <a:pt x="261982" y="40639"/>
                    <a:pt x="261860" y="40731"/>
                    <a:pt x="261860" y="40883"/>
                  </a:cubicBezTo>
                  <a:close/>
                  <a:moveTo>
                    <a:pt x="261860" y="39697"/>
                  </a:moveTo>
                  <a:cubicBezTo>
                    <a:pt x="261860" y="39788"/>
                    <a:pt x="261890" y="39849"/>
                    <a:pt x="261982" y="39880"/>
                  </a:cubicBezTo>
                  <a:cubicBezTo>
                    <a:pt x="262103" y="39910"/>
                    <a:pt x="262225" y="39819"/>
                    <a:pt x="262225" y="39697"/>
                  </a:cubicBezTo>
                  <a:lnTo>
                    <a:pt x="262225" y="39302"/>
                  </a:lnTo>
                  <a:cubicBezTo>
                    <a:pt x="262225" y="39211"/>
                    <a:pt x="262194" y="39120"/>
                    <a:pt x="262103" y="39120"/>
                  </a:cubicBezTo>
                  <a:cubicBezTo>
                    <a:pt x="261982" y="39059"/>
                    <a:pt x="261860" y="39150"/>
                    <a:pt x="261860" y="39302"/>
                  </a:cubicBezTo>
                  <a:close/>
                  <a:moveTo>
                    <a:pt x="261860" y="38117"/>
                  </a:moveTo>
                  <a:cubicBezTo>
                    <a:pt x="261860" y="38208"/>
                    <a:pt x="261890" y="38269"/>
                    <a:pt x="261982" y="38299"/>
                  </a:cubicBezTo>
                  <a:cubicBezTo>
                    <a:pt x="262103" y="38329"/>
                    <a:pt x="262225" y="38238"/>
                    <a:pt x="262225" y="38117"/>
                  </a:cubicBezTo>
                  <a:lnTo>
                    <a:pt x="262225" y="37721"/>
                  </a:lnTo>
                  <a:cubicBezTo>
                    <a:pt x="262225" y="37630"/>
                    <a:pt x="262194" y="37569"/>
                    <a:pt x="262103" y="37539"/>
                  </a:cubicBezTo>
                  <a:cubicBezTo>
                    <a:pt x="261982" y="37509"/>
                    <a:pt x="261860" y="37600"/>
                    <a:pt x="261860" y="37721"/>
                  </a:cubicBezTo>
                  <a:close/>
                  <a:moveTo>
                    <a:pt x="261860" y="36536"/>
                  </a:moveTo>
                  <a:cubicBezTo>
                    <a:pt x="261860" y="36627"/>
                    <a:pt x="261890" y="36718"/>
                    <a:pt x="261982" y="36718"/>
                  </a:cubicBezTo>
                  <a:cubicBezTo>
                    <a:pt x="262103" y="36779"/>
                    <a:pt x="262225" y="36688"/>
                    <a:pt x="262225" y="36536"/>
                  </a:cubicBezTo>
                  <a:lnTo>
                    <a:pt x="262225" y="36141"/>
                  </a:lnTo>
                  <a:cubicBezTo>
                    <a:pt x="262225" y="36080"/>
                    <a:pt x="262194" y="35989"/>
                    <a:pt x="262103" y="35959"/>
                  </a:cubicBezTo>
                  <a:cubicBezTo>
                    <a:pt x="261982" y="35928"/>
                    <a:pt x="261860" y="36019"/>
                    <a:pt x="261860" y="36141"/>
                  </a:cubicBezTo>
                  <a:close/>
                  <a:moveTo>
                    <a:pt x="261860" y="34986"/>
                  </a:moveTo>
                  <a:cubicBezTo>
                    <a:pt x="261860" y="35047"/>
                    <a:pt x="261890" y="35138"/>
                    <a:pt x="261982" y="35168"/>
                  </a:cubicBezTo>
                  <a:cubicBezTo>
                    <a:pt x="262103" y="35199"/>
                    <a:pt x="262225" y="35107"/>
                    <a:pt x="262225" y="34986"/>
                  </a:cubicBezTo>
                  <a:lnTo>
                    <a:pt x="262225" y="34591"/>
                  </a:lnTo>
                  <a:cubicBezTo>
                    <a:pt x="262225" y="34500"/>
                    <a:pt x="262194" y="34408"/>
                    <a:pt x="262103" y="34378"/>
                  </a:cubicBezTo>
                  <a:cubicBezTo>
                    <a:pt x="261982" y="34348"/>
                    <a:pt x="261860" y="34439"/>
                    <a:pt x="261860" y="34591"/>
                  </a:cubicBezTo>
                  <a:close/>
                  <a:moveTo>
                    <a:pt x="261860" y="33405"/>
                  </a:moveTo>
                  <a:cubicBezTo>
                    <a:pt x="261860" y="33496"/>
                    <a:pt x="261890" y="33557"/>
                    <a:pt x="261982" y="33588"/>
                  </a:cubicBezTo>
                  <a:cubicBezTo>
                    <a:pt x="262103" y="33618"/>
                    <a:pt x="262225" y="33527"/>
                    <a:pt x="262225" y="33405"/>
                  </a:cubicBezTo>
                  <a:lnTo>
                    <a:pt x="262225" y="33010"/>
                  </a:lnTo>
                  <a:cubicBezTo>
                    <a:pt x="262225" y="32919"/>
                    <a:pt x="262194" y="32858"/>
                    <a:pt x="262103" y="32828"/>
                  </a:cubicBezTo>
                  <a:cubicBezTo>
                    <a:pt x="261982" y="32767"/>
                    <a:pt x="261860" y="32889"/>
                    <a:pt x="261860" y="33010"/>
                  </a:cubicBezTo>
                  <a:close/>
                  <a:moveTo>
                    <a:pt x="261860" y="31825"/>
                  </a:moveTo>
                  <a:cubicBezTo>
                    <a:pt x="261860" y="31916"/>
                    <a:pt x="261890" y="31977"/>
                    <a:pt x="261982" y="32007"/>
                  </a:cubicBezTo>
                  <a:cubicBezTo>
                    <a:pt x="262103" y="32068"/>
                    <a:pt x="262225" y="31946"/>
                    <a:pt x="262225" y="31825"/>
                  </a:cubicBezTo>
                  <a:lnTo>
                    <a:pt x="262225" y="31430"/>
                  </a:lnTo>
                  <a:cubicBezTo>
                    <a:pt x="262225" y="31338"/>
                    <a:pt x="262194" y="31278"/>
                    <a:pt x="262103" y="31247"/>
                  </a:cubicBezTo>
                  <a:cubicBezTo>
                    <a:pt x="261982" y="31217"/>
                    <a:pt x="261860" y="31308"/>
                    <a:pt x="261860" y="31430"/>
                  </a:cubicBezTo>
                  <a:close/>
                  <a:moveTo>
                    <a:pt x="261860" y="30244"/>
                  </a:moveTo>
                  <a:cubicBezTo>
                    <a:pt x="261860" y="30335"/>
                    <a:pt x="261890" y="30427"/>
                    <a:pt x="261982" y="30457"/>
                  </a:cubicBezTo>
                  <a:cubicBezTo>
                    <a:pt x="262103" y="30487"/>
                    <a:pt x="262225" y="30396"/>
                    <a:pt x="262225" y="30244"/>
                  </a:cubicBezTo>
                  <a:lnTo>
                    <a:pt x="262225" y="29849"/>
                  </a:lnTo>
                  <a:cubicBezTo>
                    <a:pt x="262225" y="29788"/>
                    <a:pt x="262194" y="29697"/>
                    <a:pt x="262103" y="29667"/>
                  </a:cubicBezTo>
                  <a:cubicBezTo>
                    <a:pt x="261982" y="29636"/>
                    <a:pt x="261860" y="29727"/>
                    <a:pt x="261860" y="29849"/>
                  </a:cubicBezTo>
                  <a:close/>
                  <a:moveTo>
                    <a:pt x="261860" y="28694"/>
                  </a:moveTo>
                  <a:cubicBezTo>
                    <a:pt x="261860" y="28755"/>
                    <a:pt x="261890" y="28846"/>
                    <a:pt x="261982" y="28876"/>
                  </a:cubicBezTo>
                  <a:cubicBezTo>
                    <a:pt x="262103" y="28907"/>
                    <a:pt x="262225" y="28816"/>
                    <a:pt x="262225" y="28694"/>
                  </a:cubicBezTo>
                  <a:lnTo>
                    <a:pt x="262225" y="28299"/>
                  </a:lnTo>
                  <a:cubicBezTo>
                    <a:pt x="262225" y="28208"/>
                    <a:pt x="262194" y="28116"/>
                    <a:pt x="262103" y="28116"/>
                  </a:cubicBezTo>
                  <a:cubicBezTo>
                    <a:pt x="261982" y="28056"/>
                    <a:pt x="261860" y="28147"/>
                    <a:pt x="261860" y="28299"/>
                  </a:cubicBezTo>
                  <a:close/>
                  <a:moveTo>
                    <a:pt x="261860" y="27113"/>
                  </a:moveTo>
                  <a:cubicBezTo>
                    <a:pt x="261860" y="27205"/>
                    <a:pt x="261890" y="27265"/>
                    <a:pt x="261982" y="27296"/>
                  </a:cubicBezTo>
                  <a:cubicBezTo>
                    <a:pt x="262103" y="27326"/>
                    <a:pt x="262225" y="27235"/>
                    <a:pt x="262225" y="27113"/>
                  </a:cubicBezTo>
                  <a:lnTo>
                    <a:pt x="262225" y="26718"/>
                  </a:lnTo>
                  <a:cubicBezTo>
                    <a:pt x="262225" y="26627"/>
                    <a:pt x="262194" y="26566"/>
                    <a:pt x="262103" y="26536"/>
                  </a:cubicBezTo>
                  <a:cubicBezTo>
                    <a:pt x="261982" y="26475"/>
                    <a:pt x="261860" y="26597"/>
                    <a:pt x="261860" y="26718"/>
                  </a:cubicBezTo>
                  <a:close/>
                  <a:moveTo>
                    <a:pt x="261860" y="25533"/>
                  </a:moveTo>
                  <a:cubicBezTo>
                    <a:pt x="261860" y="25624"/>
                    <a:pt x="261890" y="25715"/>
                    <a:pt x="261982" y="25715"/>
                  </a:cubicBezTo>
                  <a:cubicBezTo>
                    <a:pt x="262103" y="25776"/>
                    <a:pt x="262225" y="25685"/>
                    <a:pt x="262225" y="25533"/>
                  </a:cubicBezTo>
                  <a:lnTo>
                    <a:pt x="262225" y="25138"/>
                  </a:lnTo>
                  <a:cubicBezTo>
                    <a:pt x="262225" y="25047"/>
                    <a:pt x="262194" y="24986"/>
                    <a:pt x="262103" y="24955"/>
                  </a:cubicBezTo>
                  <a:cubicBezTo>
                    <a:pt x="261982" y="24925"/>
                    <a:pt x="261860" y="25016"/>
                    <a:pt x="261860" y="25138"/>
                  </a:cubicBezTo>
                  <a:close/>
                  <a:moveTo>
                    <a:pt x="261860" y="23952"/>
                  </a:moveTo>
                  <a:cubicBezTo>
                    <a:pt x="261860" y="24043"/>
                    <a:pt x="261890" y="24135"/>
                    <a:pt x="261982" y="24165"/>
                  </a:cubicBezTo>
                  <a:cubicBezTo>
                    <a:pt x="262103" y="24195"/>
                    <a:pt x="262225" y="24104"/>
                    <a:pt x="262225" y="23952"/>
                  </a:cubicBezTo>
                  <a:lnTo>
                    <a:pt x="262225" y="23588"/>
                  </a:lnTo>
                  <a:cubicBezTo>
                    <a:pt x="262225" y="23496"/>
                    <a:pt x="262194" y="23405"/>
                    <a:pt x="262103" y="23375"/>
                  </a:cubicBezTo>
                  <a:cubicBezTo>
                    <a:pt x="261982" y="23344"/>
                    <a:pt x="261860" y="23436"/>
                    <a:pt x="261860" y="23588"/>
                  </a:cubicBezTo>
                  <a:close/>
                  <a:moveTo>
                    <a:pt x="261860" y="22402"/>
                  </a:moveTo>
                  <a:cubicBezTo>
                    <a:pt x="261860" y="22493"/>
                    <a:pt x="261890" y="22554"/>
                    <a:pt x="261982" y="22584"/>
                  </a:cubicBezTo>
                  <a:cubicBezTo>
                    <a:pt x="262103" y="22615"/>
                    <a:pt x="262225" y="22524"/>
                    <a:pt x="262225" y="22402"/>
                  </a:cubicBezTo>
                  <a:lnTo>
                    <a:pt x="262225" y="22007"/>
                  </a:lnTo>
                  <a:cubicBezTo>
                    <a:pt x="262225" y="21916"/>
                    <a:pt x="262194" y="21825"/>
                    <a:pt x="262103" y="21825"/>
                  </a:cubicBezTo>
                  <a:cubicBezTo>
                    <a:pt x="261982" y="21764"/>
                    <a:pt x="261860" y="21855"/>
                    <a:pt x="261860" y="22007"/>
                  </a:cubicBezTo>
                  <a:close/>
                  <a:moveTo>
                    <a:pt x="261860" y="20822"/>
                  </a:moveTo>
                  <a:cubicBezTo>
                    <a:pt x="261860" y="20913"/>
                    <a:pt x="261890" y="20973"/>
                    <a:pt x="261982" y="21004"/>
                  </a:cubicBezTo>
                  <a:cubicBezTo>
                    <a:pt x="262103" y="21065"/>
                    <a:pt x="262225" y="20943"/>
                    <a:pt x="262225" y="20822"/>
                  </a:cubicBezTo>
                  <a:lnTo>
                    <a:pt x="262225" y="20426"/>
                  </a:lnTo>
                  <a:cubicBezTo>
                    <a:pt x="262225" y="20335"/>
                    <a:pt x="262194" y="20274"/>
                    <a:pt x="262103" y="20244"/>
                  </a:cubicBezTo>
                  <a:cubicBezTo>
                    <a:pt x="261982" y="20214"/>
                    <a:pt x="261860" y="20305"/>
                    <a:pt x="261860" y="20426"/>
                  </a:cubicBezTo>
                  <a:close/>
                  <a:moveTo>
                    <a:pt x="261860" y="19241"/>
                  </a:moveTo>
                  <a:cubicBezTo>
                    <a:pt x="261860" y="19332"/>
                    <a:pt x="261890" y="19423"/>
                    <a:pt x="261982" y="19423"/>
                  </a:cubicBezTo>
                  <a:cubicBezTo>
                    <a:pt x="262103" y="19484"/>
                    <a:pt x="262225" y="19393"/>
                    <a:pt x="262225" y="19241"/>
                  </a:cubicBezTo>
                  <a:lnTo>
                    <a:pt x="262225" y="18846"/>
                  </a:lnTo>
                  <a:cubicBezTo>
                    <a:pt x="262225" y="18785"/>
                    <a:pt x="262194" y="18694"/>
                    <a:pt x="262103" y="18663"/>
                  </a:cubicBezTo>
                  <a:cubicBezTo>
                    <a:pt x="261982" y="18633"/>
                    <a:pt x="261860" y="18724"/>
                    <a:pt x="261860" y="18846"/>
                  </a:cubicBezTo>
                  <a:close/>
                  <a:moveTo>
                    <a:pt x="261860" y="17691"/>
                  </a:moveTo>
                  <a:cubicBezTo>
                    <a:pt x="261860" y="17752"/>
                    <a:pt x="261890" y="17843"/>
                    <a:pt x="261982" y="17873"/>
                  </a:cubicBezTo>
                  <a:cubicBezTo>
                    <a:pt x="262103" y="17904"/>
                    <a:pt x="262225" y="17812"/>
                    <a:pt x="262225" y="17691"/>
                  </a:cubicBezTo>
                  <a:lnTo>
                    <a:pt x="262225" y="17296"/>
                  </a:lnTo>
                  <a:cubicBezTo>
                    <a:pt x="262225" y="17204"/>
                    <a:pt x="262194" y="17113"/>
                    <a:pt x="262103" y="17083"/>
                  </a:cubicBezTo>
                  <a:cubicBezTo>
                    <a:pt x="261982" y="17052"/>
                    <a:pt x="261860" y="17144"/>
                    <a:pt x="261860" y="17296"/>
                  </a:cubicBezTo>
                  <a:close/>
                  <a:moveTo>
                    <a:pt x="261860" y="16110"/>
                  </a:moveTo>
                  <a:cubicBezTo>
                    <a:pt x="261860" y="16201"/>
                    <a:pt x="261890" y="16262"/>
                    <a:pt x="261982" y="16293"/>
                  </a:cubicBezTo>
                  <a:cubicBezTo>
                    <a:pt x="262103" y="16323"/>
                    <a:pt x="262225" y="16232"/>
                    <a:pt x="262225" y="16110"/>
                  </a:cubicBezTo>
                  <a:lnTo>
                    <a:pt x="262225" y="15715"/>
                  </a:lnTo>
                  <a:cubicBezTo>
                    <a:pt x="262225" y="15624"/>
                    <a:pt x="262194" y="15563"/>
                    <a:pt x="262103" y="15533"/>
                  </a:cubicBezTo>
                  <a:cubicBezTo>
                    <a:pt x="261982" y="15472"/>
                    <a:pt x="261860" y="15593"/>
                    <a:pt x="261860" y="15715"/>
                  </a:cubicBezTo>
                  <a:close/>
                  <a:moveTo>
                    <a:pt x="261860" y="14530"/>
                  </a:moveTo>
                  <a:cubicBezTo>
                    <a:pt x="261860" y="14621"/>
                    <a:pt x="261890" y="14682"/>
                    <a:pt x="261982" y="14712"/>
                  </a:cubicBezTo>
                  <a:cubicBezTo>
                    <a:pt x="262103" y="14773"/>
                    <a:pt x="262225" y="14651"/>
                    <a:pt x="262225" y="14530"/>
                  </a:cubicBezTo>
                  <a:lnTo>
                    <a:pt x="262225" y="14134"/>
                  </a:lnTo>
                  <a:cubicBezTo>
                    <a:pt x="262225" y="14043"/>
                    <a:pt x="262194" y="13983"/>
                    <a:pt x="262103" y="13952"/>
                  </a:cubicBezTo>
                  <a:cubicBezTo>
                    <a:pt x="261982" y="13922"/>
                    <a:pt x="261860" y="14013"/>
                    <a:pt x="261860" y="14134"/>
                  </a:cubicBezTo>
                  <a:close/>
                  <a:moveTo>
                    <a:pt x="12737" y="1"/>
                  </a:moveTo>
                  <a:cubicBezTo>
                    <a:pt x="12646" y="1"/>
                    <a:pt x="12554" y="61"/>
                    <a:pt x="12524" y="153"/>
                  </a:cubicBezTo>
                  <a:cubicBezTo>
                    <a:pt x="12494" y="274"/>
                    <a:pt x="12585" y="396"/>
                    <a:pt x="12737" y="396"/>
                  </a:cubicBezTo>
                  <a:lnTo>
                    <a:pt x="13102" y="396"/>
                  </a:lnTo>
                  <a:cubicBezTo>
                    <a:pt x="13193" y="396"/>
                    <a:pt x="13284" y="335"/>
                    <a:pt x="13314" y="274"/>
                  </a:cubicBezTo>
                  <a:cubicBezTo>
                    <a:pt x="13345" y="153"/>
                    <a:pt x="13254" y="1"/>
                    <a:pt x="13102" y="1"/>
                  </a:cubicBezTo>
                  <a:close/>
                  <a:moveTo>
                    <a:pt x="14287" y="1"/>
                  </a:moveTo>
                  <a:cubicBezTo>
                    <a:pt x="14196" y="1"/>
                    <a:pt x="14135" y="61"/>
                    <a:pt x="14105" y="153"/>
                  </a:cubicBezTo>
                  <a:cubicBezTo>
                    <a:pt x="14074" y="274"/>
                    <a:pt x="14165" y="396"/>
                    <a:pt x="14287" y="396"/>
                  </a:cubicBezTo>
                  <a:lnTo>
                    <a:pt x="14682" y="396"/>
                  </a:lnTo>
                  <a:cubicBezTo>
                    <a:pt x="14773" y="396"/>
                    <a:pt x="14864" y="335"/>
                    <a:pt x="14864" y="274"/>
                  </a:cubicBezTo>
                  <a:cubicBezTo>
                    <a:pt x="14925" y="153"/>
                    <a:pt x="14834" y="1"/>
                    <a:pt x="14682" y="1"/>
                  </a:cubicBezTo>
                  <a:close/>
                  <a:moveTo>
                    <a:pt x="15868" y="1"/>
                  </a:moveTo>
                  <a:cubicBezTo>
                    <a:pt x="15776" y="1"/>
                    <a:pt x="15716" y="61"/>
                    <a:pt x="15685" y="153"/>
                  </a:cubicBezTo>
                  <a:cubicBezTo>
                    <a:pt x="15655" y="274"/>
                    <a:pt x="15746" y="396"/>
                    <a:pt x="15868" y="396"/>
                  </a:cubicBezTo>
                  <a:lnTo>
                    <a:pt x="16263" y="396"/>
                  </a:lnTo>
                  <a:cubicBezTo>
                    <a:pt x="16354" y="396"/>
                    <a:pt x="16415" y="335"/>
                    <a:pt x="16445" y="274"/>
                  </a:cubicBezTo>
                  <a:cubicBezTo>
                    <a:pt x="16475" y="153"/>
                    <a:pt x="16384" y="1"/>
                    <a:pt x="16263" y="1"/>
                  </a:cubicBezTo>
                  <a:close/>
                  <a:moveTo>
                    <a:pt x="17448" y="1"/>
                  </a:moveTo>
                  <a:cubicBezTo>
                    <a:pt x="17357" y="1"/>
                    <a:pt x="17296" y="61"/>
                    <a:pt x="17266" y="153"/>
                  </a:cubicBezTo>
                  <a:cubicBezTo>
                    <a:pt x="17205" y="274"/>
                    <a:pt x="17296" y="396"/>
                    <a:pt x="17448" y="396"/>
                  </a:cubicBezTo>
                  <a:lnTo>
                    <a:pt x="17843" y="396"/>
                  </a:lnTo>
                  <a:cubicBezTo>
                    <a:pt x="17934" y="396"/>
                    <a:pt x="17995" y="335"/>
                    <a:pt x="18026" y="274"/>
                  </a:cubicBezTo>
                  <a:cubicBezTo>
                    <a:pt x="18056" y="153"/>
                    <a:pt x="17965" y="1"/>
                    <a:pt x="17843" y="1"/>
                  </a:cubicBezTo>
                  <a:close/>
                  <a:moveTo>
                    <a:pt x="19029" y="1"/>
                  </a:moveTo>
                  <a:cubicBezTo>
                    <a:pt x="18938" y="1"/>
                    <a:pt x="18846" y="61"/>
                    <a:pt x="18816" y="153"/>
                  </a:cubicBezTo>
                  <a:cubicBezTo>
                    <a:pt x="18786" y="274"/>
                    <a:pt x="18877" y="396"/>
                    <a:pt x="19029" y="396"/>
                  </a:cubicBezTo>
                  <a:lnTo>
                    <a:pt x="19424" y="396"/>
                  </a:lnTo>
                  <a:cubicBezTo>
                    <a:pt x="19485" y="396"/>
                    <a:pt x="19576" y="335"/>
                    <a:pt x="19606" y="274"/>
                  </a:cubicBezTo>
                  <a:cubicBezTo>
                    <a:pt x="19637" y="153"/>
                    <a:pt x="19545" y="1"/>
                    <a:pt x="19424" y="1"/>
                  </a:cubicBezTo>
                  <a:close/>
                  <a:moveTo>
                    <a:pt x="20579" y="1"/>
                  </a:moveTo>
                  <a:cubicBezTo>
                    <a:pt x="20518" y="1"/>
                    <a:pt x="20427" y="61"/>
                    <a:pt x="20397" y="153"/>
                  </a:cubicBezTo>
                  <a:cubicBezTo>
                    <a:pt x="20366" y="274"/>
                    <a:pt x="20457" y="396"/>
                    <a:pt x="20579" y="396"/>
                  </a:cubicBezTo>
                  <a:lnTo>
                    <a:pt x="20974" y="396"/>
                  </a:lnTo>
                  <a:cubicBezTo>
                    <a:pt x="21065" y="396"/>
                    <a:pt x="21156" y="335"/>
                    <a:pt x="21156" y="274"/>
                  </a:cubicBezTo>
                  <a:cubicBezTo>
                    <a:pt x="21217" y="153"/>
                    <a:pt x="21126" y="1"/>
                    <a:pt x="20974" y="1"/>
                  </a:cubicBezTo>
                  <a:close/>
                  <a:moveTo>
                    <a:pt x="22159" y="1"/>
                  </a:moveTo>
                  <a:cubicBezTo>
                    <a:pt x="22068" y="1"/>
                    <a:pt x="22007" y="61"/>
                    <a:pt x="21977" y="153"/>
                  </a:cubicBezTo>
                  <a:cubicBezTo>
                    <a:pt x="21947" y="274"/>
                    <a:pt x="22038" y="396"/>
                    <a:pt x="22159" y="396"/>
                  </a:cubicBezTo>
                  <a:lnTo>
                    <a:pt x="22555" y="396"/>
                  </a:lnTo>
                  <a:cubicBezTo>
                    <a:pt x="22646" y="396"/>
                    <a:pt x="22707" y="335"/>
                    <a:pt x="22737" y="274"/>
                  </a:cubicBezTo>
                  <a:cubicBezTo>
                    <a:pt x="22798" y="153"/>
                    <a:pt x="22676" y="1"/>
                    <a:pt x="22555" y="1"/>
                  </a:cubicBezTo>
                  <a:close/>
                  <a:moveTo>
                    <a:pt x="23740" y="1"/>
                  </a:moveTo>
                  <a:cubicBezTo>
                    <a:pt x="23649" y="1"/>
                    <a:pt x="23588" y="61"/>
                    <a:pt x="23558" y="153"/>
                  </a:cubicBezTo>
                  <a:cubicBezTo>
                    <a:pt x="23497" y="274"/>
                    <a:pt x="23618" y="396"/>
                    <a:pt x="23740" y="396"/>
                  </a:cubicBezTo>
                  <a:lnTo>
                    <a:pt x="24135" y="396"/>
                  </a:lnTo>
                  <a:cubicBezTo>
                    <a:pt x="24226" y="396"/>
                    <a:pt x="24287" y="335"/>
                    <a:pt x="24318" y="274"/>
                  </a:cubicBezTo>
                  <a:cubicBezTo>
                    <a:pt x="24348" y="153"/>
                    <a:pt x="24257" y="1"/>
                    <a:pt x="24135" y="1"/>
                  </a:cubicBezTo>
                  <a:close/>
                  <a:moveTo>
                    <a:pt x="25321" y="1"/>
                  </a:moveTo>
                  <a:cubicBezTo>
                    <a:pt x="25229" y="1"/>
                    <a:pt x="25138" y="61"/>
                    <a:pt x="25108" y="153"/>
                  </a:cubicBezTo>
                  <a:cubicBezTo>
                    <a:pt x="25077" y="274"/>
                    <a:pt x="25169" y="396"/>
                    <a:pt x="25321" y="396"/>
                  </a:cubicBezTo>
                  <a:lnTo>
                    <a:pt x="25716" y="396"/>
                  </a:lnTo>
                  <a:cubicBezTo>
                    <a:pt x="25777" y="396"/>
                    <a:pt x="25868" y="335"/>
                    <a:pt x="25898" y="274"/>
                  </a:cubicBezTo>
                  <a:cubicBezTo>
                    <a:pt x="25929" y="153"/>
                    <a:pt x="25837" y="1"/>
                    <a:pt x="25716" y="1"/>
                  </a:cubicBezTo>
                  <a:close/>
                  <a:moveTo>
                    <a:pt x="26871" y="1"/>
                  </a:moveTo>
                  <a:cubicBezTo>
                    <a:pt x="26810" y="1"/>
                    <a:pt x="26719" y="61"/>
                    <a:pt x="26688" y="153"/>
                  </a:cubicBezTo>
                  <a:cubicBezTo>
                    <a:pt x="26658" y="274"/>
                    <a:pt x="26749" y="396"/>
                    <a:pt x="26871" y="396"/>
                  </a:cubicBezTo>
                  <a:lnTo>
                    <a:pt x="27266" y="396"/>
                  </a:lnTo>
                  <a:cubicBezTo>
                    <a:pt x="27357" y="396"/>
                    <a:pt x="27448" y="335"/>
                    <a:pt x="27448" y="274"/>
                  </a:cubicBezTo>
                  <a:cubicBezTo>
                    <a:pt x="27509" y="153"/>
                    <a:pt x="27418" y="1"/>
                    <a:pt x="27266" y="1"/>
                  </a:cubicBezTo>
                  <a:close/>
                  <a:moveTo>
                    <a:pt x="28451" y="1"/>
                  </a:moveTo>
                  <a:cubicBezTo>
                    <a:pt x="28360" y="1"/>
                    <a:pt x="28299" y="61"/>
                    <a:pt x="28269" y="153"/>
                  </a:cubicBezTo>
                  <a:cubicBezTo>
                    <a:pt x="28239" y="274"/>
                    <a:pt x="28330" y="396"/>
                    <a:pt x="28451" y="396"/>
                  </a:cubicBezTo>
                  <a:lnTo>
                    <a:pt x="28847" y="396"/>
                  </a:lnTo>
                  <a:cubicBezTo>
                    <a:pt x="28938" y="396"/>
                    <a:pt x="28998" y="335"/>
                    <a:pt x="29029" y="274"/>
                  </a:cubicBezTo>
                  <a:cubicBezTo>
                    <a:pt x="29090" y="153"/>
                    <a:pt x="28968" y="1"/>
                    <a:pt x="28847" y="1"/>
                  </a:cubicBezTo>
                  <a:close/>
                  <a:moveTo>
                    <a:pt x="30032" y="1"/>
                  </a:moveTo>
                  <a:cubicBezTo>
                    <a:pt x="29941" y="1"/>
                    <a:pt x="29880" y="61"/>
                    <a:pt x="29850" y="153"/>
                  </a:cubicBezTo>
                  <a:cubicBezTo>
                    <a:pt x="29789" y="274"/>
                    <a:pt x="29910" y="396"/>
                    <a:pt x="30032" y="396"/>
                  </a:cubicBezTo>
                  <a:lnTo>
                    <a:pt x="30427" y="396"/>
                  </a:lnTo>
                  <a:cubicBezTo>
                    <a:pt x="30518" y="396"/>
                    <a:pt x="30579" y="335"/>
                    <a:pt x="30609" y="274"/>
                  </a:cubicBezTo>
                  <a:cubicBezTo>
                    <a:pt x="30640" y="153"/>
                    <a:pt x="30549" y="1"/>
                    <a:pt x="30427" y="1"/>
                  </a:cubicBezTo>
                  <a:close/>
                  <a:moveTo>
                    <a:pt x="31613" y="1"/>
                  </a:moveTo>
                  <a:cubicBezTo>
                    <a:pt x="31521" y="1"/>
                    <a:pt x="31430" y="61"/>
                    <a:pt x="31430" y="153"/>
                  </a:cubicBezTo>
                  <a:cubicBezTo>
                    <a:pt x="31369" y="274"/>
                    <a:pt x="31461" y="396"/>
                    <a:pt x="31613" y="396"/>
                  </a:cubicBezTo>
                  <a:lnTo>
                    <a:pt x="32008" y="396"/>
                  </a:lnTo>
                  <a:cubicBezTo>
                    <a:pt x="32068" y="396"/>
                    <a:pt x="32160" y="335"/>
                    <a:pt x="32190" y="274"/>
                  </a:cubicBezTo>
                  <a:cubicBezTo>
                    <a:pt x="32220" y="153"/>
                    <a:pt x="32129" y="1"/>
                    <a:pt x="32008" y="1"/>
                  </a:cubicBezTo>
                  <a:close/>
                  <a:moveTo>
                    <a:pt x="33163" y="1"/>
                  </a:moveTo>
                  <a:cubicBezTo>
                    <a:pt x="33102" y="1"/>
                    <a:pt x="33011" y="61"/>
                    <a:pt x="32980" y="153"/>
                  </a:cubicBezTo>
                  <a:cubicBezTo>
                    <a:pt x="32950" y="274"/>
                    <a:pt x="33041" y="396"/>
                    <a:pt x="33163" y="396"/>
                  </a:cubicBezTo>
                  <a:lnTo>
                    <a:pt x="33558" y="396"/>
                  </a:lnTo>
                  <a:cubicBezTo>
                    <a:pt x="33649" y="396"/>
                    <a:pt x="33740" y="335"/>
                    <a:pt x="33771" y="274"/>
                  </a:cubicBezTo>
                  <a:cubicBezTo>
                    <a:pt x="33801" y="153"/>
                    <a:pt x="33710" y="1"/>
                    <a:pt x="33558" y="1"/>
                  </a:cubicBezTo>
                  <a:close/>
                  <a:moveTo>
                    <a:pt x="34743" y="1"/>
                  </a:moveTo>
                  <a:cubicBezTo>
                    <a:pt x="34652" y="1"/>
                    <a:pt x="34591" y="61"/>
                    <a:pt x="34561" y="153"/>
                  </a:cubicBezTo>
                  <a:cubicBezTo>
                    <a:pt x="34531" y="274"/>
                    <a:pt x="34622" y="396"/>
                    <a:pt x="34743" y="396"/>
                  </a:cubicBezTo>
                  <a:lnTo>
                    <a:pt x="35138" y="396"/>
                  </a:lnTo>
                  <a:cubicBezTo>
                    <a:pt x="35230" y="396"/>
                    <a:pt x="35290" y="335"/>
                    <a:pt x="35321" y="274"/>
                  </a:cubicBezTo>
                  <a:cubicBezTo>
                    <a:pt x="35382" y="153"/>
                    <a:pt x="35260" y="1"/>
                    <a:pt x="35138" y="1"/>
                  </a:cubicBezTo>
                  <a:close/>
                  <a:moveTo>
                    <a:pt x="36324" y="1"/>
                  </a:moveTo>
                  <a:cubicBezTo>
                    <a:pt x="36233" y="1"/>
                    <a:pt x="36172" y="61"/>
                    <a:pt x="36141" y="153"/>
                  </a:cubicBezTo>
                  <a:cubicBezTo>
                    <a:pt x="36081" y="274"/>
                    <a:pt x="36202" y="396"/>
                    <a:pt x="36324" y="396"/>
                  </a:cubicBezTo>
                  <a:lnTo>
                    <a:pt x="36719" y="396"/>
                  </a:lnTo>
                  <a:cubicBezTo>
                    <a:pt x="36810" y="396"/>
                    <a:pt x="36871" y="335"/>
                    <a:pt x="36901" y="274"/>
                  </a:cubicBezTo>
                  <a:cubicBezTo>
                    <a:pt x="36932" y="153"/>
                    <a:pt x="36841" y="1"/>
                    <a:pt x="36719" y="1"/>
                  </a:cubicBezTo>
                  <a:close/>
                  <a:moveTo>
                    <a:pt x="37904" y="1"/>
                  </a:moveTo>
                  <a:cubicBezTo>
                    <a:pt x="37813" y="1"/>
                    <a:pt x="37722" y="61"/>
                    <a:pt x="37722" y="153"/>
                  </a:cubicBezTo>
                  <a:cubicBezTo>
                    <a:pt x="37661" y="274"/>
                    <a:pt x="37752" y="396"/>
                    <a:pt x="37904" y="396"/>
                  </a:cubicBezTo>
                  <a:lnTo>
                    <a:pt x="38300" y="396"/>
                  </a:lnTo>
                  <a:cubicBezTo>
                    <a:pt x="38360" y="396"/>
                    <a:pt x="38452" y="335"/>
                    <a:pt x="38482" y="274"/>
                  </a:cubicBezTo>
                  <a:cubicBezTo>
                    <a:pt x="38512" y="153"/>
                    <a:pt x="38421" y="1"/>
                    <a:pt x="38300" y="1"/>
                  </a:cubicBezTo>
                  <a:close/>
                  <a:moveTo>
                    <a:pt x="39455" y="1"/>
                  </a:moveTo>
                  <a:cubicBezTo>
                    <a:pt x="39394" y="1"/>
                    <a:pt x="39303" y="61"/>
                    <a:pt x="39272" y="153"/>
                  </a:cubicBezTo>
                  <a:cubicBezTo>
                    <a:pt x="39242" y="274"/>
                    <a:pt x="39333" y="396"/>
                    <a:pt x="39455" y="396"/>
                  </a:cubicBezTo>
                  <a:lnTo>
                    <a:pt x="39850" y="396"/>
                  </a:lnTo>
                  <a:cubicBezTo>
                    <a:pt x="39941" y="396"/>
                    <a:pt x="40032" y="335"/>
                    <a:pt x="40063" y="274"/>
                  </a:cubicBezTo>
                  <a:cubicBezTo>
                    <a:pt x="40093" y="153"/>
                    <a:pt x="40002" y="1"/>
                    <a:pt x="39850" y="1"/>
                  </a:cubicBezTo>
                  <a:close/>
                  <a:moveTo>
                    <a:pt x="41035" y="1"/>
                  </a:moveTo>
                  <a:cubicBezTo>
                    <a:pt x="40944" y="1"/>
                    <a:pt x="40883" y="61"/>
                    <a:pt x="40853" y="153"/>
                  </a:cubicBezTo>
                  <a:cubicBezTo>
                    <a:pt x="40822" y="274"/>
                    <a:pt x="40914" y="396"/>
                    <a:pt x="41035" y="396"/>
                  </a:cubicBezTo>
                  <a:lnTo>
                    <a:pt x="41430" y="396"/>
                  </a:lnTo>
                  <a:cubicBezTo>
                    <a:pt x="41522" y="396"/>
                    <a:pt x="41582" y="335"/>
                    <a:pt x="41613" y="274"/>
                  </a:cubicBezTo>
                  <a:cubicBezTo>
                    <a:pt x="41674" y="153"/>
                    <a:pt x="41582" y="1"/>
                    <a:pt x="41430" y="1"/>
                  </a:cubicBezTo>
                  <a:close/>
                  <a:moveTo>
                    <a:pt x="42616" y="1"/>
                  </a:moveTo>
                  <a:cubicBezTo>
                    <a:pt x="42525" y="1"/>
                    <a:pt x="42464" y="61"/>
                    <a:pt x="42433" y="153"/>
                  </a:cubicBezTo>
                  <a:cubicBezTo>
                    <a:pt x="42403" y="274"/>
                    <a:pt x="42494" y="396"/>
                    <a:pt x="42616" y="396"/>
                  </a:cubicBezTo>
                  <a:lnTo>
                    <a:pt x="43011" y="396"/>
                  </a:lnTo>
                  <a:cubicBezTo>
                    <a:pt x="43102" y="396"/>
                    <a:pt x="43163" y="335"/>
                    <a:pt x="43193" y="274"/>
                  </a:cubicBezTo>
                  <a:cubicBezTo>
                    <a:pt x="43224" y="153"/>
                    <a:pt x="43132" y="1"/>
                    <a:pt x="43011" y="1"/>
                  </a:cubicBezTo>
                  <a:close/>
                  <a:moveTo>
                    <a:pt x="44196" y="1"/>
                  </a:moveTo>
                  <a:cubicBezTo>
                    <a:pt x="44105" y="1"/>
                    <a:pt x="44014" y="61"/>
                    <a:pt x="44014" y="153"/>
                  </a:cubicBezTo>
                  <a:cubicBezTo>
                    <a:pt x="43953" y="274"/>
                    <a:pt x="44044" y="396"/>
                    <a:pt x="44196" y="396"/>
                  </a:cubicBezTo>
                  <a:lnTo>
                    <a:pt x="44591" y="396"/>
                  </a:lnTo>
                  <a:cubicBezTo>
                    <a:pt x="44683" y="396"/>
                    <a:pt x="44743" y="335"/>
                    <a:pt x="44774" y="274"/>
                  </a:cubicBezTo>
                  <a:cubicBezTo>
                    <a:pt x="44804" y="153"/>
                    <a:pt x="44713" y="1"/>
                    <a:pt x="44591" y="1"/>
                  </a:cubicBezTo>
                  <a:close/>
                  <a:moveTo>
                    <a:pt x="45777" y="1"/>
                  </a:moveTo>
                  <a:cubicBezTo>
                    <a:pt x="45686" y="1"/>
                    <a:pt x="45595" y="61"/>
                    <a:pt x="45564" y="153"/>
                  </a:cubicBezTo>
                  <a:cubicBezTo>
                    <a:pt x="45534" y="274"/>
                    <a:pt x="45625" y="396"/>
                    <a:pt x="45777" y="396"/>
                  </a:cubicBezTo>
                  <a:lnTo>
                    <a:pt x="46142" y="396"/>
                  </a:lnTo>
                  <a:cubicBezTo>
                    <a:pt x="46233" y="396"/>
                    <a:pt x="46324" y="335"/>
                    <a:pt x="46354" y="274"/>
                  </a:cubicBezTo>
                  <a:cubicBezTo>
                    <a:pt x="46385" y="153"/>
                    <a:pt x="46294" y="1"/>
                    <a:pt x="46142" y="1"/>
                  </a:cubicBezTo>
                  <a:close/>
                  <a:moveTo>
                    <a:pt x="47327" y="1"/>
                  </a:moveTo>
                  <a:cubicBezTo>
                    <a:pt x="47236" y="1"/>
                    <a:pt x="47175" y="61"/>
                    <a:pt x="47145" y="153"/>
                  </a:cubicBezTo>
                  <a:cubicBezTo>
                    <a:pt x="47114" y="274"/>
                    <a:pt x="47206" y="396"/>
                    <a:pt x="47327" y="396"/>
                  </a:cubicBezTo>
                  <a:lnTo>
                    <a:pt x="47722" y="396"/>
                  </a:lnTo>
                  <a:cubicBezTo>
                    <a:pt x="47813" y="396"/>
                    <a:pt x="47905" y="335"/>
                    <a:pt x="47905" y="274"/>
                  </a:cubicBezTo>
                  <a:cubicBezTo>
                    <a:pt x="47965" y="153"/>
                    <a:pt x="47874" y="1"/>
                    <a:pt x="47722" y="1"/>
                  </a:cubicBezTo>
                  <a:close/>
                  <a:moveTo>
                    <a:pt x="48908" y="1"/>
                  </a:moveTo>
                  <a:cubicBezTo>
                    <a:pt x="48816" y="1"/>
                    <a:pt x="48756" y="61"/>
                    <a:pt x="48725" y="153"/>
                  </a:cubicBezTo>
                  <a:cubicBezTo>
                    <a:pt x="48695" y="274"/>
                    <a:pt x="48786" y="396"/>
                    <a:pt x="48908" y="396"/>
                  </a:cubicBezTo>
                  <a:lnTo>
                    <a:pt x="49303" y="396"/>
                  </a:lnTo>
                  <a:cubicBezTo>
                    <a:pt x="49394" y="396"/>
                    <a:pt x="49455" y="335"/>
                    <a:pt x="49485" y="274"/>
                  </a:cubicBezTo>
                  <a:cubicBezTo>
                    <a:pt x="49516" y="153"/>
                    <a:pt x="49424" y="1"/>
                    <a:pt x="49303" y="1"/>
                  </a:cubicBezTo>
                  <a:close/>
                  <a:moveTo>
                    <a:pt x="50488" y="1"/>
                  </a:moveTo>
                  <a:cubicBezTo>
                    <a:pt x="50397" y="1"/>
                    <a:pt x="50306" y="61"/>
                    <a:pt x="50306" y="153"/>
                  </a:cubicBezTo>
                  <a:cubicBezTo>
                    <a:pt x="50245" y="274"/>
                    <a:pt x="50336" y="396"/>
                    <a:pt x="50488" y="396"/>
                  </a:cubicBezTo>
                  <a:lnTo>
                    <a:pt x="50883" y="396"/>
                  </a:lnTo>
                  <a:cubicBezTo>
                    <a:pt x="50975" y="396"/>
                    <a:pt x="51035" y="335"/>
                    <a:pt x="51066" y="274"/>
                  </a:cubicBezTo>
                  <a:cubicBezTo>
                    <a:pt x="51096" y="153"/>
                    <a:pt x="51005" y="1"/>
                    <a:pt x="50883" y="1"/>
                  </a:cubicBezTo>
                  <a:close/>
                  <a:moveTo>
                    <a:pt x="52069" y="1"/>
                  </a:moveTo>
                  <a:cubicBezTo>
                    <a:pt x="51978" y="1"/>
                    <a:pt x="51886" y="61"/>
                    <a:pt x="51856" y="153"/>
                  </a:cubicBezTo>
                  <a:cubicBezTo>
                    <a:pt x="51826" y="274"/>
                    <a:pt x="51917" y="396"/>
                    <a:pt x="52069" y="396"/>
                  </a:cubicBezTo>
                  <a:lnTo>
                    <a:pt x="52434" y="396"/>
                  </a:lnTo>
                  <a:cubicBezTo>
                    <a:pt x="52525" y="396"/>
                    <a:pt x="52616" y="335"/>
                    <a:pt x="52646" y="274"/>
                  </a:cubicBezTo>
                  <a:cubicBezTo>
                    <a:pt x="52677" y="153"/>
                    <a:pt x="52586" y="1"/>
                    <a:pt x="52434" y="1"/>
                  </a:cubicBezTo>
                  <a:close/>
                  <a:moveTo>
                    <a:pt x="53619" y="1"/>
                  </a:moveTo>
                  <a:cubicBezTo>
                    <a:pt x="53528" y="1"/>
                    <a:pt x="53467" y="61"/>
                    <a:pt x="53437" y="153"/>
                  </a:cubicBezTo>
                  <a:cubicBezTo>
                    <a:pt x="53406" y="274"/>
                    <a:pt x="53497" y="396"/>
                    <a:pt x="53619" y="396"/>
                  </a:cubicBezTo>
                  <a:lnTo>
                    <a:pt x="54014" y="396"/>
                  </a:lnTo>
                  <a:cubicBezTo>
                    <a:pt x="54105" y="396"/>
                    <a:pt x="54197" y="335"/>
                    <a:pt x="54197" y="274"/>
                  </a:cubicBezTo>
                  <a:cubicBezTo>
                    <a:pt x="54257" y="153"/>
                    <a:pt x="54166" y="1"/>
                    <a:pt x="54014" y="1"/>
                  </a:cubicBezTo>
                  <a:close/>
                  <a:moveTo>
                    <a:pt x="55200" y="1"/>
                  </a:moveTo>
                  <a:cubicBezTo>
                    <a:pt x="55108" y="1"/>
                    <a:pt x="55048" y="61"/>
                    <a:pt x="55017" y="153"/>
                  </a:cubicBezTo>
                  <a:cubicBezTo>
                    <a:pt x="54987" y="274"/>
                    <a:pt x="55078" y="396"/>
                    <a:pt x="55200" y="396"/>
                  </a:cubicBezTo>
                  <a:lnTo>
                    <a:pt x="55595" y="396"/>
                  </a:lnTo>
                  <a:cubicBezTo>
                    <a:pt x="55686" y="396"/>
                    <a:pt x="55747" y="335"/>
                    <a:pt x="55777" y="274"/>
                  </a:cubicBezTo>
                  <a:cubicBezTo>
                    <a:pt x="55808" y="153"/>
                    <a:pt x="55716" y="1"/>
                    <a:pt x="55595" y="1"/>
                  </a:cubicBezTo>
                  <a:close/>
                  <a:moveTo>
                    <a:pt x="56780" y="1"/>
                  </a:moveTo>
                  <a:cubicBezTo>
                    <a:pt x="56689" y="1"/>
                    <a:pt x="56628" y="61"/>
                    <a:pt x="56598" y="153"/>
                  </a:cubicBezTo>
                  <a:cubicBezTo>
                    <a:pt x="56537" y="274"/>
                    <a:pt x="56628" y="396"/>
                    <a:pt x="56780" y="396"/>
                  </a:cubicBezTo>
                  <a:lnTo>
                    <a:pt x="57175" y="396"/>
                  </a:lnTo>
                  <a:cubicBezTo>
                    <a:pt x="57267" y="396"/>
                    <a:pt x="57327" y="335"/>
                    <a:pt x="57358" y="274"/>
                  </a:cubicBezTo>
                  <a:cubicBezTo>
                    <a:pt x="57388" y="153"/>
                    <a:pt x="57297" y="1"/>
                    <a:pt x="57175" y="1"/>
                  </a:cubicBezTo>
                  <a:close/>
                  <a:moveTo>
                    <a:pt x="58361" y="1"/>
                  </a:moveTo>
                  <a:cubicBezTo>
                    <a:pt x="58270" y="1"/>
                    <a:pt x="58178" y="61"/>
                    <a:pt x="58148" y="153"/>
                  </a:cubicBezTo>
                  <a:cubicBezTo>
                    <a:pt x="58118" y="274"/>
                    <a:pt x="58209" y="396"/>
                    <a:pt x="58361" y="396"/>
                  </a:cubicBezTo>
                  <a:lnTo>
                    <a:pt x="58756" y="396"/>
                  </a:lnTo>
                  <a:cubicBezTo>
                    <a:pt x="58817" y="396"/>
                    <a:pt x="58908" y="335"/>
                    <a:pt x="58938" y="274"/>
                  </a:cubicBezTo>
                  <a:cubicBezTo>
                    <a:pt x="58969" y="153"/>
                    <a:pt x="58877" y="1"/>
                    <a:pt x="58756" y="1"/>
                  </a:cubicBezTo>
                  <a:close/>
                  <a:moveTo>
                    <a:pt x="59911" y="1"/>
                  </a:moveTo>
                  <a:cubicBezTo>
                    <a:pt x="59850" y="1"/>
                    <a:pt x="59759" y="61"/>
                    <a:pt x="59729" y="153"/>
                  </a:cubicBezTo>
                  <a:cubicBezTo>
                    <a:pt x="59698" y="274"/>
                    <a:pt x="59789" y="396"/>
                    <a:pt x="59911" y="396"/>
                  </a:cubicBezTo>
                  <a:lnTo>
                    <a:pt x="60306" y="396"/>
                  </a:lnTo>
                  <a:cubicBezTo>
                    <a:pt x="60397" y="396"/>
                    <a:pt x="60488" y="335"/>
                    <a:pt x="60488" y="274"/>
                  </a:cubicBezTo>
                  <a:cubicBezTo>
                    <a:pt x="60549" y="153"/>
                    <a:pt x="60458" y="1"/>
                    <a:pt x="60306" y="1"/>
                  </a:cubicBezTo>
                  <a:close/>
                  <a:moveTo>
                    <a:pt x="61492" y="1"/>
                  </a:moveTo>
                  <a:cubicBezTo>
                    <a:pt x="61400" y="1"/>
                    <a:pt x="61340" y="61"/>
                    <a:pt x="61309" y="153"/>
                  </a:cubicBezTo>
                  <a:cubicBezTo>
                    <a:pt x="61279" y="274"/>
                    <a:pt x="61370" y="396"/>
                    <a:pt x="61492" y="396"/>
                  </a:cubicBezTo>
                  <a:lnTo>
                    <a:pt x="61887" y="396"/>
                  </a:lnTo>
                  <a:cubicBezTo>
                    <a:pt x="61978" y="396"/>
                    <a:pt x="62039" y="335"/>
                    <a:pt x="62069" y="274"/>
                  </a:cubicBezTo>
                  <a:cubicBezTo>
                    <a:pt x="62130" y="153"/>
                    <a:pt x="62008" y="1"/>
                    <a:pt x="61887" y="1"/>
                  </a:cubicBezTo>
                  <a:close/>
                  <a:moveTo>
                    <a:pt x="63072" y="1"/>
                  </a:moveTo>
                  <a:cubicBezTo>
                    <a:pt x="62981" y="1"/>
                    <a:pt x="62920" y="61"/>
                    <a:pt x="62890" y="153"/>
                  </a:cubicBezTo>
                  <a:cubicBezTo>
                    <a:pt x="62829" y="274"/>
                    <a:pt x="62950" y="396"/>
                    <a:pt x="63072" y="396"/>
                  </a:cubicBezTo>
                  <a:lnTo>
                    <a:pt x="63467" y="396"/>
                  </a:lnTo>
                  <a:cubicBezTo>
                    <a:pt x="63558" y="396"/>
                    <a:pt x="63619" y="335"/>
                    <a:pt x="63650" y="274"/>
                  </a:cubicBezTo>
                  <a:cubicBezTo>
                    <a:pt x="63680" y="153"/>
                    <a:pt x="63589" y="1"/>
                    <a:pt x="63467" y="1"/>
                  </a:cubicBezTo>
                  <a:close/>
                  <a:moveTo>
                    <a:pt x="64653" y="1"/>
                  </a:moveTo>
                  <a:cubicBezTo>
                    <a:pt x="64561" y="1"/>
                    <a:pt x="64470" y="61"/>
                    <a:pt x="64440" y="153"/>
                  </a:cubicBezTo>
                  <a:cubicBezTo>
                    <a:pt x="64409" y="274"/>
                    <a:pt x="64501" y="396"/>
                    <a:pt x="64653" y="396"/>
                  </a:cubicBezTo>
                  <a:lnTo>
                    <a:pt x="65048" y="396"/>
                  </a:lnTo>
                  <a:cubicBezTo>
                    <a:pt x="65109" y="396"/>
                    <a:pt x="65200" y="335"/>
                    <a:pt x="65230" y="274"/>
                  </a:cubicBezTo>
                  <a:cubicBezTo>
                    <a:pt x="65261" y="153"/>
                    <a:pt x="65169" y="1"/>
                    <a:pt x="65048" y="1"/>
                  </a:cubicBezTo>
                  <a:close/>
                  <a:moveTo>
                    <a:pt x="66203" y="1"/>
                  </a:moveTo>
                  <a:cubicBezTo>
                    <a:pt x="66142" y="1"/>
                    <a:pt x="66051" y="61"/>
                    <a:pt x="66020" y="153"/>
                  </a:cubicBezTo>
                  <a:cubicBezTo>
                    <a:pt x="65990" y="274"/>
                    <a:pt x="66081" y="396"/>
                    <a:pt x="66203" y="396"/>
                  </a:cubicBezTo>
                  <a:lnTo>
                    <a:pt x="66598" y="396"/>
                  </a:lnTo>
                  <a:cubicBezTo>
                    <a:pt x="66689" y="396"/>
                    <a:pt x="66780" y="335"/>
                    <a:pt x="66780" y="274"/>
                  </a:cubicBezTo>
                  <a:cubicBezTo>
                    <a:pt x="66841" y="153"/>
                    <a:pt x="66750" y="1"/>
                    <a:pt x="66598" y="1"/>
                  </a:cubicBezTo>
                  <a:close/>
                  <a:moveTo>
                    <a:pt x="67783" y="1"/>
                  </a:moveTo>
                  <a:cubicBezTo>
                    <a:pt x="67692" y="1"/>
                    <a:pt x="67631" y="61"/>
                    <a:pt x="67601" y="153"/>
                  </a:cubicBezTo>
                  <a:cubicBezTo>
                    <a:pt x="67571" y="274"/>
                    <a:pt x="67662" y="396"/>
                    <a:pt x="67783" y="396"/>
                  </a:cubicBezTo>
                  <a:lnTo>
                    <a:pt x="68179" y="396"/>
                  </a:lnTo>
                  <a:cubicBezTo>
                    <a:pt x="68270" y="396"/>
                    <a:pt x="68331" y="335"/>
                    <a:pt x="68361" y="274"/>
                  </a:cubicBezTo>
                  <a:cubicBezTo>
                    <a:pt x="68422" y="153"/>
                    <a:pt x="68300" y="1"/>
                    <a:pt x="68179" y="1"/>
                  </a:cubicBezTo>
                  <a:close/>
                  <a:moveTo>
                    <a:pt x="69364" y="1"/>
                  </a:moveTo>
                  <a:cubicBezTo>
                    <a:pt x="69273" y="1"/>
                    <a:pt x="69212" y="61"/>
                    <a:pt x="69182" y="153"/>
                  </a:cubicBezTo>
                  <a:cubicBezTo>
                    <a:pt x="69121" y="274"/>
                    <a:pt x="69242" y="396"/>
                    <a:pt x="69364" y="396"/>
                  </a:cubicBezTo>
                  <a:lnTo>
                    <a:pt x="69759" y="396"/>
                  </a:lnTo>
                  <a:cubicBezTo>
                    <a:pt x="69850" y="396"/>
                    <a:pt x="69911" y="335"/>
                    <a:pt x="69942" y="274"/>
                  </a:cubicBezTo>
                  <a:cubicBezTo>
                    <a:pt x="69972" y="153"/>
                    <a:pt x="69881" y="1"/>
                    <a:pt x="69759" y="1"/>
                  </a:cubicBezTo>
                  <a:close/>
                  <a:moveTo>
                    <a:pt x="70945" y="1"/>
                  </a:moveTo>
                  <a:cubicBezTo>
                    <a:pt x="70853" y="1"/>
                    <a:pt x="70762" y="61"/>
                    <a:pt x="70762" y="153"/>
                  </a:cubicBezTo>
                  <a:cubicBezTo>
                    <a:pt x="70701" y="274"/>
                    <a:pt x="70793" y="396"/>
                    <a:pt x="70945" y="396"/>
                  </a:cubicBezTo>
                  <a:lnTo>
                    <a:pt x="71340" y="396"/>
                  </a:lnTo>
                  <a:cubicBezTo>
                    <a:pt x="71401" y="396"/>
                    <a:pt x="71492" y="335"/>
                    <a:pt x="71522" y="274"/>
                  </a:cubicBezTo>
                  <a:cubicBezTo>
                    <a:pt x="71552" y="153"/>
                    <a:pt x="71461" y="1"/>
                    <a:pt x="71340" y="1"/>
                  </a:cubicBezTo>
                  <a:close/>
                  <a:moveTo>
                    <a:pt x="72495" y="1"/>
                  </a:moveTo>
                  <a:cubicBezTo>
                    <a:pt x="72434" y="1"/>
                    <a:pt x="72343" y="61"/>
                    <a:pt x="72312" y="153"/>
                  </a:cubicBezTo>
                  <a:cubicBezTo>
                    <a:pt x="72282" y="274"/>
                    <a:pt x="72373" y="396"/>
                    <a:pt x="72495" y="396"/>
                  </a:cubicBezTo>
                  <a:lnTo>
                    <a:pt x="72890" y="396"/>
                  </a:lnTo>
                  <a:cubicBezTo>
                    <a:pt x="72981" y="396"/>
                    <a:pt x="73072" y="335"/>
                    <a:pt x="73103" y="274"/>
                  </a:cubicBezTo>
                  <a:cubicBezTo>
                    <a:pt x="73133" y="153"/>
                    <a:pt x="73042" y="1"/>
                    <a:pt x="72890" y="1"/>
                  </a:cubicBezTo>
                  <a:close/>
                  <a:moveTo>
                    <a:pt x="74075" y="1"/>
                  </a:moveTo>
                  <a:cubicBezTo>
                    <a:pt x="73984" y="1"/>
                    <a:pt x="73923" y="61"/>
                    <a:pt x="73893" y="153"/>
                  </a:cubicBezTo>
                  <a:cubicBezTo>
                    <a:pt x="73863" y="274"/>
                    <a:pt x="73954" y="396"/>
                    <a:pt x="74075" y="396"/>
                  </a:cubicBezTo>
                  <a:lnTo>
                    <a:pt x="74470" y="396"/>
                  </a:lnTo>
                  <a:cubicBezTo>
                    <a:pt x="74562" y="396"/>
                    <a:pt x="74622" y="335"/>
                    <a:pt x="74653" y="274"/>
                  </a:cubicBezTo>
                  <a:cubicBezTo>
                    <a:pt x="74714" y="153"/>
                    <a:pt x="74622" y="1"/>
                    <a:pt x="74470" y="1"/>
                  </a:cubicBezTo>
                  <a:close/>
                  <a:moveTo>
                    <a:pt x="75656" y="1"/>
                  </a:moveTo>
                  <a:cubicBezTo>
                    <a:pt x="75565" y="1"/>
                    <a:pt x="75504" y="61"/>
                    <a:pt x="75474" y="153"/>
                  </a:cubicBezTo>
                  <a:cubicBezTo>
                    <a:pt x="75413" y="274"/>
                    <a:pt x="75534" y="396"/>
                    <a:pt x="75656" y="396"/>
                  </a:cubicBezTo>
                  <a:lnTo>
                    <a:pt x="76051" y="396"/>
                  </a:lnTo>
                  <a:cubicBezTo>
                    <a:pt x="76142" y="396"/>
                    <a:pt x="76203" y="335"/>
                    <a:pt x="76233" y="274"/>
                  </a:cubicBezTo>
                  <a:cubicBezTo>
                    <a:pt x="76264" y="153"/>
                    <a:pt x="76173" y="1"/>
                    <a:pt x="76051" y="1"/>
                  </a:cubicBezTo>
                  <a:close/>
                  <a:moveTo>
                    <a:pt x="77236" y="1"/>
                  </a:moveTo>
                  <a:cubicBezTo>
                    <a:pt x="77145" y="1"/>
                    <a:pt x="77054" y="61"/>
                    <a:pt x="77054" y="153"/>
                  </a:cubicBezTo>
                  <a:cubicBezTo>
                    <a:pt x="76993" y="274"/>
                    <a:pt x="77084" y="396"/>
                    <a:pt x="77236" y="396"/>
                  </a:cubicBezTo>
                  <a:lnTo>
                    <a:pt x="77632" y="396"/>
                  </a:lnTo>
                  <a:cubicBezTo>
                    <a:pt x="77692" y="396"/>
                    <a:pt x="77784" y="335"/>
                    <a:pt x="77814" y="274"/>
                  </a:cubicBezTo>
                  <a:cubicBezTo>
                    <a:pt x="77844" y="153"/>
                    <a:pt x="77753" y="1"/>
                    <a:pt x="77632" y="1"/>
                  </a:cubicBezTo>
                  <a:close/>
                  <a:moveTo>
                    <a:pt x="78787" y="1"/>
                  </a:moveTo>
                  <a:cubicBezTo>
                    <a:pt x="78726" y="1"/>
                    <a:pt x="78635" y="61"/>
                    <a:pt x="78604" y="153"/>
                  </a:cubicBezTo>
                  <a:cubicBezTo>
                    <a:pt x="78574" y="274"/>
                    <a:pt x="78665" y="396"/>
                    <a:pt x="78787" y="396"/>
                  </a:cubicBezTo>
                  <a:lnTo>
                    <a:pt x="79182" y="396"/>
                  </a:lnTo>
                  <a:cubicBezTo>
                    <a:pt x="79273" y="396"/>
                    <a:pt x="79364" y="335"/>
                    <a:pt x="79395" y="274"/>
                  </a:cubicBezTo>
                  <a:cubicBezTo>
                    <a:pt x="79425" y="153"/>
                    <a:pt x="79334" y="1"/>
                    <a:pt x="79182" y="1"/>
                  </a:cubicBezTo>
                  <a:close/>
                  <a:moveTo>
                    <a:pt x="80367" y="1"/>
                  </a:moveTo>
                  <a:cubicBezTo>
                    <a:pt x="80276" y="1"/>
                    <a:pt x="80215" y="61"/>
                    <a:pt x="80185" y="153"/>
                  </a:cubicBezTo>
                  <a:cubicBezTo>
                    <a:pt x="80154" y="274"/>
                    <a:pt x="80246" y="396"/>
                    <a:pt x="80367" y="396"/>
                  </a:cubicBezTo>
                  <a:lnTo>
                    <a:pt x="80762" y="396"/>
                  </a:lnTo>
                  <a:cubicBezTo>
                    <a:pt x="80854" y="396"/>
                    <a:pt x="80914" y="335"/>
                    <a:pt x="80945" y="274"/>
                  </a:cubicBezTo>
                  <a:cubicBezTo>
                    <a:pt x="81006" y="153"/>
                    <a:pt x="80914" y="1"/>
                    <a:pt x="80762" y="1"/>
                  </a:cubicBezTo>
                  <a:close/>
                  <a:moveTo>
                    <a:pt x="81948" y="1"/>
                  </a:moveTo>
                  <a:cubicBezTo>
                    <a:pt x="81857" y="1"/>
                    <a:pt x="81796" y="61"/>
                    <a:pt x="81765" y="153"/>
                  </a:cubicBezTo>
                  <a:cubicBezTo>
                    <a:pt x="81735" y="274"/>
                    <a:pt x="81826" y="396"/>
                    <a:pt x="81948" y="396"/>
                  </a:cubicBezTo>
                  <a:lnTo>
                    <a:pt x="82343" y="396"/>
                  </a:lnTo>
                  <a:cubicBezTo>
                    <a:pt x="82434" y="396"/>
                    <a:pt x="82495" y="335"/>
                    <a:pt x="82525" y="274"/>
                  </a:cubicBezTo>
                  <a:cubicBezTo>
                    <a:pt x="82556" y="153"/>
                    <a:pt x="82465" y="1"/>
                    <a:pt x="82343" y="1"/>
                  </a:cubicBezTo>
                  <a:close/>
                  <a:moveTo>
                    <a:pt x="83528" y="1"/>
                  </a:moveTo>
                  <a:cubicBezTo>
                    <a:pt x="83437" y="1"/>
                    <a:pt x="83346" y="61"/>
                    <a:pt x="83346" y="153"/>
                  </a:cubicBezTo>
                  <a:cubicBezTo>
                    <a:pt x="83285" y="274"/>
                    <a:pt x="83376" y="396"/>
                    <a:pt x="83528" y="396"/>
                  </a:cubicBezTo>
                  <a:lnTo>
                    <a:pt x="83924" y="396"/>
                  </a:lnTo>
                  <a:cubicBezTo>
                    <a:pt x="84015" y="396"/>
                    <a:pt x="84076" y="335"/>
                    <a:pt x="84106" y="274"/>
                  </a:cubicBezTo>
                  <a:cubicBezTo>
                    <a:pt x="84136" y="153"/>
                    <a:pt x="84045" y="1"/>
                    <a:pt x="83924" y="1"/>
                  </a:cubicBezTo>
                  <a:close/>
                  <a:moveTo>
                    <a:pt x="85109" y="1"/>
                  </a:moveTo>
                  <a:cubicBezTo>
                    <a:pt x="85018" y="1"/>
                    <a:pt x="84927" y="61"/>
                    <a:pt x="84896" y="153"/>
                  </a:cubicBezTo>
                  <a:cubicBezTo>
                    <a:pt x="84866" y="274"/>
                    <a:pt x="84957" y="396"/>
                    <a:pt x="85109" y="396"/>
                  </a:cubicBezTo>
                  <a:lnTo>
                    <a:pt x="85474" y="396"/>
                  </a:lnTo>
                  <a:cubicBezTo>
                    <a:pt x="85565" y="396"/>
                    <a:pt x="85656" y="335"/>
                    <a:pt x="85686" y="274"/>
                  </a:cubicBezTo>
                  <a:cubicBezTo>
                    <a:pt x="85717" y="153"/>
                    <a:pt x="85626" y="1"/>
                    <a:pt x="85474" y="1"/>
                  </a:cubicBezTo>
                  <a:close/>
                  <a:moveTo>
                    <a:pt x="86659" y="1"/>
                  </a:moveTo>
                  <a:cubicBezTo>
                    <a:pt x="86568" y="1"/>
                    <a:pt x="86507" y="61"/>
                    <a:pt x="86477" y="153"/>
                  </a:cubicBezTo>
                  <a:cubicBezTo>
                    <a:pt x="86446" y="274"/>
                    <a:pt x="86538" y="396"/>
                    <a:pt x="86659" y="396"/>
                  </a:cubicBezTo>
                  <a:lnTo>
                    <a:pt x="87054" y="396"/>
                  </a:lnTo>
                  <a:cubicBezTo>
                    <a:pt x="87145" y="396"/>
                    <a:pt x="87237" y="335"/>
                    <a:pt x="87237" y="274"/>
                  </a:cubicBezTo>
                  <a:cubicBezTo>
                    <a:pt x="87297" y="153"/>
                    <a:pt x="87206" y="1"/>
                    <a:pt x="87054" y="1"/>
                  </a:cubicBezTo>
                  <a:close/>
                  <a:moveTo>
                    <a:pt x="88240" y="1"/>
                  </a:moveTo>
                  <a:cubicBezTo>
                    <a:pt x="88149" y="1"/>
                    <a:pt x="88088" y="61"/>
                    <a:pt x="88057" y="153"/>
                  </a:cubicBezTo>
                  <a:cubicBezTo>
                    <a:pt x="88027" y="274"/>
                    <a:pt x="88118" y="396"/>
                    <a:pt x="88240" y="396"/>
                  </a:cubicBezTo>
                  <a:lnTo>
                    <a:pt x="88635" y="396"/>
                  </a:lnTo>
                  <a:cubicBezTo>
                    <a:pt x="88726" y="396"/>
                    <a:pt x="88787" y="335"/>
                    <a:pt x="88817" y="274"/>
                  </a:cubicBezTo>
                  <a:cubicBezTo>
                    <a:pt x="88848" y="153"/>
                    <a:pt x="88756" y="1"/>
                    <a:pt x="88635" y="1"/>
                  </a:cubicBezTo>
                  <a:close/>
                  <a:moveTo>
                    <a:pt x="89820" y="1"/>
                  </a:moveTo>
                  <a:cubicBezTo>
                    <a:pt x="89729" y="1"/>
                    <a:pt x="89638" y="61"/>
                    <a:pt x="89638" y="153"/>
                  </a:cubicBezTo>
                  <a:cubicBezTo>
                    <a:pt x="89577" y="274"/>
                    <a:pt x="89668" y="396"/>
                    <a:pt x="89820" y="396"/>
                  </a:cubicBezTo>
                  <a:lnTo>
                    <a:pt x="90215" y="396"/>
                  </a:lnTo>
                  <a:cubicBezTo>
                    <a:pt x="90307" y="396"/>
                    <a:pt x="90367" y="335"/>
                    <a:pt x="90398" y="274"/>
                  </a:cubicBezTo>
                  <a:cubicBezTo>
                    <a:pt x="90428" y="153"/>
                    <a:pt x="90337" y="1"/>
                    <a:pt x="90215" y="1"/>
                  </a:cubicBezTo>
                  <a:close/>
                  <a:moveTo>
                    <a:pt x="91401" y="1"/>
                  </a:moveTo>
                  <a:cubicBezTo>
                    <a:pt x="91310" y="1"/>
                    <a:pt x="91219" y="61"/>
                    <a:pt x="91188" y="153"/>
                  </a:cubicBezTo>
                  <a:cubicBezTo>
                    <a:pt x="91158" y="274"/>
                    <a:pt x="91249" y="396"/>
                    <a:pt x="91401" y="396"/>
                  </a:cubicBezTo>
                  <a:lnTo>
                    <a:pt x="91766" y="396"/>
                  </a:lnTo>
                  <a:cubicBezTo>
                    <a:pt x="91857" y="396"/>
                    <a:pt x="91948" y="335"/>
                    <a:pt x="91978" y="274"/>
                  </a:cubicBezTo>
                  <a:cubicBezTo>
                    <a:pt x="92009" y="153"/>
                    <a:pt x="91918" y="1"/>
                    <a:pt x="91766" y="1"/>
                  </a:cubicBezTo>
                  <a:close/>
                  <a:moveTo>
                    <a:pt x="92951" y="1"/>
                  </a:moveTo>
                  <a:cubicBezTo>
                    <a:pt x="92860" y="1"/>
                    <a:pt x="92799" y="61"/>
                    <a:pt x="92769" y="153"/>
                  </a:cubicBezTo>
                  <a:cubicBezTo>
                    <a:pt x="92738" y="274"/>
                    <a:pt x="92829" y="396"/>
                    <a:pt x="92951" y="396"/>
                  </a:cubicBezTo>
                  <a:lnTo>
                    <a:pt x="93346" y="396"/>
                  </a:lnTo>
                  <a:cubicBezTo>
                    <a:pt x="93437" y="396"/>
                    <a:pt x="93529" y="335"/>
                    <a:pt x="93529" y="274"/>
                  </a:cubicBezTo>
                  <a:cubicBezTo>
                    <a:pt x="93589" y="153"/>
                    <a:pt x="93498" y="1"/>
                    <a:pt x="93346" y="1"/>
                  </a:cubicBezTo>
                  <a:close/>
                  <a:moveTo>
                    <a:pt x="94532" y="1"/>
                  </a:moveTo>
                  <a:cubicBezTo>
                    <a:pt x="94440" y="1"/>
                    <a:pt x="94380" y="61"/>
                    <a:pt x="94349" y="153"/>
                  </a:cubicBezTo>
                  <a:cubicBezTo>
                    <a:pt x="94319" y="274"/>
                    <a:pt x="94410" y="396"/>
                    <a:pt x="94532" y="396"/>
                  </a:cubicBezTo>
                  <a:lnTo>
                    <a:pt x="94927" y="396"/>
                  </a:lnTo>
                  <a:cubicBezTo>
                    <a:pt x="95018" y="396"/>
                    <a:pt x="95079" y="335"/>
                    <a:pt x="95109" y="274"/>
                  </a:cubicBezTo>
                  <a:cubicBezTo>
                    <a:pt x="95170" y="153"/>
                    <a:pt x="95048" y="1"/>
                    <a:pt x="94927" y="1"/>
                  </a:cubicBezTo>
                  <a:close/>
                  <a:moveTo>
                    <a:pt x="96112" y="1"/>
                  </a:moveTo>
                  <a:cubicBezTo>
                    <a:pt x="96021" y="1"/>
                    <a:pt x="95960" y="61"/>
                    <a:pt x="95930" y="153"/>
                  </a:cubicBezTo>
                  <a:cubicBezTo>
                    <a:pt x="95869" y="274"/>
                    <a:pt x="95960" y="396"/>
                    <a:pt x="96112" y="396"/>
                  </a:cubicBezTo>
                  <a:lnTo>
                    <a:pt x="96507" y="396"/>
                  </a:lnTo>
                  <a:cubicBezTo>
                    <a:pt x="96599" y="396"/>
                    <a:pt x="96659" y="335"/>
                    <a:pt x="96690" y="274"/>
                  </a:cubicBezTo>
                  <a:cubicBezTo>
                    <a:pt x="96720" y="153"/>
                    <a:pt x="96629" y="1"/>
                    <a:pt x="96507" y="1"/>
                  </a:cubicBezTo>
                  <a:close/>
                  <a:moveTo>
                    <a:pt x="97693" y="1"/>
                  </a:moveTo>
                  <a:cubicBezTo>
                    <a:pt x="97602" y="1"/>
                    <a:pt x="97510" y="61"/>
                    <a:pt x="97480" y="153"/>
                  </a:cubicBezTo>
                  <a:cubicBezTo>
                    <a:pt x="97450" y="274"/>
                    <a:pt x="97541" y="396"/>
                    <a:pt x="97693" y="396"/>
                  </a:cubicBezTo>
                  <a:lnTo>
                    <a:pt x="98088" y="396"/>
                  </a:lnTo>
                  <a:cubicBezTo>
                    <a:pt x="98149" y="396"/>
                    <a:pt x="98240" y="335"/>
                    <a:pt x="98270" y="274"/>
                  </a:cubicBezTo>
                  <a:cubicBezTo>
                    <a:pt x="98301" y="153"/>
                    <a:pt x="98210" y="1"/>
                    <a:pt x="98088" y="1"/>
                  </a:cubicBezTo>
                  <a:close/>
                  <a:moveTo>
                    <a:pt x="99243" y="1"/>
                  </a:moveTo>
                  <a:cubicBezTo>
                    <a:pt x="99182" y="1"/>
                    <a:pt x="99091" y="61"/>
                    <a:pt x="99061" y="153"/>
                  </a:cubicBezTo>
                  <a:cubicBezTo>
                    <a:pt x="99030" y="274"/>
                    <a:pt x="99121" y="396"/>
                    <a:pt x="99243" y="396"/>
                  </a:cubicBezTo>
                  <a:lnTo>
                    <a:pt x="99638" y="396"/>
                  </a:lnTo>
                  <a:cubicBezTo>
                    <a:pt x="99729" y="396"/>
                    <a:pt x="99820" y="335"/>
                    <a:pt x="99820" y="274"/>
                  </a:cubicBezTo>
                  <a:cubicBezTo>
                    <a:pt x="99881" y="153"/>
                    <a:pt x="99790" y="1"/>
                    <a:pt x="99638" y="1"/>
                  </a:cubicBezTo>
                  <a:close/>
                  <a:moveTo>
                    <a:pt x="100824" y="1"/>
                  </a:moveTo>
                  <a:cubicBezTo>
                    <a:pt x="100732" y="1"/>
                    <a:pt x="100672" y="61"/>
                    <a:pt x="100641" y="153"/>
                  </a:cubicBezTo>
                  <a:cubicBezTo>
                    <a:pt x="100611" y="274"/>
                    <a:pt x="100702" y="396"/>
                    <a:pt x="100824" y="396"/>
                  </a:cubicBezTo>
                  <a:lnTo>
                    <a:pt x="101219" y="396"/>
                  </a:lnTo>
                  <a:cubicBezTo>
                    <a:pt x="101310" y="396"/>
                    <a:pt x="101371" y="335"/>
                    <a:pt x="101401" y="274"/>
                  </a:cubicBezTo>
                  <a:cubicBezTo>
                    <a:pt x="101462" y="153"/>
                    <a:pt x="101340" y="1"/>
                    <a:pt x="101219" y="1"/>
                  </a:cubicBezTo>
                  <a:close/>
                  <a:moveTo>
                    <a:pt x="102404" y="1"/>
                  </a:moveTo>
                  <a:cubicBezTo>
                    <a:pt x="102313" y="1"/>
                    <a:pt x="102252" y="61"/>
                    <a:pt x="102222" y="153"/>
                  </a:cubicBezTo>
                  <a:cubicBezTo>
                    <a:pt x="102161" y="274"/>
                    <a:pt x="102283" y="396"/>
                    <a:pt x="102404" y="396"/>
                  </a:cubicBezTo>
                  <a:lnTo>
                    <a:pt x="102799" y="396"/>
                  </a:lnTo>
                  <a:cubicBezTo>
                    <a:pt x="102890" y="396"/>
                    <a:pt x="102951" y="335"/>
                    <a:pt x="102982" y="274"/>
                  </a:cubicBezTo>
                  <a:cubicBezTo>
                    <a:pt x="103012" y="153"/>
                    <a:pt x="102921" y="1"/>
                    <a:pt x="102799" y="1"/>
                  </a:cubicBezTo>
                  <a:close/>
                  <a:moveTo>
                    <a:pt x="103985" y="1"/>
                  </a:moveTo>
                  <a:cubicBezTo>
                    <a:pt x="103894" y="1"/>
                    <a:pt x="103802" y="61"/>
                    <a:pt x="103772" y="153"/>
                  </a:cubicBezTo>
                  <a:cubicBezTo>
                    <a:pt x="103742" y="274"/>
                    <a:pt x="103833" y="396"/>
                    <a:pt x="103985" y="396"/>
                  </a:cubicBezTo>
                  <a:lnTo>
                    <a:pt x="104380" y="396"/>
                  </a:lnTo>
                  <a:cubicBezTo>
                    <a:pt x="104441" y="396"/>
                    <a:pt x="104532" y="335"/>
                    <a:pt x="104562" y="274"/>
                  </a:cubicBezTo>
                  <a:cubicBezTo>
                    <a:pt x="104593" y="153"/>
                    <a:pt x="104501" y="1"/>
                    <a:pt x="104380" y="1"/>
                  </a:cubicBezTo>
                  <a:close/>
                  <a:moveTo>
                    <a:pt x="105535" y="1"/>
                  </a:moveTo>
                  <a:cubicBezTo>
                    <a:pt x="105474" y="1"/>
                    <a:pt x="105383" y="61"/>
                    <a:pt x="105353" y="153"/>
                  </a:cubicBezTo>
                  <a:cubicBezTo>
                    <a:pt x="105322" y="274"/>
                    <a:pt x="105413" y="396"/>
                    <a:pt x="105535" y="396"/>
                  </a:cubicBezTo>
                  <a:lnTo>
                    <a:pt x="105930" y="396"/>
                  </a:lnTo>
                  <a:cubicBezTo>
                    <a:pt x="106021" y="396"/>
                    <a:pt x="106112" y="335"/>
                    <a:pt x="106143" y="274"/>
                  </a:cubicBezTo>
                  <a:cubicBezTo>
                    <a:pt x="106173" y="153"/>
                    <a:pt x="106082" y="1"/>
                    <a:pt x="105930" y="1"/>
                  </a:cubicBezTo>
                  <a:close/>
                  <a:moveTo>
                    <a:pt x="107115" y="1"/>
                  </a:moveTo>
                  <a:cubicBezTo>
                    <a:pt x="107024" y="1"/>
                    <a:pt x="106963" y="61"/>
                    <a:pt x="106933" y="153"/>
                  </a:cubicBezTo>
                  <a:cubicBezTo>
                    <a:pt x="106903" y="274"/>
                    <a:pt x="106994" y="396"/>
                    <a:pt x="107115" y="396"/>
                  </a:cubicBezTo>
                  <a:lnTo>
                    <a:pt x="107511" y="396"/>
                  </a:lnTo>
                  <a:cubicBezTo>
                    <a:pt x="107602" y="396"/>
                    <a:pt x="107663" y="335"/>
                    <a:pt x="107693" y="274"/>
                  </a:cubicBezTo>
                  <a:cubicBezTo>
                    <a:pt x="107754" y="153"/>
                    <a:pt x="107632" y="1"/>
                    <a:pt x="107511" y="1"/>
                  </a:cubicBezTo>
                  <a:close/>
                  <a:moveTo>
                    <a:pt x="108696" y="1"/>
                  </a:moveTo>
                  <a:cubicBezTo>
                    <a:pt x="108605" y="1"/>
                    <a:pt x="108544" y="61"/>
                    <a:pt x="108514" y="153"/>
                  </a:cubicBezTo>
                  <a:cubicBezTo>
                    <a:pt x="108453" y="274"/>
                    <a:pt x="108574" y="396"/>
                    <a:pt x="108696" y="396"/>
                  </a:cubicBezTo>
                  <a:lnTo>
                    <a:pt x="109091" y="396"/>
                  </a:lnTo>
                  <a:cubicBezTo>
                    <a:pt x="109182" y="396"/>
                    <a:pt x="109243" y="335"/>
                    <a:pt x="109274" y="274"/>
                  </a:cubicBezTo>
                  <a:cubicBezTo>
                    <a:pt x="109304" y="153"/>
                    <a:pt x="109213" y="1"/>
                    <a:pt x="109091" y="1"/>
                  </a:cubicBezTo>
                  <a:close/>
                  <a:moveTo>
                    <a:pt x="110277" y="1"/>
                  </a:moveTo>
                  <a:cubicBezTo>
                    <a:pt x="110185" y="1"/>
                    <a:pt x="110094" y="61"/>
                    <a:pt x="110094" y="153"/>
                  </a:cubicBezTo>
                  <a:cubicBezTo>
                    <a:pt x="110033" y="274"/>
                    <a:pt x="110125" y="396"/>
                    <a:pt x="110277" y="396"/>
                  </a:cubicBezTo>
                  <a:lnTo>
                    <a:pt x="110672" y="396"/>
                  </a:lnTo>
                  <a:cubicBezTo>
                    <a:pt x="110733" y="396"/>
                    <a:pt x="110824" y="335"/>
                    <a:pt x="110854" y="274"/>
                  </a:cubicBezTo>
                  <a:cubicBezTo>
                    <a:pt x="110885" y="153"/>
                    <a:pt x="110793" y="1"/>
                    <a:pt x="110672" y="1"/>
                  </a:cubicBezTo>
                  <a:close/>
                  <a:moveTo>
                    <a:pt x="111827" y="1"/>
                  </a:moveTo>
                  <a:cubicBezTo>
                    <a:pt x="111766" y="1"/>
                    <a:pt x="111675" y="61"/>
                    <a:pt x="111644" y="153"/>
                  </a:cubicBezTo>
                  <a:cubicBezTo>
                    <a:pt x="111614" y="274"/>
                    <a:pt x="111705" y="396"/>
                    <a:pt x="111827" y="396"/>
                  </a:cubicBezTo>
                  <a:lnTo>
                    <a:pt x="112222" y="396"/>
                  </a:lnTo>
                  <a:cubicBezTo>
                    <a:pt x="112313" y="396"/>
                    <a:pt x="112404" y="335"/>
                    <a:pt x="112435" y="274"/>
                  </a:cubicBezTo>
                  <a:cubicBezTo>
                    <a:pt x="112465" y="153"/>
                    <a:pt x="112374" y="1"/>
                    <a:pt x="112222" y="1"/>
                  </a:cubicBezTo>
                  <a:close/>
                  <a:moveTo>
                    <a:pt x="113407" y="1"/>
                  </a:moveTo>
                  <a:cubicBezTo>
                    <a:pt x="113316" y="1"/>
                    <a:pt x="113255" y="61"/>
                    <a:pt x="113225" y="153"/>
                  </a:cubicBezTo>
                  <a:cubicBezTo>
                    <a:pt x="113195" y="274"/>
                    <a:pt x="113286" y="396"/>
                    <a:pt x="113407" y="396"/>
                  </a:cubicBezTo>
                  <a:lnTo>
                    <a:pt x="113803" y="396"/>
                  </a:lnTo>
                  <a:cubicBezTo>
                    <a:pt x="113894" y="396"/>
                    <a:pt x="113954" y="335"/>
                    <a:pt x="113985" y="274"/>
                  </a:cubicBezTo>
                  <a:cubicBezTo>
                    <a:pt x="114046" y="153"/>
                    <a:pt x="113954" y="1"/>
                    <a:pt x="113803" y="1"/>
                  </a:cubicBezTo>
                  <a:close/>
                  <a:moveTo>
                    <a:pt x="114988" y="1"/>
                  </a:moveTo>
                  <a:cubicBezTo>
                    <a:pt x="114897" y="1"/>
                    <a:pt x="114836" y="61"/>
                    <a:pt x="114806" y="153"/>
                  </a:cubicBezTo>
                  <a:cubicBezTo>
                    <a:pt x="114745" y="274"/>
                    <a:pt x="114866" y="396"/>
                    <a:pt x="114988" y="396"/>
                  </a:cubicBezTo>
                  <a:lnTo>
                    <a:pt x="115383" y="396"/>
                  </a:lnTo>
                  <a:cubicBezTo>
                    <a:pt x="115474" y="396"/>
                    <a:pt x="115535" y="335"/>
                    <a:pt x="115565" y="274"/>
                  </a:cubicBezTo>
                  <a:cubicBezTo>
                    <a:pt x="115596" y="153"/>
                    <a:pt x="115505" y="1"/>
                    <a:pt x="115383" y="1"/>
                  </a:cubicBezTo>
                  <a:close/>
                  <a:moveTo>
                    <a:pt x="116569" y="1"/>
                  </a:moveTo>
                  <a:cubicBezTo>
                    <a:pt x="116477" y="1"/>
                    <a:pt x="116386" y="61"/>
                    <a:pt x="116386" y="153"/>
                  </a:cubicBezTo>
                  <a:cubicBezTo>
                    <a:pt x="116325" y="274"/>
                    <a:pt x="116417" y="396"/>
                    <a:pt x="116569" y="396"/>
                  </a:cubicBezTo>
                  <a:lnTo>
                    <a:pt x="116964" y="396"/>
                  </a:lnTo>
                  <a:cubicBezTo>
                    <a:pt x="117024" y="396"/>
                    <a:pt x="117116" y="335"/>
                    <a:pt x="117146" y="274"/>
                  </a:cubicBezTo>
                  <a:cubicBezTo>
                    <a:pt x="117176" y="153"/>
                    <a:pt x="117085" y="1"/>
                    <a:pt x="116964" y="1"/>
                  </a:cubicBezTo>
                  <a:close/>
                  <a:moveTo>
                    <a:pt x="118119" y="1"/>
                  </a:moveTo>
                  <a:cubicBezTo>
                    <a:pt x="118058" y="1"/>
                    <a:pt x="117967" y="61"/>
                    <a:pt x="117936" y="153"/>
                  </a:cubicBezTo>
                  <a:cubicBezTo>
                    <a:pt x="117906" y="274"/>
                    <a:pt x="117997" y="396"/>
                    <a:pt x="118119" y="396"/>
                  </a:cubicBezTo>
                  <a:lnTo>
                    <a:pt x="118514" y="396"/>
                  </a:lnTo>
                  <a:cubicBezTo>
                    <a:pt x="118605" y="396"/>
                    <a:pt x="118696" y="335"/>
                    <a:pt x="118727" y="274"/>
                  </a:cubicBezTo>
                  <a:cubicBezTo>
                    <a:pt x="118757" y="153"/>
                    <a:pt x="118666" y="1"/>
                    <a:pt x="118514" y="1"/>
                  </a:cubicBezTo>
                  <a:close/>
                  <a:moveTo>
                    <a:pt x="119699" y="1"/>
                  </a:moveTo>
                  <a:cubicBezTo>
                    <a:pt x="119608" y="1"/>
                    <a:pt x="119547" y="61"/>
                    <a:pt x="119517" y="153"/>
                  </a:cubicBezTo>
                  <a:cubicBezTo>
                    <a:pt x="119487" y="274"/>
                    <a:pt x="119578" y="396"/>
                    <a:pt x="119699" y="396"/>
                  </a:cubicBezTo>
                  <a:lnTo>
                    <a:pt x="120094" y="396"/>
                  </a:lnTo>
                  <a:cubicBezTo>
                    <a:pt x="120186" y="396"/>
                    <a:pt x="120246" y="335"/>
                    <a:pt x="120277" y="274"/>
                  </a:cubicBezTo>
                  <a:cubicBezTo>
                    <a:pt x="120338" y="153"/>
                    <a:pt x="120246" y="1"/>
                    <a:pt x="120094" y="1"/>
                  </a:cubicBezTo>
                  <a:close/>
                  <a:moveTo>
                    <a:pt x="121280" y="1"/>
                  </a:moveTo>
                  <a:cubicBezTo>
                    <a:pt x="121189" y="1"/>
                    <a:pt x="121128" y="61"/>
                    <a:pt x="121097" y="153"/>
                  </a:cubicBezTo>
                  <a:cubicBezTo>
                    <a:pt x="121067" y="274"/>
                    <a:pt x="121158" y="396"/>
                    <a:pt x="121280" y="396"/>
                  </a:cubicBezTo>
                  <a:lnTo>
                    <a:pt x="121675" y="396"/>
                  </a:lnTo>
                  <a:cubicBezTo>
                    <a:pt x="121766" y="396"/>
                    <a:pt x="121827" y="335"/>
                    <a:pt x="121857" y="274"/>
                  </a:cubicBezTo>
                  <a:cubicBezTo>
                    <a:pt x="121888" y="153"/>
                    <a:pt x="121797" y="1"/>
                    <a:pt x="121675" y="1"/>
                  </a:cubicBezTo>
                  <a:close/>
                  <a:moveTo>
                    <a:pt x="122860" y="1"/>
                  </a:moveTo>
                  <a:cubicBezTo>
                    <a:pt x="122769" y="1"/>
                    <a:pt x="122678" y="61"/>
                    <a:pt x="122678" y="153"/>
                  </a:cubicBezTo>
                  <a:cubicBezTo>
                    <a:pt x="122617" y="274"/>
                    <a:pt x="122708" y="396"/>
                    <a:pt x="122860" y="396"/>
                  </a:cubicBezTo>
                  <a:lnTo>
                    <a:pt x="123256" y="396"/>
                  </a:lnTo>
                  <a:cubicBezTo>
                    <a:pt x="123347" y="396"/>
                    <a:pt x="123408" y="335"/>
                    <a:pt x="123438" y="274"/>
                  </a:cubicBezTo>
                  <a:cubicBezTo>
                    <a:pt x="123468" y="153"/>
                    <a:pt x="123377" y="1"/>
                    <a:pt x="123256" y="1"/>
                  </a:cubicBezTo>
                  <a:close/>
                  <a:moveTo>
                    <a:pt x="124441" y="1"/>
                  </a:moveTo>
                  <a:cubicBezTo>
                    <a:pt x="124350" y="1"/>
                    <a:pt x="124259" y="61"/>
                    <a:pt x="124228" y="153"/>
                  </a:cubicBezTo>
                  <a:cubicBezTo>
                    <a:pt x="124198" y="274"/>
                    <a:pt x="124289" y="396"/>
                    <a:pt x="124441" y="396"/>
                  </a:cubicBezTo>
                  <a:lnTo>
                    <a:pt x="124806" y="396"/>
                  </a:lnTo>
                  <a:cubicBezTo>
                    <a:pt x="124897" y="396"/>
                    <a:pt x="124988" y="335"/>
                    <a:pt x="125019" y="274"/>
                  </a:cubicBezTo>
                  <a:cubicBezTo>
                    <a:pt x="125049" y="153"/>
                    <a:pt x="124958" y="1"/>
                    <a:pt x="124806" y="1"/>
                  </a:cubicBezTo>
                  <a:close/>
                  <a:moveTo>
                    <a:pt x="125991" y="1"/>
                  </a:moveTo>
                  <a:cubicBezTo>
                    <a:pt x="125900" y="1"/>
                    <a:pt x="125839" y="61"/>
                    <a:pt x="125809" y="153"/>
                  </a:cubicBezTo>
                  <a:cubicBezTo>
                    <a:pt x="125778" y="274"/>
                    <a:pt x="125870" y="396"/>
                    <a:pt x="125991" y="396"/>
                  </a:cubicBezTo>
                  <a:lnTo>
                    <a:pt x="126386" y="396"/>
                  </a:lnTo>
                  <a:cubicBezTo>
                    <a:pt x="126478" y="396"/>
                    <a:pt x="126569" y="335"/>
                    <a:pt x="126569" y="274"/>
                  </a:cubicBezTo>
                  <a:cubicBezTo>
                    <a:pt x="126629" y="153"/>
                    <a:pt x="126538" y="1"/>
                    <a:pt x="126386" y="1"/>
                  </a:cubicBezTo>
                  <a:close/>
                  <a:moveTo>
                    <a:pt x="127572" y="1"/>
                  </a:moveTo>
                  <a:cubicBezTo>
                    <a:pt x="127481" y="1"/>
                    <a:pt x="127420" y="61"/>
                    <a:pt x="127389" y="153"/>
                  </a:cubicBezTo>
                  <a:cubicBezTo>
                    <a:pt x="127359" y="274"/>
                    <a:pt x="127450" y="396"/>
                    <a:pt x="127572" y="396"/>
                  </a:cubicBezTo>
                  <a:lnTo>
                    <a:pt x="127967" y="396"/>
                  </a:lnTo>
                  <a:cubicBezTo>
                    <a:pt x="128058" y="396"/>
                    <a:pt x="128119" y="335"/>
                    <a:pt x="128149" y="274"/>
                  </a:cubicBezTo>
                  <a:cubicBezTo>
                    <a:pt x="128180" y="153"/>
                    <a:pt x="128088" y="1"/>
                    <a:pt x="127967" y="1"/>
                  </a:cubicBezTo>
                  <a:close/>
                  <a:moveTo>
                    <a:pt x="129152" y="1"/>
                  </a:moveTo>
                  <a:cubicBezTo>
                    <a:pt x="129061" y="1"/>
                    <a:pt x="128970" y="61"/>
                    <a:pt x="128970" y="153"/>
                  </a:cubicBezTo>
                  <a:cubicBezTo>
                    <a:pt x="128909" y="274"/>
                    <a:pt x="129000" y="396"/>
                    <a:pt x="129152" y="396"/>
                  </a:cubicBezTo>
                  <a:lnTo>
                    <a:pt x="129547" y="396"/>
                  </a:lnTo>
                  <a:cubicBezTo>
                    <a:pt x="129639" y="396"/>
                    <a:pt x="129699" y="335"/>
                    <a:pt x="129730" y="274"/>
                  </a:cubicBezTo>
                  <a:cubicBezTo>
                    <a:pt x="129760" y="153"/>
                    <a:pt x="129669" y="1"/>
                    <a:pt x="129547" y="1"/>
                  </a:cubicBezTo>
                  <a:close/>
                  <a:moveTo>
                    <a:pt x="1" y="82129"/>
                  </a:moveTo>
                  <a:cubicBezTo>
                    <a:pt x="1" y="82221"/>
                    <a:pt x="31" y="82312"/>
                    <a:pt x="123" y="82312"/>
                  </a:cubicBezTo>
                  <a:cubicBezTo>
                    <a:pt x="244" y="82373"/>
                    <a:pt x="366" y="82281"/>
                    <a:pt x="366" y="82129"/>
                  </a:cubicBezTo>
                  <a:lnTo>
                    <a:pt x="366" y="81734"/>
                  </a:lnTo>
                  <a:cubicBezTo>
                    <a:pt x="366" y="81673"/>
                    <a:pt x="335" y="81582"/>
                    <a:pt x="244" y="81552"/>
                  </a:cubicBezTo>
                  <a:cubicBezTo>
                    <a:pt x="123" y="81521"/>
                    <a:pt x="1" y="81613"/>
                    <a:pt x="1" y="81734"/>
                  </a:cubicBezTo>
                  <a:close/>
                  <a:moveTo>
                    <a:pt x="1" y="80579"/>
                  </a:moveTo>
                  <a:cubicBezTo>
                    <a:pt x="1" y="80640"/>
                    <a:pt x="31" y="80731"/>
                    <a:pt x="123" y="80762"/>
                  </a:cubicBezTo>
                  <a:cubicBezTo>
                    <a:pt x="244" y="80792"/>
                    <a:pt x="366" y="80701"/>
                    <a:pt x="366" y="80579"/>
                  </a:cubicBezTo>
                  <a:lnTo>
                    <a:pt x="366" y="80184"/>
                  </a:lnTo>
                  <a:cubicBezTo>
                    <a:pt x="366" y="80093"/>
                    <a:pt x="335" y="80002"/>
                    <a:pt x="244" y="80002"/>
                  </a:cubicBezTo>
                  <a:cubicBezTo>
                    <a:pt x="123" y="79941"/>
                    <a:pt x="1" y="80032"/>
                    <a:pt x="1" y="80184"/>
                  </a:cubicBezTo>
                  <a:close/>
                  <a:moveTo>
                    <a:pt x="1" y="78999"/>
                  </a:moveTo>
                  <a:cubicBezTo>
                    <a:pt x="1" y="79090"/>
                    <a:pt x="31" y="79151"/>
                    <a:pt x="123" y="79181"/>
                  </a:cubicBezTo>
                  <a:cubicBezTo>
                    <a:pt x="244" y="79211"/>
                    <a:pt x="366" y="79120"/>
                    <a:pt x="366" y="78999"/>
                  </a:cubicBezTo>
                  <a:lnTo>
                    <a:pt x="366" y="78604"/>
                  </a:lnTo>
                  <a:cubicBezTo>
                    <a:pt x="366" y="78512"/>
                    <a:pt x="335" y="78452"/>
                    <a:pt x="244" y="78421"/>
                  </a:cubicBezTo>
                  <a:cubicBezTo>
                    <a:pt x="123" y="78360"/>
                    <a:pt x="1" y="78482"/>
                    <a:pt x="1" y="78604"/>
                  </a:cubicBezTo>
                  <a:close/>
                  <a:moveTo>
                    <a:pt x="1" y="77418"/>
                  </a:moveTo>
                  <a:cubicBezTo>
                    <a:pt x="1" y="77509"/>
                    <a:pt x="31" y="77570"/>
                    <a:pt x="123" y="77600"/>
                  </a:cubicBezTo>
                  <a:cubicBezTo>
                    <a:pt x="244" y="77661"/>
                    <a:pt x="366" y="77570"/>
                    <a:pt x="366" y="77418"/>
                  </a:cubicBezTo>
                  <a:lnTo>
                    <a:pt x="366" y="77023"/>
                  </a:lnTo>
                  <a:cubicBezTo>
                    <a:pt x="366" y="76932"/>
                    <a:pt x="335" y="76871"/>
                    <a:pt x="244" y="76841"/>
                  </a:cubicBezTo>
                  <a:cubicBezTo>
                    <a:pt x="123" y="76810"/>
                    <a:pt x="1" y="76901"/>
                    <a:pt x="1" y="77023"/>
                  </a:cubicBezTo>
                  <a:close/>
                  <a:moveTo>
                    <a:pt x="1" y="75838"/>
                  </a:moveTo>
                  <a:cubicBezTo>
                    <a:pt x="1" y="75929"/>
                    <a:pt x="31" y="76020"/>
                    <a:pt x="123" y="76050"/>
                  </a:cubicBezTo>
                  <a:cubicBezTo>
                    <a:pt x="244" y="76081"/>
                    <a:pt x="366" y="75989"/>
                    <a:pt x="366" y="75838"/>
                  </a:cubicBezTo>
                  <a:lnTo>
                    <a:pt x="366" y="75442"/>
                  </a:lnTo>
                  <a:cubicBezTo>
                    <a:pt x="366" y="75382"/>
                    <a:pt x="335" y="75290"/>
                    <a:pt x="244" y="75260"/>
                  </a:cubicBezTo>
                  <a:cubicBezTo>
                    <a:pt x="123" y="75230"/>
                    <a:pt x="1" y="75321"/>
                    <a:pt x="1" y="75442"/>
                  </a:cubicBezTo>
                  <a:close/>
                  <a:moveTo>
                    <a:pt x="1" y="74287"/>
                  </a:moveTo>
                  <a:cubicBezTo>
                    <a:pt x="1" y="74379"/>
                    <a:pt x="31" y="74439"/>
                    <a:pt x="123" y="74470"/>
                  </a:cubicBezTo>
                  <a:cubicBezTo>
                    <a:pt x="244" y="74500"/>
                    <a:pt x="366" y="74409"/>
                    <a:pt x="366" y="74287"/>
                  </a:cubicBezTo>
                  <a:lnTo>
                    <a:pt x="366" y="73892"/>
                  </a:lnTo>
                  <a:cubicBezTo>
                    <a:pt x="366" y="73801"/>
                    <a:pt x="335" y="73710"/>
                    <a:pt x="244" y="73710"/>
                  </a:cubicBezTo>
                  <a:cubicBezTo>
                    <a:pt x="123" y="73649"/>
                    <a:pt x="1" y="73740"/>
                    <a:pt x="1" y="73892"/>
                  </a:cubicBezTo>
                  <a:close/>
                  <a:moveTo>
                    <a:pt x="1" y="72707"/>
                  </a:moveTo>
                  <a:cubicBezTo>
                    <a:pt x="1" y="72798"/>
                    <a:pt x="31" y="72859"/>
                    <a:pt x="123" y="72889"/>
                  </a:cubicBezTo>
                  <a:cubicBezTo>
                    <a:pt x="244" y="72920"/>
                    <a:pt x="366" y="72828"/>
                    <a:pt x="366" y="72707"/>
                  </a:cubicBezTo>
                  <a:lnTo>
                    <a:pt x="366" y="72312"/>
                  </a:lnTo>
                  <a:cubicBezTo>
                    <a:pt x="366" y="72220"/>
                    <a:pt x="335" y="72160"/>
                    <a:pt x="244" y="72129"/>
                  </a:cubicBezTo>
                  <a:cubicBezTo>
                    <a:pt x="123" y="72099"/>
                    <a:pt x="1" y="72190"/>
                    <a:pt x="1" y="72312"/>
                  </a:cubicBezTo>
                  <a:close/>
                  <a:moveTo>
                    <a:pt x="1" y="71126"/>
                  </a:moveTo>
                  <a:cubicBezTo>
                    <a:pt x="1" y="71217"/>
                    <a:pt x="31" y="71309"/>
                    <a:pt x="123" y="71309"/>
                  </a:cubicBezTo>
                  <a:cubicBezTo>
                    <a:pt x="244" y="71369"/>
                    <a:pt x="366" y="71278"/>
                    <a:pt x="366" y="71126"/>
                  </a:cubicBezTo>
                  <a:lnTo>
                    <a:pt x="366" y="70731"/>
                  </a:lnTo>
                  <a:cubicBezTo>
                    <a:pt x="366" y="70640"/>
                    <a:pt x="335" y="70579"/>
                    <a:pt x="244" y="70549"/>
                  </a:cubicBezTo>
                  <a:cubicBezTo>
                    <a:pt x="123" y="70518"/>
                    <a:pt x="1" y="70609"/>
                    <a:pt x="1" y="70731"/>
                  </a:cubicBezTo>
                  <a:close/>
                  <a:moveTo>
                    <a:pt x="1" y="69576"/>
                  </a:moveTo>
                  <a:cubicBezTo>
                    <a:pt x="1" y="69637"/>
                    <a:pt x="31" y="69728"/>
                    <a:pt x="123" y="69758"/>
                  </a:cubicBezTo>
                  <a:cubicBezTo>
                    <a:pt x="244" y="69789"/>
                    <a:pt x="366" y="69698"/>
                    <a:pt x="366" y="69576"/>
                  </a:cubicBezTo>
                  <a:lnTo>
                    <a:pt x="366" y="69181"/>
                  </a:lnTo>
                  <a:cubicBezTo>
                    <a:pt x="366" y="69090"/>
                    <a:pt x="335" y="68999"/>
                    <a:pt x="244" y="68968"/>
                  </a:cubicBezTo>
                  <a:cubicBezTo>
                    <a:pt x="123" y="68938"/>
                    <a:pt x="1" y="69029"/>
                    <a:pt x="1" y="69181"/>
                  </a:cubicBezTo>
                  <a:close/>
                  <a:moveTo>
                    <a:pt x="1" y="67995"/>
                  </a:moveTo>
                  <a:cubicBezTo>
                    <a:pt x="1" y="68087"/>
                    <a:pt x="31" y="68147"/>
                    <a:pt x="123" y="68178"/>
                  </a:cubicBezTo>
                  <a:cubicBezTo>
                    <a:pt x="244" y="68208"/>
                    <a:pt x="366" y="68117"/>
                    <a:pt x="366" y="67995"/>
                  </a:cubicBezTo>
                  <a:lnTo>
                    <a:pt x="366" y="67600"/>
                  </a:lnTo>
                  <a:cubicBezTo>
                    <a:pt x="366" y="67509"/>
                    <a:pt x="335" y="67448"/>
                    <a:pt x="244" y="67418"/>
                  </a:cubicBezTo>
                  <a:cubicBezTo>
                    <a:pt x="123" y="67357"/>
                    <a:pt x="1" y="67448"/>
                    <a:pt x="1" y="67600"/>
                  </a:cubicBezTo>
                  <a:close/>
                  <a:moveTo>
                    <a:pt x="1" y="66415"/>
                  </a:moveTo>
                  <a:cubicBezTo>
                    <a:pt x="1" y="66506"/>
                    <a:pt x="31" y="66567"/>
                    <a:pt x="123" y="66597"/>
                  </a:cubicBezTo>
                  <a:cubicBezTo>
                    <a:pt x="244" y="66658"/>
                    <a:pt x="366" y="66536"/>
                    <a:pt x="366" y="66415"/>
                  </a:cubicBezTo>
                  <a:lnTo>
                    <a:pt x="366" y="66020"/>
                  </a:lnTo>
                  <a:cubicBezTo>
                    <a:pt x="366" y="65929"/>
                    <a:pt x="335" y="65868"/>
                    <a:pt x="244" y="65837"/>
                  </a:cubicBezTo>
                  <a:cubicBezTo>
                    <a:pt x="123" y="65807"/>
                    <a:pt x="1" y="65898"/>
                    <a:pt x="1" y="66020"/>
                  </a:cubicBezTo>
                  <a:close/>
                  <a:moveTo>
                    <a:pt x="1" y="64834"/>
                  </a:moveTo>
                  <a:cubicBezTo>
                    <a:pt x="1" y="64926"/>
                    <a:pt x="31" y="65017"/>
                    <a:pt x="123" y="65017"/>
                  </a:cubicBezTo>
                  <a:cubicBezTo>
                    <a:pt x="244" y="65077"/>
                    <a:pt x="366" y="64986"/>
                    <a:pt x="366" y="64834"/>
                  </a:cubicBezTo>
                  <a:lnTo>
                    <a:pt x="366" y="64439"/>
                  </a:lnTo>
                  <a:cubicBezTo>
                    <a:pt x="366" y="64378"/>
                    <a:pt x="335" y="64287"/>
                    <a:pt x="244" y="64257"/>
                  </a:cubicBezTo>
                  <a:cubicBezTo>
                    <a:pt x="123" y="64226"/>
                    <a:pt x="1" y="64318"/>
                    <a:pt x="1" y="64439"/>
                  </a:cubicBezTo>
                  <a:close/>
                  <a:moveTo>
                    <a:pt x="1" y="63284"/>
                  </a:moveTo>
                  <a:cubicBezTo>
                    <a:pt x="1" y="63345"/>
                    <a:pt x="31" y="63436"/>
                    <a:pt x="123" y="63467"/>
                  </a:cubicBezTo>
                  <a:cubicBezTo>
                    <a:pt x="244" y="63497"/>
                    <a:pt x="366" y="63406"/>
                    <a:pt x="366" y="63284"/>
                  </a:cubicBezTo>
                  <a:lnTo>
                    <a:pt x="366" y="62889"/>
                  </a:lnTo>
                  <a:cubicBezTo>
                    <a:pt x="366" y="62798"/>
                    <a:pt x="335" y="62707"/>
                    <a:pt x="244" y="62707"/>
                  </a:cubicBezTo>
                  <a:cubicBezTo>
                    <a:pt x="123" y="62646"/>
                    <a:pt x="1" y="62737"/>
                    <a:pt x="1" y="62889"/>
                  </a:cubicBezTo>
                  <a:close/>
                  <a:moveTo>
                    <a:pt x="1" y="61704"/>
                  </a:moveTo>
                  <a:cubicBezTo>
                    <a:pt x="1" y="61795"/>
                    <a:pt x="31" y="61856"/>
                    <a:pt x="123" y="61886"/>
                  </a:cubicBezTo>
                  <a:cubicBezTo>
                    <a:pt x="244" y="61916"/>
                    <a:pt x="366" y="61825"/>
                    <a:pt x="366" y="61704"/>
                  </a:cubicBezTo>
                  <a:lnTo>
                    <a:pt x="366" y="61308"/>
                  </a:lnTo>
                  <a:cubicBezTo>
                    <a:pt x="366" y="61217"/>
                    <a:pt x="335" y="61156"/>
                    <a:pt x="244" y="61126"/>
                  </a:cubicBezTo>
                  <a:cubicBezTo>
                    <a:pt x="123" y="61065"/>
                    <a:pt x="1" y="61187"/>
                    <a:pt x="1" y="61308"/>
                  </a:cubicBezTo>
                  <a:close/>
                  <a:moveTo>
                    <a:pt x="1" y="60123"/>
                  </a:moveTo>
                  <a:cubicBezTo>
                    <a:pt x="1" y="60214"/>
                    <a:pt x="31" y="60275"/>
                    <a:pt x="123" y="60305"/>
                  </a:cubicBezTo>
                  <a:cubicBezTo>
                    <a:pt x="244" y="60366"/>
                    <a:pt x="366" y="60275"/>
                    <a:pt x="366" y="60123"/>
                  </a:cubicBezTo>
                  <a:lnTo>
                    <a:pt x="366" y="59728"/>
                  </a:lnTo>
                  <a:cubicBezTo>
                    <a:pt x="366" y="59637"/>
                    <a:pt x="335" y="59576"/>
                    <a:pt x="244" y="59545"/>
                  </a:cubicBezTo>
                  <a:cubicBezTo>
                    <a:pt x="123" y="59515"/>
                    <a:pt x="1" y="59606"/>
                    <a:pt x="1" y="59728"/>
                  </a:cubicBezTo>
                  <a:close/>
                  <a:moveTo>
                    <a:pt x="1" y="58542"/>
                  </a:moveTo>
                  <a:cubicBezTo>
                    <a:pt x="1" y="58634"/>
                    <a:pt x="31" y="58725"/>
                    <a:pt x="123" y="58755"/>
                  </a:cubicBezTo>
                  <a:cubicBezTo>
                    <a:pt x="244" y="58786"/>
                    <a:pt x="366" y="58694"/>
                    <a:pt x="366" y="58542"/>
                  </a:cubicBezTo>
                  <a:lnTo>
                    <a:pt x="366" y="58147"/>
                  </a:lnTo>
                  <a:cubicBezTo>
                    <a:pt x="366" y="58086"/>
                    <a:pt x="335" y="57995"/>
                    <a:pt x="244" y="57965"/>
                  </a:cubicBezTo>
                  <a:cubicBezTo>
                    <a:pt x="123" y="57935"/>
                    <a:pt x="1" y="58026"/>
                    <a:pt x="1" y="58147"/>
                  </a:cubicBezTo>
                  <a:close/>
                  <a:moveTo>
                    <a:pt x="1" y="56992"/>
                  </a:moveTo>
                  <a:cubicBezTo>
                    <a:pt x="1" y="57083"/>
                    <a:pt x="31" y="57144"/>
                    <a:pt x="123" y="57175"/>
                  </a:cubicBezTo>
                  <a:cubicBezTo>
                    <a:pt x="244" y="57205"/>
                    <a:pt x="366" y="57114"/>
                    <a:pt x="366" y="56992"/>
                  </a:cubicBezTo>
                  <a:lnTo>
                    <a:pt x="366" y="56597"/>
                  </a:lnTo>
                  <a:cubicBezTo>
                    <a:pt x="366" y="56506"/>
                    <a:pt x="335" y="56415"/>
                    <a:pt x="244" y="56415"/>
                  </a:cubicBezTo>
                  <a:cubicBezTo>
                    <a:pt x="123" y="56354"/>
                    <a:pt x="1" y="56445"/>
                    <a:pt x="1" y="56597"/>
                  </a:cubicBezTo>
                  <a:close/>
                  <a:moveTo>
                    <a:pt x="1" y="55412"/>
                  </a:moveTo>
                  <a:cubicBezTo>
                    <a:pt x="1" y="55503"/>
                    <a:pt x="31" y="55564"/>
                    <a:pt x="123" y="55594"/>
                  </a:cubicBezTo>
                  <a:cubicBezTo>
                    <a:pt x="244" y="55624"/>
                    <a:pt x="366" y="55533"/>
                    <a:pt x="366" y="55412"/>
                  </a:cubicBezTo>
                  <a:lnTo>
                    <a:pt x="366" y="55017"/>
                  </a:lnTo>
                  <a:cubicBezTo>
                    <a:pt x="366" y="54925"/>
                    <a:pt x="335" y="54865"/>
                    <a:pt x="244" y="54834"/>
                  </a:cubicBezTo>
                  <a:cubicBezTo>
                    <a:pt x="123" y="54804"/>
                    <a:pt x="1" y="54895"/>
                    <a:pt x="1" y="55017"/>
                  </a:cubicBezTo>
                  <a:close/>
                  <a:moveTo>
                    <a:pt x="1" y="53831"/>
                  </a:moveTo>
                  <a:cubicBezTo>
                    <a:pt x="1" y="53922"/>
                    <a:pt x="31" y="54013"/>
                    <a:pt x="123" y="54013"/>
                  </a:cubicBezTo>
                  <a:cubicBezTo>
                    <a:pt x="244" y="54074"/>
                    <a:pt x="366" y="53983"/>
                    <a:pt x="366" y="53831"/>
                  </a:cubicBezTo>
                  <a:lnTo>
                    <a:pt x="366" y="53436"/>
                  </a:lnTo>
                  <a:cubicBezTo>
                    <a:pt x="366" y="53375"/>
                    <a:pt x="335" y="53284"/>
                    <a:pt x="244" y="53254"/>
                  </a:cubicBezTo>
                  <a:cubicBezTo>
                    <a:pt x="123" y="53223"/>
                    <a:pt x="1" y="53314"/>
                    <a:pt x="1" y="53436"/>
                  </a:cubicBezTo>
                  <a:close/>
                  <a:moveTo>
                    <a:pt x="1" y="52281"/>
                  </a:moveTo>
                  <a:cubicBezTo>
                    <a:pt x="1" y="52342"/>
                    <a:pt x="31" y="52433"/>
                    <a:pt x="123" y="52463"/>
                  </a:cubicBezTo>
                  <a:cubicBezTo>
                    <a:pt x="244" y="52494"/>
                    <a:pt x="366" y="52403"/>
                    <a:pt x="366" y="52281"/>
                  </a:cubicBezTo>
                  <a:lnTo>
                    <a:pt x="366" y="51886"/>
                  </a:lnTo>
                  <a:cubicBezTo>
                    <a:pt x="366" y="51795"/>
                    <a:pt x="335" y="51703"/>
                    <a:pt x="244" y="51673"/>
                  </a:cubicBezTo>
                  <a:cubicBezTo>
                    <a:pt x="123" y="51643"/>
                    <a:pt x="1" y="51734"/>
                    <a:pt x="1" y="51886"/>
                  </a:cubicBezTo>
                  <a:close/>
                  <a:moveTo>
                    <a:pt x="1" y="50700"/>
                  </a:moveTo>
                  <a:cubicBezTo>
                    <a:pt x="1" y="50792"/>
                    <a:pt x="31" y="50852"/>
                    <a:pt x="123" y="50883"/>
                  </a:cubicBezTo>
                  <a:cubicBezTo>
                    <a:pt x="244" y="50913"/>
                    <a:pt x="366" y="50822"/>
                    <a:pt x="366" y="50700"/>
                  </a:cubicBezTo>
                  <a:lnTo>
                    <a:pt x="366" y="50305"/>
                  </a:lnTo>
                  <a:cubicBezTo>
                    <a:pt x="366" y="50214"/>
                    <a:pt x="335" y="50153"/>
                    <a:pt x="244" y="50123"/>
                  </a:cubicBezTo>
                  <a:cubicBezTo>
                    <a:pt x="123" y="50062"/>
                    <a:pt x="1" y="50184"/>
                    <a:pt x="1" y="50305"/>
                  </a:cubicBezTo>
                  <a:close/>
                  <a:moveTo>
                    <a:pt x="1" y="49120"/>
                  </a:moveTo>
                  <a:cubicBezTo>
                    <a:pt x="1" y="49211"/>
                    <a:pt x="31" y="49272"/>
                    <a:pt x="123" y="49302"/>
                  </a:cubicBezTo>
                  <a:cubicBezTo>
                    <a:pt x="244" y="49363"/>
                    <a:pt x="366" y="49241"/>
                    <a:pt x="366" y="49120"/>
                  </a:cubicBezTo>
                  <a:lnTo>
                    <a:pt x="366" y="48725"/>
                  </a:lnTo>
                  <a:cubicBezTo>
                    <a:pt x="366" y="48633"/>
                    <a:pt x="335" y="48573"/>
                    <a:pt x="244" y="48542"/>
                  </a:cubicBezTo>
                  <a:cubicBezTo>
                    <a:pt x="123" y="48512"/>
                    <a:pt x="1" y="48603"/>
                    <a:pt x="1" y="48725"/>
                  </a:cubicBezTo>
                  <a:close/>
                  <a:moveTo>
                    <a:pt x="1" y="47539"/>
                  </a:moveTo>
                  <a:cubicBezTo>
                    <a:pt x="1" y="47630"/>
                    <a:pt x="31" y="47722"/>
                    <a:pt x="123" y="47722"/>
                  </a:cubicBezTo>
                  <a:cubicBezTo>
                    <a:pt x="244" y="47782"/>
                    <a:pt x="366" y="47691"/>
                    <a:pt x="366" y="47539"/>
                  </a:cubicBezTo>
                  <a:lnTo>
                    <a:pt x="366" y="47144"/>
                  </a:lnTo>
                  <a:cubicBezTo>
                    <a:pt x="366" y="47083"/>
                    <a:pt x="335" y="46992"/>
                    <a:pt x="244" y="46962"/>
                  </a:cubicBezTo>
                  <a:cubicBezTo>
                    <a:pt x="123" y="46931"/>
                    <a:pt x="1" y="47023"/>
                    <a:pt x="1" y="47144"/>
                  </a:cubicBezTo>
                  <a:close/>
                  <a:moveTo>
                    <a:pt x="1" y="45989"/>
                  </a:moveTo>
                  <a:cubicBezTo>
                    <a:pt x="1" y="46050"/>
                    <a:pt x="31" y="46141"/>
                    <a:pt x="123" y="46171"/>
                  </a:cubicBezTo>
                  <a:cubicBezTo>
                    <a:pt x="244" y="46202"/>
                    <a:pt x="366" y="46111"/>
                    <a:pt x="366" y="45989"/>
                  </a:cubicBezTo>
                  <a:lnTo>
                    <a:pt x="366" y="45594"/>
                  </a:lnTo>
                  <a:cubicBezTo>
                    <a:pt x="366" y="45503"/>
                    <a:pt x="335" y="45412"/>
                    <a:pt x="244" y="45412"/>
                  </a:cubicBezTo>
                  <a:cubicBezTo>
                    <a:pt x="123" y="45351"/>
                    <a:pt x="1" y="45442"/>
                    <a:pt x="1" y="45594"/>
                  </a:cubicBezTo>
                  <a:close/>
                  <a:moveTo>
                    <a:pt x="1" y="44408"/>
                  </a:moveTo>
                  <a:cubicBezTo>
                    <a:pt x="1" y="44500"/>
                    <a:pt x="31" y="44560"/>
                    <a:pt x="123" y="44591"/>
                  </a:cubicBezTo>
                  <a:cubicBezTo>
                    <a:pt x="244" y="44621"/>
                    <a:pt x="366" y="44530"/>
                    <a:pt x="366" y="44408"/>
                  </a:cubicBezTo>
                  <a:lnTo>
                    <a:pt x="366" y="44013"/>
                  </a:lnTo>
                  <a:cubicBezTo>
                    <a:pt x="366" y="43922"/>
                    <a:pt x="335" y="43861"/>
                    <a:pt x="244" y="43831"/>
                  </a:cubicBezTo>
                  <a:cubicBezTo>
                    <a:pt x="123" y="43770"/>
                    <a:pt x="1" y="43892"/>
                    <a:pt x="1" y="44013"/>
                  </a:cubicBezTo>
                  <a:close/>
                  <a:moveTo>
                    <a:pt x="1" y="42828"/>
                  </a:moveTo>
                  <a:cubicBezTo>
                    <a:pt x="1" y="42919"/>
                    <a:pt x="31" y="42980"/>
                    <a:pt x="123" y="43010"/>
                  </a:cubicBezTo>
                  <a:cubicBezTo>
                    <a:pt x="244" y="43071"/>
                    <a:pt x="366" y="42980"/>
                    <a:pt x="366" y="42828"/>
                  </a:cubicBezTo>
                  <a:lnTo>
                    <a:pt x="366" y="42433"/>
                  </a:lnTo>
                  <a:cubicBezTo>
                    <a:pt x="366" y="42342"/>
                    <a:pt x="335" y="42281"/>
                    <a:pt x="244" y="42250"/>
                  </a:cubicBezTo>
                  <a:cubicBezTo>
                    <a:pt x="123" y="42220"/>
                    <a:pt x="1" y="42311"/>
                    <a:pt x="1" y="42433"/>
                  </a:cubicBezTo>
                  <a:close/>
                  <a:moveTo>
                    <a:pt x="1" y="41247"/>
                  </a:moveTo>
                  <a:cubicBezTo>
                    <a:pt x="1" y="41339"/>
                    <a:pt x="31" y="41430"/>
                    <a:pt x="123" y="41460"/>
                  </a:cubicBezTo>
                  <a:cubicBezTo>
                    <a:pt x="244" y="41491"/>
                    <a:pt x="366" y="41399"/>
                    <a:pt x="366" y="41247"/>
                  </a:cubicBezTo>
                  <a:lnTo>
                    <a:pt x="366" y="40883"/>
                  </a:lnTo>
                  <a:cubicBezTo>
                    <a:pt x="366" y="40791"/>
                    <a:pt x="335" y="40700"/>
                    <a:pt x="244" y="40670"/>
                  </a:cubicBezTo>
                  <a:cubicBezTo>
                    <a:pt x="123" y="40639"/>
                    <a:pt x="1" y="40731"/>
                    <a:pt x="1" y="40883"/>
                  </a:cubicBezTo>
                  <a:close/>
                  <a:moveTo>
                    <a:pt x="1" y="39697"/>
                  </a:moveTo>
                  <a:cubicBezTo>
                    <a:pt x="1" y="39788"/>
                    <a:pt x="31" y="39849"/>
                    <a:pt x="123" y="39880"/>
                  </a:cubicBezTo>
                  <a:cubicBezTo>
                    <a:pt x="244" y="39910"/>
                    <a:pt x="366" y="39819"/>
                    <a:pt x="366" y="39697"/>
                  </a:cubicBezTo>
                  <a:lnTo>
                    <a:pt x="366" y="39302"/>
                  </a:lnTo>
                  <a:cubicBezTo>
                    <a:pt x="366" y="39211"/>
                    <a:pt x="335" y="39120"/>
                    <a:pt x="244" y="39120"/>
                  </a:cubicBezTo>
                  <a:cubicBezTo>
                    <a:pt x="123" y="39059"/>
                    <a:pt x="1" y="39150"/>
                    <a:pt x="1" y="39302"/>
                  </a:cubicBezTo>
                  <a:close/>
                  <a:moveTo>
                    <a:pt x="1" y="38117"/>
                  </a:moveTo>
                  <a:cubicBezTo>
                    <a:pt x="1" y="38208"/>
                    <a:pt x="31" y="38269"/>
                    <a:pt x="123" y="38299"/>
                  </a:cubicBezTo>
                  <a:cubicBezTo>
                    <a:pt x="244" y="38329"/>
                    <a:pt x="366" y="38238"/>
                    <a:pt x="366" y="38117"/>
                  </a:cubicBezTo>
                  <a:lnTo>
                    <a:pt x="366" y="37721"/>
                  </a:lnTo>
                  <a:cubicBezTo>
                    <a:pt x="366" y="37630"/>
                    <a:pt x="335" y="37569"/>
                    <a:pt x="244" y="37539"/>
                  </a:cubicBezTo>
                  <a:cubicBezTo>
                    <a:pt x="123" y="37509"/>
                    <a:pt x="1" y="37600"/>
                    <a:pt x="1" y="37721"/>
                  </a:cubicBezTo>
                  <a:close/>
                  <a:moveTo>
                    <a:pt x="1" y="36536"/>
                  </a:moveTo>
                  <a:cubicBezTo>
                    <a:pt x="1" y="36627"/>
                    <a:pt x="31" y="36718"/>
                    <a:pt x="123" y="36718"/>
                  </a:cubicBezTo>
                  <a:cubicBezTo>
                    <a:pt x="244" y="36779"/>
                    <a:pt x="366" y="36688"/>
                    <a:pt x="366" y="36536"/>
                  </a:cubicBezTo>
                  <a:lnTo>
                    <a:pt x="366" y="36141"/>
                  </a:lnTo>
                  <a:cubicBezTo>
                    <a:pt x="366" y="36080"/>
                    <a:pt x="335" y="35989"/>
                    <a:pt x="244" y="35959"/>
                  </a:cubicBezTo>
                  <a:cubicBezTo>
                    <a:pt x="123" y="35928"/>
                    <a:pt x="1" y="36019"/>
                    <a:pt x="1" y="36141"/>
                  </a:cubicBezTo>
                  <a:close/>
                  <a:moveTo>
                    <a:pt x="1" y="34986"/>
                  </a:moveTo>
                  <a:cubicBezTo>
                    <a:pt x="1" y="35047"/>
                    <a:pt x="31" y="35138"/>
                    <a:pt x="123" y="35168"/>
                  </a:cubicBezTo>
                  <a:cubicBezTo>
                    <a:pt x="244" y="35199"/>
                    <a:pt x="366" y="35107"/>
                    <a:pt x="366" y="34986"/>
                  </a:cubicBezTo>
                  <a:lnTo>
                    <a:pt x="366" y="34591"/>
                  </a:lnTo>
                  <a:cubicBezTo>
                    <a:pt x="366" y="34500"/>
                    <a:pt x="335" y="34408"/>
                    <a:pt x="244" y="34378"/>
                  </a:cubicBezTo>
                  <a:cubicBezTo>
                    <a:pt x="123" y="34348"/>
                    <a:pt x="1" y="34439"/>
                    <a:pt x="1" y="34591"/>
                  </a:cubicBezTo>
                  <a:close/>
                  <a:moveTo>
                    <a:pt x="1" y="33405"/>
                  </a:moveTo>
                  <a:cubicBezTo>
                    <a:pt x="1" y="33496"/>
                    <a:pt x="31" y="33557"/>
                    <a:pt x="123" y="33588"/>
                  </a:cubicBezTo>
                  <a:cubicBezTo>
                    <a:pt x="244" y="33618"/>
                    <a:pt x="366" y="33527"/>
                    <a:pt x="366" y="33405"/>
                  </a:cubicBezTo>
                  <a:lnTo>
                    <a:pt x="366" y="33010"/>
                  </a:lnTo>
                  <a:cubicBezTo>
                    <a:pt x="366" y="32919"/>
                    <a:pt x="335" y="32858"/>
                    <a:pt x="244" y="32828"/>
                  </a:cubicBezTo>
                  <a:cubicBezTo>
                    <a:pt x="123" y="32767"/>
                    <a:pt x="1" y="32889"/>
                    <a:pt x="1" y="33010"/>
                  </a:cubicBezTo>
                  <a:close/>
                  <a:moveTo>
                    <a:pt x="1" y="31825"/>
                  </a:moveTo>
                  <a:cubicBezTo>
                    <a:pt x="1" y="31916"/>
                    <a:pt x="31" y="31977"/>
                    <a:pt x="123" y="32007"/>
                  </a:cubicBezTo>
                  <a:cubicBezTo>
                    <a:pt x="244" y="32068"/>
                    <a:pt x="366" y="31946"/>
                    <a:pt x="366" y="31825"/>
                  </a:cubicBezTo>
                  <a:lnTo>
                    <a:pt x="366" y="31430"/>
                  </a:lnTo>
                  <a:cubicBezTo>
                    <a:pt x="366" y="31338"/>
                    <a:pt x="335" y="31278"/>
                    <a:pt x="244" y="31247"/>
                  </a:cubicBezTo>
                  <a:cubicBezTo>
                    <a:pt x="123" y="31217"/>
                    <a:pt x="1" y="31308"/>
                    <a:pt x="1" y="31430"/>
                  </a:cubicBezTo>
                  <a:close/>
                  <a:moveTo>
                    <a:pt x="1" y="30244"/>
                  </a:moveTo>
                  <a:cubicBezTo>
                    <a:pt x="1" y="30335"/>
                    <a:pt x="31" y="30427"/>
                    <a:pt x="123" y="30457"/>
                  </a:cubicBezTo>
                  <a:cubicBezTo>
                    <a:pt x="244" y="30487"/>
                    <a:pt x="366" y="30396"/>
                    <a:pt x="366" y="30244"/>
                  </a:cubicBezTo>
                  <a:lnTo>
                    <a:pt x="366" y="29849"/>
                  </a:lnTo>
                  <a:cubicBezTo>
                    <a:pt x="366" y="29788"/>
                    <a:pt x="335" y="29697"/>
                    <a:pt x="244" y="29667"/>
                  </a:cubicBezTo>
                  <a:cubicBezTo>
                    <a:pt x="123" y="29636"/>
                    <a:pt x="1" y="29727"/>
                    <a:pt x="1" y="29849"/>
                  </a:cubicBezTo>
                  <a:close/>
                  <a:moveTo>
                    <a:pt x="1" y="28694"/>
                  </a:moveTo>
                  <a:cubicBezTo>
                    <a:pt x="1" y="28755"/>
                    <a:pt x="31" y="28846"/>
                    <a:pt x="123" y="28876"/>
                  </a:cubicBezTo>
                  <a:cubicBezTo>
                    <a:pt x="244" y="28907"/>
                    <a:pt x="366" y="28816"/>
                    <a:pt x="366" y="28694"/>
                  </a:cubicBezTo>
                  <a:lnTo>
                    <a:pt x="366" y="28299"/>
                  </a:lnTo>
                  <a:cubicBezTo>
                    <a:pt x="366" y="28208"/>
                    <a:pt x="335" y="28116"/>
                    <a:pt x="244" y="28116"/>
                  </a:cubicBezTo>
                  <a:cubicBezTo>
                    <a:pt x="123" y="28056"/>
                    <a:pt x="1" y="28147"/>
                    <a:pt x="1" y="28299"/>
                  </a:cubicBezTo>
                  <a:close/>
                  <a:moveTo>
                    <a:pt x="1" y="27113"/>
                  </a:moveTo>
                  <a:cubicBezTo>
                    <a:pt x="1" y="27205"/>
                    <a:pt x="31" y="27265"/>
                    <a:pt x="123" y="27296"/>
                  </a:cubicBezTo>
                  <a:cubicBezTo>
                    <a:pt x="244" y="27326"/>
                    <a:pt x="366" y="27235"/>
                    <a:pt x="366" y="27113"/>
                  </a:cubicBezTo>
                  <a:lnTo>
                    <a:pt x="366" y="26718"/>
                  </a:lnTo>
                  <a:cubicBezTo>
                    <a:pt x="366" y="26627"/>
                    <a:pt x="335" y="26566"/>
                    <a:pt x="244" y="26536"/>
                  </a:cubicBezTo>
                  <a:cubicBezTo>
                    <a:pt x="123" y="26475"/>
                    <a:pt x="1" y="26597"/>
                    <a:pt x="1" y="26718"/>
                  </a:cubicBezTo>
                  <a:close/>
                  <a:moveTo>
                    <a:pt x="1" y="25533"/>
                  </a:moveTo>
                  <a:cubicBezTo>
                    <a:pt x="1" y="25624"/>
                    <a:pt x="31" y="25715"/>
                    <a:pt x="123" y="25715"/>
                  </a:cubicBezTo>
                  <a:cubicBezTo>
                    <a:pt x="244" y="25776"/>
                    <a:pt x="366" y="25685"/>
                    <a:pt x="366" y="25533"/>
                  </a:cubicBezTo>
                  <a:lnTo>
                    <a:pt x="366" y="25138"/>
                  </a:lnTo>
                  <a:cubicBezTo>
                    <a:pt x="366" y="25047"/>
                    <a:pt x="335" y="24986"/>
                    <a:pt x="244" y="24955"/>
                  </a:cubicBezTo>
                  <a:cubicBezTo>
                    <a:pt x="123" y="24925"/>
                    <a:pt x="1" y="25016"/>
                    <a:pt x="1" y="25138"/>
                  </a:cubicBezTo>
                  <a:close/>
                  <a:moveTo>
                    <a:pt x="1" y="23952"/>
                  </a:moveTo>
                  <a:cubicBezTo>
                    <a:pt x="1" y="24043"/>
                    <a:pt x="31" y="24135"/>
                    <a:pt x="123" y="24165"/>
                  </a:cubicBezTo>
                  <a:cubicBezTo>
                    <a:pt x="244" y="24195"/>
                    <a:pt x="366" y="24104"/>
                    <a:pt x="366" y="23952"/>
                  </a:cubicBezTo>
                  <a:lnTo>
                    <a:pt x="366" y="23588"/>
                  </a:lnTo>
                  <a:cubicBezTo>
                    <a:pt x="366" y="23496"/>
                    <a:pt x="335" y="23405"/>
                    <a:pt x="244" y="23375"/>
                  </a:cubicBezTo>
                  <a:cubicBezTo>
                    <a:pt x="123" y="23344"/>
                    <a:pt x="1" y="23436"/>
                    <a:pt x="1" y="23588"/>
                  </a:cubicBezTo>
                  <a:close/>
                  <a:moveTo>
                    <a:pt x="1" y="22402"/>
                  </a:moveTo>
                  <a:cubicBezTo>
                    <a:pt x="1" y="22493"/>
                    <a:pt x="31" y="22554"/>
                    <a:pt x="123" y="22584"/>
                  </a:cubicBezTo>
                  <a:cubicBezTo>
                    <a:pt x="244" y="22615"/>
                    <a:pt x="366" y="22524"/>
                    <a:pt x="366" y="22402"/>
                  </a:cubicBezTo>
                  <a:lnTo>
                    <a:pt x="366" y="22007"/>
                  </a:lnTo>
                  <a:cubicBezTo>
                    <a:pt x="366" y="21916"/>
                    <a:pt x="335" y="21825"/>
                    <a:pt x="244" y="21825"/>
                  </a:cubicBezTo>
                  <a:cubicBezTo>
                    <a:pt x="123" y="21764"/>
                    <a:pt x="1" y="21855"/>
                    <a:pt x="1" y="22007"/>
                  </a:cubicBezTo>
                  <a:close/>
                  <a:moveTo>
                    <a:pt x="1" y="20822"/>
                  </a:moveTo>
                  <a:cubicBezTo>
                    <a:pt x="1" y="20913"/>
                    <a:pt x="31" y="20973"/>
                    <a:pt x="123" y="21004"/>
                  </a:cubicBezTo>
                  <a:cubicBezTo>
                    <a:pt x="244" y="21065"/>
                    <a:pt x="366" y="20943"/>
                    <a:pt x="366" y="20822"/>
                  </a:cubicBezTo>
                  <a:lnTo>
                    <a:pt x="366" y="20426"/>
                  </a:lnTo>
                  <a:cubicBezTo>
                    <a:pt x="366" y="20335"/>
                    <a:pt x="335" y="20274"/>
                    <a:pt x="244" y="20244"/>
                  </a:cubicBezTo>
                  <a:cubicBezTo>
                    <a:pt x="123" y="20214"/>
                    <a:pt x="1" y="20305"/>
                    <a:pt x="1" y="20426"/>
                  </a:cubicBezTo>
                  <a:close/>
                  <a:moveTo>
                    <a:pt x="1" y="19241"/>
                  </a:moveTo>
                  <a:cubicBezTo>
                    <a:pt x="1" y="19332"/>
                    <a:pt x="31" y="19423"/>
                    <a:pt x="123" y="19423"/>
                  </a:cubicBezTo>
                  <a:cubicBezTo>
                    <a:pt x="244" y="19484"/>
                    <a:pt x="366" y="19393"/>
                    <a:pt x="366" y="19241"/>
                  </a:cubicBezTo>
                  <a:lnTo>
                    <a:pt x="366" y="18846"/>
                  </a:lnTo>
                  <a:cubicBezTo>
                    <a:pt x="366" y="18785"/>
                    <a:pt x="335" y="18694"/>
                    <a:pt x="244" y="18663"/>
                  </a:cubicBezTo>
                  <a:cubicBezTo>
                    <a:pt x="123" y="18633"/>
                    <a:pt x="1" y="18724"/>
                    <a:pt x="1" y="18846"/>
                  </a:cubicBezTo>
                  <a:close/>
                  <a:moveTo>
                    <a:pt x="1" y="17691"/>
                  </a:moveTo>
                  <a:cubicBezTo>
                    <a:pt x="1" y="17752"/>
                    <a:pt x="31" y="17843"/>
                    <a:pt x="123" y="17873"/>
                  </a:cubicBezTo>
                  <a:cubicBezTo>
                    <a:pt x="244" y="17904"/>
                    <a:pt x="366" y="17812"/>
                    <a:pt x="366" y="17691"/>
                  </a:cubicBezTo>
                  <a:lnTo>
                    <a:pt x="366" y="17296"/>
                  </a:lnTo>
                  <a:cubicBezTo>
                    <a:pt x="366" y="17204"/>
                    <a:pt x="335" y="17113"/>
                    <a:pt x="244" y="17083"/>
                  </a:cubicBezTo>
                  <a:cubicBezTo>
                    <a:pt x="123" y="17052"/>
                    <a:pt x="1" y="17144"/>
                    <a:pt x="1" y="17296"/>
                  </a:cubicBezTo>
                  <a:close/>
                  <a:moveTo>
                    <a:pt x="1" y="16110"/>
                  </a:moveTo>
                  <a:cubicBezTo>
                    <a:pt x="1" y="16201"/>
                    <a:pt x="31" y="16262"/>
                    <a:pt x="123" y="16293"/>
                  </a:cubicBezTo>
                  <a:cubicBezTo>
                    <a:pt x="244" y="16323"/>
                    <a:pt x="366" y="16232"/>
                    <a:pt x="366" y="16110"/>
                  </a:cubicBezTo>
                  <a:lnTo>
                    <a:pt x="366" y="15715"/>
                  </a:lnTo>
                  <a:cubicBezTo>
                    <a:pt x="366" y="15624"/>
                    <a:pt x="335" y="15563"/>
                    <a:pt x="244" y="15533"/>
                  </a:cubicBezTo>
                  <a:cubicBezTo>
                    <a:pt x="123" y="15472"/>
                    <a:pt x="1" y="15593"/>
                    <a:pt x="1" y="15715"/>
                  </a:cubicBezTo>
                  <a:close/>
                  <a:moveTo>
                    <a:pt x="1" y="14530"/>
                  </a:moveTo>
                  <a:cubicBezTo>
                    <a:pt x="1" y="14621"/>
                    <a:pt x="31" y="14682"/>
                    <a:pt x="123" y="14712"/>
                  </a:cubicBezTo>
                  <a:cubicBezTo>
                    <a:pt x="244" y="14773"/>
                    <a:pt x="366" y="14651"/>
                    <a:pt x="366" y="14530"/>
                  </a:cubicBezTo>
                  <a:lnTo>
                    <a:pt x="366" y="14134"/>
                  </a:lnTo>
                  <a:cubicBezTo>
                    <a:pt x="366" y="14043"/>
                    <a:pt x="335" y="13983"/>
                    <a:pt x="244" y="13952"/>
                  </a:cubicBezTo>
                  <a:cubicBezTo>
                    <a:pt x="123" y="13922"/>
                    <a:pt x="1" y="14013"/>
                    <a:pt x="1" y="141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241232" y="241770"/>
              <a:ext cx="8661536" cy="4659959"/>
            </a:xfrm>
            <a:custGeom>
              <a:rect b="b" l="l" r="r" t="t"/>
              <a:pathLst>
                <a:path extrusionOk="0" h="170398" w="265386">
                  <a:moveTo>
                    <a:pt x="132708" y="517"/>
                  </a:moveTo>
                  <a:lnTo>
                    <a:pt x="15533" y="517"/>
                  </a:lnTo>
                  <a:cubicBezTo>
                    <a:pt x="15381" y="517"/>
                    <a:pt x="15290" y="396"/>
                    <a:pt x="15290" y="244"/>
                  </a:cubicBezTo>
                  <a:cubicBezTo>
                    <a:pt x="15290" y="122"/>
                    <a:pt x="15381" y="0"/>
                    <a:pt x="15533" y="0"/>
                  </a:cubicBezTo>
                  <a:lnTo>
                    <a:pt x="132708" y="0"/>
                  </a:lnTo>
                  <a:lnTo>
                    <a:pt x="249884" y="0"/>
                  </a:lnTo>
                  <a:cubicBezTo>
                    <a:pt x="250006" y="0"/>
                    <a:pt x="250127" y="122"/>
                    <a:pt x="250127" y="244"/>
                  </a:cubicBezTo>
                  <a:cubicBezTo>
                    <a:pt x="250127" y="396"/>
                    <a:pt x="250006" y="517"/>
                    <a:pt x="249884" y="517"/>
                  </a:cubicBezTo>
                  <a:close/>
                  <a:moveTo>
                    <a:pt x="132708" y="169881"/>
                  </a:moveTo>
                  <a:lnTo>
                    <a:pt x="249884" y="169881"/>
                  </a:lnTo>
                  <a:cubicBezTo>
                    <a:pt x="250006" y="169881"/>
                    <a:pt x="250127" y="170003"/>
                    <a:pt x="250127" y="170155"/>
                  </a:cubicBezTo>
                  <a:cubicBezTo>
                    <a:pt x="250127" y="170276"/>
                    <a:pt x="250006" y="170398"/>
                    <a:pt x="249884" y="170398"/>
                  </a:cubicBezTo>
                  <a:lnTo>
                    <a:pt x="132708" y="170398"/>
                  </a:lnTo>
                  <a:lnTo>
                    <a:pt x="15533" y="170398"/>
                  </a:lnTo>
                  <a:cubicBezTo>
                    <a:pt x="15381" y="170398"/>
                    <a:pt x="15290" y="170276"/>
                    <a:pt x="15290" y="170155"/>
                  </a:cubicBezTo>
                  <a:cubicBezTo>
                    <a:pt x="15290" y="170003"/>
                    <a:pt x="15381" y="169881"/>
                    <a:pt x="15533" y="169881"/>
                  </a:cubicBezTo>
                  <a:close/>
                  <a:moveTo>
                    <a:pt x="265386" y="154896"/>
                  </a:moveTo>
                  <a:cubicBezTo>
                    <a:pt x="265386" y="155048"/>
                    <a:pt x="265295" y="155139"/>
                    <a:pt x="265143" y="155139"/>
                  </a:cubicBezTo>
                  <a:cubicBezTo>
                    <a:pt x="264991" y="155139"/>
                    <a:pt x="264869" y="155048"/>
                    <a:pt x="264869" y="154896"/>
                  </a:cubicBezTo>
                  <a:lnTo>
                    <a:pt x="264869" y="85199"/>
                  </a:lnTo>
                  <a:lnTo>
                    <a:pt x="264869" y="15502"/>
                  </a:lnTo>
                  <a:cubicBezTo>
                    <a:pt x="264869" y="15350"/>
                    <a:pt x="264991" y="15259"/>
                    <a:pt x="265143" y="15259"/>
                  </a:cubicBezTo>
                  <a:cubicBezTo>
                    <a:pt x="265295" y="15259"/>
                    <a:pt x="265386" y="15350"/>
                    <a:pt x="265386" y="15502"/>
                  </a:cubicBezTo>
                  <a:lnTo>
                    <a:pt x="265386" y="85199"/>
                  </a:lnTo>
                  <a:close/>
                  <a:moveTo>
                    <a:pt x="548" y="154896"/>
                  </a:moveTo>
                  <a:cubicBezTo>
                    <a:pt x="548" y="155048"/>
                    <a:pt x="426" y="155139"/>
                    <a:pt x="274" y="155139"/>
                  </a:cubicBezTo>
                  <a:cubicBezTo>
                    <a:pt x="122" y="155139"/>
                    <a:pt x="1" y="155048"/>
                    <a:pt x="1" y="154896"/>
                  </a:cubicBezTo>
                  <a:lnTo>
                    <a:pt x="1" y="85199"/>
                  </a:lnTo>
                  <a:lnTo>
                    <a:pt x="1" y="15502"/>
                  </a:lnTo>
                  <a:cubicBezTo>
                    <a:pt x="1" y="15350"/>
                    <a:pt x="122" y="15259"/>
                    <a:pt x="274" y="15259"/>
                  </a:cubicBezTo>
                  <a:cubicBezTo>
                    <a:pt x="426" y="15259"/>
                    <a:pt x="548" y="15350"/>
                    <a:pt x="548" y="15502"/>
                  </a:cubicBezTo>
                  <a:lnTo>
                    <a:pt x="548" y="851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0" name="Google Shape;360;p28"/>
          <p:cNvSpPr txBox="1"/>
          <p:nvPr>
            <p:ph idx="1" type="subTitle"/>
          </p:nvPr>
        </p:nvSpPr>
        <p:spPr>
          <a:xfrm>
            <a:off x="3248500" y="1824500"/>
            <a:ext cx="1323600" cy="4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28"/>
          <p:cNvSpPr txBox="1"/>
          <p:nvPr>
            <p:ph idx="2" type="subTitle"/>
          </p:nvPr>
        </p:nvSpPr>
        <p:spPr>
          <a:xfrm>
            <a:off x="5631999" y="1912400"/>
            <a:ext cx="29724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28"/>
          <p:cNvSpPr txBox="1"/>
          <p:nvPr>
            <p:ph idx="3" type="subTitle"/>
          </p:nvPr>
        </p:nvSpPr>
        <p:spPr>
          <a:xfrm>
            <a:off x="3248500" y="3401000"/>
            <a:ext cx="1321800" cy="4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28"/>
          <p:cNvSpPr txBox="1"/>
          <p:nvPr>
            <p:ph idx="4" type="subTitle"/>
          </p:nvPr>
        </p:nvSpPr>
        <p:spPr>
          <a:xfrm>
            <a:off x="5631999" y="3484700"/>
            <a:ext cx="29724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28"/>
          <p:cNvSpPr txBox="1"/>
          <p:nvPr>
            <p:ph idx="5" type="subTitle"/>
          </p:nvPr>
        </p:nvSpPr>
        <p:spPr>
          <a:xfrm>
            <a:off x="3248500" y="2612750"/>
            <a:ext cx="1323600" cy="4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28"/>
          <p:cNvSpPr txBox="1"/>
          <p:nvPr>
            <p:ph idx="6" type="subTitle"/>
          </p:nvPr>
        </p:nvSpPr>
        <p:spPr>
          <a:xfrm>
            <a:off x="5631999" y="2698550"/>
            <a:ext cx="29724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28"/>
          <p:cNvSpPr txBox="1"/>
          <p:nvPr>
            <p:ph type="title"/>
          </p:nvPr>
        </p:nvSpPr>
        <p:spPr>
          <a:xfrm>
            <a:off x="539500" y="563475"/>
            <a:ext cx="80649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82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1166575" y="-2144750"/>
            <a:ext cx="6810850" cy="9433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9" name="Google Shape;369;p29"/>
          <p:cNvGrpSpPr/>
          <p:nvPr/>
        </p:nvGrpSpPr>
        <p:grpSpPr>
          <a:xfrm>
            <a:off x="91439" y="91448"/>
            <a:ext cx="8961098" cy="4956043"/>
            <a:chOff x="91439" y="91448"/>
            <a:chExt cx="8961098" cy="4956043"/>
          </a:xfrm>
        </p:grpSpPr>
        <p:sp>
          <p:nvSpPr>
            <p:cNvPr id="370" name="Google Shape;370;p29"/>
            <p:cNvSpPr/>
            <p:nvPr/>
          </p:nvSpPr>
          <p:spPr>
            <a:xfrm>
              <a:off x="91439" y="91448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13800" y="3709"/>
                  </a:moveTo>
                  <a:cubicBezTo>
                    <a:pt x="14043" y="3587"/>
                    <a:pt x="14347" y="3617"/>
                    <a:pt x="14560" y="3830"/>
                  </a:cubicBezTo>
                  <a:cubicBezTo>
                    <a:pt x="14803" y="4073"/>
                    <a:pt x="14803" y="4469"/>
                    <a:pt x="14560" y="4712"/>
                  </a:cubicBezTo>
                  <a:cubicBezTo>
                    <a:pt x="14317" y="4985"/>
                    <a:pt x="13891" y="4985"/>
                    <a:pt x="13648" y="4712"/>
                  </a:cubicBezTo>
                  <a:cubicBezTo>
                    <a:pt x="13496" y="4560"/>
                    <a:pt x="13435" y="4347"/>
                    <a:pt x="13466" y="4134"/>
                  </a:cubicBezTo>
                  <a:cubicBezTo>
                    <a:pt x="13253" y="4043"/>
                    <a:pt x="13040" y="3982"/>
                    <a:pt x="12797" y="3982"/>
                  </a:cubicBezTo>
                  <a:cubicBezTo>
                    <a:pt x="12371" y="3982"/>
                    <a:pt x="11976" y="4134"/>
                    <a:pt x="11672" y="4469"/>
                  </a:cubicBezTo>
                  <a:cubicBezTo>
                    <a:pt x="11368" y="4772"/>
                    <a:pt x="11186" y="5168"/>
                    <a:pt x="11186" y="5593"/>
                  </a:cubicBezTo>
                  <a:cubicBezTo>
                    <a:pt x="11186" y="5988"/>
                    <a:pt x="11368" y="6414"/>
                    <a:pt x="11672" y="6718"/>
                  </a:cubicBezTo>
                  <a:cubicBezTo>
                    <a:pt x="12189" y="7235"/>
                    <a:pt x="12919" y="7508"/>
                    <a:pt x="13618" y="7508"/>
                  </a:cubicBezTo>
                  <a:cubicBezTo>
                    <a:pt x="14317" y="7508"/>
                    <a:pt x="15016" y="7235"/>
                    <a:pt x="15563" y="6718"/>
                  </a:cubicBezTo>
                  <a:lnTo>
                    <a:pt x="15563" y="6718"/>
                  </a:lnTo>
                  <a:cubicBezTo>
                    <a:pt x="16080" y="6171"/>
                    <a:pt x="16353" y="5472"/>
                    <a:pt x="16353" y="4772"/>
                  </a:cubicBezTo>
                  <a:cubicBezTo>
                    <a:pt x="16353" y="4073"/>
                    <a:pt x="16080" y="3374"/>
                    <a:pt x="15563" y="2827"/>
                  </a:cubicBezTo>
                  <a:cubicBezTo>
                    <a:pt x="14712" y="1976"/>
                    <a:pt x="13587" y="1551"/>
                    <a:pt x="12463" y="1551"/>
                  </a:cubicBezTo>
                  <a:cubicBezTo>
                    <a:pt x="11338" y="1551"/>
                    <a:pt x="10213" y="1976"/>
                    <a:pt x="9393" y="2827"/>
                  </a:cubicBezTo>
                  <a:cubicBezTo>
                    <a:pt x="8542" y="3678"/>
                    <a:pt x="8116" y="4803"/>
                    <a:pt x="8116" y="5897"/>
                  </a:cubicBezTo>
                  <a:lnTo>
                    <a:pt x="8116" y="5897"/>
                  </a:lnTo>
                  <a:cubicBezTo>
                    <a:pt x="8116" y="7022"/>
                    <a:pt x="8542" y="8146"/>
                    <a:pt x="9393" y="8997"/>
                  </a:cubicBezTo>
                  <a:lnTo>
                    <a:pt x="9757" y="9393"/>
                  </a:lnTo>
                  <a:lnTo>
                    <a:pt x="12523" y="12128"/>
                  </a:lnTo>
                  <a:cubicBezTo>
                    <a:pt x="12615" y="12250"/>
                    <a:pt x="12615" y="12402"/>
                    <a:pt x="12523" y="12523"/>
                  </a:cubicBezTo>
                  <a:cubicBezTo>
                    <a:pt x="12432" y="12615"/>
                    <a:pt x="12250" y="12615"/>
                    <a:pt x="12159" y="12523"/>
                  </a:cubicBezTo>
                  <a:lnTo>
                    <a:pt x="9818" y="10183"/>
                  </a:lnTo>
                  <a:lnTo>
                    <a:pt x="9818" y="10183"/>
                  </a:lnTo>
                  <a:lnTo>
                    <a:pt x="8998" y="9362"/>
                  </a:lnTo>
                  <a:cubicBezTo>
                    <a:pt x="8146" y="8511"/>
                    <a:pt x="7052" y="8086"/>
                    <a:pt x="5928" y="8086"/>
                  </a:cubicBezTo>
                  <a:cubicBezTo>
                    <a:pt x="4803" y="8086"/>
                    <a:pt x="3678" y="8511"/>
                    <a:pt x="2827" y="9362"/>
                  </a:cubicBezTo>
                  <a:cubicBezTo>
                    <a:pt x="1976" y="10213"/>
                    <a:pt x="1551" y="11338"/>
                    <a:pt x="1551" y="12463"/>
                  </a:cubicBezTo>
                  <a:lnTo>
                    <a:pt x="1551" y="12463"/>
                  </a:lnTo>
                  <a:cubicBezTo>
                    <a:pt x="1551" y="13587"/>
                    <a:pt x="1976" y="14681"/>
                    <a:pt x="2827" y="15533"/>
                  </a:cubicBezTo>
                  <a:lnTo>
                    <a:pt x="2827" y="15533"/>
                  </a:lnTo>
                  <a:cubicBezTo>
                    <a:pt x="3374" y="16080"/>
                    <a:pt x="4073" y="16353"/>
                    <a:pt x="4773" y="16353"/>
                  </a:cubicBezTo>
                  <a:cubicBezTo>
                    <a:pt x="5472" y="16353"/>
                    <a:pt x="6171" y="16080"/>
                    <a:pt x="6718" y="15533"/>
                  </a:cubicBezTo>
                  <a:lnTo>
                    <a:pt x="6718" y="15533"/>
                  </a:lnTo>
                  <a:cubicBezTo>
                    <a:pt x="7265" y="15016"/>
                    <a:pt x="7508" y="14317"/>
                    <a:pt x="7508" y="13587"/>
                  </a:cubicBezTo>
                  <a:cubicBezTo>
                    <a:pt x="7508" y="12888"/>
                    <a:pt x="7265" y="12189"/>
                    <a:pt x="6718" y="11642"/>
                  </a:cubicBezTo>
                  <a:cubicBezTo>
                    <a:pt x="6414" y="11338"/>
                    <a:pt x="5988" y="11186"/>
                    <a:pt x="5593" y="11186"/>
                  </a:cubicBezTo>
                  <a:cubicBezTo>
                    <a:pt x="5198" y="11186"/>
                    <a:pt x="4773" y="11338"/>
                    <a:pt x="4469" y="11642"/>
                  </a:cubicBezTo>
                  <a:cubicBezTo>
                    <a:pt x="4165" y="11976"/>
                    <a:pt x="4013" y="12371"/>
                    <a:pt x="4013" y="12767"/>
                  </a:cubicBezTo>
                  <a:cubicBezTo>
                    <a:pt x="4013" y="13010"/>
                    <a:pt x="4043" y="13253"/>
                    <a:pt x="4165" y="13466"/>
                  </a:cubicBezTo>
                  <a:cubicBezTo>
                    <a:pt x="4347" y="13435"/>
                    <a:pt x="4560" y="13496"/>
                    <a:pt x="4742" y="13648"/>
                  </a:cubicBezTo>
                  <a:cubicBezTo>
                    <a:pt x="4985" y="13891"/>
                    <a:pt x="4985" y="14286"/>
                    <a:pt x="4742" y="14560"/>
                  </a:cubicBezTo>
                  <a:cubicBezTo>
                    <a:pt x="4469" y="14803"/>
                    <a:pt x="4073" y="14803"/>
                    <a:pt x="3830" y="14560"/>
                  </a:cubicBezTo>
                  <a:cubicBezTo>
                    <a:pt x="3618" y="14347"/>
                    <a:pt x="3587" y="14013"/>
                    <a:pt x="3709" y="13770"/>
                  </a:cubicBezTo>
                  <a:cubicBezTo>
                    <a:pt x="3557" y="13466"/>
                    <a:pt x="3466" y="13131"/>
                    <a:pt x="3466" y="12767"/>
                  </a:cubicBezTo>
                  <a:cubicBezTo>
                    <a:pt x="3466" y="12250"/>
                    <a:pt x="3678" y="11703"/>
                    <a:pt x="4104" y="11277"/>
                  </a:cubicBezTo>
                  <a:cubicBezTo>
                    <a:pt x="4499" y="10882"/>
                    <a:pt x="5046" y="10669"/>
                    <a:pt x="5593" y="10669"/>
                  </a:cubicBezTo>
                  <a:cubicBezTo>
                    <a:pt x="6140" y="10669"/>
                    <a:pt x="6687" y="10882"/>
                    <a:pt x="7083" y="11277"/>
                  </a:cubicBezTo>
                  <a:cubicBezTo>
                    <a:pt x="7721" y="11915"/>
                    <a:pt x="8055" y="12767"/>
                    <a:pt x="8055" y="13587"/>
                  </a:cubicBezTo>
                  <a:cubicBezTo>
                    <a:pt x="8055" y="14438"/>
                    <a:pt x="7721" y="15259"/>
                    <a:pt x="7083" y="15897"/>
                  </a:cubicBezTo>
                  <a:lnTo>
                    <a:pt x="7083" y="15928"/>
                  </a:lnTo>
                  <a:cubicBezTo>
                    <a:pt x="6444" y="16566"/>
                    <a:pt x="5624" y="16870"/>
                    <a:pt x="4773" y="16870"/>
                  </a:cubicBezTo>
                  <a:cubicBezTo>
                    <a:pt x="3952" y="16870"/>
                    <a:pt x="3101" y="16566"/>
                    <a:pt x="2462" y="15928"/>
                  </a:cubicBezTo>
                  <a:lnTo>
                    <a:pt x="2462" y="15928"/>
                  </a:lnTo>
                  <a:lnTo>
                    <a:pt x="2462" y="15928"/>
                  </a:lnTo>
                  <a:cubicBezTo>
                    <a:pt x="1520" y="14955"/>
                    <a:pt x="1034" y="13709"/>
                    <a:pt x="1034" y="12463"/>
                  </a:cubicBezTo>
                  <a:lnTo>
                    <a:pt x="1034" y="12463"/>
                  </a:lnTo>
                  <a:cubicBezTo>
                    <a:pt x="1034" y="12219"/>
                    <a:pt x="1064" y="11946"/>
                    <a:pt x="1095" y="11703"/>
                  </a:cubicBezTo>
                  <a:cubicBezTo>
                    <a:pt x="365" y="10943"/>
                    <a:pt x="0" y="9970"/>
                    <a:pt x="0" y="8997"/>
                  </a:cubicBezTo>
                  <a:cubicBezTo>
                    <a:pt x="0" y="8025"/>
                    <a:pt x="396" y="7022"/>
                    <a:pt x="1125" y="6262"/>
                  </a:cubicBezTo>
                  <a:cubicBezTo>
                    <a:pt x="1885" y="5502"/>
                    <a:pt x="2888" y="5137"/>
                    <a:pt x="3891" y="5137"/>
                  </a:cubicBezTo>
                  <a:cubicBezTo>
                    <a:pt x="4438" y="5137"/>
                    <a:pt x="4955" y="5228"/>
                    <a:pt x="5472" y="5441"/>
                  </a:cubicBezTo>
                  <a:cubicBezTo>
                    <a:pt x="5228" y="4955"/>
                    <a:pt x="5137" y="4408"/>
                    <a:pt x="5137" y="3891"/>
                  </a:cubicBezTo>
                  <a:lnTo>
                    <a:pt x="5137" y="3891"/>
                  </a:lnTo>
                  <a:cubicBezTo>
                    <a:pt x="5137" y="2888"/>
                    <a:pt x="5502" y="1885"/>
                    <a:pt x="6262" y="1125"/>
                  </a:cubicBezTo>
                  <a:cubicBezTo>
                    <a:pt x="7022" y="365"/>
                    <a:pt x="8025" y="0"/>
                    <a:pt x="9028" y="0"/>
                  </a:cubicBezTo>
                  <a:cubicBezTo>
                    <a:pt x="10001" y="0"/>
                    <a:pt x="10973" y="365"/>
                    <a:pt x="11703" y="1095"/>
                  </a:cubicBezTo>
                  <a:cubicBezTo>
                    <a:pt x="11976" y="1034"/>
                    <a:pt x="12219" y="1034"/>
                    <a:pt x="12463" y="1034"/>
                  </a:cubicBezTo>
                  <a:cubicBezTo>
                    <a:pt x="13709" y="1034"/>
                    <a:pt x="14985" y="1490"/>
                    <a:pt x="15928" y="2462"/>
                  </a:cubicBezTo>
                  <a:lnTo>
                    <a:pt x="15928" y="2462"/>
                  </a:lnTo>
                  <a:cubicBezTo>
                    <a:pt x="16566" y="3101"/>
                    <a:pt x="16870" y="3921"/>
                    <a:pt x="16870" y="4772"/>
                  </a:cubicBezTo>
                  <a:cubicBezTo>
                    <a:pt x="16870" y="5593"/>
                    <a:pt x="16566" y="6444"/>
                    <a:pt x="15928" y="7083"/>
                  </a:cubicBezTo>
                  <a:lnTo>
                    <a:pt x="15928" y="7083"/>
                  </a:lnTo>
                  <a:cubicBezTo>
                    <a:pt x="15289" y="7721"/>
                    <a:pt x="14438" y="8055"/>
                    <a:pt x="13618" y="8055"/>
                  </a:cubicBezTo>
                  <a:cubicBezTo>
                    <a:pt x="12767" y="8055"/>
                    <a:pt x="11916" y="7721"/>
                    <a:pt x="11277" y="7083"/>
                  </a:cubicBezTo>
                  <a:cubicBezTo>
                    <a:pt x="10882" y="6687"/>
                    <a:pt x="10669" y="6140"/>
                    <a:pt x="10669" y="5593"/>
                  </a:cubicBezTo>
                  <a:cubicBezTo>
                    <a:pt x="10669" y="5046"/>
                    <a:pt x="10882" y="4499"/>
                    <a:pt x="11277" y="4104"/>
                  </a:cubicBezTo>
                  <a:cubicBezTo>
                    <a:pt x="11703" y="3678"/>
                    <a:pt x="12250" y="3465"/>
                    <a:pt x="12797" y="3465"/>
                  </a:cubicBezTo>
                  <a:cubicBezTo>
                    <a:pt x="13131" y="3465"/>
                    <a:pt x="13496" y="3557"/>
                    <a:pt x="13800" y="3709"/>
                  </a:cubicBezTo>
                  <a:close/>
                  <a:moveTo>
                    <a:pt x="1976" y="1976"/>
                  </a:moveTo>
                  <a:lnTo>
                    <a:pt x="1976" y="3374"/>
                  </a:lnTo>
                  <a:cubicBezTo>
                    <a:pt x="1976" y="3800"/>
                    <a:pt x="1946" y="3921"/>
                    <a:pt x="1946" y="3921"/>
                  </a:cubicBezTo>
                  <a:cubicBezTo>
                    <a:pt x="2007" y="3921"/>
                    <a:pt x="2067" y="3891"/>
                    <a:pt x="2159" y="3861"/>
                  </a:cubicBezTo>
                  <a:cubicBezTo>
                    <a:pt x="2493" y="3800"/>
                    <a:pt x="3070" y="3648"/>
                    <a:pt x="3982" y="3982"/>
                  </a:cubicBezTo>
                  <a:cubicBezTo>
                    <a:pt x="3678" y="3070"/>
                    <a:pt x="3800" y="2493"/>
                    <a:pt x="3891" y="2158"/>
                  </a:cubicBezTo>
                  <a:cubicBezTo>
                    <a:pt x="3891" y="2067"/>
                    <a:pt x="3921" y="1976"/>
                    <a:pt x="3921" y="1946"/>
                  </a:cubicBezTo>
                  <a:cubicBezTo>
                    <a:pt x="3921" y="1946"/>
                    <a:pt x="3800" y="1976"/>
                    <a:pt x="3374" y="1976"/>
                  </a:cubicBezTo>
                  <a:close/>
                  <a:moveTo>
                    <a:pt x="4742" y="4469"/>
                  </a:moveTo>
                  <a:lnTo>
                    <a:pt x="4742" y="4469"/>
                  </a:lnTo>
                  <a:lnTo>
                    <a:pt x="4742" y="4469"/>
                  </a:lnTo>
                  <a:lnTo>
                    <a:pt x="4742" y="4469"/>
                  </a:lnTo>
                  <a:cubicBezTo>
                    <a:pt x="4742" y="4438"/>
                    <a:pt x="4742" y="4408"/>
                    <a:pt x="4742" y="4377"/>
                  </a:cubicBezTo>
                  <a:lnTo>
                    <a:pt x="4742" y="4377"/>
                  </a:lnTo>
                  <a:lnTo>
                    <a:pt x="4742" y="4377"/>
                  </a:lnTo>
                  <a:lnTo>
                    <a:pt x="474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47"/>
                  </a:lnTo>
                  <a:cubicBezTo>
                    <a:pt x="4165" y="3253"/>
                    <a:pt x="4317" y="2614"/>
                    <a:pt x="4377" y="2250"/>
                  </a:cubicBezTo>
                  <a:cubicBezTo>
                    <a:pt x="4408" y="2128"/>
                    <a:pt x="4438" y="2037"/>
                    <a:pt x="4438" y="1946"/>
                  </a:cubicBezTo>
                  <a:cubicBezTo>
                    <a:pt x="4438" y="1551"/>
                    <a:pt x="4225" y="1459"/>
                    <a:pt x="3374" y="1459"/>
                  </a:cubicBezTo>
                  <a:lnTo>
                    <a:pt x="1703" y="1429"/>
                  </a:lnTo>
                  <a:cubicBezTo>
                    <a:pt x="1551" y="1429"/>
                    <a:pt x="1459" y="1551"/>
                    <a:pt x="1459" y="1703"/>
                  </a:cubicBezTo>
                  <a:lnTo>
                    <a:pt x="1459" y="3374"/>
                  </a:lnTo>
                  <a:cubicBezTo>
                    <a:pt x="1459" y="4225"/>
                    <a:pt x="1551" y="4438"/>
                    <a:pt x="1946" y="4438"/>
                  </a:cubicBezTo>
                  <a:cubicBezTo>
                    <a:pt x="2067" y="4438"/>
                    <a:pt x="2159" y="4408"/>
                    <a:pt x="2250" y="4377"/>
                  </a:cubicBezTo>
                  <a:cubicBezTo>
                    <a:pt x="2614" y="4286"/>
                    <a:pt x="3253" y="4165"/>
                    <a:pt x="4377" y="4712"/>
                  </a:cubicBez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408" y="4712"/>
                  </a:lnTo>
                  <a:lnTo>
                    <a:pt x="4408" y="4712"/>
                  </a:lnTo>
                  <a:lnTo>
                    <a:pt x="4408" y="4712"/>
                  </a:lnTo>
                  <a:lnTo>
                    <a:pt x="4408" y="4712"/>
                  </a:lnTo>
                  <a:lnTo>
                    <a:pt x="4408" y="4742"/>
                  </a:lnTo>
                  <a:cubicBezTo>
                    <a:pt x="4438" y="4742"/>
                    <a:pt x="4469" y="4742"/>
                    <a:pt x="4499" y="4742"/>
                  </a:cubicBezTo>
                  <a:lnTo>
                    <a:pt x="4499" y="4742"/>
                  </a:lnTo>
                  <a:lnTo>
                    <a:pt x="4499" y="4742"/>
                  </a:lnTo>
                  <a:lnTo>
                    <a:pt x="4499" y="4742"/>
                  </a:lnTo>
                  <a:cubicBezTo>
                    <a:pt x="4529" y="4742"/>
                    <a:pt x="4560" y="4742"/>
                    <a:pt x="4560" y="4712"/>
                  </a:cubicBez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cubicBezTo>
                    <a:pt x="4651" y="4681"/>
                    <a:pt x="4651" y="4681"/>
                    <a:pt x="4651" y="4681"/>
                  </a:cubicBezTo>
                  <a:lnTo>
                    <a:pt x="4651" y="4681"/>
                  </a:lnTo>
                  <a:lnTo>
                    <a:pt x="4651" y="4681"/>
                  </a:lnTo>
                  <a:lnTo>
                    <a:pt x="4651" y="4681"/>
                  </a:lnTo>
                  <a:lnTo>
                    <a:pt x="4681" y="4681"/>
                  </a:lnTo>
                  <a:lnTo>
                    <a:pt x="4681" y="468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42" y="4590"/>
                  </a:lnTo>
                  <a:lnTo>
                    <a:pt x="4742" y="4590"/>
                  </a:lnTo>
                  <a:cubicBezTo>
                    <a:pt x="4742" y="4560"/>
                    <a:pt x="4742" y="4529"/>
                    <a:pt x="4742" y="4469"/>
                  </a:cubicBezTo>
                  <a:close/>
                  <a:moveTo>
                    <a:pt x="1247" y="11064"/>
                  </a:moveTo>
                  <a:cubicBezTo>
                    <a:pt x="1459" y="10304"/>
                    <a:pt x="1855" y="9605"/>
                    <a:pt x="2462" y="8997"/>
                  </a:cubicBezTo>
                  <a:cubicBezTo>
                    <a:pt x="3405" y="8055"/>
                    <a:pt x="4651" y="7569"/>
                    <a:pt x="5928" y="7569"/>
                  </a:cubicBezTo>
                  <a:cubicBezTo>
                    <a:pt x="6444" y="7569"/>
                    <a:pt x="6961" y="7660"/>
                    <a:pt x="7447" y="7812"/>
                  </a:cubicBezTo>
                  <a:lnTo>
                    <a:pt x="6262" y="6627"/>
                  </a:lnTo>
                  <a:cubicBezTo>
                    <a:pt x="5624" y="5988"/>
                    <a:pt x="4742" y="5654"/>
                    <a:pt x="3891" y="5654"/>
                  </a:cubicBezTo>
                  <a:cubicBezTo>
                    <a:pt x="3040" y="5654"/>
                    <a:pt x="2159" y="5988"/>
                    <a:pt x="1520" y="6627"/>
                  </a:cubicBezTo>
                  <a:cubicBezTo>
                    <a:pt x="851" y="7295"/>
                    <a:pt x="517" y="8146"/>
                    <a:pt x="517" y="8997"/>
                  </a:cubicBezTo>
                  <a:cubicBezTo>
                    <a:pt x="517" y="9727"/>
                    <a:pt x="760" y="10456"/>
                    <a:pt x="1247" y="11064"/>
                  </a:cubicBezTo>
                  <a:close/>
                  <a:moveTo>
                    <a:pt x="6627" y="6262"/>
                  </a:moveTo>
                  <a:lnTo>
                    <a:pt x="6627" y="6262"/>
                  </a:lnTo>
                  <a:lnTo>
                    <a:pt x="7812" y="7447"/>
                  </a:lnTo>
                  <a:cubicBezTo>
                    <a:pt x="7660" y="6961"/>
                    <a:pt x="7569" y="6444"/>
                    <a:pt x="7569" y="5897"/>
                  </a:cubicBezTo>
                  <a:lnTo>
                    <a:pt x="7569" y="5897"/>
                  </a:lnTo>
                  <a:cubicBezTo>
                    <a:pt x="7569" y="4651"/>
                    <a:pt x="8055" y="3405"/>
                    <a:pt x="8998" y="2462"/>
                  </a:cubicBezTo>
                  <a:cubicBezTo>
                    <a:pt x="9605" y="1855"/>
                    <a:pt x="10305" y="1459"/>
                    <a:pt x="11064" y="1216"/>
                  </a:cubicBezTo>
                  <a:cubicBezTo>
                    <a:pt x="10487" y="760"/>
                    <a:pt x="9757" y="517"/>
                    <a:pt x="9028" y="517"/>
                  </a:cubicBezTo>
                  <a:cubicBezTo>
                    <a:pt x="8146" y="517"/>
                    <a:pt x="7295" y="851"/>
                    <a:pt x="6627" y="1490"/>
                  </a:cubicBezTo>
                  <a:cubicBezTo>
                    <a:pt x="5988" y="2158"/>
                    <a:pt x="5654" y="3010"/>
                    <a:pt x="5654" y="3891"/>
                  </a:cubicBezTo>
                  <a:lnTo>
                    <a:pt x="5654" y="3891"/>
                  </a:lnTo>
                  <a:cubicBezTo>
                    <a:pt x="5654" y="4742"/>
                    <a:pt x="5988" y="5593"/>
                    <a:pt x="6627" y="6262"/>
                  </a:cubicBezTo>
                  <a:close/>
                  <a:moveTo>
                    <a:pt x="2189" y="11216"/>
                  </a:moveTo>
                  <a:cubicBezTo>
                    <a:pt x="2037" y="11368"/>
                    <a:pt x="2037" y="11612"/>
                    <a:pt x="2189" y="11794"/>
                  </a:cubicBezTo>
                  <a:cubicBezTo>
                    <a:pt x="2371" y="11946"/>
                    <a:pt x="2614" y="11946"/>
                    <a:pt x="2766" y="11794"/>
                  </a:cubicBezTo>
                  <a:cubicBezTo>
                    <a:pt x="2949" y="11612"/>
                    <a:pt x="2949" y="11368"/>
                    <a:pt x="2766" y="11216"/>
                  </a:cubicBezTo>
                  <a:cubicBezTo>
                    <a:pt x="2614" y="11034"/>
                    <a:pt x="2371" y="11034"/>
                    <a:pt x="2189" y="11216"/>
                  </a:cubicBezTo>
                  <a:close/>
                  <a:moveTo>
                    <a:pt x="3101" y="9727"/>
                  </a:moveTo>
                  <a:cubicBezTo>
                    <a:pt x="2949" y="9879"/>
                    <a:pt x="2949" y="10122"/>
                    <a:pt x="3101" y="10304"/>
                  </a:cubicBezTo>
                  <a:cubicBezTo>
                    <a:pt x="3253" y="10456"/>
                    <a:pt x="3526" y="10456"/>
                    <a:pt x="3678" y="10304"/>
                  </a:cubicBezTo>
                  <a:cubicBezTo>
                    <a:pt x="3830" y="10122"/>
                    <a:pt x="3830" y="9879"/>
                    <a:pt x="3678" y="9727"/>
                  </a:cubicBezTo>
                  <a:cubicBezTo>
                    <a:pt x="3526" y="9545"/>
                    <a:pt x="3253" y="9545"/>
                    <a:pt x="3101" y="9727"/>
                  </a:cubicBezTo>
                  <a:close/>
                  <a:moveTo>
                    <a:pt x="4529" y="8876"/>
                  </a:moveTo>
                  <a:cubicBezTo>
                    <a:pt x="4377" y="9028"/>
                    <a:pt x="4377" y="9301"/>
                    <a:pt x="4529" y="9453"/>
                  </a:cubicBezTo>
                  <a:cubicBezTo>
                    <a:pt x="4681" y="9605"/>
                    <a:pt x="4955" y="9605"/>
                    <a:pt x="5107" y="9453"/>
                  </a:cubicBezTo>
                  <a:cubicBezTo>
                    <a:pt x="5259" y="9301"/>
                    <a:pt x="5259" y="9028"/>
                    <a:pt x="5107" y="8876"/>
                  </a:cubicBezTo>
                  <a:cubicBezTo>
                    <a:pt x="4955" y="8724"/>
                    <a:pt x="4681" y="8724"/>
                    <a:pt x="4529" y="8876"/>
                  </a:cubicBezTo>
                  <a:close/>
                  <a:moveTo>
                    <a:pt x="6171" y="8694"/>
                  </a:moveTo>
                  <a:cubicBezTo>
                    <a:pt x="6019" y="8876"/>
                    <a:pt x="6019" y="9119"/>
                    <a:pt x="6171" y="9271"/>
                  </a:cubicBezTo>
                  <a:cubicBezTo>
                    <a:pt x="6323" y="9423"/>
                    <a:pt x="6596" y="9423"/>
                    <a:pt x="6748" y="9271"/>
                  </a:cubicBezTo>
                  <a:cubicBezTo>
                    <a:pt x="6900" y="9119"/>
                    <a:pt x="6900" y="8876"/>
                    <a:pt x="6748" y="8694"/>
                  </a:cubicBezTo>
                  <a:cubicBezTo>
                    <a:pt x="6596" y="8542"/>
                    <a:pt x="6323" y="8542"/>
                    <a:pt x="6171" y="8694"/>
                  </a:cubicBezTo>
                  <a:close/>
                  <a:moveTo>
                    <a:pt x="7721" y="9301"/>
                  </a:moveTo>
                  <a:cubicBezTo>
                    <a:pt x="7569" y="9484"/>
                    <a:pt x="7569" y="9727"/>
                    <a:pt x="7721" y="9879"/>
                  </a:cubicBezTo>
                  <a:cubicBezTo>
                    <a:pt x="7873" y="10061"/>
                    <a:pt x="8146" y="10061"/>
                    <a:pt x="8298" y="9879"/>
                  </a:cubicBezTo>
                  <a:cubicBezTo>
                    <a:pt x="8450" y="9727"/>
                    <a:pt x="8450" y="9484"/>
                    <a:pt x="8298" y="9301"/>
                  </a:cubicBezTo>
                  <a:cubicBezTo>
                    <a:pt x="8146" y="9149"/>
                    <a:pt x="7873" y="9149"/>
                    <a:pt x="7721" y="9301"/>
                  </a:cubicBezTo>
                  <a:close/>
                  <a:moveTo>
                    <a:pt x="11216" y="2189"/>
                  </a:moveTo>
                  <a:cubicBezTo>
                    <a:pt x="11064" y="2371"/>
                    <a:pt x="11064" y="2614"/>
                    <a:pt x="11216" y="2766"/>
                  </a:cubicBezTo>
                  <a:cubicBezTo>
                    <a:pt x="11368" y="2918"/>
                    <a:pt x="11642" y="2918"/>
                    <a:pt x="11794" y="2766"/>
                  </a:cubicBezTo>
                  <a:cubicBezTo>
                    <a:pt x="11946" y="2614"/>
                    <a:pt x="11946" y="2371"/>
                    <a:pt x="11794" y="2189"/>
                  </a:cubicBezTo>
                  <a:cubicBezTo>
                    <a:pt x="11642" y="2037"/>
                    <a:pt x="11368" y="2037"/>
                    <a:pt x="11216" y="2189"/>
                  </a:cubicBezTo>
                  <a:close/>
                  <a:moveTo>
                    <a:pt x="9727" y="3101"/>
                  </a:moveTo>
                  <a:cubicBezTo>
                    <a:pt x="9575" y="3253"/>
                    <a:pt x="9575" y="3526"/>
                    <a:pt x="9727" y="3678"/>
                  </a:cubicBezTo>
                  <a:cubicBezTo>
                    <a:pt x="9879" y="3830"/>
                    <a:pt x="10153" y="3830"/>
                    <a:pt x="10305" y="3678"/>
                  </a:cubicBezTo>
                  <a:cubicBezTo>
                    <a:pt x="10457" y="3526"/>
                    <a:pt x="10457" y="3253"/>
                    <a:pt x="10305" y="3101"/>
                  </a:cubicBezTo>
                  <a:cubicBezTo>
                    <a:pt x="10153" y="2949"/>
                    <a:pt x="9879" y="2949"/>
                    <a:pt x="9727" y="3101"/>
                  </a:cubicBezTo>
                  <a:close/>
                  <a:moveTo>
                    <a:pt x="8906" y="4529"/>
                  </a:moveTo>
                  <a:cubicBezTo>
                    <a:pt x="8724" y="4681"/>
                    <a:pt x="8724" y="4924"/>
                    <a:pt x="8906" y="5107"/>
                  </a:cubicBezTo>
                  <a:cubicBezTo>
                    <a:pt x="9058" y="5259"/>
                    <a:pt x="9301" y="5259"/>
                    <a:pt x="9453" y="5107"/>
                  </a:cubicBezTo>
                  <a:cubicBezTo>
                    <a:pt x="9636" y="4924"/>
                    <a:pt x="9636" y="4681"/>
                    <a:pt x="9453" y="4529"/>
                  </a:cubicBezTo>
                  <a:cubicBezTo>
                    <a:pt x="9301" y="4347"/>
                    <a:pt x="9058" y="4347"/>
                    <a:pt x="8906" y="4529"/>
                  </a:cubicBezTo>
                  <a:close/>
                  <a:moveTo>
                    <a:pt x="8724" y="6171"/>
                  </a:moveTo>
                  <a:cubicBezTo>
                    <a:pt x="8542" y="6323"/>
                    <a:pt x="8542" y="6596"/>
                    <a:pt x="8724" y="6748"/>
                  </a:cubicBezTo>
                  <a:cubicBezTo>
                    <a:pt x="8876" y="6900"/>
                    <a:pt x="9119" y="6900"/>
                    <a:pt x="9301" y="6748"/>
                  </a:cubicBezTo>
                  <a:cubicBezTo>
                    <a:pt x="9453" y="6596"/>
                    <a:pt x="9453" y="6323"/>
                    <a:pt x="9301" y="6171"/>
                  </a:cubicBezTo>
                  <a:cubicBezTo>
                    <a:pt x="9119" y="6019"/>
                    <a:pt x="8876" y="6019"/>
                    <a:pt x="8724" y="6171"/>
                  </a:cubicBezTo>
                  <a:close/>
                  <a:moveTo>
                    <a:pt x="9332" y="7721"/>
                  </a:moveTo>
                  <a:cubicBezTo>
                    <a:pt x="9180" y="7873"/>
                    <a:pt x="9180" y="8146"/>
                    <a:pt x="9332" y="8298"/>
                  </a:cubicBezTo>
                  <a:cubicBezTo>
                    <a:pt x="9484" y="8450"/>
                    <a:pt x="9727" y="8450"/>
                    <a:pt x="9909" y="8298"/>
                  </a:cubicBezTo>
                  <a:cubicBezTo>
                    <a:pt x="10061" y="8146"/>
                    <a:pt x="10061" y="7873"/>
                    <a:pt x="9909" y="7721"/>
                  </a:cubicBezTo>
                  <a:cubicBezTo>
                    <a:pt x="9727" y="7569"/>
                    <a:pt x="9484" y="7569"/>
                    <a:pt x="9332" y="77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8567328" y="91448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3071" y="3709"/>
                  </a:moveTo>
                  <a:cubicBezTo>
                    <a:pt x="2827" y="3587"/>
                    <a:pt x="2524" y="3617"/>
                    <a:pt x="2311" y="3830"/>
                  </a:cubicBezTo>
                  <a:cubicBezTo>
                    <a:pt x="2068" y="4073"/>
                    <a:pt x="2068" y="4469"/>
                    <a:pt x="2311" y="4712"/>
                  </a:cubicBezTo>
                  <a:cubicBezTo>
                    <a:pt x="2554" y="4985"/>
                    <a:pt x="2979" y="4985"/>
                    <a:pt x="3223" y="4712"/>
                  </a:cubicBezTo>
                  <a:cubicBezTo>
                    <a:pt x="3375" y="4560"/>
                    <a:pt x="3435" y="4347"/>
                    <a:pt x="3405" y="4134"/>
                  </a:cubicBezTo>
                  <a:cubicBezTo>
                    <a:pt x="3618" y="4043"/>
                    <a:pt x="3831" y="3982"/>
                    <a:pt x="4074" y="3982"/>
                  </a:cubicBezTo>
                  <a:cubicBezTo>
                    <a:pt x="4499" y="3982"/>
                    <a:pt x="4894" y="4134"/>
                    <a:pt x="5198" y="4469"/>
                  </a:cubicBezTo>
                  <a:cubicBezTo>
                    <a:pt x="5502" y="4772"/>
                    <a:pt x="5685" y="5168"/>
                    <a:pt x="5685" y="5593"/>
                  </a:cubicBezTo>
                  <a:cubicBezTo>
                    <a:pt x="5685" y="5988"/>
                    <a:pt x="5502" y="6414"/>
                    <a:pt x="5198" y="6718"/>
                  </a:cubicBezTo>
                  <a:cubicBezTo>
                    <a:pt x="4682" y="7235"/>
                    <a:pt x="3952" y="7508"/>
                    <a:pt x="3253" y="7508"/>
                  </a:cubicBezTo>
                  <a:cubicBezTo>
                    <a:pt x="2554" y="7508"/>
                    <a:pt x="1855" y="7235"/>
                    <a:pt x="1308" y="6718"/>
                  </a:cubicBezTo>
                  <a:lnTo>
                    <a:pt x="1308" y="6718"/>
                  </a:lnTo>
                  <a:cubicBezTo>
                    <a:pt x="791" y="6171"/>
                    <a:pt x="517" y="5472"/>
                    <a:pt x="517" y="4772"/>
                  </a:cubicBezTo>
                  <a:cubicBezTo>
                    <a:pt x="517" y="4073"/>
                    <a:pt x="791" y="3374"/>
                    <a:pt x="1308" y="2827"/>
                  </a:cubicBezTo>
                  <a:cubicBezTo>
                    <a:pt x="2159" y="1976"/>
                    <a:pt x="3283" y="1551"/>
                    <a:pt x="4408" y="1551"/>
                  </a:cubicBezTo>
                  <a:cubicBezTo>
                    <a:pt x="5533" y="1551"/>
                    <a:pt x="6657" y="1976"/>
                    <a:pt x="7478" y="2827"/>
                  </a:cubicBezTo>
                  <a:cubicBezTo>
                    <a:pt x="8329" y="3678"/>
                    <a:pt x="8755" y="4803"/>
                    <a:pt x="8755" y="5897"/>
                  </a:cubicBezTo>
                  <a:lnTo>
                    <a:pt x="8755" y="5897"/>
                  </a:lnTo>
                  <a:cubicBezTo>
                    <a:pt x="8755" y="7022"/>
                    <a:pt x="8329" y="8146"/>
                    <a:pt x="7478" y="8997"/>
                  </a:cubicBezTo>
                  <a:lnTo>
                    <a:pt x="4347" y="12128"/>
                  </a:lnTo>
                  <a:cubicBezTo>
                    <a:pt x="4256" y="12250"/>
                    <a:pt x="4256" y="12402"/>
                    <a:pt x="4347" y="12523"/>
                  </a:cubicBezTo>
                  <a:cubicBezTo>
                    <a:pt x="4438" y="12615"/>
                    <a:pt x="4621" y="12615"/>
                    <a:pt x="4712" y="12523"/>
                  </a:cubicBezTo>
                  <a:lnTo>
                    <a:pt x="7053" y="10183"/>
                  </a:lnTo>
                  <a:lnTo>
                    <a:pt x="7053" y="10183"/>
                  </a:lnTo>
                  <a:lnTo>
                    <a:pt x="7873" y="9362"/>
                  </a:lnTo>
                  <a:cubicBezTo>
                    <a:pt x="8724" y="8511"/>
                    <a:pt x="9819" y="8086"/>
                    <a:pt x="10943" y="8086"/>
                  </a:cubicBezTo>
                  <a:cubicBezTo>
                    <a:pt x="12068" y="8086"/>
                    <a:pt x="13192" y="8511"/>
                    <a:pt x="14044" y="9362"/>
                  </a:cubicBezTo>
                  <a:cubicBezTo>
                    <a:pt x="14895" y="10213"/>
                    <a:pt x="15320" y="11338"/>
                    <a:pt x="15320" y="12463"/>
                  </a:cubicBezTo>
                  <a:lnTo>
                    <a:pt x="15320" y="12463"/>
                  </a:lnTo>
                  <a:cubicBezTo>
                    <a:pt x="15320" y="13587"/>
                    <a:pt x="14895" y="14681"/>
                    <a:pt x="14044" y="15533"/>
                  </a:cubicBezTo>
                  <a:lnTo>
                    <a:pt x="14044" y="15533"/>
                  </a:lnTo>
                  <a:cubicBezTo>
                    <a:pt x="13496" y="16080"/>
                    <a:pt x="12797" y="16353"/>
                    <a:pt x="12098" y="16353"/>
                  </a:cubicBezTo>
                  <a:cubicBezTo>
                    <a:pt x="11399" y="16353"/>
                    <a:pt x="10700" y="16080"/>
                    <a:pt x="10153" y="15533"/>
                  </a:cubicBezTo>
                  <a:lnTo>
                    <a:pt x="10153" y="15533"/>
                  </a:lnTo>
                  <a:cubicBezTo>
                    <a:pt x="9606" y="15016"/>
                    <a:pt x="9363" y="14317"/>
                    <a:pt x="9363" y="13587"/>
                  </a:cubicBezTo>
                  <a:cubicBezTo>
                    <a:pt x="9363" y="12888"/>
                    <a:pt x="9606" y="12189"/>
                    <a:pt x="10153" y="11642"/>
                  </a:cubicBezTo>
                  <a:cubicBezTo>
                    <a:pt x="10457" y="11338"/>
                    <a:pt x="10882" y="11186"/>
                    <a:pt x="11278" y="11186"/>
                  </a:cubicBezTo>
                  <a:cubicBezTo>
                    <a:pt x="11673" y="11186"/>
                    <a:pt x="12098" y="11338"/>
                    <a:pt x="12402" y="11642"/>
                  </a:cubicBezTo>
                  <a:cubicBezTo>
                    <a:pt x="12706" y="11976"/>
                    <a:pt x="12858" y="12371"/>
                    <a:pt x="12858" y="12767"/>
                  </a:cubicBezTo>
                  <a:cubicBezTo>
                    <a:pt x="12858" y="13010"/>
                    <a:pt x="12828" y="13253"/>
                    <a:pt x="12706" y="13466"/>
                  </a:cubicBezTo>
                  <a:cubicBezTo>
                    <a:pt x="12524" y="13435"/>
                    <a:pt x="12311" y="13496"/>
                    <a:pt x="12129" y="13648"/>
                  </a:cubicBezTo>
                  <a:cubicBezTo>
                    <a:pt x="11885" y="13891"/>
                    <a:pt x="11885" y="14286"/>
                    <a:pt x="12129" y="14560"/>
                  </a:cubicBezTo>
                  <a:cubicBezTo>
                    <a:pt x="12402" y="14803"/>
                    <a:pt x="12797" y="14803"/>
                    <a:pt x="13040" y="14560"/>
                  </a:cubicBezTo>
                  <a:cubicBezTo>
                    <a:pt x="13253" y="14347"/>
                    <a:pt x="13284" y="14013"/>
                    <a:pt x="13162" y="13770"/>
                  </a:cubicBezTo>
                  <a:cubicBezTo>
                    <a:pt x="13314" y="13466"/>
                    <a:pt x="13405" y="13131"/>
                    <a:pt x="13405" y="12767"/>
                  </a:cubicBezTo>
                  <a:cubicBezTo>
                    <a:pt x="13405" y="12250"/>
                    <a:pt x="13192" y="11703"/>
                    <a:pt x="12767" y="11277"/>
                  </a:cubicBezTo>
                  <a:cubicBezTo>
                    <a:pt x="12372" y="10882"/>
                    <a:pt x="11825" y="10669"/>
                    <a:pt x="11278" y="10669"/>
                  </a:cubicBezTo>
                  <a:cubicBezTo>
                    <a:pt x="10730" y="10669"/>
                    <a:pt x="10183" y="10882"/>
                    <a:pt x="9788" y="11277"/>
                  </a:cubicBezTo>
                  <a:cubicBezTo>
                    <a:pt x="9150" y="11915"/>
                    <a:pt x="8815" y="12767"/>
                    <a:pt x="8815" y="13587"/>
                  </a:cubicBezTo>
                  <a:cubicBezTo>
                    <a:pt x="8815" y="14438"/>
                    <a:pt x="9150" y="15259"/>
                    <a:pt x="9788" y="15897"/>
                  </a:cubicBezTo>
                  <a:lnTo>
                    <a:pt x="9788" y="15928"/>
                  </a:lnTo>
                  <a:cubicBezTo>
                    <a:pt x="10426" y="16566"/>
                    <a:pt x="11247" y="16870"/>
                    <a:pt x="12098" y="16870"/>
                  </a:cubicBezTo>
                  <a:cubicBezTo>
                    <a:pt x="12919" y="16870"/>
                    <a:pt x="13770" y="16566"/>
                    <a:pt x="14408" y="15928"/>
                  </a:cubicBezTo>
                  <a:lnTo>
                    <a:pt x="14408" y="15928"/>
                  </a:lnTo>
                  <a:lnTo>
                    <a:pt x="14408" y="15928"/>
                  </a:lnTo>
                  <a:cubicBezTo>
                    <a:pt x="15351" y="14955"/>
                    <a:pt x="15837" y="13709"/>
                    <a:pt x="15837" y="12463"/>
                  </a:cubicBezTo>
                  <a:lnTo>
                    <a:pt x="15837" y="12463"/>
                  </a:lnTo>
                  <a:cubicBezTo>
                    <a:pt x="15837" y="12189"/>
                    <a:pt x="15806" y="11946"/>
                    <a:pt x="15776" y="11703"/>
                  </a:cubicBezTo>
                  <a:cubicBezTo>
                    <a:pt x="16506" y="10943"/>
                    <a:pt x="16870" y="9970"/>
                    <a:pt x="16870" y="8997"/>
                  </a:cubicBezTo>
                  <a:cubicBezTo>
                    <a:pt x="16870" y="8025"/>
                    <a:pt x="16475" y="7022"/>
                    <a:pt x="15746" y="6262"/>
                  </a:cubicBezTo>
                  <a:cubicBezTo>
                    <a:pt x="14986" y="5502"/>
                    <a:pt x="13983" y="5137"/>
                    <a:pt x="12980" y="5137"/>
                  </a:cubicBezTo>
                  <a:cubicBezTo>
                    <a:pt x="12433" y="5137"/>
                    <a:pt x="11916" y="5228"/>
                    <a:pt x="11399" y="5441"/>
                  </a:cubicBezTo>
                  <a:cubicBezTo>
                    <a:pt x="11642" y="4955"/>
                    <a:pt x="11733" y="4408"/>
                    <a:pt x="11733" y="3891"/>
                  </a:cubicBezTo>
                  <a:lnTo>
                    <a:pt x="11733" y="3891"/>
                  </a:lnTo>
                  <a:cubicBezTo>
                    <a:pt x="11733" y="2888"/>
                    <a:pt x="11369" y="1885"/>
                    <a:pt x="10609" y="1125"/>
                  </a:cubicBezTo>
                  <a:cubicBezTo>
                    <a:pt x="9849" y="365"/>
                    <a:pt x="8846" y="0"/>
                    <a:pt x="7843" y="0"/>
                  </a:cubicBezTo>
                  <a:cubicBezTo>
                    <a:pt x="6870" y="0"/>
                    <a:pt x="5897" y="365"/>
                    <a:pt x="5168" y="1095"/>
                  </a:cubicBezTo>
                  <a:cubicBezTo>
                    <a:pt x="4894" y="1034"/>
                    <a:pt x="4651" y="1034"/>
                    <a:pt x="4408" y="1034"/>
                  </a:cubicBezTo>
                  <a:cubicBezTo>
                    <a:pt x="3162" y="1034"/>
                    <a:pt x="1885" y="1490"/>
                    <a:pt x="943" y="2462"/>
                  </a:cubicBezTo>
                  <a:lnTo>
                    <a:pt x="943" y="2462"/>
                  </a:lnTo>
                  <a:cubicBezTo>
                    <a:pt x="305" y="3101"/>
                    <a:pt x="1" y="3921"/>
                    <a:pt x="1" y="4772"/>
                  </a:cubicBezTo>
                  <a:cubicBezTo>
                    <a:pt x="1" y="5593"/>
                    <a:pt x="305" y="6444"/>
                    <a:pt x="943" y="7083"/>
                  </a:cubicBezTo>
                  <a:lnTo>
                    <a:pt x="943" y="7083"/>
                  </a:lnTo>
                  <a:cubicBezTo>
                    <a:pt x="1581" y="7721"/>
                    <a:pt x="2432" y="8055"/>
                    <a:pt x="3253" y="8055"/>
                  </a:cubicBezTo>
                  <a:cubicBezTo>
                    <a:pt x="4104" y="8055"/>
                    <a:pt x="4955" y="7721"/>
                    <a:pt x="5594" y="7083"/>
                  </a:cubicBezTo>
                  <a:cubicBezTo>
                    <a:pt x="5989" y="6687"/>
                    <a:pt x="6201" y="6140"/>
                    <a:pt x="6201" y="5593"/>
                  </a:cubicBezTo>
                  <a:cubicBezTo>
                    <a:pt x="6201" y="5046"/>
                    <a:pt x="5989" y="4499"/>
                    <a:pt x="5594" y="4104"/>
                  </a:cubicBezTo>
                  <a:cubicBezTo>
                    <a:pt x="5168" y="3678"/>
                    <a:pt x="4621" y="3465"/>
                    <a:pt x="4074" y="3465"/>
                  </a:cubicBezTo>
                  <a:cubicBezTo>
                    <a:pt x="3739" y="3465"/>
                    <a:pt x="3405" y="3557"/>
                    <a:pt x="3071" y="3709"/>
                  </a:cubicBezTo>
                  <a:close/>
                  <a:moveTo>
                    <a:pt x="15411" y="1703"/>
                  </a:moveTo>
                  <a:lnTo>
                    <a:pt x="15411" y="3374"/>
                  </a:lnTo>
                  <a:cubicBezTo>
                    <a:pt x="15411" y="4225"/>
                    <a:pt x="15320" y="4438"/>
                    <a:pt x="14925" y="4438"/>
                  </a:cubicBezTo>
                  <a:cubicBezTo>
                    <a:pt x="14803" y="4438"/>
                    <a:pt x="14712" y="4408"/>
                    <a:pt x="14621" y="4377"/>
                  </a:cubicBezTo>
                  <a:cubicBezTo>
                    <a:pt x="14256" y="4286"/>
                    <a:pt x="13618" y="4165"/>
                    <a:pt x="12493" y="4712"/>
                  </a:cubicBez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63" y="4712"/>
                  </a:lnTo>
                  <a:lnTo>
                    <a:pt x="12463" y="4712"/>
                  </a:lnTo>
                  <a:lnTo>
                    <a:pt x="12463" y="4712"/>
                  </a:lnTo>
                  <a:lnTo>
                    <a:pt x="12463" y="4742"/>
                  </a:lnTo>
                  <a:lnTo>
                    <a:pt x="12463" y="4742"/>
                  </a:lnTo>
                  <a:cubicBezTo>
                    <a:pt x="12433" y="4742"/>
                    <a:pt x="12402" y="4742"/>
                    <a:pt x="12372" y="4742"/>
                  </a:cubicBezTo>
                  <a:lnTo>
                    <a:pt x="12372" y="4742"/>
                  </a:lnTo>
                  <a:lnTo>
                    <a:pt x="12372" y="4742"/>
                  </a:lnTo>
                  <a:lnTo>
                    <a:pt x="12372" y="4742"/>
                  </a:lnTo>
                  <a:cubicBezTo>
                    <a:pt x="12341" y="4742"/>
                    <a:pt x="12311" y="4742"/>
                    <a:pt x="12281" y="4742"/>
                  </a:cubicBez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cubicBezTo>
                    <a:pt x="12220" y="4681"/>
                    <a:pt x="12220" y="4681"/>
                    <a:pt x="12220" y="4681"/>
                  </a:cubicBezTo>
                  <a:lnTo>
                    <a:pt x="12220" y="4681"/>
                  </a:lnTo>
                  <a:lnTo>
                    <a:pt x="12220" y="4681"/>
                  </a:lnTo>
                  <a:lnTo>
                    <a:pt x="12220" y="4681"/>
                  </a:lnTo>
                  <a:lnTo>
                    <a:pt x="12189" y="4681"/>
                  </a:lnTo>
                  <a:lnTo>
                    <a:pt x="12189" y="468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29" y="4590"/>
                  </a:lnTo>
                  <a:lnTo>
                    <a:pt x="12129" y="4590"/>
                  </a:lnTo>
                  <a:cubicBezTo>
                    <a:pt x="12129" y="4560"/>
                    <a:pt x="12129" y="4529"/>
                    <a:pt x="12129" y="4469"/>
                  </a:cubicBezTo>
                  <a:lnTo>
                    <a:pt x="12129" y="4469"/>
                  </a:lnTo>
                  <a:lnTo>
                    <a:pt x="12129" y="4469"/>
                  </a:lnTo>
                  <a:lnTo>
                    <a:pt x="12129" y="4469"/>
                  </a:lnTo>
                  <a:cubicBezTo>
                    <a:pt x="12129" y="4438"/>
                    <a:pt x="12129" y="4408"/>
                    <a:pt x="12129" y="4377"/>
                  </a:cubicBezTo>
                  <a:lnTo>
                    <a:pt x="12129" y="4377"/>
                  </a:lnTo>
                  <a:lnTo>
                    <a:pt x="12129" y="4377"/>
                  </a:lnTo>
                  <a:lnTo>
                    <a:pt x="12129" y="4377"/>
                  </a:lnTo>
                  <a:lnTo>
                    <a:pt x="12129" y="4377"/>
                  </a:lnTo>
                  <a:lnTo>
                    <a:pt x="12129" y="4377"/>
                  </a:lnTo>
                  <a:lnTo>
                    <a:pt x="12159" y="4377"/>
                  </a:lnTo>
                  <a:lnTo>
                    <a:pt x="12159" y="4377"/>
                  </a:lnTo>
                  <a:lnTo>
                    <a:pt x="12159" y="4347"/>
                  </a:lnTo>
                  <a:lnTo>
                    <a:pt x="12159" y="4347"/>
                  </a:lnTo>
                  <a:cubicBezTo>
                    <a:pt x="12706" y="3253"/>
                    <a:pt x="12554" y="2614"/>
                    <a:pt x="12493" y="2250"/>
                  </a:cubicBezTo>
                  <a:cubicBezTo>
                    <a:pt x="12463" y="2128"/>
                    <a:pt x="12433" y="2037"/>
                    <a:pt x="12433" y="1946"/>
                  </a:cubicBezTo>
                  <a:cubicBezTo>
                    <a:pt x="12433" y="1551"/>
                    <a:pt x="12645" y="1459"/>
                    <a:pt x="13496" y="1429"/>
                  </a:cubicBezTo>
                  <a:lnTo>
                    <a:pt x="15168" y="1429"/>
                  </a:lnTo>
                  <a:cubicBezTo>
                    <a:pt x="15320" y="1429"/>
                    <a:pt x="15411" y="1551"/>
                    <a:pt x="15411" y="1703"/>
                  </a:cubicBezTo>
                  <a:close/>
                  <a:moveTo>
                    <a:pt x="12888" y="3982"/>
                  </a:moveTo>
                  <a:cubicBezTo>
                    <a:pt x="13192" y="3070"/>
                    <a:pt x="13071" y="2493"/>
                    <a:pt x="12980" y="2158"/>
                  </a:cubicBezTo>
                  <a:cubicBezTo>
                    <a:pt x="12980" y="2067"/>
                    <a:pt x="12949" y="1976"/>
                    <a:pt x="12949" y="1946"/>
                  </a:cubicBezTo>
                  <a:cubicBezTo>
                    <a:pt x="12949" y="1946"/>
                    <a:pt x="13071" y="1976"/>
                    <a:pt x="13496" y="1976"/>
                  </a:cubicBezTo>
                  <a:lnTo>
                    <a:pt x="14895" y="1976"/>
                  </a:lnTo>
                  <a:lnTo>
                    <a:pt x="14895" y="3374"/>
                  </a:lnTo>
                  <a:cubicBezTo>
                    <a:pt x="14895" y="3800"/>
                    <a:pt x="14925" y="3921"/>
                    <a:pt x="14925" y="3921"/>
                  </a:cubicBezTo>
                  <a:cubicBezTo>
                    <a:pt x="14864" y="3921"/>
                    <a:pt x="14803" y="3891"/>
                    <a:pt x="14712" y="3861"/>
                  </a:cubicBezTo>
                  <a:cubicBezTo>
                    <a:pt x="14378" y="3800"/>
                    <a:pt x="13800" y="3648"/>
                    <a:pt x="12888" y="3982"/>
                  </a:cubicBezTo>
                  <a:close/>
                  <a:moveTo>
                    <a:pt x="15624" y="11064"/>
                  </a:moveTo>
                  <a:cubicBezTo>
                    <a:pt x="15411" y="10304"/>
                    <a:pt x="15016" y="9605"/>
                    <a:pt x="14408" y="8997"/>
                  </a:cubicBezTo>
                  <a:cubicBezTo>
                    <a:pt x="13466" y="8055"/>
                    <a:pt x="12220" y="7569"/>
                    <a:pt x="10943" y="7569"/>
                  </a:cubicBezTo>
                  <a:cubicBezTo>
                    <a:pt x="10426" y="7569"/>
                    <a:pt x="9910" y="7660"/>
                    <a:pt x="9423" y="7812"/>
                  </a:cubicBezTo>
                  <a:lnTo>
                    <a:pt x="10609" y="6627"/>
                  </a:lnTo>
                  <a:cubicBezTo>
                    <a:pt x="11247" y="5988"/>
                    <a:pt x="12129" y="5654"/>
                    <a:pt x="12980" y="5654"/>
                  </a:cubicBezTo>
                  <a:cubicBezTo>
                    <a:pt x="13831" y="5654"/>
                    <a:pt x="14712" y="5988"/>
                    <a:pt x="15351" y="6627"/>
                  </a:cubicBezTo>
                  <a:cubicBezTo>
                    <a:pt x="16019" y="7295"/>
                    <a:pt x="16354" y="8146"/>
                    <a:pt x="16354" y="8997"/>
                  </a:cubicBezTo>
                  <a:cubicBezTo>
                    <a:pt x="16354" y="9727"/>
                    <a:pt x="16110" y="10456"/>
                    <a:pt x="15624" y="11064"/>
                  </a:cubicBezTo>
                  <a:close/>
                  <a:moveTo>
                    <a:pt x="9059" y="7447"/>
                  </a:moveTo>
                  <a:cubicBezTo>
                    <a:pt x="9211" y="6961"/>
                    <a:pt x="9302" y="6444"/>
                    <a:pt x="9302" y="5897"/>
                  </a:cubicBezTo>
                  <a:lnTo>
                    <a:pt x="9302" y="5897"/>
                  </a:lnTo>
                  <a:cubicBezTo>
                    <a:pt x="9302" y="4651"/>
                    <a:pt x="8815" y="3405"/>
                    <a:pt x="7873" y="2462"/>
                  </a:cubicBezTo>
                  <a:cubicBezTo>
                    <a:pt x="7265" y="1855"/>
                    <a:pt x="6566" y="1459"/>
                    <a:pt x="5806" y="1216"/>
                  </a:cubicBezTo>
                  <a:cubicBezTo>
                    <a:pt x="6384" y="760"/>
                    <a:pt x="7113" y="517"/>
                    <a:pt x="7843" y="517"/>
                  </a:cubicBezTo>
                  <a:cubicBezTo>
                    <a:pt x="8724" y="517"/>
                    <a:pt x="9575" y="851"/>
                    <a:pt x="10244" y="1490"/>
                  </a:cubicBezTo>
                  <a:cubicBezTo>
                    <a:pt x="10882" y="2158"/>
                    <a:pt x="11217" y="3010"/>
                    <a:pt x="11217" y="3891"/>
                  </a:cubicBezTo>
                  <a:lnTo>
                    <a:pt x="11217" y="3891"/>
                  </a:lnTo>
                  <a:cubicBezTo>
                    <a:pt x="11217" y="4742"/>
                    <a:pt x="10882" y="5593"/>
                    <a:pt x="10244" y="6262"/>
                  </a:cubicBezTo>
                  <a:close/>
                  <a:moveTo>
                    <a:pt x="14682" y="11216"/>
                  </a:moveTo>
                  <a:cubicBezTo>
                    <a:pt x="14834" y="11368"/>
                    <a:pt x="14834" y="11612"/>
                    <a:pt x="14682" y="11794"/>
                  </a:cubicBezTo>
                  <a:cubicBezTo>
                    <a:pt x="14499" y="11946"/>
                    <a:pt x="14256" y="11946"/>
                    <a:pt x="14104" y="11794"/>
                  </a:cubicBezTo>
                  <a:cubicBezTo>
                    <a:pt x="13922" y="11612"/>
                    <a:pt x="13922" y="11368"/>
                    <a:pt x="14104" y="11216"/>
                  </a:cubicBezTo>
                  <a:cubicBezTo>
                    <a:pt x="14256" y="11034"/>
                    <a:pt x="14499" y="11034"/>
                    <a:pt x="14682" y="11216"/>
                  </a:cubicBezTo>
                  <a:close/>
                  <a:moveTo>
                    <a:pt x="13770" y="9727"/>
                  </a:moveTo>
                  <a:cubicBezTo>
                    <a:pt x="13922" y="9879"/>
                    <a:pt x="13922" y="10122"/>
                    <a:pt x="13770" y="10304"/>
                  </a:cubicBezTo>
                  <a:cubicBezTo>
                    <a:pt x="13618" y="10456"/>
                    <a:pt x="13344" y="10456"/>
                    <a:pt x="13192" y="10304"/>
                  </a:cubicBezTo>
                  <a:cubicBezTo>
                    <a:pt x="13040" y="10122"/>
                    <a:pt x="13040" y="9879"/>
                    <a:pt x="13192" y="9727"/>
                  </a:cubicBezTo>
                  <a:cubicBezTo>
                    <a:pt x="13344" y="9545"/>
                    <a:pt x="13618" y="9545"/>
                    <a:pt x="13770" y="9727"/>
                  </a:cubicBezTo>
                  <a:close/>
                  <a:moveTo>
                    <a:pt x="12341" y="8876"/>
                  </a:moveTo>
                  <a:cubicBezTo>
                    <a:pt x="12493" y="9028"/>
                    <a:pt x="12493" y="9301"/>
                    <a:pt x="12341" y="9453"/>
                  </a:cubicBezTo>
                  <a:cubicBezTo>
                    <a:pt x="12189" y="9605"/>
                    <a:pt x="11916" y="9605"/>
                    <a:pt x="11764" y="9453"/>
                  </a:cubicBezTo>
                  <a:cubicBezTo>
                    <a:pt x="11612" y="9301"/>
                    <a:pt x="11612" y="9028"/>
                    <a:pt x="11764" y="8876"/>
                  </a:cubicBezTo>
                  <a:cubicBezTo>
                    <a:pt x="11916" y="8724"/>
                    <a:pt x="12189" y="8724"/>
                    <a:pt x="12341" y="8876"/>
                  </a:cubicBezTo>
                  <a:close/>
                  <a:moveTo>
                    <a:pt x="10700" y="8694"/>
                  </a:moveTo>
                  <a:cubicBezTo>
                    <a:pt x="10852" y="8876"/>
                    <a:pt x="10852" y="9119"/>
                    <a:pt x="10700" y="9271"/>
                  </a:cubicBezTo>
                  <a:cubicBezTo>
                    <a:pt x="10548" y="9423"/>
                    <a:pt x="10274" y="9423"/>
                    <a:pt x="10122" y="9271"/>
                  </a:cubicBezTo>
                  <a:cubicBezTo>
                    <a:pt x="9970" y="9119"/>
                    <a:pt x="9970" y="8876"/>
                    <a:pt x="10122" y="8694"/>
                  </a:cubicBezTo>
                  <a:cubicBezTo>
                    <a:pt x="10274" y="8542"/>
                    <a:pt x="10548" y="8542"/>
                    <a:pt x="10700" y="8694"/>
                  </a:cubicBezTo>
                  <a:close/>
                  <a:moveTo>
                    <a:pt x="9150" y="9301"/>
                  </a:moveTo>
                  <a:cubicBezTo>
                    <a:pt x="9302" y="9484"/>
                    <a:pt x="9302" y="9727"/>
                    <a:pt x="9150" y="9879"/>
                  </a:cubicBezTo>
                  <a:cubicBezTo>
                    <a:pt x="8998" y="10061"/>
                    <a:pt x="8724" y="10061"/>
                    <a:pt x="8572" y="9879"/>
                  </a:cubicBezTo>
                  <a:cubicBezTo>
                    <a:pt x="8420" y="9727"/>
                    <a:pt x="8420" y="9484"/>
                    <a:pt x="8572" y="9301"/>
                  </a:cubicBezTo>
                  <a:cubicBezTo>
                    <a:pt x="8724" y="9149"/>
                    <a:pt x="8998" y="9149"/>
                    <a:pt x="9150" y="9301"/>
                  </a:cubicBezTo>
                  <a:close/>
                  <a:moveTo>
                    <a:pt x="5654" y="2189"/>
                  </a:moveTo>
                  <a:cubicBezTo>
                    <a:pt x="5806" y="2371"/>
                    <a:pt x="5806" y="2614"/>
                    <a:pt x="5654" y="2766"/>
                  </a:cubicBezTo>
                  <a:cubicBezTo>
                    <a:pt x="5502" y="2918"/>
                    <a:pt x="5229" y="2918"/>
                    <a:pt x="5077" y="2766"/>
                  </a:cubicBezTo>
                  <a:cubicBezTo>
                    <a:pt x="4925" y="2614"/>
                    <a:pt x="4925" y="2371"/>
                    <a:pt x="5077" y="2189"/>
                  </a:cubicBezTo>
                  <a:cubicBezTo>
                    <a:pt x="5229" y="2037"/>
                    <a:pt x="5502" y="2037"/>
                    <a:pt x="5654" y="2189"/>
                  </a:cubicBezTo>
                  <a:close/>
                  <a:moveTo>
                    <a:pt x="7144" y="3101"/>
                  </a:moveTo>
                  <a:cubicBezTo>
                    <a:pt x="7296" y="3253"/>
                    <a:pt x="7296" y="3526"/>
                    <a:pt x="7144" y="3678"/>
                  </a:cubicBezTo>
                  <a:cubicBezTo>
                    <a:pt x="6992" y="3830"/>
                    <a:pt x="6718" y="3830"/>
                    <a:pt x="6566" y="3678"/>
                  </a:cubicBezTo>
                  <a:cubicBezTo>
                    <a:pt x="6414" y="3526"/>
                    <a:pt x="6414" y="3253"/>
                    <a:pt x="6566" y="3101"/>
                  </a:cubicBezTo>
                  <a:cubicBezTo>
                    <a:pt x="6718" y="2949"/>
                    <a:pt x="6992" y="2949"/>
                    <a:pt x="7144" y="3101"/>
                  </a:cubicBezTo>
                  <a:close/>
                  <a:moveTo>
                    <a:pt x="7964" y="4529"/>
                  </a:moveTo>
                  <a:cubicBezTo>
                    <a:pt x="8147" y="4681"/>
                    <a:pt x="8147" y="4924"/>
                    <a:pt x="7964" y="5107"/>
                  </a:cubicBezTo>
                  <a:cubicBezTo>
                    <a:pt x="7812" y="5259"/>
                    <a:pt x="7569" y="5259"/>
                    <a:pt x="7417" y="5107"/>
                  </a:cubicBezTo>
                  <a:cubicBezTo>
                    <a:pt x="7235" y="4924"/>
                    <a:pt x="7235" y="4681"/>
                    <a:pt x="7417" y="4529"/>
                  </a:cubicBezTo>
                  <a:cubicBezTo>
                    <a:pt x="7569" y="4347"/>
                    <a:pt x="7812" y="4347"/>
                    <a:pt x="7964" y="4529"/>
                  </a:cubicBezTo>
                  <a:close/>
                  <a:moveTo>
                    <a:pt x="8147" y="6171"/>
                  </a:moveTo>
                  <a:cubicBezTo>
                    <a:pt x="8329" y="6323"/>
                    <a:pt x="8329" y="6596"/>
                    <a:pt x="8147" y="6748"/>
                  </a:cubicBezTo>
                  <a:cubicBezTo>
                    <a:pt x="7995" y="6900"/>
                    <a:pt x="7752" y="6900"/>
                    <a:pt x="7569" y="6748"/>
                  </a:cubicBezTo>
                  <a:cubicBezTo>
                    <a:pt x="7417" y="6596"/>
                    <a:pt x="7417" y="6323"/>
                    <a:pt x="7569" y="6171"/>
                  </a:cubicBezTo>
                  <a:cubicBezTo>
                    <a:pt x="7752" y="6019"/>
                    <a:pt x="7995" y="6019"/>
                    <a:pt x="8147" y="6171"/>
                  </a:cubicBezTo>
                  <a:close/>
                  <a:moveTo>
                    <a:pt x="7539" y="7721"/>
                  </a:moveTo>
                  <a:cubicBezTo>
                    <a:pt x="7691" y="7873"/>
                    <a:pt x="7691" y="8146"/>
                    <a:pt x="7539" y="8298"/>
                  </a:cubicBezTo>
                  <a:cubicBezTo>
                    <a:pt x="7387" y="8450"/>
                    <a:pt x="7144" y="8450"/>
                    <a:pt x="6961" y="8298"/>
                  </a:cubicBezTo>
                  <a:cubicBezTo>
                    <a:pt x="6809" y="8146"/>
                    <a:pt x="6809" y="7873"/>
                    <a:pt x="6961" y="7721"/>
                  </a:cubicBezTo>
                  <a:cubicBezTo>
                    <a:pt x="7144" y="7569"/>
                    <a:pt x="7387" y="7569"/>
                    <a:pt x="7539" y="77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91439" y="4562310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13800" y="13162"/>
                  </a:moveTo>
                  <a:cubicBezTo>
                    <a:pt x="14043" y="13283"/>
                    <a:pt x="14347" y="13253"/>
                    <a:pt x="14560" y="13040"/>
                  </a:cubicBezTo>
                  <a:cubicBezTo>
                    <a:pt x="14803" y="12797"/>
                    <a:pt x="14803" y="12402"/>
                    <a:pt x="14560" y="12159"/>
                  </a:cubicBezTo>
                  <a:cubicBezTo>
                    <a:pt x="14317" y="11885"/>
                    <a:pt x="13891" y="11885"/>
                    <a:pt x="13648" y="12159"/>
                  </a:cubicBezTo>
                  <a:cubicBezTo>
                    <a:pt x="13496" y="12311"/>
                    <a:pt x="13435" y="12523"/>
                    <a:pt x="13466" y="12736"/>
                  </a:cubicBezTo>
                  <a:cubicBezTo>
                    <a:pt x="13253" y="12827"/>
                    <a:pt x="13040" y="12888"/>
                    <a:pt x="12797" y="12888"/>
                  </a:cubicBezTo>
                  <a:cubicBezTo>
                    <a:pt x="12371" y="12888"/>
                    <a:pt x="11976" y="12706"/>
                    <a:pt x="11672" y="12402"/>
                  </a:cubicBezTo>
                  <a:cubicBezTo>
                    <a:pt x="11368" y="12098"/>
                    <a:pt x="11186" y="11703"/>
                    <a:pt x="11186" y="11277"/>
                  </a:cubicBezTo>
                  <a:cubicBezTo>
                    <a:pt x="11186" y="10882"/>
                    <a:pt x="11368" y="10456"/>
                    <a:pt x="11672" y="10153"/>
                  </a:cubicBezTo>
                  <a:cubicBezTo>
                    <a:pt x="12189" y="9636"/>
                    <a:pt x="12919" y="9362"/>
                    <a:pt x="13618" y="9362"/>
                  </a:cubicBezTo>
                  <a:cubicBezTo>
                    <a:pt x="14317" y="9362"/>
                    <a:pt x="15016" y="9636"/>
                    <a:pt x="15563" y="10153"/>
                  </a:cubicBezTo>
                  <a:lnTo>
                    <a:pt x="15563" y="10153"/>
                  </a:lnTo>
                  <a:cubicBezTo>
                    <a:pt x="16080" y="10700"/>
                    <a:pt x="16353" y="11399"/>
                    <a:pt x="16353" y="12098"/>
                  </a:cubicBezTo>
                  <a:cubicBezTo>
                    <a:pt x="16353" y="12797"/>
                    <a:pt x="16080" y="13496"/>
                    <a:pt x="15563" y="14043"/>
                  </a:cubicBezTo>
                  <a:cubicBezTo>
                    <a:pt x="14712" y="14894"/>
                    <a:pt x="13587" y="15320"/>
                    <a:pt x="12463" y="15320"/>
                  </a:cubicBezTo>
                  <a:cubicBezTo>
                    <a:pt x="11338" y="15320"/>
                    <a:pt x="10213" y="14894"/>
                    <a:pt x="9393" y="14043"/>
                  </a:cubicBezTo>
                  <a:cubicBezTo>
                    <a:pt x="8542" y="13192"/>
                    <a:pt x="8116" y="12067"/>
                    <a:pt x="8116" y="10973"/>
                  </a:cubicBezTo>
                  <a:lnTo>
                    <a:pt x="8116" y="10973"/>
                  </a:lnTo>
                  <a:cubicBezTo>
                    <a:pt x="8116" y="9849"/>
                    <a:pt x="8542" y="8724"/>
                    <a:pt x="9393" y="7873"/>
                  </a:cubicBezTo>
                  <a:lnTo>
                    <a:pt x="12523" y="4742"/>
                  </a:lnTo>
                  <a:cubicBezTo>
                    <a:pt x="12615" y="4621"/>
                    <a:pt x="12615" y="4469"/>
                    <a:pt x="12523" y="4347"/>
                  </a:cubicBezTo>
                  <a:cubicBezTo>
                    <a:pt x="12432" y="4256"/>
                    <a:pt x="12250" y="4256"/>
                    <a:pt x="12159" y="4347"/>
                  </a:cubicBezTo>
                  <a:lnTo>
                    <a:pt x="9818" y="6687"/>
                  </a:lnTo>
                  <a:lnTo>
                    <a:pt x="9818" y="6687"/>
                  </a:lnTo>
                  <a:lnTo>
                    <a:pt x="8998" y="7508"/>
                  </a:lnTo>
                  <a:cubicBezTo>
                    <a:pt x="8146" y="8359"/>
                    <a:pt x="7052" y="8785"/>
                    <a:pt x="5928" y="8785"/>
                  </a:cubicBezTo>
                  <a:cubicBezTo>
                    <a:pt x="4803" y="8785"/>
                    <a:pt x="3678" y="8359"/>
                    <a:pt x="2827" y="7508"/>
                  </a:cubicBezTo>
                  <a:cubicBezTo>
                    <a:pt x="1976" y="6657"/>
                    <a:pt x="1551" y="5532"/>
                    <a:pt x="1551" y="4408"/>
                  </a:cubicBezTo>
                  <a:lnTo>
                    <a:pt x="1551" y="4408"/>
                  </a:lnTo>
                  <a:cubicBezTo>
                    <a:pt x="1551" y="3283"/>
                    <a:pt x="1976" y="2189"/>
                    <a:pt x="2827" y="1338"/>
                  </a:cubicBezTo>
                  <a:lnTo>
                    <a:pt x="2827" y="1338"/>
                  </a:lnTo>
                  <a:cubicBezTo>
                    <a:pt x="3374" y="791"/>
                    <a:pt x="4073" y="517"/>
                    <a:pt x="4773" y="517"/>
                  </a:cubicBezTo>
                  <a:cubicBezTo>
                    <a:pt x="5472" y="517"/>
                    <a:pt x="6171" y="791"/>
                    <a:pt x="6718" y="1338"/>
                  </a:cubicBezTo>
                  <a:lnTo>
                    <a:pt x="6718" y="1338"/>
                  </a:lnTo>
                  <a:cubicBezTo>
                    <a:pt x="7265" y="1855"/>
                    <a:pt x="7508" y="2554"/>
                    <a:pt x="7508" y="3283"/>
                  </a:cubicBezTo>
                  <a:cubicBezTo>
                    <a:pt x="7508" y="3982"/>
                    <a:pt x="7265" y="4681"/>
                    <a:pt x="6718" y="5228"/>
                  </a:cubicBezTo>
                  <a:cubicBezTo>
                    <a:pt x="6414" y="5532"/>
                    <a:pt x="5988" y="5684"/>
                    <a:pt x="5593" y="5684"/>
                  </a:cubicBezTo>
                  <a:cubicBezTo>
                    <a:pt x="5198" y="5684"/>
                    <a:pt x="4773" y="5532"/>
                    <a:pt x="4469" y="5228"/>
                  </a:cubicBezTo>
                  <a:cubicBezTo>
                    <a:pt x="4165" y="4894"/>
                    <a:pt x="4013" y="4499"/>
                    <a:pt x="4013" y="4104"/>
                  </a:cubicBezTo>
                  <a:cubicBezTo>
                    <a:pt x="4013" y="3861"/>
                    <a:pt x="4043" y="3617"/>
                    <a:pt x="4165" y="3405"/>
                  </a:cubicBezTo>
                  <a:cubicBezTo>
                    <a:pt x="4347" y="3435"/>
                    <a:pt x="4560" y="3374"/>
                    <a:pt x="4742" y="3222"/>
                  </a:cubicBezTo>
                  <a:cubicBezTo>
                    <a:pt x="4985" y="2979"/>
                    <a:pt x="4985" y="2584"/>
                    <a:pt x="4742" y="2310"/>
                  </a:cubicBezTo>
                  <a:cubicBezTo>
                    <a:pt x="4469" y="2067"/>
                    <a:pt x="4073" y="2067"/>
                    <a:pt x="3830" y="2310"/>
                  </a:cubicBezTo>
                  <a:cubicBezTo>
                    <a:pt x="3618" y="2523"/>
                    <a:pt x="3587" y="2858"/>
                    <a:pt x="3709" y="3101"/>
                  </a:cubicBezTo>
                  <a:cubicBezTo>
                    <a:pt x="3557" y="3405"/>
                    <a:pt x="3466" y="3739"/>
                    <a:pt x="3466" y="4104"/>
                  </a:cubicBezTo>
                  <a:cubicBezTo>
                    <a:pt x="3466" y="4621"/>
                    <a:pt x="3678" y="5168"/>
                    <a:pt x="4104" y="5593"/>
                  </a:cubicBezTo>
                  <a:cubicBezTo>
                    <a:pt x="4499" y="5988"/>
                    <a:pt x="5046" y="6201"/>
                    <a:pt x="5593" y="6201"/>
                  </a:cubicBezTo>
                  <a:cubicBezTo>
                    <a:pt x="6140" y="6201"/>
                    <a:pt x="6687" y="5988"/>
                    <a:pt x="7083" y="5593"/>
                  </a:cubicBezTo>
                  <a:cubicBezTo>
                    <a:pt x="7721" y="4955"/>
                    <a:pt x="8055" y="4104"/>
                    <a:pt x="8055" y="3283"/>
                  </a:cubicBezTo>
                  <a:cubicBezTo>
                    <a:pt x="8055" y="2432"/>
                    <a:pt x="7721" y="1611"/>
                    <a:pt x="7083" y="973"/>
                  </a:cubicBezTo>
                  <a:lnTo>
                    <a:pt x="7083" y="943"/>
                  </a:lnTo>
                  <a:cubicBezTo>
                    <a:pt x="6444" y="304"/>
                    <a:pt x="5624" y="0"/>
                    <a:pt x="4773" y="0"/>
                  </a:cubicBezTo>
                  <a:cubicBezTo>
                    <a:pt x="3952" y="0"/>
                    <a:pt x="3101" y="304"/>
                    <a:pt x="2462" y="943"/>
                  </a:cubicBezTo>
                  <a:lnTo>
                    <a:pt x="2462" y="943"/>
                  </a:lnTo>
                  <a:lnTo>
                    <a:pt x="2462" y="943"/>
                  </a:lnTo>
                  <a:cubicBezTo>
                    <a:pt x="1520" y="1915"/>
                    <a:pt x="1034" y="3162"/>
                    <a:pt x="1034" y="4408"/>
                  </a:cubicBezTo>
                  <a:lnTo>
                    <a:pt x="1034" y="4408"/>
                  </a:lnTo>
                  <a:cubicBezTo>
                    <a:pt x="1034" y="4651"/>
                    <a:pt x="1064" y="4924"/>
                    <a:pt x="1095" y="5168"/>
                  </a:cubicBezTo>
                  <a:cubicBezTo>
                    <a:pt x="365" y="5928"/>
                    <a:pt x="0" y="6900"/>
                    <a:pt x="0" y="7873"/>
                  </a:cubicBezTo>
                  <a:cubicBezTo>
                    <a:pt x="0" y="8846"/>
                    <a:pt x="396" y="9849"/>
                    <a:pt x="1125" y="10608"/>
                  </a:cubicBezTo>
                  <a:cubicBezTo>
                    <a:pt x="1885" y="11368"/>
                    <a:pt x="2888" y="11733"/>
                    <a:pt x="3891" y="11733"/>
                  </a:cubicBezTo>
                  <a:cubicBezTo>
                    <a:pt x="4438" y="11733"/>
                    <a:pt x="4955" y="11642"/>
                    <a:pt x="5472" y="11429"/>
                  </a:cubicBezTo>
                  <a:cubicBezTo>
                    <a:pt x="5228" y="11915"/>
                    <a:pt x="5137" y="12463"/>
                    <a:pt x="5137" y="12979"/>
                  </a:cubicBezTo>
                  <a:lnTo>
                    <a:pt x="5137" y="12979"/>
                  </a:lnTo>
                  <a:cubicBezTo>
                    <a:pt x="5137" y="13982"/>
                    <a:pt x="5502" y="14985"/>
                    <a:pt x="6262" y="15745"/>
                  </a:cubicBezTo>
                  <a:cubicBezTo>
                    <a:pt x="7022" y="16505"/>
                    <a:pt x="8025" y="16870"/>
                    <a:pt x="8998" y="16870"/>
                  </a:cubicBezTo>
                  <a:cubicBezTo>
                    <a:pt x="10001" y="16870"/>
                    <a:pt x="10973" y="16505"/>
                    <a:pt x="11703" y="15776"/>
                  </a:cubicBezTo>
                  <a:cubicBezTo>
                    <a:pt x="11946" y="15837"/>
                    <a:pt x="12219" y="15837"/>
                    <a:pt x="12463" y="15837"/>
                  </a:cubicBezTo>
                  <a:cubicBezTo>
                    <a:pt x="13709" y="15837"/>
                    <a:pt x="14985" y="15381"/>
                    <a:pt x="15928" y="14408"/>
                  </a:cubicBezTo>
                  <a:lnTo>
                    <a:pt x="15928" y="14408"/>
                  </a:lnTo>
                  <a:cubicBezTo>
                    <a:pt x="16566" y="13770"/>
                    <a:pt x="16870" y="12949"/>
                    <a:pt x="16870" y="12098"/>
                  </a:cubicBezTo>
                  <a:cubicBezTo>
                    <a:pt x="16870" y="11277"/>
                    <a:pt x="16566" y="10426"/>
                    <a:pt x="15928" y="9788"/>
                  </a:cubicBezTo>
                  <a:lnTo>
                    <a:pt x="15928" y="9788"/>
                  </a:lnTo>
                  <a:cubicBezTo>
                    <a:pt x="15289" y="9149"/>
                    <a:pt x="14438" y="8846"/>
                    <a:pt x="13618" y="8846"/>
                  </a:cubicBezTo>
                  <a:cubicBezTo>
                    <a:pt x="12767" y="8846"/>
                    <a:pt x="11916" y="9149"/>
                    <a:pt x="11277" y="9788"/>
                  </a:cubicBezTo>
                  <a:cubicBezTo>
                    <a:pt x="10882" y="10183"/>
                    <a:pt x="10669" y="10730"/>
                    <a:pt x="10669" y="11277"/>
                  </a:cubicBezTo>
                  <a:cubicBezTo>
                    <a:pt x="10669" y="11824"/>
                    <a:pt x="10882" y="12371"/>
                    <a:pt x="11277" y="12767"/>
                  </a:cubicBezTo>
                  <a:cubicBezTo>
                    <a:pt x="11703" y="13192"/>
                    <a:pt x="12250" y="13405"/>
                    <a:pt x="12797" y="13405"/>
                  </a:cubicBezTo>
                  <a:cubicBezTo>
                    <a:pt x="13131" y="13405"/>
                    <a:pt x="13496" y="13314"/>
                    <a:pt x="13800" y="13162"/>
                  </a:cubicBezTo>
                  <a:close/>
                  <a:moveTo>
                    <a:pt x="1459" y="15168"/>
                  </a:moveTo>
                  <a:lnTo>
                    <a:pt x="1459" y="13496"/>
                  </a:lnTo>
                  <a:cubicBezTo>
                    <a:pt x="1459" y="12645"/>
                    <a:pt x="1551" y="12432"/>
                    <a:pt x="1946" y="12432"/>
                  </a:cubicBezTo>
                  <a:cubicBezTo>
                    <a:pt x="2067" y="12432"/>
                    <a:pt x="2159" y="12463"/>
                    <a:pt x="2280" y="12493"/>
                  </a:cubicBezTo>
                  <a:cubicBezTo>
                    <a:pt x="2614" y="12584"/>
                    <a:pt x="3253" y="12706"/>
                    <a:pt x="4377" y="12159"/>
                  </a:cubicBez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408" y="12159"/>
                  </a:lnTo>
                  <a:lnTo>
                    <a:pt x="4408" y="12159"/>
                  </a:lnTo>
                  <a:lnTo>
                    <a:pt x="4408" y="12159"/>
                  </a:lnTo>
                  <a:lnTo>
                    <a:pt x="4408" y="12128"/>
                  </a:lnTo>
                  <a:lnTo>
                    <a:pt x="4408" y="12128"/>
                  </a:lnTo>
                  <a:cubicBezTo>
                    <a:pt x="4438" y="12128"/>
                    <a:pt x="4469" y="12128"/>
                    <a:pt x="4499" y="12128"/>
                  </a:cubicBezTo>
                  <a:lnTo>
                    <a:pt x="4499" y="12128"/>
                  </a:lnTo>
                  <a:lnTo>
                    <a:pt x="4499" y="12128"/>
                  </a:lnTo>
                  <a:lnTo>
                    <a:pt x="4499" y="12128"/>
                  </a:lnTo>
                  <a:cubicBezTo>
                    <a:pt x="4529" y="12128"/>
                    <a:pt x="4560" y="12128"/>
                    <a:pt x="4590" y="12128"/>
                  </a:cubicBez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51" y="12159"/>
                  </a:lnTo>
                  <a:cubicBezTo>
                    <a:pt x="4651" y="12189"/>
                    <a:pt x="4651" y="12189"/>
                    <a:pt x="4651" y="12189"/>
                  </a:cubicBezTo>
                  <a:lnTo>
                    <a:pt x="4651" y="12189"/>
                  </a:lnTo>
                  <a:lnTo>
                    <a:pt x="4651" y="12189"/>
                  </a:lnTo>
                  <a:lnTo>
                    <a:pt x="4681" y="12189"/>
                  </a:lnTo>
                  <a:lnTo>
                    <a:pt x="4681" y="12189"/>
                  </a:lnTo>
                  <a:lnTo>
                    <a:pt x="4681" y="12189"/>
                  </a:lnTo>
                  <a:lnTo>
                    <a:pt x="4681" y="1218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712" y="12219"/>
                  </a:lnTo>
                  <a:lnTo>
                    <a:pt x="4712" y="12219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42" y="12280"/>
                  </a:lnTo>
                  <a:lnTo>
                    <a:pt x="4742" y="12280"/>
                  </a:lnTo>
                  <a:lnTo>
                    <a:pt x="4742" y="12280"/>
                  </a:lnTo>
                  <a:cubicBezTo>
                    <a:pt x="4742" y="12311"/>
                    <a:pt x="4742" y="12341"/>
                    <a:pt x="4742" y="12402"/>
                  </a:cubicBezTo>
                  <a:lnTo>
                    <a:pt x="4742" y="12402"/>
                  </a:lnTo>
                  <a:lnTo>
                    <a:pt x="4742" y="12402"/>
                  </a:lnTo>
                  <a:lnTo>
                    <a:pt x="4742" y="12402"/>
                  </a:lnTo>
                  <a:cubicBezTo>
                    <a:pt x="4742" y="12432"/>
                    <a:pt x="4742" y="12463"/>
                    <a:pt x="4742" y="12493"/>
                  </a:cubicBez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12" y="12523"/>
                  </a:lnTo>
                  <a:lnTo>
                    <a:pt x="4712" y="12523"/>
                  </a:lnTo>
                  <a:cubicBezTo>
                    <a:pt x="4165" y="13618"/>
                    <a:pt x="4317" y="14256"/>
                    <a:pt x="4377" y="14621"/>
                  </a:cubicBezTo>
                  <a:cubicBezTo>
                    <a:pt x="4408" y="14742"/>
                    <a:pt x="4438" y="14833"/>
                    <a:pt x="4438" y="14925"/>
                  </a:cubicBezTo>
                  <a:cubicBezTo>
                    <a:pt x="4438" y="15320"/>
                    <a:pt x="4225" y="15411"/>
                    <a:pt x="3374" y="15441"/>
                  </a:cubicBezTo>
                  <a:lnTo>
                    <a:pt x="1703" y="15441"/>
                  </a:lnTo>
                  <a:cubicBezTo>
                    <a:pt x="1551" y="15441"/>
                    <a:pt x="1459" y="15320"/>
                    <a:pt x="1459" y="15168"/>
                  </a:cubicBezTo>
                  <a:close/>
                  <a:moveTo>
                    <a:pt x="3982" y="12888"/>
                  </a:moveTo>
                  <a:cubicBezTo>
                    <a:pt x="3678" y="13800"/>
                    <a:pt x="3800" y="14378"/>
                    <a:pt x="3891" y="14712"/>
                  </a:cubicBezTo>
                  <a:cubicBezTo>
                    <a:pt x="3891" y="14803"/>
                    <a:pt x="3921" y="14894"/>
                    <a:pt x="3921" y="14925"/>
                  </a:cubicBezTo>
                  <a:cubicBezTo>
                    <a:pt x="3921" y="14925"/>
                    <a:pt x="3800" y="14894"/>
                    <a:pt x="3374" y="14894"/>
                  </a:cubicBezTo>
                  <a:lnTo>
                    <a:pt x="1976" y="14894"/>
                  </a:lnTo>
                  <a:lnTo>
                    <a:pt x="1976" y="13496"/>
                  </a:lnTo>
                  <a:cubicBezTo>
                    <a:pt x="1976" y="13071"/>
                    <a:pt x="1946" y="12949"/>
                    <a:pt x="1946" y="12949"/>
                  </a:cubicBezTo>
                  <a:cubicBezTo>
                    <a:pt x="2007" y="12949"/>
                    <a:pt x="2067" y="12979"/>
                    <a:pt x="2159" y="13010"/>
                  </a:cubicBezTo>
                  <a:cubicBezTo>
                    <a:pt x="2493" y="13071"/>
                    <a:pt x="3070" y="13222"/>
                    <a:pt x="3982" y="12888"/>
                  </a:cubicBezTo>
                  <a:close/>
                  <a:moveTo>
                    <a:pt x="1247" y="5806"/>
                  </a:moveTo>
                  <a:cubicBezTo>
                    <a:pt x="1459" y="6566"/>
                    <a:pt x="1855" y="7265"/>
                    <a:pt x="2462" y="7873"/>
                  </a:cubicBezTo>
                  <a:cubicBezTo>
                    <a:pt x="3405" y="8815"/>
                    <a:pt x="4651" y="9301"/>
                    <a:pt x="5928" y="9301"/>
                  </a:cubicBezTo>
                  <a:cubicBezTo>
                    <a:pt x="6444" y="9301"/>
                    <a:pt x="6961" y="9210"/>
                    <a:pt x="7447" y="9058"/>
                  </a:cubicBezTo>
                  <a:lnTo>
                    <a:pt x="6262" y="10244"/>
                  </a:lnTo>
                  <a:cubicBezTo>
                    <a:pt x="5624" y="10882"/>
                    <a:pt x="4742" y="11216"/>
                    <a:pt x="3891" y="11216"/>
                  </a:cubicBezTo>
                  <a:cubicBezTo>
                    <a:pt x="3040" y="11216"/>
                    <a:pt x="2159" y="10882"/>
                    <a:pt x="1520" y="10244"/>
                  </a:cubicBezTo>
                  <a:cubicBezTo>
                    <a:pt x="851" y="9575"/>
                    <a:pt x="517" y="8724"/>
                    <a:pt x="517" y="7873"/>
                  </a:cubicBezTo>
                  <a:cubicBezTo>
                    <a:pt x="517" y="7143"/>
                    <a:pt x="760" y="6414"/>
                    <a:pt x="1247" y="5806"/>
                  </a:cubicBezTo>
                  <a:close/>
                  <a:moveTo>
                    <a:pt x="7812" y="9423"/>
                  </a:moveTo>
                  <a:cubicBezTo>
                    <a:pt x="7660" y="9909"/>
                    <a:pt x="7569" y="10426"/>
                    <a:pt x="7569" y="10973"/>
                  </a:cubicBezTo>
                  <a:lnTo>
                    <a:pt x="7569" y="10973"/>
                  </a:lnTo>
                  <a:cubicBezTo>
                    <a:pt x="7569" y="12219"/>
                    <a:pt x="8055" y="13466"/>
                    <a:pt x="8998" y="14408"/>
                  </a:cubicBezTo>
                  <a:cubicBezTo>
                    <a:pt x="9605" y="15016"/>
                    <a:pt x="10305" y="15411"/>
                    <a:pt x="11064" y="15654"/>
                  </a:cubicBezTo>
                  <a:cubicBezTo>
                    <a:pt x="10487" y="16110"/>
                    <a:pt x="9757" y="16353"/>
                    <a:pt x="9028" y="16353"/>
                  </a:cubicBezTo>
                  <a:cubicBezTo>
                    <a:pt x="8146" y="16353"/>
                    <a:pt x="7295" y="16019"/>
                    <a:pt x="6627" y="15350"/>
                  </a:cubicBezTo>
                  <a:cubicBezTo>
                    <a:pt x="5988" y="14712"/>
                    <a:pt x="5654" y="13861"/>
                    <a:pt x="5654" y="12979"/>
                  </a:cubicBezTo>
                  <a:lnTo>
                    <a:pt x="5654" y="12979"/>
                  </a:lnTo>
                  <a:cubicBezTo>
                    <a:pt x="5654" y="12128"/>
                    <a:pt x="5988" y="11277"/>
                    <a:pt x="6627" y="10608"/>
                  </a:cubicBezTo>
                  <a:close/>
                  <a:moveTo>
                    <a:pt x="2189" y="5654"/>
                  </a:moveTo>
                  <a:cubicBezTo>
                    <a:pt x="2037" y="5502"/>
                    <a:pt x="2037" y="5259"/>
                    <a:pt x="2189" y="5076"/>
                  </a:cubicBezTo>
                  <a:cubicBezTo>
                    <a:pt x="2371" y="4924"/>
                    <a:pt x="2614" y="4924"/>
                    <a:pt x="2766" y="5076"/>
                  </a:cubicBezTo>
                  <a:cubicBezTo>
                    <a:pt x="2949" y="5259"/>
                    <a:pt x="2949" y="5502"/>
                    <a:pt x="2766" y="5654"/>
                  </a:cubicBezTo>
                  <a:cubicBezTo>
                    <a:pt x="2614" y="5836"/>
                    <a:pt x="2371" y="5836"/>
                    <a:pt x="2189" y="5654"/>
                  </a:cubicBezTo>
                  <a:close/>
                  <a:moveTo>
                    <a:pt x="3101" y="7143"/>
                  </a:moveTo>
                  <a:cubicBezTo>
                    <a:pt x="2949" y="6991"/>
                    <a:pt x="2949" y="6748"/>
                    <a:pt x="3101" y="6566"/>
                  </a:cubicBezTo>
                  <a:cubicBezTo>
                    <a:pt x="3253" y="6414"/>
                    <a:pt x="3526" y="6414"/>
                    <a:pt x="3678" y="6566"/>
                  </a:cubicBezTo>
                  <a:cubicBezTo>
                    <a:pt x="3830" y="6748"/>
                    <a:pt x="3830" y="6991"/>
                    <a:pt x="3678" y="7143"/>
                  </a:cubicBezTo>
                  <a:cubicBezTo>
                    <a:pt x="3526" y="7326"/>
                    <a:pt x="3253" y="7326"/>
                    <a:pt x="3101" y="7143"/>
                  </a:cubicBezTo>
                  <a:close/>
                  <a:moveTo>
                    <a:pt x="4529" y="7994"/>
                  </a:moveTo>
                  <a:cubicBezTo>
                    <a:pt x="4377" y="7842"/>
                    <a:pt x="4377" y="7569"/>
                    <a:pt x="4529" y="7417"/>
                  </a:cubicBezTo>
                  <a:cubicBezTo>
                    <a:pt x="4681" y="7265"/>
                    <a:pt x="4955" y="7265"/>
                    <a:pt x="5107" y="7417"/>
                  </a:cubicBezTo>
                  <a:cubicBezTo>
                    <a:pt x="5259" y="7569"/>
                    <a:pt x="5259" y="7842"/>
                    <a:pt x="5107" y="7994"/>
                  </a:cubicBezTo>
                  <a:cubicBezTo>
                    <a:pt x="4955" y="8146"/>
                    <a:pt x="4681" y="8146"/>
                    <a:pt x="4529" y="7994"/>
                  </a:cubicBezTo>
                  <a:close/>
                  <a:moveTo>
                    <a:pt x="6171" y="8177"/>
                  </a:moveTo>
                  <a:cubicBezTo>
                    <a:pt x="6019" y="7994"/>
                    <a:pt x="6019" y="7751"/>
                    <a:pt x="6171" y="7599"/>
                  </a:cubicBezTo>
                  <a:cubicBezTo>
                    <a:pt x="6323" y="7447"/>
                    <a:pt x="6596" y="7447"/>
                    <a:pt x="6748" y="7599"/>
                  </a:cubicBezTo>
                  <a:cubicBezTo>
                    <a:pt x="6900" y="7751"/>
                    <a:pt x="6900" y="7994"/>
                    <a:pt x="6748" y="8177"/>
                  </a:cubicBezTo>
                  <a:cubicBezTo>
                    <a:pt x="6596" y="8329"/>
                    <a:pt x="6323" y="8329"/>
                    <a:pt x="6171" y="8177"/>
                  </a:cubicBezTo>
                  <a:close/>
                  <a:moveTo>
                    <a:pt x="7721" y="7569"/>
                  </a:moveTo>
                  <a:cubicBezTo>
                    <a:pt x="7569" y="7387"/>
                    <a:pt x="7569" y="7143"/>
                    <a:pt x="7721" y="6991"/>
                  </a:cubicBezTo>
                  <a:cubicBezTo>
                    <a:pt x="7873" y="6809"/>
                    <a:pt x="8146" y="6809"/>
                    <a:pt x="8298" y="6991"/>
                  </a:cubicBezTo>
                  <a:cubicBezTo>
                    <a:pt x="8450" y="7143"/>
                    <a:pt x="8450" y="7387"/>
                    <a:pt x="8298" y="7569"/>
                  </a:cubicBezTo>
                  <a:cubicBezTo>
                    <a:pt x="8146" y="7721"/>
                    <a:pt x="7873" y="7721"/>
                    <a:pt x="7721" y="7569"/>
                  </a:cubicBezTo>
                  <a:close/>
                  <a:moveTo>
                    <a:pt x="11216" y="14681"/>
                  </a:moveTo>
                  <a:cubicBezTo>
                    <a:pt x="11064" y="14499"/>
                    <a:pt x="11064" y="14256"/>
                    <a:pt x="11216" y="14104"/>
                  </a:cubicBezTo>
                  <a:cubicBezTo>
                    <a:pt x="11368" y="13952"/>
                    <a:pt x="11642" y="13952"/>
                    <a:pt x="11794" y="14104"/>
                  </a:cubicBezTo>
                  <a:cubicBezTo>
                    <a:pt x="11946" y="14256"/>
                    <a:pt x="11946" y="14499"/>
                    <a:pt x="11794" y="14681"/>
                  </a:cubicBezTo>
                  <a:cubicBezTo>
                    <a:pt x="11642" y="14833"/>
                    <a:pt x="11368" y="14833"/>
                    <a:pt x="11216" y="14681"/>
                  </a:cubicBezTo>
                  <a:close/>
                  <a:moveTo>
                    <a:pt x="9727" y="13770"/>
                  </a:moveTo>
                  <a:cubicBezTo>
                    <a:pt x="9575" y="13618"/>
                    <a:pt x="9575" y="13344"/>
                    <a:pt x="9727" y="13192"/>
                  </a:cubicBezTo>
                  <a:cubicBezTo>
                    <a:pt x="9879" y="13040"/>
                    <a:pt x="10153" y="13040"/>
                    <a:pt x="10305" y="13192"/>
                  </a:cubicBezTo>
                  <a:cubicBezTo>
                    <a:pt x="10457" y="13344"/>
                    <a:pt x="10457" y="13618"/>
                    <a:pt x="10305" y="13770"/>
                  </a:cubicBezTo>
                  <a:cubicBezTo>
                    <a:pt x="10153" y="13922"/>
                    <a:pt x="9879" y="13922"/>
                    <a:pt x="9727" y="13770"/>
                  </a:cubicBezTo>
                  <a:close/>
                  <a:moveTo>
                    <a:pt x="8906" y="12341"/>
                  </a:moveTo>
                  <a:cubicBezTo>
                    <a:pt x="8724" y="12189"/>
                    <a:pt x="8724" y="11946"/>
                    <a:pt x="8906" y="11764"/>
                  </a:cubicBezTo>
                  <a:cubicBezTo>
                    <a:pt x="9058" y="11612"/>
                    <a:pt x="9301" y="11612"/>
                    <a:pt x="9453" y="11764"/>
                  </a:cubicBezTo>
                  <a:cubicBezTo>
                    <a:pt x="9636" y="11946"/>
                    <a:pt x="9636" y="12189"/>
                    <a:pt x="9453" y="12341"/>
                  </a:cubicBezTo>
                  <a:cubicBezTo>
                    <a:pt x="9301" y="12523"/>
                    <a:pt x="9058" y="12523"/>
                    <a:pt x="8906" y="12341"/>
                  </a:cubicBezTo>
                  <a:close/>
                  <a:moveTo>
                    <a:pt x="8724" y="10700"/>
                  </a:moveTo>
                  <a:cubicBezTo>
                    <a:pt x="8542" y="10548"/>
                    <a:pt x="8542" y="10274"/>
                    <a:pt x="8724" y="10122"/>
                  </a:cubicBezTo>
                  <a:cubicBezTo>
                    <a:pt x="8876" y="9970"/>
                    <a:pt x="9119" y="9970"/>
                    <a:pt x="9301" y="10122"/>
                  </a:cubicBezTo>
                  <a:cubicBezTo>
                    <a:pt x="9453" y="10274"/>
                    <a:pt x="9453" y="10548"/>
                    <a:pt x="9301" y="10700"/>
                  </a:cubicBezTo>
                  <a:cubicBezTo>
                    <a:pt x="9119" y="10852"/>
                    <a:pt x="8876" y="10852"/>
                    <a:pt x="8724" y="10700"/>
                  </a:cubicBezTo>
                  <a:close/>
                  <a:moveTo>
                    <a:pt x="9332" y="9149"/>
                  </a:moveTo>
                  <a:cubicBezTo>
                    <a:pt x="9180" y="8998"/>
                    <a:pt x="9180" y="8724"/>
                    <a:pt x="9332" y="8572"/>
                  </a:cubicBezTo>
                  <a:cubicBezTo>
                    <a:pt x="9484" y="8420"/>
                    <a:pt x="9727" y="8420"/>
                    <a:pt x="9909" y="8572"/>
                  </a:cubicBezTo>
                  <a:cubicBezTo>
                    <a:pt x="10061" y="8724"/>
                    <a:pt x="10061" y="8998"/>
                    <a:pt x="9909" y="9149"/>
                  </a:cubicBezTo>
                  <a:cubicBezTo>
                    <a:pt x="9727" y="9301"/>
                    <a:pt x="9484" y="9301"/>
                    <a:pt x="9332" y="91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8567328" y="4562310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3071" y="13162"/>
                  </a:moveTo>
                  <a:cubicBezTo>
                    <a:pt x="2827" y="13283"/>
                    <a:pt x="2524" y="13253"/>
                    <a:pt x="2311" y="13040"/>
                  </a:cubicBezTo>
                  <a:cubicBezTo>
                    <a:pt x="2068" y="12797"/>
                    <a:pt x="2068" y="12402"/>
                    <a:pt x="2311" y="12159"/>
                  </a:cubicBezTo>
                  <a:cubicBezTo>
                    <a:pt x="2554" y="11885"/>
                    <a:pt x="2979" y="11885"/>
                    <a:pt x="3223" y="12159"/>
                  </a:cubicBezTo>
                  <a:cubicBezTo>
                    <a:pt x="3375" y="12311"/>
                    <a:pt x="3435" y="12523"/>
                    <a:pt x="3405" y="12736"/>
                  </a:cubicBezTo>
                  <a:cubicBezTo>
                    <a:pt x="3618" y="12827"/>
                    <a:pt x="3831" y="12888"/>
                    <a:pt x="4074" y="12888"/>
                  </a:cubicBezTo>
                  <a:cubicBezTo>
                    <a:pt x="4499" y="12888"/>
                    <a:pt x="4894" y="12706"/>
                    <a:pt x="5198" y="12402"/>
                  </a:cubicBezTo>
                  <a:cubicBezTo>
                    <a:pt x="5502" y="12098"/>
                    <a:pt x="5685" y="11703"/>
                    <a:pt x="5685" y="11277"/>
                  </a:cubicBezTo>
                  <a:cubicBezTo>
                    <a:pt x="5685" y="10882"/>
                    <a:pt x="5502" y="10456"/>
                    <a:pt x="5198" y="10153"/>
                  </a:cubicBezTo>
                  <a:cubicBezTo>
                    <a:pt x="4682" y="9636"/>
                    <a:pt x="3952" y="9362"/>
                    <a:pt x="3253" y="9362"/>
                  </a:cubicBezTo>
                  <a:cubicBezTo>
                    <a:pt x="2554" y="9362"/>
                    <a:pt x="1855" y="9636"/>
                    <a:pt x="1308" y="10153"/>
                  </a:cubicBezTo>
                  <a:lnTo>
                    <a:pt x="1308" y="10153"/>
                  </a:lnTo>
                  <a:cubicBezTo>
                    <a:pt x="791" y="10700"/>
                    <a:pt x="517" y="11399"/>
                    <a:pt x="517" y="12098"/>
                  </a:cubicBezTo>
                  <a:cubicBezTo>
                    <a:pt x="517" y="12797"/>
                    <a:pt x="791" y="13496"/>
                    <a:pt x="1308" y="14043"/>
                  </a:cubicBezTo>
                  <a:cubicBezTo>
                    <a:pt x="2159" y="14894"/>
                    <a:pt x="3283" y="15320"/>
                    <a:pt x="4408" y="15320"/>
                  </a:cubicBezTo>
                  <a:cubicBezTo>
                    <a:pt x="5533" y="15320"/>
                    <a:pt x="6657" y="14894"/>
                    <a:pt x="7478" y="14043"/>
                  </a:cubicBezTo>
                  <a:cubicBezTo>
                    <a:pt x="8329" y="13192"/>
                    <a:pt x="8755" y="12067"/>
                    <a:pt x="8755" y="10973"/>
                  </a:cubicBezTo>
                  <a:lnTo>
                    <a:pt x="8755" y="10973"/>
                  </a:lnTo>
                  <a:cubicBezTo>
                    <a:pt x="8755" y="9849"/>
                    <a:pt x="8329" y="8724"/>
                    <a:pt x="7478" y="7873"/>
                  </a:cubicBezTo>
                  <a:lnTo>
                    <a:pt x="7113" y="7478"/>
                  </a:lnTo>
                  <a:lnTo>
                    <a:pt x="4347" y="4742"/>
                  </a:lnTo>
                  <a:cubicBezTo>
                    <a:pt x="4256" y="4621"/>
                    <a:pt x="4256" y="4469"/>
                    <a:pt x="4347" y="4347"/>
                  </a:cubicBezTo>
                  <a:cubicBezTo>
                    <a:pt x="4438" y="4256"/>
                    <a:pt x="4621" y="4256"/>
                    <a:pt x="4712" y="4347"/>
                  </a:cubicBezTo>
                  <a:lnTo>
                    <a:pt x="7053" y="6687"/>
                  </a:lnTo>
                  <a:lnTo>
                    <a:pt x="7053" y="6687"/>
                  </a:lnTo>
                  <a:lnTo>
                    <a:pt x="7873" y="7508"/>
                  </a:lnTo>
                  <a:cubicBezTo>
                    <a:pt x="8724" y="8359"/>
                    <a:pt x="9819" y="8785"/>
                    <a:pt x="10943" y="8785"/>
                  </a:cubicBezTo>
                  <a:cubicBezTo>
                    <a:pt x="12068" y="8785"/>
                    <a:pt x="13192" y="8359"/>
                    <a:pt x="14044" y="7508"/>
                  </a:cubicBezTo>
                  <a:cubicBezTo>
                    <a:pt x="14895" y="6657"/>
                    <a:pt x="15320" y="5532"/>
                    <a:pt x="15320" y="4408"/>
                  </a:cubicBezTo>
                  <a:lnTo>
                    <a:pt x="15320" y="4408"/>
                  </a:lnTo>
                  <a:cubicBezTo>
                    <a:pt x="15320" y="3283"/>
                    <a:pt x="14895" y="2189"/>
                    <a:pt x="14044" y="1338"/>
                  </a:cubicBezTo>
                  <a:lnTo>
                    <a:pt x="14044" y="1338"/>
                  </a:lnTo>
                  <a:cubicBezTo>
                    <a:pt x="13496" y="791"/>
                    <a:pt x="12797" y="517"/>
                    <a:pt x="12098" y="517"/>
                  </a:cubicBezTo>
                  <a:cubicBezTo>
                    <a:pt x="11399" y="517"/>
                    <a:pt x="10700" y="791"/>
                    <a:pt x="10153" y="1338"/>
                  </a:cubicBezTo>
                  <a:lnTo>
                    <a:pt x="10153" y="1338"/>
                  </a:lnTo>
                  <a:cubicBezTo>
                    <a:pt x="9606" y="1855"/>
                    <a:pt x="9363" y="2554"/>
                    <a:pt x="9363" y="3283"/>
                  </a:cubicBezTo>
                  <a:cubicBezTo>
                    <a:pt x="9363" y="3982"/>
                    <a:pt x="9606" y="4681"/>
                    <a:pt x="10153" y="5228"/>
                  </a:cubicBezTo>
                  <a:cubicBezTo>
                    <a:pt x="10457" y="5532"/>
                    <a:pt x="10882" y="5684"/>
                    <a:pt x="11278" y="5684"/>
                  </a:cubicBezTo>
                  <a:cubicBezTo>
                    <a:pt x="11673" y="5684"/>
                    <a:pt x="12098" y="5532"/>
                    <a:pt x="12402" y="5228"/>
                  </a:cubicBezTo>
                  <a:cubicBezTo>
                    <a:pt x="12706" y="4894"/>
                    <a:pt x="12858" y="4499"/>
                    <a:pt x="12858" y="4104"/>
                  </a:cubicBezTo>
                  <a:cubicBezTo>
                    <a:pt x="12858" y="3861"/>
                    <a:pt x="12828" y="3617"/>
                    <a:pt x="12706" y="3405"/>
                  </a:cubicBezTo>
                  <a:cubicBezTo>
                    <a:pt x="12524" y="3435"/>
                    <a:pt x="12311" y="3374"/>
                    <a:pt x="12129" y="3222"/>
                  </a:cubicBezTo>
                  <a:cubicBezTo>
                    <a:pt x="11885" y="2979"/>
                    <a:pt x="11885" y="2584"/>
                    <a:pt x="12129" y="2341"/>
                  </a:cubicBezTo>
                  <a:cubicBezTo>
                    <a:pt x="12402" y="2067"/>
                    <a:pt x="12797" y="2067"/>
                    <a:pt x="13040" y="2341"/>
                  </a:cubicBezTo>
                  <a:cubicBezTo>
                    <a:pt x="13253" y="2523"/>
                    <a:pt x="13284" y="2858"/>
                    <a:pt x="13162" y="3101"/>
                  </a:cubicBezTo>
                  <a:cubicBezTo>
                    <a:pt x="13314" y="3405"/>
                    <a:pt x="13405" y="3739"/>
                    <a:pt x="13405" y="4104"/>
                  </a:cubicBezTo>
                  <a:cubicBezTo>
                    <a:pt x="13405" y="4621"/>
                    <a:pt x="13192" y="5168"/>
                    <a:pt x="12767" y="5593"/>
                  </a:cubicBezTo>
                  <a:cubicBezTo>
                    <a:pt x="12372" y="5988"/>
                    <a:pt x="11825" y="6201"/>
                    <a:pt x="11278" y="6201"/>
                  </a:cubicBezTo>
                  <a:cubicBezTo>
                    <a:pt x="10730" y="6201"/>
                    <a:pt x="10183" y="5988"/>
                    <a:pt x="9788" y="5593"/>
                  </a:cubicBezTo>
                  <a:cubicBezTo>
                    <a:pt x="9150" y="4955"/>
                    <a:pt x="8815" y="4104"/>
                    <a:pt x="8815" y="3283"/>
                  </a:cubicBezTo>
                  <a:cubicBezTo>
                    <a:pt x="8815" y="2432"/>
                    <a:pt x="9150" y="1611"/>
                    <a:pt x="9788" y="973"/>
                  </a:cubicBezTo>
                  <a:lnTo>
                    <a:pt x="9788" y="943"/>
                  </a:lnTo>
                  <a:cubicBezTo>
                    <a:pt x="10426" y="304"/>
                    <a:pt x="11247" y="0"/>
                    <a:pt x="12098" y="0"/>
                  </a:cubicBezTo>
                  <a:cubicBezTo>
                    <a:pt x="12919" y="0"/>
                    <a:pt x="13770" y="304"/>
                    <a:pt x="14408" y="943"/>
                  </a:cubicBezTo>
                  <a:lnTo>
                    <a:pt x="14408" y="943"/>
                  </a:lnTo>
                  <a:lnTo>
                    <a:pt x="14408" y="943"/>
                  </a:lnTo>
                  <a:cubicBezTo>
                    <a:pt x="15351" y="1915"/>
                    <a:pt x="15837" y="3162"/>
                    <a:pt x="15837" y="4408"/>
                  </a:cubicBezTo>
                  <a:lnTo>
                    <a:pt x="15837" y="4408"/>
                  </a:lnTo>
                  <a:cubicBezTo>
                    <a:pt x="15837" y="4651"/>
                    <a:pt x="15806" y="4924"/>
                    <a:pt x="15776" y="5168"/>
                  </a:cubicBezTo>
                  <a:cubicBezTo>
                    <a:pt x="16506" y="5928"/>
                    <a:pt x="16870" y="6900"/>
                    <a:pt x="16870" y="7873"/>
                  </a:cubicBezTo>
                  <a:cubicBezTo>
                    <a:pt x="16870" y="8846"/>
                    <a:pt x="16475" y="9849"/>
                    <a:pt x="15746" y="10608"/>
                  </a:cubicBezTo>
                  <a:cubicBezTo>
                    <a:pt x="14986" y="11368"/>
                    <a:pt x="13983" y="11733"/>
                    <a:pt x="12980" y="11733"/>
                  </a:cubicBezTo>
                  <a:cubicBezTo>
                    <a:pt x="12433" y="11733"/>
                    <a:pt x="11916" y="11642"/>
                    <a:pt x="11399" y="11429"/>
                  </a:cubicBezTo>
                  <a:cubicBezTo>
                    <a:pt x="11642" y="11915"/>
                    <a:pt x="11733" y="12463"/>
                    <a:pt x="11733" y="12979"/>
                  </a:cubicBezTo>
                  <a:lnTo>
                    <a:pt x="11733" y="12979"/>
                  </a:lnTo>
                  <a:cubicBezTo>
                    <a:pt x="11733" y="13982"/>
                    <a:pt x="11369" y="14985"/>
                    <a:pt x="10609" y="15745"/>
                  </a:cubicBezTo>
                  <a:cubicBezTo>
                    <a:pt x="9849" y="16505"/>
                    <a:pt x="8846" y="16870"/>
                    <a:pt x="7843" y="16870"/>
                  </a:cubicBezTo>
                  <a:cubicBezTo>
                    <a:pt x="6870" y="16870"/>
                    <a:pt x="5897" y="16505"/>
                    <a:pt x="5168" y="15776"/>
                  </a:cubicBezTo>
                  <a:cubicBezTo>
                    <a:pt x="4894" y="15837"/>
                    <a:pt x="4651" y="15837"/>
                    <a:pt x="4408" y="15837"/>
                  </a:cubicBezTo>
                  <a:cubicBezTo>
                    <a:pt x="3162" y="15837"/>
                    <a:pt x="1885" y="15381"/>
                    <a:pt x="943" y="14408"/>
                  </a:cubicBezTo>
                  <a:lnTo>
                    <a:pt x="943" y="14408"/>
                  </a:lnTo>
                  <a:cubicBezTo>
                    <a:pt x="305" y="13770"/>
                    <a:pt x="1" y="12949"/>
                    <a:pt x="1" y="12098"/>
                  </a:cubicBezTo>
                  <a:cubicBezTo>
                    <a:pt x="1" y="11277"/>
                    <a:pt x="305" y="10426"/>
                    <a:pt x="943" y="9788"/>
                  </a:cubicBezTo>
                  <a:lnTo>
                    <a:pt x="943" y="9788"/>
                  </a:lnTo>
                  <a:cubicBezTo>
                    <a:pt x="1581" y="9149"/>
                    <a:pt x="2432" y="8815"/>
                    <a:pt x="3253" y="8815"/>
                  </a:cubicBezTo>
                  <a:cubicBezTo>
                    <a:pt x="4104" y="8815"/>
                    <a:pt x="4955" y="9149"/>
                    <a:pt x="5594" y="9788"/>
                  </a:cubicBezTo>
                  <a:cubicBezTo>
                    <a:pt x="5989" y="10183"/>
                    <a:pt x="6201" y="10730"/>
                    <a:pt x="6201" y="11277"/>
                  </a:cubicBezTo>
                  <a:cubicBezTo>
                    <a:pt x="6201" y="11824"/>
                    <a:pt x="5989" y="12371"/>
                    <a:pt x="5594" y="12767"/>
                  </a:cubicBezTo>
                  <a:cubicBezTo>
                    <a:pt x="5168" y="13192"/>
                    <a:pt x="4621" y="13405"/>
                    <a:pt x="4074" y="13405"/>
                  </a:cubicBezTo>
                  <a:cubicBezTo>
                    <a:pt x="3739" y="13405"/>
                    <a:pt x="3405" y="13314"/>
                    <a:pt x="3071" y="13162"/>
                  </a:cubicBezTo>
                  <a:close/>
                  <a:moveTo>
                    <a:pt x="14682" y="5654"/>
                  </a:moveTo>
                  <a:cubicBezTo>
                    <a:pt x="14834" y="5502"/>
                    <a:pt x="14834" y="5259"/>
                    <a:pt x="14682" y="5076"/>
                  </a:cubicBezTo>
                  <a:cubicBezTo>
                    <a:pt x="14499" y="4924"/>
                    <a:pt x="14256" y="4924"/>
                    <a:pt x="14104" y="5076"/>
                  </a:cubicBezTo>
                  <a:cubicBezTo>
                    <a:pt x="13922" y="5259"/>
                    <a:pt x="13922" y="5502"/>
                    <a:pt x="14104" y="5654"/>
                  </a:cubicBezTo>
                  <a:cubicBezTo>
                    <a:pt x="14256" y="5836"/>
                    <a:pt x="14499" y="5836"/>
                    <a:pt x="14682" y="5654"/>
                  </a:cubicBezTo>
                  <a:close/>
                  <a:moveTo>
                    <a:pt x="13770" y="7143"/>
                  </a:moveTo>
                  <a:cubicBezTo>
                    <a:pt x="13922" y="6991"/>
                    <a:pt x="13922" y="6748"/>
                    <a:pt x="13770" y="6566"/>
                  </a:cubicBezTo>
                  <a:cubicBezTo>
                    <a:pt x="13618" y="6414"/>
                    <a:pt x="13344" y="6414"/>
                    <a:pt x="13192" y="6566"/>
                  </a:cubicBezTo>
                  <a:cubicBezTo>
                    <a:pt x="13040" y="6748"/>
                    <a:pt x="13040" y="6991"/>
                    <a:pt x="13192" y="7143"/>
                  </a:cubicBezTo>
                  <a:cubicBezTo>
                    <a:pt x="13344" y="7326"/>
                    <a:pt x="13618" y="7326"/>
                    <a:pt x="13770" y="7143"/>
                  </a:cubicBezTo>
                  <a:close/>
                  <a:moveTo>
                    <a:pt x="12341" y="7994"/>
                  </a:moveTo>
                  <a:cubicBezTo>
                    <a:pt x="12493" y="7842"/>
                    <a:pt x="12493" y="7569"/>
                    <a:pt x="12341" y="7417"/>
                  </a:cubicBezTo>
                  <a:cubicBezTo>
                    <a:pt x="12189" y="7265"/>
                    <a:pt x="11916" y="7265"/>
                    <a:pt x="11764" y="7417"/>
                  </a:cubicBezTo>
                  <a:cubicBezTo>
                    <a:pt x="11612" y="7569"/>
                    <a:pt x="11612" y="7842"/>
                    <a:pt x="11764" y="7994"/>
                  </a:cubicBezTo>
                  <a:cubicBezTo>
                    <a:pt x="11916" y="8146"/>
                    <a:pt x="12189" y="8146"/>
                    <a:pt x="12341" y="7994"/>
                  </a:cubicBezTo>
                  <a:close/>
                  <a:moveTo>
                    <a:pt x="10700" y="8177"/>
                  </a:moveTo>
                  <a:cubicBezTo>
                    <a:pt x="10852" y="7994"/>
                    <a:pt x="10852" y="7751"/>
                    <a:pt x="10700" y="7599"/>
                  </a:cubicBezTo>
                  <a:cubicBezTo>
                    <a:pt x="10548" y="7447"/>
                    <a:pt x="10274" y="7447"/>
                    <a:pt x="10122" y="7599"/>
                  </a:cubicBezTo>
                  <a:cubicBezTo>
                    <a:pt x="9970" y="7751"/>
                    <a:pt x="9970" y="7994"/>
                    <a:pt x="10122" y="8177"/>
                  </a:cubicBezTo>
                  <a:cubicBezTo>
                    <a:pt x="10274" y="8329"/>
                    <a:pt x="10548" y="8329"/>
                    <a:pt x="10700" y="8177"/>
                  </a:cubicBezTo>
                  <a:close/>
                  <a:moveTo>
                    <a:pt x="9150" y="7569"/>
                  </a:moveTo>
                  <a:cubicBezTo>
                    <a:pt x="9302" y="7387"/>
                    <a:pt x="9302" y="7143"/>
                    <a:pt x="9150" y="6991"/>
                  </a:cubicBezTo>
                  <a:cubicBezTo>
                    <a:pt x="8998" y="6809"/>
                    <a:pt x="8724" y="6809"/>
                    <a:pt x="8572" y="6991"/>
                  </a:cubicBezTo>
                  <a:cubicBezTo>
                    <a:pt x="8420" y="7143"/>
                    <a:pt x="8420" y="7387"/>
                    <a:pt x="8572" y="7569"/>
                  </a:cubicBezTo>
                  <a:cubicBezTo>
                    <a:pt x="8724" y="7721"/>
                    <a:pt x="8998" y="7721"/>
                    <a:pt x="9150" y="7569"/>
                  </a:cubicBezTo>
                  <a:close/>
                  <a:moveTo>
                    <a:pt x="14895" y="14894"/>
                  </a:moveTo>
                  <a:lnTo>
                    <a:pt x="14895" y="13496"/>
                  </a:lnTo>
                  <a:cubicBezTo>
                    <a:pt x="14895" y="13071"/>
                    <a:pt x="14925" y="12949"/>
                    <a:pt x="14925" y="12949"/>
                  </a:cubicBezTo>
                  <a:cubicBezTo>
                    <a:pt x="14864" y="12949"/>
                    <a:pt x="14803" y="12979"/>
                    <a:pt x="14712" y="13010"/>
                  </a:cubicBezTo>
                  <a:cubicBezTo>
                    <a:pt x="14378" y="13071"/>
                    <a:pt x="13800" y="13222"/>
                    <a:pt x="12888" y="12888"/>
                  </a:cubicBezTo>
                  <a:cubicBezTo>
                    <a:pt x="13192" y="13800"/>
                    <a:pt x="13071" y="14378"/>
                    <a:pt x="12980" y="14712"/>
                  </a:cubicBezTo>
                  <a:cubicBezTo>
                    <a:pt x="12980" y="14803"/>
                    <a:pt x="12949" y="14894"/>
                    <a:pt x="12949" y="14925"/>
                  </a:cubicBezTo>
                  <a:cubicBezTo>
                    <a:pt x="12949" y="14925"/>
                    <a:pt x="13071" y="14894"/>
                    <a:pt x="13496" y="14894"/>
                  </a:cubicBezTo>
                  <a:close/>
                  <a:moveTo>
                    <a:pt x="12129" y="12402"/>
                  </a:moveTo>
                  <a:lnTo>
                    <a:pt x="12129" y="12402"/>
                  </a:lnTo>
                  <a:lnTo>
                    <a:pt x="12129" y="12402"/>
                  </a:lnTo>
                  <a:lnTo>
                    <a:pt x="12129" y="12402"/>
                  </a:lnTo>
                  <a:cubicBezTo>
                    <a:pt x="12129" y="12432"/>
                    <a:pt x="12129" y="12463"/>
                    <a:pt x="12129" y="12493"/>
                  </a:cubicBezTo>
                  <a:lnTo>
                    <a:pt x="12129" y="12493"/>
                  </a:lnTo>
                  <a:lnTo>
                    <a:pt x="12129" y="12493"/>
                  </a:lnTo>
                  <a:lnTo>
                    <a:pt x="1212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523"/>
                  </a:lnTo>
                  <a:cubicBezTo>
                    <a:pt x="12706" y="13618"/>
                    <a:pt x="12554" y="14256"/>
                    <a:pt x="12493" y="14621"/>
                  </a:cubicBezTo>
                  <a:cubicBezTo>
                    <a:pt x="12463" y="14742"/>
                    <a:pt x="12433" y="14833"/>
                    <a:pt x="12433" y="14925"/>
                  </a:cubicBezTo>
                  <a:cubicBezTo>
                    <a:pt x="12433" y="15320"/>
                    <a:pt x="12645" y="15411"/>
                    <a:pt x="13496" y="15411"/>
                  </a:cubicBezTo>
                  <a:lnTo>
                    <a:pt x="15168" y="15441"/>
                  </a:lnTo>
                  <a:cubicBezTo>
                    <a:pt x="15320" y="15441"/>
                    <a:pt x="15411" y="15320"/>
                    <a:pt x="15411" y="15168"/>
                  </a:cubicBezTo>
                  <a:lnTo>
                    <a:pt x="15411" y="13496"/>
                  </a:lnTo>
                  <a:cubicBezTo>
                    <a:pt x="15411" y="12645"/>
                    <a:pt x="15320" y="12432"/>
                    <a:pt x="14925" y="12432"/>
                  </a:cubicBezTo>
                  <a:cubicBezTo>
                    <a:pt x="14803" y="12432"/>
                    <a:pt x="14712" y="12463"/>
                    <a:pt x="14621" y="12493"/>
                  </a:cubicBezTo>
                  <a:cubicBezTo>
                    <a:pt x="14256" y="12584"/>
                    <a:pt x="13618" y="12706"/>
                    <a:pt x="12493" y="12159"/>
                  </a:cubicBez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63" y="12159"/>
                  </a:lnTo>
                  <a:lnTo>
                    <a:pt x="12463" y="12159"/>
                  </a:lnTo>
                  <a:lnTo>
                    <a:pt x="12463" y="12159"/>
                  </a:lnTo>
                  <a:lnTo>
                    <a:pt x="12463" y="12159"/>
                  </a:lnTo>
                  <a:lnTo>
                    <a:pt x="12463" y="12128"/>
                  </a:lnTo>
                  <a:cubicBezTo>
                    <a:pt x="12433" y="12128"/>
                    <a:pt x="12402" y="12128"/>
                    <a:pt x="12372" y="12128"/>
                  </a:cubicBezTo>
                  <a:lnTo>
                    <a:pt x="12372" y="12128"/>
                  </a:lnTo>
                  <a:lnTo>
                    <a:pt x="12372" y="12128"/>
                  </a:lnTo>
                  <a:lnTo>
                    <a:pt x="12372" y="12128"/>
                  </a:lnTo>
                  <a:cubicBezTo>
                    <a:pt x="12341" y="12128"/>
                    <a:pt x="12311" y="12128"/>
                    <a:pt x="12311" y="12159"/>
                  </a:cubicBez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89"/>
                  </a:lnTo>
                  <a:cubicBezTo>
                    <a:pt x="12220" y="12189"/>
                    <a:pt x="12220" y="12189"/>
                    <a:pt x="12220" y="12189"/>
                  </a:cubicBezTo>
                  <a:lnTo>
                    <a:pt x="12220" y="12189"/>
                  </a:lnTo>
                  <a:lnTo>
                    <a:pt x="12220" y="12189"/>
                  </a:lnTo>
                  <a:lnTo>
                    <a:pt x="12189" y="12189"/>
                  </a:lnTo>
                  <a:lnTo>
                    <a:pt x="12189" y="12189"/>
                  </a:lnTo>
                  <a:lnTo>
                    <a:pt x="12189" y="1218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59" y="12219"/>
                  </a:lnTo>
                  <a:lnTo>
                    <a:pt x="12159" y="12219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29" y="12280"/>
                  </a:lnTo>
                  <a:lnTo>
                    <a:pt x="12129" y="12280"/>
                  </a:lnTo>
                  <a:lnTo>
                    <a:pt x="12129" y="12280"/>
                  </a:lnTo>
                  <a:cubicBezTo>
                    <a:pt x="12129" y="12311"/>
                    <a:pt x="12129" y="12341"/>
                    <a:pt x="12129" y="12402"/>
                  </a:cubicBezTo>
                  <a:close/>
                  <a:moveTo>
                    <a:pt x="15624" y="5806"/>
                  </a:moveTo>
                  <a:cubicBezTo>
                    <a:pt x="15411" y="6566"/>
                    <a:pt x="15016" y="7265"/>
                    <a:pt x="14408" y="7873"/>
                  </a:cubicBezTo>
                  <a:cubicBezTo>
                    <a:pt x="13466" y="8815"/>
                    <a:pt x="12220" y="9301"/>
                    <a:pt x="10943" y="9301"/>
                  </a:cubicBezTo>
                  <a:cubicBezTo>
                    <a:pt x="10426" y="9301"/>
                    <a:pt x="9910" y="9210"/>
                    <a:pt x="9423" y="9058"/>
                  </a:cubicBezTo>
                  <a:lnTo>
                    <a:pt x="10609" y="10244"/>
                  </a:lnTo>
                  <a:cubicBezTo>
                    <a:pt x="11247" y="10882"/>
                    <a:pt x="12129" y="11216"/>
                    <a:pt x="12980" y="11216"/>
                  </a:cubicBezTo>
                  <a:cubicBezTo>
                    <a:pt x="13831" y="11216"/>
                    <a:pt x="14712" y="10882"/>
                    <a:pt x="15351" y="10244"/>
                  </a:cubicBezTo>
                  <a:cubicBezTo>
                    <a:pt x="16019" y="9575"/>
                    <a:pt x="16354" y="8724"/>
                    <a:pt x="16354" y="7873"/>
                  </a:cubicBezTo>
                  <a:cubicBezTo>
                    <a:pt x="16354" y="7143"/>
                    <a:pt x="16110" y="6414"/>
                    <a:pt x="15624" y="5806"/>
                  </a:cubicBezTo>
                  <a:close/>
                  <a:moveTo>
                    <a:pt x="10244" y="10608"/>
                  </a:moveTo>
                  <a:lnTo>
                    <a:pt x="10244" y="10608"/>
                  </a:lnTo>
                  <a:lnTo>
                    <a:pt x="9059" y="9423"/>
                  </a:lnTo>
                  <a:cubicBezTo>
                    <a:pt x="9211" y="9909"/>
                    <a:pt x="9302" y="10426"/>
                    <a:pt x="9302" y="10973"/>
                  </a:cubicBezTo>
                  <a:lnTo>
                    <a:pt x="9302" y="10973"/>
                  </a:lnTo>
                  <a:cubicBezTo>
                    <a:pt x="9302" y="12219"/>
                    <a:pt x="8815" y="13466"/>
                    <a:pt x="7873" y="14408"/>
                  </a:cubicBezTo>
                  <a:cubicBezTo>
                    <a:pt x="7265" y="15016"/>
                    <a:pt x="6566" y="15411"/>
                    <a:pt x="5806" y="15654"/>
                  </a:cubicBezTo>
                  <a:cubicBezTo>
                    <a:pt x="6384" y="16110"/>
                    <a:pt x="7113" y="16353"/>
                    <a:pt x="7843" y="16353"/>
                  </a:cubicBezTo>
                  <a:cubicBezTo>
                    <a:pt x="8724" y="16353"/>
                    <a:pt x="9575" y="16019"/>
                    <a:pt x="10244" y="15350"/>
                  </a:cubicBezTo>
                  <a:cubicBezTo>
                    <a:pt x="10882" y="14712"/>
                    <a:pt x="11217" y="13861"/>
                    <a:pt x="11217" y="12979"/>
                  </a:cubicBezTo>
                  <a:lnTo>
                    <a:pt x="11217" y="12979"/>
                  </a:lnTo>
                  <a:cubicBezTo>
                    <a:pt x="11217" y="12128"/>
                    <a:pt x="10882" y="11277"/>
                    <a:pt x="10244" y="10608"/>
                  </a:cubicBezTo>
                  <a:close/>
                  <a:moveTo>
                    <a:pt x="5654" y="14681"/>
                  </a:moveTo>
                  <a:cubicBezTo>
                    <a:pt x="5806" y="14499"/>
                    <a:pt x="5806" y="14256"/>
                    <a:pt x="5654" y="14104"/>
                  </a:cubicBezTo>
                  <a:cubicBezTo>
                    <a:pt x="5502" y="13952"/>
                    <a:pt x="5229" y="13952"/>
                    <a:pt x="5077" y="14104"/>
                  </a:cubicBezTo>
                  <a:cubicBezTo>
                    <a:pt x="4925" y="14256"/>
                    <a:pt x="4925" y="14499"/>
                    <a:pt x="5077" y="14681"/>
                  </a:cubicBezTo>
                  <a:cubicBezTo>
                    <a:pt x="5229" y="14833"/>
                    <a:pt x="5502" y="14833"/>
                    <a:pt x="5654" y="14681"/>
                  </a:cubicBezTo>
                  <a:close/>
                  <a:moveTo>
                    <a:pt x="7144" y="13770"/>
                  </a:moveTo>
                  <a:cubicBezTo>
                    <a:pt x="7296" y="13618"/>
                    <a:pt x="7296" y="13344"/>
                    <a:pt x="7144" y="13192"/>
                  </a:cubicBezTo>
                  <a:cubicBezTo>
                    <a:pt x="6992" y="13040"/>
                    <a:pt x="6718" y="13040"/>
                    <a:pt x="6566" y="13192"/>
                  </a:cubicBezTo>
                  <a:cubicBezTo>
                    <a:pt x="6414" y="13344"/>
                    <a:pt x="6414" y="13618"/>
                    <a:pt x="6566" y="13770"/>
                  </a:cubicBezTo>
                  <a:cubicBezTo>
                    <a:pt x="6718" y="13922"/>
                    <a:pt x="6992" y="13922"/>
                    <a:pt x="7144" y="13770"/>
                  </a:cubicBezTo>
                  <a:close/>
                  <a:moveTo>
                    <a:pt x="7964" y="12341"/>
                  </a:moveTo>
                  <a:cubicBezTo>
                    <a:pt x="8147" y="12189"/>
                    <a:pt x="8147" y="11946"/>
                    <a:pt x="7964" y="11764"/>
                  </a:cubicBezTo>
                  <a:cubicBezTo>
                    <a:pt x="7812" y="11612"/>
                    <a:pt x="7569" y="11612"/>
                    <a:pt x="7417" y="11764"/>
                  </a:cubicBezTo>
                  <a:cubicBezTo>
                    <a:pt x="7235" y="11946"/>
                    <a:pt x="7235" y="12189"/>
                    <a:pt x="7417" y="12341"/>
                  </a:cubicBezTo>
                  <a:cubicBezTo>
                    <a:pt x="7569" y="12523"/>
                    <a:pt x="7812" y="12523"/>
                    <a:pt x="7964" y="12341"/>
                  </a:cubicBezTo>
                  <a:close/>
                  <a:moveTo>
                    <a:pt x="8147" y="10700"/>
                  </a:moveTo>
                  <a:cubicBezTo>
                    <a:pt x="8329" y="10548"/>
                    <a:pt x="8329" y="10274"/>
                    <a:pt x="8147" y="10122"/>
                  </a:cubicBezTo>
                  <a:cubicBezTo>
                    <a:pt x="7995" y="9970"/>
                    <a:pt x="7752" y="9970"/>
                    <a:pt x="7569" y="10122"/>
                  </a:cubicBezTo>
                  <a:cubicBezTo>
                    <a:pt x="7417" y="10274"/>
                    <a:pt x="7417" y="10548"/>
                    <a:pt x="7569" y="10700"/>
                  </a:cubicBezTo>
                  <a:cubicBezTo>
                    <a:pt x="7752" y="10852"/>
                    <a:pt x="7995" y="10852"/>
                    <a:pt x="8147" y="10700"/>
                  </a:cubicBezTo>
                  <a:close/>
                  <a:moveTo>
                    <a:pt x="7539" y="9149"/>
                  </a:moveTo>
                  <a:cubicBezTo>
                    <a:pt x="7691" y="8998"/>
                    <a:pt x="7691" y="8724"/>
                    <a:pt x="7539" y="8572"/>
                  </a:cubicBezTo>
                  <a:cubicBezTo>
                    <a:pt x="7387" y="8420"/>
                    <a:pt x="7144" y="8420"/>
                    <a:pt x="6961" y="8572"/>
                  </a:cubicBezTo>
                  <a:cubicBezTo>
                    <a:pt x="6809" y="8724"/>
                    <a:pt x="6809" y="8998"/>
                    <a:pt x="6961" y="9149"/>
                  </a:cubicBezTo>
                  <a:cubicBezTo>
                    <a:pt x="7144" y="9301"/>
                    <a:pt x="7387" y="9301"/>
                    <a:pt x="7539" y="91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308877" y="316155"/>
              <a:ext cx="8526246" cy="4511191"/>
            </a:xfrm>
            <a:custGeom>
              <a:rect b="b" l="l" r="r" t="t"/>
              <a:pathLst>
                <a:path extrusionOk="0" h="167298" w="262225">
                  <a:moveTo>
                    <a:pt x="366" y="12554"/>
                  </a:moveTo>
                  <a:cubicBezTo>
                    <a:pt x="366" y="12493"/>
                    <a:pt x="335" y="12402"/>
                    <a:pt x="244" y="12372"/>
                  </a:cubicBezTo>
                  <a:cubicBezTo>
                    <a:pt x="123" y="12341"/>
                    <a:pt x="1" y="12432"/>
                    <a:pt x="1" y="12554"/>
                  </a:cubicBezTo>
                  <a:lnTo>
                    <a:pt x="1" y="12949"/>
                  </a:lnTo>
                  <a:cubicBezTo>
                    <a:pt x="1" y="13040"/>
                    <a:pt x="31" y="13131"/>
                    <a:pt x="123" y="13162"/>
                  </a:cubicBezTo>
                  <a:cubicBezTo>
                    <a:pt x="244" y="13192"/>
                    <a:pt x="366" y="13101"/>
                    <a:pt x="366" y="12949"/>
                  </a:cubicBezTo>
                  <a:close/>
                  <a:moveTo>
                    <a:pt x="261860" y="154744"/>
                  </a:moveTo>
                  <a:cubicBezTo>
                    <a:pt x="261860" y="154805"/>
                    <a:pt x="261890" y="154896"/>
                    <a:pt x="261982" y="154927"/>
                  </a:cubicBezTo>
                  <a:cubicBezTo>
                    <a:pt x="262103" y="154957"/>
                    <a:pt x="262225" y="154866"/>
                    <a:pt x="262225" y="154744"/>
                  </a:cubicBezTo>
                  <a:lnTo>
                    <a:pt x="262225" y="154349"/>
                  </a:lnTo>
                  <a:cubicBezTo>
                    <a:pt x="262225" y="154258"/>
                    <a:pt x="262194" y="154167"/>
                    <a:pt x="262103" y="154137"/>
                  </a:cubicBezTo>
                  <a:cubicBezTo>
                    <a:pt x="261982" y="154106"/>
                    <a:pt x="261860" y="154197"/>
                    <a:pt x="261860" y="154349"/>
                  </a:cubicBezTo>
                  <a:close/>
                  <a:moveTo>
                    <a:pt x="249489" y="167298"/>
                  </a:moveTo>
                  <a:cubicBezTo>
                    <a:pt x="249580" y="167298"/>
                    <a:pt x="249671" y="167237"/>
                    <a:pt x="249702" y="167146"/>
                  </a:cubicBezTo>
                  <a:cubicBezTo>
                    <a:pt x="249732" y="167024"/>
                    <a:pt x="249641" y="166903"/>
                    <a:pt x="249489" y="166903"/>
                  </a:cubicBezTo>
                  <a:lnTo>
                    <a:pt x="249124" y="166903"/>
                  </a:lnTo>
                  <a:cubicBezTo>
                    <a:pt x="249033" y="166903"/>
                    <a:pt x="248942" y="166963"/>
                    <a:pt x="248911" y="167024"/>
                  </a:cubicBezTo>
                  <a:cubicBezTo>
                    <a:pt x="248881" y="167146"/>
                    <a:pt x="248972" y="167298"/>
                    <a:pt x="249124" y="167298"/>
                  </a:cubicBezTo>
                  <a:close/>
                  <a:moveTo>
                    <a:pt x="247939" y="167298"/>
                  </a:moveTo>
                  <a:cubicBezTo>
                    <a:pt x="248030" y="167298"/>
                    <a:pt x="248091" y="167237"/>
                    <a:pt x="248121" y="167146"/>
                  </a:cubicBezTo>
                  <a:cubicBezTo>
                    <a:pt x="248152" y="167024"/>
                    <a:pt x="248060" y="166903"/>
                    <a:pt x="247939" y="166903"/>
                  </a:cubicBezTo>
                  <a:lnTo>
                    <a:pt x="247544" y="166903"/>
                  </a:lnTo>
                  <a:cubicBezTo>
                    <a:pt x="247452" y="166903"/>
                    <a:pt x="247361" y="166963"/>
                    <a:pt x="247361" y="167024"/>
                  </a:cubicBezTo>
                  <a:cubicBezTo>
                    <a:pt x="247300" y="167146"/>
                    <a:pt x="247392" y="167298"/>
                    <a:pt x="247544" y="167298"/>
                  </a:cubicBezTo>
                  <a:close/>
                  <a:moveTo>
                    <a:pt x="246358" y="167298"/>
                  </a:moveTo>
                  <a:cubicBezTo>
                    <a:pt x="246449" y="167298"/>
                    <a:pt x="246510" y="167237"/>
                    <a:pt x="246541" y="167146"/>
                  </a:cubicBezTo>
                  <a:cubicBezTo>
                    <a:pt x="246571" y="167024"/>
                    <a:pt x="246480" y="166903"/>
                    <a:pt x="246358" y="166903"/>
                  </a:cubicBezTo>
                  <a:lnTo>
                    <a:pt x="245963" y="166903"/>
                  </a:lnTo>
                  <a:cubicBezTo>
                    <a:pt x="245872" y="166903"/>
                    <a:pt x="245811" y="166963"/>
                    <a:pt x="245781" y="167024"/>
                  </a:cubicBezTo>
                  <a:cubicBezTo>
                    <a:pt x="245750" y="167146"/>
                    <a:pt x="245841" y="167298"/>
                    <a:pt x="245963" y="167298"/>
                  </a:cubicBezTo>
                  <a:close/>
                  <a:moveTo>
                    <a:pt x="244778" y="167298"/>
                  </a:moveTo>
                  <a:cubicBezTo>
                    <a:pt x="244869" y="167298"/>
                    <a:pt x="244930" y="167237"/>
                    <a:pt x="244960" y="167146"/>
                  </a:cubicBezTo>
                  <a:cubicBezTo>
                    <a:pt x="245021" y="167024"/>
                    <a:pt x="244930" y="166903"/>
                    <a:pt x="244778" y="166903"/>
                  </a:cubicBezTo>
                  <a:lnTo>
                    <a:pt x="244382" y="166903"/>
                  </a:lnTo>
                  <a:cubicBezTo>
                    <a:pt x="244291" y="166903"/>
                    <a:pt x="244230" y="166963"/>
                    <a:pt x="244200" y="167024"/>
                  </a:cubicBezTo>
                  <a:cubicBezTo>
                    <a:pt x="244170" y="167146"/>
                    <a:pt x="244261" y="167298"/>
                    <a:pt x="244382" y="167298"/>
                  </a:cubicBezTo>
                  <a:close/>
                  <a:moveTo>
                    <a:pt x="243197" y="167298"/>
                  </a:moveTo>
                  <a:cubicBezTo>
                    <a:pt x="243288" y="167298"/>
                    <a:pt x="243379" y="167237"/>
                    <a:pt x="243410" y="167146"/>
                  </a:cubicBezTo>
                  <a:cubicBezTo>
                    <a:pt x="243440" y="167024"/>
                    <a:pt x="243349" y="166903"/>
                    <a:pt x="243197" y="166903"/>
                  </a:cubicBezTo>
                  <a:lnTo>
                    <a:pt x="242802" y="166903"/>
                  </a:lnTo>
                  <a:cubicBezTo>
                    <a:pt x="242741" y="166903"/>
                    <a:pt x="242650" y="166963"/>
                    <a:pt x="242620" y="167024"/>
                  </a:cubicBezTo>
                  <a:cubicBezTo>
                    <a:pt x="242589" y="167146"/>
                    <a:pt x="242680" y="167298"/>
                    <a:pt x="242802" y="167298"/>
                  </a:cubicBezTo>
                  <a:close/>
                  <a:moveTo>
                    <a:pt x="241647" y="167298"/>
                  </a:moveTo>
                  <a:cubicBezTo>
                    <a:pt x="241708" y="167298"/>
                    <a:pt x="241799" y="167237"/>
                    <a:pt x="241829" y="167146"/>
                  </a:cubicBezTo>
                  <a:cubicBezTo>
                    <a:pt x="241860" y="167024"/>
                    <a:pt x="241768" y="166903"/>
                    <a:pt x="241647" y="166903"/>
                  </a:cubicBezTo>
                  <a:lnTo>
                    <a:pt x="241252" y="166903"/>
                  </a:lnTo>
                  <a:cubicBezTo>
                    <a:pt x="241161" y="166903"/>
                    <a:pt x="241069" y="166963"/>
                    <a:pt x="241069" y="167024"/>
                  </a:cubicBezTo>
                  <a:cubicBezTo>
                    <a:pt x="241009" y="167146"/>
                    <a:pt x="241100" y="167298"/>
                    <a:pt x="241252" y="167298"/>
                  </a:cubicBezTo>
                  <a:close/>
                  <a:moveTo>
                    <a:pt x="240066" y="167298"/>
                  </a:moveTo>
                  <a:cubicBezTo>
                    <a:pt x="240157" y="167298"/>
                    <a:pt x="240218" y="167237"/>
                    <a:pt x="240249" y="167146"/>
                  </a:cubicBezTo>
                  <a:cubicBezTo>
                    <a:pt x="240279" y="167024"/>
                    <a:pt x="240188" y="166903"/>
                    <a:pt x="240066" y="166903"/>
                  </a:cubicBezTo>
                  <a:lnTo>
                    <a:pt x="239671" y="166903"/>
                  </a:lnTo>
                  <a:cubicBezTo>
                    <a:pt x="239580" y="166903"/>
                    <a:pt x="239519" y="166963"/>
                    <a:pt x="239489" y="167024"/>
                  </a:cubicBezTo>
                  <a:cubicBezTo>
                    <a:pt x="239428" y="167146"/>
                    <a:pt x="239550" y="167298"/>
                    <a:pt x="239671" y="167298"/>
                  </a:cubicBezTo>
                  <a:close/>
                  <a:moveTo>
                    <a:pt x="238486" y="167298"/>
                  </a:moveTo>
                  <a:cubicBezTo>
                    <a:pt x="238577" y="167298"/>
                    <a:pt x="238638" y="167237"/>
                    <a:pt x="238668" y="167146"/>
                  </a:cubicBezTo>
                  <a:cubicBezTo>
                    <a:pt x="238729" y="167024"/>
                    <a:pt x="238638" y="166903"/>
                    <a:pt x="238486" y="166903"/>
                  </a:cubicBezTo>
                  <a:lnTo>
                    <a:pt x="238091" y="166903"/>
                  </a:lnTo>
                  <a:cubicBezTo>
                    <a:pt x="237999" y="166903"/>
                    <a:pt x="237939" y="166963"/>
                    <a:pt x="237908" y="167024"/>
                  </a:cubicBezTo>
                  <a:cubicBezTo>
                    <a:pt x="237878" y="167146"/>
                    <a:pt x="237969" y="167298"/>
                    <a:pt x="238091" y="167298"/>
                  </a:cubicBezTo>
                  <a:close/>
                  <a:moveTo>
                    <a:pt x="236905" y="167298"/>
                  </a:moveTo>
                  <a:cubicBezTo>
                    <a:pt x="236996" y="167298"/>
                    <a:pt x="237087" y="167237"/>
                    <a:pt x="237118" y="167146"/>
                  </a:cubicBezTo>
                  <a:cubicBezTo>
                    <a:pt x="237148" y="167024"/>
                    <a:pt x="237057" y="166903"/>
                    <a:pt x="236905" y="166903"/>
                  </a:cubicBezTo>
                  <a:lnTo>
                    <a:pt x="236510" y="166903"/>
                  </a:lnTo>
                  <a:cubicBezTo>
                    <a:pt x="236449" y="166903"/>
                    <a:pt x="236358" y="166963"/>
                    <a:pt x="236328" y="167024"/>
                  </a:cubicBezTo>
                  <a:cubicBezTo>
                    <a:pt x="236297" y="167146"/>
                    <a:pt x="236388" y="167298"/>
                    <a:pt x="236510" y="167298"/>
                  </a:cubicBezTo>
                  <a:close/>
                  <a:moveTo>
                    <a:pt x="235355" y="167298"/>
                  </a:moveTo>
                  <a:cubicBezTo>
                    <a:pt x="235416" y="167298"/>
                    <a:pt x="235507" y="167237"/>
                    <a:pt x="235537" y="167146"/>
                  </a:cubicBezTo>
                  <a:cubicBezTo>
                    <a:pt x="235568" y="167024"/>
                    <a:pt x="235477" y="166903"/>
                    <a:pt x="235355" y="166903"/>
                  </a:cubicBezTo>
                  <a:lnTo>
                    <a:pt x="234960" y="166903"/>
                  </a:lnTo>
                  <a:cubicBezTo>
                    <a:pt x="234869" y="166903"/>
                    <a:pt x="234777" y="166963"/>
                    <a:pt x="234747" y="167024"/>
                  </a:cubicBezTo>
                  <a:cubicBezTo>
                    <a:pt x="234717" y="167146"/>
                    <a:pt x="234808" y="167298"/>
                    <a:pt x="234960" y="167298"/>
                  </a:cubicBezTo>
                  <a:close/>
                  <a:moveTo>
                    <a:pt x="233774" y="167298"/>
                  </a:moveTo>
                  <a:cubicBezTo>
                    <a:pt x="233866" y="167298"/>
                    <a:pt x="233926" y="167237"/>
                    <a:pt x="233957" y="167146"/>
                  </a:cubicBezTo>
                  <a:cubicBezTo>
                    <a:pt x="233987" y="167024"/>
                    <a:pt x="233896" y="166903"/>
                    <a:pt x="233774" y="166903"/>
                  </a:cubicBezTo>
                  <a:lnTo>
                    <a:pt x="233379" y="166903"/>
                  </a:lnTo>
                  <a:cubicBezTo>
                    <a:pt x="233288" y="166903"/>
                    <a:pt x="233227" y="166963"/>
                    <a:pt x="233197" y="167024"/>
                  </a:cubicBezTo>
                  <a:cubicBezTo>
                    <a:pt x="233136" y="167146"/>
                    <a:pt x="233258" y="167298"/>
                    <a:pt x="233379" y="167298"/>
                  </a:cubicBezTo>
                  <a:close/>
                  <a:moveTo>
                    <a:pt x="232194" y="167298"/>
                  </a:moveTo>
                  <a:cubicBezTo>
                    <a:pt x="232285" y="167298"/>
                    <a:pt x="232346" y="167237"/>
                    <a:pt x="232376" y="167146"/>
                  </a:cubicBezTo>
                  <a:cubicBezTo>
                    <a:pt x="232437" y="167024"/>
                    <a:pt x="232315" y="166903"/>
                    <a:pt x="232194" y="166903"/>
                  </a:cubicBezTo>
                  <a:lnTo>
                    <a:pt x="231799" y="166903"/>
                  </a:lnTo>
                  <a:cubicBezTo>
                    <a:pt x="231707" y="166903"/>
                    <a:pt x="231647" y="166963"/>
                    <a:pt x="231616" y="167024"/>
                  </a:cubicBezTo>
                  <a:cubicBezTo>
                    <a:pt x="231586" y="167146"/>
                    <a:pt x="231677" y="167298"/>
                    <a:pt x="231799" y="167298"/>
                  </a:cubicBezTo>
                  <a:close/>
                  <a:moveTo>
                    <a:pt x="230613" y="167298"/>
                  </a:moveTo>
                  <a:cubicBezTo>
                    <a:pt x="230704" y="167298"/>
                    <a:pt x="230796" y="167237"/>
                    <a:pt x="230796" y="167146"/>
                  </a:cubicBezTo>
                  <a:cubicBezTo>
                    <a:pt x="230856" y="167024"/>
                    <a:pt x="230765" y="166903"/>
                    <a:pt x="230613" y="166903"/>
                  </a:cubicBezTo>
                  <a:lnTo>
                    <a:pt x="230218" y="166903"/>
                  </a:lnTo>
                  <a:cubicBezTo>
                    <a:pt x="230157" y="166903"/>
                    <a:pt x="230066" y="166963"/>
                    <a:pt x="230036" y="167024"/>
                  </a:cubicBezTo>
                  <a:cubicBezTo>
                    <a:pt x="230005" y="167146"/>
                    <a:pt x="230096" y="167298"/>
                    <a:pt x="230218" y="167298"/>
                  </a:cubicBezTo>
                  <a:close/>
                  <a:moveTo>
                    <a:pt x="229063" y="167298"/>
                  </a:moveTo>
                  <a:cubicBezTo>
                    <a:pt x="229124" y="167298"/>
                    <a:pt x="229215" y="167237"/>
                    <a:pt x="229245" y="167146"/>
                  </a:cubicBezTo>
                  <a:cubicBezTo>
                    <a:pt x="229276" y="167024"/>
                    <a:pt x="229185" y="166903"/>
                    <a:pt x="229063" y="166903"/>
                  </a:cubicBezTo>
                  <a:lnTo>
                    <a:pt x="228668" y="166903"/>
                  </a:lnTo>
                  <a:cubicBezTo>
                    <a:pt x="228577" y="166903"/>
                    <a:pt x="228485" y="166963"/>
                    <a:pt x="228455" y="167024"/>
                  </a:cubicBezTo>
                  <a:cubicBezTo>
                    <a:pt x="228425" y="167146"/>
                    <a:pt x="228516" y="167298"/>
                    <a:pt x="228668" y="167298"/>
                  </a:cubicBezTo>
                  <a:close/>
                  <a:moveTo>
                    <a:pt x="227482" y="167298"/>
                  </a:moveTo>
                  <a:cubicBezTo>
                    <a:pt x="227574" y="167298"/>
                    <a:pt x="227634" y="167237"/>
                    <a:pt x="227665" y="167146"/>
                  </a:cubicBezTo>
                  <a:cubicBezTo>
                    <a:pt x="227695" y="167024"/>
                    <a:pt x="227604" y="166903"/>
                    <a:pt x="227482" y="166903"/>
                  </a:cubicBezTo>
                  <a:lnTo>
                    <a:pt x="227087" y="166903"/>
                  </a:lnTo>
                  <a:cubicBezTo>
                    <a:pt x="226996" y="166903"/>
                    <a:pt x="226935" y="166963"/>
                    <a:pt x="226905" y="167024"/>
                  </a:cubicBezTo>
                  <a:cubicBezTo>
                    <a:pt x="226844" y="167146"/>
                    <a:pt x="226966" y="167298"/>
                    <a:pt x="227087" y="167298"/>
                  </a:cubicBezTo>
                  <a:close/>
                  <a:moveTo>
                    <a:pt x="225902" y="167298"/>
                  </a:moveTo>
                  <a:cubicBezTo>
                    <a:pt x="225993" y="167298"/>
                    <a:pt x="226054" y="167237"/>
                    <a:pt x="226084" y="167146"/>
                  </a:cubicBezTo>
                  <a:cubicBezTo>
                    <a:pt x="226145" y="167024"/>
                    <a:pt x="226023" y="166903"/>
                    <a:pt x="225902" y="166903"/>
                  </a:cubicBezTo>
                  <a:lnTo>
                    <a:pt x="225507" y="166903"/>
                  </a:lnTo>
                  <a:cubicBezTo>
                    <a:pt x="225416" y="166903"/>
                    <a:pt x="225355" y="166963"/>
                    <a:pt x="225324" y="167024"/>
                  </a:cubicBezTo>
                  <a:cubicBezTo>
                    <a:pt x="225294" y="167146"/>
                    <a:pt x="225385" y="167298"/>
                    <a:pt x="225507" y="167298"/>
                  </a:cubicBezTo>
                  <a:close/>
                  <a:moveTo>
                    <a:pt x="224321" y="167298"/>
                  </a:moveTo>
                  <a:cubicBezTo>
                    <a:pt x="224412" y="167298"/>
                    <a:pt x="224504" y="167237"/>
                    <a:pt x="224504" y="167146"/>
                  </a:cubicBezTo>
                  <a:cubicBezTo>
                    <a:pt x="224564" y="167024"/>
                    <a:pt x="224473" y="166903"/>
                    <a:pt x="224321" y="166903"/>
                  </a:cubicBezTo>
                  <a:lnTo>
                    <a:pt x="223926" y="166903"/>
                  </a:lnTo>
                  <a:cubicBezTo>
                    <a:pt x="223865" y="166903"/>
                    <a:pt x="223774" y="166963"/>
                    <a:pt x="223744" y="167024"/>
                  </a:cubicBezTo>
                  <a:cubicBezTo>
                    <a:pt x="223713" y="167146"/>
                    <a:pt x="223805" y="167298"/>
                    <a:pt x="223926" y="167298"/>
                  </a:cubicBezTo>
                  <a:close/>
                  <a:moveTo>
                    <a:pt x="222771" y="167298"/>
                  </a:moveTo>
                  <a:cubicBezTo>
                    <a:pt x="222832" y="167298"/>
                    <a:pt x="222923" y="167237"/>
                    <a:pt x="222953" y="167146"/>
                  </a:cubicBezTo>
                  <a:cubicBezTo>
                    <a:pt x="222984" y="167024"/>
                    <a:pt x="222893" y="166903"/>
                    <a:pt x="222771" y="166903"/>
                  </a:cubicBezTo>
                  <a:lnTo>
                    <a:pt x="222376" y="166903"/>
                  </a:lnTo>
                  <a:cubicBezTo>
                    <a:pt x="222285" y="166903"/>
                    <a:pt x="222194" y="166963"/>
                    <a:pt x="222163" y="167024"/>
                  </a:cubicBezTo>
                  <a:cubicBezTo>
                    <a:pt x="222133" y="167146"/>
                    <a:pt x="222224" y="167298"/>
                    <a:pt x="222376" y="167298"/>
                  </a:cubicBezTo>
                  <a:close/>
                  <a:moveTo>
                    <a:pt x="221191" y="167298"/>
                  </a:moveTo>
                  <a:cubicBezTo>
                    <a:pt x="221282" y="167298"/>
                    <a:pt x="221343" y="167237"/>
                    <a:pt x="221373" y="167146"/>
                  </a:cubicBezTo>
                  <a:cubicBezTo>
                    <a:pt x="221403" y="167024"/>
                    <a:pt x="221312" y="166903"/>
                    <a:pt x="221191" y="166903"/>
                  </a:cubicBezTo>
                  <a:lnTo>
                    <a:pt x="220795" y="166903"/>
                  </a:lnTo>
                  <a:cubicBezTo>
                    <a:pt x="220704" y="166903"/>
                    <a:pt x="220643" y="166963"/>
                    <a:pt x="220613" y="167024"/>
                  </a:cubicBezTo>
                  <a:cubicBezTo>
                    <a:pt x="220552" y="167146"/>
                    <a:pt x="220643" y="167298"/>
                    <a:pt x="220795" y="167298"/>
                  </a:cubicBezTo>
                  <a:close/>
                  <a:moveTo>
                    <a:pt x="219610" y="167298"/>
                  </a:moveTo>
                  <a:cubicBezTo>
                    <a:pt x="219701" y="167298"/>
                    <a:pt x="219762" y="167237"/>
                    <a:pt x="219792" y="167146"/>
                  </a:cubicBezTo>
                  <a:cubicBezTo>
                    <a:pt x="219823" y="167024"/>
                    <a:pt x="219732" y="166903"/>
                    <a:pt x="219610" y="166903"/>
                  </a:cubicBezTo>
                  <a:lnTo>
                    <a:pt x="219215" y="166903"/>
                  </a:lnTo>
                  <a:cubicBezTo>
                    <a:pt x="219124" y="166903"/>
                    <a:pt x="219063" y="166963"/>
                    <a:pt x="219032" y="167024"/>
                  </a:cubicBezTo>
                  <a:cubicBezTo>
                    <a:pt x="219002" y="167146"/>
                    <a:pt x="219093" y="167298"/>
                    <a:pt x="219215" y="167298"/>
                  </a:cubicBezTo>
                  <a:close/>
                  <a:moveTo>
                    <a:pt x="218029" y="167298"/>
                  </a:moveTo>
                  <a:cubicBezTo>
                    <a:pt x="218121" y="167298"/>
                    <a:pt x="218212" y="167237"/>
                    <a:pt x="218212" y="167146"/>
                  </a:cubicBezTo>
                  <a:cubicBezTo>
                    <a:pt x="218273" y="167024"/>
                    <a:pt x="218181" y="166903"/>
                    <a:pt x="218029" y="166903"/>
                  </a:cubicBezTo>
                  <a:lnTo>
                    <a:pt x="217634" y="166903"/>
                  </a:lnTo>
                  <a:cubicBezTo>
                    <a:pt x="217543" y="166903"/>
                    <a:pt x="217482" y="166963"/>
                    <a:pt x="217452" y="167024"/>
                  </a:cubicBezTo>
                  <a:cubicBezTo>
                    <a:pt x="217421" y="167146"/>
                    <a:pt x="217513" y="167298"/>
                    <a:pt x="217634" y="167298"/>
                  </a:cubicBezTo>
                  <a:close/>
                  <a:moveTo>
                    <a:pt x="216449" y="167298"/>
                  </a:moveTo>
                  <a:cubicBezTo>
                    <a:pt x="216540" y="167298"/>
                    <a:pt x="216631" y="167237"/>
                    <a:pt x="216662" y="167146"/>
                  </a:cubicBezTo>
                  <a:cubicBezTo>
                    <a:pt x="216692" y="167024"/>
                    <a:pt x="216601" y="166903"/>
                    <a:pt x="216449" y="166903"/>
                  </a:cubicBezTo>
                  <a:lnTo>
                    <a:pt x="216084" y="166903"/>
                  </a:lnTo>
                  <a:cubicBezTo>
                    <a:pt x="215993" y="166903"/>
                    <a:pt x="215902" y="166963"/>
                    <a:pt x="215871" y="167024"/>
                  </a:cubicBezTo>
                  <a:cubicBezTo>
                    <a:pt x="215841" y="167146"/>
                    <a:pt x="215932" y="167298"/>
                    <a:pt x="216084" y="167298"/>
                  </a:cubicBezTo>
                  <a:close/>
                  <a:moveTo>
                    <a:pt x="214899" y="167298"/>
                  </a:moveTo>
                  <a:cubicBezTo>
                    <a:pt x="214990" y="167298"/>
                    <a:pt x="215051" y="167237"/>
                    <a:pt x="215081" y="167146"/>
                  </a:cubicBezTo>
                  <a:cubicBezTo>
                    <a:pt x="215111" y="167024"/>
                    <a:pt x="215020" y="166903"/>
                    <a:pt x="214899" y="166903"/>
                  </a:cubicBezTo>
                  <a:lnTo>
                    <a:pt x="214503" y="166903"/>
                  </a:lnTo>
                  <a:cubicBezTo>
                    <a:pt x="214412" y="166903"/>
                    <a:pt x="214321" y="166963"/>
                    <a:pt x="214321" y="167024"/>
                  </a:cubicBezTo>
                  <a:cubicBezTo>
                    <a:pt x="214260" y="167146"/>
                    <a:pt x="214351" y="167298"/>
                    <a:pt x="214503" y="167298"/>
                  </a:cubicBezTo>
                  <a:close/>
                  <a:moveTo>
                    <a:pt x="213318" y="167298"/>
                  </a:moveTo>
                  <a:cubicBezTo>
                    <a:pt x="213409" y="167298"/>
                    <a:pt x="213470" y="167237"/>
                    <a:pt x="213500" y="167146"/>
                  </a:cubicBezTo>
                  <a:cubicBezTo>
                    <a:pt x="213531" y="167024"/>
                    <a:pt x="213440" y="166903"/>
                    <a:pt x="213318" y="166903"/>
                  </a:cubicBezTo>
                  <a:lnTo>
                    <a:pt x="212923" y="166903"/>
                  </a:lnTo>
                  <a:cubicBezTo>
                    <a:pt x="212832" y="166903"/>
                    <a:pt x="212771" y="166963"/>
                    <a:pt x="212741" y="167024"/>
                  </a:cubicBezTo>
                  <a:cubicBezTo>
                    <a:pt x="212710" y="167146"/>
                    <a:pt x="212801" y="167298"/>
                    <a:pt x="212923" y="167298"/>
                  </a:cubicBezTo>
                  <a:close/>
                  <a:moveTo>
                    <a:pt x="211737" y="167298"/>
                  </a:moveTo>
                  <a:cubicBezTo>
                    <a:pt x="211829" y="167298"/>
                    <a:pt x="211920" y="167237"/>
                    <a:pt x="211920" y="167146"/>
                  </a:cubicBezTo>
                  <a:cubicBezTo>
                    <a:pt x="211981" y="167024"/>
                    <a:pt x="211889" y="166903"/>
                    <a:pt x="211737" y="166903"/>
                  </a:cubicBezTo>
                  <a:lnTo>
                    <a:pt x="211342" y="166903"/>
                  </a:lnTo>
                  <a:cubicBezTo>
                    <a:pt x="211251" y="166903"/>
                    <a:pt x="211190" y="166963"/>
                    <a:pt x="211160" y="167024"/>
                  </a:cubicBezTo>
                  <a:cubicBezTo>
                    <a:pt x="211130" y="167146"/>
                    <a:pt x="211221" y="167298"/>
                    <a:pt x="211342" y="167298"/>
                  </a:cubicBezTo>
                  <a:close/>
                  <a:moveTo>
                    <a:pt x="210157" y="167298"/>
                  </a:moveTo>
                  <a:cubicBezTo>
                    <a:pt x="210248" y="167298"/>
                    <a:pt x="210339" y="167237"/>
                    <a:pt x="210370" y="167146"/>
                  </a:cubicBezTo>
                  <a:cubicBezTo>
                    <a:pt x="210400" y="167024"/>
                    <a:pt x="210309" y="166903"/>
                    <a:pt x="210157" y="166903"/>
                  </a:cubicBezTo>
                  <a:lnTo>
                    <a:pt x="209792" y="166903"/>
                  </a:lnTo>
                  <a:cubicBezTo>
                    <a:pt x="209701" y="166903"/>
                    <a:pt x="209610" y="166963"/>
                    <a:pt x="209579" y="167024"/>
                  </a:cubicBezTo>
                  <a:cubicBezTo>
                    <a:pt x="209549" y="167146"/>
                    <a:pt x="209640" y="167298"/>
                    <a:pt x="209792" y="167298"/>
                  </a:cubicBezTo>
                  <a:close/>
                  <a:moveTo>
                    <a:pt x="208607" y="167298"/>
                  </a:moveTo>
                  <a:cubicBezTo>
                    <a:pt x="208698" y="167298"/>
                    <a:pt x="208759" y="167237"/>
                    <a:pt x="208789" y="167146"/>
                  </a:cubicBezTo>
                  <a:cubicBezTo>
                    <a:pt x="208819" y="167024"/>
                    <a:pt x="208728" y="166903"/>
                    <a:pt x="208607" y="166903"/>
                  </a:cubicBezTo>
                  <a:lnTo>
                    <a:pt x="208212" y="166903"/>
                  </a:lnTo>
                  <a:cubicBezTo>
                    <a:pt x="208120" y="166903"/>
                    <a:pt x="208029" y="166963"/>
                    <a:pt x="208029" y="167024"/>
                  </a:cubicBezTo>
                  <a:cubicBezTo>
                    <a:pt x="207968" y="167146"/>
                    <a:pt x="208060" y="167298"/>
                    <a:pt x="208212" y="167298"/>
                  </a:cubicBezTo>
                  <a:close/>
                  <a:moveTo>
                    <a:pt x="207026" y="167298"/>
                  </a:moveTo>
                  <a:cubicBezTo>
                    <a:pt x="207117" y="167298"/>
                    <a:pt x="207178" y="167237"/>
                    <a:pt x="207209" y="167146"/>
                  </a:cubicBezTo>
                  <a:cubicBezTo>
                    <a:pt x="207239" y="167024"/>
                    <a:pt x="207148" y="166903"/>
                    <a:pt x="207026" y="166903"/>
                  </a:cubicBezTo>
                  <a:lnTo>
                    <a:pt x="206631" y="166903"/>
                  </a:lnTo>
                  <a:cubicBezTo>
                    <a:pt x="206540" y="166903"/>
                    <a:pt x="206479" y="166963"/>
                    <a:pt x="206449" y="167024"/>
                  </a:cubicBezTo>
                  <a:cubicBezTo>
                    <a:pt x="206418" y="167146"/>
                    <a:pt x="206509" y="167298"/>
                    <a:pt x="206631" y="167298"/>
                  </a:cubicBezTo>
                  <a:close/>
                  <a:moveTo>
                    <a:pt x="205446" y="167298"/>
                  </a:moveTo>
                  <a:cubicBezTo>
                    <a:pt x="205537" y="167298"/>
                    <a:pt x="205598" y="167237"/>
                    <a:pt x="205628" y="167146"/>
                  </a:cubicBezTo>
                  <a:cubicBezTo>
                    <a:pt x="205689" y="167024"/>
                    <a:pt x="205598" y="166903"/>
                    <a:pt x="205446" y="166903"/>
                  </a:cubicBezTo>
                  <a:lnTo>
                    <a:pt x="205050" y="166903"/>
                  </a:lnTo>
                  <a:cubicBezTo>
                    <a:pt x="204959" y="166903"/>
                    <a:pt x="204898" y="166963"/>
                    <a:pt x="204868" y="167024"/>
                  </a:cubicBezTo>
                  <a:cubicBezTo>
                    <a:pt x="204838" y="167146"/>
                    <a:pt x="204929" y="167298"/>
                    <a:pt x="205050" y="167298"/>
                  </a:cubicBezTo>
                  <a:close/>
                  <a:moveTo>
                    <a:pt x="203865" y="167298"/>
                  </a:moveTo>
                  <a:cubicBezTo>
                    <a:pt x="203956" y="167298"/>
                    <a:pt x="204047" y="167237"/>
                    <a:pt x="204078" y="167146"/>
                  </a:cubicBezTo>
                  <a:cubicBezTo>
                    <a:pt x="204108" y="167024"/>
                    <a:pt x="204017" y="166903"/>
                    <a:pt x="203865" y="166903"/>
                  </a:cubicBezTo>
                  <a:lnTo>
                    <a:pt x="203470" y="166903"/>
                  </a:lnTo>
                  <a:cubicBezTo>
                    <a:pt x="203409" y="166903"/>
                    <a:pt x="203318" y="166963"/>
                    <a:pt x="203287" y="167024"/>
                  </a:cubicBezTo>
                  <a:cubicBezTo>
                    <a:pt x="203257" y="167146"/>
                    <a:pt x="203348" y="167298"/>
                    <a:pt x="203470" y="167298"/>
                  </a:cubicBezTo>
                  <a:close/>
                  <a:moveTo>
                    <a:pt x="202315" y="167298"/>
                  </a:moveTo>
                  <a:cubicBezTo>
                    <a:pt x="202376" y="167298"/>
                    <a:pt x="202467" y="167237"/>
                    <a:pt x="202497" y="167146"/>
                  </a:cubicBezTo>
                  <a:cubicBezTo>
                    <a:pt x="202528" y="167024"/>
                    <a:pt x="202436" y="166903"/>
                    <a:pt x="202315" y="166903"/>
                  </a:cubicBezTo>
                  <a:lnTo>
                    <a:pt x="201920" y="166903"/>
                  </a:lnTo>
                  <a:cubicBezTo>
                    <a:pt x="201828" y="166903"/>
                    <a:pt x="201737" y="166963"/>
                    <a:pt x="201737" y="167024"/>
                  </a:cubicBezTo>
                  <a:cubicBezTo>
                    <a:pt x="201676" y="167146"/>
                    <a:pt x="201768" y="167298"/>
                    <a:pt x="201920" y="167298"/>
                  </a:cubicBezTo>
                  <a:close/>
                  <a:moveTo>
                    <a:pt x="200734" y="167298"/>
                  </a:moveTo>
                  <a:cubicBezTo>
                    <a:pt x="200825" y="167298"/>
                    <a:pt x="200886" y="167237"/>
                    <a:pt x="200917" y="167146"/>
                  </a:cubicBezTo>
                  <a:cubicBezTo>
                    <a:pt x="200947" y="167024"/>
                    <a:pt x="200856" y="166903"/>
                    <a:pt x="200734" y="166903"/>
                  </a:cubicBezTo>
                  <a:lnTo>
                    <a:pt x="200339" y="166903"/>
                  </a:lnTo>
                  <a:cubicBezTo>
                    <a:pt x="200248" y="166903"/>
                    <a:pt x="200187" y="166963"/>
                    <a:pt x="200157" y="167024"/>
                  </a:cubicBezTo>
                  <a:cubicBezTo>
                    <a:pt x="200096" y="167146"/>
                    <a:pt x="200217" y="167298"/>
                    <a:pt x="200339" y="167298"/>
                  </a:cubicBezTo>
                  <a:close/>
                  <a:moveTo>
                    <a:pt x="199154" y="167298"/>
                  </a:moveTo>
                  <a:cubicBezTo>
                    <a:pt x="199245" y="167298"/>
                    <a:pt x="199306" y="167237"/>
                    <a:pt x="199336" y="167146"/>
                  </a:cubicBezTo>
                  <a:cubicBezTo>
                    <a:pt x="199397" y="167024"/>
                    <a:pt x="199306" y="166903"/>
                    <a:pt x="199154" y="166903"/>
                  </a:cubicBezTo>
                  <a:lnTo>
                    <a:pt x="198758" y="166903"/>
                  </a:lnTo>
                  <a:cubicBezTo>
                    <a:pt x="198667" y="166903"/>
                    <a:pt x="198607" y="166963"/>
                    <a:pt x="198576" y="167024"/>
                  </a:cubicBezTo>
                  <a:cubicBezTo>
                    <a:pt x="198546" y="167146"/>
                    <a:pt x="198637" y="167298"/>
                    <a:pt x="198758" y="167298"/>
                  </a:cubicBezTo>
                  <a:close/>
                  <a:moveTo>
                    <a:pt x="197573" y="167298"/>
                  </a:moveTo>
                  <a:cubicBezTo>
                    <a:pt x="197664" y="167298"/>
                    <a:pt x="197755" y="167237"/>
                    <a:pt x="197786" y="167146"/>
                  </a:cubicBezTo>
                  <a:cubicBezTo>
                    <a:pt x="197816" y="167024"/>
                    <a:pt x="197725" y="166903"/>
                    <a:pt x="197573" y="166903"/>
                  </a:cubicBezTo>
                  <a:lnTo>
                    <a:pt x="197178" y="166903"/>
                  </a:lnTo>
                  <a:cubicBezTo>
                    <a:pt x="197117" y="166903"/>
                    <a:pt x="197026" y="166963"/>
                    <a:pt x="196996" y="167024"/>
                  </a:cubicBezTo>
                  <a:cubicBezTo>
                    <a:pt x="196965" y="167146"/>
                    <a:pt x="197056" y="167298"/>
                    <a:pt x="197178" y="167298"/>
                  </a:cubicBezTo>
                  <a:close/>
                  <a:moveTo>
                    <a:pt x="196023" y="167298"/>
                  </a:moveTo>
                  <a:cubicBezTo>
                    <a:pt x="196084" y="167298"/>
                    <a:pt x="196175" y="167237"/>
                    <a:pt x="196205" y="167146"/>
                  </a:cubicBezTo>
                  <a:cubicBezTo>
                    <a:pt x="196236" y="167024"/>
                    <a:pt x="196144" y="166903"/>
                    <a:pt x="196023" y="166903"/>
                  </a:cubicBezTo>
                  <a:lnTo>
                    <a:pt x="195628" y="166903"/>
                  </a:lnTo>
                  <a:cubicBezTo>
                    <a:pt x="195537" y="166903"/>
                    <a:pt x="195445" y="166963"/>
                    <a:pt x="195445" y="167024"/>
                  </a:cubicBezTo>
                  <a:cubicBezTo>
                    <a:pt x="195385" y="167146"/>
                    <a:pt x="195476" y="167298"/>
                    <a:pt x="195628" y="167298"/>
                  </a:cubicBezTo>
                  <a:close/>
                  <a:moveTo>
                    <a:pt x="194442" y="167298"/>
                  </a:moveTo>
                  <a:cubicBezTo>
                    <a:pt x="194533" y="167298"/>
                    <a:pt x="194594" y="167237"/>
                    <a:pt x="194625" y="167146"/>
                  </a:cubicBezTo>
                  <a:cubicBezTo>
                    <a:pt x="194655" y="167024"/>
                    <a:pt x="194564" y="166903"/>
                    <a:pt x="194442" y="166903"/>
                  </a:cubicBezTo>
                  <a:lnTo>
                    <a:pt x="194047" y="166903"/>
                  </a:lnTo>
                  <a:cubicBezTo>
                    <a:pt x="193956" y="166903"/>
                    <a:pt x="193895" y="166963"/>
                    <a:pt x="193865" y="167024"/>
                  </a:cubicBezTo>
                  <a:cubicBezTo>
                    <a:pt x="193804" y="167146"/>
                    <a:pt x="193926" y="167298"/>
                    <a:pt x="194047" y="167298"/>
                  </a:cubicBezTo>
                  <a:close/>
                  <a:moveTo>
                    <a:pt x="192862" y="167298"/>
                  </a:moveTo>
                  <a:cubicBezTo>
                    <a:pt x="192953" y="167298"/>
                    <a:pt x="193014" y="167237"/>
                    <a:pt x="193044" y="167146"/>
                  </a:cubicBezTo>
                  <a:cubicBezTo>
                    <a:pt x="193105" y="167024"/>
                    <a:pt x="192983" y="166903"/>
                    <a:pt x="192862" y="166903"/>
                  </a:cubicBezTo>
                  <a:lnTo>
                    <a:pt x="192467" y="166903"/>
                  </a:lnTo>
                  <a:cubicBezTo>
                    <a:pt x="192375" y="166903"/>
                    <a:pt x="192315" y="166963"/>
                    <a:pt x="192284" y="167024"/>
                  </a:cubicBezTo>
                  <a:cubicBezTo>
                    <a:pt x="192254" y="167146"/>
                    <a:pt x="192345" y="167298"/>
                    <a:pt x="192467" y="167298"/>
                  </a:cubicBezTo>
                  <a:close/>
                  <a:moveTo>
                    <a:pt x="191281" y="167298"/>
                  </a:moveTo>
                  <a:cubicBezTo>
                    <a:pt x="191372" y="167298"/>
                    <a:pt x="191464" y="167237"/>
                    <a:pt x="191464" y="167146"/>
                  </a:cubicBezTo>
                  <a:cubicBezTo>
                    <a:pt x="191524" y="167024"/>
                    <a:pt x="191433" y="166903"/>
                    <a:pt x="191281" y="166903"/>
                  </a:cubicBezTo>
                  <a:lnTo>
                    <a:pt x="190886" y="166903"/>
                  </a:lnTo>
                  <a:cubicBezTo>
                    <a:pt x="190825" y="166903"/>
                    <a:pt x="190734" y="166963"/>
                    <a:pt x="190704" y="167024"/>
                  </a:cubicBezTo>
                  <a:cubicBezTo>
                    <a:pt x="190673" y="167146"/>
                    <a:pt x="190764" y="167298"/>
                    <a:pt x="190886" y="167298"/>
                  </a:cubicBezTo>
                  <a:close/>
                  <a:moveTo>
                    <a:pt x="189731" y="167298"/>
                  </a:moveTo>
                  <a:cubicBezTo>
                    <a:pt x="189792" y="167298"/>
                    <a:pt x="189883" y="167237"/>
                    <a:pt x="189913" y="167146"/>
                  </a:cubicBezTo>
                  <a:cubicBezTo>
                    <a:pt x="189944" y="167024"/>
                    <a:pt x="189853" y="166903"/>
                    <a:pt x="189731" y="166903"/>
                  </a:cubicBezTo>
                  <a:lnTo>
                    <a:pt x="189336" y="166903"/>
                  </a:lnTo>
                  <a:cubicBezTo>
                    <a:pt x="189245" y="166903"/>
                    <a:pt x="189153" y="166963"/>
                    <a:pt x="189123" y="167024"/>
                  </a:cubicBezTo>
                  <a:cubicBezTo>
                    <a:pt x="189093" y="167146"/>
                    <a:pt x="189184" y="167298"/>
                    <a:pt x="189336" y="167298"/>
                  </a:cubicBezTo>
                  <a:close/>
                  <a:moveTo>
                    <a:pt x="188150" y="167298"/>
                  </a:moveTo>
                  <a:cubicBezTo>
                    <a:pt x="188242" y="167298"/>
                    <a:pt x="188302" y="167237"/>
                    <a:pt x="188333" y="167146"/>
                  </a:cubicBezTo>
                  <a:cubicBezTo>
                    <a:pt x="188363" y="167024"/>
                    <a:pt x="188272" y="166903"/>
                    <a:pt x="188150" y="166903"/>
                  </a:cubicBezTo>
                  <a:lnTo>
                    <a:pt x="187755" y="166903"/>
                  </a:lnTo>
                  <a:cubicBezTo>
                    <a:pt x="187664" y="166903"/>
                    <a:pt x="187603" y="166963"/>
                    <a:pt x="187573" y="167024"/>
                  </a:cubicBezTo>
                  <a:cubicBezTo>
                    <a:pt x="187512" y="167146"/>
                    <a:pt x="187634" y="167298"/>
                    <a:pt x="187755" y="167298"/>
                  </a:cubicBezTo>
                  <a:close/>
                  <a:moveTo>
                    <a:pt x="186570" y="167298"/>
                  </a:moveTo>
                  <a:cubicBezTo>
                    <a:pt x="186661" y="167298"/>
                    <a:pt x="186722" y="167237"/>
                    <a:pt x="186752" y="167146"/>
                  </a:cubicBezTo>
                  <a:cubicBezTo>
                    <a:pt x="186813" y="167024"/>
                    <a:pt x="186691" y="166903"/>
                    <a:pt x="186570" y="166903"/>
                  </a:cubicBezTo>
                  <a:lnTo>
                    <a:pt x="186175" y="166903"/>
                  </a:lnTo>
                  <a:cubicBezTo>
                    <a:pt x="186083" y="166903"/>
                    <a:pt x="186023" y="166963"/>
                    <a:pt x="185992" y="167024"/>
                  </a:cubicBezTo>
                  <a:cubicBezTo>
                    <a:pt x="185962" y="167146"/>
                    <a:pt x="186053" y="167298"/>
                    <a:pt x="186175" y="167298"/>
                  </a:cubicBezTo>
                  <a:close/>
                  <a:moveTo>
                    <a:pt x="184989" y="167298"/>
                  </a:moveTo>
                  <a:cubicBezTo>
                    <a:pt x="185080" y="167298"/>
                    <a:pt x="185172" y="167237"/>
                    <a:pt x="185172" y="167146"/>
                  </a:cubicBezTo>
                  <a:cubicBezTo>
                    <a:pt x="185232" y="167024"/>
                    <a:pt x="185141" y="166903"/>
                    <a:pt x="184989" y="166903"/>
                  </a:cubicBezTo>
                  <a:lnTo>
                    <a:pt x="184594" y="166903"/>
                  </a:lnTo>
                  <a:cubicBezTo>
                    <a:pt x="184533" y="166903"/>
                    <a:pt x="184442" y="166963"/>
                    <a:pt x="184412" y="167024"/>
                  </a:cubicBezTo>
                  <a:cubicBezTo>
                    <a:pt x="184381" y="167146"/>
                    <a:pt x="184473" y="167298"/>
                    <a:pt x="184594" y="167298"/>
                  </a:cubicBezTo>
                  <a:close/>
                  <a:moveTo>
                    <a:pt x="183439" y="167298"/>
                  </a:moveTo>
                  <a:cubicBezTo>
                    <a:pt x="183500" y="167298"/>
                    <a:pt x="183591" y="167237"/>
                    <a:pt x="183621" y="167146"/>
                  </a:cubicBezTo>
                  <a:cubicBezTo>
                    <a:pt x="183652" y="167024"/>
                    <a:pt x="183561" y="166903"/>
                    <a:pt x="183439" y="166903"/>
                  </a:cubicBezTo>
                  <a:lnTo>
                    <a:pt x="183044" y="166903"/>
                  </a:lnTo>
                  <a:cubicBezTo>
                    <a:pt x="182953" y="166903"/>
                    <a:pt x="182862" y="166963"/>
                    <a:pt x="182831" y="167024"/>
                  </a:cubicBezTo>
                  <a:cubicBezTo>
                    <a:pt x="182801" y="167146"/>
                    <a:pt x="182892" y="167298"/>
                    <a:pt x="183044" y="167298"/>
                  </a:cubicBezTo>
                  <a:close/>
                  <a:moveTo>
                    <a:pt x="181858" y="167298"/>
                  </a:moveTo>
                  <a:cubicBezTo>
                    <a:pt x="181950" y="167298"/>
                    <a:pt x="182010" y="167237"/>
                    <a:pt x="182041" y="167146"/>
                  </a:cubicBezTo>
                  <a:cubicBezTo>
                    <a:pt x="182071" y="167024"/>
                    <a:pt x="181980" y="166903"/>
                    <a:pt x="181858" y="166903"/>
                  </a:cubicBezTo>
                  <a:lnTo>
                    <a:pt x="181463" y="166903"/>
                  </a:lnTo>
                  <a:cubicBezTo>
                    <a:pt x="181372" y="166903"/>
                    <a:pt x="181311" y="166963"/>
                    <a:pt x="181281" y="167024"/>
                  </a:cubicBezTo>
                  <a:cubicBezTo>
                    <a:pt x="181220" y="167146"/>
                    <a:pt x="181311" y="167298"/>
                    <a:pt x="181463" y="167298"/>
                  </a:cubicBezTo>
                  <a:close/>
                  <a:moveTo>
                    <a:pt x="180278" y="167298"/>
                  </a:moveTo>
                  <a:cubicBezTo>
                    <a:pt x="180369" y="167298"/>
                    <a:pt x="180430" y="167237"/>
                    <a:pt x="180460" y="167146"/>
                  </a:cubicBezTo>
                  <a:cubicBezTo>
                    <a:pt x="180491" y="167024"/>
                    <a:pt x="180399" y="166903"/>
                    <a:pt x="180278" y="166903"/>
                  </a:cubicBezTo>
                  <a:lnTo>
                    <a:pt x="179883" y="166903"/>
                  </a:lnTo>
                  <a:cubicBezTo>
                    <a:pt x="179792" y="166903"/>
                    <a:pt x="179731" y="166963"/>
                    <a:pt x="179700" y="167024"/>
                  </a:cubicBezTo>
                  <a:cubicBezTo>
                    <a:pt x="179670" y="167146"/>
                    <a:pt x="179761" y="167298"/>
                    <a:pt x="179883" y="167298"/>
                  </a:cubicBezTo>
                  <a:close/>
                  <a:moveTo>
                    <a:pt x="178697" y="167298"/>
                  </a:moveTo>
                  <a:cubicBezTo>
                    <a:pt x="178789" y="167298"/>
                    <a:pt x="178880" y="167237"/>
                    <a:pt x="178880" y="167146"/>
                  </a:cubicBezTo>
                  <a:cubicBezTo>
                    <a:pt x="178941" y="167024"/>
                    <a:pt x="178849" y="166903"/>
                    <a:pt x="178697" y="166903"/>
                  </a:cubicBezTo>
                  <a:lnTo>
                    <a:pt x="178302" y="166903"/>
                  </a:lnTo>
                  <a:cubicBezTo>
                    <a:pt x="178211" y="166903"/>
                    <a:pt x="178150" y="166963"/>
                    <a:pt x="178120" y="167024"/>
                  </a:cubicBezTo>
                  <a:cubicBezTo>
                    <a:pt x="178089" y="167146"/>
                    <a:pt x="178181" y="167298"/>
                    <a:pt x="178302" y="167298"/>
                  </a:cubicBezTo>
                  <a:close/>
                  <a:moveTo>
                    <a:pt x="177117" y="167298"/>
                  </a:moveTo>
                  <a:cubicBezTo>
                    <a:pt x="177208" y="167298"/>
                    <a:pt x="177299" y="167237"/>
                    <a:pt x="177330" y="167146"/>
                  </a:cubicBezTo>
                  <a:cubicBezTo>
                    <a:pt x="177360" y="167024"/>
                    <a:pt x="177269" y="166903"/>
                    <a:pt x="177117" y="166903"/>
                  </a:cubicBezTo>
                  <a:lnTo>
                    <a:pt x="176752" y="166903"/>
                  </a:lnTo>
                  <a:cubicBezTo>
                    <a:pt x="176661" y="166903"/>
                    <a:pt x="176570" y="166963"/>
                    <a:pt x="176539" y="167024"/>
                  </a:cubicBezTo>
                  <a:cubicBezTo>
                    <a:pt x="176509" y="167146"/>
                    <a:pt x="176600" y="167298"/>
                    <a:pt x="176752" y="167298"/>
                  </a:cubicBezTo>
                  <a:close/>
                  <a:moveTo>
                    <a:pt x="175567" y="167298"/>
                  </a:moveTo>
                  <a:cubicBezTo>
                    <a:pt x="175658" y="167298"/>
                    <a:pt x="175719" y="167237"/>
                    <a:pt x="175749" y="167146"/>
                  </a:cubicBezTo>
                  <a:cubicBezTo>
                    <a:pt x="175779" y="167024"/>
                    <a:pt x="175688" y="166903"/>
                    <a:pt x="175567" y="166903"/>
                  </a:cubicBezTo>
                  <a:lnTo>
                    <a:pt x="175171" y="166903"/>
                  </a:lnTo>
                  <a:cubicBezTo>
                    <a:pt x="175080" y="166903"/>
                    <a:pt x="174989" y="166963"/>
                    <a:pt x="174989" y="167024"/>
                  </a:cubicBezTo>
                  <a:cubicBezTo>
                    <a:pt x="174928" y="167146"/>
                    <a:pt x="175019" y="167298"/>
                    <a:pt x="175171" y="167298"/>
                  </a:cubicBezTo>
                  <a:close/>
                  <a:moveTo>
                    <a:pt x="173986" y="167298"/>
                  </a:moveTo>
                  <a:cubicBezTo>
                    <a:pt x="174077" y="167298"/>
                    <a:pt x="174138" y="167237"/>
                    <a:pt x="174168" y="167146"/>
                  </a:cubicBezTo>
                  <a:cubicBezTo>
                    <a:pt x="174199" y="167024"/>
                    <a:pt x="174108" y="166903"/>
                    <a:pt x="173986" y="166903"/>
                  </a:cubicBezTo>
                  <a:lnTo>
                    <a:pt x="173591" y="166903"/>
                  </a:lnTo>
                  <a:cubicBezTo>
                    <a:pt x="173500" y="166903"/>
                    <a:pt x="173439" y="166963"/>
                    <a:pt x="173408" y="167024"/>
                  </a:cubicBezTo>
                  <a:cubicBezTo>
                    <a:pt x="173378" y="167146"/>
                    <a:pt x="173469" y="167298"/>
                    <a:pt x="173591" y="167298"/>
                  </a:cubicBezTo>
                  <a:close/>
                  <a:moveTo>
                    <a:pt x="172405" y="167298"/>
                  </a:moveTo>
                  <a:cubicBezTo>
                    <a:pt x="172497" y="167298"/>
                    <a:pt x="172588" y="167237"/>
                    <a:pt x="172588" y="167146"/>
                  </a:cubicBezTo>
                  <a:cubicBezTo>
                    <a:pt x="172649" y="167024"/>
                    <a:pt x="172557" y="166903"/>
                    <a:pt x="172405" y="166903"/>
                  </a:cubicBezTo>
                  <a:lnTo>
                    <a:pt x="172010" y="166903"/>
                  </a:lnTo>
                  <a:cubicBezTo>
                    <a:pt x="171919" y="166903"/>
                    <a:pt x="171858" y="166963"/>
                    <a:pt x="171828" y="167024"/>
                  </a:cubicBezTo>
                  <a:cubicBezTo>
                    <a:pt x="171798" y="167146"/>
                    <a:pt x="171889" y="167298"/>
                    <a:pt x="172010" y="167298"/>
                  </a:cubicBezTo>
                  <a:close/>
                  <a:moveTo>
                    <a:pt x="170825" y="167298"/>
                  </a:moveTo>
                  <a:cubicBezTo>
                    <a:pt x="170916" y="167298"/>
                    <a:pt x="171007" y="167237"/>
                    <a:pt x="171038" y="167146"/>
                  </a:cubicBezTo>
                  <a:cubicBezTo>
                    <a:pt x="171068" y="167024"/>
                    <a:pt x="170977" y="166903"/>
                    <a:pt x="170825" y="166903"/>
                  </a:cubicBezTo>
                  <a:lnTo>
                    <a:pt x="170460" y="166903"/>
                  </a:lnTo>
                  <a:cubicBezTo>
                    <a:pt x="170369" y="166903"/>
                    <a:pt x="170278" y="166963"/>
                    <a:pt x="170247" y="167024"/>
                  </a:cubicBezTo>
                  <a:cubicBezTo>
                    <a:pt x="170217" y="167146"/>
                    <a:pt x="170308" y="167298"/>
                    <a:pt x="170460" y="167298"/>
                  </a:cubicBezTo>
                  <a:close/>
                  <a:moveTo>
                    <a:pt x="169275" y="167298"/>
                  </a:moveTo>
                  <a:cubicBezTo>
                    <a:pt x="169335" y="167298"/>
                    <a:pt x="169427" y="167237"/>
                    <a:pt x="169457" y="167146"/>
                  </a:cubicBezTo>
                  <a:cubicBezTo>
                    <a:pt x="169487" y="167024"/>
                    <a:pt x="169396" y="166903"/>
                    <a:pt x="169275" y="166903"/>
                  </a:cubicBezTo>
                  <a:lnTo>
                    <a:pt x="168880" y="166903"/>
                  </a:lnTo>
                  <a:cubicBezTo>
                    <a:pt x="168788" y="166903"/>
                    <a:pt x="168697" y="166963"/>
                    <a:pt x="168697" y="167024"/>
                  </a:cubicBezTo>
                  <a:cubicBezTo>
                    <a:pt x="168636" y="167146"/>
                    <a:pt x="168728" y="167298"/>
                    <a:pt x="168880" y="167298"/>
                  </a:cubicBezTo>
                  <a:close/>
                  <a:moveTo>
                    <a:pt x="167694" y="167298"/>
                  </a:moveTo>
                  <a:cubicBezTo>
                    <a:pt x="167785" y="167298"/>
                    <a:pt x="167846" y="167237"/>
                    <a:pt x="167876" y="167146"/>
                  </a:cubicBezTo>
                  <a:cubicBezTo>
                    <a:pt x="167907" y="167024"/>
                    <a:pt x="167816" y="166903"/>
                    <a:pt x="167694" y="166903"/>
                  </a:cubicBezTo>
                  <a:lnTo>
                    <a:pt x="167299" y="166903"/>
                  </a:lnTo>
                  <a:cubicBezTo>
                    <a:pt x="167208" y="166903"/>
                    <a:pt x="167147" y="166963"/>
                    <a:pt x="167117" y="167024"/>
                  </a:cubicBezTo>
                  <a:cubicBezTo>
                    <a:pt x="167056" y="167146"/>
                    <a:pt x="167177" y="167298"/>
                    <a:pt x="167299" y="167298"/>
                  </a:cubicBezTo>
                  <a:close/>
                  <a:moveTo>
                    <a:pt x="166114" y="167298"/>
                  </a:moveTo>
                  <a:cubicBezTo>
                    <a:pt x="166205" y="167298"/>
                    <a:pt x="166265" y="167237"/>
                    <a:pt x="166296" y="167146"/>
                  </a:cubicBezTo>
                  <a:cubicBezTo>
                    <a:pt x="166357" y="167024"/>
                    <a:pt x="166265" y="166903"/>
                    <a:pt x="166114" y="166903"/>
                  </a:cubicBezTo>
                  <a:lnTo>
                    <a:pt x="165718" y="166903"/>
                  </a:lnTo>
                  <a:cubicBezTo>
                    <a:pt x="165627" y="166903"/>
                    <a:pt x="165566" y="166963"/>
                    <a:pt x="165536" y="167024"/>
                  </a:cubicBezTo>
                  <a:cubicBezTo>
                    <a:pt x="165506" y="167146"/>
                    <a:pt x="165597" y="167298"/>
                    <a:pt x="165718" y="167298"/>
                  </a:cubicBezTo>
                  <a:close/>
                  <a:moveTo>
                    <a:pt x="164533" y="167298"/>
                  </a:moveTo>
                  <a:cubicBezTo>
                    <a:pt x="164624" y="167298"/>
                    <a:pt x="164715" y="167237"/>
                    <a:pt x="164746" y="167146"/>
                  </a:cubicBezTo>
                  <a:cubicBezTo>
                    <a:pt x="164776" y="167024"/>
                    <a:pt x="164685" y="166903"/>
                    <a:pt x="164533" y="166903"/>
                  </a:cubicBezTo>
                  <a:lnTo>
                    <a:pt x="164138" y="166903"/>
                  </a:lnTo>
                  <a:cubicBezTo>
                    <a:pt x="164077" y="166903"/>
                    <a:pt x="163986" y="166963"/>
                    <a:pt x="163955" y="167024"/>
                  </a:cubicBezTo>
                  <a:cubicBezTo>
                    <a:pt x="163925" y="167146"/>
                    <a:pt x="164016" y="167298"/>
                    <a:pt x="164138" y="167298"/>
                  </a:cubicBezTo>
                  <a:close/>
                  <a:moveTo>
                    <a:pt x="162983" y="167298"/>
                  </a:moveTo>
                  <a:cubicBezTo>
                    <a:pt x="163044" y="167298"/>
                    <a:pt x="163135" y="167237"/>
                    <a:pt x="163165" y="167146"/>
                  </a:cubicBezTo>
                  <a:cubicBezTo>
                    <a:pt x="163196" y="167024"/>
                    <a:pt x="163104" y="166903"/>
                    <a:pt x="162983" y="166903"/>
                  </a:cubicBezTo>
                  <a:lnTo>
                    <a:pt x="162588" y="166903"/>
                  </a:lnTo>
                  <a:cubicBezTo>
                    <a:pt x="162496" y="166903"/>
                    <a:pt x="162405" y="166963"/>
                    <a:pt x="162405" y="167024"/>
                  </a:cubicBezTo>
                  <a:cubicBezTo>
                    <a:pt x="162344" y="167146"/>
                    <a:pt x="162436" y="167298"/>
                    <a:pt x="162588" y="167298"/>
                  </a:cubicBezTo>
                  <a:close/>
                  <a:moveTo>
                    <a:pt x="161402" y="167298"/>
                  </a:moveTo>
                  <a:cubicBezTo>
                    <a:pt x="161493" y="167298"/>
                    <a:pt x="161554" y="167237"/>
                    <a:pt x="161585" y="167146"/>
                  </a:cubicBezTo>
                  <a:cubicBezTo>
                    <a:pt x="161615" y="167024"/>
                    <a:pt x="161524" y="166903"/>
                    <a:pt x="161402" y="166903"/>
                  </a:cubicBezTo>
                  <a:lnTo>
                    <a:pt x="161007" y="166903"/>
                  </a:lnTo>
                  <a:cubicBezTo>
                    <a:pt x="160916" y="166903"/>
                    <a:pt x="160855" y="166963"/>
                    <a:pt x="160825" y="167024"/>
                  </a:cubicBezTo>
                  <a:cubicBezTo>
                    <a:pt x="160764" y="167146"/>
                    <a:pt x="160885" y="167298"/>
                    <a:pt x="161007" y="167298"/>
                  </a:cubicBezTo>
                  <a:close/>
                  <a:moveTo>
                    <a:pt x="159822" y="167298"/>
                  </a:moveTo>
                  <a:cubicBezTo>
                    <a:pt x="159913" y="167298"/>
                    <a:pt x="159974" y="167237"/>
                    <a:pt x="160004" y="167146"/>
                  </a:cubicBezTo>
                  <a:cubicBezTo>
                    <a:pt x="160065" y="167024"/>
                    <a:pt x="159943" y="166903"/>
                    <a:pt x="159822" y="166903"/>
                  </a:cubicBezTo>
                  <a:lnTo>
                    <a:pt x="159426" y="166903"/>
                  </a:lnTo>
                  <a:cubicBezTo>
                    <a:pt x="159335" y="166903"/>
                    <a:pt x="159274" y="166963"/>
                    <a:pt x="159244" y="167024"/>
                  </a:cubicBezTo>
                  <a:cubicBezTo>
                    <a:pt x="159214" y="167146"/>
                    <a:pt x="159305" y="167298"/>
                    <a:pt x="159426" y="167298"/>
                  </a:cubicBezTo>
                  <a:close/>
                  <a:moveTo>
                    <a:pt x="158241" y="167298"/>
                  </a:moveTo>
                  <a:cubicBezTo>
                    <a:pt x="158332" y="167298"/>
                    <a:pt x="158423" y="167237"/>
                    <a:pt x="158454" y="167146"/>
                  </a:cubicBezTo>
                  <a:cubicBezTo>
                    <a:pt x="158484" y="167024"/>
                    <a:pt x="158393" y="166903"/>
                    <a:pt x="158241" y="166903"/>
                  </a:cubicBezTo>
                  <a:lnTo>
                    <a:pt x="157846" y="166903"/>
                  </a:lnTo>
                  <a:cubicBezTo>
                    <a:pt x="157785" y="166903"/>
                    <a:pt x="157694" y="166963"/>
                    <a:pt x="157664" y="167024"/>
                  </a:cubicBezTo>
                  <a:cubicBezTo>
                    <a:pt x="157633" y="167146"/>
                    <a:pt x="157724" y="167298"/>
                    <a:pt x="157846" y="167298"/>
                  </a:cubicBezTo>
                  <a:close/>
                  <a:moveTo>
                    <a:pt x="156691" y="167298"/>
                  </a:moveTo>
                  <a:cubicBezTo>
                    <a:pt x="156752" y="167298"/>
                    <a:pt x="156843" y="167237"/>
                    <a:pt x="156873" y="167146"/>
                  </a:cubicBezTo>
                  <a:cubicBezTo>
                    <a:pt x="156904" y="167024"/>
                    <a:pt x="156812" y="166903"/>
                    <a:pt x="156691" y="166903"/>
                  </a:cubicBezTo>
                  <a:lnTo>
                    <a:pt x="156296" y="166903"/>
                  </a:lnTo>
                  <a:cubicBezTo>
                    <a:pt x="156205" y="166903"/>
                    <a:pt x="156113" y="166963"/>
                    <a:pt x="156083" y="167024"/>
                  </a:cubicBezTo>
                  <a:cubicBezTo>
                    <a:pt x="156053" y="167146"/>
                    <a:pt x="156144" y="167298"/>
                    <a:pt x="156296" y="167298"/>
                  </a:cubicBezTo>
                  <a:close/>
                  <a:moveTo>
                    <a:pt x="155110" y="167298"/>
                  </a:moveTo>
                  <a:cubicBezTo>
                    <a:pt x="155201" y="167298"/>
                    <a:pt x="155262" y="167237"/>
                    <a:pt x="155293" y="167146"/>
                  </a:cubicBezTo>
                  <a:cubicBezTo>
                    <a:pt x="155323" y="167024"/>
                    <a:pt x="155232" y="166903"/>
                    <a:pt x="155110" y="166903"/>
                  </a:cubicBezTo>
                  <a:lnTo>
                    <a:pt x="154715" y="166903"/>
                  </a:lnTo>
                  <a:cubicBezTo>
                    <a:pt x="154624" y="166903"/>
                    <a:pt x="154563" y="166963"/>
                    <a:pt x="154533" y="167024"/>
                  </a:cubicBezTo>
                  <a:cubicBezTo>
                    <a:pt x="154472" y="167146"/>
                    <a:pt x="154594" y="167298"/>
                    <a:pt x="154715" y="167298"/>
                  </a:cubicBezTo>
                  <a:close/>
                  <a:moveTo>
                    <a:pt x="153530" y="167298"/>
                  </a:moveTo>
                  <a:cubicBezTo>
                    <a:pt x="153621" y="167298"/>
                    <a:pt x="153682" y="167237"/>
                    <a:pt x="153712" y="167146"/>
                  </a:cubicBezTo>
                  <a:cubicBezTo>
                    <a:pt x="153773" y="167024"/>
                    <a:pt x="153651" y="166903"/>
                    <a:pt x="153530" y="166903"/>
                  </a:cubicBezTo>
                  <a:lnTo>
                    <a:pt x="153135" y="166903"/>
                  </a:lnTo>
                  <a:cubicBezTo>
                    <a:pt x="153043" y="166903"/>
                    <a:pt x="152983" y="166963"/>
                    <a:pt x="152952" y="167024"/>
                  </a:cubicBezTo>
                  <a:cubicBezTo>
                    <a:pt x="152922" y="167146"/>
                    <a:pt x="153013" y="167298"/>
                    <a:pt x="153135" y="167298"/>
                  </a:cubicBezTo>
                  <a:close/>
                  <a:moveTo>
                    <a:pt x="151949" y="167298"/>
                  </a:moveTo>
                  <a:cubicBezTo>
                    <a:pt x="152040" y="167298"/>
                    <a:pt x="152131" y="167237"/>
                    <a:pt x="152131" y="167146"/>
                  </a:cubicBezTo>
                  <a:cubicBezTo>
                    <a:pt x="152192" y="167024"/>
                    <a:pt x="152101" y="166903"/>
                    <a:pt x="151949" y="166903"/>
                  </a:cubicBezTo>
                  <a:lnTo>
                    <a:pt x="151554" y="166903"/>
                  </a:lnTo>
                  <a:cubicBezTo>
                    <a:pt x="151493" y="166903"/>
                    <a:pt x="151402" y="166963"/>
                    <a:pt x="151372" y="167024"/>
                  </a:cubicBezTo>
                  <a:cubicBezTo>
                    <a:pt x="151341" y="167146"/>
                    <a:pt x="151432" y="167298"/>
                    <a:pt x="151554" y="167298"/>
                  </a:cubicBezTo>
                  <a:close/>
                  <a:moveTo>
                    <a:pt x="150399" y="167298"/>
                  </a:moveTo>
                  <a:cubicBezTo>
                    <a:pt x="150460" y="167298"/>
                    <a:pt x="150551" y="167237"/>
                    <a:pt x="150581" y="167146"/>
                  </a:cubicBezTo>
                  <a:cubicBezTo>
                    <a:pt x="150612" y="167024"/>
                    <a:pt x="150521" y="166903"/>
                    <a:pt x="150399" y="166903"/>
                  </a:cubicBezTo>
                  <a:lnTo>
                    <a:pt x="150004" y="166903"/>
                  </a:lnTo>
                  <a:cubicBezTo>
                    <a:pt x="149913" y="166903"/>
                    <a:pt x="149821" y="166963"/>
                    <a:pt x="149791" y="167024"/>
                  </a:cubicBezTo>
                  <a:cubicBezTo>
                    <a:pt x="149761" y="167146"/>
                    <a:pt x="149852" y="167298"/>
                    <a:pt x="150004" y="167298"/>
                  </a:cubicBezTo>
                  <a:close/>
                  <a:moveTo>
                    <a:pt x="148818" y="167298"/>
                  </a:moveTo>
                  <a:cubicBezTo>
                    <a:pt x="148910" y="167298"/>
                    <a:pt x="148970" y="167237"/>
                    <a:pt x="149001" y="167146"/>
                  </a:cubicBezTo>
                  <a:cubicBezTo>
                    <a:pt x="149031" y="167024"/>
                    <a:pt x="148940" y="166903"/>
                    <a:pt x="148818" y="166903"/>
                  </a:cubicBezTo>
                  <a:lnTo>
                    <a:pt x="148423" y="166903"/>
                  </a:lnTo>
                  <a:cubicBezTo>
                    <a:pt x="148332" y="166903"/>
                    <a:pt x="148271" y="166963"/>
                    <a:pt x="148241" y="167024"/>
                  </a:cubicBezTo>
                  <a:cubicBezTo>
                    <a:pt x="148180" y="167146"/>
                    <a:pt x="148271" y="167298"/>
                    <a:pt x="148423" y="167298"/>
                  </a:cubicBezTo>
                  <a:close/>
                  <a:moveTo>
                    <a:pt x="147238" y="167298"/>
                  </a:moveTo>
                  <a:cubicBezTo>
                    <a:pt x="147329" y="167298"/>
                    <a:pt x="147390" y="167237"/>
                    <a:pt x="147420" y="167146"/>
                  </a:cubicBezTo>
                  <a:cubicBezTo>
                    <a:pt x="147481" y="167024"/>
                    <a:pt x="147359" y="166903"/>
                    <a:pt x="147238" y="166903"/>
                  </a:cubicBezTo>
                  <a:lnTo>
                    <a:pt x="146843" y="166903"/>
                  </a:lnTo>
                  <a:cubicBezTo>
                    <a:pt x="146751" y="166903"/>
                    <a:pt x="146691" y="166963"/>
                    <a:pt x="146660" y="167024"/>
                  </a:cubicBezTo>
                  <a:cubicBezTo>
                    <a:pt x="146630" y="167146"/>
                    <a:pt x="146721" y="167298"/>
                    <a:pt x="146843" y="167298"/>
                  </a:cubicBezTo>
                  <a:close/>
                  <a:moveTo>
                    <a:pt x="145657" y="167298"/>
                  </a:moveTo>
                  <a:cubicBezTo>
                    <a:pt x="145748" y="167298"/>
                    <a:pt x="145840" y="167237"/>
                    <a:pt x="145840" y="167146"/>
                  </a:cubicBezTo>
                  <a:cubicBezTo>
                    <a:pt x="145900" y="167024"/>
                    <a:pt x="145809" y="166903"/>
                    <a:pt x="145657" y="166903"/>
                  </a:cubicBezTo>
                  <a:lnTo>
                    <a:pt x="145262" y="166903"/>
                  </a:lnTo>
                  <a:cubicBezTo>
                    <a:pt x="145201" y="166903"/>
                    <a:pt x="145110" y="166963"/>
                    <a:pt x="145080" y="167024"/>
                  </a:cubicBezTo>
                  <a:cubicBezTo>
                    <a:pt x="145049" y="167146"/>
                    <a:pt x="145140" y="167298"/>
                    <a:pt x="145262" y="167298"/>
                  </a:cubicBezTo>
                  <a:close/>
                  <a:moveTo>
                    <a:pt x="144107" y="167298"/>
                  </a:moveTo>
                  <a:cubicBezTo>
                    <a:pt x="144168" y="167298"/>
                    <a:pt x="144259" y="167237"/>
                    <a:pt x="144289" y="167146"/>
                  </a:cubicBezTo>
                  <a:cubicBezTo>
                    <a:pt x="144320" y="167024"/>
                    <a:pt x="144229" y="166903"/>
                    <a:pt x="144107" y="166903"/>
                  </a:cubicBezTo>
                  <a:lnTo>
                    <a:pt x="143712" y="166903"/>
                  </a:lnTo>
                  <a:cubicBezTo>
                    <a:pt x="143621" y="166903"/>
                    <a:pt x="143530" y="166963"/>
                    <a:pt x="143499" y="167024"/>
                  </a:cubicBezTo>
                  <a:cubicBezTo>
                    <a:pt x="143469" y="167146"/>
                    <a:pt x="143560" y="167298"/>
                    <a:pt x="143712" y="167298"/>
                  </a:cubicBezTo>
                  <a:close/>
                  <a:moveTo>
                    <a:pt x="142526" y="167298"/>
                  </a:moveTo>
                  <a:cubicBezTo>
                    <a:pt x="142618" y="167298"/>
                    <a:pt x="142678" y="167237"/>
                    <a:pt x="142709" y="167146"/>
                  </a:cubicBezTo>
                  <a:cubicBezTo>
                    <a:pt x="142739" y="167024"/>
                    <a:pt x="142648" y="166903"/>
                    <a:pt x="142526" y="166903"/>
                  </a:cubicBezTo>
                  <a:lnTo>
                    <a:pt x="142131" y="166903"/>
                  </a:lnTo>
                  <a:cubicBezTo>
                    <a:pt x="142040" y="166903"/>
                    <a:pt x="141979" y="166963"/>
                    <a:pt x="141949" y="167024"/>
                  </a:cubicBezTo>
                  <a:cubicBezTo>
                    <a:pt x="141888" y="167146"/>
                    <a:pt x="141979" y="167298"/>
                    <a:pt x="142131" y="167298"/>
                  </a:cubicBezTo>
                  <a:close/>
                  <a:moveTo>
                    <a:pt x="140946" y="167298"/>
                  </a:moveTo>
                  <a:cubicBezTo>
                    <a:pt x="141037" y="167298"/>
                    <a:pt x="141098" y="167237"/>
                    <a:pt x="141128" y="167146"/>
                  </a:cubicBezTo>
                  <a:cubicBezTo>
                    <a:pt x="141189" y="167024"/>
                    <a:pt x="141067" y="166903"/>
                    <a:pt x="140946" y="166903"/>
                  </a:cubicBezTo>
                  <a:lnTo>
                    <a:pt x="140551" y="166903"/>
                  </a:lnTo>
                  <a:cubicBezTo>
                    <a:pt x="140460" y="166903"/>
                    <a:pt x="140399" y="166963"/>
                    <a:pt x="140368" y="167024"/>
                  </a:cubicBezTo>
                  <a:cubicBezTo>
                    <a:pt x="140338" y="167146"/>
                    <a:pt x="140429" y="167298"/>
                    <a:pt x="140551" y="167298"/>
                  </a:cubicBezTo>
                  <a:close/>
                  <a:moveTo>
                    <a:pt x="139365" y="167298"/>
                  </a:moveTo>
                  <a:cubicBezTo>
                    <a:pt x="139456" y="167298"/>
                    <a:pt x="139548" y="167237"/>
                    <a:pt x="139548" y="167146"/>
                  </a:cubicBezTo>
                  <a:cubicBezTo>
                    <a:pt x="139608" y="167024"/>
                    <a:pt x="139517" y="166903"/>
                    <a:pt x="139365" y="166903"/>
                  </a:cubicBezTo>
                  <a:lnTo>
                    <a:pt x="138970" y="166903"/>
                  </a:lnTo>
                  <a:cubicBezTo>
                    <a:pt x="138879" y="166903"/>
                    <a:pt x="138818" y="166963"/>
                    <a:pt x="138788" y="167024"/>
                  </a:cubicBezTo>
                  <a:cubicBezTo>
                    <a:pt x="138757" y="167146"/>
                    <a:pt x="138849" y="167298"/>
                    <a:pt x="138970" y="167298"/>
                  </a:cubicBezTo>
                  <a:close/>
                  <a:moveTo>
                    <a:pt x="137785" y="167298"/>
                  </a:moveTo>
                  <a:cubicBezTo>
                    <a:pt x="137876" y="167298"/>
                    <a:pt x="137967" y="167237"/>
                    <a:pt x="137997" y="167146"/>
                  </a:cubicBezTo>
                  <a:cubicBezTo>
                    <a:pt x="138028" y="167024"/>
                    <a:pt x="137937" y="166903"/>
                    <a:pt x="137785" y="166903"/>
                  </a:cubicBezTo>
                  <a:lnTo>
                    <a:pt x="137420" y="166903"/>
                  </a:lnTo>
                  <a:cubicBezTo>
                    <a:pt x="137329" y="166903"/>
                    <a:pt x="137238" y="166963"/>
                    <a:pt x="137207" y="167024"/>
                  </a:cubicBezTo>
                  <a:cubicBezTo>
                    <a:pt x="137177" y="167146"/>
                    <a:pt x="137268" y="167298"/>
                    <a:pt x="137420" y="167298"/>
                  </a:cubicBezTo>
                  <a:close/>
                  <a:moveTo>
                    <a:pt x="136235" y="167298"/>
                  </a:moveTo>
                  <a:cubicBezTo>
                    <a:pt x="136326" y="167298"/>
                    <a:pt x="136387" y="167237"/>
                    <a:pt x="136417" y="167146"/>
                  </a:cubicBezTo>
                  <a:cubicBezTo>
                    <a:pt x="136447" y="167024"/>
                    <a:pt x="136356" y="166903"/>
                    <a:pt x="136235" y="166903"/>
                  </a:cubicBezTo>
                  <a:lnTo>
                    <a:pt x="135839" y="166903"/>
                  </a:lnTo>
                  <a:cubicBezTo>
                    <a:pt x="135748" y="166903"/>
                    <a:pt x="135657" y="166963"/>
                    <a:pt x="135657" y="167024"/>
                  </a:cubicBezTo>
                  <a:cubicBezTo>
                    <a:pt x="135596" y="167146"/>
                    <a:pt x="135687" y="167298"/>
                    <a:pt x="135839" y="167298"/>
                  </a:cubicBezTo>
                  <a:close/>
                  <a:moveTo>
                    <a:pt x="134654" y="167298"/>
                  </a:moveTo>
                  <a:cubicBezTo>
                    <a:pt x="134745" y="167298"/>
                    <a:pt x="134806" y="167237"/>
                    <a:pt x="134836" y="167146"/>
                  </a:cubicBezTo>
                  <a:cubicBezTo>
                    <a:pt x="134867" y="167024"/>
                    <a:pt x="134776" y="166903"/>
                    <a:pt x="134654" y="166903"/>
                  </a:cubicBezTo>
                  <a:lnTo>
                    <a:pt x="134259" y="166903"/>
                  </a:lnTo>
                  <a:cubicBezTo>
                    <a:pt x="134168" y="166903"/>
                    <a:pt x="134107" y="166963"/>
                    <a:pt x="134076" y="167024"/>
                  </a:cubicBezTo>
                  <a:cubicBezTo>
                    <a:pt x="134046" y="167146"/>
                    <a:pt x="134137" y="167298"/>
                    <a:pt x="134259" y="167298"/>
                  </a:cubicBezTo>
                  <a:close/>
                  <a:moveTo>
                    <a:pt x="133073" y="167298"/>
                  </a:moveTo>
                  <a:cubicBezTo>
                    <a:pt x="133165" y="167298"/>
                    <a:pt x="133256" y="167237"/>
                    <a:pt x="133256" y="167146"/>
                  </a:cubicBezTo>
                  <a:cubicBezTo>
                    <a:pt x="133317" y="167024"/>
                    <a:pt x="133225" y="166903"/>
                    <a:pt x="133073" y="166903"/>
                  </a:cubicBezTo>
                  <a:lnTo>
                    <a:pt x="132678" y="166903"/>
                  </a:lnTo>
                  <a:cubicBezTo>
                    <a:pt x="132587" y="166903"/>
                    <a:pt x="132526" y="166963"/>
                    <a:pt x="132496" y="167024"/>
                  </a:cubicBezTo>
                  <a:cubicBezTo>
                    <a:pt x="132465" y="167146"/>
                    <a:pt x="132557" y="167298"/>
                    <a:pt x="132678" y="167298"/>
                  </a:cubicBezTo>
                  <a:close/>
                  <a:moveTo>
                    <a:pt x="131493" y="167298"/>
                  </a:moveTo>
                  <a:cubicBezTo>
                    <a:pt x="131584" y="167298"/>
                    <a:pt x="131675" y="167237"/>
                    <a:pt x="131706" y="167146"/>
                  </a:cubicBezTo>
                  <a:cubicBezTo>
                    <a:pt x="131736" y="167024"/>
                    <a:pt x="131645" y="166903"/>
                    <a:pt x="131493" y="166903"/>
                  </a:cubicBezTo>
                  <a:lnTo>
                    <a:pt x="131128" y="166903"/>
                  </a:lnTo>
                  <a:lnTo>
                    <a:pt x="130733" y="166903"/>
                  </a:lnTo>
                  <a:cubicBezTo>
                    <a:pt x="130642" y="166903"/>
                    <a:pt x="130551" y="166963"/>
                    <a:pt x="130520" y="167024"/>
                  </a:cubicBezTo>
                  <a:cubicBezTo>
                    <a:pt x="130490" y="167146"/>
                    <a:pt x="130581" y="167298"/>
                    <a:pt x="130733" y="167298"/>
                  </a:cubicBezTo>
                  <a:lnTo>
                    <a:pt x="131128" y="167298"/>
                  </a:lnTo>
                  <a:close/>
                  <a:moveTo>
                    <a:pt x="261860" y="83649"/>
                  </a:moveTo>
                  <a:lnTo>
                    <a:pt x="261860" y="83984"/>
                  </a:lnTo>
                  <a:cubicBezTo>
                    <a:pt x="261860" y="84075"/>
                    <a:pt x="261890" y="84136"/>
                    <a:pt x="261982" y="84166"/>
                  </a:cubicBezTo>
                  <a:cubicBezTo>
                    <a:pt x="262103" y="84196"/>
                    <a:pt x="262225" y="84105"/>
                    <a:pt x="262225" y="83984"/>
                  </a:cubicBezTo>
                  <a:lnTo>
                    <a:pt x="262225" y="83649"/>
                  </a:lnTo>
                  <a:lnTo>
                    <a:pt x="262225" y="83315"/>
                  </a:lnTo>
                  <a:cubicBezTo>
                    <a:pt x="262225" y="83224"/>
                    <a:pt x="262194" y="83163"/>
                    <a:pt x="262103" y="83132"/>
                  </a:cubicBezTo>
                  <a:cubicBezTo>
                    <a:pt x="261982" y="83102"/>
                    <a:pt x="261860" y="83193"/>
                    <a:pt x="261860" y="83315"/>
                  </a:cubicBezTo>
                  <a:close/>
                  <a:moveTo>
                    <a:pt x="262225" y="85169"/>
                  </a:moveTo>
                  <a:cubicBezTo>
                    <a:pt x="262225" y="85078"/>
                    <a:pt x="262194" y="84987"/>
                    <a:pt x="262103" y="84987"/>
                  </a:cubicBezTo>
                  <a:cubicBezTo>
                    <a:pt x="261982" y="84926"/>
                    <a:pt x="261860" y="85017"/>
                    <a:pt x="261860" y="85169"/>
                  </a:cubicBezTo>
                  <a:lnTo>
                    <a:pt x="261860" y="85564"/>
                  </a:lnTo>
                  <a:cubicBezTo>
                    <a:pt x="261860" y="85625"/>
                    <a:pt x="261890" y="85716"/>
                    <a:pt x="261982" y="85746"/>
                  </a:cubicBezTo>
                  <a:cubicBezTo>
                    <a:pt x="262103" y="85777"/>
                    <a:pt x="262225" y="85686"/>
                    <a:pt x="262225" y="85564"/>
                  </a:cubicBezTo>
                  <a:close/>
                  <a:moveTo>
                    <a:pt x="262225" y="86719"/>
                  </a:moveTo>
                  <a:cubicBezTo>
                    <a:pt x="262225" y="86658"/>
                    <a:pt x="262194" y="86567"/>
                    <a:pt x="262103" y="86537"/>
                  </a:cubicBezTo>
                  <a:cubicBezTo>
                    <a:pt x="261982" y="86506"/>
                    <a:pt x="261860" y="86598"/>
                    <a:pt x="261860" y="86719"/>
                  </a:cubicBezTo>
                  <a:lnTo>
                    <a:pt x="261860" y="87114"/>
                  </a:lnTo>
                  <a:cubicBezTo>
                    <a:pt x="261860" y="87205"/>
                    <a:pt x="261890" y="87297"/>
                    <a:pt x="261982" y="87297"/>
                  </a:cubicBezTo>
                  <a:cubicBezTo>
                    <a:pt x="262103" y="87357"/>
                    <a:pt x="262225" y="87266"/>
                    <a:pt x="262225" y="87114"/>
                  </a:cubicBezTo>
                  <a:close/>
                  <a:moveTo>
                    <a:pt x="262225" y="88300"/>
                  </a:moveTo>
                  <a:cubicBezTo>
                    <a:pt x="262225" y="88209"/>
                    <a:pt x="262194" y="88148"/>
                    <a:pt x="262103" y="88117"/>
                  </a:cubicBezTo>
                  <a:cubicBezTo>
                    <a:pt x="261982" y="88087"/>
                    <a:pt x="261860" y="88178"/>
                    <a:pt x="261860" y="88300"/>
                  </a:cubicBezTo>
                  <a:lnTo>
                    <a:pt x="261860" y="88695"/>
                  </a:lnTo>
                  <a:cubicBezTo>
                    <a:pt x="261860" y="88786"/>
                    <a:pt x="261890" y="88847"/>
                    <a:pt x="261982" y="88877"/>
                  </a:cubicBezTo>
                  <a:cubicBezTo>
                    <a:pt x="262103" y="88938"/>
                    <a:pt x="262225" y="88816"/>
                    <a:pt x="262225" y="88695"/>
                  </a:cubicBezTo>
                  <a:close/>
                  <a:moveTo>
                    <a:pt x="262225" y="89880"/>
                  </a:moveTo>
                  <a:cubicBezTo>
                    <a:pt x="262225" y="89789"/>
                    <a:pt x="262194" y="89728"/>
                    <a:pt x="262103" y="89698"/>
                  </a:cubicBezTo>
                  <a:cubicBezTo>
                    <a:pt x="261982" y="89637"/>
                    <a:pt x="261860" y="89759"/>
                    <a:pt x="261860" y="89880"/>
                  </a:cubicBezTo>
                  <a:lnTo>
                    <a:pt x="261860" y="90275"/>
                  </a:lnTo>
                  <a:cubicBezTo>
                    <a:pt x="261860" y="90367"/>
                    <a:pt x="261890" y="90427"/>
                    <a:pt x="261982" y="90458"/>
                  </a:cubicBezTo>
                  <a:cubicBezTo>
                    <a:pt x="262103" y="90488"/>
                    <a:pt x="262225" y="90397"/>
                    <a:pt x="262225" y="90275"/>
                  </a:cubicBezTo>
                  <a:close/>
                  <a:moveTo>
                    <a:pt x="262225" y="91461"/>
                  </a:moveTo>
                  <a:cubicBezTo>
                    <a:pt x="262225" y="91370"/>
                    <a:pt x="262194" y="91278"/>
                    <a:pt x="262103" y="91248"/>
                  </a:cubicBezTo>
                  <a:cubicBezTo>
                    <a:pt x="261982" y="91218"/>
                    <a:pt x="261860" y="91309"/>
                    <a:pt x="261860" y="91461"/>
                  </a:cubicBezTo>
                  <a:lnTo>
                    <a:pt x="261860" y="91856"/>
                  </a:lnTo>
                  <a:cubicBezTo>
                    <a:pt x="261860" y="91917"/>
                    <a:pt x="261890" y="92008"/>
                    <a:pt x="261982" y="92038"/>
                  </a:cubicBezTo>
                  <a:cubicBezTo>
                    <a:pt x="262103" y="92069"/>
                    <a:pt x="262225" y="91978"/>
                    <a:pt x="262225" y="91856"/>
                  </a:cubicBezTo>
                  <a:close/>
                  <a:moveTo>
                    <a:pt x="262225" y="93011"/>
                  </a:moveTo>
                  <a:cubicBezTo>
                    <a:pt x="262225" y="92920"/>
                    <a:pt x="262194" y="92859"/>
                    <a:pt x="262103" y="92829"/>
                  </a:cubicBezTo>
                  <a:cubicBezTo>
                    <a:pt x="261982" y="92798"/>
                    <a:pt x="261860" y="92889"/>
                    <a:pt x="261860" y="93011"/>
                  </a:cubicBezTo>
                  <a:lnTo>
                    <a:pt x="261860" y="93406"/>
                  </a:lnTo>
                  <a:cubicBezTo>
                    <a:pt x="261860" y="93497"/>
                    <a:pt x="261890" y="93589"/>
                    <a:pt x="261982" y="93589"/>
                  </a:cubicBezTo>
                  <a:cubicBezTo>
                    <a:pt x="262103" y="93649"/>
                    <a:pt x="262225" y="93558"/>
                    <a:pt x="262225" y="93406"/>
                  </a:cubicBezTo>
                  <a:close/>
                  <a:moveTo>
                    <a:pt x="262225" y="94592"/>
                  </a:moveTo>
                  <a:cubicBezTo>
                    <a:pt x="262225" y="94500"/>
                    <a:pt x="262194" y="94440"/>
                    <a:pt x="262103" y="94409"/>
                  </a:cubicBezTo>
                  <a:cubicBezTo>
                    <a:pt x="261982" y="94379"/>
                    <a:pt x="261860" y="94470"/>
                    <a:pt x="261860" y="94592"/>
                  </a:cubicBezTo>
                  <a:lnTo>
                    <a:pt x="261860" y="94987"/>
                  </a:lnTo>
                  <a:cubicBezTo>
                    <a:pt x="261860" y="95078"/>
                    <a:pt x="261890" y="95139"/>
                    <a:pt x="261982" y="95169"/>
                  </a:cubicBezTo>
                  <a:cubicBezTo>
                    <a:pt x="262103" y="95199"/>
                    <a:pt x="262225" y="95108"/>
                    <a:pt x="262225" y="94987"/>
                  </a:cubicBezTo>
                  <a:close/>
                  <a:moveTo>
                    <a:pt x="262225" y="96172"/>
                  </a:moveTo>
                  <a:cubicBezTo>
                    <a:pt x="262225" y="96081"/>
                    <a:pt x="262194" y="95990"/>
                    <a:pt x="262103" y="95990"/>
                  </a:cubicBezTo>
                  <a:cubicBezTo>
                    <a:pt x="261982" y="95929"/>
                    <a:pt x="261860" y="96020"/>
                    <a:pt x="261860" y="96172"/>
                  </a:cubicBezTo>
                  <a:lnTo>
                    <a:pt x="261860" y="96567"/>
                  </a:lnTo>
                  <a:cubicBezTo>
                    <a:pt x="261860" y="96658"/>
                    <a:pt x="261890" y="96719"/>
                    <a:pt x="261982" y="96750"/>
                  </a:cubicBezTo>
                  <a:cubicBezTo>
                    <a:pt x="262103" y="96780"/>
                    <a:pt x="262225" y="96689"/>
                    <a:pt x="262225" y="96567"/>
                  </a:cubicBezTo>
                  <a:close/>
                  <a:moveTo>
                    <a:pt x="262225" y="97722"/>
                  </a:moveTo>
                  <a:cubicBezTo>
                    <a:pt x="262225" y="97662"/>
                    <a:pt x="262194" y="97570"/>
                    <a:pt x="262103" y="97540"/>
                  </a:cubicBezTo>
                  <a:cubicBezTo>
                    <a:pt x="261982" y="97510"/>
                    <a:pt x="261860" y="97601"/>
                    <a:pt x="261860" y="97722"/>
                  </a:cubicBezTo>
                  <a:lnTo>
                    <a:pt x="261860" y="98117"/>
                  </a:lnTo>
                  <a:cubicBezTo>
                    <a:pt x="261860" y="98209"/>
                    <a:pt x="261890" y="98300"/>
                    <a:pt x="261982" y="98330"/>
                  </a:cubicBezTo>
                  <a:cubicBezTo>
                    <a:pt x="262103" y="98361"/>
                    <a:pt x="262225" y="98269"/>
                    <a:pt x="262225" y="98117"/>
                  </a:cubicBezTo>
                  <a:close/>
                  <a:moveTo>
                    <a:pt x="262225" y="99303"/>
                  </a:moveTo>
                  <a:cubicBezTo>
                    <a:pt x="262225" y="99212"/>
                    <a:pt x="262194" y="99151"/>
                    <a:pt x="262103" y="99121"/>
                  </a:cubicBezTo>
                  <a:cubicBezTo>
                    <a:pt x="261982" y="99090"/>
                    <a:pt x="261860" y="99181"/>
                    <a:pt x="261860" y="99303"/>
                  </a:cubicBezTo>
                  <a:lnTo>
                    <a:pt x="261860" y="99698"/>
                  </a:lnTo>
                  <a:cubicBezTo>
                    <a:pt x="261860" y="99789"/>
                    <a:pt x="261890" y="99850"/>
                    <a:pt x="261982" y="99880"/>
                  </a:cubicBezTo>
                  <a:cubicBezTo>
                    <a:pt x="262103" y="99941"/>
                    <a:pt x="262225" y="99850"/>
                    <a:pt x="262225" y="99698"/>
                  </a:cubicBezTo>
                  <a:close/>
                  <a:moveTo>
                    <a:pt x="262225" y="100883"/>
                  </a:moveTo>
                  <a:cubicBezTo>
                    <a:pt x="262225" y="100792"/>
                    <a:pt x="262194" y="100731"/>
                    <a:pt x="262103" y="100701"/>
                  </a:cubicBezTo>
                  <a:cubicBezTo>
                    <a:pt x="261982" y="100640"/>
                    <a:pt x="261860" y="100762"/>
                    <a:pt x="261860" y="100883"/>
                  </a:cubicBezTo>
                  <a:lnTo>
                    <a:pt x="261860" y="101279"/>
                  </a:lnTo>
                  <a:cubicBezTo>
                    <a:pt x="261860" y="101370"/>
                    <a:pt x="261890" y="101431"/>
                    <a:pt x="261982" y="101461"/>
                  </a:cubicBezTo>
                  <a:cubicBezTo>
                    <a:pt x="262103" y="101491"/>
                    <a:pt x="262225" y="101400"/>
                    <a:pt x="262225" y="101279"/>
                  </a:cubicBezTo>
                  <a:close/>
                  <a:moveTo>
                    <a:pt x="262225" y="102464"/>
                  </a:moveTo>
                  <a:cubicBezTo>
                    <a:pt x="262225" y="102373"/>
                    <a:pt x="262194" y="102282"/>
                    <a:pt x="262103" y="102282"/>
                  </a:cubicBezTo>
                  <a:cubicBezTo>
                    <a:pt x="261982" y="102221"/>
                    <a:pt x="261860" y="102312"/>
                    <a:pt x="261860" y="102464"/>
                  </a:cubicBezTo>
                  <a:lnTo>
                    <a:pt x="261860" y="102859"/>
                  </a:lnTo>
                  <a:cubicBezTo>
                    <a:pt x="261860" y="102920"/>
                    <a:pt x="261890" y="103011"/>
                    <a:pt x="261982" y="103042"/>
                  </a:cubicBezTo>
                  <a:cubicBezTo>
                    <a:pt x="262103" y="103072"/>
                    <a:pt x="262225" y="102981"/>
                    <a:pt x="262225" y="102859"/>
                  </a:cubicBezTo>
                  <a:close/>
                  <a:moveTo>
                    <a:pt x="262225" y="104014"/>
                  </a:moveTo>
                  <a:cubicBezTo>
                    <a:pt x="262225" y="103953"/>
                    <a:pt x="262194" y="103862"/>
                    <a:pt x="262103" y="103832"/>
                  </a:cubicBezTo>
                  <a:cubicBezTo>
                    <a:pt x="261982" y="103801"/>
                    <a:pt x="261860" y="103893"/>
                    <a:pt x="261860" y="104014"/>
                  </a:cubicBezTo>
                  <a:lnTo>
                    <a:pt x="261860" y="104409"/>
                  </a:lnTo>
                  <a:cubicBezTo>
                    <a:pt x="261860" y="104501"/>
                    <a:pt x="261890" y="104592"/>
                    <a:pt x="261982" y="104592"/>
                  </a:cubicBezTo>
                  <a:cubicBezTo>
                    <a:pt x="262103" y="104653"/>
                    <a:pt x="262225" y="104561"/>
                    <a:pt x="262225" y="104409"/>
                  </a:cubicBezTo>
                  <a:close/>
                  <a:moveTo>
                    <a:pt x="262225" y="105595"/>
                  </a:moveTo>
                  <a:cubicBezTo>
                    <a:pt x="262225" y="105504"/>
                    <a:pt x="262194" y="105443"/>
                    <a:pt x="262103" y="105412"/>
                  </a:cubicBezTo>
                  <a:cubicBezTo>
                    <a:pt x="261982" y="105382"/>
                    <a:pt x="261860" y="105473"/>
                    <a:pt x="261860" y="105595"/>
                  </a:cubicBezTo>
                  <a:lnTo>
                    <a:pt x="261860" y="105990"/>
                  </a:lnTo>
                  <a:cubicBezTo>
                    <a:pt x="261860" y="106081"/>
                    <a:pt x="261890" y="106142"/>
                    <a:pt x="261982" y="106172"/>
                  </a:cubicBezTo>
                  <a:cubicBezTo>
                    <a:pt x="262103" y="106233"/>
                    <a:pt x="262225" y="106112"/>
                    <a:pt x="262225" y="105990"/>
                  </a:cubicBezTo>
                  <a:close/>
                  <a:moveTo>
                    <a:pt x="262225" y="107175"/>
                  </a:moveTo>
                  <a:cubicBezTo>
                    <a:pt x="262225" y="107084"/>
                    <a:pt x="262194" y="107023"/>
                    <a:pt x="262103" y="106993"/>
                  </a:cubicBezTo>
                  <a:cubicBezTo>
                    <a:pt x="261982" y="106932"/>
                    <a:pt x="261860" y="107023"/>
                    <a:pt x="261860" y="107175"/>
                  </a:cubicBezTo>
                  <a:lnTo>
                    <a:pt x="261860" y="107570"/>
                  </a:lnTo>
                  <a:cubicBezTo>
                    <a:pt x="261860" y="107662"/>
                    <a:pt x="261890" y="107722"/>
                    <a:pt x="261982" y="107753"/>
                  </a:cubicBezTo>
                  <a:cubicBezTo>
                    <a:pt x="262103" y="107783"/>
                    <a:pt x="262225" y="107692"/>
                    <a:pt x="262225" y="107570"/>
                  </a:cubicBezTo>
                  <a:close/>
                  <a:moveTo>
                    <a:pt x="262225" y="108756"/>
                  </a:moveTo>
                  <a:cubicBezTo>
                    <a:pt x="262225" y="108665"/>
                    <a:pt x="262194" y="108574"/>
                    <a:pt x="262103" y="108543"/>
                  </a:cubicBezTo>
                  <a:cubicBezTo>
                    <a:pt x="261982" y="108513"/>
                    <a:pt x="261860" y="108604"/>
                    <a:pt x="261860" y="108756"/>
                  </a:cubicBezTo>
                  <a:lnTo>
                    <a:pt x="261860" y="109121"/>
                  </a:lnTo>
                  <a:cubicBezTo>
                    <a:pt x="261860" y="109212"/>
                    <a:pt x="261890" y="109303"/>
                    <a:pt x="261982" y="109333"/>
                  </a:cubicBezTo>
                  <a:cubicBezTo>
                    <a:pt x="262103" y="109364"/>
                    <a:pt x="262225" y="109273"/>
                    <a:pt x="262225" y="109121"/>
                  </a:cubicBezTo>
                  <a:close/>
                  <a:moveTo>
                    <a:pt x="262225" y="110306"/>
                  </a:moveTo>
                  <a:cubicBezTo>
                    <a:pt x="262225" y="110215"/>
                    <a:pt x="262194" y="110154"/>
                    <a:pt x="262103" y="110124"/>
                  </a:cubicBezTo>
                  <a:cubicBezTo>
                    <a:pt x="261982" y="110093"/>
                    <a:pt x="261860" y="110185"/>
                    <a:pt x="261860" y="110306"/>
                  </a:cubicBezTo>
                  <a:lnTo>
                    <a:pt x="261860" y="110701"/>
                  </a:lnTo>
                  <a:cubicBezTo>
                    <a:pt x="261860" y="110792"/>
                    <a:pt x="261890" y="110884"/>
                    <a:pt x="261982" y="110884"/>
                  </a:cubicBezTo>
                  <a:cubicBezTo>
                    <a:pt x="262103" y="110944"/>
                    <a:pt x="262225" y="110853"/>
                    <a:pt x="262225" y="110701"/>
                  </a:cubicBezTo>
                  <a:close/>
                  <a:moveTo>
                    <a:pt x="262225" y="111887"/>
                  </a:moveTo>
                  <a:cubicBezTo>
                    <a:pt x="262225" y="111795"/>
                    <a:pt x="262194" y="111735"/>
                    <a:pt x="262103" y="111704"/>
                  </a:cubicBezTo>
                  <a:cubicBezTo>
                    <a:pt x="261982" y="111674"/>
                    <a:pt x="261860" y="111765"/>
                    <a:pt x="261860" y="111887"/>
                  </a:cubicBezTo>
                  <a:lnTo>
                    <a:pt x="261860" y="112282"/>
                  </a:lnTo>
                  <a:cubicBezTo>
                    <a:pt x="261860" y="112373"/>
                    <a:pt x="261890" y="112434"/>
                    <a:pt x="261982" y="112464"/>
                  </a:cubicBezTo>
                  <a:cubicBezTo>
                    <a:pt x="262103" y="112495"/>
                    <a:pt x="262225" y="112403"/>
                    <a:pt x="262225" y="112282"/>
                  </a:cubicBezTo>
                  <a:close/>
                  <a:moveTo>
                    <a:pt x="262225" y="113467"/>
                  </a:moveTo>
                  <a:cubicBezTo>
                    <a:pt x="262225" y="113376"/>
                    <a:pt x="262194" y="113285"/>
                    <a:pt x="262103" y="113285"/>
                  </a:cubicBezTo>
                  <a:cubicBezTo>
                    <a:pt x="261982" y="113224"/>
                    <a:pt x="261860" y="113315"/>
                    <a:pt x="261860" y="113467"/>
                  </a:cubicBezTo>
                  <a:lnTo>
                    <a:pt x="261860" y="113862"/>
                  </a:lnTo>
                  <a:cubicBezTo>
                    <a:pt x="261860" y="113954"/>
                    <a:pt x="261890" y="114014"/>
                    <a:pt x="261982" y="114045"/>
                  </a:cubicBezTo>
                  <a:cubicBezTo>
                    <a:pt x="262103" y="114075"/>
                    <a:pt x="262225" y="113984"/>
                    <a:pt x="262225" y="113862"/>
                  </a:cubicBezTo>
                  <a:close/>
                  <a:moveTo>
                    <a:pt x="262225" y="115017"/>
                  </a:moveTo>
                  <a:cubicBezTo>
                    <a:pt x="262225" y="114957"/>
                    <a:pt x="262194" y="114865"/>
                    <a:pt x="262103" y="114835"/>
                  </a:cubicBezTo>
                  <a:cubicBezTo>
                    <a:pt x="261982" y="114805"/>
                    <a:pt x="261860" y="114896"/>
                    <a:pt x="261860" y="115017"/>
                  </a:cubicBezTo>
                  <a:lnTo>
                    <a:pt x="261860" y="115413"/>
                  </a:lnTo>
                  <a:cubicBezTo>
                    <a:pt x="261860" y="115504"/>
                    <a:pt x="261890" y="115595"/>
                    <a:pt x="261982" y="115625"/>
                  </a:cubicBezTo>
                  <a:cubicBezTo>
                    <a:pt x="262103" y="115656"/>
                    <a:pt x="262225" y="115565"/>
                    <a:pt x="262225" y="115413"/>
                  </a:cubicBezTo>
                  <a:close/>
                  <a:moveTo>
                    <a:pt x="262225" y="116598"/>
                  </a:moveTo>
                  <a:cubicBezTo>
                    <a:pt x="262225" y="116507"/>
                    <a:pt x="262194" y="116446"/>
                    <a:pt x="262103" y="116416"/>
                  </a:cubicBezTo>
                  <a:cubicBezTo>
                    <a:pt x="261982" y="116385"/>
                    <a:pt x="261860" y="116476"/>
                    <a:pt x="261860" y="116598"/>
                  </a:cubicBezTo>
                  <a:lnTo>
                    <a:pt x="261860" y="116993"/>
                  </a:lnTo>
                  <a:cubicBezTo>
                    <a:pt x="261860" y="117084"/>
                    <a:pt x="261890" y="117145"/>
                    <a:pt x="261982" y="117175"/>
                  </a:cubicBezTo>
                  <a:cubicBezTo>
                    <a:pt x="262103" y="117236"/>
                    <a:pt x="262225" y="117115"/>
                    <a:pt x="262225" y="116993"/>
                  </a:cubicBezTo>
                  <a:close/>
                  <a:moveTo>
                    <a:pt x="262225" y="118179"/>
                  </a:moveTo>
                  <a:cubicBezTo>
                    <a:pt x="262225" y="118087"/>
                    <a:pt x="262194" y="118027"/>
                    <a:pt x="262103" y="117996"/>
                  </a:cubicBezTo>
                  <a:cubicBezTo>
                    <a:pt x="261982" y="117935"/>
                    <a:pt x="261860" y="118057"/>
                    <a:pt x="261860" y="118179"/>
                  </a:cubicBezTo>
                  <a:lnTo>
                    <a:pt x="261860" y="118574"/>
                  </a:lnTo>
                  <a:cubicBezTo>
                    <a:pt x="261860" y="118665"/>
                    <a:pt x="261890" y="118726"/>
                    <a:pt x="261982" y="118756"/>
                  </a:cubicBezTo>
                  <a:cubicBezTo>
                    <a:pt x="262103" y="118786"/>
                    <a:pt x="262225" y="118695"/>
                    <a:pt x="262225" y="118574"/>
                  </a:cubicBezTo>
                  <a:close/>
                  <a:moveTo>
                    <a:pt x="262225" y="119759"/>
                  </a:moveTo>
                  <a:cubicBezTo>
                    <a:pt x="262225" y="119668"/>
                    <a:pt x="262194" y="119577"/>
                    <a:pt x="262103" y="119577"/>
                  </a:cubicBezTo>
                  <a:cubicBezTo>
                    <a:pt x="261982" y="119516"/>
                    <a:pt x="261860" y="119607"/>
                    <a:pt x="261860" y="119759"/>
                  </a:cubicBezTo>
                  <a:lnTo>
                    <a:pt x="261860" y="120154"/>
                  </a:lnTo>
                  <a:cubicBezTo>
                    <a:pt x="261860" y="120215"/>
                    <a:pt x="261890" y="120306"/>
                    <a:pt x="261982" y="120337"/>
                  </a:cubicBezTo>
                  <a:cubicBezTo>
                    <a:pt x="262103" y="120367"/>
                    <a:pt x="262225" y="120276"/>
                    <a:pt x="262225" y="120154"/>
                  </a:cubicBezTo>
                  <a:close/>
                  <a:moveTo>
                    <a:pt x="262225" y="121309"/>
                  </a:moveTo>
                  <a:cubicBezTo>
                    <a:pt x="262225" y="121249"/>
                    <a:pt x="262194" y="121157"/>
                    <a:pt x="262103" y="121127"/>
                  </a:cubicBezTo>
                  <a:cubicBezTo>
                    <a:pt x="261982" y="121097"/>
                    <a:pt x="261860" y="121188"/>
                    <a:pt x="261860" y="121309"/>
                  </a:cubicBezTo>
                  <a:lnTo>
                    <a:pt x="261860" y="121704"/>
                  </a:lnTo>
                  <a:cubicBezTo>
                    <a:pt x="261860" y="121796"/>
                    <a:pt x="261890" y="121887"/>
                    <a:pt x="261982" y="121887"/>
                  </a:cubicBezTo>
                  <a:cubicBezTo>
                    <a:pt x="262103" y="121948"/>
                    <a:pt x="262225" y="121856"/>
                    <a:pt x="262225" y="121704"/>
                  </a:cubicBezTo>
                  <a:close/>
                  <a:moveTo>
                    <a:pt x="262225" y="122890"/>
                  </a:moveTo>
                  <a:cubicBezTo>
                    <a:pt x="262225" y="122799"/>
                    <a:pt x="262194" y="122738"/>
                    <a:pt x="262103" y="122707"/>
                  </a:cubicBezTo>
                  <a:cubicBezTo>
                    <a:pt x="261982" y="122677"/>
                    <a:pt x="261860" y="122768"/>
                    <a:pt x="261860" y="122890"/>
                  </a:cubicBezTo>
                  <a:lnTo>
                    <a:pt x="261860" y="123285"/>
                  </a:lnTo>
                  <a:cubicBezTo>
                    <a:pt x="261860" y="123376"/>
                    <a:pt x="261890" y="123437"/>
                    <a:pt x="261982" y="123467"/>
                  </a:cubicBezTo>
                  <a:cubicBezTo>
                    <a:pt x="262103" y="123528"/>
                    <a:pt x="262225" y="123407"/>
                    <a:pt x="262225" y="123285"/>
                  </a:cubicBezTo>
                  <a:close/>
                  <a:moveTo>
                    <a:pt x="262225" y="124470"/>
                  </a:moveTo>
                  <a:cubicBezTo>
                    <a:pt x="262225" y="124379"/>
                    <a:pt x="262194" y="124318"/>
                    <a:pt x="262103" y="124288"/>
                  </a:cubicBezTo>
                  <a:cubicBezTo>
                    <a:pt x="261982" y="124227"/>
                    <a:pt x="261860" y="124318"/>
                    <a:pt x="261860" y="124470"/>
                  </a:cubicBezTo>
                  <a:lnTo>
                    <a:pt x="261860" y="124866"/>
                  </a:lnTo>
                  <a:cubicBezTo>
                    <a:pt x="261860" y="124957"/>
                    <a:pt x="261890" y="125018"/>
                    <a:pt x="261982" y="125048"/>
                  </a:cubicBezTo>
                  <a:cubicBezTo>
                    <a:pt x="262103" y="125078"/>
                    <a:pt x="262225" y="124987"/>
                    <a:pt x="262225" y="124866"/>
                  </a:cubicBezTo>
                  <a:close/>
                  <a:moveTo>
                    <a:pt x="262225" y="126051"/>
                  </a:moveTo>
                  <a:cubicBezTo>
                    <a:pt x="262225" y="125960"/>
                    <a:pt x="262194" y="125869"/>
                    <a:pt x="262103" y="125838"/>
                  </a:cubicBezTo>
                  <a:cubicBezTo>
                    <a:pt x="261982" y="125808"/>
                    <a:pt x="261860" y="125899"/>
                    <a:pt x="261860" y="126051"/>
                  </a:cubicBezTo>
                  <a:lnTo>
                    <a:pt x="261860" y="126416"/>
                  </a:lnTo>
                  <a:cubicBezTo>
                    <a:pt x="261860" y="126507"/>
                    <a:pt x="261890" y="126598"/>
                    <a:pt x="261982" y="126629"/>
                  </a:cubicBezTo>
                  <a:cubicBezTo>
                    <a:pt x="262103" y="126659"/>
                    <a:pt x="262225" y="126568"/>
                    <a:pt x="262225" y="126416"/>
                  </a:cubicBezTo>
                  <a:close/>
                  <a:moveTo>
                    <a:pt x="262225" y="127601"/>
                  </a:moveTo>
                  <a:cubicBezTo>
                    <a:pt x="262225" y="127510"/>
                    <a:pt x="262194" y="127449"/>
                    <a:pt x="262103" y="127419"/>
                  </a:cubicBezTo>
                  <a:cubicBezTo>
                    <a:pt x="261982" y="127388"/>
                    <a:pt x="261860" y="127480"/>
                    <a:pt x="261860" y="127601"/>
                  </a:cubicBezTo>
                  <a:lnTo>
                    <a:pt x="261860" y="127996"/>
                  </a:lnTo>
                  <a:cubicBezTo>
                    <a:pt x="261860" y="128088"/>
                    <a:pt x="261890" y="128179"/>
                    <a:pt x="261982" y="128179"/>
                  </a:cubicBezTo>
                  <a:cubicBezTo>
                    <a:pt x="262103" y="128239"/>
                    <a:pt x="262225" y="128148"/>
                    <a:pt x="262225" y="127996"/>
                  </a:cubicBezTo>
                  <a:close/>
                  <a:moveTo>
                    <a:pt x="262225" y="129182"/>
                  </a:moveTo>
                  <a:cubicBezTo>
                    <a:pt x="262225" y="129091"/>
                    <a:pt x="262194" y="129030"/>
                    <a:pt x="262103" y="128999"/>
                  </a:cubicBezTo>
                  <a:cubicBezTo>
                    <a:pt x="261982" y="128969"/>
                    <a:pt x="261860" y="129060"/>
                    <a:pt x="261860" y="129182"/>
                  </a:cubicBezTo>
                  <a:lnTo>
                    <a:pt x="261860" y="129577"/>
                  </a:lnTo>
                  <a:cubicBezTo>
                    <a:pt x="261860" y="129668"/>
                    <a:pt x="261890" y="129729"/>
                    <a:pt x="261982" y="129759"/>
                  </a:cubicBezTo>
                  <a:cubicBezTo>
                    <a:pt x="262103" y="129790"/>
                    <a:pt x="262225" y="129698"/>
                    <a:pt x="262225" y="129577"/>
                  </a:cubicBezTo>
                  <a:close/>
                  <a:moveTo>
                    <a:pt x="262225" y="130762"/>
                  </a:moveTo>
                  <a:cubicBezTo>
                    <a:pt x="262225" y="130671"/>
                    <a:pt x="262194" y="130580"/>
                    <a:pt x="262103" y="130580"/>
                  </a:cubicBezTo>
                  <a:cubicBezTo>
                    <a:pt x="261982" y="130519"/>
                    <a:pt x="261860" y="130610"/>
                    <a:pt x="261860" y="130762"/>
                  </a:cubicBezTo>
                  <a:lnTo>
                    <a:pt x="261860" y="131157"/>
                  </a:lnTo>
                  <a:cubicBezTo>
                    <a:pt x="261860" y="131218"/>
                    <a:pt x="261890" y="131309"/>
                    <a:pt x="261982" y="131340"/>
                  </a:cubicBezTo>
                  <a:cubicBezTo>
                    <a:pt x="262103" y="131370"/>
                    <a:pt x="262225" y="131279"/>
                    <a:pt x="262225" y="131157"/>
                  </a:cubicBezTo>
                  <a:close/>
                  <a:moveTo>
                    <a:pt x="262225" y="132312"/>
                  </a:moveTo>
                  <a:cubicBezTo>
                    <a:pt x="262225" y="132252"/>
                    <a:pt x="262194" y="132161"/>
                    <a:pt x="262103" y="132130"/>
                  </a:cubicBezTo>
                  <a:cubicBezTo>
                    <a:pt x="261982" y="132100"/>
                    <a:pt x="261860" y="132191"/>
                    <a:pt x="261860" y="132312"/>
                  </a:cubicBezTo>
                  <a:lnTo>
                    <a:pt x="261860" y="132708"/>
                  </a:lnTo>
                  <a:cubicBezTo>
                    <a:pt x="261860" y="132799"/>
                    <a:pt x="261890" y="132890"/>
                    <a:pt x="261982" y="132920"/>
                  </a:cubicBezTo>
                  <a:cubicBezTo>
                    <a:pt x="262103" y="132951"/>
                    <a:pt x="262225" y="132860"/>
                    <a:pt x="262225" y="132708"/>
                  </a:cubicBezTo>
                  <a:close/>
                  <a:moveTo>
                    <a:pt x="262225" y="133893"/>
                  </a:moveTo>
                  <a:cubicBezTo>
                    <a:pt x="262225" y="133802"/>
                    <a:pt x="262194" y="133741"/>
                    <a:pt x="262103" y="133711"/>
                  </a:cubicBezTo>
                  <a:cubicBezTo>
                    <a:pt x="261982" y="133680"/>
                    <a:pt x="261860" y="133771"/>
                    <a:pt x="261860" y="133893"/>
                  </a:cubicBezTo>
                  <a:lnTo>
                    <a:pt x="261860" y="134288"/>
                  </a:lnTo>
                  <a:cubicBezTo>
                    <a:pt x="261860" y="134379"/>
                    <a:pt x="261890" y="134440"/>
                    <a:pt x="261982" y="134471"/>
                  </a:cubicBezTo>
                  <a:cubicBezTo>
                    <a:pt x="262103" y="134531"/>
                    <a:pt x="262225" y="134410"/>
                    <a:pt x="262225" y="134288"/>
                  </a:cubicBezTo>
                  <a:close/>
                  <a:moveTo>
                    <a:pt x="262225" y="135474"/>
                  </a:moveTo>
                  <a:cubicBezTo>
                    <a:pt x="262225" y="135382"/>
                    <a:pt x="262194" y="135322"/>
                    <a:pt x="262103" y="135291"/>
                  </a:cubicBezTo>
                  <a:cubicBezTo>
                    <a:pt x="261982" y="135230"/>
                    <a:pt x="261860" y="135352"/>
                    <a:pt x="261860" y="135474"/>
                  </a:cubicBezTo>
                  <a:lnTo>
                    <a:pt x="261860" y="135869"/>
                  </a:lnTo>
                  <a:cubicBezTo>
                    <a:pt x="261860" y="135960"/>
                    <a:pt x="261890" y="136021"/>
                    <a:pt x="261982" y="136051"/>
                  </a:cubicBezTo>
                  <a:cubicBezTo>
                    <a:pt x="262103" y="136082"/>
                    <a:pt x="262225" y="135990"/>
                    <a:pt x="262225" y="135869"/>
                  </a:cubicBezTo>
                  <a:close/>
                  <a:moveTo>
                    <a:pt x="262225" y="137054"/>
                  </a:moveTo>
                  <a:cubicBezTo>
                    <a:pt x="262225" y="136963"/>
                    <a:pt x="262194" y="136872"/>
                    <a:pt x="262103" y="136841"/>
                  </a:cubicBezTo>
                  <a:cubicBezTo>
                    <a:pt x="261982" y="136811"/>
                    <a:pt x="261860" y="136902"/>
                    <a:pt x="261860" y="137054"/>
                  </a:cubicBezTo>
                  <a:lnTo>
                    <a:pt x="261860" y="137449"/>
                  </a:lnTo>
                  <a:cubicBezTo>
                    <a:pt x="261860" y="137510"/>
                    <a:pt x="261890" y="137601"/>
                    <a:pt x="261982" y="137632"/>
                  </a:cubicBezTo>
                  <a:cubicBezTo>
                    <a:pt x="262103" y="137662"/>
                    <a:pt x="262225" y="137571"/>
                    <a:pt x="262225" y="137449"/>
                  </a:cubicBezTo>
                  <a:close/>
                  <a:moveTo>
                    <a:pt x="262225" y="138604"/>
                  </a:moveTo>
                  <a:cubicBezTo>
                    <a:pt x="262225" y="138544"/>
                    <a:pt x="262194" y="138452"/>
                    <a:pt x="262103" y="138422"/>
                  </a:cubicBezTo>
                  <a:cubicBezTo>
                    <a:pt x="261982" y="138392"/>
                    <a:pt x="261860" y="138483"/>
                    <a:pt x="261860" y="138604"/>
                  </a:cubicBezTo>
                  <a:lnTo>
                    <a:pt x="261860" y="139000"/>
                  </a:lnTo>
                  <a:cubicBezTo>
                    <a:pt x="261860" y="139091"/>
                    <a:pt x="261890" y="139182"/>
                    <a:pt x="261982" y="139182"/>
                  </a:cubicBezTo>
                  <a:cubicBezTo>
                    <a:pt x="262103" y="139243"/>
                    <a:pt x="262225" y="139151"/>
                    <a:pt x="262225" y="139000"/>
                  </a:cubicBezTo>
                  <a:close/>
                  <a:moveTo>
                    <a:pt x="262225" y="140185"/>
                  </a:moveTo>
                  <a:cubicBezTo>
                    <a:pt x="262225" y="140094"/>
                    <a:pt x="262194" y="140033"/>
                    <a:pt x="262103" y="140003"/>
                  </a:cubicBezTo>
                  <a:cubicBezTo>
                    <a:pt x="261982" y="139972"/>
                    <a:pt x="261860" y="140063"/>
                    <a:pt x="261860" y="140185"/>
                  </a:cubicBezTo>
                  <a:lnTo>
                    <a:pt x="261860" y="140580"/>
                  </a:lnTo>
                  <a:cubicBezTo>
                    <a:pt x="261860" y="140671"/>
                    <a:pt x="261890" y="140732"/>
                    <a:pt x="261982" y="140762"/>
                  </a:cubicBezTo>
                  <a:cubicBezTo>
                    <a:pt x="262103" y="140793"/>
                    <a:pt x="262225" y="140702"/>
                    <a:pt x="262225" y="140580"/>
                  </a:cubicBezTo>
                  <a:close/>
                  <a:moveTo>
                    <a:pt x="262225" y="141766"/>
                  </a:moveTo>
                  <a:cubicBezTo>
                    <a:pt x="262225" y="141674"/>
                    <a:pt x="262194" y="141583"/>
                    <a:pt x="262103" y="141583"/>
                  </a:cubicBezTo>
                  <a:cubicBezTo>
                    <a:pt x="261982" y="141522"/>
                    <a:pt x="261860" y="141614"/>
                    <a:pt x="261860" y="141766"/>
                  </a:cubicBezTo>
                  <a:lnTo>
                    <a:pt x="261860" y="142161"/>
                  </a:lnTo>
                  <a:cubicBezTo>
                    <a:pt x="261860" y="142252"/>
                    <a:pt x="261890" y="142313"/>
                    <a:pt x="261982" y="142343"/>
                  </a:cubicBezTo>
                  <a:cubicBezTo>
                    <a:pt x="262103" y="142373"/>
                    <a:pt x="262225" y="142282"/>
                    <a:pt x="262225" y="142161"/>
                  </a:cubicBezTo>
                  <a:close/>
                  <a:moveTo>
                    <a:pt x="262225" y="143346"/>
                  </a:moveTo>
                  <a:cubicBezTo>
                    <a:pt x="262225" y="143255"/>
                    <a:pt x="262194" y="143164"/>
                    <a:pt x="262103" y="143133"/>
                  </a:cubicBezTo>
                  <a:cubicBezTo>
                    <a:pt x="261982" y="143103"/>
                    <a:pt x="261860" y="143194"/>
                    <a:pt x="261860" y="143346"/>
                  </a:cubicBezTo>
                  <a:lnTo>
                    <a:pt x="261860" y="143711"/>
                  </a:lnTo>
                  <a:cubicBezTo>
                    <a:pt x="261860" y="143802"/>
                    <a:pt x="261890" y="143893"/>
                    <a:pt x="261982" y="143924"/>
                  </a:cubicBezTo>
                  <a:cubicBezTo>
                    <a:pt x="262103" y="143954"/>
                    <a:pt x="262225" y="143863"/>
                    <a:pt x="262225" y="143711"/>
                  </a:cubicBezTo>
                  <a:close/>
                  <a:moveTo>
                    <a:pt x="262225" y="144896"/>
                  </a:moveTo>
                  <a:cubicBezTo>
                    <a:pt x="262225" y="144805"/>
                    <a:pt x="262194" y="144744"/>
                    <a:pt x="262103" y="144714"/>
                  </a:cubicBezTo>
                  <a:cubicBezTo>
                    <a:pt x="261982" y="144683"/>
                    <a:pt x="261860" y="144775"/>
                    <a:pt x="261860" y="144896"/>
                  </a:cubicBezTo>
                  <a:lnTo>
                    <a:pt x="261860" y="145291"/>
                  </a:lnTo>
                  <a:cubicBezTo>
                    <a:pt x="261860" y="145383"/>
                    <a:pt x="261890" y="145474"/>
                    <a:pt x="261982" y="145474"/>
                  </a:cubicBezTo>
                  <a:cubicBezTo>
                    <a:pt x="262103" y="145535"/>
                    <a:pt x="262225" y="145443"/>
                    <a:pt x="262225" y="145291"/>
                  </a:cubicBezTo>
                  <a:close/>
                  <a:moveTo>
                    <a:pt x="262225" y="146477"/>
                  </a:moveTo>
                  <a:cubicBezTo>
                    <a:pt x="262225" y="146386"/>
                    <a:pt x="262194" y="146325"/>
                    <a:pt x="262103" y="146294"/>
                  </a:cubicBezTo>
                  <a:cubicBezTo>
                    <a:pt x="261982" y="146264"/>
                    <a:pt x="261860" y="146355"/>
                    <a:pt x="261860" y="146477"/>
                  </a:cubicBezTo>
                  <a:lnTo>
                    <a:pt x="261860" y="146872"/>
                  </a:lnTo>
                  <a:cubicBezTo>
                    <a:pt x="261860" y="146963"/>
                    <a:pt x="261890" y="147024"/>
                    <a:pt x="261982" y="147054"/>
                  </a:cubicBezTo>
                  <a:cubicBezTo>
                    <a:pt x="262103" y="147085"/>
                    <a:pt x="262225" y="146994"/>
                    <a:pt x="262225" y="146872"/>
                  </a:cubicBezTo>
                  <a:close/>
                  <a:moveTo>
                    <a:pt x="262225" y="148057"/>
                  </a:moveTo>
                  <a:cubicBezTo>
                    <a:pt x="262225" y="147966"/>
                    <a:pt x="262194" y="147875"/>
                    <a:pt x="262103" y="147875"/>
                  </a:cubicBezTo>
                  <a:cubicBezTo>
                    <a:pt x="261982" y="147814"/>
                    <a:pt x="261860" y="147905"/>
                    <a:pt x="261860" y="148057"/>
                  </a:cubicBezTo>
                  <a:lnTo>
                    <a:pt x="261860" y="148453"/>
                  </a:lnTo>
                  <a:cubicBezTo>
                    <a:pt x="261860" y="148513"/>
                    <a:pt x="261890" y="148605"/>
                    <a:pt x="261982" y="148635"/>
                  </a:cubicBezTo>
                  <a:cubicBezTo>
                    <a:pt x="262103" y="148665"/>
                    <a:pt x="262225" y="148574"/>
                    <a:pt x="262225" y="148453"/>
                  </a:cubicBezTo>
                  <a:close/>
                  <a:moveTo>
                    <a:pt x="262225" y="149608"/>
                  </a:moveTo>
                  <a:cubicBezTo>
                    <a:pt x="262225" y="149547"/>
                    <a:pt x="262194" y="149456"/>
                    <a:pt x="262103" y="149425"/>
                  </a:cubicBezTo>
                  <a:cubicBezTo>
                    <a:pt x="261982" y="149395"/>
                    <a:pt x="261860" y="149486"/>
                    <a:pt x="261860" y="149608"/>
                  </a:cubicBezTo>
                  <a:lnTo>
                    <a:pt x="261860" y="150003"/>
                  </a:lnTo>
                  <a:cubicBezTo>
                    <a:pt x="261860" y="150094"/>
                    <a:pt x="261890" y="150185"/>
                    <a:pt x="261982" y="150215"/>
                  </a:cubicBezTo>
                  <a:cubicBezTo>
                    <a:pt x="262103" y="150246"/>
                    <a:pt x="262225" y="150155"/>
                    <a:pt x="262225" y="150003"/>
                  </a:cubicBezTo>
                  <a:close/>
                  <a:moveTo>
                    <a:pt x="262225" y="151188"/>
                  </a:moveTo>
                  <a:cubicBezTo>
                    <a:pt x="262225" y="151097"/>
                    <a:pt x="262194" y="151036"/>
                    <a:pt x="262103" y="151006"/>
                  </a:cubicBezTo>
                  <a:cubicBezTo>
                    <a:pt x="261982" y="150975"/>
                    <a:pt x="261860" y="151067"/>
                    <a:pt x="261860" y="151188"/>
                  </a:cubicBezTo>
                  <a:lnTo>
                    <a:pt x="261860" y="151583"/>
                  </a:lnTo>
                  <a:cubicBezTo>
                    <a:pt x="261860" y="151674"/>
                    <a:pt x="261890" y="151735"/>
                    <a:pt x="261982" y="151766"/>
                  </a:cubicBezTo>
                  <a:cubicBezTo>
                    <a:pt x="262103" y="151826"/>
                    <a:pt x="262225" y="151705"/>
                    <a:pt x="262225" y="151583"/>
                  </a:cubicBezTo>
                  <a:close/>
                  <a:moveTo>
                    <a:pt x="262225" y="152769"/>
                  </a:moveTo>
                  <a:cubicBezTo>
                    <a:pt x="262225" y="152678"/>
                    <a:pt x="262194" y="152617"/>
                    <a:pt x="262103" y="152586"/>
                  </a:cubicBezTo>
                  <a:cubicBezTo>
                    <a:pt x="261982" y="152526"/>
                    <a:pt x="261860" y="152647"/>
                    <a:pt x="261860" y="152769"/>
                  </a:cubicBezTo>
                  <a:lnTo>
                    <a:pt x="261860" y="153164"/>
                  </a:lnTo>
                  <a:cubicBezTo>
                    <a:pt x="261860" y="153255"/>
                    <a:pt x="261890" y="153316"/>
                    <a:pt x="261982" y="153346"/>
                  </a:cubicBezTo>
                  <a:cubicBezTo>
                    <a:pt x="262103" y="153377"/>
                    <a:pt x="262225" y="153285"/>
                    <a:pt x="262225" y="153164"/>
                  </a:cubicBezTo>
                  <a:close/>
                  <a:moveTo>
                    <a:pt x="1" y="154744"/>
                  </a:moveTo>
                  <a:cubicBezTo>
                    <a:pt x="1" y="154805"/>
                    <a:pt x="31" y="154896"/>
                    <a:pt x="123" y="154927"/>
                  </a:cubicBezTo>
                  <a:cubicBezTo>
                    <a:pt x="244" y="154957"/>
                    <a:pt x="366" y="154866"/>
                    <a:pt x="366" y="154744"/>
                  </a:cubicBezTo>
                  <a:lnTo>
                    <a:pt x="366" y="154349"/>
                  </a:lnTo>
                  <a:cubicBezTo>
                    <a:pt x="366" y="154258"/>
                    <a:pt x="335" y="154167"/>
                    <a:pt x="244" y="154137"/>
                  </a:cubicBezTo>
                  <a:cubicBezTo>
                    <a:pt x="123" y="154106"/>
                    <a:pt x="1" y="154197"/>
                    <a:pt x="1" y="154349"/>
                  </a:cubicBezTo>
                  <a:close/>
                  <a:moveTo>
                    <a:pt x="12737" y="166903"/>
                  </a:moveTo>
                  <a:cubicBezTo>
                    <a:pt x="12646" y="166903"/>
                    <a:pt x="12554" y="166963"/>
                    <a:pt x="12524" y="167024"/>
                  </a:cubicBezTo>
                  <a:cubicBezTo>
                    <a:pt x="12494" y="167146"/>
                    <a:pt x="12585" y="167298"/>
                    <a:pt x="12737" y="167298"/>
                  </a:cubicBezTo>
                  <a:lnTo>
                    <a:pt x="13102" y="167298"/>
                  </a:lnTo>
                  <a:cubicBezTo>
                    <a:pt x="13193" y="167298"/>
                    <a:pt x="13284" y="167237"/>
                    <a:pt x="13314" y="167146"/>
                  </a:cubicBezTo>
                  <a:cubicBezTo>
                    <a:pt x="13345" y="167024"/>
                    <a:pt x="13254" y="166903"/>
                    <a:pt x="13102" y="166903"/>
                  </a:cubicBezTo>
                  <a:close/>
                  <a:moveTo>
                    <a:pt x="14287" y="166903"/>
                  </a:moveTo>
                  <a:cubicBezTo>
                    <a:pt x="14196" y="166903"/>
                    <a:pt x="14135" y="166963"/>
                    <a:pt x="14105" y="167024"/>
                  </a:cubicBezTo>
                  <a:cubicBezTo>
                    <a:pt x="14074" y="167146"/>
                    <a:pt x="14165" y="167298"/>
                    <a:pt x="14287" y="167298"/>
                  </a:cubicBezTo>
                  <a:lnTo>
                    <a:pt x="14682" y="167298"/>
                  </a:lnTo>
                  <a:cubicBezTo>
                    <a:pt x="14773" y="167298"/>
                    <a:pt x="14864" y="167237"/>
                    <a:pt x="14864" y="167146"/>
                  </a:cubicBezTo>
                  <a:cubicBezTo>
                    <a:pt x="14925" y="167024"/>
                    <a:pt x="14834" y="166903"/>
                    <a:pt x="14682" y="166903"/>
                  </a:cubicBezTo>
                  <a:close/>
                  <a:moveTo>
                    <a:pt x="15868" y="166903"/>
                  </a:moveTo>
                  <a:cubicBezTo>
                    <a:pt x="15776" y="166903"/>
                    <a:pt x="15716" y="166963"/>
                    <a:pt x="15685" y="167024"/>
                  </a:cubicBezTo>
                  <a:cubicBezTo>
                    <a:pt x="15655" y="167146"/>
                    <a:pt x="15746" y="167298"/>
                    <a:pt x="15868" y="167298"/>
                  </a:cubicBezTo>
                  <a:lnTo>
                    <a:pt x="16263" y="167298"/>
                  </a:lnTo>
                  <a:cubicBezTo>
                    <a:pt x="16354" y="167298"/>
                    <a:pt x="16415" y="167237"/>
                    <a:pt x="16445" y="167146"/>
                  </a:cubicBezTo>
                  <a:cubicBezTo>
                    <a:pt x="16475" y="167024"/>
                    <a:pt x="16384" y="166903"/>
                    <a:pt x="16263" y="166903"/>
                  </a:cubicBezTo>
                  <a:close/>
                  <a:moveTo>
                    <a:pt x="17448" y="166903"/>
                  </a:moveTo>
                  <a:cubicBezTo>
                    <a:pt x="17357" y="166903"/>
                    <a:pt x="17296" y="166963"/>
                    <a:pt x="17266" y="167024"/>
                  </a:cubicBezTo>
                  <a:cubicBezTo>
                    <a:pt x="17205" y="167146"/>
                    <a:pt x="17296" y="167298"/>
                    <a:pt x="17448" y="167298"/>
                  </a:cubicBezTo>
                  <a:lnTo>
                    <a:pt x="17843" y="167298"/>
                  </a:lnTo>
                  <a:cubicBezTo>
                    <a:pt x="17934" y="167298"/>
                    <a:pt x="17995" y="167237"/>
                    <a:pt x="18026" y="167146"/>
                  </a:cubicBezTo>
                  <a:cubicBezTo>
                    <a:pt x="18056" y="167024"/>
                    <a:pt x="17965" y="166903"/>
                    <a:pt x="17843" y="166903"/>
                  </a:cubicBezTo>
                  <a:close/>
                  <a:moveTo>
                    <a:pt x="19029" y="166903"/>
                  </a:moveTo>
                  <a:cubicBezTo>
                    <a:pt x="18938" y="166903"/>
                    <a:pt x="18846" y="166963"/>
                    <a:pt x="18816" y="167024"/>
                  </a:cubicBezTo>
                  <a:cubicBezTo>
                    <a:pt x="18786" y="167146"/>
                    <a:pt x="18877" y="167298"/>
                    <a:pt x="19029" y="167298"/>
                  </a:cubicBezTo>
                  <a:lnTo>
                    <a:pt x="19424" y="167298"/>
                  </a:lnTo>
                  <a:cubicBezTo>
                    <a:pt x="19485" y="167298"/>
                    <a:pt x="19576" y="167237"/>
                    <a:pt x="19606" y="167146"/>
                  </a:cubicBezTo>
                  <a:cubicBezTo>
                    <a:pt x="19637" y="167024"/>
                    <a:pt x="19545" y="166903"/>
                    <a:pt x="19424" y="166903"/>
                  </a:cubicBezTo>
                  <a:close/>
                  <a:moveTo>
                    <a:pt x="20579" y="166903"/>
                  </a:moveTo>
                  <a:cubicBezTo>
                    <a:pt x="20518" y="166903"/>
                    <a:pt x="20427" y="166963"/>
                    <a:pt x="20397" y="167024"/>
                  </a:cubicBezTo>
                  <a:cubicBezTo>
                    <a:pt x="20366" y="167146"/>
                    <a:pt x="20457" y="167298"/>
                    <a:pt x="20579" y="167298"/>
                  </a:cubicBezTo>
                  <a:lnTo>
                    <a:pt x="20974" y="167298"/>
                  </a:lnTo>
                  <a:cubicBezTo>
                    <a:pt x="21065" y="167298"/>
                    <a:pt x="21156" y="167237"/>
                    <a:pt x="21156" y="167146"/>
                  </a:cubicBezTo>
                  <a:cubicBezTo>
                    <a:pt x="21217" y="167024"/>
                    <a:pt x="21126" y="166903"/>
                    <a:pt x="20974" y="166903"/>
                  </a:cubicBezTo>
                  <a:close/>
                  <a:moveTo>
                    <a:pt x="22159" y="166903"/>
                  </a:moveTo>
                  <a:cubicBezTo>
                    <a:pt x="22068" y="166903"/>
                    <a:pt x="22007" y="166963"/>
                    <a:pt x="21977" y="167024"/>
                  </a:cubicBezTo>
                  <a:cubicBezTo>
                    <a:pt x="21947" y="167146"/>
                    <a:pt x="22038" y="167298"/>
                    <a:pt x="22159" y="167298"/>
                  </a:cubicBezTo>
                  <a:lnTo>
                    <a:pt x="22555" y="167298"/>
                  </a:lnTo>
                  <a:cubicBezTo>
                    <a:pt x="22646" y="167298"/>
                    <a:pt x="22707" y="167237"/>
                    <a:pt x="22737" y="167146"/>
                  </a:cubicBezTo>
                  <a:cubicBezTo>
                    <a:pt x="22798" y="167024"/>
                    <a:pt x="22676" y="166903"/>
                    <a:pt x="22555" y="166903"/>
                  </a:cubicBezTo>
                  <a:close/>
                  <a:moveTo>
                    <a:pt x="23740" y="166903"/>
                  </a:moveTo>
                  <a:cubicBezTo>
                    <a:pt x="23649" y="166903"/>
                    <a:pt x="23588" y="166963"/>
                    <a:pt x="23558" y="167024"/>
                  </a:cubicBezTo>
                  <a:cubicBezTo>
                    <a:pt x="23497" y="167146"/>
                    <a:pt x="23618" y="167298"/>
                    <a:pt x="23740" y="167298"/>
                  </a:cubicBezTo>
                  <a:lnTo>
                    <a:pt x="24135" y="167298"/>
                  </a:lnTo>
                  <a:cubicBezTo>
                    <a:pt x="24226" y="167298"/>
                    <a:pt x="24287" y="167237"/>
                    <a:pt x="24318" y="167146"/>
                  </a:cubicBezTo>
                  <a:cubicBezTo>
                    <a:pt x="24348" y="167024"/>
                    <a:pt x="24257" y="166903"/>
                    <a:pt x="24135" y="166903"/>
                  </a:cubicBezTo>
                  <a:close/>
                  <a:moveTo>
                    <a:pt x="25321" y="166903"/>
                  </a:moveTo>
                  <a:cubicBezTo>
                    <a:pt x="25229" y="166903"/>
                    <a:pt x="25138" y="166963"/>
                    <a:pt x="25108" y="167024"/>
                  </a:cubicBezTo>
                  <a:cubicBezTo>
                    <a:pt x="25077" y="167146"/>
                    <a:pt x="25169" y="167298"/>
                    <a:pt x="25321" y="167298"/>
                  </a:cubicBezTo>
                  <a:lnTo>
                    <a:pt x="25716" y="167298"/>
                  </a:lnTo>
                  <a:cubicBezTo>
                    <a:pt x="25777" y="167298"/>
                    <a:pt x="25868" y="167237"/>
                    <a:pt x="25898" y="167146"/>
                  </a:cubicBezTo>
                  <a:cubicBezTo>
                    <a:pt x="25929" y="167024"/>
                    <a:pt x="25837" y="166903"/>
                    <a:pt x="25716" y="166903"/>
                  </a:cubicBezTo>
                  <a:close/>
                  <a:moveTo>
                    <a:pt x="26871" y="166903"/>
                  </a:moveTo>
                  <a:cubicBezTo>
                    <a:pt x="26810" y="166903"/>
                    <a:pt x="26719" y="166963"/>
                    <a:pt x="26688" y="167024"/>
                  </a:cubicBezTo>
                  <a:cubicBezTo>
                    <a:pt x="26658" y="167146"/>
                    <a:pt x="26749" y="167298"/>
                    <a:pt x="26871" y="167298"/>
                  </a:cubicBezTo>
                  <a:lnTo>
                    <a:pt x="27266" y="167298"/>
                  </a:lnTo>
                  <a:cubicBezTo>
                    <a:pt x="27357" y="167298"/>
                    <a:pt x="27448" y="167237"/>
                    <a:pt x="27448" y="167146"/>
                  </a:cubicBezTo>
                  <a:cubicBezTo>
                    <a:pt x="27509" y="167024"/>
                    <a:pt x="27418" y="166903"/>
                    <a:pt x="27266" y="166903"/>
                  </a:cubicBezTo>
                  <a:close/>
                  <a:moveTo>
                    <a:pt x="28451" y="166903"/>
                  </a:moveTo>
                  <a:cubicBezTo>
                    <a:pt x="28360" y="166903"/>
                    <a:pt x="28299" y="166963"/>
                    <a:pt x="28269" y="167024"/>
                  </a:cubicBezTo>
                  <a:cubicBezTo>
                    <a:pt x="28239" y="167146"/>
                    <a:pt x="28330" y="167298"/>
                    <a:pt x="28451" y="167298"/>
                  </a:cubicBezTo>
                  <a:lnTo>
                    <a:pt x="28847" y="167298"/>
                  </a:lnTo>
                  <a:cubicBezTo>
                    <a:pt x="28938" y="167298"/>
                    <a:pt x="28998" y="167237"/>
                    <a:pt x="29029" y="167146"/>
                  </a:cubicBezTo>
                  <a:cubicBezTo>
                    <a:pt x="29090" y="167024"/>
                    <a:pt x="28968" y="166903"/>
                    <a:pt x="28847" y="166903"/>
                  </a:cubicBezTo>
                  <a:close/>
                  <a:moveTo>
                    <a:pt x="30032" y="166903"/>
                  </a:moveTo>
                  <a:cubicBezTo>
                    <a:pt x="29941" y="166903"/>
                    <a:pt x="29880" y="166963"/>
                    <a:pt x="29850" y="167024"/>
                  </a:cubicBezTo>
                  <a:cubicBezTo>
                    <a:pt x="29789" y="167146"/>
                    <a:pt x="29910" y="167298"/>
                    <a:pt x="30032" y="167298"/>
                  </a:cubicBezTo>
                  <a:lnTo>
                    <a:pt x="30427" y="167298"/>
                  </a:lnTo>
                  <a:cubicBezTo>
                    <a:pt x="30518" y="167298"/>
                    <a:pt x="30579" y="167237"/>
                    <a:pt x="30609" y="167146"/>
                  </a:cubicBezTo>
                  <a:cubicBezTo>
                    <a:pt x="30640" y="167024"/>
                    <a:pt x="30549" y="166903"/>
                    <a:pt x="30427" y="166903"/>
                  </a:cubicBezTo>
                  <a:close/>
                  <a:moveTo>
                    <a:pt x="31613" y="166903"/>
                  </a:moveTo>
                  <a:cubicBezTo>
                    <a:pt x="31521" y="166903"/>
                    <a:pt x="31430" y="166963"/>
                    <a:pt x="31430" y="167024"/>
                  </a:cubicBezTo>
                  <a:cubicBezTo>
                    <a:pt x="31369" y="167146"/>
                    <a:pt x="31461" y="167298"/>
                    <a:pt x="31613" y="167298"/>
                  </a:cubicBezTo>
                  <a:lnTo>
                    <a:pt x="32008" y="167298"/>
                  </a:lnTo>
                  <a:cubicBezTo>
                    <a:pt x="32068" y="167298"/>
                    <a:pt x="32160" y="167237"/>
                    <a:pt x="32190" y="167146"/>
                  </a:cubicBezTo>
                  <a:cubicBezTo>
                    <a:pt x="32220" y="167024"/>
                    <a:pt x="32129" y="166903"/>
                    <a:pt x="32008" y="166903"/>
                  </a:cubicBezTo>
                  <a:close/>
                  <a:moveTo>
                    <a:pt x="33163" y="166903"/>
                  </a:moveTo>
                  <a:cubicBezTo>
                    <a:pt x="33102" y="166903"/>
                    <a:pt x="33011" y="166963"/>
                    <a:pt x="32980" y="167024"/>
                  </a:cubicBezTo>
                  <a:cubicBezTo>
                    <a:pt x="32950" y="167146"/>
                    <a:pt x="33041" y="167298"/>
                    <a:pt x="33163" y="167298"/>
                  </a:cubicBezTo>
                  <a:lnTo>
                    <a:pt x="33558" y="167298"/>
                  </a:lnTo>
                  <a:cubicBezTo>
                    <a:pt x="33649" y="167298"/>
                    <a:pt x="33740" y="167237"/>
                    <a:pt x="33771" y="167146"/>
                  </a:cubicBezTo>
                  <a:cubicBezTo>
                    <a:pt x="33801" y="167024"/>
                    <a:pt x="33710" y="166903"/>
                    <a:pt x="33558" y="166903"/>
                  </a:cubicBezTo>
                  <a:close/>
                  <a:moveTo>
                    <a:pt x="34743" y="166903"/>
                  </a:moveTo>
                  <a:cubicBezTo>
                    <a:pt x="34652" y="166903"/>
                    <a:pt x="34591" y="166963"/>
                    <a:pt x="34561" y="167024"/>
                  </a:cubicBezTo>
                  <a:cubicBezTo>
                    <a:pt x="34531" y="167146"/>
                    <a:pt x="34622" y="167298"/>
                    <a:pt x="34743" y="167298"/>
                  </a:cubicBezTo>
                  <a:lnTo>
                    <a:pt x="35138" y="167298"/>
                  </a:lnTo>
                  <a:cubicBezTo>
                    <a:pt x="35230" y="167298"/>
                    <a:pt x="35290" y="167237"/>
                    <a:pt x="35321" y="167146"/>
                  </a:cubicBezTo>
                  <a:cubicBezTo>
                    <a:pt x="35382" y="167024"/>
                    <a:pt x="35260" y="166903"/>
                    <a:pt x="35138" y="166903"/>
                  </a:cubicBezTo>
                  <a:close/>
                  <a:moveTo>
                    <a:pt x="36324" y="166903"/>
                  </a:moveTo>
                  <a:cubicBezTo>
                    <a:pt x="36233" y="166903"/>
                    <a:pt x="36172" y="166963"/>
                    <a:pt x="36141" y="167024"/>
                  </a:cubicBezTo>
                  <a:cubicBezTo>
                    <a:pt x="36081" y="167146"/>
                    <a:pt x="36202" y="167298"/>
                    <a:pt x="36324" y="167298"/>
                  </a:cubicBezTo>
                  <a:lnTo>
                    <a:pt x="36719" y="167298"/>
                  </a:lnTo>
                  <a:cubicBezTo>
                    <a:pt x="36810" y="167298"/>
                    <a:pt x="36871" y="167237"/>
                    <a:pt x="36901" y="167146"/>
                  </a:cubicBezTo>
                  <a:cubicBezTo>
                    <a:pt x="36932" y="167024"/>
                    <a:pt x="36841" y="166903"/>
                    <a:pt x="36719" y="166903"/>
                  </a:cubicBezTo>
                  <a:close/>
                  <a:moveTo>
                    <a:pt x="37904" y="166903"/>
                  </a:moveTo>
                  <a:cubicBezTo>
                    <a:pt x="37813" y="166903"/>
                    <a:pt x="37722" y="166963"/>
                    <a:pt x="37722" y="167024"/>
                  </a:cubicBezTo>
                  <a:cubicBezTo>
                    <a:pt x="37661" y="167146"/>
                    <a:pt x="37752" y="167298"/>
                    <a:pt x="37904" y="167298"/>
                  </a:cubicBezTo>
                  <a:lnTo>
                    <a:pt x="38300" y="167298"/>
                  </a:lnTo>
                  <a:cubicBezTo>
                    <a:pt x="38360" y="167298"/>
                    <a:pt x="38452" y="167237"/>
                    <a:pt x="38482" y="167146"/>
                  </a:cubicBezTo>
                  <a:cubicBezTo>
                    <a:pt x="38512" y="167024"/>
                    <a:pt x="38421" y="166903"/>
                    <a:pt x="38300" y="166903"/>
                  </a:cubicBezTo>
                  <a:close/>
                  <a:moveTo>
                    <a:pt x="39455" y="166903"/>
                  </a:moveTo>
                  <a:cubicBezTo>
                    <a:pt x="39394" y="166903"/>
                    <a:pt x="39303" y="166963"/>
                    <a:pt x="39272" y="167024"/>
                  </a:cubicBezTo>
                  <a:cubicBezTo>
                    <a:pt x="39242" y="167146"/>
                    <a:pt x="39333" y="167298"/>
                    <a:pt x="39455" y="167298"/>
                  </a:cubicBezTo>
                  <a:lnTo>
                    <a:pt x="39850" y="167298"/>
                  </a:lnTo>
                  <a:cubicBezTo>
                    <a:pt x="39941" y="167298"/>
                    <a:pt x="40032" y="167237"/>
                    <a:pt x="40063" y="167146"/>
                  </a:cubicBezTo>
                  <a:cubicBezTo>
                    <a:pt x="40093" y="167024"/>
                    <a:pt x="40002" y="166903"/>
                    <a:pt x="39850" y="166903"/>
                  </a:cubicBezTo>
                  <a:close/>
                  <a:moveTo>
                    <a:pt x="41035" y="166903"/>
                  </a:moveTo>
                  <a:cubicBezTo>
                    <a:pt x="40944" y="166903"/>
                    <a:pt x="40883" y="166963"/>
                    <a:pt x="40853" y="167024"/>
                  </a:cubicBezTo>
                  <a:cubicBezTo>
                    <a:pt x="40822" y="167146"/>
                    <a:pt x="40914" y="167298"/>
                    <a:pt x="41035" y="167298"/>
                  </a:cubicBezTo>
                  <a:lnTo>
                    <a:pt x="41430" y="167298"/>
                  </a:lnTo>
                  <a:cubicBezTo>
                    <a:pt x="41522" y="167298"/>
                    <a:pt x="41582" y="167237"/>
                    <a:pt x="41613" y="167146"/>
                  </a:cubicBezTo>
                  <a:cubicBezTo>
                    <a:pt x="41674" y="167024"/>
                    <a:pt x="41582" y="166903"/>
                    <a:pt x="41430" y="166903"/>
                  </a:cubicBezTo>
                  <a:close/>
                  <a:moveTo>
                    <a:pt x="42616" y="166903"/>
                  </a:moveTo>
                  <a:cubicBezTo>
                    <a:pt x="42525" y="166903"/>
                    <a:pt x="42464" y="166963"/>
                    <a:pt x="42433" y="167024"/>
                  </a:cubicBezTo>
                  <a:cubicBezTo>
                    <a:pt x="42403" y="167146"/>
                    <a:pt x="42494" y="167298"/>
                    <a:pt x="42616" y="167298"/>
                  </a:cubicBezTo>
                  <a:lnTo>
                    <a:pt x="43011" y="167298"/>
                  </a:lnTo>
                  <a:cubicBezTo>
                    <a:pt x="43102" y="167298"/>
                    <a:pt x="43163" y="167237"/>
                    <a:pt x="43193" y="167146"/>
                  </a:cubicBezTo>
                  <a:cubicBezTo>
                    <a:pt x="43224" y="167024"/>
                    <a:pt x="43132" y="166903"/>
                    <a:pt x="43011" y="166903"/>
                  </a:cubicBezTo>
                  <a:close/>
                  <a:moveTo>
                    <a:pt x="44196" y="166903"/>
                  </a:moveTo>
                  <a:cubicBezTo>
                    <a:pt x="44105" y="166903"/>
                    <a:pt x="44014" y="166963"/>
                    <a:pt x="44014" y="167024"/>
                  </a:cubicBezTo>
                  <a:cubicBezTo>
                    <a:pt x="43953" y="167146"/>
                    <a:pt x="44044" y="167298"/>
                    <a:pt x="44196" y="167298"/>
                  </a:cubicBezTo>
                  <a:lnTo>
                    <a:pt x="44591" y="167298"/>
                  </a:lnTo>
                  <a:cubicBezTo>
                    <a:pt x="44683" y="167298"/>
                    <a:pt x="44743" y="167237"/>
                    <a:pt x="44774" y="167146"/>
                  </a:cubicBezTo>
                  <a:cubicBezTo>
                    <a:pt x="44804" y="167024"/>
                    <a:pt x="44713" y="166903"/>
                    <a:pt x="44591" y="166903"/>
                  </a:cubicBezTo>
                  <a:close/>
                  <a:moveTo>
                    <a:pt x="45777" y="166903"/>
                  </a:moveTo>
                  <a:cubicBezTo>
                    <a:pt x="45686" y="166903"/>
                    <a:pt x="45595" y="166963"/>
                    <a:pt x="45564" y="167024"/>
                  </a:cubicBezTo>
                  <a:cubicBezTo>
                    <a:pt x="45534" y="167146"/>
                    <a:pt x="45625" y="167298"/>
                    <a:pt x="45777" y="167298"/>
                  </a:cubicBezTo>
                  <a:lnTo>
                    <a:pt x="46142" y="167298"/>
                  </a:lnTo>
                  <a:cubicBezTo>
                    <a:pt x="46233" y="167298"/>
                    <a:pt x="46324" y="167237"/>
                    <a:pt x="46354" y="167146"/>
                  </a:cubicBezTo>
                  <a:cubicBezTo>
                    <a:pt x="46385" y="167024"/>
                    <a:pt x="46294" y="166903"/>
                    <a:pt x="46142" y="166903"/>
                  </a:cubicBezTo>
                  <a:close/>
                  <a:moveTo>
                    <a:pt x="47327" y="166903"/>
                  </a:moveTo>
                  <a:cubicBezTo>
                    <a:pt x="47236" y="166903"/>
                    <a:pt x="47175" y="166963"/>
                    <a:pt x="47145" y="167024"/>
                  </a:cubicBezTo>
                  <a:cubicBezTo>
                    <a:pt x="47114" y="167146"/>
                    <a:pt x="47206" y="167298"/>
                    <a:pt x="47327" y="167298"/>
                  </a:cubicBezTo>
                  <a:lnTo>
                    <a:pt x="47722" y="167298"/>
                  </a:lnTo>
                  <a:cubicBezTo>
                    <a:pt x="47813" y="167298"/>
                    <a:pt x="47905" y="167237"/>
                    <a:pt x="47905" y="167146"/>
                  </a:cubicBezTo>
                  <a:cubicBezTo>
                    <a:pt x="47965" y="167024"/>
                    <a:pt x="47874" y="166903"/>
                    <a:pt x="47722" y="166903"/>
                  </a:cubicBezTo>
                  <a:close/>
                  <a:moveTo>
                    <a:pt x="48908" y="166903"/>
                  </a:moveTo>
                  <a:cubicBezTo>
                    <a:pt x="48816" y="166903"/>
                    <a:pt x="48756" y="166963"/>
                    <a:pt x="48725" y="167024"/>
                  </a:cubicBezTo>
                  <a:cubicBezTo>
                    <a:pt x="48695" y="167146"/>
                    <a:pt x="48786" y="167298"/>
                    <a:pt x="48908" y="167298"/>
                  </a:cubicBezTo>
                  <a:lnTo>
                    <a:pt x="49303" y="167298"/>
                  </a:lnTo>
                  <a:cubicBezTo>
                    <a:pt x="49394" y="167298"/>
                    <a:pt x="49455" y="167237"/>
                    <a:pt x="49485" y="167146"/>
                  </a:cubicBezTo>
                  <a:cubicBezTo>
                    <a:pt x="49516" y="167024"/>
                    <a:pt x="49424" y="166903"/>
                    <a:pt x="49303" y="166903"/>
                  </a:cubicBezTo>
                  <a:close/>
                  <a:moveTo>
                    <a:pt x="50488" y="166903"/>
                  </a:moveTo>
                  <a:cubicBezTo>
                    <a:pt x="50397" y="166903"/>
                    <a:pt x="50306" y="166963"/>
                    <a:pt x="50306" y="167024"/>
                  </a:cubicBezTo>
                  <a:cubicBezTo>
                    <a:pt x="50245" y="167146"/>
                    <a:pt x="50336" y="167298"/>
                    <a:pt x="50488" y="167298"/>
                  </a:cubicBezTo>
                  <a:lnTo>
                    <a:pt x="50883" y="167298"/>
                  </a:lnTo>
                  <a:cubicBezTo>
                    <a:pt x="50975" y="167298"/>
                    <a:pt x="51035" y="167237"/>
                    <a:pt x="51066" y="167146"/>
                  </a:cubicBezTo>
                  <a:cubicBezTo>
                    <a:pt x="51096" y="167024"/>
                    <a:pt x="51005" y="166903"/>
                    <a:pt x="50883" y="166903"/>
                  </a:cubicBezTo>
                  <a:close/>
                  <a:moveTo>
                    <a:pt x="52069" y="166903"/>
                  </a:moveTo>
                  <a:cubicBezTo>
                    <a:pt x="51978" y="166903"/>
                    <a:pt x="51886" y="166963"/>
                    <a:pt x="51856" y="167024"/>
                  </a:cubicBezTo>
                  <a:cubicBezTo>
                    <a:pt x="51826" y="167146"/>
                    <a:pt x="51917" y="167298"/>
                    <a:pt x="52069" y="167298"/>
                  </a:cubicBezTo>
                  <a:lnTo>
                    <a:pt x="52434" y="167298"/>
                  </a:lnTo>
                  <a:cubicBezTo>
                    <a:pt x="52525" y="167298"/>
                    <a:pt x="52616" y="167237"/>
                    <a:pt x="52646" y="167146"/>
                  </a:cubicBezTo>
                  <a:cubicBezTo>
                    <a:pt x="52677" y="167024"/>
                    <a:pt x="52586" y="166903"/>
                    <a:pt x="52434" y="166903"/>
                  </a:cubicBezTo>
                  <a:close/>
                  <a:moveTo>
                    <a:pt x="53619" y="166903"/>
                  </a:moveTo>
                  <a:cubicBezTo>
                    <a:pt x="53528" y="166903"/>
                    <a:pt x="53467" y="166963"/>
                    <a:pt x="53437" y="167024"/>
                  </a:cubicBezTo>
                  <a:cubicBezTo>
                    <a:pt x="53406" y="167146"/>
                    <a:pt x="53497" y="167298"/>
                    <a:pt x="53619" y="167298"/>
                  </a:cubicBezTo>
                  <a:lnTo>
                    <a:pt x="54014" y="167298"/>
                  </a:lnTo>
                  <a:cubicBezTo>
                    <a:pt x="54105" y="167298"/>
                    <a:pt x="54197" y="167237"/>
                    <a:pt x="54197" y="167146"/>
                  </a:cubicBezTo>
                  <a:cubicBezTo>
                    <a:pt x="54257" y="167024"/>
                    <a:pt x="54166" y="166903"/>
                    <a:pt x="54014" y="166903"/>
                  </a:cubicBezTo>
                  <a:close/>
                  <a:moveTo>
                    <a:pt x="55200" y="166903"/>
                  </a:moveTo>
                  <a:cubicBezTo>
                    <a:pt x="55108" y="166903"/>
                    <a:pt x="55048" y="166963"/>
                    <a:pt x="55017" y="167024"/>
                  </a:cubicBezTo>
                  <a:cubicBezTo>
                    <a:pt x="54987" y="167146"/>
                    <a:pt x="55078" y="167298"/>
                    <a:pt x="55200" y="167298"/>
                  </a:cubicBezTo>
                  <a:lnTo>
                    <a:pt x="55595" y="167298"/>
                  </a:lnTo>
                  <a:cubicBezTo>
                    <a:pt x="55686" y="167298"/>
                    <a:pt x="55747" y="167237"/>
                    <a:pt x="55777" y="167146"/>
                  </a:cubicBezTo>
                  <a:cubicBezTo>
                    <a:pt x="55808" y="167024"/>
                    <a:pt x="55716" y="166903"/>
                    <a:pt x="55595" y="166903"/>
                  </a:cubicBezTo>
                  <a:close/>
                  <a:moveTo>
                    <a:pt x="56780" y="166903"/>
                  </a:moveTo>
                  <a:cubicBezTo>
                    <a:pt x="56689" y="166903"/>
                    <a:pt x="56628" y="166963"/>
                    <a:pt x="56598" y="167024"/>
                  </a:cubicBezTo>
                  <a:cubicBezTo>
                    <a:pt x="56537" y="167146"/>
                    <a:pt x="56628" y="167298"/>
                    <a:pt x="56780" y="167298"/>
                  </a:cubicBezTo>
                  <a:lnTo>
                    <a:pt x="57175" y="167298"/>
                  </a:lnTo>
                  <a:cubicBezTo>
                    <a:pt x="57267" y="167298"/>
                    <a:pt x="57327" y="167237"/>
                    <a:pt x="57358" y="167146"/>
                  </a:cubicBezTo>
                  <a:cubicBezTo>
                    <a:pt x="57388" y="167024"/>
                    <a:pt x="57297" y="166903"/>
                    <a:pt x="57175" y="166903"/>
                  </a:cubicBezTo>
                  <a:close/>
                  <a:moveTo>
                    <a:pt x="58361" y="166903"/>
                  </a:moveTo>
                  <a:cubicBezTo>
                    <a:pt x="58270" y="166903"/>
                    <a:pt x="58178" y="166963"/>
                    <a:pt x="58148" y="167024"/>
                  </a:cubicBezTo>
                  <a:cubicBezTo>
                    <a:pt x="58118" y="167146"/>
                    <a:pt x="58209" y="167298"/>
                    <a:pt x="58361" y="167298"/>
                  </a:cubicBezTo>
                  <a:lnTo>
                    <a:pt x="58756" y="167298"/>
                  </a:lnTo>
                  <a:cubicBezTo>
                    <a:pt x="58817" y="167298"/>
                    <a:pt x="58908" y="167237"/>
                    <a:pt x="58938" y="167146"/>
                  </a:cubicBezTo>
                  <a:cubicBezTo>
                    <a:pt x="58969" y="167024"/>
                    <a:pt x="58877" y="166903"/>
                    <a:pt x="58756" y="166903"/>
                  </a:cubicBezTo>
                  <a:close/>
                  <a:moveTo>
                    <a:pt x="59911" y="166903"/>
                  </a:moveTo>
                  <a:cubicBezTo>
                    <a:pt x="59850" y="166903"/>
                    <a:pt x="59759" y="166963"/>
                    <a:pt x="59729" y="167024"/>
                  </a:cubicBezTo>
                  <a:cubicBezTo>
                    <a:pt x="59698" y="167146"/>
                    <a:pt x="59789" y="167298"/>
                    <a:pt x="59911" y="167298"/>
                  </a:cubicBezTo>
                  <a:lnTo>
                    <a:pt x="60306" y="167298"/>
                  </a:lnTo>
                  <a:cubicBezTo>
                    <a:pt x="60397" y="167298"/>
                    <a:pt x="60488" y="167237"/>
                    <a:pt x="60488" y="167146"/>
                  </a:cubicBezTo>
                  <a:cubicBezTo>
                    <a:pt x="60549" y="167024"/>
                    <a:pt x="60458" y="166903"/>
                    <a:pt x="60306" y="166903"/>
                  </a:cubicBezTo>
                  <a:close/>
                  <a:moveTo>
                    <a:pt x="61492" y="166903"/>
                  </a:moveTo>
                  <a:cubicBezTo>
                    <a:pt x="61400" y="166903"/>
                    <a:pt x="61340" y="166963"/>
                    <a:pt x="61309" y="167024"/>
                  </a:cubicBezTo>
                  <a:cubicBezTo>
                    <a:pt x="61279" y="167146"/>
                    <a:pt x="61370" y="167298"/>
                    <a:pt x="61492" y="167298"/>
                  </a:cubicBezTo>
                  <a:lnTo>
                    <a:pt x="61887" y="167298"/>
                  </a:lnTo>
                  <a:cubicBezTo>
                    <a:pt x="61978" y="167298"/>
                    <a:pt x="62039" y="167237"/>
                    <a:pt x="62069" y="167146"/>
                  </a:cubicBezTo>
                  <a:cubicBezTo>
                    <a:pt x="62130" y="167024"/>
                    <a:pt x="62008" y="166903"/>
                    <a:pt x="61887" y="166903"/>
                  </a:cubicBezTo>
                  <a:close/>
                  <a:moveTo>
                    <a:pt x="63072" y="166903"/>
                  </a:moveTo>
                  <a:cubicBezTo>
                    <a:pt x="62981" y="166903"/>
                    <a:pt x="62920" y="166963"/>
                    <a:pt x="62890" y="167024"/>
                  </a:cubicBezTo>
                  <a:cubicBezTo>
                    <a:pt x="62829" y="167146"/>
                    <a:pt x="62950" y="167298"/>
                    <a:pt x="63072" y="167298"/>
                  </a:cubicBezTo>
                  <a:lnTo>
                    <a:pt x="63467" y="167298"/>
                  </a:lnTo>
                  <a:cubicBezTo>
                    <a:pt x="63558" y="167298"/>
                    <a:pt x="63619" y="167237"/>
                    <a:pt x="63650" y="167146"/>
                  </a:cubicBezTo>
                  <a:cubicBezTo>
                    <a:pt x="63680" y="167024"/>
                    <a:pt x="63589" y="166903"/>
                    <a:pt x="63467" y="166903"/>
                  </a:cubicBezTo>
                  <a:close/>
                  <a:moveTo>
                    <a:pt x="64653" y="166903"/>
                  </a:moveTo>
                  <a:cubicBezTo>
                    <a:pt x="64561" y="166903"/>
                    <a:pt x="64470" y="166963"/>
                    <a:pt x="64440" y="167024"/>
                  </a:cubicBezTo>
                  <a:cubicBezTo>
                    <a:pt x="64409" y="167146"/>
                    <a:pt x="64501" y="167298"/>
                    <a:pt x="64653" y="167298"/>
                  </a:cubicBezTo>
                  <a:lnTo>
                    <a:pt x="65048" y="167298"/>
                  </a:lnTo>
                  <a:cubicBezTo>
                    <a:pt x="65109" y="167298"/>
                    <a:pt x="65200" y="167237"/>
                    <a:pt x="65230" y="167146"/>
                  </a:cubicBezTo>
                  <a:cubicBezTo>
                    <a:pt x="65261" y="167024"/>
                    <a:pt x="65169" y="166903"/>
                    <a:pt x="65048" y="166903"/>
                  </a:cubicBezTo>
                  <a:close/>
                  <a:moveTo>
                    <a:pt x="66203" y="166903"/>
                  </a:moveTo>
                  <a:cubicBezTo>
                    <a:pt x="66142" y="166903"/>
                    <a:pt x="66051" y="166963"/>
                    <a:pt x="66020" y="167024"/>
                  </a:cubicBezTo>
                  <a:cubicBezTo>
                    <a:pt x="65990" y="167146"/>
                    <a:pt x="66081" y="167298"/>
                    <a:pt x="66203" y="167298"/>
                  </a:cubicBezTo>
                  <a:lnTo>
                    <a:pt x="66598" y="167298"/>
                  </a:lnTo>
                  <a:cubicBezTo>
                    <a:pt x="66689" y="167298"/>
                    <a:pt x="66780" y="167237"/>
                    <a:pt x="66780" y="167146"/>
                  </a:cubicBezTo>
                  <a:cubicBezTo>
                    <a:pt x="66841" y="167024"/>
                    <a:pt x="66750" y="166903"/>
                    <a:pt x="66598" y="166903"/>
                  </a:cubicBezTo>
                  <a:close/>
                  <a:moveTo>
                    <a:pt x="67783" y="166903"/>
                  </a:moveTo>
                  <a:cubicBezTo>
                    <a:pt x="67692" y="166903"/>
                    <a:pt x="67631" y="166963"/>
                    <a:pt x="67601" y="167024"/>
                  </a:cubicBezTo>
                  <a:cubicBezTo>
                    <a:pt x="67571" y="167146"/>
                    <a:pt x="67662" y="167298"/>
                    <a:pt x="67783" y="167298"/>
                  </a:cubicBezTo>
                  <a:lnTo>
                    <a:pt x="68179" y="167298"/>
                  </a:lnTo>
                  <a:cubicBezTo>
                    <a:pt x="68270" y="167298"/>
                    <a:pt x="68331" y="167237"/>
                    <a:pt x="68361" y="167146"/>
                  </a:cubicBezTo>
                  <a:cubicBezTo>
                    <a:pt x="68422" y="167024"/>
                    <a:pt x="68300" y="166903"/>
                    <a:pt x="68179" y="166903"/>
                  </a:cubicBezTo>
                  <a:close/>
                  <a:moveTo>
                    <a:pt x="69364" y="166903"/>
                  </a:moveTo>
                  <a:cubicBezTo>
                    <a:pt x="69273" y="166903"/>
                    <a:pt x="69212" y="166963"/>
                    <a:pt x="69182" y="167024"/>
                  </a:cubicBezTo>
                  <a:cubicBezTo>
                    <a:pt x="69121" y="167146"/>
                    <a:pt x="69242" y="167298"/>
                    <a:pt x="69364" y="167298"/>
                  </a:cubicBezTo>
                  <a:lnTo>
                    <a:pt x="69759" y="167298"/>
                  </a:lnTo>
                  <a:cubicBezTo>
                    <a:pt x="69850" y="167298"/>
                    <a:pt x="69911" y="167237"/>
                    <a:pt x="69942" y="167146"/>
                  </a:cubicBezTo>
                  <a:cubicBezTo>
                    <a:pt x="69972" y="167024"/>
                    <a:pt x="69881" y="166903"/>
                    <a:pt x="69759" y="166903"/>
                  </a:cubicBezTo>
                  <a:close/>
                  <a:moveTo>
                    <a:pt x="70945" y="166903"/>
                  </a:moveTo>
                  <a:cubicBezTo>
                    <a:pt x="70853" y="166903"/>
                    <a:pt x="70762" y="166963"/>
                    <a:pt x="70762" y="167024"/>
                  </a:cubicBezTo>
                  <a:cubicBezTo>
                    <a:pt x="70701" y="167146"/>
                    <a:pt x="70793" y="167298"/>
                    <a:pt x="70945" y="167298"/>
                  </a:cubicBezTo>
                  <a:lnTo>
                    <a:pt x="71340" y="167298"/>
                  </a:lnTo>
                  <a:cubicBezTo>
                    <a:pt x="71401" y="167298"/>
                    <a:pt x="71492" y="167237"/>
                    <a:pt x="71522" y="167146"/>
                  </a:cubicBezTo>
                  <a:cubicBezTo>
                    <a:pt x="71552" y="167024"/>
                    <a:pt x="71461" y="166903"/>
                    <a:pt x="71340" y="166903"/>
                  </a:cubicBezTo>
                  <a:close/>
                  <a:moveTo>
                    <a:pt x="72495" y="166903"/>
                  </a:moveTo>
                  <a:cubicBezTo>
                    <a:pt x="72434" y="166903"/>
                    <a:pt x="72343" y="166963"/>
                    <a:pt x="72312" y="167024"/>
                  </a:cubicBezTo>
                  <a:cubicBezTo>
                    <a:pt x="72282" y="167146"/>
                    <a:pt x="72373" y="167298"/>
                    <a:pt x="72495" y="167298"/>
                  </a:cubicBezTo>
                  <a:lnTo>
                    <a:pt x="72890" y="167298"/>
                  </a:lnTo>
                  <a:cubicBezTo>
                    <a:pt x="72981" y="167298"/>
                    <a:pt x="73072" y="167237"/>
                    <a:pt x="73103" y="167146"/>
                  </a:cubicBezTo>
                  <a:cubicBezTo>
                    <a:pt x="73133" y="167024"/>
                    <a:pt x="73042" y="166903"/>
                    <a:pt x="72890" y="166903"/>
                  </a:cubicBezTo>
                  <a:close/>
                  <a:moveTo>
                    <a:pt x="74075" y="166903"/>
                  </a:moveTo>
                  <a:cubicBezTo>
                    <a:pt x="73984" y="166903"/>
                    <a:pt x="73923" y="166963"/>
                    <a:pt x="73893" y="167024"/>
                  </a:cubicBezTo>
                  <a:cubicBezTo>
                    <a:pt x="73863" y="167146"/>
                    <a:pt x="73954" y="167298"/>
                    <a:pt x="74075" y="167298"/>
                  </a:cubicBezTo>
                  <a:lnTo>
                    <a:pt x="74470" y="167298"/>
                  </a:lnTo>
                  <a:cubicBezTo>
                    <a:pt x="74562" y="167298"/>
                    <a:pt x="74622" y="167237"/>
                    <a:pt x="74653" y="167146"/>
                  </a:cubicBezTo>
                  <a:cubicBezTo>
                    <a:pt x="74714" y="167024"/>
                    <a:pt x="74622" y="166903"/>
                    <a:pt x="74470" y="166903"/>
                  </a:cubicBezTo>
                  <a:close/>
                  <a:moveTo>
                    <a:pt x="75656" y="166903"/>
                  </a:moveTo>
                  <a:cubicBezTo>
                    <a:pt x="75565" y="166903"/>
                    <a:pt x="75504" y="166963"/>
                    <a:pt x="75474" y="167024"/>
                  </a:cubicBezTo>
                  <a:cubicBezTo>
                    <a:pt x="75413" y="167146"/>
                    <a:pt x="75534" y="167298"/>
                    <a:pt x="75656" y="167298"/>
                  </a:cubicBezTo>
                  <a:lnTo>
                    <a:pt x="76051" y="167298"/>
                  </a:lnTo>
                  <a:cubicBezTo>
                    <a:pt x="76142" y="167298"/>
                    <a:pt x="76203" y="167237"/>
                    <a:pt x="76233" y="167146"/>
                  </a:cubicBezTo>
                  <a:cubicBezTo>
                    <a:pt x="76264" y="167024"/>
                    <a:pt x="76173" y="166903"/>
                    <a:pt x="76051" y="166903"/>
                  </a:cubicBezTo>
                  <a:close/>
                  <a:moveTo>
                    <a:pt x="77236" y="166903"/>
                  </a:moveTo>
                  <a:cubicBezTo>
                    <a:pt x="77145" y="166903"/>
                    <a:pt x="77054" y="166963"/>
                    <a:pt x="77054" y="167024"/>
                  </a:cubicBezTo>
                  <a:cubicBezTo>
                    <a:pt x="76993" y="167146"/>
                    <a:pt x="77084" y="167298"/>
                    <a:pt x="77236" y="167298"/>
                  </a:cubicBezTo>
                  <a:lnTo>
                    <a:pt x="77632" y="167298"/>
                  </a:lnTo>
                  <a:cubicBezTo>
                    <a:pt x="77692" y="167298"/>
                    <a:pt x="77784" y="167237"/>
                    <a:pt x="77814" y="167146"/>
                  </a:cubicBezTo>
                  <a:cubicBezTo>
                    <a:pt x="77844" y="167024"/>
                    <a:pt x="77753" y="166903"/>
                    <a:pt x="77632" y="166903"/>
                  </a:cubicBezTo>
                  <a:close/>
                  <a:moveTo>
                    <a:pt x="78787" y="166903"/>
                  </a:moveTo>
                  <a:cubicBezTo>
                    <a:pt x="78726" y="166903"/>
                    <a:pt x="78635" y="166963"/>
                    <a:pt x="78604" y="167024"/>
                  </a:cubicBezTo>
                  <a:cubicBezTo>
                    <a:pt x="78574" y="167146"/>
                    <a:pt x="78665" y="167298"/>
                    <a:pt x="78787" y="167298"/>
                  </a:cubicBezTo>
                  <a:lnTo>
                    <a:pt x="79182" y="167298"/>
                  </a:lnTo>
                  <a:cubicBezTo>
                    <a:pt x="79273" y="167298"/>
                    <a:pt x="79364" y="167237"/>
                    <a:pt x="79395" y="167146"/>
                  </a:cubicBezTo>
                  <a:cubicBezTo>
                    <a:pt x="79425" y="167024"/>
                    <a:pt x="79334" y="166903"/>
                    <a:pt x="79182" y="166903"/>
                  </a:cubicBezTo>
                  <a:close/>
                  <a:moveTo>
                    <a:pt x="80367" y="166903"/>
                  </a:moveTo>
                  <a:cubicBezTo>
                    <a:pt x="80276" y="166903"/>
                    <a:pt x="80215" y="166963"/>
                    <a:pt x="80185" y="167024"/>
                  </a:cubicBezTo>
                  <a:cubicBezTo>
                    <a:pt x="80154" y="167146"/>
                    <a:pt x="80246" y="167298"/>
                    <a:pt x="80367" y="167298"/>
                  </a:cubicBezTo>
                  <a:lnTo>
                    <a:pt x="80762" y="167298"/>
                  </a:lnTo>
                  <a:cubicBezTo>
                    <a:pt x="80854" y="167298"/>
                    <a:pt x="80914" y="167237"/>
                    <a:pt x="80945" y="167146"/>
                  </a:cubicBezTo>
                  <a:cubicBezTo>
                    <a:pt x="81006" y="167024"/>
                    <a:pt x="80914" y="166903"/>
                    <a:pt x="80762" y="166903"/>
                  </a:cubicBezTo>
                  <a:close/>
                  <a:moveTo>
                    <a:pt x="81948" y="166903"/>
                  </a:moveTo>
                  <a:cubicBezTo>
                    <a:pt x="81857" y="166903"/>
                    <a:pt x="81796" y="166963"/>
                    <a:pt x="81765" y="167024"/>
                  </a:cubicBezTo>
                  <a:cubicBezTo>
                    <a:pt x="81735" y="167146"/>
                    <a:pt x="81826" y="167298"/>
                    <a:pt x="81948" y="167298"/>
                  </a:cubicBezTo>
                  <a:lnTo>
                    <a:pt x="82343" y="167298"/>
                  </a:lnTo>
                  <a:cubicBezTo>
                    <a:pt x="82434" y="167298"/>
                    <a:pt x="82495" y="167237"/>
                    <a:pt x="82525" y="167146"/>
                  </a:cubicBezTo>
                  <a:cubicBezTo>
                    <a:pt x="82556" y="167024"/>
                    <a:pt x="82465" y="166903"/>
                    <a:pt x="82343" y="166903"/>
                  </a:cubicBezTo>
                  <a:close/>
                  <a:moveTo>
                    <a:pt x="83528" y="166903"/>
                  </a:moveTo>
                  <a:cubicBezTo>
                    <a:pt x="83437" y="166903"/>
                    <a:pt x="83346" y="166963"/>
                    <a:pt x="83346" y="167024"/>
                  </a:cubicBezTo>
                  <a:cubicBezTo>
                    <a:pt x="83285" y="167146"/>
                    <a:pt x="83376" y="167298"/>
                    <a:pt x="83528" y="167298"/>
                  </a:cubicBezTo>
                  <a:lnTo>
                    <a:pt x="83924" y="167298"/>
                  </a:lnTo>
                  <a:cubicBezTo>
                    <a:pt x="84015" y="167298"/>
                    <a:pt x="84076" y="167237"/>
                    <a:pt x="84106" y="167146"/>
                  </a:cubicBezTo>
                  <a:cubicBezTo>
                    <a:pt x="84136" y="167024"/>
                    <a:pt x="84045" y="166903"/>
                    <a:pt x="83924" y="166903"/>
                  </a:cubicBezTo>
                  <a:close/>
                  <a:moveTo>
                    <a:pt x="85109" y="166903"/>
                  </a:moveTo>
                  <a:cubicBezTo>
                    <a:pt x="85018" y="166903"/>
                    <a:pt x="84927" y="166963"/>
                    <a:pt x="84896" y="167024"/>
                  </a:cubicBezTo>
                  <a:cubicBezTo>
                    <a:pt x="84866" y="167146"/>
                    <a:pt x="84957" y="167298"/>
                    <a:pt x="85109" y="167298"/>
                  </a:cubicBezTo>
                  <a:lnTo>
                    <a:pt x="85474" y="167298"/>
                  </a:lnTo>
                  <a:cubicBezTo>
                    <a:pt x="85565" y="167298"/>
                    <a:pt x="85656" y="167237"/>
                    <a:pt x="85686" y="167146"/>
                  </a:cubicBezTo>
                  <a:cubicBezTo>
                    <a:pt x="85717" y="167024"/>
                    <a:pt x="85626" y="166903"/>
                    <a:pt x="85474" y="166903"/>
                  </a:cubicBezTo>
                  <a:close/>
                  <a:moveTo>
                    <a:pt x="86659" y="166903"/>
                  </a:moveTo>
                  <a:cubicBezTo>
                    <a:pt x="86568" y="166903"/>
                    <a:pt x="86507" y="166963"/>
                    <a:pt x="86477" y="167024"/>
                  </a:cubicBezTo>
                  <a:cubicBezTo>
                    <a:pt x="86446" y="167146"/>
                    <a:pt x="86538" y="167298"/>
                    <a:pt x="86659" y="167298"/>
                  </a:cubicBezTo>
                  <a:lnTo>
                    <a:pt x="87054" y="167298"/>
                  </a:lnTo>
                  <a:cubicBezTo>
                    <a:pt x="87145" y="167298"/>
                    <a:pt x="87237" y="167237"/>
                    <a:pt x="87237" y="167146"/>
                  </a:cubicBezTo>
                  <a:cubicBezTo>
                    <a:pt x="87297" y="167024"/>
                    <a:pt x="87206" y="166903"/>
                    <a:pt x="87054" y="166903"/>
                  </a:cubicBezTo>
                  <a:close/>
                  <a:moveTo>
                    <a:pt x="88240" y="166903"/>
                  </a:moveTo>
                  <a:cubicBezTo>
                    <a:pt x="88149" y="166903"/>
                    <a:pt x="88088" y="166963"/>
                    <a:pt x="88057" y="167024"/>
                  </a:cubicBezTo>
                  <a:cubicBezTo>
                    <a:pt x="88027" y="167146"/>
                    <a:pt x="88118" y="167298"/>
                    <a:pt x="88240" y="167298"/>
                  </a:cubicBezTo>
                  <a:lnTo>
                    <a:pt x="88635" y="167298"/>
                  </a:lnTo>
                  <a:cubicBezTo>
                    <a:pt x="88726" y="167298"/>
                    <a:pt x="88787" y="167237"/>
                    <a:pt x="88817" y="167146"/>
                  </a:cubicBezTo>
                  <a:cubicBezTo>
                    <a:pt x="88848" y="167024"/>
                    <a:pt x="88756" y="166903"/>
                    <a:pt x="88635" y="166903"/>
                  </a:cubicBezTo>
                  <a:close/>
                  <a:moveTo>
                    <a:pt x="89820" y="166903"/>
                  </a:moveTo>
                  <a:cubicBezTo>
                    <a:pt x="89729" y="166903"/>
                    <a:pt x="89638" y="166963"/>
                    <a:pt x="89638" y="167024"/>
                  </a:cubicBezTo>
                  <a:cubicBezTo>
                    <a:pt x="89577" y="167146"/>
                    <a:pt x="89668" y="167298"/>
                    <a:pt x="89820" y="167298"/>
                  </a:cubicBezTo>
                  <a:lnTo>
                    <a:pt x="90215" y="167298"/>
                  </a:lnTo>
                  <a:cubicBezTo>
                    <a:pt x="90307" y="167298"/>
                    <a:pt x="90367" y="167237"/>
                    <a:pt x="90398" y="167146"/>
                  </a:cubicBezTo>
                  <a:cubicBezTo>
                    <a:pt x="90428" y="167024"/>
                    <a:pt x="90337" y="166903"/>
                    <a:pt x="90215" y="166903"/>
                  </a:cubicBezTo>
                  <a:close/>
                  <a:moveTo>
                    <a:pt x="91401" y="166903"/>
                  </a:moveTo>
                  <a:cubicBezTo>
                    <a:pt x="91310" y="166903"/>
                    <a:pt x="91219" y="166963"/>
                    <a:pt x="91188" y="167024"/>
                  </a:cubicBezTo>
                  <a:cubicBezTo>
                    <a:pt x="91158" y="167146"/>
                    <a:pt x="91249" y="167298"/>
                    <a:pt x="91401" y="167298"/>
                  </a:cubicBezTo>
                  <a:lnTo>
                    <a:pt x="91766" y="167298"/>
                  </a:lnTo>
                  <a:cubicBezTo>
                    <a:pt x="91857" y="167298"/>
                    <a:pt x="91948" y="167237"/>
                    <a:pt x="91978" y="167146"/>
                  </a:cubicBezTo>
                  <a:cubicBezTo>
                    <a:pt x="92009" y="167024"/>
                    <a:pt x="91918" y="166903"/>
                    <a:pt x="91766" y="166903"/>
                  </a:cubicBezTo>
                  <a:close/>
                  <a:moveTo>
                    <a:pt x="92951" y="166903"/>
                  </a:moveTo>
                  <a:cubicBezTo>
                    <a:pt x="92860" y="166903"/>
                    <a:pt x="92799" y="166963"/>
                    <a:pt x="92769" y="167024"/>
                  </a:cubicBezTo>
                  <a:cubicBezTo>
                    <a:pt x="92738" y="167146"/>
                    <a:pt x="92829" y="167298"/>
                    <a:pt x="92951" y="167298"/>
                  </a:cubicBezTo>
                  <a:lnTo>
                    <a:pt x="93346" y="167298"/>
                  </a:lnTo>
                  <a:cubicBezTo>
                    <a:pt x="93437" y="167298"/>
                    <a:pt x="93529" y="167237"/>
                    <a:pt x="93529" y="167146"/>
                  </a:cubicBezTo>
                  <a:cubicBezTo>
                    <a:pt x="93589" y="167024"/>
                    <a:pt x="93498" y="166903"/>
                    <a:pt x="93346" y="166903"/>
                  </a:cubicBezTo>
                  <a:close/>
                  <a:moveTo>
                    <a:pt x="94532" y="166903"/>
                  </a:moveTo>
                  <a:cubicBezTo>
                    <a:pt x="94440" y="166903"/>
                    <a:pt x="94380" y="166963"/>
                    <a:pt x="94349" y="167024"/>
                  </a:cubicBezTo>
                  <a:cubicBezTo>
                    <a:pt x="94319" y="167146"/>
                    <a:pt x="94410" y="167298"/>
                    <a:pt x="94532" y="167298"/>
                  </a:cubicBezTo>
                  <a:lnTo>
                    <a:pt x="94927" y="167298"/>
                  </a:lnTo>
                  <a:cubicBezTo>
                    <a:pt x="95018" y="167298"/>
                    <a:pt x="95079" y="167237"/>
                    <a:pt x="95109" y="167146"/>
                  </a:cubicBezTo>
                  <a:cubicBezTo>
                    <a:pt x="95170" y="167024"/>
                    <a:pt x="95048" y="166903"/>
                    <a:pt x="94927" y="166903"/>
                  </a:cubicBezTo>
                  <a:close/>
                  <a:moveTo>
                    <a:pt x="96112" y="166903"/>
                  </a:moveTo>
                  <a:cubicBezTo>
                    <a:pt x="96021" y="166903"/>
                    <a:pt x="95960" y="166963"/>
                    <a:pt x="95930" y="167024"/>
                  </a:cubicBezTo>
                  <a:cubicBezTo>
                    <a:pt x="95869" y="167146"/>
                    <a:pt x="95960" y="167298"/>
                    <a:pt x="96112" y="167298"/>
                  </a:cubicBezTo>
                  <a:lnTo>
                    <a:pt x="96507" y="167298"/>
                  </a:lnTo>
                  <a:cubicBezTo>
                    <a:pt x="96599" y="167298"/>
                    <a:pt x="96659" y="167237"/>
                    <a:pt x="96690" y="167146"/>
                  </a:cubicBezTo>
                  <a:cubicBezTo>
                    <a:pt x="96720" y="167024"/>
                    <a:pt x="96629" y="166903"/>
                    <a:pt x="96507" y="166903"/>
                  </a:cubicBezTo>
                  <a:close/>
                  <a:moveTo>
                    <a:pt x="97693" y="166903"/>
                  </a:moveTo>
                  <a:cubicBezTo>
                    <a:pt x="97602" y="166903"/>
                    <a:pt x="97510" y="166963"/>
                    <a:pt x="97480" y="167024"/>
                  </a:cubicBezTo>
                  <a:cubicBezTo>
                    <a:pt x="97450" y="167146"/>
                    <a:pt x="97541" y="167298"/>
                    <a:pt x="97693" y="167298"/>
                  </a:cubicBezTo>
                  <a:lnTo>
                    <a:pt x="98088" y="167298"/>
                  </a:lnTo>
                  <a:cubicBezTo>
                    <a:pt x="98149" y="167298"/>
                    <a:pt x="98240" y="167237"/>
                    <a:pt x="98270" y="167146"/>
                  </a:cubicBezTo>
                  <a:cubicBezTo>
                    <a:pt x="98301" y="167024"/>
                    <a:pt x="98210" y="166903"/>
                    <a:pt x="98088" y="166903"/>
                  </a:cubicBezTo>
                  <a:close/>
                  <a:moveTo>
                    <a:pt x="99243" y="166903"/>
                  </a:moveTo>
                  <a:cubicBezTo>
                    <a:pt x="99182" y="166903"/>
                    <a:pt x="99091" y="166963"/>
                    <a:pt x="99061" y="167024"/>
                  </a:cubicBezTo>
                  <a:cubicBezTo>
                    <a:pt x="99030" y="167146"/>
                    <a:pt x="99121" y="167298"/>
                    <a:pt x="99243" y="167298"/>
                  </a:cubicBezTo>
                  <a:lnTo>
                    <a:pt x="99638" y="167298"/>
                  </a:lnTo>
                  <a:cubicBezTo>
                    <a:pt x="99729" y="167298"/>
                    <a:pt x="99820" y="167237"/>
                    <a:pt x="99820" y="167146"/>
                  </a:cubicBezTo>
                  <a:cubicBezTo>
                    <a:pt x="99881" y="167024"/>
                    <a:pt x="99790" y="166903"/>
                    <a:pt x="99638" y="166903"/>
                  </a:cubicBezTo>
                  <a:close/>
                  <a:moveTo>
                    <a:pt x="100824" y="166903"/>
                  </a:moveTo>
                  <a:cubicBezTo>
                    <a:pt x="100732" y="166903"/>
                    <a:pt x="100672" y="166963"/>
                    <a:pt x="100641" y="167024"/>
                  </a:cubicBezTo>
                  <a:cubicBezTo>
                    <a:pt x="100611" y="167146"/>
                    <a:pt x="100702" y="167298"/>
                    <a:pt x="100824" y="167298"/>
                  </a:cubicBezTo>
                  <a:lnTo>
                    <a:pt x="101219" y="167298"/>
                  </a:lnTo>
                  <a:cubicBezTo>
                    <a:pt x="101310" y="167298"/>
                    <a:pt x="101371" y="167237"/>
                    <a:pt x="101401" y="167146"/>
                  </a:cubicBezTo>
                  <a:cubicBezTo>
                    <a:pt x="101462" y="167024"/>
                    <a:pt x="101340" y="166903"/>
                    <a:pt x="101219" y="166903"/>
                  </a:cubicBezTo>
                  <a:close/>
                  <a:moveTo>
                    <a:pt x="102404" y="166903"/>
                  </a:moveTo>
                  <a:cubicBezTo>
                    <a:pt x="102313" y="166903"/>
                    <a:pt x="102252" y="166963"/>
                    <a:pt x="102222" y="167024"/>
                  </a:cubicBezTo>
                  <a:cubicBezTo>
                    <a:pt x="102161" y="167146"/>
                    <a:pt x="102283" y="167298"/>
                    <a:pt x="102404" y="167298"/>
                  </a:cubicBezTo>
                  <a:lnTo>
                    <a:pt x="102799" y="167298"/>
                  </a:lnTo>
                  <a:cubicBezTo>
                    <a:pt x="102890" y="167298"/>
                    <a:pt x="102951" y="167237"/>
                    <a:pt x="102982" y="167146"/>
                  </a:cubicBezTo>
                  <a:cubicBezTo>
                    <a:pt x="103012" y="167024"/>
                    <a:pt x="102921" y="166903"/>
                    <a:pt x="102799" y="166903"/>
                  </a:cubicBezTo>
                  <a:close/>
                  <a:moveTo>
                    <a:pt x="103985" y="166903"/>
                  </a:moveTo>
                  <a:cubicBezTo>
                    <a:pt x="103894" y="166903"/>
                    <a:pt x="103802" y="166963"/>
                    <a:pt x="103772" y="167024"/>
                  </a:cubicBezTo>
                  <a:cubicBezTo>
                    <a:pt x="103742" y="167146"/>
                    <a:pt x="103833" y="167298"/>
                    <a:pt x="103985" y="167298"/>
                  </a:cubicBezTo>
                  <a:lnTo>
                    <a:pt x="104380" y="167298"/>
                  </a:lnTo>
                  <a:cubicBezTo>
                    <a:pt x="104441" y="167298"/>
                    <a:pt x="104532" y="167237"/>
                    <a:pt x="104562" y="167146"/>
                  </a:cubicBezTo>
                  <a:cubicBezTo>
                    <a:pt x="104593" y="167024"/>
                    <a:pt x="104501" y="166903"/>
                    <a:pt x="104380" y="166903"/>
                  </a:cubicBezTo>
                  <a:close/>
                  <a:moveTo>
                    <a:pt x="105535" y="166903"/>
                  </a:moveTo>
                  <a:cubicBezTo>
                    <a:pt x="105474" y="166903"/>
                    <a:pt x="105383" y="166963"/>
                    <a:pt x="105353" y="167024"/>
                  </a:cubicBezTo>
                  <a:cubicBezTo>
                    <a:pt x="105322" y="167146"/>
                    <a:pt x="105413" y="167298"/>
                    <a:pt x="105535" y="167298"/>
                  </a:cubicBezTo>
                  <a:lnTo>
                    <a:pt x="105930" y="167298"/>
                  </a:lnTo>
                  <a:cubicBezTo>
                    <a:pt x="106021" y="167298"/>
                    <a:pt x="106112" y="167237"/>
                    <a:pt x="106143" y="167146"/>
                  </a:cubicBezTo>
                  <a:cubicBezTo>
                    <a:pt x="106173" y="167024"/>
                    <a:pt x="106082" y="166903"/>
                    <a:pt x="105930" y="166903"/>
                  </a:cubicBezTo>
                  <a:close/>
                  <a:moveTo>
                    <a:pt x="107115" y="166903"/>
                  </a:moveTo>
                  <a:cubicBezTo>
                    <a:pt x="107024" y="166903"/>
                    <a:pt x="106963" y="166963"/>
                    <a:pt x="106933" y="167024"/>
                  </a:cubicBezTo>
                  <a:cubicBezTo>
                    <a:pt x="106903" y="167146"/>
                    <a:pt x="106994" y="167298"/>
                    <a:pt x="107115" y="167298"/>
                  </a:cubicBezTo>
                  <a:lnTo>
                    <a:pt x="107511" y="167298"/>
                  </a:lnTo>
                  <a:cubicBezTo>
                    <a:pt x="107602" y="167298"/>
                    <a:pt x="107663" y="167237"/>
                    <a:pt x="107693" y="167146"/>
                  </a:cubicBezTo>
                  <a:cubicBezTo>
                    <a:pt x="107754" y="167024"/>
                    <a:pt x="107632" y="166903"/>
                    <a:pt x="107511" y="166903"/>
                  </a:cubicBezTo>
                  <a:close/>
                  <a:moveTo>
                    <a:pt x="108696" y="166903"/>
                  </a:moveTo>
                  <a:cubicBezTo>
                    <a:pt x="108605" y="166903"/>
                    <a:pt x="108544" y="166963"/>
                    <a:pt x="108514" y="167024"/>
                  </a:cubicBezTo>
                  <a:cubicBezTo>
                    <a:pt x="108453" y="167146"/>
                    <a:pt x="108574" y="167298"/>
                    <a:pt x="108696" y="167298"/>
                  </a:cubicBezTo>
                  <a:lnTo>
                    <a:pt x="109091" y="167298"/>
                  </a:lnTo>
                  <a:cubicBezTo>
                    <a:pt x="109182" y="167298"/>
                    <a:pt x="109243" y="167237"/>
                    <a:pt x="109274" y="167146"/>
                  </a:cubicBezTo>
                  <a:cubicBezTo>
                    <a:pt x="109304" y="167024"/>
                    <a:pt x="109213" y="166903"/>
                    <a:pt x="109091" y="166903"/>
                  </a:cubicBezTo>
                  <a:close/>
                  <a:moveTo>
                    <a:pt x="110277" y="166903"/>
                  </a:moveTo>
                  <a:cubicBezTo>
                    <a:pt x="110185" y="166903"/>
                    <a:pt x="110094" y="166963"/>
                    <a:pt x="110094" y="167024"/>
                  </a:cubicBezTo>
                  <a:cubicBezTo>
                    <a:pt x="110033" y="167146"/>
                    <a:pt x="110125" y="167298"/>
                    <a:pt x="110277" y="167298"/>
                  </a:cubicBezTo>
                  <a:lnTo>
                    <a:pt x="110672" y="167298"/>
                  </a:lnTo>
                  <a:cubicBezTo>
                    <a:pt x="110733" y="167298"/>
                    <a:pt x="110824" y="167237"/>
                    <a:pt x="110854" y="167146"/>
                  </a:cubicBezTo>
                  <a:cubicBezTo>
                    <a:pt x="110885" y="167024"/>
                    <a:pt x="110793" y="166903"/>
                    <a:pt x="110672" y="166903"/>
                  </a:cubicBezTo>
                  <a:close/>
                  <a:moveTo>
                    <a:pt x="111827" y="166903"/>
                  </a:moveTo>
                  <a:cubicBezTo>
                    <a:pt x="111766" y="166903"/>
                    <a:pt x="111675" y="166963"/>
                    <a:pt x="111644" y="167024"/>
                  </a:cubicBezTo>
                  <a:cubicBezTo>
                    <a:pt x="111614" y="167146"/>
                    <a:pt x="111705" y="167298"/>
                    <a:pt x="111827" y="167298"/>
                  </a:cubicBezTo>
                  <a:lnTo>
                    <a:pt x="112222" y="167298"/>
                  </a:lnTo>
                  <a:cubicBezTo>
                    <a:pt x="112313" y="167298"/>
                    <a:pt x="112404" y="167237"/>
                    <a:pt x="112435" y="167146"/>
                  </a:cubicBezTo>
                  <a:cubicBezTo>
                    <a:pt x="112465" y="167024"/>
                    <a:pt x="112374" y="166903"/>
                    <a:pt x="112222" y="166903"/>
                  </a:cubicBezTo>
                  <a:close/>
                  <a:moveTo>
                    <a:pt x="113407" y="166903"/>
                  </a:moveTo>
                  <a:cubicBezTo>
                    <a:pt x="113316" y="166903"/>
                    <a:pt x="113255" y="166963"/>
                    <a:pt x="113225" y="167024"/>
                  </a:cubicBezTo>
                  <a:cubicBezTo>
                    <a:pt x="113195" y="167146"/>
                    <a:pt x="113286" y="167298"/>
                    <a:pt x="113407" y="167298"/>
                  </a:cubicBezTo>
                  <a:lnTo>
                    <a:pt x="113803" y="167298"/>
                  </a:lnTo>
                  <a:cubicBezTo>
                    <a:pt x="113894" y="167298"/>
                    <a:pt x="113954" y="167237"/>
                    <a:pt x="113985" y="167146"/>
                  </a:cubicBezTo>
                  <a:cubicBezTo>
                    <a:pt x="114046" y="167024"/>
                    <a:pt x="113954" y="166903"/>
                    <a:pt x="113803" y="166903"/>
                  </a:cubicBezTo>
                  <a:close/>
                  <a:moveTo>
                    <a:pt x="114988" y="166903"/>
                  </a:moveTo>
                  <a:cubicBezTo>
                    <a:pt x="114897" y="166903"/>
                    <a:pt x="114836" y="166963"/>
                    <a:pt x="114806" y="167024"/>
                  </a:cubicBezTo>
                  <a:cubicBezTo>
                    <a:pt x="114745" y="167146"/>
                    <a:pt x="114866" y="167298"/>
                    <a:pt x="114988" y="167298"/>
                  </a:cubicBezTo>
                  <a:lnTo>
                    <a:pt x="115383" y="167298"/>
                  </a:lnTo>
                  <a:cubicBezTo>
                    <a:pt x="115474" y="167298"/>
                    <a:pt x="115535" y="167237"/>
                    <a:pt x="115565" y="167146"/>
                  </a:cubicBezTo>
                  <a:cubicBezTo>
                    <a:pt x="115596" y="167024"/>
                    <a:pt x="115505" y="166903"/>
                    <a:pt x="115383" y="166903"/>
                  </a:cubicBezTo>
                  <a:close/>
                  <a:moveTo>
                    <a:pt x="116569" y="166903"/>
                  </a:moveTo>
                  <a:cubicBezTo>
                    <a:pt x="116477" y="166903"/>
                    <a:pt x="116386" y="166963"/>
                    <a:pt x="116386" y="167024"/>
                  </a:cubicBezTo>
                  <a:cubicBezTo>
                    <a:pt x="116325" y="167146"/>
                    <a:pt x="116417" y="167298"/>
                    <a:pt x="116569" y="167298"/>
                  </a:cubicBezTo>
                  <a:lnTo>
                    <a:pt x="116964" y="167298"/>
                  </a:lnTo>
                  <a:cubicBezTo>
                    <a:pt x="117024" y="167298"/>
                    <a:pt x="117116" y="167237"/>
                    <a:pt x="117146" y="167146"/>
                  </a:cubicBezTo>
                  <a:cubicBezTo>
                    <a:pt x="117176" y="167024"/>
                    <a:pt x="117085" y="166903"/>
                    <a:pt x="116964" y="166903"/>
                  </a:cubicBezTo>
                  <a:close/>
                  <a:moveTo>
                    <a:pt x="118119" y="166903"/>
                  </a:moveTo>
                  <a:cubicBezTo>
                    <a:pt x="118058" y="166903"/>
                    <a:pt x="117967" y="166963"/>
                    <a:pt x="117936" y="167024"/>
                  </a:cubicBezTo>
                  <a:cubicBezTo>
                    <a:pt x="117906" y="167146"/>
                    <a:pt x="117997" y="167298"/>
                    <a:pt x="118119" y="167298"/>
                  </a:cubicBezTo>
                  <a:lnTo>
                    <a:pt x="118514" y="167298"/>
                  </a:lnTo>
                  <a:cubicBezTo>
                    <a:pt x="118605" y="167298"/>
                    <a:pt x="118696" y="167237"/>
                    <a:pt x="118727" y="167146"/>
                  </a:cubicBezTo>
                  <a:cubicBezTo>
                    <a:pt x="118757" y="167024"/>
                    <a:pt x="118666" y="166903"/>
                    <a:pt x="118514" y="166903"/>
                  </a:cubicBezTo>
                  <a:close/>
                  <a:moveTo>
                    <a:pt x="119699" y="166903"/>
                  </a:moveTo>
                  <a:cubicBezTo>
                    <a:pt x="119608" y="166903"/>
                    <a:pt x="119547" y="166963"/>
                    <a:pt x="119517" y="167024"/>
                  </a:cubicBezTo>
                  <a:cubicBezTo>
                    <a:pt x="119487" y="167146"/>
                    <a:pt x="119578" y="167298"/>
                    <a:pt x="119699" y="167298"/>
                  </a:cubicBezTo>
                  <a:lnTo>
                    <a:pt x="120094" y="167298"/>
                  </a:lnTo>
                  <a:cubicBezTo>
                    <a:pt x="120186" y="167298"/>
                    <a:pt x="120246" y="167237"/>
                    <a:pt x="120277" y="167146"/>
                  </a:cubicBezTo>
                  <a:cubicBezTo>
                    <a:pt x="120338" y="167024"/>
                    <a:pt x="120246" y="166903"/>
                    <a:pt x="120094" y="166903"/>
                  </a:cubicBezTo>
                  <a:close/>
                  <a:moveTo>
                    <a:pt x="121280" y="166903"/>
                  </a:moveTo>
                  <a:cubicBezTo>
                    <a:pt x="121189" y="166903"/>
                    <a:pt x="121128" y="166963"/>
                    <a:pt x="121097" y="167024"/>
                  </a:cubicBezTo>
                  <a:cubicBezTo>
                    <a:pt x="121067" y="167146"/>
                    <a:pt x="121158" y="167298"/>
                    <a:pt x="121280" y="167298"/>
                  </a:cubicBezTo>
                  <a:lnTo>
                    <a:pt x="121675" y="167298"/>
                  </a:lnTo>
                  <a:cubicBezTo>
                    <a:pt x="121766" y="167298"/>
                    <a:pt x="121827" y="167237"/>
                    <a:pt x="121857" y="167146"/>
                  </a:cubicBezTo>
                  <a:cubicBezTo>
                    <a:pt x="121888" y="167024"/>
                    <a:pt x="121797" y="166903"/>
                    <a:pt x="121675" y="166903"/>
                  </a:cubicBezTo>
                  <a:close/>
                  <a:moveTo>
                    <a:pt x="122860" y="166903"/>
                  </a:moveTo>
                  <a:cubicBezTo>
                    <a:pt x="122769" y="166903"/>
                    <a:pt x="122678" y="166963"/>
                    <a:pt x="122678" y="167024"/>
                  </a:cubicBezTo>
                  <a:cubicBezTo>
                    <a:pt x="122617" y="167146"/>
                    <a:pt x="122708" y="167298"/>
                    <a:pt x="122860" y="167298"/>
                  </a:cubicBezTo>
                  <a:lnTo>
                    <a:pt x="123256" y="167298"/>
                  </a:lnTo>
                  <a:cubicBezTo>
                    <a:pt x="123347" y="167298"/>
                    <a:pt x="123408" y="167237"/>
                    <a:pt x="123438" y="167146"/>
                  </a:cubicBezTo>
                  <a:cubicBezTo>
                    <a:pt x="123468" y="167024"/>
                    <a:pt x="123377" y="166903"/>
                    <a:pt x="123256" y="166903"/>
                  </a:cubicBezTo>
                  <a:close/>
                  <a:moveTo>
                    <a:pt x="124441" y="166903"/>
                  </a:moveTo>
                  <a:cubicBezTo>
                    <a:pt x="124350" y="166903"/>
                    <a:pt x="124259" y="166963"/>
                    <a:pt x="124228" y="167024"/>
                  </a:cubicBezTo>
                  <a:cubicBezTo>
                    <a:pt x="124198" y="167146"/>
                    <a:pt x="124289" y="167298"/>
                    <a:pt x="124441" y="167298"/>
                  </a:cubicBezTo>
                  <a:lnTo>
                    <a:pt x="124806" y="167298"/>
                  </a:lnTo>
                  <a:cubicBezTo>
                    <a:pt x="124897" y="167298"/>
                    <a:pt x="124988" y="167237"/>
                    <a:pt x="125019" y="167146"/>
                  </a:cubicBezTo>
                  <a:cubicBezTo>
                    <a:pt x="125049" y="167024"/>
                    <a:pt x="124958" y="166903"/>
                    <a:pt x="124806" y="166903"/>
                  </a:cubicBezTo>
                  <a:close/>
                  <a:moveTo>
                    <a:pt x="125991" y="166903"/>
                  </a:moveTo>
                  <a:cubicBezTo>
                    <a:pt x="125900" y="166903"/>
                    <a:pt x="125839" y="166963"/>
                    <a:pt x="125809" y="167024"/>
                  </a:cubicBezTo>
                  <a:cubicBezTo>
                    <a:pt x="125778" y="167146"/>
                    <a:pt x="125870" y="167298"/>
                    <a:pt x="125991" y="167298"/>
                  </a:cubicBezTo>
                  <a:lnTo>
                    <a:pt x="126386" y="167298"/>
                  </a:lnTo>
                  <a:cubicBezTo>
                    <a:pt x="126478" y="167298"/>
                    <a:pt x="126569" y="167237"/>
                    <a:pt x="126569" y="167146"/>
                  </a:cubicBezTo>
                  <a:cubicBezTo>
                    <a:pt x="126629" y="167024"/>
                    <a:pt x="126538" y="166903"/>
                    <a:pt x="126386" y="166903"/>
                  </a:cubicBezTo>
                  <a:close/>
                  <a:moveTo>
                    <a:pt x="127572" y="166903"/>
                  </a:moveTo>
                  <a:cubicBezTo>
                    <a:pt x="127481" y="166903"/>
                    <a:pt x="127420" y="166963"/>
                    <a:pt x="127389" y="167024"/>
                  </a:cubicBezTo>
                  <a:cubicBezTo>
                    <a:pt x="127359" y="167146"/>
                    <a:pt x="127450" y="167298"/>
                    <a:pt x="127572" y="167298"/>
                  </a:cubicBezTo>
                  <a:lnTo>
                    <a:pt x="127967" y="167298"/>
                  </a:lnTo>
                  <a:cubicBezTo>
                    <a:pt x="128058" y="167298"/>
                    <a:pt x="128119" y="167237"/>
                    <a:pt x="128149" y="167146"/>
                  </a:cubicBezTo>
                  <a:cubicBezTo>
                    <a:pt x="128180" y="167024"/>
                    <a:pt x="128088" y="166903"/>
                    <a:pt x="127967" y="166903"/>
                  </a:cubicBezTo>
                  <a:close/>
                  <a:moveTo>
                    <a:pt x="129152" y="166903"/>
                  </a:moveTo>
                  <a:cubicBezTo>
                    <a:pt x="129061" y="166903"/>
                    <a:pt x="128970" y="166963"/>
                    <a:pt x="128970" y="167024"/>
                  </a:cubicBezTo>
                  <a:cubicBezTo>
                    <a:pt x="128909" y="167146"/>
                    <a:pt x="129000" y="167298"/>
                    <a:pt x="129152" y="167298"/>
                  </a:cubicBezTo>
                  <a:lnTo>
                    <a:pt x="129547" y="167298"/>
                  </a:lnTo>
                  <a:cubicBezTo>
                    <a:pt x="129639" y="167298"/>
                    <a:pt x="129699" y="167237"/>
                    <a:pt x="129730" y="167146"/>
                  </a:cubicBezTo>
                  <a:cubicBezTo>
                    <a:pt x="129760" y="167024"/>
                    <a:pt x="129669" y="166903"/>
                    <a:pt x="129547" y="166903"/>
                  </a:cubicBezTo>
                  <a:close/>
                  <a:moveTo>
                    <a:pt x="1" y="83649"/>
                  </a:moveTo>
                  <a:lnTo>
                    <a:pt x="1" y="83984"/>
                  </a:lnTo>
                  <a:cubicBezTo>
                    <a:pt x="1" y="84075"/>
                    <a:pt x="31" y="84136"/>
                    <a:pt x="123" y="84166"/>
                  </a:cubicBezTo>
                  <a:cubicBezTo>
                    <a:pt x="244" y="84196"/>
                    <a:pt x="366" y="84105"/>
                    <a:pt x="366" y="83984"/>
                  </a:cubicBezTo>
                  <a:lnTo>
                    <a:pt x="366" y="83649"/>
                  </a:lnTo>
                  <a:lnTo>
                    <a:pt x="366" y="83315"/>
                  </a:lnTo>
                  <a:cubicBezTo>
                    <a:pt x="366" y="83224"/>
                    <a:pt x="335" y="83163"/>
                    <a:pt x="244" y="83132"/>
                  </a:cubicBezTo>
                  <a:cubicBezTo>
                    <a:pt x="123" y="83102"/>
                    <a:pt x="1" y="83193"/>
                    <a:pt x="1" y="83315"/>
                  </a:cubicBezTo>
                  <a:close/>
                  <a:moveTo>
                    <a:pt x="366" y="85169"/>
                  </a:moveTo>
                  <a:cubicBezTo>
                    <a:pt x="366" y="85078"/>
                    <a:pt x="335" y="84987"/>
                    <a:pt x="244" y="84987"/>
                  </a:cubicBezTo>
                  <a:cubicBezTo>
                    <a:pt x="123" y="84926"/>
                    <a:pt x="1" y="85017"/>
                    <a:pt x="1" y="85169"/>
                  </a:cubicBezTo>
                  <a:lnTo>
                    <a:pt x="1" y="85564"/>
                  </a:lnTo>
                  <a:cubicBezTo>
                    <a:pt x="1" y="85625"/>
                    <a:pt x="31" y="85716"/>
                    <a:pt x="123" y="85746"/>
                  </a:cubicBezTo>
                  <a:cubicBezTo>
                    <a:pt x="244" y="85777"/>
                    <a:pt x="366" y="85686"/>
                    <a:pt x="366" y="85564"/>
                  </a:cubicBezTo>
                  <a:close/>
                  <a:moveTo>
                    <a:pt x="366" y="86719"/>
                  </a:moveTo>
                  <a:cubicBezTo>
                    <a:pt x="366" y="86658"/>
                    <a:pt x="335" y="86567"/>
                    <a:pt x="244" y="86537"/>
                  </a:cubicBezTo>
                  <a:cubicBezTo>
                    <a:pt x="123" y="86506"/>
                    <a:pt x="1" y="86598"/>
                    <a:pt x="1" y="86719"/>
                  </a:cubicBezTo>
                  <a:lnTo>
                    <a:pt x="1" y="87114"/>
                  </a:lnTo>
                  <a:cubicBezTo>
                    <a:pt x="1" y="87205"/>
                    <a:pt x="31" y="87297"/>
                    <a:pt x="123" y="87297"/>
                  </a:cubicBezTo>
                  <a:cubicBezTo>
                    <a:pt x="244" y="87357"/>
                    <a:pt x="366" y="87266"/>
                    <a:pt x="366" y="87114"/>
                  </a:cubicBezTo>
                  <a:close/>
                  <a:moveTo>
                    <a:pt x="366" y="88300"/>
                  </a:moveTo>
                  <a:cubicBezTo>
                    <a:pt x="366" y="88209"/>
                    <a:pt x="335" y="88148"/>
                    <a:pt x="244" y="88117"/>
                  </a:cubicBezTo>
                  <a:cubicBezTo>
                    <a:pt x="123" y="88087"/>
                    <a:pt x="1" y="88178"/>
                    <a:pt x="1" y="88300"/>
                  </a:cubicBezTo>
                  <a:lnTo>
                    <a:pt x="1" y="88695"/>
                  </a:lnTo>
                  <a:cubicBezTo>
                    <a:pt x="1" y="88786"/>
                    <a:pt x="31" y="88847"/>
                    <a:pt x="123" y="88877"/>
                  </a:cubicBezTo>
                  <a:cubicBezTo>
                    <a:pt x="244" y="88938"/>
                    <a:pt x="366" y="88816"/>
                    <a:pt x="366" y="88695"/>
                  </a:cubicBezTo>
                  <a:close/>
                  <a:moveTo>
                    <a:pt x="366" y="89880"/>
                  </a:moveTo>
                  <a:cubicBezTo>
                    <a:pt x="366" y="89789"/>
                    <a:pt x="335" y="89728"/>
                    <a:pt x="244" y="89698"/>
                  </a:cubicBezTo>
                  <a:cubicBezTo>
                    <a:pt x="123" y="89637"/>
                    <a:pt x="1" y="89759"/>
                    <a:pt x="1" y="89880"/>
                  </a:cubicBezTo>
                  <a:lnTo>
                    <a:pt x="1" y="90275"/>
                  </a:lnTo>
                  <a:cubicBezTo>
                    <a:pt x="1" y="90367"/>
                    <a:pt x="31" y="90427"/>
                    <a:pt x="123" y="90458"/>
                  </a:cubicBezTo>
                  <a:cubicBezTo>
                    <a:pt x="244" y="90488"/>
                    <a:pt x="366" y="90397"/>
                    <a:pt x="366" y="90275"/>
                  </a:cubicBezTo>
                  <a:close/>
                  <a:moveTo>
                    <a:pt x="366" y="91461"/>
                  </a:moveTo>
                  <a:cubicBezTo>
                    <a:pt x="366" y="91370"/>
                    <a:pt x="335" y="91278"/>
                    <a:pt x="244" y="91248"/>
                  </a:cubicBezTo>
                  <a:cubicBezTo>
                    <a:pt x="123" y="91218"/>
                    <a:pt x="1" y="91309"/>
                    <a:pt x="1" y="91461"/>
                  </a:cubicBezTo>
                  <a:lnTo>
                    <a:pt x="1" y="91856"/>
                  </a:lnTo>
                  <a:cubicBezTo>
                    <a:pt x="1" y="91917"/>
                    <a:pt x="31" y="92008"/>
                    <a:pt x="123" y="92038"/>
                  </a:cubicBezTo>
                  <a:cubicBezTo>
                    <a:pt x="244" y="92069"/>
                    <a:pt x="366" y="91978"/>
                    <a:pt x="366" y="91856"/>
                  </a:cubicBezTo>
                  <a:close/>
                  <a:moveTo>
                    <a:pt x="366" y="93011"/>
                  </a:moveTo>
                  <a:cubicBezTo>
                    <a:pt x="366" y="92920"/>
                    <a:pt x="335" y="92859"/>
                    <a:pt x="244" y="92829"/>
                  </a:cubicBezTo>
                  <a:cubicBezTo>
                    <a:pt x="123" y="92798"/>
                    <a:pt x="1" y="92889"/>
                    <a:pt x="1" y="93011"/>
                  </a:cubicBezTo>
                  <a:lnTo>
                    <a:pt x="1" y="93406"/>
                  </a:lnTo>
                  <a:cubicBezTo>
                    <a:pt x="1" y="93497"/>
                    <a:pt x="31" y="93589"/>
                    <a:pt x="123" y="93589"/>
                  </a:cubicBezTo>
                  <a:cubicBezTo>
                    <a:pt x="244" y="93649"/>
                    <a:pt x="366" y="93558"/>
                    <a:pt x="366" y="93406"/>
                  </a:cubicBezTo>
                  <a:close/>
                  <a:moveTo>
                    <a:pt x="366" y="94592"/>
                  </a:moveTo>
                  <a:cubicBezTo>
                    <a:pt x="366" y="94500"/>
                    <a:pt x="335" y="94440"/>
                    <a:pt x="244" y="94409"/>
                  </a:cubicBezTo>
                  <a:cubicBezTo>
                    <a:pt x="123" y="94379"/>
                    <a:pt x="1" y="94470"/>
                    <a:pt x="1" y="94592"/>
                  </a:cubicBezTo>
                  <a:lnTo>
                    <a:pt x="1" y="94987"/>
                  </a:lnTo>
                  <a:cubicBezTo>
                    <a:pt x="1" y="95078"/>
                    <a:pt x="31" y="95139"/>
                    <a:pt x="123" y="95169"/>
                  </a:cubicBezTo>
                  <a:cubicBezTo>
                    <a:pt x="244" y="95199"/>
                    <a:pt x="366" y="95108"/>
                    <a:pt x="366" y="94987"/>
                  </a:cubicBezTo>
                  <a:close/>
                  <a:moveTo>
                    <a:pt x="366" y="96172"/>
                  </a:moveTo>
                  <a:cubicBezTo>
                    <a:pt x="366" y="96081"/>
                    <a:pt x="335" y="95990"/>
                    <a:pt x="244" y="95990"/>
                  </a:cubicBezTo>
                  <a:cubicBezTo>
                    <a:pt x="123" y="95929"/>
                    <a:pt x="1" y="96020"/>
                    <a:pt x="1" y="96172"/>
                  </a:cubicBezTo>
                  <a:lnTo>
                    <a:pt x="1" y="96567"/>
                  </a:lnTo>
                  <a:cubicBezTo>
                    <a:pt x="1" y="96658"/>
                    <a:pt x="31" y="96719"/>
                    <a:pt x="123" y="96750"/>
                  </a:cubicBezTo>
                  <a:cubicBezTo>
                    <a:pt x="244" y="96780"/>
                    <a:pt x="366" y="96689"/>
                    <a:pt x="366" y="96567"/>
                  </a:cubicBezTo>
                  <a:close/>
                  <a:moveTo>
                    <a:pt x="366" y="97722"/>
                  </a:moveTo>
                  <a:cubicBezTo>
                    <a:pt x="366" y="97662"/>
                    <a:pt x="335" y="97570"/>
                    <a:pt x="244" y="97540"/>
                  </a:cubicBezTo>
                  <a:cubicBezTo>
                    <a:pt x="123" y="97510"/>
                    <a:pt x="1" y="97601"/>
                    <a:pt x="1" y="97722"/>
                  </a:cubicBezTo>
                  <a:lnTo>
                    <a:pt x="1" y="98117"/>
                  </a:lnTo>
                  <a:cubicBezTo>
                    <a:pt x="1" y="98209"/>
                    <a:pt x="31" y="98300"/>
                    <a:pt x="123" y="98330"/>
                  </a:cubicBezTo>
                  <a:cubicBezTo>
                    <a:pt x="244" y="98361"/>
                    <a:pt x="366" y="98269"/>
                    <a:pt x="366" y="98117"/>
                  </a:cubicBezTo>
                  <a:close/>
                  <a:moveTo>
                    <a:pt x="366" y="99303"/>
                  </a:moveTo>
                  <a:cubicBezTo>
                    <a:pt x="366" y="99212"/>
                    <a:pt x="335" y="99151"/>
                    <a:pt x="244" y="99121"/>
                  </a:cubicBezTo>
                  <a:cubicBezTo>
                    <a:pt x="123" y="99090"/>
                    <a:pt x="1" y="99181"/>
                    <a:pt x="1" y="99303"/>
                  </a:cubicBezTo>
                  <a:lnTo>
                    <a:pt x="1" y="99698"/>
                  </a:lnTo>
                  <a:cubicBezTo>
                    <a:pt x="1" y="99789"/>
                    <a:pt x="31" y="99850"/>
                    <a:pt x="123" y="99880"/>
                  </a:cubicBezTo>
                  <a:cubicBezTo>
                    <a:pt x="244" y="99941"/>
                    <a:pt x="366" y="99850"/>
                    <a:pt x="366" y="99698"/>
                  </a:cubicBezTo>
                  <a:close/>
                  <a:moveTo>
                    <a:pt x="366" y="100883"/>
                  </a:moveTo>
                  <a:cubicBezTo>
                    <a:pt x="366" y="100792"/>
                    <a:pt x="335" y="100731"/>
                    <a:pt x="244" y="100701"/>
                  </a:cubicBezTo>
                  <a:cubicBezTo>
                    <a:pt x="123" y="100640"/>
                    <a:pt x="1" y="100762"/>
                    <a:pt x="1" y="100883"/>
                  </a:cubicBezTo>
                  <a:lnTo>
                    <a:pt x="1" y="101279"/>
                  </a:lnTo>
                  <a:cubicBezTo>
                    <a:pt x="1" y="101370"/>
                    <a:pt x="31" y="101431"/>
                    <a:pt x="123" y="101461"/>
                  </a:cubicBezTo>
                  <a:cubicBezTo>
                    <a:pt x="244" y="101491"/>
                    <a:pt x="366" y="101400"/>
                    <a:pt x="366" y="101279"/>
                  </a:cubicBezTo>
                  <a:close/>
                  <a:moveTo>
                    <a:pt x="366" y="102464"/>
                  </a:moveTo>
                  <a:cubicBezTo>
                    <a:pt x="366" y="102373"/>
                    <a:pt x="335" y="102282"/>
                    <a:pt x="244" y="102282"/>
                  </a:cubicBezTo>
                  <a:cubicBezTo>
                    <a:pt x="123" y="102221"/>
                    <a:pt x="1" y="102312"/>
                    <a:pt x="1" y="102464"/>
                  </a:cubicBezTo>
                  <a:lnTo>
                    <a:pt x="1" y="102859"/>
                  </a:lnTo>
                  <a:cubicBezTo>
                    <a:pt x="1" y="102920"/>
                    <a:pt x="31" y="103011"/>
                    <a:pt x="123" y="103042"/>
                  </a:cubicBezTo>
                  <a:cubicBezTo>
                    <a:pt x="244" y="103072"/>
                    <a:pt x="366" y="102981"/>
                    <a:pt x="366" y="102859"/>
                  </a:cubicBezTo>
                  <a:close/>
                  <a:moveTo>
                    <a:pt x="366" y="104014"/>
                  </a:moveTo>
                  <a:cubicBezTo>
                    <a:pt x="366" y="103953"/>
                    <a:pt x="335" y="103862"/>
                    <a:pt x="244" y="103832"/>
                  </a:cubicBezTo>
                  <a:cubicBezTo>
                    <a:pt x="123" y="103801"/>
                    <a:pt x="1" y="103893"/>
                    <a:pt x="1" y="104014"/>
                  </a:cubicBezTo>
                  <a:lnTo>
                    <a:pt x="1" y="104409"/>
                  </a:lnTo>
                  <a:cubicBezTo>
                    <a:pt x="1" y="104501"/>
                    <a:pt x="31" y="104592"/>
                    <a:pt x="123" y="104592"/>
                  </a:cubicBezTo>
                  <a:cubicBezTo>
                    <a:pt x="244" y="104653"/>
                    <a:pt x="366" y="104561"/>
                    <a:pt x="366" y="104409"/>
                  </a:cubicBezTo>
                  <a:close/>
                  <a:moveTo>
                    <a:pt x="366" y="105595"/>
                  </a:moveTo>
                  <a:cubicBezTo>
                    <a:pt x="366" y="105504"/>
                    <a:pt x="335" y="105443"/>
                    <a:pt x="244" y="105412"/>
                  </a:cubicBezTo>
                  <a:cubicBezTo>
                    <a:pt x="123" y="105382"/>
                    <a:pt x="1" y="105473"/>
                    <a:pt x="1" y="105595"/>
                  </a:cubicBezTo>
                  <a:lnTo>
                    <a:pt x="1" y="105990"/>
                  </a:lnTo>
                  <a:cubicBezTo>
                    <a:pt x="1" y="106081"/>
                    <a:pt x="31" y="106142"/>
                    <a:pt x="123" y="106172"/>
                  </a:cubicBezTo>
                  <a:cubicBezTo>
                    <a:pt x="244" y="106233"/>
                    <a:pt x="366" y="106112"/>
                    <a:pt x="366" y="105990"/>
                  </a:cubicBezTo>
                  <a:close/>
                  <a:moveTo>
                    <a:pt x="366" y="107175"/>
                  </a:moveTo>
                  <a:cubicBezTo>
                    <a:pt x="366" y="107084"/>
                    <a:pt x="335" y="107023"/>
                    <a:pt x="244" y="106993"/>
                  </a:cubicBezTo>
                  <a:cubicBezTo>
                    <a:pt x="123" y="106932"/>
                    <a:pt x="1" y="107023"/>
                    <a:pt x="1" y="107175"/>
                  </a:cubicBezTo>
                  <a:lnTo>
                    <a:pt x="1" y="107570"/>
                  </a:lnTo>
                  <a:cubicBezTo>
                    <a:pt x="1" y="107662"/>
                    <a:pt x="31" y="107722"/>
                    <a:pt x="123" y="107753"/>
                  </a:cubicBezTo>
                  <a:cubicBezTo>
                    <a:pt x="244" y="107783"/>
                    <a:pt x="366" y="107692"/>
                    <a:pt x="366" y="107570"/>
                  </a:cubicBezTo>
                  <a:close/>
                  <a:moveTo>
                    <a:pt x="366" y="108756"/>
                  </a:moveTo>
                  <a:cubicBezTo>
                    <a:pt x="366" y="108665"/>
                    <a:pt x="335" y="108574"/>
                    <a:pt x="244" y="108543"/>
                  </a:cubicBezTo>
                  <a:cubicBezTo>
                    <a:pt x="123" y="108513"/>
                    <a:pt x="1" y="108604"/>
                    <a:pt x="1" y="108756"/>
                  </a:cubicBezTo>
                  <a:lnTo>
                    <a:pt x="1" y="109121"/>
                  </a:lnTo>
                  <a:cubicBezTo>
                    <a:pt x="1" y="109212"/>
                    <a:pt x="31" y="109303"/>
                    <a:pt x="123" y="109333"/>
                  </a:cubicBezTo>
                  <a:cubicBezTo>
                    <a:pt x="244" y="109364"/>
                    <a:pt x="366" y="109273"/>
                    <a:pt x="366" y="109121"/>
                  </a:cubicBezTo>
                  <a:close/>
                  <a:moveTo>
                    <a:pt x="366" y="110306"/>
                  </a:moveTo>
                  <a:cubicBezTo>
                    <a:pt x="366" y="110215"/>
                    <a:pt x="335" y="110154"/>
                    <a:pt x="244" y="110124"/>
                  </a:cubicBezTo>
                  <a:cubicBezTo>
                    <a:pt x="123" y="110093"/>
                    <a:pt x="1" y="110185"/>
                    <a:pt x="1" y="110306"/>
                  </a:cubicBezTo>
                  <a:lnTo>
                    <a:pt x="1" y="110701"/>
                  </a:lnTo>
                  <a:cubicBezTo>
                    <a:pt x="1" y="110792"/>
                    <a:pt x="31" y="110884"/>
                    <a:pt x="123" y="110884"/>
                  </a:cubicBezTo>
                  <a:cubicBezTo>
                    <a:pt x="244" y="110944"/>
                    <a:pt x="366" y="110853"/>
                    <a:pt x="366" y="110701"/>
                  </a:cubicBezTo>
                  <a:close/>
                  <a:moveTo>
                    <a:pt x="366" y="111887"/>
                  </a:moveTo>
                  <a:cubicBezTo>
                    <a:pt x="366" y="111795"/>
                    <a:pt x="335" y="111735"/>
                    <a:pt x="244" y="111704"/>
                  </a:cubicBezTo>
                  <a:cubicBezTo>
                    <a:pt x="123" y="111674"/>
                    <a:pt x="1" y="111765"/>
                    <a:pt x="1" y="111887"/>
                  </a:cubicBezTo>
                  <a:lnTo>
                    <a:pt x="1" y="112282"/>
                  </a:lnTo>
                  <a:cubicBezTo>
                    <a:pt x="1" y="112373"/>
                    <a:pt x="31" y="112434"/>
                    <a:pt x="123" y="112464"/>
                  </a:cubicBezTo>
                  <a:cubicBezTo>
                    <a:pt x="244" y="112495"/>
                    <a:pt x="366" y="112403"/>
                    <a:pt x="366" y="112282"/>
                  </a:cubicBezTo>
                  <a:close/>
                  <a:moveTo>
                    <a:pt x="366" y="113467"/>
                  </a:moveTo>
                  <a:cubicBezTo>
                    <a:pt x="366" y="113376"/>
                    <a:pt x="335" y="113285"/>
                    <a:pt x="244" y="113285"/>
                  </a:cubicBezTo>
                  <a:cubicBezTo>
                    <a:pt x="123" y="113224"/>
                    <a:pt x="1" y="113315"/>
                    <a:pt x="1" y="113467"/>
                  </a:cubicBezTo>
                  <a:lnTo>
                    <a:pt x="1" y="113862"/>
                  </a:lnTo>
                  <a:cubicBezTo>
                    <a:pt x="1" y="113954"/>
                    <a:pt x="31" y="114014"/>
                    <a:pt x="123" y="114045"/>
                  </a:cubicBezTo>
                  <a:cubicBezTo>
                    <a:pt x="244" y="114075"/>
                    <a:pt x="366" y="113984"/>
                    <a:pt x="366" y="113862"/>
                  </a:cubicBezTo>
                  <a:close/>
                  <a:moveTo>
                    <a:pt x="366" y="115017"/>
                  </a:moveTo>
                  <a:cubicBezTo>
                    <a:pt x="366" y="114957"/>
                    <a:pt x="335" y="114865"/>
                    <a:pt x="244" y="114835"/>
                  </a:cubicBezTo>
                  <a:cubicBezTo>
                    <a:pt x="123" y="114805"/>
                    <a:pt x="1" y="114896"/>
                    <a:pt x="1" y="115017"/>
                  </a:cubicBezTo>
                  <a:lnTo>
                    <a:pt x="1" y="115413"/>
                  </a:lnTo>
                  <a:cubicBezTo>
                    <a:pt x="1" y="115504"/>
                    <a:pt x="31" y="115595"/>
                    <a:pt x="123" y="115625"/>
                  </a:cubicBezTo>
                  <a:cubicBezTo>
                    <a:pt x="244" y="115656"/>
                    <a:pt x="366" y="115565"/>
                    <a:pt x="366" y="115413"/>
                  </a:cubicBezTo>
                  <a:close/>
                  <a:moveTo>
                    <a:pt x="366" y="116598"/>
                  </a:moveTo>
                  <a:cubicBezTo>
                    <a:pt x="366" y="116507"/>
                    <a:pt x="335" y="116446"/>
                    <a:pt x="244" y="116416"/>
                  </a:cubicBezTo>
                  <a:cubicBezTo>
                    <a:pt x="123" y="116385"/>
                    <a:pt x="1" y="116476"/>
                    <a:pt x="1" y="116598"/>
                  </a:cubicBezTo>
                  <a:lnTo>
                    <a:pt x="1" y="116993"/>
                  </a:lnTo>
                  <a:cubicBezTo>
                    <a:pt x="1" y="117084"/>
                    <a:pt x="31" y="117145"/>
                    <a:pt x="123" y="117175"/>
                  </a:cubicBezTo>
                  <a:cubicBezTo>
                    <a:pt x="244" y="117236"/>
                    <a:pt x="366" y="117115"/>
                    <a:pt x="366" y="116993"/>
                  </a:cubicBezTo>
                  <a:close/>
                  <a:moveTo>
                    <a:pt x="366" y="118179"/>
                  </a:moveTo>
                  <a:cubicBezTo>
                    <a:pt x="366" y="118087"/>
                    <a:pt x="335" y="118027"/>
                    <a:pt x="244" y="117996"/>
                  </a:cubicBezTo>
                  <a:cubicBezTo>
                    <a:pt x="123" y="117935"/>
                    <a:pt x="1" y="118057"/>
                    <a:pt x="1" y="118179"/>
                  </a:cubicBezTo>
                  <a:lnTo>
                    <a:pt x="1" y="118574"/>
                  </a:lnTo>
                  <a:cubicBezTo>
                    <a:pt x="1" y="118665"/>
                    <a:pt x="31" y="118726"/>
                    <a:pt x="123" y="118756"/>
                  </a:cubicBezTo>
                  <a:cubicBezTo>
                    <a:pt x="244" y="118786"/>
                    <a:pt x="366" y="118695"/>
                    <a:pt x="366" y="118574"/>
                  </a:cubicBezTo>
                  <a:close/>
                  <a:moveTo>
                    <a:pt x="366" y="119759"/>
                  </a:moveTo>
                  <a:cubicBezTo>
                    <a:pt x="366" y="119668"/>
                    <a:pt x="335" y="119577"/>
                    <a:pt x="244" y="119577"/>
                  </a:cubicBezTo>
                  <a:cubicBezTo>
                    <a:pt x="123" y="119516"/>
                    <a:pt x="1" y="119607"/>
                    <a:pt x="1" y="119759"/>
                  </a:cubicBezTo>
                  <a:lnTo>
                    <a:pt x="1" y="120154"/>
                  </a:lnTo>
                  <a:cubicBezTo>
                    <a:pt x="1" y="120215"/>
                    <a:pt x="31" y="120306"/>
                    <a:pt x="123" y="120337"/>
                  </a:cubicBezTo>
                  <a:cubicBezTo>
                    <a:pt x="244" y="120367"/>
                    <a:pt x="366" y="120276"/>
                    <a:pt x="366" y="120154"/>
                  </a:cubicBezTo>
                  <a:close/>
                  <a:moveTo>
                    <a:pt x="366" y="121309"/>
                  </a:moveTo>
                  <a:cubicBezTo>
                    <a:pt x="366" y="121249"/>
                    <a:pt x="335" y="121157"/>
                    <a:pt x="244" y="121127"/>
                  </a:cubicBezTo>
                  <a:cubicBezTo>
                    <a:pt x="123" y="121097"/>
                    <a:pt x="1" y="121188"/>
                    <a:pt x="1" y="121309"/>
                  </a:cubicBezTo>
                  <a:lnTo>
                    <a:pt x="1" y="121704"/>
                  </a:lnTo>
                  <a:cubicBezTo>
                    <a:pt x="1" y="121796"/>
                    <a:pt x="31" y="121887"/>
                    <a:pt x="123" y="121887"/>
                  </a:cubicBezTo>
                  <a:cubicBezTo>
                    <a:pt x="244" y="121948"/>
                    <a:pt x="366" y="121856"/>
                    <a:pt x="366" y="121704"/>
                  </a:cubicBezTo>
                  <a:close/>
                  <a:moveTo>
                    <a:pt x="366" y="122890"/>
                  </a:moveTo>
                  <a:cubicBezTo>
                    <a:pt x="366" y="122799"/>
                    <a:pt x="335" y="122738"/>
                    <a:pt x="244" y="122707"/>
                  </a:cubicBezTo>
                  <a:cubicBezTo>
                    <a:pt x="123" y="122677"/>
                    <a:pt x="1" y="122768"/>
                    <a:pt x="1" y="122890"/>
                  </a:cubicBezTo>
                  <a:lnTo>
                    <a:pt x="1" y="123285"/>
                  </a:lnTo>
                  <a:cubicBezTo>
                    <a:pt x="1" y="123376"/>
                    <a:pt x="31" y="123437"/>
                    <a:pt x="123" y="123467"/>
                  </a:cubicBezTo>
                  <a:cubicBezTo>
                    <a:pt x="244" y="123528"/>
                    <a:pt x="366" y="123407"/>
                    <a:pt x="366" y="123285"/>
                  </a:cubicBezTo>
                  <a:close/>
                  <a:moveTo>
                    <a:pt x="366" y="124470"/>
                  </a:moveTo>
                  <a:cubicBezTo>
                    <a:pt x="366" y="124379"/>
                    <a:pt x="335" y="124318"/>
                    <a:pt x="244" y="124288"/>
                  </a:cubicBezTo>
                  <a:cubicBezTo>
                    <a:pt x="123" y="124227"/>
                    <a:pt x="1" y="124318"/>
                    <a:pt x="1" y="124470"/>
                  </a:cubicBezTo>
                  <a:lnTo>
                    <a:pt x="1" y="124866"/>
                  </a:lnTo>
                  <a:cubicBezTo>
                    <a:pt x="1" y="124957"/>
                    <a:pt x="31" y="125018"/>
                    <a:pt x="123" y="125048"/>
                  </a:cubicBezTo>
                  <a:cubicBezTo>
                    <a:pt x="244" y="125078"/>
                    <a:pt x="366" y="124987"/>
                    <a:pt x="366" y="124866"/>
                  </a:cubicBezTo>
                  <a:close/>
                  <a:moveTo>
                    <a:pt x="366" y="126051"/>
                  </a:moveTo>
                  <a:cubicBezTo>
                    <a:pt x="366" y="125960"/>
                    <a:pt x="335" y="125869"/>
                    <a:pt x="244" y="125838"/>
                  </a:cubicBezTo>
                  <a:cubicBezTo>
                    <a:pt x="123" y="125808"/>
                    <a:pt x="1" y="125899"/>
                    <a:pt x="1" y="126051"/>
                  </a:cubicBezTo>
                  <a:lnTo>
                    <a:pt x="1" y="126416"/>
                  </a:lnTo>
                  <a:cubicBezTo>
                    <a:pt x="1" y="126507"/>
                    <a:pt x="31" y="126598"/>
                    <a:pt x="123" y="126629"/>
                  </a:cubicBezTo>
                  <a:cubicBezTo>
                    <a:pt x="244" y="126659"/>
                    <a:pt x="366" y="126568"/>
                    <a:pt x="366" y="126416"/>
                  </a:cubicBezTo>
                  <a:close/>
                  <a:moveTo>
                    <a:pt x="366" y="127601"/>
                  </a:moveTo>
                  <a:cubicBezTo>
                    <a:pt x="366" y="127510"/>
                    <a:pt x="335" y="127449"/>
                    <a:pt x="244" y="127419"/>
                  </a:cubicBezTo>
                  <a:cubicBezTo>
                    <a:pt x="123" y="127388"/>
                    <a:pt x="1" y="127480"/>
                    <a:pt x="1" y="127601"/>
                  </a:cubicBezTo>
                  <a:lnTo>
                    <a:pt x="1" y="127996"/>
                  </a:lnTo>
                  <a:cubicBezTo>
                    <a:pt x="1" y="128088"/>
                    <a:pt x="31" y="128179"/>
                    <a:pt x="123" y="128179"/>
                  </a:cubicBezTo>
                  <a:cubicBezTo>
                    <a:pt x="244" y="128239"/>
                    <a:pt x="366" y="128148"/>
                    <a:pt x="366" y="127996"/>
                  </a:cubicBezTo>
                  <a:close/>
                  <a:moveTo>
                    <a:pt x="366" y="129182"/>
                  </a:moveTo>
                  <a:cubicBezTo>
                    <a:pt x="366" y="129091"/>
                    <a:pt x="335" y="129030"/>
                    <a:pt x="244" y="128999"/>
                  </a:cubicBezTo>
                  <a:cubicBezTo>
                    <a:pt x="123" y="128969"/>
                    <a:pt x="1" y="129060"/>
                    <a:pt x="1" y="129182"/>
                  </a:cubicBezTo>
                  <a:lnTo>
                    <a:pt x="1" y="129577"/>
                  </a:lnTo>
                  <a:cubicBezTo>
                    <a:pt x="1" y="129668"/>
                    <a:pt x="31" y="129729"/>
                    <a:pt x="123" y="129759"/>
                  </a:cubicBezTo>
                  <a:cubicBezTo>
                    <a:pt x="244" y="129790"/>
                    <a:pt x="366" y="129698"/>
                    <a:pt x="366" y="129577"/>
                  </a:cubicBezTo>
                  <a:close/>
                  <a:moveTo>
                    <a:pt x="366" y="130762"/>
                  </a:moveTo>
                  <a:cubicBezTo>
                    <a:pt x="366" y="130671"/>
                    <a:pt x="335" y="130580"/>
                    <a:pt x="244" y="130580"/>
                  </a:cubicBezTo>
                  <a:cubicBezTo>
                    <a:pt x="123" y="130519"/>
                    <a:pt x="1" y="130610"/>
                    <a:pt x="1" y="130762"/>
                  </a:cubicBezTo>
                  <a:lnTo>
                    <a:pt x="1" y="131157"/>
                  </a:lnTo>
                  <a:cubicBezTo>
                    <a:pt x="1" y="131218"/>
                    <a:pt x="31" y="131309"/>
                    <a:pt x="123" y="131340"/>
                  </a:cubicBezTo>
                  <a:cubicBezTo>
                    <a:pt x="244" y="131370"/>
                    <a:pt x="366" y="131279"/>
                    <a:pt x="366" y="131157"/>
                  </a:cubicBezTo>
                  <a:close/>
                  <a:moveTo>
                    <a:pt x="366" y="132312"/>
                  </a:moveTo>
                  <a:cubicBezTo>
                    <a:pt x="366" y="132252"/>
                    <a:pt x="335" y="132161"/>
                    <a:pt x="244" y="132130"/>
                  </a:cubicBezTo>
                  <a:cubicBezTo>
                    <a:pt x="123" y="132100"/>
                    <a:pt x="1" y="132191"/>
                    <a:pt x="1" y="132312"/>
                  </a:cubicBezTo>
                  <a:lnTo>
                    <a:pt x="1" y="132708"/>
                  </a:lnTo>
                  <a:cubicBezTo>
                    <a:pt x="1" y="132799"/>
                    <a:pt x="31" y="132890"/>
                    <a:pt x="123" y="132920"/>
                  </a:cubicBezTo>
                  <a:cubicBezTo>
                    <a:pt x="244" y="132951"/>
                    <a:pt x="366" y="132860"/>
                    <a:pt x="366" y="132708"/>
                  </a:cubicBezTo>
                  <a:close/>
                  <a:moveTo>
                    <a:pt x="366" y="133893"/>
                  </a:moveTo>
                  <a:cubicBezTo>
                    <a:pt x="366" y="133802"/>
                    <a:pt x="335" y="133741"/>
                    <a:pt x="244" y="133711"/>
                  </a:cubicBezTo>
                  <a:cubicBezTo>
                    <a:pt x="123" y="133680"/>
                    <a:pt x="1" y="133771"/>
                    <a:pt x="1" y="133893"/>
                  </a:cubicBezTo>
                  <a:lnTo>
                    <a:pt x="1" y="134288"/>
                  </a:lnTo>
                  <a:cubicBezTo>
                    <a:pt x="1" y="134379"/>
                    <a:pt x="31" y="134440"/>
                    <a:pt x="123" y="134471"/>
                  </a:cubicBezTo>
                  <a:cubicBezTo>
                    <a:pt x="244" y="134531"/>
                    <a:pt x="366" y="134410"/>
                    <a:pt x="366" y="134288"/>
                  </a:cubicBezTo>
                  <a:close/>
                  <a:moveTo>
                    <a:pt x="366" y="135474"/>
                  </a:moveTo>
                  <a:cubicBezTo>
                    <a:pt x="366" y="135382"/>
                    <a:pt x="335" y="135322"/>
                    <a:pt x="244" y="135291"/>
                  </a:cubicBezTo>
                  <a:cubicBezTo>
                    <a:pt x="123" y="135230"/>
                    <a:pt x="1" y="135352"/>
                    <a:pt x="1" y="135474"/>
                  </a:cubicBezTo>
                  <a:lnTo>
                    <a:pt x="1" y="135869"/>
                  </a:lnTo>
                  <a:cubicBezTo>
                    <a:pt x="1" y="135960"/>
                    <a:pt x="31" y="136021"/>
                    <a:pt x="123" y="136051"/>
                  </a:cubicBezTo>
                  <a:cubicBezTo>
                    <a:pt x="244" y="136082"/>
                    <a:pt x="366" y="135990"/>
                    <a:pt x="366" y="135869"/>
                  </a:cubicBezTo>
                  <a:close/>
                  <a:moveTo>
                    <a:pt x="366" y="137054"/>
                  </a:moveTo>
                  <a:cubicBezTo>
                    <a:pt x="366" y="136963"/>
                    <a:pt x="335" y="136872"/>
                    <a:pt x="244" y="136841"/>
                  </a:cubicBezTo>
                  <a:cubicBezTo>
                    <a:pt x="123" y="136811"/>
                    <a:pt x="1" y="136902"/>
                    <a:pt x="1" y="137054"/>
                  </a:cubicBezTo>
                  <a:lnTo>
                    <a:pt x="1" y="137449"/>
                  </a:lnTo>
                  <a:cubicBezTo>
                    <a:pt x="1" y="137510"/>
                    <a:pt x="31" y="137601"/>
                    <a:pt x="123" y="137632"/>
                  </a:cubicBezTo>
                  <a:cubicBezTo>
                    <a:pt x="244" y="137662"/>
                    <a:pt x="366" y="137571"/>
                    <a:pt x="366" y="137449"/>
                  </a:cubicBezTo>
                  <a:close/>
                  <a:moveTo>
                    <a:pt x="366" y="138604"/>
                  </a:moveTo>
                  <a:cubicBezTo>
                    <a:pt x="366" y="138544"/>
                    <a:pt x="335" y="138452"/>
                    <a:pt x="244" y="138422"/>
                  </a:cubicBezTo>
                  <a:cubicBezTo>
                    <a:pt x="123" y="138392"/>
                    <a:pt x="1" y="138483"/>
                    <a:pt x="1" y="138604"/>
                  </a:cubicBezTo>
                  <a:lnTo>
                    <a:pt x="1" y="139000"/>
                  </a:lnTo>
                  <a:cubicBezTo>
                    <a:pt x="1" y="139091"/>
                    <a:pt x="31" y="139182"/>
                    <a:pt x="123" y="139182"/>
                  </a:cubicBezTo>
                  <a:cubicBezTo>
                    <a:pt x="244" y="139243"/>
                    <a:pt x="366" y="139151"/>
                    <a:pt x="366" y="139000"/>
                  </a:cubicBezTo>
                  <a:close/>
                  <a:moveTo>
                    <a:pt x="366" y="140185"/>
                  </a:moveTo>
                  <a:cubicBezTo>
                    <a:pt x="366" y="140094"/>
                    <a:pt x="335" y="140033"/>
                    <a:pt x="244" y="140003"/>
                  </a:cubicBezTo>
                  <a:cubicBezTo>
                    <a:pt x="123" y="139972"/>
                    <a:pt x="1" y="140063"/>
                    <a:pt x="1" y="140185"/>
                  </a:cubicBezTo>
                  <a:lnTo>
                    <a:pt x="1" y="140580"/>
                  </a:lnTo>
                  <a:cubicBezTo>
                    <a:pt x="1" y="140671"/>
                    <a:pt x="31" y="140732"/>
                    <a:pt x="123" y="140762"/>
                  </a:cubicBezTo>
                  <a:cubicBezTo>
                    <a:pt x="244" y="140793"/>
                    <a:pt x="366" y="140702"/>
                    <a:pt x="366" y="140580"/>
                  </a:cubicBezTo>
                  <a:close/>
                  <a:moveTo>
                    <a:pt x="366" y="141766"/>
                  </a:moveTo>
                  <a:cubicBezTo>
                    <a:pt x="366" y="141674"/>
                    <a:pt x="335" y="141583"/>
                    <a:pt x="244" y="141583"/>
                  </a:cubicBezTo>
                  <a:cubicBezTo>
                    <a:pt x="123" y="141522"/>
                    <a:pt x="1" y="141614"/>
                    <a:pt x="1" y="141766"/>
                  </a:cubicBezTo>
                  <a:lnTo>
                    <a:pt x="1" y="142161"/>
                  </a:lnTo>
                  <a:cubicBezTo>
                    <a:pt x="1" y="142252"/>
                    <a:pt x="31" y="142313"/>
                    <a:pt x="123" y="142343"/>
                  </a:cubicBezTo>
                  <a:cubicBezTo>
                    <a:pt x="244" y="142373"/>
                    <a:pt x="366" y="142282"/>
                    <a:pt x="366" y="142161"/>
                  </a:cubicBezTo>
                  <a:close/>
                  <a:moveTo>
                    <a:pt x="366" y="143346"/>
                  </a:moveTo>
                  <a:cubicBezTo>
                    <a:pt x="366" y="143255"/>
                    <a:pt x="335" y="143164"/>
                    <a:pt x="244" y="143133"/>
                  </a:cubicBezTo>
                  <a:cubicBezTo>
                    <a:pt x="123" y="143103"/>
                    <a:pt x="1" y="143194"/>
                    <a:pt x="1" y="143346"/>
                  </a:cubicBezTo>
                  <a:lnTo>
                    <a:pt x="1" y="143711"/>
                  </a:lnTo>
                  <a:cubicBezTo>
                    <a:pt x="1" y="143802"/>
                    <a:pt x="31" y="143893"/>
                    <a:pt x="123" y="143924"/>
                  </a:cubicBezTo>
                  <a:cubicBezTo>
                    <a:pt x="244" y="143954"/>
                    <a:pt x="366" y="143863"/>
                    <a:pt x="366" y="143711"/>
                  </a:cubicBezTo>
                  <a:close/>
                  <a:moveTo>
                    <a:pt x="366" y="144896"/>
                  </a:moveTo>
                  <a:cubicBezTo>
                    <a:pt x="366" y="144805"/>
                    <a:pt x="335" y="144744"/>
                    <a:pt x="244" y="144714"/>
                  </a:cubicBezTo>
                  <a:cubicBezTo>
                    <a:pt x="123" y="144683"/>
                    <a:pt x="1" y="144775"/>
                    <a:pt x="1" y="144896"/>
                  </a:cubicBezTo>
                  <a:lnTo>
                    <a:pt x="1" y="145291"/>
                  </a:lnTo>
                  <a:cubicBezTo>
                    <a:pt x="1" y="145383"/>
                    <a:pt x="31" y="145474"/>
                    <a:pt x="123" y="145474"/>
                  </a:cubicBezTo>
                  <a:cubicBezTo>
                    <a:pt x="244" y="145535"/>
                    <a:pt x="366" y="145443"/>
                    <a:pt x="366" y="145291"/>
                  </a:cubicBezTo>
                  <a:close/>
                  <a:moveTo>
                    <a:pt x="366" y="146477"/>
                  </a:moveTo>
                  <a:cubicBezTo>
                    <a:pt x="366" y="146386"/>
                    <a:pt x="335" y="146325"/>
                    <a:pt x="244" y="146294"/>
                  </a:cubicBezTo>
                  <a:cubicBezTo>
                    <a:pt x="123" y="146264"/>
                    <a:pt x="1" y="146355"/>
                    <a:pt x="1" y="146477"/>
                  </a:cubicBezTo>
                  <a:lnTo>
                    <a:pt x="1" y="146872"/>
                  </a:lnTo>
                  <a:cubicBezTo>
                    <a:pt x="1" y="146963"/>
                    <a:pt x="31" y="147024"/>
                    <a:pt x="123" y="147054"/>
                  </a:cubicBezTo>
                  <a:cubicBezTo>
                    <a:pt x="244" y="147085"/>
                    <a:pt x="366" y="146994"/>
                    <a:pt x="366" y="146872"/>
                  </a:cubicBezTo>
                  <a:close/>
                  <a:moveTo>
                    <a:pt x="366" y="148057"/>
                  </a:moveTo>
                  <a:cubicBezTo>
                    <a:pt x="366" y="147966"/>
                    <a:pt x="335" y="147875"/>
                    <a:pt x="244" y="147875"/>
                  </a:cubicBezTo>
                  <a:cubicBezTo>
                    <a:pt x="123" y="147814"/>
                    <a:pt x="1" y="147905"/>
                    <a:pt x="1" y="148057"/>
                  </a:cubicBezTo>
                  <a:lnTo>
                    <a:pt x="1" y="148453"/>
                  </a:lnTo>
                  <a:cubicBezTo>
                    <a:pt x="1" y="148513"/>
                    <a:pt x="31" y="148605"/>
                    <a:pt x="123" y="148635"/>
                  </a:cubicBezTo>
                  <a:cubicBezTo>
                    <a:pt x="244" y="148665"/>
                    <a:pt x="366" y="148574"/>
                    <a:pt x="366" y="148453"/>
                  </a:cubicBezTo>
                  <a:close/>
                  <a:moveTo>
                    <a:pt x="366" y="149608"/>
                  </a:moveTo>
                  <a:cubicBezTo>
                    <a:pt x="366" y="149547"/>
                    <a:pt x="335" y="149456"/>
                    <a:pt x="244" y="149425"/>
                  </a:cubicBezTo>
                  <a:cubicBezTo>
                    <a:pt x="123" y="149395"/>
                    <a:pt x="1" y="149486"/>
                    <a:pt x="1" y="149608"/>
                  </a:cubicBezTo>
                  <a:lnTo>
                    <a:pt x="1" y="150003"/>
                  </a:lnTo>
                  <a:cubicBezTo>
                    <a:pt x="1" y="150094"/>
                    <a:pt x="31" y="150185"/>
                    <a:pt x="123" y="150215"/>
                  </a:cubicBezTo>
                  <a:cubicBezTo>
                    <a:pt x="244" y="150246"/>
                    <a:pt x="366" y="150155"/>
                    <a:pt x="366" y="150003"/>
                  </a:cubicBezTo>
                  <a:close/>
                  <a:moveTo>
                    <a:pt x="366" y="151188"/>
                  </a:moveTo>
                  <a:cubicBezTo>
                    <a:pt x="366" y="151097"/>
                    <a:pt x="335" y="151036"/>
                    <a:pt x="244" y="151006"/>
                  </a:cubicBezTo>
                  <a:cubicBezTo>
                    <a:pt x="123" y="150975"/>
                    <a:pt x="1" y="151067"/>
                    <a:pt x="1" y="151188"/>
                  </a:cubicBezTo>
                  <a:lnTo>
                    <a:pt x="1" y="151583"/>
                  </a:lnTo>
                  <a:cubicBezTo>
                    <a:pt x="1" y="151674"/>
                    <a:pt x="31" y="151735"/>
                    <a:pt x="123" y="151766"/>
                  </a:cubicBezTo>
                  <a:cubicBezTo>
                    <a:pt x="244" y="151826"/>
                    <a:pt x="366" y="151705"/>
                    <a:pt x="366" y="151583"/>
                  </a:cubicBezTo>
                  <a:close/>
                  <a:moveTo>
                    <a:pt x="366" y="152769"/>
                  </a:moveTo>
                  <a:cubicBezTo>
                    <a:pt x="366" y="152678"/>
                    <a:pt x="335" y="152617"/>
                    <a:pt x="244" y="152586"/>
                  </a:cubicBezTo>
                  <a:cubicBezTo>
                    <a:pt x="123" y="152526"/>
                    <a:pt x="1" y="152647"/>
                    <a:pt x="1" y="152769"/>
                  </a:cubicBezTo>
                  <a:lnTo>
                    <a:pt x="1" y="153164"/>
                  </a:lnTo>
                  <a:cubicBezTo>
                    <a:pt x="1" y="153255"/>
                    <a:pt x="31" y="153316"/>
                    <a:pt x="123" y="153346"/>
                  </a:cubicBezTo>
                  <a:cubicBezTo>
                    <a:pt x="244" y="153377"/>
                    <a:pt x="366" y="153285"/>
                    <a:pt x="366" y="153164"/>
                  </a:cubicBezTo>
                  <a:close/>
                  <a:moveTo>
                    <a:pt x="262225" y="12554"/>
                  </a:moveTo>
                  <a:cubicBezTo>
                    <a:pt x="262225" y="12493"/>
                    <a:pt x="262194" y="12402"/>
                    <a:pt x="262103" y="12372"/>
                  </a:cubicBezTo>
                  <a:cubicBezTo>
                    <a:pt x="261982" y="12341"/>
                    <a:pt x="261860" y="12432"/>
                    <a:pt x="261860" y="12554"/>
                  </a:cubicBezTo>
                  <a:lnTo>
                    <a:pt x="261860" y="12949"/>
                  </a:lnTo>
                  <a:cubicBezTo>
                    <a:pt x="261860" y="13040"/>
                    <a:pt x="261890" y="13131"/>
                    <a:pt x="261982" y="13162"/>
                  </a:cubicBezTo>
                  <a:cubicBezTo>
                    <a:pt x="262103" y="13192"/>
                    <a:pt x="262225" y="13101"/>
                    <a:pt x="262225" y="12949"/>
                  </a:cubicBezTo>
                  <a:close/>
                  <a:moveTo>
                    <a:pt x="249489" y="396"/>
                  </a:moveTo>
                  <a:cubicBezTo>
                    <a:pt x="249580" y="396"/>
                    <a:pt x="249671" y="335"/>
                    <a:pt x="249702" y="274"/>
                  </a:cubicBezTo>
                  <a:cubicBezTo>
                    <a:pt x="249732" y="153"/>
                    <a:pt x="249641" y="1"/>
                    <a:pt x="249489" y="1"/>
                  </a:cubicBezTo>
                  <a:lnTo>
                    <a:pt x="249124" y="1"/>
                  </a:lnTo>
                  <a:cubicBezTo>
                    <a:pt x="249033" y="1"/>
                    <a:pt x="248942" y="61"/>
                    <a:pt x="248911" y="153"/>
                  </a:cubicBezTo>
                  <a:cubicBezTo>
                    <a:pt x="248881" y="274"/>
                    <a:pt x="248972" y="396"/>
                    <a:pt x="249124" y="396"/>
                  </a:cubicBezTo>
                  <a:close/>
                  <a:moveTo>
                    <a:pt x="247939" y="396"/>
                  </a:moveTo>
                  <a:cubicBezTo>
                    <a:pt x="248030" y="396"/>
                    <a:pt x="248091" y="335"/>
                    <a:pt x="248121" y="274"/>
                  </a:cubicBezTo>
                  <a:cubicBezTo>
                    <a:pt x="248152" y="153"/>
                    <a:pt x="248060" y="1"/>
                    <a:pt x="247939" y="1"/>
                  </a:cubicBezTo>
                  <a:lnTo>
                    <a:pt x="247544" y="1"/>
                  </a:lnTo>
                  <a:cubicBezTo>
                    <a:pt x="247452" y="1"/>
                    <a:pt x="247361" y="61"/>
                    <a:pt x="247361" y="153"/>
                  </a:cubicBezTo>
                  <a:cubicBezTo>
                    <a:pt x="247300" y="274"/>
                    <a:pt x="247392" y="396"/>
                    <a:pt x="247544" y="396"/>
                  </a:cubicBezTo>
                  <a:close/>
                  <a:moveTo>
                    <a:pt x="246358" y="396"/>
                  </a:moveTo>
                  <a:cubicBezTo>
                    <a:pt x="246449" y="396"/>
                    <a:pt x="246510" y="335"/>
                    <a:pt x="246541" y="274"/>
                  </a:cubicBezTo>
                  <a:cubicBezTo>
                    <a:pt x="246571" y="153"/>
                    <a:pt x="246480" y="1"/>
                    <a:pt x="246358" y="1"/>
                  </a:cubicBezTo>
                  <a:lnTo>
                    <a:pt x="245963" y="1"/>
                  </a:lnTo>
                  <a:cubicBezTo>
                    <a:pt x="245872" y="1"/>
                    <a:pt x="245811" y="61"/>
                    <a:pt x="245781" y="153"/>
                  </a:cubicBezTo>
                  <a:cubicBezTo>
                    <a:pt x="245750" y="274"/>
                    <a:pt x="245841" y="396"/>
                    <a:pt x="245963" y="396"/>
                  </a:cubicBezTo>
                  <a:close/>
                  <a:moveTo>
                    <a:pt x="244778" y="396"/>
                  </a:moveTo>
                  <a:cubicBezTo>
                    <a:pt x="244869" y="396"/>
                    <a:pt x="244930" y="335"/>
                    <a:pt x="244960" y="274"/>
                  </a:cubicBezTo>
                  <a:cubicBezTo>
                    <a:pt x="245021" y="153"/>
                    <a:pt x="244930" y="1"/>
                    <a:pt x="244778" y="1"/>
                  </a:cubicBezTo>
                  <a:lnTo>
                    <a:pt x="244382" y="1"/>
                  </a:lnTo>
                  <a:cubicBezTo>
                    <a:pt x="244291" y="1"/>
                    <a:pt x="244230" y="61"/>
                    <a:pt x="244200" y="153"/>
                  </a:cubicBezTo>
                  <a:cubicBezTo>
                    <a:pt x="244170" y="274"/>
                    <a:pt x="244261" y="396"/>
                    <a:pt x="244382" y="396"/>
                  </a:cubicBezTo>
                  <a:close/>
                  <a:moveTo>
                    <a:pt x="243197" y="396"/>
                  </a:moveTo>
                  <a:cubicBezTo>
                    <a:pt x="243288" y="396"/>
                    <a:pt x="243379" y="335"/>
                    <a:pt x="243410" y="274"/>
                  </a:cubicBezTo>
                  <a:cubicBezTo>
                    <a:pt x="243440" y="153"/>
                    <a:pt x="243349" y="1"/>
                    <a:pt x="243197" y="1"/>
                  </a:cubicBezTo>
                  <a:lnTo>
                    <a:pt x="242802" y="1"/>
                  </a:lnTo>
                  <a:cubicBezTo>
                    <a:pt x="242741" y="1"/>
                    <a:pt x="242650" y="61"/>
                    <a:pt x="242620" y="153"/>
                  </a:cubicBezTo>
                  <a:cubicBezTo>
                    <a:pt x="242589" y="274"/>
                    <a:pt x="242680" y="396"/>
                    <a:pt x="242802" y="396"/>
                  </a:cubicBezTo>
                  <a:close/>
                  <a:moveTo>
                    <a:pt x="241647" y="396"/>
                  </a:moveTo>
                  <a:cubicBezTo>
                    <a:pt x="241708" y="396"/>
                    <a:pt x="241799" y="335"/>
                    <a:pt x="241829" y="274"/>
                  </a:cubicBezTo>
                  <a:cubicBezTo>
                    <a:pt x="241860" y="153"/>
                    <a:pt x="241768" y="1"/>
                    <a:pt x="241647" y="1"/>
                  </a:cubicBezTo>
                  <a:lnTo>
                    <a:pt x="241252" y="1"/>
                  </a:lnTo>
                  <a:cubicBezTo>
                    <a:pt x="241161" y="1"/>
                    <a:pt x="241069" y="61"/>
                    <a:pt x="241069" y="153"/>
                  </a:cubicBezTo>
                  <a:cubicBezTo>
                    <a:pt x="241009" y="274"/>
                    <a:pt x="241100" y="396"/>
                    <a:pt x="241252" y="396"/>
                  </a:cubicBezTo>
                  <a:close/>
                  <a:moveTo>
                    <a:pt x="240066" y="396"/>
                  </a:moveTo>
                  <a:cubicBezTo>
                    <a:pt x="240157" y="396"/>
                    <a:pt x="240218" y="335"/>
                    <a:pt x="240249" y="274"/>
                  </a:cubicBezTo>
                  <a:cubicBezTo>
                    <a:pt x="240279" y="153"/>
                    <a:pt x="240188" y="1"/>
                    <a:pt x="240066" y="1"/>
                  </a:cubicBezTo>
                  <a:lnTo>
                    <a:pt x="239671" y="1"/>
                  </a:lnTo>
                  <a:cubicBezTo>
                    <a:pt x="239580" y="1"/>
                    <a:pt x="239519" y="61"/>
                    <a:pt x="239489" y="153"/>
                  </a:cubicBezTo>
                  <a:cubicBezTo>
                    <a:pt x="239428" y="274"/>
                    <a:pt x="239550" y="396"/>
                    <a:pt x="239671" y="396"/>
                  </a:cubicBezTo>
                  <a:close/>
                  <a:moveTo>
                    <a:pt x="238486" y="396"/>
                  </a:moveTo>
                  <a:cubicBezTo>
                    <a:pt x="238577" y="396"/>
                    <a:pt x="238638" y="335"/>
                    <a:pt x="238668" y="274"/>
                  </a:cubicBezTo>
                  <a:cubicBezTo>
                    <a:pt x="238729" y="153"/>
                    <a:pt x="238638" y="1"/>
                    <a:pt x="238486" y="1"/>
                  </a:cubicBezTo>
                  <a:lnTo>
                    <a:pt x="238091" y="1"/>
                  </a:lnTo>
                  <a:cubicBezTo>
                    <a:pt x="237999" y="1"/>
                    <a:pt x="237939" y="61"/>
                    <a:pt x="237908" y="153"/>
                  </a:cubicBezTo>
                  <a:cubicBezTo>
                    <a:pt x="237878" y="274"/>
                    <a:pt x="237969" y="396"/>
                    <a:pt x="238091" y="396"/>
                  </a:cubicBezTo>
                  <a:close/>
                  <a:moveTo>
                    <a:pt x="236905" y="396"/>
                  </a:moveTo>
                  <a:cubicBezTo>
                    <a:pt x="236996" y="396"/>
                    <a:pt x="237087" y="335"/>
                    <a:pt x="237118" y="274"/>
                  </a:cubicBezTo>
                  <a:cubicBezTo>
                    <a:pt x="237148" y="153"/>
                    <a:pt x="237057" y="1"/>
                    <a:pt x="236905" y="1"/>
                  </a:cubicBezTo>
                  <a:lnTo>
                    <a:pt x="236510" y="1"/>
                  </a:lnTo>
                  <a:cubicBezTo>
                    <a:pt x="236449" y="1"/>
                    <a:pt x="236358" y="61"/>
                    <a:pt x="236328" y="153"/>
                  </a:cubicBezTo>
                  <a:cubicBezTo>
                    <a:pt x="236297" y="274"/>
                    <a:pt x="236388" y="396"/>
                    <a:pt x="236510" y="396"/>
                  </a:cubicBezTo>
                  <a:close/>
                  <a:moveTo>
                    <a:pt x="235355" y="396"/>
                  </a:moveTo>
                  <a:cubicBezTo>
                    <a:pt x="235416" y="396"/>
                    <a:pt x="235507" y="335"/>
                    <a:pt x="235537" y="274"/>
                  </a:cubicBezTo>
                  <a:cubicBezTo>
                    <a:pt x="235568" y="153"/>
                    <a:pt x="235477" y="1"/>
                    <a:pt x="235355" y="1"/>
                  </a:cubicBezTo>
                  <a:lnTo>
                    <a:pt x="234960" y="1"/>
                  </a:lnTo>
                  <a:cubicBezTo>
                    <a:pt x="234869" y="1"/>
                    <a:pt x="234777" y="61"/>
                    <a:pt x="234747" y="153"/>
                  </a:cubicBezTo>
                  <a:cubicBezTo>
                    <a:pt x="234717" y="274"/>
                    <a:pt x="234808" y="396"/>
                    <a:pt x="234960" y="396"/>
                  </a:cubicBezTo>
                  <a:close/>
                  <a:moveTo>
                    <a:pt x="233774" y="396"/>
                  </a:moveTo>
                  <a:cubicBezTo>
                    <a:pt x="233866" y="396"/>
                    <a:pt x="233926" y="335"/>
                    <a:pt x="233957" y="274"/>
                  </a:cubicBezTo>
                  <a:cubicBezTo>
                    <a:pt x="233987" y="153"/>
                    <a:pt x="233896" y="1"/>
                    <a:pt x="233774" y="1"/>
                  </a:cubicBezTo>
                  <a:lnTo>
                    <a:pt x="233379" y="1"/>
                  </a:lnTo>
                  <a:cubicBezTo>
                    <a:pt x="233288" y="1"/>
                    <a:pt x="233227" y="61"/>
                    <a:pt x="233197" y="153"/>
                  </a:cubicBezTo>
                  <a:cubicBezTo>
                    <a:pt x="233136" y="274"/>
                    <a:pt x="233258" y="396"/>
                    <a:pt x="233379" y="396"/>
                  </a:cubicBezTo>
                  <a:close/>
                  <a:moveTo>
                    <a:pt x="232194" y="396"/>
                  </a:moveTo>
                  <a:cubicBezTo>
                    <a:pt x="232285" y="396"/>
                    <a:pt x="232346" y="335"/>
                    <a:pt x="232376" y="274"/>
                  </a:cubicBezTo>
                  <a:cubicBezTo>
                    <a:pt x="232437" y="153"/>
                    <a:pt x="232315" y="1"/>
                    <a:pt x="232194" y="1"/>
                  </a:cubicBezTo>
                  <a:lnTo>
                    <a:pt x="231799" y="1"/>
                  </a:lnTo>
                  <a:cubicBezTo>
                    <a:pt x="231707" y="1"/>
                    <a:pt x="231647" y="61"/>
                    <a:pt x="231616" y="153"/>
                  </a:cubicBezTo>
                  <a:cubicBezTo>
                    <a:pt x="231586" y="274"/>
                    <a:pt x="231677" y="396"/>
                    <a:pt x="231799" y="396"/>
                  </a:cubicBezTo>
                  <a:close/>
                  <a:moveTo>
                    <a:pt x="230613" y="396"/>
                  </a:moveTo>
                  <a:cubicBezTo>
                    <a:pt x="230704" y="396"/>
                    <a:pt x="230796" y="335"/>
                    <a:pt x="230796" y="274"/>
                  </a:cubicBezTo>
                  <a:cubicBezTo>
                    <a:pt x="230856" y="153"/>
                    <a:pt x="230765" y="1"/>
                    <a:pt x="230613" y="1"/>
                  </a:cubicBezTo>
                  <a:lnTo>
                    <a:pt x="230218" y="1"/>
                  </a:lnTo>
                  <a:cubicBezTo>
                    <a:pt x="230157" y="1"/>
                    <a:pt x="230066" y="61"/>
                    <a:pt x="230036" y="153"/>
                  </a:cubicBezTo>
                  <a:cubicBezTo>
                    <a:pt x="230005" y="274"/>
                    <a:pt x="230096" y="396"/>
                    <a:pt x="230218" y="396"/>
                  </a:cubicBezTo>
                  <a:close/>
                  <a:moveTo>
                    <a:pt x="229063" y="396"/>
                  </a:moveTo>
                  <a:cubicBezTo>
                    <a:pt x="229124" y="396"/>
                    <a:pt x="229215" y="335"/>
                    <a:pt x="229245" y="274"/>
                  </a:cubicBezTo>
                  <a:cubicBezTo>
                    <a:pt x="229276" y="153"/>
                    <a:pt x="229185" y="1"/>
                    <a:pt x="229063" y="1"/>
                  </a:cubicBezTo>
                  <a:lnTo>
                    <a:pt x="228668" y="1"/>
                  </a:lnTo>
                  <a:cubicBezTo>
                    <a:pt x="228577" y="1"/>
                    <a:pt x="228485" y="61"/>
                    <a:pt x="228455" y="153"/>
                  </a:cubicBezTo>
                  <a:cubicBezTo>
                    <a:pt x="228425" y="274"/>
                    <a:pt x="228516" y="396"/>
                    <a:pt x="228668" y="396"/>
                  </a:cubicBezTo>
                  <a:close/>
                  <a:moveTo>
                    <a:pt x="227482" y="396"/>
                  </a:moveTo>
                  <a:cubicBezTo>
                    <a:pt x="227574" y="396"/>
                    <a:pt x="227634" y="335"/>
                    <a:pt x="227665" y="274"/>
                  </a:cubicBezTo>
                  <a:cubicBezTo>
                    <a:pt x="227695" y="153"/>
                    <a:pt x="227604" y="1"/>
                    <a:pt x="227482" y="1"/>
                  </a:cubicBezTo>
                  <a:lnTo>
                    <a:pt x="227087" y="1"/>
                  </a:lnTo>
                  <a:cubicBezTo>
                    <a:pt x="226996" y="1"/>
                    <a:pt x="226935" y="61"/>
                    <a:pt x="226905" y="153"/>
                  </a:cubicBezTo>
                  <a:cubicBezTo>
                    <a:pt x="226844" y="274"/>
                    <a:pt x="226966" y="396"/>
                    <a:pt x="227087" y="396"/>
                  </a:cubicBezTo>
                  <a:close/>
                  <a:moveTo>
                    <a:pt x="225902" y="396"/>
                  </a:moveTo>
                  <a:cubicBezTo>
                    <a:pt x="225993" y="396"/>
                    <a:pt x="226054" y="335"/>
                    <a:pt x="226084" y="274"/>
                  </a:cubicBezTo>
                  <a:cubicBezTo>
                    <a:pt x="226145" y="153"/>
                    <a:pt x="226023" y="1"/>
                    <a:pt x="225902" y="1"/>
                  </a:cubicBezTo>
                  <a:lnTo>
                    <a:pt x="225507" y="1"/>
                  </a:lnTo>
                  <a:cubicBezTo>
                    <a:pt x="225416" y="1"/>
                    <a:pt x="225355" y="61"/>
                    <a:pt x="225324" y="153"/>
                  </a:cubicBezTo>
                  <a:cubicBezTo>
                    <a:pt x="225294" y="274"/>
                    <a:pt x="225385" y="396"/>
                    <a:pt x="225507" y="396"/>
                  </a:cubicBezTo>
                  <a:close/>
                  <a:moveTo>
                    <a:pt x="224321" y="396"/>
                  </a:moveTo>
                  <a:cubicBezTo>
                    <a:pt x="224412" y="396"/>
                    <a:pt x="224504" y="335"/>
                    <a:pt x="224504" y="274"/>
                  </a:cubicBezTo>
                  <a:cubicBezTo>
                    <a:pt x="224564" y="153"/>
                    <a:pt x="224473" y="1"/>
                    <a:pt x="224321" y="1"/>
                  </a:cubicBezTo>
                  <a:lnTo>
                    <a:pt x="223926" y="1"/>
                  </a:lnTo>
                  <a:cubicBezTo>
                    <a:pt x="223865" y="1"/>
                    <a:pt x="223774" y="61"/>
                    <a:pt x="223744" y="153"/>
                  </a:cubicBezTo>
                  <a:cubicBezTo>
                    <a:pt x="223713" y="274"/>
                    <a:pt x="223805" y="396"/>
                    <a:pt x="223926" y="396"/>
                  </a:cubicBezTo>
                  <a:close/>
                  <a:moveTo>
                    <a:pt x="222771" y="396"/>
                  </a:moveTo>
                  <a:cubicBezTo>
                    <a:pt x="222832" y="396"/>
                    <a:pt x="222923" y="335"/>
                    <a:pt x="222953" y="274"/>
                  </a:cubicBezTo>
                  <a:cubicBezTo>
                    <a:pt x="222984" y="153"/>
                    <a:pt x="222893" y="1"/>
                    <a:pt x="222771" y="1"/>
                  </a:cubicBezTo>
                  <a:lnTo>
                    <a:pt x="222376" y="1"/>
                  </a:lnTo>
                  <a:cubicBezTo>
                    <a:pt x="222285" y="1"/>
                    <a:pt x="222194" y="61"/>
                    <a:pt x="222163" y="153"/>
                  </a:cubicBezTo>
                  <a:cubicBezTo>
                    <a:pt x="222133" y="274"/>
                    <a:pt x="222224" y="396"/>
                    <a:pt x="222376" y="396"/>
                  </a:cubicBezTo>
                  <a:close/>
                  <a:moveTo>
                    <a:pt x="221191" y="396"/>
                  </a:moveTo>
                  <a:cubicBezTo>
                    <a:pt x="221282" y="396"/>
                    <a:pt x="221343" y="335"/>
                    <a:pt x="221373" y="274"/>
                  </a:cubicBezTo>
                  <a:cubicBezTo>
                    <a:pt x="221403" y="153"/>
                    <a:pt x="221312" y="1"/>
                    <a:pt x="221191" y="1"/>
                  </a:cubicBezTo>
                  <a:lnTo>
                    <a:pt x="220795" y="1"/>
                  </a:lnTo>
                  <a:cubicBezTo>
                    <a:pt x="220704" y="1"/>
                    <a:pt x="220643" y="61"/>
                    <a:pt x="220613" y="153"/>
                  </a:cubicBezTo>
                  <a:cubicBezTo>
                    <a:pt x="220552" y="274"/>
                    <a:pt x="220643" y="396"/>
                    <a:pt x="220795" y="396"/>
                  </a:cubicBezTo>
                  <a:close/>
                  <a:moveTo>
                    <a:pt x="219610" y="396"/>
                  </a:moveTo>
                  <a:cubicBezTo>
                    <a:pt x="219701" y="396"/>
                    <a:pt x="219762" y="335"/>
                    <a:pt x="219792" y="274"/>
                  </a:cubicBezTo>
                  <a:cubicBezTo>
                    <a:pt x="219823" y="153"/>
                    <a:pt x="219732" y="1"/>
                    <a:pt x="219610" y="1"/>
                  </a:cubicBezTo>
                  <a:lnTo>
                    <a:pt x="219215" y="1"/>
                  </a:lnTo>
                  <a:cubicBezTo>
                    <a:pt x="219124" y="1"/>
                    <a:pt x="219063" y="61"/>
                    <a:pt x="219032" y="153"/>
                  </a:cubicBezTo>
                  <a:cubicBezTo>
                    <a:pt x="219002" y="274"/>
                    <a:pt x="219093" y="396"/>
                    <a:pt x="219215" y="396"/>
                  </a:cubicBezTo>
                  <a:close/>
                  <a:moveTo>
                    <a:pt x="218029" y="396"/>
                  </a:moveTo>
                  <a:cubicBezTo>
                    <a:pt x="218121" y="396"/>
                    <a:pt x="218212" y="335"/>
                    <a:pt x="218212" y="274"/>
                  </a:cubicBezTo>
                  <a:cubicBezTo>
                    <a:pt x="218273" y="153"/>
                    <a:pt x="218181" y="1"/>
                    <a:pt x="218029" y="1"/>
                  </a:cubicBezTo>
                  <a:lnTo>
                    <a:pt x="217634" y="1"/>
                  </a:lnTo>
                  <a:cubicBezTo>
                    <a:pt x="217543" y="1"/>
                    <a:pt x="217482" y="61"/>
                    <a:pt x="217452" y="153"/>
                  </a:cubicBezTo>
                  <a:cubicBezTo>
                    <a:pt x="217421" y="274"/>
                    <a:pt x="217513" y="396"/>
                    <a:pt x="217634" y="396"/>
                  </a:cubicBezTo>
                  <a:close/>
                  <a:moveTo>
                    <a:pt x="216449" y="396"/>
                  </a:moveTo>
                  <a:cubicBezTo>
                    <a:pt x="216540" y="396"/>
                    <a:pt x="216631" y="335"/>
                    <a:pt x="216662" y="274"/>
                  </a:cubicBezTo>
                  <a:cubicBezTo>
                    <a:pt x="216692" y="153"/>
                    <a:pt x="216601" y="1"/>
                    <a:pt x="216449" y="1"/>
                  </a:cubicBezTo>
                  <a:lnTo>
                    <a:pt x="216084" y="1"/>
                  </a:lnTo>
                  <a:cubicBezTo>
                    <a:pt x="215993" y="1"/>
                    <a:pt x="215902" y="61"/>
                    <a:pt x="215871" y="153"/>
                  </a:cubicBezTo>
                  <a:cubicBezTo>
                    <a:pt x="215841" y="274"/>
                    <a:pt x="215932" y="396"/>
                    <a:pt x="216084" y="396"/>
                  </a:cubicBezTo>
                  <a:close/>
                  <a:moveTo>
                    <a:pt x="214899" y="396"/>
                  </a:moveTo>
                  <a:cubicBezTo>
                    <a:pt x="214990" y="396"/>
                    <a:pt x="215051" y="335"/>
                    <a:pt x="215081" y="274"/>
                  </a:cubicBezTo>
                  <a:cubicBezTo>
                    <a:pt x="215111" y="153"/>
                    <a:pt x="215020" y="1"/>
                    <a:pt x="214899" y="1"/>
                  </a:cubicBezTo>
                  <a:lnTo>
                    <a:pt x="214503" y="1"/>
                  </a:lnTo>
                  <a:cubicBezTo>
                    <a:pt x="214412" y="1"/>
                    <a:pt x="214321" y="61"/>
                    <a:pt x="214321" y="153"/>
                  </a:cubicBezTo>
                  <a:cubicBezTo>
                    <a:pt x="214260" y="274"/>
                    <a:pt x="214351" y="396"/>
                    <a:pt x="214503" y="396"/>
                  </a:cubicBezTo>
                  <a:close/>
                  <a:moveTo>
                    <a:pt x="213318" y="396"/>
                  </a:moveTo>
                  <a:cubicBezTo>
                    <a:pt x="213409" y="396"/>
                    <a:pt x="213470" y="335"/>
                    <a:pt x="213500" y="274"/>
                  </a:cubicBezTo>
                  <a:cubicBezTo>
                    <a:pt x="213531" y="153"/>
                    <a:pt x="213440" y="1"/>
                    <a:pt x="213318" y="1"/>
                  </a:cubicBezTo>
                  <a:lnTo>
                    <a:pt x="212923" y="1"/>
                  </a:lnTo>
                  <a:cubicBezTo>
                    <a:pt x="212832" y="1"/>
                    <a:pt x="212771" y="61"/>
                    <a:pt x="212741" y="153"/>
                  </a:cubicBezTo>
                  <a:cubicBezTo>
                    <a:pt x="212710" y="274"/>
                    <a:pt x="212801" y="396"/>
                    <a:pt x="212923" y="396"/>
                  </a:cubicBezTo>
                  <a:close/>
                  <a:moveTo>
                    <a:pt x="211737" y="396"/>
                  </a:moveTo>
                  <a:cubicBezTo>
                    <a:pt x="211829" y="396"/>
                    <a:pt x="211920" y="335"/>
                    <a:pt x="211920" y="274"/>
                  </a:cubicBezTo>
                  <a:cubicBezTo>
                    <a:pt x="211981" y="153"/>
                    <a:pt x="211889" y="1"/>
                    <a:pt x="211737" y="1"/>
                  </a:cubicBezTo>
                  <a:lnTo>
                    <a:pt x="211342" y="1"/>
                  </a:lnTo>
                  <a:cubicBezTo>
                    <a:pt x="211251" y="1"/>
                    <a:pt x="211190" y="61"/>
                    <a:pt x="211160" y="153"/>
                  </a:cubicBezTo>
                  <a:cubicBezTo>
                    <a:pt x="211130" y="274"/>
                    <a:pt x="211221" y="396"/>
                    <a:pt x="211342" y="396"/>
                  </a:cubicBezTo>
                  <a:close/>
                  <a:moveTo>
                    <a:pt x="210157" y="396"/>
                  </a:moveTo>
                  <a:cubicBezTo>
                    <a:pt x="210248" y="396"/>
                    <a:pt x="210339" y="335"/>
                    <a:pt x="210370" y="274"/>
                  </a:cubicBezTo>
                  <a:cubicBezTo>
                    <a:pt x="210400" y="153"/>
                    <a:pt x="210309" y="1"/>
                    <a:pt x="210157" y="1"/>
                  </a:cubicBezTo>
                  <a:lnTo>
                    <a:pt x="209792" y="1"/>
                  </a:lnTo>
                  <a:cubicBezTo>
                    <a:pt x="209701" y="1"/>
                    <a:pt x="209610" y="61"/>
                    <a:pt x="209579" y="153"/>
                  </a:cubicBezTo>
                  <a:cubicBezTo>
                    <a:pt x="209549" y="274"/>
                    <a:pt x="209640" y="396"/>
                    <a:pt x="209792" y="396"/>
                  </a:cubicBezTo>
                  <a:close/>
                  <a:moveTo>
                    <a:pt x="208607" y="396"/>
                  </a:moveTo>
                  <a:cubicBezTo>
                    <a:pt x="208698" y="396"/>
                    <a:pt x="208759" y="335"/>
                    <a:pt x="208789" y="274"/>
                  </a:cubicBezTo>
                  <a:cubicBezTo>
                    <a:pt x="208819" y="153"/>
                    <a:pt x="208728" y="1"/>
                    <a:pt x="208607" y="1"/>
                  </a:cubicBezTo>
                  <a:lnTo>
                    <a:pt x="208212" y="1"/>
                  </a:lnTo>
                  <a:cubicBezTo>
                    <a:pt x="208120" y="1"/>
                    <a:pt x="208029" y="61"/>
                    <a:pt x="208029" y="153"/>
                  </a:cubicBezTo>
                  <a:cubicBezTo>
                    <a:pt x="207968" y="274"/>
                    <a:pt x="208060" y="396"/>
                    <a:pt x="208212" y="396"/>
                  </a:cubicBezTo>
                  <a:close/>
                  <a:moveTo>
                    <a:pt x="207026" y="396"/>
                  </a:moveTo>
                  <a:cubicBezTo>
                    <a:pt x="207117" y="396"/>
                    <a:pt x="207178" y="335"/>
                    <a:pt x="207209" y="274"/>
                  </a:cubicBezTo>
                  <a:cubicBezTo>
                    <a:pt x="207239" y="153"/>
                    <a:pt x="207148" y="1"/>
                    <a:pt x="207026" y="1"/>
                  </a:cubicBezTo>
                  <a:lnTo>
                    <a:pt x="206631" y="1"/>
                  </a:lnTo>
                  <a:cubicBezTo>
                    <a:pt x="206540" y="1"/>
                    <a:pt x="206479" y="61"/>
                    <a:pt x="206449" y="153"/>
                  </a:cubicBezTo>
                  <a:cubicBezTo>
                    <a:pt x="206418" y="274"/>
                    <a:pt x="206509" y="396"/>
                    <a:pt x="206631" y="396"/>
                  </a:cubicBezTo>
                  <a:close/>
                  <a:moveTo>
                    <a:pt x="205446" y="396"/>
                  </a:moveTo>
                  <a:cubicBezTo>
                    <a:pt x="205537" y="396"/>
                    <a:pt x="205598" y="335"/>
                    <a:pt x="205628" y="274"/>
                  </a:cubicBezTo>
                  <a:cubicBezTo>
                    <a:pt x="205689" y="153"/>
                    <a:pt x="205598" y="1"/>
                    <a:pt x="205446" y="1"/>
                  </a:cubicBezTo>
                  <a:lnTo>
                    <a:pt x="205050" y="1"/>
                  </a:lnTo>
                  <a:cubicBezTo>
                    <a:pt x="204959" y="1"/>
                    <a:pt x="204898" y="61"/>
                    <a:pt x="204868" y="153"/>
                  </a:cubicBezTo>
                  <a:cubicBezTo>
                    <a:pt x="204838" y="274"/>
                    <a:pt x="204929" y="396"/>
                    <a:pt x="205050" y="396"/>
                  </a:cubicBezTo>
                  <a:close/>
                  <a:moveTo>
                    <a:pt x="203865" y="396"/>
                  </a:moveTo>
                  <a:cubicBezTo>
                    <a:pt x="203956" y="396"/>
                    <a:pt x="204047" y="335"/>
                    <a:pt x="204078" y="274"/>
                  </a:cubicBezTo>
                  <a:cubicBezTo>
                    <a:pt x="204108" y="153"/>
                    <a:pt x="204017" y="1"/>
                    <a:pt x="203865" y="1"/>
                  </a:cubicBezTo>
                  <a:lnTo>
                    <a:pt x="203470" y="1"/>
                  </a:lnTo>
                  <a:cubicBezTo>
                    <a:pt x="203409" y="1"/>
                    <a:pt x="203318" y="61"/>
                    <a:pt x="203287" y="153"/>
                  </a:cubicBezTo>
                  <a:cubicBezTo>
                    <a:pt x="203257" y="274"/>
                    <a:pt x="203348" y="396"/>
                    <a:pt x="203470" y="396"/>
                  </a:cubicBezTo>
                  <a:close/>
                  <a:moveTo>
                    <a:pt x="202315" y="396"/>
                  </a:moveTo>
                  <a:cubicBezTo>
                    <a:pt x="202376" y="396"/>
                    <a:pt x="202467" y="335"/>
                    <a:pt x="202497" y="274"/>
                  </a:cubicBezTo>
                  <a:cubicBezTo>
                    <a:pt x="202528" y="153"/>
                    <a:pt x="202436" y="1"/>
                    <a:pt x="202315" y="1"/>
                  </a:cubicBezTo>
                  <a:lnTo>
                    <a:pt x="201920" y="1"/>
                  </a:lnTo>
                  <a:cubicBezTo>
                    <a:pt x="201828" y="1"/>
                    <a:pt x="201737" y="61"/>
                    <a:pt x="201737" y="153"/>
                  </a:cubicBezTo>
                  <a:cubicBezTo>
                    <a:pt x="201676" y="274"/>
                    <a:pt x="201768" y="396"/>
                    <a:pt x="201920" y="396"/>
                  </a:cubicBezTo>
                  <a:close/>
                  <a:moveTo>
                    <a:pt x="200734" y="396"/>
                  </a:moveTo>
                  <a:cubicBezTo>
                    <a:pt x="200825" y="396"/>
                    <a:pt x="200886" y="335"/>
                    <a:pt x="200917" y="274"/>
                  </a:cubicBezTo>
                  <a:cubicBezTo>
                    <a:pt x="200947" y="153"/>
                    <a:pt x="200856" y="1"/>
                    <a:pt x="200734" y="1"/>
                  </a:cubicBezTo>
                  <a:lnTo>
                    <a:pt x="200339" y="1"/>
                  </a:lnTo>
                  <a:cubicBezTo>
                    <a:pt x="200248" y="1"/>
                    <a:pt x="200187" y="61"/>
                    <a:pt x="200157" y="153"/>
                  </a:cubicBezTo>
                  <a:cubicBezTo>
                    <a:pt x="200096" y="274"/>
                    <a:pt x="200217" y="396"/>
                    <a:pt x="200339" y="396"/>
                  </a:cubicBezTo>
                  <a:close/>
                  <a:moveTo>
                    <a:pt x="199154" y="396"/>
                  </a:moveTo>
                  <a:cubicBezTo>
                    <a:pt x="199245" y="396"/>
                    <a:pt x="199306" y="335"/>
                    <a:pt x="199336" y="274"/>
                  </a:cubicBezTo>
                  <a:cubicBezTo>
                    <a:pt x="199397" y="153"/>
                    <a:pt x="199306" y="1"/>
                    <a:pt x="199154" y="1"/>
                  </a:cubicBezTo>
                  <a:lnTo>
                    <a:pt x="198758" y="1"/>
                  </a:lnTo>
                  <a:cubicBezTo>
                    <a:pt x="198667" y="1"/>
                    <a:pt x="198607" y="61"/>
                    <a:pt x="198576" y="153"/>
                  </a:cubicBezTo>
                  <a:cubicBezTo>
                    <a:pt x="198546" y="274"/>
                    <a:pt x="198637" y="396"/>
                    <a:pt x="198758" y="396"/>
                  </a:cubicBezTo>
                  <a:close/>
                  <a:moveTo>
                    <a:pt x="197573" y="396"/>
                  </a:moveTo>
                  <a:cubicBezTo>
                    <a:pt x="197664" y="396"/>
                    <a:pt x="197755" y="335"/>
                    <a:pt x="197786" y="274"/>
                  </a:cubicBezTo>
                  <a:cubicBezTo>
                    <a:pt x="197816" y="153"/>
                    <a:pt x="197725" y="1"/>
                    <a:pt x="197573" y="1"/>
                  </a:cubicBezTo>
                  <a:lnTo>
                    <a:pt x="197178" y="1"/>
                  </a:lnTo>
                  <a:cubicBezTo>
                    <a:pt x="197117" y="1"/>
                    <a:pt x="197026" y="61"/>
                    <a:pt x="196996" y="153"/>
                  </a:cubicBezTo>
                  <a:cubicBezTo>
                    <a:pt x="196965" y="274"/>
                    <a:pt x="197056" y="396"/>
                    <a:pt x="197178" y="396"/>
                  </a:cubicBezTo>
                  <a:close/>
                  <a:moveTo>
                    <a:pt x="196023" y="396"/>
                  </a:moveTo>
                  <a:cubicBezTo>
                    <a:pt x="196084" y="396"/>
                    <a:pt x="196175" y="335"/>
                    <a:pt x="196205" y="274"/>
                  </a:cubicBezTo>
                  <a:cubicBezTo>
                    <a:pt x="196236" y="153"/>
                    <a:pt x="196144" y="1"/>
                    <a:pt x="196023" y="1"/>
                  </a:cubicBezTo>
                  <a:lnTo>
                    <a:pt x="195628" y="1"/>
                  </a:lnTo>
                  <a:cubicBezTo>
                    <a:pt x="195537" y="1"/>
                    <a:pt x="195445" y="61"/>
                    <a:pt x="195445" y="153"/>
                  </a:cubicBezTo>
                  <a:cubicBezTo>
                    <a:pt x="195385" y="274"/>
                    <a:pt x="195476" y="396"/>
                    <a:pt x="195628" y="396"/>
                  </a:cubicBezTo>
                  <a:close/>
                  <a:moveTo>
                    <a:pt x="194442" y="396"/>
                  </a:moveTo>
                  <a:cubicBezTo>
                    <a:pt x="194533" y="396"/>
                    <a:pt x="194594" y="335"/>
                    <a:pt x="194625" y="274"/>
                  </a:cubicBezTo>
                  <a:cubicBezTo>
                    <a:pt x="194655" y="153"/>
                    <a:pt x="194564" y="1"/>
                    <a:pt x="194442" y="1"/>
                  </a:cubicBezTo>
                  <a:lnTo>
                    <a:pt x="194047" y="1"/>
                  </a:lnTo>
                  <a:cubicBezTo>
                    <a:pt x="193956" y="1"/>
                    <a:pt x="193895" y="61"/>
                    <a:pt x="193865" y="153"/>
                  </a:cubicBezTo>
                  <a:cubicBezTo>
                    <a:pt x="193804" y="274"/>
                    <a:pt x="193926" y="396"/>
                    <a:pt x="194047" y="396"/>
                  </a:cubicBezTo>
                  <a:close/>
                  <a:moveTo>
                    <a:pt x="192862" y="396"/>
                  </a:moveTo>
                  <a:cubicBezTo>
                    <a:pt x="192953" y="396"/>
                    <a:pt x="193014" y="335"/>
                    <a:pt x="193044" y="274"/>
                  </a:cubicBezTo>
                  <a:cubicBezTo>
                    <a:pt x="193105" y="153"/>
                    <a:pt x="192983" y="1"/>
                    <a:pt x="192862" y="1"/>
                  </a:cubicBezTo>
                  <a:lnTo>
                    <a:pt x="192467" y="1"/>
                  </a:lnTo>
                  <a:cubicBezTo>
                    <a:pt x="192375" y="1"/>
                    <a:pt x="192315" y="61"/>
                    <a:pt x="192284" y="153"/>
                  </a:cubicBezTo>
                  <a:cubicBezTo>
                    <a:pt x="192254" y="274"/>
                    <a:pt x="192345" y="396"/>
                    <a:pt x="192467" y="396"/>
                  </a:cubicBezTo>
                  <a:close/>
                  <a:moveTo>
                    <a:pt x="191281" y="396"/>
                  </a:moveTo>
                  <a:cubicBezTo>
                    <a:pt x="191372" y="396"/>
                    <a:pt x="191464" y="335"/>
                    <a:pt x="191464" y="274"/>
                  </a:cubicBezTo>
                  <a:cubicBezTo>
                    <a:pt x="191524" y="153"/>
                    <a:pt x="191433" y="1"/>
                    <a:pt x="191281" y="1"/>
                  </a:cubicBezTo>
                  <a:lnTo>
                    <a:pt x="190886" y="1"/>
                  </a:lnTo>
                  <a:cubicBezTo>
                    <a:pt x="190825" y="1"/>
                    <a:pt x="190734" y="61"/>
                    <a:pt x="190704" y="153"/>
                  </a:cubicBezTo>
                  <a:cubicBezTo>
                    <a:pt x="190673" y="274"/>
                    <a:pt x="190764" y="396"/>
                    <a:pt x="190886" y="396"/>
                  </a:cubicBezTo>
                  <a:close/>
                  <a:moveTo>
                    <a:pt x="189731" y="396"/>
                  </a:moveTo>
                  <a:cubicBezTo>
                    <a:pt x="189792" y="396"/>
                    <a:pt x="189883" y="335"/>
                    <a:pt x="189913" y="274"/>
                  </a:cubicBezTo>
                  <a:cubicBezTo>
                    <a:pt x="189944" y="153"/>
                    <a:pt x="189853" y="1"/>
                    <a:pt x="189731" y="1"/>
                  </a:cubicBezTo>
                  <a:lnTo>
                    <a:pt x="189336" y="1"/>
                  </a:lnTo>
                  <a:cubicBezTo>
                    <a:pt x="189245" y="1"/>
                    <a:pt x="189153" y="61"/>
                    <a:pt x="189123" y="153"/>
                  </a:cubicBezTo>
                  <a:cubicBezTo>
                    <a:pt x="189093" y="274"/>
                    <a:pt x="189184" y="396"/>
                    <a:pt x="189336" y="396"/>
                  </a:cubicBezTo>
                  <a:close/>
                  <a:moveTo>
                    <a:pt x="188150" y="396"/>
                  </a:moveTo>
                  <a:cubicBezTo>
                    <a:pt x="188242" y="396"/>
                    <a:pt x="188302" y="335"/>
                    <a:pt x="188333" y="274"/>
                  </a:cubicBezTo>
                  <a:cubicBezTo>
                    <a:pt x="188363" y="153"/>
                    <a:pt x="188272" y="1"/>
                    <a:pt x="188150" y="1"/>
                  </a:cubicBezTo>
                  <a:lnTo>
                    <a:pt x="187755" y="1"/>
                  </a:lnTo>
                  <a:cubicBezTo>
                    <a:pt x="187664" y="1"/>
                    <a:pt x="187603" y="61"/>
                    <a:pt x="187573" y="153"/>
                  </a:cubicBezTo>
                  <a:cubicBezTo>
                    <a:pt x="187512" y="274"/>
                    <a:pt x="187634" y="396"/>
                    <a:pt x="187755" y="396"/>
                  </a:cubicBezTo>
                  <a:close/>
                  <a:moveTo>
                    <a:pt x="186570" y="396"/>
                  </a:moveTo>
                  <a:cubicBezTo>
                    <a:pt x="186661" y="396"/>
                    <a:pt x="186722" y="335"/>
                    <a:pt x="186752" y="274"/>
                  </a:cubicBezTo>
                  <a:cubicBezTo>
                    <a:pt x="186813" y="153"/>
                    <a:pt x="186691" y="1"/>
                    <a:pt x="186570" y="1"/>
                  </a:cubicBezTo>
                  <a:lnTo>
                    <a:pt x="186175" y="1"/>
                  </a:lnTo>
                  <a:cubicBezTo>
                    <a:pt x="186083" y="1"/>
                    <a:pt x="186023" y="61"/>
                    <a:pt x="185992" y="153"/>
                  </a:cubicBezTo>
                  <a:cubicBezTo>
                    <a:pt x="185962" y="274"/>
                    <a:pt x="186053" y="396"/>
                    <a:pt x="186175" y="396"/>
                  </a:cubicBezTo>
                  <a:close/>
                  <a:moveTo>
                    <a:pt x="184989" y="396"/>
                  </a:moveTo>
                  <a:cubicBezTo>
                    <a:pt x="185080" y="396"/>
                    <a:pt x="185172" y="335"/>
                    <a:pt x="185172" y="274"/>
                  </a:cubicBezTo>
                  <a:cubicBezTo>
                    <a:pt x="185232" y="153"/>
                    <a:pt x="185141" y="1"/>
                    <a:pt x="184989" y="1"/>
                  </a:cubicBezTo>
                  <a:lnTo>
                    <a:pt x="184594" y="1"/>
                  </a:lnTo>
                  <a:cubicBezTo>
                    <a:pt x="184533" y="1"/>
                    <a:pt x="184442" y="61"/>
                    <a:pt x="184412" y="153"/>
                  </a:cubicBezTo>
                  <a:cubicBezTo>
                    <a:pt x="184381" y="274"/>
                    <a:pt x="184473" y="396"/>
                    <a:pt x="184594" y="396"/>
                  </a:cubicBezTo>
                  <a:close/>
                  <a:moveTo>
                    <a:pt x="183439" y="396"/>
                  </a:moveTo>
                  <a:cubicBezTo>
                    <a:pt x="183500" y="396"/>
                    <a:pt x="183591" y="335"/>
                    <a:pt x="183621" y="274"/>
                  </a:cubicBezTo>
                  <a:cubicBezTo>
                    <a:pt x="183652" y="153"/>
                    <a:pt x="183561" y="1"/>
                    <a:pt x="183439" y="1"/>
                  </a:cubicBezTo>
                  <a:lnTo>
                    <a:pt x="183044" y="1"/>
                  </a:lnTo>
                  <a:cubicBezTo>
                    <a:pt x="182953" y="1"/>
                    <a:pt x="182862" y="61"/>
                    <a:pt x="182831" y="153"/>
                  </a:cubicBezTo>
                  <a:cubicBezTo>
                    <a:pt x="182801" y="274"/>
                    <a:pt x="182892" y="396"/>
                    <a:pt x="183044" y="396"/>
                  </a:cubicBezTo>
                  <a:close/>
                  <a:moveTo>
                    <a:pt x="181858" y="396"/>
                  </a:moveTo>
                  <a:cubicBezTo>
                    <a:pt x="181950" y="396"/>
                    <a:pt x="182010" y="335"/>
                    <a:pt x="182041" y="274"/>
                  </a:cubicBezTo>
                  <a:cubicBezTo>
                    <a:pt x="182071" y="153"/>
                    <a:pt x="181980" y="1"/>
                    <a:pt x="181858" y="1"/>
                  </a:cubicBezTo>
                  <a:lnTo>
                    <a:pt x="181463" y="1"/>
                  </a:lnTo>
                  <a:cubicBezTo>
                    <a:pt x="181372" y="1"/>
                    <a:pt x="181311" y="61"/>
                    <a:pt x="181281" y="153"/>
                  </a:cubicBezTo>
                  <a:cubicBezTo>
                    <a:pt x="181220" y="274"/>
                    <a:pt x="181311" y="396"/>
                    <a:pt x="181463" y="396"/>
                  </a:cubicBezTo>
                  <a:close/>
                  <a:moveTo>
                    <a:pt x="180278" y="396"/>
                  </a:moveTo>
                  <a:cubicBezTo>
                    <a:pt x="180369" y="396"/>
                    <a:pt x="180430" y="335"/>
                    <a:pt x="180460" y="274"/>
                  </a:cubicBezTo>
                  <a:cubicBezTo>
                    <a:pt x="180491" y="153"/>
                    <a:pt x="180399" y="1"/>
                    <a:pt x="180278" y="1"/>
                  </a:cubicBezTo>
                  <a:lnTo>
                    <a:pt x="179883" y="1"/>
                  </a:lnTo>
                  <a:cubicBezTo>
                    <a:pt x="179792" y="1"/>
                    <a:pt x="179731" y="61"/>
                    <a:pt x="179700" y="153"/>
                  </a:cubicBezTo>
                  <a:cubicBezTo>
                    <a:pt x="179670" y="274"/>
                    <a:pt x="179761" y="396"/>
                    <a:pt x="179883" y="396"/>
                  </a:cubicBezTo>
                  <a:close/>
                  <a:moveTo>
                    <a:pt x="178697" y="396"/>
                  </a:moveTo>
                  <a:cubicBezTo>
                    <a:pt x="178789" y="396"/>
                    <a:pt x="178880" y="335"/>
                    <a:pt x="178880" y="274"/>
                  </a:cubicBezTo>
                  <a:cubicBezTo>
                    <a:pt x="178941" y="153"/>
                    <a:pt x="178849" y="1"/>
                    <a:pt x="178697" y="1"/>
                  </a:cubicBezTo>
                  <a:lnTo>
                    <a:pt x="178302" y="1"/>
                  </a:lnTo>
                  <a:cubicBezTo>
                    <a:pt x="178211" y="1"/>
                    <a:pt x="178150" y="61"/>
                    <a:pt x="178120" y="153"/>
                  </a:cubicBezTo>
                  <a:cubicBezTo>
                    <a:pt x="178089" y="274"/>
                    <a:pt x="178181" y="396"/>
                    <a:pt x="178302" y="396"/>
                  </a:cubicBezTo>
                  <a:close/>
                  <a:moveTo>
                    <a:pt x="177117" y="396"/>
                  </a:moveTo>
                  <a:cubicBezTo>
                    <a:pt x="177208" y="396"/>
                    <a:pt x="177299" y="335"/>
                    <a:pt x="177330" y="274"/>
                  </a:cubicBezTo>
                  <a:cubicBezTo>
                    <a:pt x="177360" y="153"/>
                    <a:pt x="177269" y="1"/>
                    <a:pt x="177117" y="1"/>
                  </a:cubicBezTo>
                  <a:lnTo>
                    <a:pt x="176752" y="1"/>
                  </a:lnTo>
                  <a:cubicBezTo>
                    <a:pt x="176661" y="1"/>
                    <a:pt x="176570" y="61"/>
                    <a:pt x="176539" y="153"/>
                  </a:cubicBezTo>
                  <a:cubicBezTo>
                    <a:pt x="176509" y="274"/>
                    <a:pt x="176600" y="396"/>
                    <a:pt x="176752" y="396"/>
                  </a:cubicBezTo>
                  <a:close/>
                  <a:moveTo>
                    <a:pt x="175567" y="396"/>
                  </a:moveTo>
                  <a:cubicBezTo>
                    <a:pt x="175658" y="396"/>
                    <a:pt x="175719" y="335"/>
                    <a:pt x="175749" y="274"/>
                  </a:cubicBezTo>
                  <a:cubicBezTo>
                    <a:pt x="175779" y="153"/>
                    <a:pt x="175688" y="1"/>
                    <a:pt x="175567" y="1"/>
                  </a:cubicBezTo>
                  <a:lnTo>
                    <a:pt x="175171" y="1"/>
                  </a:lnTo>
                  <a:cubicBezTo>
                    <a:pt x="175080" y="1"/>
                    <a:pt x="174989" y="61"/>
                    <a:pt x="174989" y="153"/>
                  </a:cubicBezTo>
                  <a:cubicBezTo>
                    <a:pt x="174928" y="274"/>
                    <a:pt x="175019" y="396"/>
                    <a:pt x="175171" y="396"/>
                  </a:cubicBezTo>
                  <a:close/>
                  <a:moveTo>
                    <a:pt x="173986" y="396"/>
                  </a:moveTo>
                  <a:cubicBezTo>
                    <a:pt x="174077" y="396"/>
                    <a:pt x="174138" y="335"/>
                    <a:pt x="174168" y="274"/>
                  </a:cubicBezTo>
                  <a:cubicBezTo>
                    <a:pt x="174199" y="153"/>
                    <a:pt x="174108" y="1"/>
                    <a:pt x="173986" y="1"/>
                  </a:cubicBezTo>
                  <a:lnTo>
                    <a:pt x="173591" y="1"/>
                  </a:lnTo>
                  <a:cubicBezTo>
                    <a:pt x="173500" y="1"/>
                    <a:pt x="173439" y="61"/>
                    <a:pt x="173408" y="153"/>
                  </a:cubicBezTo>
                  <a:cubicBezTo>
                    <a:pt x="173378" y="274"/>
                    <a:pt x="173469" y="396"/>
                    <a:pt x="173591" y="396"/>
                  </a:cubicBezTo>
                  <a:close/>
                  <a:moveTo>
                    <a:pt x="172405" y="396"/>
                  </a:moveTo>
                  <a:cubicBezTo>
                    <a:pt x="172497" y="396"/>
                    <a:pt x="172588" y="335"/>
                    <a:pt x="172588" y="274"/>
                  </a:cubicBezTo>
                  <a:cubicBezTo>
                    <a:pt x="172649" y="153"/>
                    <a:pt x="172557" y="1"/>
                    <a:pt x="172405" y="1"/>
                  </a:cubicBezTo>
                  <a:lnTo>
                    <a:pt x="172010" y="1"/>
                  </a:lnTo>
                  <a:cubicBezTo>
                    <a:pt x="171919" y="1"/>
                    <a:pt x="171858" y="61"/>
                    <a:pt x="171828" y="153"/>
                  </a:cubicBezTo>
                  <a:cubicBezTo>
                    <a:pt x="171798" y="274"/>
                    <a:pt x="171889" y="396"/>
                    <a:pt x="172010" y="396"/>
                  </a:cubicBezTo>
                  <a:close/>
                  <a:moveTo>
                    <a:pt x="170825" y="396"/>
                  </a:moveTo>
                  <a:cubicBezTo>
                    <a:pt x="170916" y="396"/>
                    <a:pt x="171007" y="335"/>
                    <a:pt x="171038" y="274"/>
                  </a:cubicBezTo>
                  <a:cubicBezTo>
                    <a:pt x="171068" y="153"/>
                    <a:pt x="170977" y="1"/>
                    <a:pt x="170825" y="1"/>
                  </a:cubicBezTo>
                  <a:lnTo>
                    <a:pt x="170460" y="1"/>
                  </a:lnTo>
                  <a:cubicBezTo>
                    <a:pt x="170369" y="1"/>
                    <a:pt x="170278" y="61"/>
                    <a:pt x="170247" y="153"/>
                  </a:cubicBezTo>
                  <a:cubicBezTo>
                    <a:pt x="170217" y="274"/>
                    <a:pt x="170308" y="396"/>
                    <a:pt x="170460" y="396"/>
                  </a:cubicBezTo>
                  <a:close/>
                  <a:moveTo>
                    <a:pt x="169275" y="396"/>
                  </a:moveTo>
                  <a:cubicBezTo>
                    <a:pt x="169335" y="396"/>
                    <a:pt x="169427" y="335"/>
                    <a:pt x="169457" y="274"/>
                  </a:cubicBezTo>
                  <a:cubicBezTo>
                    <a:pt x="169487" y="153"/>
                    <a:pt x="169396" y="1"/>
                    <a:pt x="169275" y="1"/>
                  </a:cubicBezTo>
                  <a:lnTo>
                    <a:pt x="168880" y="1"/>
                  </a:lnTo>
                  <a:cubicBezTo>
                    <a:pt x="168788" y="1"/>
                    <a:pt x="168697" y="61"/>
                    <a:pt x="168697" y="153"/>
                  </a:cubicBezTo>
                  <a:cubicBezTo>
                    <a:pt x="168636" y="274"/>
                    <a:pt x="168728" y="396"/>
                    <a:pt x="168880" y="396"/>
                  </a:cubicBezTo>
                  <a:close/>
                  <a:moveTo>
                    <a:pt x="167694" y="396"/>
                  </a:moveTo>
                  <a:cubicBezTo>
                    <a:pt x="167785" y="396"/>
                    <a:pt x="167846" y="335"/>
                    <a:pt x="167876" y="274"/>
                  </a:cubicBezTo>
                  <a:cubicBezTo>
                    <a:pt x="167907" y="153"/>
                    <a:pt x="167816" y="1"/>
                    <a:pt x="167694" y="1"/>
                  </a:cubicBezTo>
                  <a:lnTo>
                    <a:pt x="167299" y="1"/>
                  </a:lnTo>
                  <a:cubicBezTo>
                    <a:pt x="167208" y="1"/>
                    <a:pt x="167147" y="61"/>
                    <a:pt x="167117" y="153"/>
                  </a:cubicBezTo>
                  <a:cubicBezTo>
                    <a:pt x="167056" y="274"/>
                    <a:pt x="167177" y="396"/>
                    <a:pt x="167299" y="396"/>
                  </a:cubicBezTo>
                  <a:close/>
                  <a:moveTo>
                    <a:pt x="166114" y="396"/>
                  </a:moveTo>
                  <a:cubicBezTo>
                    <a:pt x="166205" y="396"/>
                    <a:pt x="166265" y="335"/>
                    <a:pt x="166296" y="274"/>
                  </a:cubicBezTo>
                  <a:cubicBezTo>
                    <a:pt x="166357" y="153"/>
                    <a:pt x="166265" y="1"/>
                    <a:pt x="166114" y="1"/>
                  </a:cubicBezTo>
                  <a:lnTo>
                    <a:pt x="165718" y="1"/>
                  </a:lnTo>
                  <a:cubicBezTo>
                    <a:pt x="165627" y="1"/>
                    <a:pt x="165566" y="61"/>
                    <a:pt x="165536" y="153"/>
                  </a:cubicBezTo>
                  <a:cubicBezTo>
                    <a:pt x="165506" y="274"/>
                    <a:pt x="165597" y="396"/>
                    <a:pt x="165718" y="396"/>
                  </a:cubicBezTo>
                  <a:close/>
                  <a:moveTo>
                    <a:pt x="164533" y="396"/>
                  </a:moveTo>
                  <a:cubicBezTo>
                    <a:pt x="164624" y="396"/>
                    <a:pt x="164715" y="335"/>
                    <a:pt x="164746" y="274"/>
                  </a:cubicBezTo>
                  <a:cubicBezTo>
                    <a:pt x="164776" y="153"/>
                    <a:pt x="164685" y="1"/>
                    <a:pt x="164533" y="1"/>
                  </a:cubicBezTo>
                  <a:lnTo>
                    <a:pt x="164138" y="1"/>
                  </a:lnTo>
                  <a:cubicBezTo>
                    <a:pt x="164077" y="1"/>
                    <a:pt x="163986" y="61"/>
                    <a:pt x="163955" y="153"/>
                  </a:cubicBezTo>
                  <a:cubicBezTo>
                    <a:pt x="163925" y="274"/>
                    <a:pt x="164016" y="396"/>
                    <a:pt x="164138" y="396"/>
                  </a:cubicBezTo>
                  <a:close/>
                  <a:moveTo>
                    <a:pt x="162983" y="396"/>
                  </a:moveTo>
                  <a:cubicBezTo>
                    <a:pt x="163044" y="396"/>
                    <a:pt x="163135" y="335"/>
                    <a:pt x="163165" y="274"/>
                  </a:cubicBezTo>
                  <a:cubicBezTo>
                    <a:pt x="163196" y="153"/>
                    <a:pt x="163104" y="1"/>
                    <a:pt x="162983" y="1"/>
                  </a:cubicBezTo>
                  <a:lnTo>
                    <a:pt x="162588" y="1"/>
                  </a:lnTo>
                  <a:cubicBezTo>
                    <a:pt x="162496" y="1"/>
                    <a:pt x="162405" y="61"/>
                    <a:pt x="162405" y="153"/>
                  </a:cubicBezTo>
                  <a:cubicBezTo>
                    <a:pt x="162344" y="274"/>
                    <a:pt x="162436" y="396"/>
                    <a:pt x="162588" y="396"/>
                  </a:cubicBezTo>
                  <a:close/>
                  <a:moveTo>
                    <a:pt x="161402" y="396"/>
                  </a:moveTo>
                  <a:cubicBezTo>
                    <a:pt x="161493" y="396"/>
                    <a:pt x="161554" y="335"/>
                    <a:pt x="161585" y="274"/>
                  </a:cubicBezTo>
                  <a:cubicBezTo>
                    <a:pt x="161615" y="153"/>
                    <a:pt x="161524" y="1"/>
                    <a:pt x="161402" y="1"/>
                  </a:cubicBezTo>
                  <a:lnTo>
                    <a:pt x="161007" y="1"/>
                  </a:lnTo>
                  <a:cubicBezTo>
                    <a:pt x="160916" y="1"/>
                    <a:pt x="160855" y="61"/>
                    <a:pt x="160825" y="153"/>
                  </a:cubicBezTo>
                  <a:cubicBezTo>
                    <a:pt x="160764" y="274"/>
                    <a:pt x="160885" y="396"/>
                    <a:pt x="161007" y="396"/>
                  </a:cubicBezTo>
                  <a:close/>
                  <a:moveTo>
                    <a:pt x="159822" y="396"/>
                  </a:moveTo>
                  <a:cubicBezTo>
                    <a:pt x="159913" y="396"/>
                    <a:pt x="159974" y="335"/>
                    <a:pt x="160004" y="274"/>
                  </a:cubicBezTo>
                  <a:cubicBezTo>
                    <a:pt x="160065" y="153"/>
                    <a:pt x="159943" y="1"/>
                    <a:pt x="159822" y="1"/>
                  </a:cubicBezTo>
                  <a:lnTo>
                    <a:pt x="159426" y="1"/>
                  </a:lnTo>
                  <a:cubicBezTo>
                    <a:pt x="159335" y="1"/>
                    <a:pt x="159274" y="61"/>
                    <a:pt x="159244" y="153"/>
                  </a:cubicBezTo>
                  <a:cubicBezTo>
                    <a:pt x="159214" y="274"/>
                    <a:pt x="159305" y="396"/>
                    <a:pt x="159426" y="396"/>
                  </a:cubicBezTo>
                  <a:close/>
                  <a:moveTo>
                    <a:pt x="158241" y="396"/>
                  </a:moveTo>
                  <a:cubicBezTo>
                    <a:pt x="158332" y="396"/>
                    <a:pt x="158423" y="335"/>
                    <a:pt x="158454" y="274"/>
                  </a:cubicBezTo>
                  <a:cubicBezTo>
                    <a:pt x="158484" y="153"/>
                    <a:pt x="158393" y="1"/>
                    <a:pt x="158241" y="1"/>
                  </a:cubicBezTo>
                  <a:lnTo>
                    <a:pt x="157846" y="1"/>
                  </a:lnTo>
                  <a:cubicBezTo>
                    <a:pt x="157785" y="1"/>
                    <a:pt x="157694" y="61"/>
                    <a:pt x="157664" y="153"/>
                  </a:cubicBezTo>
                  <a:cubicBezTo>
                    <a:pt x="157633" y="274"/>
                    <a:pt x="157724" y="396"/>
                    <a:pt x="157846" y="396"/>
                  </a:cubicBezTo>
                  <a:close/>
                  <a:moveTo>
                    <a:pt x="156691" y="396"/>
                  </a:moveTo>
                  <a:cubicBezTo>
                    <a:pt x="156752" y="396"/>
                    <a:pt x="156843" y="335"/>
                    <a:pt x="156873" y="274"/>
                  </a:cubicBezTo>
                  <a:cubicBezTo>
                    <a:pt x="156904" y="153"/>
                    <a:pt x="156812" y="1"/>
                    <a:pt x="156691" y="1"/>
                  </a:cubicBezTo>
                  <a:lnTo>
                    <a:pt x="156296" y="1"/>
                  </a:lnTo>
                  <a:cubicBezTo>
                    <a:pt x="156205" y="1"/>
                    <a:pt x="156113" y="61"/>
                    <a:pt x="156083" y="153"/>
                  </a:cubicBezTo>
                  <a:cubicBezTo>
                    <a:pt x="156053" y="274"/>
                    <a:pt x="156144" y="396"/>
                    <a:pt x="156296" y="396"/>
                  </a:cubicBezTo>
                  <a:close/>
                  <a:moveTo>
                    <a:pt x="155110" y="396"/>
                  </a:moveTo>
                  <a:cubicBezTo>
                    <a:pt x="155201" y="396"/>
                    <a:pt x="155262" y="335"/>
                    <a:pt x="155293" y="274"/>
                  </a:cubicBezTo>
                  <a:cubicBezTo>
                    <a:pt x="155323" y="153"/>
                    <a:pt x="155232" y="1"/>
                    <a:pt x="155110" y="1"/>
                  </a:cubicBezTo>
                  <a:lnTo>
                    <a:pt x="154715" y="1"/>
                  </a:lnTo>
                  <a:cubicBezTo>
                    <a:pt x="154624" y="1"/>
                    <a:pt x="154563" y="61"/>
                    <a:pt x="154533" y="153"/>
                  </a:cubicBezTo>
                  <a:cubicBezTo>
                    <a:pt x="154472" y="274"/>
                    <a:pt x="154594" y="396"/>
                    <a:pt x="154715" y="396"/>
                  </a:cubicBezTo>
                  <a:close/>
                  <a:moveTo>
                    <a:pt x="153530" y="396"/>
                  </a:moveTo>
                  <a:cubicBezTo>
                    <a:pt x="153621" y="396"/>
                    <a:pt x="153682" y="335"/>
                    <a:pt x="153712" y="274"/>
                  </a:cubicBezTo>
                  <a:cubicBezTo>
                    <a:pt x="153773" y="153"/>
                    <a:pt x="153651" y="1"/>
                    <a:pt x="153530" y="1"/>
                  </a:cubicBezTo>
                  <a:lnTo>
                    <a:pt x="153135" y="1"/>
                  </a:lnTo>
                  <a:cubicBezTo>
                    <a:pt x="153043" y="1"/>
                    <a:pt x="152983" y="61"/>
                    <a:pt x="152952" y="153"/>
                  </a:cubicBezTo>
                  <a:cubicBezTo>
                    <a:pt x="152922" y="274"/>
                    <a:pt x="153013" y="396"/>
                    <a:pt x="153135" y="396"/>
                  </a:cubicBezTo>
                  <a:close/>
                  <a:moveTo>
                    <a:pt x="151949" y="396"/>
                  </a:moveTo>
                  <a:cubicBezTo>
                    <a:pt x="152040" y="396"/>
                    <a:pt x="152131" y="335"/>
                    <a:pt x="152131" y="274"/>
                  </a:cubicBezTo>
                  <a:cubicBezTo>
                    <a:pt x="152192" y="153"/>
                    <a:pt x="152101" y="1"/>
                    <a:pt x="151949" y="1"/>
                  </a:cubicBezTo>
                  <a:lnTo>
                    <a:pt x="151554" y="1"/>
                  </a:lnTo>
                  <a:cubicBezTo>
                    <a:pt x="151493" y="1"/>
                    <a:pt x="151402" y="61"/>
                    <a:pt x="151372" y="153"/>
                  </a:cubicBezTo>
                  <a:cubicBezTo>
                    <a:pt x="151341" y="274"/>
                    <a:pt x="151432" y="396"/>
                    <a:pt x="151554" y="396"/>
                  </a:cubicBezTo>
                  <a:close/>
                  <a:moveTo>
                    <a:pt x="150399" y="396"/>
                  </a:moveTo>
                  <a:cubicBezTo>
                    <a:pt x="150460" y="396"/>
                    <a:pt x="150551" y="335"/>
                    <a:pt x="150581" y="274"/>
                  </a:cubicBezTo>
                  <a:cubicBezTo>
                    <a:pt x="150612" y="153"/>
                    <a:pt x="150521" y="1"/>
                    <a:pt x="150399" y="1"/>
                  </a:cubicBezTo>
                  <a:lnTo>
                    <a:pt x="150004" y="1"/>
                  </a:lnTo>
                  <a:cubicBezTo>
                    <a:pt x="149913" y="1"/>
                    <a:pt x="149821" y="61"/>
                    <a:pt x="149791" y="153"/>
                  </a:cubicBezTo>
                  <a:cubicBezTo>
                    <a:pt x="149761" y="274"/>
                    <a:pt x="149852" y="396"/>
                    <a:pt x="150004" y="396"/>
                  </a:cubicBezTo>
                  <a:close/>
                  <a:moveTo>
                    <a:pt x="148818" y="396"/>
                  </a:moveTo>
                  <a:cubicBezTo>
                    <a:pt x="148910" y="396"/>
                    <a:pt x="148970" y="335"/>
                    <a:pt x="149001" y="274"/>
                  </a:cubicBezTo>
                  <a:cubicBezTo>
                    <a:pt x="149031" y="153"/>
                    <a:pt x="148940" y="1"/>
                    <a:pt x="148818" y="1"/>
                  </a:cubicBezTo>
                  <a:lnTo>
                    <a:pt x="148423" y="1"/>
                  </a:lnTo>
                  <a:cubicBezTo>
                    <a:pt x="148332" y="1"/>
                    <a:pt x="148271" y="61"/>
                    <a:pt x="148241" y="153"/>
                  </a:cubicBezTo>
                  <a:cubicBezTo>
                    <a:pt x="148180" y="274"/>
                    <a:pt x="148271" y="396"/>
                    <a:pt x="148423" y="396"/>
                  </a:cubicBezTo>
                  <a:close/>
                  <a:moveTo>
                    <a:pt x="147238" y="396"/>
                  </a:moveTo>
                  <a:cubicBezTo>
                    <a:pt x="147329" y="396"/>
                    <a:pt x="147390" y="335"/>
                    <a:pt x="147420" y="274"/>
                  </a:cubicBezTo>
                  <a:cubicBezTo>
                    <a:pt x="147481" y="153"/>
                    <a:pt x="147359" y="1"/>
                    <a:pt x="147238" y="1"/>
                  </a:cubicBezTo>
                  <a:lnTo>
                    <a:pt x="146843" y="1"/>
                  </a:lnTo>
                  <a:cubicBezTo>
                    <a:pt x="146751" y="1"/>
                    <a:pt x="146691" y="61"/>
                    <a:pt x="146660" y="153"/>
                  </a:cubicBezTo>
                  <a:cubicBezTo>
                    <a:pt x="146630" y="274"/>
                    <a:pt x="146721" y="396"/>
                    <a:pt x="146843" y="396"/>
                  </a:cubicBezTo>
                  <a:close/>
                  <a:moveTo>
                    <a:pt x="145657" y="396"/>
                  </a:moveTo>
                  <a:cubicBezTo>
                    <a:pt x="145748" y="396"/>
                    <a:pt x="145840" y="335"/>
                    <a:pt x="145840" y="274"/>
                  </a:cubicBezTo>
                  <a:cubicBezTo>
                    <a:pt x="145900" y="153"/>
                    <a:pt x="145809" y="1"/>
                    <a:pt x="145657" y="1"/>
                  </a:cubicBezTo>
                  <a:lnTo>
                    <a:pt x="145262" y="1"/>
                  </a:lnTo>
                  <a:cubicBezTo>
                    <a:pt x="145201" y="1"/>
                    <a:pt x="145110" y="61"/>
                    <a:pt x="145080" y="153"/>
                  </a:cubicBezTo>
                  <a:cubicBezTo>
                    <a:pt x="145049" y="274"/>
                    <a:pt x="145140" y="396"/>
                    <a:pt x="145262" y="396"/>
                  </a:cubicBezTo>
                  <a:close/>
                  <a:moveTo>
                    <a:pt x="144107" y="396"/>
                  </a:moveTo>
                  <a:cubicBezTo>
                    <a:pt x="144168" y="396"/>
                    <a:pt x="144259" y="335"/>
                    <a:pt x="144289" y="274"/>
                  </a:cubicBezTo>
                  <a:cubicBezTo>
                    <a:pt x="144320" y="153"/>
                    <a:pt x="144229" y="1"/>
                    <a:pt x="144107" y="1"/>
                  </a:cubicBezTo>
                  <a:lnTo>
                    <a:pt x="143712" y="1"/>
                  </a:lnTo>
                  <a:cubicBezTo>
                    <a:pt x="143621" y="1"/>
                    <a:pt x="143530" y="61"/>
                    <a:pt x="143499" y="153"/>
                  </a:cubicBezTo>
                  <a:cubicBezTo>
                    <a:pt x="143469" y="274"/>
                    <a:pt x="143560" y="396"/>
                    <a:pt x="143712" y="396"/>
                  </a:cubicBezTo>
                  <a:close/>
                  <a:moveTo>
                    <a:pt x="142526" y="396"/>
                  </a:moveTo>
                  <a:cubicBezTo>
                    <a:pt x="142618" y="396"/>
                    <a:pt x="142678" y="335"/>
                    <a:pt x="142709" y="274"/>
                  </a:cubicBezTo>
                  <a:cubicBezTo>
                    <a:pt x="142739" y="153"/>
                    <a:pt x="142648" y="1"/>
                    <a:pt x="142526" y="1"/>
                  </a:cubicBezTo>
                  <a:lnTo>
                    <a:pt x="142131" y="1"/>
                  </a:lnTo>
                  <a:cubicBezTo>
                    <a:pt x="142040" y="1"/>
                    <a:pt x="141979" y="61"/>
                    <a:pt x="141949" y="153"/>
                  </a:cubicBezTo>
                  <a:cubicBezTo>
                    <a:pt x="141888" y="274"/>
                    <a:pt x="141979" y="396"/>
                    <a:pt x="142131" y="396"/>
                  </a:cubicBezTo>
                  <a:close/>
                  <a:moveTo>
                    <a:pt x="140946" y="396"/>
                  </a:moveTo>
                  <a:cubicBezTo>
                    <a:pt x="141037" y="396"/>
                    <a:pt x="141098" y="335"/>
                    <a:pt x="141128" y="274"/>
                  </a:cubicBezTo>
                  <a:cubicBezTo>
                    <a:pt x="141189" y="153"/>
                    <a:pt x="141067" y="1"/>
                    <a:pt x="140946" y="1"/>
                  </a:cubicBezTo>
                  <a:lnTo>
                    <a:pt x="140551" y="1"/>
                  </a:lnTo>
                  <a:cubicBezTo>
                    <a:pt x="140460" y="1"/>
                    <a:pt x="140399" y="61"/>
                    <a:pt x="140368" y="153"/>
                  </a:cubicBezTo>
                  <a:cubicBezTo>
                    <a:pt x="140338" y="274"/>
                    <a:pt x="140429" y="396"/>
                    <a:pt x="140551" y="396"/>
                  </a:cubicBezTo>
                  <a:close/>
                  <a:moveTo>
                    <a:pt x="139365" y="396"/>
                  </a:moveTo>
                  <a:cubicBezTo>
                    <a:pt x="139456" y="396"/>
                    <a:pt x="139548" y="335"/>
                    <a:pt x="139548" y="274"/>
                  </a:cubicBezTo>
                  <a:cubicBezTo>
                    <a:pt x="139608" y="153"/>
                    <a:pt x="139517" y="1"/>
                    <a:pt x="139365" y="1"/>
                  </a:cubicBezTo>
                  <a:lnTo>
                    <a:pt x="138970" y="1"/>
                  </a:lnTo>
                  <a:cubicBezTo>
                    <a:pt x="138879" y="1"/>
                    <a:pt x="138818" y="61"/>
                    <a:pt x="138788" y="153"/>
                  </a:cubicBezTo>
                  <a:cubicBezTo>
                    <a:pt x="138757" y="274"/>
                    <a:pt x="138849" y="396"/>
                    <a:pt x="138970" y="396"/>
                  </a:cubicBezTo>
                  <a:close/>
                  <a:moveTo>
                    <a:pt x="137785" y="396"/>
                  </a:moveTo>
                  <a:cubicBezTo>
                    <a:pt x="137876" y="396"/>
                    <a:pt x="137967" y="335"/>
                    <a:pt x="137997" y="274"/>
                  </a:cubicBezTo>
                  <a:cubicBezTo>
                    <a:pt x="138028" y="153"/>
                    <a:pt x="137937" y="1"/>
                    <a:pt x="137785" y="1"/>
                  </a:cubicBezTo>
                  <a:lnTo>
                    <a:pt x="137420" y="1"/>
                  </a:lnTo>
                  <a:cubicBezTo>
                    <a:pt x="137329" y="1"/>
                    <a:pt x="137238" y="61"/>
                    <a:pt x="137207" y="153"/>
                  </a:cubicBezTo>
                  <a:cubicBezTo>
                    <a:pt x="137177" y="274"/>
                    <a:pt x="137268" y="396"/>
                    <a:pt x="137420" y="396"/>
                  </a:cubicBezTo>
                  <a:close/>
                  <a:moveTo>
                    <a:pt x="136235" y="396"/>
                  </a:moveTo>
                  <a:cubicBezTo>
                    <a:pt x="136326" y="396"/>
                    <a:pt x="136387" y="335"/>
                    <a:pt x="136417" y="274"/>
                  </a:cubicBezTo>
                  <a:cubicBezTo>
                    <a:pt x="136447" y="153"/>
                    <a:pt x="136356" y="1"/>
                    <a:pt x="136235" y="1"/>
                  </a:cubicBezTo>
                  <a:lnTo>
                    <a:pt x="135839" y="1"/>
                  </a:lnTo>
                  <a:cubicBezTo>
                    <a:pt x="135748" y="1"/>
                    <a:pt x="135657" y="61"/>
                    <a:pt x="135657" y="153"/>
                  </a:cubicBezTo>
                  <a:cubicBezTo>
                    <a:pt x="135596" y="274"/>
                    <a:pt x="135687" y="396"/>
                    <a:pt x="135839" y="396"/>
                  </a:cubicBezTo>
                  <a:close/>
                  <a:moveTo>
                    <a:pt x="134654" y="396"/>
                  </a:moveTo>
                  <a:cubicBezTo>
                    <a:pt x="134745" y="396"/>
                    <a:pt x="134806" y="335"/>
                    <a:pt x="134836" y="274"/>
                  </a:cubicBezTo>
                  <a:cubicBezTo>
                    <a:pt x="134867" y="153"/>
                    <a:pt x="134776" y="1"/>
                    <a:pt x="134654" y="1"/>
                  </a:cubicBezTo>
                  <a:lnTo>
                    <a:pt x="134259" y="1"/>
                  </a:lnTo>
                  <a:cubicBezTo>
                    <a:pt x="134168" y="1"/>
                    <a:pt x="134107" y="61"/>
                    <a:pt x="134076" y="153"/>
                  </a:cubicBezTo>
                  <a:cubicBezTo>
                    <a:pt x="134046" y="274"/>
                    <a:pt x="134137" y="396"/>
                    <a:pt x="134259" y="396"/>
                  </a:cubicBezTo>
                  <a:close/>
                  <a:moveTo>
                    <a:pt x="133073" y="396"/>
                  </a:moveTo>
                  <a:cubicBezTo>
                    <a:pt x="133165" y="396"/>
                    <a:pt x="133256" y="335"/>
                    <a:pt x="133256" y="274"/>
                  </a:cubicBezTo>
                  <a:cubicBezTo>
                    <a:pt x="133317" y="153"/>
                    <a:pt x="133225" y="1"/>
                    <a:pt x="133073" y="1"/>
                  </a:cubicBezTo>
                  <a:lnTo>
                    <a:pt x="132678" y="1"/>
                  </a:lnTo>
                  <a:cubicBezTo>
                    <a:pt x="132587" y="1"/>
                    <a:pt x="132526" y="61"/>
                    <a:pt x="132496" y="153"/>
                  </a:cubicBezTo>
                  <a:cubicBezTo>
                    <a:pt x="132465" y="274"/>
                    <a:pt x="132557" y="396"/>
                    <a:pt x="132678" y="396"/>
                  </a:cubicBezTo>
                  <a:close/>
                  <a:moveTo>
                    <a:pt x="131493" y="396"/>
                  </a:moveTo>
                  <a:cubicBezTo>
                    <a:pt x="131584" y="396"/>
                    <a:pt x="131675" y="335"/>
                    <a:pt x="131706" y="274"/>
                  </a:cubicBezTo>
                  <a:cubicBezTo>
                    <a:pt x="131736" y="153"/>
                    <a:pt x="131645" y="1"/>
                    <a:pt x="131493" y="1"/>
                  </a:cubicBezTo>
                  <a:lnTo>
                    <a:pt x="131128" y="1"/>
                  </a:lnTo>
                  <a:lnTo>
                    <a:pt x="130733" y="1"/>
                  </a:lnTo>
                  <a:cubicBezTo>
                    <a:pt x="130642" y="1"/>
                    <a:pt x="130551" y="61"/>
                    <a:pt x="130520" y="153"/>
                  </a:cubicBezTo>
                  <a:cubicBezTo>
                    <a:pt x="130490" y="274"/>
                    <a:pt x="130581" y="396"/>
                    <a:pt x="130733" y="396"/>
                  </a:cubicBezTo>
                  <a:lnTo>
                    <a:pt x="131128" y="396"/>
                  </a:lnTo>
                  <a:close/>
                  <a:moveTo>
                    <a:pt x="261860" y="82129"/>
                  </a:moveTo>
                  <a:cubicBezTo>
                    <a:pt x="261860" y="82221"/>
                    <a:pt x="261890" y="82312"/>
                    <a:pt x="261982" y="82312"/>
                  </a:cubicBezTo>
                  <a:cubicBezTo>
                    <a:pt x="262103" y="82373"/>
                    <a:pt x="262225" y="82281"/>
                    <a:pt x="262225" y="82129"/>
                  </a:cubicBezTo>
                  <a:lnTo>
                    <a:pt x="262225" y="81734"/>
                  </a:lnTo>
                  <a:cubicBezTo>
                    <a:pt x="262225" y="81673"/>
                    <a:pt x="262194" y="81582"/>
                    <a:pt x="262103" y="81552"/>
                  </a:cubicBezTo>
                  <a:cubicBezTo>
                    <a:pt x="261982" y="81521"/>
                    <a:pt x="261860" y="81613"/>
                    <a:pt x="261860" y="81734"/>
                  </a:cubicBezTo>
                  <a:close/>
                  <a:moveTo>
                    <a:pt x="261860" y="80579"/>
                  </a:moveTo>
                  <a:cubicBezTo>
                    <a:pt x="261860" y="80640"/>
                    <a:pt x="261890" y="80731"/>
                    <a:pt x="261982" y="80762"/>
                  </a:cubicBezTo>
                  <a:cubicBezTo>
                    <a:pt x="262103" y="80792"/>
                    <a:pt x="262225" y="80701"/>
                    <a:pt x="262225" y="80579"/>
                  </a:cubicBezTo>
                  <a:lnTo>
                    <a:pt x="262225" y="80184"/>
                  </a:lnTo>
                  <a:cubicBezTo>
                    <a:pt x="262225" y="80093"/>
                    <a:pt x="262194" y="80002"/>
                    <a:pt x="262103" y="80002"/>
                  </a:cubicBezTo>
                  <a:cubicBezTo>
                    <a:pt x="261982" y="79941"/>
                    <a:pt x="261860" y="80032"/>
                    <a:pt x="261860" y="80184"/>
                  </a:cubicBezTo>
                  <a:close/>
                  <a:moveTo>
                    <a:pt x="261860" y="78999"/>
                  </a:moveTo>
                  <a:cubicBezTo>
                    <a:pt x="261860" y="79090"/>
                    <a:pt x="261890" y="79151"/>
                    <a:pt x="261982" y="79181"/>
                  </a:cubicBezTo>
                  <a:cubicBezTo>
                    <a:pt x="262103" y="79211"/>
                    <a:pt x="262225" y="79120"/>
                    <a:pt x="262225" y="78999"/>
                  </a:cubicBezTo>
                  <a:lnTo>
                    <a:pt x="262225" y="78604"/>
                  </a:lnTo>
                  <a:cubicBezTo>
                    <a:pt x="262225" y="78512"/>
                    <a:pt x="262194" y="78452"/>
                    <a:pt x="262103" y="78421"/>
                  </a:cubicBezTo>
                  <a:cubicBezTo>
                    <a:pt x="261982" y="78360"/>
                    <a:pt x="261860" y="78482"/>
                    <a:pt x="261860" y="78604"/>
                  </a:cubicBezTo>
                  <a:close/>
                  <a:moveTo>
                    <a:pt x="261860" y="77418"/>
                  </a:moveTo>
                  <a:cubicBezTo>
                    <a:pt x="261860" y="77509"/>
                    <a:pt x="261890" y="77570"/>
                    <a:pt x="261982" y="77600"/>
                  </a:cubicBezTo>
                  <a:cubicBezTo>
                    <a:pt x="262103" y="77661"/>
                    <a:pt x="262225" y="77570"/>
                    <a:pt x="262225" y="77418"/>
                  </a:cubicBezTo>
                  <a:lnTo>
                    <a:pt x="262225" y="77023"/>
                  </a:lnTo>
                  <a:cubicBezTo>
                    <a:pt x="262225" y="76932"/>
                    <a:pt x="262194" y="76871"/>
                    <a:pt x="262103" y="76841"/>
                  </a:cubicBezTo>
                  <a:cubicBezTo>
                    <a:pt x="261982" y="76810"/>
                    <a:pt x="261860" y="76901"/>
                    <a:pt x="261860" y="77023"/>
                  </a:cubicBezTo>
                  <a:close/>
                  <a:moveTo>
                    <a:pt x="261860" y="75838"/>
                  </a:moveTo>
                  <a:cubicBezTo>
                    <a:pt x="261860" y="75929"/>
                    <a:pt x="261890" y="76020"/>
                    <a:pt x="261982" y="76050"/>
                  </a:cubicBezTo>
                  <a:cubicBezTo>
                    <a:pt x="262103" y="76081"/>
                    <a:pt x="262225" y="75989"/>
                    <a:pt x="262225" y="75838"/>
                  </a:cubicBezTo>
                  <a:lnTo>
                    <a:pt x="262225" y="75442"/>
                  </a:lnTo>
                  <a:cubicBezTo>
                    <a:pt x="262225" y="75382"/>
                    <a:pt x="262194" y="75290"/>
                    <a:pt x="262103" y="75260"/>
                  </a:cubicBezTo>
                  <a:cubicBezTo>
                    <a:pt x="261982" y="75230"/>
                    <a:pt x="261860" y="75321"/>
                    <a:pt x="261860" y="75442"/>
                  </a:cubicBezTo>
                  <a:close/>
                  <a:moveTo>
                    <a:pt x="261860" y="74287"/>
                  </a:moveTo>
                  <a:cubicBezTo>
                    <a:pt x="261860" y="74379"/>
                    <a:pt x="261890" y="74439"/>
                    <a:pt x="261982" y="74470"/>
                  </a:cubicBezTo>
                  <a:cubicBezTo>
                    <a:pt x="262103" y="74500"/>
                    <a:pt x="262225" y="74409"/>
                    <a:pt x="262225" y="74287"/>
                  </a:cubicBezTo>
                  <a:lnTo>
                    <a:pt x="262225" y="73892"/>
                  </a:lnTo>
                  <a:cubicBezTo>
                    <a:pt x="262225" y="73801"/>
                    <a:pt x="262194" y="73710"/>
                    <a:pt x="262103" y="73710"/>
                  </a:cubicBezTo>
                  <a:cubicBezTo>
                    <a:pt x="261982" y="73649"/>
                    <a:pt x="261860" y="73740"/>
                    <a:pt x="261860" y="73892"/>
                  </a:cubicBezTo>
                  <a:close/>
                  <a:moveTo>
                    <a:pt x="261860" y="72707"/>
                  </a:moveTo>
                  <a:cubicBezTo>
                    <a:pt x="261860" y="72798"/>
                    <a:pt x="261890" y="72859"/>
                    <a:pt x="261982" y="72889"/>
                  </a:cubicBezTo>
                  <a:cubicBezTo>
                    <a:pt x="262103" y="72920"/>
                    <a:pt x="262225" y="72828"/>
                    <a:pt x="262225" y="72707"/>
                  </a:cubicBezTo>
                  <a:lnTo>
                    <a:pt x="262225" y="72312"/>
                  </a:lnTo>
                  <a:cubicBezTo>
                    <a:pt x="262225" y="72220"/>
                    <a:pt x="262194" y="72160"/>
                    <a:pt x="262103" y="72129"/>
                  </a:cubicBezTo>
                  <a:cubicBezTo>
                    <a:pt x="261982" y="72099"/>
                    <a:pt x="261860" y="72190"/>
                    <a:pt x="261860" y="72312"/>
                  </a:cubicBezTo>
                  <a:close/>
                  <a:moveTo>
                    <a:pt x="261860" y="71126"/>
                  </a:moveTo>
                  <a:cubicBezTo>
                    <a:pt x="261860" y="71217"/>
                    <a:pt x="261890" y="71309"/>
                    <a:pt x="261982" y="71309"/>
                  </a:cubicBezTo>
                  <a:cubicBezTo>
                    <a:pt x="262103" y="71369"/>
                    <a:pt x="262225" y="71278"/>
                    <a:pt x="262225" y="71126"/>
                  </a:cubicBezTo>
                  <a:lnTo>
                    <a:pt x="262225" y="70731"/>
                  </a:lnTo>
                  <a:cubicBezTo>
                    <a:pt x="262225" y="70640"/>
                    <a:pt x="262194" y="70579"/>
                    <a:pt x="262103" y="70549"/>
                  </a:cubicBezTo>
                  <a:cubicBezTo>
                    <a:pt x="261982" y="70518"/>
                    <a:pt x="261860" y="70609"/>
                    <a:pt x="261860" y="70731"/>
                  </a:cubicBezTo>
                  <a:close/>
                  <a:moveTo>
                    <a:pt x="261860" y="69576"/>
                  </a:moveTo>
                  <a:cubicBezTo>
                    <a:pt x="261860" y="69637"/>
                    <a:pt x="261890" y="69728"/>
                    <a:pt x="261982" y="69758"/>
                  </a:cubicBezTo>
                  <a:cubicBezTo>
                    <a:pt x="262103" y="69789"/>
                    <a:pt x="262225" y="69698"/>
                    <a:pt x="262225" y="69576"/>
                  </a:cubicBezTo>
                  <a:lnTo>
                    <a:pt x="262225" y="69181"/>
                  </a:lnTo>
                  <a:cubicBezTo>
                    <a:pt x="262225" y="69090"/>
                    <a:pt x="262194" y="68999"/>
                    <a:pt x="262103" y="68968"/>
                  </a:cubicBezTo>
                  <a:cubicBezTo>
                    <a:pt x="261982" y="68938"/>
                    <a:pt x="261860" y="69029"/>
                    <a:pt x="261860" y="69181"/>
                  </a:cubicBezTo>
                  <a:close/>
                  <a:moveTo>
                    <a:pt x="261860" y="67995"/>
                  </a:moveTo>
                  <a:cubicBezTo>
                    <a:pt x="261860" y="68087"/>
                    <a:pt x="261890" y="68147"/>
                    <a:pt x="261982" y="68178"/>
                  </a:cubicBezTo>
                  <a:cubicBezTo>
                    <a:pt x="262103" y="68208"/>
                    <a:pt x="262225" y="68117"/>
                    <a:pt x="262225" y="67995"/>
                  </a:cubicBezTo>
                  <a:lnTo>
                    <a:pt x="262225" y="67600"/>
                  </a:lnTo>
                  <a:cubicBezTo>
                    <a:pt x="262225" y="67509"/>
                    <a:pt x="262194" y="67448"/>
                    <a:pt x="262103" y="67418"/>
                  </a:cubicBezTo>
                  <a:cubicBezTo>
                    <a:pt x="261982" y="67357"/>
                    <a:pt x="261860" y="67448"/>
                    <a:pt x="261860" y="67600"/>
                  </a:cubicBezTo>
                  <a:close/>
                  <a:moveTo>
                    <a:pt x="261860" y="66415"/>
                  </a:moveTo>
                  <a:cubicBezTo>
                    <a:pt x="261860" y="66506"/>
                    <a:pt x="261890" y="66567"/>
                    <a:pt x="261982" y="66597"/>
                  </a:cubicBezTo>
                  <a:cubicBezTo>
                    <a:pt x="262103" y="66658"/>
                    <a:pt x="262225" y="66536"/>
                    <a:pt x="262225" y="66415"/>
                  </a:cubicBezTo>
                  <a:lnTo>
                    <a:pt x="262225" y="66020"/>
                  </a:lnTo>
                  <a:cubicBezTo>
                    <a:pt x="262225" y="65929"/>
                    <a:pt x="262194" y="65868"/>
                    <a:pt x="262103" y="65837"/>
                  </a:cubicBezTo>
                  <a:cubicBezTo>
                    <a:pt x="261982" y="65807"/>
                    <a:pt x="261860" y="65898"/>
                    <a:pt x="261860" y="66020"/>
                  </a:cubicBezTo>
                  <a:close/>
                  <a:moveTo>
                    <a:pt x="261860" y="64834"/>
                  </a:moveTo>
                  <a:cubicBezTo>
                    <a:pt x="261860" y="64926"/>
                    <a:pt x="261890" y="65017"/>
                    <a:pt x="261982" y="65017"/>
                  </a:cubicBezTo>
                  <a:cubicBezTo>
                    <a:pt x="262103" y="65077"/>
                    <a:pt x="262225" y="64986"/>
                    <a:pt x="262225" y="64834"/>
                  </a:cubicBezTo>
                  <a:lnTo>
                    <a:pt x="262225" y="64439"/>
                  </a:lnTo>
                  <a:cubicBezTo>
                    <a:pt x="262225" y="64378"/>
                    <a:pt x="262194" y="64287"/>
                    <a:pt x="262103" y="64257"/>
                  </a:cubicBezTo>
                  <a:cubicBezTo>
                    <a:pt x="261982" y="64226"/>
                    <a:pt x="261860" y="64318"/>
                    <a:pt x="261860" y="64439"/>
                  </a:cubicBezTo>
                  <a:close/>
                  <a:moveTo>
                    <a:pt x="261860" y="63284"/>
                  </a:moveTo>
                  <a:cubicBezTo>
                    <a:pt x="261860" y="63345"/>
                    <a:pt x="261890" y="63436"/>
                    <a:pt x="261982" y="63467"/>
                  </a:cubicBezTo>
                  <a:cubicBezTo>
                    <a:pt x="262103" y="63497"/>
                    <a:pt x="262225" y="63406"/>
                    <a:pt x="262225" y="63284"/>
                  </a:cubicBezTo>
                  <a:lnTo>
                    <a:pt x="262225" y="62889"/>
                  </a:lnTo>
                  <a:cubicBezTo>
                    <a:pt x="262225" y="62798"/>
                    <a:pt x="262194" y="62707"/>
                    <a:pt x="262103" y="62707"/>
                  </a:cubicBezTo>
                  <a:cubicBezTo>
                    <a:pt x="261982" y="62646"/>
                    <a:pt x="261860" y="62737"/>
                    <a:pt x="261860" y="62889"/>
                  </a:cubicBezTo>
                  <a:close/>
                  <a:moveTo>
                    <a:pt x="261860" y="61704"/>
                  </a:moveTo>
                  <a:cubicBezTo>
                    <a:pt x="261860" y="61795"/>
                    <a:pt x="261890" y="61856"/>
                    <a:pt x="261982" y="61886"/>
                  </a:cubicBezTo>
                  <a:cubicBezTo>
                    <a:pt x="262103" y="61916"/>
                    <a:pt x="262225" y="61825"/>
                    <a:pt x="262225" y="61704"/>
                  </a:cubicBezTo>
                  <a:lnTo>
                    <a:pt x="262225" y="61308"/>
                  </a:lnTo>
                  <a:cubicBezTo>
                    <a:pt x="262225" y="61217"/>
                    <a:pt x="262194" y="61156"/>
                    <a:pt x="262103" y="61126"/>
                  </a:cubicBezTo>
                  <a:cubicBezTo>
                    <a:pt x="261982" y="61065"/>
                    <a:pt x="261860" y="61187"/>
                    <a:pt x="261860" y="61308"/>
                  </a:cubicBezTo>
                  <a:close/>
                  <a:moveTo>
                    <a:pt x="261860" y="60123"/>
                  </a:moveTo>
                  <a:cubicBezTo>
                    <a:pt x="261860" y="60214"/>
                    <a:pt x="261890" y="60275"/>
                    <a:pt x="261982" y="60305"/>
                  </a:cubicBezTo>
                  <a:cubicBezTo>
                    <a:pt x="262103" y="60366"/>
                    <a:pt x="262225" y="60275"/>
                    <a:pt x="262225" y="60123"/>
                  </a:cubicBezTo>
                  <a:lnTo>
                    <a:pt x="262225" y="59728"/>
                  </a:lnTo>
                  <a:cubicBezTo>
                    <a:pt x="262225" y="59637"/>
                    <a:pt x="262194" y="59576"/>
                    <a:pt x="262103" y="59545"/>
                  </a:cubicBezTo>
                  <a:cubicBezTo>
                    <a:pt x="261982" y="59515"/>
                    <a:pt x="261860" y="59606"/>
                    <a:pt x="261860" y="59728"/>
                  </a:cubicBezTo>
                  <a:close/>
                  <a:moveTo>
                    <a:pt x="261860" y="58542"/>
                  </a:moveTo>
                  <a:cubicBezTo>
                    <a:pt x="261860" y="58634"/>
                    <a:pt x="261890" y="58725"/>
                    <a:pt x="261982" y="58755"/>
                  </a:cubicBezTo>
                  <a:cubicBezTo>
                    <a:pt x="262103" y="58786"/>
                    <a:pt x="262225" y="58694"/>
                    <a:pt x="262225" y="58542"/>
                  </a:cubicBezTo>
                  <a:lnTo>
                    <a:pt x="262225" y="58147"/>
                  </a:lnTo>
                  <a:cubicBezTo>
                    <a:pt x="262225" y="58086"/>
                    <a:pt x="262194" y="57995"/>
                    <a:pt x="262103" y="57965"/>
                  </a:cubicBezTo>
                  <a:cubicBezTo>
                    <a:pt x="261982" y="57935"/>
                    <a:pt x="261860" y="58026"/>
                    <a:pt x="261860" y="58147"/>
                  </a:cubicBezTo>
                  <a:close/>
                  <a:moveTo>
                    <a:pt x="261860" y="56992"/>
                  </a:moveTo>
                  <a:cubicBezTo>
                    <a:pt x="261860" y="57083"/>
                    <a:pt x="261890" y="57144"/>
                    <a:pt x="261982" y="57175"/>
                  </a:cubicBezTo>
                  <a:cubicBezTo>
                    <a:pt x="262103" y="57205"/>
                    <a:pt x="262225" y="57114"/>
                    <a:pt x="262225" y="56992"/>
                  </a:cubicBezTo>
                  <a:lnTo>
                    <a:pt x="262225" y="56597"/>
                  </a:lnTo>
                  <a:cubicBezTo>
                    <a:pt x="262225" y="56506"/>
                    <a:pt x="262194" y="56415"/>
                    <a:pt x="262103" y="56415"/>
                  </a:cubicBezTo>
                  <a:cubicBezTo>
                    <a:pt x="261982" y="56354"/>
                    <a:pt x="261860" y="56445"/>
                    <a:pt x="261860" y="56597"/>
                  </a:cubicBezTo>
                  <a:close/>
                  <a:moveTo>
                    <a:pt x="261860" y="55412"/>
                  </a:moveTo>
                  <a:cubicBezTo>
                    <a:pt x="261860" y="55503"/>
                    <a:pt x="261890" y="55564"/>
                    <a:pt x="261982" y="55594"/>
                  </a:cubicBezTo>
                  <a:cubicBezTo>
                    <a:pt x="262103" y="55624"/>
                    <a:pt x="262225" y="55533"/>
                    <a:pt x="262225" y="55412"/>
                  </a:cubicBezTo>
                  <a:lnTo>
                    <a:pt x="262225" y="55017"/>
                  </a:lnTo>
                  <a:cubicBezTo>
                    <a:pt x="262225" y="54925"/>
                    <a:pt x="262194" y="54865"/>
                    <a:pt x="262103" y="54834"/>
                  </a:cubicBezTo>
                  <a:cubicBezTo>
                    <a:pt x="261982" y="54804"/>
                    <a:pt x="261860" y="54895"/>
                    <a:pt x="261860" y="55017"/>
                  </a:cubicBezTo>
                  <a:close/>
                  <a:moveTo>
                    <a:pt x="261860" y="53831"/>
                  </a:moveTo>
                  <a:cubicBezTo>
                    <a:pt x="261860" y="53922"/>
                    <a:pt x="261890" y="54013"/>
                    <a:pt x="261982" y="54013"/>
                  </a:cubicBezTo>
                  <a:cubicBezTo>
                    <a:pt x="262103" y="54074"/>
                    <a:pt x="262225" y="53983"/>
                    <a:pt x="262225" y="53831"/>
                  </a:cubicBezTo>
                  <a:lnTo>
                    <a:pt x="262225" y="53436"/>
                  </a:lnTo>
                  <a:cubicBezTo>
                    <a:pt x="262225" y="53375"/>
                    <a:pt x="262194" y="53284"/>
                    <a:pt x="262103" y="53254"/>
                  </a:cubicBezTo>
                  <a:cubicBezTo>
                    <a:pt x="261982" y="53223"/>
                    <a:pt x="261860" y="53314"/>
                    <a:pt x="261860" y="53436"/>
                  </a:cubicBezTo>
                  <a:close/>
                  <a:moveTo>
                    <a:pt x="261860" y="52281"/>
                  </a:moveTo>
                  <a:cubicBezTo>
                    <a:pt x="261860" y="52342"/>
                    <a:pt x="261890" y="52433"/>
                    <a:pt x="261982" y="52463"/>
                  </a:cubicBezTo>
                  <a:cubicBezTo>
                    <a:pt x="262103" y="52494"/>
                    <a:pt x="262225" y="52403"/>
                    <a:pt x="262225" y="52281"/>
                  </a:cubicBezTo>
                  <a:lnTo>
                    <a:pt x="262225" y="51886"/>
                  </a:lnTo>
                  <a:cubicBezTo>
                    <a:pt x="262225" y="51795"/>
                    <a:pt x="262194" y="51703"/>
                    <a:pt x="262103" y="51673"/>
                  </a:cubicBezTo>
                  <a:cubicBezTo>
                    <a:pt x="261982" y="51643"/>
                    <a:pt x="261860" y="51734"/>
                    <a:pt x="261860" y="51886"/>
                  </a:cubicBezTo>
                  <a:close/>
                  <a:moveTo>
                    <a:pt x="261860" y="50700"/>
                  </a:moveTo>
                  <a:cubicBezTo>
                    <a:pt x="261860" y="50792"/>
                    <a:pt x="261890" y="50852"/>
                    <a:pt x="261982" y="50883"/>
                  </a:cubicBezTo>
                  <a:cubicBezTo>
                    <a:pt x="262103" y="50913"/>
                    <a:pt x="262225" y="50822"/>
                    <a:pt x="262225" y="50700"/>
                  </a:cubicBezTo>
                  <a:lnTo>
                    <a:pt x="262225" y="50305"/>
                  </a:lnTo>
                  <a:cubicBezTo>
                    <a:pt x="262225" y="50214"/>
                    <a:pt x="262194" y="50153"/>
                    <a:pt x="262103" y="50123"/>
                  </a:cubicBezTo>
                  <a:cubicBezTo>
                    <a:pt x="261982" y="50062"/>
                    <a:pt x="261860" y="50184"/>
                    <a:pt x="261860" y="50305"/>
                  </a:cubicBezTo>
                  <a:close/>
                  <a:moveTo>
                    <a:pt x="261860" y="49120"/>
                  </a:moveTo>
                  <a:cubicBezTo>
                    <a:pt x="261860" y="49211"/>
                    <a:pt x="261890" y="49272"/>
                    <a:pt x="261982" y="49302"/>
                  </a:cubicBezTo>
                  <a:cubicBezTo>
                    <a:pt x="262103" y="49363"/>
                    <a:pt x="262225" y="49241"/>
                    <a:pt x="262225" y="49120"/>
                  </a:cubicBezTo>
                  <a:lnTo>
                    <a:pt x="262225" y="48725"/>
                  </a:lnTo>
                  <a:cubicBezTo>
                    <a:pt x="262225" y="48633"/>
                    <a:pt x="262194" y="48573"/>
                    <a:pt x="262103" y="48542"/>
                  </a:cubicBezTo>
                  <a:cubicBezTo>
                    <a:pt x="261982" y="48512"/>
                    <a:pt x="261860" y="48603"/>
                    <a:pt x="261860" y="48725"/>
                  </a:cubicBezTo>
                  <a:close/>
                  <a:moveTo>
                    <a:pt x="261860" y="47539"/>
                  </a:moveTo>
                  <a:cubicBezTo>
                    <a:pt x="261860" y="47630"/>
                    <a:pt x="261890" y="47722"/>
                    <a:pt x="261982" y="47722"/>
                  </a:cubicBezTo>
                  <a:cubicBezTo>
                    <a:pt x="262103" y="47782"/>
                    <a:pt x="262225" y="47691"/>
                    <a:pt x="262225" y="47539"/>
                  </a:cubicBezTo>
                  <a:lnTo>
                    <a:pt x="262225" y="47144"/>
                  </a:lnTo>
                  <a:cubicBezTo>
                    <a:pt x="262225" y="47083"/>
                    <a:pt x="262194" y="46992"/>
                    <a:pt x="262103" y="46962"/>
                  </a:cubicBezTo>
                  <a:cubicBezTo>
                    <a:pt x="261982" y="46931"/>
                    <a:pt x="261860" y="47023"/>
                    <a:pt x="261860" y="47144"/>
                  </a:cubicBezTo>
                  <a:close/>
                  <a:moveTo>
                    <a:pt x="261860" y="45989"/>
                  </a:moveTo>
                  <a:cubicBezTo>
                    <a:pt x="261860" y="46050"/>
                    <a:pt x="261890" y="46141"/>
                    <a:pt x="261982" y="46171"/>
                  </a:cubicBezTo>
                  <a:cubicBezTo>
                    <a:pt x="262103" y="46202"/>
                    <a:pt x="262225" y="46111"/>
                    <a:pt x="262225" y="45989"/>
                  </a:cubicBezTo>
                  <a:lnTo>
                    <a:pt x="262225" y="45594"/>
                  </a:lnTo>
                  <a:cubicBezTo>
                    <a:pt x="262225" y="45503"/>
                    <a:pt x="262194" y="45412"/>
                    <a:pt x="262103" y="45412"/>
                  </a:cubicBezTo>
                  <a:cubicBezTo>
                    <a:pt x="261982" y="45351"/>
                    <a:pt x="261860" y="45442"/>
                    <a:pt x="261860" y="45594"/>
                  </a:cubicBezTo>
                  <a:close/>
                  <a:moveTo>
                    <a:pt x="261860" y="44408"/>
                  </a:moveTo>
                  <a:cubicBezTo>
                    <a:pt x="261860" y="44500"/>
                    <a:pt x="261890" y="44560"/>
                    <a:pt x="261982" y="44591"/>
                  </a:cubicBezTo>
                  <a:cubicBezTo>
                    <a:pt x="262103" y="44621"/>
                    <a:pt x="262225" y="44530"/>
                    <a:pt x="262225" y="44408"/>
                  </a:cubicBezTo>
                  <a:lnTo>
                    <a:pt x="262225" y="44013"/>
                  </a:lnTo>
                  <a:cubicBezTo>
                    <a:pt x="262225" y="43922"/>
                    <a:pt x="262194" y="43861"/>
                    <a:pt x="262103" y="43831"/>
                  </a:cubicBezTo>
                  <a:cubicBezTo>
                    <a:pt x="261982" y="43770"/>
                    <a:pt x="261860" y="43892"/>
                    <a:pt x="261860" y="44013"/>
                  </a:cubicBezTo>
                  <a:close/>
                  <a:moveTo>
                    <a:pt x="261860" y="42828"/>
                  </a:moveTo>
                  <a:cubicBezTo>
                    <a:pt x="261860" y="42919"/>
                    <a:pt x="261890" y="42980"/>
                    <a:pt x="261982" y="43010"/>
                  </a:cubicBezTo>
                  <a:cubicBezTo>
                    <a:pt x="262103" y="43071"/>
                    <a:pt x="262225" y="42980"/>
                    <a:pt x="262225" y="42828"/>
                  </a:cubicBezTo>
                  <a:lnTo>
                    <a:pt x="262225" y="42433"/>
                  </a:lnTo>
                  <a:cubicBezTo>
                    <a:pt x="262225" y="42342"/>
                    <a:pt x="262194" y="42281"/>
                    <a:pt x="262103" y="42250"/>
                  </a:cubicBezTo>
                  <a:cubicBezTo>
                    <a:pt x="261982" y="42220"/>
                    <a:pt x="261860" y="42311"/>
                    <a:pt x="261860" y="42433"/>
                  </a:cubicBezTo>
                  <a:close/>
                  <a:moveTo>
                    <a:pt x="261860" y="41247"/>
                  </a:moveTo>
                  <a:cubicBezTo>
                    <a:pt x="261860" y="41339"/>
                    <a:pt x="261890" y="41430"/>
                    <a:pt x="261982" y="41460"/>
                  </a:cubicBezTo>
                  <a:cubicBezTo>
                    <a:pt x="262103" y="41491"/>
                    <a:pt x="262225" y="41399"/>
                    <a:pt x="262225" y="41247"/>
                  </a:cubicBezTo>
                  <a:lnTo>
                    <a:pt x="262225" y="40883"/>
                  </a:lnTo>
                  <a:cubicBezTo>
                    <a:pt x="262225" y="40791"/>
                    <a:pt x="262194" y="40700"/>
                    <a:pt x="262103" y="40670"/>
                  </a:cubicBezTo>
                  <a:cubicBezTo>
                    <a:pt x="261982" y="40639"/>
                    <a:pt x="261860" y="40731"/>
                    <a:pt x="261860" y="40883"/>
                  </a:cubicBezTo>
                  <a:close/>
                  <a:moveTo>
                    <a:pt x="261860" y="39697"/>
                  </a:moveTo>
                  <a:cubicBezTo>
                    <a:pt x="261860" y="39788"/>
                    <a:pt x="261890" y="39849"/>
                    <a:pt x="261982" y="39880"/>
                  </a:cubicBezTo>
                  <a:cubicBezTo>
                    <a:pt x="262103" y="39910"/>
                    <a:pt x="262225" y="39819"/>
                    <a:pt x="262225" y="39697"/>
                  </a:cubicBezTo>
                  <a:lnTo>
                    <a:pt x="262225" y="39302"/>
                  </a:lnTo>
                  <a:cubicBezTo>
                    <a:pt x="262225" y="39211"/>
                    <a:pt x="262194" y="39120"/>
                    <a:pt x="262103" y="39120"/>
                  </a:cubicBezTo>
                  <a:cubicBezTo>
                    <a:pt x="261982" y="39059"/>
                    <a:pt x="261860" y="39150"/>
                    <a:pt x="261860" y="39302"/>
                  </a:cubicBezTo>
                  <a:close/>
                  <a:moveTo>
                    <a:pt x="261860" y="38117"/>
                  </a:moveTo>
                  <a:cubicBezTo>
                    <a:pt x="261860" y="38208"/>
                    <a:pt x="261890" y="38269"/>
                    <a:pt x="261982" y="38299"/>
                  </a:cubicBezTo>
                  <a:cubicBezTo>
                    <a:pt x="262103" y="38329"/>
                    <a:pt x="262225" y="38238"/>
                    <a:pt x="262225" y="38117"/>
                  </a:cubicBezTo>
                  <a:lnTo>
                    <a:pt x="262225" y="37721"/>
                  </a:lnTo>
                  <a:cubicBezTo>
                    <a:pt x="262225" y="37630"/>
                    <a:pt x="262194" y="37569"/>
                    <a:pt x="262103" y="37539"/>
                  </a:cubicBezTo>
                  <a:cubicBezTo>
                    <a:pt x="261982" y="37509"/>
                    <a:pt x="261860" y="37600"/>
                    <a:pt x="261860" y="37721"/>
                  </a:cubicBezTo>
                  <a:close/>
                  <a:moveTo>
                    <a:pt x="261860" y="36536"/>
                  </a:moveTo>
                  <a:cubicBezTo>
                    <a:pt x="261860" y="36627"/>
                    <a:pt x="261890" y="36718"/>
                    <a:pt x="261982" y="36718"/>
                  </a:cubicBezTo>
                  <a:cubicBezTo>
                    <a:pt x="262103" y="36779"/>
                    <a:pt x="262225" y="36688"/>
                    <a:pt x="262225" y="36536"/>
                  </a:cubicBezTo>
                  <a:lnTo>
                    <a:pt x="262225" y="36141"/>
                  </a:lnTo>
                  <a:cubicBezTo>
                    <a:pt x="262225" y="36080"/>
                    <a:pt x="262194" y="35989"/>
                    <a:pt x="262103" y="35959"/>
                  </a:cubicBezTo>
                  <a:cubicBezTo>
                    <a:pt x="261982" y="35928"/>
                    <a:pt x="261860" y="36019"/>
                    <a:pt x="261860" y="36141"/>
                  </a:cubicBezTo>
                  <a:close/>
                  <a:moveTo>
                    <a:pt x="261860" y="34986"/>
                  </a:moveTo>
                  <a:cubicBezTo>
                    <a:pt x="261860" y="35047"/>
                    <a:pt x="261890" y="35138"/>
                    <a:pt x="261982" y="35168"/>
                  </a:cubicBezTo>
                  <a:cubicBezTo>
                    <a:pt x="262103" y="35199"/>
                    <a:pt x="262225" y="35107"/>
                    <a:pt x="262225" y="34986"/>
                  </a:cubicBezTo>
                  <a:lnTo>
                    <a:pt x="262225" y="34591"/>
                  </a:lnTo>
                  <a:cubicBezTo>
                    <a:pt x="262225" y="34500"/>
                    <a:pt x="262194" y="34408"/>
                    <a:pt x="262103" y="34378"/>
                  </a:cubicBezTo>
                  <a:cubicBezTo>
                    <a:pt x="261982" y="34348"/>
                    <a:pt x="261860" y="34439"/>
                    <a:pt x="261860" y="34591"/>
                  </a:cubicBezTo>
                  <a:close/>
                  <a:moveTo>
                    <a:pt x="261860" y="33405"/>
                  </a:moveTo>
                  <a:cubicBezTo>
                    <a:pt x="261860" y="33496"/>
                    <a:pt x="261890" y="33557"/>
                    <a:pt x="261982" y="33588"/>
                  </a:cubicBezTo>
                  <a:cubicBezTo>
                    <a:pt x="262103" y="33618"/>
                    <a:pt x="262225" y="33527"/>
                    <a:pt x="262225" y="33405"/>
                  </a:cubicBezTo>
                  <a:lnTo>
                    <a:pt x="262225" y="33010"/>
                  </a:lnTo>
                  <a:cubicBezTo>
                    <a:pt x="262225" y="32919"/>
                    <a:pt x="262194" y="32858"/>
                    <a:pt x="262103" y="32828"/>
                  </a:cubicBezTo>
                  <a:cubicBezTo>
                    <a:pt x="261982" y="32767"/>
                    <a:pt x="261860" y="32889"/>
                    <a:pt x="261860" y="33010"/>
                  </a:cubicBezTo>
                  <a:close/>
                  <a:moveTo>
                    <a:pt x="261860" y="31825"/>
                  </a:moveTo>
                  <a:cubicBezTo>
                    <a:pt x="261860" y="31916"/>
                    <a:pt x="261890" y="31977"/>
                    <a:pt x="261982" y="32007"/>
                  </a:cubicBezTo>
                  <a:cubicBezTo>
                    <a:pt x="262103" y="32068"/>
                    <a:pt x="262225" y="31946"/>
                    <a:pt x="262225" y="31825"/>
                  </a:cubicBezTo>
                  <a:lnTo>
                    <a:pt x="262225" y="31430"/>
                  </a:lnTo>
                  <a:cubicBezTo>
                    <a:pt x="262225" y="31338"/>
                    <a:pt x="262194" y="31278"/>
                    <a:pt x="262103" y="31247"/>
                  </a:cubicBezTo>
                  <a:cubicBezTo>
                    <a:pt x="261982" y="31217"/>
                    <a:pt x="261860" y="31308"/>
                    <a:pt x="261860" y="31430"/>
                  </a:cubicBezTo>
                  <a:close/>
                  <a:moveTo>
                    <a:pt x="261860" y="30244"/>
                  </a:moveTo>
                  <a:cubicBezTo>
                    <a:pt x="261860" y="30335"/>
                    <a:pt x="261890" y="30427"/>
                    <a:pt x="261982" y="30457"/>
                  </a:cubicBezTo>
                  <a:cubicBezTo>
                    <a:pt x="262103" y="30487"/>
                    <a:pt x="262225" y="30396"/>
                    <a:pt x="262225" y="30244"/>
                  </a:cubicBezTo>
                  <a:lnTo>
                    <a:pt x="262225" y="29849"/>
                  </a:lnTo>
                  <a:cubicBezTo>
                    <a:pt x="262225" y="29788"/>
                    <a:pt x="262194" y="29697"/>
                    <a:pt x="262103" y="29667"/>
                  </a:cubicBezTo>
                  <a:cubicBezTo>
                    <a:pt x="261982" y="29636"/>
                    <a:pt x="261860" y="29727"/>
                    <a:pt x="261860" y="29849"/>
                  </a:cubicBezTo>
                  <a:close/>
                  <a:moveTo>
                    <a:pt x="261860" y="28694"/>
                  </a:moveTo>
                  <a:cubicBezTo>
                    <a:pt x="261860" y="28755"/>
                    <a:pt x="261890" y="28846"/>
                    <a:pt x="261982" y="28876"/>
                  </a:cubicBezTo>
                  <a:cubicBezTo>
                    <a:pt x="262103" y="28907"/>
                    <a:pt x="262225" y="28816"/>
                    <a:pt x="262225" y="28694"/>
                  </a:cubicBezTo>
                  <a:lnTo>
                    <a:pt x="262225" y="28299"/>
                  </a:lnTo>
                  <a:cubicBezTo>
                    <a:pt x="262225" y="28208"/>
                    <a:pt x="262194" y="28116"/>
                    <a:pt x="262103" y="28116"/>
                  </a:cubicBezTo>
                  <a:cubicBezTo>
                    <a:pt x="261982" y="28056"/>
                    <a:pt x="261860" y="28147"/>
                    <a:pt x="261860" y="28299"/>
                  </a:cubicBezTo>
                  <a:close/>
                  <a:moveTo>
                    <a:pt x="261860" y="27113"/>
                  </a:moveTo>
                  <a:cubicBezTo>
                    <a:pt x="261860" y="27205"/>
                    <a:pt x="261890" y="27265"/>
                    <a:pt x="261982" y="27296"/>
                  </a:cubicBezTo>
                  <a:cubicBezTo>
                    <a:pt x="262103" y="27326"/>
                    <a:pt x="262225" y="27235"/>
                    <a:pt x="262225" y="27113"/>
                  </a:cubicBezTo>
                  <a:lnTo>
                    <a:pt x="262225" y="26718"/>
                  </a:lnTo>
                  <a:cubicBezTo>
                    <a:pt x="262225" y="26627"/>
                    <a:pt x="262194" y="26566"/>
                    <a:pt x="262103" y="26536"/>
                  </a:cubicBezTo>
                  <a:cubicBezTo>
                    <a:pt x="261982" y="26475"/>
                    <a:pt x="261860" y="26597"/>
                    <a:pt x="261860" y="26718"/>
                  </a:cubicBezTo>
                  <a:close/>
                  <a:moveTo>
                    <a:pt x="261860" y="25533"/>
                  </a:moveTo>
                  <a:cubicBezTo>
                    <a:pt x="261860" y="25624"/>
                    <a:pt x="261890" y="25715"/>
                    <a:pt x="261982" y="25715"/>
                  </a:cubicBezTo>
                  <a:cubicBezTo>
                    <a:pt x="262103" y="25776"/>
                    <a:pt x="262225" y="25685"/>
                    <a:pt x="262225" y="25533"/>
                  </a:cubicBezTo>
                  <a:lnTo>
                    <a:pt x="262225" y="25138"/>
                  </a:lnTo>
                  <a:cubicBezTo>
                    <a:pt x="262225" y="25047"/>
                    <a:pt x="262194" y="24986"/>
                    <a:pt x="262103" y="24955"/>
                  </a:cubicBezTo>
                  <a:cubicBezTo>
                    <a:pt x="261982" y="24925"/>
                    <a:pt x="261860" y="25016"/>
                    <a:pt x="261860" y="25138"/>
                  </a:cubicBezTo>
                  <a:close/>
                  <a:moveTo>
                    <a:pt x="261860" y="23952"/>
                  </a:moveTo>
                  <a:cubicBezTo>
                    <a:pt x="261860" y="24043"/>
                    <a:pt x="261890" y="24135"/>
                    <a:pt x="261982" y="24165"/>
                  </a:cubicBezTo>
                  <a:cubicBezTo>
                    <a:pt x="262103" y="24195"/>
                    <a:pt x="262225" y="24104"/>
                    <a:pt x="262225" y="23952"/>
                  </a:cubicBezTo>
                  <a:lnTo>
                    <a:pt x="262225" y="23588"/>
                  </a:lnTo>
                  <a:cubicBezTo>
                    <a:pt x="262225" y="23496"/>
                    <a:pt x="262194" y="23405"/>
                    <a:pt x="262103" y="23375"/>
                  </a:cubicBezTo>
                  <a:cubicBezTo>
                    <a:pt x="261982" y="23344"/>
                    <a:pt x="261860" y="23436"/>
                    <a:pt x="261860" y="23588"/>
                  </a:cubicBezTo>
                  <a:close/>
                  <a:moveTo>
                    <a:pt x="261860" y="22402"/>
                  </a:moveTo>
                  <a:cubicBezTo>
                    <a:pt x="261860" y="22493"/>
                    <a:pt x="261890" y="22554"/>
                    <a:pt x="261982" y="22584"/>
                  </a:cubicBezTo>
                  <a:cubicBezTo>
                    <a:pt x="262103" y="22615"/>
                    <a:pt x="262225" y="22524"/>
                    <a:pt x="262225" y="22402"/>
                  </a:cubicBezTo>
                  <a:lnTo>
                    <a:pt x="262225" y="22007"/>
                  </a:lnTo>
                  <a:cubicBezTo>
                    <a:pt x="262225" y="21916"/>
                    <a:pt x="262194" y="21825"/>
                    <a:pt x="262103" y="21825"/>
                  </a:cubicBezTo>
                  <a:cubicBezTo>
                    <a:pt x="261982" y="21764"/>
                    <a:pt x="261860" y="21855"/>
                    <a:pt x="261860" y="22007"/>
                  </a:cubicBezTo>
                  <a:close/>
                  <a:moveTo>
                    <a:pt x="261860" y="20822"/>
                  </a:moveTo>
                  <a:cubicBezTo>
                    <a:pt x="261860" y="20913"/>
                    <a:pt x="261890" y="20973"/>
                    <a:pt x="261982" y="21004"/>
                  </a:cubicBezTo>
                  <a:cubicBezTo>
                    <a:pt x="262103" y="21065"/>
                    <a:pt x="262225" y="20943"/>
                    <a:pt x="262225" y="20822"/>
                  </a:cubicBezTo>
                  <a:lnTo>
                    <a:pt x="262225" y="20426"/>
                  </a:lnTo>
                  <a:cubicBezTo>
                    <a:pt x="262225" y="20335"/>
                    <a:pt x="262194" y="20274"/>
                    <a:pt x="262103" y="20244"/>
                  </a:cubicBezTo>
                  <a:cubicBezTo>
                    <a:pt x="261982" y="20214"/>
                    <a:pt x="261860" y="20305"/>
                    <a:pt x="261860" y="20426"/>
                  </a:cubicBezTo>
                  <a:close/>
                  <a:moveTo>
                    <a:pt x="261860" y="19241"/>
                  </a:moveTo>
                  <a:cubicBezTo>
                    <a:pt x="261860" y="19332"/>
                    <a:pt x="261890" y="19423"/>
                    <a:pt x="261982" y="19423"/>
                  </a:cubicBezTo>
                  <a:cubicBezTo>
                    <a:pt x="262103" y="19484"/>
                    <a:pt x="262225" y="19393"/>
                    <a:pt x="262225" y="19241"/>
                  </a:cubicBezTo>
                  <a:lnTo>
                    <a:pt x="262225" y="18846"/>
                  </a:lnTo>
                  <a:cubicBezTo>
                    <a:pt x="262225" y="18785"/>
                    <a:pt x="262194" y="18694"/>
                    <a:pt x="262103" y="18663"/>
                  </a:cubicBezTo>
                  <a:cubicBezTo>
                    <a:pt x="261982" y="18633"/>
                    <a:pt x="261860" y="18724"/>
                    <a:pt x="261860" y="18846"/>
                  </a:cubicBezTo>
                  <a:close/>
                  <a:moveTo>
                    <a:pt x="261860" y="17691"/>
                  </a:moveTo>
                  <a:cubicBezTo>
                    <a:pt x="261860" y="17752"/>
                    <a:pt x="261890" y="17843"/>
                    <a:pt x="261982" y="17873"/>
                  </a:cubicBezTo>
                  <a:cubicBezTo>
                    <a:pt x="262103" y="17904"/>
                    <a:pt x="262225" y="17812"/>
                    <a:pt x="262225" y="17691"/>
                  </a:cubicBezTo>
                  <a:lnTo>
                    <a:pt x="262225" y="17296"/>
                  </a:lnTo>
                  <a:cubicBezTo>
                    <a:pt x="262225" y="17204"/>
                    <a:pt x="262194" y="17113"/>
                    <a:pt x="262103" y="17083"/>
                  </a:cubicBezTo>
                  <a:cubicBezTo>
                    <a:pt x="261982" y="17052"/>
                    <a:pt x="261860" y="17144"/>
                    <a:pt x="261860" y="17296"/>
                  </a:cubicBezTo>
                  <a:close/>
                  <a:moveTo>
                    <a:pt x="261860" y="16110"/>
                  </a:moveTo>
                  <a:cubicBezTo>
                    <a:pt x="261860" y="16201"/>
                    <a:pt x="261890" y="16262"/>
                    <a:pt x="261982" y="16293"/>
                  </a:cubicBezTo>
                  <a:cubicBezTo>
                    <a:pt x="262103" y="16323"/>
                    <a:pt x="262225" y="16232"/>
                    <a:pt x="262225" y="16110"/>
                  </a:cubicBezTo>
                  <a:lnTo>
                    <a:pt x="262225" y="15715"/>
                  </a:lnTo>
                  <a:cubicBezTo>
                    <a:pt x="262225" y="15624"/>
                    <a:pt x="262194" y="15563"/>
                    <a:pt x="262103" y="15533"/>
                  </a:cubicBezTo>
                  <a:cubicBezTo>
                    <a:pt x="261982" y="15472"/>
                    <a:pt x="261860" y="15593"/>
                    <a:pt x="261860" y="15715"/>
                  </a:cubicBezTo>
                  <a:close/>
                  <a:moveTo>
                    <a:pt x="261860" y="14530"/>
                  </a:moveTo>
                  <a:cubicBezTo>
                    <a:pt x="261860" y="14621"/>
                    <a:pt x="261890" y="14682"/>
                    <a:pt x="261982" y="14712"/>
                  </a:cubicBezTo>
                  <a:cubicBezTo>
                    <a:pt x="262103" y="14773"/>
                    <a:pt x="262225" y="14651"/>
                    <a:pt x="262225" y="14530"/>
                  </a:cubicBezTo>
                  <a:lnTo>
                    <a:pt x="262225" y="14134"/>
                  </a:lnTo>
                  <a:cubicBezTo>
                    <a:pt x="262225" y="14043"/>
                    <a:pt x="262194" y="13983"/>
                    <a:pt x="262103" y="13952"/>
                  </a:cubicBezTo>
                  <a:cubicBezTo>
                    <a:pt x="261982" y="13922"/>
                    <a:pt x="261860" y="14013"/>
                    <a:pt x="261860" y="14134"/>
                  </a:cubicBezTo>
                  <a:close/>
                  <a:moveTo>
                    <a:pt x="12737" y="1"/>
                  </a:moveTo>
                  <a:cubicBezTo>
                    <a:pt x="12646" y="1"/>
                    <a:pt x="12554" y="61"/>
                    <a:pt x="12524" y="153"/>
                  </a:cubicBezTo>
                  <a:cubicBezTo>
                    <a:pt x="12494" y="274"/>
                    <a:pt x="12585" y="396"/>
                    <a:pt x="12737" y="396"/>
                  </a:cubicBezTo>
                  <a:lnTo>
                    <a:pt x="13102" y="396"/>
                  </a:lnTo>
                  <a:cubicBezTo>
                    <a:pt x="13193" y="396"/>
                    <a:pt x="13284" y="335"/>
                    <a:pt x="13314" y="274"/>
                  </a:cubicBezTo>
                  <a:cubicBezTo>
                    <a:pt x="13345" y="153"/>
                    <a:pt x="13254" y="1"/>
                    <a:pt x="13102" y="1"/>
                  </a:cubicBezTo>
                  <a:close/>
                  <a:moveTo>
                    <a:pt x="14287" y="1"/>
                  </a:moveTo>
                  <a:cubicBezTo>
                    <a:pt x="14196" y="1"/>
                    <a:pt x="14135" y="61"/>
                    <a:pt x="14105" y="153"/>
                  </a:cubicBezTo>
                  <a:cubicBezTo>
                    <a:pt x="14074" y="274"/>
                    <a:pt x="14165" y="396"/>
                    <a:pt x="14287" y="396"/>
                  </a:cubicBezTo>
                  <a:lnTo>
                    <a:pt x="14682" y="396"/>
                  </a:lnTo>
                  <a:cubicBezTo>
                    <a:pt x="14773" y="396"/>
                    <a:pt x="14864" y="335"/>
                    <a:pt x="14864" y="274"/>
                  </a:cubicBezTo>
                  <a:cubicBezTo>
                    <a:pt x="14925" y="153"/>
                    <a:pt x="14834" y="1"/>
                    <a:pt x="14682" y="1"/>
                  </a:cubicBezTo>
                  <a:close/>
                  <a:moveTo>
                    <a:pt x="15868" y="1"/>
                  </a:moveTo>
                  <a:cubicBezTo>
                    <a:pt x="15776" y="1"/>
                    <a:pt x="15716" y="61"/>
                    <a:pt x="15685" y="153"/>
                  </a:cubicBezTo>
                  <a:cubicBezTo>
                    <a:pt x="15655" y="274"/>
                    <a:pt x="15746" y="396"/>
                    <a:pt x="15868" y="396"/>
                  </a:cubicBezTo>
                  <a:lnTo>
                    <a:pt x="16263" y="396"/>
                  </a:lnTo>
                  <a:cubicBezTo>
                    <a:pt x="16354" y="396"/>
                    <a:pt x="16415" y="335"/>
                    <a:pt x="16445" y="274"/>
                  </a:cubicBezTo>
                  <a:cubicBezTo>
                    <a:pt x="16475" y="153"/>
                    <a:pt x="16384" y="1"/>
                    <a:pt x="16263" y="1"/>
                  </a:cubicBezTo>
                  <a:close/>
                  <a:moveTo>
                    <a:pt x="17448" y="1"/>
                  </a:moveTo>
                  <a:cubicBezTo>
                    <a:pt x="17357" y="1"/>
                    <a:pt x="17296" y="61"/>
                    <a:pt x="17266" y="153"/>
                  </a:cubicBezTo>
                  <a:cubicBezTo>
                    <a:pt x="17205" y="274"/>
                    <a:pt x="17296" y="396"/>
                    <a:pt x="17448" y="396"/>
                  </a:cubicBezTo>
                  <a:lnTo>
                    <a:pt x="17843" y="396"/>
                  </a:lnTo>
                  <a:cubicBezTo>
                    <a:pt x="17934" y="396"/>
                    <a:pt x="17995" y="335"/>
                    <a:pt x="18026" y="274"/>
                  </a:cubicBezTo>
                  <a:cubicBezTo>
                    <a:pt x="18056" y="153"/>
                    <a:pt x="17965" y="1"/>
                    <a:pt x="17843" y="1"/>
                  </a:cubicBezTo>
                  <a:close/>
                  <a:moveTo>
                    <a:pt x="19029" y="1"/>
                  </a:moveTo>
                  <a:cubicBezTo>
                    <a:pt x="18938" y="1"/>
                    <a:pt x="18846" y="61"/>
                    <a:pt x="18816" y="153"/>
                  </a:cubicBezTo>
                  <a:cubicBezTo>
                    <a:pt x="18786" y="274"/>
                    <a:pt x="18877" y="396"/>
                    <a:pt x="19029" y="396"/>
                  </a:cubicBezTo>
                  <a:lnTo>
                    <a:pt x="19424" y="396"/>
                  </a:lnTo>
                  <a:cubicBezTo>
                    <a:pt x="19485" y="396"/>
                    <a:pt x="19576" y="335"/>
                    <a:pt x="19606" y="274"/>
                  </a:cubicBezTo>
                  <a:cubicBezTo>
                    <a:pt x="19637" y="153"/>
                    <a:pt x="19545" y="1"/>
                    <a:pt x="19424" y="1"/>
                  </a:cubicBezTo>
                  <a:close/>
                  <a:moveTo>
                    <a:pt x="20579" y="1"/>
                  </a:moveTo>
                  <a:cubicBezTo>
                    <a:pt x="20518" y="1"/>
                    <a:pt x="20427" y="61"/>
                    <a:pt x="20397" y="153"/>
                  </a:cubicBezTo>
                  <a:cubicBezTo>
                    <a:pt x="20366" y="274"/>
                    <a:pt x="20457" y="396"/>
                    <a:pt x="20579" y="396"/>
                  </a:cubicBezTo>
                  <a:lnTo>
                    <a:pt x="20974" y="396"/>
                  </a:lnTo>
                  <a:cubicBezTo>
                    <a:pt x="21065" y="396"/>
                    <a:pt x="21156" y="335"/>
                    <a:pt x="21156" y="274"/>
                  </a:cubicBezTo>
                  <a:cubicBezTo>
                    <a:pt x="21217" y="153"/>
                    <a:pt x="21126" y="1"/>
                    <a:pt x="20974" y="1"/>
                  </a:cubicBezTo>
                  <a:close/>
                  <a:moveTo>
                    <a:pt x="22159" y="1"/>
                  </a:moveTo>
                  <a:cubicBezTo>
                    <a:pt x="22068" y="1"/>
                    <a:pt x="22007" y="61"/>
                    <a:pt x="21977" y="153"/>
                  </a:cubicBezTo>
                  <a:cubicBezTo>
                    <a:pt x="21947" y="274"/>
                    <a:pt x="22038" y="396"/>
                    <a:pt x="22159" y="396"/>
                  </a:cubicBezTo>
                  <a:lnTo>
                    <a:pt x="22555" y="396"/>
                  </a:lnTo>
                  <a:cubicBezTo>
                    <a:pt x="22646" y="396"/>
                    <a:pt x="22707" y="335"/>
                    <a:pt x="22737" y="274"/>
                  </a:cubicBezTo>
                  <a:cubicBezTo>
                    <a:pt x="22798" y="153"/>
                    <a:pt x="22676" y="1"/>
                    <a:pt x="22555" y="1"/>
                  </a:cubicBezTo>
                  <a:close/>
                  <a:moveTo>
                    <a:pt x="23740" y="1"/>
                  </a:moveTo>
                  <a:cubicBezTo>
                    <a:pt x="23649" y="1"/>
                    <a:pt x="23588" y="61"/>
                    <a:pt x="23558" y="153"/>
                  </a:cubicBezTo>
                  <a:cubicBezTo>
                    <a:pt x="23497" y="274"/>
                    <a:pt x="23618" y="396"/>
                    <a:pt x="23740" y="396"/>
                  </a:cubicBezTo>
                  <a:lnTo>
                    <a:pt x="24135" y="396"/>
                  </a:lnTo>
                  <a:cubicBezTo>
                    <a:pt x="24226" y="396"/>
                    <a:pt x="24287" y="335"/>
                    <a:pt x="24318" y="274"/>
                  </a:cubicBezTo>
                  <a:cubicBezTo>
                    <a:pt x="24348" y="153"/>
                    <a:pt x="24257" y="1"/>
                    <a:pt x="24135" y="1"/>
                  </a:cubicBezTo>
                  <a:close/>
                  <a:moveTo>
                    <a:pt x="25321" y="1"/>
                  </a:moveTo>
                  <a:cubicBezTo>
                    <a:pt x="25229" y="1"/>
                    <a:pt x="25138" y="61"/>
                    <a:pt x="25108" y="153"/>
                  </a:cubicBezTo>
                  <a:cubicBezTo>
                    <a:pt x="25077" y="274"/>
                    <a:pt x="25169" y="396"/>
                    <a:pt x="25321" y="396"/>
                  </a:cubicBezTo>
                  <a:lnTo>
                    <a:pt x="25716" y="396"/>
                  </a:lnTo>
                  <a:cubicBezTo>
                    <a:pt x="25777" y="396"/>
                    <a:pt x="25868" y="335"/>
                    <a:pt x="25898" y="274"/>
                  </a:cubicBezTo>
                  <a:cubicBezTo>
                    <a:pt x="25929" y="153"/>
                    <a:pt x="25837" y="1"/>
                    <a:pt x="25716" y="1"/>
                  </a:cubicBezTo>
                  <a:close/>
                  <a:moveTo>
                    <a:pt x="26871" y="1"/>
                  </a:moveTo>
                  <a:cubicBezTo>
                    <a:pt x="26810" y="1"/>
                    <a:pt x="26719" y="61"/>
                    <a:pt x="26688" y="153"/>
                  </a:cubicBezTo>
                  <a:cubicBezTo>
                    <a:pt x="26658" y="274"/>
                    <a:pt x="26749" y="396"/>
                    <a:pt x="26871" y="396"/>
                  </a:cubicBezTo>
                  <a:lnTo>
                    <a:pt x="27266" y="396"/>
                  </a:lnTo>
                  <a:cubicBezTo>
                    <a:pt x="27357" y="396"/>
                    <a:pt x="27448" y="335"/>
                    <a:pt x="27448" y="274"/>
                  </a:cubicBezTo>
                  <a:cubicBezTo>
                    <a:pt x="27509" y="153"/>
                    <a:pt x="27418" y="1"/>
                    <a:pt x="27266" y="1"/>
                  </a:cubicBezTo>
                  <a:close/>
                  <a:moveTo>
                    <a:pt x="28451" y="1"/>
                  </a:moveTo>
                  <a:cubicBezTo>
                    <a:pt x="28360" y="1"/>
                    <a:pt x="28299" y="61"/>
                    <a:pt x="28269" y="153"/>
                  </a:cubicBezTo>
                  <a:cubicBezTo>
                    <a:pt x="28239" y="274"/>
                    <a:pt x="28330" y="396"/>
                    <a:pt x="28451" y="396"/>
                  </a:cubicBezTo>
                  <a:lnTo>
                    <a:pt x="28847" y="396"/>
                  </a:lnTo>
                  <a:cubicBezTo>
                    <a:pt x="28938" y="396"/>
                    <a:pt x="28998" y="335"/>
                    <a:pt x="29029" y="274"/>
                  </a:cubicBezTo>
                  <a:cubicBezTo>
                    <a:pt x="29090" y="153"/>
                    <a:pt x="28968" y="1"/>
                    <a:pt x="28847" y="1"/>
                  </a:cubicBezTo>
                  <a:close/>
                  <a:moveTo>
                    <a:pt x="30032" y="1"/>
                  </a:moveTo>
                  <a:cubicBezTo>
                    <a:pt x="29941" y="1"/>
                    <a:pt x="29880" y="61"/>
                    <a:pt x="29850" y="153"/>
                  </a:cubicBezTo>
                  <a:cubicBezTo>
                    <a:pt x="29789" y="274"/>
                    <a:pt x="29910" y="396"/>
                    <a:pt x="30032" y="396"/>
                  </a:cubicBezTo>
                  <a:lnTo>
                    <a:pt x="30427" y="396"/>
                  </a:lnTo>
                  <a:cubicBezTo>
                    <a:pt x="30518" y="396"/>
                    <a:pt x="30579" y="335"/>
                    <a:pt x="30609" y="274"/>
                  </a:cubicBezTo>
                  <a:cubicBezTo>
                    <a:pt x="30640" y="153"/>
                    <a:pt x="30549" y="1"/>
                    <a:pt x="30427" y="1"/>
                  </a:cubicBezTo>
                  <a:close/>
                  <a:moveTo>
                    <a:pt x="31613" y="1"/>
                  </a:moveTo>
                  <a:cubicBezTo>
                    <a:pt x="31521" y="1"/>
                    <a:pt x="31430" y="61"/>
                    <a:pt x="31430" y="153"/>
                  </a:cubicBezTo>
                  <a:cubicBezTo>
                    <a:pt x="31369" y="274"/>
                    <a:pt x="31461" y="396"/>
                    <a:pt x="31613" y="396"/>
                  </a:cubicBezTo>
                  <a:lnTo>
                    <a:pt x="32008" y="396"/>
                  </a:lnTo>
                  <a:cubicBezTo>
                    <a:pt x="32068" y="396"/>
                    <a:pt x="32160" y="335"/>
                    <a:pt x="32190" y="274"/>
                  </a:cubicBezTo>
                  <a:cubicBezTo>
                    <a:pt x="32220" y="153"/>
                    <a:pt x="32129" y="1"/>
                    <a:pt x="32008" y="1"/>
                  </a:cubicBezTo>
                  <a:close/>
                  <a:moveTo>
                    <a:pt x="33163" y="1"/>
                  </a:moveTo>
                  <a:cubicBezTo>
                    <a:pt x="33102" y="1"/>
                    <a:pt x="33011" y="61"/>
                    <a:pt x="32980" y="153"/>
                  </a:cubicBezTo>
                  <a:cubicBezTo>
                    <a:pt x="32950" y="274"/>
                    <a:pt x="33041" y="396"/>
                    <a:pt x="33163" y="396"/>
                  </a:cubicBezTo>
                  <a:lnTo>
                    <a:pt x="33558" y="396"/>
                  </a:lnTo>
                  <a:cubicBezTo>
                    <a:pt x="33649" y="396"/>
                    <a:pt x="33740" y="335"/>
                    <a:pt x="33771" y="274"/>
                  </a:cubicBezTo>
                  <a:cubicBezTo>
                    <a:pt x="33801" y="153"/>
                    <a:pt x="33710" y="1"/>
                    <a:pt x="33558" y="1"/>
                  </a:cubicBezTo>
                  <a:close/>
                  <a:moveTo>
                    <a:pt x="34743" y="1"/>
                  </a:moveTo>
                  <a:cubicBezTo>
                    <a:pt x="34652" y="1"/>
                    <a:pt x="34591" y="61"/>
                    <a:pt x="34561" y="153"/>
                  </a:cubicBezTo>
                  <a:cubicBezTo>
                    <a:pt x="34531" y="274"/>
                    <a:pt x="34622" y="396"/>
                    <a:pt x="34743" y="396"/>
                  </a:cubicBezTo>
                  <a:lnTo>
                    <a:pt x="35138" y="396"/>
                  </a:lnTo>
                  <a:cubicBezTo>
                    <a:pt x="35230" y="396"/>
                    <a:pt x="35290" y="335"/>
                    <a:pt x="35321" y="274"/>
                  </a:cubicBezTo>
                  <a:cubicBezTo>
                    <a:pt x="35382" y="153"/>
                    <a:pt x="35260" y="1"/>
                    <a:pt x="35138" y="1"/>
                  </a:cubicBezTo>
                  <a:close/>
                  <a:moveTo>
                    <a:pt x="36324" y="1"/>
                  </a:moveTo>
                  <a:cubicBezTo>
                    <a:pt x="36233" y="1"/>
                    <a:pt x="36172" y="61"/>
                    <a:pt x="36141" y="153"/>
                  </a:cubicBezTo>
                  <a:cubicBezTo>
                    <a:pt x="36081" y="274"/>
                    <a:pt x="36202" y="396"/>
                    <a:pt x="36324" y="396"/>
                  </a:cubicBezTo>
                  <a:lnTo>
                    <a:pt x="36719" y="396"/>
                  </a:lnTo>
                  <a:cubicBezTo>
                    <a:pt x="36810" y="396"/>
                    <a:pt x="36871" y="335"/>
                    <a:pt x="36901" y="274"/>
                  </a:cubicBezTo>
                  <a:cubicBezTo>
                    <a:pt x="36932" y="153"/>
                    <a:pt x="36841" y="1"/>
                    <a:pt x="36719" y="1"/>
                  </a:cubicBezTo>
                  <a:close/>
                  <a:moveTo>
                    <a:pt x="37904" y="1"/>
                  </a:moveTo>
                  <a:cubicBezTo>
                    <a:pt x="37813" y="1"/>
                    <a:pt x="37722" y="61"/>
                    <a:pt x="37722" y="153"/>
                  </a:cubicBezTo>
                  <a:cubicBezTo>
                    <a:pt x="37661" y="274"/>
                    <a:pt x="37752" y="396"/>
                    <a:pt x="37904" y="396"/>
                  </a:cubicBezTo>
                  <a:lnTo>
                    <a:pt x="38300" y="396"/>
                  </a:lnTo>
                  <a:cubicBezTo>
                    <a:pt x="38360" y="396"/>
                    <a:pt x="38452" y="335"/>
                    <a:pt x="38482" y="274"/>
                  </a:cubicBezTo>
                  <a:cubicBezTo>
                    <a:pt x="38512" y="153"/>
                    <a:pt x="38421" y="1"/>
                    <a:pt x="38300" y="1"/>
                  </a:cubicBezTo>
                  <a:close/>
                  <a:moveTo>
                    <a:pt x="39455" y="1"/>
                  </a:moveTo>
                  <a:cubicBezTo>
                    <a:pt x="39394" y="1"/>
                    <a:pt x="39303" y="61"/>
                    <a:pt x="39272" y="153"/>
                  </a:cubicBezTo>
                  <a:cubicBezTo>
                    <a:pt x="39242" y="274"/>
                    <a:pt x="39333" y="396"/>
                    <a:pt x="39455" y="396"/>
                  </a:cubicBezTo>
                  <a:lnTo>
                    <a:pt x="39850" y="396"/>
                  </a:lnTo>
                  <a:cubicBezTo>
                    <a:pt x="39941" y="396"/>
                    <a:pt x="40032" y="335"/>
                    <a:pt x="40063" y="274"/>
                  </a:cubicBezTo>
                  <a:cubicBezTo>
                    <a:pt x="40093" y="153"/>
                    <a:pt x="40002" y="1"/>
                    <a:pt x="39850" y="1"/>
                  </a:cubicBezTo>
                  <a:close/>
                  <a:moveTo>
                    <a:pt x="41035" y="1"/>
                  </a:moveTo>
                  <a:cubicBezTo>
                    <a:pt x="40944" y="1"/>
                    <a:pt x="40883" y="61"/>
                    <a:pt x="40853" y="153"/>
                  </a:cubicBezTo>
                  <a:cubicBezTo>
                    <a:pt x="40822" y="274"/>
                    <a:pt x="40914" y="396"/>
                    <a:pt x="41035" y="396"/>
                  </a:cubicBezTo>
                  <a:lnTo>
                    <a:pt x="41430" y="396"/>
                  </a:lnTo>
                  <a:cubicBezTo>
                    <a:pt x="41522" y="396"/>
                    <a:pt x="41582" y="335"/>
                    <a:pt x="41613" y="274"/>
                  </a:cubicBezTo>
                  <a:cubicBezTo>
                    <a:pt x="41674" y="153"/>
                    <a:pt x="41582" y="1"/>
                    <a:pt x="41430" y="1"/>
                  </a:cubicBezTo>
                  <a:close/>
                  <a:moveTo>
                    <a:pt x="42616" y="1"/>
                  </a:moveTo>
                  <a:cubicBezTo>
                    <a:pt x="42525" y="1"/>
                    <a:pt x="42464" y="61"/>
                    <a:pt x="42433" y="153"/>
                  </a:cubicBezTo>
                  <a:cubicBezTo>
                    <a:pt x="42403" y="274"/>
                    <a:pt x="42494" y="396"/>
                    <a:pt x="42616" y="396"/>
                  </a:cubicBezTo>
                  <a:lnTo>
                    <a:pt x="43011" y="396"/>
                  </a:lnTo>
                  <a:cubicBezTo>
                    <a:pt x="43102" y="396"/>
                    <a:pt x="43163" y="335"/>
                    <a:pt x="43193" y="274"/>
                  </a:cubicBezTo>
                  <a:cubicBezTo>
                    <a:pt x="43224" y="153"/>
                    <a:pt x="43132" y="1"/>
                    <a:pt x="43011" y="1"/>
                  </a:cubicBezTo>
                  <a:close/>
                  <a:moveTo>
                    <a:pt x="44196" y="1"/>
                  </a:moveTo>
                  <a:cubicBezTo>
                    <a:pt x="44105" y="1"/>
                    <a:pt x="44014" y="61"/>
                    <a:pt x="44014" y="153"/>
                  </a:cubicBezTo>
                  <a:cubicBezTo>
                    <a:pt x="43953" y="274"/>
                    <a:pt x="44044" y="396"/>
                    <a:pt x="44196" y="396"/>
                  </a:cubicBezTo>
                  <a:lnTo>
                    <a:pt x="44591" y="396"/>
                  </a:lnTo>
                  <a:cubicBezTo>
                    <a:pt x="44683" y="396"/>
                    <a:pt x="44743" y="335"/>
                    <a:pt x="44774" y="274"/>
                  </a:cubicBezTo>
                  <a:cubicBezTo>
                    <a:pt x="44804" y="153"/>
                    <a:pt x="44713" y="1"/>
                    <a:pt x="44591" y="1"/>
                  </a:cubicBezTo>
                  <a:close/>
                  <a:moveTo>
                    <a:pt x="45777" y="1"/>
                  </a:moveTo>
                  <a:cubicBezTo>
                    <a:pt x="45686" y="1"/>
                    <a:pt x="45595" y="61"/>
                    <a:pt x="45564" y="153"/>
                  </a:cubicBezTo>
                  <a:cubicBezTo>
                    <a:pt x="45534" y="274"/>
                    <a:pt x="45625" y="396"/>
                    <a:pt x="45777" y="396"/>
                  </a:cubicBezTo>
                  <a:lnTo>
                    <a:pt x="46142" y="396"/>
                  </a:lnTo>
                  <a:cubicBezTo>
                    <a:pt x="46233" y="396"/>
                    <a:pt x="46324" y="335"/>
                    <a:pt x="46354" y="274"/>
                  </a:cubicBezTo>
                  <a:cubicBezTo>
                    <a:pt x="46385" y="153"/>
                    <a:pt x="46294" y="1"/>
                    <a:pt x="46142" y="1"/>
                  </a:cubicBezTo>
                  <a:close/>
                  <a:moveTo>
                    <a:pt x="47327" y="1"/>
                  </a:moveTo>
                  <a:cubicBezTo>
                    <a:pt x="47236" y="1"/>
                    <a:pt x="47175" y="61"/>
                    <a:pt x="47145" y="153"/>
                  </a:cubicBezTo>
                  <a:cubicBezTo>
                    <a:pt x="47114" y="274"/>
                    <a:pt x="47206" y="396"/>
                    <a:pt x="47327" y="396"/>
                  </a:cubicBezTo>
                  <a:lnTo>
                    <a:pt x="47722" y="396"/>
                  </a:lnTo>
                  <a:cubicBezTo>
                    <a:pt x="47813" y="396"/>
                    <a:pt x="47905" y="335"/>
                    <a:pt x="47905" y="274"/>
                  </a:cubicBezTo>
                  <a:cubicBezTo>
                    <a:pt x="47965" y="153"/>
                    <a:pt x="47874" y="1"/>
                    <a:pt x="47722" y="1"/>
                  </a:cubicBezTo>
                  <a:close/>
                  <a:moveTo>
                    <a:pt x="48908" y="1"/>
                  </a:moveTo>
                  <a:cubicBezTo>
                    <a:pt x="48816" y="1"/>
                    <a:pt x="48756" y="61"/>
                    <a:pt x="48725" y="153"/>
                  </a:cubicBezTo>
                  <a:cubicBezTo>
                    <a:pt x="48695" y="274"/>
                    <a:pt x="48786" y="396"/>
                    <a:pt x="48908" y="396"/>
                  </a:cubicBezTo>
                  <a:lnTo>
                    <a:pt x="49303" y="396"/>
                  </a:lnTo>
                  <a:cubicBezTo>
                    <a:pt x="49394" y="396"/>
                    <a:pt x="49455" y="335"/>
                    <a:pt x="49485" y="274"/>
                  </a:cubicBezTo>
                  <a:cubicBezTo>
                    <a:pt x="49516" y="153"/>
                    <a:pt x="49424" y="1"/>
                    <a:pt x="49303" y="1"/>
                  </a:cubicBezTo>
                  <a:close/>
                  <a:moveTo>
                    <a:pt x="50488" y="1"/>
                  </a:moveTo>
                  <a:cubicBezTo>
                    <a:pt x="50397" y="1"/>
                    <a:pt x="50306" y="61"/>
                    <a:pt x="50306" y="153"/>
                  </a:cubicBezTo>
                  <a:cubicBezTo>
                    <a:pt x="50245" y="274"/>
                    <a:pt x="50336" y="396"/>
                    <a:pt x="50488" y="396"/>
                  </a:cubicBezTo>
                  <a:lnTo>
                    <a:pt x="50883" y="396"/>
                  </a:lnTo>
                  <a:cubicBezTo>
                    <a:pt x="50975" y="396"/>
                    <a:pt x="51035" y="335"/>
                    <a:pt x="51066" y="274"/>
                  </a:cubicBezTo>
                  <a:cubicBezTo>
                    <a:pt x="51096" y="153"/>
                    <a:pt x="51005" y="1"/>
                    <a:pt x="50883" y="1"/>
                  </a:cubicBezTo>
                  <a:close/>
                  <a:moveTo>
                    <a:pt x="52069" y="1"/>
                  </a:moveTo>
                  <a:cubicBezTo>
                    <a:pt x="51978" y="1"/>
                    <a:pt x="51886" y="61"/>
                    <a:pt x="51856" y="153"/>
                  </a:cubicBezTo>
                  <a:cubicBezTo>
                    <a:pt x="51826" y="274"/>
                    <a:pt x="51917" y="396"/>
                    <a:pt x="52069" y="396"/>
                  </a:cubicBezTo>
                  <a:lnTo>
                    <a:pt x="52434" y="396"/>
                  </a:lnTo>
                  <a:cubicBezTo>
                    <a:pt x="52525" y="396"/>
                    <a:pt x="52616" y="335"/>
                    <a:pt x="52646" y="274"/>
                  </a:cubicBezTo>
                  <a:cubicBezTo>
                    <a:pt x="52677" y="153"/>
                    <a:pt x="52586" y="1"/>
                    <a:pt x="52434" y="1"/>
                  </a:cubicBezTo>
                  <a:close/>
                  <a:moveTo>
                    <a:pt x="53619" y="1"/>
                  </a:moveTo>
                  <a:cubicBezTo>
                    <a:pt x="53528" y="1"/>
                    <a:pt x="53467" y="61"/>
                    <a:pt x="53437" y="153"/>
                  </a:cubicBezTo>
                  <a:cubicBezTo>
                    <a:pt x="53406" y="274"/>
                    <a:pt x="53497" y="396"/>
                    <a:pt x="53619" y="396"/>
                  </a:cubicBezTo>
                  <a:lnTo>
                    <a:pt x="54014" y="396"/>
                  </a:lnTo>
                  <a:cubicBezTo>
                    <a:pt x="54105" y="396"/>
                    <a:pt x="54197" y="335"/>
                    <a:pt x="54197" y="274"/>
                  </a:cubicBezTo>
                  <a:cubicBezTo>
                    <a:pt x="54257" y="153"/>
                    <a:pt x="54166" y="1"/>
                    <a:pt x="54014" y="1"/>
                  </a:cubicBezTo>
                  <a:close/>
                  <a:moveTo>
                    <a:pt x="55200" y="1"/>
                  </a:moveTo>
                  <a:cubicBezTo>
                    <a:pt x="55108" y="1"/>
                    <a:pt x="55048" y="61"/>
                    <a:pt x="55017" y="153"/>
                  </a:cubicBezTo>
                  <a:cubicBezTo>
                    <a:pt x="54987" y="274"/>
                    <a:pt x="55078" y="396"/>
                    <a:pt x="55200" y="396"/>
                  </a:cubicBezTo>
                  <a:lnTo>
                    <a:pt x="55595" y="396"/>
                  </a:lnTo>
                  <a:cubicBezTo>
                    <a:pt x="55686" y="396"/>
                    <a:pt x="55747" y="335"/>
                    <a:pt x="55777" y="274"/>
                  </a:cubicBezTo>
                  <a:cubicBezTo>
                    <a:pt x="55808" y="153"/>
                    <a:pt x="55716" y="1"/>
                    <a:pt x="55595" y="1"/>
                  </a:cubicBezTo>
                  <a:close/>
                  <a:moveTo>
                    <a:pt x="56780" y="1"/>
                  </a:moveTo>
                  <a:cubicBezTo>
                    <a:pt x="56689" y="1"/>
                    <a:pt x="56628" y="61"/>
                    <a:pt x="56598" y="153"/>
                  </a:cubicBezTo>
                  <a:cubicBezTo>
                    <a:pt x="56537" y="274"/>
                    <a:pt x="56628" y="396"/>
                    <a:pt x="56780" y="396"/>
                  </a:cubicBezTo>
                  <a:lnTo>
                    <a:pt x="57175" y="396"/>
                  </a:lnTo>
                  <a:cubicBezTo>
                    <a:pt x="57267" y="396"/>
                    <a:pt x="57327" y="335"/>
                    <a:pt x="57358" y="274"/>
                  </a:cubicBezTo>
                  <a:cubicBezTo>
                    <a:pt x="57388" y="153"/>
                    <a:pt x="57297" y="1"/>
                    <a:pt x="57175" y="1"/>
                  </a:cubicBezTo>
                  <a:close/>
                  <a:moveTo>
                    <a:pt x="58361" y="1"/>
                  </a:moveTo>
                  <a:cubicBezTo>
                    <a:pt x="58270" y="1"/>
                    <a:pt x="58178" y="61"/>
                    <a:pt x="58148" y="153"/>
                  </a:cubicBezTo>
                  <a:cubicBezTo>
                    <a:pt x="58118" y="274"/>
                    <a:pt x="58209" y="396"/>
                    <a:pt x="58361" y="396"/>
                  </a:cubicBezTo>
                  <a:lnTo>
                    <a:pt x="58756" y="396"/>
                  </a:lnTo>
                  <a:cubicBezTo>
                    <a:pt x="58817" y="396"/>
                    <a:pt x="58908" y="335"/>
                    <a:pt x="58938" y="274"/>
                  </a:cubicBezTo>
                  <a:cubicBezTo>
                    <a:pt x="58969" y="153"/>
                    <a:pt x="58877" y="1"/>
                    <a:pt x="58756" y="1"/>
                  </a:cubicBezTo>
                  <a:close/>
                  <a:moveTo>
                    <a:pt x="59911" y="1"/>
                  </a:moveTo>
                  <a:cubicBezTo>
                    <a:pt x="59850" y="1"/>
                    <a:pt x="59759" y="61"/>
                    <a:pt x="59729" y="153"/>
                  </a:cubicBezTo>
                  <a:cubicBezTo>
                    <a:pt x="59698" y="274"/>
                    <a:pt x="59789" y="396"/>
                    <a:pt x="59911" y="396"/>
                  </a:cubicBezTo>
                  <a:lnTo>
                    <a:pt x="60306" y="396"/>
                  </a:lnTo>
                  <a:cubicBezTo>
                    <a:pt x="60397" y="396"/>
                    <a:pt x="60488" y="335"/>
                    <a:pt x="60488" y="274"/>
                  </a:cubicBezTo>
                  <a:cubicBezTo>
                    <a:pt x="60549" y="153"/>
                    <a:pt x="60458" y="1"/>
                    <a:pt x="60306" y="1"/>
                  </a:cubicBezTo>
                  <a:close/>
                  <a:moveTo>
                    <a:pt x="61492" y="1"/>
                  </a:moveTo>
                  <a:cubicBezTo>
                    <a:pt x="61400" y="1"/>
                    <a:pt x="61340" y="61"/>
                    <a:pt x="61309" y="153"/>
                  </a:cubicBezTo>
                  <a:cubicBezTo>
                    <a:pt x="61279" y="274"/>
                    <a:pt x="61370" y="396"/>
                    <a:pt x="61492" y="396"/>
                  </a:cubicBezTo>
                  <a:lnTo>
                    <a:pt x="61887" y="396"/>
                  </a:lnTo>
                  <a:cubicBezTo>
                    <a:pt x="61978" y="396"/>
                    <a:pt x="62039" y="335"/>
                    <a:pt x="62069" y="274"/>
                  </a:cubicBezTo>
                  <a:cubicBezTo>
                    <a:pt x="62130" y="153"/>
                    <a:pt x="62008" y="1"/>
                    <a:pt x="61887" y="1"/>
                  </a:cubicBezTo>
                  <a:close/>
                  <a:moveTo>
                    <a:pt x="63072" y="1"/>
                  </a:moveTo>
                  <a:cubicBezTo>
                    <a:pt x="62981" y="1"/>
                    <a:pt x="62920" y="61"/>
                    <a:pt x="62890" y="153"/>
                  </a:cubicBezTo>
                  <a:cubicBezTo>
                    <a:pt x="62829" y="274"/>
                    <a:pt x="62950" y="396"/>
                    <a:pt x="63072" y="396"/>
                  </a:cubicBezTo>
                  <a:lnTo>
                    <a:pt x="63467" y="396"/>
                  </a:lnTo>
                  <a:cubicBezTo>
                    <a:pt x="63558" y="396"/>
                    <a:pt x="63619" y="335"/>
                    <a:pt x="63650" y="274"/>
                  </a:cubicBezTo>
                  <a:cubicBezTo>
                    <a:pt x="63680" y="153"/>
                    <a:pt x="63589" y="1"/>
                    <a:pt x="63467" y="1"/>
                  </a:cubicBezTo>
                  <a:close/>
                  <a:moveTo>
                    <a:pt x="64653" y="1"/>
                  </a:moveTo>
                  <a:cubicBezTo>
                    <a:pt x="64561" y="1"/>
                    <a:pt x="64470" y="61"/>
                    <a:pt x="64440" y="153"/>
                  </a:cubicBezTo>
                  <a:cubicBezTo>
                    <a:pt x="64409" y="274"/>
                    <a:pt x="64501" y="396"/>
                    <a:pt x="64653" y="396"/>
                  </a:cubicBezTo>
                  <a:lnTo>
                    <a:pt x="65048" y="396"/>
                  </a:lnTo>
                  <a:cubicBezTo>
                    <a:pt x="65109" y="396"/>
                    <a:pt x="65200" y="335"/>
                    <a:pt x="65230" y="274"/>
                  </a:cubicBezTo>
                  <a:cubicBezTo>
                    <a:pt x="65261" y="153"/>
                    <a:pt x="65169" y="1"/>
                    <a:pt x="65048" y="1"/>
                  </a:cubicBezTo>
                  <a:close/>
                  <a:moveTo>
                    <a:pt x="66203" y="1"/>
                  </a:moveTo>
                  <a:cubicBezTo>
                    <a:pt x="66142" y="1"/>
                    <a:pt x="66051" y="61"/>
                    <a:pt x="66020" y="153"/>
                  </a:cubicBezTo>
                  <a:cubicBezTo>
                    <a:pt x="65990" y="274"/>
                    <a:pt x="66081" y="396"/>
                    <a:pt x="66203" y="396"/>
                  </a:cubicBezTo>
                  <a:lnTo>
                    <a:pt x="66598" y="396"/>
                  </a:lnTo>
                  <a:cubicBezTo>
                    <a:pt x="66689" y="396"/>
                    <a:pt x="66780" y="335"/>
                    <a:pt x="66780" y="274"/>
                  </a:cubicBezTo>
                  <a:cubicBezTo>
                    <a:pt x="66841" y="153"/>
                    <a:pt x="66750" y="1"/>
                    <a:pt x="66598" y="1"/>
                  </a:cubicBezTo>
                  <a:close/>
                  <a:moveTo>
                    <a:pt x="67783" y="1"/>
                  </a:moveTo>
                  <a:cubicBezTo>
                    <a:pt x="67692" y="1"/>
                    <a:pt x="67631" y="61"/>
                    <a:pt x="67601" y="153"/>
                  </a:cubicBezTo>
                  <a:cubicBezTo>
                    <a:pt x="67571" y="274"/>
                    <a:pt x="67662" y="396"/>
                    <a:pt x="67783" y="396"/>
                  </a:cubicBezTo>
                  <a:lnTo>
                    <a:pt x="68179" y="396"/>
                  </a:lnTo>
                  <a:cubicBezTo>
                    <a:pt x="68270" y="396"/>
                    <a:pt x="68331" y="335"/>
                    <a:pt x="68361" y="274"/>
                  </a:cubicBezTo>
                  <a:cubicBezTo>
                    <a:pt x="68422" y="153"/>
                    <a:pt x="68300" y="1"/>
                    <a:pt x="68179" y="1"/>
                  </a:cubicBezTo>
                  <a:close/>
                  <a:moveTo>
                    <a:pt x="69364" y="1"/>
                  </a:moveTo>
                  <a:cubicBezTo>
                    <a:pt x="69273" y="1"/>
                    <a:pt x="69212" y="61"/>
                    <a:pt x="69182" y="153"/>
                  </a:cubicBezTo>
                  <a:cubicBezTo>
                    <a:pt x="69121" y="274"/>
                    <a:pt x="69242" y="396"/>
                    <a:pt x="69364" y="396"/>
                  </a:cubicBezTo>
                  <a:lnTo>
                    <a:pt x="69759" y="396"/>
                  </a:lnTo>
                  <a:cubicBezTo>
                    <a:pt x="69850" y="396"/>
                    <a:pt x="69911" y="335"/>
                    <a:pt x="69942" y="274"/>
                  </a:cubicBezTo>
                  <a:cubicBezTo>
                    <a:pt x="69972" y="153"/>
                    <a:pt x="69881" y="1"/>
                    <a:pt x="69759" y="1"/>
                  </a:cubicBezTo>
                  <a:close/>
                  <a:moveTo>
                    <a:pt x="70945" y="1"/>
                  </a:moveTo>
                  <a:cubicBezTo>
                    <a:pt x="70853" y="1"/>
                    <a:pt x="70762" y="61"/>
                    <a:pt x="70762" y="153"/>
                  </a:cubicBezTo>
                  <a:cubicBezTo>
                    <a:pt x="70701" y="274"/>
                    <a:pt x="70793" y="396"/>
                    <a:pt x="70945" y="396"/>
                  </a:cubicBezTo>
                  <a:lnTo>
                    <a:pt x="71340" y="396"/>
                  </a:lnTo>
                  <a:cubicBezTo>
                    <a:pt x="71401" y="396"/>
                    <a:pt x="71492" y="335"/>
                    <a:pt x="71522" y="274"/>
                  </a:cubicBezTo>
                  <a:cubicBezTo>
                    <a:pt x="71552" y="153"/>
                    <a:pt x="71461" y="1"/>
                    <a:pt x="71340" y="1"/>
                  </a:cubicBezTo>
                  <a:close/>
                  <a:moveTo>
                    <a:pt x="72495" y="1"/>
                  </a:moveTo>
                  <a:cubicBezTo>
                    <a:pt x="72434" y="1"/>
                    <a:pt x="72343" y="61"/>
                    <a:pt x="72312" y="153"/>
                  </a:cubicBezTo>
                  <a:cubicBezTo>
                    <a:pt x="72282" y="274"/>
                    <a:pt x="72373" y="396"/>
                    <a:pt x="72495" y="396"/>
                  </a:cubicBezTo>
                  <a:lnTo>
                    <a:pt x="72890" y="396"/>
                  </a:lnTo>
                  <a:cubicBezTo>
                    <a:pt x="72981" y="396"/>
                    <a:pt x="73072" y="335"/>
                    <a:pt x="73103" y="274"/>
                  </a:cubicBezTo>
                  <a:cubicBezTo>
                    <a:pt x="73133" y="153"/>
                    <a:pt x="73042" y="1"/>
                    <a:pt x="72890" y="1"/>
                  </a:cubicBezTo>
                  <a:close/>
                  <a:moveTo>
                    <a:pt x="74075" y="1"/>
                  </a:moveTo>
                  <a:cubicBezTo>
                    <a:pt x="73984" y="1"/>
                    <a:pt x="73923" y="61"/>
                    <a:pt x="73893" y="153"/>
                  </a:cubicBezTo>
                  <a:cubicBezTo>
                    <a:pt x="73863" y="274"/>
                    <a:pt x="73954" y="396"/>
                    <a:pt x="74075" y="396"/>
                  </a:cubicBezTo>
                  <a:lnTo>
                    <a:pt x="74470" y="396"/>
                  </a:lnTo>
                  <a:cubicBezTo>
                    <a:pt x="74562" y="396"/>
                    <a:pt x="74622" y="335"/>
                    <a:pt x="74653" y="274"/>
                  </a:cubicBezTo>
                  <a:cubicBezTo>
                    <a:pt x="74714" y="153"/>
                    <a:pt x="74622" y="1"/>
                    <a:pt x="74470" y="1"/>
                  </a:cubicBezTo>
                  <a:close/>
                  <a:moveTo>
                    <a:pt x="75656" y="1"/>
                  </a:moveTo>
                  <a:cubicBezTo>
                    <a:pt x="75565" y="1"/>
                    <a:pt x="75504" y="61"/>
                    <a:pt x="75474" y="153"/>
                  </a:cubicBezTo>
                  <a:cubicBezTo>
                    <a:pt x="75413" y="274"/>
                    <a:pt x="75534" y="396"/>
                    <a:pt x="75656" y="396"/>
                  </a:cubicBezTo>
                  <a:lnTo>
                    <a:pt x="76051" y="396"/>
                  </a:lnTo>
                  <a:cubicBezTo>
                    <a:pt x="76142" y="396"/>
                    <a:pt x="76203" y="335"/>
                    <a:pt x="76233" y="274"/>
                  </a:cubicBezTo>
                  <a:cubicBezTo>
                    <a:pt x="76264" y="153"/>
                    <a:pt x="76173" y="1"/>
                    <a:pt x="76051" y="1"/>
                  </a:cubicBezTo>
                  <a:close/>
                  <a:moveTo>
                    <a:pt x="77236" y="1"/>
                  </a:moveTo>
                  <a:cubicBezTo>
                    <a:pt x="77145" y="1"/>
                    <a:pt x="77054" y="61"/>
                    <a:pt x="77054" y="153"/>
                  </a:cubicBezTo>
                  <a:cubicBezTo>
                    <a:pt x="76993" y="274"/>
                    <a:pt x="77084" y="396"/>
                    <a:pt x="77236" y="396"/>
                  </a:cubicBezTo>
                  <a:lnTo>
                    <a:pt x="77632" y="396"/>
                  </a:lnTo>
                  <a:cubicBezTo>
                    <a:pt x="77692" y="396"/>
                    <a:pt x="77784" y="335"/>
                    <a:pt x="77814" y="274"/>
                  </a:cubicBezTo>
                  <a:cubicBezTo>
                    <a:pt x="77844" y="153"/>
                    <a:pt x="77753" y="1"/>
                    <a:pt x="77632" y="1"/>
                  </a:cubicBezTo>
                  <a:close/>
                  <a:moveTo>
                    <a:pt x="78787" y="1"/>
                  </a:moveTo>
                  <a:cubicBezTo>
                    <a:pt x="78726" y="1"/>
                    <a:pt x="78635" y="61"/>
                    <a:pt x="78604" y="153"/>
                  </a:cubicBezTo>
                  <a:cubicBezTo>
                    <a:pt x="78574" y="274"/>
                    <a:pt x="78665" y="396"/>
                    <a:pt x="78787" y="396"/>
                  </a:cubicBezTo>
                  <a:lnTo>
                    <a:pt x="79182" y="396"/>
                  </a:lnTo>
                  <a:cubicBezTo>
                    <a:pt x="79273" y="396"/>
                    <a:pt x="79364" y="335"/>
                    <a:pt x="79395" y="274"/>
                  </a:cubicBezTo>
                  <a:cubicBezTo>
                    <a:pt x="79425" y="153"/>
                    <a:pt x="79334" y="1"/>
                    <a:pt x="79182" y="1"/>
                  </a:cubicBezTo>
                  <a:close/>
                  <a:moveTo>
                    <a:pt x="80367" y="1"/>
                  </a:moveTo>
                  <a:cubicBezTo>
                    <a:pt x="80276" y="1"/>
                    <a:pt x="80215" y="61"/>
                    <a:pt x="80185" y="153"/>
                  </a:cubicBezTo>
                  <a:cubicBezTo>
                    <a:pt x="80154" y="274"/>
                    <a:pt x="80246" y="396"/>
                    <a:pt x="80367" y="396"/>
                  </a:cubicBezTo>
                  <a:lnTo>
                    <a:pt x="80762" y="396"/>
                  </a:lnTo>
                  <a:cubicBezTo>
                    <a:pt x="80854" y="396"/>
                    <a:pt x="80914" y="335"/>
                    <a:pt x="80945" y="274"/>
                  </a:cubicBezTo>
                  <a:cubicBezTo>
                    <a:pt x="81006" y="153"/>
                    <a:pt x="80914" y="1"/>
                    <a:pt x="80762" y="1"/>
                  </a:cubicBezTo>
                  <a:close/>
                  <a:moveTo>
                    <a:pt x="81948" y="1"/>
                  </a:moveTo>
                  <a:cubicBezTo>
                    <a:pt x="81857" y="1"/>
                    <a:pt x="81796" y="61"/>
                    <a:pt x="81765" y="153"/>
                  </a:cubicBezTo>
                  <a:cubicBezTo>
                    <a:pt x="81735" y="274"/>
                    <a:pt x="81826" y="396"/>
                    <a:pt x="81948" y="396"/>
                  </a:cubicBezTo>
                  <a:lnTo>
                    <a:pt x="82343" y="396"/>
                  </a:lnTo>
                  <a:cubicBezTo>
                    <a:pt x="82434" y="396"/>
                    <a:pt x="82495" y="335"/>
                    <a:pt x="82525" y="274"/>
                  </a:cubicBezTo>
                  <a:cubicBezTo>
                    <a:pt x="82556" y="153"/>
                    <a:pt x="82465" y="1"/>
                    <a:pt x="82343" y="1"/>
                  </a:cubicBezTo>
                  <a:close/>
                  <a:moveTo>
                    <a:pt x="83528" y="1"/>
                  </a:moveTo>
                  <a:cubicBezTo>
                    <a:pt x="83437" y="1"/>
                    <a:pt x="83346" y="61"/>
                    <a:pt x="83346" y="153"/>
                  </a:cubicBezTo>
                  <a:cubicBezTo>
                    <a:pt x="83285" y="274"/>
                    <a:pt x="83376" y="396"/>
                    <a:pt x="83528" y="396"/>
                  </a:cubicBezTo>
                  <a:lnTo>
                    <a:pt x="83924" y="396"/>
                  </a:lnTo>
                  <a:cubicBezTo>
                    <a:pt x="84015" y="396"/>
                    <a:pt x="84076" y="335"/>
                    <a:pt x="84106" y="274"/>
                  </a:cubicBezTo>
                  <a:cubicBezTo>
                    <a:pt x="84136" y="153"/>
                    <a:pt x="84045" y="1"/>
                    <a:pt x="83924" y="1"/>
                  </a:cubicBezTo>
                  <a:close/>
                  <a:moveTo>
                    <a:pt x="85109" y="1"/>
                  </a:moveTo>
                  <a:cubicBezTo>
                    <a:pt x="85018" y="1"/>
                    <a:pt x="84927" y="61"/>
                    <a:pt x="84896" y="153"/>
                  </a:cubicBezTo>
                  <a:cubicBezTo>
                    <a:pt x="84866" y="274"/>
                    <a:pt x="84957" y="396"/>
                    <a:pt x="85109" y="396"/>
                  </a:cubicBezTo>
                  <a:lnTo>
                    <a:pt x="85474" y="396"/>
                  </a:lnTo>
                  <a:cubicBezTo>
                    <a:pt x="85565" y="396"/>
                    <a:pt x="85656" y="335"/>
                    <a:pt x="85686" y="274"/>
                  </a:cubicBezTo>
                  <a:cubicBezTo>
                    <a:pt x="85717" y="153"/>
                    <a:pt x="85626" y="1"/>
                    <a:pt x="85474" y="1"/>
                  </a:cubicBezTo>
                  <a:close/>
                  <a:moveTo>
                    <a:pt x="86659" y="1"/>
                  </a:moveTo>
                  <a:cubicBezTo>
                    <a:pt x="86568" y="1"/>
                    <a:pt x="86507" y="61"/>
                    <a:pt x="86477" y="153"/>
                  </a:cubicBezTo>
                  <a:cubicBezTo>
                    <a:pt x="86446" y="274"/>
                    <a:pt x="86538" y="396"/>
                    <a:pt x="86659" y="396"/>
                  </a:cubicBezTo>
                  <a:lnTo>
                    <a:pt x="87054" y="396"/>
                  </a:lnTo>
                  <a:cubicBezTo>
                    <a:pt x="87145" y="396"/>
                    <a:pt x="87237" y="335"/>
                    <a:pt x="87237" y="274"/>
                  </a:cubicBezTo>
                  <a:cubicBezTo>
                    <a:pt x="87297" y="153"/>
                    <a:pt x="87206" y="1"/>
                    <a:pt x="87054" y="1"/>
                  </a:cubicBezTo>
                  <a:close/>
                  <a:moveTo>
                    <a:pt x="88240" y="1"/>
                  </a:moveTo>
                  <a:cubicBezTo>
                    <a:pt x="88149" y="1"/>
                    <a:pt x="88088" y="61"/>
                    <a:pt x="88057" y="153"/>
                  </a:cubicBezTo>
                  <a:cubicBezTo>
                    <a:pt x="88027" y="274"/>
                    <a:pt x="88118" y="396"/>
                    <a:pt x="88240" y="396"/>
                  </a:cubicBezTo>
                  <a:lnTo>
                    <a:pt x="88635" y="396"/>
                  </a:lnTo>
                  <a:cubicBezTo>
                    <a:pt x="88726" y="396"/>
                    <a:pt x="88787" y="335"/>
                    <a:pt x="88817" y="274"/>
                  </a:cubicBezTo>
                  <a:cubicBezTo>
                    <a:pt x="88848" y="153"/>
                    <a:pt x="88756" y="1"/>
                    <a:pt x="88635" y="1"/>
                  </a:cubicBezTo>
                  <a:close/>
                  <a:moveTo>
                    <a:pt x="89820" y="1"/>
                  </a:moveTo>
                  <a:cubicBezTo>
                    <a:pt x="89729" y="1"/>
                    <a:pt x="89638" y="61"/>
                    <a:pt x="89638" y="153"/>
                  </a:cubicBezTo>
                  <a:cubicBezTo>
                    <a:pt x="89577" y="274"/>
                    <a:pt x="89668" y="396"/>
                    <a:pt x="89820" y="396"/>
                  </a:cubicBezTo>
                  <a:lnTo>
                    <a:pt x="90215" y="396"/>
                  </a:lnTo>
                  <a:cubicBezTo>
                    <a:pt x="90307" y="396"/>
                    <a:pt x="90367" y="335"/>
                    <a:pt x="90398" y="274"/>
                  </a:cubicBezTo>
                  <a:cubicBezTo>
                    <a:pt x="90428" y="153"/>
                    <a:pt x="90337" y="1"/>
                    <a:pt x="90215" y="1"/>
                  </a:cubicBezTo>
                  <a:close/>
                  <a:moveTo>
                    <a:pt x="91401" y="1"/>
                  </a:moveTo>
                  <a:cubicBezTo>
                    <a:pt x="91310" y="1"/>
                    <a:pt x="91219" y="61"/>
                    <a:pt x="91188" y="153"/>
                  </a:cubicBezTo>
                  <a:cubicBezTo>
                    <a:pt x="91158" y="274"/>
                    <a:pt x="91249" y="396"/>
                    <a:pt x="91401" y="396"/>
                  </a:cubicBezTo>
                  <a:lnTo>
                    <a:pt x="91766" y="396"/>
                  </a:lnTo>
                  <a:cubicBezTo>
                    <a:pt x="91857" y="396"/>
                    <a:pt x="91948" y="335"/>
                    <a:pt x="91978" y="274"/>
                  </a:cubicBezTo>
                  <a:cubicBezTo>
                    <a:pt x="92009" y="153"/>
                    <a:pt x="91918" y="1"/>
                    <a:pt x="91766" y="1"/>
                  </a:cubicBezTo>
                  <a:close/>
                  <a:moveTo>
                    <a:pt x="92951" y="1"/>
                  </a:moveTo>
                  <a:cubicBezTo>
                    <a:pt x="92860" y="1"/>
                    <a:pt x="92799" y="61"/>
                    <a:pt x="92769" y="153"/>
                  </a:cubicBezTo>
                  <a:cubicBezTo>
                    <a:pt x="92738" y="274"/>
                    <a:pt x="92829" y="396"/>
                    <a:pt x="92951" y="396"/>
                  </a:cubicBezTo>
                  <a:lnTo>
                    <a:pt x="93346" y="396"/>
                  </a:lnTo>
                  <a:cubicBezTo>
                    <a:pt x="93437" y="396"/>
                    <a:pt x="93529" y="335"/>
                    <a:pt x="93529" y="274"/>
                  </a:cubicBezTo>
                  <a:cubicBezTo>
                    <a:pt x="93589" y="153"/>
                    <a:pt x="93498" y="1"/>
                    <a:pt x="93346" y="1"/>
                  </a:cubicBezTo>
                  <a:close/>
                  <a:moveTo>
                    <a:pt x="94532" y="1"/>
                  </a:moveTo>
                  <a:cubicBezTo>
                    <a:pt x="94440" y="1"/>
                    <a:pt x="94380" y="61"/>
                    <a:pt x="94349" y="153"/>
                  </a:cubicBezTo>
                  <a:cubicBezTo>
                    <a:pt x="94319" y="274"/>
                    <a:pt x="94410" y="396"/>
                    <a:pt x="94532" y="396"/>
                  </a:cubicBezTo>
                  <a:lnTo>
                    <a:pt x="94927" y="396"/>
                  </a:lnTo>
                  <a:cubicBezTo>
                    <a:pt x="95018" y="396"/>
                    <a:pt x="95079" y="335"/>
                    <a:pt x="95109" y="274"/>
                  </a:cubicBezTo>
                  <a:cubicBezTo>
                    <a:pt x="95170" y="153"/>
                    <a:pt x="95048" y="1"/>
                    <a:pt x="94927" y="1"/>
                  </a:cubicBezTo>
                  <a:close/>
                  <a:moveTo>
                    <a:pt x="96112" y="1"/>
                  </a:moveTo>
                  <a:cubicBezTo>
                    <a:pt x="96021" y="1"/>
                    <a:pt x="95960" y="61"/>
                    <a:pt x="95930" y="153"/>
                  </a:cubicBezTo>
                  <a:cubicBezTo>
                    <a:pt x="95869" y="274"/>
                    <a:pt x="95960" y="396"/>
                    <a:pt x="96112" y="396"/>
                  </a:cubicBezTo>
                  <a:lnTo>
                    <a:pt x="96507" y="396"/>
                  </a:lnTo>
                  <a:cubicBezTo>
                    <a:pt x="96599" y="396"/>
                    <a:pt x="96659" y="335"/>
                    <a:pt x="96690" y="274"/>
                  </a:cubicBezTo>
                  <a:cubicBezTo>
                    <a:pt x="96720" y="153"/>
                    <a:pt x="96629" y="1"/>
                    <a:pt x="96507" y="1"/>
                  </a:cubicBezTo>
                  <a:close/>
                  <a:moveTo>
                    <a:pt x="97693" y="1"/>
                  </a:moveTo>
                  <a:cubicBezTo>
                    <a:pt x="97602" y="1"/>
                    <a:pt x="97510" y="61"/>
                    <a:pt x="97480" y="153"/>
                  </a:cubicBezTo>
                  <a:cubicBezTo>
                    <a:pt x="97450" y="274"/>
                    <a:pt x="97541" y="396"/>
                    <a:pt x="97693" y="396"/>
                  </a:cubicBezTo>
                  <a:lnTo>
                    <a:pt x="98088" y="396"/>
                  </a:lnTo>
                  <a:cubicBezTo>
                    <a:pt x="98149" y="396"/>
                    <a:pt x="98240" y="335"/>
                    <a:pt x="98270" y="274"/>
                  </a:cubicBezTo>
                  <a:cubicBezTo>
                    <a:pt x="98301" y="153"/>
                    <a:pt x="98210" y="1"/>
                    <a:pt x="98088" y="1"/>
                  </a:cubicBezTo>
                  <a:close/>
                  <a:moveTo>
                    <a:pt x="99243" y="1"/>
                  </a:moveTo>
                  <a:cubicBezTo>
                    <a:pt x="99182" y="1"/>
                    <a:pt x="99091" y="61"/>
                    <a:pt x="99061" y="153"/>
                  </a:cubicBezTo>
                  <a:cubicBezTo>
                    <a:pt x="99030" y="274"/>
                    <a:pt x="99121" y="396"/>
                    <a:pt x="99243" y="396"/>
                  </a:cubicBezTo>
                  <a:lnTo>
                    <a:pt x="99638" y="396"/>
                  </a:lnTo>
                  <a:cubicBezTo>
                    <a:pt x="99729" y="396"/>
                    <a:pt x="99820" y="335"/>
                    <a:pt x="99820" y="274"/>
                  </a:cubicBezTo>
                  <a:cubicBezTo>
                    <a:pt x="99881" y="153"/>
                    <a:pt x="99790" y="1"/>
                    <a:pt x="99638" y="1"/>
                  </a:cubicBezTo>
                  <a:close/>
                  <a:moveTo>
                    <a:pt x="100824" y="1"/>
                  </a:moveTo>
                  <a:cubicBezTo>
                    <a:pt x="100732" y="1"/>
                    <a:pt x="100672" y="61"/>
                    <a:pt x="100641" y="153"/>
                  </a:cubicBezTo>
                  <a:cubicBezTo>
                    <a:pt x="100611" y="274"/>
                    <a:pt x="100702" y="396"/>
                    <a:pt x="100824" y="396"/>
                  </a:cubicBezTo>
                  <a:lnTo>
                    <a:pt x="101219" y="396"/>
                  </a:lnTo>
                  <a:cubicBezTo>
                    <a:pt x="101310" y="396"/>
                    <a:pt x="101371" y="335"/>
                    <a:pt x="101401" y="274"/>
                  </a:cubicBezTo>
                  <a:cubicBezTo>
                    <a:pt x="101462" y="153"/>
                    <a:pt x="101340" y="1"/>
                    <a:pt x="101219" y="1"/>
                  </a:cubicBezTo>
                  <a:close/>
                  <a:moveTo>
                    <a:pt x="102404" y="1"/>
                  </a:moveTo>
                  <a:cubicBezTo>
                    <a:pt x="102313" y="1"/>
                    <a:pt x="102252" y="61"/>
                    <a:pt x="102222" y="153"/>
                  </a:cubicBezTo>
                  <a:cubicBezTo>
                    <a:pt x="102161" y="274"/>
                    <a:pt x="102283" y="396"/>
                    <a:pt x="102404" y="396"/>
                  </a:cubicBezTo>
                  <a:lnTo>
                    <a:pt x="102799" y="396"/>
                  </a:lnTo>
                  <a:cubicBezTo>
                    <a:pt x="102890" y="396"/>
                    <a:pt x="102951" y="335"/>
                    <a:pt x="102982" y="274"/>
                  </a:cubicBezTo>
                  <a:cubicBezTo>
                    <a:pt x="103012" y="153"/>
                    <a:pt x="102921" y="1"/>
                    <a:pt x="102799" y="1"/>
                  </a:cubicBezTo>
                  <a:close/>
                  <a:moveTo>
                    <a:pt x="103985" y="1"/>
                  </a:moveTo>
                  <a:cubicBezTo>
                    <a:pt x="103894" y="1"/>
                    <a:pt x="103802" y="61"/>
                    <a:pt x="103772" y="153"/>
                  </a:cubicBezTo>
                  <a:cubicBezTo>
                    <a:pt x="103742" y="274"/>
                    <a:pt x="103833" y="396"/>
                    <a:pt x="103985" y="396"/>
                  </a:cubicBezTo>
                  <a:lnTo>
                    <a:pt x="104380" y="396"/>
                  </a:lnTo>
                  <a:cubicBezTo>
                    <a:pt x="104441" y="396"/>
                    <a:pt x="104532" y="335"/>
                    <a:pt x="104562" y="274"/>
                  </a:cubicBezTo>
                  <a:cubicBezTo>
                    <a:pt x="104593" y="153"/>
                    <a:pt x="104501" y="1"/>
                    <a:pt x="104380" y="1"/>
                  </a:cubicBezTo>
                  <a:close/>
                  <a:moveTo>
                    <a:pt x="105535" y="1"/>
                  </a:moveTo>
                  <a:cubicBezTo>
                    <a:pt x="105474" y="1"/>
                    <a:pt x="105383" y="61"/>
                    <a:pt x="105353" y="153"/>
                  </a:cubicBezTo>
                  <a:cubicBezTo>
                    <a:pt x="105322" y="274"/>
                    <a:pt x="105413" y="396"/>
                    <a:pt x="105535" y="396"/>
                  </a:cubicBezTo>
                  <a:lnTo>
                    <a:pt x="105930" y="396"/>
                  </a:lnTo>
                  <a:cubicBezTo>
                    <a:pt x="106021" y="396"/>
                    <a:pt x="106112" y="335"/>
                    <a:pt x="106143" y="274"/>
                  </a:cubicBezTo>
                  <a:cubicBezTo>
                    <a:pt x="106173" y="153"/>
                    <a:pt x="106082" y="1"/>
                    <a:pt x="105930" y="1"/>
                  </a:cubicBezTo>
                  <a:close/>
                  <a:moveTo>
                    <a:pt x="107115" y="1"/>
                  </a:moveTo>
                  <a:cubicBezTo>
                    <a:pt x="107024" y="1"/>
                    <a:pt x="106963" y="61"/>
                    <a:pt x="106933" y="153"/>
                  </a:cubicBezTo>
                  <a:cubicBezTo>
                    <a:pt x="106903" y="274"/>
                    <a:pt x="106994" y="396"/>
                    <a:pt x="107115" y="396"/>
                  </a:cubicBezTo>
                  <a:lnTo>
                    <a:pt x="107511" y="396"/>
                  </a:lnTo>
                  <a:cubicBezTo>
                    <a:pt x="107602" y="396"/>
                    <a:pt x="107663" y="335"/>
                    <a:pt x="107693" y="274"/>
                  </a:cubicBezTo>
                  <a:cubicBezTo>
                    <a:pt x="107754" y="153"/>
                    <a:pt x="107632" y="1"/>
                    <a:pt x="107511" y="1"/>
                  </a:cubicBezTo>
                  <a:close/>
                  <a:moveTo>
                    <a:pt x="108696" y="1"/>
                  </a:moveTo>
                  <a:cubicBezTo>
                    <a:pt x="108605" y="1"/>
                    <a:pt x="108544" y="61"/>
                    <a:pt x="108514" y="153"/>
                  </a:cubicBezTo>
                  <a:cubicBezTo>
                    <a:pt x="108453" y="274"/>
                    <a:pt x="108574" y="396"/>
                    <a:pt x="108696" y="396"/>
                  </a:cubicBezTo>
                  <a:lnTo>
                    <a:pt x="109091" y="396"/>
                  </a:lnTo>
                  <a:cubicBezTo>
                    <a:pt x="109182" y="396"/>
                    <a:pt x="109243" y="335"/>
                    <a:pt x="109274" y="274"/>
                  </a:cubicBezTo>
                  <a:cubicBezTo>
                    <a:pt x="109304" y="153"/>
                    <a:pt x="109213" y="1"/>
                    <a:pt x="109091" y="1"/>
                  </a:cubicBezTo>
                  <a:close/>
                  <a:moveTo>
                    <a:pt x="110277" y="1"/>
                  </a:moveTo>
                  <a:cubicBezTo>
                    <a:pt x="110185" y="1"/>
                    <a:pt x="110094" y="61"/>
                    <a:pt x="110094" y="153"/>
                  </a:cubicBezTo>
                  <a:cubicBezTo>
                    <a:pt x="110033" y="274"/>
                    <a:pt x="110125" y="396"/>
                    <a:pt x="110277" y="396"/>
                  </a:cubicBezTo>
                  <a:lnTo>
                    <a:pt x="110672" y="396"/>
                  </a:lnTo>
                  <a:cubicBezTo>
                    <a:pt x="110733" y="396"/>
                    <a:pt x="110824" y="335"/>
                    <a:pt x="110854" y="274"/>
                  </a:cubicBezTo>
                  <a:cubicBezTo>
                    <a:pt x="110885" y="153"/>
                    <a:pt x="110793" y="1"/>
                    <a:pt x="110672" y="1"/>
                  </a:cubicBezTo>
                  <a:close/>
                  <a:moveTo>
                    <a:pt x="111827" y="1"/>
                  </a:moveTo>
                  <a:cubicBezTo>
                    <a:pt x="111766" y="1"/>
                    <a:pt x="111675" y="61"/>
                    <a:pt x="111644" y="153"/>
                  </a:cubicBezTo>
                  <a:cubicBezTo>
                    <a:pt x="111614" y="274"/>
                    <a:pt x="111705" y="396"/>
                    <a:pt x="111827" y="396"/>
                  </a:cubicBezTo>
                  <a:lnTo>
                    <a:pt x="112222" y="396"/>
                  </a:lnTo>
                  <a:cubicBezTo>
                    <a:pt x="112313" y="396"/>
                    <a:pt x="112404" y="335"/>
                    <a:pt x="112435" y="274"/>
                  </a:cubicBezTo>
                  <a:cubicBezTo>
                    <a:pt x="112465" y="153"/>
                    <a:pt x="112374" y="1"/>
                    <a:pt x="112222" y="1"/>
                  </a:cubicBezTo>
                  <a:close/>
                  <a:moveTo>
                    <a:pt x="113407" y="1"/>
                  </a:moveTo>
                  <a:cubicBezTo>
                    <a:pt x="113316" y="1"/>
                    <a:pt x="113255" y="61"/>
                    <a:pt x="113225" y="153"/>
                  </a:cubicBezTo>
                  <a:cubicBezTo>
                    <a:pt x="113195" y="274"/>
                    <a:pt x="113286" y="396"/>
                    <a:pt x="113407" y="396"/>
                  </a:cubicBezTo>
                  <a:lnTo>
                    <a:pt x="113803" y="396"/>
                  </a:lnTo>
                  <a:cubicBezTo>
                    <a:pt x="113894" y="396"/>
                    <a:pt x="113954" y="335"/>
                    <a:pt x="113985" y="274"/>
                  </a:cubicBezTo>
                  <a:cubicBezTo>
                    <a:pt x="114046" y="153"/>
                    <a:pt x="113954" y="1"/>
                    <a:pt x="113803" y="1"/>
                  </a:cubicBezTo>
                  <a:close/>
                  <a:moveTo>
                    <a:pt x="114988" y="1"/>
                  </a:moveTo>
                  <a:cubicBezTo>
                    <a:pt x="114897" y="1"/>
                    <a:pt x="114836" y="61"/>
                    <a:pt x="114806" y="153"/>
                  </a:cubicBezTo>
                  <a:cubicBezTo>
                    <a:pt x="114745" y="274"/>
                    <a:pt x="114866" y="396"/>
                    <a:pt x="114988" y="396"/>
                  </a:cubicBezTo>
                  <a:lnTo>
                    <a:pt x="115383" y="396"/>
                  </a:lnTo>
                  <a:cubicBezTo>
                    <a:pt x="115474" y="396"/>
                    <a:pt x="115535" y="335"/>
                    <a:pt x="115565" y="274"/>
                  </a:cubicBezTo>
                  <a:cubicBezTo>
                    <a:pt x="115596" y="153"/>
                    <a:pt x="115505" y="1"/>
                    <a:pt x="115383" y="1"/>
                  </a:cubicBezTo>
                  <a:close/>
                  <a:moveTo>
                    <a:pt x="116569" y="1"/>
                  </a:moveTo>
                  <a:cubicBezTo>
                    <a:pt x="116477" y="1"/>
                    <a:pt x="116386" y="61"/>
                    <a:pt x="116386" y="153"/>
                  </a:cubicBezTo>
                  <a:cubicBezTo>
                    <a:pt x="116325" y="274"/>
                    <a:pt x="116417" y="396"/>
                    <a:pt x="116569" y="396"/>
                  </a:cubicBezTo>
                  <a:lnTo>
                    <a:pt x="116964" y="396"/>
                  </a:lnTo>
                  <a:cubicBezTo>
                    <a:pt x="117024" y="396"/>
                    <a:pt x="117116" y="335"/>
                    <a:pt x="117146" y="274"/>
                  </a:cubicBezTo>
                  <a:cubicBezTo>
                    <a:pt x="117176" y="153"/>
                    <a:pt x="117085" y="1"/>
                    <a:pt x="116964" y="1"/>
                  </a:cubicBezTo>
                  <a:close/>
                  <a:moveTo>
                    <a:pt x="118119" y="1"/>
                  </a:moveTo>
                  <a:cubicBezTo>
                    <a:pt x="118058" y="1"/>
                    <a:pt x="117967" y="61"/>
                    <a:pt x="117936" y="153"/>
                  </a:cubicBezTo>
                  <a:cubicBezTo>
                    <a:pt x="117906" y="274"/>
                    <a:pt x="117997" y="396"/>
                    <a:pt x="118119" y="396"/>
                  </a:cubicBezTo>
                  <a:lnTo>
                    <a:pt x="118514" y="396"/>
                  </a:lnTo>
                  <a:cubicBezTo>
                    <a:pt x="118605" y="396"/>
                    <a:pt x="118696" y="335"/>
                    <a:pt x="118727" y="274"/>
                  </a:cubicBezTo>
                  <a:cubicBezTo>
                    <a:pt x="118757" y="153"/>
                    <a:pt x="118666" y="1"/>
                    <a:pt x="118514" y="1"/>
                  </a:cubicBezTo>
                  <a:close/>
                  <a:moveTo>
                    <a:pt x="119699" y="1"/>
                  </a:moveTo>
                  <a:cubicBezTo>
                    <a:pt x="119608" y="1"/>
                    <a:pt x="119547" y="61"/>
                    <a:pt x="119517" y="153"/>
                  </a:cubicBezTo>
                  <a:cubicBezTo>
                    <a:pt x="119487" y="274"/>
                    <a:pt x="119578" y="396"/>
                    <a:pt x="119699" y="396"/>
                  </a:cubicBezTo>
                  <a:lnTo>
                    <a:pt x="120094" y="396"/>
                  </a:lnTo>
                  <a:cubicBezTo>
                    <a:pt x="120186" y="396"/>
                    <a:pt x="120246" y="335"/>
                    <a:pt x="120277" y="274"/>
                  </a:cubicBezTo>
                  <a:cubicBezTo>
                    <a:pt x="120338" y="153"/>
                    <a:pt x="120246" y="1"/>
                    <a:pt x="120094" y="1"/>
                  </a:cubicBezTo>
                  <a:close/>
                  <a:moveTo>
                    <a:pt x="121280" y="1"/>
                  </a:moveTo>
                  <a:cubicBezTo>
                    <a:pt x="121189" y="1"/>
                    <a:pt x="121128" y="61"/>
                    <a:pt x="121097" y="153"/>
                  </a:cubicBezTo>
                  <a:cubicBezTo>
                    <a:pt x="121067" y="274"/>
                    <a:pt x="121158" y="396"/>
                    <a:pt x="121280" y="396"/>
                  </a:cubicBezTo>
                  <a:lnTo>
                    <a:pt x="121675" y="396"/>
                  </a:lnTo>
                  <a:cubicBezTo>
                    <a:pt x="121766" y="396"/>
                    <a:pt x="121827" y="335"/>
                    <a:pt x="121857" y="274"/>
                  </a:cubicBezTo>
                  <a:cubicBezTo>
                    <a:pt x="121888" y="153"/>
                    <a:pt x="121797" y="1"/>
                    <a:pt x="121675" y="1"/>
                  </a:cubicBezTo>
                  <a:close/>
                  <a:moveTo>
                    <a:pt x="122860" y="1"/>
                  </a:moveTo>
                  <a:cubicBezTo>
                    <a:pt x="122769" y="1"/>
                    <a:pt x="122678" y="61"/>
                    <a:pt x="122678" y="153"/>
                  </a:cubicBezTo>
                  <a:cubicBezTo>
                    <a:pt x="122617" y="274"/>
                    <a:pt x="122708" y="396"/>
                    <a:pt x="122860" y="396"/>
                  </a:cubicBezTo>
                  <a:lnTo>
                    <a:pt x="123256" y="396"/>
                  </a:lnTo>
                  <a:cubicBezTo>
                    <a:pt x="123347" y="396"/>
                    <a:pt x="123408" y="335"/>
                    <a:pt x="123438" y="274"/>
                  </a:cubicBezTo>
                  <a:cubicBezTo>
                    <a:pt x="123468" y="153"/>
                    <a:pt x="123377" y="1"/>
                    <a:pt x="123256" y="1"/>
                  </a:cubicBezTo>
                  <a:close/>
                  <a:moveTo>
                    <a:pt x="124441" y="1"/>
                  </a:moveTo>
                  <a:cubicBezTo>
                    <a:pt x="124350" y="1"/>
                    <a:pt x="124259" y="61"/>
                    <a:pt x="124228" y="153"/>
                  </a:cubicBezTo>
                  <a:cubicBezTo>
                    <a:pt x="124198" y="274"/>
                    <a:pt x="124289" y="396"/>
                    <a:pt x="124441" y="396"/>
                  </a:cubicBezTo>
                  <a:lnTo>
                    <a:pt x="124806" y="396"/>
                  </a:lnTo>
                  <a:cubicBezTo>
                    <a:pt x="124897" y="396"/>
                    <a:pt x="124988" y="335"/>
                    <a:pt x="125019" y="274"/>
                  </a:cubicBezTo>
                  <a:cubicBezTo>
                    <a:pt x="125049" y="153"/>
                    <a:pt x="124958" y="1"/>
                    <a:pt x="124806" y="1"/>
                  </a:cubicBezTo>
                  <a:close/>
                  <a:moveTo>
                    <a:pt x="125991" y="1"/>
                  </a:moveTo>
                  <a:cubicBezTo>
                    <a:pt x="125900" y="1"/>
                    <a:pt x="125839" y="61"/>
                    <a:pt x="125809" y="153"/>
                  </a:cubicBezTo>
                  <a:cubicBezTo>
                    <a:pt x="125778" y="274"/>
                    <a:pt x="125870" y="396"/>
                    <a:pt x="125991" y="396"/>
                  </a:cubicBezTo>
                  <a:lnTo>
                    <a:pt x="126386" y="396"/>
                  </a:lnTo>
                  <a:cubicBezTo>
                    <a:pt x="126478" y="396"/>
                    <a:pt x="126569" y="335"/>
                    <a:pt x="126569" y="274"/>
                  </a:cubicBezTo>
                  <a:cubicBezTo>
                    <a:pt x="126629" y="153"/>
                    <a:pt x="126538" y="1"/>
                    <a:pt x="126386" y="1"/>
                  </a:cubicBezTo>
                  <a:close/>
                  <a:moveTo>
                    <a:pt x="127572" y="1"/>
                  </a:moveTo>
                  <a:cubicBezTo>
                    <a:pt x="127481" y="1"/>
                    <a:pt x="127420" y="61"/>
                    <a:pt x="127389" y="153"/>
                  </a:cubicBezTo>
                  <a:cubicBezTo>
                    <a:pt x="127359" y="274"/>
                    <a:pt x="127450" y="396"/>
                    <a:pt x="127572" y="396"/>
                  </a:cubicBezTo>
                  <a:lnTo>
                    <a:pt x="127967" y="396"/>
                  </a:lnTo>
                  <a:cubicBezTo>
                    <a:pt x="128058" y="396"/>
                    <a:pt x="128119" y="335"/>
                    <a:pt x="128149" y="274"/>
                  </a:cubicBezTo>
                  <a:cubicBezTo>
                    <a:pt x="128180" y="153"/>
                    <a:pt x="128088" y="1"/>
                    <a:pt x="127967" y="1"/>
                  </a:cubicBezTo>
                  <a:close/>
                  <a:moveTo>
                    <a:pt x="129152" y="1"/>
                  </a:moveTo>
                  <a:cubicBezTo>
                    <a:pt x="129061" y="1"/>
                    <a:pt x="128970" y="61"/>
                    <a:pt x="128970" y="153"/>
                  </a:cubicBezTo>
                  <a:cubicBezTo>
                    <a:pt x="128909" y="274"/>
                    <a:pt x="129000" y="396"/>
                    <a:pt x="129152" y="396"/>
                  </a:cubicBezTo>
                  <a:lnTo>
                    <a:pt x="129547" y="396"/>
                  </a:lnTo>
                  <a:cubicBezTo>
                    <a:pt x="129639" y="396"/>
                    <a:pt x="129699" y="335"/>
                    <a:pt x="129730" y="274"/>
                  </a:cubicBezTo>
                  <a:cubicBezTo>
                    <a:pt x="129760" y="153"/>
                    <a:pt x="129669" y="1"/>
                    <a:pt x="129547" y="1"/>
                  </a:cubicBezTo>
                  <a:close/>
                  <a:moveTo>
                    <a:pt x="1" y="82129"/>
                  </a:moveTo>
                  <a:cubicBezTo>
                    <a:pt x="1" y="82221"/>
                    <a:pt x="31" y="82312"/>
                    <a:pt x="123" y="82312"/>
                  </a:cubicBezTo>
                  <a:cubicBezTo>
                    <a:pt x="244" y="82373"/>
                    <a:pt x="366" y="82281"/>
                    <a:pt x="366" y="82129"/>
                  </a:cubicBezTo>
                  <a:lnTo>
                    <a:pt x="366" y="81734"/>
                  </a:lnTo>
                  <a:cubicBezTo>
                    <a:pt x="366" y="81673"/>
                    <a:pt x="335" y="81582"/>
                    <a:pt x="244" y="81552"/>
                  </a:cubicBezTo>
                  <a:cubicBezTo>
                    <a:pt x="123" y="81521"/>
                    <a:pt x="1" y="81613"/>
                    <a:pt x="1" y="81734"/>
                  </a:cubicBezTo>
                  <a:close/>
                  <a:moveTo>
                    <a:pt x="1" y="80579"/>
                  </a:moveTo>
                  <a:cubicBezTo>
                    <a:pt x="1" y="80640"/>
                    <a:pt x="31" y="80731"/>
                    <a:pt x="123" y="80762"/>
                  </a:cubicBezTo>
                  <a:cubicBezTo>
                    <a:pt x="244" y="80792"/>
                    <a:pt x="366" y="80701"/>
                    <a:pt x="366" y="80579"/>
                  </a:cubicBezTo>
                  <a:lnTo>
                    <a:pt x="366" y="80184"/>
                  </a:lnTo>
                  <a:cubicBezTo>
                    <a:pt x="366" y="80093"/>
                    <a:pt x="335" y="80002"/>
                    <a:pt x="244" y="80002"/>
                  </a:cubicBezTo>
                  <a:cubicBezTo>
                    <a:pt x="123" y="79941"/>
                    <a:pt x="1" y="80032"/>
                    <a:pt x="1" y="80184"/>
                  </a:cubicBezTo>
                  <a:close/>
                  <a:moveTo>
                    <a:pt x="1" y="78999"/>
                  </a:moveTo>
                  <a:cubicBezTo>
                    <a:pt x="1" y="79090"/>
                    <a:pt x="31" y="79151"/>
                    <a:pt x="123" y="79181"/>
                  </a:cubicBezTo>
                  <a:cubicBezTo>
                    <a:pt x="244" y="79211"/>
                    <a:pt x="366" y="79120"/>
                    <a:pt x="366" y="78999"/>
                  </a:cubicBezTo>
                  <a:lnTo>
                    <a:pt x="366" y="78604"/>
                  </a:lnTo>
                  <a:cubicBezTo>
                    <a:pt x="366" y="78512"/>
                    <a:pt x="335" y="78452"/>
                    <a:pt x="244" y="78421"/>
                  </a:cubicBezTo>
                  <a:cubicBezTo>
                    <a:pt x="123" y="78360"/>
                    <a:pt x="1" y="78482"/>
                    <a:pt x="1" y="78604"/>
                  </a:cubicBezTo>
                  <a:close/>
                  <a:moveTo>
                    <a:pt x="1" y="77418"/>
                  </a:moveTo>
                  <a:cubicBezTo>
                    <a:pt x="1" y="77509"/>
                    <a:pt x="31" y="77570"/>
                    <a:pt x="123" y="77600"/>
                  </a:cubicBezTo>
                  <a:cubicBezTo>
                    <a:pt x="244" y="77661"/>
                    <a:pt x="366" y="77570"/>
                    <a:pt x="366" y="77418"/>
                  </a:cubicBezTo>
                  <a:lnTo>
                    <a:pt x="366" y="77023"/>
                  </a:lnTo>
                  <a:cubicBezTo>
                    <a:pt x="366" y="76932"/>
                    <a:pt x="335" y="76871"/>
                    <a:pt x="244" y="76841"/>
                  </a:cubicBezTo>
                  <a:cubicBezTo>
                    <a:pt x="123" y="76810"/>
                    <a:pt x="1" y="76901"/>
                    <a:pt x="1" y="77023"/>
                  </a:cubicBezTo>
                  <a:close/>
                  <a:moveTo>
                    <a:pt x="1" y="75838"/>
                  </a:moveTo>
                  <a:cubicBezTo>
                    <a:pt x="1" y="75929"/>
                    <a:pt x="31" y="76020"/>
                    <a:pt x="123" y="76050"/>
                  </a:cubicBezTo>
                  <a:cubicBezTo>
                    <a:pt x="244" y="76081"/>
                    <a:pt x="366" y="75989"/>
                    <a:pt x="366" y="75838"/>
                  </a:cubicBezTo>
                  <a:lnTo>
                    <a:pt x="366" y="75442"/>
                  </a:lnTo>
                  <a:cubicBezTo>
                    <a:pt x="366" y="75382"/>
                    <a:pt x="335" y="75290"/>
                    <a:pt x="244" y="75260"/>
                  </a:cubicBezTo>
                  <a:cubicBezTo>
                    <a:pt x="123" y="75230"/>
                    <a:pt x="1" y="75321"/>
                    <a:pt x="1" y="75442"/>
                  </a:cubicBezTo>
                  <a:close/>
                  <a:moveTo>
                    <a:pt x="1" y="74287"/>
                  </a:moveTo>
                  <a:cubicBezTo>
                    <a:pt x="1" y="74379"/>
                    <a:pt x="31" y="74439"/>
                    <a:pt x="123" y="74470"/>
                  </a:cubicBezTo>
                  <a:cubicBezTo>
                    <a:pt x="244" y="74500"/>
                    <a:pt x="366" y="74409"/>
                    <a:pt x="366" y="74287"/>
                  </a:cubicBezTo>
                  <a:lnTo>
                    <a:pt x="366" y="73892"/>
                  </a:lnTo>
                  <a:cubicBezTo>
                    <a:pt x="366" y="73801"/>
                    <a:pt x="335" y="73710"/>
                    <a:pt x="244" y="73710"/>
                  </a:cubicBezTo>
                  <a:cubicBezTo>
                    <a:pt x="123" y="73649"/>
                    <a:pt x="1" y="73740"/>
                    <a:pt x="1" y="73892"/>
                  </a:cubicBezTo>
                  <a:close/>
                  <a:moveTo>
                    <a:pt x="1" y="72707"/>
                  </a:moveTo>
                  <a:cubicBezTo>
                    <a:pt x="1" y="72798"/>
                    <a:pt x="31" y="72859"/>
                    <a:pt x="123" y="72889"/>
                  </a:cubicBezTo>
                  <a:cubicBezTo>
                    <a:pt x="244" y="72920"/>
                    <a:pt x="366" y="72828"/>
                    <a:pt x="366" y="72707"/>
                  </a:cubicBezTo>
                  <a:lnTo>
                    <a:pt x="366" y="72312"/>
                  </a:lnTo>
                  <a:cubicBezTo>
                    <a:pt x="366" y="72220"/>
                    <a:pt x="335" y="72160"/>
                    <a:pt x="244" y="72129"/>
                  </a:cubicBezTo>
                  <a:cubicBezTo>
                    <a:pt x="123" y="72099"/>
                    <a:pt x="1" y="72190"/>
                    <a:pt x="1" y="72312"/>
                  </a:cubicBezTo>
                  <a:close/>
                  <a:moveTo>
                    <a:pt x="1" y="71126"/>
                  </a:moveTo>
                  <a:cubicBezTo>
                    <a:pt x="1" y="71217"/>
                    <a:pt x="31" y="71309"/>
                    <a:pt x="123" y="71309"/>
                  </a:cubicBezTo>
                  <a:cubicBezTo>
                    <a:pt x="244" y="71369"/>
                    <a:pt x="366" y="71278"/>
                    <a:pt x="366" y="71126"/>
                  </a:cubicBezTo>
                  <a:lnTo>
                    <a:pt x="366" y="70731"/>
                  </a:lnTo>
                  <a:cubicBezTo>
                    <a:pt x="366" y="70640"/>
                    <a:pt x="335" y="70579"/>
                    <a:pt x="244" y="70549"/>
                  </a:cubicBezTo>
                  <a:cubicBezTo>
                    <a:pt x="123" y="70518"/>
                    <a:pt x="1" y="70609"/>
                    <a:pt x="1" y="70731"/>
                  </a:cubicBezTo>
                  <a:close/>
                  <a:moveTo>
                    <a:pt x="1" y="69576"/>
                  </a:moveTo>
                  <a:cubicBezTo>
                    <a:pt x="1" y="69637"/>
                    <a:pt x="31" y="69728"/>
                    <a:pt x="123" y="69758"/>
                  </a:cubicBezTo>
                  <a:cubicBezTo>
                    <a:pt x="244" y="69789"/>
                    <a:pt x="366" y="69698"/>
                    <a:pt x="366" y="69576"/>
                  </a:cubicBezTo>
                  <a:lnTo>
                    <a:pt x="366" y="69181"/>
                  </a:lnTo>
                  <a:cubicBezTo>
                    <a:pt x="366" y="69090"/>
                    <a:pt x="335" y="68999"/>
                    <a:pt x="244" y="68968"/>
                  </a:cubicBezTo>
                  <a:cubicBezTo>
                    <a:pt x="123" y="68938"/>
                    <a:pt x="1" y="69029"/>
                    <a:pt x="1" y="69181"/>
                  </a:cubicBezTo>
                  <a:close/>
                  <a:moveTo>
                    <a:pt x="1" y="67995"/>
                  </a:moveTo>
                  <a:cubicBezTo>
                    <a:pt x="1" y="68087"/>
                    <a:pt x="31" y="68147"/>
                    <a:pt x="123" y="68178"/>
                  </a:cubicBezTo>
                  <a:cubicBezTo>
                    <a:pt x="244" y="68208"/>
                    <a:pt x="366" y="68117"/>
                    <a:pt x="366" y="67995"/>
                  </a:cubicBezTo>
                  <a:lnTo>
                    <a:pt x="366" y="67600"/>
                  </a:lnTo>
                  <a:cubicBezTo>
                    <a:pt x="366" y="67509"/>
                    <a:pt x="335" y="67448"/>
                    <a:pt x="244" y="67418"/>
                  </a:cubicBezTo>
                  <a:cubicBezTo>
                    <a:pt x="123" y="67357"/>
                    <a:pt x="1" y="67448"/>
                    <a:pt x="1" y="67600"/>
                  </a:cubicBezTo>
                  <a:close/>
                  <a:moveTo>
                    <a:pt x="1" y="66415"/>
                  </a:moveTo>
                  <a:cubicBezTo>
                    <a:pt x="1" y="66506"/>
                    <a:pt x="31" y="66567"/>
                    <a:pt x="123" y="66597"/>
                  </a:cubicBezTo>
                  <a:cubicBezTo>
                    <a:pt x="244" y="66658"/>
                    <a:pt x="366" y="66536"/>
                    <a:pt x="366" y="66415"/>
                  </a:cubicBezTo>
                  <a:lnTo>
                    <a:pt x="366" y="66020"/>
                  </a:lnTo>
                  <a:cubicBezTo>
                    <a:pt x="366" y="65929"/>
                    <a:pt x="335" y="65868"/>
                    <a:pt x="244" y="65837"/>
                  </a:cubicBezTo>
                  <a:cubicBezTo>
                    <a:pt x="123" y="65807"/>
                    <a:pt x="1" y="65898"/>
                    <a:pt x="1" y="66020"/>
                  </a:cubicBezTo>
                  <a:close/>
                  <a:moveTo>
                    <a:pt x="1" y="64834"/>
                  </a:moveTo>
                  <a:cubicBezTo>
                    <a:pt x="1" y="64926"/>
                    <a:pt x="31" y="65017"/>
                    <a:pt x="123" y="65017"/>
                  </a:cubicBezTo>
                  <a:cubicBezTo>
                    <a:pt x="244" y="65077"/>
                    <a:pt x="366" y="64986"/>
                    <a:pt x="366" y="64834"/>
                  </a:cubicBezTo>
                  <a:lnTo>
                    <a:pt x="366" y="64439"/>
                  </a:lnTo>
                  <a:cubicBezTo>
                    <a:pt x="366" y="64378"/>
                    <a:pt x="335" y="64287"/>
                    <a:pt x="244" y="64257"/>
                  </a:cubicBezTo>
                  <a:cubicBezTo>
                    <a:pt x="123" y="64226"/>
                    <a:pt x="1" y="64318"/>
                    <a:pt x="1" y="64439"/>
                  </a:cubicBezTo>
                  <a:close/>
                  <a:moveTo>
                    <a:pt x="1" y="63284"/>
                  </a:moveTo>
                  <a:cubicBezTo>
                    <a:pt x="1" y="63345"/>
                    <a:pt x="31" y="63436"/>
                    <a:pt x="123" y="63467"/>
                  </a:cubicBezTo>
                  <a:cubicBezTo>
                    <a:pt x="244" y="63497"/>
                    <a:pt x="366" y="63406"/>
                    <a:pt x="366" y="63284"/>
                  </a:cubicBezTo>
                  <a:lnTo>
                    <a:pt x="366" y="62889"/>
                  </a:lnTo>
                  <a:cubicBezTo>
                    <a:pt x="366" y="62798"/>
                    <a:pt x="335" y="62707"/>
                    <a:pt x="244" y="62707"/>
                  </a:cubicBezTo>
                  <a:cubicBezTo>
                    <a:pt x="123" y="62646"/>
                    <a:pt x="1" y="62737"/>
                    <a:pt x="1" y="62889"/>
                  </a:cubicBezTo>
                  <a:close/>
                  <a:moveTo>
                    <a:pt x="1" y="61704"/>
                  </a:moveTo>
                  <a:cubicBezTo>
                    <a:pt x="1" y="61795"/>
                    <a:pt x="31" y="61856"/>
                    <a:pt x="123" y="61886"/>
                  </a:cubicBezTo>
                  <a:cubicBezTo>
                    <a:pt x="244" y="61916"/>
                    <a:pt x="366" y="61825"/>
                    <a:pt x="366" y="61704"/>
                  </a:cubicBezTo>
                  <a:lnTo>
                    <a:pt x="366" y="61308"/>
                  </a:lnTo>
                  <a:cubicBezTo>
                    <a:pt x="366" y="61217"/>
                    <a:pt x="335" y="61156"/>
                    <a:pt x="244" y="61126"/>
                  </a:cubicBezTo>
                  <a:cubicBezTo>
                    <a:pt x="123" y="61065"/>
                    <a:pt x="1" y="61187"/>
                    <a:pt x="1" y="61308"/>
                  </a:cubicBezTo>
                  <a:close/>
                  <a:moveTo>
                    <a:pt x="1" y="60123"/>
                  </a:moveTo>
                  <a:cubicBezTo>
                    <a:pt x="1" y="60214"/>
                    <a:pt x="31" y="60275"/>
                    <a:pt x="123" y="60305"/>
                  </a:cubicBezTo>
                  <a:cubicBezTo>
                    <a:pt x="244" y="60366"/>
                    <a:pt x="366" y="60275"/>
                    <a:pt x="366" y="60123"/>
                  </a:cubicBezTo>
                  <a:lnTo>
                    <a:pt x="366" y="59728"/>
                  </a:lnTo>
                  <a:cubicBezTo>
                    <a:pt x="366" y="59637"/>
                    <a:pt x="335" y="59576"/>
                    <a:pt x="244" y="59545"/>
                  </a:cubicBezTo>
                  <a:cubicBezTo>
                    <a:pt x="123" y="59515"/>
                    <a:pt x="1" y="59606"/>
                    <a:pt x="1" y="59728"/>
                  </a:cubicBezTo>
                  <a:close/>
                  <a:moveTo>
                    <a:pt x="1" y="58542"/>
                  </a:moveTo>
                  <a:cubicBezTo>
                    <a:pt x="1" y="58634"/>
                    <a:pt x="31" y="58725"/>
                    <a:pt x="123" y="58755"/>
                  </a:cubicBezTo>
                  <a:cubicBezTo>
                    <a:pt x="244" y="58786"/>
                    <a:pt x="366" y="58694"/>
                    <a:pt x="366" y="58542"/>
                  </a:cubicBezTo>
                  <a:lnTo>
                    <a:pt x="366" y="58147"/>
                  </a:lnTo>
                  <a:cubicBezTo>
                    <a:pt x="366" y="58086"/>
                    <a:pt x="335" y="57995"/>
                    <a:pt x="244" y="57965"/>
                  </a:cubicBezTo>
                  <a:cubicBezTo>
                    <a:pt x="123" y="57935"/>
                    <a:pt x="1" y="58026"/>
                    <a:pt x="1" y="58147"/>
                  </a:cubicBezTo>
                  <a:close/>
                  <a:moveTo>
                    <a:pt x="1" y="56992"/>
                  </a:moveTo>
                  <a:cubicBezTo>
                    <a:pt x="1" y="57083"/>
                    <a:pt x="31" y="57144"/>
                    <a:pt x="123" y="57175"/>
                  </a:cubicBezTo>
                  <a:cubicBezTo>
                    <a:pt x="244" y="57205"/>
                    <a:pt x="366" y="57114"/>
                    <a:pt x="366" y="56992"/>
                  </a:cubicBezTo>
                  <a:lnTo>
                    <a:pt x="366" y="56597"/>
                  </a:lnTo>
                  <a:cubicBezTo>
                    <a:pt x="366" y="56506"/>
                    <a:pt x="335" y="56415"/>
                    <a:pt x="244" y="56415"/>
                  </a:cubicBezTo>
                  <a:cubicBezTo>
                    <a:pt x="123" y="56354"/>
                    <a:pt x="1" y="56445"/>
                    <a:pt x="1" y="56597"/>
                  </a:cubicBezTo>
                  <a:close/>
                  <a:moveTo>
                    <a:pt x="1" y="55412"/>
                  </a:moveTo>
                  <a:cubicBezTo>
                    <a:pt x="1" y="55503"/>
                    <a:pt x="31" y="55564"/>
                    <a:pt x="123" y="55594"/>
                  </a:cubicBezTo>
                  <a:cubicBezTo>
                    <a:pt x="244" y="55624"/>
                    <a:pt x="366" y="55533"/>
                    <a:pt x="366" y="55412"/>
                  </a:cubicBezTo>
                  <a:lnTo>
                    <a:pt x="366" y="55017"/>
                  </a:lnTo>
                  <a:cubicBezTo>
                    <a:pt x="366" y="54925"/>
                    <a:pt x="335" y="54865"/>
                    <a:pt x="244" y="54834"/>
                  </a:cubicBezTo>
                  <a:cubicBezTo>
                    <a:pt x="123" y="54804"/>
                    <a:pt x="1" y="54895"/>
                    <a:pt x="1" y="55017"/>
                  </a:cubicBezTo>
                  <a:close/>
                  <a:moveTo>
                    <a:pt x="1" y="53831"/>
                  </a:moveTo>
                  <a:cubicBezTo>
                    <a:pt x="1" y="53922"/>
                    <a:pt x="31" y="54013"/>
                    <a:pt x="123" y="54013"/>
                  </a:cubicBezTo>
                  <a:cubicBezTo>
                    <a:pt x="244" y="54074"/>
                    <a:pt x="366" y="53983"/>
                    <a:pt x="366" y="53831"/>
                  </a:cubicBezTo>
                  <a:lnTo>
                    <a:pt x="366" y="53436"/>
                  </a:lnTo>
                  <a:cubicBezTo>
                    <a:pt x="366" y="53375"/>
                    <a:pt x="335" y="53284"/>
                    <a:pt x="244" y="53254"/>
                  </a:cubicBezTo>
                  <a:cubicBezTo>
                    <a:pt x="123" y="53223"/>
                    <a:pt x="1" y="53314"/>
                    <a:pt x="1" y="53436"/>
                  </a:cubicBezTo>
                  <a:close/>
                  <a:moveTo>
                    <a:pt x="1" y="52281"/>
                  </a:moveTo>
                  <a:cubicBezTo>
                    <a:pt x="1" y="52342"/>
                    <a:pt x="31" y="52433"/>
                    <a:pt x="123" y="52463"/>
                  </a:cubicBezTo>
                  <a:cubicBezTo>
                    <a:pt x="244" y="52494"/>
                    <a:pt x="366" y="52403"/>
                    <a:pt x="366" y="52281"/>
                  </a:cubicBezTo>
                  <a:lnTo>
                    <a:pt x="366" y="51886"/>
                  </a:lnTo>
                  <a:cubicBezTo>
                    <a:pt x="366" y="51795"/>
                    <a:pt x="335" y="51703"/>
                    <a:pt x="244" y="51673"/>
                  </a:cubicBezTo>
                  <a:cubicBezTo>
                    <a:pt x="123" y="51643"/>
                    <a:pt x="1" y="51734"/>
                    <a:pt x="1" y="51886"/>
                  </a:cubicBezTo>
                  <a:close/>
                  <a:moveTo>
                    <a:pt x="1" y="50700"/>
                  </a:moveTo>
                  <a:cubicBezTo>
                    <a:pt x="1" y="50792"/>
                    <a:pt x="31" y="50852"/>
                    <a:pt x="123" y="50883"/>
                  </a:cubicBezTo>
                  <a:cubicBezTo>
                    <a:pt x="244" y="50913"/>
                    <a:pt x="366" y="50822"/>
                    <a:pt x="366" y="50700"/>
                  </a:cubicBezTo>
                  <a:lnTo>
                    <a:pt x="366" y="50305"/>
                  </a:lnTo>
                  <a:cubicBezTo>
                    <a:pt x="366" y="50214"/>
                    <a:pt x="335" y="50153"/>
                    <a:pt x="244" y="50123"/>
                  </a:cubicBezTo>
                  <a:cubicBezTo>
                    <a:pt x="123" y="50062"/>
                    <a:pt x="1" y="50184"/>
                    <a:pt x="1" y="50305"/>
                  </a:cubicBezTo>
                  <a:close/>
                  <a:moveTo>
                    <a:pt x="1" y="49120"/>
                  </a:moveTo>
                  <a:cubicBezTo>
                    <a:pt x="1" y="49211"/>
                    <a:pt x="31" y="49272"/>
                    <a:pt x="123" y="49302"/>
                  </a:cubicBezTo>
                  <a:cubicBezTo>
                    <a:pt x="244" y="49363"/>
                    <a:pt x="366" y="49241"/>
                    <a:pt x="366" y="49120"/>
                  </a:cubicBezTo>
                  <a:lnTo>
                    <a:pt x="366" y="48725"/>
                  </a:lnTo>
                  <a:cubicBezTo>
                    <a:pt x="366" y="48633"/>
                    <a:pt x="335" y="48573"/>
                    <a:pt x="244" y="48542"/>
                  </a:cubicBezTo>
                  <a:cubicBezTo>
                    <a:pt x="123" y="48512"/>
                    <a:pt x="1" y="48603"/>
                    <a:pt x="1" y="48725"/>
                  </a:cubicBezTo>
                  <a:close/>
                  <a:moveTo>
                    <a:pt x="1" y="47539"/>
                  </a:moveTo>
                  <a:cubicBezTo>
                    <a:pt x="1" y="47630"/>
                    <a:pt x="31" y="47722"/>
                    <a:pt x="123" y="47722"/>
                  </a:cubicBezTo>
                  <a:cubicBezTo>
                    <a:pt x="244" y="47782"/>
                    <a:pt x="366" y="47691"/>
                    <a:pt x="366" y="47539"/>
                  </a:cubicBezTo>
                  <a:lnTo>
                    <a:pt x="366" y="47144"/>
                  </a:lnTo>
                  <a:cubicBezTo>
                    <a:pt x="366" y="47083"/>
                    <a:pt x="335" y="46992"/>
                    <a:pt x="244" y="46962"/>
                  </a:cubicBezTo>
                  <a:cubicBezTo>
                    <a:pt x="123" y="46931"/>
                    <a:pt x="1" y="47023"/>
                    <a:pt x="1" y="47144"/>
                  </a:cubicBezTo>
                  <a:close/>
                  <a:moveTo>
                    <a:pt x="1" y="45989"/>
                  </a:moveTo>
                  <a:cubicBezTo>
                    <a:pt x="1" y="46050"/>
                    <a:pt x="31" y="46141"/>
                    <a:pt x="123" y="46171"/>
                  </a:cubicBezTo>
                  <a:cubicBezTo>
                    <a:pt x="244" y="46202"/>
                    <a:pt x="366" y="46111"/>
                    <a:pt x="366" y="45989"/>
                  </a:cubicBezTo>
                  <a:lnTo>
                    <a:pt x="366" y="45594"/>
                  </a:lnTo>
                  <a:cubicBezTo>
                    <a:pt x="366" y="45503"/>
                    <a:pt x="335" y="45412"/>
                    <a:pt x="244" y="45412"/>
                  </a:cubicBezTo>
                  <a:cubicBezTo>
                    <a:pt x="123" y="45351"/>
                    <a:pt x="1" y="45442"/>
                    <a:pt x="1" y="45594"/>
                  </a:cubicBezTo>
                  <a:close/>
                  <a:moveTo>
                    <a:pt x="1" y="44408"/>
                  </a:moveTo>
                  <a:cubicBezTo>
                    <a:pt x="1" y="44500"/>
                    <a:pt x="31" y="44560"/>
                    <a:pt x="123" y="44591"/>
                  </a:cubicBezTo>
                  <a:cubicBezTo>
                    <a:pt x="244" y="44621"/>
                    <a:pt x="366" y="44530"/>
                    <a:pt x="366" y="44408"/>
                  </a:cubicBezTo>
                  <a:lnTo>
                    <a:pt x="366" y="44013"/>
                  </a:lnTo>
                  <a:cubicBezTo>
                    <a:pt x="366" y="43922"/>
                    <a:pt x="335" y="43861"/>
                    <a:pt x="244" y="43831"/>
                  </a:cubicBezTo>
                  <a:cubicBezTo>
                    <a:pt x="123" y="43770"/>
                    <a:pt x="1" y="43892"/>
                    <a:pt x="1" y="44013"/>
                  </a:cubicBezTo>
                  <a:close/>
                  <a:moveTo>
                    <a:pt x="1" y="42828"/>
                  </a:moveTo>
                  <a:cubicBezTo>
                    <a:pt x="1" y="42919"/>
                    <a:pt x="31" y="42980"/>
                    <a:pt x="123" y="43010"/>
                  </a:cubicBezTo>
                  <a:cubicBezTo>
                    <a:pt x="244" y="43071"/>
                    <a:pt x="366" y="42980"/>
                    <a:pt x="366" y="42828"/>
                  </a:cubicBezTo>
                  <a:lnTo>
                    <a:pt x="366" y="42433"/>
                  </a:lnTo>
                  <a:cubicBezTo>
                    <a:pt x="366" y="42342"/>
                    <a:pt x="335" y="42281"/>
                    <a:pt x="244" y="42250"/>
                  </a:cubicBezTo>
                  <a:cubicBezTo>
                    <a:pt x="123" y="42220"/>
                    <a:pt x="1" y="42311"/>
                    <a:pt x="1" y="42433"/>
                  </a:cubicBezTo>
                  <a:close/>
                  <a:moveTo>
                    <a:pt x="1" y="41247"/>
                  </a:moveTo>
                  <a:cubicBezTo>
                    <a:pt x="1" y="41339"/>
                    <a:pt x="31" y="41430"/>
                    <a:pt x="123" y="41460"/>
                  </a:cubicBezTo>
                  <a:cubicBezTo>
                    <a:pt x="244" y="41491"/>
                    <a:pt x="366" y="41399"/>
                    <a:pt x="366" y="41247"/>
                  </a:cubicBezTo>
                  <a:lnTo>
                    <a:pt x="366" y="40883"/>
                  </a:lnTo>
                  <a:cubicBezTo>
                    <a:pt x="366" y="40791"/>
                    <a:pt x="335" y="40700"/>
                    <a:pt x="244" y="40670"/>
                  </a:cubicBezTo>
                  <a:cubicBezTo>
                    <a:pt x="123" y="40639"/>
                    <a:pt x="1" y="40731"/>
                    <a:pt x="1" y="40883"/>
                  </a:cubicBezTo>
                  <a:close/>
                  <a:moveTo>
                    <a:pt x="1" y="39697"/>
                  </a:moveTo>
                  <a:cubicBezTo>
                    <a:pt x="1" y="39788"/>
                    <a:pt x="31" y="39849"/>
                    <a:pt x="123" y="39880"/>
                  </a:cubicBezTo>
                  <a:cubicBezTo>
                    <a:pt x="244" y="39910"/>
                    <a:pt x="366" y="39819"/>
                    <a:pt x="366" y="39697"/>
                  </a:cubicBezTo>
                  <a:lnTo>
                    <a:pt x="366" y="39302"/>
                  </a:lnTo>
                  <a:cubicBezTo>
                    <a:pt x="366" y="39211"/>
                    <a:pt x="335" y="39120"/>
                    <a:pt x="244" y="39120"/>
                  </a:cubicBezTo>
                  <a:cubicBezTo>
                    <a:pt x="123" y="39059"/>
                    <a:pt x="1" y="39150"/>
                    <a:pt x="1" y="39302"/>
                  </a:cubicBezTo>
                  <a:close/>
                  <a:moveTo>
                    <a:pt x="1" y="38117"/>
                  </a:moveTo>
                  <a:cubicBezTo>
                    <a:pt x="1" y="38208"/>
                    <a:pt x="31" y="38269"/>
                    <a:pt x="123" y="38299"/>
                  </a:cubicBezTo>
                  <a:cubicBezTo>
                    <a:pt x="244" y="38329"/>
                    <a:pt x="366" y="38238"/>
                    <a:pt x="366" y="38117"/>
                  </a:cubicBezTo>
                  <a:lnTo>
                    <a:pt x="366" y="37721"/>
                  </a:lnTo>
                  <a:cubicBezTo>
                    <a:pt x="366" y="37630"/>
                    <a:pt x="335" y="37569"/>
                    <a:pt x="244" y="37539"/>
                  </a:cubicBezTo>
                  <a:cubicBezTo>
                    <a:pt x="123" y="37509"/>
                    <a:pt x="1" y="37600"/>
                    <a:pt x="1" y="37721"/>
                  </a:cubicBezTo>
                  <a:close/>
                  <a:moveTo>
                    <a:pt x="1" y="36536"/>
                  </a:moveTo>
                  <a:cubicBezTo>
                    <a:pt x="1" y="36627"/>
                    <a:pt x="31" y="36718"/>
                    <a:pt x="123" y="36718"/>
                  </a:cubicBezTo>
                  <a:cubicBezTo>
                    <a:pt x="244" y="36779"/>
                    <a:pt x="366" y="36688"/>
                    <a:pt x="366" y="36536"/>
                  </a:cubicBezTo>
                  <a:lnTo>
                    <a:pt x="366" y="36141"/>
                  </a:lnTo>
                  <a:cubicBezTo>
                    <a:pt x="366" y="36080"/>
                    <a:pt x="335" y="35989"/>
                    <a:pt x="244" y="35959"/>
                  </a:cubicBezTo>
                  <a:cubicBezTo>
                    <a:pt x="123" y="35928"/>
                    <a:pt x="1" y="36019"/>
                    <a:pt x="1" y="36141"/>
                  </a:cubicBezTo>
                  <a:close/>
                  <a:moveTo>
                    <a:pt x="1" y="34986"/>
                  </a:moveTo>
                  <a:cubicBezTo>
                    <a:pt x="1" y="35047"/>
                    <a:pt x="31" y="35138"/>
                    <a:pt x="123" y="35168"/>
                  </a:cubicBezTo>
                  <a:cubicBezTo>
                    <a:pt x="244" y="35199"/>
                    <a:pt x="366" y="35107"/>
                    <a:pt x="366" y="34986"/>
                  </a:cubicBezTo>
                  <a:lnTo>
                    <a:pt x="366" y="34591"/>
                  </a:lnTo>
                  <a:cubicBezTo>
                    <a:pt x="366" y="34500"/>
                    <a:pt x="335" y="34408"/>
                    <a:pt x="244" y="34378"/>
                  </a:cubicBezTo>
                  <a:cubicBezTo>
                    <a:pt x="123" y="34348"/>
                    <a:pt x="1" y="34439"/>
                    <a:pt x="1" y="34591"/>
                  </a:cubicBezTo>
                  <a:close/>
                  <a:moveTo>
                    <a:pt x="1" y="33405"/>
                  </a:moveTo>
                  <a:cubicBezTo>
                    <a:pt x="1" y="33496"/>
                    <a:pt x="31" y="33557"/>
                    <a:pt x="123" y="33588"/>
                  </a:cubicBezTo>
                  <a:cubicBezTo>
                    <a:pt x="244" y="33618"/>
                    <a:pt x="366" y="33527"/>
                    <a:pt x="366" y="33405"/>
                  </a:cubicBezTo>
                  <a:lnTo>
                    <a:pt x="366" y="33010"/>
                  </a:lnTo>
                  <a:cubicBezTo>
                    <a:pt x="366" y="32919"/>
                    <a:pt x="335" y="32858"/>
                    <a:pt x="244" y="32828"/>
                  </a:cubicBezTo>
                  <a:cubicBezTo>
                    <a:pt x="123" y="32767"/>
                    <a:pt x="1" y="32889"/>
                    <a:pt x="1" y="33010"/>
                  </a:cubicBezTo>
                  <a:close/>
                  <a:moveTo>
                    <a:pt x="1" y="31825"/>
                  </a:moveTo>
                  <a:cubicBezTo>
                    <a:pt x="1" y="31916"/>
                    <a:pt x="31" y="31977"/>
                    <a:pt x="123" y="32007"/>
                  </a:cubicBezTo>
                  <a:cubicBezTo>
                    <a:pt x="244" y="32068"/>
                    <a:pt x="366" y="31946"/>
                    <a:pt x="366" y="31825"/>
                  </a:cubicBezTo>
                  <a:lnTo>
                    <a:pt x="366" y="31430"/>
                  </a:lnTo>
                  <a:cubicBezTo>
                    <a:pt x="366" y="31338"/>
                    <a:pt x="335" y="31278"/>
                    <a:pt x="244" y="31247"/>
                  </a:cubicBezTo>
                  <a:cubicBezTo>
                    <a:pt x="123" y="31217"/>
                    <a:pt x="1" y="31308"/>
                    <a:pt x="1" y="31430"/>
                  </a:cubicBezTo>
                  <a:close/>
                  <a:moveTo>
                    <a:pt x="1" y="30244"/>
                  </a:moveTo>
                  <a:cubicBezTo>
                    <a:pt x="1" y="30335"/>
                    <a:pt x="31" y="30427"/>
                    <a:pt x="123" y="30457"/>
                  </a:cubicBezTo>
                  <a:cubicBezTo>
                    <a:pt x="244" y="30487"/>
                    <a:pt x="366" y="30396"/>
                    <a:pt x="366" y="30244"/>
                  </a:cubicBezTo>
                  <a:lnTo>
                    <a:pt x="366" y="29849"/>
                  </a:lnTo>
                  <a:cubicBezTo>
                    <a:pt x="366" y="29788"/>
                    <a:pt x="335" y="29697"/>
                    <a:pt x="244" y="29667"/>
                  </a:cubicBezTo>
                  <a:cubicBezTo>
                    <a:pt x="123" y="29636"/>
                    <a:pt x="1" y="29727"/>
                    <a:pt x="1" y="29849"/>
                  </a:cubicBezTo>
                  <a:close/>
                  <a:moveTo>
                    <a:pt x="1" y="28694"/>
                  </a:moveTo>
                  <a:cubicBezTo>
                    <a:pt x="1" y="28755"/>
                    <a:pt x="31" y="28846"/>
                    <a:pt x="123" y="28876"/>
                  </a:cubicBezTo>
                  <a:cubicBezTo>
                    <a:pt x="244" y="28907"/>
                    <a:pt x="366" y="28816"/>
                    <a:pt x="366" y="28694"/>
                  </a:cubicBezTo>
                  <a:lnTo>
                    <a:pt x="366" y="28299"/>
                  </a:lnTo>
                  <a:cubicBezTo>
                    <a:pt x="366" y="28208"/>
                    <a:pt x="335" y="28116"/>
                    <a:pt x="244" y="28116"/>
                  </a:cubicBezTo>
                  <a:cubicBezTo>
                    <a:pt x="123" y="28056"/>
                    <a:pt x="1" y="28147"/>
                    <a:pt x="1" y="28299"/>
                  </a:cubicBezTo>
                  <a:close/>
                  <a:moveTo>
                    <a:pt x="1" y="27113"/>
                  </a:moveTo>
                  <a:cubicBezTo>
                    <a:pt x="1" y="27205"/>
                    <a:pt x="31" y="27265"/>
                    <a:pt x="123" y="27296"/>
                  </a:cubicBezTo>
                  <a:cubicBezTo>
                    <a:pt x="244" y="27326"/>
                    <a:pt x="366" y="27235"/>
                    <a:pt x="366" y="27113"/>
                  </a:cubicBezTo>
                  <a:lnTo>
                    <a:pt x="366" y="26718"/>
                  </a:lnTo>
                  <a:cubicBezTo>
                    <a:pt x="366" y="26627"/>
                    <a:pt x="335" y="26566"/>
                    <a:pt x="244" y="26536"/>
                  </a:cubicBezTo>
                  <a:cubicBezTo>
                    <a:pt x="123" y="26475"/>
                    <a:pt x="1" y="26597"/>
                    <a:pt x="1" y="26718"/>
                  </a:cubicBezTo>
                  <a:close/>
                  <a:moveTo>
                    <a:pt x="1" y="25533"/>
                  </a:moveTo>
                  <a:cubicBezTo>
                    <a:pt x="1" y="25624"/>
                    <a:pt x="31" y="25715"/>
                    <a:pt x="123" y="25715"/>
                  </a:cubicBezTo>
                  <a:cubicBezTo>
                    <a:pt x="244" y="25776"/>
                    <a:pt x="366" y="25685"/>
                    <a:pt x="366" y="25533"/>
                  </a:cubicBezTo>
                  <a:lnTo>
                    <a:pt x="366" y="25138"/>
                  </a:lnTo>
                  <a:cubicBezTo>
                    <a:pt x="366" y="25047"/>
                    <a:pt x="335" y="24986"/>
                    <a:pt x="244" y="24955"/>
                  </a:cubicBezTo>
                  <a:cubicBezTo>
                    <a:pt x="123" y="24925"/>
                    <a:pt x="1" y="25016"/>
                    <a:pt x="1" y="25138"/>
                  </a:cubicBezTo>
                  <a:close/>
                  <a:moveTo>
                    <a:pt x="1" y="23952"/>
                  </a:moveTo>
                  <a:cubicBezTo>
                    <a:pt x="1" y="24043"/>
                    <a:pt x="31" y="24135"/>
                    <a:pt x="123" y="24165"/>
                  </a:cubicBezTo>
                  <a:cubicBezTo>
                    <a:pt x="244" y="24195"/>
                    <a:pt x="366" y="24104"/>
                    <a:pt x="366" y="23952"/>
                  </a:cubicBezTo>
                  <a:lnTo>
                    <a:pt x="366" y="23588"/>
                  </a:lnTo>
                  <a:cubicBezTo>
                    <a:pt x="366" y="23496"/>
                    <a:pt x="335" y="23405"/>
                    <a:pt x="244" y="23375"/>
                  </a:cubicBezTo>
                  <a:cubicBezTo>
                    <a:pt x="123" y="23344"/>
                    <a:pt x="1" y="23436"/>
                    <a:pt x="1" y="23588"/>
                  </a:cubicBezTo>
                  <a:close/>
                  <a:moveTo>
                    <a:pt x="1" y="22402"/>
                  </a:moveTo>
                  <a:cubicBezTo>
                    <a:pt x="1" y="22493"/>
                    <a:pt x="31" y="22554"/>
                    <a:pt x="123" y="22584"/>
                  </a:cubicBezTo>
                  <a:cubicBezTo>
                    <a:pt x="244" y="22615"/>
                    <a:pt x="366" y="22524"/>
                    <a:pt x="366" y="22402"/>
                  </a:cubicBezTo>
                  <a:lnTo>
                    <a:pt x="366" y="22007"/>
                  </a:lnTo>
                  <a:cubicBezTo>
                    <a:pt x="366" y="21916"/>
                    <a:pt x="335" y="21825"/>
                    <a:pt x="244" y="21825"/>
                  </a:cubicBezTo>
                  <a:cubicBezTo>
                    <a:pt x="123" y="21764"/>
                    <a:pt x="1" y="21855"/>
                    <a:pt x="1" y="22007"/>
                  </a:cubicBezTo>
                  <a:close/>
                  <a:moveTo>
                    <a:pt x="1" y="20822"/>
                  </a:moveTo>
                  <a:cubicBezTo>
                    <a:pt x="1" y="20913"/>
                    <a:pt x="31" y="20973"/>
                    <a:pt x="123" y="21004"/>
                  </a:cubicBezTo>
                  <a:cubicBezTo>
                    <a:pt x="244" y="21065"/>
                    <a:pt x="366" y="20943"/>
                    <a:pt x="366" y="20822"/>
                  </a:cubicBezTo>
                  <a:lnTo>
                    <a:pt x="366" y="20426"/>
                  </a:lnTo>
                  <a:cubicBezTo>
                    <a:pt x="366" y="20335"/>
                    <a:pt x="335" y="20274"/>
                    <a:pt x="244" y="20244"/>
                  </a:cubicBezTo>
                  <a:cubicBezTo>
                    <a:pt x="123" y="20214"/>
                    <a:pt x="1" y="20305"/>
                    <a:pt x="1" y="20426"/>
                  </a:cubicBezTo>
                  <a:close/>
                  <a:moveTo>
                    <a:pt x="1" y="19241"/>
                  </a:moveTo>
                  <a:cubicBezTo>
                    <a:pt x="1" y="19332"/>
                    <a:pt x="31" y="19423"/>
                    <a:pt x="123" y="19423"/>
                  </a:cubicBezTo>
                  <a:cubicBezTo>
                    <a:pt x="244" y="19484"/>
                    <a:pt x="366" y="19393"/>
                    <a:pt x="366" y="19241"/>
                  </a:cubicBezTo>
                  <a:lnTo>
                    <a:pt x="366" y="18846"/>
                  </a:lnTo>
                  <a:cubicBezTo>
                    <a:pt x="366" y="18785"/>
                    <a:pt x="335" y="18694"/>
                    <a:pt x="244" y="18663"/>
                  </a:cubicBezTo>
                  <a:cubicBezTo>
                    <a:pt x="123" y="18633"/>
                    <a:pt x="1" y="18724"/>
                    <a:pt x="1" y="18846"/>
                  </a:cubicBezTo>
                  <a:close/>
                  <a:moveTo>
                    <a:pt x="1" y="17691"/>
                  </a:moveTo>
                  <a:cubicBezTo>
                    <a:pt x="1" y="17752"/>
                    <a:pt x="31" y="17843"/>
                    <a:pt x="123" y="17873"/>
                  </a:cubicBezTo>
                  <a:cubicBezTo>
                    <a:pt x="244" y="17904"/>
                    <a:pt x="366" y="17812"/>
                    <a:pt x="366" y="17691"/>
                  </a:cubicBezTo>
                  <a:lnTo>
                    <a:pt x="366" y="17296"/>
                  </a:lnTo>
                  <a:cubicBezTo>
                    <a:pt x="366" y="17204"/>
                    <a:pt x="335" y="17113"/>
                    <a:pt x="244" y="17083"/>
                  </a:cubicBezTo>
                  <a:cubicBezTo>
                    <a:pt x="123" y="17052"/>
                    <a:pt x="1" y="17144"/>
                    <a:pt x="1" y="17296"/>
                  </a:cubicBezTo>
                  <a:close/>
                  <a:moveTo>
                    <a:pt x="1" y="16110"/>
                  </a:moveTo>
                  <a:cubicBezTo>
                    <a:pt x="1" y="16201"/>
                    <a:pt x="31" y="16262"/>
                    <a:pt x="123" y="16293"/>
                  </a:cubicBezTo>
                  <a:cubicBezTo>
                    <a:pt x="244" y="16323"/>
                    <a:pt x="366" y="16232"/>
                    <a:pt x="366" y="16110"/>
                  </a:cubicBezTo>
                  <a:lnTo>
                    <a:pt x="366" y="15715"/>
                  </a:lnTo>
                  <a:cubicBezTo>
                    <a:pt x="366" y="15624"/>
                    <a:pt x="335" y="15563"/>
                    <a:pt x="244" y="15533"/>
                  </a:cubicBezTo>
                  <a:cubicBezTo>
                    <a:pt x="123" y="15472"/>
                    <a:pt x="1" y="15593"/>
                    <a:pt x="1" y="15715"/>
                  </a:cubicBezTo>
                  <a:close/>
                  <a:moveTo>
                    <a:pt x="1" y="14530"/>
                  </a:moveTo>
                  <a:cubicBezTo>
                    <a:pt x="1" y="14621"/>
                    <a:pt x="31" y="14682"/>
                    <a:pt x="123" y="14712"/>
                  </a:cubicBezTo>
                  <a:cubicBezTo>
                    <a:pt x="244" y="14773"/>
                    <a:pt x="366" y="14651"/>
                    <a:pt x="366" y="14530"/>
                  </a:cubicBezTo>
                  <a:lnTo>
                    <a:pt x="366" y="14134"/>
                  </a:lnTo>
                  <a:cubicBezTo>
                    <a:pt x="366" y="14043"/>
                    <a:pt x="335" y="13983"/>
                    <a:pt x="244" y="13952"/>
                  </a:cubicBezTo>
                  <a:cubicBezTo>
                    <a:pt x="123" y="13922"/>
                    <a:pt x="1" y="14013"/>
                    <a:pt x="1" y="141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241232" y="241770"/>
              <a:ext cx="8661536" cy="4659959"/>
            </a:xfrm>
            <a:custGeom>
              <a:rect b="b" l="l" r="r" t="t"/>
              <a:pathLst>
                <a:path extrusionOk="0" h="170398" w="265386">
                  <a:moveTo>
                    <a:pt x="132708" y="517"/>
                  </a:moveTo>
                  <a:lnTo>
                    <a:pt x="15533" y="517"/>
                  </a:lnTo>
                  <a:cubicBezTo>
                    <a:pt x="15381" y="517"/>
                    <a:pt x="15290" y="396"/>
                    <a:pt x="15290" y="244"/>
                  </a:cubicBezTo>
                  <a:cubicBezTo>
                    <a:pt x="15290" y="122"/>
                    <a:pt x="15381" y="0"/>
                    <a:pt x="15533" y="0"/>
                  </a:cubicBezTo>
                  <a:lnTo>
                    <a:pt x="132708" y="0"/>
                  </a:lnTo>
                  <a:lnTo>
                    <a:pt x="249884" y="0"/>
                  </a:lnTo>
                  <a:cubicBezTo>
                    <a:pt x="250006" y="0"/>
                    <a:pt x="250127" y="122"/>
                    <a:pt x="250127" y="244"/>
                  </a:cubicBezTo>
                  <a:cubicBezTo>
                    <a:pt x="250127" y="396"/>
                    <a:pt x="250006" y="517"/>
                    <a:pt x="249884" y="517"/>
                  </a:cubicBezTo>
                  <a:close/>
                  <a:moveTo>
                    <a:pt x="132708" y="169881"/>
                  </a:moveTo>
                  <a:lnTo>
                    <a:pt x="249884" y="169881"/>
                  </a:lnTo>
                  <a:cubicBezTo>
                    <a:pt x="250006" y="169881"/>
                    <a:pt x="250127" y="170003"/>
                    <a:pt x="250127" y="170155"/>
                  </a:cubicBezTo>
                  <a:cubicBezTo>
                    <a:pt x="250127" y="170276"/>
                    <a:pt x="250006" y="170398"/>
                    <a:pt x="249884" y="170398"/>
                  </a:cubicBezTo>
                  <a:lnTo>
                    <a:pt x="132708" y="170398"/>
                  </a:lnTo>
                  <a:lnTo>
                    <a:pt x="15533" y="170398"/>
                  </a:lnTo>
                  <a:cubicBezTo>
                    <a:pt x="15381" y="170398"/>
                    <a:pt x="15290" y="170276"/>
                    <a:pt x="15290" y="170155"/>
                  </a:cubicBezTo>
                  <a:cubicBezTo>
                    <a:pt x="15290" y="170003"/>
                    <a:pt x="15381" y="169881"/>
                    <a:pt x="15533" y="169881"/>
                  </a:cubicBezTo>
                  <a:close/>
                  <a:moveTo>
                    <a:pt x="265386" y="154896"/>
                  </a:moveTo>
                  <a:cubicBezTo>
                    <a:pt x="265386" y="155048"/>
                    <a:pt x="265295" y="155139"/>
                    <a:pt x="265143" y="155139"/>
                  </a:cubicBezTo>
                  <a:cubicBezTo>
                    <a:pt x="264991" y="155139"/>
                    <a:pt x="264869" y="155048"/>
                    <a:pt x="264869" y="154896"/>
                  </a:cubicBezTo>
                  <a:lnTo>
                    <a:pt x="264869" y="85199"/>
                  </a:lnTo>
                  <a:lnTo>
                    <a:pt x="264869" y="15502"/>
                  </a:lnTo>
                  <a:cubicBezTo>
                    <a:pt x="264869" y="15350"/>
                    <a:pt x="264991" y="15259"/>
                    <a:pt x="265143" y="15259"/>
                  </a:cubicBezTo>
                  <a:cubicBezTo>
                    <a:pt x="265295" y="15259"/>
                    <a:pt x="265386" y="15350"/>
                    <a:pt x="265386" y="15502"/>
                  </a:cubicBezTo>
                  <a:lnTo>
                    <a:pt x="265386" y="85199"/>
                  </a:lnTo>
                  <a:close/>
                  <a:moveTo>
                    <a:pt x="548" y="154896"/>
                  </a:moveTo>
                  <a:cubicBezTo>
                    <a:pt x="548" y="155048"/>
                    <a:pt x="426" y="155139"/>
                    <a:pt x="274" y="155139"/>
                  </a:cubicBezTo>
                  <a:cubicBezTo>
                    <a:pt x="122" y="155139"/>
                    <a:pt x="1" y="155048"/>
                    <a:pt x="1" y="154896"/>
                  </a:cubicBezTo>
                  <a:lnTo>
                    <a:pt x="1" y="85199"/>
                  </a:lnTo>
                  <a:lnTo>
                    <a:pt x="1" y="15502"/>
                  </a:lnTo>
                  <a:cubicBezTo>
                    <a:pt x="1" y="15350"/>
                    <a:pt x="122" y="15259"/>
                    <a:pt x="274" y="15259"/>
                  </a:cubicBezTo>
                  <a:cubicBezTo>
                    <a:pt x="426" y="15259"/>
                    <a:pt x="548" y="15350"/>
                    <a:pt x="548" y="15502"/>
                  </a:cubicBezTo>
                  <a:lnTo>
                    <a:pt x="548" y="851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6" name="Google Shape;376;p29"/>
          <p:cNvSpPr txBox="1"/>
          <p:nvPr>
            <p:ph idx="1" type="subTitle"/>
          </p:nvPr>
        </p:nvSpPr>
        <p:spPr>
          <a:xfrm>
            <a:off x="6129760" y="1974075"/>
            <a:ext cx="24714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2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377" name="Google Shape;377;p29"/>
          <p:cNvSpPr txBox="1"/>
          <p:nvPr>
            <p:ph idx="2" type="subTitle"/>
          </p:nvPr>
        </p:nvSpPr>
        <p:spPr>
          <a:xfrm>
            <a:off x="6130960" y="2350150"/>
            <a:ext cx="2469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29"/>
          <p:cNvSpPr txBox="1"/>
          <p:nvPr>
            <p:ph idx="3" type="subTitle"/>
          </p:nvPr>
        </p:nvSpPr>
        <p:spPr>
          <a:xfrm>
            <a:off x="6129760" y="3583750"/>
            <a:ext cx="24714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2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379" name="Google Shape;379;p29"/>
          <p:cNvSpPr txBox="1"/>
          <p:nvPr>
            <p:ph idx="4" type="subTitle"/>
          </p:nvPr>
        </p:nvSpPr>
        <p:spPr>
          <a:xfrm>
            <a:off x="6130960" y="3974952"/>
            <a:ext cx="2469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29"/>
          <p:cNvSpPr txBox="1"/>
          <p:nvPr>
            <p:ph idx="5" type="subTitle"/>
          </p:nvPr>
        </p:nvSpPr>
        <p:spPr>
          <a:xfrm>
            <a:off x="3337496" y="1974094"/>
            <a:ext cx="24690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2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381" name="Google Shape;381;p29"/>
          <p:cNvSpPr txBox="1"/>
          <p:nvPr>
            <p:ph idx="6" type="subTitle"/>
          </p:nvPr>
        </p:nvSpPr>
        <p:spPr>
          <a:xfrm>
            <a:off x="3337496" y="2350159"/>
            <a:ext cx="2469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29"/>
          <p:cNvSpPr txBox="1"/>
          <p:nvPr>
            <p:ph idx="7" type="subTitle"/>
          </p:nvPr>
        </p:nvSpPr>
        <p:spPr>
          <a:xfrm>
            <a:off x="3337496" y="3586758"/>
            <a:ext cx="2469000" cy="2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2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383" name="Google Shape;383;p29"/>
          <p:cNvSpPr txBox="1"/>
          <p:nvPr>
            <p:ph idx="8" type="subTitle"/>
          </p:nvPr>
        </p:nvSpPr>
        <p:spPr>
          <a:xfrm>
            <a:off x="3337496" y="3974961"/>
            <a:ext cx="2469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29"/>
          <p:cNvSpPr/>
          <p:nvPr/>
        </p:nvSpPr>
        <p:spPr>
          <a:xfrm flipH="1">
            <a:off x="5085320" y="5386371"/>
            <a:ext cx="82249" cy="7791"/>
          </a:xfrm>
          <a:custGeom>
            <a:rect b="b" l="l" r="r" t="t"/>
            <a:pathLst>
              <a:path extrusionOk="0" h="230" w="2428">
                <a:moveTo>
                  <a:pt x="0" y="1"/>
                </a:moveTo>
                <a:lnTo>
                  <a:pt x="2428" y="230"/>
                </a:lnTo>
                <a:lnTo>
                  <a:pt x="24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9"/>
          <p:cNvSpPr txBox="1"/>
          <p:nvPr>
            <p:ph type="title"/>
          </p:nvPr>
        </p:nvSpPr>
        <p:spPr>
          <a:xfrm>
            <a:off x="754500" y="563470"/>
            <a:ext cx="76350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82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6" name="Google Shape;386;p29"/>
          <p:cNvSpPr txBox="1"/>
          <p:nvPr>
            <p:ph idx="9" type="subTitle"/>
          </p:nvPr>
        </p:nvSpPr>
        <p:spPr>
          <a:xfrm>
            <a:off x="2227950" y="1040075"/>
            <a:ext cx="46881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1166575" y="-2144750"/>
            <a:ext cx="6810850" cy="9433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9" name="Google Shape;389;p30"/>
          <p:cNvGrpSpPr/>
          <p:nvPr/>
        </p:nvGrpSpPr>
        <p:grpSpPr>
          <a:xfrm>
            <a:off x="91439" y="91448"/>
            <a:ext cx="8961098" cy="4956043"/>
            <a:chOff x="91439" y="91448"/>
            <a:chExt cx="8961098" cy="4956043"/>
          </a:xfrm>
        </p:grpSpPr>
        <p:sp>
          <p:nvSpPr>
            <p:cNvPr id="390" name="Google Shape;390;p30"/>
            <p:cNvSpPr/>
            <p:nvPr/>
          </p:nvSpPr>
          <p:spPr>
            <a:xfrm>
              <a:off x="91439" y="91448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13800" y="3709"/>
                  </a:moveTo>
                  <a:cubicBezTo>
                    <a:pt x="14043" y="3587"/>
                    <a:pt x="14347" y="3617"/>
                    <a:pt x="14560" y="3830"/>
                  </a:cubicBezTo>
                  <a:cubicBezTo>
                    <a:pt x="14803" y="4073"/>
                    <a:pt x="14803" y="4469"/>
                    <a:pt x="14560" y="4712"/>
                  </a:cubicBezTo>
                  <a:cubicBezTo>
                    <a:pt x="14317" y="4985"/>
                    <a:pt x="13891" y="4985"/>
                    <a:pt x="13648" y="4712"/>
                  </a:cubicBezTo>
                  <a:cubicBezTo>
                    <a:pt x="13496" y="4560"/>
                    <a:pt x="13435" y="4347"/>
                    <a:pt x="13466" y="4134"/>
                  </a:cubicBezTo>
                  <a:cubicBezTo>
                    <a:pt x="13253" y="4043"/>
                    <a:pt x="13040" y="3982"/>
                    <a:pt x="12797" y="3982"/>
                  </a:cubicBezTo>
                  <a:cubicBezTo>
                    <a:pt x="12371" y="3982"/>
                    <a:pt x="11976" y="4134"/>
                    <a:pt x="11672" y="4469"/>
                  </a:cubicBezTo>
                  <a:cubicBezTo>
                    <a:pt x="11368" y="4772"/>
                    <a:pt x="11186" y="5168"/>
                    <a:pt x="11186" y="5593"/>
                  </a:cubicBezTo>
                  <a:cubicBezTo>
                    <a:pt x="11186" y="5988"/>
                    <a:pt x="11368" y="6414"/>
                    <a:pt x="11672" y="6718"/>
                  </a:cubicBezTo>
                  <a:cubicBezTo>
                    <a:pt x="12189" y="7235"/>
                    <a:pt x="12919" y="7508"/>
                    <a:pt x="13618" y="7508"/>
                  </a:cubicBezTo>
                  <a:cubicBezTo>
                    <a:pt x="14317" y="7508"/>
                    <a:pt x="15016" y="7235"/>
                    <a:pt x="15563" y="6718"/>
                  </a:cubicBezTo>
                  <a:lnTo>
                    <a:pt x="15563" y="6718"/>
                  </a:lnTo>
                  <a:cubicBezTo>
                    <a:pt x="16080" y="6171"/>
                    <a:pt x="16353" y="5472"/>
                    <a:pt x="16353" y="4772"/>
                  </a:cubicBezTo>
                  <a:cubicBezTo>
                    <a:pt x="16353" y="4073"/>
                    <a:pt x="16080" y="3374"/>
                    <a:pt x="15563" y="2827"/>
                  </a:cubicBezTo>
                  <a:cubicBezTo>
                    <a:pt x="14712" y="1976"/>
                    <a:pt x="13587" y="1551"/>
                    <a:pt x="12463" y="1551"/>
                  </a:cubicBezTo>
                  <a:cubicBezTo>
                    <a:pt x="11338" y="1551"/>
                    <a:pt x="10213" y="1976"/>
                    <a:pt x="9393" y="2827"/>
                  </a:cubicBezTo>
                  <a:cubicBezTo>
                    <a:pt x="8542" y="3678"/>
                    <a:pt x="8116" y="4803"/>
                    <a:pt x="8116" y="5897"/>
                  </a:cubicBezTo>
                  <a:lnTo>
                    <a:pt x="8116" y="5897"/>
                  </a:lnTo>
                  <a:cubicBezTo>
                    <a:pt x="8116" y="7022"/>
                    <a:pt x="8542" y="8146"/>
                    <a:pt x="9393" y="8997"/>
                  </a:cubicBezTo>
                  <a:lnTo>
                    <a:pt x="9757" y="9393"/>
                  </a:lnTo>
                  <a:lnTo>
                    <a:pt x="12523" y="12128"/>
                  </a:lnTo>
                  <a:cubicBezTo>
                    <a:pt x="12615" y="12250"/>
                    <a:pt x="12615" y="12402"/>
                    <a:pt x="12523" y="12523"/>
                  </a:cubicBezTo>
                  <a:cubicBezTo>
                    <a:pt x="12432" y="12615"/>
                    <a:pt x="12250" y="12615"/>
                    <a:pt x="12159" y="12523"/>
                  </a:cubicBezTo>
                  <a:lnTo>
                    <a:pt x="9818" y="10183"/>
                  </a:lnTo>
                  <a:lnTo>
                    <a:pt x="9818" y="10183"/>
                  </a:lnTo>
                  <a:lnTo>
                    <a:pt x="8998" y="9362"/>
                  </a:lnTo>
                  <a:cubicBezTo>
                    <a:pt x="8146" y="8511"/>
                    <a:pt x="7052" y="8086"/>
                    <a:pt x="5928" y="8086"/>
                  </a:cubicBezTo>
                  <a:cubicBezTo>
                    <a:pt x="4803" y="8086"/>
                    <a:pt x="3678" y="8511"/>
                    <a:pt x="2827" y="9362"/>
                  </a:cubicBezTo>
                  <a:cubicBezTo>
                    <a:pt x="1976" y="10213"/>
                    <a:pt x="1551" y="11338"/>
                    <a:pt x="1551" y="12463"/>
                  </a:cubicBezTo>
                  <a:lnTo>
                    <a:pt x="1551" y="12463"/>
                  </a:lnTo>
                  <a:cubicBezTo>
                    <a:pt x="1551" y="13587"/>
                    <a:pt x="1976" y="14681"/>
                    <a:pt x="2827" y="15533"/>
                  </a:cubicBezTo>
                  <a:lnTo>
                    <a:pt x="2827" y="15533"/>
                  </a:lnTo>
                  <a:cubicBezTo>
                    <a:pt x="3374" y="16080"/>
                    <a:pt x="4073" y="16353"/>
                    <a:pt x="4773" y="16353"/>
                  </a:cubicBezTo>
                  <a:cubicBezTo>
                    <a:pt x="5472" y="16353"/>
                    <a:pt x="6171" y="16080"/>
                    <a:pt x="6718" y="15533"/>
                  </a:cubicBezTo>
                  <a:lnTo>
                    <a:pt x="6718" y="15533"/>
                  </a:lnTo>
                  <a:cubicBezTo>
                    <a:pt x="7265" y="15016"/>
                    <a:pt x="7508" y="14317"/>
                    <a:pt x="7508" y="13587"/>
                  </a:cubicBezTo>
                  <a:cubicBezTo>
                    <a:pt x="7508" y="12888"/>
                    <a:pt x="7265" y="12189"/>
                    <a:pt x="6718" y="11642"/>
                  </a:cubicBezTo>
                  <a:cubicBezTo>
                    <a:pt x="6414" y="11338"/>
                    <a:pt x="5988" y="11186"/>
                    <a:pt x="5593" y="11186"/>
                  </a:cubicBezTo>
                  <a:cubicBezTo>
                    <a:pt x="5198" y="11186"/>
                    <a:pt x="4773" y="11338"/>
                    <a:pt x="4469" y="11642"/>
                  </a:cubicBezTo>
                  <a:cubicBezTo>
                    <a:pt x="4165" y="11976"/>
                    <a:pt x="4013" y="12371"/>
                    <a:pt x="4013" y="12767"/>
                  </a:cubicBezTo>
                  <a:cubicBezTo>
                    <a:pt x="4013" y="13010"/>
                    <a:pt x="4043" y="13253"/>
                    <a:pt x="4165" y="13466"/>
                  </a:cubicBezTo>
                  <a:cubicBezTo>
                    <a:pt x="4347" y="13435"/>
                    <a:pt x="4560" y="13496"/>
                    <a:pt x="4742" y="13648"/>
                  </a:cubicBezTo>
                  <a:cubicBezTo>
                    <a:pt x="4985" y="13891"/>
                    <a:pt x="4985" y="14286"/>
                    <a:pt x="4742" y="14560"/>
                  </a:cubicBezTo>
                  <a:cubicBezTo>
                    <a:pt x="4469" y="14803"/>
                    <a:pt x="4073" y="14803"/>
                    <a:pt x="3830" y="14560"/>
                  </a:cubicBezTo>
                  <a:cubicBezTo>
                    <a:pt x="3618" y="14347"/>
                    <a:pt x="3587" y="14013"/>
                    <a:pt x="3709" y="13770"/>
                  </a:cubicBezTo>
                  <a:cubicBezTo>
                    <a:pt x="3557" y="13466"/>
                    <a:pt x="3466" y="13131"/>
                    <a:pt x="3466" y="12767"/>
                  </a:cubicBezTo>
                  <a:cubicBezTo>
                    <a:pt x="3466" y="12250"/>
                    <a:pt x="3678" y="11703"/>
                    <a:pt x="4104" y="11277"/>
                  </a:cubicBezTo>
                  <a:cubicBezTo>
                    <a:pt x="4499" y="10882"/>
                    <a:pt x="5046" y="10669"/>
                    <a:pt x="5593" y="10669"/>
                  </a:cubicBezTo>
                  <a:cubicBezTo>
                    <a:pt x="6140" y="10669"/>
                    <a:pt x="6687" y="10882"/>
                    <a:pt x="7083" y="11277"/>
                  </a:cubicBezTo>
                  <a:cubicBezTo>
                    <a:pt x="7721" y="11915"/>
                    <a:pt x="8055" y="12767"/>
                    <a:pt x="8055" y="13587"/>
                  </a:cubicBezTo>
                  <a:cubicBezTo>
                    <a:pt x="8055" y="14438"/>
                    <a:pt x="7721" y="15259"/>
                    <a:pt x="7083" y="15897"/>
                  </a:cubicBezTo>
                  <a:lnTo>
                    <a:pt x="7083" y="15928"/>
                  </a:lnTo>
                  <a:cubicBezTo>
                    <a:pt x="6444" y="16566"/>
                    <a:pt x="5624" y="16870"/>
                    <a:pt x="4773" y="16870"/>
                  </a:cubicBezTo>
                  <a:cubicBezTo>
                    <a:pt x="3952" y="16870"/>
                    <a:pt x="3101" y="16566"/>
                    <a:pt x="2462" y="15928"/>
                  </a:cubicBezTo>
                  <a:lnTo>
                    <a:pt x="2462" y="15928"/>
                  </a:lnTo>
                  <a:lnTo>
                    <a:pt x="2462" y="15928"/>
                  </a:lnTo>
                  <a:cubicBezTo>
                    <a:pt x="1520" y="14955"/>
                    <a:pt x="1034" y="13709"/>
                    <a:pt x="1034" y="12463"/>
                  </a:cubicBezTo>
                  <a:lnTo>
                    <a:pt x="1034" y="12463"/>
                  </a:lnTo>
                  <a:cubicBezTo>
                    <a:pt x="1034" y="12219"/>
                    <a:pt x="1064" y="11946"/>
                    <a:pt x="1095" y="11703"/>
                  </a:cubicBezTo>
                  <a:cubicBezTo>
                    <a:pt x="365" y="10943"/>
                    <a:pt x="0" y="9970"/>
                    <a:pt x="0" y="8997"/>
                  </a:cubicBezTo>
                  <a:cubicBezTo>
                    <a:pt x="0" y="8025"/>
                    <a:pt x="396" y="7022"/>
                    <a:pt x="1125" y="6262"/>
                  </a:cubicBezTo>
                  <a:cubicBezTo>
                    <a:pt x="1885" y="5502"/>
                    <a:pt x="2888" y="5137"/>
                    <a:pt x="3891" y="5137"/>
                  </a:cubicBezTo>
                  <a:cubicBezTo>
                    <a:pt x="4438" y="5137"/>
                    <a:pt x="4955" y="5228"/>
                    <a:pt x="5472" y="5441"/>
                  </a:cubicBezTo>
                  <a:cubicBezTo>
                    <a:pt x="5228" y="4955"/>
                    <a:pt x="5137" y="4408"/>
                    <a:pt x="5137" y="3891"/>
                  </a:cubicBezTo>
                  <a:lnTo>
                    <a:pt x="5137" y="3891"/>
                  </a:lnTo>
                  <a:cubicBezTo>
                    <a:pt x="5137" y="2888"/>
                    <a:pt x="5502" y="1885"/>
                    <a:pt x="6262" y="1125"/>
                  </a:cubicBezTo>
                  <a:cubicBezTo>
                    <a:pt x="7022" y="365"/>
                    <a:pt x="8025" y="0"/>
                    <a:pt x="9028" y="0"/>
                  </a:cubicBezTo>
                  <a:cubicBezTo>
                    <a:pt x="10001" y="0"/>
                    <a:pt x="10973" y="365"/>
                    <a:pt x="11703" y="1095"/>
                  </a:cubicBezTo>
                  <a:cubicBezTo>
                    <a:pt x="11976" y="1034"/>
                    <a:pt x="12219" y="1034"/>
                    <a:pt x="12463" y="1034"/>
                  </a:cubicBezTo>
                  <a:cubicBezTo>
                    <a:pt x="13709" y="1034"/>
                    <a:pt x="14985" y="1490"/>
                    <a:pt x="15928" y="2462"/>
                  </a:cubicBezTo>
                  <a:lnTo>
                    <a:pt x="15928" y="2462"/>
                  </a:lnTo>
                  <a:cubicBezTo>
                    <a:pt x="16566" y="3101"/>
                    <a:pt x="16870" y="3921"/>
                    <a:pt x="16870" y="4772"/>
                  </a:cubicBezTo>
                  <a:cubicBezTo>
                    <a:pt x="16870" y="5593"/>
                    <a:pt x="16566" y="6444"/>
                    <a:pt x="15928" y="7083"/>
                  </a:cubicBezTo>
                  <a:lnTo>
                    <a:pt x="15928" y="7083"/>
                  </a:lnTo>
                  <a:cubicBezTo>
                    <a:pt x="15289" y="7721"/>
                    <a:pt x="14438" y="8055"/>
                    <a:pt x="13618" y="8055"/>
                  </a:cubicBezTo>
                  <a:cubicBezTo>
                    <a:pt x="12767" y="8055"/>
                    <a:pt x="11916" y="7721"/>
                    <a:pt x="11277" y="7083"/>
                  </a:cubicBezTo>
                  <a:cubicBezTo>
                    <a:pt x="10882" y="6687"/>
                    <a:pt x="10669" y="6140"/>
                    <a:pt x="10669" y="5593"/>
                  </a:cubicBezTo>
                  <a:cubicBezTo>
                    <a:pt x="10669" y="5046"/>
                    <a:pt x="10882" y="4499"/>
                    <a:pt x="11277" y="4104"/>
                  </a:cubicBezTo>
                  <a:cubicBezTo>
                    <a:pt x="11703" y="3678"/>
                    <a:pt x="12250" y="3465"/>
                    <a:pt x="12797" y="3465"/>
                  </a:cubicBezTo>
                  <a:cubicBezTo>
                    <a:pt x="13131" y="3465"/>
                    <a:pt x="13496" y="3557"/>
                    <a:pt x="13800" y="3709"/>
                  </a:cubicBezTo>
                  <a:close/>
                  <a:moveTo>
                    <a:pt x="1976" y="1976"/>
                  </a:moveTo>
                  <a:lnTo>
                    <a:pt x="1976" y="3374"/>
                  </a:lnTo>
                  <a:cubicBezTo>
                    <a:pt x="1976" y="3800"/>
                    <a:pt x="1946" y="3921"/>
                    <a:pt x="1946" y="3921"/>
                  </a:cubicBezTo>
                  <a:cubicBezTo>
                    <a:pt x="2007" y="3921"/>
                    <a:pt x="2067" y="3891"/>
                    <a:pt x="2159" y="3861"/>
                  </a:cubicBezTo>
                  <a:cubicBezTo>
                    <a:pt x="2493" y="3800"/>
                    <a:pt x="3070" y="3648"/>
                    <a:pt x="3982" y="3982"/>
                  </a:cubicBezTo>
                  <a:cubicBezTo>
                    <a:pt x="3678" y="3070"/>
                    <a:pt x="3800" y="2493"/>
                    <a:pt x="3891" y="2158"/>
                  </a:cubicBezTo>
                  <a:cubicBezTo>
                    <a:pt x="3891" y="2067"/>
                    <a:pt x="3921" y="1976"/>
                    <a:pt x="3921" y="1946"/>
                  </a:cubicBezTo>
                  <a:cubicBezTo>
                    <a:pt x="3921" y="1946"/>
                    <a:pt x="3800" y="1976"/>
                    <a:pt x="3374" y="1976"/>
                  </a:cubicBezTo>
                  <a:close/>
                  <a:moveTo>
                    <a:pt x="4742" y="4469"/>
                  </a:moveTo>
                  <a:lnTo>
                    <a:pt x="4742" y="4469"/>
                  </a:lnTo>
                  <a:lnTo>
                    <a:pt x="4742" y="4469"/>
                  </a:lnTo>
                  <a:lnTo>
                    <a:pt x="4742" y="4469"/>
                  </a:lnTo>
                  <a:cubicBezTo>
                    <a:pt x="4742" y="4438"/>
                    <a:pt x="4742" y="4408"/>
                    <a:pt x="4742" y="4377"/>
                  </a:cubicBezTo>
                  <a:lnTo>
                    <a:pt x="4742" y="4377"/>
                  </a:lnTo>
                  <a:lnTo>
                    <a:pt x="4742" y="4377"/>
                  </a:lnTo>
                  <a:lnTo>
                    <a:pt x="474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47"/>
                  </a:lnTo>
                  <a:cubicBezTo>
                    <a:pt x="4165" y="3253"/>
                    <a:pt x="4317" y="2614"/>
                    <a:pt x="4377" y="2250"/>
                  </a:cubicBezTo>
                  <a:cubicBezTo>
                    <a:pt x="4408" y="2128"/>
                    <a:pt x="4438" y="2037"/>
                    <a:pt x="4438" y="1946"/>
                  </a:cubicBezTo>
                  <a:cubicBezTo>
                    <a:pt x="4438" y="1551"/>
                    <a:pt x="4225" y="1459"/>
                    <a:pt x="3374" y="1459"/>
                  </a:cubicBezTo>
                  <a:lnTo>
                    <a:pt x="1703" y="1429"/>
                  </a:lnTo>
                  <a:cubicBezTo>
                    <a:pt x="1551" y="1429"/>
                    <a:pt x="1459" y="1551"/>
                    <a:pt x="1459" y="1703"/>
                  </a:cubicBezTo>
                  <a:lnTo>
                    <a:pt x="1459" y="3374"/>
                  </a:lnTo>
                  <a:cubicBezTo>
                    <a:pt x="1459" y="4225"/>
                    <a:pt x="1551" y="4438"/>
                    <a:pt x="1946" y="4438"/>
                  </a:cubicBezTo>
                  <a:cubicBezTo>
                    <a:pt x="2067" y="4438"/>
                    <a:pt x="2159" y="4408"/>
                    <a:pt x="2250" y="4377"/>
                  </a:cubicBezTo>
                  <a:cubicBezTo>
                    <a:pt x="2614" y="4286"/>
                    <a:pt x="3253" y="4165"/>
                    <a:pt x="4377" y="4712"/>
                  </a:cubicBez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408" y="4712"/>
                  </a:lnTo>
                  <a:lnTo>
                    <a:pt x="4408" y="4712"/>
                  </a:lnTo>
                  <a:lnTo>
                    <a:pt x="4408" y="4712"/>
                  </a:lnTo>
                  <a:lnTo>
                    <a:pt x="4408" y="4712"/>
                  </a:lnTo>
                  <a:lnTo>
                    <a:pt x="4408" y="4742"/>
                  </a:lnTo>
                  <a:cubicBezTo>
                    <a:pt x="4438" y="4742"/>
                    <a:pt x="4469" y="4742"/>
                    <a:pt x="4499" y="4742"/>
                  </a:cubicBezTo>
                  <a:lnTo>
                    <a:pt x="4499" y="4742"/>
                  </a:lnTo>
                  <a:lnTo>
                    <a:pt x="4499" y="4742"/>
                  </a:lnTo>
                  <a:lnTo>
                    <a:pt x="4499" y="4742"/>
                  </a:lnTo>
                  <a:cubicBezTo>
                    <a:pt x="4529" y="4742"/>
                    <a:pt x="4560" y="4742"/>
                    <a:pt x="4560" y="4712"/>
                  </a:cubicBez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cubicBezTo>
                    <a:pt x="4651" y="4681"/>
                    <a:pt x="4651" y="4681"/>
                    <a:pt x="4651" y="4681"/>
                  </a:cubicBezTo>
                  <a:lnTo>
                    <a:pt x="4651" y="4681"/>
                  </a:lnTo>
                  <a:lnTo>
                    <a:pt x="4651" y="4681"/>
                  </a:lnTo>
                  <a:lnTo>
                    <a:pt x="4651" y="4681"/>
                  </a:lnTo>
                  <a:lnTo>
                    <a:pt x="4681" y="4681"/>
                  </a:lnTo>
                  <a:lnTo>
                    <a:pt x="4681" y="468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42" y="4590"/>
                  </a:lnTo>
                  <a:lnTo>
                    <a:pt x="4742" y="4590"/>
                  </a:lnTo>
                  <a:cubicBezTo>
                    <a:pt x="4742" y="4560"/>
                    <a:pt x="4742" y="4529"/>
                    <a:pt x="4742" y="4469"/>
                  </a:cubicBezTo>
                  <a:close/>
                  <a:moveTo>
                    <a:pt x="1247" y="11064"/>
                  </a:moveTo>
                  <a:cubicBezTo>
                    <a:pt x="1459" y="10304"/>
                    <a:pt x="1855" y="9605"/>
                    <a:pt x="2462" y="8997"/>
                  </a:cubicBezTo>
                  <a:cubicBezTo>
                    <a:pt x="3405" y="8055"/>
                    <a:pt x="4651" y="7569"/>
                    <a:pt x="5928" y="7569"/>
                  </a:cubicBezTo>
                  <a:cubicBezTo>
                    <a:pt x="6444" y="7569"/>
                    <a:pt x="6961" y="7660"/>
                    <a:pt x="7447" y="7812"/>
                  </a:cubicBezTo>
                  <a:lnTo>
                    <a:pt x="6262" y="6627"/>
                  </a:lnTo>
                  <a:cubicBezTo>
                    <a:pt x="5624" y="5988"/>
                    <a:pt x="4742" y="5654"/>
                    <a:pt x="3891" y="5654"/>
                  </a:cubicBezTo>
                  <a:cubicBezTo>
                    <a:pt x="3040" y="5654"/>
                    <a:pt x="2159" y="5988"/>
                    <a:pt x="1520" y="6627"/>
                  </a:cubicBezTo>
                  <a:cubicBezTo>
                    <a:pt x="851" y="7295"/>
                    <a:pt x="517" y="8146"/>
                    <a:pt x="517" y="8997"/>
                  </a:cubicBezTo>
                  <a:cubicBezTo>
                    <a:pt x="517" y="9727"/>
                    <a:pt x="760" y="10456"/>
                    <a:pt x="1247" y="11064"/>
                  </a:cubicBezTo>
                  <a:close/>
                  <a:moveTo>
                    <a:pt x="6627" y="6262"/>
                  </a:moveTo>
                  <a:lnTo>
                    <a:pt x="6627" y="6262"/>
                  </a:lnTo>
                  <a:lnTo>
                    <a:pt x="7812" y="7447"/>
                  </a:lnTo>
                  <a:cubicBezTo>
                    <a:pt x="7660" y="6961"/>
                    <a:pt x="7569" y="6444"/>
                    <a:pt x="7569" y="5897"/>
                  </a:cubicBezTo>
                  <a:lnTo>
                    <a:pt x="7569" y="5897"/>
                  </a:lnTo>
                  <a:cubicBezTo>
                    <a:pt x="7569" y="4651"/>
                    <a:pt x="8055" y="3405"/>
                    <a:pt x="8998" y="2462"/>
                  </a:cubicBezTo>
                  <a:cubicBezTo>
                    <a:pt x="9605" y="1855"/>
                    <a:pt x="10305" y="1459"/>
                    <a:pt x="11064" y="1216"/>
                  </a:cubicBezTo>
                  <a:cubicBezTo>
                    <a:pt x="10487" y="760"/>
                    <a:pt x="9757" y="517"/>
                    <a:pt x="9028" y="517"/>
                  </a:cubicBezTo>
                  <a:cubicBezTo>
                    <a:pt x="8146" y="517"/>
                    <a:pt x="7295" y="851"/>
                    <a:pt x="6627" y="1490"/>
                  </a:cubicBezTo>
                  <a:cubicBezTo>
                    <a:pt x="5988" y="2158"/>
                    <a:pt x="5654" y="3010"/>
                    <a:pt x="5654" y="3891"/>
                  </a:cubicBezTo>
                  <a:lnTo>
                    <a:pt x="5654" y="3891"/>
                  </a:lnTo>
                  <a:cubicBezTo>
                    <a:pt x="5654" y="4742"/>
                    <a:pt x="5988" y="5593"/>
                    <a:pt x="6627" y="6262"/>
                  </a:cubicBezTo>
                  <a:close/>
                  <a:moveTo>
                    <a:pt x="2189" y="11216"/>
                  </a:moveTo>
                  <a:cubicBezTo>
                    <a:pt x="2037" y="11368"/>
                    <a:pt x="2037" y="11612"/>
                    <a:pt x="2189" y="11794"/>
                  </a:cubicBezTo>
                  <a:cubicBezTo>
                    <a:pt x="2371" y="11946"/>
                    <a:pt x="2614" y="11946"/>
                    <a:pt x="2766" y="11794"/>
                  </a:cubicBezTo>
                  <a:cubicBezTo>
                    <a:pt x="2949" y="11612"/>
                    <a:pt x="2949" y="11368"/>
                    <a:pt x="2766" y="11216"/>
                  </a:cubicBezTo>
                  <a:cubicBezTo>
                    <a:pt x="2614" y="11034"/>
                    <a:pt x="2371" y="11034"/>
                    <a:pt x="2189" y="11216"/>
                  </a:cubicBezTo>
                  <a:close/>
                  <a:moveTo>
                    <a:pt x="3101" y="9727"/>
                  </a:moveTo>
                  <a:cubicBezTo>
                    <a:pt x="2949" y="9879"/>
                    <a:pt x="2949" y="10122"/>
                    <a:pt x="3101" y="10304"/>
                  </a:cubicBezTo>
                  <a:cubicBezTo>
                    <a:pt x="3253" y="10456"/>
                    <a:pt x="3526" y="10456"/>
                    <a:pt x="3678" y="10304"/>
                  </a:cubicBezTo>
                  <a:cubicBezTo>
                    <a:pt x="3830" y="10122"/>
                    <a:pt x="3830" y="9879"/>
                    <a:pt x="3678" y="9727"/>
                  </a:cubicBezTo>
                  <a:cubicBezTo>
                    <a:pt x="3526" y="9545"/>
                    <a:pt x="3253" y="9545"/>
                    <a:pt x="3101" y="9727"/>
                  </a:cubicBezTo>
                  <a:close/>
                  <a:moveTo>
                    <a:pt x="4529" y="8876"/>
                  </a:moveTo>
                  <a:cubicBezTo>
                    <a:pt x="4377" y="9028"/>
                    <a:pt x="4377" y="9301"/>
                    <a:pt x="4529" y="9453"/>
                  </a:cubicBezTo>
                  <a:cubicBezTo>
                    <a:pt x="4681" y="9605"/>
                    <a:pt x="4955" y="9605"/>
                    <a:pt x="5107" y="9453"/>
                  </a:cubicBezTo>
                  <a:cubicBezTo>
                    <a:pt x="5259" y="9301"/>
                    <a:pt x="5259" y="9028"/>
                    <a:pt x="5107" y="8876"/>
                  </a:cubicBezTo>
                  <a:cubicBezTo>
                    <a:pt x="4955" y="8724"/>
                    <a:pt x="4681" y="8724"/>
                    <a:pt x="4529" y="8876"/>
                  </a:cubicBezTo>
                  <a:close/>
                  <a:moveTo>
                    <a:pt x="6171" y="8694"/>
                  </a:moveTo>
                  <a:cubicBezTo>
                    <a:pt x="6019" y="8876"/>
                    <a:pt x="6019" y="9119"/>
                    <a:pt x="6171" y="9271"/>
                  </a:cubicBezTo>
                  <a:cubicBezTo>
                    <a:pt x="6323" y="9423"/>
                    <a:pt x="6596" y="9423"/>
                    <a:pt x="6748" y="9271"/>
                  </a:cubicBezTo>
                  <a:cubicBezTo>
                    <a:pt x="6900" y="9119"/>
                    <a:pt x="6900" y="8876"/>
                    <a:pt x="6748" y="8694"/>
                  </a:cubicBezTo>
                  <a:cubicBezTo>
                    <a:pt x="6596" y="8542"/>
                    <a:pt x="6323" y="8542"/>
                    <a:pt x="6171" y="8694"/>
                  </a:cubicBezTo>
                  <a:close/>
                  <a:moveTo>
                    <a:pt x="7721" y="9301"/>
                  </a:moveTo>
                  <a:cubicBezTo>
                    <a:pt x="7569" y="9484"/>
                    <a:pt x="7569" y="9727"/>
                    <a:pt x="7721" y="9879"/>
                  </a:cubicBezTo>
                  <a:cubicBezTo>
                    <a:pt x="7873" y="10061"/>
                    <a:pt x="8146" y="10061"/>
                    <a:pt x="8298" y="9879"/>
                  </a:cubicBezTo>
                  <a:cubicBezTo>
                    <a:pt x="8450" y="9727"/>
                    <a:pt x="8450" y="9484"/>
                    <a:pt x="8298" y="9301"/>
                  </a:cubicBezTo>
                  <a:cubicBezTo>
                    <a:pt x="8146" y="9149"/>
                    <a:pt x="7873" y="9149"/>
                    <a:pt x="7721" y="9301"/>
                  </a:cubicBezTo>
                  <a:close/>
                  <a:moveTo>
                    <a:pt x="11216" y="2189"/>
                  </a:moveTo>
                  <a:cubicBezTo>
                    <a:pt x="11064" y="2371"/>
                    <a:pt x="11064" y="2614"/>
                    <a:pt x="11216" y="2766"/>
                  </a:cubicBezTo>
                  <a:cubicBezTo>
                    <a:pt x="11368" y="2918"/>
                    <a:pt x="11642" y="2918"/>
                    <a:pt x="11794" y="2766"/>
                  </a:cubicBezTo>
                  <a:cubicBezTo>
                    <a:pt x="11946" y="2614"/>
                    <a:pt x="11946" y="2371"/>
                    <a:pt x="11794" y="2189"/>
                  </a:cubicBezTo>
                  <a:cubicBezTo>
                    <a:pt x="11642" y="2037"/>
                    <a:pt x="11368" y="2037"/>
                    <a:pt x="11216" y="2189"/>
                  </a:cubicBezTo>
                  <a:close/>
                  <a:moveTo>
                    <a:pt x="9727" y="3101"/>
                  </a:moveTo>
                  <a:cubicBezTo>
                    <a:pt x="9575" y="3253"/>
                    <a:pt x="9575" y="3526"/>
                    <a:pt x="9727" y="3678"/>
                  </a:cubicBezTo>
                  <a:cubicBezTo>
                    <a:pt x="9879" y="3830"/>
                    <a:pt x="10153" y="3830"/>
                    <a:pt x="10305" y="3678"/>
                  </a:cubicBezTo>
                  <a:cubicBezTo>
                    <a:pt x="10457" y="3526"/>
                    <a:pt x="10457" y="3253"/>
                    <a:pt x="10305" y="3101"/>
                  </a:cubicBezTo>
                  <a:cubicBezTo>
                    <a:pt x="10153" y="2949"/>
                    <a:pt x="9879" y="2949"/>
                    <a:pt x="9727" y="3101"/>
                  </a:cubicBezTo>
                  <a:close/>
                  <a:moveTo>
                    <a:pt x="8906" y="4529"/>
                  </a:moveTo>
                  <a:cubicBezTo>
                    <a:pt x="8724" y="4681"/>
                    <a:pt x="8724" y="4924"/>
                    <a:pt x="8906" y="5107"/>
                  </a:cubicBezTo>
                  <a:cubicBezTo>
                    <a:pt x="9058" y="5259"/>
                    <a:pt x="9301" y="5259"/>
                    <a:pt x="9453" y="5107"/>
                  </a:cubicBezTo>
                  <a:cubicBezTo>
                    <a:pt x="9636" y="4924"/>
                    <a:pt x="9636" y="4681"/>
                    <a:pt x="9453" y="4529"/>
                  </a:cubicBezTo>
                  <a:cubicBezTo>
                    <a:pt x="9301" y="4347"/>
                    <a:pt x="9058" y="4347"/>
                    <a:pt x="8906" y="4529"/>
                  </a:cubicBezTo>
                  <a:close/>
                  <a:moveTo>
                    <a:pt x="8724" y="6171"/>
                  </a:moveTo>
                  <a:cubicBezTo>
                    <a:pt x="8542" y="6323"/>
                    <a:pt x="8542" y="6596"/>
                    <a:pt x="8724" y="6748"/>
                  </a:cubicBezTo>
                  <a:cubicBezTo>
                    <a:pt x="8876" y="6900"/>
                    <a:pt x="9119" y="6900"/>
                    <a:pt x="9301" y="6748"/>
                  </a:cubicBezTo>
                  <a:cubicBezTo>
                    <a:pt x="9453" y="6596"/>
                    <a:pt x="9453" y="6323"/>
                    <a:pt x="9301" y="6171"/>
                  </a:cubicBezTo>
                  <a:cubicBezTo>
                    <a:pt x="9119" y="6019"/>
                    <a:pt x="8876" y="6019"/>
                    <a:pt x="8724" y="6171"/>
                  </a:cubicBezTo>
                  <a:close/>
                  <a:moveTo>
                    <a:pt x="9332" y="7721"/>
                  </a:moveTo>
                  <a:cubicBezTo>
                    <a:pt x="9180" y="7873"/>
                    <a:pt x="9180" y="8146"/>
                    <a:pt x="9332" y="8298"/>
                  </a:cubicBezTo>
                  <a:cubicBezTo>
                    <a:pt x="9484" y="8450"/>
                    <a:pt x="9727" y="8450"/>
                    <a:pt x="9909" y="8298"/>
                  </a:cubicBezTo>
                  <a:cubicBezTo>
                    <a:pt x="10061" y="8146"/>
                    <a:pt x="10061" y="7873"/>
                    <a:pt x="9909" y="7721"/>
                  </a:cubicBezTo>
                  <a:cubicBezTo>
                    <a:pt x="9727" y="7569"/>
                    <a:pt x="9484" y="7569"/>
                    <a:pt x="9332" y="77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8567328" y="91448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3071" y="3709"/>
                  </a:moveTo>
                  <a:cubicBezTo>
                    <a:pt x="2827" y="3587"/>
                    <a:pt x="2524" y="3617"/>
                    <a:pt x="2311" y="3830"/>
                  </a:cubicBezTo>
                  <a:cubicBezTo>
                    <a:pt x="2068" y="4073"/>
                    <a:pt x="2068" y="4469"/>
                    <a:pt x="2311" y="4712"/>
                  </a:cubicBezTo>
                  <a:cubicBezTo>
                    <a:pt x="2554" y="4985"/>
                    <a:pt x="2979" y="4985"/>
                    <a:pt x="3223" y="4712"/>
                  </a:cubicBezTo>
                  <a:cubicBezTo>
                    <a:pt x="3375" y="4560"/>
                    <a:pt x="3435" y="4347"/>
                    <a:pt x="3405" y="4134"/>
                  </a:cubicBezTo>
                  <a:cubicBezTo>
                    <a:pt x="3618" y="4043"/>
                    <a:pt x="3831" y="3982"/>
                    <a:pt x="4074" y="3982"/>
                  </a:cubicBezTo>
                  <a:cubicBezTo>
                    <a:pt x="4499" y="3982"/>
                    <a:pt x="4894" y="4134"/>
                    <a:pt x="5198" y="4469"/>
                  </a:cubicBezTo>
                  <a:cubicBezTo>
                    <a:pt x="5502" y="4772"/>
                    <a:pt x="5685" y="5168"/>
                    <a:pt x="5685" y="5593"/>
                  </a:cubicBezTo>
                  <a:cubicBezTo>
                    <a:pt x="5685" y="5988"/>
                    <a:pt x="5502" y="6414"/>
                    <a:pt x="5198" y="6718"/>
                  </a:cubicBezTo>
                  <a:cubicBezTo>
                    <a:pt x="4682" y="7235"/>
                    <a:pt x="3952" y="7508"/>
                    <a:pt x="3253" y="7508"/>
                  </a:cubicBezTo>
                  <a:cubicBezTo>
                    <a:pt x="2554" y="7508"/>
                    <a:pt x="1855" y="7235"/>
                    <a:pt x="1308" y="6718"/>
                  </a:cubicBezTo>
                  <a:lnTo>
                    <a:pt x="1308" y="6718"/>
                  </a:lnTo>
                  <a:cubicBezTo>
                    <a:pt x="791" y="6171"/>
                    <a:pt x="517" y="5472"/>
                    <a:pt x="517" y="4772"/>
                  </a:cubicBezTo>
                  <a:cubicBezTo>
                    <a:pt x="517" y="4073"/>
                    <a:pt x="791" y="3374"/>
                    <a:pt x="1308" y="2827"/>
                  </a:cubicBezTo>
                  <a:cubicBezTo>
                    <a:pt x="2159" y="1976"/>
                    <a:pt x="3283" y="1551"/>
                    <a:pt x="4408" y="1551"/>
                  </a:cubicBezTo>
                  <a:cubicBezTo>
                    <a:pt x="5533" y="1551"/>
                    <a:pt x="6657" y="1976"/>
                    <a:pt x="7478" y="2827"/>
                  </a:cubicBezTo>
                  <a:cubicBezTo>
                    <a:pt x="8329" y="3678"/>
                    <a:pt x="8755" y="4803"/>
                    <a:pt x="8755" y="5897"/>
                  </a:cubicBezTo>
                  <a:lnTo>
                    <a:pt x="8755" y="5897"/>
                  </a:lnTo>
                  <a:cubicBezTo>
                    <a:pt x="8755" y="7022"/>
                    <a:pt x="8329" y="8146"/>
                    <a:pt x="7478" y="8997"/>
                  </a:cubicBezTo>
                  <a:lnTo>
                    <a:pt x="4347" y="12128"/>
                  </a:lnTo>
                  <a:cubicBezTo>
                    <a:pt x="4256" y="12250"/>
                    <a:pt x="4256" y="12402"/>
                    <a:pt x="4347" y="12523"/>
                  </a:cubicBezTo>
                  <a:cubicBezTo>
                    <a:pt x="4438" y="12615"/>
                    <a:pt x="4621" y="12615"/>
                    <a:pt x="4712" y="12523"/>
                  </a:cubicBezTo>
                  <a:lnTo>
                    <a:pt x="7053" y="10183"/>
                  </a:lnTo>
                  <a:lnTo>
                    <a:pt x="7053" y="10183"/>
                  </a:lnTo>
                  <a:lnTo>
                    <a:pt x="7873" y="9362"/>
                  </a:lnTo>
                  <a:cubicBezTo>
                    <a:pt x="8724" y="8511"/>
                    <a:pt x="9819" y="8086"/>
                    <a:pt x="10943" y="8086"/>
                  </a:cubicBezTo>
                  <a:cubicBezTo>
                    <a:pt x="12068" y="8086"/>
                    <a:pt x="13192" y="8511"/>
                    <a:pt x="14044" y="9362"/>
                  </a:cubicBezTo>
                  <a:cubicBezTo>
                    <a:pt x="14895" y="10213"/>
                    <a:pt x="15320" y="11338"/>
                    <a:pt x="15320" y="12463"/>
                  </a:cubicBezTo>
                  <a:lnTo>
                    <a:pt x="15320" y="12463"/>
                  </a:lnTo>
                  <a:cubicBezTo>
                    <a:pt x="15320" y="13587"/>
                    <a:pt x="14895" y="14681"/>
                    <a:pt x="14044" y="15533"/>
                  </a:cubicBezTo>
                  <a:lnTo>
                    <a:pt x="14044" y="15533"/>
                  </a:lnTo>
                  <a:cubicBezTo>
                    <a:pt x="13496" y="16080"/>
                    <a:pt x="12797" y="16353"/>
                    <a:pt x="12098" y="16353"/>
                  </a:cubicBezTo>
                  <a:cubicBezTo>
                    <a:pt x="11399" y="16353"/>
                    <a:pt x="10700" y="16080"/>
                    <a:pt x="10153" y="15533"/>
                  </a:cubicBezTo>
                  <a:lnTo>
                    <a:pt x="10153" y="15533"/>
                  </a:lnTo>
                  <a:cubicBezTo>
                    <a:pt x="9606" y="15016"/>
                    <a:pt x="9363" y="14317"/>
                    <a:pt x="9363" y="13587"/>
                  </a:cubicBezTo>
                  <a:cubicBezTo>
                    <a:pt x="9363" y="12888"/>
                    <a:pt x="9606" y="12189"/>
                    <a:pt x="10153" y="11642"/>
                  </a:cubicBezTo>
                  <a:cubicBezTo>
                    <a:pt x="10457" y="11338"/>
                    <a:pt x="10882" y="11186"/>
                    <a:pt x="11278" y="11186"/>
                  </a:cubicBezTo>
                  <a:cubicBezTo>
                    <a:pt x="11673" y="11186"/>
                    <a:pt x="12098" y="11338"/>
                    <a:pt x="12402" y="11642"/>
                  </a:cubicBezTo>
                  <a:cubicBezTo>
                    <a:pt x="12706" y="11976"/>
                    <a:pt x="12858" y="12371"/>
                    <a:pt x="12858" y="12767"/>
                  </a:cubicBezTo>
                  <a:cubicBezTo>
                    <a:pt x="12858" y="13010"/>
                    <a:pt x="12828" y="13253"/>
                    <a:pt x="12706" y="13466"/>
                  </a:cubicBezTo>
                  <a:cubicBezTo>
                    <a:pt x="12524" y="13435"/>
                    <a:pt x="12311" y="13496"/>
                    <a:pt x="12129" y="13648"/>
                  </a:cubicBezTo>
                  <a:cubicBezTo>
                    <a:pt x="11885" y="13891"/>
                    <a:pt x="11885" y="14286"/>
                    <a:pt x="12129" y="14560"/>
                  </a:cubicBezTo>
                  <a:cubicBezTo>
                    <a:pt x="12402" y="14803"/>
                    <a:pt x="12797" y="14803"/>
                    <a:pt x="13040" y="14560"/>
                  </a:cubicBezTo>
                  <a:cubicBezTo>
                    <a:pt x="13253" y="14347"/>
                    <a:pt x="13284" y="14013"/>
                    <a:pt x="13162" y="13770"/>
                  </a:cubicBezTo>
                  <a:cubicBezTo>
                    <a:pt x="13314" y="13466"/>
                    <a:pt x="13405" y="13131"/>
                    <a:pt x="13405" y="12767"/>
                  </a:cubicBezTo>
                  <a:cubicBezTo>
                    <a:pt x="13405" y="12250"/>
                    <a:pt x="13192" y="11703"/>
                    <a:pt x="12767" y="11277"/>
                  </a:cubicBezTo>
                  <a:cubicBezTo>
                    <a:pt x="12372" y="10882"/>
                    <a:pt x="11825" y="10669"/>
                    <a:pt x="11278" y="10669"/>
                  </a:cubicBezTo>
                  <a:cubicBezTo>
                    <a:pt x="10730" y="10669"/>
                    <a:pt x="10183" y="10882"/>
                    <a:pt x="9788" y="11277"/>
                  </a:cubicBezTo>
                  <a:cubicBezTo>
                    <a:pt x="9150" y="11915"/>
                    <a:pt x="8815" y="12767"/>
                    <a:pt x="8815" y="13587"/>
                  </a:cubicBezTo>
                  <a:cubicBezTo>
                    <a:pt x="8815" y="14438"/>
                    <a:pt x="9150" y="15259"/>
                    <a:pt x="9788" y="15897"/>
                  </a:cubicBezTo>
                  <a:lnTo>
                    <a:pt x="9788" y="15928"/>
                  </a:lnTo>
                  <a:cubicBezTo>
                    <a:pt x="10426" y="16566"/>
                    <a:pt x="11247" y="16870"/>
                    <a:pt x="12098" y="16870"/>
                  </a:cubicBezTo>
                  <a:cubicBezTo>
                    <a:pt x="12919" y="16870"/>
                    <a:pt x="13770" y="16566"/>
                    <a:pt x="14408" y="15928"/>
                  </a:cubicBezTo>
                  <a:lnTo>
                    <a:pt x="14408" y="15928"/>
                  </a:lnTo>
                  <a:lnTo>
                    <a:pt x="14408" y="15928"/>
                  </a:lnTo>
                  <a:cubicBezTo>
                    <a:pt x="15351" y="14955"/>
                    <a:pt x="15837" y="13709"/>
                    <a:pt x="15837" y="12463"/>
                  </a:cubicBezTo>
                  <a:lnTo>
                    <a:pt x="15837" y="12463"/>
                  </a:lnTo>
                  <a:cubicBezTo>
                    <a:pt x="15837" y="12189"/>
                    <a:pt x="15806" y="11946"/>
                    <a:pt x="15776" y="11703"/>
                  </a:cubicBezTo>
                  <a:cubicBezTo>
                    <a:pt x="16506" y="10943"/>
                    <a:pt x="16870" y="9970"/>
                    <a:pt x="16870" y="8997"/>
                  </a:cubicBezTo>
                  <a:cubicBezTo>
                    <a:pt x="16870" y="8025"/>
                    <a:pt x="16475" y="7022"/>
                    <a:pt x="15746" y="6262"/>
                  </a:cubicBezTo>
                  <a:cubicBezTo>
                    <a:pt x="14986" y="5502"/>
                    <a:pt x="13983" y="5137"/>
                    <a:pt x="12980" y="5137"/>
                  </a:cubicBezTo>
                  <a:cubicBezTo>
                    <a:pt x="12433" y="5137"/>
                    <a:pt x="11916" y="5228"/>
                    <a:pt x="11399" y="5441"/>
                  </a:cubicBezTo>
                  <a:cubicBezTo>
                    <a:pt x="11642" y="4955"/>
                    <a:pt x="11733" y="4408"/>
                    <a:pt x="11733" y="3891"/>
                  </a:cubicBezTo>
                  <a:lnTo>
                    <a:pt x="11733" y="3891"/>
                  </a:lnTo>
                  <a:cubicBezTo>
                    <a:pt x="11733" y="2888"/>
                    <a:pt x="11369" y="1885"/>
                    <a:pt x="10609" y="1125"/>
                  </a:cubicBezTo>
                  <a:cubicBezTo>
                    <a:pt x="9849" y="365"/>
                    <a:pt x="8846" y="0"/>
                    <a:pt x="7843" y="0"/>
                  </a:cubicBezTo>
                  <a:cubicBezTo>
                    <a:pt x="6870" y="0"/>
                    <a:pt x="5897" y="365"/>
                    <a:pt x="5168" y="1095"/>
                  </a:cubicBezTo>
                  <a:cubicBezTo>
                    <a:pt x="4894" y="1034"/>
                    <a:pt x="4651" y="1034"/>
                    <a:pt x="4408" y="1034"/>
                  </a:cubicBezTo>
                  <a:cubicBezTo>
                    <a:pt x="3162" y="1034"/>
                    <a:pt x="1885" y="1490"/>
                    <a:pt x="943" y="2462"/>
                  </a:cubicBezTo>
                  <a:lnTo>
                    <a:pt x="943" y="2462"/>
                  </a:lnTo>
                  <a:cubicBezTo>
                    <a:pt x="305" y="3101"/>
                    <a:pt x="1" y="3921"/>
                    <a:pt x="1" y="4772"/>
                  </a:cubicBezTo>
                  <a:cubicBezTo>
                    <a:pt x="1" y="5593"/>
                    <a:pt x="305" y="6444"/>
                    <a:pt x="943" y="7083"/>
                  </a:cubicBezTo>
                  <a:lnTo>
                    <a:pt x="943" y="7083"/>
                  </a:lnTo>
                  <a:cubicBezTo>
                    <a:pt x="1581" y="7721"/>
                    <a:pt x="2432" y="8055"/>
                    <a:pt x="3253" y="8055"/>
                  </a:cubicBezTo>
                  <a:cubicBezTo>
                    <a:pt x="4104" y="8055"/>
                    <a:pt x="4955" y="7721"/>
                    <a:pt x="5594" y="7083"/>
                  </a:cubicBezTo>
                  <a:cubicBezTo>
                    <a:pt x="5989" y="6687"/>
                    <a:pt x="6201" y="6140"/>
                    <a:pt x="6201" y="5593"/>
                  </a:cubicBezTo>
                  <a:cubicBezTo>
                    <a:pt x="6201" y="5046"/>
                    <a:pt x="5989" y="4499"/>
                    <a:pt x="5594" y="4104"/>
                  </a:cubicBezTo>
                  <a:cubicBezTo>
                    <a:pt x="5168" y="3678"/>
                    <a:pt x="4621" y="3465"/>
                    <a:pt x="4074" y="3465"/>
                  </a:cubicBezTo>
                  <a:cubicBezTo>
                    <a:pt x="3739" y="3465"/>
                    <a:pt x="3405" y="3557"/>
                    <a:pt x="3071" y="3709"/>
                  </a:cubicBezTo>
                  <a:close/>
                  <a:moveTo>
                    <a:pt x="15411" y="1703"/>
                  </a:moveTo>
                  <a:lnTo>
                    <a:pt x="15411" y="3374"/>
                  </a:lnTo>
                  <a:cubicBezTo>
                    <a:pt x="15411" y="4225"/>
                    <a:pt x="15320" y="4438"/>
                    <a:pt x="14925" y="4438"/>
                  </a:cubicBezTo>
                  <a:cubicBezTo>
                    <a:pt x="14803" y="4438"/>
                    <a:pt x="14712" y="4408"/>
                    <a:pt x="14621" y="4377"/>
                  </a:cubicBezTo>
                  <a:cubicBezTo>
                    <a:pt x="14256" y="4286"/>
                    <a:pt x="13618" y="4165"/>
                    <a:pt x="12493" y="4712"/>
                  </a:cubicBez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63" y="4712"/>
                  </a:lnTo>
                  <a:lnTo>
                    <a:pt x="12463" y="4712"/>
                  </a:lnTo>
                  <a:lnTo>
                    <a:pt x="12463" y="4712"/>
                  </a:lnTo>
                  <a:lnTo>
                    <a:pt x="12463" y="4742"/>
                  </a:lnTo>
                  <a:lnTo>
                    <a:pt x="12463" y="4742"/>
                  </a:lnTo>
                  <a:cubicBezTo>
                    <a:pt x="12433" y="4742"/>
                    <a:pt x="12402" y="4742"/>
                    <a:pt x="12372" y="4742"/>
                  </a:cubicBezTo>
                  <a:lnTo>
                    <a:pt x="12372" y="4742"/>
                  </a:lnTo>
                  <a:lnTo>
                    <a:pt x="12372" y="4742"/>
                  </a:lnTo>
                  <a:lnTo>
                    <a:pt x="12372" y="4742"/>
                  </a:lnTo>
                  <a:cubicBezTo>
                    <a:pt x="12341" y="4742"/>
                    <a:pt x="12311" y="4742"/>
                    <a:pt x="12281" y="4742"/>
                  </a:cubicBez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cubicBezTo>
                    <a:pt x="12220" y="4681"/>
                    <a:pt x="12220" y="4681"/>
                    <a:pt x="12220" y="4681"/>
                  </a:cubicBezTo>
                  <a:lnTo>
                    <a:pt x="12220" y="4681"/>
                  </a:lnTo>
                  <a:lnTo>
                    <a:pt x="12220" y="4681"/>
                  </a:lnTo>
                  <a:lnTo>
                    <a:pt x="12220" y="4681"/>
                  </a:lnTo>
                  <a:lnTo>
                    <a:pt x="12189" y="4681"/>
                  </a:lnTo>
                  <a:lnTo>
                    <a:pt x="12189" y="468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29" y="4590"/>
                  </a:lnTo>
                  <a:lnTo>
                    <a:pt x="12129" y="4590"/>
                  </a:lnTo>
                  <a:cubicBezTo>
                    <a:pt x="12129" y="4560"/>
                    <a:pt x="12129" y="4529"/>
                    <a:pt x="12129" y="4469"/>
                  </a:cubicBezTo>
                  <a:lnTo>
                    <a:pt x="12129" y="4469"/>
                  </a:lnTo>
                  <a:lnTo>
                    <a:pt x="12129" y="4469"/>
                  </a:lnTo>
                  <a:lnTo>
                    <a:pt x="12129" y="4469"/>
                  </a:lnTo>
                  <a:cubicBezTo>
                    <a:pt x="12129" y="4438"/>
                    <a:pt x="12129" y="4408"/>
                    <a:pt x="12129" y="4377"/>
                  </a:cubicBezTo>
                  <a:lnTo>
                    <a:pt x="12129" y="4377"/>
                  </a:lnTo>
                  <a:lnTo>
                    <a:pt x="12129" y="4377"/>
                  </a:lnTo>
                  <a:lnTo>
                    <a:pt x="12129" y="4377"/>
                  </a:lnTo>
                  <a:lnTo>
                    <a:pt x="12129" y="4377"/>
                  </a:lnTo>
                  <a:lnTo>
                    <a:pt x="12129" y="4377"/>
                  </a:lnTo>
                  <a:lnTo>
                    <a:pt x="12159" y="4377"/>
                  </a:lnTo>
                  <a:lnTo>
                    <a:pt x="12159" y="4377"/>
                  </a:lnTo>
                  <a:lnTo>
                    <a:pt x="12159" y="4347"/>
                  </a:lnTo>
                  <a:lnTo>
                    <a:pt x="12159" y="4347"/>
                  </a:lnTo>
                  <a:cubicBezTo>
                    <a:pt x="12706" y="3253"/>
                    <a:pt x="12554" y="2614"/>
                    <a:pt x="12493" y="2250"/>
                  </a:cubicBezTo>
                  <a:cubicBezTo>
                    <a:pt x="12463" y="2128"/>
                    <a:pt x="12433" y="2037"/>
                    <a:pt x="12433" y="1946"/>
                  </a:cubicBezTo>
                  <a:cubicBezTo>
                    <a:pt x="12433" y="1551"/>
                    <a:pt x="12645" y="1459"/>
                    <a:pt x="13496" y="1429"/>
                  </a:cubicBezTo>
                  <a:lnTo>
                    <a:pt x="15168" y="1429"/>
                  </a:lnTo>
                  <a:cubicBezTo>
                    <a:pt x="15320" y="1429"/>
                    <a:pt x="15411" y="1551"/>
                    <a:pt x="15411" y="1703"/>
                  </a:cubicBezTo>
                  <a:close/>
                  <a:moveTo>
                    <a:pt x="12888" y="3982"/>
                  </a:moveTo>
                  <a:cubicBezTo>
                    <a:pt x="13192" y="3070"/>
                    <a:pt x="13071" y="2493"/>
                    <a:pt x="12980" y="2158"/>
                  </a:cubicBezTo>
                  <a:cubicBezTo>
                    <a:pt x="12980" y="2067"/>
                    <a:pt x="12949" y="1976"/>
                    <a:pt x="12949" y="1946"/>
                  </a:cubicBezTo>
                  <a:cubicBezTo>
                    <a:pt x="12949" y="1946"/>
                    <a:pt x="13071" y="1976"/>
                    <a:pt x="13496" y="1976"/>
                  </a:cubicBezTo>
                  <a:lnTo>
                    <a:pt x="14895" y="1976"/>
                  </a:lnTo>
                  <a:lnTo>
                    <a:pt x="14895" y="3374"/>
                  </a:lnTo>
                  <a:cubicBezTo>
                    <a:pt x="14895" y="3800"/>
                    <a:pt x="14925" y="3921"/>
                    <a:pt x="14925" y="3921"/>
                  </a:cubicBezTo>
                  <a:cubicBezTo>
                    <a:pt x="14864" y="3921"/>
                    <a:pt x="14803" y="3891"/>
                    <a:pt x="14712" y="3861"/>
                  </a:cubicBezTo>
                  <a:cubicBezTo>
                    <a:pt x="14378" y="3800"/>
                    <a:pt x="13800" y="3648"/>
                    <a:pt x="12888" y="3982"/>
                  </a:cubicBezTo>
                  <a:close/>
                  <a:moveTo>
                    <a:pt x="15624" y="11064"/>
                  </a:moveTo>
                  <a:cubicBezTo>
                    <a:pt x="15411" y="10304"/>
                    <a:pt x="15016" y="9605"/>
                    <a:pt x="14408" y="8997"/>
                  </a:cubicBezTo>
                  <a:cubicBezTo>
                    <a:pt x="13466" y="8055"/>
                    <a:pt x="12220" y="7569"/>
                    <a:pt x="10943" y="7569"/>
                  </a:cubicBezTo>
                  <a:cubicBezTo>
                    <a:pt x="10426" y="7569"/>
                    <a:pt x="9910" y="7660"/>
                    <a:pt x="9423" y="7812"/>
                  </a:cubicBezTo>
                  <a:lnTo>
                    <a:pt x="10609" y="6627"/>
                  </a:lnTo>
                  <a:cubicBezTo>
                    <a:pt x="11247" y="5988"/>
                    <a:pt x="12129" y="5654"/>
                    <a:pt x="12980" y="5654"/>
                  </a:cubicBezTo>
                  <a:cubicBezTo>
                    <a:pt x="13831" y="5654"/>
                    <a:pt x="14712" y="5988"/>
                    <a:pt x="15351" y="6627"/>
                  </a:cubicBezTo>
                  <a:cubicBezTo>
                    <a:pt x="16019" y="7295"/>
                    <a:pt x="16354" y="8146"/>
                    <a:pt x="16354" y="8997"/>
                  </a:cubicBezTo>
                  <a:cubicBezTo>
                    <a:pt x="16354" y="9727"/>
                    <a:pt x="16110" y="10456"/>
                    <a:pt x="15624" y="11064"/>
                  </a:cubicBezTo>
                  <a:close/>
                  <a:moveTo>
                    <a:pt x="9059" y="7447"/>
                  </a:moveTo>
                  <a:cubicBezTo>
                    <a:pt x="9211" y="6961"/>
                    <a:pt x="9302" y="6444"/>
                    <a:pt x="9302" y="5897"/>
                  </a:cubicBezTo>
                  <a:lnTo>
                    <a:pt x="9302" y="5897"/>
                  </a:lnTo>
                  <a:cubicBezTo>
                    <a:pt x="9302" y="4651"/>
                    <a:pt x="8815" y="3405"/>
                    <a:pt x="7873" y="2462"/>
                  </a:cubicBezTo>
                  <a:cubicBezTo>
                    <a:pt x="7265" y="1855"/>
                    <a:pt x="6566" y="1459"/>
                    <a:pt x="5806" y="1216"/>
                  </a:cubicBezTo>
                  <a:cubicBezTo>
                    <a:pt x="6384" y="760"/>
                    <a:pt x="7113" y="517"/>
                    <a:pt x="7843" y="517"/>
                  </a:cubicBezTo>
                  <a:cubicBezTo>
                    <a:pt x="8724" y="517"/>
                    <a:pt x="9575" y="851"/>
                    <a:pt x="10244" y="1490"/>
                  </a:cubicBezTo>
                  <a:cubicBezTo>
                    <a:pt x="10882" y="2158"/>
                    <a:pt x="11217" y="3010"/>
                    <a:pt x="11217" y="3891"/>
                  </a:cubicBezTo>
                  <a:lnTo>
                    <a:pt x="11217" y="3891"/>
                  </a:lnTo>
                  <a:cubicBezTo>
                    <a:pt x="11217" y="4742"/>
                    <a:pt x="10882" y="5593"/>
                    <a:pt x="10244" y="6262"/>
                  </a:cubicBezTo>
                  <a:close/>
                  <a:moveTo>
                    <a:pt x="14682" y="11216"/>
                  </a:moveTo>
                  <a:cubicBezTo>
                    <a:pt x="14834" y="11368"/>
                    <a:pt x="14834" y="11612"/>
                    <a:pt x="14682" y="11794"/>
                  </a:cubicBezTo>
                  <a:cubicBezTo>
                    <a:pt x="14499" y="11946"/>
                    <a:pt x="14256" y="11946"/>
                    <a:pt x="14104" y="11794"/>
                  </a:cubicBezTo>
                  <a:cubicBezTo>
                    <a:pt x="13922" y="11612"/>
                    <a:pt x="13922" y="11368"/>
                    <a:pt x="14104" y="11216"/>
                  </a:cubicBezTo>
                  <a:cubicBezTo>
                    <a:pt x="14256" y="11034"/>
                    <a:pt x="14499" y="11034"/>
                    <a:pt x="14682" y="11216"/>
                  </a:cubicBezTo>
                  <a:close/>
                  <a:moveTo>
                    <a:pt x="13770" y="9727"/>
                  </a:moveTo>
                  <a:cubicBezTo>
                    <a:pt x="13922" y="9879"/>
                    <a:pt x="13922" y="10122"/>
                    <a:pt x="13770" y="10304"/>
                  </a:cubicBezTo>
                  <a:cubicBezTo>
                    <a:pt x="13618" y="10456"/>
                    <a:pt x="13344" y="10456"/>
                    <a:pt x="13192" y="10304"/>
                  </a:cubicBezTo>
                  <a:cubicBezTo>
                    <a:pt x="13040" y="10122"/>
                    <a:pt x="13040" y="9879"/>
                    <a:pt x="13192" y="9727"/>
                  </a:cubicBezTo>
                  <a:cubicBezTo>
                    <a:pt x="13344" y="9545"/>
                    <a:pt x="13618" y="9545"/>
                    <a:pt x="13770" y="9727"/>
                  </a:cubicBezTo>
                  <a:close/>
                  <a:moveTo>
                    <a:pt x="12341" y="8876"/>
                  </a:moveTo>
                  <a:cubicBezTo>
                    <a:pt x="12493" y="9028"/>
                    <a:pt x="12493" y="9301"/>
                    <a:pt x="12341" y="9453"/>
                  </a:cubicBezTo>
                  <a:cubicBezTo>
                    <a:pt x="12189" y="9605"/>
                    <a:pt x="11916" y="9605"/>
                    <a:pt x="11764" y="9453"/>
                  </a:cubicBezTo>
                  <a:cubicBezTo>
                    <a:pt x="11612" y="9301"/>
                    <a:pt x="11612" y="9028"/>
                    <a:pt x="11764" y="8876"/>
                  </a:cubicBezTo>
                  <a:cubicBezTo>
                    <a:pt x="11916" y="8724"/>
                    <a:pt x="12189" y="8724"/>
                    <a:pt x="12341" y="8876"/>
                  </a:cubicBezTo>
                  <a:close/>
                  <a:moveTo>
                    <a:pt x="10700" y="8694"/>
                  </a:moveTo>
                  <a:cubicBezTo>
                    <a:pt x="10852" y="8876"/>
                    <a:pt x="10852" y="9119"/>
                    <a:pt x="10700" y="9271"/>
                  </a:cubicBezTo>
                  <a:cubicBezTo>
                    <a:pt x="10548" y="9423"/>
                    <a:pt x="10274" y="9423"/>
                    <a:pt x="10122" y="9271"/>
                  </a:cubicBezTo>
                  <a:cubicBezTo>
                    <a:pt x="9970" y="9119"/>
                    <a:pt x="9970" y="8876"/>
                    <a:pt x="10122" y="8694"/>
                  </a:cubicBezTo>
                  <a:cubicBezTo>
                    <a:pt x="10274" y="8542"/>
                    <a:pt x="10548" y="8542"/>
                    <a:pt x="10700" y="8694"/>
                  </a:cubicBezTo>
                  <a:close/>
                  <a:moveTo>
                    <a:pt x="9150" y="9301"/>
                  </a:moveTo>
                  <a:cubicBezTo>
                    <a:pt x="9302" y="9484"/>
                    <a:pt x="9302" y="9727"/>
                    <a:pt x="9150" y="9879"/>
                  </a:cubicBezTo>
                  <a:cubicBezTo>
                    <a:pt x="8998" y="10061"/>
                    <a:pt x="8724" y="10061"/>
                    <a:pt x="8572" y="9879"/>
                  </a:cubicBezTo>
                  <a:cubicBezTo>
                    <a:pt x="8420" y="9727"/>
                    <a:pt x="8420" y="9484"/>
                    <a:pt x="8572" y="9301"/>
                  </a:cubicBezTo>
                  <a:cubicBezTo>
                    <a:pt x="8724" y="9149"/>
                    <a:pt x="8998" y="9149"/>
                    <a:pt x="9150" y="9301"/>
                  </a:cubicBezTo>
                  <a:close/>
                  <a:moveTo>
                    <a:pt x="5654" y="2189"/>
                  </a:moveTo>
                  <a:cubicBezTo>
                    <a:pt x="5806" y="2371"/>
                    <a:pt x="5806" y="2614"/>
                    <a:pt x="5654" y="2766"/>
                  </a:cubicBezTo>
                  <a:cubicBezTo>
                    <a:pt x="5502" y="2918"/>
                    <a:pt x="5229" y="2918"/>
                    <a:pt x="5077" y="2766"/>
                  </a:cubicBezTo>
                  <a:cubicBezTo>
                    <a:pt x="4925" y="2614"/>
                    <a:pt x="4925" y="2371"/>
                    <a:pt x="5077" y="2189"/>
                  </a:cubicBezTo>
                  <a:cubicBezTo>
                    <a:pt x="5229" y="2037"/>
                    <a:pt x="5502" y="2037"/>
                    <a:pt x="5654" y="2189"/>
                  </a:cubicBezTo>
                  <a:close/>
                  <a:moveTo>
                    <a:pt x="7144" y="3101"/>
                  </a:moveTo>
                  <a:cubicBezTo>
                    <a:pt x="7296" y="3253"/>
                    <a:pt x="7296" y="3526"/>
                    <a:pt x="7144" y="3678"/>
                  </a:cubicBezTo>
                  <a:cubicBezTo>
                    <a:pt x="6992" y="3830"/>
                    <a:pt x="6718" y="3830"/>
                    <a:pt x="6566" y="3678"/>
                  </a:cubicBezTo>
                  <a:cubicBezTo>
                    <a:pt x="6414" y="3526"/>
                    <a:pt x="6414" y="3253"/>
                    <a:pt x="6566" y="3101"/>
                  </a:cubicBezTo>
                  <a:cubicBezTo>
                    <a:pt x="6718" y="2949"/>
                    <a:pt x="6992" y="2949"/>
                    <a:pt x="7144" y="3101"/>
                  </a:cubicBezTo>
                  <a:close/>
                  <a:moveTo>
                    <a:pt x="7964" y="4529"/>
                  </a:moveTo>
                  <a:cubicBezTo>
                    <a:pt x="8147" y="4681"/>
                    <a:pt x="8147" y="4924"/>
                    <a:pt x="7964" y="5107"/>
                  </a:cubicBezTo>
                  <a:cubicBezTo>
                    <a:pt x="7812" y="5259"/>
                    <a:pt x="7569" y="5259"/>
                    <a:pt x="7417" y="5107"/>
                  </a:cubicBezTo>
                  <a:cubicBezTo>
                    <a:pt x="7235" y="4924"/>
                    <a:pt x="7235" y="4681"/>
                    <a:pt x="7417" y="4529"/>
                  </a:cubicBezTo>
                  <a:cubicBezTo>
                    <a:pt x="7569" y="4347"/>
                    <a:pt x="7812" y="4347"/>
                    <a:pt x="7964" y="4529"/>
                  </a:cubicBezTo>
                  <a:close/>
                  <a:moveTo>
                    <a:pt x="8147" y="6171"/>
                  </a:moveTo>
                  <a:cubicBezTo>
                    <a:pt x="8329" y="6323"/>
                    <a:pt x="8329" y="6596"/>
                    <a:pt x="8147" y="6748"/>
                  </a:cubicBezTo>
                  <a:cubicBezTo>
                    <a:pt x="7995" y="6900"/>
                    <a:pt x="7752" y="6900"/>
                    <a:pt x="7569" y="6748"/>
                  </a:cubicBezTo>
                  <a:cubicBezTo>
                    <a:pt x="7417" y="6596"/>
                    <a:pt x="7417" y="6323"/>
                    <a:pt x="7569" y="6171"/>
                  </a:cubicBezTo>
                  <a:cubicBezTo>
                    <a:pt x="7752" y="6019"/>
                    <a:pt x="7995" y="6019"/>
                    <a:pt x="8147" y="6171"/>
                  </a:cubicBezTo>
                  <a:close/>
                  <a:moveTo>
                    <a:pt x="7539" y="7721"/>
                  </a:moveTo>
                  <a:cubicBezTo>
                    <a:pt x="7691" y="7873"/>
                    <a:pt x="7691" y="8146"/>
                    <a:pt x="7539" y="8298"/>
                  </a:cubicBezTo>
                  <a:cubicBezTo>
                    <a:pt x="7387" y="8450"/>
                    <a:pt x="7144" y="8450"/>
                    <a:pt x="6961" y="8298"/>
                  </a:cubicBezTo>
                  <a:cubicBezTo>
                    <a:pt x="6809" y="8146"/>
                    <a:pt x="6809" y="7873"/>
                    <a:pt x="6961" y="7721"/>
                  </a:cubicBezTo>
                  <a:cubicBezTo>
                    <a:pt x="7144" y="7569"/>
                    <a:pt x="7387" y="7569"/>
                    <a:pt x="7539" y="77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91439" y="4562310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13800" y="13162"/>
                  </a:moveTo>
                  <a:cubicBezTo>
                    <a:pt x="14043" y="13283"/>
                    <a:pt x="14347" y="13253"/>
                    <a:pt x="14560" y="13040"/>
                  </a:cubicBezTo>
                  <a:cubicBezTo>
                    <a:pt x="14803" y="12797"/>
                    <a:pt x="14803" y="12402"/>
                    <a:pt x="14560" y="12159"/>
                  </a:cubicBezTo>
                  <a:cubicBezTo>
                    <a:pt x="14317" y="11885"/>
                    <a:pt x="13891" y="11885"/>
                    <a:pt x="13648" y="12159"/>
                  </a:cubicBezTo>
                  <a:cubicBezTo>
                    <a:pt x="13496" y="12311"/>
                    <a:pt x="13435" y="12523"/>
                    <a:pt x="13466" y="12736"/>
                  </a:cubicBezTo>
                  <a:cubicBezTo>
                    <a:pt x="13253" y="12827"/>
                    <a:pt x="13040" y="12888"/>
                    <a:pt x="12797" y="12888"/>
                  </a:cubicBezTo>
                  <a:cubicBezTo>
                    <a:pt x="12371" y="12888"/>
                    <a:pt x="11976" y="12706"/>
                    <a:pt x="11672" y="12402"/>
                  </a:cubicBezTo>
                  <a:cubicBezTo>
                    <a:pt x="11368" y="12098"/>
                    <a:pt x="11186" y="11703"/>
                    <a:pt x="11186" y="11277"/>
                  </a:cubicBezTo>
                  <a:cubicBezTo>
                    <a:pt x="11186" y="10882"/>
                    <a:pt x="11368" y="10456"/>
                    <a:pt x="11672" y="10153"/>
                  </a:cubicBezTo>
                  <a:cubicBezTo>
                    <a:pt x="12189" y="9636"/>
                    <a:pt x="12919" y="9362"/>
                    <a:pt x="13618" y="9362"/>
                  </a:cubicBezTo>
                  <a:cubicBezTo>
                    <a:pt x="14317" y="9362"/>
                    <a:pt x="15016" y="9636"/>
                    <a:pt x="15563" y="10153"/>
                  </a:cubicBezTo>
                  <a:lnTo>
                    <a:pt x="15563" y="10153"/>
                  </a:lnTo>
                  <a:cubicBezTo>
                    <a:pt x="16080" y="10700"/>
                    <a:pt x="16353" y="11399"/>
                    <a:pt x="16353" y="12098"/>
                  </a:cubicBezTo>
                  <a:cubicBezTo>
                    <a:pt x="16353" y="12797"/>
                    <a:pt x="16080" y="13496"/>
                    <a:pt x="15563" y="14043"/>
                  </a:cubicBezTo>
                  <a:cubicBezTo>
                    <a:pt x="14712" y="14894"/>
                    <a:pt x="13587" y="15320"/>
                    <a:pt x="12463" y="15320"/>
                  </a:cubicBezTo>
                  <a:cubicBezTo>
                    <a:pt x="11338" y="15320"/>
                    <a:pt x="10213" y="14894"/>
                    <a:pt x="9393" y="14043"/>
                  </a:cubicBezTo>
                  <a:cubicBezTo>
                    <a:pt x="8542" y="13192"/>
                    <a:pt x="8116" y="12067"/>
                    <a:pt x="8116" y="10973"/>
                  </a:cubicBezTo>
                  <a:lnTo>
                    <a:pt x="8116" y="10973"/>
                  </a:lnTo>
                  <a:cubicBezTo>
                    <a:pt x="8116" y="9849"/>
                    <a:pt x="8542" y="8724"/>
                    <a:pt x="9393" y="7873"/>
                  </a:cubicBezTo>
                  <a:lnTo>
                    <a:pt x="12523" y="4742"/>
                  </a:lnTo>
                  <a:cubicBezTo>
                    <a:pt x="12615" y="4621"/>
                    <a:pt x="12615" y="4469"/>
                    <a:pt x="12523" y="4347"/>
                  </a:cubicBezTo>
                  <a:cubicBezTo>
                    <a:pt x="12432" y="4256"/>
                    <a:pt x="12250" y="4256"/>
                    <a:pt x="12159" y="4347"/>
                  </a:cubicBezTo>
                  <a:lnTo>
                    <a:pt x="9818" y="6687"/>
                  </a:lnTo>
                  <a:lnTo>
                    <a:pt x="9818" y="6687"/>
                  </a:lnTo>
                  <a:lnTo>
                    <a:pt x="8998" y="7508"/>
                  </a:lnTo>
                  <a:cubicBezTo>
                    <a:pt x="8146" y="8359"/>
                    <a:pt x="7052" y="8785"/>
                    <a:pt x="5928" y="8785"/>
                  </a:cubicBezTo>
                  <a:cubicBezTo>
                    <a:pt x="4803" y="8785"/>
                    <a:pt x="3678" y="8359"/>
                    <a:pt x="2827" y="7508"/>
                  </a:cubicBezTo>
                  <a:cubicBezTo>
                    <a:pt x="1976" y="6657"/>
                    <a:pt x="1551" y="5532"/>
                    <a:pt x="1551" y="4408"/>
                  </a:cubicBezTo>
                  <a:lnTo>
                    <a:pt x="1551" y="4408"/>
                  </a:lnTo>
                  <a:cubicBezTo>
                    <a:pt x="1551" y="3283"/>
                    <a:pt x="1976" y="2189"/>
                    <a:pt x="2827" y="1338"/>
                  </a:cubicBezTo>
                  <a:lnTo>
                    <a:pt x="2827" y="1338"/>
                  </a:lnTo>
                  <a:cubicBezTo>
                    <a:pt x="3374" y="791"/>
                    <a:pt x="4073" y="517"/>
                    <a:pt x="4773" y="517"/>
                  </a:cubicBezTo>
                  <a:cubicBezTo>
                    <a:pt x="5472" y="517"/>
                    <a:pt x="6171" y="791"/>
                    <a:pt x="6718" y="1338"/>
                  </a:cubicBezTo>
                  <a:lnTo>
                    <a:pt x="6718" y="1338"/>
                  </a:lnTo>
                  <a:cubicBezTo>
                    <a:pt x="7265" y="1855"/>
                    <a:pt x="7508" y="2554"/>
                    <a:pt x="7508" y="3283"/>
                  </a:cubicBezTo>
                  <a:cubicBezTo>
                    <a:pt x="7508" y="3982"/>
                    <a:pt x="7265" y="4681"/>
                    <a:pt x="6718" y="5228"/>
                  </a:cubicBezTo>
                  <a:cubicBezTo>
                    <a:pt x="6414" y="5532"/>
                    <a:pt x="5988" y="5684"/>
                    <a:pt x="5593" y="5684"/>
                  </a:cubicBezTo>
                  <a:cubicBezTo>
                    <a:pt x="5198" y="5684"/>
                    <a:pt x="4773" y="5532"/>
                    <a:pt x="4469" y="5228"/>
                  </a:cubicBezTo>
                  <a:cubicBezTo>
                    <a:pt x="4165" y="4894"/>
                    <a:pt x="4013" y="4499"/>
                    <a:pt x="4013" y="4104"/>
                  </a:cubicBezTo>
                  <a:cubicBezTo>
                    <a:pt x="4013" y="3861"/>
                    <a:pt x="4043" y="3617"/>
                    <a:pt x="4165" y="3405"/>
                  </a:cubicBezTo>
                  <a:cubicBezTo>
                    <a:pt x="4347" y="3435"/>
                    <a:pt x="4560" y="3374"/>
                    <a:pt x="4742" y="3222"/>
                  </a:cubicBezTo>
                  <a:cubicBezTo>
                    <a:pt x="4985" y="2979"/>
                    <a:pt x="4985" y="2584"/>
                    <a:pt x="4742" y="2310"/>
                  </a:cubicBezTo>
                  <a:cubicBezTo>
                    <a:pt x="4469" y="2067"/>
                    <a:pt x="4073" y="2067"/>
                    <a:pt x="3830" y="2310"/>
                  </a:cubicBezTo>
                  <a:cubicBezTo>
                    <a:pt x="3618" y="2523"/>
                    <a:pt x="3587" y="2858"/>
                    <a:pt x="3709" y="3101"/>
                  </a:cubicBezTo>
                  <a:cubicBezTo>
                    <a:pt x="3557" y="3405"/>
                    <a:pt x="3466" y="3739"/>
                    <a:pt x="3466" y="4104"/>
                  </a:cubicBezTo>
                  <a:cubicBezTo>
                    <a:pt x="3466" y="4621"/>
                    <a:pt x="3678" y="5168"/>
                    <a:pt x="4104" y="5593"/>
                  </a:cubicBezTo>
                  <a:cubicBezTo>
                    <a:pt x="4499" y="5988"/>
                    <a:pt x="5046" y="6201"/>
                    <a:pt x="5593" y="6201"/>
                  </a:cubicBezTo>
                  <a:cubicBezTo>
                    <a:pt x="6140" y="6201"/>
                    <a:pt x="6687" y="5988"/>
                    <a:pt x="7083" y="5593"/>
                  </a:cubicBezTo>
                  <a:cubicBezTo>
                    <a:pt x="7721" y="4955"/>
                    <a:pt x="8055" y="4104"/>
                    <a:pt x="8055" y="3283"/>
                  </a:cubicBezTo>
                  <a:cubicBezTo>
                    <a:pt x="8055" y="2432"/>
                    <a:pt x="7721" y="1611"/>
                    <a:pt x="7083" y="973"/>
                  </a:cubicBezTo>
                  <a:lnTo>
                    <a:pt x="7083" y="943"/>
                  </a:lnTo>
                  <a:cubicBezTo>
                    <a:pt x="6444" y="304"/>
                    <a:pt x="5624" y="0"/>
                    <a:pt x="4773" y="0"/>
                  </a:cubicBezTo>
                  <a:cubicBezTo>
                    <a:pt x="3952" y="0"/>
                    <a:pt x="3101" y="304"/>
                    <a:pt x="2462" y="943"/>
                  </a:cubicBezTo>
                  <a:lnTo>
                    <a:pt x="2462" y="943"/>
                  </a:lnTo>
                  <a:lnTo>
                    <a:pt x="2462" y="943"/>
                  </a:lnTo>
                  <a:cubicBezTo>
                    <a:pt x="1520" y="1915"/>
                    <a:pt x="1034" y="3162"/>
                    <a:pt x="1034" y="4408"/>
                  </a:cubicBezTo>
                  <a:lnTo>
                    <a:pt x="1034" y="4408"/>
                  </a:lnTo>
                  <a:cubicBezTo>
                    <a:pt x="1034" y="4651"/>
                    <a:pt x="1064" y="4924"/>
                    <a:pt x="1095" y="5168"/>
                  </a:cubicBezTo>
                  <a:cubicBezTo>
                    <a:pt x="365" y="5928"/>
                    <a:pt x="0" y="6900"/>
                    <a:pt x="0" y="7873"/>
                  </a:cubicBezTo>
                  <a:cubicBezTo>
                    <a:pt x="0" y="8846"/>
                    <a:pt x="396" y="9849"/>
                    <a:pt x="1125" y="10608"/>
                  </a:cubicBezTo>
                  <a:cubicBezTo>
                    <a:pt x="1885" y="11368"/>
                    <a:pt x="2888" y="11733"/>
                    <a:pt x="3891" y="11733"/>
                  </a:cubicBezTo>
                  <a:cubicBezTo>
                    <a:pt x="4438" y="11733"/>
                    <a:pt x="4955" y="11642"/>
                    <a:pt x="5472" y="11429"/>
                  </a:cubicBezTo>
                  <a:cubicBezTo>
                    <a:pt x="5228" y="11915"/>
                    <a:pt x="5137" y="12463"/>
                    <a:pt x="5137" y="12979"/>
                  </a:cubicBezTo>
                  <a:lnTo>
                    <a:pt x="5137" y="12979"/>
                  </a:lnTo>
                  <a:cubicBezTo>
                    <a:pt x="5137" y="13982"/>
                    <a:pt x="5502" y="14985"/>
                    <a:pt x="6262" y="15745"/>
                  </a:cubicBezTo>
                  <a:cubicBezTo>
                    <a:pt x="7022" y="16505"/>
                    <a:pt x="8025" y="16870"/>
                    <a:pt x="8998" y="16870"/>
                  </a:cubicBezTo>
                  <a:cubicBezTo>
                    <a:pt x="10001" y="16870"/>
                    <a:pt x="10973" y="16505"/>
                    <a:pt x="11703" y="15776"/>
                  </a:cubicBezTo>
                  <a:cubicBezTo>
                    <a:pt x="11946" y="15837"/>
                    <a:pt x="12219" y="15837"/>
                    <a:pt x="12463" y="15837"/>
                  </a:cubicBezTo>
                  <a:cubicBezTo>
                    <a:pt x="13709" y="15837"/>
                    <a:pt x="14985" y="15381"/>
                    <a:pt x="15928" y="14408"/>
                  </a:cubicBezTo>
                  <a:lnTo>
                    <a:pt x="15928" y="14408"/>
                  </a:lnTo>
                  <a:cubicBezTo>
                    <a:pt x="16566" y="13770"/>
                    <a:pt x="16870" y="12949"/>
                    <a:pt x="16870" y="12098"/>
                  </a:cubicBezTo>
                  <a:cubicBezTo>
                    <a:pt x="16870" y="11277"/>
                    <a:pt x="16566" y="10426"/>
                    <a:pt x="15928" y="9788"/>
                  </a:cubicBezTo>
                  <a:lnTo>
                    <a:pt x="15928" y="9788"/>
                  </a:lnTo>
                  <a:cubicBezTo>
                    <a:pt x="15289" y="9149"/>
                    <a:pt x="14438" y="8846"/>
                    <a:pt x="13618" y="8846"/>
                  </a:cubicBezTo>
                  <a:cubicBezTo>
                    <a:pt x="12767" y="8846"/>
                    <a:pt x="11916" y="9149"/>
                    <a:pt x="11277" y="9788"/>
                  </a:cubicBezTo>
                  <a:cubicBezTo>
                    <a:pt x="10882" y="10183"/>
                    <a:pt x="10669" y="10730"/>
                    <a:pt x="10669" y="11277"/>
                  </a:cubicBezTo>
                  <a:cubicBezTo>
                    <a:pt x="10669" y="11824"/>
                    <a:pt x="10882" y="12371"/>
                    <a:pt x="11277" y="12767"/>
                  </a:cubicBezTo>
                  <a:cubicBezTo>
                    <a:pt x="11703" y="13192"/>
                    <a:pt x="12250" y="13405"/>
                    <a:pt x="12797" y="13405"/>
                  </a:cubicBezTo>
                  <a:cubicBezTo>
                    <a:pt x="13131" y="13405"/>
                    <a:pt x="13496" y="13314"/>
                    <a:pt x="13800" y="13162"/>
                  </a:cubicBezTo>
                  <a:close/>
                  <a:moveTo>
                    <a:pt x="1459" y="15168"/>
                  </a:moveTo>
                  <a:lnTo>
                    <a:pt x="1459" y="13496"/>
                  </a:lnTo>
                  <a:cubicBezTo>
                    <a:pt x="1459" y="12645"/>
                    <a:pt x="1551" y="12432"/>
                    <a:pt x="1946" y="12432"/>
                  </a:cubicBezTo>
                  <a:cubicBezTo>
                    <a:pt x="2067" y="12432"/>
                    <a:pt x="2159" y="12463"/>
                    <a:pt x="2280" y="12493"/>
                  </a:cubicBezTo>
                  <a:cubicBezTo>
                    <a:pt x="2614" y="12584"/>
                    <a:pt x="3253" y="12706"/>
                    <a:pt x="4377" y="12159"/>
                  </a:cubicBez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408" y="12159"/>
                  </a:lnTo>
                  <a:lnTo>
                    <a:pt x="4408" y="12159"/>
                  </a:lnTo>
                  <a:lnTo>
                    <a:pt x="4408" y="12159"/>
                  </a:lnTo>
                  <a:lnTo>
                    <a:pt x="4408" y="12128"/>
                  </a:lnTo>
                  <a:lnTo>
                    <a:pt x="4408" y="12128"/>
                  </a:lnTo>
                  <a:cubicBezTo>
                    <a:pt x="4438" y="12128"/>
                    <a:pt x="4469" y="12128"/>
                    <a:pt x="4499" y="12128"/>
                  </a:cubicBezTo>
                  <a:lnTo>
                    <a:pt x="4499" y="12128"/>
                  </a:lnTo>
                  <a:lnTo>
                    <a:pt x="4499" y="12128"/>
                  </a:lnTo>
                  <a:lnTo>
                    <a:pt x="4499" y="12128"/>
                  </a:lnTo>
                  <a:cubicBezTo>
                    <a:pt x="4529" y="12128"/>
                    <a:pt x="4560" y="12128"/>
                    <a:pt x="4590" y="12128"/>
                  </a:cubicBez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51" y="12159"/>
                  </a:lnTo>
                  <a:cubicBezTo>
                    <a:pt x="4651" y="12189"/>
                    <a:pt x="4651" y="12189"/>
                    <a:pt x="4651" y="12189"/>
                  </a:cubicBezTo>
                  <a:lnTo>
                    <a:pt x="4651" y="12189"/>
                  </a:lnTo>
                  <a:lnTo>
                    <a:pt x="4651" y="12189"/>
                  </a:lnTo>
                  <a:lnTo>
                    <a:pt x="4681" y="12189"/>
                  </a:lnTo>
                  <a:lnTo>
                    <a:pt x="4681" y="12189"/>
                  </a:lnTo>
                  <a:lnTo>
                    <a:pt x="4681" y="12189"/>
                  </a:lnTo>
                  <a:lnTo>
                    <a:pt x="4681" y="1218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712" y="12219"/>
                  </a:lnTo>
                  <a:lnTo>
                    <a:pt x="4712" y="12219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42" y="12280"/>
                  </a:lnTo>
                  <a:lnTo>
                    <a:pt x="4742" y="12280"/>
                  </a:lnTo>
                  <a:lnTo>
                    <a:pt x="4742" y="12280"/>
                  </a:lnTo>
                  <a:cubicBezTo>
                    <a:pt x="4742" y="12311"/>
                    <a:pt x="4742" y="12341"/>
                    <a:pt x="4742" y="12402"/>
                  </a:cubicBezTo>
                  <a:lnTo>
                    <a:pt x="4742" y="12402"/>
                  </a:lnTo>
                  <a:lnTo>
                    <a:pt x="4742" y="12402"/>
                  </a:lnTo>
                  <a:lnTo>
                    <a:pt x="4742" y="12402"/>
                  </a:lnTo>
                  <a:cubicBezTo>
                    <a:pt x="4742" y="12432"/>
                    <a:pt x="4742" y="12463"/>
                    <a:pt x="4742" y="12493"/>
                  </a:cubicBez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12" y="12523"/>
                  </a:lnTo>
                  <a:lnTo>
                    <a:pt x="4712" y="12523"/>
                  </a:lnTo>
                  <a:cubicBezTo>
                    <a:pt x="4165" y="13618"/>
                    <a:pt x="4317" y="14256"/>
                    <a:pt x="4377" y="14621"/>
                  </a:cubicBezTo>
                  <a:cubicBezTo>
                    <a:pt x="4408" y="14742"/>
                    <a:pt x="4438" y="14833"/>
                    <a:pt x="4438" y="14925"/>
                  </a:cubicBezTo>
                  <a:cubicBezTo>
                    <a:pt x="4438" y="15320"/>
                    <a:pt x="4225" y="15411"/>
                    <a:pt x="3374" y="15441"/>
                  </a:cubicBezTo>
                  <a:lnTo>
                    <a:pt x="1703" y="15441"/>
                  </a:lnTo>
                  <a:cubicBezTo>
                    <a:pt x="1551" y="15441"/>
                    <a:pt x="1459" y="15320"/>
                    <a:pt x="1459" y="15168"/>
                  </a:cubicBezTo>
                  <a:close/>
                  <a:moveTo>
                    <a:pt x="3982" y="12888"/>
                  </a:moveTo>
                  <a:cubicBezTo>
                    <a:pt x="3678" y="13800"/>
                    <a:pt x="3800" y="14378"/>
                    <a:pt x="3891" y="14712"/>
                  </a:cubicBezTo>
                  <a:cubicBezTo>
                    <a:pt x="3891" y="14803"/>
                    <a:pt x="3921" y="14894"/>
                    <a:pt x="3921" y="14925"/>
                  </a:cubicBezTo>
                  <a:cubicBezTo>
                    <a:pt x="3921" y="14925"/>
                    <a:pt x="3800" y="14894"/>
                    <a:pt x="3374" y="14894"/>
                  </a:cubicBezTo>
                  <a:lnTo>
                    <a:pt x="1976" y="14894"/>
                  </a:lnTo>
                  <a:lnTo>
                    <a:pt x="1976" y="13496"/>
                  </a:lnTo>
                  <a:cubicBezTo>
                    <a:pt x="1976" y="13071"/>
                    <a:pt x="1946" y="12949"/>
                    <a:pt x="1946" y="12949"/>
                  </a:cubicBezTo>
                  <a:cubicBezTo>
                    <a:pt x="2007" y="12949"/>
                    <a:pt x="2067" y="12979"/>
                    <a:pt x="2159" y="13010"/>
                  </a:cubicBezTo>
                  <a:cubicBezTo>
                    <a:pt x="2493" y="13071"/>
                    <a:pt x="3070" y="13222"/>
                    <a:pt x="3982" y="12888"/>
                  </a:cubicBezTo>
                  <a:close/>
                  <a:moveTo>
                    <a:pt x="1247" y="5806"/>
                  </a:moveTo>
                  <a:cubicBezTo>
                    <a:pt x="1459" y="6566"/>
                    <a:pt x="1855" y="7265"/>
                    <a:pt x="2462" y="7873"/>
                  </a:cubicBezTo>
                  <a:cubicBezTo>
                    <a:pt x="3405" y="8815"/>
                    <a:pt x="4651" y="9301"/>
                    <a:pt x="5928" y="9301"/>
                  </a:cubicBezTo>
                  <a:cubicBezTo>
                    <a:pt x="6444" y="9301"/>
                    <a:pt x="6961" y="9210"/>
                    <a:pt x="7447" y="9058"/>
                  </a:cubicBezTo>
                  <a:lnTo>
                    <a:pt x="6262" y="10244"/>
                  </a:lnTo>
                  <a:cubicBezTo>
                    <a:pt x="5624" y="10882"/>
                    <a:pt x="4742" y="11216"/>
                    <a:pt x="3891" y="11216"/>
                  </a:cubicBezTo>
                  <a:cubicBezTo>
                    <a:pt x="3040" y="11216"/>
                    <a:pt x="2159" y="10882"/>
                    <a:pt x="1520" y="10244"/>
                  </a:cubicBezTo>
                  <a:cubicBezTo>
                    <a:pt x="851" y="9575"/>
                    <a:pt x="517" y="8724"/>
                    <a:pt x="517" y="7873"/>
                  </a:cubicBezTo>
                  <a:cubicBezTo>
                    <a:pt x="517" y="7143"/>
                    <a:pt x="760" y="6414"/>
                    <a:pt x="1247" y="5806"/>
                  </a:cubicBezTo>
                  <a:close/>
                  <a:moveTo>
                    <a:pt x="7812" y="9423"/>
                  </a:moveTo>
                  <a:cubicBezTo>
                    <a:pt x="7660" y="9909"/>
                    <a:pt x="7569" y="10426"/>
                    <a:pt x="7569" y="10973"/>
                  </a:cubicBezTo>
                  <a:lnTo>
                    <a:pt x="7569" y="10973"/>
                  </a:lnTo>
                  <a:cubicBezTo>
                    <a:pt x="7569" y="12219"/>
                    <a:pt x="8055" y="13466"/>
                    <a:pt x="8998" y="14408"/>
                  </a:cubicBezTo>
                  <a:cubicBezTo>
                    <a:pt x="9605" y="15016"/>
                    <a:pt x="10305" y="15411"/>
                    <a:pt x="11064" y="15654"/>
                  </a:cubicBezTo>
                  <a:cubicBezTo>
                    <a:pt x="10487" y="16110"/>
                    <a:pt x="9757" y="16353"/>
                    <a:pt x="9028" y="16353"/>
                  </a:cubicBezTo>
                  <a:cubicBezTo>
                    <a:pt x="8146" y="16353"/>
                    <a:pt x="7295" y="16019"/>
                    <a:pt x="6627" y="15350"/>
                  </a:cubicBezTo>
                  <a:cubicBezTo>
                    <a:pt x="5988" y="14712"/>
                    <a:pt x="5654" y="13861"/>
                    <a:pt x="5654" y="12979"/>
                  </a:cubicBezTo>
                  <a:lnTo>
                    <a:pt x="5654" y="12979"/>
                  </a:lnTo>
                  <a:cubicBezTo>
                    <a:pt x="5654" y="12128"/>
                    <a:pt x="5988" y="11277"/>
                    <a:pt x="6627" y="10608"/>
                  </a:cubicBezTo>
                  <a:close/>
                  <a:moveTo>
                    <a:pt x="2189" y="5654"/>
                  </a:moveTo>
                  <a:cubicBezTo>
                    <a:pt x="2037" y="5502"/>
                    <a:pt x="2037" y="5259"/>
                    <a:pt x="2189" y="5076"/>
                  </a:cubicBezTo>
                  <a:cubicBezTo>
                    <a:pt x="2371" y="4924"/>
                    <a:pt x="2614" y="4924"/>
                    <a:pt x="2766" y="5076"/>
                  </a:cubicBezTo>
                  <a:cubicBezTo>
                    <a:pt x="2949" y="5259"/>
                    <a:pt x="2949" y="5502"/>
                    <a:pt x="2766" y="5654"/>
                  </a:cubicBezTo>
                  <a:cubicBezTo>
                    <a:pt x="2614" y="5836"/>
                    <a:pt x="2371" y="5836"/>
                    <a:pt x="2189" y="5654"/>
                  </a:cubicBezTo>
                  <a:close/>
                  <a:moveTo>
                    <a:pt x="3101" y="7143"/>
                  </a:moveTo>
                  <a:cubicBezTo>
                    <a:pt x="2949" y="6991"/>
                    <a:pt x="2949" y="6748"/>
                    <a:pt x="3101" y="6566"/>
                  </a:cubicBezTo>
                  <a:cubicBezTo>
                    <a:pt x="3253" y="6414"/>
                    <a:pt x="3526" y="6414"/>
                    <a:pt x="3678" y="6566"/>
                  </a:cubicBezTo>
                  <a:cubicBezTo>
                    <a:pt x="3830" y="6748"/>
                    <a:pt x="3830" y="6991"/>
                    <a:pt x="3678" y="7143"/>
                  </a:cubicBezTo>
                  <a:cubicBezTo>
                    <a:pt x="3526" y="7326"/>
                    <a:pt x="3253" y="7326"/>
                    <a:pt x="3101" y="7143"/>
                  </a:cubicBezTo>
                  <a:close/>
                  <a:moveTo>
                    <a:pt x="4529" y="7994"/>
                  </a:moveTo>
                  <a:cubicBezTo>
                    <a:pt x="4377" y="7842"/>
                    <a:pt x="4377" y="7569"/>
                    <a:pt x="4529" y="7417"/>
                  </a:cubicBezTo>
                  <a:cubicBezTo>
                    <a:pt x="4681" y="7265"/>
                    <a:pt x="4955" y="7265"/>
                    <a:pt x="5107" y="7417"/>
                  </a:cubicBezTo>
                  <a:cubicBezTo>
                    <a:pt x="5259" y="7569"/>
                    <a:pt x="5259" y="7842"/>
                    <a:pt x="5107" y="7994"/>
                  </a:cubicBezTo>
                  <a:cubicBezTo>
                    <a:pt x="4955" y="8146"/>
                    <a:pt x="4681" y="8146"/>
                    <a:pt x="4529" y="7994"/>
                  </a:cubicBezTo>
                  <a:close/>
                  <a:moveTo>
                    <a:pt x="6171" y="8177"/>
                  </a:moveTo>
                  <a:cubicBezTo>
                    <a:pt x="6019" y="7994"/>
                    <a:pt x="6019" y="7751"/>
                    <a:pt x="6171" y="7599"/>
                  </a:cubicBezTo>
                  <a:cubicBezTo>
                    <a:pt x="6323" y="7447"/>
                    <a:pt x="6596" y="7447"/>
                    <a:pt x="6748" y="7599"/>
                  </a:cubicBezTo>
                  <a:cubicBezTo>
                    <a:pt x="6900" y="7751"/>
                    <a:pt x="6900" y="7994"/>
                    <a:pt x="6748" y="8177"/>
                  </a:cubicBezTo>
                  <a:cubicBezTo>
                    <a:pt x="6596" y="8329"/>
                    <a:pt x="6323" y="8329"/>
                    <a:pt x="6171" y="8177"/>
                  </a:cubicBezTo>
                  <a:close/>
                  <a:moveTo>
                    <a:pt x="7721" y="7569"/>
                  </a:moveTo>
                  <a:cubicBezTo>
                    <a:pt x="7569" y="7387"/>
                    <a:pt x="7569" y="7143"/>
                    <a:pt x="7721" y="6991"/>
                  </a:cubicBezTo>
                  <a:cubicBezTo>
                    <a:pt x="7873" y="6809"/>
                    <a:pt x="8146" y="6809"/>
                    <a:pt x="8298" y="6991"/>
                  </a:cubicBezTo>
                  <a:cubicBezTo>
                    <a:pt x="8450" y="7143"/>
                    <a:pt x="8450" y="7387"/>
                    <a:pt x="8298" y="7569"/>
                  </a:cubicBezTo>
                  <a:cubicBezTo>
                    <a:pt x="8146" y="7721"/>
                    <a:pt x="7873" y="7721"/>
                    <a:pt x="7721" y="7569"/>
                  </a:cubicBezTo>
                  <a:close/>
                  <a:moveTo>
                    <a:pt x="11216" y="14681"/>
                  </a:moveTo>
                  <a:cubicBezTo>
                    <a:pt x="11064" y="14499"/>
                    <a:pt x="11064" y="14256"/>
                    <a:pt x="11216" y="14104"/>
                  </a:cubicBezTo>
                  <a:cubicBezTo>
                    <a:pt x="11368" y="13952"/>
                    <a:pt x="11642" y="13952"/>
                    <a:pt x="11794" y="14104"/>
                  </a:cubicBezTo>
                  <a:cubicBezTo>
                    <a:pt x="11946" y="14256"/>
                    <a:pt x="11946" y="14499"/>
                    <a:pt x="11794" y="14681"/>
                  </a:cubicBezTo>
                  <a:cubicBezTo>
                    <a:pt x="11642" y="14833"/>
                    <a:pt x="11368" y="14833"/>
                    <a:pt x="11216" y="14681"/>
                  </a:cubicBezTo>
                  <a:close/>
                  <a:moveTo>
                    <a:pt x="9727" y="13770"/>
                  </a:moveTo>
                  <a:cubicBezTo>
                    <a:pt x="9575" y="13618"/>
                    <a:pt x="9575" y="13344"/>
                    <a:pt x="9727" y="13192"/>
                  </a:cubicBezTo>
                  <a:cubicBezTo>
                    <a:pt x="9879" y="13040"/>
                    <a:pt x="10153" y="13040"/>
                    <a:pt x="10305" y="13192"/>
                  </a:cubicBezTo>
                  <a:cubicBezTo>
                    <a:pt x="10457" y="13344"/>
                    <a:pt x="10457" y="13618"/>
                    <a:pt x="10305" y="13770"/>
                  </a:cubicBezTo>
                  <a:cubicBezTo>
                    <a:pt x="10153" y="13922"/>
                    <a:pt x="9879" y="13922"/>
                    <a:pt x="9727" y="13770"/>
                  </a:cubicBezTo>
                  <a:close/>
                  <a:moveTo>
                    <a:pt x="8906" y="12341"/>
                  </a:moveTo>
                  <a:cubicBezTo>
                    <a:pt x="8724" y="12189"/>
                    <a:pt x="8724" y="11946"/>
                    <a:pt x="8906" y="11764"/>
                  </a:cubicBezTo>
                  <a:cubicBezTo>
                    <a:pt x="9058" y="11612"/>
                    <a:pt x="9301" y="11612"/>
                    <a:pt x="9453" y="11764"/>
                  </a:cubicBezTo>
                  <a:cubicBezTo>
                    <a:pt x="9636" y="11946"/>
                    <a:pt x="9636" y="12189"/>
                    <a:pt x="9453" y="12341"/>
                  </a:cubicBezTo>
                  <a:cubicBezTo>
                    <a:pt x="9301" y="12523"/>
                    <a:pt x="9058" y="12523"/>
                    <a:pt x="8906" y="12341"/>
                  </a:cubicBezTo>
                  <a:close/>
                  <a:moveTo>
                    <a:pt x="8724" y="10700"/>
                  </a:moveTo>
                  <a:cubicBezTo>
                    <a:pt x="8542" y="10548"/>
                    <a:pt x="8542" y="10274"/>
                    <a:pt x="8724" y="10122"/>
                  </a:cubicBezTo>
                  <a:cubicBezTo>
                    <a:pt x="8876" y="9970"/>
                    <a:pt x="9119" y="9970"/>
                    <a:pt x="9301" y="10122"/>
                  </a:cubicBezTo>
                  <a:cubicBezTo>
                    <a:pt x="9453" y="10274"/>
                    <a:pt x="9453" y="10548"/>
                    <a:pt x="9301" y="10700"/>
                  </a:cubicBezTo>
                  <a:cubicBezTo>
                    <a:pt x="9119" y="10852"/>
                    <a:pt x="8876" y="10852"/>
                    <a:pt x="8724" y="10700"/>
                  </a:cubicBezTo>
                  <a:close/>
                  <a:moveTo>
                    <a:pt x="9332" y="9149"/>
                  </a:moveTo>
                  <a:cubicBezTo>
                    <a:pt x="9180" y="8998"/>
                    <a:pt x="9180" y="8724"/>
                    <a:pt x="9332" y="8572"/>
                  </a:cubicBezTo>
                  <a:cubicBezTo>
                    <a:pt x="9484" y="8420"/>
                    <a:pt x="9727" y="8420"/>
                    <a:pt x="9909" y="8572"/>
                  </a:cubicBezTo>
                  <a:cubicBezTo>
                    <a:pt x="10061" y="8724"/>
                    <a:pt x="10061" y="8998"/>
                    <a:pt x="9909" y="9149"/>
                  </a:cubicBezTo>
                  <a:cubicBezTo>
                    <a:pt x="9727" y="9301"/>
                    <a:pt x="9484" y="9301"/>
                    <a:pt x="9332" y="91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8567328" y="4562310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3071" y="13162"/>
                  </a:moveTo>
                  <a:cubicBezTo>
                    <a:pt x="2827" y="13283"/>
                    <a:pt x="2524" y="13253"/>
                    <a:pt x="2311" y="13040"/>
                  </a:cubicBezTo>
                  <a:cubicBezTo>
                    <a:pt x="2068" y="12797"/>
                    <a:pt x="2068" y="12402"/>
                    <a:pt x="2311" y="12159"/>
                  </a:cubicBezTo>
                  <a:cubicBezTo>
                    <a:pt x="2554" y="11885"/>
                    <a:pt x="2979" y="11885"/>
                    <a:pt x="3223" y="12159"/>
                  </a:cubicBezTo>
                  <a:cubicBezTo>
                    <a:pt x="3375" y="12311"/>
                    <a:pt x="3435" y="12523"/>
                    <a:pt x="3405" y="12736"/>
                  </a:cubicBezTo>
                  <a:cubicBezTo>
                    <a:pt x="3618" y="12827"/>
                    <a:pt x="3831" y="12888"/>
                    <a:pt x="4074" y="12888"/>
                  </a:cubicBezTo>
                  <a:cubicBezTo>
                    <a:pt x="4499" y="12888"/>
                    <a:pt x="4894" y="12706"/>
                    <a:pt x="5198" y="12402"/>
                  </a:cubicBezTo>
                  <a:cubicBezTo>
                    <a:pt x="5502" y="12098"/>
                    <a:pt x="5685" y="11703"/>
                    <a:pt x="5685" y="11277"/>
                  </a:cubicBezTo>
                  <a:cubicBezTo>
                    <a:pt x="5685" y="10882"/>
                    <a:pt x="5502" y="10456"/>
                    <a:pt x="5198" y="10153"/>
                  </a:cubicBezTo>
                  <a:cubicBezTo>
                    <a:pt x="4682" y="9636"/>
                    <a:pt x="3952" y="9362"/>
                    <a:pt x="3253" y="9362"/>
                  </a:cubicBezTo>
                  <a:cubicBezTo>
                    <a:pt x="2554" y="9362"/>
                    <a:pt x="1855" y="9636"/>
                    <a:pt x="1308" y="10153"/>
                  </a:cubicBezTo>
                  <a:lnTo>
                    <a:pt x="1308" y="10153"/>
                  </a:lnTo>
                  <a:cubicBezTo>
                    <a:pt x="791" y="10700"/>
                    <a:pt x="517" y="11399"/>
                    <a:pt x="517" y="12098"/>
                  </a:cubicBezTo>
                  <a:cubicBezTo>
                    <a:pt x="517" y="12797"/>
                    <a:pt x="791" y="13496"/>
                    <a:pt x="1308" y="14043"/>
                  </a:cubicBezTo>
                  <a:cubicBezTo>
                    <a:pt x="2159" y="14894"/>
                    <a:pt x="3283" y="15320"/>
                    <a:pt x="4408" y="15320"/>
                  </a:cubicBezTo>
                  <a:cubicBezTo>
                    <a:pt x="5533" y="15320"/>
                    <a:pt x="6657" y="14894"/>
                    <a:pt x="7478" y="14043"/>
                  </a:cubicBezTo>
                  <a:cubicBezTo>
                    <a:pt x="8329" y="13192"/>
                    <a:pt x="8755" y="12067"/>
                    <a:pt x="8755" y="10973"/>
                  </a:cubicBezTo>
                  <a:lnTo>
                    <a:pt x="8755" y="10973"/>
                  </a:lnTo>
                  <a:cubicBezTo>
                    <a:pt x="8755" y="9849"/>
                    <a:pt x="8329" y="8724"/>
                    <a:pt x="7478" y="7873"/>
                  </a:cubicBezTo>
                  <a:lnTo>
                    <a:pt x="7113" y="7478"/>
                  </a:lnTo>
                  <a:lnTo>
                    <a:pt x="4347" y="4742"/>
                  </a:lnTo>
                  <a:cubicBezTo>
                    <a:pt x="4256" y="4621"/>
                    <a:pt x="4256" y="4469"/>
                    <a:pt x="4347" y="4347"/>
                  </a:cubicBezTo>
                  <a:cubicBezTo>
                    <a:pt x="4438" y="4256"/>
                    <a:pt x="4621" y="4256"/>
                    <a:pt x="4712" y="4347"/>
                  </a:cubicBezTo>
                  <a:lnTo>
                    <a:pt x="7053" y="6687"/>
                  </a:lnTo>
                  <a:lnTo>
                    <a:pt x="7053" y="6687"/>
                  </a:lnTo>
                  <a:lnTo>
                    <a:pt x="7873" y="7508"/>
                  </a:lnTo>
                  <a:cubicBezTo>
                    <a:pt x="8724" y="8359"/>
                    <a:pt x="9819" y="8785"/>
                    <a:pt x="10943" y="8785"/>
                  </a:cubicBezTo>
                  <a:cubicBezTo>
                    <a:pt x="12068" y="8785"/>
                    <a:pt x="13192" y="8359"/>
                    <a:pt x="14044" y="7508"/>
                  </a:cubicBezTo>
                  <a:cubicBezTo>
                    <a:pt x="14895" y="6657"/>
                    <a:pt x="15320" y="5532"/>
                    <a:pt x="15320" y="4408"/>
                  </a:cubicBezTo>
                  <a:lnTo>
                    <a:pt x="15320" y="4408"/>
                  </a:lnTo>
                  <a:cubicBezTo>
                    <a:pt x="15320" y="3283"/>
                    <a:pt x="14895" y="2189"/>
                    <a:pt x="14044" y="1338"/>
                  </a:cubicBezTo>
                  <a:lnTo>
                    <a:pt x="14044" y="1338"/>
                  </a:lnTo>
                  <a:cubicBezTo>
                    <a:pt x="13496" y="791"/>
                    <a:pt x="12797" y="517"/>
                    <a:pt x="12098" y="517"/>
                  </a:cubicBezTo>
                  <a:cubicBezTo>
                    <a:pt x="11399" y="517"/>
                    <a:pt x="10700" y="791"/>
                    <a:pt x="10153" y="1338"/>
                  </a:cubicBezTo>
                  <a:lnTo>
                    <a:pt x="10153" y="1338"/>
                  </a:lnTo>
                  <a:cubicBezTo>
                    <a:pt x="9606" y="1855"/>
                    <a:pt x="9363" y="2554"/>
                    <a:pt x="9363" y="3283"/>
                  </a:cubicBezTo>
                  <a:cubicBezTo>
                    <a:pt x="9363" y="3982"/>
                    <a:pt x="9606" y="4681"/>
                    <a:pt x="10153" y="5228"/>
                  </a:cubicBezTo>
                  <a:cubicBezTo>
                    <a:pt x="10457" y="5532"/>
                    <a:pt x="10882" y="5684"/>
                    <a:pt x="11278" y="5684"/>
                  </a:cubicBezTo>
                  <a:cubicBezTo>
                    <a:pt x="11673" y="5684"/>
                    <a:pt x="12098" y="5532"/>
                    <a:pt x="12402" y="5228"/>
                  </a:cubicBezTo>
                  <a:cubicBezTo>
                    <a:pt x="12706" y="4894"/>
                    <a:pt x="12858" y="4499"/>
                    <a:pt x="12858" y="4104"/>
                  </a:cubicBezTo>
                  <a:cubicBezTo>
                    <a:pt x="12858" y="3861"/>
                    <a:pt x="12828" y="3617"/>
                    <a:pt x="12706" y="3405"/>
                  </a:cubicBezTo>
                  <a:cubicBezTo>
                    <a:pt x="12524" y="3435"/>
                    <a:pt x="12311" y="3374"/>
                    <a:pt x="12129" y="3222"/>
                  </a:cubicBezTo>
                  <a:cubicBezTo>
                    <a:pt x="11885" y="2979"/>
                    <a:pt x="11885" y="2584"/>
                    <a:pt x="12129" y="2341"/>
                  </a:cubicBezTo>
                  <a:cubicBezTo>
                    <a:pt x="12402" y="2067"/>
                    <a:pt x="12797" y="2067"/>
                    <a:pt x="13040" y="2341"/>
                  </a:cubicBezTo>
                  <a:cubicBezTo>
                    <a:pt x="13253" y="2523"/>
                    <a:pt x="13284" y="2858"/>
                    <a:pt x="13162" y="3101"/>
                  </a:cubicBezTo>
                  <a:cubicBezTo>
                    <a:pt x="13314" y="3405"/>
                    <a:pt x="13405" y="3739"/>
                    <a:pt x="13405" y="4104"/>
                  </a:cubicBezTo>
                  <a:cubicBezTo>
                    <a:pt x="13405" y="4621"/>
                    <a:pt x="13192" y="5168"/>
                    <a:pt x="12767" y="5593"/>
                  </a:cubicBezTo>
                  <a:cubicBezTo>
                    <a:pt x="12372" y="5988"/>
                    <a:pt x="11825" y="6201"/>
                    <a:pt x="11278" y="6201"/>
                  </a:cubicBezTo>
                  <a:cubicBezTo>
                    <a:pt x="10730" y="6201"/>
                    <a:pt x="10183" y="5988"/>
                    <a:pt x="9788" y="5593"/>
                  </a:cubicBezTo>
                  <a:cubicBezTo>
                    <a:pt x="9150" y="4955"/>
                    <a:pt x="8815" y="4104"/>
                    <a:pt x="8815" y="3283"/>
                  </a:cubicBezTo>
                  <a:cubicBezTo>
                    <a:pt x="8815" y="2432"/>
                    <a:pt x="9150" y="1611"/>
                    <a:pt x="9788" y="973"/>
                  </a:cubicBezTo>
                  <a:lnTo>
                    <a:pt x="9788" y="943"/>
                  </a:lnTo>
                  <a:cubicBezTo>
                    <a:pt x="10426" y="304"/>
                    <a:pt x="11247" y="0"/>
                    <a:pt x="12098" y="0"/>
                  </a:cubicBezTo>
                  <a:cubicBezTo>
                    <a:pt x="12919" y="0"/>
                    <a:pt x="13770" y="304"/>
                    <a:pt x="14408" y="943"/>
                  </a:cubicBezTo>
                  <a:lnTo>
                    <a:pt x="14408" y="943"/>
                  </a:lnTo>
                  <a:lnTo>
                    <a:pt x="14408" y="943"/>
                  </a:lnTo>
                  <a:cubicBezTo>
                    <a:pt x="15351" y="1915"/>
                    <a:pt x="15837" y="3162"/>
                    <a:pt x="15837" y="4408"/>
                  </a:cubicBezTo>
                  <a:lnTo>
                    <a:pt x="15837" y="4408"/>
                  </a:lnTo>
                  <a:cubicBezTo>
                    <a:pt x="15837" y="4651"/>
                    <a:pt x="15806" y="4924"/>
                    <a:pt x="15776" y="5168"/>
                  </a:cubicBezTo>
                  <a:cubicBezTo>
                    <a:pt x="16506" y="5928"/>
                    <a:pt x="16870" y="6900"/>
                    <a:pt x="16870" y="7873"/>
                  </a:cubicBezTo>
                  <a:cubicBezTo>
                    <a:pt x="16870" y="8846"/>
                    <a:pt x="16475" y="9849"/>
                    <a:pt x="15746" y="10608"/>
                  </a:cubicBezTo>
                  <a:cubicBezTo>
                    <a:pt x="14986" y="11368"/>
                    <a:pt x="13983" y="11733"/>
                    <a:pt x="12980" y="11733"/>
                  </a:cubicBezTo>
                  <a:cubicBezTo>
                    <a:pt x="12433" y="11733"/>
                    <a:pt x="11916" y="11642"/>
                    <a:pt x="11399" y="11429"/>
                  </a:cubicBezTo>
                  <a:cubicBezTo>
                    <a:pt x="11642" y="11915"/>
                    <a:pt x="11733" y="12463"/>
                    <a:pt x="11733" y="12979"/>
                  </a:cubicBezTo>
                  <a:lnTo>
                    <a:pt x="11733" y="12979"/>
                  </a:lnTo>
                  <a:cubicBezTo>
                    <a:pt x="11733" y="13982"/>
                    <a:pt x="11369" y="14985"/>
                    <a:pt x="10609" y="15745"/>
                  </a:cubicBezTo>
                  <a:cubicBezTo>
                    <a:pt x="9849" y="16505"/>
                    <a:pt x="8846" y="16870"/>
                    <a:pt x="7843" y="16870"/>
                  </a:cubicBezTo>
                  <a:cubicBezTo>
                    <a:pt x="6870" y="16870"/>
                    <a:pt x="5897" y="16505"/>
                    <a:pt x="5168" y="15776"/>
                  </a:cubicBezTo>
                  <a:cubicBezTo>
                    <a:pt x="4894" y="15837"/>
                    <a:pt x="4651" y="15837"/>
                    <a:pt x="4408" y="15837"/>
                  </a:cubicBezTo>
                  <a:cubicBezTo>
                    <a:pt x="3162" y="15837"/>
                    <a:pt x="1885" y="15381"/>
                    <a:pt x="943" y="14408"/>
                  </a:cubicBezTo>
                  <a:lnTo>
                    <a:pt x="943" y="14408"/>
                  </a:lnTo>
                  <a:cubicBezTo>
                    <a:pt x="305" y="13770"/>
                    <a:pt x="1" y="12949"/>
                    <a:pt x="1" y="12098"/>
                  </a:cubicBezTo>
                  <a:cubicBezTo>
                    <a:pt x="1" y="11277"/>
                    <a:pt x="305" y="10426"/>
                    <a:pt x="943" y="9788"/>
                  </a:cubicBezTo>
                  <a:lnTo>
                    <a:pt x="943" y="9788"/>
                  </a:lnTo>
                  <a:cubicBezTo>
                    <a:pt x="1581" y="9149"/>
                    <a:pt x="2432" y="8815"/>
                    <a:pt x="3253" y="8815"/>
                  </a:cubicBezTo>
                  <a:cubicBezTo>
                    <a:pt x="4104" y="8815"/>
                    <a:pt x="4955" y="9149"/>
                    <a:pt x="5594" y="9788"/>
                  </a:cubicBezTo>
                  <a:cubicBezTo>
                    <a:pt x="5989" y="10183"/>
                    <a:pt x="6201" y="10730"/>
                    <a:pt x="6201" y="11277"/>
                  </a:cubicBezTo>
                  <a:cubicBezTo>
                    <a:pt x="6201" y="11824"/>
                    <a:pt x="5989" y="12371"/>
                    <a:pt x="5594" y="12767"/>
                  </a:cubicBezTo>
                  <a:cubicBezTo>
                    <a:pt x="5168" y="13192"/>
                    <a:pt x="4621" y="13405"/>
                    <a:pt x="4074" y="13405"/>
                  </a:cubicBezTo>
                  <a:cubicBezTo>
                    <a:pt x="3739" y="13405"/>
                    <a:pt x="3405" y="13314"/>
                    <a:pt x="3071" y="13162"/>
                  </a:cubicBezTo>
                  <a:close/>
                  <a:moveTo>
                    <a:pt x="14682" y="5654"/>
                  </a:moveTo>
                  <a:cubicBezTo>
                    <a:pt x="14834" y="5502"/>
                    <a:pt x="14834" y="5259"/>
                    <a:pt x="14682" y="5076"/>
                  </a:cubicBezTo>
                  <a:cubicBezTo>
                    <a:pt x="14499" y="4924"/>
                    <a:pt x="14256" y="4924"/>
                    <a:pt x="14104" y="5076"/>
                  </a:cubicBezTo>
                  <a:cubicBezTo>
                    <a:pt x="13922" y="5259"/>
                    <a:pt x="13922" y="5502"/>
                    <a:pt x="14104" y="5654"/>
                  </a:cubicBezTo>
                  <a:cubicBezTo>
                    <a:pt x="14256" y="5836"/>
                    <a:pt x="14499" y="5836"/>
                    <a:pt x="14682" y="5654"/>
                  </a:cubicBezTo>
                  <a:close/>
                  <a:moveTo>
                    <a:pt x="13770" y="7143"/>
                  </a:moveTo>
                  <a:cubicBezTo>
                    <a:pt x="13922" y="6991"/>
                    <a:pt x="13922" y="6748"/>
                    <a:pt x="13770" y="6566"/>
                  </a:cubicBezTo>
                  <a:cubicBezTo>
                    <a:pt x="13618" y="6414"/>
                    <a:pt x="13344" y="6414"/>
                    <a:pt x="13192" y="6566"/>
                  </a:cubicBezTo>
                  <a:cubicBezTo>
                    <a:pt x="13040" y="6748"/>
                    <a:pt x="13040" y="6991"/>
                    <a:pt x="13192" y="7143"/>
                  </a:cubicBezTo>
                  <a:cubicBezTo>
                    <a:pt x="13344" y="7326"/>
                    <a:pt x="13618" y="7326"/>
                    <a:pt x="13770" y="7143"/>
                  </a:cubicBezTo>
                  <a:close/>
                  <a:moveTo>
                    <a:pt x="12341" y="7994"/>
                  </a:moveTo>
                  <a:cubicBezTo>
                    <a:pt x="12493" y="7842"/>
                    <a:pt x="12493" y="7569"/>
                    <a:pt x="12341" y="7417"/>
                  </a:cubicBezTo>
                  <a:cubicBezTo>
                    <a:pt x="12189" y="7265"/>
                    <a:pt x="11916" y="7265"/>
                    <a:pt x="11764" y="7417"/>
                  </a:cubicBezTo>
                  <a:cubicBezTo>
                    <a:pt x="11612" y="7569"/>
                    <a:pt x="11612" y="7842"/>
                    <a:pt x="11764" y="7994"/>
                  </a:cubicBezTo>
                  <a:cubicBezTo>
                    <a:pt x="11916" y="8146"/>
                    <a:pt x="12189" y="8146"/>
                    <a:pt x="12341" y="7994"/>
                  </a:cubicBezTo>
                  <a:close/>
                  <a:moveTo>
                    <a:pt x="10700" y="8177"/>
                  </a:moveTo>
                  <a:cubicBezTo>
                    <a:pt x="10852" y="7994"/>
                    <a:pt x="10852" y="7751"/>
                    <a:pt x="10700" y="7599"/>
                  </a:cubicBezTo>
                  <a:cubicBezTo>
                    <a:pt x="10548" y="7447"/>
                    <a:pt x="10274" y="7447"/>
                    <a:pt x="10122" y="7599"/>
                  </a:cubicBezTo>
                  <a:cubicBezTo>
                    <a:pt x="9970" y="7751"/>
                    <a:pt x="9970" y="7994"/>
                    <a:pt x="10122" y="8177"/>
                  </a:cubicBezTo>
                  <a:cubicBezTo>
                    <a:pt x="10274" y="8329"/>
                    <a:pt x="10548" y="8329"/>
                    <a:pt x="10700" y="8177"/>
                  </a:cubicBezTo>
                  <a:close/>
                  <a:moveTo>
                    <a:pt x="9150" y="7569"/>
                  </a:moveTo>
                  <a:cubicBezTo>
                    <a:pt x="9302" y="7387"/>
                    <a:pt x="9302" y="7143"/>
                    <a:pt x="9150" y="6991"/>
                  </a:cubicBezTo>
                  <a:cubicBezTo>
                    <a:pt x="8998" y="6809"/>
                    <a:pt x="8724" y="6809"/>
                    <a:pt x="8572" y="6991"/>
                  </a:cubicBezTo>
                  <a:cubicBezTo>
                    <a:pt x="8420" y="7143"/>
                    <a:pt x="8420" y="7387"/>
                    <a:pt x="8572" y="7569"/>
                  </a:cubicBezTo>
                  <a:cubicBezTo>
                    <a:pt x="8724" y="7721"/>
                    <a:pt x="8998" y="7721"/>
                    <a:pt x="9150" y="7569"/>
                  </a:cubicBezTo>
                  <a:close/>
                  <a:moveTo>
                    <a:pt x="14895" y="14894"/>
                  </a:moveTo>
                  <a:lnTo>
                    <a:pt x="14895" y="13496"/>
                  </a:lnTo>
                  <a:cubicBezTo>
                    <a:pt x="14895" y="13071"/>
                    <a:pt x="14925" y="12949"/>
                    <a:pt x="14925" y="12949"/>
                  </a:cubicBezTo>
                  <a:cubicBezTo>
                    <a:pt x="14864" y="12949"/>
                    <a:pt x="14803" y="12979"/>
                    <a:pt x="14712" y="13010"/>
                  </a:cubicBezTo>
                  <a:cubicBezTo>
                    <a:pt x="14378" y="13071"/>
                    <a:pt x="13800" y="13222"/>
                    <a:pt x="12888" y="12888"/>
                  </a:cubicBezTo>
                  <a:cubicBezTo>
                    <a:pt x="13192" y="13800"/>
                    <a:pt x="13071" y="14378"/>
                    <a:pt x="12980" y="14712"/>
                  </a:cubicBezTo>
                  <a:cubicBezTo>
                    <a:pt x="12980" y="14803"/>
                    <a:pt x="12949" y="14894"/>
                    <a:pt x="12949" y="14925"/>
                  </a:cubicBezTo>
                  <a:cubicBezTo>
                    <a:pt x="12949" y="14925"/>
                    <a:pt x="13071" y="14894"/>
                    <a:pt x="13496" y="14894"/>
                  </a:cubicBezTo>
                  <a:close/>
                  <a:moveTo>
                    <a:pt x="12129" y="12402"/>
                  </a:moveTo>
                  <a:lnTo>
                    <a:pt x="12129" y="12402"/>
                  </a:lnTo>
                  <a:lnTo>
                    <a:pt x="12129" y="12402"/>
                  </a:lnTo>
                  <a:lnTo>
                    <a:pt x="12129" y="12402"/>
                  </a:lnTo>
                  <a:cubicBezTo>
                    <a:pt x="12129" y="12432"/>
                    <a:pt x="12129" y="12463"/>
                    <a:pt x="12129" y="12493"/>
                  </a:cubicBezTo>
                  <a:lnTo>
                    <a:pt x="12129" y="12493"/>
                  </a:lnTo>
                  <a:lnTo>
                    <a:pt x="12129" y="12493"/>
                  </a:lnTo>
                  <a:lnTo>
                    <a:pt x="1212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523"/>
                  </a:lnTo>
                  <a:cubicBezTo>
                    <a:pt x="12706" y="13618"/>
                    <a:pt x="12554" y="14256"/>
                    <a:pt x="12493" y="14621"/>
                  </a:cubicBezTo>
                  <a:cubicBezTo>
                    <a:pt x="12463" y="14742"/>
                    <a:pt x="12433" y="14833"/>
                    <a:pt x="12433" y="14925"/>
                  </a:cubicBezTo>
                  <a:cubicBezTo>
                    <a:pt x="12433" y="15320"/>
                    <a:pt x="12645" y="15411"/>
                    <a:pt x="13496" y="15411"/>
                  </a:cubicBezTo>
                  <a:lnTo>
                    <a:pt x="15168" y="15441"/>
                  </a:lnTo>
                  <a:cubicBezTo>
                    <a:pt x="15320" y="15441"/>
                    <a:pt x="15411" y="15320"/>
                    <a:pt x="15411" y="15168"/>
                  </a:cubicBezTo>
                  <a:lnTo>
                    <a:pt x="15411" y="13496"/>
                  </a:lnTo>
                  <a:cubicBezTo>
                    <a:pt x="15411" y="12645"/>
                    <a:pt x="15320" y="12432"/>
                    <a:pt x="14925" y="12432"/>
                  </a:cubicBezTo>
                  <a:cubicBezTo>
                    <a:pt x="14803" y="12432"/>
                    <a:pt x="14712" y="12463"/>
                    <a:pt x="14621" y="12493"/>
                  </a:cubicBezTo>
                  <a:cubicBezTo>
                    <a:pt x="14256" y="12584"/>
                    <a:pt x="13618" y="12706"/>
                    <a:pt x="12493" y="12159"/>
                  </a:cubicBez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63" y="12159"/>
                  </a:lnTo>
                  <a:lnTo>
                    <a:pt x="12463" y="12159"/>
                  </a:lnTo>
                  <a:lnTo>
                    <a:pt x="12463" y="12159"/>
                  </a:lnTo>
                  <a:lnTo>
                    <a:pt x="12463" y="12159"/>
                  </a:lnTo>
                  <a:lnTo>
                    <a:pt x="12463" y="12128"/>
                  </a:lnTo>
                  <a:cubicBezTo>
                    <a:pt x="12433" y="12128"/>
                    <a:pt x="12402" y="12128"/>
                    <a:pt x="12372" y="12128"/>
                  </a:cubicBezTo>
                  <a:lnTo>
                    <a:pt x="12372" y="12128"/>
                  </a:lnTo>
                  <a:lnTo>
                    <a:pt x="12372" y="12128"/>
                  </a:lnTo>
                  <a:lnTo>
                    <a:pt x="12372" y="12128"/>
                  </a:lnTo>
                  <a:cubicBezTo>
                    <a:pt x="12341" y="12128"/>
                    <a:pt x="12311" y="12128"/>
                    <a:pt x="12311" y="12159"/>
                  </a:cubicBez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89"/>
                  </a:lnTo>
                  <a:cubicBezTo>
                    <a:pt x="12220" y="12189"/>
                    <a:pt x="12220" y="12189"/>
                    <a:pt x="12220" y="12189"/>
                  </a:cubicBezTo>
                  <a:lnTo>
                    <a:pt x="12220" y="12189"/>
                  </a:lnTo>
                  <a:lnTo>
                    <a:pt x="12220" y="12189"/>
                  </a:lnTo>
                  <a:lnTo>
                    <a:pt x="12189" y="12189"/>
                  </a:lnTo>
                  <a:lnTo>
                    <a:pt x="12189" y="12189"/>
                  </a:lnTo>
                  <a:lnTo>
                    <a:pt x="12189" y="1218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59" y="12219"/>
                  </a:lnTo>
                  <a:lnTo>
                    <a:pt x="12159" y="12219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29" y="12280"/>
                  </a:lnTo>
                  <a:lnTo>
                    <a:pt x="12129" y="12280"/>
                  </a:lnTo>
                  <a:lnTo>
                    <a:pt x="12129" y="12280"/>
                  </a:lnTo>
                  <a:cubicBezTo>
                    <a:pt x="12129" y="12311"/>
                    <a:pt x="12129" y="12341"/>
                    <a:pt x="12129" y="12402"/>
                  </a:cubicBezTo>
                  <a:close/>
                  <a:moveTo>
                    <a:pt x="15624" y="5806"/>
                  </a:moveTo>
                  <a:cubicBezTo>
                    <a:pt x="15411" y="6566"/>
                    <a:pt x="15016" y="7265"/>
                    <a:pt x="14408" y="7873"/>
                  </a:cubicBezTo>
                  <a:cubicBezTo>
                    <a:pt x="13466" y="8815"/>
                    <a:pt x="12220" y="9301"/>
                    <a:pt x="10943" y="9301"/>
                  </a:cubicBezTo>
                  <a:cubicBezTo>
                    <a:pt x="10426" y="9301"/>
                    <a:pt x="9910" y="9210"/>
                    <a:pt x="9423" y="9058"/>
                  </a:cubicBezTo>
                  <a:lnTo>
                    <a:pt x="10609" y="10244"/>
                  </a:lnTo>
                  <a:cubicBezTo>
                    <a:pt x="11247" y="10882"/>
                    <a:pt x="12129" y="11216"/>
                    <a:pt x="12980" y="11216"/>
                  </a:cubicBezTo>
                  <a:cubicBezTo>
                    <a:pt x="13831" y="11216"/>
                    <a:pt x="14712" y="10882"/>
                    <a:pt x="15351" y="10244"/>
                  </a:cubicBezTo>
                  <a:cubicBezTo>
                    <a:pt x="16019" y="9575"/>
                    <a:pt x="16354" y="8724"/>
                    <a:pt x="16354" y="7873"/>
                  </a:cubicBezTo>
                  <a:cubicBezTo>
                    <a:pt x="16354" y="7143"/>
                    <a:pt x="16110" y="6414"/>
                    <a:pt x="15624" y="5806"/>
                  </a:cubicBezTo>
                  <a:close/>
                  <a:moveTo>
                    <a:pt x="10244" y="10608"/>
                  </a:moveTo>
                  <a:lnTo>
                    <a:pt x="10244" y="10608"/>
                  </a:lnTo>
                  <a:lnTo>
                    <a:pt x="9059" y="9423"/>
                  </a:lnTo>
                  <a:cubicBezTo>
                    <a:pt x="9211" y="9909"/>
                    <a:pt x="9302" y="10426"/>
                    <a:pt x="9302" y="10973"/>
                  </a:cubicBezTo>
                  <a:lnTo>
                    <a:pt x="9302" y="10973"/>
                  </a:lnTo>
                  <a:cubicBezTo>
                    <a:pt x="9302" y="12219"/>
                    <a:pt x="8815" y="13466"/>
                    <a:pt x="7873" y="14408"/>
                  </a:cubicBezTo>
                  <a:cubicBezTo>
                    <a:pt x="7265" y="15016"/>
                    <a:pt x="6566" y="15411"/>
                    <a:pt x="5806" y="15654"/>
                  </a:cubicBezTo>
                  <a:cubicBezTo>
                    <a:pt x="6384" y="16110"/>
                    <a:pt x="7113" y="16353"/>
                    <a:pt x="7843" y="16353"/>
                  </a:cubicBezTo>
                  <a:cubicBezTo>
                    <a:pt x="8724" y="16353"/>
                    <a:pt x="9575" y="16019"/>
                    <a:pt x="10244" y="15350"/>
                  </a:cubicBezTo>
                  <a:cubicBezTo>
                    <a:pt x="10882" y="14712"/>
                    <a:pt x="11217" y="13861"/>
                    <a:pt x="11217" y="12979"/>
                  </a:cubicBezTo>
                  <a:lnTo>
                    <a:pt x="11217" y="12979"/>
                  </a:lnTo>
                  <a:cubicBezTo>
                    <a:pt x="11217" y="12128"/>
                    <a:pt x="10882" y="11277"/>
                    <a:pt x="10244" y="10608"/>
                  </a:cubicBezTo>
                  <a:close/>
                  <a:moveTo>
                    <a:pt x="5654" y="14681"/>
                  </a:moveTo>
                  <a:cubicBezTo>
                    <a:pt x="5806" y="14499"/>
                    <a:pt x="5806" y="14256"/>
                    <a:pt x="5654" y="14104"/>
                  </a:cubicBezTo>
                  <a:cubicBezTo>
                    <a:pt x="5502" y="13952"/>
                    <a:pt x="5229" y="13952"/>
                    <a:pt x="5077" y="14104"/>
                  </a:cubicBezTo>
                  <a:cubicBezTo>
                    <a:pt x="4925" y="14256"/>
                    <a:pt x="4925" y="14499"/>
                    <a:pt x="5077" y="14681"/>
                  </a:cubicBezTo>
                  <a:cubicBezTo>
                    <a:pt x="5229" y="14833"/>
                    <a:pt x="5502" y="14833"/>
                    <a:pt x="5654" y="14681"/>
                  </a:cubicBezTo>
                  <a:close/>
                  <a:moveTo>
                    <a:pt x="7144" y="13770"/>
                  </a:moveTo>
                  <a:cubicBezTo>
                    <a:pt x="7296" y="13618"/>
                    <a:pt x="7296" y="13344"/>
                    <a:pt x="7144" y="13192"/>
                  </a:cubicBezTo>
                  <a:cubicBezTo>
                    <a:pt x="6992" y="13040"/>
                    <a:pt x="6718" y="13040"/>
                    <a:pt x="6566" y="13192"/>
                  </a:cubicBezTo>
                  <a:cubicBezTo>
                    <a:pt x="6414" y="13344"/>
                    <a:pt x="6414" y="13618"/>
                    <a:pt x="6566" y="13770"/>
                  </a:cubicBezTo>
                  <a:cubicBezTo>
                    <a:pt x="6718" y="13922"/>
                    <a:pt x="6992" y="13922"/>
                    <a:pt x="7144" y="13770"/>
                  </a:cubicBezTo>
                  <a:close/>
                  <a:moveTo>
                    <a:pt x="7964" y="12341"/>
                  </a:moveTo>
                  <a:cubicBezTo>
                    <a:pt x="8147" y="12189"/>
                    <a:pt x="8147" y="11946"/>
                    <a:pt x="7964" y="11764"/>
                  </a:cubicBezTo>
                  <a:cubicBezTo>
                    <a:pt x="7812" y="11612"/>
                    <a:pt x="7569" y="11612"/>
                    <a:pt x="7417" y="11764"/>
                  </a:cubicBezTo>
                  <a:cubicBezTo>
                    <a:pt x="7235" y="11946"/>
                    <a:pt x="7235" y="12189"/>
                    <a:pt x="7417" y="12341"/>
                  </a:cubicBezTo>
                  <a:cubicBezTo>
                    <a:pt x="7569" y="12523"/>
                    <a:pt x="7812" y="12523"/>
                    <a:pt x="7964" y="12341"/>
                  </a:cubicBezTo>
                  <a:close/>
                  <a:moveTo>
                    <a:pt x="8147" y="10700"/>
                  </a:moveTo>
                  <a:cubicBezTo>
                    <a:pt x="8329" y="10548"/>
                    <a:pt x="8329" y="10274"/>
                    <a:pt x="8147" y="10122"/>
                  </a:cubicBezTo>
                  <a:cubicBezTo>
                    <a:pt x="7995" y="9970"/>
                    <a:pt x="7752" y="9970"/>
                    <a:pt x="7569" y="10122"/>
                  </a:cubicBezTo>
                  <a:cubicBezTo>
                    <a:pt x="7417" y="10274"/>
                    <a:pt x="7417" y="10548"/>
                    <a:pt x="7569" y="10700"/>
                  </a:cubicBezTo>
                  <a:cubicBezTo>
                    <a:pt x="7752" y="10852"/>
                    <a:pt x="7995" y="10852"/>
                    <a:pt x="8147" y="10700"/>
                  </a:cubicBezTo>
                  <a:close/>
                  <a:moveTo>
                    <a:pt x="7539" y="9149"/>
                  </a:moveTo>
                  <a:cubicBezTo>
                    <a:pt x="7691" y="8998"/>
                    <a:pt x="7691" y="8724"/>
                    <a:pt x="7539" y="8572"/>
                  </a:cubicBezTo>
                  <a:cubicBezTo>
                    <a:pt x="7387" y="8420"/>
                    <a:pt x="7144" y="8420"/>
                    <a:pt x="6961" y="8572"/>
                  </a:cubicBezTo>
                  <a:cubicBezTo>
                    <a:pt x="6809" y="8724"/>
                    <a:pt x="6809" y="8998"/>
                    <a:pt x="6961" y="9149"/>
                  </a:cubicBezTo>
                  <a:cubicBezTo>
                    <a:pt x="7144" y="9301"/>
                    <a:pt x="7387" y="9301"/>
                    <a:pt x="7539" y="91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308877" y="316155"/>
              <a:ext cx="8526246" cy="4511191"/>
            </a:xfrm>
            <a:custGeom>
              <a:rect b="b" l="l" r="r" t="t"/>
              <a:pathLst>
                <a:path extrusionOk="0" h="167298" w="262225">
                  <a:moveTo>
                    <a:pt x="366" y="12554"/>
                  </a:moveTo>
                  <a:cubicBezTo>
                    <a:pt x="366" y="12493"/>
                    <a:pt x="335" y="12402"/>
                    <a:pt x="244" y="12372"/>
                  </a:cubicBezTo>
                  <a:cubicBezTo>
                    <a:pt x="123" y="12341"/>
                    <a:pt x="1" y="12432"/>
                    <a:pt x="1" y="12554"/>
                  </a:cubicBezTo>
                  <a:lnTo>
                    <a:pt x="1" y="12949"/>
                  </a:lnTo>
                  <a:cubicBezTo>
                    <a:pt x="1" y="13040"/>
                    <a:pt x="31" y="13131"/>
                    <a:pt x="123" y="13162"/>
                  </a:cubicBezTo>
                  <a:cubicBezTo>
                    <a:pt x="244" y="13192"/>
                    <a:pt x="366" y="13101"/>
                    <a:pt x="366" y="12949"/>
                  </a:cubicBezTo>
                  <a:close/>
                  <a:moveTo>
                    <a:pt x="261860" y="154744"/>
                  </a:moveTo>
                  <a:cubicBezTo>
                    <a:pt x="261860" y="154805"/>
                    <a:pt x="261890" y="154896"/>
                    <a:pt x="261982" y="154927"/>
                  </a:cubicBezTo>
                  <a:cubicBezTo>
                    <a:pt x="262103" y="154957"/>
                    <a:pt x="262225" y="154866"/>
                    <a:pt x="262225" y="154744"/>
                  </a:cubicBezTo>
                  <a:lnTo>
                    <a:pt x="262225" y="154349"/>
                  </a:lnTo>
                  <a:cubicBezTo>
                    <a:pt x="262225" y="154258"/>
                    <a:pt x="262194" y="154167"/>
                    <a:pt x="262103" y="154137"/>
                  </a:cubicBezTo>
                  <a:cubicBezTo>
                    <a:pt x="261982" y="154106"/>
                    <a:pt x="261860" y="154197"/>
                    <a:pt x="261860" y="154349"/>
                  </a:cubicBezTo>
                  <a:close/>
                  <a:moveTo>
                    <a:pt x="249489" y="167298"/>
                  </a:moveTo>
                  <a:cubicBezTo>
                    <a:pt x="249580" y="167298"/>
                    <a:pt x="249671" y="167237"/>
                    <a:pt x="249702" y="167146"/>
                  </a:cubicBezTo>
                  <a:cubicBezTo>
                    <a:pt x="249732" y="167024"/>
                    <a:pt x="249641" y="166903"/>
                    <a:pt x="249489" y="166903"/>
                  </a:cubicBezTo>
                  <a:lnTo>
                    <a:pt x="249124" y="166903"/>
                  </a:lnTo>
                  <a:cubicBezTo>
                    <a:pt x="249033" y="166903"/>
                    <a:pt x="248942" y="166963"/>
                    <a:pt x="248911" y="167024"/>
                  </a:cubicBezTo>
                  <a:cubicBezTo>
                    <a:pt x="248881" y="167146"/>
                    <a:pt x="248972" y="167298"/>
                    <a:pt x="249124" y="167298"/>
                  </a:cubicBezTo>
                  <a:close/>
                  <a:moveTo>
                    <a:pt x="247939" y="167298"/>
                  </a:moveTo>
                  <a:cubicBezTo>
                    <a:pt x="248030" y="167298"/>
                    <a:pt x="248091" y="167237"/>
                    <a:pt x="248121" y="167146"/>
                  </a:cubicBezTo>
                  <a:cubicBezTo>
                    <a:pt x="248152" y="167024"/>
                    <a:pt x="248060" y="166903"/>
                    <a:pt x="247939" y="166903"/>
                  </a:cubicBezTo>
                  <a:lnTo>
                    <a:pt x="247544" y="166903"/>
                  </a:lnTo>
                  <a:cubicBezTo>
                    <a:pt x="247452" y="166903"/>
                    <a:pt x="247361" y="166963"/>
                    <a:pt x="247361" y="167024"/>
                  </a:cubicBezTo>
                  <a:cubicBezTo>
                    <a:pt x="247300" y="167146"/>
                    <a:pt x="247392" y="167298"/>
                    <a:pt x="247544" y="167298"/>
                  </a:cubicBezTo>
                  <a:close/>
                  <a:moveTo>
                    <a:pt x="246358" y="167298"/>
                  </a:moveTo>
                  <a:cubicBezTo>
                    <a:pt x="246449" y="167298"/>
                    <a:pt x="246510" y="167237"/>
                    <a:pt x="246541" y="167146"/>
                  </a:cubicBezTo>
                  <a:cubicBezTo>
                    <a:pt x="246571" y="167024"/>
                    <a:pt x="246480" y="166903"/>
                    <a:pt x="246358" y="166903"/>
                  </a:cubicBezTo>
                  <a:lnTo>
                    <a:pt x="245963" y="166903"/>
                  </a:lnTo>
                  <a:cubicBezTo>
                    <a:pt x="245872" y="166903"/>
                    <a:pt x="245811" y="166963"/>
                    <a:pt x="245781" y="167024"/>
                  </a:cubicBezTo>
                  <a:cubicBezTo>
                    <a:pt x="245750" y="167146"/>
                    <a:pt x="245841" y="167298"/>
                    <a:pt x="245963" y="167298"/>
                  </a:cubicBezTo>
                  <a:close/>
                  <a:moveTo>
                    <a:pt x="244778" y="167298"/>
                  </a:moveTo>
                  <a:cubicBezTo>
                    <a:pt x="244869" y="167298"/>
                    <a:pt x="244930" y="167237"/>
                    <a:pt x="244960" y="167146"/>
                  </a:cubicBezTo>
                  <a:cubicBezTo>
                    <a:pt x="245021" y="167024"/>
                    <a:pt x="244930" y="166903"/>
                    <a:pt x="244778" y="166903"/>
                  </a:cubicBezTo>
                  <a:lnTo>
                    <a:pt x="244382" y="166903"/>
                  </a:lnTo>
                  <a:cubicBezTo>
                    <a:pt x="244291" y="166903"/>
                    <a:pt x="244230" y="166963"/>
                    <a:pt x="244200" y="167024"/>
                  </a:cubicBezTo>
                  <a:cubicBezTo>
                    <a:pt x="244170" y="167146"/>
                    <a:pt x="244261" y="167298"/>
                    <a:pt x="244382" y="167298"/>
                  </a:cubicBezTo>
                  <a:close/>
                  <a:moveTo>
                    <a:pt x="243197" y="167298"/>
                  </a:moveTo>
                  <a:cubicBezTo>
                    <a:pt x="243288" y="167298"/>
                    <a:pt x="243379" y="167237"/>
                    <a:pt x="243410" y="167146"/>
                  </a:cubicBezTo>
                  <a:cubicBezTo>
                    <a:pt x="243440" y="167024"/>
                    <a:pt x="243349" y="166903"/>
                    <a:pt x="243197" y="166903"/>
                  </a:cubicBezTo>
                  <a:lnTo>
                    <a:pt x="242802" y="166903"/>
                  </a:lnTo>
                  <a:cubicBezTo>
                    <a:pt x="242741" y="166903"/>
                    <a:pt x="242650" y="166963"/>
                    <a:pt x="242620" y="167024"/>
                  </a:cubicBezTo>
                  <a:cubicBezTo>
                    <a:pt x="242589" y="167146"/>
                    <a:pt x="242680" y="167298"/>
                    <a:pt x="242802" y="167298"/>
                  </a:cubicBezTo>
                  <a:close/>
                  <a:moveTo>
                    <a:pt x="241647" y="167298"/>
                  </a:moveTo>
                  <a:cubicBezTo>
                    <a:pt x="241708" y="167298"/>
                    <a:pt x="241799" y="167237"/>
                    <a:pt x="241829" y="167146"/>
                  </a:cubicBezTo>
                  <a:cubicBezTo>
                    <a:pt x="241860" y="167024"/>
                    <a:pt x="241768" y="166903"/>
                    <a:pt x="241647" y="166903"/>
                  </a:cubicBezTo>
                  <a:lnTo>
                    <a:pt x="241252" y="166903"/>
                  </a:lnTo>
                  <a:cubicBezTo>
                    <a:pt x="241161" y="166903"/>
                    <a:pt x="241069" y="166963"/>
                    <a:pt x="241069" y="167024"/>
                  </a:cubicBezTo>
                  <a:cubicBezTo>
                    <a:pt x="241009" y="167146"/>
                    <a:pt x="241100" y="167298"/>
                    <a:pt x="241252" y="167298"/>
                  </a:cubicBezTo>
                  <a:close/>
                  <a:moveTo>
                    <a:pt x="240066" y="167298"/>
                  </a:moveTo>
                  <a:cubicBezTo>
                    <a:pt x="240157" y="167298"/>
                    <a:pt x="240218" y="167237"/>
                    <a:pt x="240249" y="167146"/>
                  </a:cubicBezTo>
                  <a:cubicBezTo>
                    <a:pt x="240279" y="167024"/>
                    <a:pt x="240188" y="166903"/>
                    <a:pt x="240066" y="166903"/>
                  </a:cubicBezTo>
                  <a:lnTo>
                    <a:pt x="239671" y="166903"/>
                  </a:lnTo>
                  <a:cubicBezTo>
                    <a:pt x="239580" y="166903"/>
                    <a:pt x="239519" y="166963"/>
                    <a:pt x="239489" y="167024"/>
                  </a:cubicBezTo>
                  <a:cubicBezTo>
                    <a:pt x="239428" y="167146"/>
                    <a:pt x="239550" y="167298"/>
                    <a:pt x="239671" y="167298"/>
                  </a:cubicBezTo>
                  <a:close/>
                  <a:moveTo>
                    <a:pt x="238486" y="167298"/>
                  </a:moveTo>
                  <a:cubicBezTo>
                    <a:pt x="238577" y="167298"/>
                    <a:pt x="238638" y="167237"/>
                    <a:pt x="238668" y="167146"/>
                  </a:cubicBezTo>
                  <a:cubicBezTo>
                    <a:pt x="238729" y="167024"/>
                    <a:pt x="238638" y="166903"/>
                    <a:pt x="238486" y="166903"/>
                  </a:cubicBezTo>
                  <a:lnTo>
                    <a:pt x="238091" y="166903"/>
                  </a:lnTo>
                  <a:cubicBezTo>
                    <a:pt x="237999" y="166903"/>
                    <a:pt x="237939" y="166963"/>
                    <a:pt x="237908" y="167024"/>
                  </a:cubicBezTo>
                  <a:cubicBezTo>
                    <a:pt x="237878" y="167146"/>
                    <a:pt x="237969" y="167298"/>
                    <a:pt x="238091" y="167298"/>
                  </a:cubicBezTo>
                  <a:close/>
                  <a:moveTo>
                    <a:pt x="236905" y="167298"/>
                  </a:moveTo>
                  <a:cubicBezTo>
                    <a:pt x="236996" y="167298"/>
                    <a:pt x="237087" y="167237"/>
                    <a:pt x="237118" y="167146"/>
                  </a:cubicBezTo>
                  <a:cubicBezTo>
                    <a:pt x="237148" y="167024"/>
                    <a:pt x="237057" y="166903"/>
                    <a:pt x="236905" y="166903"/>
                  </a:cubicBezTo>
                  <a:lnTo>
                    <a:pt x="236510" y="166903"/>
                  </a:lnTo>
                  <a:cubicBezTo>
                    <a:pt x="236449" y="166903"/>
                    <a:pt x="236358" y="166963"/>
                    <a:pt x="236328" y="167024"/>
                  </a:cubicBezTo>
                  <a:cubicBezTo>
                    <a:pt x="236297" y="167146"/>
                    <a:pt x="236388" y="167298"/>
                    <a:pt x="236510" y="167298"/>
                  </a:cubicBezTo>
                  <a:close/>
                  <a:moveTo>
                    <a:pt x="235355" y="167298"/>
                  </a:moveTo>
                  <a:cubicBezTo>
                    <a:pt x="235416" y="167298"/>
                    <a:pt x="235507" y="167237"/>
                    <a:pt x="235537" y="167146"/>
                  </a:cubicBezTo>
                  <a:cubicBezTo>
                    <a:pt x="235568" y="167024"/>
                    <a:pt x="235477" y="166903"/>
                    <a:pt x="235355" y="166903"/>
                  </a:cubicBezTo>
                  <a:lnTo>
                    <a:pt x="234960" y="166903"/>
                  </a:lnTo>
                  <a:cubicBezTo>
                    <a:pt x="234869" y="166903"/>
                    <a:pt x="234777" y="166963"/>
                    <a:pt x="234747" y="167024"/>
                  </a:cubicBezTo>
                  <a:cubicBezTo>
                    <a:pt x="234717" y="167146"/>
                    <a:pt x="234808" y="167298"/>
                    <a:pt x="234960" y="167298"/>
                  </a:cubicBezTo>
                  <a:close/>
                  <a:moveTo>
                    <a:pt x="233774" y="167298"/>
                  </a:moveTo>
                  <a:cubicBezTo>
                    <a:pt x="233866" y="167298"/>
                    <a:pt x="233926" y="167237"/>
                    <a:pt x="233957" y="167146"/>
                  </a:cubicBezTo>
                  <a:cubicBezTo>
                    <a:pt x="233987" y="167024"/>
                    <a:pt x="233896" y="166903"/>
                    <a:pt x="233774" y="166903"/>
                  </a:cubicBezTo>
                  <a:lnTo>
                    <a:pt x="233379" y="166903"/>
                  </a:lnTo>
                  <a:cubicBezTo>
                    <a:pt x="233288" y="166903"/>
                    <a:pt x="233227" y="166963"/>
                    <a:pt x="233197" y="167024"/>
                  </a:cubicBezTo>
                  <a:cubicBezTo>
                    <a:pt x="233136" y="167146"/>
                    <a:pt x="233258" y="167298"/>
                    <a:pt x="233379" y="167298"/>
                  </a:cubicBezTo>
                  <a:close/>
                  <a:moveTo>
                    <a:pt x="232194" y="167298"/>
                  </a:moveTo>
                  <a:cubicBezTo>
                    <a:pt x="232285" y="167298"/>
                    <a:pt x="232346" y="167237"/>
                    <a:pt x="232376" y="167146"/>
                  </a:cubicBezTo>
                  <a:cubicBezTo>
                    <a:pt x="232437" y="167024"/>
                    <a:pt x="232315" y="166903"/>
                    <a:pt x="232194" y="166903"/>
                  </a:cubicBezTo>
                  <a:lnTo>
                    <a:pt x="231799" y="166903"/>
                  </a:lnTo>
                  <a:cubicBezTo>
                    <a:pt x="231707" y="166903"/>
                    <a:pt x="231647" y="166963"/>
                    <a:pt x="231616" y="167024"/>
                  </a:cubicBezTo>
                  <a:cubicBezTo>
                    <a:pt x="231586" y="167146"/>
                    <a:pt x="231677" y="167298"/>
                    <a:pt x="231799" y="167298"/>
                  </a:cubicBezTo>
                  <a:close/>
                  <a:moveTo>
                    <a:pt x="230613" y="167298"/>
                  </a:moveTo>
                  <a:cubicBezTo>
                    <a:pt x="230704" y="167298"/>
                    <a:pt x="230796" y="167237"/>
                    <a:pt x="230796" y="167146"/>
                  </a:cubicBezTo>
                  <a:cubicBezTo>
                    <a:pt x="230856" y="167024"/>
                    <a:pt x="230765" y="166903"/>
                    <a:pt x="230613" y="166903"/>
                  </a:cubicBezTo>
                  <a:lnTo>
                    <a:pt x="230218" y="166903"/>
                  </a:lnTo>
                  <a:cubicBezTo>
                    <a:pt x="230157" y="166903"/>
                    <a:pt x="230066" y="166963"/>
                    <a:pt x="230036" y="167024"/>
                  </a:cubicBezTo>
                  <a:cubicBezTo>
                    <a:pt x="230005" y="167146"/>
                    <a:pt x="230096" y="167298"/>
                    <a:pt x="230218" y="167298"/>
                  </a:cubicBezTo>
                  <a:close/>
                  <a:moveTo>
                    <a:pt x="229063" y="167298"/>
                  </a:moveTo>
                  <a:cubicBezTo>
                    <a:pt x="229124" y="167298"/>
                    <a:pt x="229215" y="167237"/>
                    <a:pt x="229245" y="167146"/>
                  </a:cubicBezTo>
                  <a:cubicBezTo>
                    <a:pt x="229276" y="167024"/>
                    <a:pt x="229185" y="166903"/>
                    <a:pt x="229063" y="166903"/>
                  </a:cubicBezTo>
                  <a:lnTo>
                    <a:pt x="228668" y="166903"/>
                  </a:lnTo>
                  <a:cubicBezTo>
                    <a:pt x="228577" y="166903"/>
                    <a:pt x="228485" y="166963"/>
                    <a:pt x="228455" y="167024"/>
                  </a:cubicBezTo>
                  <a:cubicBezTo>
                    <a:pt x="228425" y="167146"/>
                    <a:pt x="228516" y="167298"/>
                    <a:pt x="228668" y="167298"/>
                  </a:cubicBezTo>
                  <a:close/>
                  <a:moveTo>
                    <a:pt x="227482" y="167298"/>
                  </a:moveTo>
                  <a:cubicBezTo>
                    <a:pt x="227574" y="167298"/>
                    <a:pt x="227634" y="167237"/>
                    <a:pt x="227665" y="167146"/>
                  </a:cubicBezTo>
                  <a:cubicBezTo>
                    <a:pt x="227695" y="167024"/>
                    <a:pt x="227604" y="166903"/>
                    <a:pt x="227482" y="166903"/>
                  </a:cubicBezTo>
                  <a:lnTo>
                    <a:pt x="227087" y="166903"/>
                  </a:lnTo>
                  <a:cubicBezTo>
                    <a:pt x="226996" y="166903"/>
                    <a:pt x="226935" y="166963"/>
                    <a:pt x="226905" y="167024"/>
                  </a:cubicBezTo>
                  <a:cubicBezTo>
                    <a:pt x="226844" y="167146"/>
                    <a:pt x="226966" y="167298"/>
                    <a:pt x="227087" y="167298"/>
                  </a:cubicBezTo>
                  <a:close/>
                  <a:moveTo>
                    <a:pt x="225902" y="167298"/>
                  </a:moveTo>
                  <a:cubicBezTo>
                    <a:pt x="225993" y="167298"/>
                    <a:pt x="226054" y="167237"/>
                    <a:pt x="226084" y="167146"/>
                  </a:cubicBezTo>
                  <a:cubicBezTo>
                    <a:pt x="226145" y="167024"/>
                    <a:pt x="226023" y="166903"/>
                    <a:pt x="225902" y="166903"/>
                  </a:cubicBezTo>
                  <a:lnTo>
                    <a:pt x="225507" y="166903"/>
                  </a:lnTo>
                  <a:cubicBezTo>
                    <a:pt x="225416" y="166903"/>
                    <a:pt x="225355" y="166963"/>
                    <a:pt x="225324" y="167024"/>
                  </a:cubicBezTo>
                  <a:cubicBezTo>
                    <a:pt x="225294" y="167146"/>
                    <a:pt x="225385" y="167298"/>
                    <a:pt x="225507" y="167298"/>
                  </a:cubicBezTo>
                  <a:close/>
                  <a:moveTo>
                    <a:pt x="224321" y="167298"/>
                  </a:moveTo>
                  <a:cubicBezTo>
                    <a:pt x="224412" y="167298"/>
                    <a:pt x="224504" y="167237"/>
                    <a:pt x="224504" y="167146"/>
                  </a:cubicBezTo>
                  <a:cubicBezTo>
                    <a:pt x="224564" y="167024"/>
                    <a:pt x="224473" y="166903"/>
                    <a:pt x="224321" y="166903"/>
                  </a:cubicBezTo>
                  <a:lnTo>
                    <a:pt x="223926" y="166903"/>
                  </a:lnTo>
                  <a:cubicBezTo>
                    <a:pt x="223865" y="166903"/>
                    <a:pt x="223774" y="166963"/>
                    <a:pt x="223744" y="167024"/>
                  </a:cubicBezTo>
                  <a:cubicBezTo>
                    <a:pt x="223713" y="167146"/>
                    <a:pt x="223805" y="167298"/>
                    <a:pt x="223926" y="167298"/>
                  </a:cubicBezTo>
                  <a:close/>
                  <a:moveTo>
                    <a:pt x="222771" y="167298"/>
                  </a:moveTo>
                  <a:cubicBezTo>
                    <a:pt x="222832" y="167298"/>
                    <a:pt x="222923" y="167237"/>
                    <a:pt x="222953" y="167146"/>
                  </a:cubicBezTo>
                  <a:cubicBezTo>
                    <a:pt x="222984" y="167024"/>
                    <a:pt x="222893" y="166903"/>
                    <a:pt x="222771" y="166903"/>
                  </a:cubicBezTo>
                  <a:lnTo>
                    <a:pt x="222376" y="166903"/>
                  </a:lnTo>
                  <a:cubicBezTo>
                    <a:pt x="222285" y="166903"/>
                    <a:pt x="222194" y="166963"/>
                    <a:pt x="222163" y="167024"/>
                  </a:cubicBezTo>
                  <a:cubicBezTo>
                    <a:pt x="222133" y="167146"/>
                    <a:pt x="222224" y="167298"/>
                    <a:pt x="222376" y="167298"/>
                  </a:cubicBezTo>
                  <a:close/>
                  <a:moveTo>
                    <a:pt x="221191" y="167298"/>
                  </a:moveTo>
                  <a:cubicBezTo>
                    <a:pt x="221282" y="167298"/>
                    <a:pt x="221343" y="167237"/>
                    <a:pt x="221373" y="167146"/>
                  </a:cubicBezTo>
                  <a:cubicBezTo>
                    <a:pt x="221403" y="167024"/>
                    <a:pt x="221312" y="166903"/>
                    <a:pt x="221191" y="166903"/>
                  </a:cubicBezTo>
                  <a:lnTo>
                    <a:pt x="220795" y="166903"/>
                  </a:lnTo>
                  <a:cubicBezTo>
                    <a:pt x="220704" y="166903"/>
                    <a:pt x="220643" y="166963"/>
                    <a:pt x="220613" y="167024"/>
                  </a:cubicBezTo>
                  <a:cubicBezTo>
                    <a:pt x="220552" y="167146"/>
                    <a:pt x="220643" y="167298"/>
                    <a:pt x="220795" y="167298"/>
                  </a:cubicBezTo>
                  <a:close/>
                  <a:moveTo>
                    <a:pt x="219610" y="167298"/>
                  </a:moveTo>
                  <a:cubicBezTo>
                    <a:pt x="219701" y="167298"/>
                    <a:pt x="219762" y="167237"/>
                    <a:pt x="219792" y="167146"/>
                  </a:cubicBezTo>
                  <a:cubicBezTo>
                    <a:pt x="219823" y="167024"/>
                    <a:pt x="219732" y="166903"/>
                    <a:pt x="219610" y="166903"/>
                  </a:cubicBezTo>
                  <a:lnTo>
                    <a:pt x="219215" y="166903"/>
                  </a:lnTo>
                  <a:cubicBezTo>
                    <a:pt x="219124" y="166903"/>
                    <a:pt x="219063" y="166963"/>
                    <a:pt x="219032" y="167024"/>
                  </a:cubicBezTo>
                  <a:cubicBezTo>
                    <a:pt x="219002" y="167146"/>
                    <a:pt x="219093" y="167298"/>
                    <a:pt x="219215" y="167298"/>
                  </a:cubicBezTo>
                  <a:close/>
                  <a:moveTo>
                    <a:pt x="218029" y="167298"/>
                  </a:moveTo>
                  <a:cubicBezTo>
                    <a:pt x="218121" y="167298"/>
                    <a:pt x="218212" y="167237"/>
                    <a:pt x="218212" y="167146"/>
                  </a:cubicBezTo>
                  <a:cubicBezTo>
                    <a:pt x="218273" y="167024"/>
                    <a:pt x="218181" y="166903"/>
                    <a:pt x="218029" y="166903"/>
                  </a:cubicBezTo>
                  <a:lnTo>
                    <a:pt x="217634" y="166903"/>
                  </a:lnTo>
                  <a:cubicBezTo>
                    <a:pt x="217543" y="166903"/>
                    <a:pt x="217482" y="166963"/>
                    <a:pt x="217452" y="167024"/>
                  </a:cubicBezTo>
                  <a:cubicBezTo>
                    <a:pt x="217421" y="167146"/>
                    <a:pt x="217513" y="167298"/>
                    <a:pt x="217634" y="167298"/>
                  </a:cubicBezTo>
                  <a:close/>
                  <a:moveTo>
                    <a:pt x="216449" y="167298"/>
                  </a:moveTo>
                  <a:cubicBezTo>
                    <a:pt x="216540" y="167298"/>
                    <a:pt x="216631" y="167237"/>
                    <a:pt x="216662" y="167146"/>
                  </a:cubicBezTo>
                  <a:cubicBezTo>
                    <a:pt x="216692" y="167024"/>
                    <a:pt x="216601" y="166903"/>
                    <a:pt x="216449" y="166903"/>
                  </a:cubicBezTo>
                  <a:lnTo>
                    <a:pt x="216084" y="166903"/>
                  </a:lnTo>
                  <a:cubicBezTo>
                    <a:pt x="215993" y="166903"/>
                    <a:pt x="215902" y="166963"/>
                    <a:pt x="215871" y="167024"/>
                  </a:cubicBezTo>
                  <a:cubicBezTo>
                    <a:pt x="215841" y="167146"/>
                    <a:pt x="215932" y="167298"/>
                    <a:pt x="216084" y="167298"/>
                  </a:cubicBezTo>
                  <a:close/>
                  <a:moveTo>
                    <a:pt x="214899" y="167298"/>
                  </a:moveTo>
                  <a:cubicBezTo>
                    <a:pt x="214990" y="167298"/>
                    <a:pt x="215051" y="167237"/>
                    <a:pt x="215081" y="167146"/>
                  </a:cubicBezTo>
                  <a:cubicBezTo>
                    <a:pt x="215111" y="167024"/>
                    <a:pt x="215020" y="166903"/>
                    <a:pt x="214899" y="166903"/>
                  </a:cubicBezTo>
                  <a:lnTo>
                    <a:pt x="214503" y="166903"/>
                  </a:lnTo>
                  <a:cubicBezTo>
                    <a:pt x="214412" y="166903"/>
                    <a:pt x="214321" y="166963"/>
                    <a:pt x="214321" y="167024"/>
                  </a:cubicBezTo>
                  <a:cubicBezTo>
                    <a:pt x="214260" y="167146"/>
                    <a:pt x="214351" y="167298"/>
                    <a:pt x="214503" y="167298"/>
                  </a:cubicBezTo>
                  <a:close/>
                  <a:moveTo>
                    <a:pt x="213318" y="167298"/>
                  </a:moveTo>
                  <a:cubicBezTo>
                    <a:pt x="213409" y="167298"/>
                    <a:pt x="213470" y="167237"/>
                    <a:pt x="213500" y="167146"/>
                  </a:cubicBezTo>
                  <a:cubicBezTo>
                    <a:pt x="213531" y="167024"/>
                    <a:pt x="213440" y="166903"/>
                    <a:pt x="213318" y="166903"/>
                  </a:cubicBezTo>
                  <a:lnTo>
                    <a:pt x="212923" y="166903"/>
                  </a:lnTo>
                  <a:cubicBezTo>
                    <a:pt x="212832" y="166903"/>
                    <a:pt x="212771" y="166963"/>
                    <a:pt x="212741" y="167024"/>
                  </a:cubicBezTo>
                  <a:cubicBezTo>
                    <a:pt x="212710" y="167146"/>
                    <a:pt x="212801" y="167298"/>
                    <a:pt x="212923" y="167298"/>
                  </a:cubicBezTo>
                  <a:close/>
                  <a:moveTo>
                    <a:pt x="211737" y="167298"/>
                  </a:moveTo>
                  <a:cubicBezTo>
                    <a:pt x="211829" y="167298"/>
                    <a:pt x="211920" y="167237"/>
                    <a:pt x="211920" y="167146"/>
                  </a:cubicBezTo>
                  <a:cubicBezTo>
                    <a:pt x="211981" y="167024"/>
                    <a:pt x="211889" y="166903"/>
                    <a:pt x="211737" y="166903"/>
                  </a:cubicBezTo>
                  <a:lnTo>
                    <a:pt x="211342" y="166903"/>
                  </a:lnTo>
                  <a:cubicBezTo>
                    <a:pt x="211251" y="166903"/>
                    <a:pt x="211190" y="166963"/>
                    <a:pt x="211160" y="167024"/>
                  </a:cubicBezTo>
                  <a:cubicBezTo>
                    <a:pt x="211130" y="167146"/>
                    <a:pt x="211221" y="167298"/>
                    <a:pt x="211342" y="167298"/>
                  </a:cubicBezTo>
                  <a:close/>
                  <a:moveTo>
                    <a:pt x="210157" y="167298"/>
                  </a:moveTo>
                  <a:cubicBezTo>
                    <a:pt x="210248" y="167298"/>
                    <a:pt x="210339" y="167237"/>
                    <a:pt x="210370" y="167146"/>
                  </a:cubicBezTo>
                  <a:cubicBezTo>
                    <a:pt x="210400" y="167024"/>
                    <a:pt x="210309" y="166903"/>
                    <a:pt x="210157" y="166903"/>
                  </a:cubicBezTo>
                  <a:lnTo>
                    <a:pt x="209792" y="166903"/>
                  </a:lnTo>
                  <a:cubicBezTo>
                    <a:pt x="209701" y="166903"/>
                    <a:pt x="209610" y="166963"/>
                    <a:pt x="209579" y="167024"/>
                  </a:cubicBezTo>
                  <a:cubicBezTo>
                    <a:pt x="209549" y="167146"/>
                    <a:pt x="209640" y="167298"/>
                    <a:pt x="209792" y="167298"/>
                  </a:cubicBezTo>
                  <a:close/>
                  <a:moveTo>
                    <a:pt x="208607" y="167298"/>
                  </a:moveTo>
                  <a:cubicBezTo>
                    <a:pt x="208698" y="167298"/>
                    <a:pt x="208759" y="167237"/>
                    <a:pt x="208789" y="167146"/>
                  </a:cubicBezTo>
                  <a:cubicBezTo>
                    <a:pt x="208819" y="167024"/>
                    <a:pt x="208728" y="166903"/>
                    <a:pt x="208607" y="166903"/>
                  </a:cubicBezTo>
                  <a:lnTo>
                    <a:pt x="208212" y="166903"/>
                  </a:lnTo>
                  <a:cubicBezTo>
                    <a:pt x="208120" y="166903"/>
                    <a:pt x="208029" y="166963"/>
                    <a:pt x="208029" y="167024"/>
                  </a:cubicBezTo>
                  <a:cubicBezTo>
                    <a:pt x="207968" y="167146"/>
                    <a:pt x="208060" y="167298"/>
                    <a:pt x="208212" y="167298"/>
                  </a:cubicBezTo>
                  <a:close/>
                  <a:moveTo>
                    <a:pt x="207026" y="167298"/>
                  </a:moveTo>
                  <a:cubicBezTo>
                    <a:pt x="207117" y="167298"/>
                    <a:pt x="207178" y="167237"/>
                    <a:pt x="207209" y="167146"/>
                  </a:cubicBezTo>
                  <a:cubicBezTo>
                    <a:pt x="207239" y="167024"/>
                    <a:pt x="207148" y="166903"/>
                    <a:pt x="207026" y="166903"/>
                  </a:cubicBezTo>
                  <a:lnTo>
                    <a:pt x="206631" y="166903"/>
                  </a:lnTo>
                  <a:cubicBezTo>
                    <a:pt x="206540" y="166903"/>
                    <a:pt x="206479" y="166963"/>
                    <a:pt x="206449" y="167024"/>
                  </a:cubicBezTo>
                  <a:cubicBezTo>
                    <a:pt x="206418" y="167146"/>
                    <a:pt x="206509" y="167298"/>
                    <a:pt x="206631" y="167298"/>
                  </a:cubicBezTo>
                  <a:close/>
                  <a:moveTo>
                    <a:pt x="205446" y="167298"/>
                  </a:moveTo>
                  <a:cubicBezTo>
                    <a:pt x="205537" y="167298"/>
                    <a:pt x="205598" y="167237"/>
                    <a:pt x="205628" y="167146"/>
                  </a:cubicBezTo>
                  <a:cubicBezTo>
                    <a:pt x="205689" y="167024"/>
                    <a:pt x="205598" y="166903"/>
                    <a:pt x="205446" y="166903"/>
                  </a:cubicBezTo>
                  <a:lnTo>
                    <a:pt x="205050" y="166903"/>
                  </a:lnTo>
                  <a:cubicBezTo>
                    <a:pt x="204959" y="166903"/>
                    <a:pt x="204898" y="166963"/>
                    <a:pt x="204868" y="167024"/>
                  </a:cubicBezTo>
                  <a:cubicBezTo>
                    <a:pt x="204838" y="167146"/>
                    <a:pt x="204929" y="167298"/>
                    <a:pt x="205050" y="167298"/>
                  </a:cubicBezTo>
                  <a:close/>
                  <a:moveTo>
                    <a:pt x="203865" y="167298"/>
                  </a:moveTo>
                  <a:cubicBezTo>
                    <a:pt x="203956" y="167298"/>
                    <a:pt x="204047" y="167237"/>
                    <a:pt x="204078" y="167146"/>
                  </a:cubicBezTo>
                  <a:cubicBezTo>
                    <a:pt x="204108" y="167024"/>
                    <a:pt x="204017" y="166903"/>
                    <a:pt x="203865" y="166903"/>
                  </a:cubicBezTo>
                  <a:lnTo>
                    <a:pt x="203470" y="166903"/>
                  </a:lnTo>
                  <a:cubicBezTo>
                    <a:pt x="203409" y="166903"/>
                    <a:pt x="203318" y="166963"/>
                    <a:pt x="203287" y="167024"/>
                  </a:cubicBezTo>
                  <a:cubicBezTo>
                    <a:pt x="203257" y="167146"/>
                    <a:pt x="203348" y="167298"/>
                    <a:pt x="203470" y="167298"/>
                  </a:cubicBezTo>
                  <a:close/>
                  <a:moveTo>
                    <a:pt x="202315" y="167298"/>
                  </a:moveTo>
                  <a:cubicBezTo>
                    <a:pt x="202376" y="167298"/>
                    <a:pt x="202467" y="167237"/>
                    <a:pt x="202497" y="167146"/>
                  </a:cubicBezTo>
                  <a:cubicBezTo>
                    <a:pt x="202528" y="167024"/>
                    <a:pt x="202436" y="166903"/>
                    <a:pt x="202315" y="166903"/>
                  </a:cubicBezTo>
                  <a:lnTo>
                    <a:pt x="201920" y="166903"/>
                  </a:lnTo>
                  <a:cubicBezTo>
                    <a:pt x="201828" y="166903"/>
                    <a:pt x="201737" y="166963"/>
                    <a:pt x="201737" y="167024"/>
                  </a:cubicBezTo>
                  <a:cubicBezTo>
                    <a:pt x="201676" y="167146"/>
                    <a:pt x="201768" y="167298"/>
                    <a:pt x="201920" y="167298"/>
                  </a:cubicBezTo>
                  <a:close/>
                  <a:moveTo>
                    <a:pt x="200734" y="167298"/>
                  </a:moveTo>
                  <a:cubicBezTo>
                    <a:pt x="200825" y="167298"/>
                    <a:pt x="200886" y="167237"/>
                    <a:pt x="200917" y="167146"/>
                  </a:cubicBezTo>
                  <a:cubicBezTo>
                    <a:pt x="200947" y="167024"/>
                    <a:pt x="200856" y="166903"/>
                    <a:pt x="200734" y="166903"/>
                  </a:cubicBezTo>
                  <a:lnTo>
                    <a:pt x="200339" y="166903"/>
                  </a:lnTo>
                  <a:cubicBezTo>
                    <a:pt x="200248" y="166903"/>
                    <a:pt x="200187" y="166963"/>
                    <a:pt x="200157" y="167024"/>
                  </a:cubicBezTo>
                  <a:cubicBezTo>
                    <a:pt x="200096" y="167146"/>
                    <a:pt x="200217" y="167298"/>
                    <a:pt x="200339" y="167298"/>
                  </a:cubicBezTo>
                  <a:close/>
                  <a:moveTo>
                    <a:pt x="199154" y="167298"/>
                  </a:moveTo>
                  <a:cubicBezTo>
                    <a:pt x="199245" y="167298"/>
                    <a:pt x="199306" y="167237"/>
                    <a:pt x="199336" y="167146"/>
                  </a:cubicBezTo>
                  <a:cubicBezTo>
                    <a:pt x="199397" y="167024"/>
                    <a:pt x="199306" y="166903"/>
                    <a:pt x="199154" y="166903"/>
                  </a:cubicBezTo>
                  <a:lnTo>
                    <a:pt x="198758" y="166903"/>
                  </a:lnTo>
                  <a:cubicBezTo>
                    <a:pt x="198667" y="166903"/>
                    <a:pt x="198607" y="166963"/>
                    <a:pt x="198576" y="167024"/>
                  </a:cubicBezTo>
                  <a:cubicBezTo>
                    <a:pt x="198546" y="167146"/>
                    <a:pt x="198637" y="167298"/>
                    <a:pt x="198758" y="167298"/>
                  </a:cubicBezTo>
                  <a:close/>
                  <a:moveTo>
                    <a:pt x="197573" y="167298"/>
                  </a:moveTo>
                  <a:cubicBezTo>
                    <a:pt x="197664" y="167298"/>
                    <a:pt x="197755" y="167237"/>
                    <a:pt x="197786" y="167146"/>
                  </a:cubicBezTo>
                  <a:cubicBezTo>
                    <a:pt x="197816" y="167024"/>
                    <a:pt x="197725" y="166903"/>
                    <a:pt x="197573" y="166903"/>
                  </a:cubicBezTo>
                  <a:lnTo>
                    <a:pt x="197178" y="166903"/>
                  </a:lnTo>
                  <a:cubicBezTo>
                    <a:pt x="197117" y="166903"/>
                    <a:pt x="197026" y="166963"/>
                    <a:pt x="196996" y="167024"/>
                  </a:cubicBezTo>
                  <a:cubicBezTo>
                    <a:pt x="196965" y="167146"/>
                    <a:pt x="197056" y="167298"/>
                    <a:pt x="197178" y="167298"/>
                  </a:cubicBezTo>
                  <a:close/>
                  <a:moveTo>
                    <a:pt x="196023" y="167298"/>
                  </a:moveTo>
                  <a:cubicBezTo>
                    <a:pt x="196084" y="167298"/>
                    <a:pt x="196175" y="167237"/>
                    <a:pt x="196205" y="167146"/>
                  </a:cubicBezTo>
                  <a:cubicBezTo>
                    <a:pt x="196236" y="167024"/>
                    <a:pt x="196144" y="166903"/>
                    <a:pt x="196023" y="166903"/>
                  </a:cubicBezTo>
                  <a:lnTo>
                    <a:pt x="195628" y="166903"/>
                  </a:lnTo>
                  <a:cubicBezTo>
                    <a:pt x="195537" y="166903"/>
                    <a:pt x="195445" y="166963"/>
                    <a:pt x="195445" y="167024"/>
                  </a:cubicBezTo>
                  <a:cubicBezTo>
                    <a:pt x="195385" y="167146"/>
                    <a:pt x="195476" y="167298"/>
                    <a:pt x="195628" y="167298"/>
                  </a:cubicBezTo>
                  <a:close/>
                  <a:moveTo>
                    <a:pt x="194442" y="167298"/>
                  </a:moveTo>
                  <a:cubicBezTo>
                    <a:pt x="194533" y="167298"/>
                    <a:pt x="194594" y="167237"/>
                    <a:pt x="194625" y="167146"/>
                  </a:cubicBezTo>
                  <a:cubicBezTo>
                    <a:pt x="194655" y="167024"/>
                    <a:pt x="194564" y="166903"/>
                    <a:pt x="194442" y="166903"/>
                  </a:cubicBezTo>
                  <a:lnTo>
                    <a:pt x="194047" y="166903"/>
                  </a:lnTo>
                  <a:cubicBezTo>
                    <a:pt x="193956" y="166903"/>
                    <a:pt x="193895" y="166963"/>
                    <a:pt x="193865" y="167024"/>
                  </a:cubicBezTo>
                  <a:cubicBezTo>
                    <a:pt x="193804" y="167146"/>
                    <a:pt x="193926" y="167298"/>
                    <a:pt x="194047" y="167298"/>
                  </a:cubicBezTo>
                  <a:close/>
                  <a:moveTo>
                    <a:pt x="192862" y="167298"/>
                  </a:moveTo>
                  <a:cubicBezTo>
                    <a:pt x="192953" y="167298"/>
                    <a:pt x="193014" y="167237"/>
                    <a:pt x="193044" y="167146"/>
                  </a:cubicBezTo>
                  <a:cubicBezTo>
                    <a:pt x="193105" y="167024"/>
                    <a:pt x="192983" y="166903"/>
                    <a:pt x="192862" y="166903"/>
                  </a:cubicBezTo>
                  <a:lnTo>
                    <a:pt x="192467" y="166903"/>
                  </a:lnTo>
                  <a:cubicBezTo>
                    <a:pt x="192375" y="166903"/>
                    <a:pt x="192315" y="166963"/>
                    <a:pt x="192284" y="167024"/>
                  </a:cubicBezTo>
                  <a:cubicBezTo>
                    <a:pt x="192254" y="167146"/>
                    <a:pt x="192345" y="167298"/>
                    <a:pt x="192467" y="167298"/>
                  </a:cubicBezTo>
                  <a:close/>
                  <a:moveTo>
                    <a:pt x="191281" y="167298"/>
                  </a:moveTo>
                  <a:cubicBezTo>
                    <a:pt x="191372" y="167298"/>
                    <a:pt x="191464" y="167237"/>
                    <a:pt x="191464" y="167146"/>
                  </a:cubicBezTo>
                  <a:cubicBezTo>
                    <a:pt x="191524" y="167024"/>
                    <a:pt x="191433" y="166903"/>
                    <a:pt x="191281" y="166903"/>
                  </a:cubicBezTo>
                  <a:lnTo>
                    <a:pt x="190886" y="166903"/>
                  </a:lnTo>
                  <a:cubicBezTo>
                    <a:pt x="190825" y="166903"/>
                    <a:pt x="190734" y="166963"/>
                    <a:pt x="190704" y="167024"/>
                  </a:cubicBezTo>
                  <a:cubicBezTo>
                    <a:pt x="190673" y="167146"/>
                    <a:pt x="190764" y="167298"/>
                    <a:pt x="190886" y="167298"/>
                  </a:cubicBezTo>
                  <a:close/>
                  <a:moveTo>
                    <a:pt x="189731" y="167298"/>
                  </a:moveTo>
                  <a:cubicBezTo>
                    <a:pt x="189792" y="167298"/>
                    <a:pt x="189883" y="167237"/>
                    <a:pt x="189913" y="167146"/>
                  </a:cubicBezTo>
                  <a:cubicBezTo>
                    <a:pt x="189944" y="167024"/>
                    <a:pt x="189853" y="166903"/>
                    <a:pt x="189731" y="166903"/>
                  </a:cubicBezTo>
                  <a:lnTo>
                    <a:pt x="189336" y="166903"/>
                  </a:lnTo>
                  <a:cubicBezTo>
                    <a:pt x="189245" y="166903"/>
                    <a:pt x="189153" y="166963"/>
                    <a:pt x="189123" y="167024"/>
                  </a:cubicBezTo>
                  <a:cubicBezTo>
                    <a:pt x="189093" y="167146"/>
                    <a:pt x="189184" y="167298"/>
                    <a:pt x="189336" y="167298"/>
                  </a:cubicBezTo>
                  <a:close/>
                  <a:moveTo>
                    <a:pt x="188150" y="167298"/>
                  </a:moveTo>
                  <a:cubicBezTo>
                    <a:pt x="188242" y="167298"/>
                    <a:pt x="188302" y="167237"/>
                    <a:pt x="188333" y="167146"/>
                  </a:cubicBezTo>
                  <a:cubicBezTo>
                    <a:pt x="188363" y="167024"/>
                    <a:pt x="188272" y="166903"/>
                    <a:pt x="188150" y="166903"/>
                  </a:cubicBezTo>
                  <a:lnTo>
                    <a:pt x="187755" y="166903"/>
                  </a:lnTo>
                  <a:cubicBezTo>
                    <a:pt x="187664" y="166903"/>
                    <a:pt x="187603" y="166963"/>
                    <a:pt x="187573" y="167024"/>
                  </a:cubicBezTo>
                  <a:cubicBezTo>
                    <a:pt x="187512" y="167146"/>
                    <a:pt x="187634" y="167298"/>
                    <a:pt x="187755" y="167298"/>
                  </a:cubicBezTo>
                  <a:close/>
                  <a:moveTo>
                    <a:pt x="186570" y="167298"/>
                  </a:moveTo>
                  <a:cubicBezTo>
                    <a:pt x="186661" y="167298"/>
                    <a:pt x="186722" y="167237"/>
                    <a:pt x="186752" y="167146"/>
                  </a:cubicBezTo>
                  <a:cubicBezTo>
                    <a:pt x="186813" y="167024"/>
                    <a:pt x="186691" y="166903"/>
                    <a:pt x="186570" y="166903"/>
                  </a:cubicBezTo>
                  <a:lnTo>
                    <a:pt x="186175" y="166903"/>
                  </a:lnTo>
                  <a:cubicBezTo>
                    <a:pt x="186083" y="166903"/>
                    <a:pt x="186023" y="166963"/>
                    <a:pt x="185992" y="167024"/>
                  </a:cubicBezTo>
                  <a:cubicBezTo>
                    <a:pt x="185962" y="167146"/>
                    <a:pt x="186053" y="167298"/>
                    <a:pt x="186175" y="167298"/>
                  </a:cubicBezTo>
                  <a:close/>
                  <a:moveTo>
                    <a:pt x="184989" y="167298"/>
                  </a:moveTo>
                  <a:cubicBezTo>
                    <a:pt x="185080" y="167298"/>
                    <a:pt x="185172" y="167237"/>
                    <a:pt x="185172" y="167146"/>
                  </a:cubicBezTo>
                  <a:cubicBezTo>
                    <a:pt x="185232" y="167024"/>
                    <a:pt x="185141" y="166903"/>
                    <a:pt x="184989" y="166903"/>
                  </a:cubicBezTo>
                  <a:lnTo>
                    <a:pt x="184594" y="166903"/>
                  </a:lnTo>
                  <a:cubicBezTo>
                    <a:pt x="184533" y="166903"/>
                    <a:pt x="184442" y="166963"/>
                    <a:pt x="184412" y="167024"/>
                  </a:cubicBezTo>
                  <a:cubicBezTo>
                    <a:pt x="184381" y="167146"/>
                    <a:pt x="184473" y="167298"/>
                    <a:pt x="184594" y="167298"/>
                  </a:cubicBezTo>
                  <a:close/>
                  <a:moveTo>
                    <a:pt x="183439" y="167298"/>
                  </a:moveTo>
                  <a:cubicBezTo>
                    <a:pt x="183500" y="167298"/>
                    <a:pt x="183591" y="167237"/>
                    <a:pt x="183621" y="167146"/>
                  </a:cubicBezTo>
                  <a:cubicBezTo>
                    <a:pt x="183652" y="167024"/>
                    <a:pt x="183561" y="166903"/>
                    <a:pt x="183439" y="166903"/>
                  </a:cubicBezTo>
                  <a:lnTo>
                    <a:pt x="183044" y="166903"/>
                  </a:lnTo>
                  <a:cubicBezTo>
                    <a:pt x="182953" y="166903"/>
                    <a:pt x="182862" y="166963"/>
                    <a:pt x="182831" y="167024"/>
                  </a:cubicBezTo>
                  <a:cubicBezTo>
                    <a:pt x="182801" y="167146"/>
                    <a:pt x="182892" y="167298"/>
                    <a:pt x="183044" y="167298"/>
                  </a:cubicBezTo>
                  <a:close/>
                  <a:moveTo>
                    <a:pt x="181858" y="167298"/>
                  </a:moveTo>
                  <a:cubicBezTo>
                    <a:pt x="181950" y="167298"/>
                    <a:pt x="182010" y="167237"/>
                    <a:pt x="182041" y="167146"/>
                  </a:cubicBezTo>
                  <a:cubicBezTo>
                    <a:pt x="182071" y="167024"/>
                    <a:pt x="181980" y="166903"/>
                    <a:pt x="181858" y="166903"/>
                  </a:cubicBezTo>
                  <a:lnTo>
                    <a:pt x="181463" y="166903"/>
                  </a:lnTo>
                  <a:cubicBezTo>
                    <a:pt x="181372" y="166903"/>
                    <a:pt x="181311" y="166963"/>
                    <a:pt x="181281" y="167024"/>
                  </a:cubicBezTo>
                  <a:cubicBezTo>
                    <a:pt x="181220" y="167146"/>
                    <a:pt x="181311" y="167298"/>
                    <a:pt x="181463" y="167298"/>
                  </a:cubicBezTo>
                  <a:close/>
                  <a:moveTo>
                    <a:pt x="180278" y="167298"/>
                  </a:moveTo>
                  <a:cubicBezTo>
                    <a:pt x="180369" y="167298"/>
                    <a:pt x="180430" y="167237"/>
                    <a:pt x="180460" y="167146"/>
                  </a:cubicBezTo>
                  <a:cubicBezTo>
                    <a:pt x="180491" y="167024"/>
                    <a:pt x="180399" y="166903"/>
                    <a:pt x="180278" y="166903"/>
                  </a:cubicBezTo>
                  <a:lnTo>
                    <a:pt x="179883" y="166903"/>
                  </a:lnTo>
                  <a:cubicBezTo>
                    <a:pt x="179792" y="166903"/>
                    <a:pt x="179731" y="166963"/>
                    <a:pt x="179700" y="167024"/>
                  </a:cubicBezTo>
                  <a:cubicBezTo>
                    <a:pt x="179670" y="167146"/>
                    <a:pt x="179761" y="167298"/>
                    <a:pt x="179883" y="167298"/>
                  </a:cubicBezTo>
                  <a:close/>
                  <a:moveTo>
                    <a:pt x="178697" y="167298"/>
                  </a:moveTo>
                  <a:cubicBezTo>
                    <a:pt x="178789" y="167298"/>
                    <a:pt x="178880" y="167237"/>
                    <a:pt x="178880" y="167146"/>
                  </a:cubicBezTo>
                  <a:cubicBezTo>
                    <a:pt x="178941" y="167024"/>
                    <a:pt x="178849" y="166903"/>
                    <a:pt x="178697" y="166903"/>
                  </a:cubicBezTo>
                  <a:lnTo>
                    <a:pt x="178302" y="166903"/>
                  </a:lnTo>
                  <a:cubicBezTo>
                    <a:pt x="178211" y="166903"/>
                    <a:pt x="178150" y="166963"/>
                    <a:pt x="178120" y="167024"/>
                  </a:cubicBezTo>
                  <a:cubicBezTo>
                    <a:pt x="178089" y="167146"/>
                    <a:pt x="178181" y="167298"/>
                    <a:pt x="178302" y="167298"/>
                  </a:cubicBezTo>
                  <a:close/>
                  <a:moveTo>
                    <a:pt x="177117" y="167298"/>
                  </a:moveTo>
                  <a:cubicBezTo>
                    <a:pt x="177208" y="167298"/>
                    <a:pt x="177299" y="167237"/>
                    <a:pt x="177330" y="167146"/>
                  </a:cubicBezTo>
                  <a:cubicBezTo>
                    <a:pt x="177360" y="167024"/>
                    <a:pt x="177269" y="166903"/>
                    <a:pt x="177117" y="166903"/>
                  </a:cubicBezTo>
                  <a:lnTo>
                    <a:pt x="176752" y="166903"/>
                  </a:lnTo>
                  <a:cubicBezTo>
                    <a:pt x="176661" y="166903"/>
                    <a:pt x="176570" y="166963"/>
                    <a:pt x="176539" y="167024"/>
                  </a:cubicBezTo>
                  <a:cubicBezTo>
                    <a:pt x="176509" y="167146"/>
                    <a:pt x="176600" y="167298"/>
                    <a:pt x="176752" y="167298"/>
                  </a:cubicBezTo>
                  <a:close/>
                  <a:moveTo>
                    <a:pt x="175567" y="167298"/>
                  </a:moveTo>
                  <a:cubicBezTo>
                    <a:pt x="175658" y="167298"/>
                    <a:pt x="175719" y="167237"/>
                    <a:pt x="175749" y="167146"/>
                  </a:cubicBezTo>
                  <a:cubicBezTo>
                    <a:pt x="175779" y="167024"/>
                    <a:pt x="175688" y="166903"/>
                    <a:pt x="175567" y="166903"/>
                  </a:cubicBezTo>
                  <a:lnTo>
                    <a:pt x="175171" y="166903"/>
                  </a:lnTo>
                  <a:cubicBezTo>
                    <a:pt x="175080" y="166903"/>
                    <a:pt x="174989" y="166963"/>
                    <a:pt x="174989" y="167024"/>
                  </a:cubicBezTo>
                  <a:cubicBezTo>
                    <a:pt x="174928" y="167146"/>
                    <a:pt x="175019" y="167298"/>
                    <a:pt x="175171" y="167298"/>
                  </a:cubicBezTo>
                  <a:close/>
                  <a:moveTo>
                    <a:pt x="173986" y="167298"/>
                  </a:moveTo>
                  <a:cubicBezTo>
                    <a:pt x="174077" y="167298"/>
                    <a:pt x="174138" y="167237"/>
                    <a:pt x="174168" y="167146"/>
                  </a:cubicBezTo>
                  <a:cubicBezTo>
                    <a:pt x="174199" y="167024"/>
                    <a:pt x="174108" y="166903"/>
                    <a:pt x="173986" y="166903"/>
                  </a:cubicBezTo>
                  <a:lnTo>
                    <a:pt x="173591" y="166903"/>
                  </a:lnTo>
                  <a:cubicBezTo>
                    <a:pt x="173500" y="166903"/>
                    <a:pt x="173439" y="166963"/>
                    <a:pt x="173408" y="167024"/>
                  </a:cubicBezTo>
                  <a:cubicBezTo>
                    <a:pt x="173378" y="167146"/>
                    <a:pt x="173469" y="167298"/>
                    <a:pt x="173591" y="167298"/>
                  </a:cubicBezTo>
                  <a:close/>
                  <a:moveTo>
                    <a:pt x="172405" y="167298"/>
                  </a:moveTo>
                  <a:cubicBezTo>
                    <a:pt x="172497" y="167298"/>
                    <a:pt x="172588" y="167237"/>
                    <a:pt x="172588" y="167146"/>
                  </a:cubicBezTo>
                  <a:cubicBezTo>
                    <a:pt x="172649" y="167024"/>
                    <a:pt x="172557" y="166903"/>
                    <a:pt x="172405" y="166903"/>
                  </a:cubicBezTo>
                  <a:lnTo>
                    <a:pt x="172010" y="166903"/>
                  </a:lnTo>
                  <a:cubicBezTo>
                    <a:pt x="171919" y="166903"/>
                    <a:pt x="171858" y="166963"/>
                    <a:pt x="171828" y="167024"/>
                  </a:cubicBezTo>
                  <a:cubicBezTo>
                    <a:pt x="171798" y="167146"/>
                    <a:pt x="171889" y="167298"/>
                    <a:pt x="172010" y="167298"/>
                  </a:cubicBezTo>
                  <a:close/>
                  <a:moveTo>
                    <a:pt x="170825" y="167298"/>
                  </a:moveTo>
                  <a:cubicBezTo>
                    <a:pt x="170916" y="167298"/>
                    <a:pt x="171007" y="167237"/>
                    <a:pt x="171038" y="167146"/>
                  </a:cubicBezTo>
                  <a:cubicBezTo>
                    <a:pt x="171068" y="167024"/>
                    <a:pt x="170977" y="166903"/>
                    <a:pt x="170825" y="166903"/>
                  </a:cubicBezTo>
                  <a:lnTo>
                    <a:pt x="170460" y="166903"/>
                  </a:lnTo>
                  <a:cubicBezTo>
                    <a:pt x="170369" y="166903"/>
                    <a:pt x="170278" y="166963"/>
                    <a:pt x="170247" y="167024"/>
                  </a:cubicBezTo>
                  <a:cubicBezTo>
                    <a:pt x="170217" y="167146"/>
                    <a:pt x="170308" y="167298"/>
                    <a:pt x="170460" y="167298"/>
                  </a:cubicBezTo>
                  <a:close/>
                  <a:moveTo>
                    <a:pt x="169275" y="167298"/>
                  </a:moveTo>
                  <a:cubicBezTo>
                    <a:pt x="169335" y="167298"/>
                    <a:pt x="169427" y="167237"/>
                    <a:pt x="169457" y="167146"/>
                  </a:cubicBezTo>
                  <a:cubicBezTo>
                    <a:pt x="169487" y="167024"/>
                    <a:pt x="169396" y="166903"/>
                    <a:pt x="169275" y="166903"/>
                  </a:cubicBezTo>
                  <a:lnTo>
                    <a:pt x="168880" y="166903"/>
                  </a:lnTo>
                  <a:cubicBezTo>
                    <a:pt x="168788" y="166903"/>
                    <a:pt x="168697" y="166963"/>
                    <a:pt x="168697" y="167024"/>
                  </a:cubicBezTo>
                  <a:cubicBezTo>
                    <a:pt x="168636" y="167146"/>
                    <a:pt x="168728" y="167298"/>
                    <a:pt x="168880" y="167298"/>
                  </a:cubicBezTo>
                  <a:close/>
                  <a:moveTo>
                    <a:pt x="167694" y="167298"/>
                  </a:moveTo>
                  <a:cubicBezTo>
                    <a:pt x="167785" y="167298"/>
                    <a:pt x="167846" y="167237"/>
                    <a:pt x="167876" y="167146"/>
                  </a:cubicBezTo>
                  <a:cubicBezTo>
                    <a:pt x="167907" y="167024"/>
                    <a:pt x="167816" y="166903"/>
                    <a:pt x="167694" y="166903"/>
                  </a:cubicBezTo>
                  <a:lnTo>
                    <a:pt x="167299" y="166903"/>
                  </a:lnTo>
                  <a:cubicBezTo>
                    <a:pt x="167208" y="166903"/>
                    <a:pt x="167147" y="166963"/>
                    <a:pt x="167117" y="167024"/>
                  </a:cubicBezTo>
                  <a:cubicBezTo>
                    <a:pt x="167056" y="167146"/>
                    <a:pt x="167177" y="167298"/>
                    <a:pt x="167299" y="167298"/>
                  </a:cubicBezTo>
                  <a:close/>
                  <a:moveTo>
                    <a:pt x="166114" y="167298"/>
                  </a:moveTo>
                  <a:cubicBezTo>
                    <a:pt x="166205" y="167298"/>
                    <a:pt x="166265" y="167237"/>
                    <a:pt x="166296" y="167146"/>
                  </a:cubicBezTo>
                  <a:cubicBezTo>
                    <a:pt x="166357" y="167024"/>
                    <a:pt x="166265" y="166903"/>
                    <a:pt x="166114" y="166903"/>
                  </a:cubicBezTo>
                  <a:lnTo>
                    <a:pt x="165718" y="166903"/>
                  </a:lnTo>
                  <a:cubicBezTo>
                    <a:pt x="165627" y="166903"/>
                    <a:pt x="165566" y="166963"/>
                    <a:pt x="165536" y="167024"/>
                  </a:cubicBezTo>
                  <a:cubicBezTo>
                    <a:pt x="165506" y="167146"/>
                    <a:pt x="165597" y="167298"/>
                    <a:pt x="165718" y="167298"/>
                  </a:cubicBezTo>
                  <a:close/>
                  <a:moveTo>
                    <a:pt x="164533" y="167298"/>
                  </a:moveTo>
                  <a:cubicBezTo>
                    <a:pt x="164624" y="167298"/>
                    <a:pt x="164715" y="167237"/>
                    <a:pt x="164746" y="167146"/>
                  </a:cubicBezTo>
                  <a:cubicBezTo>
                    <a:pt x="164776" y="167024"/>
                    <a:pt x="164685" y="166903"/>
                    <a:pt x="164533" y="166903"/>
                  </a:cubicBezTo>
                  <a:lnTo>
                    <a:pt x="164138" y="166903"/>
                  </a:lnTo>
                  <a:cubicBezTo>
                    <a:pt x="164077" y="166903"/>
                    <a:pt x="163986" y="166963"/>
                    <a:pt x="163955" y="167024"/>
                  </a:cubicBezTo>
                  <a:cubicBezTo>
                    <a:pt x="163925" y="167146"/>
                    <a:pt x="164016" y="167298"/>
                    <a:pt x="164138" y="167298"/>
                  </a:cubicBezTo>
                  <a:close/>
                  <a:moveTo>
                    <a:pt x="162983" y="167298"/>
                  </a:moveTo>
                  <a:cubicBezTo>
                    <a:pt x="163044" y="167298"/>
                    <a:pt x="163135" y="167237"/>
                    <a:pt x="163165" y="167146"/>
                  </a:cubicBezTo>
                  <a:cubicBezTo>
                    <a:pt x="163196" y="167024"/>
                    <a:pt x="163104" y="166903"/>
                    <a:pt x="162983" y="166903"/>
                  </a:cubicBezTo>
                  <a:lnTo>
                    <a:pt x="162588" y="166903"/>
                  </a:lnTo>
                  <a:cubicBezTo>
                    <a:pt x="162496" y="166903"/>
                    <a:pt x="162405" y="166963"/>
                    <a:pt x="162405" y="167024"/>
                  </a:cubicBezTo>
                  <a:cubicBezTo>
                    <a:pt x="162344" y="167146"/>
                    <a:pt x="162436" y="167298"/>
                    <a:pt x="162588" y="167298"/>
                  </a:cubicBezTo>
                  <a:close/>
                  <a:moveTo>
                    <a:pt x="161402" y="167298"/>
                  </a:moveTo>
                  <a:cubicBezTo>
                    <a:pt x="161493" y="167298"/>
                    <a:pt x="161554" y="167237"/>
                    <a:pt x="161585" y="167146"/>
                  </a:cubicBezTo>
                  <a:cubicBezTo>
                    <a:pt x="161615" y="167024"/>
                    <a:pt x="161524" y="166903"/>
                    <a:pt x="161402" y="166903"/>
                  </a:cubicBezTo>
                  <a:lnTo>
                    <a:pt x="161007" y="166903"/>
                  </a:lnTo>
                  <a:cubicBezTo>
                    <a:pt x="160916" y="166903"/>
                    <a:pt x="160855" y="166963"/>
                    <a:pt x="160825" y="167024"/>
                  </a:cubicBezTo>
                  <a:cubicBezTo>
                    <a:pt x="160764" y="167146"/>
                    <a:pt x="160885" y="167298"/>
                    <a:pt x="161007" y="167298"/>
                  </a:cubicBezTo>
                  <a:close/>
                  <a:moveTo>
                    <a:pt x="159822" y="167298"/>
                  </a:moveTo>
                  <a:cubicBezTo>
                    <a:pt x="159913" y="167298"/>
                    <a:pt x="159974" y="167237"/>
                    <a:pt x="160004" y="167146"/>
                  </a:cubicBezTo>
                  <a:cubicBezTo>
                    <a:pt x="160065" y="167024"/>
                    <a:pt x="159943" y="166903"/>
                    <a:pt x="159822" y="166903"/>
                  </a:cubicBezTo>
                  <a:lnTo>
                    <a:pt x="159426" y="166903"/>
                  </a:lnTo>
                  <a:cubicBezTo>
                    <a:pt x="159335" y="166903"/>
                    <a:pt x="159274" y="166963"/>
                    <a:pt x="159244" y="167024"/>
                  </a:cubicBezTo>
                  <a:cubicBezTo>
                    <a:pt x="159214" y="167146"/>
                    <a:pt x="159305" y="167298"/>
                    <a:pt x="159426" y="167298"/>
                  </a:cubicBezTo>
                  <a:close/>
                  <a:moveTo>
                    <a:pt x="158241" y="167298"/>
                  </a:moveTo>
                  <a:cubicBezTo>
                    <a:pt x="158332" y="167298"/>
                    <a:pt x="158423" y="167237"/>
                    <a:pt x="158454" y="167146"/>
                  </a:cubicBezTo>
                  <a:cubicBezTo>
                    <a:pt x="158484" y="167024"/>
                    <a:pt x="158393" y="166903"/>
                    <a:pt x="158241" y="166903"/>
                  </a:cubicBezTo>
                  <a:lnTo>
                    <a:pt x="157846" y="166903"/>
                  </a:lnTo>
                  <a:cubicBezTo>
                    <a:pt x="157785" y="166903"/>
                    <a:pt x="157694" y="166963"/>
                    <a:pt x="157664" y="167024"/>
                  </a:cubicBezTo>
                  <a:cubicBezTo>
                    <a:pt x="157633" y="167146"/>
                    <a:pt x="157724" y="167298"/>
                    <a:pt x="157846" y="167298"/>
                  </a:cubicBezTo>
                  <a:close/>
                  <a:moveTo>
                    <a:pt x="156691" y="167298"/>
                  </a:moveTo>
                  <a:cubicBezTo>
                    <a:pt x="156752" y="167298"/>
                    <a:pt x="156843" y="167237"/>
                    <a:pt x="156873" y="167146"/>
                  </a:cubicBezTo>
                  <a:cubicBezTo>
                    <a:pt x="156904" y="167024"/>
                    <a:pt x="156812" y="166903"/>
                    <a:pt x="156691" y="166903"/>
                  </a:cubicBezTo>
                  <a:lnTo>
                    <a:pt x="156296" y="166903"/>
                  </a:lnTo>
                  <a:cubicBezTo>
                    <a:pt x="156205" y="166903"/>
                    <a:pt x="156113" y="166963"/>
                    <a:pt x="156083" y="167024"/>
                  </a:cubicBezTo>
                  <a:cubicBezTo>
                    <a:pt x="156053" y="167146"/>
                    <a:pt x="156144" y="167298"/>
                    <a:pt x="156296" y="167298"/>
                  </a:cubicBezTo>
                  <a:close/>
                  <a:moveTo>
                    <a:pt x="155110" y="167298"/>
                  </a:moveTo>
                  <a:cubicBezTo>
                    <a:pt x="155201" y="167298"/>
                    <a:pt x="155262" y="167237"/>
                    <a:pt x="155293" y="167146"/>
                  </a:cubicBezTo>
                  <a:cubicBezTo>
                    <a:pt x="155323" y="167024"/>
                    <a:pt x="155232" y="166903"/>
                    <a:pt x="155110" y="166903"/>
                  </a:cubicBezTo>
                  <a:lnTo>
                    <a:pt x="154715" y="166903"/>
                  </a:lnTo>
                  <a:cubicBezTo>
                    <a:pt x="154624" y="166903"/>
                    <a:pt x="154563" y="166963"/>
                    <a:pt x="154533" y="167024"/>
                  </a:cubicBezTo>
                  <a:cubicBezTo>
                    <a:pt x="154472" y="167146"/>
                    <a:pt x="154594" y="167298"/>
                    <a:pt x="154715" y="167298"/>
                  </a:cubicBezTo>
                  <a:close/>
                  <a:moveTo>
                    <a:pt x="153530" y="167298"/>
                  </a:moveTo>
                  <a:cubicBezTo>
                    <a:pt x="153621" y="167298"/>
                    <a:pt x="153682" y="167237"/>
                    <a:pt x="153712" y="167146"/>
                  </a:cubicBezTo>
                  <a:cubicBezTo>
                    <a:pt x="153773" y="167024"/>
                    <a:pt x="153651" y="166903"/>
                    <a:pt x="153530" y="166903"/>
                  </a:cubicBezTo>
                  <a:lnTo>
                    <a:pt x="153135" y="166903"/>
                  </a:lnTo>
                  <a:cubicBezTo>
                    <a:pt x="153043" y="166903"/>
                    <a:pt x="152983" y="166963"/>
                    <a:pt x="152952" y="167024"/>
                  </a:cubicBezTo>
                  <a:cubicBezTo>
                    <a:pt x="152922" y="167146"/>
                    <a:pt x="153013" y="167298"/>
                    <a:pt x="153135" y="167298"/>
                  </a:cubicBezTo>
                  <a:close/>
                  <a:moveTo>
                    <a:pt x="151949" y="167298"/>
                  </a:moveTo>
                  <a:cubicBezTo>
                    <a:pt x="152040" y="167298"/>
                    <a:pt x="152131" y="167237"/>
                    <a:pt x="152131" y="167146"/>
                  </a:cubicBezTo>
                  <a:cubicBezTo>
                    <a:pt x="152192" y="167024"/>
                    <a:pt x="152101" y="166903"/>
                    <a:pt x="151949" y="166903"/>
                  </a:cubicBezTo>
                  <a:lnTo>
                    <a:pt x="151554" y="166903"/>
                  </a:lnTo>
                  <a:cubicBezTo>
                    <a:pt x="151493" y="166903"/>
                    <a:pt x="151402" y="166963"/>
                    <a:pt x="151372" y="167024"/>
                  </a:cubicBezTo>
                  <a:cubicBezTo>
                    <a:pt x="151341" y="167146"/>
                    <a:pt x="151432" y="167298"/>
                    <a:pt x="151554" y="167298"/>
                  </a:cubicBezTo>
                  <a:close/>
                  <a:moveTo>
                    <a:pt x="150399" y="167298"/>
                  </a:moveTo>
                  <a:cubicBezTo>
                    <a:pt x="150460" y="167298"/>
                    <a:pt x="150551" y="167237"/>
                    <a:pt x="150581" y="167146"/>
                  </a:cubicBezTo>
                  <a:cubicBezTo>
                    <a:pt x="150612" y="167024"/>
                    <a:pt x="150521" y="166903"/>
                    <a:pt x="150399" y="166903"/>
                  </a:cubicBezTo>
                  <a:lnTo>
                    <a:pt x="150004" y="166903"/>
                  </a:lnTo>
                  <a:cubicBezTo>
                    <a:pt x="149913" y="166903"/>
                    <a:pt x="149821" y="166963"/>
                    <a:pt x="149791" y="167024"/>
                  </a:cubicBezTo>
                  <a:cubicBezTo>
                    <a:pt x="149761" y="167146"/>
                    <a:pt x="149852" y="167298"/>
                    <a:pt x="150004" y="167298"/>
                  </a:cubicBezTo>
                  <a:close/>
                  <a:moveTo>
                    <a:pt x="148818" y="167298"/>
                  </a:moveTo>
                  <a:cubicBezTo>
                    <a:pt x="148910" y="167298"/>
                    <a:pt x="148970" y="167237"/>
                    <a:pt x="149001" y="167146"/>
                  </a:cubicBezTo>
                  <a:cubicBezTo>
                    <a:pt x="149031" y="167024"/>
                    <a:pt x="148940" y="166903"/>
                    <a:pt x="148818" y="166903"/>
                  </a:cubicBezTo>
                  <a:lnTo>
                    <a:pt x="148423" y="166903"/>
                  </a:lnTo>
                  <a:cubicBezTo>
                    <a:pt x="148332" y="166903"/>
                    <a:pt x="148271" y="166963"/>
                    <a:pt x="148241" y="167024"/>
                  </a:cubicBezTo>
                  <a:cubicBezTo>
                    <a:pt x="148180" y="167146"/>
                    <a:pt x="148271" y="167298"/>
                    <a:pt x="148423" y="167298"/>
                  </a:cubicBezTo>
                  <a:close/>
                  <a:moveTo>
                    <a:pt x="147238" y="167298"/>
                  </a:moveTo>
                  <a:cubicBezTo>
                    <a:pt x="147329" y="167298"/>
                    <a:pt x="147390" y="167237"/>
                    <a:pt x="147420" y="167146"/>
                  </a:cubicBezTo>
                  <a:cubicBezTo>
                    <a:pt x="147481" y="167024"/>
                    <a:pt x="147359" y="166903"/>
                    <a:pt x="147238" y="166903"/>
                  </a:cubicBezTo>
                  <a:lnTo>
                    <a:pt x="146843" y="166903"/>
                  </a:lnTo>
                  <a:cubicBezTo>
                    <a:pt x="146751" y="166903"/>
                    <a:pt x="146691" y="166963"/>
                    <a:pt x="146660" y="167024"/>
                  </a:cubicBezTo>
                  <a:cubicBezTo>
                    <a:pt x="146630" y="167146"/>
                    <a:pt x="146721" y="167298"/>
                    <a:pt x="146843" y="167298"/>
                  </a:cubicBezTo>
                  <a:close/>
                  <a:moveTo>
                    <a:pt x="145657" y="167298"/>
                  </a:moveTo>
                  <a:cubicBezTo>
                    <a:pt x="145748" y="167298"/>
                    <a:pt x="145840" y="167237"/>
                    <a:pt x="145840" y="167146"/>
                  </a:cubicBezTo>
                  <a:cubicBezTo>
                    <a:pt x="145900" y="167024"/>
                    <a:pt x="145809" y="166903"/>
                    <a:pt x="145657" y="166903"/>
                  </a:cubicBezTo>
                  <a:lnTo>
                    <a:pt x="145262" y="166903"/>
                  </a:lnTo>
                  <a:cubicBezTo>
                    <a:pt x="145201" y="166903"/>
                    <a:pt x="145110" y="166963"/>
                    <a:pt x="145080" y="167024"/>
                  </a:cubicBezTo>
                  <a:cubicBezTo>
                    <a:pt x="145049" y="167146"/>
                    <a:pt x="145140" y="167298"/>
                    <a:pt x="145262" y="167298"/>
                  </a:cubicBezTo>
                  <a:close/>
                  <a:moveTo>
                    <a:pt x="144107" y="167298"/>
                  </a:moveTo>
                  <a:cubicBezTo>
                    <a:pt x="144168" y="167298"/>
                    <a:pt x="144259" y="167237"/>
                    <a:pt x="144289" y="167146"/>
                  </a:cubicBezTo>
                  <a:cubicBezTo>
                    <a:pt x="144320" y="167024"/>
                    <a:pt x="144229" y="166903"/>
                    <a:pt x="144107" y="166903"/>
                  </a:cubicBezTo>
                  <a:lnTo>
                    <a:pt x="143712" y="166903"/>
                  </a:lnTo>
                  <a:cubicBezTo>
                    <a:pt x="143621" y="166903"/>
                    <a:pt x="143530" y="166963"/>
                    <a:pt x="143499" y="167024"/>
                  </a:cubicBezTo>
                  <a:cubicBezTo>
                    <a:pt x="143469" y="167146"/>
                    <a:pt x="143560" y="167298"/>
                    <a:pt x="143712" y="167298"/>
                  </a:cubicBezTo>
                  <a:close/>
                  <a:moveTo>
                    <a:pt x="142526" y="167298"/>
                  </a:moveTo>
                  <a:cubicBezTo>
                    <a:pt x="142618" y="167298"/>
                    <a:pt x="142678" y="167237"/>
                    <a:pt x="142709" y="167146"/>
                  </a:cubicBezTo>
                  <a:cubicBezTo>
                    <a:pt x="142739" y="167024"/>
                    <a:pt x="142648" y="166903"/>
                    <a:pt x="142526" y="166903"/>
                  </a:cubicBezTo>
                  <a:lnTo>
                    <a:pt x="142131" y="166903"/>
                  </a:lnTo>
                  <a:cubicBezTo>
                    <a:pt x="142040" y="166903"/>
                    <a:pt x="141979" y="166963"/>
                    <a:pt x="141949" y="167024"/>
                  </a:cubicBezTo>
                  <a:cubicBezTo>
                    <a:pt x="141888" y="167146"/>
                    <a:pt x="141979" y="167298"/>
                    <a:pt x="142131" y="167298"/>
                  </a:cubicBezTo>
                  <a:close/>
                  <a:moveTo>
                    <a:pt x="140946" y="167298"/>
                  </a:moveTo>
                  <a:cubicBezTo>
                    <a:pt x="141037" y="167298"/>
                    <a:pt x="141098" y="167237"/>
                    <a:pt x="141128" y="167146"/>
                  </a:cubicBezTo>
                  <a:cubicBezTo>
                    <a:pt x="141189" y="167024"/>
                    <a:pt x="141067" y="166903"/>
                    <a:pt x="140946" y="166903"/>
                  </a:cubicBezTo>
                  <a:lnTo>
                    <a:pt x="140551" y="166903"/>
                  </a:lnTo>
                  <a:cubicBezTo>
                    <a:pt x="140460" y="166903"/>
                    <a:pt x="140399" y="166963"/>
                    <a:pt x="140368" y="167024"/>
                  </a:cubicBezTo>
                  <a:cubicBezTo>
                    <a:pt x="140338" y="167146"/>
                    <a:pt x="140429" y="167298"/>
                    <a:pt x="140551" y="167298"/>
                  </a:cubicBezTo>
                  <a:close/>
                  <a:moveTo>
                    <a:pt x="139365" y="167298"/>
                  </a:moveTo>
                  <a:cubicBezTo>
                    <a:pt x="139456" y="167298"/>
                    <a:pt x="139548" y="167237"/>
                    <a:pt x="139548" y="167146"/>
                  </a:cubicBezTo>
                  <a:cubicBezTo>
                    <a:pt x="139608" y="167024"/>
                    <a:pt x="139517" y="166903"/>
                    <a:pt x="139365" y="166903"/>
                  </a:cubicBezTo>
                  <a:lnTo>
                    <a:pt x="138970" y="166903"/>
                  </a:lnTo>
                  <a:cubicBezTo>
                    <a:pt x="138879" y="166903"/>
                    <a:pt x="138818" y="166963"/>
                    <a:pt x="138788" y="167024"/>
                  </a:cubicBezTo>
                  <a:cubicBezTo>
                    <a:pt x="138757" y="167146"/>
                    <a:pt x="138849" y="167298"/>
                    <a:pt x="138970" y="167298"/>
                  </a:cubicBezTo>
                  <a:close/>
                  <a:moveTo>
                    <a:pt x="137785" y="167298"/>
                  </a:moveTo>
                  <a:cubicBezTo>
                    <a:pt x="137876" y="167298"/>
                    <a:pt x="137967" y="167237"/>
                    <a:pt x="137997" y="167146"/>
                  </a:cubicBezTo>
                  <a:cubicBezTo>
                    <a:pt x="138028" y="167024"/>
                    <a:pt x="137937" y="166903"/>
                    <a:pt x="137785" y="166903"/>
                  </a:cubicBezTo>
                  <a:lnTo>
                    <a:pt x="137420" y="166903"/>
                  </a:lnTo>
                  <a:cubicBezTo>
                    <a:pt x="137329" y="166903"/>
                    <a:pt x="137238" y="166963"/>
                    <a:pt x="137207" y="167024"/>
                  </a:cubicBezTo>
                  <a:cubicBezTo>
                    <a:pt x="137177" y="167146"/>
                    <a:pt x="137268" y="167298"/>
                    <a:pt x="137420" y="167298"/>
                  </a:cubicBezTo>
                  <a:close/>
                  <a:moveTo>
                    <a:pt x="136235" y="167298"/>
                  </a:moveTo>
                  <a:cubicBezTo>
                    <a:pt x="136326" y="167298"/>
                    <a:pt x="136387" y="167237"/>
                    <a:pt x="136417" y="167146"/>
                  </a:cubicBezTo>
                  <a:cubicBezTo>
                    <a:pt x="136447" y="167024"/>
                    <a:pt x="136356" y="166903"/>
                    <a:pt x="136235" y="166903"/>
                  </a:cubicBezTo>
                  <a:lnTo>
                    <a:pt x="135839" y="166903"/>
                  </a:lnTo>
                  <a:cubicBezTo>
                    <a:pt x="135748" y="166903"/>
                    <a:pt x="135657" y="166963"/>
                    <a:pt x="135657" y="167024"/>
                  </a:cubicBezTo>
                  <a:cubicBezTo>
                    <a:pt x="135596" y="167146"/>
                    <a:pt x="135687" y="167298"/>
                    <a:pt x="135839" y="167298"/>
                  </a:cubicBezTo>
                  <a:close/>
                  <a:moveTo>
                    <a:pt x="134654" y="167298"/>
                  </a:moveTo>
                  <a:cubicBezTo>
                    <a:pt x="134745" y="167298"/>
                    <a:pt x="134806" y="167237"/>
                    <a:pt x="134836" y="167146"/>
                  </a:cubicBezTo>
                  <a:cubicBezTo>
                    <a:pt x="134867" y="167024"/>
                    <a:pt x="134776" y="166903"/>
                    <a:pt x="134654" y="166903"/>
                  </a:cubicBezTo>
                  <a:lnTo>
                    <a:pt x="134259" y="166903"/>
                  </a:lnTo>
                  <a:cubicBezTo>
                    <a:pt x="134168" y="166903"/>
                    <a:pt x="134107" y="166963"/>
                    <a:pt x="134076" y="167024"/>
                  </a:cubicBezTo>
                  <a:cubicBezTo>
                    <a:pt x="134046" y="167146"/>
                    <a:pt x="134137" y="167298"/>
                    <a:pt x="134259" y="167298"/>
                  </a:cubicBezTo>
                  <a:close/>
                  <a:moveTo>
                    <a:pt x="133073" y="167298"/>
                  </a:moveTo>
                  <a:cubicBezTo>
                    <a:pt x="133165" y="167298"/>
                    <a:pt x="133256" y="167237"/>
                    <a:pt x="133256" y="167146"/>
                  </a:cubicBezTo>
                  <a:cubicBezTo>
                    <a:pt x="133317" y="167024"/>
                    <a:pt x="133225" y="166903"/>
                    <a:pt x="133073" y="166903"/>
                  </a:cubicBezTo>
                  <a:lnTo>
                    <a:pt x="132678" y="166903"/>
                  </a:lnTo>
                  <a:cubicBezTo>
                    <a:pt x="132587" y="166903"/>
                    <a:pt x="132526" y="166963"/>
                    <a:pt x="132496" y="167024"/>
                  </a:cubicBezTo>
                  <a:cubicBezTo>
                    <a:pt x="132465" y="167146"/>
                    <a:pt x="132557" y="167298"/>
                    <a:pt x="132678" y="167298"/>
                  </a:cubicBezTo>
                  <a:close/>
                  <a:moveTo>
                    <a:pt x="131493" y="167298"/>
                  </a:moveTo>
                  <a:cubicBezTo>
                    <a:pt x="131584" y="167298"/>
                    <a:pt x="131675" y="167237"/>
                    <a:pt x="131706" y="167146"/>
                  </a:cubicBezTo>
                  <a:cubicBezTo>
                    <a:pt x="131736" y="167024"/>
                    <a:pt x="131645" y="166903"/>
                    <a:pt x="131493" y="166903"/>
                  </a:cubicBezTo>
                  <a:lnTo>
                    <a:pt x="131128" y="166903"/>
                  </a:lnTo>
                  <a:lnTo>
                    <a:pt x="130733" y="166903"/>
                  </a:lnTo>
                  <a:cubicBezTo>
                    <a:pt x="130642" y="166903"/>
                    <a:pt x="130551" y="166963"/>
                    <a:pt x="130520" y="167024"/>
                  </a:cubicBezTo>
                  <a:cubicBezTo>
                    <a:pt x="130490" y="167146"/>
                    <a:pt x="130581" y="167298"/>
                    <a:pt x="130733" y="167298"/>
                  </a:cubicBezTo>
                  <a:lnTo>
                    <a:pt x="131128" y="167298"/>
                  </a:lnTo>
                  <a:close/>
                  <a:moveTo>
                    <a:pt x="261860" y="83649"/>
                  </a:moveTo>
                  <a:lnTo>
                    <a:pt x="261860" y="83984"/>
                  </a:lnTo>
                  <a:cubicBezTo>
                    <a:pt x="261860" y="84075"/>
                    <a:pt x="261890" y="84136"/>
                    <a:pt x="261982" y="84166"/>
                  </a:cubicBezTo>
                  <a:cubicBezTo>
                    <a:pt x="262103" y="84196"/>
                    <a:pt x="262225" y="84105"/>
                    <a:pt x="262225" y="83984"/>
                  </a:cubicBezTo>
                  <a:lnTo>
                    <a:pt x="262225" y="83649"/>
                  </a:lnTo>
                  <a:lnTo>
                    <a:pt x="262225" y="83315"/>
                  </a:lnTo>
                  <a:cubicBezTo>
                    <a:pt x="262225" y="83224"/>
                    <a:pt x="262194" y="83163"/>
                    <a:pt x="262103" y="83132"/>
                  </a:cubicBezTo>
                  <a:cubicBezTo>
                    <a:pt x="261982" y="83102"/>
                    <a:pt x="261860" y="83193"/>
                    <a:pt x="261860" y="83315"/>
                  </a:cubicBezTo>
                  <a:close/>
                  <a:moveTo>
                    <a:pt x="262225" y="85169"/>
                  </a:moveTo>
                  <a:cubicBezTo>
                    <a:pt x="262225" y="85078"/>
                    <a:pt x="262194" y="84987"/>
                    <a:pt x="262103" y="84987"/>
                  </a:cubicBezTo>
                  <a:cubicBezTo>
                    <a:pt x="261982" y="84926"/>
                    <a:pt x="261860" y="85017"/>
                    <a:pt x="261860" y="85169"/>
                  </a:cubicBezTo>
                  <a:lnTo>
                    <a:pt x="261860" y="85564"/>
                  </a:lnTo>
                  <a:cubicBezTo>
                    <a:pt x="261860" y="85625"/>
                    <a:pt x="261890" y="85716"/>
                    <a:pt x="261982" y="85746"/>
                  </a:cubicBezTo>
                  <a:cubicBezTo>
                    <a:pt x="262103" y="85777"/>
                    <a:pt x="262225" y="85686"/>
                    <a:pt x="262225" y="85564"/>
                  </a:cubicBezTo>
                  <a:close/>
                  <a:moveTo>
                    <a:pt x="262225" y="86719"/>
                  </a:moveTo>
                  <a:cubicBezTo>
                    <a:pt x="262225" y="86658"/>
                    <a:pt x="262194" y="86567"/>
                    <a:pt x="262103" y="86537"/>
                  </a:cubicBezTo>
                  <a:cubicBezTo>
                    <a:pt x="261982" y="86506"/>
                    <a:pt x="261860" y="86598"/>
                    <a:pt x="261860" y="86719"/>
                  </a:cubicBezTo>
                  <a:lnTo>
                    <a:pt x="261860" y="87114"/>
                  </a:lnTo>
                  <a:cubicBezTo>
                    <a:pt x="261860" y="87205"/>
                    <a:pt x="261890" y="87297"/>
                    <a:pt x="261982" y="87297"/>
                  </a:cubicBezTo>
                  <a:cubicBezTo>
                    <a:pt x="262103" y="87357"/>
                    <a:pt x="262225" y="87266"/>
                    <a:pt x="262225" y="87114"/>
                  </a:cubicBezTo>
                  <a:close/>
                  <a:moveTo>
                    <a:pt x="262225" y="88300"/>
                  </a:moveTo>
                  <a:cubicBezTo>
                    <a:pt x="262225" y="88209"/>
                    <a:pt x="262194" y="88148"/>
                    <a:pt x="262103" y="88117"/>
                  </a:cubicBezTo>
                  <a:cubicBezTo>
                    <a:pt x="261982" y="88087"/>
                    <a:pt x="261860" y="88178"/>
                    <a:pt x="261860" y="88300"/>
                  </a:cubicBezTo>
                  <a:lnTo>
                    <a:pt x="261860" y="88695"/>
                  </a:lnTo>
                  <a:cubicBezTo>
                    <a:pt x="261860" y="88786"/>
                    <a:pt x="261890" y="88847"/>
                    <a:pt x="261982" y="88877"/>
                  </a:cubicBezTo>
                  <a:cubicBezTo>
                    <a:pt x="262103" y="88938"/>
                    <a:pt x="262225" y="88816"/>
                    <a:pt x="262225" y="88695"/>
                  </a:cubicBezTo>
                  <a:close/>
                  <a:moveTo>
                    <a:pt x="262225" y="89880"/>
                  </a:moveTo>
                  <a:cubicBezTo>
                    <a:pt x="262225" y="89789"/>
                    <a:pt x="262194" y="89728"/>
                    <a:pt x="262103" y="89698"/>
                  </a:cubicBezTo>
                  <a:cubicBezTo>
                    <a:pt x="261982" y="89637"/>
                    <a:pt x="261860" y="89759"/>
                    <a:pt x="261860" y="89880"/>
                  </a:cubicBezTo>
                  <a:lnTo>
                    <a:pt x="261860" y="90275"/>
                  </a:lnTo>
                  <a:cubicBezTo>
                    <a:pt x="261860" y="90367"/>
                    <a:pt x="261890" y="90427"/>
                    <a:pt x="261982" y="90458"/>
                  </a:cubicBezTo>
                  <a:cubicBezTo>
                    <a:pt x="262103" y="90488"/>
                    <a:pt x="262225" y="90397"/>
                    <a:pt x="262225" y="90275"/>
                  </a:cubicBezTo>
                  <a:close/>
                  <a:moveTo>
                    <a:pt x="262225" y="91461"/>
                  </a:moveTo>
                  <a:cubicBezTo>
                    <a:pt x="262225" y="91370"/>
                    <a:pt x="262194" y="91278"/>
                    <a:pt x="262103" y="91248"/>
                  </a:cubicBezTo>
                  <a:cubicBezTo>
                    <a:pt x="261982" y="91218"/>
                    <a:pt x="261860" y="91309"/>
                    <a:pt x="261860" y="91461"/>
                  </a:cubicBezTo>
                  <a:lnTo>
                    <a:pt x="261860" y="91856"/>
                  </a:lnTo>
                  <a:cubicBezTo>
                    <a:pt x="261860" y="91917"/>
                    <a:pt x="261890" y="92008"/>
                    <a:pt x="261982" y="92038"/>
                  </a:cubicBezTo>
                  <a:cubicBezTo>
                    <a:pt x="262103" y="92069"/>
                    <a:pt x="262225" y="91978"/>
                    <a:pt x="262225" y="91856"/>
                  </a:cubicBezTo>
                  <a:close/>
                  <a:moveTo>
                    <a:pt x="262225" y="93011"/>
                  </a:moveTo>
                  <a:cubicBezTo>
                    <a:pt x="262225" y="92920"/>
                    <a:pt x="262194" y="92859"/>
                    <a:pt x="262103" y="92829"/>
                  </a:cubicBezTo>
                  <a:cubicBezTo>
                    <a:pt x="261982" y="92798"/>
                    <a:pt x="261860" y="92889"/>
                    <a:pt x="261860" y="93011"/>
                  </a:cubicBezTo>
                  <a:lnTo>
                    <a:pt x="261860" y="93406"/>
                  </a:lnTo>
                  <a:cubicBezTo>
                    <a:pt x="261860" y="93497"/>
                    <a:pt x="261890" y="93589"/>
                    <a:pt x="261982" y="93589"/>
                  </a:cubicBezTo>
                  <a:cubicBezTo>
                    <a:pt x="262103" y="93649"/>
                    <a:pt x="262225" y="93558"/>
                    <a:pt x="262225" y="93406"/>
                  </a:cubicBezTo>
                  <a:close/>
                  <a:moveTo>
                    <a:pt x="262225" y="94592"/>
                  </a:moveTo>
                  <a:cubicBezTo>
                    <a:pt x="262225" y="94500"/>
                    <a:pt x="262194" y="94440"/>
                    <a:pt x="262103" y="94409"/>
                  </a:cubicBezTo>
                  <a:cubicBezTo>
                    <a:pt x="261982" y="94379"/>
                    <a:pt x="261860" y="94470"/>
                    <a:pt x="261860" y="94592"/>
                  </a:cubicBezTo>
                  <a:lnTo>
                    <a:pt x="261860" y="94987"/>
                  </a:lnTo>
                  <a:cubicBezTo>
                    <a:pt x="261860" y="95078"/>
                    <a:pt x="261890" y="95139"/>
                    <a:pt x="261982" y="95169"/>
                  </a:cubicBezTo>
                  <a:cubicBezTo>
                    <a:pt x="262103" y="95199"/>
                    <a:pt x="262225" y="95108"/>
                    <a:pt x="262225" y="94987"/>
                  </a:cubicBezTo>
                  <a:close/>
                  <a:moveTo>
                    <a:pt x="262225" y="96172"/>
                  </a:moveTo>
                  <a:cubicBezTo>
                    <a:pt x="262225" y="96081"/>
                    <a:pt x="262194" y="95990"/>
                    <a:pt x="262103" y="95990"/>
                  </a:cubicBezTo>
                  <a:cubicBezTo>
                    <a:pt x="261982" y="95929"/>
                    <a:pt x="261860" y="96020"/>
                    <a:pt x="261860" y="96172"/>
                  </a:cubicBezTo>
                  <a:lnTo>
                    <a:pt x="261860" y="96567"/>
                  </a:lnTo>
                  <a:cubicBezTo>
                    <a:pt x="261860" y="96658"/>
                    <a:pt x="261890" y="96719"/>
                    <a:pt x="261982" y="96750"/>
                  </a:cubicBezTo>
                  <a:cubicBezTo>
                    <a:pt x="262103" y="96780"/>
                    <a:pt x="262225" y="96689"/>
                    <a:pt x="262225" y="96567"/>
                  </a:cubicBezTo>
                  <a:close/>
                  <a:moveTo>
                    <a:pt x="262225" y="97722"/>
                  </a:moveTo>
                  <a:cubicBezTo>
                    <a:pt x="262225" y="97662"/>
                    <a:pt x="262194" y="97570"/>
                    <a:pt x="262103" y="97540"/>
                  </a:cubicBezTo>
                  <a:cubicBezTo>
                    <a:pt x="261982" y="97510"/>
                    <a:pt x="261860" y="97601"/>
                    <a:pt x="261860" y="97722"/>
                  </a:cubicBezTo>
                  <a:lnTo>
                    <a:pt x="261860" y="98117"/>
                  </a:lnTo>
                  <a:cubicBezTo>
                    <a:pt x="261860" y="98209"/>
                    <a:pt x="261890" y="98300"/>
                    <a:pt x="261982" y="98330"/>
                  </a:cubicBezTo>
                  <a:cubicBezTo>
                    <a:pt x="262103" y="98361"/>
                    <a:pt x="262225" y="98269"/>
                    <a:pt x="262225" y="98117"/>
                  </a:cubicBezTo>
                  <a:close/>
                  <a:moveTo>
                    <a:pt x="262225" y="99303"/>
                  </a:moveTo>
                  <a:cubicBezTo>
                    <a:pt x="262225" y="99212"/>
                    <a:pt x="262194" y="99151"/>
                    <a:pt x="262103" y="99121"/>
                  </a:cubicBezTo>
                  <a:cubicBezTo>
                    <a:pt x="261982" y="99090"/>
                    <a:pt x="261860" y="99181"/>
                    <a:pt x="261860" y="99303"/>
                  </a:cubicBezTo>
                  <a:lnTo>
                    <a:pt x="261860" y="99698"/>
                  </a:lnTo>
                  <a:cubicBezTo>
                    <a:pt x="261860" y="99789"/>
                    <a:pt x="261890" y="99850"/>
                    <a:pt x="261982" y="99880"/>
                  </a:cubicBezTo>
                  <a:cubicBezTo>
                    <a:pt x="262103" y="99941"/>
                    <a:pt x="262225" y="99850"/>
                    <a:pt x="262225" y="99698"/>
                  </a:cubicBezTo>
                  <a:close/>
                  <a:moveTo>
                    <a:pt x="262225" y="100883"/>
                  </a:moveTo>
                  <a:cubicBezTo>
                    <a:pt x="262225" y="100792"/>
                    <a:pt x="262194" y="100731"/>
                    <a:pt x="262103" y="100701"/>
                  </a:cubicBezTo>
                  <a:cubicBezTo>
                    <a:pt x="261982" y="100640"/>
                    <a:pt x="261860" y="100762"/>
                    <a:pt x="261860" y="100883"/>
                  </a:cubicBezTo>
                  <a:lnTo>
                    <a:pt x="261860" y="101279"/>
                  </a:lnTo>
                  <a:cubicBezTo>
                    <a:pt x="261860" y="101370"/>
                    <a:pt x="261890" y="101431"/>
                    <a:pt x="261982" y="101461"/>
                  </a:cubicBezTo>
                  <a:cubicBezTo>
                    <a:pt x="262103" y="101491"/>
                    <a:pt x="262225" y="101400"/>
                    <a:pt x="262225" y="101279"/>
                  </a:cubicBezTo>
                  <a:close/>
                  <a:moveTo>
                    <a:pt x="262225" y="102464"/>
                  </a:moveTo>
                  <a:cubicBezTo>
                    <a:pt x="262225" y="102373"/>
                    <a:pt x="262194" y="102282"/>
                    <a:pt x="262103" y="102282"/>
                  </a:cubicBezTo>
                  <a:cubicBezTo>
                    <a:pt x="261982" y="102221"/>
                    <a:pt x="261860" y="102312"/>
                    <a:pt x="261860" y="102464"/>
                  </a:cubicBezTo>
                  <a:lnTo>
                    <a:pt x="261860" y="102859"/>
                  </a:lnTo>
                  <a:cubicBezTo>
                    <a:pt x="261860" y="102920"/>
                    <a:pt x="261890" y="103011"/>
                    <a:pt x="261982" y="103042"/>
                  </a:cubicBezTo>
                  <a:cubicBezTo>
                    <a:pt x="262103" y="103072"/>
                    <a:pt x="262225" y="102981"/>
                    <a:pt x="262225" y="102859"/>
                  </a:cubicBezTo>
                  <a:close/>
                  <a:moveTo>
                    <a:pt x="262225" y="104014"/>
                  </a:moveTo>
                  <a:cubicBezTo>
                    <a:pt x="262225" y="103953"/>
                    <a:pt x="262194" y="103862"/>
                    <a:pt x="262103" y="103832"/>
                  </a:cubicBezTo>
                  <a:cubicBezTo>
                    <a:pt x="261982" y="103801"/>
                    <a:pt x="261860" y="103893"/>
                    <a:pt x="261860" y="104014"/>
                  </a:cubicBezTo>
                  <a:lnTo>
                    <a:pt x="261860" y="104409"/>
                  </a:lnTo>
                  <a:cubicBezTo>
                    <a:pt x="261860" y="104501"/>
                    <a:pt x="261890" y="104592"/>
                    <a:pt x="261982" y="104592"/>
                  </a:cubicBezTo>
                  <a:cubicBezTo>
                    <a:pt x="262103" y="104653"/>
                    <a:pt x="262225" y="104561"/>
                    <a:pt x="262225" y="104409"/>
                  </a:cubicBezTo>
                  <a:close/>
                  <a:moveTo>
                    <a:pt x="262225" y="105595"/>
                  </a:moveTo>
                  <a:cubicBezTo>
                    <a:pt x="262225" y="105504"/>
                    <a:pt x="262194" y="105443"/>
                    <a:pt x="262103" y="105412"/>
                  </a:cubicBezTo>
                  <a:cubicBezTo>
                    <a:pt x="261982" y="105382"/>
                    <a:pt x="261860" y="105473"/>
                    <a:pt x="261860" y="105595"/>
                  </a:cubicBezTo>
                  <a:lnTo>
                    <a:pt x="261860" y="105990"/>
                  </a:lnTo>
                  <a:cubicBezTo>
                    <a:pt x="261860" y="106081"/>
                    <a:pt x="261890" y="106142"/>
                    <a:pt x="261982" y="106172"/>
                  </a:cubicBezTo>
                  <a:cubicBezTo>
                    <a:pt x="262103" y="106233"/>
                    <a:pt x="262225" y="106112"/>
                    <a:pt x="262225" y="105990"/>
                  </a:cubicBezTo>
                  <a:close/>
                  <a:moveTo>
                    <a:pt x="262225" y="107175"/>
                  </a:moveTo>
                  <a:cubicBezTo>
                    <a:pt x="262225" y="107084"/>
                    <a:pt x="262194" y="107023"/>
                    <a:pt x="262103" y="106993"/>
                  </a:cubicBezTo>
                  <a:cubicBezTo>
                    <a:pt x="261982" y="106932"/>
                    <a:pt x="261860" y="107023"/>
                    <a:pt x="261860" y="107175"/>
                  </a:cubicBezTo>
                  <a:lnTo>
                    <a:pt x="261860" y="107570"/>
                  </a:lnTo>
                  <a:cubicBezTo>
                    <a:pt x="261860" y="107662"/>
                    <a:pt x="261890" y="107722"/>
                    <a:pt x="261982" y="107753"/>
                  </a:cubicBezTo>
                  <a:cubicBezTo>
                    <a:pt x="262103" y="107783"/>
                    <a:pt x="262225" y="107692"/>
                    <a:pt x="262225" y="107570"/>
                  </a:cubicBezTo>
                  <a:close/>
                  <a:moveTo>
                    <a:pt x="262225" y="108756"/>
                  </a:moveTo>
                  <a:cubicBezTo>
                    <a:pt x="262225" y="108665"/>
                    <a:pt x="262194" y="108574"/>
                    <a:pt x="262103" y="108543"/>
                  </a:cubicBezTo>
                  <a:cubicBezTo>
                    <a:pt x="261982" y="108513"/>
                    <a:pt x="261860" y="108604"/>
                    <a:pt x="261860" y="108756"/>
                  </a:cubicBezTo>
                  <a:lnTo>
                    <a:pt x="261860" y="109121"/>
                  </a:lnTo>
                  <a:cubicBezTo>
                    <a:pt x="261860" y="109212"/>
                    <a:pt x="261890" y="109303"/>
                    <a:pt x="261982" y="109333"/>
                  </a:cubicBezTo>
                  <a:cubicBezTo>
                    <a:pt x="262103" y="109364"/>
                    <a:pt x="262225" y="109273"/>
                    <a:pt x="262225" y="109121"/>
                  </a:cubicBezTo>
                  <a:close/>
                  <a:moveTo>
                    <a:pt x="262225" y="110306"/>
                  </a:moveTo>
                  <a:cubicBezTo>
                    <a:pt x="262225" y="110215"/>
                    <a:pt x="262194" y="110154"/>
                    <a:pt x="262103" y="110124"/>
                  </a:cubicBezTo>
                  <a:cubicBezTo>
                    <a:pt x="261982" y="110093"/>
                    <a:pt x="261860" y="110185"/>
                    <a:pt x="261860" y="110306"/>
                  </a:cubicBezTo>
                  <a:lnTo>
                    <a:pt x="261860" y="110701"/>
                  </a:lnTo>
                  <a:cubicBezTo>
                    <a:pt x="261860" y="110792"/>
                    <a:pt x="261890" y="110884"/>
                    <a:pt x="261982" y="110884"/>
                  </a:cubicBezTo>
                  <a:cubicBezTo>
                    <a:pt x="262103" y="110944"/>
                    <a:pt x="262225" y="110853"/>
                    <a:pt x="262225" y="110701"/>
                  </a:cubicBezTo>
                  <a:close/>
                  <a:moveTo>
                    <a:pt x="262225" y="111887"/>
                  </a:moveTo>
                  <a:cubicBezTo>
                    <a:pt x="262225" y="111795"/>
                    <a:pt x="262194" y="111735"/>
                    <a:pt x="262103" y="111704"/>
                  </a:cubicBezTo>
                  <a:cubicBezTo>
                    <a:pt x="261982" y="111674"/>
                    <a:pt x="261860" y="111765"/>
                    <a:pt x="261860" y="111887"/>
                  </a:cubicBezTo>
                  <a:lnTo>
                    <a:pt x="261860" y="112282"/>
                  </a:lnTo>
                  <a:cubicBezTo>
                    <a:pt x="261860" y="112373"/>
                    <a:pt x="261890" y="112434"/>
                    <a:pt x="261982" y="112464"/>
                  </a:cubicBezTo>
                  <a:cubicBezTo>
                    <a:pt x="262103" y="112495"/>
                    <a:pt x="262225" y="112403"/>
                    <a:pt x="262225" y="112282"/>
                  </a:cubicBezTo>
                  <a:close/>
                  <a:moveTo>
                    <a:pt x="262225" y="113467"/>
                  </a:moveTo>
                  <a:cubicBezTo>
                    <a:pt x="262225" y="113376"/>
                    <a:pt x="262194" y="113285"/>
                    <a:pt x="262103" y="113285"/>
                  </a:cubicBezTo>
                  <a:cubicBezTo>
                    <a:pt x="261982" y="113224"/>
                    <a:pt x="261860" y="113315"/>
                    <a:pt x="261860" y="113467"/>
                  </a:cubicBezTo>
                  <a:lnTo>
                    <a:pt x="261860" y="113862"/>
                  </a:lnTo>
                  <a:cubicBezTo>
                    <a:pt x="261860" y="113954"/>
                    <a:pt x="261890" y="114014"/>
                    <a:pt x="261982" y="114045"/>
                  </a:cubicBezTo>
                  <a:cubicBezTo>
                    <a:pt x="262103" y="114075"/>
                    <a:pt x="262225" y="113984"/>
                    <a:pt x="262225" y="113862"/>
                  </a:cubicBezTo>
                  <a:close/>
                  <a:moveTo>
                    <a:pt x="262225" y="115017"/>
                  </a:moveTo>
                  <a:cubicBezTo>
                    <a:pt x="262225" y="114957"/>
                    <a:pt x="262194" y="114865"/>
                    <a:pt x="262103" y="114835"/>
                  </a:cubicBezTo>
                  <a:cubicBezTo>
                    <a:pt x="261982" y="114805"/>
                    <a:pt x="261860" y="114896"/>
                    <a:pt x="261860" y="115017"/>
                  </a:cubicBezTo>
                  <a:lnTo>
                    <a:pt x="261860" y="115413"/>
                  </a:lnTo>
                  <a:cubicBezTo>
                    <a:pt x="261860" y="115504"/>
                    <a:pt x="261890" y="115595"/>
                    <a:pt x="261982" y="115625"/>
                  </a:cubicBezTo>
                  <a:cubicBezTo>
                    <a:pt x="262103" y="115656"/>
                    <a:pt x="262225" y="115565"/>
                    <a:pt x="262225" y="115413"/>
                  </a:cubicBezTo>
                  <a:close/>
                  <a:moveTo>
                    <a:pt x="262225" y="116598"/>
                  </a:moveTo>
                  <a:cubicBezTo>
                    <a:pt x="262225" y="116507"/>
                    <a:pt x="262194" y="116446"/>
                    <a:pt x="262103" y="116416"/>
                  </a:cubicBezTo>
                  <a:cubicBezTo>
                    <a:pt x="261982" y="116385"/>
                    <a:pt x="261860" y="116476"/>
                    <a:pt x="261860" y="116598"/>
                  </a:cubicBezTo>
                  <a:lnTo>
                    <a:pt x="261860" y="116993"/>
                  </a:lnTo>
                  <a:cubicBezTo>
                    <a:pt x="261860" y="117084"/>
                    <a:pt x="261890" y="117145"/>
                    <a:pt x="261982" y="117175"/>
                  </a:cubicBezTo>
                  <a:cubicBezTo>
                    <a:pt x="262103" y="117236"/>
                    <a:pt x="262225" y="117115"/>
                    <a:pt x="262225" y="116993"/>
                  </a:cubicBezTo>
                  <a:close/>
                  <a:moveTo>
                    <a:pt x="262225" y="118179"/>
                  </a:moveTo>
                  <a:cubicBezTo>
                    <a:pt x="262225" y="118087"/>
                    <a:pt x="262194" y="118027"/>
                    <a:pt x="262103" y="117996"/>
                  </a:cubicBezTo>
                  <a:cubicBezTo>
                    <a:pt x="261982" y="117935"/>
                    <a:pt x="261860" y="118057"/>
                    <a:pt x="261860" y="118179"/>
                  </a:cubicBezTo>
                  <a:lnTo>
                    <a:pt x="261860" y="118574"/>
                  </a:lnTo>
                  <a:cubicBezTo>
                    <a:pt x="261860" y="118665"/>
                    <a:pt x="261890" y="118726"/>
                    <a:pt x="261982" y="118756"/>
                  </a:cubicBezTo>
                  <a:cubicBezTo>
                    <a:pt x="262103" y="118786"/>
                    <a:pt x="262225" y="118695"/>
                    <a:pt x="262225" y="118574"/>
                  </a:cubicBezTo>
                  <a:close/>
                  <a:moveTo>
                    <a:pt x="262225" y="119759"/>
                  </a:moveTo>
                  <a:cubicBezTo>
                    <a:pt x="262225" y="119668"/>
                    <a:pt x="262194" y="119577"/>
                    <a:pt x="262103" y="119577"/>
                  </a:cubicBezTo>
                  <a:cubicBezTo>
                    <a:pt x="261982" y="119516"/>
                    <a:pt x="261860" y="119607"/>
                    <a:pt x="261860" y="119759"/>
                  </a:cubicBezTo>
                  <a:lnTo>
                    <a:pt x="261860" y="120154"/>
                  </a:lnTo>
                  <a:cubicBezTo>
                    <a:pt x="261860" y="120215"/>
                    <a:pt x="261890" y="120306"/>
                    <a:pt x="261982" y="120337"/>
                  </a:cubicBezTo>
                  <a:cubicBezTo>
                    <a:pt x="262103" y="120367"/>
                    <a:pt x="262225" y="120276"/>
                    <a:pt x="262225" y="120154"/>
                  </a:cubicBezTo>
                  <a:close/>
                  <a:moveTo>
                    <a:pt x="262225" y="121309"/>
                  </a:moveTo>
                  <a:cubicBezTo>
                    <a:pt x="262225" y="121249"/>
                    <a:pt x="262194" y="121157"/>
                    <a:pt x="262103" y="121127"/>
                  </a:cubicBezTo>
                  <a:cubicBezTo>
                    <a:pt x="261982" y="121097"/>
                    <a:pt x="261860" y="121188"/>
                    <a:pt x="261860" y="121309"/>
                  </a:cubicBezTo>
                  <a:lnTo>
                    <a:pt x="261860" y="121704"/>
                  </a:lnTo>
                  <a:cubicBezTo>
                    <a:pt x="261860" y="121796"/>
                    <a:pt x="261890" y="121887"/>
                    <a:pt x="261982" y="121887"/>
                  </a:cubicBezTo>
                  <a:cubicBezTo>
                    <a:pt x="262103" y="121948"/>
                    <a:pt x="262225" y="121856"/>
                    <a:pt x="262225" y="121704"/>
                  </a:cubicBezTo>
                  <a:close/>
                  <a:moveTo>
                    <a:pt x="262225" y="122890"/>
                  </a:moveTo>
                  <a:cubicBezTo>
                    <a:pt x="262225" y="122799"/>
                    <a:pt x="262194" y="122738"/>
                    <a:pt x="262103" y="122707"/>
                  </a:cubicBezTo>
                  <a:cubicBezTo>
                    <a:pt x="261982" y="122677"/>
                    <a:pt x="261860" y="122768"/>
                    <a:pt x="261860" y="122890"/>
                  </a:cubicBezTo>
                  <a:lnTo>
                    <a:pt x="261860" y="123285"/>
                  </a:lnTo>
                  <a:cubicBezTo>
                    <a:pt x="261860" y="123376"/>
                    <a:pt x="261890" y="123437"/>
                    <a:pt x="261982" y="123467"/>
                  </a:cubicBezTo>
                  <a:cubicBezTo>
                    <a:pt x="262103" y="123528"/>
                    <a:pt x="262225" y="123407"/>
                    <a:pt x="262225" y="123285"/>
                  </a:cubicBezTo>
                  <a:close/>
                  <a:moveTo>
                    <a:pt x="262225" y="124470"/>
                  </a:moveTo>
                  <a:cubicBezTo>
                    <a:pt x="262225" y="124379"/>
                    <a:pt x="262194" y="124318"/>
                    <a:pt x="262103" y="124288"/>
                  </a:cubicBezTo>
                  <a:cubicBezTo>
                    <a:pt x="261982" y="124227"/>
                    <a:pt x="261860" y="124318"/>
                    <a:pt x="261860" y="124470"/>
                  </a:cubicBezTo>
                  <a:lnTo>
                    <a:pt x="261860" y="124866"/>
                  </a:lnTo>
                  <a:cubicBezTo>
                    <a:pt x="261860" y="124957"/>
                    <a:pt x="261890" y="125018"/>
                    <a:pt x="261982" y="125048"/>
                  </a:cubicBezTo>
                  <a:cubicBezTo>
                    <a:pt x="262103" y="125078"/>
                    <a:pt x="262225" y="124987"/>
                    <a:pt x="262225" y="124866"/>
                  </a:cubicBezTo>
                  <a:close/>
                  <a:moveTo>
                    <a:pt x="262225" y="126051"/>
                  </a:moveTo>
                  <a:cubicBezTo>
                    <a:pt x="262225" y="125960"/>
                    <a:pt x="262194" y="125869"/>
                    <a:pt x="262103" y="125838"/>
                  </a:cubicBezTo>
                  <a:cubicBezTo>
                    <a:pt x="261982" y="125808"/>
                    <a:pt x="261860" y="125899"/>
                    <a:pt x="261860" y="126051"/>
                  </a:cubicBezTo>
                  <a:lnTo>
                    <a:pt x="261860" y="126416"/>
                  </a:lnTo>
                  <a:cubicBezTo>
                    <a:pt x="261860" y="126507"/>
                    <a:pt x="261890" y="126598"/>
                    <a:pt x="261982" y="126629"/>
                  </a:cubicBezTo>
                  <a:cubicBezTo>
                    <a:pt x="262103" y="126659"/>
                    <a:pt x="262225" y="126568"/>
                    <a:pt x="262225" y="126416"/>
                  </a:cubicBezTo>
                  <a:close/>
                  <a:moveTo>
                    <a:pt x="262225" y="127601"/>
                  </a:moveTo>
                  <a:cubicBezTo>
                    <a:pt x="262225" y="127510"/>
                    <a:pt x="262194" y="127449"/>
                    <a:pt x="262103" y="127419"/>
                  </a:cubicBezTo>
                  <a:cubicBezTo>
                    <a:pt x="261982" y="127388"/>
                    <a:pt x="261860" y="127480"/>
                    <a:pt x="261860" y="127601"/>
                  </a:cubicBezTo>
                  <a:lnTo>
                    <a:pt x="261860" y="127996"/>
                  </a:lnTo>
                  <a:cubicBezTo>
                    <a:pt x="261860" y="128088"/>
                    <a:pt x="261890" y="128179"/>
                    <a:pt x="261982" y="128179"/>
                  </a:cubicBezTo>
                  <a:cubicBezTo>
                    <a:pt x="262103" y="128239"/>
                    <a:pt x="262225" y="128148"/>
                    <a:pt x="262225" y="127996"/>
                  </a:cubicBezTo>
                  <a:close/>
                  <a:moveTo>
                    <a:pt x="262225" y="129182"/>
                  </a:moveTo>
                  <a:cubicBezTo>
                    <a:pt x="262225" y="129091"/>
                    <a:pt x="262194" y="129030"/>
                    <a:pt x="262103" y="128999"/>
                  </a:cubicBezTo>
                  <a:cubicBezTo>
                    <a:pt x="261982" y="128969"/>
                    <a:pt x="261860" y="129060"/>
                    <a:pt x="261860" y="129182"/>
                  </a:cubicBezTo>
                  <a:lnTo>
                    <a:pt x="261860" y="129577"/>
                  </a:lnTo>
                  <a:cubicBezTo>
                    <a:pt x="261860" y="129668"/>
                    <a:pt x="261890" y="129729"/>
                    <a:pt x="261982" y="129759"/>
                  </a:cubicBezTo>
                  <a:cubicBezTo>
                    <a:pt x="262103" y="129790"/>
                    <a:pt x="262225" y="129698"/>
                    <a:pt x="262225" y="129577"/>
                  </a:cubicBezTo>
                  <a:close/>
                  <a:moveTo>
                    <a:pt x="262225" y="130762"/>
                  </a:moveTo>
                  <a:cubicBezTo>
                    <a:pt x="262225" y="130671"/>
                    <a:pt x="262194" y="130580"/>
                    <a:pt x="262103" y="130580"/>
                  </a:cubicBezTo>
                  <a:cubicBezTo>
                    <a:pt x="261982" y="130519"/>
                    <a:pt x="261860" y="130610"/>
                    <a:pt x="261860" y="130762"/>
                  </a:cubicBezTo>
                  <a:lnTo>
                    <a:pt x="261860" y="131157"/>
                  </a:lnTo>
                  <a:cubicBezTo>
                    <a:pt x="261860" y="131218"/>
                    <a:pt x="261890" y="131309"/>
                    <a:pt x="261982" y="131340"/>
                  </a:cubicBezTo>
                  <a:cubicBezTo>
                    <a:pt x="262103" y="131370"/>
                    <a:pt x="262225" y="131279"/>
                    <a:pt x="262225" y="131157"/>
                  </a:cubicBezTo>
                  <a:close/>
                  <a:moveTo>
                    <a:pt x="262225" y="132312"/>
                  </a:moveTo>
                  <a:cubicBezTo>
                    <a:pt x="262225" y="132252"/>
                    <a:pt x="262194" y="132161"/>
                    <a:pt x="262103" y="132130"/>
                  </a:cubicBezTo>
                  <a:cubicBezTo>
                    <a:pt x="261982" y="132100"/>
                    <a:pt x="261860" y="132191"/>
                    <a:pt x="261860" y="132312"/>
                  </a:cubicBezTo>
                  <a:lnTo>
                    <a:pt x="261860" y="132708"/>
                  </a:lnTo>
                  <a:cubicBezTo>
                    <a:pt x="261860" y="132799"/>
                    <a:pt x="261890" y="132890"/>
                    <a:pt x="261982" y="132920"/>
                  </a:cubicBezTo>
                  <a:cubicBezTo>
                    <a:pt x="262103" y="132951"/>
                    <a:pt x="262225" y="132860"/>
                    <a:pt x="262225" y="132708"/>
                  </a:cubicBezTo>
                  <a:close/>
                  <a:moveTo>
                    <a:pt x="262225" y="133893"/>
                  </a:moveTo>
                  <a:cubicBezTo>
                    <a:pt x="262225" y="133802"/>
                    <a:pt x="262194" y="133741"/>
                    <a:pt x="262103" y="133711"/>
                  </a:cubicBezTo>
                  <a:cubicBezTo>
                    <a:pt x="261982" y="133680"/>
                    <a:pt x="261860" y="133771"/>
                    <a:pt x="261860" y="133893"/>
                  </a:cubicBezTo>
                  <a:lnTo>
                    <a:pt x="261860" y="134288"/>
                  </a:lnTo>
                  <a:cubicBezTo>
                    <a:pt x="261860" y="134379"/>
                    <a:pt x="261890" y="134440"/>
                    <a:pt x="261982" y="134471"/>
                  </a:cubicBezTo>
                  <a:cubicBezTo>
                    <a:pt x="262103" y="134531"/>
                    <a:pt x="262225" y="134410"/>
                    <a:pt x="262225" y="134288"/>
                  </a:cubicBezTo>
                  <a:close/>
                  <a:moveTo>
                    <a:pt x="262225" y="135474"/>
                  </a:moveTo>
                  <a:cubicBezTo>
                    <a:pt x="262225" y="135382"/>
                    <a:pt x="262194" y="135322"/>
                    <a:pt x="262103" y="135291"/>
                  </a:cubicBezTo>
                  <a:cubicBezTo>
                    <a:pt x="261982" y="135230"/>
                    <a:pt x="261860" y="135352"/>
                    <a:pt x="261860" y="135474"/>
                  </a:cubicBezTo>
                  <a:lnTo>
                    <a:pt x="261860" y="135869"/>
                  </a:lnTo>
                  <a:cubicBezTo>
                    <a:pt x="261860" y="135960"/>
                    <a:pt x="261890" y="136021"/>
                    <a:pt x="261982" y="136051"/>
                  </a:cubicBezTo>
                  <a:cubicBezTo>
                    <a:pt x="262103" y="136082"/>
                    <a:pt x="262225" y="135990"/>
                    <a:pt x="262225" y="135869"/>
                  </a:cubicBezTo>
                  <a:close/>
                  <a:moveTo>
                    <a:pt x="262225" y="137054"/>
                  </a:moveTo>
                  <a:cubicBezTo>
                    <a:pt x="262225" y="136963"/>
                    <a:pt x="262194" y="136872"/>
                    <a:pt x="262103" y="136841"/>
                  </a:cubicBezTo>
                  <a:cubicBezTo>
                    <a:pt x="261982" y="136811"/>
                    <a:pt x="261860" y="136902"/>
                    <a:pt x="261860" y="137054"/>
                  </a:cubicBezTo>
                  <a:lnTo>
                    <a:pt x="261860" y="137449"/>
                  </a:lnTo>
                  <a:cubicBezTo>
                    <a:pt x="261860" y="137510"/>
                    <a:pt x="261890" y="137601"/>
                    <a:pt x="261982" y="137632"/>
                  </a:cubicBezTo>
                  <a:cubicBezTo>
                    <a:pt x="262103" y="137662"/>
                    <a:pt x="262225" y="137571"/>
                    <a:pt x="262225" y="137449"/>
                  </a:cubicBezTo>
                  <a:close/>
                  <a:moveTo>
                    <a:pt x="262225" y="138604"/>
                  </a:moveTo>
                  <a:cubicBezTo>
                    <a:pt x="262225" y="138544"/>
                    <a:pt x="262194" y="138452"/>
                    <a:pt x="262103" y="138422"/>
                  </a:cubicBezTo>
                  <a:cubicBezTo>
                    <a:pt x="261982" y="138392"/>
                    <a:pt x="261860" y="138483"/>
                    <a:pt x="261860" y="138604"/>
                  </a:cubicBezTo>
                  <a:lnTo>
                    <a:pt x="261860" y="139000"/>
                  </a:lnTo>
                  <a:cubicBezTo>
                    <a:pt x="261860" y="139091"/>
                    <a:pt x="261890" y="139182"/>
                    <a:pt x="261982" y="139182"/>
                  </a:cubicBezTo>
                  <a:cubicBezTo>
                    <a:pt x="262103" y="139243"/>
                    <a:pt x="262225" y="139151"/>
                    <a:pt x="262225" y="139000"/>
                  </a:cubicBezTo>
                  <a:close/>
                  <a:moveTo>
                    <a:pt x="262225" y="140185"/>
                  </a:moveTo>
                  <a:cubicBezTo>
                    <a:pt x="262225" y="140094"/>
                    <a:pt x="262194" y="140033"/>
                    <a:pt x="262103" y="140003"/>
                  </a:cubicBezTo>
                  <a:cubicBezTo>
                    <a:pt x="261982" y="139972"/>
                    <a:pt x="261860" y="140063"/>
                    <a:pt x="261860" y="140185"/>
                  </a:cubicBezTo>
                  <a:lnTo>
                    <a:pt x="261860" y="140580"/>
                  </a:lnTo>
                  <a:cubicBezTo>
                    <a:pt x="261860" y="140671"/>
                    <a:pt x="261890" y="140732"/>
                    <a:pt x="261982" y="140762"/>
                  </a:cubicBezTo>
                  <a:cubicBezTo>
                    <a:pt x="262103" y="140793"/>
                    <a:pt x="262225" y="140702"/>
                    <a:pt x="262225" y="140580"/>
                  </a:cubicBezTo>
                  <a:close/>
                  <a:moveTo>
                    <a:pt x="262225" y="141766"/>
                  </a:moveTo>
                  <a:cubicBezTo>
                    <a:pt x="262225" y="141674"/>
                    <a:pt x="262194" y="141583"/>
                    <a:pt x="262103" y="141583"/>
                  </a:cubicBezTo>
                  <a:cubicBezTo>
                    <a:pt x="261982" y="141522"/>
                    <a:pt x="261860" y="141614"/>
                    <a:pt x="261860" y="141766"/>
                  </a:cubicBezTo>
                  <a:lnTo>
                    <a:pt x="261860" y="142161"/>
                  </a:lnTo>
                  <a:cubicBezTo>
                    <a:pt x="261860" y="142252"/>
                    <a:pt x="261890" y="142313"/>
                    <a:pt x="261982" y="142343"/>
                  </a:cubicBezTo>
                  <a:cubicBezTo>
                    <a:pt x="262103" y="142373"/>
                    <a:pt x="262225" y="142282"/>
                    <a:pt x="262225" y="142161"/>
                  </a:cubicBezTo>
                  <a:close/>
                  <a:moveTo>
                    <a:pt x="262225" y="143346"/>
                  </a:moveTo>
                  <a:cubicBezTo>
                    <a:pt x="262225" y="143255"/>
                    <a:pt x="262194" y="143164"/>
                    <a:pt x="262103" y="143133"/>
                  </a:cubicBezTo>
                  <a:cubicBezTo>
                    <a:pt x="261982" y="143103"/>
                    <a:pt x="261860" y="143194"/>
                    <a:pt x="261860" y="143346"/>
                  </a:cubicBezTo>
                  <a:lnTo>
                    <a:pt x="261860" y="143711"/>
                  </a:lnTo>
                  <a:cubicBezTo>
                    <a:pt x="261860" y="143802"/>
                    <a:pt x="261890" y="143893"/>
                    <a:pt x="261982" y="143924"/>
                  </a:cubicBezTo>
                  <a:cubicBezTo>
                    <a:pt x="262103" y="143954"/>
                    <a:pt x="262225" y="143863"/>
                    <a:pt x="262225" y="143711"/>
                  </a:cubicBezTo>
                  <a:close/>
                  <a:moveTo>
                    <a:pt x="262225" y="144896"/>
                  </a:moveTo>
                  <a:cubicBezTo>
                    <a:pt x="262225" y="144805"/>
                    <a:pt x="262194" y="144744"/>
                    <a:pt x="262103" y="144714"/>
                  </a:cubicBezTo>
                  <a:cubicBezTo>
                    <a:pt x="261982" y="144683"/>
                    <a:pt x="261860" y="144775"/>
                    <a:pt x="261860" y="144896"/>
                  </a:cubicBezTo>
                  <a:lnTo>
                    <a:pt x="261860" y="145291"/>
                  </a:lnTo>
                  <a:cubicBezTo>
                    <a:pt x="261860" y="145383"/>
                    <a:pt x="261890" y="145474"/>
                    <a:pt x="261982" y="145474"/>
                  </a:cubicBezTo>
                  <a:cubicBezTo>
                    <a:pt x="262103" y="145535"/>
                    <a:pt x="262225" y="145443"/>
                    <a:pt x="262225" y="145291"/>
                  </a:cubicBezTo>
                  <a:close/>
                  <a:moveTo>
                    <a:pt x="262225" y="146477"/>
                  </a:moveTo>
                  <a:cubicBezTo>
                    <a:pt x="262225" y="146386"/>
                    <a:pt x="262194" y="146325"/>
                    <a:pt x="262103" y="146294"/>
                  </a:cubicBezTo>
                  <a:cubicBezTo>
                    <a:pt x="261982" y="146264"/>
                    <a:pt x="261860" y="146355"/>
                    <a:pt x="261860" y="146477"/>
                  </a:cubicBezTo>
                  <a:lnTo>
                    <a:pt x="261860" y="146872"/>
                  </a:lnTo>
                  <a:cubicBezTo>
                    <a:pt x="261860" y="146963"/>
                    <a:pt x="261890" y="147024"/>
                    <a:pt x="261982" y="147054"/>
                  </a:cubicBezTo>
                  <a:cubicBezTo>
                    <a:pt x="262103" y="147085"/>
                    <a:pt x="262225" y="146994"/>
                    <a:pt x="262225" y="146872"/>
                  </a:cubicBezTo>
                  <a:close/>
                  <a:moveTo>
                    <a:pt x="262225" y="148057"/>
                  </a:moveTo>
                  <a:cubicBezTo>
                    <a:pt x="262225" y="147966"/>
                    <a:pt x="262194" y="147875"/>
                    <a:pt x="262103" y="147875"/>
                  </a:cubicBezTo>
                  <a:cubicBezTo>
                    <a:pt x="261982" y="147814"/>
                    <a:pt x="261860" y="147905"/>
                    <a:pt x="261860" y="148057"/>
                  </a:cubicBezTo>
                  <a:lnTo>
                    <a:pt x="261860" y="148453"/>
                  </a:lnTo>
                  <a:cubicBezTo>
                    <a:pt x="261860" y="148513"/>
                    <a:pt x="261890" y="148605"/>
                    <a:pt x="261982" y="148635"/>
                  </a:cubicBezTo>
                  <a:cubicBezTo>
                    <a:pt x="262103" y="148665"/>
                    <a:pt x="262225" y="148574"/>
                    <a:pt x="262225" y="148453"/>
                  </a:cubicBezTo>
                  <a:close/>
                  <a:moveTo>
                    <a:pt x="262225" y="149608"/>
                  </a:moveTo>
                  <a:cubicBezTo>
                    <a:pt x="262225" y="149547"/>
                    <a:pt x="262194" y="149456"/>
                    <a:pt x="262103" y="149425"/>
                  </a:cubicBezTo>
                  <a:cubicBezTo>
                    <a:pt x="261982" y="149395"/>
                    <a:pt x="261860" y="149486"/>
                    <a:pt x="261860" y="149608"/>
                  </a:cubicBezTo>
                  <a:lnTo>
                    <a:pt x="261860" y="150003"/>
                  </a:lnTo>
                  <a:cubicBezTo>
                    <a:pt x="261860" y="150094"/>
                    <a:pt x="261890" y="150185"/>
                    <a:pt x="261982" y="150215"/>
                  </a:cubicBezTo>
                  <a:cubicBezTo>
                    <a:pt x="262103" y="150246"/>
                    <a:pt x="262225" y="150155"/>
                    <a:pt x="262225" y="150003"/>
                  </a:cubicBezTo>
                  <a:close/>
                  <a:moveTo>
                    <a:pt x="262225" y="151188"/>
                  </a:moveTo>
                  <a:cubicBezTo>
                    <a:pt x="262225" y="151097"/>
                    <a:pt x="262194" y="151036"/>
                    <a:pt x="262103" y="151006"/>
                  </a:cubicBezTo>
                  <a:cubicBezTo>
                    <a:pt x="261982" y="150975"/>
                    <a:pt x="261860" y="151067"/>
                    <a:pt x="261860" y="151188"/>
                  </a:cubicBezTo>
                  <a:lnTo>
                    <a:pt x="261860" y="151583"/>
                  </a:lnTo>
                  <a:cubicBezTo>
                    <a:pt x="261860" y="151674"/>
                    <a:pt x="261890" y="151735"/>
                    <a:pt x="261982" y="151766"/>
                  </a:cubicBezTo>
                  <a:cubicBezTo>
                    <a:pt x="262103" y="151826"/>
                    <a:pt x="262225" y="151705"/>
                    <a:pt x="262225" y="151583"/>
                  </a:cubicBezTo>
                  <a:close/>
                  <a:moveTo>
                    <a:pt x="262225" y="152769"/>
                  </a:moveTo>
                  <a:cubicBezTo>
                    <a:pt x="262225" y="152678"/>
                    <a:pt x="262194" y="152617"/>
                    <a:pt x="262103" y="152586"/>
                  </a:cubicBezTo>
                  <a:cubicBezTo>
                    <a:pt x="261982" y="152526"/>
                    <a:pt x="261860" y="152647"/>
                    <a:pt x="261860" y="152769"/>
                  </a:cubicBezTo>
                  <a:lnTo>
                    <a:pt x="261860" y="153164"/>
                  </a:lnTo>
                  <a:cubicBezTo>
                    <a:pt x="261860" y="153255"/>
                    <a:pt x="261890" y="153316"/>
                    <a:pt x="261982" y="153346"/>
                  </a:cubicBezTo>
                  <a:cubicBezTo>
                    <a:pt x="262103" y="153377"/>
                    <a:pt x="262225" y="153285"/>
                    <a:pt x="262225" y="153164"/>
                  </a:cubicBezTo>
                  <a:close/>
                  <a:moveTo>
                    <a:pt x="1" y="154744"/>
                  </a:moveTo>
                  <a:cubicBezTo>
                    <a:pt x="1" y="154805"/>
                    <a:pt x="31" y="154896"/>
                    <a:pt x="123" y="154927"/>
                  </a:cubicBezTo>
                  <a:cubicBezTo>
                    <a:pt x="244" y="154957"/>
                    <a:pt x="366" y="154866"/>
                    <a:pt x="366" y="154744"/>
                  </a:cubicBezTo>
                  <a:lnTo>
                    <a:pt x="366" y="154349"/>
                  </a:lnTo>
                  <a:cubicBezTo>
                    <a:pt x="366" y="154258"/>
                    <a:pt x="335" y="154167"/>
                    <a:pt x="244" y="154137"/>
                  </a:cubicBezTo>
                  <a:cubicBezTo>
                    <a:pt x="123" y="154106"/>
                    <a:pt x="1" y="154197"/>
                    <a:pt x="1" y="154349"/>
                  </a:cubicBezTo>
                  <a:close/>
                  <a:moveTo>
                    <a:pt x="12737" y="166903"/>
                  </a:moveTo>
                  <a:cubicBezTo>
                    <a:pt x="12646" y="166903"/>
                    <a:pt x="12554" y="166963"/>
                    <a:pt x="12524" y="167024"/>
                  </a:cubicBezTo>
                  <a:cubicBezTo>
                    <a:pt x="12494" y="167146"/>
                    <a:pt x="12585" y="167298"/>
                    <a:pt x="12737" y="167298"/>
                  </a:cubicBezTo>
                  <a:lnTo>
                    <a:pt x="13102" y="167298"/>
                  </a:lnTo>
                  <a:cubicBezTo>
                    <a:pt x="13193" y="167298"/>
                    <a:pt x="13284" y="167237"/>
                    <a:pt x="13314" y="167146"/>
                  </a:cubicBezTo>
                  <a:cubicBezTo>
                    <a:pt x="13345" y="167024"/>
                    <a:pt x="13254" y="166903"/>
                    <a:pt x="13102" y="166903"/>
                  </a:cubicBezTo>
                  <a:close/>
                  <a:moveTo>
                    <a:pt x="14287" y="166903"/>
                  </a:moveTo>
                  <a:cubicBezTo>
                    <a:pt x="14196" y="166903"/>
                    <a:pt x="14135" y="166963"/>
                    <a:pt x="14105" y="167024"/>
                  </a:cubicBezTo>
                  <a:cubicBezTo>
                    <a:pt x="14074" y="167146"/>
                    <a:pt x="14165" y="167298"/>
                    <a:pt x="14287" y="167298"/>
                  </a:cubicBezTo>
                  <a:lnTo>
                    <a:pt x="14682" y="167298"/>
                  </a:lnTo>
                  <a:cubicBezTo>
                    <a:pt x="14773" y="167298"/>
                    <a:pt x="14864" y="167237"/>
                    <a:pt x="14864" y="167146"/>
                  </a:cubicBezTo>
                  <a:cubicBezTo>
                    <a:pt x="14925" y="167024"/>
                    <a:pt x="14834" y="166903"/>
                    <a:pt x="14682" y="166903"/>
                  </a:cubicBezTo>
                  <a:close/>
                  <a:moveTo>
                    <a:pt x="15868" y="166903"/>
                  </a:moveTo>
                  <a:cubicBezTo>
                    <a:pt x="15776" y="166903"/>
                    <a:pt x="15716" y="166963"/>
                    <a:pt x="15685" y="167024"/>
                  </a:cubicBezTo>
                  <a:cubicBezTo>
                    <a:pt x="15655" y="167146"/>
                    <a:pt x="15746" y="167298"/>
                    <a:pt x="15868" y="167298"/>
                  </a:cubicBezTo>
                  <a:lnTo>
                    <a:pt x="16263" y="167298"/>
                  </a:lnTo>
                  <a:cubicBezTo>
                    <a:pt x="16354" y="167298"/>
                    <a:pt x="16415" y="167237"/>
                    <a:pt x="16445" y="167146"/>
                  </a:cubicBezTo>
                  <a:cubicBezTo>
                    <a:pt x="16475" y="167024"/>
                    <a:pt x="16384" y="166903"/>
                    <a:pt x="16263" y="166903"/>
                  </a:cubicBezTo>
                  <a:close/>
                  <a:moveTo>
                    <a:pt x="17448" y="166903"/>
                  </a:moveTo>
                  <a:cubicBezTo>
                    <a:pt x="17357" y="166903"/>
                    <a:pt x="17296" y="166963"/>
                    <a:pt x="17266" y="167024"/>
                  </a:cubicBezTo>
                  <a:cubicBezTo>
                    <a:pt x="17205" y="167146"/>
                    <a:pt x="17296" y="167298"/>
                    <a:pt x="17448" y="167298"/>
                  </a:cubicBezTo>
                  <a:lnTo>
                    <a:pt x="17843" y="167298"/>
                  </a:lnTo>
                  <a:cubicBezTo>
                    <a:pt x="17934" y="167298"/>
                    <a:pt x="17995" y="167237"/>
                    <a:pt x="18026" y="167146"/>
                  </a:cubicBezTo>
                  <a:cubicBezTo>
                    <a:pt x="18056" y="167024"/>
                    <a:pt x="17965" y="166903"/>
                    <a:pt x="17843" y="166903"/>
                  </a:cubicBezTo>
                  <a:close/>
                  <a:moveTo>
                    <a:pt x="19029" y="166903"/>
                  </a:moveTo>
                  <a:cubicBezTo>
                    <a:pt x="18938" y="166903"/>
                    <a:pt x="18846" y="166963"/>
                    <a:pt x="18816" y="167024"/>
                  </a:cubicBezTo>
                  <a:cubicBezTo>
                    <a:pt x="18786" y="167146"/>
                    <a:pt x="18877" y="167298"/>
                    <a:pt x="19029" y="167298"/>
                  </a:cubicBezTo>
                  <a:lnTo>
                    <a:pt x="19424" y="167298"/>
                  </a:lnTo>
                  <a:cubicBezTo>
                    <a:pt x="19485" y="167298"/>
                    <a:pt x="19576" y="167237"/>
                    <a:pt x="19606" y="167146"/>
                  </a:cubicBezTo>
                  <a:cubicBezTo>
                    <a:pt x="19637" y="167024"/>
                    <a:pt x="19545" y="166903"/>
                    <a:pt x="19424" y="166903"/>
                  </a:cubicBezTo>
                  <a:close/>
                  <a:moveTo>
                    <a:pt x="20579" y="166903"/>
                  </a:moveTo>
                  <a:cubicBezTo>
                    <a:pt x="20518" y="166903"/>
                    <a:pt x="20427" y="166963"/>
                    <a:pt x="20397" y="167024"/>
                  </a:cubicBezTo>
                  <a:cubicBezTo>
                    <a:pt x="20366" y="167146"/>
                    <a:pt x="20457" y="167298"/>
                    <a:pt x="20579" y="167298"/>
                  </a:cubicBezTo>
                  <a:lnTo>
                    <a:pt x="20974" y="167298"/>
                  </a:lnTo>
                  <a:cubicBezTo>
                    <a:pt x="21065" y="167298"/>
                    <a:pt x="21156" y="167237"/>
                    <a:pt x="21156" y="167146"/>
                  </a:cubicBezTo>
                  <a:cubicBezTo>
                    <a:pt x="21217" y="167024"/>
                    <a:pt x="21126" y="166903"/>
                    <a:pt x="20974" y="166903"/>
                  </a:cubicBezTo>
                  <a:close/>
                  <a:moveTo>
                    <a:pt x="22159" y="166903"/>
                  </a:moveTo>
                  <a:cubicBezTo>
                    <a:pt x="22068" y="166903"/>
                    <a:pt x="22007" y="166963"/>
                    <a:pt x="21977" y="167024"/>
                  </a:cubicBezTo>
                  <a:cubicBezTo>
                    <a:pt x="21947" y="167146"/>
                    <a:pt x="22038" y="167298"/>
                    <a:pt x="22159" y="167298"/>
                  </a:cubicBezTo>
                  <a:lnTo>
                    <a:pt x="22555" y="167298"/>
                  </a:lnTo>
                  <a:cubicBezTo>
                    <a:pt x="22646" y="167298"/>
                    <a:pt x="22707" y="167237"/>
                    <a:pt x="22737" y="167146"/>
                  </a:cubicBezTo>
                  <a:cubicBezTo>
                    <a:pt x="22798" y="167024"/>
                    <a:pt x="22676" y="166903"/>
                    <a:pt x="22555" y="166903"/>
                  </a:cubicBezTo>
                  <a:close/>
                  <a:moveTo>
                    <a:pt x="23740" y="166903"/>
                  </a:moveTo>
                  <a:cubicBezTo>
                    <a:pt x="23649" y="166903"/>
                    <a:pt x="23588" y="166963"/>
                    <a:pt x="23558" y="167024"/>
                  </a:cubicBezTo>
                  <a:cubicBezTo>
                    <a:pt x="23497" y="167146"/>
                    <a:pt x="23618" y="167298"/>
                    <a:pt x="23740" y="167298"/>
                  </a:cubicBezTo>
                  <a:lnTo>
                    <a:pt x="24135" y="167298"/>
                  </a:lnTo>
                  <a:cubicBezTo>
                    <a:pt x="24226" y="167298"/>
                    <a:pt x="24287" y="167237"/>
                    <a:pt x="24318" y="167146"/>
                  </a:cubicBezTo>
                  <a:cubicBezTo>
                    <a:pt x="24348" y="167024"/>
                    <a:pt x="24257" y="166903"/>
                    <a:pt x="24135" y="166903"/>
                  </a:cubicBezTo>
                  <a:close/>
                  <a:moveTo>
                    <a:pt x="25321" y="166903"/>
                  </a:moveTo>
                  <a:cubicBezTo>
                    <a:pt x="25229" y="166903"/>
                    <a:pt x="25138" y="166963"/>
                    <a:pt x="25108" y="167024"/>
                  </a:cubicBezTo>
                  <a:cubicBezTo>
                    <a:pt x="25077" y="167146"/>
                    <a:pt x="25169" y="167298"/>
                    <a:pt x="25321" y="167298"/>
                  </a:cubicBezTo>
                  <a:lnTo>
                    <a:pt x="25716" y="167298"/>
                  </a:lnTo>
                  <a:cubicBezTo>
                    <a:pt x="25777" y="167298"/>
                    <a:pt x="25868" y="167237"/>
                    <a:pt x="25898" y="167146"/>
                  </a:cubicBezTo>
                  <a:cubicBezTo>
                    <a:pt x="25929" y="167024"/>
                    <a:pt x="25837" y="166903"/>
                    <a:pt x="25716" y="166903"/>
                  </a:cubicBezTo>
                  <a:close/>
                  <a:moveTo>
                    <a:pt x="26871" y="166903"/>
                  </a:moveTo>
                  <a:cubicBezTo>
                    <a:pt x="26810" y="166903"/>
                    <a:pt x="26719" y="166963"/>
                    <a:pt x="26688" y="167024"/>
                  </a:cubicBezTo>
                  <a:cubicBezTo>
                    <a:pt x="26658" y="167146"/>
                    <a:pt x="26749" y="167298"/>
                    <a:pt x="26871" y="167298"/>
                  </a:cubicBezTo>
                  <a:lnTo>
                    <a:pt x="27266" y="167298"/>
                  </a:lnTo>
                  <a:cubicBezTo>
                    <a:pt x="27357" y="167298"/>
                    <a:pt x="27448" y="167237"/>
                    <a:pt x="27448" y="167146"/>
                  </a:cubicBezTo>
                  <a:cubicBezTo>
                    <a:pt x="27509" y="167024"/>
                    <a:pt x="27418" y="166903"/>
                    <a:pt x="27266" y="166903"/>
                  </a:cubicBezTo>
                  <a:close/>
                  <a:moveTo>
                    <a:pt x="28451" y="166903"/>
                  </a:moveTo>
                  <a:cubicBezTo>
                    <a:pt x="28360" y="166903"/>
                    <a:pt x="28299" y="166963"/>
                    <a:pt x="28269" y="167024"/>
                  </a:cubicBezTo>
                  <a:cubicBezTo>
                    <a:pt x="28239" y="167146"/>
                    <a:pt x="28330" y="167298"/>
                    <a:pt x="28451" y="167298"/>
                  </a:cubicBezTo>
                  <a:lnTo>
                    <a:pt x="28847" y="167298"/>
                  </a:lnTo>
                  <a:cubicBezTo>
                    <a:pt x="28938" y="167298"/>
                    <a:pt x="28998" y="167237"/>
                    <a:pt x="29029" y="167146"/>
                  </a:cubicBezTo>
                  <a:cubicBezTo>
                    <a:pt x="29090" y="167024"/>
                    <a:pt x="28968" y="166903"/>
                    <a:pt x="28847" y="166903"/>
                  </a:cubicBezTo>
                  <a:close/>
                  <a:moveTo>
                    <a:pt x="30032" y="166903"/>
                  </a:moveTo>
                  <a:cubicBezTo>
                    <a:pt x="29941" y="166903"/>
                    <a:pt x="29880" y="166963"/>
                    <a:pt x="29850" y="167024"/>
                  </a:cubicBezTo>
                  <a:cubicBezTo>
                    <a:pt x="29789" y="167146"/>
                    <a:pt x="29910" y="167298"/>
                    <a:pt x="30032" y="167298"/>
                  </a:cubicBezTo>
                  <a:lnTo>
                    <a:pt x="30427" y="167298"/>
                  </a:lnTo>
                  <a:cubicBezTo>
                    <a:pt x="30518" y="167298"/>
                    <a:pt x="30579" y="167237"/>
                    <a:pt x="30609" y="167146"/>
                  </a:cubicBezTo>
                  <a:cubicBezTo>
                    <a:pt x="30640" y="167024"/>
                    <a:pt x="30549" y="166903"/>
                    <a:pt x="30427" y="166903"/>
                  </a:cubicBezTo>
                  <a:close/>
                  <a:moveTo>
                    <a:pt x="31613" y="166903"/>
                  </a:moveTo>
                  <a:cubicBezTo>
                    <a:pt x="31521" y="166903"/>
                    <a:pt x="31430" y="166963"/>
                    <a:pt x="31430" y="167024"/>
                  </a:cubicBezTo>
                  <a:cubicBezTo>
                    <a:pt x="31369" y="167146"/>
                    <a:pt x="31461" y="167298"/>
                    <a:pt x="31613" y="167298"/>
                  </a:cubicBezTo>
                  <a:lnTo>
                    <a:pt x="32008" y="167298"/>
                  </a:lnTo>
                  <a:cubicBezTo>
                    <a:pt x="32068" y="167298"/>
                    <a:pt x="32160" y="167237"/>
                    <a:pt x="32190" y="167146"/>
                  </a:cubicBezTo>
                  <a:cubicBezTo>
                    <a:pt x="32220" y="167024"/>
                    <a:pt x="32129" y="166903"/>
                    <a:pt x="32008" y="166903"/>
                  </a:cubicBezTo>
                  <a:close/>
                  <a:moveTo>
                    <a:pt x="33163" y="166903"/>
                  </a:moveTo>
                  <a:cubicBezTo>
                    <a:pt x="33102" y="166903"/>
                    <a:pt x="33011" y="166963"/>
                    <a:pt x="32980" y="167024"/>
                  </a:cubicBezTo>
                  <a:cubicBezTo>
                    <a:pt x="32950" y="167146"/>
                    <a:pt x="33041" y="167298"/>
                    <a:pt x="33163" y="167298"/>
                  </a:cubicBezTo>
                  <a:lnTo>
                    <a:pt x="33558" y="167298"/>
                  </a:lnTo>
                  <a:cubicBezTo>
                    <a:pt x="33649" y="167298"/>
                    <a:pt x="33740" y="167237"/>
                    <a:pt x="33771" y="167146"/>
                  </a:cubicBezTo>
                  <a:cubicBezTo>
                    <a:pt x="33801" y="167024"/>
                    <a:pt x="33710" y="166903"/>
                    <a:pt x="33558" y="166903"/>
                  </a:cubicBezTo>
                  <a:close/>
                  <a:moveTo>
                    <a:pt x="34743" y="166903"/>
                  </a:moveTo>
                  <a:cubicBezTo>
                    <a:pt x="34652" y="166903"/>
                    <a:pt x="34591" y="166963"/>
                    <a:pt x="34561" y="167024"/>
                  </a:cubicBezTo>
                  <a:cubicBezTo>
                    <a:pt x="34531" y="167146"/>
                    <a:pt x="34622" y="167298"/>
                    <a:pt x="34743" y="167298"/>
                  </a:cubicBezTo>
                  <a:lnTo>
                    <a:pt x="35138" y="167298"/>
                  </a:lnTo>
                  <a:cubicBezTo>
                    <a:pt x="35230" y="167298"/>
                    <a:pt x="35290" y="167237"/>
                    <a:pt x="35321" y="167146"/>
                  </a:cubicBezTo>
                  <a:cubicBezTo>
                    <a:pt x="35382" y="167024"/>
                    <a:pt x="35260" y="166903"/>
                    <a:pt x="35138" y="166903"/>
                  </a:cubicBezTo>
                  <a:close/>
                  <a:moveTo>
                    <a:pt x="36324" y="166903"/>
                  </a:moveTo>
                  <a:cubicBezTo>
                    <a:pt x="36233" y="166903"/>
                    <a:pt x="36172" y="166963"/>
                    <a:pt x="36141" y="167024"/>
                  </a:cubicBezTo>
                  <a:cubicBezTo>
                    <a:pt x="36081" y="167146"/>
                    <a:pt x="36202" y="167298"/>
                    <a:pt x="36324" y="167298"/>
                  </a:cubicBezTo>
                  <a:lnTo>
                    <a:pt x="36719" y="167298"/>
                  </a:lnTo>
                  <a:cubicBezTo>
                    <a:pt x="36810" y="167298"/>
                    <a:pt x="36871" y="167237"/>
                    <a:pt x="36901" y="167146"/>
                  </a:cubicBezTo>
                  <a:cubicBezTo>
                    <a:pt x="36932" y="167024"/>
                    <a:pt x="36841" y="166903"/>
                    <a:pt x="36719" y="166903"/>
                  </a:cubicBezTo>
                  <a:close/>
                  <a:moveTo>
                    <a:pt x="37904" y="166903"/>
                  </a:moveTo>
                  <a:cubicBezTo>
                    <a:pt x="37813" y="166903"/>
                    <a:pt x="37722" y="166963"/>
                    <a:pt x="37722" y="167024"/>
                  </a:cubicBezTo>
                  <a:cubicBezTo>
                    <a:pt x="37661" y="167146"/>
                    <a:pt x="37752" y="167298"/>
                    <a:pt x="37904" y="167298"/>
                  </a:cubicBezTo>
                  <a:lnTo>
                    <a:pt x="38300" y="167298"/>
                  </a:lnTo>
                  <a:cubicBezTo>
                    <a:pt x="38360" y="167298"/>
                    <a:pt x="38452" y="167237"/>
                    <a:pt x="38482" y="167146"/>
                  </a:cubicBezTo>
                  <a:cubicBezTo>
                    <a:pt x="38512" y="167024"/>
                    <a:pt x="38421" y="166903"/>
                    <a:pt x="38300" y="166903"/>
                  </a:cubicBezTo>
                  <a:close/>
                  <a:moveTo>
                    <a:pt x="39455" y="166903"/>
                  </a:moveTo>
                  <a:cubicBezTo>
                    <a:pt x="39394" y="166903"/>
                    <a:pt x="39303" y="166963"/>
                    <a:pt x="39272" y="167024"/>
                  </a:cubicBezTo>
                  <a:cubicBezTo>
                    <a:pt x="39242" y="167146"/>
                    <a:pt x="39333" y="167298"/>
                    <a:pt x="39455" y="167298"/>
                  </a:cubicBezTo>
                  <a:lnTo>
                    <a:pt x="39850" y="167298"/>
                  </a:lnTo>
                  <a:cubicBezTo>
                    <a:pt x="39941" y="167298"/>
                    <a:pt x="40032" y="167237"/>
                    <a:pt x="40063" y="167146"/>
                  </a:cubicBezTo>
                  <a:cubicBezTo>
                    <a:pt x="40093" y="167024"/>
                    <a:pt x="40002" y="166903"/>
                    <a:pt x="39850" y="166903"/>
                  </a:cubicBezTo>
                  <a:close/>
                  <a:moveTo>
                    <a:pt x="41035" y="166903"/>
                  </a:moveTo>
                  <a:cubicBezTo>
                    <a:pt x="40944" y="166903"/>
                    <a:pt x="40883" y="166963"/>
                    <a:pt x="40853" y="167024"/>
                  </a:cubicBezTo>
                  <a:cubicBezTo>
                    <a:pt x="40822" y="167146"/>
                    <a:pt x="40914" y="167298"/>
                    <a:pt x="41035" y="167298"/>
                  </a:cubicBezTo>
                  <a:lnTo>
                    <a:pt x="41430" y="167298"/>
                  </a:lnTo>
                  <a:cubicBezTo>
                    <a:pt x="41522" y="167298"/>
                    <a:pt x="41582" y="167237"/>
                    <a:pt x="41613" y="167146"/>
                  </a:cubicBezTo>
                  <a:cubicBezTo>
                    <a:pt x="41674" y="167024"/>
                    <a:pt x="41582" y="166903"/>
                    <a:pt x="41430" y="166903"/>
                  </a:cubicBezTo>
                  <a:close/>
                  <a:moveTo>
                    <a:pt x="42616" y="166903"/>
                  </a:moveTo>
                  <a:cubicBezTo>
                    <a:pt x="42525" y="166903"/>
                    <a:pt x="42464" y="166963"/>
                    <a:pt x="42433" y="167024"/>
                  </a:cubicBezTo>
                  <a:cubicBezTo>
                    <a:pt x="42403" y="167146"/>
                    <a:pt x="42494" y="167298"/>
                    <a:pt x="42616" y="167298"/>
                  </a:cubicBezTo>
                  <a:lnTo>
                    <a:pt x="43011" y="167298"/>
                  </a:lnTo>
                  <a:cubicBezTo>
                    <a:pt x="43102" y="167298"/>
                    <a:pt x="43163" y="167237"/>
                    <a:pt x="43193" y="167146"/>
                  </a:cubicBezTo>
                  <a:cubicBezTo>
                    <a:pt x="43224" y="167024"/>
                    <a:pt x="43132" y="166903"/>
                    <a:pt x="43011" y="166903"/>
                  </a:cubicBezTo>
                  <a:close/>
                  <a:moveTo>
                    <a:pt x="44196" y="166903"/>
                  </a:moveTo>
                  <a:cubicBezTo>
                    <a:pt x="44105" y="166903"/>
                    <a:pt x="44014" y="166963"/>
                    <a:pt x="44014" y="167024"/>
                  </a:cubicBezTo>
                  <a:cubicBezTo>
                    <a:pt x="43953" y="167146"/>
                    <a:pt x="44044" y="167298"/>
                    <a:pt x="44196" y="167298"/>
                  </a:cubicBezTo>
                  <a:lnTo>
                    <a:pt x="44591" y="167298"/>
                  </a:lnTo>
                  <a:cubicBezTo>
                    <a:pt x="44683" y="167298"/>
                    <a:pt x="44743" y="167237"/>
                    <a:pt x="44774" y="167146"/>
                  </a:cubicBezTo>
                  <a:cubicBezTo>
                    <a:pt x="44804" y="167024"/>
                    <a:pt x="44713" y="166903"/>
                    <a:pt x="44591" y="166903"/>
                  </a:cubicBezTo>
                  <a:close/>
                  <a:moveTo>
                    <a:pt x="45777" y="166903"/>
                  </a:moveTo>
                  <a:cubicBezTo>
                    <a:pt x="45686" y="166903"/>
                    <a:pt x="45595" y="166963"/>
                    <a:pt x="45564" y="167024"/>
                  </a:cubicBezTo>
                  <a:cubicBezTo>
                    <a:pt x="45534" y="167146"/>
                    <a:pt x="45625" y="167298"/>
                    <a:pt x="45777" y="167298"/>
                  </a:cubicBezTo>
                  <a:lnTo>
                    <a:pt x="46142" y="167298"/>
                  </a:lnTo>
                  <a:cubicBezTo>
                    <a:pt x="46233" y="167298"/>
                    <a:pt x="46324" y="167237"/>
                    <a:pt x="46354" y="167146"/>
                  </a:cubicBezTo>
                  <a:cubicBezTo>
                    <a:pt x="46385" y="167024"/>
                    <a:pt x="46294" y="166903"/>
                    <a:pt x="46142" y="166903"/>
                  </a:cubicBezTo>
                  <a:close/>
                  <a:moveTo>
                    <a:pt x="47327" y="166903"/>
                  </a:moveTo>
                  <a:cubicBezTo>
                    <a:pt x="47236" y="166903"/>
                    <a:pt x="47175" y="166963"/>
                    <a:pt x="47145" y="167024"/>
                  </a:cubicBezTo>
                  <a:cubicBezTo>
                    <a:pt x="47114" y="167146"/>
                    <a:pt x="47206" y="167298"/>
                    <a:pt x="47327" y="167298"/>
                  </a:cubicBezTo>
                  <a:lnTo>
                    <a:pt x="47722" y="167298"/>
                  </a:lnTo>
                  <a:cubicBezTo>
                    <a:pt x="47813" y="167298"/>
                    <a:pt x="47905" y="167237"/>
                    <a:pt x="47905" y="167146"/>
                  </a:cubicBezTo>
                  <a:cubicBezTo>
                    <a:pt x="47965" y="167024"/>
                    <a:pt x="47874" y="166903"/>
                    <a:pt x="47722" y="166903"/>
                  </a:cubicBezTo>
                  <a:close/>
                  <a:moveTo>
                    <a:pt x="48908" y="166903"/>
                  </a:moveTo>
                  <a:cubicBezTo>
                    <a:pt x="48816" y="166903"/>
                    <a:pt x="48756" y="166963"/>
                    <a:pt x="48725" y="167024"/>
                  </a:cubicBezTo>
                  <a:cubicBezTo>
                    <a:pt x="48695" y="167146"/>
                    <a:pt x="48786" y="167298"/>
                    <a:pt x="48908" y="167298"/>
                  </a:cubicBezTo>
                  <a:lnTo>
                    <a:pt x="49303" y="167298"/>
                  </a:lnTo>
                  <a:cubicBezTo>
                    <a:pt x="49394" y="167298"/>
                    <a:pt x="49455" y="167237"/>
                    <a:pt x="49485" y="167146"/>
                  </a:cubicBezTo>
                  <a:cubicBezTo>
                    <a:pt x="49516" y="167024"/>
                    <a:pt x="49424" y="166903"/>
                    <a:pt x="49303" y="166903"/>
                  </a:cubicBezTo>
                  <a:close/>
                  <a:moveTo>
                    <a:pt x="50488" y="166903"/>
                  </a:moveTo>
                  <a:cubicBezTo>
                    <a:pt x="50397" y="166903"/>
                    <a:pt x="50306" y="166963"/>
                    <a:pt x="50306" y="167024"/>
                  </a:cubicBezTo>
                  <a:cubicBezTo>
                    <a:pt x="50245" y="167146"/>
                    <a:pt x="50336" y="167298"/>
                    <a:pt x="50488" y="167298"/>
                  </a:cubicBezTo>
                  <a:lnTo>
                    <a:pt x="50883" y="167298"/>
                  </a:lnTo>
                  <a:cubicBezTo>
                    <a:pt x="50975" y="167298"/>
                    <a:pt x="51035" y="167237"/>
                    <a:pt x="51066" y="167146"/>
                  </a:cubicBezTo>
                  <a:cubicBezTo>
                    <a:pt x="51096" y="167024"/>
                    <a:pt x="51005" y="166903"/>
                    <a:pt x="50883" y="166903"/>
                  </a:cubicBezTo>
                  <a:close/>
                  <a:moveTo>
                    <a:pt x="52069" y="166903"/>
                  </a:moveTo>
                  <a:cubicBezTo>
                    <a:pt x="51978" y="166903"/>
                    <a:pt x="51886" y="166963"/>
                    <a:pt x="51856" y="167024"/>
                  </a:cubicBezTo>
                  <a:cubicBezTo>
                    <a:pt x="51826" y="167146"/>
                    <a:pt x="51917" y="167298"/>
                    <a:pt x="52069" y="167298"/>
                  </a:cubicBezTo>
                  <a:lnTo>
                    <a:pt x="52434" y="167298"/>
                  </a:lnTo>
                  <a:cubicBezTo>
                    <a:pt x="52525" y="167298"/>
                    <a:pt x="52616" y="167237"/>
                    <a:pt x="52646" y="167146"/>
                  </a:cubicBezTo>
                  <a:cubicBezTo>
                    <a:pt x="52677" y="167024"/>
                    <a:pt x="52586" y="166903"/>
                    <a:pt x="52434" y="166903"/>
                  </a:cubicBezTo>
                  <a:close/>
                  <a:moveTo>
                    <a:pt x="53619" y="166903"/>
                  </a:moveTo>
                  <a:cubicBezTo>
                    <a:pt x="53528" y="166903"/>
                    <a:pt x="53467" y="166963"/>
                    <a:pt x="53437" y="167024"/>
                  </a:cubicBezTo>
                  <a:cubicBezTo>
                    <a:pt x="53406" y="167146"/>
                    <a:pt x="53497" y="167298"/>
                    <a:pt x="53619" y="167298"/>
                  </a:cubicBezTo>
                  <a:lnTo>
                    <a:pt x="54014" y="167298"/>
                  </a:lnTo>
                  <a:cubicBezTo>
                    <a:pt x="54105" y="167298"/>
                    <a:pt x="54197" y="167237"/>
                    <a:pt x="54197" y="167146"/>
                  </a:cubicBezTo>
                  <a:cubicBezTo>
                    <a:pt x="54257" y="167024"/>
                    <a:pt x="54166" y="166903"/>
                    <a:pt x="54014" y="166903"/>
                  </a:cubicBezTo>
                  <a:close/>
                  <a:moveTo>
                    <a:pt x="55200" y="166903"/>
                  </a:moveTo>
                  <a:cubicBezTo>
                    <a:pt x="55108" y="166903"/>
                    <a:pt x="55048" y="166963"/>
                    <a:pt x="55017" y="167024"/>
                  </a:cubicBezTo>
                  <a:cubicBezTo>
                    <a:pt x="54987" y="167146"/>
                    <a:pt x="55078" y="167298"/>
                    <a:pt x="55200" y="167298"/>
                  </a:cubicBezTo>
                  <a:lnTo>
                    <a:pt x="55595" y="167298"/>
                  </a:lnTo>
                  <a:cubicBezTo>
                    <a:pt x="55686" y="167298"/>
                    <a:pt x="55747" y="167237"/>
                    <a:pt x="55777" y="167146"/>
                  </a:cubicBezTo>
                  <a:cubicBezTo>
                    <a:pt x="55808" y="167024"/>
                    <a:pt x="55716" y="166903"/>
                    <a:pt x="55595" y="166903"/>
                  </a:cubicBezTo>
                  <a:close/>
                  <a:moveTo>
                    <a:pt x="56780" y="166903"/>
                  </a:moveTo>
                  <a:cubicBezTo>
                    <a:pt x="56689" y="166903"/>
                    <a:pt x="56628" y="166963"/>
                    <a:pt x="56598" y="167024"/>
                  </a:cubicBezTo>
                  <a:cubicBezTo>
                    <a:pt x="56537" y="167146"/>
                    <a:pt x="56628" y="167298"/>
                    <a:pt x="56780" y="167298"/>
                  </a:cubicBezTo>
                  <a:lnTo>
                    <a:pt x="57175" y="167298"/>
                  </a:lnTo>
                  <a:cubicBezTo>
                    <a:pt x="57267" y="167298"/>
                    <a:pt x="57327" y="167237"/>
                    <a:pt x="57358" y="167146"/>
                  </a:cubicBezTo>
                  <a:cubicBezTo>
                    <a:pt x="57388" y="167024"/>
                    <a:pt x="57297" y="166903"/>
                    <a:pt x="57175" y="166903"/>
                  </a:cubicBezTo>
                  <a:close/>
                  <a:moveTo>
                    <a:pt x="58361" y="166903"/>
                  </a:moveTo>
                  <a:cubicBezTo>
                    <a:pt x="58270" y="166903"/>
                    <a:pt x="58178" y="166963"/>
                    <a:pt x="58148" y="167024"/>
                  </a:cubicBezTo>
                  <a:cubicBezTo>
                    <a:pt x="58118" y="167146"/>
                    <a:pt x="58209" y="167298"/>
                    <a:pt x="58361" y="167298"/>
                  </a:cubicBezTo>
                  <a:lnTo>
                    <a:pt x="58756" y="167298"/>
                  </a:lnTo>
                  <a:cubicBezTo>
                    <a:pt x="58817" y="167298"/>
                    <a:pt x="58908" y="167237"/>
                    <a:pt x="58938" y="167146"/>
                  </a:cubicBezTo>
                  <a:cubicBezTo>
                    <a:pt x="58969" y="167024"/>
                    <a:pt x="58877" y="166903"/>
                    <a:pt x="58756" y="166903"/>
                  </a:cubicBezTo>
                  <a:close/>
                  <a:moveTo>
                    <a:pt x="59911" y="166903"/>
                  </a:moveTo>
                  <a:cubicBezTo>
                    <a:pt x="59850" y="166903"/>
                    <a:pt x="59759" y="166963"/>
                    <a:pt x="59729" y="167024"/>
                  </a:cubicBezTo>
                  <a:cubicBezTo>
                    <a:pt x="59698" y="167146"/>
                    <a:pt x="59789" y="167298"/>
                    <a:pt x="59911" y="167298"/>
                  </a:cubicBezTo>
                  <a:lnTo>
                    <a:pt x="60306" y="167298"/>
                  </a:lnTo>
                  <a:cubicBezTo>
                    <a:pt x="60397" y="167298"/>
                    <a:pt x="60488" y="167237"/>
                    <a:pt x="60488" y="167146"/>
                  </a:cubicBezTo>
                  <a:cubicBezTo>
                    <a:pt x="60549" y="167024"/>
                    <a:pt x="60458" y="166903"/>
                    <a:pt x="60306" y="166903"/>
                  </a:cubicBezTo>
                  <a:close/>
                  <a:moveTo>
                    <a:pt x="61492" y="166903"/>
                  </a:moveTo>
                  <a:cubicBezTo>
                    <a:pt x="61400" y="166903"/>
                    <a:pt x="61340" y="166963"/>
                    <a:pt x="61309" y="167024"/>
                  </a:cubicBezTo>
                  <a:cubicBezTo>
                    <a:pt x="61279" y="167146"/>
                    <a:pt x="61370" y="167298"/>
                    <a:pt x="61492" y="167298"/>
                  </a:cubicBezTo>
                  <a:lnTo>
                    <a:pt x="61887" y="167298"/>
                  </a:lnTo>
                  <a:cubicBezTo>
                    <a:pt x="61978" y="167298"/>
                    <a:pt x="62039" y="167237"/>
                    <a:pt x="62069" y="167146"/>
                  </a:cubicBezTo>
                  <a:cubicBezTo>
                    <a:pt x="62130" y="167024"/>
                    <a:pt x="62008" y="166903"/>
                    <a:pt x="61887" y="166903"/>
                  </a:cubicBezTo>
                  <a:close/>
                  <a:moveTo>
                    <a:pt x="63072" y="166903"/>
                  </a:moveTo>
                  <a:cubicBezTo>
                    <a:pt x="62981" y="166903"/>
                    <a:pt x="62920" y="166963"/>
                    <a:pt x="62890" y="167024"/>
                  </a:cubicBezTo>
                  <a:cubicBezTo>
                    <a:pt x="62829" y="167146"/>
                    <a:pt x="62950" y="167298"/>
                    <a:pt x="63072" y="167298"/>
                  </a:cubicBezTo>
                  <a:lnTo>
                    <a:pt x="63467" y="167298"/>
                  </a:lnTo>
                  <a:cubicBezTo>
                    <a:pt x="63558" y="167298"/>
                    <a:pt x="63619" y="167237"/>
                    <a:pt x="63650" y="167146"/>
                  </a:cubicBezTo>
                  <a:cubicBezTo>
                    <a:pt x="63680" y="167024"/>
                    <a:pt x="63589" y="166903"/>
                    <a:pt x="63467" y="166903"/>
                  </a:cubicBezTo>
                  <a:close/>
                  <a:moveTo>
                    <a:pt x="64653" y="166903"/>
                  </a:moveTo>
                  <a:cubicBezTo>
                    <a:pt x="64561" y="166903"/>
                    <a:pt x="64470" y="166963"/>
                    <a:pt x="64440" y="167024"/>
                  </a:cubicBezTo>
                  <a:cubicBezTo>
                    <a:pt x="64409" y="167146"/>
                    <a:pt x="64501" y="167298"/>
                    <a:pt x="64653" y="167298"/>
                  </a:cubicBezTo>
                  <a:lnTo>
                    <a:pt x="65048" y="167298"/>
                  </a:lnTo>
                  <a:cubicBezTo>
                    <a:pt x="65109" y="167298"/>
                    <a:pt x="65200" y="167237"/>
                    <a:pt x="65230" y="167146"/>
                  </a:cubicBezTo>
                  <a:cubicBezTo>
                    <a:pt x="65261" y="167024"/>
                    <a:pt x="65169" y="166903"/>
                    <a:pt x="65048" y="166903"/>
                  </a:cubicBezTo>
                  <a:close/>
                  <a:moveTo>
                    <a:pt x="66203" y="166903"/>
                  </a:moveTo>
                  <a:cubicBezTo>
                    <a:pt x="66142" y="166903"/>
                    <a:pt x="66051" y="166963"/>
                    <a:pt x="66020" y="167024"/>
                  </a:cubicBezTo>
                  <a:cubicBezTo>
                    <a:pt x="65990" y="167146"/>
                    <a:pt x="66081" y="167298"/>
                    <a:pt x="66203" y="167298"/>
                  </a:cubicBezTo>
                  <a:lnTo>
                    <a:pt x="66598" y="167298"/>
                  </a:lnTo>
                  <a:cubicBezTo>
                    <a:pt x="66689" y="167298"/>
                    <a:pt x="66780" y="167237"/>
                    <a:pt x="66780" y="167146"/>
                  </a:cubicBezTo>
                  <a:cubicBezTo>
                    <a:pt x="66841" y="167024"/>
                    <a:pt x="66750" y="166903"/>
                    <a:pt x="66598" y="166903"/>
                  </a:cubicBezTo>
                  <a:close/>
                  <a:moveTo>
                    <a:pt x="67783" y="166903"/>
                  </a:moveTo>
                  <a:cubicBezTo>
                    <a:pt x="67692" y="166903"/>
                    <a:pt x="67631" y="166963"/>
                    <a:pt x="67601" y="167024"/>
                  </a:cubicBezTo>
                  <a:cubicBezTo>
                    <a:pt x="67571" y="167146"/>
                    <a:pt x="67662" y="167298"/>
                    <a:pt x="67783" y="167298"/>
                  </a:cubicBezTo>
                  <a:lnTo>
                    <a:pt x="68179" y="167298"/>
                  </a:lnTo>
                  <a:cubicBezTo>
                    <a:pt x="68270" y="167298"/>
                    <a:pt x="68331" y="167237"/>
                    <a:pt x="68361" y="167146"/>
                  </a:cubicBezTo>
                  <a:cubicBezTo>
                    <a:pt x="68422" y="167024"/>
                    <a:pt x="68300" y="166903"/>
                    <a:pt x="68179" y="166903"/>
                  </a:cubicBezTo>
                  <a:close/>
                  <a:moveTo>
                    <a:pt x="69364" y="166903"/>
                  </a:moveTo>
                  <a:cubicBezTo>
                    <a:pt x="69273" y="166903"/>
                    <a:pt x="69212" y="166963"/>
                    <a:pt x="69182" y="167024"/>
                  </a:cubicBezTo>
                  <a:cubicBezTo>
                    <a:pt x="69121" y="167146"/>
                    <a:pt x="69242" y="167298"/>
                    <a:pt x="69364" y="167298"/>
                  </a:cubicBezTo>
                  <a:lnTo>
                    <a:pt x="69759" y="167298"/>
                  </a:lnTo>
                  <a:cubicBezTo>
                    <a:pt x="69850" y="167298"/>
                    <a:pt x="69911" y="167237"/>
                    <a:pt x="69942" y="167146"/>
                  </a:cubicBezTo>
                  <a:cubicBezTo>
                    <a:pt x="69972" y="167024"/>
                    <a:pt x="69881" y="166903"/>
                    <a:pt x="69759" y="166903"/>
                  </a:cubicBezTo>
                  <a:close/>
                  <a:moveTo>
                    <a:pt x="70945" y="166903"/>
                  </a:moveTo>
                  <a:cubicBezTo>
                    <a:pt x="70853" y="166903"/>
                    <a:pt x="70762" y="166963"/>
                    <a:pt x="70762" y="167024"/>
                  </a:cubicBezTo>
                  <a:cubicBezTo>
                    <a:pt x="70701" y="167146"/>
                    <a:pt x="70793" y="167298"/>
                    <a:pt x="70945" y="167298"/>
                  </a:cubicBezTo>
                  <a:lnTo>
                    <a:pt x="71340" y="167298"/>
                  </a:lnTo>
                  <a:cubicBezTo>
                    <a:pt x="71401" y="167298"/>
                    <a:pt x="71492" y="167237"/>
                    <a:pt x="71522" y="167146"/>
                  </a:cubicBezTo>
                  <a:cubicBezTo>
                    <a:pt x="71552" y="167024"/>
                    <a:pt x="71461" y="166903"/>
                    <a:pt x="71340" y="166903"/>
                  </a:cubicBezTo>
                  <a:close/>
                  <a:moveTo>
                    <a:pt x="72495" y="166903"/>
                  </a:moveTo>
                  <a:cubicBezTo>
                    <a:pt x="72434" y="166903"/>
                    <a:pt x="72343" y="166963"/>
                    <a:pt x="72312" y="167024"/>
                  </a:cubicBezTo>
                  <a:cubicBezTo>
                    <a:pt x="72282" y="167146"/>
                    <a:pt x="72373" y="167298"/>
                    <a:pt x="72495" y="167298"/>
                  </a:cubicBezTo>
                  <a:lnTo>
                    <a:pt x="72890" y="167298"/>
                  </a:lnTo>
                  <a:cubicBezTo>
                    <a:pt x="72981" y="167298"/>
                    <a:pt x="73072" y="167237"/>
                    <a:pt x="73103" y="167146"/>
                  </a:cubicBezTo>
                  <a:cubicBezTo>
                    <a:pt x="73133" y="167024"/>
                    <a:pt x="73042" y="166903"/>
                    <a:pt x="72890" y="166903"/>
                  </a:cubicBezTo>
                  <a:close/>
                  <a:moveTo>
                    <a:pt x="74075" y="166903"/>
                  </a:moveTo>
                  <a:cubicBezTo>
                    <a:pt x="73984" y="166903"/>
                    <a:pt x="73923" y="166963"/>
                    <a:pt x="73893" y="167024"/>
                  </a:cubicBezTo>
                  <a:cubicBezTo>
                    <a:pt x="73863" y="167146"/>
                    <a:pt x="73954" y="167298"/>
                    <a:pt x="74075" y="167298"/>
                  </a:cubicBezTo>
                  <a:lnTo>
                    <a:pt x="74470" y="167298"/>
                  </a:lnTo>
                  <a:cubicBezTo>
                    <a:pt x="74562" y="167298"/>
                    <a:pt x="74622" y="167237"/>
                    <a:pt x="74653" y="167146"/>
                  </a:cubicBezTo>
                  <a:cubicBezTo>
                    <a:pt x="74714" y="167024"/>
                    <a:pt x="74622" y="166903"/>
                    <a:pt x="74470" y="166903"/>
                  </a:cubicBezTo>
                  <a:close/>
                  <a:moveTo>
                    <a:pt x="75656" y="166903"/>
                  </a:moveTo>
                  <a:cubicBezTo>
                    <a:pt x="75565" y="166903"/>
                    <a:pt x="75504" y="166963"/>
                    <a:pt x="75474" y="167024"/>
                  </a:cubicBezTo>
                  <a:cubicBezTo>
                    <a:pt x="75413" y="167146"/>
                    <a:pt x="75534" y="167298"/>
                    <a:pt x="75656" y="167298"/>
                  </a:cubicBezTo>
                  <a:lnTo>
                    <a:pt x="76051" y="167298"/>
                  </a:lnTo>
                  <a:cubicBezTo>
                    <a:pt x="76142" y="167298"/>
                    <a:pt x="76203" y="167237"/>
                    <a:pt x="76233" y="167146"/>
                  </a:cubicBezTo>
                  <a:cubicBezTo>
                    <a:pt x="76264" y="167024"/>
                    <a:pt x="76173" y="166903"/>
                    <a:pt x="76051" y="166903"/>
                  </a:cubicBezTo>
                  <a:close/>
                  <a:moveTo>
                    <a:pt x="77236" y="166903"/>
                  </a:moveTo>
                  <a:cubicBezTo>
                    <a:pt x="77145" y="166903"/>
                    <a:pt x="77054" y="166963"/>
                    <a:pt x="77054" y="167024"/>
                  </a:cubicBezTo>
                  <a:cubicBezTo>
                    <a:pt x="76993" y="167146"/>
                    <a:pt x="77084" y="167298"/>
                    <a:pt x="77236" y="167298"/>
                  </a:cubicBezTo>
                  <a:lnTo>
                    <a:pt x="77632" y="167298"/>
                  </a:lnTo>
                  <a:cubicBezTo>
                    <a:pt x="77692" y="167298"/>
                    <a:pt x="77784" y="167237"/>
                    <a:pt x="77814" y="167146"/>
                  </a:cubicBezTo>
                  <a:cubicBezTo>
                    <a:pt x="77844" y="167024"/>
                    <a:pt x="77753" y="166903"/>
                    <a:pt x="77632" y="166903"/>
                  </a:cubicBezTo>
                  <a:close/>
                  <a:moveTo>
                    <a:pt x="78787" y="166903"/>
                  </a:moveTo>
                  <a:cubicBezTo>
                    <a:pt x="78726" y="166903"/>
                    <a:pt x="78635" y="166963"/>
                    <a:pt x="78604" y="167024"/>
                  </a:cubicBezTo>
                  <a:cubicBezTo>
                    <a:pt x="78574" y="167146"/>
                    <a:pt x="78665" y="167298"/>
                    <a:pt x="78787" y="167298"/>
                  </a:cubicBezTo>
                  <a:lnTo>
                    <a:pt x="79182" y="167298"/>
                  </a:lnTo>
                  <a:cubicBezTo>
                    <a:pt x="79273" y="167298"/>
                    <a:pt x="79364" y="167237"/>
                    <a:pt x="79395" y="167146"/>
                  </a:cubicBezTo>
                  <a:cubicBezTo>
                    <a:pt x="79425" y="167024"/>
                    <a:pt x="79334" y="166903"/>
                    <a:pt x="79182" y="166903"/>
                  </a:cubicBezTo>
                  <a:close/>
                  <a:moveTo>
                    <a:pt x="80367" y="166903"/>
                  </a:moveTo>
                  <a:cubicBezTo>
                    <a:pt x="80276" y="166903"/>
                    <a:pt x="80215" y="166963"/>
                    <a:pt x="80185" y="167024"/>
                  </a:cubicBezTo>
                  <a:cubicBezTo>
                    <a:pt x="80154" y="167146"/>
                    <a:pt x="80246" y="167298"/>
                    <a:pt x="80367" y="167298"/>
                  </a:cubicBezTo>
                  <a:lnTo>
                    <a:pt x="80762" y="167298"/>
                  </a:lnTo>
                  <a:cubicBezTo>
                    <a:pt x="80854" y="167298"/>
                    <a:pt x="80914" y="167237"/>
                    <a:pt x="80945" y="167146"/>
                  </a:cubicBezTo>
                  <a:cubicBezTo>
                    <a:pt x="81006" y="167024"/>
                    <a:pt x="80914" y="166903"/>
                    <a:pt x="80762" y="166903"/>
                  </a:cubicBezTo>
                  <a:close/>
                  <a:moveTo>
                    <a:pt x="81948" y="166903"/>
                  </a:moveTo>
                  <a:cubicBezTo>
                    <a:pt x="81857" y="166903"/>
                    <a:pt x="81796" y="166963"/>
                    <a:pt x="81765" y="167024"/>
                  </a:cubicBezTo>
                  <a:cubicBezTo>
                    <a:pt x="81735" y="167146"/>
                    <a:pt x="81826" y="167298"/>
                    <a:pt x="81948" y="167298"/>
                  </a:cubicBezTo>
                  <a:lnTo>
                    <a:pt x="82343" y="167298"/>
                  </a:lnTo>
                  <a:cubicBezTo>
                    <a:pt x="82434" y="167298"/>
                    <a:pt x="82495" y="167237"/>
                    <a:pt x="82525" y="167146"/>
                  </a:cubicBezTo>
                  <a:cubicBezTo>
                    <a:pt x="82556" y="167024"/>
                    <a:pt x="82465" y="166903"/>
                    <a:pt x="82343" y="166903"/>
                  </a:cubicBezTo>
                  <a:close/>
                  <a:moveTo>
                    <a:pt x="83528" y="166903"/>
                  </a:moveTo>
                  <a:cubicBezTo>
                    <a:pt x="83437" y="166903"/>
                    <a:pt x="83346" y="166963"/>
                    <a:pt x="83346" y="167024"/>
                  </a:cubicBezTo>
                  <a:cubicBezTo>
                    <a:pt x="83285" y="167146"/>
                    <a:pt x="83376" y="167298"/>
                    <a:pt x="83528" y="167298"/>
                  </a:cubicBezTo>
                  <a:lnTo>
                    <a:pt x="83924" y="167298"/>
                  </a:lnTo>
                  <a:cubicBezTo>
                    <a:pt x="84015" y="167298"/>
                    <a:pt x="84076" y="167237"/>
                    <a:pt x="84106" y="167146"/>
                  </a:cubicBezTo>
                  <a:cubicBezTo>
                    <a:pt x="84136" y="167024"/>
                    <a:pt x="84045" y="166903"/>
                    <a:pt x="83924" y="166903"/>
                  </a:cubicBezTo>
                  <a:close/>
                  <a:moveTo>
                    <a:pt x="85109" y="166903"/>
                  </a:moveTo>
                  <a:cubicBezTo>
                    <a:pt x="85018" y="166903"/>
                    <a:pt x="84927" y="166963"/>
                    <a:pt x="84896" y="167024"/>
                  </a:cubicBezTo>
                  <a:cubicBezTo>
                    <a:pt x="84866" y="167146"/>
                    <a:pt x="84957" y="167298"/>
                    <a:pt x="85109" y="167298"/>
                  </a:cubicBezTo>
                  <a:lnTo>
                    <a:pt x="85474" y="167298"/>
                  </a:lnTo>
                  <a:cubicBezTo>
                    <a:pt x="85565" y="167298"/>
                    <a:pt x="85656" y="167237"/>
                    <a:pt x="85686" y="167146"/>
                  </a:cubicBezTo>
                  <a:cubicBezTo>
                    <a:pt x="85717" y="167024"/>
                    <a:pt x="85626" y="166903"/>
                    <a:pt x="85474" y="166903"/>
                  </a:cubicBezTo>
                  <a:close/>
                  <a:moveTo>
                    <a:pt x="86659" y="166903"/>
                  </a:moveTo>
                  <a:cubicBezTo>
                    <a:pt x="86568" y="166903"/>
                    <a:pt x="86507" y="166963"/>
                    <a:pt x="86477" y="167024"/>
                  </a:cubicBezTo>
                  <a:cubicBezTo>
                    <a:pt x="86446" y="167146"/>
                    <a:pt x="86538" y="167298"/>
                    <a:pt x="86659" y="167298"/>
                  </a:cubicBezTo>
                  <a:lnTo>
                    <a:pt x="87054" y="167298"/>
                  </a:lnTo>
                  <a:cubicBezTo>
                    <a:pt x="87145" y="167298"/>
                    <a:pt x="87237" y="167237"/>
                    <a:pt x="87237" y="167146"/>
                  </a:cubicBezTo>
                  <a:cubicBezTo>
                    <a:pt x="87297" y="167024"/>
                    <a:pt x="87206" y="166903"/>
                    <a:pt x="87054" y="166903"/>
                  </a:cubicBezTo>
                  <a:close/>
                  <a:moveTo>
                    <a:pt x="88240" y="166903"/>
                  </a:moveTo>
                  <a:cubicBezTo>
                    <a:pt x="88149" y="166903"/>
                    <a:pt x="88088" y="166963"/>
                    <a:pt x="88057" y="167024"/>
                  </a:cubicBezTo>
                  <a:cubicBezTo>
                    <a:pt x="88027" y="167146"/>
                    <a:pt x="88118" y="167298"/>
                    <a:pt x="88240" y="167298"/>
                  </a:cubicBezTo>
                  <a:lnTo>
                    <a:pt x="88635" y="167298"/>
                  </a:lnTo>
                  <a:cubicBezTo>
                    <a:pt x="88726" y="167298"/>
                    <a:pt x="88787" y="167237"/>
                    <a:pt x="88817" y="167146"/>
                  </a:cubicBezTo>
                  <a:cubicBezTo>
                    <a:pt x="88848" y="167024"/>
                    <a:pt x="88756" y="166903"/>
                    <a:pt x="88635" y="166903"/>
                  </a:cubicBezTo>
                  <a:close/>
                  <a:moveTo>
                    <a:pt x="89820" y="166903"/>
                  </a:moveTo>
                  <a:cubicBezTo>
                    <a:pt x="89729" y="166903"/>
                    <a:pt x="89638" y="166963"/>
                    <a:pt x="89638" y="167024"/>
                  </a:cubicBezTo>
                  <a:cubicBezTo>
                    <a:pt x="89577" y="167146"/>
                    <a:pt x="89668" y="167298"/>
                    <a:pt x="89820" y="167298"/>
                  </a:cubicBezTo>
                  <a:lnTo>
                    <a:pt x="90215" y="167298"/>
                  </a:lnTo>
                  <a:cubicBezTo>
                    <a:pt x="90307" y="167298"/>
                    <a:pt x="90367" y="167237"/>
                    <a:pt x="90398" y="167146"/>
                  </a:cubicBezTo>
                  <a:cubicBezTo>
                    <a:pt x="90428" y="167024"/>
                    <a:pt x="90337" y="166903"/>
                    <a:pt x="90215" y="166903"/>
                  </a:cubicBezTo>
                  <a:close/>
                  <a:moveTo>
                    <a:pt x="91401" y="166903"/>
                  </a:moveTo>
                  <a:cubicBezTo>
                    <a:pt x="91310" y="166903"/>
                    <a:pt x="91219" y="166963"/>
                    <a:pt x="91188" y="167024"/>
                  </a:cubicBezTo>
                  <a:cubicBezTo>
                    <a:pt x="91158" y="167146"/>
                    <a:pt x="91249" y="167298"/>
                    <a:pt x="91401" y="167298"/>
                  </a:cubicBezTo>
                  <a:lnTo>
                    <a:pt x="91766" y="167298"/>
                  </a:lnTo>
                  <a:cubicBezTo>
                    <a:pt x="91857" y="167298"/>
                    <a:pt x="91948" y="167237"/>
                    <a:pt x="91978" y="167146"/>
                  </a:cubicBezTo>
                  <a:cubicBezTo>
                    <a:pt x="92009" y="167024"/>
                    <a:pt x="91918" y="166903"/>
                    <a:pt x="91766" y="166903"/>
                  </a:cubicBezTo>
                  <a:close/>
                  <a:moveTo>
                    <a:pt x="92951" y="166903"/>
                  </a:moveTo>
                  <a:cubicBezTo>
                    <a:pt x="92860" y="166903"/>
                    <a:pt x="92799" y="166963"/>
                    <a:pt x="92769" y="167024"/>
                  </a:cubicBezTo>
                  <a:cubicBezTo>
                    <a:pt x="92738" y="167146"/>
                    <a:pt x="92829" y="167298"/>
                    <a:pt x="92951" y="167298"/>
                  </a:cubicBezTo>
                  <a:lnTo>
                    <a:pt x="93346" y="167298"/>
                  </a:lnTo>
                  <a:cubicBezTo>
                    <a:pt x="93437" y="167298"/>
                    <a:pt x="93529" y="167237"/>
                    <a:pt x="93529" y="167146"/>
                  </a:cubicBezTo>
                  <a:cubicBezTo>
                    <a:pt x="93589" y="167024"/>
                    <a:pt x="93498" y="166903"/>
                    <a:pt x="93346" y="166903"/>
                  </a:cubicBezTo>
                  <a:close/>
                  <a:moveTo>
                    <a:pt x="94532" y="166903"/>
                  </a:moveTo>
                  <a:cubicBezTo>
                    <a:pt x="94440" y="166903"/>
                    <a:pt x="94380" y="166963"/>
                    <a:pt x="94349" y="167024"/>
                  </a:cubicBezTo>
                  <a:cubicBezTo>
                    <a:pt x="94319" y="167146"/>
                    <a:pt x="94410" y="167298"/>
                    <a:pt x="94532" y="167298"/>
                  </a:cubicBezTo>
                  <a:lnTo>
                    <a:pt x="94927" y="167298"/>
                  </a:lnTo>
                  <a:cubicBezTo>
                    <a:pt x="95018" y="167298"/>
                    <a:pt x="95079" y="167237"/>
                    <a:pt x="95109" y="167146"/>
                  </a:cubicBezTo>
                  <a:cubicBezTo>
                    <a:pt x="95170" y="167024"/>
                    <a:pt x="95048" y="166903"/>
                    <a:pt x="94927" y="166903"/>
                  </a:cubicBezTo>
                  <a:close/>
                  <a:moveTo>
                    <a:pt x="96112" y="166903"/>
                  </a:moveTo>
                  <a:cubicBezTo>
                    <a:pt x="96021" y="166903"/>
                    <a:pt x="95960" y="166963"/>
                    <a:pt x="95930" y="167024"/>
                  </a:cubicBezTo>
                  <a:cubicBezTo>
                    <a:pt x="95869" y="167146"/>
                    <a:pt x="95960" y="167298"/>
                    <a:pt x="96112" y="167298"/>
                  </a:cubicBezTo>
                  <a:lnTo>
                    <a:pt x="96507" y="167298"/>
                  </a:lnTo>
                  <a:cubicBezTo>
                    <a:pt x="96599" y="167298"/>
                    <a:pt x="96659" y="167237"/>
                    <a:pt x="96690" y="167146"/>
                  </a:cubicBezTo>
                  <a:cubicBezTo>
                    <a:pt x="96720" y="167024"/>
                    <a:pt x="96629" y="166903"/>
                    <a:pt x="96507" y="166903"/>
                  </a:cubicBezTo>
                  <a:close/>
                  <a:moveTo>
                    <a:pt x="97693" y="166903"/>
                  </a:moveTo>
                  <a:cubicBezTo>
                    <a:pt x="97602" y="166903"/>
                    <a:pt x="97510" y="166963"/>
                    <a:pt x="97480" y="167024"/>
                  </a:cubicBezTo>
                  <a:cubicBezTo>
                    <a:pt x="97450" y="167146"/>
                    <a:pt x="97541" y="167298"/>
                    <a:pt x="97693" y="167298"/>
                  </a:cubicBezTo>
                  <a:lnTo>
                    <a:pt x="98088" y="167298"/>
                  </a:lnTo>
                  <a:cubicBezTo>
                    <a:pt x="98149" y="167298"/>
                    <a:pt x="98240" y="167237"/>
                    <a:pt x="98270" y="167146"/>
                  </a:cubicBezTo>
                  <a:cubicBezTo>
                    <a:pt x="98301" y="167024"/>
                    <a:pt x="98210" y="166903"/>
                    <a:pt x="98088" y="166903"/>
                  </a:cubicBezTo>
                  <a:close/>
                  <a:moveTo>
                    <a:pt x="99243" y="166903"/>
                  </a:moveTo>
                  <a:cubicBezTo>
                    <a:pt x="99182" y="166903"/>
                    <a:pt x="99091" y="166963"/>
                    <a:pt x="99061" y="167024"/>
                  </a:cubicBezTo>
                  <a:cubicBezTo>
                    <a:pt x="99030" y="167146"/>
                    <a:pt x="99121" y="167298"/>
                    <a:pt x="99243" y="167298"/>
                  </a:cubicBezTo>
                  <a:lnTo>
                    <a:pt x="99638" y="167298"/>
                  </a:lnTo>
                  <a:cubicBezTo>
                    <a:pt x="99729" y="167298"/>
                    <a:pt x="99820" y="167237"/>
                    <a:pt x="99820" y="167146"/>
                  </a:cubicBezTo>
                  <a:cubicBezTo>
                    <a:pt x="99881" y="167024"/>
                    <a:pt x="99790" y="166903"/>
                    <a:pt x="99638" y="166903"/>
                  </a:cubicBezTo>
                  <a:close/>
                  <a:moveTo>
                    <a:pt x="100824" y="166903"/>
                  </a:moveTo>
                  <a:cubicBezTo>
                    <a:pt x="100732" y="166903"/>
                    <a:pt x="100672" y="166963"/>
                    <a:pt x="100641" y="167024"/>
                  </a:cubicBezTo>
                  <a:cubicBezTo>
                    <a:pt x="100611" y="167146"/>
                    <a:pt x="100702" y="167298"/>
                    <a:pt x="100824" y="167298"/>
                  </a:cubicBezTo>
                  <a:lnTo>
                    <a:pt x="101219" y="167298"/>
                  </a:lnTo>
                  <a:cubicBezTo>
                    <a:pt x="101310" y="167298"/>
                    <a:pt x="101371" y="167237"/>
                    <a:pt x="101401" y="167146"/>
                  </a:cubicBezTo>
                  <a:cubicBezTo>
                    <a:pt x="101462" y="167024"/>
                    <a:pt x="101340" y="166903"/>
                    <a:pt x="101219" y="166903"/>
                  </a:cubicBezTo>
                  <a:close/>
                  <a:moveTo>
                    <a:pt x="102404" y="166903"/>
                  </a:moveTo>
                  <a:cubicBezTo>
                    <a:pt x="102313" y="166903"/>
                    <a:pt x="102252" y="166963"/>
                    <a:pt x="102222" y="167024"/>
                  </a:cubicBezTo>
                  <a:cubicBezTo>
                    <a:pt x="102161" y="167146"/>
                    <a:pt x="102283" y="167298"/>
                    <a:pt x="102404" y="167298"/>
                  </a:cubicBezTo>
                  <a:lnTo>
                    <a:pt x="102799" y="167298"/>
                  </a:lnTo>
                  <a:cubicBezTo>
                    <a:pt x="102890" y="167298"/>
                    <a:pt x="102951" y="167237"/>
                    <a:pt x="102982" y="167146"/>
                  </a:cubicBezTo>
                  <a:cubicBezTo>
                    <a:pt x="103012" y="167024"/>
                    <a:pt x="102921" y="166903"/>
                    <a:pt x="102799" y="166903"/>
                  </a:cubicBezTo>
                  <a:close/>
                  <a:moveTo>
                    <a:pt x="103985" y="166903"/>
                  </a:moveTo>
                  <a:cubicBezTo>
                    <a:pt x="103894" y="166903"/>
                    <a:pt x="103802" y="166963"/>
                    <a:pt x="103772" y="167024"/>
                  </a:cubicBezTo>
                  <a:cubicBezTo>
                    <a:pt x="103742" y="167146"/>
                    <a:pt x="103833" y="167298"/>
                    <a:pt x="103985" y="167298"/>
                  </a:cubicBezTo>
                  <a:lnTo>
                    <a:pt x="104380" y="167298"/>
                  </a:lnTo>
                  <a:cubicBezTo>
                    <a:pt x="104441" y="167298"/>
                    <a:pt x="104532" y="167237"/>
                    <a:pt x="104562" y="167146"/>
                  </a:cubicBezTo>
                  <a:cubicBezTo>
                    <a:pt x="104593" y="167024"/>
                    <a:pt x="104501" y="166903"/>
                    <a:pt x="104380" y="166903"/>
                  </a:cubicBezTo>
                  <a:close/>
                  <a:moveTo>
                    <a:pt x="105535" y="166903"/>
                  </a:moveTo>
                  <a:cubicBezTo>
                    <a:pt x="105474" y="166903"/>
                    <a:pt x="105383" y="166963"/>
                    <a:pt x="105353" y="167024"/>
                  </a:cubicBezTo>
                  <a:cubicBezTo>
                    <a:pt x="105322" y="167146"/>
                    <a:pt x="105413" y="167298"/>
                    <a:pt x="105535" y="167298"/>
                  </a:cubicBezTo>
                  <a:lnTo>
                    <a:pt x="105930" y="167298"/>
                  </a:lnTo>
                  <a:cubicBezTo>
                    <a:pt x="106021" y="167298"/>
                    <a:pt x="106112" y="167237"/>
                    <a:pt x="106143" y="167146"/>
                  </a:cubicBezTo>
                  <a:cubicBezTo>
                    <a:pt x="106173" y="167024"/>
                    <a:pt x="106082" y="166903"/>
                    <a:pt x="105930" y="166903"/>
                  </a:cubicBezTo>
                  <a:close/>
                  <a:moveTo>
                    <a:pt x="107115" y="166903"/>
                  </a:moveTo>
                  <a:cubicBezTo>
                    <a:pt x="107024" y="166903"/>
                    <a:pt x="106963" y="166963"/>
                    <a:pt x="106933" y="167024"/>
                  </a:cubicBezTo>
                  <a:cubicBezTo>
                    <a:pt x="106903" y="167146"/>
                    <a:pt x="106994" y="167298"/>
                    <a:pt x="107115" y="167298"/>
                  </a:cubicBezTo>
                  <a:lnTo>
                    <a:pt x="107511" y="167298"/>
                  </a:lnTo>
                  <a:cubicBezTo>
                    <a:pt x="107602" y="167298"/>
                    <a:pt x="107663" y="167237"/>
                    <a:pt x="107693" y="167146"/>
                  </a:cubicBezTo>
                  <a:cubicBezTo>
                    <a:pt x="107754" y="167024"/>
                    <a:pt x="107632" y="166903"/>
                    <a:pt x="107511" y="166903"/>
                  </a:cubicBezTo>
                  <a:close/>
                  <a:moveTo>
                    <a:pt x="108696" y="166903"/>
                  </a:moveTo>
                  <a:cubicBezTo>
                    <a:pt x="108605" y="166903"/>
                    <a:pt x="108544" y="166963"/>
                    <a:pt x="108514" y="167024"/>
                  </a:cubicBezTo>
                  <a:cubicBezTo>
                    <a:pt x="108453" y="167146"/>
                    <a:pt x="108574" y="167298"/>
                    <a:pt x="108696" y="167298"/>
                  </a:cubicBezTo>
                  <a:lnTo>
                    <a:pt x="109091" y="167298"/>
                  </a:lnTo>
                  <a:cubicBezTo>
                    <a:pt x="109182" y="167298"/>
                    <a:pt x="109243" y="167237"/>
                    <a:pt x="109274" y="167146"/>
                  </a:cubicBezTo>
                  <a:cubicBezTo>
                    <a:pt x="109304" y="167024"/>
                    <a:pt x="109213" y="166903"/>
                    <a:pt x="109091" y="166903"/>
                  </a:cubicBezTo>
                  <a:close/>
                  <a:moveTo>
                    <a:pt x="110277" y="166903"/>
                  </a:moveTo>
                  <a:cubicBezTo>
                    <a:pt x="110185" y="166903"/>
                    <a:pt x="110094" y="166963"/>
                    <a:pt x="110094" y="167024"/>
                  </a:cubicBezTo>
                  <a:cubicBezTo>
                    <a:pt x="110033" y="167146"/>
                    <a:pt x="110125" y="167298"/>
                    <a:pt x="110277" y="167298"/>
                  </a:cubicBezTo>
                  <a:lnTo>
                    <a:pt x="110672" y="167298"/>
                  </a:lnTo>
                  <a:cubicBezTo>
                    <a:pt x="110733" y="167298"/>
                    <a:pt x="110824" y="167237"/>
                    <a:pt x="110854" y="167146"/>
                  </a:cubicBezTo>
                  <a:cubicBezTo>
                    <a:pt x="110885" y="167024"/>
                    <a:pt x="110793" y="166903"/>
                    <a:pt x="110672" y="166903"/>
                  </a:cubicBezTo>
                  <a:close/>
                  <a:moveTo>
                    <a:pt x="111827" y="166903"/>
                  </a:moveTo>
                  <a:cubicBezTo>
                    <a:pt x="111766" y="166903"/>
                    <a:pt x="111675" y="166963"/>
                    <a:pt x="111644" y="167024"/>
                  </a:cubicBezTo>
                  <a:cubicBezTo>
                    <a:pt x="111614" y="167146"/>
                    <a:pt x="111705" y="167298"/>
                    <a:pt x="111827" y="167298"/>
                  </a:cubicBezTo>
                  <a:lnTo>
                    <a:pt x="112222" y="167298"/>
                  </a:lnTo>
                  <a:cubicBezTo>
                    <a:pt x="112313" y="167298"/>
                    <a:pt x="112404" y="167237"/>
                    <a:pt x="112435" y="167146"/>
                  </a:cubicBezTo>
                  <a:cubicBezTo>
                    <a:pt x="112465" y="167024"/>
                    <a:pt x="112374" y="166903"/>
                    <a:pt x="112222" y="166903"/>
                  </a:cubicBezTo>
                  <a:close/>
                  <a:moveTo>
                    <a:pt x="113407" y="166903"/>
                  </a:moveTo>
                  <a:cubicBezTo>
                    <a:pt x="113316" y="166903"/>
                    <a:pt x="113255" y="166963"/>
                    <a:pt x="113225" y="167024"/>
                  </a:cubicBezTo>
                  <a:cubicBezTo>
                    <a:pt x="113195" y="167146"/>
                    <a:pt x="113286" y="167298"/>
                    <a:pt x="113407" y="167298"/>
                  </a:cubicBezTo>
                  <a:lnTo>
                    <a:pt x="113803" y="167298"/>
                  </a:lnTo>
                  <a:cubicBezTo>
                    <a:pt x="113894" y="167298"/>
                    <a:pt x="113954" y="167237"/>
                    <a:pt x="113985" y="167146"/>
                  </a:cubicBezTo>
                  <a:cubicBezTo>
                    <a:pt x="114046" y="167024"/>
                    <a:pt x="113954" y="166903"/>
                    <a:pt x="113803" y="166903"/>
                  </a:cubicBezTo>
                  <a:close/>
                  <a:moveTo>
                    <a:pt x="114988" y="166903"/>
                  </a:moveTo>
                  <a:cubicBezTo>
                    <a:pt x="114897" y="166903"/>
                    <a:pt x="114836" y="166963"/>
                    <a:pt x="114806" y="167024"/>
                  </a:cubicBezTo>
                  <a:cubicBezTo>
                    <a:pt x="114745" y="167146"/>
                    <a:pt x="114866" y="167298"/>
                    <a:pt x="114988" y="167298"/>
                  </a:cubicBezTo>
                  <a:lnTo>
                    <a:pt x="115383" y="167298"/>
                  </a:lnTo>
                  <a:cubicBezTo>
                    <a:pt x="115474" y="167298"/>
                    <a:pt x="115535" y="167237"/>
                    <a:pt x="115565" y="167146"/>
                  </a:cubicBezTo>
                  <a:cubicBezTo>
                    <a:pt x="115596" y="167024"/>
                    <a:pt x="115505" y="166903"/>
                    <a:pt x="115383" y="166903"/>
                  </a:cubicBezTo>
                  <a:close/>
                  <a:moveTo>
                    <a:pt x="116569" y="166903"/>
                  </a:moveTo>
                  <a:cubicBezTo>
                    <a:pt x="116477" y="166903"/>
                    <a:pt x="116386" y="166963"/>
                    <a:pt x="116386" y="167024"/>
                  </a:cubicBezTo>
                  <a:cubicBezTo>
                    <a:pt x="116325" y="167146"/>
                    <a:pt x="116417" y="167298"/>
                    <a:pt x="116569" y="167298"/>
                  </a:cubicBezTo>
                  <a:lnTo>
                    <a:pt x="116964" y="167298"/>
                  </a:lnTo>
                  <a:cubicBezTo>
                    <a:pt x="117024" y="167298"/>
                    <a:pt x="117116" y="167237"/>
                    <a:pt x="117146" y="167146"/>
                  </a:cubicBezTo>
                  <a:cubicBezTo>
                    <a:pt x="117176" y="167024"/>
                    <a:pt x="117085" y="166903"/>
                    <a:pt x="116964" y="166903"/>
                  </a:cubicBezTo>
                  <a:close/>
                  <a:moveTo>
                    <a:pt x="118119" y="166903"/>
                  </a:moveTo>
                  <a:cubicBezTo>
                    <a:pt x="118058" y="166903"/>
                    <a:pt x="117967" y="166963"/>
                    <a:pt x="117936" y="167024"/>
                  </a:cubicBezTo>
                  <a:cubicBezTo>
                    <a:pt x="117906" y="167146"/>
                    <a:pt x="117997" y="167298"/>
                    <a:pt x="118119" y="167298"/>
                  </a:cubicBezTo>
                  <a:lnTo>
                    <a:pt x="118514" y="167298"/>
                  </a:lnTo>
                  <a:cubicBezTo>
                    <a:pt x="118605" y="167298"/>
                    <a:pt x="118696" y="167237"/>
                    <a:pt x="118727" y="167146"/>
                  </a:cubicBezTo>
                  <a:cubicBezTo>
                    <a:pt x="118757" y="167024"/>
                    <a:pt x="118666" y="166903"/>
                    <a:pt x="118514" y="166903"/>
                  </a:cubicBezTo>
                  <a:close/>
                  <a:moveTo>
                    <a:pt x="119699" y="166903"/>
                  </a:moveTo>
                  <a:cubicBezTo>
                    <a:pt x="119608" y="166903"/>
                    <a:pt x="119547" y="166963"/>
                    <a:pt x="119517" y="167024"/>
                  </a:cubicBezTo>
                  <a:cubicBezTo>
                    <a:pt x="119487" y="167146"/>
                    <a:pt x="119578" y="167298"/>
                    <a:pt x="119699" y="167298"/>
                  </a:cubicBezTo>
                  <a:lnTo>
                    <a:pt x="120094" y="167298"/>
                  </a:lnTo>
                  <a:cubicBezTo>
                    <a:pt x="120186" y="167298"/>
                    <a:pt x="120246" y="167237"/>
                    <a:pt x="120277" y="167146"/>
                  </a:cubicBezTo>
                  <a:cubicBezTo>
                    <a:pt x="120338" y="167024"/>
                    <a:pt x="120246" y="166903"/>
                    <a:pt x="120094" y="166903"/>
                  </a:cubicBezTo>
                  <a:close/>
                  <a:moveTo>
                    <a:pt x="121280" y="166903"/>
                  </a:moveTo>
                  <a:cubicBezTo>
                    <a:pt x="121189" y="166903"/>
                    <a:pt x="121128" y="166963"/>
                    <a:pt x="121097" y="167024"/>
                  </a:cubicBezTo>
                  <a:cubicBezTo>
                    <a:pt x="121067" y="167146"/>
                    <a:pt x="121158" y="167298"/>
                    <a:pt x="121280" y="167298"/>
                  </a:cubicBezTo>
                  <a:lnTo>
                    <a:pt x="121675" y="167298"/>
                  </a:lnTo>
                  <a:cubicBezTo>
                    <a:pt x="121766" y="167298"/>
                    <a:pt x="121827" y="167237"/>
                    <a:pt x="121857" y="167146"/>
                  </a:cubicBezTo>
                  <a:cubicBezTo>
                    <a:pt x="121888" y="167024"/>
                    <a:pt x="121797" y="166903"/>
                    <a:pt x="121675" y="166903"/>
                  </a:cubicBezTo>
                  <a:close/>
                  <a:moveTo>
                    <a:pt x="122860" y="166903"/>
                  </a:moveTo>
                  <a:cubicBezTo>
                    <a:pt x="122769" y="166903"/>
                    <a:pt x="122678" y="166963"/>
                    <a:pt x="122678" y="167024"/>
                  </a:cubicBezTo>
                  <a:cubicBezTo>
                    <a:pt x="122617" y="167146"/>
                    <a:pt x="122708" y="167298"/>
                    <a:pt x="122860" y="167298"/>
                  </a:cubicBezTo>
                  <a:lnTo>
                    <a:pt x="123256" y="167298"/>
                  </a:lnTo>
                  <a:cubicBezTo>
                    <a:pt x="123347" y="167298"/>
                    <a:pt x="123408" y="167237"/>
                    <a:pt x="123438" y="167146"/>
                  </a:cubicBezTo>
                  <a:cubicBezTo>
                    <a:pt x="123468" y="167024"/>
                    <a:pt x="123377" y="166903"/>
                    <a:pt x="123256" y="166903"/>
                  </a:cubicBezTo>
                  <a:close/>
                  <a:moveTo>
                    <a:pt x="124441" y="166903"/>
                  </a:moveTo>
                  <a:cubicBezTo>
                    <a:pt x="124350" y="166903"/>
                    <a:pt x="124259" y="166963"/>
                    <a:pt x="124228" y="167024"/>
                  </a:cubicBezTo>
                  <a:cubicBezTo>
                    <a:pt x="124198" y="167146"/>
                    <a:pt x="124289" y="167298"/>
                    <a:pt x="124441" y="167298"/>
                  </a:cubicBezTo>
                  <a:lnTo>
                    <a:pt x="124806" y="167298"/>
                  </a:lnTo>
                  <a:cubicBezTo>
                    <a:pt x="124897" y="167298"/>
                    <a:pt x="124988" y="167237"/>
                    <a:pt x="125019" y="167146"/>
                  </a:cubicBezTo>
                  <a:cubicBezTo>
                    <a:pt x="125049" y="167024"/>
                    <a:pt x="124958" y="166903"/>
                    <a:pt x="124806" y="166903"/>
                  </a:cubicBezTo>
                  <a:close/>
                  <a:moveTo>
                    <a:pt x="125991" y="166903"/>
                  </a:moveTo>
                  <a:cubicBezTo>
                    <a:pt x="125900" y="166903"/>
                    <a:pt x="125839" y="166963"/>
                    <a:pt x="125809" y="167024"/>
                  </a:cubicBezTo>
                  <a:cubicBezTo>
                    <a:pt x="125778" y="167146"/>
                    <a:pt x="125870" y="167298"/>
                    <a:pt x="125991" y="167298"/>
                  </a:cubicBezTo>
                  <a:lnTo>
                    <a:pt x="126386" y="167298"/>
                  </a:lnTo>
                  <a:cubicBezTo>
                    <a:pt x="126478" y="167298"/>
                    <a:pt x="126569" y="167237"/>
                    <a:pt x="126569" y="167146"/>
                  </a:cubicBezTo>
                  <a:cubicBezTo>
                    <a:pt x="126629" y="167024"/>
                    <a:pt x="126538" y="166903"/>
                    <a:pt x="126386" y="166903"/>
                  </a:cubicBezTo>
                  <a:close/>
                  <a:moveTo>
                    <a:pt x="127572" y="166903"/>
                  </a:moveTo>
                  <a:cubicBezTo>
                    <a:pt x="127481" y="166903"/>
                    <a:pt x="127420" y="166963"/>
                    <a:pt x="127389" y="167024"/>
                  </a:cubicBezTo>
                  <a:cubicBezTo>
                    <a:pt x="127359" y="167146"/>
                    <a:pt x="127450" y="167298"/>
                    <a:pt x="127572" y="167298"/>
                  </a:cubicBezTo>
                  <a:lnTo>
                    <a:pt x="127967" y="167298"/>
                  </a:lnTo>
                  <a:cubicBezTo>
                    <a:pt x="128058" y="167298"/>
                    <a:pt x="128119" y="167237"/>
                    <a:pt x="128149" y="167146"/>
                  </a:cubicBezTo>
                  <a:cubicBezTo>
                    <a:pt x="128180" y="167024"/>
                    <a:pt x="128088" y="166903"/>
                    <a:pt x="127967" y="166903"/>
                  </a:cubicBezTo>
                  <a:close/>
                  <a:moveTo>
                    <a:pt x="129152" y="166903"/>
                  </a:moveTo>
                  <a:cubicBezTo>
                    <a:pt x="129061" y="166903"/>
                    <a:pt x="128970" y="166963"/>
                    <a:pt x="128970" y="167024"/>
                  </a:cubicBezTo>
                  <a:cubicBezTo>
                    <a:pt x="128909" y="167146"/>
                    <a:pt x="129000" y="167298"/>
                    <a:pt x="129152" y="167298"/>
                  </a:cubicBezTo>
                  <a:lnTo>
                    <a:pt x="129547" y="167298"/>
                  </a:lnTo>
                  <a:cubicBezTo>
                    <a:pt x="129639" y="167298"/>
                    <a:pt x="129699" y="167237"/>
                    <a:pt x="129730" y="167146"/>
                  </a:cubicBezTo>
                  <a:cubicBezTo>
                    <a:pt x="129760" y="167024"/>
                    <a:pt x="129669" y="166903"/>
                    <a:pt x="129547" y="166903"/>
                  </a:cubicBezTo>
                  <a:close/>
                  <a:moveTo>
                    <a:pt x="1" y="83649"/>
                  </a:moveTo>
                  <a:lnTo>
                    <a:pt x="1" y="83984"/>
                  </a:lnTo>
                  <a:cubicBezTo>
                    <a:pt x="1" y="84075"/>
                    <a:pt x="31" y="84136"/>
                    <a:pt x="123" y="84166"/>
                  </a:cubicBezTo>
                  <a:cubicBezTo>
                    <a:pt x="244" y="84196"/>
                    <a:pt x="366" y="84105"/>
                    <a:pt x="366" y="83984"/>
                  </a:cubicBezTo>
                  <a:lnTo>
                    <a:pt x="366" y="83649"/>
                  </a:lnTo>
                  <a:lnTo>
                    <a:pt x="366" y="83315"/>
                  </a:lnTo>
                  <a:cubicBezTo>
                    <a:pt x="366" y="83224"/>
                    <a:pt x="335" y="83163"/>
                    <a:pt x="244" y="83132"/>
                  </a:cubicBezTo>
                  <a:cubicBezTo>
                    <a:pt x="123" y="83102"/>
                    <a:pt x="1" y="83193"/>
                    <a:pt x="1" y="83315"/>
                  </a:cubicBezTo>
                  <a:close/>
                  <a:moveTo>
                    <a:pt x="366" y="85169"/>
                  </a:moveTo>
                  <a:cubicBezTo>
                    <a:pt x="366" y="85078"/>
                    <a:pt x="335" y="84987"/>
                    <a:pt x="244" y="84987"/>
                  </a:cubicBezTo>
                  <a:cubicBezTo>
                    <a:pt x="123" y="84926"/>
                    <a:pt x="1" y="85017"/>
                    <a:pt x="1" y="85169"/>
                  </a:cubicBezTo>
                  <a:lnTo>
                    <a:pt x="1" y="85564"/>
                  </a:lnTo>
                  <a:cubicBezTo>
                    <a:pt x="1" y="85625"/>
                    <a:pt x="31" y="85716"/>
                    <a:pt x="123" y="85746"/>
                  </a:cubicBezTo>
                  <a:cubicBezTo>
                    <a:pt x="244" y="85777"/>
                    <a:pt x="366" y="85686"/>
                    <a:pt x="366" y="85564"/>
                  </a:cubicBezTo>
                  <a:close/>
                  <a:moveTo>
                    <a:pt x="366" y="86719"/>
                  </a:moveTo>
                  <a:cubicBezTo>
                    <a:pt x="366" y="86658"/>
                    <a:pt x="335" y="86567"/>
                    <a:pt x="244" y="86537"/>
                  </a:cubicBezTo>
                  <a:cubicBezTo>
                    <a:pt x="123" y="86506"/>
                    <a:pt x="1" y="86598"/>
                    <a:pt x="1" y="86719"/>
                  </a:cubicBezTo>
                  <a:lnTo>
                    <a:pt x="1" y="87114"/>
                  </a:lnTo>
                  <a:cubicBezTo>
                    <a:pt x="1" y="87205"/>
                    <a:pt x="31" y="87297"/>
                    <a:pt x="123" y="87297"/>
                  </a:cubicBezTo>
                  <a:cubicBezTo>
                    <a:pt x="244" y="87357"/>
                    <a:pt x="366" y="87266"/>
                    <a:pt x="366" y="87114"/>
                  </a:cubicBezTo>
                  <a:close/>
                  <a:moveTo>
                    <a:pt x="366" y="88300"/>
                  </a:moveTo>
                  <a:cubicBezTo>
                    <a:pt x="366" y="88209"/>
                    <a:pt x="335" y="88148"/>
                    <a:pt x="244" y="88117"/>
                  </a:cubicBezTo>
                  <a:cubicBezTo>
                    <a:pt x="123" y="88087"/>
                    <a:pt x="1" y="88178"/>
                    <a:pt x="1" y="88300"/>
                  </a:cubicBezTo>
                  <a:lnTo>
                    <a:pt x="1" y="88695"/>
                  </a:lnTo>
                  <a:cubicBezTo>
                    <a:pt x="1" y="88786"/>
                    <a:pt x="31" y="88847"/>
                    <a:pt x="123" y="88877"/>
                  </a:cubicBezTo>
                  <a:cubicBezTo>
                    <a:pt x="244" y="88938"/>
                    <a:pt x="366" y="88816"/>
                    <a:pt x="366" y="88695"/>
                  </a:cubicBezTo>
                  <a:close/>
                  <a:moveTo>
                    <a:pt x="366" y="89880"/>
                  </a:moveTo>
                  <a:cubicBezTo>
                    <a:pt x="366" y="89789"/>
                    <a:pt x="335" y="89728"/>
                    <a:pt x="244" y="89698"/>
                  </a:cubicBezTo>
                  <a:cubicBezTo>
                    <a:pt x="123" y="89637"/>
                    <a:pt x="1" y="89759"/>
                    <a:pt x="1" y="89880"/>
                  </a:cubicBezTo>
                  <a:lnTo>
                    <a:pt x="1" y="90275"/>
                  </a:lnTo>
                  <a:cubicBezTo>
                    <a:pt x="1" y="90367"/>
                    <a:pt x="31" y="90427"/>
                    <a:pt x="123" y="90458"/>
                  </a:cubicBezTo>
                  <a:cubicBezTo>
                    <a:pt x="244" y="90488"/>
                    <a:pt x="366" y="90397"/>
                    <a:pt x="366" y="90275"/>
                  </a:cubicBezTo>
                  <a:close/>
                  <a:moveTo>
                    <a:pt x="366" y="91461"/>
                  </a:moveTo>
                  <a:cubicBezTo>
                    <a:pt x="366" y="91370"/>
                    <a:pt x="335" y="91278"/>
                    <a:pt x="244" y="91248"/>
                  </a:cubicBezTo>
                  <a:cubicBezTo>
                    <a:pt x="123" y="91218"/>
                    <a:pt x="1" y="91309"/>
                    <a:pt x="1" y="91461"/>
                  </a:cubicBezTo>
                  <a:lnTo>
                    <a:pt x="1" y="91856"/>
                  </a:lnTo>
                  <a:cubicBezTo>
                    <a:pt x="1" y="91917"/>
                    <a:pt x="31" y="92008"/>
                    <a:pt x="123" y="92038"/>
                  </a:cubicBezTo>
                  <a:cubicBezTo>
                    <a:pt x="244" y="92069"/>
                    <a:pt x="366" y="91978"/>
                    <a:pt x="366" y="91856"/>
                  </a:cubicBezTo>
                  <a:close/>
                  <a:moveTo>
                    <a:pt x="366" y="93011"/>
                  </a:moveTo>
                  <a:cubicBezTo>
                    <a:pt x="366" y="92920"/>
                    <a:pt x="335" y="92859"/>
                    <a:pt x="244" y="92829"/>
                  </a:cubicBezTo>
                  <a:cubicBezTo>
                    <a:pt x="123" y="92798"/>
                    <a:pt x="1" y="92889"/>
                    <a:pt x="1" y="93011"/>
                  </a:cubicBezTo>
                  <a:lnTo>
                    <a:pt x="1" y="93406"/>
                  </a:lnTo>
                  <a:cubicBezTo>
                    <a:pt x="1" y="93497"/>
                    <a:pt x="31" y="93589"/>
                    <a:pt x="123" y="93589"/>
                  </a:cubicBezTo>
                  <a:cubicBezTo>
                    <a:pt x="244" y="93649"/>
                    <a:pt x="366" y="93558"/>
                    <a:pt x="366" y="93406"/>
                  </a:cubicBezTo>
                  <a:close/>
                  <a:moveTo>
                    <a:pt x="366" y="94592"/>
                  </a:moveTo>
                  <a:cubicBezTo>
                    <a:pt x="366" y="94500"/>
                    <a:pt x="335" y="94440"/>
                    <a:pt x="244" y="94409"/>
                  </a:cubicBezTo>
                  <a:cubicBezTo>
                    <a:pt x="123" y="94379"/>
                    <a:pt x="1" y="94470"/>
                    <a:pt x="1" y="94592"/>
                  </a:cubicBezTo>
                  <a:lnTo>
                    <a:pt x="1" y="94987"/>
                  </a:lnTo>
                  <a:cubicBezTo>
                    <a:pt x="1" y="95078"/>
                    <a:pt x="31" y="95139"/>
                    <a:pt x="123" y="95169"/>
                  </a:cubicBezTo>
                  <a:cubicBezTo>
                    <a:pt x="244" y="95199"/>
                    <a:pt x="366" y="95108"/>
                    <a:pt x="366" y="94987"/>
                  </a:cubicBezTo>
                  <a:close/>
                  <a:moveTo>
                    <a:pt x="366" y="96172"/>
                  </a:moveTo>
                  <a:cubicBezTo>
                    <a:pt x="366" y="96081"/>
                    <a:pt x="335" y="95990"/>
                    <a:pt x="244" y="95990"/>
                  </a:cubicBezTo>
                  <a:cubicBezTo>
                    <a:pt x="123" y="95929"/>
                    <a:pt x="1" y="96020"/>
                    <a:pt x="1" y="96172"/>
                  </a:cubicBezTo>
                  <a:lnTo>
                    <a:pt x="1" y="96567"/>
                  </a:lnTo>
                  <a:cubicBezTo>
                    <a:pt x="1" y="96658"/>
                    <a:pt x="31" y="96719"/>
                    <a:pt x="123" y="96750"/>
                  </a:cubicBezTo>
                  <a:cubicBezTo>
                    <a:pt x="244" y="96780"/>
                    <a:pt x="366" y="96689"/>
                    <a:pt x="366" y="96567"/>
                  </a:cubicBezTo>
                  <a:close/>
                  <a:moveTo>
                    <a:pt x="366" y="97722"/>
                  </a:moveTo>
                  <a:cubicBezTo>
                    <a:pt x="366" y="97662"/>
                    <a:pt x="335" y="97570"/>
                    <a:pt x="244" y="97540"/>
                  </a:cubicBezTo>
                  <a:cubicBezTo>
                    <a:pt x="123" y="97510"/>
                    <a:pt x="1" y="97601"/>
                    <a:pt x="1" y="97722"/>
                  </a:cubicBezTo>
                  <a:lnTo>
                    <a:pt x="1" y="98117"/>
                  </a:lnTo>
                  <a:cubicBezTo>
                    <a:pt x="1" y="98209"/>
                    <a:pt x="31" y="98300"/>
                    <a:pt x="123" y="98330"/>
                  </a:cubicBezTo>
                  <a:cubicBezTo>
                    <a:pt x="244" y="98361"/>
                    <a:pt x="366" y="98269"/>
                    <a:pt x="366" y="98117"/>
                  </a:cubicBezTo>
                  <a:close/>
                  <a:moveTo>
                    <a:pt x="366" y="99303"/>
                  </a:moveTo>
                  <a:cubicBezTo>
                    <a:pt x="366" y="99212"/>
                    <a:pt x="335" y="99151"/>
                    <a:pt x="244" y="99121"/>
                  </a:cubicBezTo>
                  <a:cubicBezTo>
                    <a:pt x="123" y="99090"/>
                    <a:pt x="1" y="99181"/>
                    <a:pt x="1" y="99303"/>
                  </a:cubicBezTo>
                  <a:lnTo>
                    <a:pt x="1" y="99698"/>
                  </a:lnTo>
                  <a:cubicBezTo>
                    <a:pt x="1" y="99789"/>
                    <a:pt x="31" y="99850"/>
                    <a:pt x="123" y="99880"/>
                  </a:cubicBezTo>
                  <a:cubicBezTo>
                    <a:pt x="244" y="99941"/>
                    <a:pt x="366" y="99850"/>
                    <a:pt x="366" y="99698"/>
                  </a:cubicBezTo>
                  <a:close/>
                  <a:moveTo>
                    <a:pt x="366" y="100883"/>
                  </a:moveTo>
                  <a:cubicBezTo>
                    <a:pt x="366" y="100792"/>
                    <a:pt x="335" y="100731"/>
                    <a:pt x="244" y="100701"/>
                  </a:cubicBezTo>
                  <a:cubicBezTo>
                    <a:pt x="123" y="100640"/>
                    <a:pt x="1" y="100762"/>
                    <a:pt x="1" y="100883"/>
                  </a:cubicBezTo>
                  <a:lnTo>
                    <a:pt x="1" y="101279"/>
                  </a:lnTo>
                  <a:cubicBezTo>
                    <a:pt x="1" y="101370"/>
                    <a:pt x="31" y="101431"/>
                    <a:pt x="123" y="101461"/>
                  </a:cubicBezTo>
                  <a:cubicBezTo>
                    <a:pt x="244" y="101491"/>
                    <a:pt x="366" y="101400"/>
                    <a:pt x="366" y="101279"/>
                  </a:cubicBezTo>
                  <a:close/>
                  <a:moveTo>
                    <a:pt x="366" y="102464"/>
                  </a:moveTo>
                  <a:cubicBezTo>
                    <a:pt x="366" y="102373"/>
                    <a:pt x="335" y="102282"/>
                    <a:pt x="244" y="102282"/>
                  </a:cubicBezTo>
                  <a:cubicBezTo>
                    <a:pt x="123" y="102221"/>
                    <a:pt x="1" y="102312"/>
                    <a:pt x="1" y="102464"/>
                  </a:cubicBezTo>
                  <a:lnTo>
                    <a:pt x="1" y="102859"/>
                  </a:lnTo>
                  <a:cubicBezTo>
                    <a:pt x="1" y="102920"/>
                    <a:pt x="31" y="103011"/>
                    <a:pt x="123" y="103042"/>
                  </a:cubicBezTo>
                  <a:cubicBezTo>
                    <a:pt x="244" y="103072"/>
                    <a:pt x="366" y="102981"/>
                    <a:pt x="366" y="102859"/>
                  </a:cubicBezTo>
                  <a:close/>
                  <a:moveTo>
                    <a:pt x="366" y="104014"/>
                  </a:moveTo>
                  <a:cubicBezTo>
                    <a:pt x="366" y="103953"/>
                    <a:pt x="335" y="103862"/>
                    <a:pt x="244" y="103832"/>
                  </a:cubicBezTo>
                  <a:cubicBezTo>
                    <a:pt x="123" y="103801"/>
                    <a:pt x="1" y="103893"/>
                    <a:pt x="1" y="104014"/>
                  </a:cubicBezTo>
                  <a:lnTo>
                    <a:pt x="1" y="104409"/>
                  </a:lnTo>
                  <a:cubicBezTo>
                    <a:pt x="1" y="104501"/>
                    <a:pt x="31" y="104592"/>
                    <a:pt x="123" y="104592"/>
                  </a:cubicBezTo>
                  <a:cubicBezTo>
                    <a:pt x="244" y="104653"/>
                    <a:pt x="366" y="104561"/>
                    <a:pt x="366" y="104409"/>
                  </a:cubicBezTo>
                  <a:close/>
                  <a:moveTo>
                    <a:pt x="366" y="105595"/>
                  </a:moveTo>
                  <a:cubicBezTo>
                    <a:pt x="366" y="105504"/>
                    <a:pt x="335" y="105443"/>
                    <a:pt x="244" y="105412"/>
                  </a:cubicBezTo>
                  <a:cubicBezTo>
                    <a:pt x="123" y="105382"/>
                    <a:pt x="1" y="105473"/>
                    <a:pt x="1" y="105595"/>
                  </a:cubicBezTo>
                  <a:lnTo>
                    <a:pt x="1" y="105990"/>
                  </a:lnTo>
                  <a:cubicBezTo>
                    <a:pt x="1" y="106081"/>
                    <a:pt x="31" y="106142"/>
                    <a:pt x="123" y="106172"/>
                  </a:cubicBezTo>
                  <a:cubicBezTo>
                    <a:pt x="244" y="106233"/>
                    <a:pt x="366" y="106112"/>
                    <a:pt x="366" y="105990"/>
                  </a:cubicBezTo>
                  <a:close/>
                  <a:moveTo>
                    <a:pt x="366" y="107175"/>
                  </a:moveTo>
                  <a:cubicBezTo>
                    <a:pt x="366" y="107084"/>
                    <a:pt x="335" y="107023"/>
                    <a:pt x="244" y="106993"/>
                  </a:cubicBezTo>
                  <a:cubicBezTo>
                    <a:pt x="123" y="106932"/>
                    <a:pt x="1" y="107023"/>
                    <a:pt x="1" y="107175"/>
                  </a:cubicBezTo>
                  <a:lnTo>
                    <a:pt x="1" y="107570"/>
                  </a:lnTo>
                  <a:cubicBezTo>
                    <a:pt x="1" y="107662"/>
                    <a:pt x="31" y="107722"/>
                    <a:pt x="123" y="107753"/>
                  </a:cubicBezTo>
                  <a:cubicBezTo>
                    <a:pt x="244" y="107783"/>
                    <a:pt x="366" y="107692"/>
                    <a:pt x="366" y="107570"/>
                  </a:cubicBezTo>
                  <a:close/>
                  <a:moveTo>
                    <a:pt x="366" y="108756"/>
                  </a:moveTo>
                  <a:cubicBezTo>
                    <a:pt x="366" y="108665"/>
                    <a:pt x="335" y="108574"/>
                    <a:pt x="244" y="108543"/>
                  </a:cubicBezTo>
                  <a:cubicBezTo>
                    <a:pt x="123" y="108513"/>
                    <a:pt x="1" y="108604"/>
                    <a:pt x="1" y="108756"/>
                  </a:cubicBezTo>
                  <a:lnTo>
                    <a:pt x="1" y="109121"/>
                  </a:lnTo>
                  <a:cubicBezTo>
                    <a:pt x="1" y="109212"/>
                    <a:pt x="31" y="109303"/>
                    <a:pt x="123" y="109333"/>
                  </a:cubicBezTo>
                  <a:cubicBezTo>
                    <a:pt x="244" y="109364"/>
                    <a:pt x="366" y="109273"/>
                    <a:pt x="366" y="109121"/>
                  </a:cubicBezTo>
                  <a:close/>
                  <a:moveTo>
                    <a:pt x="366" y="110306"/>
                  </a:moveTo>
                  <a:cubicBezTo>
                    <a:pt x="366" y="110215"/>
                    <a:pt x="335" y="110154"/>
                    <a:pt x="244" y="110124"/>
                  </a:cubicBezTo>
                  <a:cubicBezTo>
                    <a:pt x="123" y="110093"/>
                    <a:pt x="1" y="110185"/>
                    <a:pt x="1" y="110306"/>
                  </a:cubicBezTo>
                  <a:lnTo>
                    <a:pt x="1" y="110701"/>
                  </a:lnTo>
                  <a:cubicBezTo>
                    <a:pt x="1" y="110792"/>
                    <a:pt x="31" y="110884"/>
                    <a:pt x="123" y="110884"/>
                  </a:cubicBezTo>
                  <a:cubicBezTo>
                    <a:pt x="244" y="110944"/>
                    <a:pt x="366" y="110853"/>
                    <a:pt x="366" y="110701"/>
                  </a:cubicBezTo>
                  <a:close/>
                  <a:moveTo>
                    <a:pt x="366" y="111887"/>
                  </a:moveTo>
                  <a:cubicBezTo>
                    <a:pt x="366" y="111795"/>
                    <a:pt x="335" y="111735"/>
                    <a:pt x="244" y="111704"/>
                  </a:cubicBezTo>
                  <a:cubicBezTo>
                    <a:pt x="123" y="111674"/>
                    <a:pt x="1" y="111765"/>
                    <a:pt x="1" y="111887"/>
                  </a:cubicBezTo>
                  <a:lnTo>
                    <a:pt x="1" y="112282"/>
                  </a:lnTo>
                  <a:cubicBezTo>
                    <a:pt x="1" y="112373"/>
                    <a:pt x="31" y="112434"/>
                    <a:pt x="123" y="112464"/>
                  </a:cubicBezTo>
                  <a:cubicBezTo>
                    <a:pt x="244" y="112495"/>
                    <a:pt x="366" y="112403"/>
                    <a:pt x="366" y="112282"/>
                  </a:cubicBezTo>
                  <a:close/>
                  <a:moveTo>
                    <a:pt x="366" y="113467"/>
                  </a:moveTo>
                  <a:cubicBezTo>
                    <a:pt x="366" y="113376"/>
                    <a:pt x="335" y="113285"/>
                    <a:pt x="244" y="113285"/>
                  </a:cubicBezTo>
                  <a:cubicBezTo>
                    <a:pt x="123" y="113224"/>
                    <a:pt x="1" y="113315"/>
                    <a:pt x="1" y="113467"/>
                  </a:cubicBezTo>
                  <a:lnTo>
                    <a:pt x="1" y="113862"/>
                  </a:lnTo>
                  <a:cubicBezTo>
                    <a:pt x="1" y="113954"/>
                    <a:pt x="31" y="114014"/>
                    <a:pt x="123" y="114045"/>
                  </a:cubicBezTo>
                  <a:cubicBezTo>
                    <a:pt x="244" y="114075"/>
                    <a:pt x="366" y="113984"/>
                    <a:pt x="366" y="113862"/>
                  </a:cubicBezTo>
                  <a:close/>
                  <a:moveTo>
                    <a:pt x="366" y="115017"/>
                  </a:moveTo>
                  <a:cubicBezTo>
                    <a:pt x="366" y="114957"/>
                    <a:pt x="335" y="114865"/>
                    <a:pt x="244" y="114835"/>
                  </a:cubicBezTo>
                  <a:cubicBezTo>
                    <a:pt x="123" y="114805"/>
                    <a:pt x="1" y="114896"/>
                    <a:pt x="1" y="115017"/>
                  </a:cubicBezTo>
                  <a:lnTo>
                    <a:pt x="1" y="115413"/>
                  </a:lnTo>
                  <a:cubicBezTo>
                    <a:pt x="1" y="115504"/>
                    <a:pt x="31" y="115595"/>
                    <a:pt x="123" y="115625"/>
                  </a:cubicBezTo>
                  <a:cubicBezTo>
                    <a:pt x="244" y="115656"/>
                    <a:pt x="366" y="115565"/>
                    <a:pt x="366" y="115413"/>
                  </a:cubicBezTo>
                  <a:close/>
                  <a:moveTo>
                    <a:pt x="366" y="116598"/>
                  </a:moveTo>
                  <a:cubicBezTo>
                    <a:pt x="366" y="116507"/>
                    <a:pt x="335" y="116446"/>
                    <a:pt x="244" y="116416"/>
                  </a:cubicBezTo>
                  <a:cubicBezTo>
                    <a:pt x="123" y="116385"/>
                    <a:pt x="1" y="116476"/>
                    <a:pt x="1" y="116598"/>
                  </a:cubicBezTo>
                  <a:lnTo>
                    <a:pt x="1" y="116993"/>
                  </a:lnTo>
                  <a:cubicBezTo>
                    <a:pt x="1" y="117084"/>
                    <a:pt x="31" y="117145"/>
                    <a:pt x="123" y="117175"/>
                  </a:cubicBezTo>
                  <a:cubicBezTo>
                    <a:pt x="244" y="117236"/>
                    <a:pt x="366" y="117115"/>
                    <a:pt x="366" y="116993"/>
                  </a:cubicBezTo>
                  <a:close/>
                  <a:moveTo>
                    <a:pt x="366" y="118179"/>
                  </a:moveTo>
                  <a:cubicBezTo>
                    <a:pt x="366" y="118087"/>
                    <a:pt x="335" y="118027"/>
                    <a:pt x="244" y="117996"/>
                  </a:cubicBezTo>
                  <a:cubicBezTo>
                    <a:pt x="123" y="117935"/>
                    <a:pt x="1" y="118057"/>
                    <a:pt x="1" y="118179"/>
                  </a:cubicBezTo>
                  <a:lnTo>
                    <a:pt x="1" y="118574"/>
                  </a:lnTo>
                  <a:cubicBezTo>
                    <a:pt x="1" y="118665"/>
                    <a:pt x="31" y="118726"/>
                    <a:pt x="123" y="118756"/>
                  </a:cubicBezTo>
                  <a:cubicBezTo>
                    <a:pt x="244" y="118786"/>
                    <a:pt x="366" y="118695"/>
                    <a:pt x="366" y="118574"/>
                  </a:cubicBezTo>
                  <a:close/>
                  <a:moveTo>
                    <a:pt x="366" y="119759"/>
                  </a:moveTo>
                  <a:cubicBezTo>
                    <a:pt x="366" y="119668"/>
                    <a:pt x="335" y="119577"/>
                    <a:pt x="244" y="119577"/>
                  </a:cubicBezTo>
                  <a:cubicBezTo>
                    <a:pt x="123" y="119516"/>
                    <a:pt x="1" y="119607"/>
                    <a:pt x="1" y="119759"/>
                  </a:cubicBezTo>
                  <a:lnTo>
                    <a:pt x="1" y="120154"/>
                  </a:lnTo>
                  <a:cubicBezTo>
                    <a:pt x="1" y="120215"/>
                    <a:pt x="31" y="120306"/>
                    <a:pt x="123" y="120337"/>
                  </a:cubicBezTo>
                  <a:cubicBezTo>
                    <a:pt x="244" y="120367"/>
                    <a:pt x="366" y="120276"/>
                    <a:pt x="366" y="120154"/>
                  </a:cubicBezTo>
                  <a:close/>
                  <a:moveTo>
                    <a:pt x="366" y="121309"/>
                  </a:moveTo>
                  <a:cubicBezTo>
                    <a:pt x="366" y="121249"/>
                    <a:pt x="335" y="121157"/>
                    <a:pt x="244" y="121127"/>
                  </a:cubicBezTo>
                  <a:cubicBezTo>
                    <a:pt x="123" y="121097"/>
                    <a:pt x="1" y="121188"/>
                    <a:pt x="1" y="121309"/>
                  </a:cubicBezTo>
                  <a:lnTo>
                    <a:pt x="1" y="121704"/>
                  </a:lnTo>
                  <a:cubicBezTo>
                    <a:pt x="1" y="121796"/>
                    <a:pt x="31" y="121887"/>
                    <a:pt x="123" y="121887"/>
                  </a:cubicBezTo>
                  <a:cubicBezTo>
                    <a:pt x="244" y="121948"/>
                    <a:pt x="366" y="121856"/>
                    <a:pt x="366" y="121704"/>
                  </a:cubicBezTo>
                  <a:close/>
                  <a:moveTo>
                    <a:pt x="366" y="122890"/>
                  </a:moveTo>
                  <a:cubicBezTo>
                    <a:pt x="366" y="122799"/>
                    <a:pt x="335" y="122738"/>
                    <a:pt x="244" y="122707"/>
                  </a:cubicBezTo>
                  <a:cubicBezTo>
                    <a:pt x="123" y="122677"/>
                    <a:pt x="1" y="122768"/>
                    <a:pt x="1" y="122890"/>
                  </a:cubicBezTo>
                  <a:lnTo>
                    <a:pt x="1" y="123285"/>
                  </a:lnTo>
                  <a:cubicBezTo>
                    <a:pt x="1" y="123376"/>
                    <a:pt x="31" y="123437"/>
                    <a:pt x="123" y="123467"/>
                  </a:cubicBezTo>
                  <a:cubicBezTo>
                    <a:pt x="244" y="123528"/>
                    <a:pt x="366" y="123407"/>
                    <a:pt x="366" y="123285"/>
                  </a:cubicBezTo>
                  <a:close/>
                  <a:moveTo>
                    <a:pt x="366" y="124470"/>
                  </a:moveTo>
                  <a:cubicBezTo>
                    <a:pt x="366" y="124379"/>
                    <a:pt x="335" y="124318"/>
                    <a:pt x="244" y="124288"/>
                  </a:cubicBezTo>
                  <a:cubicBezTo>
                    <a:pt x="123" y="124227"/>
                    <a:pt x="1" y="124318"/>
                    <a:pt x="1" y="124470"/>
                  </a:cubicBezTo>
                  <a:lnTo>
                    <a:pt x="1" y="124866"/>
                  </a:lnTo>
                  <a:cubicBezTo>
                    <a:pt x="1" y="124957"/>
                    <a:pt x="31" y="125018"/>
                    <a:pt x="123" y="125048"/>
                  </a:cubicBezTo>
                  <a:cubicBezTo>
                    <a:pt x="244" y="125078"/>
                    <a:pt x="366" y="124987"/>
                    <a:pt x="366" y="124866"/>
                  </a:cubicBezTo>
                  <a:close/>
                  <a:moveTo>
                    <a:pt x="366" y="126051"/>
                  </a:moveTo>
                  <a:cubicBezTo>
                    <a:pt x="366" y="125960"/>
                    <a:pt x="335" y="125869"/>
                    <a:pt x="244" y="125838"/>
                  </a:cubicBezTo>
                  <a:cubicBezTo>
                    <a:pt x="123" y="125808"/>
                    <a:pt x="1" y="125899"/>
                    <a:pt x="1" y="126051"/>
                  </a:cubicBezTo>
                  <a:lnTo>
                    <a:pt x="1" y="126416"/>
                  </a:lnTo>
                  <a:cubicBezTo>
                    <a:pt x="1" y="126507"/>
                    <a:pt x="31" y="126598"/>
                    <a:pt x="123" y="126629"/>
                  </a:cubicBezTo>
                  <a:cubicBezTo>
                    <a:pt x="244" y="126659"/>
                    <a:pt x="366" y="126568"/>
                    <a:pt x="366" y="126416"/>
                  </a:cubicBezTo>
                  <a:close/>
                  <a:moveTo>
                    <a:pt x="366" y="127601"/>
                  </a:moveTo>
                  <a:cubicBezTo>
                    <a:pt x="366" y="127510"/>
                    <a:pt x="335" y="127449"/>
                    <a:pt x="244" y="127419"/>
                  </a:cubicBezTo>
                  <a:cubicBezTo>
                    <a:pt x="123" y="127388"/>
                    <a:pt x="1" y="127480"/>
                    <a:pt x="1" y="127601"/>
                  </a:cubicBezTo>
                  <a:lnTo>
                    <a:pt x="1" y="127996"/>
                  </a:lnTo>
                  <a:cubicBezTo>
                    <a:pt x="1" y="128088"/>
                    <a:pt x="31" y="128179"/>
                    <a:pt x="123" y="128179"/>
                  </a:cubicBezTo>
                  <a:cubicBezTo>
                    <a:pt x="244" y="128239"/>
                    <a:pt x="366" y="128148"/>
                    <a:pt x="366" y="127996"/>
                  </a:cubicBezTo>
                  <a:close/>
                  <a:moveTo>
                    <a:pt x="366" y="129182"/>
                  </a:moveTo>
                  <a:cubicBezTo>
                    <a:pt x="366" y="129091"/>
                    <a:pt x="335" y="129030"/>
                    <a:pt x="244" y="128999"/>
                  </a:cubicBezTo>
                  <a:cubicBezTo>
                    <a:pt x="123" y="128969"/>
                    <a:pt x="1" y="129060"/>
                    <a:pt x="1" y="129182"/>
                  </a:cubicBezTo>
                  <a:lnTo>
                    <a:pt x="1" y="129577"/>
                  </a:lnTo>
                  <a:cubicBezTo>
                    <a:pt x="1" y="129668"/>
                    <a:pt x="31" y="129729"/>
                    <a:pt x="123" y="129759"/>
                  </a:cubicBezTo>
                  <a:cubicBezTo>
                    <a:pt x="244" y="129790"/>
                    <a:pt x="366" y="129698"/>
                    <a:pt x="366" y="129577"/>
                  </a:cubicBezTo>
                  <a:close/>
                  <a:moveTo>
                    <a:pt x="366" y="130762"/>
                  </a:moveTo>
                  <a:cubicBezTo>
                    <a:pt x="366" y="130671"/>
                    <a:pt x="335" y="130580"/>
                    <a:pt x="244" y="130580"/>
                  </a:cubicBezTo>
                  <a:cubicBezTo>
                    <a:pt x="123" y="130519"/>
                    <a:pt x="1" y="130610"/>
                    <a:pt x="1" y="130762"/>
                  </a:cubicBezTo>
                  <a:lnTo>
                    <a:pt x="1" y="131157"/>
                  </a:lnTo>
                  <a:cubicBezTo>
                    <a:pt x="1" y="131218"/>
                    <a:pt x="31" y="131309"/>
                    <a:pt x="123" y="131340"/>
                  </a:cubicBezTo>
                  <a:cubicBezTo>
                    <a:pt x="244" y="131370"/>
                    <a:pt x="366" y="131279"/>
                    <a:pt x="366" y="131157"/>
                  </a:cubicBezTo>
                  <a:close/>
                  <a:moveTo>
                    <a:pt x="366" y="132312"/>
                  </a:moveTo>
                  <a:cubicBezTo>
                    <a:pt x="366" y="132252"/>
                    <a:pt x="335" y="132161"/>
                    <a:pt x="244" y="132130"/>
                  </a:cubicBezTo>
                  <a:cubicBezTo>
                    <a:pt x="123" y="132100"/>
                    <a:pt x="1" y="132191"/>
                    <a:pt x="1" y="132312"/>
                  </a:cubicBezTo>
                  <a:lnTo>
                    <a:pt x="1" y="132708"/>
                  </a:lnTo>
                  <a:cubicBezTo>
                    <a:pt x="1" y="132799"/>
                    <a:pt x="31" y="132890"/>
                    <a:pt x="123" y="132920"/>
                  </a:cubicBezTo>
                  <a:cubicBezTo>
                    <a:pt x="244" y="132951"/>
                    <a:pt x="366" y="132860"/>
                    <a:pt x="366" y="132708"/>
                  </a:cubicBezTo>
                  <a:close/>
                  <a:moveTo>
                    <a:pt x="366" y="133893"/>
                  </a:moveTo>
                  <a:cubicBezTo>
                    <a:pt x="366" y="133802"/>
                    <a:pt x="335" y="133741"/>
                    <a:pt x="244" y="133711"/>
                  </a:cubicBezTo>
                  <a:cubicBezTo>
                    <a:pt x="123" y="133680"/>
                    <a:pt x="1" y="133771"/>
                    <a:pt x="1" y="133893"/>
                  </a:cubicBezTo>
                  <a:lnTo>
                    <a:pt x="1" y="134288"/>
                  </a:lnTo>
                  <a:cubicBezTo>
                    <a:pt x="1" y="134379"/>
                    <a:pt x="31" y="134440"/>
                    <a:pt x="123" y="134471"/>
                  </a:cubicBezTo>
                  <a:cubicBezTo>
                    <a:pt x="244" y="134531"/>
                    <a:pt x="366" y="134410"/>
                    <a:pt x="366" y="134288"/>
                  </a:cubicBezTo>
                  <a:close/>
                  <a:moveTo>
                    <a:pt x="366" y="135474"/>
                  </a:moveTo>
                  <a:cubicBezTo>
                    <a:pt x="366" y="135382"/>
                    <a:pt x="335" y="135322"/>
                    <a:pt x="244" y="135291"/>
                  </a:cubicBezTo>
                  <a:cubicBezTo>
                    <a:pt x="123" y="135230"/>
                    <a:pt x="1" y="135352"/>
                    <a:pt x="1" y="135474"/>
                  </a:cubicBezTo>
                  <a:lnTo>
                    <a:pt x="1" y="135869"/>
                  </a:lnTo>
                  <a:cubicBezTo>
                    <a:pt x="1" y="135960"/>
                    <a:pt x="31" y="136021"/>
                    <a:pt x="123" y="136051"/>
                  </a:cubicBezTo>
                  <a:cubicBezTo>
                    <a:pt x="244" y="136082"/>
                    <a:pt x="366" y="135990"/>
                    <a:pt x="366" y="135869"/>
                  </a:cubicBezTo>
                  <a:close/>
                  <a:moveTo>
                    <a:pt x="366" y="137054"/>
                  </a:moveTo>
                  <a:cubicBezTo>
                    <a:pt x="366" y="136963"/>
                    <a:pt x="335" y="136872"/>
                    <a:pt x="244" y="136841"/>
                  </a:cubicBezTo>
                  <a:cubicBezTo>
                    <a:pt x="123" y="136811"/>
                    <a:pt x="1" y="136902"/>
                    <a:pt x="1" y="137054"/>
                  </a:cubicBezTo>
                  <a:lnTo>
                    <a:pt x="1" y="137449"/>
                  </a:lnTo>
                  <a:cubicBezTo>
                    <a:pt x="1" y="137510"/>
                    <a:pt x="31" y="137601"/>
                    <a:pt x="123" y="137632"/>
                  </a:cubicBezTo>
                  <a:cubicBezTo>
                    <a:pt x="244" y="137662"/>
                    <a:pt x="366" y="137571"/>
                    <a:pt x="366" y="137449"/>
                  </a:cubicBezTo>
                  <a:close/>
                  <a:moveTo>
                    <a:pt x="366" y="138604"/>
                  </a:moveTo>
                  <a:cubicBezTo>
                    <a:pt x="366" y="138544"/>
                    <a:pt x="335" y="138452"/>
                    <a:pt x="244" y="138422"/>
                  </a:cubicBezTo>
                  <a:cubicBezTo>
                    <a:pt x="123" y="138392"/>
                    <a:pt x="1" y="138483"/>
                    <a:pt x="1" y="138604"/>
                  </a:cubicBezTo>
                  <a:lnTo>
                    <a:pt x="1" y="139000"/>
                  </a:lnTo>
                  <a:cubicBezTo>
                    <a:pt x="1" y="139091"/>
                    <a:pt x="31" y="139182"/>
                    <a:pt x="123" y="139182"/>
                  </a:cubicBezTo>
                  <a:cubicBezTo>
                    <a:pt x="244" y="139243"/>
                    <a:pt x="366" y="139151"/>
                    <a:pt x="366" y="139000"/>
                  </a:cubicBezTo>
                  <a:close/>
                  <a:moveTo>
                    <a:pt x="366" y="140185"/>
                  </a:moveTo>
                  <a:cubicBezTo>
                    <a:pt x="366" y="140094"/>
                    <a:pt x="335" y="140033"/>
                    <a:pt x="244" y="140003"/>
                  </a:cubicBezTo>
                  <a:cubicBezTo>
                    <a:pt x="123" y="139972"/>
                    <a:pt x="1" y="140063"/>
                    <a:pt x="1" y="140185"/>
                  </a:cubicBezTo>
                  <a:lnTo>
                    <a:pt x="1" y="140580"/>
                  </a:lnTo>
                  <a:cubicBezTo>
                    <a:pt x="1" y="140671"/>
                    <a:pt x="31" y="140732"/>
                    <a:pt x="123" y="140762"/>
                  </a:cubicBezTo>
                  <a:cubicBezTo>
                    <a:pt x="244" y="140793"/>
                    <a:pt x="366" y="140702"/>
                    <a:pt x="366" y="140580"/>
                  </a:cubicBezTo>
                  <a:close/>
                  <a:moveTo>
                    <a:pt x="366" y="141766"/>
                  </a:moveTo>
                  <a:cubicBezTo>
                    <a:pt x="366" y="141674"/>
                    <a:pt x="335" y="141583"/>
                    <a:pt x="244" y="141583"/>
                  </a:cubicBezTo>
                  <a:cubicBezTo>
                    <a:pt x="123" y="141522"/>
                    <a:pt x="1" y="141614"/>
                    <a:pt x="1" y="141766"/>
                  </a:cubicBezTo>
                  <a:lnTo>
                    <a:pt x="1" y="142161"/>
                  </a:lnTo>
                  <a:cubicBezTo>
                    <a:pt x="1" y="142252"/>
                    <a:pt x="31" y="142313"/>
                    <a:pt x="123" y="142343"/>
                  </a:cubicBezTo>
                  <a:cubicBezTo>
                    <a:pt x="244" y="142373"/>
                    <a:pt x="366" y="142282"/>
                    <a:pt x="366" y="142161"/>
                  </a:cubicBezTo>
                  <a:close/>
                  <a:moveTo>
                    <a:pt x="366" y="143346"/>
                  </a:moveTo>
                  <a:cubicBezTo>
                    <a:pt x="366" y="143255"/>
                    <a:pt x="335" y="143164"/>
                    <a:pt x="244" y="143133"/>
                  </a:cubicBezTo>
                  <a:cubicBezTo>
                    <a:pt x="123" y="143103"/>
                    <a:pt x="1" y="143194"/>
                    <a:pt x="1" y="143346"/>
                  </a:cubicBezTo>
                  <a:lnTo>
                    <a:pt x="1" y="143711"/>
                  </a:lnTo>
                  <a:cubicBezTo>
                    <a:pt x="1" y="143802"/>
                    <a:pt x="31" y="143893"/>
                    <a:pt x="123" y="143924"/>
                  </a:cubicBezTo>
                  <a:cubicBezTo>
                    <a:pt x="244" y="143954"/>
                    <a:pt x="366" y="143863"/>
                    <a:pt x="366" y="143711"/>
                  </a:cubicBezTo>
                  <a:close/>
                  <a:moveTo>
                    <a:pt x="366" y="144896"/>
                  </a:moveTo>
                  <a:cubicBezTo>
                    <a:pt x="366" y="144805"/>
                    <a:pt x="335" y="144744"/>
                    <a:pt x="244" y="144714"/>
                  </a:cubicBezTo>
                  <a:cubicBezTo>
                    <a:pt x="123" y="144683"/>
                    <a:pt x="1" y="144775"/>
                    <a:pt x="1" y="144896"/>
                  </a:cubicBezTo>
                  <a:lnTo>
                    <a:pt x="1" y="145291"/>
                  </a:lnTo>
                  <a:cubicBezTo>
                    <a:pt x="1" y="145383"/>
                    <a:pt x="31" y="145474"/>
                    <a:pt x="123" y="145474"/>
                  </a:cubicBezTo>
                  <a:cubicBezTo>
                    <a:pt x="244" y="145535"/>
                    <a:pt x="366" y="145443"/>
                    <a:pt x="366" y="145291"/>
                  </a:cubicBezTo>
                  <a:close/>
                  <a:moveTo>
                    <a:pt x="366" y="146477"/>
                  </a:moveTo>
                  <a:cubicBezTo>
                    <a:pt x="366" y="146386"/>
                    <a:pt x="335" y="146325"/>
                    <a:pt x="244" y="146294"/>
                  </a:cubicBezTo>
                  <a:cubicBezTo>
                    <a:pt x="123" y="146264"/>
                    <a:pt x="1" y="146355"/>
                    <a:pt x="1" y="146477"/>
                  </a:cubicBezTo>
                  <a:lnTo>
                    <a:pt x="1" y="146872"/>
                  </a:lnTo>
                  <a:cubicBezTo>
                    <a:pt x="1" y="146963"/>
                    <a:pt x="31" y="147024"/>
                    <a:pt x="123" y="147054"/>
                  </a:cubicBezTo>
                  <a:cubicBezTo>
                    <a:pt x="244" y="147085"/>
                    <a:pt x="366" y="146994"/>
                    <a:pt x="366" y="146872"/>
                  </a:cubicBezTo>
                  <a:close/>
                  <a:moveTo>
                    <a:pt x="366" y="148057"/>
                  </a:moveTo>
                  <a:cubicBezTo>
                    <a:pt x="366" y="147966"/>
                    <a:pt x="335" y="147875"/>
                    <a:pt x="244" y="147875"/>
                  </a:cubicBezTo>
                  <a:cubicBezTo>
                    <a:pt x="123" y="147814"/>
                    <a:pt x="1" y="147905"/>
                    <a:pt x="1" y="148057"/>
                  </a:cubicBezTo>
                  <a:lnTo>
                    <a:pt x="1" y="148453"/>
                  </a:lnTo>
                  <a:cubicBezTo>
                    <a:pt x="1" y="148513"/>
                    <a:pt x="31" y="148605"/>
                    <a:pt x="123" y="148635"/>
                  </a:cubicBezTo>
                  <a:cubicBezTo>
                    <a:pt x="244" y="148665"/>
                    <a:pt x="366" y="148574"/>
                    <a:pt x="366" y="148453"/>
                  </a:cubicBezTo>
                  <a:close/>
                  <a:moveTo>
                    <a:pt x="366" y="149608"/>
                  </a:moveTo>
                  <a:cubicBezTo>
                    <a:pt x="366" y="149547"/>
                    <a:pt x="335" y="149456"/>
                    <a:pt x="244" y="149425"/>
                  </a:cubicBezTo>
                  <a:cubicBezTo>
                    <a:pt x="123" y="149395"/>
                    <a:pt x="1" y="149486"/>
                    <a:pt x="1" y="149608"/>
                  </a:cubicBezTo>
                  <a:lnTo>
                    <a:pt x="1" y="150003"/>
                  </a:lnTo>
                  <a:cubicBezTo>
                    <a:pt x="1" y="150094"/>
                    <a:pt x="31" y="150185"/>
                    <a:pt x="123" y="150215"/>
                  </a:cubicBezTo>
                  <a:cubicBezTo>
                    <a:pt x="244" y="150246"/>
                    <a:pt x="366" y="150155"/>
                    <a:pt x="366" y="150003"/>
                  </a:cubicBezTo>
                  <a:close/>
                  <a:moveTo>
                    <a:pt x="366" y="151188"/>
                  </a:moveTo>
                  <a:cubicBezTo>
                    <a:pt x="366" y="151097"/>
                    <a:pt x="335" y="151036"/>
                    <a:pt x="244" y="151006"/>
                  </a:cubicBezTo>
                  <a:cubicBezTo>
                    <a:pt x="123" y="150975"/>
                    <a:pt x="1" y="151067"/>
                    <a:pt x="1" y="151188"/>
                  </a:cubicBezTo>
                  <a:lnTo>
                    <a:pt x="1" y="151583"/>
                  </a:lnTo>
                  <a:cubicBezTo>
                    <a:pt x="1" y="151674"/>
                    <a:pt x="31" y="151735"/>
                    <a:pt x="123" y="151766"/>
                  </a:cubicBezTo>
                  <a:cubicBezTo>
                    <a:pt x="244" y="151826"/>
                    <a:pt x="366" y="151705"/>
                    <a:pt x="366" y="151583"/>
                  </a:cubicBezTo>
                  <a:close/>
                  <a:moveTo>
                    <a:pt x="366" y="152769"/>
                  </a:moveTo>
                  <a:cubicBezTo>
                    <a:pt x="366" y="152678"/>
                    <a:pt x="335" y="152617"/>
                    <a:pt x="244" y="152586"/>
                  </a:cubicBezTo>
                  <a:cubicBezTo>
                    <a:pt x="123" y="152526"/>
                    <a:pt x="1" y="152647"/>
                    <a:pt x="1" y="152769"/>
                  </a:cubicBezTo>
                  <a:lnTo>
                    <a:pt x="1" y="153164"/>
                  </a:lnTo>
                  <a:cubicBezTo>
                    <a:pt x="1" y="153255"/>
                    <a:pt x="31" y="153316"/>
                    <a:pt x="123" y="153346"/>
                  </a:cubicBezTo>
                  <a:cubicBezTo>
                    <a:pt x="244" y="153377"/>
                    <a:pt x="366" y="153285"/>
                    <a:pt x="366" y="153164"/>
                  </a:cubicBezTo>
                  <a:close/>
                  <a:moveTo>
                    <a:pt x="262225" y="12554"/>
                  </a:moveTo>
                  <a:cubicBezTo>
                    <a:pt x="262225" y="12493"/>
                    <a:pt x="262194" y="12402"/>
                    <a:pt x="262103" y="12372"/>
                  </a:cubicBezTo>
                  <a:cubicBezTo>
                    <a:pt x="261982" y="12341"/>
                    <a:pt x="261860" y="12432"/>
                    <a:pt x="261860" y="12554"/>
                  </a:cubicBezTo>
                  <a:lnTo>
                    <a:pt x="261860" y="12949"/>
                  </a:lnTo>
                  <a:cubicBezTo>
                    <a:pt x="261860" y="13040"/>
                    <a:pt x="261890" y="13131"/>
                    <a:pt x="261982" y="13162"/>
                  </a:cubicBezTo>
                  <a:cubicBezTo>
                    <a:pt x="262103" y="13192"/>
                    <a:pt x="262225" y="13101"/>
                    <a:pt x="262225" y="12949"/>
                  </a:cubicBezTo>
                  <a:close/>
                  <a:moveTo>
                    <a:pt x="249489" y="396"/>
                  </a:moveTo>
                  <a:cubicBezTo>
                    <a:pt x="249580" y="396"/>
                    <a:pt x="249671" y="335"/>
                    <a:pt x="249702" y="274"/>
                  </a:cubicBezTo>
                  <a:cubicBezTo>
                    <a:pt x="249732" y="153"/>
                    <a:pt x="249641" y="1"/>
                    <a:pt x="249489" y="1"/>
                  </a:cubicBezTo>
                  <a:lnTo>
                    <a:pt x="249124" y="1"/>
                  </a:lnTo>
                  <a:cubicBezTo>
                    <a:pt x="249033" y="1"/>
                    <a:pt x="248942" y="61"/>
                    <a:pt x="248911" y="153"/>
                  </a:cubicBezTo>
                  <a:cubicBezTo>
                    <a:pt x="248881" y="274"/>
                    <a:pt x="248972" y="396"/>
                    <a:pt x="249124" y="396"/>
                  </a:cubicBezTo>
                  <a:close/>
                  <a:moveTo>
                    <a:pt x="247939" y="396"/>
                  </a:moveTo>
                  <a:cubicBezTo>
                    <a:pt x="248030" y="396"/>
                    <a:pt x="248091" y="335"/>
                    <a:pt x="248121" y="274"/>
                  </a:cubicBezTo>
                  <a:cubicBezTo>
                    <a:pt x="248152" y="153"/>
                    <a:pt x="248060" y="1"/>
                    <a:pt x="247939" y="1"/>
                  </a:cubicBezTo>
                  <a:lnTo>
                    <a:pt x="247544" y="1"/>
                  </a:lnTo>
                  <a:cubicBezTo>
                    <a:pt x="247452" y="1"/>
                    <a:pt x="247361" y="61"/>
                    <a:pt x="247361" y="153"/>
                  </a:cubicBezTo>
                  <a:cubicBezTo>
                    <a:pt x="247300" y="274"/>
                    <a:pt x="247392" y="396"/>
                    <a:pt x="247544" y="396"/>
                  </a:cubicBezTo>
                  <a:close/>
                  <a:moveTo>
                    <a:pt x="246358" y="396"/>
                  </a:moveTo>
                  <a:cubicBezTo>
                    <a:pt x="246449" y="396"/>
                    <a:pt x="246510" y="335"/>
                    <a:pt x="246541" y="274"/>
                  </a:cubicBezTo>
                  <a:cubicBezTo>
                    <a:pt x="246571" y="153"/>
                    <a:pt x="246480" y="1"/>
                    <a:pt x="246358" y="1"/>
                  </a:cubicBezTo>
                  <a:lnTo>
                    <a:pt x="245963" y="1"/>
                  </a:lnTo>
                  <a:cubicBezTo>
                    <a:pt x="245872" y="1"/>
                    <a:pt x="245811" y="61"/>
                    <a:pt x="245781" y="153"/>
                  </a:cubicBezTo>
                  <a:cubicBezTo>
                    <a:pt x="245750" y="274"/>
                    <a:pt x="245841" y="396"/>
                    <a:pt x="245963" y="396"/>
                  </a:cubicBezTo>
                  <a:close/>
                  <a:moveTo>
                    <a:pt x="244778" y="396"/>
                  </a:moveTo>
                  <a:cubicBezTo>
                    <a:pt x="244869" y="396"/>
                    <a:pt x="244930" y="335"/>
                    <a:pt x="244960" y="274"/>
                  </a:cubicBezTo>
                  <a:cubicBezTo>
                    <a:pt x="245021" y="153"/>
                    <a:pt x="244930" y="1"/>
                    <a:pt x="244778" y="1"/>
                  </a:cubicBezTo>
                  <a:lnTo>
                    <a:pt x="244382" y="1"/>
                  </a:lnTo>
                  <a:cubicBezTo>
                    <a:pt x="244291" y="1"/>
                    <a:pt x="244230" y="61"/>
                    <a:pt x="244200" y="153"/>
                  </a:cubicBezTo>
                  <a:cubicBezTo>
                    <a:pt x="244170" y="274"/>
                    <a:pt x="244261" y="396"/>
                    <a:pt x="244382" y="396"/>
                  </a:cubicBezTo>
                  <a:close/>
                  <a:moveTo>
                    <a:pt x="243197" y="396"/>
                  </a:moveTo>
                  <a:cubicBezTo>
                    <a:pt x="243288" y="396"/>
                    <a:pt x="243379" y="335"/>
                    <a:pt x="243410" y="274"/>
                  </a:cubicBezTo>
                  <a:cubicBezTo>
                    <a:pt x="243440" y="153"/>
                    <a:pt x="243349" y="1"/>
                    <a:pt x="243197" y="1"/>
                  </a:cubicBezTo>
                  <a:lnTo>
                    <a:pt x="242802" y="1"/>
                  </a:lnTo>
                  <a:cubicBezTo>
                    <a:pt x="242741" y="1"/>
                    <a:pt x="242650" y="61"/>
                    <a:pt x="242620" y="153"/>
                  </a:cubicBezTo>
                  <a:cubicBezTo>
                    <a:pt x="242589" y="274"/>
                    <a:pt x="242680" y="396"/>
                    <a:pt x="242802" y="396"/>
                  </a:cubicBezTo>
                  <a:close/>
                  <a:moveTo>
                    <a:pt x="241647" y="396"/>
                  </a:moveTo>
                  <a:cubicBezTo>
                    <a:pt x="241708" y="396"/>
                    <a:pt x="241799" y="335"/>
                    <a:pt x="241829" y="274"/>
                  </a:cubicBezTo>
                  <a:cubicBezTo>
                    <a:pt x="241860" y="153"/>
                    <a:pt x="241768" y="1"/>
                    <a:pt x="241647" y="1"/>
                  </a:cubicBezTo>
                  <a:lnTo>
                    <a:pt x="241252" y="1"/>
                  </a:lnTo>
                  <a:cubicBezTo>
                    <a:pt x="241161" y="1"/>
                    <a:pt x="241069" y="61"/>
                    <a:pt x="241069" y="153"/>
                  </a:cubicBezTo>
                  <a:cubicBezTo>
                    <a:pt x="241009" y="274"/>
                    <a:pt x="241100" y="396"/>
                    <a:pt x="241252" y="396"/>
                  </a:cubicBezTo>
                  <a:close/>
                  <a:moveTo>
                    <a:pt x="240066" y="396"/>
                  </a:moveTo>
                  <a:cubicBezTo>
                    <a:pt x="240157" y="396"/>
                    <a:pt x="240218" y="335"/>
                    <a:pt x="240249" y="274"/>
                  </a:cubicBezTo>
                  <a:cubicBezTo>
                    <a:pt x="240279" y="153"/>
                    <a:pt x="240188" y="1"/>
                    <a:pt x="240066" y="1"/>
                  </a:cubicBezTo>
                  <a:lnTo>
                    <a:pt x="239671" y="1"/>
                  </a:lnTo>
                  <a:cubicBezTo>
                    <a:pt x="239580" y="1"/>
                    <a:pt x="239519" y="61"/>
                    <a:pt x="239489" y="153"/>
                  </a:cubicBezTo>
                  <a:cubicBezTo>
                    <a:pt x="239428" y="274"/>
                    <a:pt x="239550" y="396"/>
                    <a:pt x="239671" y="396"/>
                  </a:cubicBezTo>
                  <a:close/>
                  <a:moveTo>
                    <a:pt x="238486" y="396"/>
                  </a:moveTo>
                  <a:cubicBezTo>
                    <a:pt x="238577" y="396"/>
                    <a:pt x="238638" y="335"/>
                    <a:pt x="238668" y="274"/>
                  </a:cubicBezTo>
                  <a:cubicBezTo>
                    <a:pt x="238729" y="153"/>
                    <a:pt x="238638" y="1"/>
                    <a:pt x="238486" y="1"/>
                  </a:cubicBezTo>
                  <a:lnTo>
                    <a:pt x="238091" y="1"/>
                  </a:lnTo>
                  <a:cubicBezTo>
                    <a:pt x="237999" y="1"/>
                    <a:pt x="237939" y="61"/>
                    <a:pt x="237908" y="153"/>
                  </a:cubicBezTo>
                  <a:cubicBezTo>
                    <a:pt x="237878" y="274"/>
                    <a:pt x="237969" y="396"/>
                    <a:pt x="238091" y="396"/>
                  </a:cubicBezTo>
                  <a:close/>
                  <a:moveTo>
                    <a:pt x="236905" y="396"/>
                  </a:moveTo>
                  <a:cubicBezTo>
                    <a:pt x="236996" y="396"/>
                    <a:pt x="237087" y="335"/>
                    <a:pt x="237118" y="274"/>
                  </a:cubicBezTo>
                  <a:cubicBezTo>
                    <a:pt x="237148" y="153"/>
                    <a:pt x="237057" y="1"/>
                    <a:pt x="236905" y="1"/>
                  </a:cubicBezTo>
                  <a:lnTo>
                    <a:pt x="236510" y="1"/>
                  </a:lnTo>
                  <a:cubicBezTo>
                    <a:pt x="236449" y="1"/>
                    <a:pt x="236358" y="61"/>
                    <a:pt x="236328" y="153"/>
                  </a:cubicBezTo>
                  <a:cubicBezTo>
                    <a:pt x="236297" y="274"/>
                    <a:pt x="236388" y="396"/>
                    <a:pt x="236510" y="396"/>
                  </a:cubicBezTo>
                  <a:close/>
                  <a:moveTo>
                    <a:pt x="235355" y="396"/>
                  </a:moveTo>
                  <a:cubicBezTo>
                    <a:pt x="235416" y="396"/>
                    <a:pt x="235507" y="335"/>
                    <a:pt x="235537" y="274"/>
                  </a:cubicBezTo>
                  <a:cubicBezTo>
                    <a:pt x="235568" y="153"/>
                    <a:pt x="235477" y="1"/>
                    <a:pt x="235355" y="1"/>
                  </a:cubicBezTo>
                  <a:lnTo>
                    <a:pt x="234960" y="1"/>
                  </a:lnTo>
                  <a:cubicBezTo>
                    <a:pt x="234869" y="1"/>
                    <a:pt x="234777" y="61"/>
                    <a:pt x="234747" y="153"/>
                  </a:cubicBezTo>
                  <a:cubicBezTo>
                    <a:pt x="234717" y="274"/>
                    <a:pt x="234808" y="396"/>
                    <a:pt x="234960" y="396"/>
                  </a:cubicBezTo>
                  <a:close/>
                  <a:moveTo>
                    <a:pt x="233774" y="396"/>
                  </a:moveTo>
                  <a:cubicBezTo>
                    <a:pt x="233866" y="396"/>
                    <a:pt x="233926" y="335"/>
                    <a:pt x="233957" y="274"/>
                  </a:cubicBezTo>
                  <a:cubicBezTo>
                    <a:pt x="233987" y="153"/>
                    <a:pt x="233896" y="1"/>
                    <a:pt x="233774" y="1"/>
                  </a:cubicBezTo>
                  <a:lnTo>
                    <a:pt x="233379" y="1"/>
                  </a:lnTo>
                  <a:cubicBezTo>
                    <a:pt x="233288" y="1"/>
                    <a:pt x="233227" y="61"/>
                    <a:pt x="233197" y="153"/>
                  </a:cubicBezTo>
                  <a:cubicBezTo>
                    <a:pt x="233136" y="274"/>
                    <a:pt x="233258" y="396"/>
                    <a:pt x="233379" y="396"/>
                  </a:cubicBezTo>
                  <a:close/>
                  <a:moveTo>
                    <a:pt x="232194" y="396"/>
                  </a:moveTo>
                  <a:cubicBezTo>
                    <a:pt x="232285" y="396"/>
                    <a:pt x="232346" y="335"/>
                    <a:pt x="232376" y="274"/>
                  </a:cubicBezTo>
                  <a:cubicBezTo>
                    <a:pt x="232437" y="153"/>
                    <a:pt x="232315" y="1"/>
                    <a:pt x="232194" y="1"/>
                  </a:cubicBezTo>
                  <a:lnTo>
                    <a:pt x="231799" y="1"/>
                  </a:lnTo>
                  <a:cubicBezTo>
                    <a:pt x="231707" y="1"/>
                    <a:pt x="231647" y="61"/>
                    <a:pt x="231616" y="153"/>
                  </a:cubicBezTo>
                  <a:cubicBezTo>
                    <a:pt x="231586" y="274"/>
                    <a:pt x="231677" y="396"/>
                    <a:pt x="231799" y="396"/>
                  </a:cubicBezTo>
                  <a:close/>
                  <a:moveTo>
                    <a:pt x="230613" y="396"/>
                  </a:moveTo>
                  <a:cubicBezTo>
                    <a:pt x="230704" y="396"/>
                    <a:pt x="230796" y="335"/>
                    <a:pt x="230796" y="274"/>
                  </a:cubicBezTo>
                  <a:cubicBezTo>
                    <a:pt x="230856" y="153"/>
                    <a:pt x="230765" y="1"/>
                    <a:pt x="230613" y="1"/>
                  </a:cubicBezTo>
                  <a:lnTo>
                    <a:pt x="230218" y="1"/>
                  </a:lnTo>
                  <a:cubicBezTo>
                    <a:pt x="230157" y="1"/>
                    <a:pt x="230066" y="61"/>
                    <a:pt x="230036" y="153"/>
                  </a:cubicBezTo>
                  <a:cubicBezTo>
                    <a:pt x="230005" y="274"/>
                    <a:pt x="230096" y="396"/>
                    <a:pt x="230218" y="396"/>
                  </a:cubicBezTo>
                  <a:close/>
                  <a:moveTo>
                    <a:pt x="229063" y="396"/>
                  </a:moveTo>
                  <a:cubicBezTo>
                    <a:pt x="229124" y="396"/>
                    <a:pt x="229215" y="335"/>
                    <a:pt x="229245" y="274"/>
                  </a:cubicBezTo>
                  <a:cubicBezTo>
                    <a:pt x="229276" y="153"/>
                    <a:pt x="229185" y="1"/>
                    <a:pt x="229063" y="1"/>
                  </a:cubicBezTo>
                  <a:lnTo>
                    <a:pt x="228668" y="1"/>
                  </a:lnTo>
                  <a:cubicBezTo>
                    <a:pt x="228577" y="1"/>
                    <a:pt x="228485" y="61"/>
                    <a:pt x="228455" y="153"/>
                  </a:cubicBezTo>
                  <a:cubicBezTo>
                    <a:pt x="228425" y="274"/>
                    <a:pt x="228516" y="396"/>
                    <a:pt x="228668" y="396"/>
                  </a:cubicBezTo>
                  <a:close/>
                  <a:moveTo>
                    <a:pt x="227482" y="396"/>
                  </a:moveTo>
                  <a:cubicBezTo>
                    <a:pt x="227574" y="396"/>
                    <a:pt x="227634" y="335"/>
                    <a:pt x="227665" y="274"/>
                  </a:cubicBezTo>
                  <a:cubicBezTo>
                    <a:pt x="227695" y="153"/>
                    <a:pt x="227604" y="1"/>
                    <a:pt x="227482" y="1"/>
                  </a:cubicBezTo>
                  <a:lnTo>
                    <a:pt x="227087" y="1"/>
                  </a:lnTo>
                  <a:cubicBezTo>
                    <a:pt x="226996" y="1"/>
                    <a:pt x="226935" y="61"/>
                    <a:pt x="226905" y="153"/>
                  </a:cubicBezTo>
                  <a:cubicBezTo>
                    <a:pt x="226844" y="274"/>
                    <a:pt x="226966" y="396"/>
                    <a:pt x="227087" y="396"/>
                  </a:cubicBezTo>
                  <a:close/>
                  <a:moveTo>
                    <a:pt x="225902" y="396"/>
                  </a:moveTo>
                  <a:cubicBezTo>
                    <a:pt x="225993" y="396"/>
                    <a:pt x="226054" y="335"/>
                    <a:pt x="226084" y="274"/>
                  </a:cubicBezTo>
                  <a:cubicBezTo>
                    <a:pt x="226145" y="153"/>
                    <a:pt x="226023" y="1"/>
                    <a:pt x="225902" y="1"/>
                  </a:cubicBezTo>
                  <a:lnTo>
                    <a:pt x="225507" y="1"/>
                  </a:lnTo>
                  <a:cubicBezTo>
                    <a:pt x="225416" y="1"/>
                    <a:pt x="225355" y="61"/>
                    <a:pt x="225324" y="153"/>
                  </a:cubicBezTo>
                  <a:cubicBezTo>
                    <a:pt x="225294" y="274"/>
                    <a:pt x="225385" y="396"/>
                    <a:pt x="225507" y="396"/>
                  </a:cubicBezTo>
                  <a:close/>
                  <a:moveTo>
                    <a:pt x="224321" y="396"/>
                  </a:moveTo>
                  <a:cubicBezTo>
                    <a:pt x="224412" y="396"/>
                    <a:pt x="224504" y="335"/>
                    <a:pt x="224504" y="274"/>
                  </a:cubicBezTo>
                  <a:cubicBezTo>
                    <a:pt x="224564" y="153"/>
                    <a:pt x="224473" y="1"/>
                    <a:pt x="224321" y="1"/>
                  </a:cubicBezTo>
                  <a:lnTo>
                    <a:pt x="223926" y="1"/>
                  </a:lnTo>
                  <a:cubicBezTo>
                    <a:pt x="223865" y="1"/>
                    <a:pt x="223774" y="61"/>
                    <a:pt x="223744" y="153"/>
                  </a:cubicBezTo>
                  <a:cubicBezTo>
                    <a:pt x="223713" y="274"/>
                    <a:pt x="223805" y="396"/>
                    <a:pt x="223926" y="396"/>
                  </a:cubicBezTo>
                  <a:close/>
                  <a:moveTo>
                    <a:pt x="222771" y="396"/>
                  </a:moveTo>
                  <a:cubicBezTo>
                    <a:pt x="222832" y="396"/>
                    <a:pt x="222923" y="335"/>
                    <a:pt x="222953" y="274"/>
                  </a:cubicBezTo>
                  <a:cubicBezTo>
                    <a:pt x="222984" y="153"/>
                    <a:pt x="222893" y="1"/>
                    <a:pt x="222771" y="1"/>
                  </a:cubicBezTo>
                  <a:lnTo>
                    <a:pt x="222376" y="1"/>
                  </a:lnTo>
                  <a:cubicBezTo>
                    <a:pt x="222285" y="1"/>
                    <a:pt x="222194" y="61"/>
                    <a:pt x="222163" y="153"/>
                  </a:cubicBezTo>
                  <a:cubicBezTo>
                    <a:pt x="222133" y="274"/>
                    <a:pt x="222224" y="396"/>
                    <a:pt x="222376" y="396"/>
                  </a:cubicBezTo>
                  <a:close/>
                  <a:moveTo>
                    <a:pt x="221191" y="396"/>
                  </a:moveTo>
                  <a:cubicBezTo>
                    <a:pt x="221282" y="396"/>
                    <a:pt x="221343" y="335"/>
                    <a:pt x="221373" y="274"/>
                  </a:cubicBezTo>
                  <a:cubicBezTo>
                    <a:pt x="221403" y="153"/>
                    <a:pt x="221312" y="1"/>
                    <a:pt x="221191" y="1"/>
                  </a:cubicBezTo>
                  <a:lnTo>
                    <a:pt x="220795" y="1"/>
                  </a:lnTo>
                  <a:cubicBezTo>
                    <a:pt x="220704" y="1"/>
                    <a:pt x="220643" y="61"/>
                    <a:pt x="220613" y="153"/>
                  </a:cubicBezTo>
                  <a:cubicBezTo>
                    <a:pt x="220552" y="274"/>
                    <a:pt x="220643" y="396"/>
                    <a:pt x="220795" y="396"/>
                  </a:cubicBezTo>
                  <a:close/>
                  <a:moveTo>
                    <a:pt x="219610" y="396"/>
                  </a:moveTo>
                  <a:cubicBezTo>
                    <a:pt x="219701" y="396"/>
                    <a:pt x="219762" y="335"/>
                    <a:pt x="219792" y="274"/>
                  </a:cubicBezTo>
                  <a:cubicBezTo>
                    <a:pt x="219823" y="153"/>
                    <a:pt x="219732" y="1"/>
                    <a:pt x="219610" y="1"/>
                  </a:cubicBezTo>
                  <a:lnTo>
                    <a:pt x="219215" y="1"/>
                  </a:lnTo>
                  <a:cubicBezTo>
                    <a:pt x="219124" y="1"/>
                    <a:pt x="219063" y="61"/>
                    <a:pt x="219032" y="153"/>
                  </a:cubicBezTo>
                  <a:cubicBezTo>
                    <a:pt x="219002" y="274"/>
                    <a:pt x="219093" y="396"/>
                    <a:pt x="219215" y="396"/>
                  </a:cubicBezTo>
                  <a:close/>
                  <a:moveTo>
                    <a:pt x="218029" y="396"/>
                  </a:moveTo>
                  <a:cubicBezTo>
                    <a:pt x="218121" y="396"/>
                    <a:pt x="218212" y="335"/>
                    <a:pt x="218212" y="274"/>
                  </a:cubicBezTo>
                  <a:cubicBezTo>
                    <a:pt x="218273" y="153"/>
                    <a:pt x="218181" y="1"/>
                    <a:pt x="218029" y="1"/>
                  </a:cubicBezTo>
                  <a:lnTo>
                    <a:pt x="217634" y="1"/>
                  </a:lnTo>
                  <a:cubicBezTo>
                    <a:pt x="217543" y="1"/>
                    <a:pt x="217482" y="61"/>
                    <a:pt x="217452" y="153"/>
                  </a:cubicBezTo>
                  <a:cubicBezTo>
                    <a:pt x="217421" y="274"/>
                    <a:pt x="217513" y="396"/>
                    <a:pt x="217634" y="396"/>
                  </a:cubicBezTo>
                  <a:close/>
                  <a:moveTo>
                    <a:pt x="216449" y="396"/>
                  </a:moveTo>
                  <a:cubicBezTo>
                    <a:pt x="216540" y="396"/>
                    <a:pt x="216631" y="335"/>
                    <a:pt x="216662" y="274"/>
                  </a:cubicBezTo>
                  <a:cubicBezTo>
                    <a:pt x="216692" y="153"/>
                    <a:pt x="216601" y="1"/>
                    <a:pt x="216449" y="1"/>
                  </a:cubicBezTo>
                  <a:lnTo>
                    <a:pt x="216084" y="1"/>
                  </a:lnTo>
                  <a:cubicBezTo>
                    <a:pt x="215993" y="1"/>
                    <a:pt x="215902" y="61"/>
                    <a:pt x="215871" y="153"/>
                  </a:cubicBezTo>
                  <a:cubicBezTo>
                    <a:pt x="215841" y="274"/>
                    <a:pt x="215932" y="396"/>
                    <a:pt x="216084" y="396"/>
                  </a:cubicBezTo>
                  <a:close/>
                  <a:moveTo>
                    <a:pt x="214899" y="396"/>
                  </a:moveTo>
                  <a:cubicBezTo>
                    <a:pt x="214990" y="396"/>
                    <a:pt x="215051" y="335"/>
                    <a:pt x="215081" y="274"/>
                  </a:cubicBezTo>
                  <a:cubicBezTo>
                    <a:pt x="215111" y="153"/>
                    <a:pt x="215020" y="1"/>
                    <a:pt x="214899" y="1"/>
                  </a:cubicBezTo>
                  <a:lnTo>
                    <a:pt x="214503" y="1"/>
                  </a:lnTo>
                  <a:cubicBezTo>
                    <a:pt x="214412" y="1"/>
                    <a:pt x="214321" y="61"/>
                    <a:pt x="214321" y="153"/>
                  </a:cubicBezTo>
                  <a:cubicBezTo>
                    <a:pt x="214260" y="274"/>
                    <a:pt x="214351" y="396"/>
                    <a:pt x="214503" y="396"/>
                  </a:cubicBezTo>
                  <a:close/>
                  <a:moveTo>
                    <a:pt x="213318" y="396"/>
                  </a:moveTo>
                  <a:cubicBezTo>
                    <a:pt x="213409" y="396"/>
                    <a:pt x="213470" y="335"/>
                    <a:pt x="213500" y="274"/>
                  </a:cubicBezTo>
                  <a:cubicBezTo>
                    <a:pt x="213531" y="153"/>
                    <a:pt x="213440" y="1"/>
                    <a:pt x="213318" y="1"/>
                  </a:cubicBezTo>
                  <a:lnTo>
                    <a:pt x="212923" y="1"/>
                  </a:lnTo>
                  <a:cubicBezTo>
                    <a:pt x="212832" y="1"/>
                    <a:pt x="212771" y="61"/>
                    <a:pt x="212741" y="153"/>
                  </a:cubicBezTo>
                  <a:cubicBezTo>
                    <a:pt x="212710" y="274"/>
                    <a:pt x="212801" y="396"/>
                    <a:pt x="212923" y="396"/>
                  </a:cubicBezTo>
                  <a:close/>
                  <a:moveTo>
                    <a:pt x="211737" y="396"/>
                  </a:moveTo>
                  <a:cubicBezTo>
                    <a:pt x="211829" y="396"/>
                    <a:pt x="211920" y="335"/>
                    <a:pt x="211920" y="274"/>
                  </a:cubicBezTo>
                  <a:cubicBezTo>
                    <a:pt x="211981" y="153"/>
                    <a:pt x="211889" y="1"/>
                    <a:pt x="211737" y="1"/>
                  </a:cubicBezTo>
                  <a:lnTo>
                    <a:pt x="211342" y="1"/>
                  </a:lnTo>
                  <a:cubicBezTo>
                    <a:pt x="211251" y="1"/>
                    <a:pt x="211190" y="61"/>
                    <a:pt x="211160" y="153"/>
                  </a:cubicBezTo>
                  <a:cubicBezTo>
                    <a:pt x="211130" y="274"/>
                    <a:pt x="211221" y="396"/>
                    <a:pt x="211342" y="396"/>
                  </a:cubicBezTo>
                  <a:close/>
                  <a:moveTo>
                    <a:pt x="210157" y="396"/>
                  </a:moveTo>
                  <a:cubicBezTo>
                    <a:pt x="210248" y="396"/>
                    <a:pt x="210339" y="335"/>
                    <a:pt x="210370" y="274"/>
                  </a:cubicBezTo>
                  <a:cubicBezTo>
                    <a:pt x="210400" y="153"/>
                    <a:pt x="210309" y="1"/>
                    <a:pt x="210157" y="1"/>
                  </a:cubicBezTo>
                  <a:lnTo>
                    <a:pt x="209792" y="1"/>
                  </a:lnTo>
                  <a:cubicBezTo>
                    <a:pt x="209701" y="1"/>
                    <a:pt x="209610" y="61"/>
                    <a:pt x="209579" y="153"/>
                  </a:cubicBezTo>
                  <a:cubicBezTo>
                    <a:pt x="209549" y="274"/>
                    <a:pt x="209640" y="396"/>
                    <a:pt x="209792" y="396"/>
                  </a:cubicBezTo>
                  <a:close/>
                  <a:moveTo>
                    <a:pt x="208607" y="396"/>
                  </a:moveTo>
                  <a:cubicBezTo>
                    <a:pt x="208698" y="396"/>
                    <a:pt x="208759" y="335"/>
                    <a:pt x="208789" y="274"/>
                  </a:cubicBezTo>
                  <a:cubicBezTo>
                    <a:pt x="208819" y="153"/>
                    <a:pt x="208728" y="1"/>
                    <a:pt x="208607" y="1"/>
                  </a:cubicBezTo>
                  <a:lnTo>
                    <a:pt x="208212" y="1"/>
                  </a:lnTo>
                  <a:cubicBezTo>
                    <a:pt x="208120" y="1"/>
                    <a:pt x="208029" y="61"/>
                    <a:pt x="208029" y="153"/>
                  </a:cubicBezTo>
                  <a:cubicBezTo>
                    <a:pt x="207968" y="274"/>
                    <a:pt x="208060" y="396"/>
                    <a:pt x="208212" y="396"/>
                  </a:cubicBezTo>
                  <a:close/>
                  <a:moveTo>
                    <a:pt x="207026" y="396"/>
                  </a:moveTo>
                  <a:cubicBezTo>
                    <a:pt x="207117" y="396"/>
                    <a:pt x="207178" y="335"/>
                    <a:pt x="207209" y="274"/>
                  </a:cubicBezTo>
                  <a:cubicBezTo>
                    <a:pt x="207239" y="153"/>
                    <a:pt x="207148" y="1"/>
                    <a:pt x="207026" y="1"/>
                  </a:cubicBezTo>
                  <a:lnTo>
                    <a:pt x="206631" y="1"/>
                  </a:lnTo>
                  <a:cubicBezTo>
                    <a:pt x="206540" y="1"/>
                    <a:pt x="206479" y="61"/>
                    <a:pt x="206449" y="153"/>
                  </a:cubicBezTo>
                  <a:cubicBezTo>
                    <a:pt x="206418" y="274"/>
                    <a:pt x="206509" y="396"/>
                    <a:pt x="206631" y="396"/>
                  </a:cubicBezTo>
                  <a:close/>
                  <a:moveTo>
                    <a:pt x="205446" y="396"/>
                  </a:moveTo>
                  <a:cubicBezTo>
                    <a:pt x="205537" y="396"/>
                    <a:pt x="205598" y="335"/>
                    <a:pt x="205628" y="274"/>
                  </a:cubicBezTo>
                  <a:cubicBezTo>
                    <a:pt x="205689" y="153"/>
                    <a:pt x="205598" y="1"/>
                    <a:pt x="205446" y="1"/>
                  </a:cubicBezTo>
                  <a:lnTo>
                    <a:pt x="205050" y="1"/>
                  </a:lnTo>
                  <a:cubicBezTo>
                    <a:pt x="204959" y="1"/>
                    <a:pt x="204898" y="61"/>
                    <a:pt x="204868" y="153"/>
                  </a:cubicBezTo>
                  <a:cubicBezTo>
                    <a:pt x="204838" y="274"/>
                    <a:pt x="204929" y="396"/>
                    <a:pt x="205050" y="396"/>
                  </a:cubicBezTo>
                  <a:close/>
                  <a:moveTo>
                    <a:pt x="203865" y="396"/>
                  </a:moveTo>
                  <a:cubicBezTo>
                    <a:pt x="203956" y="396"/>
                    <a:pt x="204047" y="335"/>
                    <a:pt x="204078" y="274"/>
                  </a:cubicBezTo>
                  <a:cubicBezTo>
                    <a:pt x="204108" y="153"/>
                    <a:pt x="204017" y="1"/>
                    <a:pt x="203865" y="1"/>
                  </a:cubicBezTo>
                  <a:lnTo>
                    <a:pt x="203470" y="1"/>
                  </a:lnTo>
                  <a:cubicBezTo>
                    <a:pt x="203409" y="1"/>
                    <a:pt x="203318" y="61"/>
                    <a:pt x="203287" y="153"/>
                  </a:cubicBezTo>
                  <a:cubicBezTo>
                    <a:pt x="203257" y="274"/>
                    <a:pt x="203348" y="396"/>
                    <a:pt x="203470" y="396"/>
                  </a:cubicBezTo>
                  <a:close/>
                  <a:moveTo>
                    <a:pt x="202315" y="396"/>
                  </a:moveTo>
                  <a:cubicBezTo>
                    <a:pt x="202376" y="396"/>
                    <a:pt x="202467" y="335"/>
                    <a:pt x="202497" y="274"/>
                  </a:cubicBezTo>
                  <a:cubicBezTo>
                    <a:pt x="202528" y="153"/>
                    <a:pt x="202436" y="1"/>
                    <a:pt x="202315" y="1"/>
                  </a:cubicBezTo>
                  <a:lnTo>
                    <a:pt x="201920" y="1"/>
                  </a:lnTo>
                  <a:cubicBezTo>
                    <a:pt x="201828" y="1"/>
                    <a:pt x="201737" y="61"/>
                    <a:pt x="201737" y="153"/>
                  </a:cubicBezTo>
                  <a:cubicBezTo>
                    <a:pt x="201676" y="274"/>
                    <a:pt x="201768" y="396"/>
                    <a:pt x="201920" y="396"/>
                  </a:cubicBezTo>
                  <a:close/>
                  <a:moveTo>
                    <a:pt x="200734" y="396"/>
                  </a:moveTo>
                  <a:cubicBezTo>
                    <a:pt x="200825" y="396"/>
                    <a:pt x="200886" y="335"/>
                    <a:pt x="200917" y="274"/>
                  </a:cubicBezTo>
                  <a:cubicBezTo>
                    <a:pt x="200947" y="153"/>
                    <a:pt x="200856" y="1"/>
                    <a:pt x="200734" y="1"/>
                  </a:cubicBezTo>
                  <a:lnTo>
                    <a:pt x="200339" y="1"/>
                  </a:lnTo>
                  <a:cubicBezTo>
                    <a:pt x="200248" y="1"/>
                    <a:pt x="200187" y="61"/>
                    <a:pt x="200157" y="153"/>
                  </a:cubicBezTo>
                  <a:cubicBezTo>
                    <a:pt x="200096" y="274"/>
                    <a:pt x="200217" y="396"/>
                    <a:pt x="200339" y="396"/>
                  </a:cubicBezTo>
                  <a:close/>
                  <a:moveTo>
                    <a:pt x="199154" y="396"/>
                  </a:moveTo>
                  <a:cubicBezTo>
                    <a:pt x="199245" y="396"/>
                    <a:pt x="199306" y="335"/>
                    <a:pt x="199336" y="274"/>
                  </a:cubicBezTo>
                  <a:cubicBezTo>
                    <a:pt x="199397" y="153"/>
                    <a:pt x="199306" y="1"/>
                    <a:pt x="199154" y="1"/>
                  </a:cubicBezTo>
                  <a:lnTo>
                    <a:pt x="198758" y="1"/>
                  </a:lnTo>
                  <a:cubicBezTo>
                    <a:pt x="198667" y="1"/>
                    <a:pt x="198607" y="61"/>
                    <a:pt x="198576" y="153"/>
                  </a:cubicBezTo>
                  <a:cubicBezTo>
                    <a:pt x="198546" y="274"/>
                    <a:pt x="198637" y="396"/>
                    <a:pt x="198758" y="396"/>
                  </a:cubicBezTo>
                  <a:close/>
                  <a:moveTo>
                    <a:pt x="197573" y="396"/>
                  </a:moveTo>
                  <a:cubicBezTo>
                    <a:pt x="197664" y="396"/>
                    <a:pt x="197755" y="335"/>
                    <a:pt x="197786" y="274"/>
                  </a:cubicBezTo>
                  <a:cubicBezTo>
                    <a:pt x="197816" y="153"/>
                    <a:pt x="197725" y="1"/>
                    <a:pt x="197573" y="1"/>
                  </a:cubicBezTo>
                  <a:lnTo>
                    <a:pt x="197178" y="1"/>
                  </a:lnTo>
                  <a:cubicBezTo>
                    <a:pt x="197117" y="1"/>
                    <a:pt x="197026" y="61"/>
                    <a:pt x="196996" y="153"/>
                  </a:cubicBezTo>
                  <a:cubicBezTo>
                    <a:pt x="196965" y="274"/>
                    <a:pt x="197056" y="396"/>
                    <a:pt x="197178" y="396"/>
                  </a:cubicBezTo>
                  <a:close/>
                  <a:moveTo>
                    <a:pt x="196023" y="396"/>
                  </a:moveTo>
                  <a:cubicBezTo>
                    <a:pt x="196084" y="396"/>
                    <a:pt x="196175" y="335"/>
                    <a:pt x="196205" y="274"/>
                  </a:cubicBezTo>
                  <a:cubicBezTo>
                    <a:pt x="196236" y="153"/>
                    <a:pt x="196144" y="1"/>
                    <a:pt x="196023" y="1"/>
                  </a:cubicBezTo>
                  <a:lnTo>
                    <a:pt x="195628" y="1"/>
                  </a:lnTo>
                  <a:cubicBezTo>
                    <a:pt x="195537" y="1"/>
                    <a:pt x="195445" y="61"/>
                    <a:pt x="195445" y="153"/>
                  </a:cubicBezTo>
                  <a:cubicBezTo>
                    <a:pt x="195385" y="274"/>
                    <a:pt x="195476" y="396"/>
                    <a:pt x="195628" y="396"/>
                  </a:cubicBezTo>
                  <a:close/>
                  <a:moveTo>
                    <a:pt x="194442" y="396"/>
                  </a:moveTo>
                  <a:cubicBezTo>
                    <a:pt x="194533" y="396"/>
                    <a:pt x="194594" y="335"/>
                    <a:pt x="194625" y="274"/>
                  </a:cubicBezTo>
                  <a:cubicBezTo>
                    <a:pt x="194655" y="153"/>
                    <a:pt x="194564" y="1"/>
                    <a:pt x="194442" y="1"/>
                  </a:cubicBezTo>
                  <a:lnTo>
                    <a:pt x="194047" y="1"/>
                  </a:lnTo>
                  <a:cubicBezTo>
                    <a:pt x="193956" y="1"/>
                    <a:pt x="193895" y="61"/>
                    <a:pt x="193865" y="153"/>
                  </a:cubicBezTo>
                  <a:cubicBezTo>
                    <a:pt x="193804" y="274"/>
                    <a:pt x="193926" y="396"/>
                    <a:pt x="194047" y="396"/>
                  </a:cubicBezTo>
                  <a:close/>
                  <a:moveTo>
                    <a:pt x="192862" y="396"/>
                  </a:moveTo>
                  <a:cubicBezTo>
                    <a:pt x="192953" y="396"/>
                    <a:pt x="193014" y="335"/>
                    <a:pt x="193044" y="274"/>
                  </a:cubicBezTo>
                  <a:cubicBezTo>
                    <a:pt x="193105" y="153"/>
                    <a:pt x="192983" y="1"/>
                    <a:pt x="192862" y="1"/>
                  </a:cubicBezTo>
                  <a:lnTo>
                    <a:pt x="192467" y="1"/>
                  </a:lnTo>
                  <a:cubicBezTo>
                    <a:pt x="192375" y="1"/>
                    <a:pt x="192315" y="61"/>
                    <a:pt x="192284" y="153"/>
                  </a:cubicBezTo>
                  <a:cubicBezTo>
                    <a:pt x="192254" y="274"/>
                    <a:pt x="192345" y="396"/>
                    <a:pt x="192467" y="396"/>
                  </a:cubicBezTo>
                  <a:close/>
                  <a:moveTo>
                    <a:pt x="191281" y="396"/>
                  </a:moveTo>
                  <a:cubicBezTo>
                    <a:pt x="191372" y="396"/>
                    <a:pt x="191464" y="335"/>
                    <a:pt x="191464" y="274"/>
                  </a:cubicBezTo>
                  <a:cubicBezTo>
                    <a:pt x="191524" y="153"/>
                    <a:pt x="191433" y="1"/>
                    <a:pt x="191281" y="1"/>
                  </a:cubicBezTo>
                  <a:lnTo>
                    <a:pt x="190886" y="1"/>
                  </a:lnTo>
                  <a:cubicBezTo>
                    <a:pt x="190825" y="1"/>
                    <a:pt x="190734" y="61"/>
                    <a:pt x="190704" y="153"/>
                  </a:cubicBezTo>
                  <a:cubicBezTo>
                    <a:pt x="190673" y="274"/>
                    <a:pt x="190764" y="396"/>
                    <a:pt x="190886" y="396"/>
                  </a:cubicBezTo>
                  <a:close/>
                  <a:moveTo>
                    <a:pt x="189731" y="396"/>
                  </a:moveTo>
                  <a:cubicBezTo>
                    <a:pt x="189792" y="396"/>
                    <a:pt x="189883" y="335"/>
                    <a:pt x="189913" y="274"/>
                  </a:cubicBezTo>
                  <a:cubicBezTo>
                    <a:pt x="189944" y="153"/>
                    <a:pt x="189853" y="1"/>
                    <a:pt x="189731" y="1"/>
                  </a:cubicBezTo>
                  <a:lnTo>
                    <a:pt x="189336" y="1"/>
                  </a:lnTo>
                  <a:cubicBezTo>
                    <a:pt x="189245" y="1"/>
                    <a:pt x="189153" y="61"/>
                    <a:pt x="189123" y="153"/>
                  </a:cubicBezTo>
                  <a:cubicBezTo>
                    <a:pt x="189093" y="274"/>
                    <a:pt x="189184" y="396"/>
                    <a:pt x="189336" y="396"/>
                  </a:cubicBezTo>
                  <a:close/>
                  <a:moveTo>
                    <a:pt x="188150" y="396"/>
                  </a:moveTo>
                  <a:cubicBezTo>
                    <a:pt x="188242" y="396"/>
                    <a:pt x="188302" y="335"/>
                    <a:pt x="188333" y="274"/>
                  </a:cubicBezTo>
                  <a:cubicBezTo>
                    <a:pt x="188363" y="153"/>
                    <a:pt x="188272" y="1"/>
                    <a:pt x="188150" y="1"/>
                  </a:cubicBezTo>
                  <a:lnTo>
                    <a:pt x="187755" y="1"/>
                  </a:lnTo>
                  <a:cubicBezTo>
                    <a:pt x="187664" y="1"/>
                    <a:pt x="187603" y="61"/>
                    <a:pt x="187573" y="153"/>
                  </a:cubicBezTo>
                  <a:cubicBezTo>
                    <a:pt x="187512" y="274"/>
                    <a:pt x="187634" y="396"/>
                    <a:pt x="187755" y="396"/>
                  </a:cubicBezTo>
                  <a:close/>
                  <a:moveTo>
                    <a:pt x="186570" y="396"/>
                  </a:moveTo>
                  <a:cubicBezTo>
                    <a:pt x="186661" y="396"/>
                    <a:pt x="186722" y="335"/>
                    <a:pt x="186752" y="274"/>
                  </a:cubicBezTo>
                  <a:cubicBezTo>
                    <a:pt x="186813" y="153"/>
                    <a:pt x="186691" y="1"/>
                    <a:pt x="186570" y="1"/>
                  </a:cubicBezTo>
                  <a:lnTo>
                    <a:pt x="186175" y="1"/>
                  </a:lnTo>
                  <a:cubicBezTo>
                    <a:pt x="186083" y="1"/>
                    <a:pt x="186023" y="61"/>
                    <a:pt x="185992" y="153"/>
                  </a:cubicBezTo>
                  <a:cubicBezTo>
                    <a:pt x="185962" y="274"/>
                    <a:pt x="186053" y="396"/>
                    <a:pt x="186175" y="396"/>
                  </a:cubicBezTo>
                  <a:close/>
                  <a:moveTo>
                    <a:pt x="184989" y="396"/>
                  </a:moveTo>
                  <a:cubicBezTo>
                    <a:pt x="185080" y="396"/>
                    <a:pt x="185172" y="335"/>
                    <a:pt x="185172" y="274"/>
                  </a:cubicBezTo>
                  <a:cubicBezTo>
                    <a:pt x="185232" y="153"/>
                    <a:pt x="185141" y="1"/>
                    <a:pt x="184989" y="1"/>
                  </a:cubicBezTo>
                  <a:lnTo>
                    <a:pt x="184594" y="1"/>
                  </a:lnTo>
                  <a:cubicBezTo>
                    <a:pt x="184533" y="1"/>
                    <a:pt x="184442" y="61"/>
                    <a:pt x="184412" y="153"/>
                  </a:cubicBezTo>
                  <a:cubicBezTo>
                    <a:pt x="184381" y="274"/>
                    <a:pt x="184473" y="396"/>
                    <a:pt x="184594" y="396"/>
                  </a:cubicBezTo>
                  <a:close/>
                  <a:moveTo>
                    <a:pt x="183439" y="396"/>
                  </a:moveTo>
                  <a:cubicBezTo>
                    <a:pt x="183500" y="396"/>
                    <a:pt x="183591" y="335"/>
                    <a:pt x="183621" y="274"/>
                  </a:cubicBezTo>
                  <a:cubicBezTo>
                    <a:pt x="183652" y="153"/>
                    <a:pt x="183561" y="1"/>
                    <a:pt x="183439" y="1"/>
                  </a:cubicBezTo>
                  <a:lnTo>
                    <a:pt x="183044" y="1"/>
                  </a:lnTo>
                  <a:cubicBezTo>
                    <a:pt x="182953" y="1"/>
                    <a:pt x="182862" y="61"/>
                    <a:pt x="182831" y="153"/>
                  </a:cubicBezTo>
                  <a:cubicBezTo>
                    <a:pt x="182801" y="274"/>
                    <a:pt x="182892" y="396"/>
                    <a:pt x="183044" y="396"/>
                  </a:cubicBezTo>
                  <a:close/>
                  <a:moveTo>
                    <a:pt x="181858" y="396"/>
                  </a:moveTo>
                  <a:cubicBezTo>
                    <a:pt x="181950" y="396"/>
                    <a:pt x="182010" y="335"/>
                    <a:pt x="182041" y="274"/>
                  </a:cubicBezTo>
                  <a:cubicBezTo>
                    <a:pt x="182071" y="153"/>
                    <a:pt x="181980" y="1"/>
                    <a:pt x="181858" y="1"/>
                  </a:cubicBezTo>
                  <a:lnTo>
                    <a:pt x="181463" y="1"/>
                  </a:lnTo>
                  <a:cubicBezTo>
                    <a:pt x="181372" y="1"/>
                    <a:pt x="181311" y="61"/>
                    <a:pt x="181281" y="153"/>
                  </a:cubicBezTo>
                  <a:cubicBezTo>
                    <a:pt x="181220" y="274"/>
                    <a:pt x="181311" y="396"/>
                    <a:pt x="181463" y="396"/>
                  </a:cubicBezTo>
                  <a:close/>
                  <a:moveTo>
                    <a:pt x="180278" y="396"/>
                  </a:moveTo>
                  <a:cubicBezTo>
                    <a:pt x="180369" y="396"/>
                    <a:pt x="180430" y="335"/>
                    <a:pt x="180460" y="274"/>
                  </a:cubicBezTo>
                  <a:cubicBezTo>
                    <a:pt x="180491" y="153"/>
                    <a:pt x="180399" y="1"/>
                    <a:pt x="180278" y="1"/>
                  </a:cubicBezTo>
                  <a:lnTo>
                    <a:pt x="179883" y="1"/>
                  </a:lnTo>
                  <a:cubicBezTo>
                    <a:pt x="179792" y="1"/>
                    <a:pt x="179731" y="61"/>
                    <a:pt x="179700" y="153"/>
                  </a:cubicBezTo>
                  <a:cubicBezTo>
                    <a:pt x="179670" y="274"/>
                    <a:pt x="179761" y="396"/>
                    <a:pt x="179883" y="396"/>
                  </a:cubicBezTo>
                  <a:close/>
                  <a:moveTo>
                    <a:pt x="178697" y="396"/>
                  </a:moveTo>
                  <a:cubicBezTo>
                    <a:pt x="178789" y="396"/>
                    <a:pt x="178880" y="335"/>
                    <a:pt x="178880" y="274"/>
                  </a:cubicBezTo>
                  <a:cubicBezTo>
                    <a:pt x="178941" y="153"/>
                    <a:pt x="178849" y="1"/>
                    <a:pt x="178697" y="1"/>
                  </a:cubicBezTo>
                  <a:lnTo>
                    <a:pt x="178302" y="1"/>
                  </a:lnTo>
                  <a:cubicBezTo>
                    <a:pt x="178211" y="1"/>
                    <a:pt x="178150" y="61"/>
                    <a:pt x="178120" y="153"/>
                  </a:cubicBezTo>
                  <a:cubicBezTo>
                    <a:pt x="178089" y="274"/>
                    <a:pt x="178181" y="396"/>
                    <a:pt x="178302" y="396"/>
                  </a:cubicBezTo>
                  <a:close/>
                  <a:moveTo>
                    <a:pt x="177117" y="396"/>
                  </a:moveTo>
                  <a:cubicBezTo>
                    <a:pt x="177208" y="396"/>
                    <a:pt x="177299" y="335"/>
                    <a:pt x="177330" y="274"/>
                  </a:cubicBezTo>
                  <a:cubicBezTo>
                    <a:pt x="177360" y="153"/>
                    <a:pt x="177269" y="1"/>
                    <a:pt x="177117" y="1"/>
                  </a:cubicBezTo>
                  <a:lnTo>
                    <a:pt x="176752" y="1"/>
                  </a:lnTo>
                  <a:cubicBezTo>
                    <a:pt x="176661" y="1"/>
                    <a:pt x="176570" y="61"/>
                    <a:pt x="176539" y="153"/>
                  </a:cubicBezTo>
                  <a:cubicBezTo>
                    <a:pt x="176509" y="274"/>
                    <a:pt x="176600" y="396"/>
                    <a:pt x="176752" y="396"/>
                  </a:cubicBezTo>
                  <a:close/>
                  <a:moveTo>
                    <a:pt x="175567" y="396"/>
                  </a:moveTo>
                  <a:cubicBezTo>
                    <a:pt x="175658" y="396"/>
                    <a:pt x="175719" y="335"/>
                    <a:pt x="175749" y="274"/>
                  </a:cubicBezTo>
                  <a:cubicBezTo>
                    <a:pt x="175779" y="153"/>
                    <a:pt x="175688" y="1"/>
                    <a:pt x="175567" y="1"/>
                  </a:cubicBezTo>
                  <a:lnTo>
                    <a:pt x="175171" y="1"/>
                  </a:lnTo>
                  <a:cubicBezTo>
                    <a:pt x="175080" y="1"/>
                    <a:pt x="174989" y="61"/>
                    <a:pt x="174989" y="153"/>
                  </a:cubicBezTo>
                  <a:cubicBezTo>
                    <a:pt x="174928" y="274"/>
                    <a:pt x="175019" y="396"/>
                    <a:pt x="175171" y="396"/>
                  </a:cubicBezTo>
                  <a:close/>
                  <a:moveTo>
                    <a:pt x="173986" y="396"/>
                  </a:moveTo>
                  <a:cubicBezTo>
                    <a:pt x="174077" y="396"/>
                    <a:pt x="174138" y="335"/>
                    <a:pt x="174168" y="274"/>
                  </a:cubicBezTo>
                  <a:cubicBezTo>
                    <a:pt x="174199" y="153"/>
                    <a:pt x="174108" y="1"/>
                    <a:pt x="173986" y="1"/>
                  </a:cubicBezTo>
                  <a:lnTo>
                    <a:pt x="173591" y="1"/>
                  </a:lnTo>
                  <a:cubicBezTo>
                    <a:pt x="173500" y="1"/>
                    <a:pt x="173439" y="61"/>
                    <a:pt x="173408" y="153"/>
                  </a:cubicBezTo>
                  <a:cubicBezTo>
                    <a:pt x="173378" y="274"/>
                    <a:pt x="173469" y="396"/>
                    <a:pt x="173591" y="396"/>
                  </a:cubicBezTo>
                  <a:close/>
                  <a:moveTo>
                    <a:pt x="172405" y="396"/>
                  </a:moveTo>
                  <a:cubicBezTo>
                    <a:pt x="172497" y="396"/>
                    <a:pt x="172588" y="335"/>
                    <a:pt x="172588" y="274"/>
                  </a:cubicBezTo>
                  <a:cubicBezTo>
                    <a:pt x="172649" y="153"/>
                    <a:pt x="172557" y="1"/>
                    <a:pt x="172405" y="1"/>
                  </a:cubicBezTo>
                  <a:lnTo>
                    <a:pt x="172010" y="1"/>
                  </a:lnTo>
                  <a:cubicBezTo>
                    <a:pt x="171919" y="1"/>
                    <a:pt x="171858" y="61"/>
                    <a:pt x="171828" y="153"/>
                  </a:cubicBezTo>
                  <a:cubicBezTo>
                    <a:pt x="171798" y="274"/>
                    <a:pt x="171889" y="396"/>
                    <a:pt x="172010" y="396"/>
                  </a:cubicBezTo>
                  <a:close/>
                  <a:moveTo>
                    <a:pt x="170825" y="396"/>
                  </a:moveTo>
                  <a:cubicBezTo>
                    <a:pt x="170916" y="396"/>
                    <a:pt x="171007" y="335"/>
                    <a:pt x="171038" y="274"/>
                  </a:cubicBezTo>
                  <a:cubicBezTo>
                    <a:pt x="171068" y="153"/>
                    <a:pt x="170977" y="1"/>
                    <a:pt x="170825" y="1"/>
                  </a:cubicBezTo>
                  <a:lnTo>
                    <a:pt x="170460" y="1"/>
                  </a:lnTo>
                  <a:cubicBezTo>
                    <a:pt x="170369" y="1"/>
                    <a:pt x="170278" y="61"/>
                    <a:pt x="170247" y="153"/>
                  </a:cubicBezTo>
                  <a:cubicBezTo>
                    <a:pt x="170217" y="274"/>
                    <a:pt x="170308" y="396"/>
                    <a:pt x="170460" y="396"/>
                  </a:cubicBezTo>
                  <a:close/>
                  <a:moveTo>
                    <a:pt x="169275" y="396"/>
                  </a:moveTo>
                  <a:cubicBezTo>
                    <a:pt x="169335" y="396"/>
                    <a:pt x="169427" y="335"/>
                    <a:pt x="169457" y="274"/>
                  </a:cubicBezTo>
                  <a:cubicBezTo>
                    <a:pt x="169487" y="153"/>
                    <a:pt x="169396" y="1"/>
                    <a:pt x="169275" y="1"/>
                  </a:cubicBezTo>
                  <a:lnTo>
                    <a:pt x="168880" y="1"/>
                  </a:lnTo>
                  <a:cubicBezTo>
                    <a:pt x="168788" y="1"/>
                    <a:pt x="168697" y="61"/>
                    <a:pt x="168697" y="153"/>
                  </a:cubicBezTo>
                  <a:cubicBezTo>
                    <a:pt x="168636" y="274"/>
                    <a:pt x="168728" y="396"/>
                    <a:pt x="168880" y="396"/>
                  </a:cubicBezTo>
                  <a:close/>
                  <a:moveTo>
                    <a:pt x="167694" y="396"/>
                  </a:moveTo>
                  <a:cubicBezTo>
                    <a:pt x="167785" y="396"/>
                    <a:pt x="167846" y="335"/>
                    <a:pt x="167876" y="274"/>
                  </a:cubicBezTo>
                  <a:cubicBezTo>
                    <a:pt x="167907" y="153"/>
                    <a:pt x="167816" y="1"/>
                    <a:pt x="167694" y="1"/>
                  </a:cubicBezTo>
                  <a:lnTo>
                    <a:pt x="167299" y="1"/>
                  </a:lnTo>
                  <a:cubicBezTo>
                    <a:pt x="167208" y="1"/>
                    <a:pt x="167147" y="61"/>
                    <a:pt x="167117" y="153"/>
                  </a:cubicBezTo>
                  <a:cubicBezTo>
                    <a:pt x="167056" y="274"/>
                    <a:pt x="167177" y="396"/>
                    <a:pt x="167299" y="396"/>
                  </a:cubicBezTo>
                  <a:close/>
                  <a:moveTo>
                    <a:pt x="166114" y="396"/>
                  </a:moveTo>
                  <a:cubicBezTo>
                    <a:pt x="166205" y="396"/>
                    <a:pt x="166265" y="335"/>
                    <a:pt x="166296" y="274"/>
                  </a:cubicBezTo>
                  <a:cubicBezTo>
                    <a:pt x="166357" y="153"/>
                    <a:pt x="166265" y="1"/>
                    <a:pt x="166114" y="1"/>
                  </a:cubicBezTo>
                  <a:lnTo>
                    <a:pt x="165718" y="1"/>
                  </a:lnTo>
                  <a:cubicBezTo>
                    <a:pt x="165627" y="1"/>
                    <a:pt x="165566" y="61"/>
                    <a:pt x="165536" y="153"/>
                  </a:cubicBezTo>
                  <a:cubicBezTo>
                    <a:pt x="165506" y="274"/>
                    <a:pt x="165597" y="396"/>
                    <a:pt x="165718" y="396"/>
                  </a:cubicBezTo>
                  <a:close/>
                  <a:moveTo>
                    <a:pt x="164533" y="396"/>
                  </a:moveTo>
                  <a:cubicBezTo>
                    <a:pt x="164624" y="396"/>
                    <a:pt x="164715" y="335"/>
                    <a:pt x="164746" y="274"/>
                  </a:cubicBezTo>
                  <a:cubicBezTo>
                    <a:pt x="164776" y="153"/>
                    <a:pt x="164685" y="1"/>
                    <a:pt x="164533" y="1"/>
                  </a:cubicBezTo>
                  <a:lnTo>
                    <a:pt x="164138" y="1"/>
                  </a:lnTo>
                  <a:cubicBezTo>
                    <a:pt x="164077" y="1"/>
                    <a:pt x="163986" y="61"/>
                    <a:pt x="163955" y="153"/>
                  </a:cubicBezTo>
                  <a:cubicBezTo>
                    <a:pt x="163925" y="274"/>
                    <a:pt x="164016" y="396"/>
                    <a:pt x="164138" y="396"/>
                  </a:cubicBezTo>
                  <a:close/>
                  <a:moveTo>
                    <a:pt x="162983" y="396"/>
                  </a:moveTo>
                  <a:cubicBezTo>
                    <a:pt x="163044" y="396"/>
                    <a:pt x="163135" y="335"/>
                    <a:pt x="163165" y="274"/>
                  </a:cubicBezTo>
                  <a:cubicBezTo>
                    <a:pt x="163196" y="153"/>
                    <a:pt x="163104" y="1"/>
                    <a:pt x="162983" y="1"/>
                  </a:cubicBezTo>
                  <a:lnTo>
                    <a:pt x="162588" y="1"/>
                  </a:lnTo>
                  <a:cubicBezTo>
                    <a:pt x="162496" y="1"/>
                    <a:pt x="162405" y="61"/>
                    <a:pt x="162405" y="153"/>
                  </a:cubicBezTo>
                  <a:cubicBezTo>
                    <a:pt x="162344" y="274"/>
                    <a:pt x="162436" y="396"/>
                    <a:pt x="162588" y="396"/>
                  </a:cubicBezTo>
                  <a:close/>
                  <a:moveTo>
                    <a:pt x="161402" y="396"/>
                  </a:moveTo>
                  <a:cubicBezTo>
                    <a:pt x="161493" y="396"/>
                    <a:pt x="161554" y="335"/>
                    <a:pt x="161585" y="274"/>
                  </a:cubicBezTo>
                  <a:cubicBezTo>
                    <a:pt x="161615" y="153"/>
                    <a:pt x="161524" y="1"/>
                    <a:pt x="161402" y="1"/>
                  </a:cubicBezTo>
                  <a:lnTo>
                    <a:pt x="161007" y="1"/>
                  </a:lnTo>
                  <a:cubicBezTo>
                    <a:pt x="160916" y="1"/>
                    <a:pt x="160855" y="61"/>
                    <a:pt x="160825" y="153"/>
                  </a:cubicBezTo>
                  <a:cubicBezTo>
                    <a:pt x="160764" y="274"/>
                    <a:pt x="160885" y="396"/>
                    <a:pt x="161007" y="396"/>
                  </a:cubicBezTo>
                  <a:close/>
                  <a:moveTo>
                    <a:pt x="159822" y="396"/>
                  </a:moveTo>
                  <a:cubicBezTo>
                    <a:pt x="159913" y="396"/>
                    <a:pt x="159974" y="335"/>
                    <a:pt x="160004" y="274"/>
                  </a:cubicBezTo>
                  <a:cubicBezTo>
                    <a:pt x="160065" y="153"/>
                    <a:pt x="159943" y="1"/>
                    <a:pt x="159822" y="1"/>
                  </a:cubicBezTo>
                  <a:lnTo>
                    <a:pt x="159426" y="1"/>
                  </a:lnTo>
                  <a:cubicBezTo>
                    <a:pt x="159335" y="1"/>
                    <a:pt x="159274" y="61"/>
                    <a:pt x="159244" y="153"/>
                  </a:cubicBezTo>
                  <a:cubicBezTo>
                    <a:pt x="159214" y="274"/>
                    <a:pt x="159305" y="396"/>
                    <a:pt x="159426" y="396"/>
                  </a:cubicBezTo>
                  <a:close/>
                  <a:moveTo>
                    <a:pt x="158241" y="396"/>
                  </a:moveTo>
                  <a:cubicBezTo>
                    <a:pt x="158332" y="396"/>
                    <a:pt x="158423" y="335"/>
                    <a:pt x="158454" y="274"/>
                  </a:cubicBezTo>
                  <a:cubicBezTo>
                    <a:pt x="158484" y="153"/>
                    <a:pt x="158393" y="1"/>
                    <a:pt x="158241" y="1"/>
                  </a:cubicBezTo>
                  <a:lnTo>
                    <a:pt x="157846" y="1"/>
                  </a:lnTo>
                  <a:cubicBezTo>
                    <a:pt x="157785" y="1"/>
                    <a:pt x="157694" y="61"/>
                    <a:pt x="157664" y="153"/>
                  </a:cubicBezTo>
                  <a:cubicBezTo>
                    <a:pt x="157633" y="274"/>
                    <a:pt x="157724" y="396"/>
                    <a:pt x="157846" y="396"/>
                  </a:cubicBezTo>
                  <a:close/>
                  <a:moveTo>
                    <a:pt x="156691" y="396"/>
                  </a:moveTo>
                  <a:cubicBezTo>
                    <a:pt x="156752" y="396"/>
                    <a:pt x="156843" y="335"/>
                    <a:pt x="156873" y="274"/>
                  </a:cubicBezTo>
                  <a:cubicBezTo>
                    <a:pt x="156904" y="153"/>
                    <a:pt x="156812" y="1"/>
                    <a:pt x="156691" y="1"/>
                  </a:cubicBezTo>
                  <a:lnTo>
                    <a:pt x="156296" y="1"/>
                  </a:lnTo>
                  <a:cubicBezTo>
                    <a:pt x="156205" y="1"/>
                    <a:pt x="156113" y="61"/>
                    <a:pt x="156083" y="153"/>
                  </a:cubicBezTo>
                  <a:cubicBezTo>
                    <a:pt x="156053" y="274"/>
                    <a:pt x="156144" y="396"/>
                    <a:pt x="156296" y="396"/>
                  </a:cubicBezTo>
                  <a:close/>
                  <a:moveTo>
                    <a:pt x="155110" y="396"/>
                  </a:moveTo>
                  <a:cubicBezTo>
                    <a:pt x="155201" y="396"/>
                    <a:pt x="155262" y="335"/>
                    <a:pt x="155293" y="274"/>
                  </a:cubicBezTo>
                  <a:cubicBezTo>
                    <a:pt x="155323" y="153"/>
                    <a:pt x="155232" y="1"/>
                    <a:pt x="155110" y="1"/>
                  </a:cubicBezTo>
                  <a:lnTo>
                    <a:pt x="154715" y="1"/>
                  </a:lnTo>
                  <a:cubicBezTo>
                    <a:pt x="154624" y="1"/>
                    <a:pt x="154563" y="61"/>
                    <a:pt x="154533" y="153"/>
                  </a:cubicBezTo>
                  <a:cubicBezTo>
                    <a:pt x="154472" y="274"/>
                    <a:pt x="154594" y="396"/>
                    <a:pt x="154715" y="396"/>
                  </a:cubicBezTo>
                  <a:close/>
                  <a:moveTo>
                    <a:pt x="153530" y="396"/>
                  </a:moveTo>
                  <a:cubicBezTo>
                    <a:pt x="153621" y="396"/>
                    <a:pt x="153682" y="335"/>
                    <a:pt x="153712" y="274"/>
                  </a:cubicBezTo>
                  <a:cubicBezTo>
                    <a:pt x="153773" y="153"/>
                    <a:pt x="153651" y="1"/>
                    <a:pt x="153530" y="1"/>
                  </a:cubicBezTo>
                  <a:lnTo>
                    <a:pt x="153135" y="1"/>
                  </a:lnTo>
                  <a:cubicBezTo>
                    <a:pt x="153043" y="1"/>
                    <a:pt x="152983" y="61"/>
                    <a:pt x="152952" y="153"/>
                  </a:cubicBezTo>
                  <a:cubicBezTo>
                    <a:pt x="152922" y="274"/>
                    <a:pt x="153013" y="396"/>
                    <a:pt x="153135" y="396"/>
                  </a:cubicBezTo>
                  <a:close/>
                  <a:moveTo>
                    <a:pt x="151949" y="396"/>
                  </a:moveTo>
                  <a:cubicBezTo>
                    <a:pt x="152040" y="396"/>
                    <a:pt x="152131" y="335"/>
                    <a:pt x="152131" y="274"/>
                  </a:cubicBezTo>
                  <a:cubicBezTo>
                    <a:pt x="152192" y="153"/>
                    <a:pt x="152101" y="1"/>
                    <a:pt x="151949" y="1"/>
                  </a:cubicBezTo>
                  <a:lnTo>
                    <a:pt x="151554" y="1"/>
                  </a:lnTo>
                  <a:cubicBezTo>
                    <a:pt x="151493" y="1"/>
                    <a:pt x="151402" y="61"/>
                    <a:pt x="151372" y="153"/>
                  </a:cubicBezTo>
                  <a:cubicBezTo>
                    <a:pt x="151341" y="274"/>
                    <a:pt x="151432" y="396"/>
                    <a:pt x="151554" y="396"/>
                  </a:cubicBezTo>
                  <a:close/>
                  <a:moveTo>
                    <a:pt x="150399" y="396"/>
                  </a:moveTo>
                  <a:cubicBezTo>
                    <a:pt x="150460" y="396"/>
                    <a:pt x="150551" y="335"/>
                    <a:pt x="150581" y="274"/>
                  </a:cubicBezTo>
                  <a:cubicBezTo>
                    <a:pt x="150612" y="153"/>
                    <a:pt x="150521" y="1"/>
                    <a:pt x="150399" y="1"/>
                  </a:cubicBezTo>
                  <a:lnTo>
                    <a:pt x="150004" y="1"/>
                  </a:lnTo>
                  <a:cubicBezTo>
                    <a:pt x="149913" y="1"/>
                    <a:pt x="149821" y="61"/>
                    <a:pt x="149791" y="153"/>
                  </a:cubicBezTo>
                  <a:cubicBezTo>
                    <a:pt x="149761" y="274"/>
                    <a:pt x="149852" y="396"/>
                    <a:pt x="150004" y="396"/>
                  </a:cubicBezTo>
                  <a:close/>
                  <a:moveTo>
                    <a:pt x="148818" y="396"/>
                  </a:moveTo>
                  <a:cubicBezTo>
                    <a:pt x="148910" y="396"/>
                    <a:pt x="148970" y="335"/>
                    <a:pt x="149001" y="274"/>
                  </a:cubicBezTo>
                  <a:cubicBezTo>
                    <a:pt x="149031" y="153"/>
                    <a:pt x="148940" y="1"/>
                    <a:pt x="148818" y="1"/>
                  </a:cubicBezTo>
                  <a:lnTo>
                    <a:pt x="148423" y="1"/>
                  </a:lnTo>
                  <a:cubicBezTo>
                    <a:pt x="148332" y="1"/>
                    <a:pt x="148271" y="61"/>
                    <a:pt x="148241" y="153"/>
                  </a:cubicBezTo>
                  <a:cubicBezTo>
                    <a:pt x="148180" y="274"/>
                    <a:pt x="148271" y="396"/>
                    <a:pt x="148423" y="396"/>
                  </a:cubicBezTo>
                  <a:close/>
                  <a:moveTo>
                    <a:pt x="147238" y="396"/>
                  </a:moveTo>
                  <a:cubicBezTo>
                    <a:pt x="147329" y="396"/>
                    <a:pt x="147390" y="335"/>
                    <a:pt x="147420" y="274"/>
                  </a:cubicBezTo>
                  <a:cubicBezTo>
                    <a:pt x="147481" y="153"/>
                    <a:pt x="147359" y="1"/>
                    <a:pt x="147238" y="1"/>
                  </a:cubicBezTo>
                  <a:lnTo>
                    <a:pt x="146843" y="1"/>
                  </a:lnTo>
                  <a:cubicBezTo>
                    <a:pt x="146751" y="1"/>
                    <a:pt x="146691" y="61"/>
                    <a:pt x="146660" y="153"/>
                  </a:cubicBezTo>
                  <a:cubicBezTo>
                    <a:pt x="146630" y="274"/>
                    <a:pt x="146721" y="396"/>
                    <a:pt x="146843" y="396"/>
                  </a:cubicBezTo>
                  <a:close/>
                  <a:moveTo>
                    <a:pt x="145657" y="396"/>
                  </a:moveTo>
                  <a:cubicBezTo>
                    <a:pt x="145748" y="396"/>
                    <a:pt x="145840" y="335"/>
                    <a:pt x="145840" y="274"/>
                  </a:cubicBezTo>
                  <a:cubicBezTo>
                    <a:pt x="145900" y="153"/>
                    <a:pt x="145809" y="1"/>
                    <a:pt x="145657" y="1"/>
                  </a:cubicBezTo>
                  <a:lnTo>
                    <a:pt x="145262" y="1"/>
                  </a:lnTo>
                  <a:cubicBezTo>
                    <a:pt x="145201" y="1"/>
                    <a:pt x="145110" y="61"/>
                    <a:pt x="145080" y="153"/>
                  </a:cubicBezTo>
                  <a:cubicBezTo>
                    <a:pt x="145049" y="274"/>
                    <a:pt x="145140" y="396"/>
                    <a:pt x="145262" y="396"/>
                  </a:cubicBezTo>
                  <a:close/>
                  <a:moveTo>
                    <a:pt x="144107" y="396"/>
                  </a:moveTo>
                  <a:cubicBezTo>
                    <a:pt x="144168" y="396"/>
                    <a:pt x="144259" y="335"/>
                    <a:pt x="144289" y="274"/>
                  </a:cubicBezTo>
                  <a:cubicBezTo>
                    <a:pt x="144320" y="153"/>
                    <a:pt x="144229" y="1"/>
                    <a:pt x="144107" y="1"/>
                  </a:cubicBezTo>
                  <a:lnTo>
                    <a:pt x="143712" y="1"/>
                  </a:lnTo>
                  <a:cubicBezTo>
                    <a:pt x="143621" y="1"/>
                    <a:pt x="143530" y="61"/>
                    <a:pt x="143499" y="153"/>
                  </a:cubicBezTo>
                  <a:cubicBezTo>
                    <a:pt x="143469" y="274"/>
                    <a:pt x="143560" y="396"/>
                    <a:pt x="143712" y="396"/>
                  </a:cubicBezTo>
                  <a:close/>
                  <a:moveTo>
                    <a:pt x="142526" y="396"/>
                  </a:moveTo>
                  <a:cubicBezTo>
                    <a:pt x="142618" y="396"/>
                    <a:pt x="142678" y="335"/>
                    <a:pt x="142709" y="274"/>
                  </a:cubicBezTo>
                  <a:cubicBezTo>
                    <a:pt x="142739" y="153"/>
                    <a:pt x="142648" y="1"/>
                    <a:pt x="142526" y="1"/>
                  </a:cubicBezTo>
                  <a:lnTo>
                    <a:pt x="142131" y="1"/>
                  </a:lnTo>
                  <a:cubicBezTo>
                    <a:pt x="142040" y="1"/>
                    <a:pt x="141979" y="61"/>
                    <a:pt x="141949" y="153"/>
                  </a:cubicBezTo>
                  <a:cubicBezTo>
                    <a:pt x="141888" y="274"/>
                    <a:pt x="141979" y="396"/>
                    <a:pt x="142131" y="396"/>
                  </a:cubicBezTo>
                  <a:close/>
                  <a:moveTo>
                    <a:pt x="140946" y="396"/>
                  </a:moveTo>
                  <a:cubicBezTo>
                    <a:pt x="141037" y="396"/>
                    <a:pt x="141098" y="335"/>
                    <a:pt x="141128" y="274"/>
                  </a:cubicBezTo>
                  <a:cubicBezTo>
                    <a:pt x="141189" y="153"/>
                    <a:pt x="141067" y="1"/>
                    <a:pt x="140946" y="1"/>
                  </a:cubicBezTo>
                  <a:lnTo>
                    <a:pt x="140551" y="1"/>
                  </a:lnTo>
                  <a:cubicBezTo>
                    <a:pt x="140460" y="1"/>
                    <a:pt x="140399" y="61"/>
                    <a:pt x="140368" y="153"/>
                  </a:cubicBezTo>
                  <a:cubicBezTo>
                    <a:pt x="140338" y="274"/>
                    <a:pt x="140429" y="396"/>
                    <a:pt x="140551" y="396"/>
                  </a:cubicBezTo>
                  <a:close/>
                  <a:moveTo>
                    <a:pt x="139365" y="396"/>
                  </a:moveTo>
                  <a:cubicBezTo>
                    <a:pt x="139456" y="396"/>
                    <a:pt x="139548" y="335"/>
                    <a:pt x="139548" y="274"/>
                  </a:cubicBezTo>
                  <a:cubicBezTo>
                    <a:pt x="139608" y="153"/>
                    <a:pt x="139517" y="1"/>
                    <a:pt x="139365" y="1"/>
                  </a:cubicBezTo>
                  <a:lnTo>
                    <a:pt x="138970" y="1"/>
                  </a:lnTo>
                  <a:cubicBezTo>
                    <a:pt x="138879" y="1"/>
                    <a:pt x="138818" y="61"/>
                    <a:pt x="138788" y="153"/>
                  </a:cubicBezTo>
                  <a:cubicBezTo>
                    <a:pt x="138757" y="274"/>
                    <a:pt x="138849" y="396"/>
                    <a:pt x="138970" y="396"/>
                  </a:cubicBezTo>
                  <a:close/>
                  <a:moveTo>
                    <a:pt x="137785" y="396"/>
                  </a:moveTo>
                  <a:cubicBezTo>
                    <a:pt x="137876" y="396"/>
                    <a:pt x="137967" y="335"/>
                    <a:pt x="137997" y="274"/>
                  </a:cubicBezTo>
                  <a:cubicBezTo>
                    <a:pt x="138028" y="153"/>
                    <a:pt x="137937" y="1"/>
                    <a:pt x="137785" y="1"/>
                  </a:cubicBezTo>
                  <a:lnTo>
                    <a:pt x="137420" y="1"/>
                  </a:lnTo>
                  <a:cubicBezTo>
                    <a:pt x="137329" y="1"/>
                    <a:pt x="137238" y="61"/>
                    <a:pt x="137207" y="153"/>
                  </a:cubicBezTo>
                  <a:cubicBezTo>
                    <a:pt x="137177" y="274"/>
                    <a:pt x="137268" y="396"/>
                    <a:pt x="137420" y="396"/>
                  </a:cubicBezTo>
                  <a:close/>
                  <a:moveTo>
                    <a:pt x="136235" y="396"/>
                  </a:moveTo>
                  <a:cubicBezTo>
                    <a:pt x="136326" y="396"/>
                    <a:pt x="136387" y="335"/>
                    <a:pt x="136417" y="274"/>
                  </a:cubicBezTo>
                  <a:cubicBezTo>
                    <a:pt x="136447" y="153"/>
                    <a:pt x="136356" y="1"/>
                    <a:pt x="136235" y="1"/>
                  </a:cubicBezTo>
                  <a:lnTo>
                    <a:pt x="135839" y="1"/>
                  </a:lnTo>
                  <a:cubicBezTo>
                    <a:pt x="135748" y="1"/>
                    <a:pt x="135657" y="61"/>
                    <a:pt x="135657" y="153"/>
                  </a:cubicBezTo>
                  <a:cubicBezTo>
                    <a:pt x="135596" y="274"/>
                    <a:pt x="135687" y="396"/>
                    <a:pt x="135839" y="396"/>
                  </a:cubicBezTo>
                  <a:close/>
                  <a:moveTo>
                    <a:pt x="134654" y="396"/>
                  </a:moveTo>
                  <a:cubicBezTo>
                    <a:pt x="134745" y="396"/>
                    <a:pt x="134806" y="335"/>
                    <a:pt x="134836" y="274"/>
                  </a:cubicBezTo>
                  <a:cubicBezTo>
                    <a:pt x="134867" y="153"/>
                    <a:pt x="134776" y="1"/>
                    <a:pt x="134654" y="1"/>
                  </a:cubicBezTo>
                  <a:lnTo>
                    <a:pt x="134259" y="1"/>
                  </a:lnTo>
                  <a:cubicBezTo>
                    <a:pt x="134168" y="1"/>
                    <a:pt x="134107" y="61"/>
                    <a:pt x="134076" y="153"/>
                  </a:cubicBezTo>
                  <a:cubicBezTo>
                    <a:pt x="134046" y="274"/>
                    <a:pt x="134137" y="396"/>
                    <a:pt x="134259" y="396"/>
                  </a:cubicBezTo>
                  <a:close/>
                  <a:moveTo>
                    <a:pt x="133073" y="396"/>
                  </a:moveTo>
                  <a:cubicBezTo>
                    <a:pt x="133165" y="396"/>
                    <a:pt x="133256" y="335"/>
                    <a:pt x="133256" y="274"/>
                  </a:cubicBezTo>
                  <a:cubicBezTo>
                    <a:pt x="133317" y="153"/>
                    <a:pt x="133225" y="1"/>
                    <a:pt x="133073" y="1"/>
                  </a:cubicBezTo>
                  <a:lnTo>
                    <a:pt x="132678" y="1"/>
                  </a:lnTo>
                  <a:cubicBezTo>
                    <a:pt x="132587" y="1"/>
                    <a:pt x="132526" y="61"/>
                    <a:pt x="132496" y="153"/>
                  </a:cubicBezTo>
                  <a:cubicBezTo>
                    <a:pt x="132465" y="274"/>
                    <a:pt x="132557" y="396"/>
                    <a:pt x="132678" y="396"/>
                  </a:cubicBezTo>
                  <a:close/>
                  <a:moveTo>
                    <a:pt x="131493" y="396"/>
                  </a:moveTo>
                  <a:cubicBezTo>
                    <a:pt x="131584" y="396"/>
                    <a:pt x="131675" y="335"/>
                    <a:pt x="131706" y="274"/>
                  </a:cubicBezTo>
                  <a:cubicBezTo>
                    <a:pt x="131736" y="153"/>
                    <a:pt x="131645" y="1"/>
                    <a:pt x="131493" y="1"/>
                  </a:cubicBezTo>
                  <a:lnTo>
                    <a:pt x="131128" y="1"/>
                  </a:lnTo>
                  <a:lnTo>
                    <a:pt x="130733" y="1"/>
                  </a:lnTo>
                  <a:cubicBezTo>
                    <a:pt x="130642" y="1"/>
                    <a:pt x="130551" y="61"/>
                    <a:pt x="130520" y="153"/>
                  </a:cubicBezTo>
                  <a:cubicBezTo>
                    <a:pt x="130490" y="274"/>
                    <a:pt x="130581" y="396"/>
                    <a:pt x="130733" y="396"/>
                  </a:cubicBezTo>
                  <a:lnTo>
                    <a:pt x="131128" y="396"/>
                  </a:lnTo>
                  <a:close/>
                  <a:moveTo>
                    <a:pt x="261860" y="82129"/>
                  </a:moveTo>
                  <a:cubicBezTo>
                    <a:pt x="261860" y="82221"/>
                    <a:pt x="261890" y="82312"/>
                    <a:pt x="261982" y="82312"/>
                  </a:cubicBezTo>
                  <a:cubicBezTo>
                    <a:pt x="262103" y="82373"/>
                    <a:pt x="262225" y="82281"/>
                    <a:pt x="262225" y="82129"/>
                  </a:cubicBezTo>
                  <a:lnTo>
                    <a:pt x="262225" y="81734"/>
                  </a:lnTo>
                  <a:cubicBezTo>
                    <a:pt x="262225" y="81673"/>
                    <a:pt x="262194" y="81582"/>
                    <a:pt x="262103" y="81552"/>
                  </a:cubicBezTo>
                  <a:cubicBezTo>
                    <a:pt x="261982" y="81521"/>
                    <a:pt x="261860" y="81613"/>
                    <a:pt x="261860" y="81734"/>
                  </a:cubicBezTo>
                  <a:close/>
                  <a:moveTo>
                    <a:pt x="261860" y="80579"/>
                  </a:moveTo>
                  <a:cubicBezTo>
                    <a:pt x="261860" y="80640"/>
                    <a:pt x="261890" y="80731"/>
                    <a:pt x="261982" y="80762"/>
                  </a:cubicBezTo>
                  <a:cubicBezTo>
                    <a:pt x="262103" y="80792"/>
                    <a:pt x="262225" y="80701"/>
                    <a:pt x="262225" y="80579"/>
                  </a:cubicBezTo>
                  <a:lnTo>
                    <a:pt x="262225" y="80184"/>
                  </a:lnTo>
                  <a:cubicBezTo>
                    <a:pt x="262225" y="80093"/>
                    <a:pt x="262194" y="80002"/>
                    <a:pt x="262103" y="80002"/>
                  </a:cubicBezTo>
                  <a:cubicBezTo>
                    <a:pt x="261982" y="79941"/>
                    <a:pt x="261860" y="80032"/>
                    <a:pt x="261860" y="80184"/>
                  </a:cubicBezTo>
                  <a:close/>
                  <a:moveTo>
                    <a:pt x="261860" y="78999"/>
                  </a:moveTo>
                  <a:cubicBezTo>
                    <a:pt x="261860" y="79090"/>
                    <a:pt x="261890" y="79151"/>
                    <a:pt x="261982" y="79181"/>
                  </a:cubicBezTo>
                  <a:cubicBezTo>
                    <a:pt x="262103" y="79211"/>
                    <a:pt x="262225" y="79120"/>
                    <a:pt x="262225" y="78999"/>
                  </a:cubicBezTo>
                  <a:lnTo>
                    <a:pt x="262225" y="78604"/>
                  </a:lnTo>
                  <a:cubicBezTo>
                    <a:pt x="262225" y="78512"/>
                    <a:pt x="262194" y="78452"/>
                    <a:pt x="262103" y="78421"/>
                  </a:cubicBezTo>
                  <a:cubicBezTo>
                    <a:pt x="261982" y="78360"/>
                    <a:pt x="261860" y="78482"/>
                    <a:pt x="261860" y="78604"/>
                  </a:cubicBezTo>
                  <a:close/>
                  <a:moveTo>
                    <a:pt x="261860" y="77418"/>
                  </a:moveTo>
                  <a:cubicBezTo>
                    <a:pt x="261860" y="77509"/>
                    <a:pt x="261890" y="77570"/>
                    <a:pt x="261982" y="77600"/>
                  </a:cubicBezTo>
                  <a:cubicBezTo>
                    <a:pt x="262103" y="77661"/>
                    <a:pt x="262225" y="77570"/>
                    <a:pt x="262225" y="77418"/>
                  </a:cubicBezTo>
                  <a:lnTo>
                    <a:pt x="262225" y="77023"/>
                  </a:lnTo>
                  <a:cubicBezTo>
                    <a:pt x="262225" y="76932"/>
                    <a:pt x="262194" y="76871"/>
                    <a:pt x="262103" y="76841"/>
                  </a:cubicBezTo>
                  <a:cubicBezTo>
                    <a:pt x="261982" y="76810"/>
                    <a:pt x="261860" y="76901"/>
                    <a:pt x="261860" y="77023"/>
                  </a:cubicBezTo>
                  <a:close/>
                  <a:moveTo>
                    <a:pt x="261860" y="75838"/>
                  </a:moveTo>
                  <a:cubicBezTo>
                    <a:pt x="261860" y="75929"/>
                    <a:pt x="261890" y="76020"/>
                    <a:pt x="261982" y="76050"/>
                  </a:cubicBezTo>
                  <a:cubicBezTo>
                    <a:pt x="262103" y="76081"/>
                    <a:pt x="262225" y="75989"/>
                    <a:pt x="262225" y="75838"/>
                  </a:cubicBezTo>
                  <a:lnTo>
                    <a:pt x="262225" y="75442"/>
                  </a:lnTo>
                  <a:cubicBezTo>
                    <a:pt x="262225" y="75382"/>
                    <a:pt x="262194" y="75290"/>
                    <a:pt x="262103" y="75260"/>
                  </a:cubicBezTo>
                  <a:cubicBezTo>
                    <a:pt x="261982" y="75230"/>
                    <a:pt x="261860" y="75321"/>
                    <a:pt x="261860" y="75442"/>
                  </a:cubicBezTo>
                  <a:close/>
                  <a:moveTo>
                    <a:pt x="261860" y="74287"/>
                  </a:moveTo>
                  <a:cubicBezTo>
                    <a:pt x="261860" y="74379"/>
                    <a:pt x="261890" y="74439"/>
                    <a:pt x="261982" y="74470"/>
                  </a:cubicBezTo>
                  <a:cubicBezTo>
                    <a:pt x="262103" y="74500"/>
                    <a:pt x="262225" y="74409"/>
                    <a:pt x="262225" y="74287"/>
                  </a:cubicBezTo>
                  <a:lnTo>
                    <a:pt x="262225" y="73892"/>
                  </a:lnTo>
                  <a:cubicBezTo>
                    <a:pt x="262225" y="73801"/>
                    <a:pt x="262194" y="73710"/>
                    <a:pt x="262103" y="73710"/>
                  </a:cubicBezTo>
                  <a:cubicBezTo>
                    <a:pt x="261982" y="73649"/>
                    <a:pt x="261860" y="73740"/>
                    <a:pt x="261860" y="73892"/>
                  </a:cubicBezTo>
                  <a:close/>
                  <a:moveTo>
                    <a:pt x="261860" y="72707"/>
                  </a:moveTo>
                  <a:cubicBezTo>
                    <a:pt x="261860" y="72798"/>
                    <a:pt x="261890" y="72859"/>
                    <a:pt x="261982" y="72889"/>
                  </a:cubicBezTo>
                  <a:cubicBezTo>
                    <a:pt x="262103" y="72920"/>
                    <a:pt x="262225" y="72828"/>
                    <a:pt x="262225" y="72707"/>
                  </a:cubicBezTo>
                  <a:lnTo>
                    <a:pt x="262225" y="72312"/>
                  </a:lnTo>
                  <a:cubicBezTo>
                    <a:pt x="262225" y="72220"/>
                    <a:pt x="262194" y="72160"/>
                    <a:pt x="262103" y="72129"/>
                  </a:cubicBezTo>
                  <a:cubicBezTo>
                    <a:pt x="261982" y="72099"/>
                    <a:pt x="261860" y="72190"/>
                    <a:pt x="261860" y="72312"/>
                  </a:cubicBezTo>
                  <a:close/>
                  <a:moveTo>
                    <a:pt x="261860" y="71126"/>
                  </a:moveTo>
                  <a:cubicBezTo>
                    <a:pt x="261860" y="71217"/>
                    <a:pt x="261890" y="71309"/>
                    <a:pt x="261982" y="71309"/>
                  </a:cubicBezTo>
                  <a:cubicBezTo>
                    <a:pt x="262103" y="71369"/>
                    <a:pt x="262225" y="71278"/>
                    <a:pt x="262225" y="71126"/>
                  </a:cubicBezTo>
                  <a:lnTo>
                    <a:pt x="262225" y="70731"/>
                  </a:lnTo>
                  <a:cubicBezTo>
                    <a:pt x="262225" y="70640"/>
                    <a:pt x="262194" y="70579"/>
                    <a:pt x="262103" y="70549"/>
                  </a:cubicBezTo>
                  <a:cubicBezTo>
                    <a:pt x="261982" y="70518"/>
                    <a:pt x="261860" y="70609"/>
                    <a:pt x="261860" y="70731"/>
                  </a:cubicBezTo>
                  <a:close/>
                  <a:moveTo>
                    <a:pt x="261860" y="69576"/>
                  </a:moveTo>
                  <a:cubicBezTo>
                    <a:pt x="261860" y="69637"/>
                    <a:pt x="261890" y="69728"/>
                    <a:pt x="261982" y="69758"/>
                  </a:cubicBezTo>
                  <a:cubicBezTo>
                    <a:pt x="262103" y="69789"/>
                    <a:pt x="262225" y="69698"/>
                    <a:pt x="262225" y="69576"/>
                  </a:cubicBezTo>
                  <a:lnTo>
                    <a:pt x="262225" y="69181"/>
                  </a:lnTo>
                  <a:cubicBezTo>
                    <a:pt x="262225" y="69090"/>
                    <a:pt x="262194" y="68999"/>
                    <a:pt x="262103" y="68968"/>
                  </a:cubicBezTo>
                  <a:cubicBezTo>
                    <a:pt x="261982" y="68938"/>
                    <a:pt x="261860" y="69029"/>
                    <a:pt x="261860" y="69181"/>
                  </a:cubicBezTo>
                  <a:close/>
                  <a:moveTo>
                    <a:pt x="261860" y="67995"/>
                  </a:moveTo>
                  <a:cubicBezTo>
                    <a:pt x="261860" y="68087"/>
                    <a:pt x="261890" y="68147"/>
                    <a:pt x="261982" y="68178"/>
                  </a:cubicBezTo>
                  <a:cubicBezTo>
                    <a:pt x="262103" y="68208"/>
                    <a:pt x="262225" y="68117"/>
                    <a:pt x="262225" y="67995"/>
                  </a:cubicBezTo>
                  <a:lnTo>
                    <a:pt x="262225" y="67600"/>
                  </a:lnTo>
                  <a:cubicBezTo>
                    <a:pt x="262225" y="67509"/>
                    <a:pt x="262194" y="67448"/>
                    <a:pt x="262103" y="67418"/>
                  </a:cubicBezTo>
                  <a:cubicBezTo>
                    <a:pt x="261982" y="67357"/>
                    <a:pt x="261860" y="67448"/>
                    <a:pt x="261860" y="67600"/>
                  </a:cubicBezTo>
                  <a:close/>
                  <a:moveTo>
                    <a:pt x="261860" y="66415"/>
                  </a:moveTo>
                  <a:cubicBezTo>
                    <a:pt x="261860" y="66506"/>
                    <a:pt x="261890" y="66567"/>
                    <a:pt x="261982" y="66597"/>
                  </a:cubicBezTo>
                  <a:cubicBezTo>
                    <a:pt x="262103" y="66658"/>
                    <a:pt x="262225" y="66536"/>
                    <a:pt x="262225" y="66415"/>
                  </a:cubicBezTo>
                  <a:lnTo>
                    <a:pt x="262225" y="66020"/>
                  </a:lnTo>
                  <a:cubicBezTo>
                    <a:pt x="262225" y="65929"/>
                    <a:pt x="262194" y="65868"/>
                    <a:pt x="262103" y="65837"/>
                  </a:cubicBezTo>
                  <a:cubicBezTo>
                    <a:pt x="261982" y="65807"/>
                    <a:pt x="261860" y="65898"/>
                    <a:pt x="261860" y="66020"/>
                  </a:cubicBezTo>
                  <a:close/>
                  <a:moveTo>
                    <a:pt x="261860" y="64834"/>
                  </a:moveTo>
                  <a:cubicBezTo>
                    <a:pt x="261860" y="64926"/>
                    <a:pt x="261890" y="65017"/>
                    <a:pt x="261982" y="65017"/>
                  </a:cubicBezTo>
                  <a:cubicBezTo>
                    <a:pt x="262103" y="65077"/>
                    <a:pt x="262225" y="64986"/>
                    <a:pt x="262225" y="64834"/>
                  </a:cubicBezTo>
                  <a:lnTo>
                    <a:pt x="262225" y="64439"/>
                  </a:lnTo>
                  <a:cubicBezTo>
                    <a:pt x="262225" y="64378"/>
                    <a:pt x="262194" y="64287"/>
                    <a:pt x="262103" y="64257"/>
                  </a:cubicBezTo>
                  <a:cubicBezTo>
                    <a:pt x="261982" y="64226"/>
                    <a:pt x="261860" y="64318"/>
                    <a:pt x="261860" y="64439"/>
                  </a:cubicBezTo>
                  <a:close/>
                  <a:moveTo>
                    <a:pt x="261860" y="63284"/>
                  </a:moveTo>
                  <a:cubicBezTo>
                    <a:pt x="261860" y="63345"/>
                    <a:pt x="261890" y="63436"/>
                    <a:pt x="261982" y="63467"/>
                  </a:cubicBezTo>
                  <a:cubicBezTo>
                    <a:pt x="262103" y="63497"/>
                    <a:pt x="262225" y="63406"/>
                    <a:pt x="262225" y="63284"/>
                  </a:cubicBezTo>
                  <a:lnTo>
                    <a:pt x="262225" y="62889"/>
                  </a:lnTo>
                  <a:cubicBezTo>
                    <a:pt x="262225" y="62798"/>
                    <a:pt x="262194" y="62707"/>
                    <a:pt x="262103" y="62707"/>
                  </a:cubicBezTo>
                  <a:cubicBezTo>
                    <a:pt x="261982" y="62646"/>
                    <a:pt x="261860" y="62737"/>
                    <a:pt x="261860" y="62889"/>
                  </a:cubicBezTo>
                  <a:close/>
                  <a:moveTo>
                    <a:pt x="261860" y="61704"/>
                  </a:moveTo>
                  <a:cubicBezTo>
                    <a:pt x="261860" y="61795"/>
                    <a:pt x="261890" y="61856"/>
                    <a:pt x="261982" y="61886"/>
                  </a:cubicBezTo>
                  <a:cubicBezTo>
                    <a:pt x="262103" y="61916"/>
                    <a:pt x="262225" y="61825"/>
                    <a:pt x="262225" y="61704"/>
                  </a:cubicBezTo>
                  <a:lnTo>
                    <a:pt x="262225" y="61308"/>
                  </a:lnTo>
                  <a:cubicBezTo>
                    <a:pt x="262225" y="61217"/>
                    <a:pt x="262194" y="61156"/>
                    <a:pt x="262103" y="61126"/>
                  </a:cubicBezTo>
                  <a:cubicBezTo>
                    <a:pt x="261982" y="61065"/>
                    <a:pt x="261860" y="61187"/>
                    <a:pt x="261860" y="61308"/>
                  </a:cubicBezTo>
                  <a:close/>
                  <a:moveTo>
                    <a:pt x="261860" y="60123"/>
                  </a:moveTo>
                  <a:cubicBezTo>
                    <a:pt x="261860" y="60214"/>
                    <a:pt x="261890" y="60275"/>
                    <a:pt x="261982" y="60305"/>
                  </a:cubicBezTo>
                  <a:cubicBezTo>
                    <a:pt x="262103" y="60366"/>
                    <a:pt x="262225" y="60275"/>
                    <a:pt x="262225" y="60123"/>
                  </a:cubicBezTo>
                  <a:lnTo>
                    <a:pt x="262225" y="59728"/>
                  </a:lnTo>
                  <a:cubicBezTo>
                    <a:pt x="262225" y="59637"/>
                    <a:pt x="262194" y="59576"/>
                    <a:pt x="262103" y="59545"/>
                  </a:cubicBezTo>
                  <a:cubicBezTo>
                    <a:pt x="261982" y="59515"/>
                    <a:pt x="261860" y="59606"/>
                    <a:pt x="261860" y="59728"/>
                  </a:cubicBezTo>
                  <a:close/>
                  <a:moveTo>
                    <a:pt x="261860" y="58542"/>
                  </a:moveTo>
                  <a:cubicBezTo>
                    <a:pt x="261860" y="58634"/>
                    <a:pt x="261890" y="58725"/>
                    <a:pt x="261982" y="58755"/>
                  </a:cubicBezTo>
                  <a:cubicBezTo>
                    <a:pt x="262103" y="58786"/>
                    <a:pt x="262225" y="58694"/>
                    <a:pt x="262225" y="58542"/>
                  </a:cubicBezTo>
                  <a:lnTo>
                    <a:pt x="262225" y="58147"/>
                  </a:lnTo>
                  <a:cubicBezTo>
                    <a:pt x="262225" y="58086"/>
                    <a:pt x="262194" y="57995"/>
                    <a:pt x="262103" y="57965"/>
                  </a:cubicBezTo>
                  <a:cubicBezTo>
                    <a:pt x="261982" y="57935"/>
                    <a:pt x="261860" y="58026"/>
                    <a:pt x="261860" y="58147"/>
                  </a:cubicBezTo>
                  <a:close/>
                  <a:moveTo>
                    <a:pt x="261860" y="56992"/>
                  </a:moveTo>
                  <a:cubicBezTo>
                    <a:pt x="261860" y="57083"/>
                    <a:pt x="261890" y="57144"/>
                    <a:pt x="261982" y="57175"/>
                  </a:cubicBezTo>
                  <a:cubicBezTo>
                    <a:pt x="262103" y="57205"/>
                    <a:pt x="262225" y="57114"/>
                    <a:pt x="262225" y="56992"/>
                  </a:cubicBezTo>
                  <a:lnTo>
                    <a:pt x="262225" y="56597"/>
                  </a:lnTo>
                  <a:cubicBezTo>
                    <a:pt x="262225" y="56506"/>
                    <a:pt x="262194" y="56415"/>
                    <a:pt x="262103" y="56415"/>
                  </a:cubicBezTo>
                  <a:cubicBezTo>
                    <a:pt x="261982" y="56354"/>
                    <a:pt x="261860" y="56445"/>
                    <a:pt x="261860" y="56597"/>
                  </a:cubicBezTo>
                  <a:close/>
                  <a:moveTo>
                    <a:pt x="261860" y="55412"/>
                  </a:moveTo>
                  <a:cubicBezTo>
                    <a:pt x="261860" y="55503"/>
                    <a:pt x="261890" y="55564"/>
                    <a:pt x="261982" y="55594"/>
                  </a:cubicBezTo>
                  <a:cubicBezTo>
                    <a:pt x="262103" y="55624"/>
                    <a:pt x="262225" y="55533"/>
                    <a:pt x="262225" y="55412"/>
                  </a:cubicBezTo>
                  <a:lnTo>
                    <a:pt x="262225" y="55017"/>
                  </a:lnTo>
                  <a:cubicBezTo>
                    <a:pt x="262225" y="54925"/>
                    <a:pt x="262194" y="54865"/>
                    <a:pt x="262103" y="54834"/>
                  </a:cubicBezTo>
                  <a:cubicBezTo>
                    <a:pt x="261982" y="54804"/>
                    <a:pt x="261860" y="54895"/>
                    <a:pt x="261860" y="55017"/>
                  </a:cubicBezTo>
                  <a:close/>
                  <a:moveTo>
                    <a:pt x="261860" y="53831"/>
                  </a:moveTo>
                  <a:cubicBezTo>
                    <a:pt x="261860" y="53922"/>
                    <a:pt x="261890" y="54013"/>
                    <a:pt x="261982" y="54013"/>
                  </a:cubicBezTo>
                  <a:cubicBezTo>
                    <a:pt x="262103" y="54074"/>
                    <a:pt x="262225" y="53983"/>
                    <a:pt x="262225" y="53831"/>
                  </a:cubicBezTo>
                  <a:lnTo>
                    <a:pt x="262225" y="53436"/>
                  </a:lnTo>
                  <a:cubicBezTo>
                    <a:pt x="262225" y="53375"/>
                    <a:pt x="262194" y="53284"/>
                    <a:pt x="262103" y="53254"/>
                  </a:cubicBezTo>
                  <a:cubicBezTo>
                    <a:pt x="261982" y="53223"/>
                    <a:pt x="261860" y="53314"/>
                    <a:pt x="261860" y="53436"/>
                  </a:cubicBezTo>
                  <a:close/>
                  <a:moveTo>
                    <a:pt x="261860" y="52281"/>
                  </a:moveTo>
                  <a:cubicBezTo>
                    <a:pt x="261860" y="52342"/>
                    <a:pt x="261890" y="52433"/>
                    <a:pt x="261982" y="52463"/>
                  </a:cubicBezTo>
                  <a:cubicBezTo>
                    <a:pt x="262103" y="52494"/>
                    <a:pt x="262225" y="52403"/>
                    <a:pt x="262225" y="52281"/>
                  </a:cubicBezTo>
                  <a:lnTo>
                    <a:pt x="262225" y="51886"/>
                  </a:lnTo>
                  <a:cubicBezTo>
                    <a:pt x="262225" y="51795"/>
                    <a:pt x="262194" y="51703"/>
                    <a:pt x="262103" y="51673"/>
                  </a:cubicBezTo>
                  <a:cubicBezTo>
                    <a:pt x="261982" y="51643"/>
                    <a:pt x="261860" y="51734"/>
                    <a:pt x="261860" y="51886"/>
                  </a:cubicBezTo>
                  <a:close/>
                  <a:moveTo>
                    <a:pt x="261860" y="50700"/>
                  </a:moveTo>
                  <a:cubicBezTo>
                    <a:pt x="261860" y="50792"/>
                    <a:pt x="261890" y="50852"/>
                    <a:pt x="261982" y="50883"/>
                  </a:cubicBezTo>
                  <a:cubicBezTo>
                    <a:pt x="262103" y="50913"/>
                    <a:pt x="262225" y="50822"/>
                    <a:pt x="262225" y="50700"/>
                  </a:cubicBezTo>
                  <a:lnTo>
                    <a:pt x="262225" y="50305"/>
                  </a:lnTo>
                  <a:cubicBezTo>
                    <a:pt x="262225" y="50214"/>
                    <a:pt x="262194" y="50153"/>
                    <a:pt x="262103" y="50123"/>
                  </a:cubicBezTo>
                  <a:cubicBezTo>
                    <a:pt x="261982" y="50062"/>
                    <a:pt x="261860" y="50184"/>
                    <a:pt x="261860" y="50305"/>
                  </a:cubicBezTo>
                  <a:close/>
                  <a:moveTo>
                    <a:pt x="261860" y="49120"/>
                  </a:moveTo>
                  <a:cubicBezTo>
                    <a:pt x="261860" y="49211"/>
                    <a:pt x="261890" y="49272"/>
                    <a:pt x="261982" y="49302"/>
                  </a:cubicBezTo>
                  <a:cubicBezTo>
                    <a:pt x="262103" y="49363"/>
                    <a:pt x="262225" y="49241"/>
                    <a:pt x="262225" y="49120"/>
                  </a:cubicBezTo>
                  <a:lnTo>
                    <a:pt x="262225" y="48725"/>
                  </a:lnTo>
                  <a:cubicBezTo>
                    <a:pt x="262225" y="48633"/>
                    <a:pt x="262194" y="48573"/>
                    <a:pt x="262103" y="48542"/>
                  </a:cubicBezTo>
                  <a:cubicBezTo>
                    <a:pt x="261982" y="48512"/>
                    <a:pt x="261860" y="48603"/>
                    <a:pt x="261860" y="48725"/>
                  </a:cubicBezTo>
                  <a:close/>
                  <a:moveTo>
                    <a:pt x="261860" y="47539"/>
                  </a:moveTo>
                  <a:cubicBezTo>
                    <a:pt x="261860" y="47630"/>
                    <a:pt x="261890" y="47722"/>
                    <a:pt x="261982" y="47722"/>
                  </a:cubicBezTo>
                  <a:cubicBezTo>
                    <a:pt x="262103" y="47782"/>
                    <a:pt x="262225" y="47691"/>
                    <a:pt x="262225" y="47539"/>
                  </a:cubicBezTo>
                  <a:lnTo>
                    <a:pt x="262225" y="47144"/>
                  </a:lnTo>
                  <a:cubicBezTo>
                    <a:pt x="262225" y="47083"/>
                    <a:pt x="262194" y="46992"/>
                    <a:pt x="262103" y="46962"/>
                  </a:cubicBezTo>
                  <a:cubicBezTo>
                    <a:pt x="261982" y="46931"/>
                    <a:pt x="261860" y="47023"/>
                    <a:pt x="261860" y="47144"/>
                  </a:cubicBezTo>
                  <a:close/>
                  <a:moveTo>
                    <a:pt x="261860" y="45989"/>
                  </a:moveTo>
                  <a:cubicBezTo>
                    <a:pt x="261860" y="46050"/>
                    <a:pt x="261890" y="46141"/>
                    <a:pt x="261982" y="46171"/>
                  </a:cubicBezTo>
                  <a:cubicBezTo>
                    <a:pt x="262103" y="46202"/>
                    <a:pt x="262225" y="46111"/>
                    <a:pt x="262225" y="45989"/>
                  </a:cubicBezTo>
                  <a:lnTo>
                    <a:pt x="262225" y="45594"/>
                  </a:lnTo>
                  <a:cubicBezTo>
                    <a:pt x="262225" y="45503"/>
                    <a:pt x="262194" y="45412"/>
                    <a:pt x="262103" y="45412"/>
                  </a:cubicBezTo>
                  <a:cubicBezTo>
                    <a:pt x="261982" y="45351"/>
                    <a:pt x="261860" y="45442"/>
                    <a:pt x="261860" y="45594"/>
                  </a:cubicBezTo>
                  <a:close/>
                  <a:moveTo>
                    <a:pt x="261860" y="44408"/>
                  </a:moveTo>
                  <a:cubicBezTo>
                    <a:pt x="261860" y="44500"/>
                    <a:pt x="261890" y="44560"/>
                    <a:pt x="261982" y="44591"/>
                  </a:cubicBezTo>
                  <a:cubicBezTo>
                    <a:pt x="262103" y="44621"/>
                    <a:pt x="262225" y="44530"/>
                    <a:pt x="262225" y="44408"/>
                  </a:cubicBezTo>
                  <a:lnTo>
                    <a:pt x="262225" y="44013"/>
                  </a:lnTo>
                  <a:cubicBezTo>
                    <a:pt x="262225" y="43922"/>
                    <a:pt x="262194" y="43861"/>
                    <a:pt x="262103" y="43831"/>
                  </a:cubicBezTo>
                  <a:cubicBezTo>
                    <a:pt x="261982" y="43770"/>
                    <a:pt x="261860" y="43892"/>
                    <a:pt x="261860" y="44013"/>
                  </a:cubicBezTo>
                  <a:close/>
                  <a:moveTo>
                    <a:pt x="261860" y="42828"/>
                  </a:moveTo>
                  <a:cubicBezTo>
                    <a:pt x="261860" y="42919"/>
                    <a:pt x="261890" y="42980"/>
                    <a:pt x="261982" y="43010"/>
                  </a:cubicBezTo>
                  <a:cubicBezTo>
                    <a:pt x="262103" y="43071"/>
                    <a:pt x="262225" y="42980"/>
                    <a:pt x="262225" y="42828"/>
                  </a:cubicBezTo>
                  <a:lnTo>
                    <a:pt x="262225" y="42433"/>
                  </a:lnTo>
                  <a:cubicBezTo>
                    <a:pt x="262225" y="42342"/>
                    <a:pt x="262194" y="42281"/>
                    <a:pt x="262103" y="42250"/>
                  </a:cubicBezTo>
                  <a:cubicBezTo>
                    <a:pt x="261982" y="42220"/>
                    <a:pt x="261860" y="42311"/>
                    <a:pt x="261860" y="42433"/>
                  </a:cubicBezTo>
                  <a:close/>
                  <a:moveTo>
                    <a:pt x="261860" y="41247"/>
                  </a:moveTo>
                  <a:cubicBezTo>
                    <a:pt x="261860" y="41339"/>
                    <a:pt x="261890" y="41430"/>
                    <a:pt x="261982" y="41460"/>
                  </a:cubicBezTo>
                  <a:cubicBezTo>
                    <a:pt x="262103" y="41491"/>
                    <a:pt x="262225" y="41399"/>
                    <a:pt x="262225" y="41247"/>
                  </a:cubicBezTo>
                  <a:lnTo>
                    <a:pt x="262225" y="40883"/>
                  </a:lnTo>
                  <a:cubicBezTo>
                    <a:pt x="262225" y="40791"/>
                    <a:pt x="262194" y="40700"/>
                    <a:pt x="262103" y="40670"/>
                  </a:cubicBezTo>
                  <a:cubicBezTo>
                    <a:pt x="261982" y="40639"/>
                    <a:pt x="261860" y="40731"/>
                    <a:pt x="261860" y="40883"/>
                  </a:cubicBezTo>
                  <a:close/>
                  <a:moveTo>
                    <a:pt x="261860" y="39697"/>
                  </a:moveTo>
                  <a:cubicBezTo>
                    <a:pt x="261860" y="39788"/>
                    <a:pt x="261890" y="39849"/>
                    <a:pt x="261982" y="39880"/>
                  </a:cubicBezTo>
                  <a:cubicBezTo>
                    <a:pt x="262103" y="39910"/>
                    <a:pt x="262225" y="39819"/>
                    <a:pt x="262225" y="39697"/>
                  </a:cubicBezTo>
                  <a:lnTo>
                    <a:pt x="262225" y="39302"/>
                  </a:lnTo>
                  <a:cubicBezTo>
                    <a:pt x="262225" y="39211"/>
                    <a:pt x="262194" y="39120"/>
                    <a:pt x="262103" y="39120"/>
                  </a:cubicBezTo>
                  <a:cubicBezTo>
                    <a:pt x="261982" y="39059"/>
                    <a:pt x="261860" y="39150"/>
                    <a:pt x="261860" y="39302"/>
                  </a:cubicBezTo>
                  <a:close/>
                  <a:moveTo>
                    <a:pt x="261860" y="38117"/>
                  </a:moveTo>
                  <a:cubicBezTo>
                    <a:pt x="261860" y="38208"/>
                    <a:pt x="261890" y="38269"/>
                    <a:pt x="261982" y="38299"/>
                  </a:cubicBezTo>
                  <a:cubicBezTo>
                    <a:pt x="262103" y="38329"/>
                    <a:pt x="262225" y="38238"/>
                    <a:pt x="262225" y="38117"/>
                  </a:cubicBezTo>
                  <a:lnTo>
                    <a:pt x="262225" y="37721"/>
                  </a:lnTo>
                  <a:cubicBezTo>
                    <a:pt x="262225" y="37630"/>
                    <a:pt x="262194" y="37569"/>
                    <a:pt x="262103" y="37539"/>
                  </a:cubicBezTo>
                  <a:cubicBezTo>
                    <a:pt x="261982" y="37509"/>
                    <a:pt x="261860" y="37600"/>
                    <a:pt x="261860" y="37721"/>
                  </a:cubicBezTo>
                  <a:close/>
                  <a:moveTo>
                    <a:pt x="261860" y="36536"/>
                  </a:moveTo>
                  <a:cubicBezTo>
                    <a:pt x="261860" y="36627"/>
                    <a:pt x="261890" y="36718"/>
                    <a:pt x="261982" y="36718"/>
                  </a:cubicBezTo>
                  <a:cubicBezTo>
                    <a:pt x="262103" y="36779"/>
                    <a:pt x="262225" y="36688"/>
                    <a:pt x="262225" y="36536"/>
                  </a:cubicBezTo>
                  <a:lnTo>
                    <a:pt x="262225" y="36141"/>
                  </a:lnTo>
                  <a:cubicBezTo>
                    <a:pt x="262225" y="36080"/>
                    <a:pt x="262194" y="35989"/>
                    <a:pt x="262103" y="35959"/>
                  </a:cubicBezTo>
                  <a:cubicBezTo>
                    <a:pt x="261982" y="35928"/>
                    <a:pt x="261860" y="36019"/>
                    <a:pt x="261860" y="36141"/>
                  </a:cubicBezTo>
                  <a:close/>
                  <a:moveTo>
                    <a:pt x="261860" y="34986"/>
                  </a:moveTo>
                  <a:cubicBezTo>
                    <a:pt x="261860" y="35047"/>
                    <a:pt x="261890" y="35138"/>
                    <a:pt x="261982" y="35168"/>
                  </a:cubicBezTo>
                  <a:cubicBezTo>
                    <a:pt x="262103" y="35199"/>
                    <a:pt x="262225" y="35107"/>
                    <a:pt x="262225" y="34986"/>
                  </a:cubicBezTo>
                  <a:lnTo>
                    <a:pt x="262225" y="34591"/>
                  </a:lnTo>
                  <a:cubicBezTo>
                    <a:pt x="262225" y="34500"/>
                    <a:pt x="262194" y="34408"/>
                    <a:pt x="262103" y="34378"/>
                  </a:cubicBezTo>
                  <a:cubicBezTo>
                    <a:pt x="261982" y="34348"/>
                    <a:pt x="261860" y="34439"/>
                    <a:pt x="261860" y="34591"/>
                  </a:cubicBezTo>
                  <a:close/>
                  <a:moveTo>
                    <a:pt x="261860" y="33405"/>
                  </a:moveTo>
                  <a:cubicBezTo>
                    <a:pt x="261860" y="33496"/>
                    <a:pt x="261890" y="33557"/>
                    <a:pt x="261982" y="33588"/>
                  </a:cubicBezTo>
                  <a:cubicBezTo>
                    <a:pt x="262103" y="33618"/>
                    <a:pt x="262225" y="33527"/>
                    <a:pt x="262225" y="33405"/>
                  </a:cubicBezTo>
                  <a:lnTo>
                    <a:pt x="262225" y="33010"/>
                  </a:lnTo>
                  <a:cubicBezTo>
                    <a:pt x="262225" y="32919"/>
                    <a:pt x="262194" y="32858"/>
                    <a:pt x="262103" y="32828"/>
                  </a:cubicBezTo>
                  <a:cubicBezTo>
                    <a:pt x="261982" y="32767"/>
                    <a:pt x="261860" y="32889"/>
                    <a:pt x="261860" y="33010"/>
                  </a:cubicBezTo>
                  <a:close/>
                  <a:moveTo>
                    <a:pt x="261860" y="31825"/>
                  </a:moveTo>
                  <a:cubicBezTo>
                    <a:pt x="261860" y="31916"/>
                    <a:pt x="261890" y="31977"/>
                    <a:pt x="261982" y="32007"/>
                  </a:cubicBezTo>
                  <a:cubicBezTo>
                    <a:pt x="262103" y="32068"/>
                    <a:pt x="262225" y="31946"/>
                    <a:pt x="262225" y="31825"/>
                  </a:cubicBezTo>
                  <a:lnTo>
                    <a:pt x="262225" y="31430"/>
                  </a:lnTo>
                  <a:cubicBezTo>
                    <a:pt x="262225" y="31338"/>
                    <a:pt x="262194" y="31278"/>
                    <a:pt x="262103" y="31247"/>
                  </a:cubicBezTo>
                  <a:cubicBezTo>
                    <a:pt x="261982" y="31217"/>
                    <a:pt x="261860" y="31308"/>
                    <a:pt x="261860" y="31430"/>
                  </a:cubicBezTo>
                  <a:close/>
                  <a:moveTo>
                    <a:pt x="261860" y="30244"/>
                  </a:moveTo>
                  <a:cubicBezTo>
                    <a:pt x="261860" y="30335"/>
                    <a:pt x="261890" y="30427"/>
                    <a:pt x="261982" y="30457"/>
                  </a:cubicBezTo>
                  <a:cubicBezTo>
                    <a:pt x="262103" y="30487"/>
                    <a:pt x="262225" y="30396"/>
                    <a:pt x="262225" y="30244"/>
                  </a:cubicBezTo>
                  <a:lnTo>
                    <a:pt x="262225" y="29849"/>
                  </a:lnTo>
                  <a:cubicBezTo>
                    <a:pt x="262225" y="29788"/>
                    <a:pt x="262194" y="29697"/>
                    <a:pt x="262103" y="29667"/>
                  </a:cubicBezTo>
                  <a:cubicBezTo>
                    <a:pt x="261982" y="29636"/>
                    <a:pt x="261860" y="29727"/>
                    <a:pt x="261860" y="29849"/>
                  </a:cubicBezTo>
                  <a:close/>
                  <a:moveTo>
                    <a:pt x="261860" y="28694"/>
                  </a:moveTo>
                  <a:cubicBezTo>
                    <a:pt x="261860" y="28755"/>
                    <a:pt x="261890" y="28846"/>
                    <a:pt x="261982" y="28876"/>
                  </a:cubicBezTo>
                  <a:cubicBezTo>
                    <a:pt x="262103" y="28907"/>
                    <a:pt x="262225" y="28816"/>
                    <a:pt x="262225" y="28694"/>
                  </a:cubicBezTo>
                  <a:lnTo>
                    <a:pt x="262225" y="28299"/>
                  </a:lnTo>
                  <a:cubicBezTo>
                    <a:pt x="262225" y="28208"/>
                    <a:pt x="262194" y="28116"/>
                    <a:pt x="262103" y="28116"/>
                  </a:cubicBezTo>
                  <a:cubicBezTo>
                    <a:pt x="261982" y="28056"/>
                    <a:pt x="261860" y="28147"/>
                    <a:pt x="261860" y="28299"/>
                  </a:cubicBezTo>
                  <a:close/>
                  <a:moveTo>
                    <a:pt x="261860" y="27113"/>
                  </a:moveTo>
                  <a:cubicBezTo>
                    <a:pt x="261860" y="27205"/>
                    <a:pt x="261890" y="27265"/>
                    <a:pt x="261982" y="27296"/>
                  </a:cubicBezTo>
                  <a:cubicBezTo>
                    <a:pt x="262103" y="27326"/>
                    <a:pt x="262225" y="27235"/>
                    <a:pt x="262225" y="27113"/>
                  </a:cubicBezTo>
                  <a:lnTo>
                    <a:pt x="262225" y="26718"/>
                  </a:lnTo>
                  <a:cubicBezTo>
                    <a:pt x="262225" y="26627"/>
                    <a:pt x="262194" y="26566"/>
                    <a:pt x="262103" y="26536"/>
                  </a:cubicBezTo>
                  <a:cubicBezTo>
                    <a:pt x="261982" y="26475"/>
                    <a:pt x="261860" y="26597"/>
                    <a:pt x="261860" y="26718"/>
                  </a:cubicBezTo>
                  <a:close/>
                  <a:moveTo>
                    <a:pt x="261860" y="25533"/>
                  </a:moveTo>
                  <a:cubicBezTo>
                    <a:pt x="261860" y="25624"/>
                    <a:pt x="261890" y="25715"/>
                    <a:pt x="261982" y="25715"/>
                  </a:cubicBezTo>
                  <a:cubicBezTo>
                    <a:pt x="262103" y="25776"/>
                    <a:pt x="262225" y="25685"/>
                    <a:pt x="262225" y="25533"/>
                  </a:cubicBezTo>
                  <a:lnTo>
                    <a:pt x="262225" y="25138"/>
                  </a:lnTo>
                  <a:cubicBezTo>
                    <a:pt x="262225" y="25047"/>
                    <a:pt x="262194" y="24986"/>
                    <a:pt x="262103" y="24955"/>
                  </a:cubicBezTo>
                  <a:cubicBezTo>
                    <a:pt x="261982" y="24925"/>
                    <a:pt x="261860" y="25016"/>
                    <a:pt x="261860" y="25138"/>
                  </a:cubicBezTo>
                  <a:close/>
                  <a:moveTo>
                    <a:pt x="261860" y="23952"/>
                  </a:moveTo>
                  <a:cubicBezTo>
                    <a:pt x="261860" y="24043"/>
                    <a:pt x="261890" y="24135"/>
                    <a:pt x="261982" y="24165"/>
                  </a:cubicBezTo>
                  <a:cubicBezTo>
                    <a:pt x="262103" y="24195"/>
                    <a:pt x="262225" y="24104"/>
                    <a:pt x="262225" y="23952"/>
                  </a:cubicBezTo>
                  <a:lnTo>
                    <a:pt x="262225" y="23588"/>
                  </a:lnTo>
                  <a:cubicBezTo>
                    <a:pt x="262225" y="23496"/>
                    <a:pt x="262194" y="23405"/>
                    <a:pt x="262103" y="23375"/>
                  </a:cubicBezTo>
                  <a:cubicBezTo>
                    <a:pt x="261982" y="23344"/>
                    <a:pt x="261860" y="23436"/>
                    <a:pt x="261860" y="23588"/>
                  </a:cubicBezTo>
                  <a:close/>
                  <a:moveTo>
                    <a:pt x="261860" y="22402"/>
                  </a:moveTo>
                  <a:cubicBezTo>
                    <a:pt x="261860" y="22493"/>
                    <a:pt x="261890" y="22554"/>
                    <a:pt x="261982" y="22584"/>
                  </a:cubicBezTo>
                  <a:cubicBezTo>
                    <a:pt x="262103" y="22615"/>
                    <a:pt x="262225" y="22524"/>
                    <a:pt x="262225" y="22402"/>
                  </a:cubicBezTo>
                  <a:lnTo>
                    <a:pt x="262225" y="22007"/>
                  </a:lnTo>
                  <a:cubicBezTo>
                    <a:pt x="262225" y="21916"/>
                    <a:pt x="262194" y="21825"/>
                    <a:pt x="262103" y="21825"/>
                  </a:cubicBezTo>
                  <a:cubicBezTo>
                    <a:pt x="261982" y="21764"/>
                    <a:pt x="261860" y="21855"/>
                    <a:pt x="261860" y="22007"/>
                  </a:cubicBezTo>
                  <a:close/>
                  <a:moveTo>
                    <a:pt x="261860" y="20822"/>
                  </a:moveTo>
                  <a:cubicBezTo>
                    <a:pt x="261860" y="20913"/>
                    <a:pt x="261890" y="20973"/>
                    <a:pt x="261982" y="21004"/>
                  </a:cubicBezTo>
                  <a:cubicBezTo>
                    <a:pt x="262103" y="21065"/>
                    <a:pt x="262225" y="20943"/>
                    <a:pt x="262225" y="20822"/>
                  </a:cubicBezTo>
                  <a:lnTo>
                    <a:pt x="262225" y="20426"/>
                  </a:lnTo>
                  <a:cubicBezTo>
                    <a:pt x="262225" y="20335"/>
                    <a:pt x="262194" y="20274"/>
                    <a:pt x="262103" y="20244"/>
                  </a:cubicBezTo>
                  <a:cubicBezTo>
                    <a:pt x="261982" y="20214"/>
                    <a:pt x="261860" y="20305"/>
                    <a:pt x="261860" y="20426"/>
                  </a:cubicBezTo>
                  <a:close/>
                  <a:moveTo>
                    <a:pt x="261860" y="19241"/>
                  </a:moveTo>
                  <a:cubicBezTo>
                    <a:pt x="261860" y="19332"/>
                    <a:pt x="261890" y="19423"/>
                    <a:pt x="261982" y="19423"/>
                  </a:cubicBezTo>
                  <a:cubicBezTo>
                    <a:pt x="262103" y="19484"/>
                    <a:pt x="262225" y="19393"/>
                    <a:pt x="262225" y="19241"/>
                  </a:cubicBezTo>
                  <a:lnTo>
                    <a:pt x="262225" y="18846"/>
                  </a:lnTo>
                  <a:cubicBezTo>
                    <a:pt x="262225" y="18785"/>
                    <a:pt x="262194" y="18694"/>
                    <a:pt x="262103" y="18663"/>
                  </a:cubicBezTo>
                  <a:cubicBezTo>
                    <a:pt x="261982" y="18633"/>
                    <a:pt x="261860" y="18724"/>
                    <a:pt x="261860" y="18846"/>
                  </a:cubicBezTo>
                  <a:close/>
                  <a:moveTo>
                    <a:pt x="261860" y="17691"/>
                  </a:moveTo>
                  <a:cubicBezTo>
                    <a:pt x="261860" y="17752"/>
                    <a:pt x="261890" y="17843"/>
                    <a:pt x="261982" y="17873"/>
                  </a:cubicBezTo>
                  <a:cubicBezTo>
                    <a:pt x="262103" y="17904"/>
                    <a:pt x="262225" y="17812"/>
                    <a:pt x="262225" y="17691"/>
                  </a:cubicBezTo>
                  <a:lnTo>
                    <a:pt x="262225" y="17296"/>
                  </a:lnTo>
                  <a:cubicBezTo>
                    <a:pt x="262225" y="17204"/>
                    <a:pt x="262194" y="17113"/>
                    <a:pt x="262103" y="17083"/>
                  </a:cubicBezTo>
                  <a:cubicBezTo>
                    <a:pt x="261982" y="17052"/>
                    <a:pt x="261860" y="17144"/>
                    <a:pt x="261860" y="17296"/>
                  </a:cubicBezTo>
                  <a:close/>
                  <a:moveTo>
                    <a:pt x="261860" y="16110"/>
                  </a:moveTo>
                  <a:cubicBezTo>
                    <a:pt x="261860" y="16201"/>
                    <a:pt x="261890" y="16262"/>
                    <a:pt x="261982" y="16293"/>
                  </a:cubicBezTo>
                  <a:cubicBezTo>
                    <a:pt x="262103" y="16323"/>
                    <a:pt x="262225" y="16232"/>
                    <a:pt x="262225" y="16110"/>
                  </a:cubicBezTo>
                  <a:lnTo>
                    <a:pt x="262225" y="15715"/>
                  </a:lnTo>
                  <a:cubicBezTo>
                    <a:pt x="262225" y="15624"/>
                    <a:pt x="262194" y="15563"/>
                    <a:pt x="262103" y="15533"/>
                  </a:cubicBezTo>
                  <a:cubicBezTo>
                    <a:pt x="261982" y="15472"/>
                    <a:pt x="261860" y="15593"/>
                    <a:pt x="261860" y="15715"/>
                  </a:cubicBezTo>
                  <a:close/>
                  <a:moveTo>
                    <a:pt x="261860" y="14530"/>
                  </a:moveTo>
                  <a:cubicBezTo>
                    <a:pt x="261860" y="14621"/>
                    <a:pt x="261890" y="14682"/>
                    <a:pt x="261982" y="14712"/>
                  </a:cubicBezTo>
                  <a:cubicBezTo>
                    <a:pt x="262103" y="14773"/>
                    <a:pt x="262225" y="14651"/>
                    <a:pt x="262225" y="14530"/>
                  </a:cubicBezTo>
                  <a:lnTo>
                    <a:pt x="262225" y="14134"/>
                  </a:lnTo>
                  <a:cubicBezTo>
                    <a:pt x="262225" y="14043"/>
                    <a:pt x="262194" y="13983"/>
                    <a:pt x="262103" y="13952"/>
                  </a:cubicBezTo>
                  <a:cubicBezTo>
                    <a:pt x="261982" y="13922"/>
                    <a:pt x="261860" y="14013"/>
                    <a:pt x="261860" y="14134"/>
                  </a:cubicBezTo>
                  <a:close/>
                  <a:moveTo>
                    <a:pt x="12737" y="1"/>
                  </a:moveTo>
                  <a:cubicBezTo>
                    <a:pt x="12646" y="1"/>
                    <a:pt x="12554" y="61"/>
                    <a:pt x="12524" y="153"/>
                  </a:cubicBezTo>
                  <a:cubicBezTo>
                    <a:pt x="12494" y="274"/>
                    <a:pt x="12585" y="396"/>
                    <a:pt x="12737" y="396"/>
                  </a:cubicBezTo>
                  <a:lnTo>
                    <a:pt x="13102" y="396"/>
                  </a:lnTo>
                  <a:cubicBezTo>
                    <a:pt x="13193" y="396"/>
                    <a:pt x="13284" y="335"/>
                    <a:pt x="13314" y="274"/>
                  </a:cubicBezTo>
                  <a:cubicBezTo>
                    <a:pt x="13345" y="153"/>
                    <a:pt x="13254" y="1"/>
                    <a:pt x="13102" y="1"/>
                  </a:cubicBezTo>
                  <a:close/>
                  <a:moveTo>
                    <a:pt x="14287" y="1"/>
                  </a:moveTo>
                  <a:cubicBezTo>
                    <a:pt x="14196" y="1"/>
                    <a:pt x="14135" y="61"/>
                    <a:pt x="14105" y="153"/>
                  </a:cubicBezTo>
                  <a:cubicBezTo>
                    <a:pt x="14074" y="274"/>
                    <a:pt x="14165" y="396"/>
                    <a:pt x="14287" y="396"/>
                  </a:cubicBezTo>
                  <a:lnTo>
                    <a:pt x="14682" y="396"/>
                  </a:lnTo>
                  <a:cubicBezTo>
                    <a:pt x="14773" y="396"/>
                    <a:pt x="14864" y="335"/>
                    <a:pt x="14864" y="274"/>
                  </a:cubicBezTo>
                  <a:cubicBezTo>
                    <a:pt x="14925" y="153"/>
                    <a:pt x="14834" y="1"/>
                    <a:pt x="14682" y="1"/>
                  </a:cubicBezTo>
                  <a:close/>
                  <a:moveTo>
                    <a:pt x="15868" y="1"/>
                  </a:moveTo>
                  <a:cubicBezTo>
                    <a:pt x="15776" y="1"/>
                    <a:pt x="15716" y="61"/>
                    <a:pt x="15685" y="153"/>
                  </a:cubicBezTo>
                  <a:cubicBezTo>
                    <a:pt x="15655" y="274"/>
                    <a:pt x="15746" y="396"/>
                    <a:pt x="15868" y="396"/>
                  </a:cubicBezTo>
                  <a:lnTo>
                    <a:pt x="16263" y="396"/>
                  </a:lnTo>
                  <a:cubicBezTo>
                    <a:pt x="16354" y="396"/>
                    <a:pt x="16415" y="335"/>
                    <a:pt x="16445" y="274"/>
                  </a:cubicBezTo>
                  <a:cubicBezTo>
                    <a:pt x="16475" y="153"/>
                    <a:pt x="16384" y="1"/>
                    <a:pt x="16263" y="1"/>
                  </a:cubicBezTo>
                  <a:close/>
                  <a:moveTo>
                    <a:pt x="17448" y="1"/>
                  </a:moveTo>
                  <a:cubicBezTo>
                    <a:pt x="17357" y="1"/>
                    <a:pt x="17296" y="61"/>
                    <a:pt x="17266" y="153"/>
                  </a:cubicBezTo>
                  <a:cubicBezTo>
                    <a:pt x="17205" y="274"/>
                    <a:pt x="17296" y="396"/>
                    <a:pt x="17448" y="396"/>
                  </a:cubicBezTo>
                  <a:lnTo>
                    <a:pt x="17843" y="396"/>
                  </a:lnTo>
                  <a:cubicBezTo>
                    <a:pt x="17934" y="396"/>
                    <a:pt x="17995" y="335"/>
                    <a:pt x="18026" y="274"/>
                  </a:cubicBezTo>
                  <a:cubicBezTo>
                    <a:pt x="18056" y="153"/>
                    <a:pt x="17965" y="1"/>
                    <a:pt x="17843" y="1"/>
                  </a:cubicBezTo>
                  <a:close/>
                  <a:moveTo>
                    <a:pt x="19029" y="1"/>
                  </a:moveTo>
                  <a:cubicBezTo>
                    <a:pt x="18938" y="1"/>
                    <a:pt x="18846" y="61"/>
                    <a:pt x="18816" y="153"/>
                  </a:cubicBezTo>
                  <a:cubicBezTo>
                    <a:pt x="18786" y="274"/>
                    <a:pt x="18877" y="396"/>
                    <a:pt x="19029" y="396"/>
                  </a:cubicBezTo>
                  <a:lnTo>
                    <a:pt x="19424" y="396"/>
                  </a:lnTo>
                  <a:cubicBezTo>
                    <a:pt x="19485" y="396"/>
                    <a:pt x="19576" y="335"/>
                    <a:pt x="19606" y="274"/>
                  </a:cubicBezTo>
                  <a:cubicBezTo>
                    <a:pt x="19637" y="153"/>
                    <a:pt x="19545" y="1"/>
                    <a:pt x="19424" y="1"/>
                  </a:cubicBezTo>
                  <a:close/>
                  <a:moveTo>
                    <a:pt x="20579" y="1"/>
                  </a:moveTo>
                  <a:cubicBezTo>
                    <a:pt x="20518" y="1"/>
                    <a:pt x="20427" y="61"/>
                    <a:pt x="20397" y="153"/>
                  </a:cubicBezTo>
                  <a:cubicBezTo>
                    <a:pt x="20366" y="274"/>
                    <a:pt x="20457" y="396"/>
                    <a:pt x="20579" y="396"/>
                  </a:cubicBezTo>
                  <a:lnTo>
                    <a:pt x="20974" y="396"/>
                  </a:lnTo>
                  <a:cubicBezTo>
                    <a:pt x="21065" y="396"/>
                    <a:pt x="21156" y="335"/>
                    <a:pt x="21156" y="274"/>
                  </a:cubicBezTo>
                  <a:cubicBezTo>
                    <a:pt x="21217" y="153"/>
                    <a:pt x="21126" y="1"/>
                    <a:pt x="20974" y="1"/>
                  </a:cubicBezTo>
                  <a:close/>
                  <a:moveTo>
                    <a:pt x="22159" y="1"/>
                  </a:moveTo>
                  <a:cubicBezTo>
                    <a:pt x="22068" y="1"/>
                    <a:pt x="22007" y="61"/>
                    <a:pt x="21977" y="153"/>
                  </a:cubicBezTo>
                  <a:cubicBezTo>
                    <a:pt x="21947" y="274"/>
                    <a:pt x="22038" y="396"/>
                    <a:pt x="22159" y="396"/>
                  </a:cubicBezTo>
                  <a:lnTo>
                    <a:pt x="22555" y="396"/>
                  </a:lnTo>
                  <a:cubicBezTo>
                    <a:pt x="22646" y="396"/>
                    <a:pt x="22707" y="335"/>
                    <a:pt x="22737" y="274"/>
                  </a:cubicBezTo>
                  <a:cubicBezTo>
                    <a:pt x="22798" y="153"/>
                    <a:pt x="22676" y="1"/>
                    <a:pt x="22555" y="1"/>
                  </a:cubicBezTo>
                  <a:close/>
                  <a:moveTo>
                    <a:pt x="23740" y="1"/>
                  </a:moveTo>
                  <a:cubicBezTo>
                    <a:pt x="23649" y="1"/>
                    <a:pt x="23588" y="61"/>
                    <a:pt x="23558" y="153"/>
                  </a:cubicBezTo>
                  <a:cubicBezTo>
                    <a:pt x="23497" y="274"/>
                    <a:pt x="23618" y="396"/>
                    <a:pt x="23740" y="396"/>
                  </a:cubicBezTo>
                  <a:lnTo>
                    <a:pt x="24135" y="396"/>
                  </a:lnTo>
                  <a:cubicBezTo>
                    <a:pt x="24226" y="396"/>
                    <a:pt x="24287" y="335"/>
                    <a:pt x="24318" y="274"/>
                  </a:cubicBezTo>
                  <a:cubicBezTo>
                    <a:pt x="24348" y="153"/>
                    <a:pt x="24257" y="1"/>
                    <a:pt x="24135" y="1"/>
                  </a:cubicBezTo>
                  <a:close/>
                  <a:moveTo>
                    <a:pt x="25321" y="1"/>
                  </a:moveTo>
                  <a:cubicBezTo>
                    <a:pt x="25229" y="1"/>
                    <a:pt x="25138" y="61"/>
                    <a:pt x="25108" y="153"/>
                  </a:cubicBezTo>
                  <a:cubicBezTo>
                    <a:pt x="25077" y="274"/>
                    <a:pt x="25169" y="396"/>
                    <a:pt x="25321" y="396"/>
                  </a:cubicBezTo>
                  <a:lnTo>
                    <a:pt x="25716" y="396"/>
                  </a:lnTo>
                  <a:cubicBezTo>
                    <a:pt x="25777" y="396"/>
                    <a:pt x="25868" y="335"/>
                    <a:pt x="25898" y="274"/>
                  </a:cubicBezTo>
                  <a:cubicBezTo>
                    <a:pt x="25929" y="153"/>
                    <a:pt x="25837" y="1"/>
                    <a:pt x="25716" y="1"/>
                  </a:cubicBezTo>
                  <a:close/>
                  <a:moveTo>
                    <a:pt x="26871" y="1"/>
                  </a:moveTo>
                  <a:cubicBezTo>
                    <a:pt x="26810" y="1"/>
                    <a:pt x="26719" y="61"/>
                    <a:pt x="26688" y="153"/>
                  </a:cubicBezTo>
                  <a:cubicBezTo>
                    <a:pt x="26658" y="274"/>
                    <a:pt x="26749" y="396"/>
                    <a:pt x="26871" y="396"/>
                  </a:cubicBezTo>
                  <a:lnTo>
                    <a:pt x="27266" y="396"/>
                  </a:lnTo>
                  <a:cubicBezTo>
                    <a:pt x="27357" y="396"/>
                    <a:pt x="27448" y="335"/>
                    <a:pt x="27448" y="274"/>
                  </a:cubicBezTo>
                  <a:cubicBezTo>
                    <a:pt x="27509" y="153"/>
                    <a:pt x="27418" y="1"/>
                    <a:pt x="27266" y="1"/>
                  </a:cubicBezTo>
                  <a:close/>
                  <a:moveTo>
                    <a:pt x="28451" y="1"/>
                  </a:moveTo>
                  <a:cubicBezTo>
                    <a:pt x="28360" y="1"/>
                    <a:pt x="28299" y="61"/>
                    <a:pt x="28269" y="153"/>
                  </a:cubicBezTo>
                  <a:cubicBezTo>
                    <a:pt x="28239" y="274"/>
                    <a:pt x="28330" y="396"/>
                    <a:pt x="28451" y="396"/>
                  </a:cubicBezTo>
                  <a:lnTo>
                    <a:pt x="28847" y="396"/>
                  </a:lnTo>
                  <a:cubicBezTo>
                    <a:pt x="28938" y="396"/>
                    <a:pt x="28998" y="335"/>
                    <a:pt x="29029" y="274"/>
                  </a:cubicBezTo>
                  <a:cubicBezTo>
                    <a:pt x="29090" y="153"/>
                    <a:pt x="28968" y="1"/>
                    <a:pt x="28847" y="1"/>
                  </a:cubicBezTo>
                  <a:close/>
                  <a:moveTo>
                    <a:pt x="30032" y="1"/>
                  </a:moveTo>
                  <a:cubicBezTo>
                    <a:pt x="29941" y="1"/>
                    <a:pt x="29880" y="61"/>
                    <a:pt x="29850" y="153"/>
                  </a:cubicBezTo>
                  <a:cubicBezTo>
                    <a:pt x="29789" y="274"/>
                    <a:pt x="29910" y="396"/>
                    <a:pt x="30032" y="396"/>
                  </a:cubicBezTo>
                  <a:lnTo>
                    <a:pt x="30427" y="396"/>
                  </a:lnTo>
                  <a:cubicBezTo>
                    <a:pt x="30518" y="396"/>
                    <a:pt x="30579" y="335"/>
                    <a:pt x="30609" y="274"/>
                  </a:cubicBezTo>
                  <a:cubicBezTo>
                    <a:pt x="30640" y="153"/>
                    <a:pt x="30549" y="1"/>
                    <a:pt x="30427" y="1"/>
                  </a:cubicBezTo>
                  <a:close/>
                  <a:moveTo>
                    <a:pt x="31613" y="1"/>
                  </a:moveTo>
                  <a:cubicBezTo>
                    <a:pt x="31521" y="1"/>
                    <a:pt x="31430" y="61"/>
                    <a:pt x="31430" y="153"/>
                  </a:cubicBezTo>
                  <a:cubicBezTo>
                    <a:pt x="31369" y="274"/>
                    <a:pt x="31461" y="396"/>
                    <a:pt x="31613" y="396"/>
                  </a:cubicBezTo>
                  <a:lnTo>
                    <a:pt x="32008" y="396"/>
                  </a:lnTo>
                  <a:cubicBezTo>
                    <a:pt x="32068" y="396"/>
                    <a:pt x="32160" y="335"/>
                    <a:pt x="32190" y="274"/>
                  </a:cubicBezTo>
                  <a:cubicBezTo>
                    <a:pt x="32220" y="153"/>
                    <a:pt x="32129" y="1"/>
                    <a:pt x="32008" y="1"/>
                  </a:cubicBezTo>
                  <a:close/>
                  <a:moveTo>
                    <a:pt x="33163" y="1"/>
                  </a:moveTo>
                  <a:cubicBezTo>
                    <a:pt x="33102" y="1"/>
                    <a:pt x="33011" y="61"/>
                    <a:pt x="32980" y="153"/>
                  </a:cubicBezTo>
                  <a:cubicBezTo>
                    <a:pt x="32950" y="274"/>
                    <a:pt x="33041" y="396"/>
                    <a:pt x="33163" y="396"/>
                  </a:cubicBezTo>
                  <a:lnTo>
                    <a:pt x="33558" y="396"/>
                  </a:lnTo>
                  <a:cubicBezTo>
                    <a:pt x="33649" y="396"/>
                    <a:pt x="33740" y="335"/>
                    <a:pt x="33771" y="274"/>
                  </a:cubicBezTo>
                  <a:cubicBezTo>
                    <a:pt x="33801" y="153"/>
                    <a:pt x="33710" y="1"/>
                    <a:pt x="33558" y="1"/>
                  </a:cubicBezTo>
                  <a:close/>
                  <a:moveTo>
                    <a:pt x="34743" y="1"/>
                  </a:moveTo>
                  <a:cubicBezTo>
                    <a:pt x="34652" y="1"/>
                    <a:pt x="34591" y="61"/>
                    <a:pt x="34561" y="153"/>
                  </a:cubicBezTo>
                  <a:cubicBezTo>
                    <a:pt x="34531" y="274"/>
                    <a:pt x="34622" y="396"/>
                    <a:pt x="34743" y="396"/>
                  </a:cubicBezTo>
                  <a:lnTo>
                    <a:pt x="35138" y="396"/>
                  </a:lnTo>
                  <a:cubicBezTo>
                    <a:pt x="35230" y="396"/>
                    <a:pt x="35290" y="335"/>
                    <a:pt x="35321" y="274"/>
                  </a:cubicBezTo>
                  <a:cubicBezTo>
                    <a:pt x="35382" y="153"/>
                    <a:pt x="35260" y="1"/>
                    <a:pt x="35138" y="1"/>
                  </a:cubicBezTo>
                  <a:close/>
                  <a:moveTo>
                    <a:pt x="36324" y="1"/>
                  </a:moveTo>
                  <a:cubicBezTo>
                    <a:pt x="36233" y="1"/>
                    <a:pt x="36172" y="61"/>
                    <a:pt x="36141" y="153"/>
                  </a:cubicBezTo>
                  <a:cubicBezTo>
                    <a:pt x="36081" y="274"/>
                    <a:pt x="36202" y="396"/>
                    <a:pt x="36324" y="396"/>
                  </a:cubicBezTo>
                  <a:lnTo>
                    <a:pt x="36719" y="396"/>
                  </a:lnTo>
                  <a:cubicBezTo>
                    <a:pt x="36810" y="396"/>
                    <a:pt x="36871" y="335"/>
                    <a:pt x="36901" y="274"/>
                  </a:cubicBezTo>
                  <a:cubicBezTo>
                    <a:pt x="36932" y="153"/>
                    <a:pt x="36841" y="1"/>
                    <a:pt x="36719" y="1"/>
                  </a:cubicBezTo>
                  <a:close/>
                  <a:moveTo>
                    <a:pt x="37904" y="1"/>
                  </a:moveTo>
                  <a:cubicBezTo>
                    <a:pt x="37813" y="1"/>
                    <a:pt x="37722" y="61"/>
                    <a:pt x="37722" y="153"/>
                  </a:cubicBezTo>
                  <a:cubicBezTo>
                    <a:pt x="37661" y="274"/>
                    <a:pt x="37752" y="396"/>
                    <a:pt x="37904" y="396"/>
                  </a:cubicBezTo>
                  <a:lnTo>
                    <a:pt x="38300" y="396"/>
                  </a:lnTo>
                  <a:cubicBezTo>
                    <a:pt x="38360" y="396"/>
                    <a:pt x="38452" y="335"/>
                    <a:pt x="38482" y="274"/>
                  </a:cubicBezTo>
                  <a:cubicBezTo>
                    <a:pt x="38512" y="153"/>
                    <a:pt x="38421" y="1"/>
                    <a:pt x="38300" y="1"/>
                  </a:cubicBezTo>
                  <a:close/>
                  <a:moveTo>
                    <a:pt x="39455" y="1"/>
                  </a:moveTo>
                  <a:cubicBezTo>
                    <a:pt x="39394" y="1"/>
                    <a:pt x="39303" y="61"/>
                    <a:pt x="39272" y="153"/>
                  </a:cubicBezTo>
                  <a:cubicBezTo>
                    <a:pt x="39242" y="274"/>
                    <a:pt x="39333" y="396"/>
                    <a:pt x="39455" y="396"/>
                  </a:cubicBezTo>
                  <a:lnTo>
                    <a:pt x="39850" y="396"/>
                  </a:lnTo>
                  <a:cubicBezTo>
                    <a:pt x="39941" y="396"/>
                    <a:pt x="40032" y="335"/>
                    <a:pt x="40063" y="274"/>
                  </a:cubicBezTo>
                  <a:cubicBezTo>
                    <a:pt x="40093" y="153"/>
                    <a:pt x="40002" y="1"/>
                    <a:pt x="39850" y="1"/>
                  </a:cubicBezTo>
                  <a:close/>
                  <a:moveTo>
                    <a:pt x="41035" y="1"/>
                  </a:moveTo>
                  <a:cubicBezTo>
                    <a:pt x="40944" y="1"/>
                    <a:pt x="40883" y="61"/>
                    <a:pt x="40853" y="153"/>
                  </a:cubicBezTo>
                  <a:cubicBezTo>
                    <a:pt x="40822" y="274"/>
                    <a:pt x="40914" y="396"/>
                    <a:pt x="41035" y="396"/>
                  </a:cubicBezTo>
                  <a:lnTo>
                    <a:pt x="41430" y="396"/>
                  </a:lnTo>
                  <a:cubicBezTo>
                    <a:pt x="41522" y="396"/>
                    <a:pt x="41582" y="335"/>
                    <a:pt x="41613" y="274"/>
                  </a:cubicBezTo>
                  <a:cubicBezTo>
                    <a:pt x="41674" y="153"/>
                    <a:pt x="41582" y="1"/>
                    <a:pt x="41430" y="1"/>
                  </a:cubicBezTo>
                  <a:close/>
                  <a:moveTo>
                    <a:pt x="42616" y="1"/>
                  </a:moveTo>
                  <a:cubicBezTo>
                    <a:pt x="42525" y="1"/>
                    <a:pt x="42464" y="61"/>
                    <a:pt x="42433" y="153"/>
                  </a:cubicBezTo>
                  <a:cubicBezTo>
                    <a:pt x="42403" y="274"/>
                    <a:pt x="42494" y="396"/>
                    <a:pt x="42616" y="396"/>
                  </a:cubicBezTo>
                  <a:lnTo>
                    <a:pt x="43011" y="396"/>
                  </a:lnTo>
                  <a:cubicBezTo>
                    <a:pt x="43102" y="396"/>
                    <a:pt x="43163" y="335"/>
                    <a:pt x="43193" y="274"/>
                  </a:cubicBezTo>
                  <a:cubicBezTo>
                    <a:pt x="43224" y="153"/>
                    <a:pt x="43132" y="1"/>
                    <a:pt x="43011" y="1"/>
                  </a:cubicBezTo>
                  <a:close/>
                  <a:moveTo>
                    <a:pt x="44196" y="1"/>
                  </a:moveTo>
                  <a:cubicBezTo>
                    <a:pt x="44105" y="1"/>
                    <a:pt x="44014" y="61"/>
                    <a:pt x="44014" y="153"/>
                  </a:cubicBezTo>
                  <a:cubicBezTo>
                    <a:pt x="43953" y="274"/>
                    <a:pt x="44044" y="396"/>
                    <a:pt x="44196" y="396"/>
                  </a:cubicBezTo>
                  <a:lnTo>
                    <a:pt x="44591" y="396"/>
                  </a:lnTo>
                  <a:cubicBezTo>
                    <a:pt x="44683" y="396"/>
                    <a:pt x="44743" y="335"/>
                    <a:pt x="44774" y="274"/>
                  </a:cubicBezTo>
                  <a:cubicBezTo>
                    <a:pt x="44804" y="153"/>
                    <a:pt x="44713" y="1"/>
                    <a:pt x="44591" y="1"/>
                  </a:cubicBezTo>
                  <a:close/>
                  <a:moveTo>
                    <a:pt x="45777" y="1"/>
                  </a:moveTo>
                  <a:cubicBezTo>
                    <a:pt x="45686" y="1"/>
                    <a:pt x="45595" y="61"/>
                    <a:pt x="45564" y="153"/>
                  </a:cubicBezTo>
                  <a:cubicBezTo>
                    <a:pt x="45534" y="274"/>
                    <a:pt x="45625" y="396"/>
                    <a:pt x="45777" y="396"/>
                  </a:cubicBezTo>
                  <a:lnTo>
                    <a:pt x="46142" y="396"/>
                  </a:lnTo>
                  <a:cubicBezTo>
                    <a:pt x="46233" y="396"/>
                    <a:pt x="46324" y="335"/>
                    <a:pt x="46354" y="274"/>
                  </a:cubicBezTo>
                  <a:cubicBezTo>
                    <a:pt x="46385" y="153"/>
                    <a:pt x="46294" y="1"/>
                    <a:pt x="46142" y="1"/>
                  </a:cubicBezTo>
                  <a:close/>
                  <a:moveTo>
                    <a:pt x="47327" y="1"/>
                  </a:moveTo>
                  <a:cubicBezTo>
                    <a:pt x="47236" y="1"/>
                    <a:pt x="47175" y="61"/>
                    <a:pt x="47145" y="153"/>
                  </a:cubicBezTo>
                  <a:cubicBezTo>
                    <a:pt x="47114" y="274"/>
                    <a:pt x="47206" y="396"/>
                    <a:pt x="47327" y="396"/>
                  </a:cubicBezTo>
                  <a:lnTo>
                    <a:pt x="47722" y="396"/>
                  </a:lnTo>
                  <a:cubicBezTo>
                    <a:pt x="47813" y="396"/>
                    <a:pt x="47905" y="335"/>
                    <a:pt x="47905" y="274"/>
                  </a:cubicBezTo>
                  <a:cubicBezTo>
                    <a:pt x="47965" y="153"/>
                    <a:pt x="47874" y="1"/>
                    <a:pt x="47722" y="1"/>
                  </a:cubicBezTo>
                  <a:close/>
                  <a:moveTo>
                    <a:pt x="48908" y="1"/>
                  </a:moveTo>
                  <a:cubicBezTo>
                    <a:pt x="48816" y="1"/>
                    <a:pt x="48756" y="61"/>
                    <a:pt x="48725" y="153"/>
                  </a:cubicBezTo>
                  <a:cubicBezTo>
                    <a:pt x="48695" y="274"/>
                    <a:pt x="48786" y="396"/>
                    <a:pt x="48908" y="396"/>
                  </a:cubicBezTo>
                  <a:lnTo>
                    <a:pt x="49303" y="396"/>
                  </a:lnTo>
                  <a:cubicBezTo>
                    <a:pt x="49394" y="396"/>
                    <a:pt x="49455" y="335"/>
                    <a:pt x="49485" y="274"/>
                  </a:cubicBezTo>
                  <a:cubicBezTo>
                    <a:pt x="49516" y="153"/>
                    <a:pt x="49424" y="1"/>
                    <a:pt x="49303" y="1"/>
                  </a:cubicBezTo>
                  <a:close/>
                  <a:moveTo>
                    <a:pt x="50488" y="1"/>
                  </a:moveTo>
                  <a:cubicBezTo>
                    <a:pt x="50397" y="1"/>
                    <a:pt x="50306" y="61"/>
                    <a:pt x="50306" y="153"/>
                  </a:cubicBezTo>
                  <a:cubicBezTo>
                    <a:pt x="50245" y="274"/>
                    <a:pt x="50336" y="396"/>
                    <a:pt x="50488" y="396"/>
                  </a:cubicBezTo>
                  <a:lnTo>
                    <a:pt x="50883" y="396"/>
                  </a:lnTo>
                  <a:cubicBezTo>
                    <a:pt x="50975" y="396"/>
                    <a:pt x="51035" y="335"/>
                    <a:pt x="51066" y="274"/>
                  </a:cubicBezTo>
                  <a:cubicBezTo>
                    <a:pt x="51096" y="153"/>
                    <a:pt x="51005" y="1"/>
                    <a:pt x="50883" y="1"/>
                  </a:cubicBezTo>
                  <a:close/>
                  <a:moveTo>
                    <a:pt x="52069" y="1"/>
                  </a:moveTo>
                  <a:cubicBezTo>
                    <a:pt x="51978" y="1"/>
                    <a:pt x="51886" y="61"/>
                    <a:pt x="51856" y="153"/>
                  </a:cubicBezTo>
                  <a:cubicBezTo>
                    <a:pt x="51826" y="274"/>
                    <a:pt x="51917" y="396"/>
                    <a:pt x="52069" y="396"/>
                  </a:cubicBezTo>
                  <a:lnTo>
                    <a:pt x="52434" y="396"/>
                  </a:lnTo>
                  <a:cubicBezTo>
                    <a:pt x="52525" y="396"/>
                    <a:pt x="52616" y="335"/>
                    <a:pt x="52646" y="274"/>
                  </a:cubicBezTo>
                  <a:cubicBezTo>
                    <a:pt x="52677" y="153"/>
                    <a:pt x="52586" y="1"/>
                    <a:pt x="52434" y="1"/>
                  </a:cubicBezTo>
                  <a:close/>
                  <a:moveTo>
                    <a:pt x="53619" y="1"/>
                  </a:moveTo>
                  <a:cubicBezTo>
                    <a:pt x="53528" y="1"/>
                    <a:pt x="53467" y="61"/>
                    <a:pt x="53437" y="153"/>
                  </a:cubicBezTo>
                  <a:cubicBezTo>
                    <a:pt x="53406" y="274"/>
                    <a:pt x="53497" y="396"/>
                    <a:pt x="53619" y="396"/>
                  </a:cubicBezTo>
                  <a:lnTo>
                    <a:pt x="54014" y="396"/>
                  </a:lnTo>
                  <a:cubicBezTo>
                    <a:pt x="54105" y="396"/>
                    <a:pt x="54197" y="335"/>
                    <a:pt x="54197" y="274"/>
                  </a:cubicBezTo>
                  <a:cubicBezTo>
                    <a:pt x="54257" y="153"/>
                    <a:pt x="54166" y="1"/>
                    <a:pt x="54014" y="1"/>
                  </a:cubicBezTo>
                  <a:close/>
                  <a:moveTo>
                    <a:pt x="55200" y="1"/>
                  </a:moveTo>
                  <a:cubicBezTo>
                    <a:pt x="55108" y="1"/>
                    <a:pt x="55048" y="61"/>
                    <a:pt x="55017" y="153"/>
                  </a:cubicBezTo>
                  <a:cubicBezTo>
                    <a:pt x="54987" y="274"/>
                    <a:pt x="55078" y="396"/>
                    <a:pt x="55200" y="396"/>
                  </a:cubicBezTo>
                  <a:lnTo>
                    <a:pt x="55595" y="396"/>
                  </a:lnTo>
                  <a:cubicBezTo>
                    <a:pt x="55686" y="396"/>
                    <a:pt x="55747" y="335"/>
                    <a:pt x="55777" y="274"/>
                  </a:cubicBezTo>
                  <a:cubicBezTo>
                    <a:pt x="55808" y="153"/>
                    <a:pt x="55716" y="1"/>
                    <a:pt x="55595" y="1"/>
                  </a:cubicBezTo>
                  <a:close/>
                  <a:moveTo>
                    <a:pt x="56780" y="1"/>
                  </a:moveTo>
                  <a:cubicBezTo>
                    <a:pt x="56689" y="1"/>
                    <a:pt x="56628" y="61"/>
                    <a:pt x="56598" y="153"/>
                  </a:cubicBezTo>
                  <a:cubicBezTo>
                    <a:pt x="56537" y="274"/>
                    <a:pt x="56628" y="396"/>
                    <a:pt x="56780" y="396"/>
                  </a:cubicBezTo>
                  <a:lnTo>
                    <a:pt x="57175" y="396"/>
                  </a:lnTo>
                  <a:cubicBezTo>
                    <a:pt x="57267" y="396"/>
                    <a:pt x="57327" y="335"/>
                    <a:pt x="57358" y="274"/>
                  </a:cubicBezTo>
                  <a:cubicBezTo>
                    <a:pt x="57388" y="153"/>
                    <a:pt x="57297" y="1"/>
                    <a:pt x="57175" y="1"/>
                  </a:cubicBezTo>
                  <a:close/>
                  <a:moveTo>
                    <a:pt x="58361" y="1"/>
                  </a:moveTo>
                  <a:cubicBezTo>
                    <a:pt x="58270" y="1"/>
                    <a:pt x="58178" y="61"/>
                    <a:pt x="58148" y="153"/>
                  </a:cubicBezTo>
                  <a:cubicBezTo>
                    <a:pt x="58118" y="274"/>
                    <a:pt x="58209" y="396"/>
                    <a:pt x="58361" y="396"/>
                  </a:cubicBezTo>
                  <a:lnTo>
                    <a:pt x="58756" y="396"/>
                  </a:lnTo>
                  <a:cubicBezTo>
                    <a:pt x="58817" y="396"/>
                    <a:pt x="58908" y="335"/>
                    <a:pt x="58938" y="274"/>
                  </a:cubicBezTo>
                  <a:cubicBezTo>
                    <a:pt x="58969" y="153"/>
                    <a:pt x="58877" y="1"/>
                    <a:pt x="58756" y="1"/>
                  </a:cubicBezTo>
                  <a:close/>
                  <a:moveTo>
                    <a:pt x="59911" y="1"/>
                  </a:moveTo>
                  <a:cubicBezTo>
                    <a:pt x="59850" y="1"/>
                    <a:pt x="59759" y="61"/>
                    <a:pt x="59729" y="153"/>
                  </a:cubicBezTo>
                  <a:cubicBezTo>
                    <a:pt x="59698" y="274"/>
                    <a:pt x="59789" y="396"/>
                    <a:pt x="59911" y="396"/>
                  </a:cubicBezTo>
                  <a:lnTo>
                    <a:pt x="60306" y="396"/>
                  </a:lnTo>
                  <a:cubicBezTo>
                    <a:pt x="60397" y="396"/>
                    <a:pt x="60488" y="335"/>
                    <a:pt x="60488" y="274"/>
                  </a:cubicBezTo>
                  <a:cubicBezTo>
                    <a:pt x="60549" y="153"/>
                    <a:pt x="60458" y="1"/>
                    <a:pt x="60306" y="1"/>
                  </a:cubicBezTo>
                  <a:close/>
                  <a:moveTo>
                    <a:pt x="61492" y="1"/>
                  </a:moveTo>
                  <a:cubicBezTo>
                    <a:pt x="61400" y="1"/>
                    <a:pt x="61340" y="61"/>
                    <a:pt x="61309" y="153"/>
                  </a:cubicBezTo>
                  <a:cubicBezTo>
                    <a:pt x="61279" y="274"/>
                    <a:pt x="61370" y="396"/>
                    <a:pt x="61492" y="396"/>
                  </a:cubicBezTo>
                  <a:lnTo>
                    <a:pt x="61887" y="396"/>
                  </a:lnTo>
                  <a:cubicBezTo>
                    <a:pt x="61978" y="396"/>
                    <a:pt x="62039" y="335"/>
                    <a:pt x="62069" y="274"/>
                  </a:cubicBezTo>
                  <a:cubicBezTo>
                    <a:pt x="62130" y="153"/>
                    <a:pt x="62008" y="1"/>
                    <a:pt x="61887" y="1"/>
                  </a:cubicBezTo>
                  <a:close/>
                  <a:moveTo>
                    <a:pt x="63072" y="1"/>
                  </a:moveTo>
                  <a:cubicBezTo>
                    <a:pt x="62981" y="1"/>
                    <a:pt x="62920" y="61"/>
                    <a:pt x="62890" y="153"/>
                  </a:cubicBezTo>
                  <a:cubicBezTo>
                    <a:pt x="62829" y="274"/>
                    <a:pt x="62950" y="396"/>
                    <a:pt x="63072" y="396"/>
                  </a:cubicBezTo>
                  <a:lnTo>
                    <a:pt x="63467" y="396"/>
                  </a:lnTo>
                  <a:cubicBezTo>
                    <a:pt x="63558" y="396"/>
                    <a:pt x="63619" y="335"/>
                    <a:pt x="63650" y="274"/>
                  </a:cubicBezTo>
                  <a:cubicBezTo>
                    <a:pt x="63680" y="153"/>
                    <a:pt x="63589" y="1"/>
                    <a:pt x="63467" y="1"/>
                  </a:cubicBezTo>
                  <a:close/>
                  <a:moveTo>
                    <a:pt x="64653" y="1"/>
                  </a:moveTo>
                  <a:cubicBezTo>
                    <a:pt x="64561" y="1"/>
                    <a:pt x="64470" y="61"/>
                    <a:pt x="64440" y="153"/>
                  </a:cubicBezTo>
                  <a:cubicBezTo>
                    <a:pt x="64409" y="274"/>
                    <a:pt x="64501" y="396"/>
                    <a:pt x="64653" y="396"/>
                  </a:cubicBezTo>
                  <a:lnTo>
                    <a:pt x="65048" y="396"/>
                  </a:lnTo>
                  <a:cubicBezTo>
                    <a:pt x="65109" y="396"/>
                    <a:pt x="65200" y="335"/>
                    <a:pt x="65230" y="274"/>
                  </a:cubicBezTo>
                  <a:cubicBezTo>
                    <a:pt x="65261" y="153"/>
                    <a:pt x="65169" y="1"/>
                    <a:pt x="65048" y="1"/>
                  </a:cubicBezTo>
                  <a:close/>
                  <a:moveTo>
                    <a:pt x="66203" y="1"/>
                  </a:moveTo>
                  <a:cubicBezTo>
                    <a:pt x="66142" y="1"/>
                    <a:pt x="66051" y="61"/>
                    <a:pt x="66020" y="153"/>
                  </a:cubicBezTo>
                  <a:cubicBezTo>
                    <a:pt x="65990" y="274"/>
                    <a:pt x="66081" y="396"/>
                    <a:pt x="66203" y="396"/>
                  </a:cubicBezTo>
                  <a:lnTo>
                    <a:pt x="66598" y="396"/>
                  </a:lnTo>
                  <a:cubicBezTo>
                    <a:pt x="66689" y="396"/>
                    <a:pt x="66780" y="335"/>
                    <a:pt x="66780" y="274"/>
                  </a:cubicBezTo>
                  <a:cubicBezTo>
                    <a:pt x="66841" y="153"/>
                    <a:pt x="66750" y="1"/>
                    <a:pt x="66598" y="1"/>
                  </a:cubicBezTo>
                  <a:close/>
                  <a:moveTo>
                    <a:pt x="67783" y="1"/>
                  </a:moveTo>
                  <a:cubicBezTo>
                    <a:pt x="67692" y="1"/>
                    <a:pt x="67631" y="61"/>
                    <a:pt x="67601" y="153"/>
                  </a:cubicBezTo>
                  <a:cubicBezTo>
                    <a:pt x="67571" y="274"/>
                    <a:pt x="67662" y="396"/>
                    <a:pt x="67783" y="396"/>
                  </a:cubicBezTo>
                  <a:lnTo>
                    <a:pt x="68179" y="396"/>
                  </a:lnTo>
                  <a:cubicBezTo>
                    <a:pt x="68270" y="396"/>
                    <a:pt x="68331" y="335"/>
                    <a:pt x="68361" y="274"/>
                  </a:cubicBezTo>
                  <a:cubicBezTo>
                    <a:pt x="68422" y="153"/>
                    <a:pt x="68300" y="1"/>
                    <a:pt x="68179" y="1"/>
                  </a:cubicBezTo>
                  <a:close/>
                  <a:moveTo>
                    <a:pt x="69364" y="1"/>
                  </a:moveTo>
                  <a:cubicBezTo>
                    <a:pt x="69273" y="1"/>
                    <a:pt x="69212" y="61"/>
                    <a:pt x="69182" y="153"/>
                  </a:cubicBezTo>
                  <a:cubicBezTo>
                    <a:pt x="69121" y="274"/>
                    <a:pt x="69242" y="396"/>
                    <a:pt x="69364" y="396"/>
                  </a:cubicBezTo>
                  <a:lnTo>
                    <a:pt x="69759" y="396"/>
                  </a:lnTo>
                  <a:cubicBezTo>
                    <a:pt x="69850" y="396"/>
                    <a:pt x="69911" y="335"/>
                    <a:pt x="69942" y="274"/>
                  </a:cubicBezTo>
                  <a:cubicBezTo>
                    <a:pt x="69972" y="153"/>
                    <a:pt x="69881" y="1"/>
                    <a:pt x="69759" y="1"/>
                  </a:cubicBezTo>
                  <a:close/>
                  <a:moveTo>
                    <a:pt x="70945" y="1"/>
                  </a:moveTo>
                  <a:cubicBezTo>
                    <a:pt x="70853" y="1"/>
                    <a:pt x="70762" y="61"/>
                    <a:pt x="70762" y="153"/>
                  </a:cubicBezTo>
                  <a:cubicBezTo>
                    <a:pt x="70701" y="274"/>
                    <a:pt x="70793" y="396"/>
                    <a:pt x="70945" y="396"/>
                  </a:cubicBezTo>
                  <a:lnTo>
                    <a:pt x="71340" y="396"/>
                  </a:lnTo>
                  <a:cubicBezTo>
                    <a:pt x="71401" y="396"/>
                    <a:pt x="71492" y="335"/>
                    <a:pt x="71522" y="274"/>
                  </a:cubicBezTo>
                  <a:cubicBezTo>
                    <a:pt x="71552" y="153"/>
                    <a:pt x="71461" y="1"/>
                    <a:pt x="71340" y="1"/>
                  </a:cubicBezTo>
                  <a:close/>
                  <a:moveTo>
                    <a:pt x="72495" y="1"/>
                  </a:moveTo>
                  <a:cubicBezTo>
                    <a:pt x="72434" y="1"/>
                    <a:pt x="72343" y="61"/>
                    <a:pt x="72312" y="153"/>
                  </a:cubicBezTo>
                  <a:cubicBezTo>
                    <a:pt x="72282" y="274"/>
                    <a:pt x="72373" y="396"/>
                    <a:pt x="72495" y="396"/>
                  </a:cubicBezTo>
                  <a:lnTo>
                    <a:pt x="72890" y="396"/>
                  </a:lnTo>
                  <a:cubicBezTo>
                    <a:pt x="72981" y="396"/>
                    <a:pt x="73072" y="335"/>
                    <a:pt x="73103" y="274"/>
                  </a:cubicBezTo>
                  <a:cubicBezTo>
                    <a:pt x="73133" y="153"/>
                    <a:pt x="73042" y="1"/>
                    <a:pt x="72890" y="1"/>
                  </a:cubicBezTo>
                  <a:close/>
                  <a:moveTo>
                    <a:pt x="74075" y="1"/>
                  </a:moveTo>
                  <a:cubicBezTo>
                    <a:pt x="73984" y="1"/>
                    <a:pt x="73923" y="61"/>
                    <a:pt x="73893" y="153"/>
                  </a:cubicBezTo>
                  <a:cubicBezTo>
                    <a:pt x="73863" y="274"/>
                    <a:pt x="73954" y="396"/>
                    <a:pt x="74075" y="396"/>
                  </a:cubicBezTo>
                  <a:lnTo>
                    <a:pt x="74470" y="396"/>
                  </a:lnTo>
                  <a:cubicBezTo>
                    <a:pt x="74562" y="396"/>
                    <a:pt x="74622" y="335"/>
                    <a:pt x="74653" y="274"/>
                  </a:cubicBezTo>
                  <a:cubicBezTo>
                    <a:pt x="74714" y="153"/>
                    <a:pt x="74622" y="1"/>
                    <a:pt x="74470" y="1"/>
                  </a:cubicBezTo>
                  <a:close/>
                  <a:moveTo>
                    <a:pt x="75656" y="1"/>
                  </a:moveTo>
                  <a:cubicBezTo>
                    <a:pt x="75565" y="1"/>
                    <a:pt x="75504" y="61"/>
                    <a:pt x="75474" y="153"/>
                  </a:cubicBezTo>
                  <a:cubicBezTo>
                    <a:pt x="75413" y="274"/>
                    <a:pt x="75534" y="396"/>
                    <a:pt x="75656" y="396"/>
                  </a:cubicBezTo>
                  <a:lnTo>
                    <a:pt x="76051" y="396"/>
                  </a:lnTo>
                  <a:cubicBezTo>
                    <a:pt x="76142" y="396"/>
                    <a:pt x="76203" y="335"/>
                    <a:pt x="76233" y="274"/>
                  </a:cubicBezTo>
                  <a:cubicBezTo>
                    <a:pt x="76264" y="153"/>
                    <a:pt x="76173" y="1"/>
                    <a:pt x="76051" y="1"/>
                  </a:cubicBezTo>
                  <a:close/>
                  <a:moveTo>
                    <a:pt x="77236" y="1"/>
                  </a:moveTo>
                  <a:cubicBezTo>
                    <a:pt x="77145" y="1"/>
                    <a:pt x="77054" y="61"/>
                    <a:pt x="77054" y="153"/>
                  </a:cubicBezTo>
                  <a:cubicBezTo>
                    <a:pt x="76993" y="274"/>
                    <a:pt x="77084" y="396"/>
                    <a:pt x="77236" y="396"/>
                  </a:cubicBezTo>
                  <a:lnTo>
                    <a:pt x="77632" y="396"/>
                  </a:lnTo>
                  <a:cubicBezTo>
                    <a:pt x="77692" y="396"/>
                    <a:pt x="77784" y="335"/>
                    <a:pt x="77814" y="274"/>
                  </a:cubicBezTo>
                  <a:cubicBezTo>
                    <a:pt x="77844" y="153"/>
                    <a:pt x="77753" y="1"/>
                    <a:pt x="77632" y="1"/>
                  </a:cubicBezTo>
                  <a:close/>
                  <a:moveTo>
                    <a:pt x="78787" y="1"/>
                  </a:moveTo>
                  <a:cubicBezTo>
                    <a:pt x="78726" y="1"/>
                    <a:pt x="78635" y="61"/>
                    <a:pt x="78604" y="153"/>
                  </a:cubicBezTo>
                  <a:cubicBezTo>
                    <a:pt x="78574" y="274"/>
                    <a:pt x="78665" y="396"/>
                    <a:pt x="78787" y="396"/>
                  </a:cubicBezTo>
                  <a:lnTo>
                    <a:pt x="79182" y="396"/>
                  </a:lnTo>
                  <a:cubicBezTo>
                    <a:pt x="79273" y="396"/>
                    <a:pt x="79364" y="335"/>
                    <a:pt x="79395" y="274"/>
                  </a:cubicBezTo>
                  <a:cubicBezTo>
                    <a:pt x="79425" y="153"/>
                    <a:pt x="79334" y="1"/>
                    <a:pt x="79182" y="1"/>
                  </a:cubicBezTo>
                  <a:close/>
                  <a:moveTo>
                    <a:pt x="80367" y="1"/>
                  </a:moveTo>
                  <a:cubicBezTo>
                    <a:pt x="80276" y="1"/>
                    <a:pt x="80215" y="61"/>
                    <a:pt x="80185" y="153"/>
                  </a:cubicBezTo>
                  <a:cubicBezTo>
                    <a:pt x="80154" y="274"/>
                    <a:pt x="80246" y="396"/>
                    <a:pt x="80367" y="396"/>
                  </a:cubicBezTo>
                  <a:lnTo>
                    <a:pt x="80762" y="396"/>
                  </a:lnTo>
                  <a:cubicBezTo>
                    <a:pt x="80854" y="396"/>
                    <a:pt x="80914" y="335"/>
                    <a:pt x="80945" y="274"/>
                  </a:cubicBezTo>
                  <a:cubicBezTo>
                    <a:pt x="81006" y="153"/>
                    <a:pt x="80914" y="1"/>
                    <a:pt x="80762" y="1"/>
                  </a:cubicBezTo>
                  <a:close/>
                  <a:moveTo>
                    <a:pt x="81948" y="1"/>
                  </a:moveTo>
                  <a:cubicBezTo>
                    <a:pt x="81857" y="1"/>
                    <a:pt x="81796" y="61"/>
                    <a:pt x="81765" y="153"/>
                  </a:cubicBezTo>
                  <a:cubicBezTo>
                    <a:pt x="81735" y="274"/>
                    <a:pt x="81826" y="396"/>
                    <a:pt x="81948" y="396"/>
                  </a:cubicBezTo>
                  <a:lnTo>
                    <a:pt x="82343" y="396"/>
                  </a:lnTo>
                  <a:cubicBezTo>
                    <a:pt x="82434" y="396"/>
                    <a:pt x="82495" y="335"/>
                    <a:pt x="82525" y="274"/>
                  </a:cubicBezTo>
                  <a:cubicBezTo>
                    <a:pt x="82556" y="153"/>
                    <a:pt x="82465" y="1"/>
                    <a:pt x="82343" y="1"/>
                  </a:cubicBezTo>
                  <a:close/>
                  <a:moveTo>
                    <a:pt x="83528" y="1"/>
                  </a:moveTo>
                  <a:cubicBezTo>
                    <a:pt x="83437" y="1"/>
                    <a:pt x="83346" y="61"/>
                    <a:pt x="83346" y="153"/>
                  </a:cubicBezTo>
                  <a:cubicBezTo>
                    <a:pt x="83285" y="274"/>
                    <a:pt x="83376" y="396"/>
                    <a:pt x="83528" y="396"/>
                  </a:cubicBezTo>
                  <a:lnTo>
                    <a:pt x="83924" y="396"/>
                  </a:lnTo>
                  <a:cubicBezTo>
                    <a:pt x="84015" y="396"/>
                    <a:pt x="84076" y="335"/>
                    <a:pt x="84106" y="274"/>
                  </a:cubicBezTo>
                  <a:cubicBezTo>
                    <a:pt x="84136" y="153"/>
                    <a:pt x="84045" y="1"/>
                    <a:pt x="83924" y="1"/>
                  </a:cubicBezTo>
                  <a:close/>
                  <a:moveTo>
                    <a:pt x="85109" y="1"/>
                  </a:moveTo>
                  <a:cubicBezTo>
                    <a:pt x="85018" y="1"/>
                    <a:pt x="84927" y="61"/>
                    <a:pt x="84896" y="153"/>
                  </a:cubicBezTo>
                  <a:cubicBezTo>
                    <a:pt x="84866" y="274"/>
                    <a:pt x="84957" y="396"/>
                    <a:pt x="85109" y="396"/>
                  </a:cubicBezTo>
                  <a:lnTo>
                    <a:pt x="85474" y="396"/>
                  </a:lnTo>
                  <a:cubicBezTo>
                    <a:pt x="85565" y="396"/>
                    <a:pt x="85656" y="335"/>
                    <a:pt x="85686" y="274"/>
                  </a:cubicBezTo>
                  <a:cubicBezTo>
                    <a:pt x="85717" y="153"/>
                    <a:pt x="85626" y="1"/>
                    <a:pt x="85474" y="1"/>
                  </a:cubicBezTo>
                  <a:close/>
                  <a:moveTo>
                    <a:pt x="86659" y="1"/>
                  </a:moveTo>
                  <a:cubicBezTo>
                    <a:pt x="86568" y="1"/>
                    <a:pt x="86507" y="61"/>
                    <a:pt x="86477" y="153"/>
                  </a:cubicBezTo>
                  <a:cubicBezTo>
                    <a:pt x="86446" y="274"/>
                    <a:pt x="86538" y="396"/>
                    <a:pt x="86659" y="396"/>
                  </a:cubicBezTo>
                  <a:lnTo>
                    <a:pt x="87054" y="396"/>
                  </a:lnTo>
                  <a:cubicBezTo>
                    <a:pt x="87145" y="396"/>
                    <a:pt x="87237" y="335"/>
                    <a:pt x="87237" y="274"/>
                  </a:cubicBezTo>
                  <a:cubicBezTo>
                    <a:pt x="87297" y="153"/>
                    <a:pt x="87206" y="1"/>
                    <a:pt x="87054" y="1"/>
                  </a:cubicBezTo>
                  <a:close/>
                  <a:moveTo>
                    <a:pt x="88240" y="1"/>
                  </a:moveTo>
                  <a:cubicBezTo>
                    <a:pt x="88149" y="1"/>
                    <a:pt x="88088" y="61"/>
                    <a:pt x="88057" y="153"/>
                  </a:cubicBezTo>
                  <a:cubicBezTo>
                    <a:pt x="88027" y="274"/>
                    <a:pt x="88118" y="396"/>
                    <a:pt x="88240" y="396"/>
                  </a:cubicBezTo>
                  <a:lnTo>
                    <a:pt x="88635" y="396"/>
                  </a:lnTo>
                  <a:cubicBezTo>
                    <a:pt x="88726" y="396"/>
                    <a:pt x="88787" y="335"/>
                    <a:pt x="88817" y="274"/>
                  </a:cubicBezTo>
                  <a:cubicBezTo>
                    <a:pt x="88848" y="153"/>
                    <a:pt x="88756" y="1"/>
                    <a:pt x="88635" y="1"/>
                  </a:cubicBezTo>
                  <a:close/>
                  <a:moveTo>
                    <a:pt x="89820" y="1"/>
                  </a:moveTo>
                  <a:cubicBezTo>
                    <a:pt x="89729" y="1"/>
                    <a:pt x="89638" y="61"/>
                    <a:pt x="89638" y="153"/>
                  </a:cubicBezTo>
                  <a:cubicBezTo>
                    <a:pt x="89577" y="274"/>
                    <a:pt x="89668" y="396"/>
                    <a:pt x="89820" y="396"/>
                  </a:cubicBezTo>
                  <a:lnTo>
                    <a:pt x="90215" y="396"/>
                  </a:lnTo>
                  <a:cubicBezTo>
                    <a:pt x="90307" y="396"/>
                    <a:pt x="90367" y="335"/>
                    <a:pt x="90398" y="274"/>
                  </a:cubicBezTo>
                  <a:cubicBezTo>
                    <a:pt x="90428" y="153"/>
                    <a:pt x="90337" y="1"/>
                    <a:pt x="90215" y="1"/>
                  </a:cubicBezTo>
                  <a:close/>
                  <a:moveTo>
                    <a:pt x="91401" y="1"/>
                  </a:moveTo>
                  <a:cubicBezTo>
                    <a:pt x="91310" y="1"/>
                    <a:pt x="91219" y="61"/>
                    <a:pt x="91188" y="153"/>
                  </a:cubicBezTo>
                  <a:cubicBezTo>
                    <a:pt x="91158" y="274"/>
                    <a:pt x="91249" y="396"/>
                    <a:pt x="91401" y="396"/>
                  </a:cubicBezTo>
                  <a:lnTo>
                    <a:pt x="91766" y="396"/>
                  </a:lnTo>
                  <a:cubicBezTo>
                    <a:pt x="91857" y="396"/>
                    <a:pt x="91948" y="335"/>
                    <a:pt x="91978" y="274"/>
                  </a:cubicBezTo>
                  <a:cubicBezTo>
                    <a:pt x="92009" y="153"/>
                    <a:pt x="91918" y="1"/>
                    <a:pt x="91766" y="1"/>
                  </a:cubicBezTo>
                  <a:close/>
                  <a:moveTo>
                    <a:pt x="92951" y="1"/>
                  </a:moveTo>
                  <a:cubicBezTo>
                    <a:pt x="92860" y="1"/>
                    <a:pt x="92799" y="61"/>
                    <a:pt x="92769" y="153"/>
                  </a:cubicBezTo>
                  <a:cubicBezTo>
                    <a:pt x="92738" y="274"/>
                    <a:pt x="92829" y="396"/>
                    <a:pt x="92951" y="396"/>
                  </a:cubicBezTo>
                  <a:lnTo>
                    <a:pt x="93346" y="396"/>
                  </a:lnTo>
                  <a:cubicBezTo>
                    <a:pt x="93437" y="396"/>
                    <a:pt x="93529" y="335"/>
                    <a:pt x="93529" y="274"/>
                  </a:cubicBezTo>
                  <a:cubicBezTo>
                    <a:pt x="93589" y="153"/>
                    <a:pt x="93498" y="1"/>
                    <a:pt x="93346" y="1"/>
                  </a:cubicBezTo>
                  <a:close/>
                  <a:moveTo>
                    <a:pt x="94532" y="1"/>
                  </a:moveTo>
                  <a:cubicBezTo>
                    <a:pt x="94440" y="1"/>
                    <a:pt x="94380" y="61"/>
                    <a:pt x="94349" y="153"/>
                  </a:cubicBezTo>
                  <a:cubicBezTo>
                    <a:pt x="94319" y="274"/>
                    <a:pt x="94410" y="396"/>
                    <a:pt x="94532" y="396"/>
                  </a:cubicBezTo>
                  <a:lnTo>
                    <a:pt x="94927" y="396"/>
                  </a:lnTo>
                  <a:cubicBezTo>
                    <a:pt x="95018" y="396"/>
                    <a:pt x="95079" y="335"/>
                    <a:pt x="95109" y="274"/>
                  </a:cubicBezTo>
                  <a:cubicBezTo>
                    <a:pt x="95170" y="153"/>
                    <a:pt x="95048" y="1"/>
                    <a:pt x="94927" y="1"/>
                  </a:cubicBezTo>
                  <a:close/>
                  <a:moveTo>
                    <a:pt x="96112" y="1"/>
                  </a:moveTo>
                  <a:cubicBezTo>
                    <a:pt x="96021" y="1"/>
                    <a:pt x="95960" y="61"/>
                    <a:pt x="95930" y="153"/>
                  </a:cubicBezTo>
                  <a:cubicBezTo>
                    <a:pt x="95869" y="274"/>
                    <a:pt x="95960" y="396"/>
                    <a:pt x="96112" y="396"/>
                  </a:cubicBezTo>
                  <a:lnTo>
                    <a:pt x="96507" y="396"/>
                  </a:lnTo>
                  <a:cubicBezTo>
                    <a:pt x="96599" y="396"/>
                    <a:pt x="96659" y="335"/>
                    <a:pt x="96690" y="274"/>
                  </a:cubicBezTo>
                  <a:cubicBezTo>
                    <a:pt x="96720" y="153"/>
                    <a:pt x="96629" y="1"/>
                    <a:pt x="96507" y="1"/>
                  </a:cubicBezTo>
                  <a:close/>
                  <a:moveTo>
                    <a:pt x="97693" y="1"/>
                  </a:moveTo>
                  <a:cubicBezTo>
                    <a:pt x="97602" y="1"/>
                    <a:pt x="97510" y="61"/>
                    <a:pt x="97480" y="153"/>
                  </a:cubicBezTo>
                  <a:cubicBezTo>
                    <a:pt x="97450" y="274"/>
                    <a:pt x="97541" y="396"/>
                    <a:pt x="97693" y="396"/>
                  </a:cubicBezTo>
                  <a:lnTo>
                    <a:pt x="98088" y="396"/>
                  </a:lnTo>
                  <a:cubicBezTo>
                    <a:pt x="98149" y="396"/>
                    <a:pt x="98240" y="335"/>
                    <a:pt x="98270" y="274"/>
                  </a:cubicBezTo>
                  <a:cubicBezTo>
                    <a:pt x="98301" y="153"/>
                    <a:pt x="98210" y="1"/>
                    <a:pt x="98088" y="1"/>
                  </a:cubicBezTo>
                  <a:close/>
                  <a:moveTo>
                    <a:pt x="99243" y="1"/>
                  </a:moveTo>
                  <a:cubicBezTo>
                    <a:pt x="99182" y="1"/>
                    <a:pt x="99091" y="61"/>
                    <a:pt x="99061" y="153"/>
                  </a:cubicBezTo>
                  <a:cubicBezTo>
                    <a:pt x="99030" y="274"/>
                    <a:pt x="99121" y="396"/>
                    <a:pt x="99243" y="396"/>
                  </a:cubicBezTo>
                  <a:lnTo>
                    <a:pt x="99638" y="396"/>
                  </a:lnTo>
                  <a:cubicBezTo>
                    <a:pt x="99729" y="396"/>
                    <a:pt x="99820" y="335"/>
                    <a:pt x="99820" y="274"/>
                  </a:cubicBezTo>
                  <a:cubicBezTo>
                    <a:pt x="99881" y="153"/>
                    <a:pt x="99790" y="1"/>
                    <a:pt x="99638" y="1"/>
                  </a:cubicBezTo>
                  <a:close/>
                  <a:moveTo>
                    <a:pt x="100824" y="1"/>
                  </a:moveTo>
                  <a:cubicBezTo>
                    <a:pt x="100732" y="1"/>
                    <a:pt x="100672" y="61"/>
                    <a:pt x="100641" y="153"/>
                  </a:cubicBezTo>
                  <a:cubicBezTo>
                    <a:pt x="100611" y="274"/>
                    <a:pt x="100702" y="396"/>
                    <a:pt x="100824" y="396"/>
                  </a:cubicBezTo>
                  <a:lnTo>
                    <a:pt x="101219" y="396"/>
                  </a:lnTo>
                  <a:cubicBezTo>
                    <a:pt x="101310" y="396"/>
                    <a:pt x="101371" y="335"/>
                    <a:pt x="101401" y="274"/>
                  </a:cubicBezTo>
                  <a:cubicBezTo>
                    <a:pt x="101462" y="153"/>
                    <a:pt x="101340" y="1"/>
                    <a:pt x="101219" y="1"/>
                  </a:cubicBezTo>
                  <a:close/>
                  <a:moveTo>
                    <a:pt x="102404" y="1"/>
                  </a:moveTo>
                  <a:cubicBezTo>
                    <a:pt x="102313" y="1"/>
                    <a:pt x="102252" y="61"/>
                    <a:pt x="102222" y="153"/>
                  </a:cubicBezTo>
                  <a:cubicBezTo>
                    <a:pt x="102161" y="274"/>
                    <a:pt x="102283" y="396"/>
                    <a:pt x="102404" y="396"/>
                  </a:cubicBezTo>
                  <a:lnTo>
                    <a:pt x="102799" y="396"/>
                  </a:lnTo>
                  <a:cubicBezTo>
                    <a:pt x="102890" y="396"/>
                    <a:pt x="102951" y="335"/>
                    <a:pt x="102982" y="274"/>
                  </a:cubicBezTo>
                  <a:cubicBezTo>
                    <a:pt x="103012" y="153"/>
                    <a:pt x="102921" y="1"/>
                    <a:pt x="102799" y="1"/>
                  </a:cubicBezTo>
                  <a:close/>
                  <a:moveTo>
                    <a:pt x="103985" y="1"/>
                  </a:moveTo>
                  <a:cubicBezTo>
                    <a:pt x="103894" y="1"/>
                    <a:pt x="103802" y="61"/>
                    <a:pt x="103772" y="153"/>
                  </a:cubicBezTo>
                  <a:cubicBezTo>
                    <a:pt x="103742" y="274"/>
                    <a:pt x="103833" y="396"/>
                    <a:pt x="103985" y="396"/>
                  </a:cubicBezTo>
                  <a:lnTo>
                    <a:pt x="104380" y="396"/>
                  </a:lnTo>
                  <a:cubicBezTo>
                    <a:pt x="104441" y="396"/>
                    <a:pt x="104532" y="335"/>
                    <a:pt x="104562" y="274"/>
                  </a:cubicBezTo>
                  <a:cubicBezTo>
                    <a:pt x="104593" y="153"/>
                    <a:pt x="104501" y="1"/>
                    <a:pt x="104380" y="1"/>
                  </a:cubicBezTo>
                  <a:close/>
                  <a:moveTo>
                    <a:pt x="105535" y="1"/>
                  </a:moveTo>
                  <a:cubicBezTo>
                    <a:pt x="105474" y="1"/>
                    <a:pt x="105383" y="61"/>
                    <a:pt x="105353" y="153"/>
                  </a:cubicBezTo>
                  <a:cubicBezTo>
                    <a:pt x="105322" y="274"/>
                    <a:pt x="105413" y="396"/>
                    <a:pt x="105535" y="396"/>
                  </a:cubicBezTo>
                  <a:lnTo>
                    <a:pt x="105930" y="396"/>
                  </a:lnTo>
                  <a:cubicBezTo>
                    <a:pt x="106021" y="396"/>
                    <a:pt x="106112" y="335"/>
                    <a:pt x="106143" y="274"/>
                  </a:cubicBezTo>
                  <a:cubicBezTo>
                    <a:pt x="106173" y="153"/>
                    <a:pt x="106082" y="1"/>
                    <a:pt x="105930" y="1"/>
                  </a:cubicBezTo>
                  <a:close/>
                  <a:moveTo>
                    <a:pt x="107115" y="1"/>
                  </a:moveTo>
                  <a:cubicBezTo>
                    <a:pt x="107024" y="1"/>
                    <a:pt x="106963" y="61"/>
                    <a:pt x="106933" y="153"/>
                  </a:cubicBezTo>
                  <a:cubicBezTo>
                    <a:pt x="106903" y="274"/>
                    <a:pt x="106994" y="396"/>
                    <a:pt x="107115" y="396"/>
                  </a:cubicBezTo>
                  <a:lnTo>
                    <a:pt x="107511" y="396"/>
                  </a:lnTo>
                  <a:cubicBezTo>
                    <a:pt x="107602" y="396"/>
                    <a:pt x="107663" y="335"/>
                    <a:pt x="107693" y="274"/>
                  </a:cubicBezTo>
                  <a:cubicBezTo>
                    <a:pt x="107754" y="153"/>
                    <a:pt x="107632" y="1"/>
                    <a:pt x="107511" y="1"/>
                  </a:cubicBezTo>
                  <a:close/>
                  <a:moveTo>
                    <a:pt x="108696" y="1"/>
                  </a:moveTo>
                  <a:cubicBezTo>
                    <a:pt x="108605" y="1"/>
                    <a:pt x="108544" y="61"/>
                    <a:pt x="108514" y="153"/>
                  </a:cubicBezTo>
                  <a:cubicBezTo>
                    <a:pt x="108453" y="274"/>
                    <a:pt x="108574" y="396"/>
                    <a:pt x="108696" y="396"/>
                  </a:cubicBezTo>
                  <a:lnTo>
                    <a:pt x="109091" y="396"/>
                  </a:lnTo>
                  <a:cubicBezTo>
                    <a:pt x="109182" y="396"/>
                    <a:pt x="109243" y="335"/>
                    <a:pt x="109274" y="274"/>
                  </a:cubicBezTo>
                  <a:cubicBezTo>
                    <a:pt x="109304" y="153"/>
                    <a:pt x="109213" y="1"/>
                    <a:pt x="109091" y="1"/>
                  </a:cubicBezTo>
                  <a:close/>
                  <a:moveTo>
                    <a:pt x="110277" y="1"/>
                  </a:moveTo>
                  <a:cubicBezTo>
                    <a:pt x="110185" y="1"/>
                    <a:pt x="110094" y="61"/>
                    <a:pt x="110094" y="153"/>
                  </a:cubicBezTo>
                  <a:cubicBezTo>
                    <a:pt x="110033" y="274"/>
                    <a:pt x="110125" y="396"/>
                    <a:pt x="110277" y="396"/>
                  </a:cubicBezTo>
                  <a:lnTo>
                    <a:pt x="110672" y="396"/>
                  </a:lnTo>
                  <a:cubicBezTo>
                    <a:pt x="110733" y="396"/>
                    <a:pt x="110824" y="335"/>
                    <a:pt x="110854" y="274"/>
                  </a:cubicBezTo>
                  <a:cubicBezTo>
                    <a:pt x="110885" y="153"/>
                    <a:pt x="110793" y="1"/>
                    <a:pt x="110672" y="1"/>
                  </a:cubicBezTo>
                  <a:close/>
                  <a:moveTo>
                    <a:pt x="111827" y="1"/>
                  </a:moveTo>
                  <a:cubicBezTo>
                    <a:pt x="111766" y="1"/>
                    <a:pt x="111675" y="61"/>
                    <a:pt x="111644" y="153"/>
                  </a:cubicBezTo>
                  <a:cubicBezTo>
                    <a:pt x="111614" y="274"/>
                    <a:pt x="111705" y="396"/>
                    <a:pt x="111827" y="396"/>
                  </a:cubicBezTo>
                  <a:lnTo>
                    <a:pt x="112222" y="396"/>
                  </a:lnTo>
                  <a:cubicBezTo>
                    <a:pt x="112313" y="396"/>
                    <a:pt x="112404" y="335"/>
                    <a:pt x="112435" y="274"/>
                  </a:cubicBezTo>
                  <a:cubicBezTo>
                    <a:pt x="112465" y="153"/>
                    <a:pt x="112374" y="1"/>
                    <a:pt x="112222" y="1"/>
                  </a:cubicBezTo>
                  <a:close/>
                  <a:moveTo>
                    <a:pt x="113407" y="1"/>
                  </a:moveTo>
                  <a:cubicBezTo>
                    <a:pt x="113316" y="1"/>
                    <a:pt x="113255" y="61"/>
                    <a:pt x="113225" y="153"/>
                  </a:cubicBezTo>
                  <a:cubicBezTo>
                    <a:pt x="113195" y="274"/>
                    <a:pt x="113286" y="396"/>
                    <a:pt x="113407" y="396"/>
                  </a:cubicBezTo>
                  <a:lnTo>
                    <a:pt x="113803" y="396"/>
                  </a:lnTo>
                  <a:cubicBezTo>
                    <a:pt x="113894" y="396"/>
                    <a:pt x="113954" y="335"/>
                    <a:pt x="113985" y="274"/>
                  </a:cubicBezTo>
                  <a:cubicBezTo>
                    <a:pt x="114046" y="153"/>
                    <a:pt x="113954" y="1"/>
                    <a:pt x="113803" y="1"/>
                  </a:cubicBezTo>
                  <a:close/>
                  <a:moveTo>
                    <a:pt x="114988" y="1"/>
                  </a:moveTo>
                  <a:cubicBezTo>
                    <a:pt x="114897" y="1"/>
                    <a:pt x="114836" y="61"/>
                    <a:pt x="114806" y="153"/>
                  </a:cubicBezTo>
                  <a:cubicBezTo>
                    <a:pt x="114745" y="274"/>
                    <a:pt x="114866" y="396"/>
                    <a:pt x="114988" y="396"/>
                  </a:cubicBezTo>
                  <a:lnTo>
                    <a:pt x="115383" y="396"/>
                  </a:lnTo>
                  <a:cubicBezTo>
                    <a:pt x="115474" y="396"/>
                    <a:pt x="115535" y="335"/>
                    <a:pt x="115565" y="274"/>
                  </a:cubicBezTo>
                  <a:cubicBezTo>
                    <a:pt x="115596" y="153"/>
                    <a:pt x="115505" y="1"/>
                    <a:pt x="115383" y="1"/>
                  </a:cubicBezTo>
                  <a:close/>
                  <a:moveTo>
                    <a:pt x="116569" y="1"/>
                  </a:moveTo>
                  <a:cubicBezTo>
                    <a:pt x="116477" y="1"/>
                    <a:pt x="116386" y="61"/>
                    <a:pt x="116386" y="153"/>
                  </a:cubicBezTo>
                  <a:cubicBezTo>
                    <a:pt x="116325" y="274"/>
                    <a:pt x="116417" y="396"/>
                    <a:pt x="116569" y="396"/>
                  </a:cubicBezTo>
                  <a:lnTo>
                    <a:pt x="116964" y="396"/>
                  </a:lnTo>
                  <a:cubicBezTo>
                    <a:pt x="117024" y="396"/>
                    <a:pt x="117116" y="335"/>
                    <a:pt x="117146" y="274"/>
                  </a:cubicBezTo>
                  <a:cubicBezTo>
                    <a:pt x="117176" y="153"/>
                    <a:pt x="117085" y="1"/>
                    <a:pt x="116964" y="1"/>
                  </a:cubicBezTo>
                  <a:close/>
                  <a:moveTo>
                    <a:pt x="118119" y="1"/>
                  </a:moveTo>
                  <a:cubicBezTo>
                    <a:pt x="118058" y="1"/>
                    <a:pt x="117967" y="61"/>
                    <a:pt x="117936" y="153"/>
                  </a:cubicBezTo>
                  <a:cubicBezTo>
                    <a:pt x="117906" y="274"/>
                    <a:pt x="117997" y="396"/>
                    <a:pt x="118119" y="396"/>
                  </a:cubicBezTo>
                  <a:lnTo>
                    <a:pt x="118514" y="396"/>
                  </a:lnTo>
                  <a:cubicBezTo>
                    <a:pt x="118605" y="396"/>
                    <a:pt x="118696" y="335"/>
                    <a:pt x="118727" y="274"/>
                  </a:cubicBezTo>
                  <a:cubicBezTo>
                    <a:pt x="118757" y="153"/>
                    <a:pt x="118666" y="1"/>
                    <a:pt x="118514" y="1"/>
                  </a:cubicBezTo>
                  <a:close/>
                  <a:moveTo>
                    <a:pt x="119699" y="1"/>
                  </a:moveTo>
                  <a:cubicBezTo>
                    <a:pt x="119608" y="1"/>
                    <a:pt x="119547" y="61"/>
                    <a:pt x="119517" y="153"/>
                  </a:cubicBezTo>
                  <a:cubicBezTo>
                    <a:pt x="119487" y="274"/>
                    <a:pt x="119578" y="396"/>
                    <a:pt x="119699" y="396"/>
                  </a:cubicBezTo>
                  <a:lnTo>
                    <a:pt x="120094" y="396"/>
                  </a:lnTo>
                  <a:cubicBezTo>
                    <a:pt x="120186" y="396"/>
                    <a:pt x="120246" y="335"/>
                    <a:pt x="120277" y="274"/>
                  </a:cubicBezTo>
                  <a:cubicBezTo>
                    <a:pt x="120338" y="153"/>
                    <a:pt x="120246" y="1"/>
                    <a:pt x="120094" y="1"/>
                  </a:cubicBezTo>
                  <a:close/>
                  <a:moveTo>
                    <a:pt x="121280" y="1"/>
                  </a:moveTo>
                  <a:cubicBezTo>
                    <a:pt x="121189" y="1"/>
                    <a:pt x="121128" y="61"/>
                    <a:pt x="121097" y="153"/>
                  </a:cubicBezTo>
                  <a:cubicBezTo>
                    <a:pt x="121067" y="274"/>
                    <a:pt x="121158" y="396"/>
                    <a:pt x="121280" y="396"/>
                  </a:cubicBezTo>
                  <a:lnTo>
                    <a:pt x="121675" y="396"/>
                  </a:lnTo>
                  <a:cubicBezTo>
                    <a:pt x="121766" y="396"/>
                    <a:pt x="121827" y="335"/>
                    <a:pt x="121857" y="274"/>
                  </a:cubicBezTo>
                  <a:cubicBezTo>
                    <a:pt x="121888" y="153"/>
                    <a:pt x="121797" y="1"/>
                    <a:pt x="121675" y="1"/>
                  </a:cubicBezTo>
                  <a:close/>
                  <a:moveTo>
                    <a:pt x="122860" y="1"/>
                  </a:moveTo>
                  <a:cubicBezTo>
                    <a:pt x="122769" y="1"/>
                    <a:pt x="122678" y="61"/>
                    <a:pt x="122678" y="153"/>
                  </a:cubicBezTo>
                  <a:cubicBezTo>
                    <a:pt x="122617" y="274"/>
                    <a:pt x="122708" y="396"/>
                    <a:pt x="122860" y="396"/>
                  </a:cubicBezTo>
                  <a:lnTo>
                    <a:pt x="123256" y="396"/>
                  </a:lnTo>
                  <a:cubicBezTo>
                    <a:pt x="123347" y="396"/>
                    <a:pt x="123408" y="335"/>
                    <a:pt x="123438" y="274"/>
                  </a:cubicBezTo>
                  <a:cubicBezTo>
                    <a:pt x="123468" y="153"/>
                    <a:pt x="123377" y="1"/>
                    <a:pt x="123256" y="1"/>
                  </a:cubicBezTo>
                  <a:close/>
                  <a:moveTo>
                    <a:pt x="124441" y="1"/>
                  </a:moveTo>
                  <a:cubicBezTo>
                    <a:pt x="124350" y="1"/>
                    <a:pt x="124259" y="61"/>
                    <a:pt x="124228" y="153"/>
                  </a:cubicBezTo>
                  <a:cubicBezTo>
                    <a:pt x="124198" y="274"/>
                    <a:pt x="124289" y="396"/>
                    <a:pt x="124441" y="396"/>
                  </a:cubicBezTo>
                  <a:lnTo>
                    <a:pt x="124806" y="396"/>
                  </a:lnTo>
                  <a:cubicBezTo>
                    <a:pt x="124897" y="396"/>
                    <a:pt x="124988" y="335"/>
                    <a:pt x="125019" y="274"/>
                  </a:cubicBezTo>
                  <a:cubicBezTo>
                    <a:pt x="125049" y="153"/>
                    <a:pt x="124958" y="1"/>
                    <a:pt x="124806" y="1"/>
                  </a:cubicBezTo>
                  <a:close/>
                  <a:moveTo>
                    <a:pt x="125991" y="1"/>
                  </a:moveTo>
                  <a:cubicBezTo>
                    <a:pt x="125900" y="1"/>
                    <a:pt x="125839" y="61"/>
                    <a:pt x="125809" y="153"/>
                  </a:cubicBezTo>
                  <a:cubicBezTo>
                    <a:pt x="125778" y="274"/>
                    <a:pt x="125870" y="396"/>
                    <a:pt x="125991" y="396"/>
                  </a:cubicBezTo>
                  <a:lnTo>
                    <a:pt x="126386" y="396"/>
                  </a:lnTo>
                  <a:cubicBezTo>
                    <a:pt x="126478" y="396"/>
                    <a:pt x="126569" y="335"/>
                    <a:pt x="126569" y="274"/>
                  </a:cubicBezTo>
                  <a:cubicBezTo>
                    <a:pt x="126629" y="153"/>
                    <a:pt x="126538" y="1"/>
                    <a:pt x="126386" y="1"/>
                  </a:cubicBezTo>
                  <a:close/>
                  <a:moveTo>
                    <a:pt x="127572" y="1"/>
                  </a:moveTo>
                  <a:cubicBezTo>
                    <a:pt x="127481" y="1"/>
                    <a:pt x="127420" y="61"/>
                    <a:pt x="127389" y="153"/>
                  </a:cubicBezTo>
                  <a:cubicBezTo>
                    <a:pt x="127359" y="274"/>
                    <a:pt x="127450" y="396"/>
                    <a:pt x="127572" y="396"/>
                  </a:cubicBezTo>
                  <a:lnTo>
                    <a:pt x="127967" y="396"/>
                  </a:lnTo>
                  <a:cubicBezTo>
                    <a:pt x="128058" y="396"/>
                    <a:pt x="128119" y="335"/>
                    <a:pt x="128149" y="274"/>
                  </a:cubicBezTo>
                  <a:cubicBezTo>
                    <a:pt x="128180" y="153"/>
                    <a:pt x="128088" y="1"/>
                    <a:pt x="127967" y="1"/>
                  </a:cubicBezTo>
                  <a:close/>
                  <a:moveTo>
                    <a:pt x="129152" y="1"/>
                  </a:moveTo>
                  <a:cubicBezTo>
                    <a:pt x="129061" y="1"/>
                    <a:pt x="128970" y="61"/>
                    <a:pt x="128970" y="153"/>
                  </a:cubicBezTo>
                  <a:cubicBezTo>
                    <a:pt x="128909" y="274"/>
                    <a:pt x="129000" y="396"/>
                    <a:pt x="129152" y="396"/>
                  </a:cubicBezTo>
                  <a:lnTo>
                    <a:pt x="129547" y="396"/>
                  </a:lnTo>
                  <a:cubicBezTo>
                    <a:pt x="129639" y="396"/>
                    <a:pt x="129699" y="335"/>
                    <a:pt x="129730" y="274"/>
                  </a:cubicBezTo>
                  <a:cubicBezTo>
                    <a:pt x="129760" y="153"/>
                    <a:pt x="129669" y="1"/>
                    <a:pt x="129547" y="1"/>
                  </a:cubicBezTo>
                  <a:close/>
                  <a:moveTo>
                    <a:pt x="1" y="82129"/>
                  </a:moveTo>
                  <a:cubicBezTo>
                    <a:pt x="1" y="82221"/>
                    <a:pt x="31" y="82312"/>
                    <a:pt x="123" y="82312"/>
                  </a:cubicBezTo>
                  <a:cubicBezTo>
                    <a:pt x="244" y="82373"/>
                    <a:pt x="366" y="82281"/>
                    <a:pt x="366" y="82129"/>
                  </a:cubicBezTo>
                  <a:lnTo>
                    <a:pt x="366" y="81734"/>
                  </a:lnTo>
                  <a:cubicBezTo>
                    <a:pt x="366" y="81673"/>
                    <a:pt x="335" y="81582"/>
                    <a:pt x="244" y="81552"/>
                  </a:cubicBezTo>
                  <a:cubicBezTo>
                    <a:pt x="123" y="81521"/>
                    <a:pt x="1" y="81613"/>
                    <a:pt x="1" y="81734"/>
                  </a:cubicBezTo>
                  <a:close/>
                  <a:moveTo>
                    <a:pt x="1" y="80579"/>
                  </a:moveTo>
                  <a:cubicBezTo>
                    <a:pt x="1" y="80640"/>
                    <a:pt x="31" y="80731"/>
                    <a:pt x="123" y="80762"/>
                  </a:cubicBezTo>
                  <a:cubicBezTo>
                    <a:pt x="244" y="80792"/>
                    <a:pt x="366" y="80701"/>
                    <a:pt x="366" y="80579"/>
                  </a:cubicBezTo>
                  <a:lnTo>
                    <a:pt x="366" y="80184"/>
                  </a:lnTo>
                  <a:cubicBezTo>
                    <a:pt x="366" y="80093"/>
                    <a:pt x="335" y="80002"/>
                    <a:pt x="244" y="80002"/>
                  </a:cubicBezTo>
                  <a:cubicBezTo>
                    <a:pt x="123" y="79941"/>
                    <a:pt x="1" y="80032"/>
                    <a:pt x="1" y="80184"/>
                  </a:cubicBezTo>
                  <a:close/>
                  <a:moveTo>
                    <a:pt x="1" y="78999"/>
                  </a:moveTo>
                  <a:cubicBezTo>
                    <a:pt x="1" y="79090"/>
                    <a:pt x="31" y="79151"/>
                    <a:pt x="123" y="79181"/>
                  </a:cubicBezTo>
                  <a:cubicBezTo>
                    <a:pt x="244" y="79211"/>
                    <a:pt x="366" y="79120"/>
                    <a:pt x="366" y="78999"/>
                  </a:cubicBezTo>
                  <a:lnTo>
                    <a:pt x="366" y="78604"/>
                  </a:lnTo>
                  <a:cubicBezTo>
                    <a:pt x="366" y="78512"/>
                    <a:pt x="335" y="78452"/>
                    <a:pt x="244" y="78421"/>
                  </a:cubicBezTo>
                  <a:cubicBezTo>
                    <a:pt x="123" y="78360"/>
                    <a:pt x="1" y="78482"/>
                    <a:pt x="1" y="78604"/>
                  </a:cubicBezTo>
                  <a:close/>
                  <a:moveTo>
                    <a:pt x="1" y="77418"/>
                  </a:moveTo>
                  <a:cubicBezTo>
                    <a:pt x="1" y="77509"/>
                    <a:pt x="31" y="77570"/>
                    <a:pt x="123" y="77600"/>
                  </a:cubicBezTo>
                  <a:cubicBezTo>
                    <a:pt x="244" y="77661"/>
                    <a:pt x="366" y="77570"/>
                    <a:pt x="366" y="77418"/>
                  </a:cubicBezTo>
                  <a:lnTo>
                    <a:pt x="366" y="77023"/>
                  </a:lnTo>
                  <a:cubicBezTo>
                    <a:pt x="366" y="76932"/>
                    <a:pt x="335" y="76871"/>
                    <a:pt x="244" y="76841"/>
                  </a:cubicBezTo>
                  <a:cubicBezTo>
                    <a:pt x="123" y="76810"/>
                    <a:pt x="1" y="76901"/>
                    <a:pt x="1" y="77023"/>
                  </a:cubicBezTo>
                  <a:close/>
                  <a:moveTo>
                    <a:pt x="1" y="75838"/>
                  </a:moveTo>
                  <a:cubicBezTo>
                    <a:pt x="1" y="75929"/>
                    <a:pt x="31" y="76020"/>
                    <a:pt x="123" y="76050"/>
                  </a:cubicBezTo>
                  <a:cubicBezTo>
                    <a:pt x="244" y="76081"/>
                    <a:pt x="366" y="75989"/>
                    <a:pt x="366" y="75838"/>
                  </a:cubicBezTo>
                  <a:lnTo>
                    <a:pt x="366" y="75442"/>
                  </a:lnTo>
                  <a:cubicBezTo>
                    <a:pt x="366" y="75382"/>
                    <a:pt x="335" y="75290"/>
                    <a:pt x="244" y="75260"/>
                  </a:cubicBezTo>
                  <a:cubicBezTo>
                    <a:pt x="123" y="75230"/>
                    <a:pt x="1" y="75321"/>
                    <a:pt x="1" y="75442"/>
                  </a:cubicBezTo>
                  <a:close/>
                  <a:moveTo>
                    <a:pt x="1" y="74287"/>
                  </a:moveTo>
                  <a:cubicBezTo>
                    <a:pt x="1" y="74379"/>
                    <a:pt x="31" y="74439"/>
                    <a:pt x="123" y="74470"/>
                  </a:cubicBezTo>
                  <a:cubicBezTo>
                    <a:pt x="244" y="74500"/>
                    <a:pt x="366" y="74409"/>
                    <a:pt x="366" y="74287"/>
                  </a:cubicBezTo>
                  <a:lnTo>
                    <a:pt x="366" y="73892"/>
                  </a:lnTo>
                  <a:cubicBezTo>
                    <a:pt x="366" y="73801"/>
                    <a:pt x="335" y="73710"/>
                    <a:pt x="244" y="73710"/>
                  </a:cubicBezTo>
                  <a:cubicBezTo>
                    <a:pt x="123" y="73649"/>
                    <a:pt x="1" y="73740"/>
                    <a:pt x="1" y="73892"/>
                  </a:cubicBezTo>
                  <a:close/>
                  <a:moveTo>
                    <a:pt x="1" y="72707"/>
                  </a:moveTo>
                  <a:cubicBezTo>
                    <a:pt x="1" y="72798"/>
                    <a:pt x="31" y="72859"/>
                    <a:pt x="123" y="72889"/>
                  </a:cubicBezTo>
                  <a:cubicBezTo>
                    <a:pt x="244" y="72920"/>
                    <a:pt x="366" y="72828"/>
                    <a:pt x="366" y="72707"/>
                  </a:cubicBezTo>
                  <a:lnTo>
                    <a:pt x="366" y="72312"/>
                  </a:lnTo>
                  <a:cubicBezTo>
                    <a:pt x="366" y="72220"/>
                    <a:pt x="335" y="72160"/>
                    <a:pt x="244" y="72129"/>
                  </a:cubicBezTo>
                  <a:cubicBezTo>
                    <a:pt x="123" y="72099"/>
                    <a:pt x="1" y="72190"/>
                    <a:pt x="1" y="72312"/>
                  </a:cubicBezTo>
                  <a:close/>
                  <a:moveTo>
                    <a:pt x="1" y="71126"/>
                  </a:moveTo>
                  <a:cubicBezTo>
                    <a:pt x="1" y="71217"/>
                    <a:pt x="31" y="71309"/>
                    <a:pt x="123" y="71309"/>
                  </a:cubicBezTo>
                  <a:cubicBezTo>
                    <a:pt x="244" y="71369"/>
                    <a:pt x="366" y="71278"/>
                    <a:pt x="366" y="71126"/>
                  </a:cubicBezTo>
                  <a:lnTo>
                    <a:pt x="366" y="70731"/>
                  </a:lnTo>
                  <a:cubicBezTo>
                    <a:pt x="366" y="70640"/>
                    <a:pt x="335" y="70579"/>
                    <a:pt x="244" y="70549"/>
                  </a:cubicBezTo>
                  <a:cubicBezTo>
                    <a:pt x="123" y="70518"/>
                    <a:pt x="1" y="70609"/>
                    <a:pt x="1" y="70731"/>
                  </a:cubicBezTo>
                  <a:close/>
                  <a:moveTo>
                    <a:pt x="1" y="69576"/>
                  </a:moveTo>
                  <a:cubicBezTo>
                    <a:pt x="1" y="69637"/>
                    <a:pt x="31" y="69728"/>
                    <a:pt x="123" y="69758"/>
                  </a:cubicBezTo>
                  <a:cubicBezTo>
                    <a:pt x="244" y="69789"/>
                    <a:pt x="366" y="69698"/>
                    <a:pt x="366" y="69576"/>
                  </a:cubicBezTo>
                  <a:lnTo>
                    <a:pt x="366" y="69181"/>
                  </a:lnTo>
                  <a:cubicBezTo>
                    <a:pt x="366" y="69090"/>
                    <a:pt x="335" y="68999"/>
                    <a:pt x="244" y="68968"/>
                  </a:cubicBezTo>
                  <a:cubicBezTo>
                    <a:pt x="123" y="68938"/>
                    <a:pt x="1" y="69029"/>
                    <a:pt x="1" y="69181"/>
                  </a:cubicBezTo>
                  <a:close/>
                  <a:moveTo>
                    <a:pt x="1" y="67995"/>
                  </a:moveTo>
                  <a:cubicBezTo>
                    <a:pt x="1" y="68087"/>
                    <a:pt x="31" y="68147"/>
                    <a:pt x="123" y="68178"/>
                  </a:cubicBezTo>
                  <a:cubicBezTo>
                    <a:pt x="244" y="68208"/>
                    <a:pt x="366" y="68117"/>
                    <a:pt x="366" y="67995"/>
                  </a:cubicBezTo>
                  <a:lnTo>
                    <a:pt x="366" y="67600"/>
                  </a:lnTo>
                  <a:cubicBezTo>
                    <a:pt x="366" y="67509"/>
                    <a:pt x="335" y="67448"/>
                    <a:pt x="244" y="67418"/>
                  </a:cubicBezTo>
                  <a:cubicBezTo>
                    <a:pt x="123" y="67357"/>
                    <a:pt x="1" y="67448"/>
                    <a:pt x="1" y="67600"/>
                  </a:cubicBezTo>
                  <a:close/>
                  <a:moveTo>
                    <a:pt x="1" y="66415"/>
                  </a:moveTo>
                  <a:cubicBezTo>
                    <a:pt x="1" y="66506"/>
                    <a:pt x="31" y="66567"/>
                    <a:pt x="123" y="66597"/>
                  </a:cubicBezTo>
                  <a:cubicBezTo>
                    <a:pt x="244" y="66658"/>
                    <a:pt x="366" y="66536"/>
                    <a:pt x="366" y="66415"/>
                  </a:cubicBezTo>
                  <a:lnTo>
                    <a:pt x="366" y="66020"/>
                  </a:lnTo>
                  <a:cubicBezTo>
                    <a:pt x="366" y="65929"/>
                    <a:pt x="335" y="65868"/>
                    <a:pt x="244" y="65837"/>
                  </a:cubicBezTo>
                  <a:cubicBezTo>
                    <a:pt x="123" y="65807"/>
                    <a:pt x="1" y="65898"/>
                    <a:pt x="1" y="66020"/>
                  </a:cubicBezTo>
                  <a:close/>
                  <a:moveTo>
                    <a:pt x="1" y="64834"/>
                  </a:moveTo>
                  <a:cubicBezTo>
                    <a:pt x="1" y="64926"/>
                    <a:pt x="31" y="65017"/>
                    <a:pt x="123" y="65017"/>
                  </a:cubicBezTo>
                  <a:cubicBezTo>
                    <a:pt x="244" y="65077"/>
                    <a:pt x="366" y="64986"/>
                    <a:pt x="366" y="64834"/>
                  </a:cubicBezTo>
                  <a:lnTo>
                    <a:pt x="366" y="64439"/>
                  </a:lnTo>
                  <a:cubicBezTo>
                    <a:pt x="366" y="64378"/>
                    <a:pt x="335" y="64287"/>
                    <a:pt x="244" y="64257"/>
                  </a:cubicBezTo>
                  <a:cubicBezTo>
                    <a:pt x="123" y="64226"/>
                    <a:pt x="1" y="64318"/>
                    <a:pt x="1" y="64439"/>
                  </a:cubicBezTo>
                  <a:close/>
                  <a:moveTo>
                    <a:pt x="1" y="63284"/>
                  </a:moveTo>
                  <a:cubicBezTo>
                    <a:pt x="1" y="63345"/>
                    <a:pt x="31" y="63436"/>
                    <a:pt x="123" y="63467"/>
                  </a:cubicBezTo>
                  <a:cubicBezTo>
                    <a:pt x="244" y="63497"/>
                    <a:pt x="366" y="63406"/>
                    <a:pt x="366" y="63284"/>
                  </a:cubicBezTo>
                  <a:lnTo>
                    <a:pt x="366" y="62889"/>
                  </a:lnTo>
                  <a:cubicBezTo>
                    <a:pt x="366" y="62798"/>
                    <a:pt x="335" y="62707"/>
                    <a:pt x="244" y="62707"/>
                  </a:cubicBezTo>
                  <a:cubicBezTo>
                    <a:pt x="123" y="62646"/>
                    <a:pt x="1" y="62737"/>
                    <a:pt x="1" y="62889"/>
                  </a:cubicBezTo>
                  <a:close/>
                  <a:moveTo>
                    <a:pt x="1" y="61704"/>
                  </a:moveTo>
                  <a:cubicBezTo>
                    <a:pt x="1" y="61795"/>
                    <a:pt x="31" y="61856"/>
                    <a:pt x="123" y="61886"/>
                  </a:cubicBezTo>
                  <a:cubicBezTo>
                    <a:pt x="244" y="61916"/>
                    <a:pt x="366" y="61825"/>
                    <a:pt x="366" y="61704"/>
                  </a:cubicBezTo>
                  <a:lnTo>
                    <a:pt x="366" y="61308"/>
                  </a:lnTo>
                  <a:cubicBezTo>
                    <a:pt x="366" y="61217"/>
                    <a:pt x="335" y="61156"/>
                    <a:pt x="244" y="61126"/>
                  </a:cubicBezTo>
                  <a:cubicBezTo>
                    <a:pt x="123" y="61065"/>
                    <a:pt x="1" y="61187"/>
                    <a:pt x="1" y="61308"/>
                  </a:cubicBezTo>
                  <a:close/>
                  <a:moveTo>
                    <a:pt x="1" y="60123"/>
                  </a:moveTo>
                  <a:cubicBezTo>
                    <a:pt x="1" y="60214"/>
                    <a:pt x="31" y="60275"/>
                    <a:pt x="123" y="60305"/>
                  </a:cubicBezTo>
                  <a:cubicBezTo>
                    <a:pt x="244" y="60366"/>
                    <a:pt x="366" y="60275"/>
                    <a:pt x="366" y="60123"/>
                  </a:cubicBezTo>
                  <a:lnTo>
                    <a:pt x="366" y="59728"/>
                  </a:lnTo>
                  <a:cubicBezTo>
                    <a:pt x="366" y="59637"/>
                    <a:pt x="335" y="59576"/>
                    <a:pt x="244" y="59545"/>
                  </a:cubicBezTo>
                  <a:cubicBezTo>
                    <a:pt x="123" y="59515"/>
                    <a:pt x="1" y="59606"/>
                    <a:pt x="1" y="59728"/>
                  </a:cubicBezTo>
                  <a:close/>
                  <a:moveTo>
                    <a:pt x="1" y="58542"/>
                  </a:moveTo>
                  <a:cubicBezTo>
                    <a:pt x="1" y="58634"/>
                    <a:pt x="31" y="58725"/>
                    <a:pt x="123" y="58755"/>
                  </a:cubicBezTo>
                  <a:cubicBezTo>
                    <a:pt x="244" y="58786"/>
                    <a:pt x="366" y="58694"/>
                    <a:pt x="366" y="58542"/>
                  </a:cubicBezTo>
                  <a:lnTo>
                    <a:pt x="366" y="58147"/>
                  </a:lnTo>
                  <a:cubicBezTo>
                    <a:pt x="366" y="58086"/>
                    <a:pt x="335" y="57995"/>
                    <a:pt x="244" y="57965"/>
                  </a:cubicBezTo>
                  <a:cubicBezTo>
                    <a:pt x="123" y="57935"/>
                    <a:pt x="1" y="58026"/>
                    <a:pt x="1" y="58147"/>
                  </a:cubicBezTo>
                  <a:close/>
                  <a:moveTo>
                    <a:pt x="1" y="56992"/>
                  </a:moveTo>
                  <a:cubicBezTo>
                    <a:pt x="1" y="57083"/>
                    <a:pt x="31" y="57144"/>
                    <a:pt x="123" y="57175"/>
                  </a:cubicBezTo>
                  <a:cubicBezTo>
                    <a:pt x="244" y="57205"/>
                    <a:pt x="366" y="57114"/>
                    <a:pt x="366" y="56992"/>
                  </a:cubicBezTo>
                  <a:lnTo>
                    <a:pt x="366" y="56597"/>
                  </a:lnTo>
                  <a:cubicBezTo>
                    <a:pt x="366" y="56506"/>
                    <a:pt x="335" y="56415"/>
                    <a:pt x="244" y="56415"/>
                  </a:cubicBezTo>
                  <a:cubicBezTo>
                    <a:pt x="123" y="56354"/>
                    <a:pt x="1" y="56445"/>
                    <a:pt x="1" y="56597"/>
                  </a:cubicBezTo>
                  <a:close/>
                  <a:moveTo>
                    <a:pt x="1" y="55412"/>
                  </a:moveTo>
                  <a:cubicBezTo>
                    <a:pt x="1" y="55503"/>
                    <a:pt x="31" y="55564"/>
                    <a:pt x="123" y="55594"/>
                  </a:cubicBezTo>
                  <a:cubicBezTo>
                    <a:pt x="244" y="55624"/>
                    <a:pt x="366" y="55533"/>
                    <a:pt x="366" y="55412"/>
                  </a:cubicBezTo>
                  <a:lnTo>
                    <a:pt x="366" y="55017"/>
                  </a:lnTo>
                  <a:cubicBezTo>
                    <a:pt x="366" y="54925"/>
                    <a:pt x="335" y="54865"/>
                    <a:pt x="244" y="54834"/>
                  </a:cubicBezTo>
                  <a:cubicBezTo>
                    <a:pt x="123" y="54804"/>
                    <a:pt x="1" y="54895"/>
                    <a:pt x="1" y="55017"/>
                  </a:cubicBezTo>
                  <a:close/>
                  <a:moveTo>
                    <a:pt x="1" y="53831"/>
                  </a:moveTo>
                  <a:cubicBezTo>
                    <a:pt x="1" y="53922"/>
                    <a:pt x="31" y="54013"/>
                    <a:pt x="123" y="54013"/>
                  </a:cubicBezTo>
                  <a:cubicBezTo>
                    <a:pt x="244" y="54074"/>
                    <a:pt x="366" y="53983"/>
                    <a:pt x="366" y="53831"/>
                  </a:cubicBezTo>
                  <a:lnTo>
                    <a:pt x="366" y="53436"/>
                  </a:lnTo>
                  <a:cubicBezTo>
                    <a:pt x="366" y="53375"/>
                    <a:pt x="335" y="53284"/>
                    <a:pt x="244" y="53254"/>
                  </a:cubicBezTo>
                  <a:cubicBezTo>
                    <a:pt x="123" y="53223"/>
                    <a:pt x="1" y="53314"/>
                    <a:pt x="1" y="53436"/>
                  </a:cubicBezTo>
                  <a:close/>
                  <a:moveTo>
                    <a:pt x="1" y="52281"/>
                  </a:moveTo>
                  <a:cubicBezTo>
                    <a:pt x="1" y="52342"/>
                    <a:pt x="31" y="52433"/>
                    <a:pt x="123" y="52463"/>
                  </a:cubicBezTo>
                  <a:cubicBezTo>
                    <a:pt x="244" y="52494"/>
                    <a:pt x="366" y="52403"/>
                    <a:pt x="366" y="52281"/>
                  </a:cubicBezTo>
                  <a:lnTo>
                    <a:pt x="366" y="51886"/>
                  </a:lnTo>
                  <a:cubicBezTo>
                    <a:pt x="366" y="51795"/>
                    <a:pt x="335" y="51703"/>
                    <a:pt x="244" y="51673"/>
                  </a:cubicBezTo>
                  <a:cubicBezTo>
                    <a:pt x="123" y="51643"/>
                    <a:pt x="1" y="51734"/>
                    <a:pt x="1" y="51886"/>
                  </a:cubicBezTo>
                  <a:close/>
                  <a:moveTo>
                    <a:pt x="1" y="50700"/>
                  </a:moveTo>
                  <a:cubicBezTo>
                    <a:pt x="1" y="50792"/>
                    <a:pt x="31" y="50852"/>
                    <a:pt x="123" y="50883"/>
                  </a:cubicBezTo>
                  <a:cubicBezTo>
                    <a:pt x="244" y="50913"/>
                    <a:pt x="366" y="50822"/>
                    <a:pt x="366" y="50700"/>
                  </a:cubicBezTo>
                  <a:lnTo>
                    <a:pt x="366" y="50305"/>
                  </a:lnTo>
                  <a:cubicBezTo>
                    <a:pt x="366" y="50214"/>
                    <a:pt x="335" y="50153"/>
                    <a:pt x="244" y="50123"/>
                  </a:cubicBezTo>
                  <a:cubicBezTo>
                    <a:pt x="123" y="50062"/>
                    <a:pt x="1" y="50184"/>
                    <a:pt x="1" y="50305"/>
                  </a:cubicBezTo>
                  <a:close/>
                  <a:moveTo>
                    <a:pt x="1" y="49120"/>
                  </a:moveTo>
                  <a:cubicBezTo>
                    <a:pt x="1" y="49211"/>
                    <a:pt x="31" y="49272"/>
                    <a:pt x="123" y="49302"/>
                  </a:cubicBezTo>
                  <a:cubicBezTo>
                    <a:pt x="244" y="49363"/>
                    <a:pt x="366" y="49241"/>
                    <a:pt x="366" y="49120"/>
                  </a:cubicBezTo>
                  <a:lnTo>
                    <a:pt x="366" y="48725"/>
                  </a:lnTo>
                  <a:cubicBezTo>
                    <a:pt x="366" y="48633"/>
                    <a:pt x="335" y="48573"/>
                    <a:pt x="244" y="48542"/>
                  </a:cubicBezTo>
                  <a:cubicBezTo>
                    <a:pt x="123" y="48512"/>
                    <a:pt x="1" y="48603"/>
                    <a:pt x="1" y="48725"/>
                  </a:cubicBezTo>
                  <a:close/>
                  <a:moveTo>
                    <a:pt x="1" y="47539"/>
                  </a:moveTo>
                  <a:cubicBezTo>
                    <a:pt x="1" y="47630"/>
                    <a:pt x="31" y="47722"/>
                    <a:pt x="123" y="47722"/>
                  </a:cubicBezTo>
                  <a:cubicBezTo>
                    <a:pt x="244" y="47782"/>
                    <a:pt x="366" y="47691"/>
                    <a:pt x="366" y="47539"/>
                  </a:cubicBezTo>
                  <a:lnTo>
                    <a:pt x="366" y="47144"/>
                  </a:lnTo>
                  <a:cubicBezTo>
                    <a:pt x="366" y="47083"/>
                    <a:pt x="335" y="46992"/>
                    <a:pt x="244" y="46962"/>
                  </a:cubicBezTo>
                  <a:cubicBezTo>
                    <a:pt x="123" y="46931"/>
                    <a:pt x="1" y="47023"/>
                    <a:pt x="1" y="47144"/>
                  </a:cubicBezTo>
                  <a:close/>
                  <a:moveTo>
                    <a:pt x="1" y="45989"/>
                  </a:moveTo>
                  <a:cubicBezTo>
                    <a:pt x="1" y="46050"/>
                    <a:pt x="31" y="46141"/>
                    <a:pt x="123" y="46171"/>
                  </a:cubicBezTo>
                  <a:cubicBezTo>
                    <a:pt x="244" y="46202"/>
                    <a:pt x="366" y="46111"/>
                    <a:pt x="366" y="45989"/>
                  </a:cubicBezTo>
                  <a:lnTo>
                    <a:pt x="366" y="45594"/>
                  </a:lnTo>
                  <a:cubicBezTo>
                    <a:pt x="366" y="45503"/>
                    <a:pt x="335" y="45412"/>
                    <a:pt x="244" y="45412"/>
                  </a:cubicBezTo>
                  <a:cubicBezTo>
                    <a:pt x="123" y="45351"/>
                    <a:pt x="1" y="45442"/>
                    <a:pt x="1" y="45594"/>
                  </a:cubicBezTo>
                  <a:close/>
                  <a:moveTo>
                    <a:pt x="1" y="44408"/>
                  </a:moveTo>
                  <a:cubicBezTo>
                    <a:pt x="1" y="44500"/>
                    <a:pt x="31" y="44560"/>
                    <a:pt x="123" y="44591"/>
                  </a:cubicBezTo>
                  <a:cubicBezTo>
                    <a:pt x="244" y="44621"/>
                    <a:pt x="366" y="44530"/>
                    <a:pt x="366" y="44408"/>
                  </a:cubicBezTo>
                  <a:lnTo>
                    <a:pt x="366" y="44013"/>
                  </a:lnTo>
                  <a:cubicBezTo>
                    <a:pt x="366" y="43922"/>
                    <a:pt x="335" y="43861"/>
                    <a:pt x="244" y="43831"/>
                  </a:cubicBezTo>
                  <a:cubicBezTo>
                    <a:pt x="123" y="43770"/>
                    <a:pt x="1" y="43892"/>
                    <a:pt x="1" y="44013"/>
                  </a:cubicBezTo>
                  <a:close/>
                  <a:moveTo>
                    <a:pt x="1" y="42828"/>
                  </a:moveTo>
                  <a:cubicBezTo>
                    <a:pt x="1" y="42919"/>
                    <a:pt x="31" y="42980"/>
                    <a:pt x="123" y="43010"/>
                  </a:cubicBezTo>
                  <a:cubicBezTo>
                    <a:pt x="244" y="43071"/>
                    <a:pt x="366" y="42980"/>
                    <a:pt x="366" y="42828"/>
                  </a:cubicBezTo>
                  <a:lnTo>
                    <a:pt x="366" y="42433"/>
                  </a:lnTo>
                  <a:cubicBezTo>
                    <a:pt x="366" y="42342"/>
                    <a:pt x="335" y="42281"/>
                    <a:pt x="244" y="42250"/>
                  </a:cubicBezTo>
                  <a:cubicBezTo>
                    <a:pt x="123" y="42220"/>
                    <a:pt x="1" y="42311"/>
                    <a:pt x="1" y="42433"/>
                  </a:cubicBezTo>
                  <a:close/>
                  <a:moveTo>
                    <a:pt x="1" y="41247"/>
                  </a:moveTo>
                  <a:cubicBezTo>
                    <a:pt x="1" y="41339"/>
                    <a:pt x="31" y="41430"/>
                    <a:pt x="123" y="41460"/>
                  </a:cubicBezTo>
                  <a:cubicBezTo>
                    <a:pt x="244" y="41491"/>
                    <a:pt x="366" y="41399"/>
                    <a:pt x="366" y="41247"/>
                  </a:cubicBezTo>
                  <a:lnTo>
                    <a:pt x="366" y="40883"/>
                  </a:lnTo>
                  <a:cubicBezTo>
                    <a:pt x="366" y="40791"/>
                    <a:pt x="335" y="40700"/>
                    <a:pt x="244" y="40670"/>
                  </a:cubicBezTo>
                  <a:cubicBezTo>
                    <a:pt x="123" y="40639"/>
                    <a:pt x="1" y="40731"/>
                    <a:pt x="1" y="40883"/>
                  </a:cubicBezTo>
                  <a:close/>
                  <a:moveTo>
                    <a:pt x="1" y="39697"/>
                  </a:moveTo>
                  <a:cubicBezTo>
                    <a:pt x="1" y="39788"/>
                    <a:pt x="31" y="39849"/>
                    <a:pt x="123" y="39880"/>
                  </a:cubicBezTo>
                  <a:cubicBezTo>
                    <a:pt x="244" y="39910"/>
                    <a:pt x="366" y="39819"/>
                    <a:pt x="366" y="39697"/>
                  </a:cubicBezTo>
                  <a:lnTo>
                    <a:pt x="366" y="39302"/>
                  </a:lnTo>
                  <a:cubicBezTo>
                    <a:pt x="366" y="39211"/>
                    <a:pt x="335" y="39120"/>
                    <a:pt x="244" y="39120"/>
                  </a:cubicBezTo>
                  <a:cubicBezTo>
                    <a:pt x="123" y="39059"/>
                    <a:pt x="1" y="39150"/>
                    <a:pt x="1" y="39302"/>
                  </a:cubicBezTo>
                  <a:close/>
                  <a:moveTo>
                    <a:pt x="1" y="38117"/>
                  </a:moveTo>
                  <a:cubicBezTo>
                    <a:pt x="1" y="38208"/>
                    <a:pt x="31" y="38269"/>
                    <a:pt x="123" y="38299"/>
                  </a:cubicBezTo>
                  <a:cubicBezTo>
                    <a:pt x="244" y="38329"/>
                    <a:pt x="366" y="38238"/>
                    <a:pt x="366" y="38117"/>
                  </a:cubicBezTo>
                  <a:lnTo>
                    <a:pt x="366" y="37721"/>
                  </a:lnTo>
                  <a:cubicBezTo>
                    <a:pt x="366" y="37630"/>
                    <a:pt x="335" y="37569"/>
                    <a:pt x="244" y="37539"/>
                  </a:cubicBezTo>
                  <a:cubicBezTo>
                    <a:pt x="123" y="37509"/>
                    <a:pt x="1" y="37600"/>
                    <a:pt x="1" y="37721"/>
                  </a:cubicBezTo>
                  <a:close/>
                  <a:moveTo>
                    <a:pt x="1" y="36536"/>
                  </a:moveTo>
                  <a:cubicBezTo>
                    <a:pt x="1" y="36627"/>
                    <a:pt x="31" y="36718"/>
                    <a:pt x="123" y="36718"/>
                  </a:cubicBezTo>
                  <a:cubicBezTo>
                    <a:pt x="244" y="36779"/>
                    <a:pt x="366" y="36688"/>
                    <a:pt x="366" y="36536"/>
                  </a:cubicBezTo>
                  <a:lnTo>
                    <a:pt x="366" y="36141"/>
                  </a:lnTo>
                  <a:cubicBezTo>
                    <a:pt x="366" y="36080"/>
                    <a:pt x="335" y="35989"/>
                    <a:pt x="244" y="35959"/>
                  </a:cubicBezTo>
                  <a:cubicBezTo>
                    <a:pt x="123" y="35928"/>
                    <a:pt x="1" y="36019"/>
                    <a:pt x="1" y="36141"/>
                  </a:cubicBezTo>
                  <a:close/>
                  <a:moveTo>
                    <a:pt x="1" y="34986"/>
                  </a:moveTo>
                  <a:cubicBezTo>
                    <a:pt x="1" y="35047"/>
                    <a:pt x="31" y="35138"/>
                    <a:pt x="123" y="35168"/>
                  </a:cubicBezTo>
                  <a:cubicBezTo>
                    <a:pt x="244" y="35199"/>
                    <a:pt x="366" y="35107"/>
                    <a:pt x="366" y="34986"/>
                  </a:cubicBezTo>
                  <a:lnTo>
                    <a:pt x="366" y="34591"/>
                  </a:lnTo>
                  <a:cubicBezTo>
                    <a:pt x="366" y="34500"/>
                    <a:pt x="335" y="34408"/>
                    <a:pt x="244" y="34378"/>
                  </a:cubicBezTo>
                  <a:cubicBezTo>
                    <a:pt x="123" y="34348"/>
                    <a:pt x="1" y="34439"/>
                    <a:pt x="1" y="34591"/>
                  </a:cubicBezTo>
                  <a:close/>
                  <a:moveTo>
                    <a:pt x="1" y="33405"/>
                  </a:moveTo>
                  <a:cubicBezTo>
                    <a:pt x="1" y="33496"/>
                    <a:pt x="31" y="33557"/>
                    <a:pt x="123" y="33588"/>
                  </a:cubicBezTo>
                  <a:cubicBezTo>
                    <a:pt x="244" y="33618"/>
                    <a:pt x="366" y="33527"/>
                    <a:pt x="366" y="33405"/>
                  </a:cubicBezTo>
                  <a:lnTo>
                    <a:pt x="366" y="33010"/>
                  </a:lnTo>
                  <a:cubicBezTo>
                    <a:pt x="366" y="32919"/>
                    <a:pt x="335" y="32858"/>
                    <a:pt x="244" y="32828"/>
                  </a:cubicBezTo>
                  <a:cubicBezTo>
                    <a:pt x="123" y="32767"/>
                    <a:pt x="1" y="32889"/>
                    <a:pt x="1" y="33010"/>
                  </a:cubicBezTo>
                  <a:close/>
                  <a:moveTo>
                    <a:pt x="1" y="31825"/>
                  </a:moveTo>
                  <a:cubicBezTo>
                    <a:pt x="1" y="31916"/>
                    <a:pt x="31" y="31977"/>
                    <a:pt x="123" y="32007"/>
                  </a:cubicBezTo>
                  <a:cubicBezTo>
                    <a:pt x="244" y="32068"/>
                    <a:pt x="366" y="31946"/>
                    <a:pt x="366" y="31825"/>
                  </a:cubicBezTo>
                  <a:lnTo>
                    <a:pt x="366" y="31430"/>
                  </a:lnTo>
                  <a:cubicBezTo>
                    <a:pt x="366" y="31338"/>
                    <a:pt x="335" y="31278"/>
                    <a:pt x="244" y="31247"/>
                  </a:cubicBezTo>
                  <a:cubicBezTo>
                    <a:pt x="123" y="31217"/>
                    <a:pt x="1" y="31308"/>
                    <a:pt x="1" y="31430"/>
                  </a:cubicBezTo>
                  <a:close/>
                  <a:moveTo>
                    <a:pt x="1" y="30244"/>
                  </a:moveTo>
                  <a:cubicBezTo>
                    <a:pt x="1" y="30335"/>
                    <a:pt x="31" y="30427"/>
                    <a:pt x="123" y="30457"/>
                  </a:cubicBezTo>
                  <a:cubicBezTo>
                    <a:pt x="244" y="30487"/>
                    <a:pt x="366" y="30396"/>
                    <a:pt x="366" y="30244"/>
                  </a:cubicBezTo>
                  <a:lnTo>
                    <a:pt x="366" y="29849"/>
                  </a:lnTo>
                  <a:cubicBezTo>
                    <a:pt x="366" y="29788"/>
                    <a:pt x="335" y="29697"/>
                    <a:pt x="244" y="29667"/>
                  </a:cubicBezTo>
                  <a:cubicBezTo>
                    <a:pt x="123" y="29636"/>
                    <a:pt x="1" y="29727"/>
                    <a:pt x="1" y="29849"/>
                  </a:cubicBezTo>
                  <a:close/>
                  <a:moveTo>
                    <a:pt x="1" y="28694"/>
                  </a:moveTo>
                  <a:cubicBezTo>
                    <a:pt x="1" y="28755"/>
                    <a:pt x="31" y="28846"/>
                    <a:pt x="123" y="28876"/>
                  </a:cubicBezTo>
                  <a:cubicBezTo>
                    <a:pt x="244" y="28907"/>
                    <a:pt x="366" y="28816"/>
                    <a:pt x="366" y="28694"/>
                  </a:cubicBezTo>
                  <a:lnTo>
                    <a:pt x="366" y="28299"/>
                  </a:lnTo>
                  <a:cubicBezTo>
                    <a:pt x="366" y="28208"/>
                    <a:pt x="335" y="28116"/>
                    <a:pt x="244" y="28116"/>
                  </a:cubicBezTo>
                  <a:cubicBezTo>
                    <a:pt x="123" y="28056"/>
                    <a:pt x="1" y="28147"/>
                    <a:pt x="1" y="28299"/>
                  </a:cubicBezTo>
                  <a:close/>
                  <a:moveTo>
                    <a:pt x="1" y="27113"/>
                  </a:moveTo>
                  <a:cubicBezTo>
                    <a:pt x="1" y="27205"/>
                    <a:pt x="31" y="27265"/>
                    <a:pt x="123" y="27296"/>
                  </a:cubicBezTo>
                  <a:cubicBezTo>
                    <a:pt x="244" y="27326"/>
                    <a:pt x="366" y="27235"/>
                    <a:pt x="366" y="27113"/>
                  </a:cubicBezTo>
                  <a:lnTo>
                    <a:pt x="366" y="26718"/>
                  </a:lnTo>
                  <a:cubicBezTo>
                    <a:pt x="366" y="26627"/>
                    <a:pt x="335" y="26566"/>
                    <a:pt x="244" y="26536"/>
                  </a:cubicBezTo>
                  <a:cubicBezTo>
                    <a:pt x="123" y="26475"/>
                    <a:pt x="1" y="26597"/>
                    <a:pt x="1" y="26718"/>
                  </a:cubicBezTo>
                  <a:close/>
                  <a:moveTo>
                    <a:pt x="1" y="25533"/>
                  </a:moveTo>
                  <a:cubicBezTo>
                    <a:pt x="1" y="25624"/>
                    <a:pt x="31" y="25715"/>
                    <a:pt x="123" y="25715"/>
                  </a:cubicBezTo>
                  <a:cubicBezTo>
                    <a:pt x="244" y="25776"/>
                    <a:pt x="366" y="25685"/>
                    <a:pt x="366" y="25533"/>
                  </a:cubicBezTo>
                  <a:lnTo>
                    <a:pt x="366" y="25138"/>
                  </a:lnTo>
                  <a:cubicBezTo>
                    <a:pt x="366" y="25047"/>
                    <a:pt x="335" y="24986"/>
                    <a:pt x="244" y="24955"/>
                  </a:cubicBezTo>
                  <a:cubicBezTo>
                    <a:pt x="123" y="24925"/>
                    <a:pt x="1" y="25016"/>
                    <a:pt x="1" y="25138"/>
                  </a:cubicBezTo>
                  <a:close/>
                  <a:moveTo>
                    <a:pt x="1" y="23952"/>
                  </a:moveTo>
                  <a:cubicBezTo>
                    <a:pt x="1" y="24043"/>
                    <a:pt x="31" y="24135"/>
                    <a:pt x="123" y="24165"/>
                  </a:cubicBezTo>
                  <a:cubicBezTo>
                    <a:pt x="244" y="24195"/>
                    <a:pt x="366" y="24104"/>
                    <a:pt x="366" y="23952"/>
                  </a:cubicBezTo>
                  <a:lnTo>
                    <a:pt x="366" y="23588"/>
                  </a:lnTo>
                  <a:cubicBezTo>
                    <a:pt x="366" y="23496"/>
                    <a:pt x="335" y="23405"/>
                    <a:pt x="244" y="23375"/>
                  </a:cubicBezTo>
                  <a:cubicBezTo>
                    <a:pt x="123" y="23344"/>
                    <a:pt x="1" y="23436"/>
                    <a:pt x="1" y="23588"/>
                  </a:cubicBezTo>
                  <a:close/>
                  <a:moveTo>
                    <a:pt x="1" y="22402"/>
                  </a:moveTo>
                  <a:cubicBezTo>
                    <a:pt x="1" y="22493"/>
                    <a:pt x="31" y="22554"/>
                    <a:pt x="123" y="22584"/>
                  </a:cubicBezTo>
                  <a:cubicBezTo>
                    <a:pt x="244" y="22615"/>
                    <a:pt x="366" y="22524"/>
                    <a:pt x="366" y="22402"/>
                  </a:cubicBezTo>
                  <a:lnTo>
                    <a:pt x="366" y="22007"/>
                  </a:lnTo>
                  <a:cubicBezTo>
                    <a:pt x="366" y="21916"/>
                    <a:pt x="335" y="21825"/>
                    <a:pt x="244" y="21825"/>
                  </a:cubicBezTo>
                  <a:cubicBezTo>
                    <a:pt x="123" y="21764"/>
                    <a:pt x="1" y="21855"/>
                    <a:pt x="1" y="22007"/>
                  </a:cubicBezTo>
                  <a:close/>
                  <a:moveTo>
                    <a:pt x="1" y="20822"/>
                  </a:moveTo>
                  <a:cubicBezTo>
                    <a:pt x="1" y="20913"/>
                    <a:pt x="31" y="20973"/>
                    <a:pt x="123" y="21004"/>
                  </a:cubicBezTo>
                  <a:cubicBezTo>
                    <a:pt x="244" y="21065"/>
                    <a:pt x="366" y="20943"/>
                    <a:pt x="366" y="20822"/>
                  </a:cubicBezTo>
                  <a:lnTo>
                    <a:pt x="366" y="20426"/>
                  </a:lnTo>
                  <a:cubicBezTo>
                    <a:pt x="366" y="20335"/>
                    <a:pt x="335" y="20274"/>
                    <a:pt x="244" y="20244"/>
                  </a:cubicBezTo>
                  <a:cubicBezTo>
                    <a:pt x="123" y="20214"/>
                    <a:pt x="1" y="20305"/>
                    <a:pt x="1" y="20426"/>
                  </a:cubicBezTo>
                  <a:close/>
                  <a:moveTo>
                    <a:pt x="1" y="19241"/>
                  </a:moveTo>
                  <a:cubicBezTo>
                    <a:pt x="1" y="19332"/>
                    <a:pt x="31" y="19423"/>
                    <a:pt x="123" y="19423"/>
                  </a:cubicBezTo>
                  <a:cubicBezTo>
                    <a:pt x="244" y="19484"/>
                    <a:pt x="366" y="19393"/>
                    <a:pt x="366" y="19241"/>
                  </a:cubicBezTo>
                  <a:lnTo>
                    <a:pt x="366" y="18846"/>
                  </a:lnTo>
                  <a:cubicBezTo>
                    <a:pt x="366" y="18785"/>
                    <a:pt x="335" y="18694"/>
                    <a:pt x="244" y="18663"/>
                  </a:cubicBezTo>
                  <a:cubicBezTo>
                    <a:pt x="123" y="18633"/>
                    <a:pt x="1" y="18724"/>
                    <a:pt x="1" y="18846"/>
                  </a:cubicBezTo>
                  <a:close/>
                  <a:moveTo>
                    <a:pt x="1" y="17691"/>
                  </a:moveTo>
                  <a:cubicBezTo>
                    <a:pt x="1" y="17752"/>
                    <a:pt x="31" y="17843"/>
                    <a:pt x="123" y="17873"/>
                  </a:cubicBezTo>
                  <a:cubicBezTo>
                    <a:pt x="244" y="17904"/>
                    <a:pt x="366" y="17812"/>
                    <a:pt x="366" y="17691"/>
                  </a:cubicBezTo>
                  <a:lnTo>
                    <a:pt x="366" y="17296"/>
                  </a:lnTo>
                  <a:cubicBezTo>
                    <a:pt x="366" y="17204"/>
                    <a:pt x="335" y="17113"/>
                    <a:pt x="244" y="17083"/>
                  </a:cubicBezTo>
                  <a:cubicBezTo>
                    <a:pt x="123" y="17052"/>
                    <a:pt x="1" y="17144"/>
                    <a:pt x="1" y="17296"/>
                  </a:cubicBezTo>
                  <a:close/>
                  <a:moveTo>
                    <a:pt x="1" y="16110"/>
                  </a:moveTo>
                  <a:cubicBezTo>
                    <a:pt x="1" y="16201"/>
                    <a:pt x="31" y="16262"/>
                    <a:pt x="123" y="16293"/>
                  </a:cubicBezTo>
                  <a:cubicBezTo>
                    <a:pt x="244" y="16323"/>
                    <a:pt x="366" y="16232"/>
                    <a:pt x="366" y="16110"/>
                  </a:cubicBezTo>
                  <a:lnTo>
                    <a:pt x="366" y="15715"/>
                  </a:lnTo>
                  <a:cubicBezTo>
                    <a:pt x="366" y="15624"/>
                    <a:pt x="335" y="15563"/>
                    <a:pt x="244" y="15533"/>
                  </a:cubicBezTo>
                  <a:cubicBezTo>
                    <a:pt x="123" y="15472"/>
                    <a:pt x="1" y="15593"/>
                    <a:pt x="1" y="15715"/>
                  </a:cubicBezTo>
                  <a:close/>
                  <a:moveTo>
                    <a:pt x="1" y="14530"/>
                  </a:moveTo>
                  <a:cubicBezTo>
                    <a:pt x="1" y="14621"/>
                    <a:pt x="31" y="14682"/>
                    <a:pt x="123" y="14712"/>
                  </a:cubicBezTo>
                  <a:cubicBezTo>
                    <a:pt x="244" y="14773"/>
                    <a:pt x="366" y="14651"/>
                    <a:pt x="366" y="14530"/>
                  </a:cubicBezTo>
                  <a:lnTo>
                    <a:pt x="366" y="14134"/>
                  </a:lnTo>
                  <a:cubicBezTo>
                    <a:pt x="366" y="14043"/>
                    <a:pt x="335" y="13983"/>
                    <a:pt x="244" y="13952"/>
                  </a:cubicBezTo>
                  <a:cubicBezTo>
                    <a:pt x="123" y="13922"/>
                    <a:pt x="1" y="14013"/>
                    <a:pt x="1" y="141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241232" y="241770"/>
              <a:ext cx="8661536" cy="4659959"/>
            </a:xfrm>
            <a:custGeom>
              <a:rect b="b" l="l" r="r" t="t"/>
              <a:pathLst>
                <a:path extrusionOk="0" h="170398" w="265386">
                  <a:moveTo>
                    <a:pt x="132708" y="517"/>
                  </a:moveTo>
                  <a:lnTo>
                    <a:pt x="15533" y="517"/>
                  </a:lnTo>
                  <a:cubicBezTo>
                    <a:pt x="15381" y="517"/>
                    <a:pt x="15290" y="396"/>
                    <a:pt x="15290" y="244"/>
                  </a:cubicBezTo>
                  <a:cubicBezTo>
                    <a:pt x="15290" y="122"/>
                    <a:pt x="15381" y="0"/>
                    <a:pt x="15533" y="0"/>
                  </a:cubicBezTo>
                  <a:lnTo>
                    <a:pt x="132708" y="0"/>
                  </a:lnTo>
                  <a:lnTo>
                    <a:pt x="249884" y="0"/>
                  </a:lnTo>
                  <a:cubicBezTo>
                    <a:pt x="250006" y="0"/>
                    <a:pt x="250127" y="122"/>
                    <a:pt x="250127" y="244"/>
                  </a:cubicBezTo>
                  <a:cubicBezTo>
                    <a:pt x="250127" y="396"/>
                    <a:pt x="250006" y="517"/>
                    <a:pt x="249884" y="517"/>
                  </a:cubicBezTo>
                  <a:close/>
                  <a:moveTo>
                    <a:pt x="132708" y="169881"/>
                  </a:moveTo>
                  <a:lnTo>
                    <a:pt x="249884" y="169881"/>
                  </a:lnTo>
                  <a:cubicBezTo>
                    <a:pt x="250006" y="169881"/>
                    <a:pt x="250127" y="170003"/>
                    <a:pt x="250127" y="170155"/>
                  </a:cubicBezTo>
                  <a:cubicBezTo>
                    <a:pt x="250127" y="170276"/>
                    <a:pt x="250006" y="170398"/>
                    <a:pt x="249884" y="170398"/>
                  </a:cubicBezTo>
                  <a:lnTo>
                    <a:pt x="132708" y="170398"/>
                  </a:lnTo>
                  <a:lnTo>
                    <a:pt x="15533" y="170398"/>
                  </a:lnTo>
                  <a:cubicBezTo>
                    <a:pt x="15381" y="170398"/>
                    <a:pt x="15290" y="170276"/>
                    <a:pt x="15290" y="170155"/>
                  </a:cubicBezTo>
                  <a:cubicBezTo>
                    <a:pt x="15290" y="170003"/>
                    <a:pt x="15381" y="169881"/>
                    <a:pt x="15533" y="169881"/>
                  </a:cubicBezTo>
                  <a:close/>
                  <a:moveTo>
                    <a:pt x="265386" y="154896"/>
                  </a:moveTo>
                  <a:cubicBezTo>
                    <a:pt x="265386" y="155048"/>
                    <a:pt x="265295" y="155139"/>
                    <a:pt x="265143" y="155139"/>
                  </a:cubicBezTo>
                  <a:cubicBezTo>
                    <a:pt x="264991" y="155139"/>
                    <a:pt x="264869" y="155048"/>
                    <a:pt x="264869" y="154896"/>
                  </a:cubicBezTo>
                  <a:lnTo>
                    <a:pt x="264869" y="85199"/>
                  </a:lnTo>
                  <a:lnTo>
                    <a:pt x="264869" y="15502"/>
                  </a:lnTo>
                  <a:cubicBezTo>
                    <a:pt x="264869" y="15350"/>
                    <a:pt x="264991" y="15259"/>
                    <a:pt x="265143" y="15259"/>
                  </a:cubicBezTo>
                  <a:cubicBezTo>
                    <a:pt x="265295" y="15259"/>
                    <a:pt x="265386" y="15350"/>
                    <a:pt x="265386" y="15502"/>
                  </a:cubicBezTo>
                  <a:lnTo>
                    <a:pt x="265386" y="85199"/>
                  </a:lnTo>
                  <a:close/>
                  <a:moveTo>
                    <a:pt x="548" y="154896"/>
                  </a:moveTo>
                  <a:cubicBezTo>
                    <a:pt x="548" y="155048"/>
                    <a:pt x="426" y="155139"/>
                    <a:pt x="274" y="155139"/>
                  </a:cubicBezTo>
                  <a:cubicBezTo>
                    <a:pt x="122" y="155139"/>
                    <a:pt x="1" y="155048"/>
                    <a:pt x="1" y="154896"/>
                  </a:cubicBezTo>
                  <a:lnTo>
                    <a:pt x="1" y="85199"/>
                  </a:lnTo>
                  <a:lnTo>
                    <a:pt x="1" y="15502"/>
                  </a:lnTo>
                  <a:cubicBezTo>
                    <a:pt x="1" y="15350"/>
                    <a:pt x="122" y="15259"/>
                    <a:pt x="274" y="15259"/>
                  </a:cubicBezTo>
                  <a:cubicBezTo>
                    <a:pt x="426" y="15259"/>
                    <a:pt x="548" y="15350"/>
                    <a:pt x="548" y="15502"/>
                  </a:cubicBezTo>
                  <a:lnTo>
                    <a:pt x="548" y="851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6" name="Google Shape;396;p30"/>
          <p:cNvSpPr txBox="1"/>
          <p:nvPr>
            <p:ph idx="1" type="subTitle"/>
          </p:nvPr>
        </p:nvSpPr>
        <p:spPr>
          <a:xfrm>
            <a:off x="715821" y="2062775"/>
            <a:ext cx="20574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2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397" name="Google Shape;397;p30"/>
          <p:cNvSpPr txBox="1"/>
          <p:nvPr>
            <p:ph idx="2" type="subTitle"/>
          </p:nvPr>
        </p:nvSpPr>
        <p:spPr>
          <a:xfrm>
            <a:off x="715821" y="2458025"/>
            <a:ext cx="20574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30"/>
          <p:cNvSpPr txBox="1"/>
          <p:nvPr>
            <p:ph idx="3" type="subTitle"/>
          </p:nvPr>
        </p:nvSpPr>
        <p:spPr>
          <a:xfrm>
            <a:off x="3543300" y="2062775"/>
            <a:ext cx="20574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2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399" name="Google Shape;399;p30"/>
          <p:cNvSpPr txBox="1"/>
          <p:nvPr>
            <p:ph idx="4" type="subTitle"/>
          </p:nvPr>
        </p:nvSpPr>
        <p:spPr>
          <a:xfrm>
            <a:off x="3543300" y="2458025"/>
            <a:ext cx="20574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30"/>
          <p:cNvSpPr txBox="1"/>
          <p:nvPr>
            <p:ph idx="5" type="subTitle"/>
          </p:nvPr>
        </p:nvSpPr>
        <p:spPr>
          <a:xfrm>
            <a:off x="6376660" y="2062775"/>
            <a:ext cx="20574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2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401" name="Google Shape;401;p30"/>
          <p:cNvSpPr txBox="1"/>
          <p:nvPr>
            <p:ph idx="6" type="subTitle"/>
          </p:nvPr>
        </p:nvSpPr>
        <p:spPr>
          <a:xfrm>
            <a:off x="6376660" y="2458025"/>
            <a:ext cx="20574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30"/>
          <p:cNvSpPr txBox="1"/>
          <p:nvPr>
            <p:ph idx="7" type="subTitle"/>
          </p:nvPr>
        </p:nvSpPr>
        <p:spPr>
          <a:xfrm>
            <a:off x="715821" y="3632432"/>
            <a:ext cx="20574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2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403" name="Google Shape;403;p30"/>
          <p:cNvSpPr txBox="1"/>
          <p:nvPr>
            <p:ph idx="8" type="subTitle"/>
          </p:nvPr>
        </p:nvSpPr>
        <p:spPr>
          <a:xfrm>
            <a:off x="715821" y="4030182"/>
            <a:ext cx="20574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30"/>
          <p:cNvSpPr txBox="1"/>
          <p:nvPr>
            <p:ph idx="9" type="subTitle"/>
          </p:nvPr>
        </p:nvSpPr>
        <p:spPr>
          <a:xfrm>
            <a:off x="3543300" y="3632432"/>
            <a:ext cx="20574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2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405" name="Google Shape;405;p30"/>
          <p:cNvSpPr txBox="1"/>
          <p:nvPr>
            <p:ph idx="13" type="subTitle"/>
          </p:nvPr>
        </p:nvSpPr>
        <p:spPr>
          <a:xfrm>
            <a:off x="3543300" y="4030181"/>
            <a:ext cx="20574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30"/>
          <p:cNvSpPr txBox="1"/>
          <p:nvPr>
            <p:ph idx="14" type="subTitle"/>
          </p:nvPr>
        </p:nvSpPr>
        <p:spPr>
          <a:xfrm>
            <a:off x="6376660" y="3632432"/>
            <a:ext cx="20574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2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407" name="Google Shape;407;p30"/>
          <p:cNvSpPr txBox="1"/>
          <p:nvPr>
            <p:ph idx="15" type="subTitle"/>
          </p:nvPr>
        </p:nvSpPr>
        <p:spPr>
          <a:xfrm>
            <a:off x="6376660" y="4030178"/>
            <a:ext cx="20574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30"/>
          <p:cNvSpPr txBox="1"/>
          <p:nvPr>
            <p:ph type="title"/>
          </p:nvPr>
        </p:nvSpPr>
        <p:spPr>
          <a:xfrm>
            <a:off x="754500" y="563470"/>
            <a:ext cx="76350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82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9" name="Google Shape;409;p30"/>
          <p:cNvSpPr txBox="1"/>
          <p:nvPr>
            <p:ph idx="16" type="subTitle"/>
          </p:nvPr>
        </p:nvSpPr>
        <p:spPr>
          <a:xfrm>
            <a:off x="2227950" y="1040075"/>
            <a:ext cx="46881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1166575" y="-2144750"/>
            <a:ext cx="6810850" cy="943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/>
          <p:nvPr>
            <p:ph type="title"/>
          </p:nvPr>
        </p:nvSpPr>
        <p:spPr>
          <a:xfrm>
            <a:off x="754500" y="563470"/>
            <a:ext cx="76350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82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539500" y="1188275"/>
            <a:ext cx="8064900" cy="32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1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9pPr>
          </a:lstStyle>
          <a:p/>
        </p:txBody>
      </p:sp>
      <p:grpSp>
        <p:nvGrpSpPr>
          <p:cNvPr id="34" name="Google Shape;34;p4"/>
          <p:cNvGrpSpPr/>
          <p:nvPr/>
        </p:nvGrpSpPr>
        <p:grpSpPr>
          <a:xfrm>
            <a:off x="91439" y="91448"/>
            <a:ext cx="8961098" cy="4956043"/>
            <a:chOff x="91439" y="91448"/>
            <a:chExt cx="8961098" cy="4956043"/>
          </a:xfrm>
        </p:grpSpPr>
        <p:sp>
          <p:nvSpPr>
            <p:cNvPr id="35" name="Google Shape;35;p4"/>
            <p:cNvSpPr/>
            <p:nvPr/>
          </p:nvSpPr>
          <p:spPr>
            <a:xfrm>
              <a:off x="91439" y="91448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13800" y="3709"/>
                  </a:moveTo>
                  <a:cubicBezTo>
                    <a:pt x="14043" y="3587"/>
                    <a:pt x="14347" y="3617"/>
                    <a:pt x="14560" y="3830"/>
                  </a:cubicBezTo>
                  <a:cubicBezTo>
                    <a:pt x="14803" y="4073"/>
                    <a:pt x="14803" y="4469"/>
                    <a:pt x="14560" y="4712"/>
                  </a:cubicBezTo>
                  <a:cubicBezTo>
                    <a:pt x="14317" y="4985"/>
                    <a:pt x="13891" y="4985"/>
                    <a:pt x="13648" y="4712"/>
                  </a:cubicBezTo>
                  <a:cubicBezTo>
                    <a:pt x="13496" y="4560"/>
                    <a:pt x="13435" y="4347"/>
                    <a:pt x="13466" y="4134"/>
                  </a:cubicBezTo>
                  <a:cubicBezTo>
                    <a:pt x="13253" y="4043"/>
                    <a:pt x="13040" y="3982"/>
                    <a:pt x="12797" y="3982"/>
                  </a:cubicBezTo>
                  <a:cubicBezTo>
                    <a:pt x="12371" y="3982"/>
                    <a:pt x="11976" y="4134"/>
                    <a:pt x="11672" y="4469"/>
                  </a:cubicBezTo>
                  <a:cubicBezTo>
                    <a:pt x="11368" y="4772"/>
                    <a:pt x="11186" y="5168"/>
                    <a:pt x="11186" y="5593"/>
                  </a:cubicBezTo>
                  <a:cubicBezTo>
                    <a:pt x="11186" y="5988"/>
                    <a:pt x="11368" y="6414"/>
                    <a:pt x="11672" y="6718"/>
                  </a:cubicBezTo>
                  <a:cubicBezTo>
                    <a:pt x="12189" y="7235"/>
                    <a:pt x="12919" y="7508"/>
                    <a:pt x="13618" y="7508"/>
                  </a:cubicBezTo>
                  <a:cubicBezTo>
                    <a:pt x="14317" y="7508"/>
                    <a:pt x="15016" y="7235"/>
                    <a:pt x="15563" y="6718"/>
                  </a:cubicBezTo>
                  <a:lnTo>
                    <a:pt x="15563" y="6718"/>
                  </a:lnTo>
                  <a:cubicBezTo>
                    <a:pt x="16080" y="6171"/>
                    <a:pt x="16353" y="5472"/>
                    <a:pt x="16353" y="4772"/>
                  </a:cubicBezTo>
                  <a:cubicBezTo>
                    <a:pt x="16353" y="4073"/>
                    <a:pt x="16080" y="3374"/>
                    <a:pt x="15563" y="2827"/>
                  </a:cubicBezTo>
                  <a:cubicBezTo>
                    <a:pt x="14712" y="1976"/>
                    <a:pt x="13587" y="1551"/>
                    <a:pt x="12463" y="1551"/>
                  </a:cubicBezTo>
                  <a:cubicBezTo>
                    <a:pt x="11338" y="1551"/>
                    <a:pt x="10213" y="1976"/>
                    <a:pt x="9393" y="2827"/>
                  </a:cubicBezTo>
                  <a:cubicBezTo>
                    <a:pt x="8542" y="3678"/>
                    <a:pt x="8116" y="4803"/>
                    <a:pt x="8116" y="5897"/>
                  </a:cubicBezTo>
                  <a:lnTo>
                    <a:pt x="8116" y="5897"/>
                  </a:lnTo>
                  <a:cubicBezTo>
                    <a:pt x="8116" y="7022"/>
                    <a:pt x="8542" y="8146"/>
                    <a:pt x="9393" y="8997"/>
                  </a:cubicBezTo>
                  <a:lnTo>
                    <a:pt x="9757" y="9393"/>
                  </a:lnTo>
                  <a:lnTo>
                    <a:pt x="12523" y="12128"/>
                  </a:lnTo>
                  <a:cubicBezTo>
                    <a:pt x="12615" y="12250"/>
                    <a:pt x="12615" y="12402"/>
                    <a:pt x="12523" y="12523"/>
                  </a:cubicBezTo>
                  <a:cubicBezTo>
                    <a:pt x="12432" y="12615"/>
                    <a:pt x="12250" y="12615"/>
                    <a:pt x="12159" y="12523"/>
                  </a:cubicBezTo>
                  <a:lnTo>
                    <a:pt x="9818" y="10183"/>
                  </a:lnTo>
                  <a:lnTo>
                    <a:pt x="9818" y="10183"/>
                  </a:lnTo>
                  <a:lnTo>
                    <a:pt x="8998" y="9362"/>
                  </a:lnTo>
                  <a:cubicBezTo>
                    <a:pt x="8146" y="8511"/>
                    <a:pt x="7052" y="8086"/>
                    <a:pt x="5928" y="8086"/>
                  </a:cubicBezTo>
                  <a:cubicBezTo>
                    <a:pt x="4803" y="8086"/>
                    <a:pt x="3678" y="8511"/>
                    <a:pt x="2827" y="9362"/>
                  </a:cubicBezTo>
                  <a:cubicBezTo>
                    <a:pt x="1976" y="10213"/>
                    <a:pt x="1551" y="11338"/>
                    <a:pt x="1551" y="12463"/>
                  </a:cubicBezTo>
                  <a:lnTo>
                    <a:pt x="1551" y="12463"/>
                  </a:lnTo>
                  <a:cubicBezTo>
                    <a:pt x="1551" y="13587"/>
                    <a:pt x="1976" y="14681"/>
                    <a:pt x="2827" y="15533"/>
                  </a:cubicBezTo>
                  <a:lnTo>
                    <a:pt x="2827" y="15533"/>
                  </a:lnTo>
                  <a:cubicBezTo>
                    <a:pt x="3374" y="16080"/>
                    <a:pt x="4073" y="16353"/>
                    <a:pt x="4773" y="16353"/>
                  </a:cubicBezTo>
                  <a:cubicBezTo>
                    <a:pt x="5472" y="16353"/>
                    <a:pt x="6171" y="16080"/>
                    <a:pt x="6718" y="15533"/>
                  </a:cubicBezTo>
                  <a:lnTo>
                    <a:pt x="6718" y="15533"/>
                  </a:lnTo>
                  <a:cubicBezTo>
                    <a:pt x="7265" y="15016"/>
                    <a:pt x="7508" y="14317"/>
                    <a:pt x="7508" y="13587"/>
                  </a:cubicBezTo>
                  <a:cubicBezTo>
                    <a:pt x="7508" y="12888"/>
                    <a:pt x="7265" y="12189"/>
                    <a:pt x="6718" y="11642"/>
                  </a:cubicBezTo>
                  <a:cubicBezTo>
                    <a:pt x="6414" y="11338"/>
                    <a:pt x="5988" y="11186"/>
                    <a:pt x="5593" y="11186"/>
                  </a:cubicBezTo>
                  <a:cubicBezTo>
                    <a:pt x="5198" y="11186"/>
                    <a:pt x="4773" y="11338"/>
                    <a:pt x="4469" y="11642"/>
                  </a:cubicBezTo>
                  <a:cubicBezTo>
                    <a:pt x="4165" y="11976"/>
                    <a:pt x="4013" y="12371"/>
                    <a:pt x="4013" y="12767"/>
                  </a:cubicBezTo>
                  <a:cubicBezTo>
                    <a:pt x="4013" y="13010"/>
                    <a:pt x="4043" y="13253"/>
                    <a:pt x="4165" y="13466"/>
                  </a:cubicBezTo>
                  <a:cubicBezTo>
                    <a:pt x="4347" y="13435"/>
                    <a:pt x="4560" y="13496"/>
                    <a:pt x="4742" y="13648"/>
                  </a:cubicBezTo>
                  <a:cubicBezTo>
                    <a:pt x="4985" y="13891"/>
                    <a:pt x="4985" y="14286"/>
                    <a:pt x="4742" y="14560"/>
                  </a:cubicBezTo>
                  <a:cubicBezTo>
                    <a:pt x="4469" y="14803"/>
                    <a:pt x="4073" y="14803"/>
                    <a:pt x="3830" y="14560"/>
                  </a:cubicBezTo>
                  <a:cubicBezTo>
                    <a:pt x="3618" y="14347"/>
                    <a:pt x="3587" y="14013"/>
                    <a:pt x="3709" y="13770"/>
                  </a:cubicBezTo>
                  <a:cubicBezTo>
                    <a:pt x="3557" y="13466"/>
                    <a:pt x="3466" y="13131"/>
                    <a:pt x="3466" y="12767"/>
                  </a:cubicBezTo>
                  <a:cubicBezTo>
                    <a:pt x="3466" y="12250"/>
                    <a:pt x="3678" y="11703"/>
                    <a:pt x="4104" y="11277"/>
                  </a:cubicBezTo>
                  <a:cubicBezTo>
                    <a:pt x="4499" y="10882"/>
                    <a:pt x="5046" y="10669"/>
                    <a:pt x="5593" y="10669"/>
                  </a:cubicBezTo>
                  <a:cubicBezTo>
                    <a:pt x="6140" y="10669"/>
                    <a:pt x="6687" y="10882"/>
                    <a:pt x="7083" y="11277"/>
                  </a:cubicBezTo>
                  <a:cubicBezTo>
                    <a:pt x="7721" y="11915"/>
                    <a:pt x="8055" y="12767"/>
                    <a:pt x="8055" y="13587"/>
                  </a:cubicBezTo>
                  <a:cubicBezTo>
                    <a:pt x="8055" y="14438"/>
                    <a:pt x="7721" y="15259"/>
                    <a:pt x="7083" y="15897"/>
                  </a:cubicBezTo>
                  <a:lnTo>
                    <a:pt x="7083" y="15928"/>
                  </a:lnTo>
                  <a:cubicBezTo>
                    <a:pt x="6444" y="16566"/>
                    <a:pt x="5624" y="16870"/>
                    <a:pt x="4773" y="16870"/>
                  </a:cubicBezTo>
                  <a:cubicBezTo>
                    <a:pt x="3952" y="16870"/>
                    <a:pt x="3101" y="16566"/>
                    <a:pt x="2462" y="15928"/>
                  </a:cubicBezTo>
                  <a:lnTo>
                    <a:pt x="2462" y="15928"/>
                  </a:lnTo>
                  <a:lnTo>
                    <a:pt x="2462" y="15928"/>
                  </a:lnTo>
                  <a:cubicBezTo>
                    <a:pt x="1520" y="14955"/>
                    <a:pt x="1034" y="13709"/>
                    <a:pt x="1034" y="12463"/>
                  </a:cubicBezTo>
                  <a:lnTo>
                    <a:pt x="1034" y="12463"/>
                  </a:lnTo>
                  <a:cubicBezTo>
                    <a:pt x="1034" y="12219"/>
                    <a:pt x="1064" y="11946"/>
                    <a:pt x="1095" y="11703"/>
                  </a:cubicBezTo>
                  <a:cubicBezTo>
                    <a:pt x="365" y="10943"/>
                    <a:pt x="0" y="9970"/>
                    <a:pt x="0" y="8997"/>
                  </a:cubicBezTo>
                  <a:cubicBezTo>
                    <a:pt x="0" y="8025"/>
                    <a:pt x="396" y="7022"/>
                    <a:pt x="1125" y="6262"/>
                  </a:cubicBezTo>
                  <a:cubicBezTo>
                    <a:pt x="1885" y="5502"/>
                    <a:pt x="2888" y="5137"/>
                    <a:pt x="3891" y="5137"/>
                  </a:cubicBezTo>
                  <a:cubicBezTo>
                    <a:pt x="4438" y="5137"/>
                    <a:pt x="4955" y="5228"/>
                    <a:pt x="5472" y="5441"/>
                  </a:cubicBezTo>
                  <a:cubicBezTo>
                    <a:pt x="5228" y="4955"/>
                    <a:pt x="5137" y="4408"/>
                    <a:pt x="5137" y="3891"/>
                  </a:cubicBezTo>
                  <a:lnTo>
                    <a:pt x="5137" y="3891"/>
                  </a:lnTo>
                  <a:cubicBezTo>
                    <a:pt x="5137" y="2888"/>
                    <a:pt x="5502" y="1885"/>
                    <a:pt x="6262" y="1125"/>
                  </a:cubicBezTo>
                  <a:cubicBezTo>
                    <a:pt x="7022" y="365"/>
                    <a:pt x="8025" y="0"/>
                    <a:pt x="9028" y="0"/>
                  </a:cubicBezTo>
                  <a:cubicBezTo>
                    <a:pt x="10001" y="0"/>
                    <a:pt x="10973" y="365"/>
                    <a:pt x="11703" y="1095"/>
                  </a:cubicBezTo>
                  <a:cubicBezTo>
                    <a:pt x="11976" y="1034"/>
                    <a:pt x="12219" y="1034"/>
                    <a:pt x="12463" y="1034"/>
                  </a:cubicBezTo>
                  <a:cubicBezTo>
                    <a:pt x="13709" y="1034"/>
                    <a:pt x="14985" y="1490"/>
                    <a:pt x="15928" y="2462"/>
                  </a:cubicBezTo>
                  <a:lnTo>
                    <a:pt x="15928" y="2462"/>
                  </a:lnTo>
                  <a:cubicBezTo>
                    <a:pt x="16566" y="3101"/>
                    <a:pt x="16870" y="3921"/>
                    <a:pt x="16870" y="4772"/>
                  </a:cubicBezTo>
                  <a:cubicBezTo>
                    <a:pt x="16870" y="5593"/>
                    <a:pt x="16566" y="6444"/>
                    <a:pt x="15928" y="7083"/>
                  </a:cubicBezTo>
                  <a:lnTo>
                    <a:pt x="15928" y="7083"/>
                  </a:lnTo>
                  <a:cubicBezTo>
                    <a:pt x="15289" y="7721"/>
                    <a:pt x="14438" y="8055"/>
                    <a:pt x="13618" y="8055"/>
                  </a:cubicBezTo>
                  <a:cubicBezTo>
                    <a:pt x="12767" y="8055"/>
                    <a:pt x="11916" y="7721"/>
                    <a:pt x="11277" y="7083"/>
                  </a:cubicBezTo>
                  <a:cubicBezTo>
                    <a:pt x="10882" y="6687"/>
                    <a:pt x="10669" y="6140"/>
                    <a:pt x="10669" y="5593"/>
                  </a:cubicBezTo>
                  <a:cubicBezTo>
                    <a:pt x="10669" y="5046"/>
                    <a:pt x="10882" y="4499"/>
                    <a:pt x="11277" y="4104"/>
                  </a:cubicBezTo>
                  <a:cubicBezTo>
                    <a:pt x="11703" y="3678"/>
                    <a:pt x="12250" y="3465"/>
                    <a:pt x="12797" y="3465"/>
                  </a:cubicBezTo>
                  <a:cubicBezTo>
                    <a:pt x="13131" y="3465"/>
                    <a:pt x="13496" y="3557"/>
                    <a:pt x="13800" y="3709"/>
                  </a:cubicBezTo>
                  <a:close/>
                  <a:moveTo>
                    <a:pt x="1976" y="1976"/>
                  </a:moveTo>
                  <a:lnTo>
                    <a:pt x="1976" y="3374"/>
                  </a:lnTo>
                  <a:cubicBezTo>
                    <a:pt x="1976" y="3800"/>
                    <a:pt x="1946" y="3921"/>
                    <a:pt x="1946" y="3921"/>
                  </a:cubicBezTo>
                  <a:cubicBezTo>
                    <a:pt x="2007" y="3921"/>
                    <a:pt x="2067" y="3891"/>
                    <a:pt x="2159" y="3861"/>
                  </a:cubicBezTo>
                  <a:cubicBezTo>
                    <a:pt x="2493" y="3800"/>
                    <a:pt x="3070" y="3648"/>
                    <a:pt x="3982" y="3982"/>
                  </a:cubicBezTo>
                  <a:cubicBezTo>
                    <a:pt x="3678" y="3070"/>
                    <a:pt x="3800" y="2493"/>
                    <a:pt x="3891" y="2158"/>
                  </a:cubicBezTo>
                  <a:cubicBezTo>
                    <a:pt x="3891" y="2067"/>
                    <a:pt x="3921" y="1976"/>
                    <a:pt x="3921" y="1946"/>
                  </a:cubicBezTo>
                  <a:cubicBezTo>
                    <a:pt x="3921" y="1946"/>
                    <a:pt x="3800" y="1976"/>
                    <a:pt x="3374" y="1976"/>
                  </a:cubicBezTo>
                  <a:close/>
                  <a:moveTo>
                    <a:pt x="4742" y="4469"/>
                  </a:moveTo>
                  <a:lnTo>
                    <a:pt x="4742" y="4469"/>
                  </a:lnTo>
                  <a:lnTo>
                    <a:pt x="4742" y="4469"/>
                  </a:lnTo>
                  <a:lnTo>
                    <a:pt x="4742" y="4469"/>
                  </a:lnTo>
                  <a:cubicBezTo>
                    <a:pt x="4742" y="4438"/>
                    <a:pt x="4742" y="4408"/>
                    <a:pt x="4742" y="4377"/>
                  </a:cubicBezTo>
                  <a:lnTo>
                    <a:pt x="4742" y="4377"/>
                  </a:lnTo>
                  <a:lnTo>
                    <a:pt x="4742" y="4377"/>
                  </a:lnTo>
                  <a:lnTo>
                    <a:pt x="474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47"/>
                  </a:lnTo>
                  <a:cubicBezTo>
                    <a:pt x="4165" y="3253"/>
                    <a:pt x="4317" y="2614"/>
                    <a:pt x="4377" y="2250"/>
                  </a:cubicBezTo>
                  <a:cubicBezTo>
                    <a:pt x="4408" y="2128"/>
                    <a:pt x="4438" y="2037"/>
                    <a:pt x="4438" y="1946"/>
                  </a:cubicBezTo>
                  <a:cubicBezTo>
                    <a:pt x="4438" y="1551"/>
                    <a:pt x="4225" y="1459"/>
                    <a:pt x="3374" y="1459"/>
                  </a:cubicBezTo>
                  <a:lnTo>
                    <a:pt x="1703" y="1429"/>
                  </a:lnTo>
                  <a:cubicBezTo>
                    <a:pt x="1551" y="1429"/>
                    <a:pt x="1459" y="1551"/>
                    <a:pt x="1459" y="1703"/>
                  </a:cubicBezTo>
                  <a:lnTo>
                    <a:pt x="1459" y="3374"/>
                  </a:lnTo>
                  <a:cubicBezTo>
                    <a:pt x="1459" y="4225"/>
                    <a:pt x="1551" y="4438"/>
                    <a:pt x="1946" y="4438"/>
                  </a:cubicBezTo>
                  <a:cubicBezTo>
                    <a:pt x="2067" y="4438"/>
                    <a:pt x="2159" y="4408"/>
                    <a:pt x="2250" y="4377"/>
                  </a:cubicBezTo>
                  <a:cubicBezTo>
                    <a:pt x="2614" y="4286"/>
                    <a:pt x="3253" y="4165"/>
                    <a:pt x="4377" y="4712"/>
                  </a:cubicBez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408" y="4712"/>
                  </a:lnTo>
                  <a:lnTo>
                    <a:pt x="4408" y="4712"/>
                  </a:lnTo>
                  <a:lnTo>
                    <a:pt x="4408" y="4712"/>
                  </a:lnTo>
                  <a:lnTo>
                    <a:pt x="4408" y="4712"/>
                  </a:lnTo>
                  <a:lnTo>
                    <a:pt x="4408" y="4742"/>
                  </a:lnTo>
                  <a:cubicBezTo>
                    <a:pt x="4438" y="4742"/>
                    <a:pt x="4469" y="4742"/>
                    <a:pt x="4499" y="4742"/>
                  </a:cubicBezTo>
                  <a:lnTo>
                    <a:pt x="4499" y="4742"/>
                  </a:lnTo>
                  <a:lnTo>
                    <a:pt x="4499" y="4742"/>
                  </a:lnTo>
                  <a:lnTo>
                    <a:pt x="4499" y="4742"/>
                  </a:lnTo>
                  <a:cubicBezTo>
                    <a:pt x="4529" y="4742"/>
                    <a:pt x="4560" y="4742"/>
                    <a:pt x="4560" y="4712"/>
                  </a:cubicBez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cubicBezTo>
                    <a:pt x="4651" y="4681"/>
                    <a:pt x="4651" y="4681"/>
                    <a:pt x="4651" y="4681"/>
                  </a:cubicBezTo>
                  <a:lnTo>
                    <a:pt x="4651" y="4681"/>
                  </a:lnTo>
                  <a:lnTo>
                    <a:pt x="4651" y="4681"/>
                  </a:lnTo>
                  <a:lnTo>
                    <a:pt x="4651" y="4681"/>
                  </a:lnTo>
                  <a:lnTo>
                    <a:pt x="4681" y="4681"/>
                  </a:lnTo>
                  <a:lnTo>
                    <a:pt x="4681" y="468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42" y="4590"/>
                  </a:lnTo>
                  <a:lnTo>
                    <a:pt x="4742" y="4590"/>
                  </a:lnTo>
                  <a:cubicBezTo>
                    <a:pt x="4742" y="4560"/>
                    <a:pt x="4742" y="4529"/>
                    <a:pt x="4742" y="4469"/>
                  </a:cubicBezTo>
                  <a:close/>
                  <a:moveTo>
                    <a:pt x="1247" y="11064"/>
                  </a:moveTo>
                  <a:cubicBezTo>
                    <a:pt x="1459" y="10304"/>
                    <a:pt x="1855" y="9605"/>
                    <a:pt x="2462" y="8997"/>
                  </a:cubicBezTo>
                  <a:cubicBezTo>
                    <a:pt x="3405" y="8055"/>
                    <a:pt x="4651" y="7569"/>
                    <a:pt x="5928" y="7569"/>
                  </a:cubicBezTo>
                  <a:cubicBezTo>
                    <a:pt x="6444" y="7569"/>
                    <a:pt x="6961" y="7660"/>
                    <a:pt x="7447" y="7812"/>
                  </a:cubicBezTo>
                  <a:lnTo>
                    <a:pt x="6262" y="6627"/>
                  </a:lnTo>
                  <a:cubicBezTo>
                    <a:pt x="5624" y="5988"/>
                    <a:pt x="4742" y="5654"/>
                    <a:pt x="3891" y="5654"/>
                  </a:cubicBezTo>
                  <a:cubicBezTo>
                    <a:pt x="3040" y="5654"/>
                    <a:pt x="2159" y="5988"/>
                    <a:pt x="1520" y="6627"/>
                  </a:cubicBezTo>
                  <a:cubicBezTo>
                    <a:pt x="851" y="7295"/>
                    <a:pt x="517" y="8146"/>
                    <a:pt x="517" y="8997"/>
                  </a:cubicBezTo>
                  <a:cubicBezTo>
                    <a:pt x="517" y="9727"/>
                    <a:pt x="760" y="10456"/>
                    <a:pt x="1247" y="11064"/>
                  </a:cubicBezTo>
                  <a:close/>
                  <a:moveTo>
                    <a:pt x="6627" y="6262"/>
                  </a:moveTo>
                  <a:lnTo>
                    <a:pt x="6627" y="6262"/>
                  </a:lnTo>
                  <a:lnTo>
                    <a:pt x="7812" y="7447"/>
                  </a:lnTo>
                  <a:cubicBezTo>
                    <a:pt x="7660" y="6961"/>
                    <a:pt x="7569" y="6444"/>
                    <a:pt x="7569" y="5897"/>
                  </a:cubicBezTo>
                  <a:lnTo>
                    <a:pt x="7569" y="5897"/>
                  </a:lnTo>
                  <a:cubicBezTo>
                    <a:pt x="7569" y="4651"/>
                    <a:pt x="8055" y="3405"/>
                    <a:pt x="8998" y="2462"/>
                  </a:cubicBezTo>
                  <a:cubicBezTo>
                    <a:pt x="9605" y="1855"/>
                    <a:pt x="10305" y="1459"/>
                    <a:pt x="11064" y="1216"/>
                  </a:cubicBezTo>
                  <a:cubicBezTo>
                    <a:pt x="10487" y="760"/>
                    <a:pt x="9757" y="517"/>
                    <a:pt x="9028" y="517"/>
                  </a:cubicBezTo>
                  <a:cubicBezTo>
                    <a:pt x="8146" y="517"/>
                    <a:pt x="7295" y="851"/>
                    <a:pt x="6627" y="1490"/>
                  </a:cubicBezTo>
                  <a:cubicBezTo>
                    <a:pt x="5988" y="2158"/>
                    <a:pt x="5654" y="3010"/>
                    <a:pt x="5654" y="3891"/>
                  </a:cubicBezTo>
                  <a:lnTo>
                    <a:pt x="5654" y="3891"/>
                  </a:lnTo>
                  <a:cubicBezTo>
                    <a:pt x="5654" y="4742"/>
                    <a:pt x="5988" y="5593"/>
                    <a:pt x="6627" y="6262"/>
                  </a:cubicBezTo>
                  <a:close/>
                  <a:moveTo>
                    <a:pt x="2189" y="11216"/>
                  </a:moveTo>
                  <a:cubicBezTo>
                    <a:pt x="2037" y="11368"/>
                    <a:pt x="2037" y="11612"/>
                    <a:pt x="2189" y="11794"/>
                  </a:cubicBezTo>
                  <a:cubicBezTo>
                    <a:pt x="2371" y="11946"/>
                    <a:pt x="2614" y="11946"/>
                    <a:pt x="2766" y="11794"/>
                  </a:cubicBezTo>
                  <a:cubicBezTo>
                    <a:pt x="2949" y="11612"/>
                    <a:pt x="2949" y="11368"/>
                    <a:pt x="2766" y="11216"/>
                  </a:cubicBezTo>
                  <a:cubicBezTo>
                    <a:pt x="2614" y="11034"/>
                    <a:pt x="2371" y="11034"/>
                    <a:pt x="2189" y="11216"/>
                  </a:cubicBezTo>
                  <a:close/>
                  <a:moveTo>
                    <a:pt x="3101" y="9727"/>
                  </a:moveTo>
                  <a:cubicBezTo>
                    <a:pt x="2949" y="9879"/>
                    <a:pt x="2949" y="10122"/>
                    <a:pt x="3101" y="10304"/>
                  </a:cubicBezTo>
                  <a:cubicBezTo>
                    <a:pt x="3253" y="10456"/>
                    <a:pt x="3526" y="10456"/>
                    <a:pt x="3678" y="10304"/>
                  </a:cubicBezTo>
                  <a:cubicBezTo>
                    <a:pt x="3830" y="10122"/>
                    <a:pt x="3830" y="9879"/>
                    <a:pt x="3678" y="9727"/>
                  </a:cubicBezTo>
                  <a:cubicBezTo>
                    <a:pt x="3526" y="9545"/>
                    <a:pt x="3253" y="9545"/>
                    <a:pt x="3101" y="9727"/>
                  </a:cubicBezTo>
                  <a:close/>
                  <a:moveTo>
                    <a:pt x="4529" y="8876"/>
                  </a:moveTo>
                  <a:cubicBezTo>
                    <a:pt x="4377" y="9028"/>
                    <a:pt x="4377" y="9301"/>
                    <a:pt x="4529" y="9453"/>
                  </a:cubicBezTo>
                  <a:cubicBezTo>
                    <a:pt x="4681" y="9605"/>
                    <a:pt x="4955" y="9605"/>
                    <a:pt x="5107" y="9453"/>
                  </a:cubicBezTo>
                  <a:cubicBezTo>
                    <a:pt x="5259" y="9301"/>
                    <a:pt x="5259" y="9028"/>
                    <a:pt x="5107" y="8876"/>
                  </a:cubicBezTo>
                  <a:cubicBezTo>
                    <a:pt x="4955" y="8724"/>
                    <a:pt x="4681" y="8724"/>
                    <a:pt x="4529" y="8876"/>
                  </a:cubicBezTo>
                  <a:close/>
                  <a:moveTo>
                    <a:pt x="6171" y="8694"/>
                  </a:moveTo>
                  <a:cubicBezTo>
                    <a:pt x="6019" y="8876"/>
                    <a:pt x="6019" y="9119"/>
                    <a:pt x="6171" y="9271"/>
                  </a:cubicBezTo>
                  <a:cubicBezTo>
                    <a:pt x="6323" y="9423"/>
                    <a:pt x="6596" y="9423"/>
                    <a:pt x="6748" y="9271"/>
                  </a:cubicBezTo>
                  <a:cubicBezTo>
                    <a:pt x="6900" y="9119"/>
                    <a:pt x="6900" y="8876"/>
                    <a:pt x="6748" y="8694"/>
                  </a:cubicBezTo>
                  <a:cubicBezTo>
                    <a:pt x="6596" y="8542"/>
                    <a:pt x="6323" y="8542"/>
                    <a:pt x="6171" y="8694"/>
                  </a:cubicBezTo>
                  <a:close/>
                  <a:moveTo>
                    <a:pt x="7721" y="9301"/>
                  </a:moveTo>
                  <a:cubicBezTo>
                    <a:pt x="7569" y="9484"/>
                    <a:pt x="7569" y="9727"/>
                    <a:pt x="7721" y="9879"/>
                  </a:cubicBezTo>
                  <a:cubicBezTo>
                    <a:pt x="7873" y="10061"/>
                    <a:pt x="8146" y="10061"/>
                    <a:pt x="8298" y="9879"/>
                  </a:cubicBezTo>
                  <a:cubicBezTo>
                    <a:pt x="8450" y="9727"/>
                    <a:pt x="8450" y="9484"/>
                    <a:pt x="8298" y="9301"/>
                  </a:cubicBezTo>
                  <a:cubicBezTo>
                    <a:pt x="8146" y="9149"/>
                    <a:pt x="7873" y="9149"/>
                    <a:pt x="7721" y="9301"/>
                  </a:cubicBezTo>
                  <a:close/>
                  <a:moveTo>
                    <a:pt x="11216" y="2189"/>
                  </a:moveTo>
                  <a:cubicBezTo>
                    <a:pt x="11064" y="2371"/>
                    <a:pt x="11064" y="2614"/>
                    <a:pt x="11216" y="2766"/>
                  </a:cubicBezTo>
                  <a:cubicBezTo>
                    <a:pt x="11368" y="2918"/>
                    <a:pt x="11642" y="2918"/>
                    <a:pt x="11794" y="2766"/>
                  </a:cubicBezTo>
                  <a:cubicBezTo>
                    <a:pt x="11946" y="2614"/>
                    <a:pt x="11946" y="2371"/>
                    <a:pt x="11794" y="2189"/>
                  </a:cubicBezTo>
                  <a:cubicBezTo>
                    <a:pt x="11642" y="2037"/>
                    <a:pt x="11368" y="2037"/>
                    <a:pt x="11216" y="2189"/>
                  </a:cubicBezTo>
                  <a:close/>
                  <a:moveTo>
                    <a:pt x="9727" y="3101"/>
                  </a:moveTo>
                  <a:cubicBezTo>
                    <a:pt x="9575" y="3253"/>
                    <a:pt x="9575" y="3526"/>
                    <a:pt x="9727" y="3678"/>
                  </a:cubicBezTo>
                  <a:cubicBezTo>
                    <a:pt x="9879" y="3830"/>
                    <a:pt x="10153" y="3830"/>
                    <a:pt x="10305" y="3678"/>
                  </a:cubicBezTo>
                  <a:cubicBezTo>
                    <a:pt x="10457" y="3526"/>
                    <a:pt x="10457" y="3253"/>
                    <a:pt x="10305" y="3101"/>
                  </a:cubicBezTo>
                  <a:cubicBezTo>
                    <a:pt x="10153" y="2949"/>
                    <a:pt x="9879" y="2949"/>
                    <a:pt x="9727" y="3101"/>
                  </a:cubicBezTo>
                  <a:close/>
                  <a:moveTo>
                    <a:pt x="8906" y="4529"/>
                  </a:moveTo>
                  <a:cubicBezTo>
                    <a:pt x="8724" y="4681"/>
                    <a:pt x="8724" y="4924"/>
                    <a:pt x="8906" y="5107"/>
                  </a:cubicBezTo>
                  <a:cubicBezTo>
                    <a:pt x="9058" y="5259"/>
                    <a:pt x="9301" y="5259"/>
                    <a:pt x="9453" y="5107"/>
                  </a:cubicBezTo>
                  <a:cubicBezTo>
                    <a:pt x="9636" y="4924"/>
                    <a:pt x="9636" y="4681"/>
                    <a:pt x="9453" y="4529"/>
                  </a:cubicBezTo>
                  <a:cubicBezTo>
                    <a:pt x="9301" y="4347"/>
                    <a:pt x="9058" y="4347"/>
                    <a:pt x="8906" y="4529"/>
                  </a:cubicBezTo>
                  <a:close/>
                  <a:moveTo>
                    <a:pt x="8724" y="6171"/>
                  </a:moveTo>
                  <a:cubicBezTo>
                    <a:pt x="8542" y="6323"/>
                    <a:pt x="8542" y="6596"/>
                    <a:pt x="8724" y="6748"/>
                  </a:cubicBezTo>
                  <a:cubicBezTo>
                    <a:pt x="8876" y="6900"/>
                    <a:pt x="9119" y="6900"/>
                    <a:pt x="9301" y="6748"/>
                  </a:cubicBezTo>
                  <a:cubicBezTo>
                    <a:pt x="9453" y="6596"/>
                    <a:pt x="9453" y="6323"/>
                    <a:pt x="9301" y="6171"/>
                  </a:cubicBezTo>
                  <a:cubicBezTo>
                    <a:pt x="9119" y="6019"/>
                    <a:pt x="8876" y="6019"/>
                    <a:pt x="8724" y="6171"/>
                  </a:cubicBezTo>
                  <a:close/>
                  <a:moveTo>
                    <a:pt x="9332" y="7721"/>
                  </a:moveTo>
                  <a:cubicBezTo>
                    <a:pt x="9180" y="7873"/>
                    <a:pt x="9180" y="8146"/>
                    <a:pt x="9332" y="8298"/>
                  </a:cubicBezTo>
                  <a:cubicBezTo>
                    <a:pt x="9484" y="8450"/>
                    <a:pt x="9727" y="8450"/>
                    <a:pt x="9909" y="8298"/>
                  </a:cubicBezTo>
                  <a:cubicBezTo>
                    <a:pt x="10061" y="8146"/>
                    <a:pt x="10061" y="7873"/>
                    <a:pt x="9909" y="7721"/>
                  </a:cubicBezTo>
                  <a:cubicBezTo>
                    <a:pt x="9727" y="7569"/>
                    <a:pt x="9484" y="7569"/>
                    <a:pt x="9332" y="77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8567328" y="91448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3071" y="3709"/>
                  </a:moveTo>
                  <a:cubicBezTo>
                    <a:pt x="2827" y="3587"/>
                    <a:pt x="2524" y="3617"/>
                    <a:pt x="2311" y="3830"/>
                  </a:cubicBezTo>
                  <a:cubicBezTo>
                    <a:pt x="2068" y="4073"/>
                    <a:pt x="2068" y="4469"/>
                    <a:pt x="2311" y="4712"/>
                  </a:cubicBezTo>
                  <a:cubicBezTo>
                    <a:pt x="2554" y="4985"/>
                    <a:pt x="2979" y="4985"/>
                    <a:pt x="3223" y="4712"/>
                  </a:cubicBezTo>
                  <a:cubicBezTo>
                    <a:pt x="3375" y="4560"/>
                    <a:pt x="3435" y="4347"/>
                    <a:pt x="3405" y="4134"/>
                  </a:cubicBezTo>
                  <a:cubicBezTo>
                    <a:pt x="3618" y="4043"/>
                    <a:pt x="3831" y="3982"/>
                    <a:pt x="4074" y="3982"/>
                  </a:cubicBezTo>
                  <a:cubicBezTo>
                    <a:pt x="4499" y="3982"/>
                    <a:pt x="4894" y="4134"/>
                    <a:pt x="5198" y="4469"/>
                  </a:cubicBezTo>
                  <a:cubicBezTo>
                    <a:pt x="5502" y="4772"/>
                    <a:pt x="5685" y="5168"/>
                    <a:pt x="5685" y="5593"/>
                  </a:cubicBezTo>
                  <a:cubicBezTo>
                    <a:pt x="5685" y="5988"/>
                    <a:pt x="5502" y="6414"/>
                    <a:pt x="5198" y="6718"/>
                  </a:cubicBezTo>
                  <a:cubicBezTo>
                    <a:pt x="4682" y="7235"/>
                    <a:pt x="3952" y="7508"/>
                    <a:pt x="3253" y="7508"/>
                  </a:cubicBezTo>
                  <a:cubicBezTo>
                    <a:pt x="2554" y="7508"/>
                    <a:pt x="1855" y="7235"/>
                    <a:pt x="1308" y="6718"/>
                  </a:cubicBezTo>
                  <a:lnTo>
                    <a:pt x="1308" y="6718"/>
                  </a:lnTo>
                  <a:cubicBezTo>
                    <a:pt x="791" y="6171"/>
                    <a:pt x="517" y="5472"/>
                    <a:pt x="517" y="4772"/>
                  </a:cubicBezTo>
                  <a:cubicBezTo>
                    <a:pt x="517" y="4073"/>
                    <a:pt x="791" y="3374"/>
                    <a:pt x="1308" y="2827"/>
                  </a:cubicBezTo>
                  <a:cubicBezTo>
                    <a:pt x="2159" y="1976"/>
                    <a:pt x="3283" y="1551"/>
                    <a:pt x="4408" y="1551"/>
                  </a:cubicBezTo>
                  <a:cubicBezTo>
                    <a:pt x="5533" y="1551"/>
                    <a:pt x="6657" y="1976"/>
                    <a:pt x="7478" y="2827"/>
                  </a:cubicBezTo>
                  <a:cubicBezTo>
                    <a:pt x="8329" y="3678"/>
                    <a:pt x="8755" y="4803"/>
                    <a:pt x="8755" y="5897"/>
                  </a:cubicBezTo>
                  <a:lnTo>
                    <a:pt x="8755" y="5897"/>
                  </a:lnTo>
                  <a:cubicBezTo>
                    <a:pt x="8755" y="7022"/>
                    <a:pt x="8329" y="8146"/>
                    <a:pt x="7478" y="8997"/>
                  </a:cubicBezTo>
                  <a:lnTo>
                    <a:pt x="4347" y="12128"/>
                  </a:lnTo>
                  <a:cubicBezTo>
                    <a:pt x="4256" y="12250"/>
                    <a:pt x="4256" y="12402"/>
                    <a:pt x="4347" y="12523"/>
                  </a:cubicBezTo>
                  <a:cubicBezTo>
                    <a:pt x="4438" y="12615"/>
                    <a:pt x="4621" y="12615"/>
                    <a:pt x="4712" y="12523"/>
                  </a:cubicBezTo>
                  <a:lnTo>
                    <a:pt x="7053" y="10183"/>
                  </a:lnTo>
                  <a:lnTo>
                    <a:pt x="7053" y="10183"/>
                  </a:lnTo>
                  <a:lnTo>
                    <a:pt x="7873" y="9362"/>
                  </a:lnTo>
                  <a:cubicBezTo>
                    <a:pt x="8724" y="8511"/>
                    <a:pt x="9819" y="8086"/>
                    <a:pt x="10943" y="8086"/>
                  </a:cubicBezTo>
                  <a:cubicBezTo>
                    <a:pt x="12068" y="8086"/>
                    <a:pt x="13192" y="8511"/>
                    <a:pt x="14044" y="9362"/>
                  </a:cubicBezTo>
                  <a:cubicBezTo>
                    <a:pt x="14895" y="10213"/>
                    <a:pt x="15320" y="11338"/>
                    <a:pt x="15320" y="12463"/>
                  </a:cubicBezTo>
                  <a:lnTo>
                    <a:pt x="15320" y="12463"/>
                  </a:lnTo>
                  <a:cubicBezTo>
                    <a:pt x="15320" y="13587"/>
                    <a:pt x="14895" y="14681"/>
                    <a:pt x="14044" y="15533"/>
                  </a:cubicBezTo>
                  <a:lnTo>
                    <a:pt x="14044" y="15533"/>
                  </a:lnTo>
                  <a:cubicBezTo>
                    <a:pt x="13496" y="16080"/>
                    <a:pt x="12797" y="16353"/>
                    <a:pt x="12098" y="16353"/>
                  </a:cubicBezTo>
                  <a:cubicBezTo>
                    <a:pt x="11399" y="16353"/>
                    <a:pt x="10700" y="16080"/>
                    <a:pt x="10153" y="15533"/>
                  </a:cubicBezTo>
                  <a:lnTo>
                    <a:pt x="10153" y="15533"/>
                  </a:lnTo>
                  <a:cubicBezTo>
                    <a:pt x="9606" y="15016"/>
                    <a:pt x="9363" y="14317"/>
                    <a:pt x="9363" y="13587"/>
                  </a:cubicBezTo>
                  <a:cubicBezTo>
                    <a:pt x="9363" y="12888"/>
                    <a:pt x="9606" y="12189"/>
                    <a:pt x="10153" y="11642"/>
                  </a:cubicBezTo>
                  <a:cubicBezTo>
                    <a:pt x="10457" y="11338"/>
                    <a:pt x="10882" y="11186"/>
                    <a:pt x="11278" y="11186"/>
                  </a:cubicBezTo>
                  <a:cubicBezTo>
                    <a:pt x="11673" y="11186"/>
                    <a:pt x="12098" y="11338"/>
                    <a:pt x="12402" y="11642"/>
                  </a:cubicBezTo>
                  <a:cubicBezTo>
                    <a:pt x="12706" y="11976"/>
                    <a:pt x="12858" y="12371"/>
                    <a:pt x="12858" y="12767"/>
                  </a:cubicBezTo>
                  <a:cubicBezTo>
                    <a:pt x="12858" y="13010"/>
                    <a:pt x="12828" y="13253"/>
                    <a:pt x="12706" y="13466"/>
                  </a:cubicBezTo>
                  <a:cubicBezTo>
                    <a:pt x="12524" y="13435"/>
                    <a:pt x="12311" y="13496"/>
                    <a:pt x="12129" y="13648"/>
                  </a:cubicBezTo>
                  <a:cubicBezTo>
                    <a:pt x="11885" y="13891"/>
                    <a:pt x="11885" y="14286"/>
                    <a:pt x="12129" y="14560"/>
                  </a:cubicBezTo>
                  <a:cubicBezTo>
                    <a:pt x="12402" y="14803"/>
                    <a:pt x="12797" y="14803"/>
                    <a:pt x="13040" y="14560"/>
                  </a:cubicBezTo>
                  <a:cubicBezTo>
                    <a:pt x="13253" y="14347"/>
                    <a:pt x="13284" y="14013"/>
                    <a:pt x="13162" y="13770"/>
                  </a:cubicBezTo>
                  <a:cubicBezTo>
                    <a:pt x="13314" y="13466"/>
                    <a:pt x="13405" y="13131"/>
                    <a:pt x="13405" y="12767"/>
                  </a:cubicBezTo>
                  <a:cubicBezTo>
                    <a:pt x="13405" y="12250"/>
                    <a:pt x="13192" y="11703"/>
                    <a:pt x="12767" y="11277"/>
                  </a:cubicBezTo>
                  <a:cubicBezTo>
                    <a:pt x="12372" y="10882"/>
                    <a:pt x="11825" y="10669"/>
                    <a:pt x="11278" y="10669"/>
                  </a:cubicBezTo>
                  <a:cubicBezTo>
                    <a:pt x="10730" y="10669"/>
                    <a:pt x="10183" y="10882"/>
                    <a:pt x="9788" y="11277"/>
                  </a:cubicBezTo>
                  <a:cubicBezTo>
                    <a:pt x="9150" y="11915"/>
                    <a:pt x="8815" y="12767"/>
                    <a:pt x="8815" y="13587"/>
                  </a:cubicBezTo>
                  <a:cubicBezTo>
                    <a:pt x="8815" y="14438"/>
                    <a:pt x="9150" y="15259"/>
                    <a:pt x="9788" y="15897"/>
                  </a:cubicBezTo>
                  <a:lnTo>
                    <a:pt x="9788" y="15928"/>
                  </a:lnTo>
                  <a:cubicBezTo>
                    <a:pt x="10426" y="16566"/>
                    <a:pt x="11247" y="16870"/>
                    <a:pt x="12098" y="16870"/>
                  </a:cubicBezTo>
                  <a:cubicBezTo>
                    <a:pt x="12919" y="16870"/>
                    <a:pt x="13770" y="16566"/>
                    <a:pt x="14408" y="15928"/>
                  </a:cubicBezTo>
                  <a:lnTo>
                    <a:pt x="14408" y="15928"/>
                  </a:lnTo>
                  <a:lnTo>
                    <a:pt x="14408" y="15928"/>
                  </a:lnTo>
                  <a:cubicBezTo>
                    <a:pt x="15351" y="14955"/>
                    <a:pt x="15837" y="13709"/>
                    <a:pt x="15837" y="12463"/>
                  </a:cubicBezTo>
                  <a:lnTo>
                    <a:pt x="15837" y="12463"/>
                  </a:lnTo>
                  <a:cubicBezTo>
                    <a:pt x="15837" y="12189"/>
                    <a:pt x="15806" y="11946"/>
                    <a:pt x="15776" y="11703"/>
                  </a:cubicBezTo>
                  <a:cubicBezTo>
                    <a:pt x="16506" y="10943"/>
                    <a:pt x="16870" y="9970"/>
                    <a:pt x="16870" y="8997"/>
                  </a:cubicBezTo>
                  <a:cubicBezTo>
                    <a:pt x="16870" y="8025"/>
                    <a:pt x="16475" y="7022"/>
                    <a:pt x="15746" y="6262"/>
                  </a:cubicBezTo>
                  <a:cubicBezTo>
                    <a:pt x="14986" y="5502"/>
                    <a:pt x="13983" y="5137"/>
                    <a:pt x="12980" y="5137"/>
                  </a:cubicBezTo>
                  <a:cubicBezTo>
                    <a:pt x="12433" y="5137"/>
                    <a:pt x="11916" y="5228"/>
                    <a:pt x="11399" y="5441"/>
                  </a:cubicBezTo>
                  <a:cubicBezTo>
                    <a:pt x="11642" y="4955"/>
                    <a:pt x="11733" y="4408"/>
                    <a:pt x="11733" y="3891"/>
                  </a:cubicBezTo>
                  <a:lnTo>
                    <a:pt x="11733" y="3891"/>
                  </a:lnTo>
                  <a:cubicBezTo>
                    <a:pt x="11733" y="2888"/>
                    <a:pt x="11369" y="1885"/>
                    <a:pt x="10609" y="1125"/>
                  </a:cubicBezTo>
                  <a:cubicBezTo>
                    <a:pt x="9849" y="365"/>
                    <a:pt x="8846" y="0"/>
                    <a:pt x="7843" y="0"/>
                  </a:cubicBezTo>
                  <a:cubicBezTo>
                    <a:pt x="6870" y="0"/>
                    <a:pt x="5897" y="365"/>
                    <a:pt x="5168" y="1095"/>
                  </a:cubicBezTo>
                  <a:cubicBezTo>
                    <a:pt x="4894" y="1034"/>
                    <a:pt x="4651" y="1034"/>
                    <a:pt x="4408" y="1034"/>
                  </a:cubicBezTo>
                  <a:cubicBezTo>
                    <a:pt x="3162" y="1034"/>
                    <a:pt x="1885" y="1490"/>
                    <a:pt x="943" y="2462"/>
                  </a:cubicBezTo>
                  <a:lnTo>
                    <a:pt x="943" y="2462"/>
                  </a:lnTo>
                  <a:cubicBezTo>
                    <a:pt x="305" y="3101"/>
                    <a:pt x="1" y="3921"/>
                    <a:pt x="1" y="4772"/>
                  </a:cubicBezTo>
                  <a:cubicBezTo>
                    <a:pt x="1" y="5593"/>
                    <a:pt x="305" y="6444"/>
                    <a:pt x="943" y="7083"/>
                  </a:cubicBezTo>
                  <a:lnTo>
                    <a:pt x="943" y="7083"/>
                  </a:lnTo>
                  <a:cubicBezTo>
                    <a:pt x="1581" y="7721"/>
                    <a:pt x="2432" y="8055"/>
                    <a:pt x="3253" y="8055"/>
                  </a:cubicBezTo>
                  <a:cubicBezTo>
                    <a:pt x="4104" y="8055"/>
                    <a:pt x="4955" y="7721"/>
                    <a:pt x="5594" y="7083"/>
                  </a:cubicBezTo>
                  <a:cubicBezTo>
                    <a:pt x="5989" y="6687"/>
                    <a:pt x="6201" y="6140"/>
                    <a:pt x="6201" y="5593"/>
                  </a:cubicBezTo>
                  <a:cubicBezTo>
                    <a:pt x="6201" y="5046"/>
                    <a:pt x="5989" y="4499"/>
                    <a:pt x="5594" y="4104"/>
                  </a:cubicBezTo>
                  <a:cubicBezTo>
                    <a:pt x="5168" y="3678"/>
                    <a:pt x="4621" y="3465"/>
                    <a:pt x="4074" y="3465"/>
                  </a:cubicBezTo>
                  <a:cubicBezTo>
                    <a:pt x="3739" y="3465"/>
                    <a:pt x="3405" y="3557"/>
                    <a:pt x="3071" y="3709"/>
                  </a:cubicBezTo>
                  <a:close/>
                  <a:moveTo>
                    <a:pt x="15411" y="1703"/>
                  </a:moveTo>
                  <a:lnTo>
                    <a:pt x="15411" y="3374"/>
                  </a:lnTo>
                  <a:cubicBezTo>
                    <a:pt x="15411" y="4225"/>
                    <a:pt x="15320" y="4438"/>
                    <a:pt x="14925" y="4438"/>
                  </a:cubicBezTo>
                  <a:cubicBezTo>
                    <a:pt x="14803" y="4438"/>
                    <a:pt x="14712" y="4408"/>
                    <a:pt x="14621" y="4377"/>
                  </a:cubicBezTo>
                  <a:cubicBezTo>
                    <a:pt x="14256" y="4286"/>
                    <a:pt x="13618" y="4165"/>
                    <a:pt x="12493" y="4712"/>
                  </a:cubicBez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63" y="4712"/>
                  </a:lnTo>
                  <a:lnTo>
                    <a:pt x="12463" y="4712"/>
                  </a:lnTo>
                  <a:lnTo>
                    <a:pt x="12463" y="4712"/>
                  </a:lnTo>
                  <a:lnTo>
                    <a:pt x="12463" y="4742"/>
                  </a:lnTo>
                  <a:lnTo>
                    <a:pt x="12463" y="4742"/>
                  </a:lnTo>
                  <a:cubicBezTo>
                    <a:pt x="12433" y="4742"/>
                    <a:pt x="12402" y="4742"/>
                    <a:pt x="12372" y="4742"/>
                  </a:cubicBezTo>
                  <a:lnTo>
                    <a:pt x="12372" y="4742"/>
                  </a:lnTo>
                  <a:lnTo>
                    <a:pt x="12372" y="4742"/>
                  </a:lnTo>
                  <a:lnTo>
                    <a:pt x="12372" y="4742"/>
                  </a:lnTo>
                  <a:cubicBezTo>
                    <a:pt x="12341" y="4742"/>
                    <a:pt x="12311" y="4742"/>
                    <a:pt x="12281" y="4742"/>
                  </a:cubicBez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cubicBezTo>
                    <a:pt x="12220" y="4681"/>
                    <a:pt x="12220" y="4681"/>
                    <a:pt x="12220" y="4681"/>
                  </a:cubicBezTo>
                  <a:lnTo>
                    <a:pt x="12220" y="4681"/>
                  </a:lnTo>
                  <a:lnTo>
                    <a:pt x="12220" y="4681"/>
                  </a:lnTo>
                  <a:lnTo>
                    <a:pt x="12220" y="4681"/>
                  </a:lnTo>
                  <a:lnTo>
                    <a:pt x="12189" y="4681"/>
                  </a:lnTo>
                  <a:lnTo>
                    <a:pt x="12189" y="468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29" y="4590"/>
                  </a:lnTo>
                  <a:lnTo>
                    <a:pt x="12129" y="4590"/>
                  </a:lnTo>
                  <a:cubicBezTo>
                    <a:pt x="12129" y="4560"/>
                    <a:pt x="12129" y="4529"/>
                    <a:pt x="12129" y="4469"/>
                  </a:cubicBezTo>
                  <a:lnTo>
                    <a:pt x="12129" y="4469"/>
                  </a:lnTo>
                  <a:lnTo>
                    <a:pt x="12129" y="4469"/>
                  </a:lnTo>
                  <a:lnTo>
                    <a:pt x="12129" y="4469"/>
                  </a:lnTo>
                  <a:cubicBezTo>
                    <a:pt x="12129" y="4438"/>
                    <a:pt x="12129" y="4408"/>
                    <a:pt x="12129" y="4377"/>
                  </a:cubicBezTo>
                  <a:lnTo>
                    <a:pt x="12129" y="4377"/>
                  </a:lnTo>
                  <a:lnTo>
                    <a:pt x="12129" y="4377"/>
                  </a:lnTo>
                  <a:lnTo>
                    <a:pt x="12129" y="4377"/>
                  </a:lnTo>
                  <a:lnTo>
                    <a:pt x="12129" y="4377"/>
                  </a:lnTo>
                  <a:lnTo>
                    <a:pt x="12129" y="4377"/>
                  </a:lnTo>
                  <a:lnTo>
                    <a:pt x="12159" y="4377"/>
                  </a:lnTo>
                  <a:lnTo>
                    <a:pt x="12159" y="4377"/>
                  </a:lnTo>
                  <a:lnTo>
                    <a:pt x="12159" y="4347"/>
                  </a:lnTo>
                  <a:lnTo>
                    <a:pt x="12159" y="4347"/>
                  </a:lnTo>
                  <a:cubicBezTo>
                    <a:pt x="12706" y="3253"/>
                    <a:pt x="12554" y="2614"/>
                    <a:pt x="12493" y="2250"/>
                  </a:cubicBezTo>
                  <a:cubicBezTo>
                    <a:pt x="12463" y="2128"/>
                    <a:pt x="12433" y="2037"/>
                    <a:pt x="12433" y="1946"/>
                  </a:cubicBezTo>
                  <a:cubicBezTo>
                    <a:pt x="12433" y="1551"/>
                    <a:pt x="12645" y="1459"/>
                    <a:pt x="13496" y="1429"/>
                  </a:cubicBezTo>
                  <a:lnTo>
                    <a:pt x="15168" y="1429"/>
                  </a:lnTo>
                  <a:cubicBezTo>
                    <a:pt x="15320" y="1429"/>
                    <a:pt x="15411" y="1551"/>
                    <a:pt x="15411" y="1703"/>
                  </a:cubicBezTo>
                  <a:close/>
                  <a:moveTo>
                    <a:pt x="12888" y="3982"/>
                  </a:moveTo>
                  <a:cubicBezTo>
                    <a:pt x="13192" y="3070"/>
                    <a:pt x="13071" y="2493"/>
                    <a:pt x="12980" y="2158"/>
                  </a:cubicBezTo>
                  <a:cubicBezTo>
                    <a:pt x="12980" y="2067"/>
                    <a:pt x="12949" y="1976"/>
                    <a:pt x="12949" y="1946"/>
                  </a:cubicBezTo>
                  <a:cubicBezTo>
                    <a:pt x="12949" y="1946"/>
                    <a:pt x="13071" y="1976"/>
                    <a:pt x="13496" y="1976"/>
                  </a:cubicBezTo>
                  <a:lnTo>
                    <a:pt x="14895" y="1976"/>
                  </a:lnTo>
                  <a:lnTo>
                    <a:pt x="14895" y="3374"/>
                  </a:lnTo>
                  <a:cubicBezTo>
                    <a:pt x="14895" y="3800"/>
                    <a:pt x="14925" y="3921"/>
                    <a:pt x="14925" y="3921"/>
                  </a:cubicBezTo>
                  <a:cubicBezTo>
                    <a:pt x="14864" y="3921"/>
                    <a:pt x="14803" y="3891"/>
                    <a:pt x="14712" y="3861"/>
                  </a:cubicBezTo>
                  <a:cubicBezTo>
                    <a:pt x="14378" y="3800"/>
                    <a:pt x="13800" y="3648"/>
                    <a:pt x="12888" y="3982"/>
                  </a:cubicBezTo>
                  <a:close/>
                  <a:moveTo>
                    <a:pt x="15624" y="11064"/>
                  </a:moveTo>
                  <a:cubicBezTo>
                    <a:pt x="15411" y="10304"/>
                    <a:pt x="15016" y="9605"/>
                    <a:pt x="14408" y="8997"/>
                  </a:cubicBezTo>
                  <a:cubicBezTo>
                    <a:pt x="13466" y="8055"/>
                    <a:pt x="12220" y="7569"/>
                    <a:pt x="10943" y="7569"/>
                  </a:cubicBezTo>
                  <a:cubicBezTo>
                    <a:pt x="10426" y="7569"/>
                    <a:pt x="9910" y="7660"/>
                    <a:pt x="9423" y="7812"/>
                  </a:cubicBezTo>
                  <a:lnTo>
                    <a:pt x="10609" y="6627"/>
                  </a:lnTo>
                  <a:cubicBezTo>
                    <a:pt x="11247" y="5988"/>
                    <a:pt x="12129" y="5654"/>
                    <a:pt x="12980" y="5654"/>
                  </a:cubicBezTo>
                  <a:cubicBezTo>
                    <a:pt x="13831" y="5654"/>
                    <a:pt x="14712" y="5988"/>
                    <a:pt x="15351" y="6627"/>
                  </a:cubicBezTo>
                  <a:cubicBezTo>
                    <a:pt x="16019" y="7295"/>
                    <a:pt x="16354" y="8146"/>
                    <a:pt x="16354" y="8997"/>
                  </a:cubicBezTo>
                  <a:cubicBezTo>
                    <a:pt x="16354" y="9727"/>
                    <a:pt x="16110" y="10456"/>
                    <a:pt x="15624" y="11064"/>
                  </a:cubicBezTo>
                  <a:close/>
                  <a:moveTo>
                    <a:pt x="9059" y="7447"/>
                  </a:moveTo>
                  <a:cubicBezTo>
                    <a:pt x="9211" y="6961"/>
                    <a:pt x="9302" y="6444"/>
                    <a:pt x="9302" y="5897"/>
                  </a:cubicBezTo>
                  <a:lnTo>
                    <a:pt x="9302" y="5897"/>
                  </a:lnTo>
                  <a:cubicBezTo>
                    <a:pt x="9302" y="4651"/>
                    <a:pt x="8815" y="3405"/>
                    <a:pt x="7873" y="2462"/>
                  </a:cubicBezTo>
                  <a:cubicBezTo>
                    <a:pt x="7265" y="1855"/>
                    <a:pt x="6566" y="1459"/>
                    <a:pt x="5806" y="1216"/>
                  </a:cubicBezTo>
                  <a:cubicBezTo>
                    <a:pt x="6384" y="760"/>
                    <a:pt x="7113" y="517"/>
                    <a:pt x="7843" y="517"/>
                  </a:cubicBezTo>
                  <a:cubicBezTo>
                    <a:pt x="8724" y="517"/>
                    <a:pt x="9575" y="851"/>
                    <a:pt x="10244" y="1490"/>
                  </a:cubicBezTo>
                  <a:cubicBezTo>
                    <a:pt x="10882" y="2158"/>
                    <a:pt x="11217" y="3010"/>
                    <a:pt x="11217" y="3891"/>
                  </a:cubicBezTo>
                  <a:lnTo>
                    <a:pt x="11217" y="3891"/>
                  </a:lnTo>
                  <a:cubicBezTo>
                    <a:pt x="11217" y="4742"/>
                    <a:pt x="10882" y="5593"/>
                    <a:pt x="10244" y="6262"/>
                  </a:cubicBezTo>
                  <a:close/>
                  <a:moveTo>
                    <a:pt x="14682" y="11216"/>
                  </a:moveTo>
                  <a:cubicBezTo>
                    <a:pt x="14834" y="11368"/>
                    <a:pt x="14834" y="11612"/>
                    <a:pt x="14682" y="11794"/>
                  </a:cubicBezTo>
                  <a:cubicBezTo>
                    <a:pt x="14499" y="11946"/>
                    <a:pt x="14256" y="11946"/>
                    <a:pt x="14104" y="11794"/>
                  </a:cubicBezTo>
                  <a:cubicBezTo>
                    <a:pt x="13922" y="11612"/>
                    <a:pt x="13922" y="11368"/>
                    <a:pt x="14104" y="11216"/>
                  </a:cubicBezTo>
                  <a:cubicBezTo>
                    <a:pt x="14256" y="11034"/>
                    <a:pt x="14499" y="11034"/>
                    <a:pt x="14682" y="11216"/>
                  </a:cubicBezTo>
                  <a:close/>
                  <a:moveTo>
                    <a:pt x="13770" y="9727"/>
                  </a:moveTo>
                  <a:cubicBezTo>
                    <a:pt x="13922" y="9879"/>
                    <a:pt x="13922" y="10122"/>
                    <a:pt x="13770" y="10304"/>
                  </a:cubicBezTo>
                  <a:cubicBezTo>
                    <a:pt x="13618" y="10456"/>
                    <a:pt x="13344" y="10456"/>
                    <a:pt x="13192" y="10304"/>
                  </a:cubicBezTo>
                  <a:cubicBezTo>
                    <a:pt x="13040" y="10122"/>
                    <a:pt x="13040" y="9879"/>
                    <a:pt x="13192" y="9727"/>
                  </a:cubicBezTo>
                  <a:cubicBezTo>
                    <a:pt x="13344" y="9545"/>
                    <a:pt x="13618" y="9545"/>
                    <a:pt x="13770" y="9727"/>
                  </a:cubicBezTo>
                  <a:close/>
                  <a:moveTo>
                    <a:pt x="12341" y="8876"/>
                  </a:moveTo>
                  <a:cubicBezTo>
                    <a:pt x="12493" y="9028"/>
                    <a:pt x="12493" y="9301"/>
                    <a:pt x="12341" y="9453"/>
                  </a:cubicBezTo>
                  <a:cubicBezTo>
                    <a:pt x="12189" y="9605"/>
                    <a:pt x="11916" y="9605"/>
                    <a:pt x="11764" y="9453"/>
                  </a:cubicBezTo>
                  <a:cubicBezTo>
                    <a:pt x="11612" y="9301"/>
                    <a:pt x="11612" y="9028"/>
                    <a:pt x="11764" y="8876"/>
                  </a:cubicBezTo>
                  <a:cubicBezTo>
                    <a:pt x="11916" y="8724"/>
                    <a:pt x="12189" y="8724"/>
                    <a:pt x="12341" y="8876"/>
                  </a:cubicBezTo>
                  <a:close/>
                  <a:moveTo>
                    <a:pt x="10700" y="8694"/>
                  </a:moveTo>
                  <a:cubicBezTo>
                    <a:pt x="10852" y="8876"/>
                    <a:pt x="10852" y="9119"/>
                    <a:pt x="10700" y="9271"/>
                  </a:cubicBezTo>
                  <a:cubicBezTo>
                    <a:pt x="10548" y="9423"/>
                    <a:pt x="10274" y="9423"/>
                    <a:pt x="10122" y="9271"/>
                  </a:cubicBezTo>
                  <a:cubicBezTo>
                    <a:pt x="9970" y="9119"/>
                    <a:pt x="9970" y="8876"/>
                    <a:pt x="10122" y="8694"/>
                  </a:cubicBezTo>
                  <a:cubicBezTo>
                    <a:pt x="10274" y="8542"/>
                    <a:pt x="10548" y="8542"/>
                    <a:pt x="10700" y="8694"/>
                  </a:cubicBezTo>
                  <a:close/>
                  <a:moveTo>
                    <a:pt x="9150" y="9301"/>
                  </a:moveTo>
                  <a:cubicBezTo>
                    <a:pt x="9302" y="9484"/>
                    <a:pt x="9302" y="9727"/>
                    <a:pt x="9150" y="9879"/>
                  </a:cubicBezTo>
                  <a:cubicBezTo>
                    <a:pt x="8998" y="10061"/>
                    <a:pt x="8724" y="10061"/>
                    <a:pt x="8572" y="9879"/>
                  </a:cubicBezTo>
                  <a:cubicBezTo>
                    <a:pt x="8420" y="9727"/>
                    <a:pt x="8420" y="9484"/>
                    <a:pt x="8572" y="9301"/>
                  </a:cubicBezTo>
                  <a:cubicBezTo>
                    <a:pt x="8724" y="9149"/>
                    <a:pt x="8998" y="9149"/>
                    <a:pt x="9150" y="9301"/>
                  </a:cubicBezTo>
                  <a:close/>
                  <a:moveTo>
                    <a:pt x="5654" y="2189"/>
                  </a:moveTo>
                  <a:cubicBezTo>
                    <a:pt x="5806" y="2371"/>
                    <a:pt x="5806" y="2614"/>
                    <a:pt x="5654" y="2766"/>
                  </a:cubicBezTo>
                  <a:cubicBezTo>
                    <a:pt x="5502" y="2918"/>
                    <a:pt x="5229" y="2918"/>
                    <a:pt x="5077" y="2766"/>
                  </a:cubicBezTo>
                  <a:cubicBezTo>
                    <a:pt x="4925" y="2614"/>
                    <a:pt x="4925" y="2371"/>
                    <a:pt x="5077" y="2189"/>
                  </a:cubicBezTo>
                  <a:cubicBezTo>
                    <a:pt x="5229" y="2037"/>
                    <a:pt x="5502" y="2037"/>
                    <a:pt x="5654" y="2189"/>
                  </a:cubicBezTo>
                  <a:close/>
                  <a:moveTo>
                    <a:pt x="7144" y="3101"/>
                  </a:moveTo>
                  <a:cubicBezTo>
                    <a:pt x="7296" y="3253"/>
                    <a:pt x="7296" y="3526"/>
                    <a:pt x="7144" y="3678"/>
                  </a:cubicBezTo>
                  <a:cubicBezTo>
                    <a:pt x="6992" y="3830"/>
                    <a:pt x="6718" y="3830"/>
                    <a:pt x="6566" y="3678"/>
                  </a:cubicBezTo>
                  <a:cubicBezTo>
                    <a:pt x="6414" y="3526"/>
                    <a:pt x="6414" y="3253"/>
                    <a:pt x="6566" y="3101"/>
                  </a:cubicBezTo>
                  <a:cubicBezTo>
                    <a:pt x="6718" y="2949"/>
                    <a:pt x="6992" y="2949"/>
                    <a:pt x="7144" y="3101"/>
                  </a:cubicBezTo>
                  <a:close/>
                  <a:moveTo>
                    <a:pt x="7964" y="4529"/>
                  </a:moveTo>
                  <a:cubicBezTo>
                    <a:pt x="8147" y="4681"/>
                    <a:pt x="8147" y="4924"/>
                    <a:pt x="7964" y="5107"/>
                  </a:cubicBezTo>
                  <a:cubicBezTo>
                    <a:pt x="7812" y="5259"/>
                    <a:pt x="7569" y="5259"/>
                    <a:pt x="7417" y="5107"/>
                  </a:cubicBezTo>
                  <a:cubicBezTo>
                    <a:pt x="7235" y="4924"/>
                    <a:pt x="7235" y="4681"/>
                    <a:pt x="7417" y="4529"/>
                  </a:cubicBezTo>
                  <a:cubicBezTo>
                    <a:pt x="7569" y="4347"/>
                    <a:pt x="7812" y="4347"/>
                    <a:pt x="7964" y="4529"/>
                  </a:cubicBezTo>
                  <a:close/>
                  <a:moveTo>
                    <a:pt x="8147" y="6171"/>
                  </a:moveTo>
                  <a:cubicBezTo>
                    <a:pt x="8329" y="6323"/>
                    <a:pt x="8329" y="6596"/>
                    <a:pt x="8147" y="6748"/>
                  </a:cubicBezTo>
                  <a:cubicBezTo>
                    <a:pt x="7995" y="6900"/>
                    <a:pt x="7752" y="6900"/>
                    <a:pt x="7569" y="6748"/>
                  </a:cubicBezTo>
                  <a:cubicBezTo>
                    <a:pt x="7417" y="6596"/>
                    <a:pt x="7417" y="6323"/>
                    <a:pt x="7569" y="6171"/>
                  </a:cubicBezTo>
                  <a:cubicBezTo>
                    <a:pt x="7752" y="6019"/>
                    <a:pt x="7995" y="6019"/>
                    <a:pt x="8147" y="6171"/>
                  </a:cubicBezTo>
                  <a:close/>
                  <a:moveTo>
                    <a:pt x="7539" y="7721"/>
                  </a:moveTo>
                  <a:cubicBezTo>
                    <a:pt x="7691" y="7873"/>
                    <a:pt x="7691" y="8146"/>
                    <a:pt x="7539" y="8298"/>
                  </a:cubicBezTo>
                  <a:cubicBezTo>
                    <a:pt x="7387" y="8450"/>
                    <a:pt x="7144" y="8450"/>
                    <a:pt x="6961" y="8298"/>
                  </a:cubicBezTo>
                  <a:cubicBezTo>
                    <a:pt x="6809" y="8146"/>
                    <a:pt x="6809" y="7873"/>
                    <a:pt x="6961" y="7721"/>
                  </a:cubicBezTo>
                  <a:cubicBezTo>
                    <a:pt x="7144" y="7569"/>
                    <a:pt x="7387" y="7569"/>
                    <a:pt x="7539" y="77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91439" y="4562310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13800" y="13162"/>
                  </a:moveTo>
                  <a:cubicBezTo>
                    <a:pt x="14043" y="13283"/>
                    <a:pt x="14347" y="13253"/>
                    <a:pt x="14560" y="13040"/>
                  </a:cubicBezTo>
                  <a:cubicBezTo>
                    <a:pt x="14803" y="12797"/>
                    <a:pt x="14803" y="12402"/>
                    <a:pt x="14560" y="12159"/>
                  </a:cubicBezTo>
                  <a:cubicBezTo>
                    <a:pt x="14317" y="11885"/>
                    <a:pt x="13891" y="11885"/>
                    <a:pt x="13648" y="12159"/>
                  </a:cubicBezTo>
                  <a:cubicBezTo>
                    <a:pt x="13496" y="12311"/>
                    <a:pt x="13435" y="12523"/>
                    <a:pt x="13466" y="12736"/>
                  </a:cubicBezTo>
                  <a:cubicBezTo>
                    <a:pt x="13253" y="12827"/>
                    <a:pt x="13040" y="12888"/>
                    <a:pt x="12797" y="12888"/>
                  </a:cubicBezTo>
                  <a:cubicBezTo>
                    <a:pt x="12371" y="12888"/>
                    <a:pt x="11976" y="12706"/>
                    <a:pt x="11672" y="12402"/>
                  </a:cubicBezTo>
                  <a:cubicBezTo>
                    <a:pt x="11368" y="12098"/>
                    <a:pt x="11186" y="11703"/>
                    <a:pt x="11186" y="11277"/>
                  </a:cubicBezTo>
                  <a:cubicBezTo>
                    <a:pt x="11186" y="10882"/>
                    <a:pt x="11368" y="10456"/>
                    <a:pt x="11672" y="10153"/>
                  </a:cubicBezTo>
                  <a:cubicBezTo>
                    <a:pt x="12189" y="9636"/>
                    <a:pt x="12919" y="9362"/>
                    <a:pt x="13618" y="9362"/>
                  </a:cubicBezTo>
                  <a:cubicBezTo>
                    <a:pt x="14317" y="9362"/>
                    <a:pt x="15016" y="9636"/>
                    <a:pt x="15563" y="10153"/>
                  </a:cubicBezTo>
                  <a:lnTo>
                    <a:pt x="15563" y="10153"/>
                  </a:lnTo>
                  <a:cubicBezTo>
                    <a:pt x="16080" y="10700"/>
                    <a:pt x="16353" y="11399"/>
                    <a:pt x="16353" y="12098"/>
                  </a:cubicBezTo>
                  <a:cubicBezTo>
                    <a:pt x="16353" y="12797"/>
                    <a:pt x="16080" y="13496"/>
                    <a:pt x="15563" y="14043"/>
                  </a:cubicBezTo>
                  <a:cubicBezTo>
                    <a:pt x="14712" y="14894"/>
                    <a:pt x="13587" y="15320"/>
                    <a:pt x="12463" y="15320"/>
                  </a:cubicBezTo>
                  <a:cubicBezTo>
                    <a:pt x="11338" y="15320"/>
                    <a:pt x="10213" y="14894"/>
                    <a:pt x="9393" y="14043"/>
                  </a:cubicBezTo>
                  <a:cubicBezTo>
                    <a:pt x="8542" y="13192"/>
                    <a:pt x="8116" y="12067"/>
                    <a:pt x="8116" y="10973"/>
                  </a:cubicBezTo>
                  <a:lnTo>
                    <a:pt x="8116" y="10973"/>
                  </a:lnTo>
                  <a:cubicBezTo>
                    <a:pt x="8116" y="9849"/>
                    <a:pt x="8542" y="8724"/>
                    <a:pt x="9393" y="7873"/>
                  </a:cubicBezTo>
                  <a:lnTo>
                    <a:pt x="12523" y="4742"/>
                  </a:lnTo>
                  <a:cubicBezTo>
                    <a:pt x="12615" y="4621"/>
                    <a:pt x="12615" y="4469"/>
                    <a:pt x="12523" y="4347"/>
                  </a:cubicBezTo>
                  <a:cubicBezTo>
                    <a:pt x="12432" y="4256"/>
                    <a:pt x="12250" y="4256"/>
                    <a:pt x="12159" y="4347"/>
                  </a:cubicBezTo>
                  <a:lnTo>
                    <a:pt x="9818" y="6687"/>
                  </a:lnTo>
                  <a:lnTo>
                    <a:pt x="9818" y="6687"/>
                  </a:lnTo>
                  <a:lnTo>
                    <a:pt x="8998" y="7508"/>
                  </a:lnTo>
                  <a:cubicBezTo>
                    <a:pt x="8146" y="8359"/>
                    <a:pt x="7052" y="8785"/>
                    <a:pt x="5928" y="8785"/>
                  </a:cubicBezTo>
                  <a:cubicBezTo>
                    <a:pt x="4803" y="8785"/>
                    <a:pt x="3678" y="8359"/>
                    <a:pt x="2827" y="7508"/>
                  </a:cubicBezTo>
                  <a:cubicBezTo>
                    <a:pt x="1976" y="6657"/>
                    <a:pt x="1551" y="5532"/>
                    <a:pt x="1551" y="4408"/>
                  </a:cubicBezTo>
                  <a:lnTo>
                    <a:pt x="1551" y="4408"/>
                  </a:lnTo>
                  <a:cubicBezTo>
                    <a:pt x="1551" y="3283"/>
                    <a:pt x="1976" y="2189"/>
                    <a:pt x="2827" y="1338"/>
                  </a:cubicBezTo>
                  <a:lnTo>
                    <a:pt x="2827" y="1338"/>
                  </a:lnTo>
                  <a:cubicBezTo>
                    <a:pt x="3374" y="791"/>
                    <a:pt x="4073" y="517"/>
                    <a:pt x="4773" y="517"/>
                  </a:cubicBezTo>
                  <a:cubicBezTo>
                    <a:pt x="5472" y="517"/>
                    <a:pt x="6171" y="791"/>
                    <a:pt x="6718" y="1338"/>
                  </a:cubicBezTo>
                  <a:lnTo>
                    <a:pt x="6718" y="1338"/>
                  </a:lnTo>
                  <a:cubicBezTo>
                    <a:pt x="7265" y="1855"/>
                    <a:pt x="7508" y="2554"/>
                    <a:pt x="7508" y="3283"/>
                  </a:cubicBezTo>
                  <a:cubicBezTo>
                    <a:pt x="7508" y="3982"/>
                    <a:pt x="7265" y="4681"/>
                    <a:pt x="6718" y="5228"/>
                  </a:cubicBezTo>
                  <a:cubicBezTo>
                    <a:pt x="6414" y="5532"/>
                    <a:pt x="5988" y="5684"/>
                    <a:pt x="5593" y="5684"/>
                  </a:cubicBezTo>
                  <a:cubicBezTo>
                    <a:pt x="5198" y="5684"/>
                    <a:pt x="4773" y="5532"/>
                    <a:pt x="4469" y="5228"/>
                  </a:cubicBezTo>
                  <a:cubicBezTo>
                    <a:pt x="4165" y="4894"/>
                    <a:pt x="4013" y="4499"/>
                    <a:pt x="4013" y="4104"/>
                  </a:cubicBezTo>
                  <a:cubicBezTo>
                    <a:pt x="4013" y="3861"/>
                    <a:pt x="4043" y="3617"/>
                    <a:pt x="4165" y="3405"/>
                  </a:cubicBezTo>
                  <a:cubicBezTo>
                    <a:pt x="4347" y="3435"/>
                    <a:pt x="4560" y="3374"/>
                    <a:pt x="4742" y="3222"/>
                  </a:cubicBezTo>
                  <a:cubicBezTo>
                    <a:pt x="4985" y="2979"/>
                    <a:pt x="4985" y="2584"/>
                    <a:pt x="4742" y="2310"/>
                  </a:cubicBezTo>
                  <a:cubicBezTo>
                    <a:pt x="4469" y="2067"/>
                    <a:pt x="4073" y="2067"/>
                    <a:pt x="3830" y="2310"/>
                  </a:cubicBezTo>
                  <a:cubicBezTo>
                    <a:pt x="3618" y="2523"/>
                    <a:pt x="3587" y="2858"/>
                    <a:pt x="3709" y="3101"/>
                  </a:cubicBezTo>
                  <a:cubicBezTo>
                    <a:pt x="3557" y="3405"/>
                    <a:pt x="3466" y="3739"/>
                    <a:pt x="3466" y="4104"/>
                  </a:cubicBezTo>
                  <a:cubicBezTo>
                    <a:pt x="3466" y="4621"/>
                    <a:pt x="3678" y="5168"/>
                    <a:pt x="4104" y="5593"/>
                  </a:cubicBezTo>
                  <a:cubicBezTo>
                    <a:pt x="4499" y="5988"/>
                    <a:pt x="5046" y="6201"/>
                    <a:pt x="5593" y="6201"/>
                  </a:cubicBezTo>
                  <a:cubicBezTo>
                    <a:pt x="6140" y="6201"/>
                    <a:pt x="6687" y="5988"/>
                    <a:pt x="7083" y="5593"/>
                  </a:cubicBezTo>
                  <a:cubicBezTo>
                    <a:pt x="7721" y="4955"/>
                    <a:pt x="8055" y="4104"/>
                    <a:pt x="8055" y="3283"/>
                  </a:cubicBezTo>
                  <a:cubicBezTo>
                    <a:pt x="8055" y="2432"/>
                    <a:pt x="7721" y="1611"/>
                    <a:pt x="7083" y="973"/>
                  </a:cubicBezTo>
                  <a:lnTo>
                    <a:pt x="7083" y="943"/>
                  </a:lnTo>
                  <a:cubicBezTo>
                    <a:pt x="6444" y="304"/>
                    <a:pt x="5624" y="0"/>
                    <a:pt x="4773" y="0"/>
                  </a:cubicBezTo>
                  <a:cubicBezTo>
                    <a:pt x="3952" y="0"/>
                    <a:pt x="3101" y="304"/>
                    <a:pt x="2462" y="943"/>
                  </a:cubicBezTo>
                  <a:lnTo>
                    <a:pt x="2462" y="943"/>
                  </a:lnTo>
                  <a:lnTo>
                    <a:pt x="2462" y="943"/>
                  </a:lnTo>
                  <a:cubicBezTo>
                    <a:pt x="1520" y="1915"/>
                    <a:pt x="1034" y="3162"/>
                    <a:pt x="1034" y="4408"/>
                  </a:cubicBezTo>
                  <a:lnTo>
                    <a:pt x="1034" y="4408"/>
                  </a:lnTo>
                  <a:cubicBezTo>
                    <a:pt x="1034" y="4651"/>
                    <a:pt x="1064" y="4924"/>
                    <a:pt x="1095" y="5168"/>
                  </a:cubicBezTo>
                  <a:cubicBezTo>
                    <a:pt x="365" y="5928"/>
                    <a:pt x="0" y="6900"/>
                    <a:pt x="0" y="7873"/>
                  </a:cubicBezTo>
                  <a:cubicBezTo>
                    <a:pt x="0" y="8846"/>
                    <a:pt x="396" y="9849"/>
                    <a:pt x="1125" y="10608"/>
                  </a:cubicBezTo>
                  <a:cubicBezTo>
                    <a:pt x="1885" y="11368"/>
                    <a:pt x="2888" y="11733"/>
                    <a:pt x="3891" y="11733"/>
                  </a:cubicBezTo>
                  <a:cubicBezTo>
                    <a:pt x="4438" y="11733"/>
                    <a:pt x="4955" y="11642"/>
                    <a:pt x="5472" y="11429"/>
                  </a:cubicBezTo>
                  <a:cubicBezTo>
                    <a:pt x="5228" y="11915"/>
                    <a:pt x="5137" y="12463"/>
                    <a:pt x="5137" y="12979"/>
                  </a:cubicBezTo>
                  <a:lnTo>
                    <a:pt x="5137" y="12979"/>
                  </a:lnTo>
                  <a:cubicBezTo>
                    <a:pt x="5137" y="13982"/>
                    <a:pt x="5502" y="14985"/>
                    <a:pt x="6262" y="15745"/>
                  </a:cubicBezTo>
                  <a:cubicBezTo>
                    <a:pt x="7022" y="16505"/>
                    <a:pt x="8025" y="16870"/>
                    <a:pt x="8998" y="16870"/>
                  </a:cubicBezTo>
                  <a:cubicBezTo>
                    <a:pt x="10001" y="16870"/>
                    <a:pt x="10973" y="16505"/>
                    <a:pt x="11703" y="15776"/>
                  </a:cubicBezTo>
                  <a:cubicBezTo>
                    <a:pt x="11946" y="15837"/>
                    <a:pt x="12219" y="15837"/>
                    <a:pt x="12463" y="15837"/>
                  </a:cubicBezTo>
                  <a:cubicBezTo>
                    <a:pt x="13709" y="15837"/>
                    <a:pt x="14985" y="15381"/>
                    <a:pt x="15928" y="14408"/>
                  </a:cubicBezTo>
                  <a:lnTo>
                    <a:pt x="15928" y="14408"/>
                  </a:lnTo>
                  <a:cubicBezTo>
                    <a:pt x="16566" y="13770"/>
                    <a:pt x="16870" y="12949"/>
                    <a:pt x="16870" y="12098"/>
                  </a:cubicBezTo>
                  <a:cubicBezTo>
                    <a:pt x="16870" y="11277"/>
                    <a:pt x="16566" y="10426"/>
                    <a:pt x="15928" y="9788"/>
                  </a:cubicBezTo>
                  <a:lnTo>
                    <a:pt x="15928" y="9788"/>
                  </a:lnTo>
                  <a:cubicBezTo>
                    <a:pt x="15289" y="9149"/>
                    <a:pt x="14438" y="8846"/>
                    <a:pt x="13618" y="8846"/>
                  </a:cubicBezTo>
                  <a:cubicBezTo>
                    <a:pt x="12767" y="8846"/>
                    <a:pt x="11916" y="9149"/>
                    <a:pt x="11277" y="9788"/>
                  </a:cubicBezTo>
                  <a:cubicBezTo>
                    <a:pt x="10882" y="10183"/>
                    <a:pt x="10669" y="10730"/>
                    <a:pt x="10669" y="11277"/>
                  </a:cubicBezTo>
                  <a:cubicBezTo>
                    <a:pt x="10669" y="11824"/>
                    <a:pt x="10882" y="12371"/>
                    <a:pt x="11277" y="12767"/>
                  </a:cubicBezTo>
                  <a:cubicBezTo>
                    <a:pt x="11703" y="13192"/>
                    <a:pt x="12250" y="13405"/>
                    <a:pt x="12797" y="13405"/>
                  </a:cubicBezTo>
                  <a:cubicBezTo>
                    <a:pt x="13131" y="13405"/>
                    <a:pt x="13496" y="13314"/>
                    <a:pt x="13800" y="13162"/>
                  </a:cubicBezTo>
                  <a:close/>
                  <a:moveTo>
                    <a:pt x="1459" y="15168"/>
                  </a:moveTo>
                  <a:lnTo>
                    <a:pt x="1459" y="13496"/>
                  </a:lnTo>
                  <a:cubicBezTo>
                    <a:pt x="1459" y="12645"/>
                    <a:pt x="1551" y="12432"/>
                    <a:pt x="1946" y="12432"/>
                  </a:cubicBezTo>
                  <a:cubicBezTo>
                    <a:pt x="2067" y="12432"/>
                    <a:pt x="2159" y="12463"/>
                    <a:pt x="2280" y="12493"/>
                  </a:cubicBezTo>
                  <a:cubicBezTo>
                    <a:pt x="2614" y="12584"/>
                    <a:pt x="3253" y="12706"/>
                    <a:pt x="4377" y="12159"/>
                  </a:cubicBez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408" y="12159"/>
                  </a:lnTo>
                  <a:lnTo>
                    <a:pt x="4408" y="12159"/>
                  </a:lnTo>
                  <a:lnTo>
                    <a:pt x="4408" y="12159"/>
                  </a:lnTo>
                  <a:lnTo>
                    <a:pt x="4408" y="12128"/>
                  </a:lnTo>
                  <a:lnTo>
                    <a:pt x="4408" y="12128"/>
                  </a:lnTo>
                  <a:cubicBezTo>
                    <a:pt x="4438" y="12128"/>
                    <a:pt x="4469" y="12128"/>
                    <a:pt x="4499" y="12128"/>
                  </a:cubicBezTo>
                  <a:lnTo>
                    <a:pt x="4499" y="12128"/>
                  </a:lnTo>
                  <a:lnTo>
                    <a:pt x="4499" y="12128"/>
                  </a:lnTo>
                  <a:lnTo>
                    <a:pt x="4499" y="12128"/>
                  </a:lnTo>
                  <a:cubicBezTo>
                    <a:pt x="4529" y="12128"/>
                    <a:pt x="4560" y="12128"/>
                    <a:pt x="4590" y="12128"/>
                  </a:cubicBez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51" y="12159"/>
                  </a:lnTo>
                  <a:cubicBezTo>
                    <a:pt x="4651" y="12189"/>
                    <a:pt x="4651" y="12189"/>
                    <a:pt x="4651" y="12189"/>
                  </a:cubicBezTo>
                  <a:lnTo>
                    <a:pt x="4651" y="12189"/>
                  </a:lnTo>
                  <a:lnTo>
                    <a:pt x="4651" y="12189"/>
                  </a:lnTo>
                  <a:lnTo>
                    <a:pt x="4681" y="12189"/>
                  </a:lnTo>
                  <a:lnTo>
                    <a:pt x="4681" y="12189"/>
                  </a:lnTo>
                  <a:lnTo>
                    <a:pt x="4681" y="12189"/>
                  </a:lnTo>
                  <a:lnTo>
                    <a:pt x="4681" y="1218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712" y="12219"/>
                  </a:lnTo>
                  <a:lnTo>
                    <a:pt x="4712" y="12219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42" y="12280"/>
                  </a:lnTo>
                  <a:lnTo>
                    <a:pt x="4742" y="12280"/>
                  </a:lnTo>
                  <a:lnTo>
                    <a:pt x="4742" y="12280"/>
                  </a:lnTo>
                  <a:cubicBezTo>
                    <a:pt x="4742" y="12311"/>
                    <a:pt x="4742" y="12341"/>
                    <a:pt x="4742" y="12402"/>
                  </a:cubicBezTo>
                  <a:lnTo>
                    <a:pt x="4742" y="12402"/>
                  </a:lnTo>
                  <a:lnTo>
                    <a:pt x="4742" y="12402"/>
                  </a:lnTo>
                  <a:lnTo>
                    <a:pt x="4742" y="12402"/>
                  </a:lnTo>
                  <a:cubicBezTo>
                    <a:pt x="4742" y="12432"/>
                    <a:pt x="4742" y="12463"/>
                    <a:pt x="4742" y="12493"/>
                  </a:cubicBez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12" y="12523"/>
                  </a:lnTo>
                  <a:lnTo>
                    <a:pt x="4712" y="12523"/>
                  </a:lnTo>
                  <a:cubicBezTo>
                    <a:pt x="4165" y="13618"/>
                    <a:pt x="4317" y="14256"/>
                    <a:pt x="4377" y="14621"/>
                  </a:cubicBezTo>
                  <a:cubicBezTo>
                    <a:pt x="4408" y="14742"/>
                    <a:pt x="4438" y="14833"/>
                    <a:pt x="4438" y="14925"/>
                  </a:cubicBezTo>
                  <a:cubicBezTo>
                    <a:pt x="4438" y="15320"/>
                    <a:pt x="4225" y="15411"/>
                    <a:pt x="3374" y="15441"/>
                  </a:cubicBezTo>
                  <a:lnTo>
                    <a:pt x="1703" y="15441"/>
                  </a:lnTo>
                  <a:cubicBezTo>
                    <a:pt x="1551" y="15441"/>
                    <a:pt x="1459" y="15320"/>
                    <a:pt x="1459" y="15168"/>
                  </a:cubicBezTo>
                  <a:close/>
                  <a:moveTo>
                    <a:pt x="3982" y="12888"/>
                  </a:moveTo>
                  <a:cubicBezTo>
                    <a:pt x="3678" y="13800"/>
                    <a:pt x="3800" y="14378"/>
                    <a:pt x="3891" y="14712"/>
                  </a:cubicBezTo>
                  <a:cubicBezTo>
                    <a:pt x="3891" y="14803"/>
                    <a:pt x="3921" y="14894"/>
                    <a:pt x="3921" y="14925"/>
                  </a:cubicBezTo>
                  <a:cubicBezTo>
                    <a:pt x="3921" y="14925"/>
                    <a:pt x="3800" y="14894"/>
                    <a:pt x="3374" y="14894"/>
                  </a:cubicBezTo>
                  <a:lnTo>
                    <a:pt x="1976" y="14894"/>
                  </a:lnTo>
                  <a:lnTo>
                    <a:pt x="1976" y="13496"/>
                  </a:lnTo>
                  <a:cubicBezTo>
                    <a:pt x="1976" y="13071"/>
                    <a:pt x="1946" y="12949"/>
                    <a:pt x="1946" y="12949"/>
                  </a:cubicBezTo>
                  <a:cubicBezTo>
                    <a:pt x="2007" y="12949"/>
                    <a:pt x="2067" y="12979"/>
                    <a:pt x="2159" y="13010"/>
                  </a:cubicBezTo>
                  <a:cubicBezTo>
                    <a:pt x="2493" y="13071"/>
                    <a:pt x="3070" y="13222"/>
                    <a:pt x="3982" y="12888"/>
                  </a:cubicBezTo>
                  <a:close/>
                  <a:moveTo>
                    <a:pt x="1247" y="5806"/>
                  </a:moveTo>
                  <a:cubicBezTo>
                    <a:pt x="1459" y="6566"/>
                    <a:pt x="1855" y="7265"/>
                    <a:pt x="2462" y="7873"/>
                  </a:cubicBezTo>
                  <a:cubicBezTo>
                    <a:pt x="3405" y="8815"/>
                    <a:pt x="4651" y="9301"/>
                    <a:pt x="5928" y="9301"/>
                  </a:cubicBezTo>
                  <a:cubicBezTo>
                    <a:pt x="6444" y="9301"/>
                    <a:pt x="6961" y="9210"/>
                    <a:pt x="7447" y="9058"/>
                  </a:cubicBezTo>
                  <a:lnTo>
                    <a:pt x="6262" y="10244"/>
                  </a:lnTo>
                  <a:cubicBezTo>
                    <a:pt x="5624" y="10882"/>
                    <a:pt x="4742" y="11216"/>
                    <a:pt x="3891" y="11216"/>
                  </a:cubicBezTo>
                  <a:cubicBezTo>
                    <a:pt x="3040" y="11216"/>
                    <a:pt x="2159" y="10882"/>
                    <a:pt x="1520" y="10244"/>
                  </a:cubicBezTo>
                  <a:cubicBezTo>
                    <a:pt x="851" y="9575"/>
                    <a:pt x="517" y="8724"/>
                    <a:pt x="517" y="7873"/>
                  </a:cubicBezTo>
                  <a:cubicBezTo>
                    <a:pt x="517" y="7143"/>
                    <a:pt x="760" y="6414"/>
                    <a:pt x="1247" y="5806"/>
                  </a:cubicBezTo>
                  <a:close/>
                  <a:moveTo>
                    <a:pt x="7812" y="9423"/>
                  </a:moveTo>
                  <a:cubicBezTo>
                    <a:pt x="7660" y="9909"/>
                    <a:pt x="7569" y="10426"/>
                    <a:pt x="7569" y="10973"/>
                  </a:cubicBezTo>
                  <a:lnTo>
                    <a:pt x="7569" y="10973"/>
                  </a:lnTo>
                  <a:cubicBezTo>
                    <a:pt x="7569" y="12219"/>
                    <a:pt x="8055" y="13466"/>
                    <a:pt x="8998" y="14408"/>
                  </a:cubicBezTo>
                  <a:cubicBezTo>
                    <a:pt x="9605" y="15016"/>
                    <a:pt x="10305" y="15411"/>
                    <a:pt x="11064" y="15654"/>
                  </a:cubicBezTo>
                  <a:cubicBezTo>
                    <a:pt x="10487" y="16110"/>
                    <a:pt x="9757" y="16353"/>
                    <a:pt x="9028" y="16353"/>
                  </a:cubicBezTo>
                  <a:cubicBezTo>
                    <a:pt x="8146" y="16353"/>
                    <a:pt x="7295" y="16019"/>
                    <a:pt x="6627" y="15350"/>
                  </a:cubicBezTo>
                  <a:cubicBezTo>
                    <a:pt x="5988" y="14712"/>
                    <a:pt x="5654" y="13861"/>
                    <a:pt x="5654" y="12979"/>
                  </a:cubicBezTo>
                  <a:lnTo>
                    <a:pt x="5654" y="12979"/>
                  </a:lnTo>
                  <a:cubicBezTo>
                    <a:pt x="5654" y="12128"/>
                    <a:pt x="5988" y="11277"/>
                    <a:pt x="6627" y="10608"/>
                  </a:cubicBezTo>
                  <a:close/>
                  <a:moveTo>
                    <a:pt x="2189" y="5654"/>
                  </a:moveTo>
                  <a:cubicBezTo>
                    <a:pt x="2037" y="5502"/>
                    <a:pt x="2037" y="5259"/>
                    <a:pt x="2189" y="5076"/>
                  </a:cubicBezTo>
                  <a:cubicBezTo>
                    <a:pt x="2371" y="4924"/>
                    <a:pt x="2614" y="4924"/>
                    <a:pt x="2766" y="5076"/>
                  </a:cubicBezTo>
                  <a:cubicBezTo>
                    <a:pt x="2949" y="5259"/>
                    <a:pt x="2949" y="5502"/>
                    <a:pt x="2766" y="5654"/>
                  </a:cubicBezTo>
                  <a:cubicBezTo>
                    <a:pt x="2614" y="5836"/>
                    <a:pt x="2371" y="5836"/>
                    <a:pt x="2189" y="5654"/>
                  </a:cubicBezTo>
                  <a:close/>
                  <a:moveTo>
                    <a:pt x="3101" y="7143"/>
                  </a:moveTo>
                  <a:cubicBezTo>
                    <a:pt x="2949" y="6991"/>
                    <a:pt x="2949" y="6748"/>
                    <a:pt x="3101" y="6566"/>
                  </a:cubicBezTo>
                  <a:cubicBezTo>
                    <a:pt x="3253" y="6414"/>
                    <a:pt x="3526" y="6414"/>
                    <a:pt x="3678" y="6566"/>
                  </a:cubicBezTo>
                  <a:cubicBezTo>
                    <a:pt x="3830" y="6748"/>
                    <a:pt x="3830" y="6991"/>
                    <a:pt x="3678" y="7143"/>
                  </a:cubicBezTo>
                  <a:cubicBezTo>
                    <a:pt x="3526" y="7326"/>
                    <a:pt x="3253" y="7326"/>
                    <a:pt x="3101" y="7143"/>
                  </a:cubicBezTo>
                  <a:close/>
                  <a:moveTo>
                    <a:pt x="4529" y="7994"/>
                  </a:moveTo>
                  <a:cubicBezTo>
                    <a:pt x="4377" y="7842"/>
                    <a:pt x="4377" y="7569"/>
                    <a:pt x="4529" y="7417"/>
                  </a:cubicBezTo>
                  <a:cubicBezTo>
                    <a:pt x="4681" y="7265"/>
                    <a:pt x="4955" y="7265"/>
                    <a:pt x="5107" y="7417"/>
                  </a:cubicBezTo>
                  <a:cubicBezTo>
                    <a:pt x="5259" y="7569"/>
                    <a:pt x="5259" y="7842"/>
                    <a:pt x="5107" y="7994"/>
                  </a:cubicBezTo>
                  <a:cubicBezTo>
                    <a:pt x="4955" y="8146"/>
                    <a:pt x="4681" y="8146"/>
                    <a:pt x="4529" y="7994"/>
                  </a:cubicBezTo>
                  <a:close/>
                  <a:moveTo>
                    <a:pt x="6171" y="8177"/>
                  </a:moveTo>
                  <a:cubicBezTo>
                    <a:pt x="6019" y="7994"/>
                    <a:pt x="6019" y="7751"/>
                    <a:pt x="6171" y="7599"/>
                  </a:cubicBezTo>
                  <a:cubicBezTo>
                    <a:pt x="6323" y="7447"/>
                    <a:pt x="6596" y="7447"/>
                    <a:pt x="6748" y="7599"/>
                  </a:cubicBezTo>
                  <a:cubicBezTo>
                    <a:pt x="6900" y="7751"/>
                    <a:pt x="6900" y="7994"/>
                    <a:pt x="6748" y="8177"/>
                  </a:cubicBezTo>
                  <a:cubicBezTo>
                    <a:pt x="6596" y="8329"/>
                    <a:pt x="6323" y="8329"/>
                    <a:pt x="6171" y="8177"/>
                  </a:cubicBezTo>
                  <a:close/>
                  <a:moveTo>
                    <a:pt x="7721" y="7569"/>
                  </a:moveTo>
                  <a:cubicBezTo>
                    <a:pt x="7569" y="7387"/>
                    <a:pt x="7569" y="7143"/>
                    <a:pt x="7721" y="6991"/>
                  </a:cubicBezTo>
                  <a:cubicBezTo>
                    <a:pt x="7873" y="6809"/>
                    <a:pt x="8146" y="6809"/>
                    <a:pt x="8298" y="6991"/>
                  </a:cubicBezTo>
                  <a:cubicBezTo>
                    <a:pt x="8450" y="7143"/>
                    <a:pt x="8450" y="7387"/>
                    <a:pt x="8298" y="7569"/>
                  </a:cubicBezTo>
                  <a:cubicBezTo>
                    <a:pt x="8146" y="7721"/>
                    <a:pt x="7873" y="7721"/>
                    <a:pt x="7721" y="7569"/>
                  </a:cubicBezTo>
                  <a:close/>
                  <a:moveTo>
                    <a:pt x="11216" y="14681"/>
                  </a:moveTo>
                  <a:cubicBezTo>
                    <a:pt x="11064" y="14499"/>
                    <a:pt x="11064" y="14256"/>
                    <a:pt x="11216" y="14104"/>
                  </a:cubicBezTo>
                  <a:cubicBezTo>
                    <a:pt x="11368" y="13952"/>
                    <a:pt x="11642" y="13952"/>
                    <a:pt x="11794" y="14104"/>
                  </a:cubicBezTo>
                  <a:cubicBezTo>
                    <a:pt x="11946" y="14256"/>
                    <a:pt x="11946" y="14499"/>
                    <a:pt x="11794" y="14681"/>
                  </a:cubicBezTo>
                  <a:cubicBezTo>
                    <a:pt x="11642" y="14833"/>
                    <a:pt x="11368" y="14833"/>
                    <a:pt x="11216" y="14681"/>
                  </a:cubicBezTo>
                  <a:close/>
                  <a:moveTo>
                    <a:pt x="9727" y="13770"/>
                  </a:moveTo>
                  <a:cubicBezTo>
                    <a:pt x="9575" y="13618"/>
                    <a:pt x="9575" y="13344"/>
                    <a:pt x="9727" y="13192"/>
                  </a:cubicBezTo>
                  <a:cubicBezTo>
                    <a:pt x="9879" y="13040"/>
                    <a:pt x="10153" y="13040"/>
                    <a:pt x="10305" y="13192"/>
                  </a:cubicBezTo>
                  <a:cubicBezTo>
                    <a:pt x="10457" y="13344"/>
                    <a:pt x="10457" y="13618"/>
                    <a:pt x="10305" y="13770"/>
                  </a:cubicBezTo>
                  <a:cubicBezTo>
                    <a:pt x="10153" y="13922"/>
                    <a:pt x="9879" y="13922"/>
                    <a:pt x="9727" y="13770"/>
                  </a:cubicBezTo>
                  <a:close/>
                  <a:moveTo>
                    <a:pt x="8906" y="12341"/>
                  </a:moveTo>
                  <a:cubicBezTo>
                    <a:pt x="8724" y="12189"/>
                    <a:pt x="8724" y="11946"/>
                    <a:pt x="8906" y="11764"/>
                  </a:cubicBezTo>
                  <a:cubicBezTo>
                    <a:pt x="9058" y="11612"/>
                    <a:pt x="9301" y="11612"/>
                    <a:pt x="9453" y="11764"/>
                  </a:cubicBezTo>
                  <a:cubicBezTo>
                    <a:pt x="9636" y="11946"/>
                    <a:pt x="9636" y="12189"/>
                    <a:pt x="9453" y="12341"/>
                  </a:cubicBezTo>
                  <a:cubicBezTo>
                    <a:pt x="9301" y="12523"/>
                    <a:pt x="9058" y="12523"/>
                    <a:pt x="8906" y="12341"/>
                  </a:cubicBezTo>
                  <a:close/>
                  <a:moveTo>
                    <a:pt x="8724" y="10700"/>
                  </a:moveTo>
                  <a:cubicBezTo>
                    <a:pt x="8542" y="10548"/>
                    <a:pt x="8542" y="10274"/>
                    <a:pt x="8724" y="10122"/>
                  </a:cubicBezTo>
                  <a:cubicBezTo>
                    <a:pt x="8876" y="9970"/>
                    <a:pt x="9119" y="9970"/>
                    <a:pt x="9301" y="10122"/>
                  </a:cubicBezTo>
                  <a:cubicBezTo>
                    <a:pt x="9453" y="10274"/>
                    <a:pt x="9453" y="10548"/>
                    <a:pt x="9301" y="10700"/>
                  </a:cubicBezTo>
                  <a:cubicBezTo>
                    <a:pt x="9119" y="10852"/>
                    <a:pt x="8876" y="10852"/>
                    <a:pt x="8724" y="10700"/>
                  </a:cubicBezTo>
                  <a:close/>
                  <a:moveTo>
                    <a:pt x="9332" y="9149"/>
                  </a:moveTo>
                  <a:cubicBezTo>
                    <a:pt x="9180" y="8998"/>
                    <a:pt x="9180" y="8724"/>
                    <a:pt x="9332" y="8572"/>
                  </a:cubicBezTo>
                  <a:cubicBezTo>
                    <a:pt x="9484" y="8420"/>
                    <a:pt x="9727" y="8420"/>
                    <a:pt x="9909" y="8572"/>
                  </a:cubicBezTo>
                  <a:cubicBezTo>
                    <a:pt x="10061" y="8724"/>
                    <a:pt x="10061" y="8998"/>
                    <a:pt x="9909" y="9149"/>
                  </a:cubicBezTo>
                  <a:cubicBezTo>
                    <a:pt x="9727" y="9301"/>
                    <a:pt x="9484" y="9301"/>
                    <a:pt x="9332" y="91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8567328" y="4562310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3071" y="13162"/>
                  </a:moveTo>
                  <a:cubicBezTo>
                    <a:pt x="2827" y="13283"/>
                    <a:pt x="2524" y="13253"/>
                    <a:pt x="2311" y="13040"/>
                  </a:cubicBezTo>
                  <a:cubicBezTo>
                    <a:pt x="2068" y="12797"/>
                    <a:pt x="2068" y="12402"/>
                    <a:pt x="2311" y="12159"/>
                  </a:cubicBezTo>
                  <a:cubicBezTo>
                    <a:pt x="2554" y="11885"/>
                    <a:pt x="2979" y="11885"/>
                    <a:pt x="3223" y="12159"/>
                  </a:cubicBezTo>
                  <a:cubicBezTo>
                    <a:pt x="3375" y="12311"/>
                    <a:pt x="3435" y="12523"/>
                    <a:pt x="3405" y="12736"/>
                  </a:cubicBezTo>
                  <a:cubicBezTo>
                    <a:pt x="3618" y="12827"/>
                    <a:pt x="3831" y="12888"/>
                    <a:pt x="4074" y="12888"/>
                  </a:cubicBezTo>
                  <a:cubicBezTo>
                    <a:pt x="4499" y="12888"/>
                    <a:pt x="4894" y="12706"/>
                    <a:pt x="5198" y="12402"/>
                  </a:cubicBezTo>
                  <a:cubicBezTo>
                    <a:pt x="5502" y="12098"/>
                    <a:pt x="5685" y="11703"/>
                    <a:pt x="5685" y="11277"/>
                  </a:cubicBezTo>
                  <a:cubicBezTo>
                    <a:pt x="5685" y="10882"/>
                    <a:pt x="5502" y="10456"/>
                    <a:pt x="5198" y="10153"/>
                  </a:cubicBezTo>
                  <a:cubicBezTo>
                    <a:pt x="4682" y="9636"/>
                    <a:pt x="3952" y="9362"/>
                    <a:pt x="3253" y="9362"/>
                  </a:cubicBezTo>
                  <a:cubicBezTo>
                    <a:pt x="2554" y="9362"/>
                    <a:pt x="1855" y="9636"/>
                    <a:pt x="1308" y="10153"/>
                  </a:cubicBezTo>
                  <a:lnTo>
                    <a:pt x="1308" y="10153"/>
                  </a:lnTo>
                  <a:cubicBezTo>
                    <a:pt x="791" y="10700"/>
                    <a:pt x="517" y="11399"/>
                    <a:pt x="517" y="12098"/>
                  </a:cubicBezTo>
                  <a:cubicBezTo>
                    <a:pt x="517" y="12797"/>
                    <a:pt x="791" y="13496"/>
                    <a:pt x="1308" y="14043"/>
                  </a:cubicBezTo>
                  <a:cubicBezTo>
                    <a:pt x="2159" y="14894"/>
                    <a:pt x="3283" y="15320"/>
                    <a:pt x="4408" y="15320"/>
                  </a:cubicBezTo>
                  <a:cubicBezTo>
                    <a:pt x="5533" y="15320"/>
                    <a:pt x="6657" y="14894"/>
                    <a:pt x="7478" y="14043"/>
                  </a:cubicBezTo>
                  <a:cubicBezTo>
                    <a:pt x="8329" y="13192"/>
                    <a:pt x="8755" y="12067"/>
                    <a:pt x="8755" y="10973"/>
                  </a:cubicBezTo>
                  <a:lnTo>
                    <a:pt x="8755" y="10973"/>
                  </a:lnTo>
                  <a:cubicBezTo>
                    <a:pt x="8755" y="9849"/>
                    <a:pt x="8329" y="8724"/>
                    <a:pt x="7478" y="7873"/>
                  </a:cubicBezTo>
                  <a:lnTo>
                    <a:pt x="7113" y="7478"/>
                  </a:lnTo>
                  <a:lnTo>
                    <a:pt x="4347" y="4742"/>
                  </a:lnTo>
                  <a:cubicBezTo>
                    <a:pt x="4256" y="4621"/>
                    <a:pt x="4256" y="4469"/>
                    <a:pt x="4347" y="4347"/>
                  </a:cubicBezTo>
                  <a:cubicBezTo>
                    <a:pt x="4438" y="4256"/>
                    <a:pt x="4621" y="4256"/>
                    <a:pt x="4712" y="4347"/>
                  </a:cubicBezTo>
                  <a:lnTo>
                    <a:pt x="7053" y="6687"/>
                  </a:lnTo>
                  <a:lnTo>
                    <a:pt x="7053" y="6687"/>
                  </a:lnTo>
                  <a:lnTo>
                    <a:pt x="7873" y="7508"/>
                  </a:lnTo>
                  <a:cubicBezTo>
                    <a:pt x="8724" y="8359"/>
                    <a:pt x="9819" y="8785"/>
                    <a:pt x="10943" y="8785"/>
                  </a:cubicBezTo>
                  <a:cubicBezTo>
                    <a:pt x="12068" y="8785"/>
                    <a:pt x="13192" y="8359"/>
                    <a:pt x="14044" y="7508"/>
                  </a:cubicBezTo>
                  <a:cubicBezTo>
                    <a:pt x="14895" y="6657"/>
                    <a:pt x="15320" y="5532"/>
                    <a:pt x="15320" y="4408"/>
                  </a:cubicBezTo>
                  <a:lnTo>
                    <a:pt x="15320" y="4408"/>
                  </a:lnTo>
                  <a:cubicBezTo>
                    <a:pt x="15320" y="3283"/>
                    <a:pt x="14895" y="2189"/>
                    <a:pt x="14044" y="1338"/>
                  </a:cubicBezTo>
                  <a:lnTo>
                    <a:pt x="14044" y="1338"/>
                  </a:lnTo>
                  <a:cubicBezTo>
                    <a:pt x="13496" y="791"/>
                    <a:pt x="12797" y="517"/>
                    <a:pt x="12098" y="517"/>
                  </a:cubicBezTo>
                  <a:cubicBezTo>
                    <a:pt x="11399" y="517"/>
                    <a:pt x="10700" y="791"/>
                    <a:pt x="10153" y="1338"/>
                  </a:cubicBezTo>
                  <a:lnTo>
                    <a:pt x="10153" y="1338"/>
                  </a:lnTo>
                  <a:cubicBezTo>
                    <a:pt x="9606" y="1855"/>
                    <a:pt x="9363" y="2554"/>
                    <a:pt x="9363" y="3283"/>
                  </a:cubicBezTo>
                  <a:cubicBezTo>
                    <a:pt x="9363" y="3982"/>
                    <a:pt x="9606" y="4681"/>
                    <a:pt x="10153" y="5228"/>
                  </a:cubicBezTo>
                  <a:cubicBezTo>
                    <a:pt x="10457" y="5532"/>
                    <a:pt x="10882" y="5684"/>
                    <a:pt x="11278" y="5684"/>
                  </a:cubicBezTo>
                  <a:cubicBezTo>
                    <a:pt x="11673" y="5684"/>
                    <a:pt x="12098" y="5532"/>
                    <a:pt x="12402" y="5228"/>
                  </a:cubicBezTo>
                  <a:cubicBezTo>
                    <a:pt x="12706" y="4894"/>
                    <a:pt x="12858" y="4499"/>
                    <a:pt x="12858" y="4104"/>
                  </a:cubicBezTo>
                  <a:cubicBezTo>
                    <a:pt x="12858" y="3861"/>
                    <a:pt x="12828" y="3617"/>
                    <a:pt x="12706" y="3405"/>
                  </a:cubicBezTo>
                  <a:cubicBezTo>
                    <a:pt x="12524" y="3435"/>
                    <a:pt x="12311" y="3374"/>
                    <a:pt x="12129" y="3222"/>
                  </a:cubicBezTo>
                  <a:cubicBezTo>
                    <a:pt x="11885" y="2979"/>
                    <a:pt x="11885" y="2584"/>
                    <a:pt x="12129" y="2341"/>
                  </a:cubicBezTo>
                  <a:cubicBezTo>
                    <a:pt x="12402" y="2067"/>
                    <a:pt x="12797" y="2067"/>
                    <a:pt x="13040" y="2341"/>
                  </a:cubicBezTo>
                  <a:cubicBezTo>
                    <a:pt x="13253" y="2523"/>
                    <a:pt x="13284" y="2858"/>
                    <a:pt x="13162" y="3101"/>
                  </a:cubicBezTo>
                  <a:cubicBezTo>
                    <a:pt x="13314" y="3405"/>
                    <a:pt x="13405" y="3739"/>
                    <a:pt x="13405" y="4104"/>
                  </a:cubicBezTo>
                  <a:cubicBezTo>
                    <a:pt x="13405" y="4621"/>
                    <a:pt x="13192" y="5168"/>
                    <a:pt x="12767" y="5593"/>
                  </a:cubicBezTo>
                  <a:cubicBezTo>
                    <a:pt x="12372" y="5988"/>
                    <a:pt x="11825" y="6201"/>
                    <a:pt x="11278" y="6201"/>
                  </a:cubicBezTo>
                  <a:cubicBezTo>
                    <a:pt x="10730" y="6201"/>
                    <a:pt x="10183" y="5988"/>
                    <a:pt x="9788" y="5593"/>
                  </a:cubicBezTo>
                  <a:cubicBezTo>
                    <a:pt x="9150" y="4955"/>
                    <a:pt x="8815" y="4104"/>
                    <a:pt x="8815" y="3283"/>
                  </a:cubicBezTo>
                  <a:cubicBezTo>
                    <a:pt x="8815" y="2432"/>
                    <a:pt x="9150" y="1611"/>
                    <a:pt x="9788" y="973"/>
                  </a:cubicBezTo>
                  <a:lnTo>
                    <a:pt x="9788" y="943"/>
                  </a:lnTo>
                  <a:cubicBezTo>
                    <a:pt x="10426" y="304"/>
                    <a:pt x="11247" y="0"/>
                    <a:pt x="12098" y="0"/>
                  </a:cubicBezTo>
                  <a:cubicBezTo>
                    <a:pt x="12919" y="0"/>
                    <a:pt x="13770" y="304"/>
                    <a:pt x="14408" y="943"/>
                  </a:cubicBezTo>
                  <a:lnTo>
                    <a:pt x="14408" y="943"/>
                  </a:lnTo>
                  <a:lnTo>
                    <a:pt x="14408" y="943"/>
                  </a:lnTo>
                  <a:cubicBezTo>
                    <a:pt x="15351" y="1915"/>
                    <a:pt x="15837" y="3162"/>
                    <a:pt x="15837" y="4408"/>
                  </a:cubicBezTo>
                  <a:lnTo>
                    <a:pt x="15837" y="4408"/>
                  </a:lnTo>
                  <a:cubicBezTo>
                    <a:pt x="15837" y="4651"/>
                    <a:pt x="15806" y="4924"/>
                    <a:pt x="15776" y="5168"/>
                  </a:cubicBezTo>
                  <a:cubicBezTo>
                    <a:pt x="16506" y="5928"/>
                    <a:pt x="16870" y="6900"/>
                    <a:pt x="16870" y="7873"/>
                  </a:cubicBezTo>
                  <a:cubicBezTo>
                    <a:pt x="16870" y="8846"/>
                    <a:pt x="16475" y="9849"/>
                    <a:pt x="15746" y="10608"/>
                  </a:cubicBezTo>
                  <a:cubicBezTo>
                    <a:pt x="14986" y="11368"/>
                    <a:pt x="13983" y="11733"/>
                    <a:pt x="12980" y="11733"/>
                  </a:cubicBezTo>
                  <a:cubicBezTo>
                    <a:pt x="12433" y="11733"/>
                    <a:pt x="11916" y="11642"/>
                    <a:pt x="11399" y="11429"/>
                  </a:cubicBezTo>
                  <a:cubicBezTo>
                    <a:pt x="11642" y="11915"/>
                    <a:pt x="11733" y="12463"/>
                    <a:pt x="11733" y="12979"/>
                  </a:cubicBezTo>
                  <a:lnTo>
                    <a:pt x="11733" y="12979"/>
                  </a:lnTo>
                  <a:cubicBezTo>
                    <a:pt x="11733" y="13982"/>
                    <a:pt x="11369" y="14985"/>
                    <a:pt x="10609" y="15745"/>
                  </a:cubicBezTo>
                  <a:cubicBezTo>
                    <a:pt x="9849" y="16505"/>
                    <a:pt x="8846" y="16870"/>
                    <a:pt x="7843" y="16870"/>
                  </a:cubicBezTo>
                  <a:cubicBezTo>
                    <a:pt x="6870" y="16870"/>
                    <a:pt x="5897" y="16505"/>
                    <a:pt x="5168" y="15776"/>
                  </a:cubicBezTo>
                  <a:cubicBezTo>
                    <a:pt x="4894" y="15837"/>
                    <a:pt x="4651" y="15837"/>
                    <a:pt x="4408" y="15837"/>
                  </a:cubicBezTo>
                  <a:cubicBezTo>
                    <a:pt x="3162" y="15837"/>
                    <a:pt x="1885" y="15381"/>
                    <a:pt x="943" y="14408"/>
                  </a:cubicBezTo>
                  <a:lnTo>
                    <a:pt x="943" y="14408"/>
                  </a:lnTo>
                  <a:cubicBezTo>
                    <a:pt x="305" y="13770"/>
                    <a:pt x="1" y="12949"/>
                    <a:pt x="1" y="12098"/>
                  </a:cubicBezTo>
                  <a:cubicBezTo>
                    <a:pt x="1" y="11277"/>
                    <a:pt x="305" y="10426"/>
                    <a:pt x="943" y="9788"/>
                  </a:cubicBezTo>
                  <a:lnTo>
                    <a:pt x="943" y="9788"/>
                  </a:lnTo>
                  <a:cubicBezTo>
                    <a:pt x="1581" y="9149"/>
                    <a:pt x="2432" y="8815"/>
                    <a:pt x="3253" y="8815"/>
                  </a:cubicBezTo>
                  <a:cubicBezTo>
                    <a:pt x="4104" y="8815"/>
                    <a:pt x="4955" y="9149"/>
                    <a:pt x="5594" y="9788"/>
                  </a:cubicBezTo>
                  <a:cubicBezTo>
                    <a:pt x="5989" y="10183"/>
                    <a:pt x="6201" y="10730"/>
                    <a:pt x="6201" y="11277"/>
                  </a:cubicBezTo>
                  <a:cubicBezTo>
                    <a:pt x="6201" y="11824"/>
                    <a:pt x="5989" y="12371"/>
                    <a:pt x="5594" y="12767"/>
                  </a:cubicBezTo>
                  <a:cubicBezTo>
                    <a:pt x="5168" y="13192"/>
                    <a:pt x="4621" y="13405"/>
                    <a:pt x="4074" y="13405"/>
                  </a:cubicBezTo>
                  <a:cubicBezTo>
                    <a:pt x="3739" y="13405"/>
                    <a:pt x="3405" y="13314"/>
                    <a:pt x="3071" y="13162"/>
                  </a:cubicBezTo>
                  <a:close/>
                  <a:moveTo>
                    <a:pt x="14682" y="5654"/>
                  </a:moveTo>
                  <a:cubicBezTo>
                    <a:pt x="14834" y="5502"/>
                    <a:pt x="14834" y="5259"/>
                    <a:pt x="14682" y="5076"/>
                  </a:cubicBezTo>
                  <a:cubicBezTo>
                    <a:pt x="14499" y="4924"/>
                    <a:pt x="14256" y="4924"/>
                    <a:pt x="14104" y="5076"/>
                  </a:cubicBezTo>
                  <a:cubicBezTo>
                    <a:pt x="13922" y="5259"/>
                    <a:pt x="13922" y="5502"/>
                    <a:pt x="14104" y="5654"/>
                  </a:cubicBezTo>
                  <a:cubicBezTo>
                    <a:pt x="14256" y="5836"/>
                    <a:pt x="14499" y="5836"/>
                    <a:pt x="14682" y="5654"/>
                  </a:cubicBezTo>
                  <a:close/>
                  <a:moveTo>
                    <a:pt x="13770" y="7143"/>
                  </a:moveTo>
                  <a:cubicBezTo>
                    <a:pt x="13922" y="6991"/>
                    <a:pt x="13922" y="6748"/>
                    <a:pt x="13770" y="6566"/>
                  </a:cubicBezTo>
                  <a:cubicBezTo>
                    <a:pt x="13618" y="6414"/>
                    <a:pt x="13344" y="6414"/>
                    <a:pt x="13192" y="6566"/>
                  </a:cubicBezTo>
                  <a:cubicBezTo>
                    <a:pt x="13040" y="6748"/>
                    <a:pt x="13040" y="6991"/>
                    <a:pt x="13192" y="7143"/>
                  </a:cubicBezTo>
                  <a:cubicBezTo>
                    <a:pt x="13344" y="7326"/>
                    <a:pt x="13618" y="7326"/>
                    <a:pt x="13770" y="7143"/>
                  </a:cubicBezTo>
                  <a:close/>
                  <a:moveTo>
                    <a:pt x="12341" y="7994"/>
                  </a:moveTo>
                  <a:cubicBezTo>
                    <a:pt x="12493" y="7842"/>
                    <a:pt x="12493" y="7569"/>
                    <a:pt x="12341" y="7417"/>
                  </a:cubicBezTo>
                  <a:cubicBezTo>
                    <a:pt x="12189" y="7265"/>
                    <a:pt x="11916" y="7265"/>
                    <a:pt x="11764" y="7417"/>
                  </a:cubicBezTo>
                  <a:cubicBezTo>
                    <a:pt x="11612" y="7569"/>
                    <a:pt x="11612" y="7842"/>
                    <a:pt x="11764" y="7994"/>
                  </a:cubicBezTo>
                  <a:cubicBezTo>
                    <a:pt x="11916" y="8146"/>
                    <a:pt x="12189" y="8146"/>
                    <a:pt x="12341" y="7994"/>
                  </a:cubicBezTo>
                  <a:close/>
                  <a:moveTo>
                    <a:pt x="10700" y="8177"/>
                  </a:moveTo>
                  <a:cubicBezTo>
                    <a:pt x="10852" y="7994"/>
                    <a:pt x="10852" y="7751"/>
                    <a:pt x="10700" y="7599"/>
                  </a:cubicBezTo>
                  <a:cubicBezTo>
                    <a:pt x="10548" y="7447"/>
                    <a:pt x="10274" y="7447"/>
                    <a:pt x="10122" y="7599"/>
                  </a:cubicBezTo>
                  <a:cubicBezTo>
                    <a:pt x="9970" y="7751"/>
                    <a:pt x="9970" y="7994"/>
                    <a:pt x="10122" y="8177"/>
                  </a:cubicBezTo>
                  <a:cubicBezTo>
                    <a:pt x="10274" y="8329"/>
                    <a:pt x="10548" y="8329"/>
                    <a:pt x="10700" y="8177"/>
                  </a:cubicBezTo>
                  <a:close/>
                  <a:moveTo>
                    <a:pt x="9150" y="7569"/>
                  </a:moveTo>
                  <a:cubicBezTo>
                    <a:pt x="9302" y="7387"/>
                    <a:pt x="9302" y="7143"/>
                    <a:pt x="9150" y="6991"/>
                  </a:cubicBezTo>
                  <a:cubicBezTo>
                    <a:pt x="8998" y="6809"/>
                    <a:pt x="8724" y="6809"/>
                    <a:pt x="8572" y="6991"/>
                  </a:cubicBezTo>
                  <a:cubicBezTo>
                    <a:pt x="8420" y="7143"/>
                    <a:pt x="8420" y="7387"/>
                    <a:pt x="8572" y="7569"/>
                  </a:cubicBezTo>
                  <a:cubicBezTo>
                    <a:pt x="8724" y="7721"/>
                    <a:pt x="8998" y="7721"/>
                    <a:pt x="9150" y="7569"/>
                  </a:cubicBezTo>
                  <a:close/>
                  <a:moveTo>
                    <a:pt x="14895" y="14894"/>
                  </a:moveTo>
                  <a:lnTo>
                    <a:pt x="14895" y="13496"/>
                  </a:lnTo>
                  <a:cubicBezTo>
                    <a:pt x="14895" y="13071"/>
                    <a:pt x="14925" y="12949"/>
                    <a:pt x="14925" y="12949"/>
                  </a:cubicBezTo>
                  <a:cubicBezTo>
                    <a:pt x="14864" y="12949"/>
                    <a:pt x="14803" y="12979"/>
                    <a:pt x="14712" y="13010"/>
                  </a:cubicBezTo>
                  <a:cubicBezTo>
                    <a:pt x="14378" y="13071"/>
                    <a:pt x="13800" y="13222"/>
                    <a:pt x="12888" y="12888"/>
                  </a:cubicBezTo>
                  <a:cubicBezTo>
                    <a:pt x="13192" y="13800"/>
                    <a:pt x="13071" y="14378"/>
                    <a:pt x="12980" y="14712"/>
                  </a:cubicBezTo>
                  <a:cubicBezTo>
                    <a:pt x="12980" y="14803"/>
                    <a:pt x="12949" y="14894"/>
                    <a:pt x="12949" y="14925"/>
                  </a:cubicBezTo>
                  <a:cubicBezTo>
                    <a:pt x="12949" y="14925"/>
                    <a:pt x="13071" y="14894"/>
                    <a:pt x="13496" y="14894"/>
                  </a:cubicBezTo>
                  <a:close/>
                  <a:moveTo>
                    <a:pt x="12129" y="12402"/>
                  </a:moveTo>
                  <a:lnTo>
                    <a:pt x="12129" y="12402"/>
                  </a:lnTo>
                  <a:lnTo>
                    <a:pt x="12129" y="12402"/>
                  </a:lnTo>
                  <a:lnTo>
                    <a:pt x="12129" y="12402"/>
                  </a:lnTo>
                  <a:cubicBezTo>
                    <a:pt x="12129" y="12432"/>
                    <a:pt x="12129" y="12463"/>
                    <a:pt x="12129" y="12493"/>
                  </a:cubicBezTo>
                  <a:lnTo>
                    <a:pt x="12129" y="12493"/>
                  </a:lnTo>
                  <a:lnTo>
                    <a:pt x="12129" y="12493"/>
                  </a:lnTo>
                  <a:lnTo>
                    <a:pt x="1212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523"/>
                  </a:lnTo>
                  <a:cubicBezTo>
                    <a:pt x="12706" y="13618"/>
                    <a:pt x="12554" y="14256"/>
                    <a:pt x="12493" y="14621"/>
                  </a:cubicBezTo>
                  <a:cubicBezTo>
                    <a:pt x="12463" y="14742"/>
                    <a:pt x="12433" y="14833"/>
                    <a:pt x="12433" y="14925"/>
                  </a:cubicBezTo>
                  <a:cubicBezTo>
                    <a:pt x="12433" y="15320"/>
                    <a:pt x="12645" y="15411"/>
                    <a:pt x="13496" y="15411"/>
                  </a:cubicBezTo>
                  <a:lnTo>
                    <a:pt x="15168" y="15441"/>
                  </a:lnTo>
                  <a:cubicBezTo>
                    <a:pt x="15320" y="15441"/>
                    <a:pt x="15411" y="15320"/>
                    <a:pt x="15411" y="15168"/>
                  </a:cubicBezTo>
                  <a:lnTo>
                    <a:pt x="15411" y="13496"/>
                  </a:lnTo>
                  <a:cubicBezTo>
                    <a:pt x="15411" y="12645"/>
                    <a:pt x="15320" y="12432"/>
                    <a:pt x="14925" y="12432"/>
                  </a:cubicBezTo>
                  <a:cubicBezTo>
                    <a:pt x="14803" y="12432"/>
                    <a:pt x="14712" y="12463"/>
                    <a:pt x="14621" y="12493"/>
                  </a:cubicBezTo>
                  <a:cubicBezTo>
                    <a:pt x="14256" y="12584"/>
                    <a:pt x="13618" y="12706"/>
                    <a:pt x="12493" y="12159"/>
                  </a:cubicBez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63" y="12159"/>
                  </a:lnTo>
                  <a:lnTo>
                    <a:pt x="12463" y="12159"/>
                  </a:lnTo>
                  <a:lnTo>
                    <a:pt x="12463" y="12159"/>
                  </a:lnTo>
                  <a:lnTo>
                    <a:pt x="12463" y="12159"/>
                  </a:lnTo>
                  <a:lnTo>
                    <a:pt x="12463" y="12128"/>
                  </a:lnTo>
                  <a:cubicBezTo>
                    <a:pt x="12433" y="12128"/>
                    <a:pt x="12402" y="12128"/>
                    <a:pt x="12372" y="12128"/>
                  </a:cubicBezTo>
                  <a:lnTo>
                    <a:pt x="12372" y="12128"/>
                  </a:lnTo>
                  <a:lnTo>
                    <a:pt x="12372" y="12128"/>
                  </a:lnTo>
                  <a:lnTo>
                    <a:pt x="12372" y="12128"/>
                  </a:lnTo>
                  <a:cubicBezTo>
                    <a:pt x="12341" y="12128"/>
                    <a:pt x="12311" y="12128"/>
                    <a:pt x="12311" y="12159"/>
                  </a:cubicBez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89"/>
                  </a:lnTo>
                  <a:cubicBezTo>
                    <a:pt x="12220" y="12189"/>
                    <a:pt x="12220" y="12189"/>
                    <a:pt x="12220" y="12189"/>
                  </a:cubicBezTo>
                  <a:lnTo>
                    <a:pt x="12220" y="12189"/>
                  </a:lnTo>
                  <a:lnTo>
                    <a:pt x="12220" y="12189"/>
                  </a:lnTo>
                  <a:lnTo>
                    <a:pt x="12189" y="12189"/>
                  </a:lnTo>
                  <a:lnTo>
                    <a:pt x="12189" y="12189"/>
                  </a:lnTo>
                  <a:lnTo>
                    <a:pt x="12189" y="1218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59" y="12219"/>
                  </a:lnTo>
                  <a:lnTo>
                    <a:pt x="12159" y="12219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29" y="12280"/>
                  </a:lnTo>
                  <a:lnTo>
                    <a:pt x="12129" y="12280"/>
                  </a:lnTo>
                  <a:lnTo>
                    <a:pt x="12129" y="12280"/>
                  </a:lnTo>
                  <a:cubicBezTo>
                    <a:pt x="12129" y="12311"/>
                    <a:pt x="12129" y="12341"/>
                    <a:pt x="12129" y="12402"/>
                  </a:cubicBezTo>
                  <a:close/>
                  <a:moveTo>
                    <a:pt x="15624" y="5806"/>
                  </a:moveTo>
                  <a:cubicBezTo>
                    <a:pt x="15411" y="6566"/>
                    <a:pt x="15016" y="7265"/>
                    <a:pt x="14408" y="7873"/>
                  </a:cubicBezTo>
                  <a:cubicBezTo>
                    <a:pt x="13466" y="8815"/>
                    <a:pt x="12220" y="9301"/>
                    <a:pt x="10943" y="9301"/>
                  </a:cubicBezTo>
                  <a:cubicBezTo>
                    <a:pt x="10426" y="9301"/>
                    <a:pt x="9910" y="9210"/>
                    <a:pt x="9423" y="9058"/>
                  </a:cubicBezTo>
                  <a:lnTo>
                    <a:pt x="10609" y="10244"/>
                  </a:lnTo>
                  <a:cubicBezTo>
                    <a:pt x="11247" y="10882"/>
                    <a:pt x="12129" y="11216"/>
                    <a:pt x="12980" y="11216"/>
                  </a:cubicBezTo>
                  <a:cubicBezTo>
                    <a:pt x="13831" y="11216"/>
                    <a:pt x="14712" y="10882"/>
                    <a:pt x="15351" y="10244"/>
                  </a:cubicBezTo>
                  <a:cubicBezTo>
                    <a:pt x="16019" y="9575"/>
                    <a:pt x="16354" y="8724"/>
                    <a:pt x="16354" y="7873"/>
                  </a:cubicBezTo>
                  <a:cubicBezTo>
                    <a:pt x="16354" y="7143"/>
                    <a:pt x="16110" y="6414"/>
                    <a:pt x="15624" y="5806"/>
                  </a:cubicBezTo>
                  <a:close/>
                  <a:moveTo>
                    <a:pt x="10244" y="10608"/>
                  </a:moveTo>
                  <a:lnTo>
                    <a:pt x="10244" y="10608"/>
                  </a:lnTo>
                  <a:lnTo>
                    <a:pt x="9059" y="9423"/>
                  </a:lnTo>
                  <a:cubicBezTo>
                    <a:pt x="9211" y="9909"/>
                    <a:pt x="9302" y="10426"/>
                    <a:pt x="9302" y="10973"/>
                  </a:cubicBezTo>
                  <a:lnTo>
                    <a:pt x="9302" y="10973"/>
                  </a:lnTo>
                  <a:cubicBezTo>
                    <a:pt x="9302" y="12219"/>
                    <a:pt x="8815" y="13466"/>
                    <a:pt x="7873" y="14408"/>
                  </a:cubicBezTo>
                  <a:cubicBezTo>
                    <a:pt x="7265" y="15016"/>
                    <a:pt x="6566" y="15411"/>
                    <a:pt x="5806" y="15654"/>
                  </a:cubicBezTo>
                  <a:cubicBezTo>
                    <a:pt x="6384" y="16110"/>
                    <a:pt x="7113" y="16353"/>
                    <a:pt x="7843" y="16353"/>
                  </a:cubicBezTo>
                  <a:cubicBezTo>
                    <a:pt x="8724" y="16353"/>
                    <a:pt x="9575" y="16019"/>
                    <a:pt x="10244" y="15350"/>
                  </a:cubicBezTo>
                  <a:cubicBezTo>
                    <a:pt x="10882" y="14712"/>
                    <a:pt x="11217" y="13861"/>
                    <a:pt x="11217" y="12979"/>
                  </a:cubicBezTo>
                  <a:lnTo>
                    <a:pt x="11217" y="12979"/>
                  </a:lnTo>
                  <a:cubicBezTo>
                    <a:pt x="11217" y="12128"/>
                    <a:pt x="10882" y="11277"/>
                    <a:pt x="10244" y="10608"/>
                  </a:cubicBezTo>
                  <a:close/>
                  <a:moveTo>
                    <a:pt x="5654" y="14681"/>
                  </a:moveTo>
                  <a:cubicBezTo>
                    <a:pt x="5806" y="14499"/>
                    <a:pt x="5806" y="14256"/>
                    <a:pt x="5654" y="14104"/>
                  </a:cubicBezTo>
                  <a:cubicBezTo>
                    <a:pt x="5502" y="13952"/>
                    <a:pt x="5229" y="13952"/>
                    <a:pt x="5077" y="14104"/>
                  </a:cubicBezTo>
                  <a:cubicBezTo>
                    <a:pt x="4925" y="14256"/>
                    <a:pt x="4925" y="14499"/>
                    <a:pt x="5077" y="14681"/>
                  </a:cubicBezTo>
                  <a:cubicBezTo>
                    <a:pt x="5229" y="14833"/>
                    <a:pt x="5502" y="14833"/>
                    <a:pt x="5654" y="14681"/>
                  </a:cubicBezTo>
                  <a:close/>
                  <a:moveTo>
                    <a:pt x="7144" y="13770"/>
                  </a:moveTo>
                  <a:cubicBezTo>
                    <a:pt x="7296" y="13618"/>
                    <a:pt x="7296" y="13344"/>
                    <a:pt x="7144" y="13192"/>
                  </a:cubicBezTo>
                  <a:cubicBezTo>
                    <a:pt x="6992" y="13040"/>
                    <a:pt x="6718" y="13040"/>
                    <a:pt x="6566" y="13192"/>
                  </a:cubicBezTo>
                  <a:cubicBezTo>
                    <a:pt x="6414" y="13344"/>
                    <a:pt x="6414" y="13618"/>
                    <a:pt x="6566" y="13770"/>
                  </a:cubicBezTo>
                  <a:cubicBezTo>
                    <a:pt x="6718" y="13922"/>
                    <a:pt x="6992" y="13922"/>
                    <a:pt x="7144" y="13770"/>
                  </a:cubicBezTo>
                  <a:close/>
                  <a:moveTo>
                    <a:pt x="7964" y="12341"/>
                  </a:moveTo>
                  <a:cubicBezTo>
                    <a:pt x="8147" y="12189"/>
                    <a:pt x="8147" y="11946"/>
                    <a:pt x="7964" y="11764"/>
                  </a:cubicBezTo>
                  <a:cubicBezTo>
                    <a:pt x="7812" y="11612"/>
                    <a:pt x="7569" y="11612"/>
                    <a:pt x="7417" y="11764"/>
                  </a:cubicBezTo>
                  <a:cubicBezTo>
                    <a:pt x="7235" y="11946"/>
                    <a:pt x="7235" y="12189"/>
                    <a:pt x="7417" y="12341"/>
                  </a:cubicBezTo>
                  <a:cubicBezTo>
                    <a:pt x="7569" y="12523"/>
                    <a:pt x="7812" y="12523"/>
                    <a:pt x="7964" y="12341"/>
                  </a:cubicBezTo>
                  <a:close/>
                  <a:moveTo>
                    <a:pt x="8147" y="10700"/>
                  </a:moveTo>
                  <a:cubicBezTo>
                    <a:pt x="8329" y="10548"/>
                    <a:pt x="8329" y="10274"/>
                    <a:pt x="8147" y="10122"/>
                  </a:cubicBezTo>
                  <a:cubicBezTo>
                    <a:pt x="7995" y="9970"/>
                    <a:pt x="7752" y="9970"/>
                    <a:pt x="7569" y="10122"/>
                  </a:cubicBezTo>
                  <a:cubicBezTo>
                    <a:pt x="7417" y="10274"/>
                    <a:pt x="7417" y="10548"/>
                    <a:pt x="7569" y="10700"/>
                  </a:cubicBezTo>
                  <a:cubicBezTo>
                    <a:pt x="7752" y="10852"/>
                    <a:pt x="7995" y="10852"/>
                    <a:pt x="8147" y="10700"/>
                  </a:cubicBezTo>
                  <a:close/>
                  <a:moveTo>
                    <a:pt x="7539" y="9149"/>
                  </a:moveTo>
                  <a:cubicBezTo>
                    <a:pt x="7691" y="8998"/>
                    <a:pt x="7691" y="8724"/>
                    <a:pt x="7539" y="8572"/>
                  </a:cubicBezTo>
                  <a:cubicBezTo>
                    <a:pt x="7387" y="8420"/>
                    <a:pt x="7144" y="8420"/>
                    <a:pt x="6961" y="8572"/>
                  </a:cubicBezTo>
                  <a:cubicBezTo>
                    <a:pt x="6809" y="8724"/>
                    <a:pt x="6809" y="8998"/>
                    <a:pt x="6961" y="9149"/>
                  </a:cubicBezTo>
                  <a:cubicBezTo>
                    <a:pt x="7144" y="9301"/>
                    <a:pt x="7387" y="9301"/>
                    <a:pt x="7539" y="91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08877" y="316155"/>
              <a:ext cx="8526246" cy="4511191"/>
            </a:xfrm>
            <a:custGeom>
              <a:rect b="b" l="l" r="r" t="t"/>
              <a:pathLst>
                <a:path extrusionOk="0" h="167298" w="262225">
                  <a:moveTo>
                    <a:pt x="366" y="12554"/>
                  </a:moveTo>
                  <a:cubicBezTo>
                    <a:pt x="366" y="12493"/>
                    <a:pt x="335" y="12402"/>
                    <a:pt x="244" y="12372"/>
                  </a:cubicBezTo>
                  <a:cubicBezTo>
                    <a:pt x="123" y="12341"/>
                    <a:pt x="1" y="12432"/>
                    <a:pt x="1" y="12554"/>
                  </a:cubicBezTo>
                  <a:lnTo>
                    <a:pt x="1" y="12949"/>
                  </a:lnTo>
                  <a:cubicBezTo>
                    <a:pt x="1" y="13040"/>
                    <a:pt x="31" y="13131"/>
                    <a:pt x="123" y="13162"/>
                  </a:cubicBezTo>
                  <a:cubicBezTo>
                    <a:pt x="244" y="13192"/>
                    <a:pt x="366" y="13101"/>
                    <a:pt x="366" y="12949"/>
                  </a:cubicBezTo>
                  <a:close/>
                  <a:moveTo>
                    <a:pt x="261860" y="154744"/>
                  </a:moveTo>
                  <a:cubicBezTo>
                    <a:pt x="261860" y="154805"/>
                    <a:pt x="261890" y="154896"/>
                    <a:pt x="261982" y="154927"/>
                  </a:cubicBezTo>
                  <a:cubicBezTo>
                    <a:pt x="262103" y="154957"/>
                    <a:pt x="262225" y="154866"/>
                    <a:pt x="262225" y="154744"/>
                  </a:cubicBezTo>
                  <a:lnTo>
                    <a:pt x="262225" y="154349"/>
                  </a:lnTo>
                  <a:cubicBezTo>
                    <a:pt x="262225" y="154258"/>
                    <a:pt x="262194" y="154167"/>
                    <a:pt x="262103" y="154137"/>
                  </a:cubicBezTo>
                  <a:cubicBezTo>
                    <a:pt x="261982" y="154106"/>
                    <a:pt x="261860" y="154197"/>
                    <a:pt x="261860" y="154349"/>
                  </a:cubicBezTo>
                  <a:close/>
                  <a:moveTo>
                    <a:pt x="249489" y="167298"/>
                  </a:moveTo>
                  <a:cubicBezTo>
                    <a:pt x="249580" y="167298"/>
                    <a:pt x="249671" y="167237"/>
                    <a:pt x="249702" y="167146"/>
                  </a:cubicBezTo>
                  <a:cubicBezTo>
                    <a:pt x="249732" y="167024"/>
                    <a:pt x="249641" y="166903"/>
                    <a:pt x="249489" y="166903"/>
                  </a:cubicBezTo>
                  <a:lnTo>
                    <a:pt x="249124" y="166903"/>
                  </a:lnTo>
                  <a:cubicBezTo>
                    <a:pt x="249033" y="166903"/>
                    <a:pt x="248942" y="166963"/>
                    <a:pt x="248911" y="167024"/>
                  </a:cubicBezTo>
                  <a:cubicBezTo>
                    <a:pt x="248881" y="167146"/>
                    <a:pt x="248972" y="167298"/>
                    <a:pt x="249124" y="167298"/>
                  </a:cubicBezTo>
                  <a:close/>
                  <a:moveTo>
                    <a:pt x="247939" y="167298"/>
                  </a:moveTo>
                  <a:cubicBezTo>
                    <a:pt x="248030" y="167298"/>
                    <a:pt x="248091" y="167237"/>
                    <a:pt x="248121" y="167146"/>
                  </a:cubicBezTo>
                  <a:cubicBezTo>
                    <a:pt x="248152" y="167024"/>
                    <a:pt x="248060" y="166903"/>
                    <a:pt x="247939" y="166903"/>
                  </a:cubicBezTo>
                  <a:lnTo>
                    <a:pt x="247544" y="166903"/>
                  </a:lnTo>
                  <a:cubicBezTo>
                    <a:pt x="247452" y="166903"/>
                    <a:pt x="247361" y="166963"/>
                    <a:pt x="247361" y="167024"/>
                  </a:cubicBezTo>
                  <a:cubicBezTo>
                    <a:pt x="247300" y="167146"/>
                    <a:pt x="247392" y="167298"/>
                    <a:pt x="247544" y="167298"/>
                  </a:cubicBezTo>
                  <a:close/>
                  <a:moveTo>
                    <a:pt x="246358" y="167298"/>
                  </a:moveTo>
                  <a:cubicBezTo>
                    <a:pt x="246449" y="167298"/>
                    <a:pt x="246510" y="167237"/>
                    <a:pt x="246541" y="167146"/>
                  </a:cubicBezTo>
                  <a:cubicBezTo>
                    <a:pt x="246571" y="167024"/>
                    <a:pt x="246480" y="166903"/>
                    <a:pt x="246358" y="166903"/>
                  </a:cubicBezTo>
                  <a:lnTo>
                    <a:pt x="245963" y="166903"/>
                  </a:lnTo>
                  <a:cubicBezTo>
                    <a:pt x="245872" y="166903"/>
                    <a:pt x="245811" y="166963"/>
                    <a:pt x="245781" y="167024"/>
                  </a:cubicBezTo>
                  <a:cubicBezTo>
                    <a:pt x="245750" y="167146"/>
                    <a:pt x="245841" y="167298"/>
                    <a:pt x="245963" y="167298"/>
                  </a:cubicBezTo>
                  <a:close/>
                  <a:moveTo>
                    <a:pt x="244778" y="167298"/>
                  </a:moveTo>
                  <a:cubicBezTo>
                    <a:pt x="244869" y="167298"/>
                    <a:pt x="244930" y="167237"/>
                    <a:pt x="244960" y="167146"/>
                  </a:cubicBezTo>
                  <a:cubicBezTo>
                    <a:pt x="245021" y="167024"/>
                    <a:pt x="244930" y="166903"/>
                    <a:pt x="244778" y="166903"/>
                  </a:cubicBezTo>
                  <a:lnTo>
                    <a:pt x="244382" y="166903"/>
                  </a:lnTo>
                  <a:cubicBezTo>
                    <a:pt x="244291" y="166903"/>
                    <a:pt x="244230" y="166963"/>
                    <a:pt x="244200" y="167024"/>
                  </a:cubicBezTo>
                  <a:cubicBezTo>
                    <a:pt x="244170" y="167146"/>
                    <a:pt x="244261" y="167298"/>
                    <a:pt x="244382" y="167298"/>
                  </a:cubicBezTo>
                  <a:close/>
                  <a:moveTo>
                    <a:pt x="243197" y="167298"/>
                  </a:moveTo>
                  <a:cubicBezTo>
                    <a:pt x="243288" y="167298"/>
                    <a:pt x="243379" y="167237"/>
                    <a:pt x="243410" y="167146"/>
                  </a:cubicBezTo>
                  <a:cubicBezTo>
                    <a:pt x="243440" y="167024"/>
                    <a:pt x="243349" y="166903"/>
                    <a:pt x="243197" y="166903"/>
                  </a:cubicBezTo>
                  <a:lnTo>
                    <a:pt x="242802" y="166903"/>
                  </a:lnTo>
                  <a:cubicBezTo>
                    <a:pt x="242741" y="166903"/>
                    <a:pt x="242650" y="166963"/>
                    <a:pt x="242620" y="167024"/>
                  </a:cubicBezTo>
                  <a:cubicBezTo>
                    <a:pt x="242589" y="167146"/>
                    <a:pt x="242680" y="167298"/>
                    <a:pt x="242802" y="167298"/>
                  </a:cubicBezTo>
                  <a:close/>
                  <a:moveTo>
                    <a:pt x="241647" y="167298"/>
                  </a:moveTo>
                  <a:cubicBezTo>
                    <a:pt x="241708" y="167298"/>
                    <a:pt x="241799" y="167237"/>
                    <a:pt x="241829" y="167146"/>
                  </a:cubicBezTo>
                  <a:cubicBezTo>
                    <a:pt x="241860" y="167024"/>
                    <a:pt x="241768" y="166903"/>
                    <a:pt x="241647" y="166903"/>
                  </a:cubicBezTo>
                  <a:lnTo>
                    <a:pt x="241252" y="166903"/>
                  </a:lnTo>
                  <a:cubicBezTo>
                    <a:pt x="241161" y="166903"/>
                    <a:pt x="241069" y="166963"/>
                    <a:pt x="241069" y="167024"/>
                  </a:cubicBezTo>
                  <a:cubicBezTo>
                    <a:pt x="241009" y="167146"/>
                    <a:pt x="241100" y="167298"/>
                    <a:pt x="241252" y="167298"/>
                  </a:cubicBezTo>
                  <a:close/>
                  <a:moveTo>
                    <a:pt x="240066" y="167298"/>
                  </a:moveTo>
                  <a:cubicBezTo>
                    <a:pt x="240157" y="167298"/>
                    <a:pt x="240218" y="167237"/>
                    <a:pt x="240249" y="167146"/>
                  </a:cubicBezTo>
                  <a:cubicBezTo>
                    <a:pt x="240279" y="167024"/>
                    <a:pt x="240188" y="166903"/>
                    <a:pt x="240066" y="166903"/>
                  </a:cubicBezTo>
                  <a:lnTo>
                    <a:pt x="239671" y="166903"/>
                  </a:lnTo>
                  <a:cubicBezTo>
                    <a:pt x="239580" y="166903"/>
                    <a:pt x="239519" y="166963"/>
                    <a:pt x="239489" y="167024"/>
                  </a:cubicBezTo>
                  <a:cubicBezTo>
                    <a:pt x="239428" y="167146"/>
                    <a:pt x="239550" y="167298"/>
                    <a:pt x="239671" y="167298"/>
                  </a:cubicBezTo>
                  <a:close/>
                  <a:moveTo>
                    <a:pt x="238486" y="167298"/>
                  </a:moveTo>
                  <a:cubicBezTo>
                    <a:pt x="238577" y="167298"/>
                    <a:pt x="238638" y="167237"/>
                    <a:pt x="238668" y="167146"/>
                  </a:cubicBezTo>
                  <a:cubicBezTo>
                    <a:pt x="238729" y="167024"/>
                    <a:pt x="238638" y="166903"/>
                    <a:pt x="238486" y="166903"/>
                  </a:cubicBezTo>
                  <a:lnTo>
                    <a:pt x="238091" y="166903"/>
                  </a:lnTo>
                  <a:cubicBezTo>
                    <a:pt x="237999" y="166903"/>
                    <a:pt x="237939" y="166963"/>
                    <a:pt x="237908" y="167024"/>
                  </a:cubicBezTo>
                  <a:cubicBezTo>
                    <a:pt x="237878" y="167146"/>
                    <a:pt x="237969" y="167298"/>
                    <a:pt x="238091" y="167298"/>
                  </a:cubicBezTo>
                  <a:close/>
                  <a:moveTo>
                    <a:pt x="236905" y="167298"/>
                  </a:moveTo>
                  <a:cubicBezTo>
                    <a:pt x="236996" y="167298"/>
                    <a:pt x="237087" y="167237"/>
                    <a:pt x="237118" y="167146"/>
                  </a:cubicBezTo>
                  <a:cubicBezTo>
                    <a:pt x="237148" y="167024"/>
                    <a:pt x="237057" y="166903"/>
                    <a:pt x="236905" y="166903"/>
                  </a:cubicBezTo>
                  <a:lnTo>
                    <a:pt x="236510" y="166903"/>
                  </a:lnTo>
                  <a:cubicBezTo>
                    <a:pt x="236449" y="166903"/>
                    <a:pt x="236358" y="166963"/>
                    <a:pt x="236328" y="167024"/>
                  </a:cubicBezTo>
                  <a:cubicBezTo>
                    <a:pt x="236297" y="167146"/>
                    <a:pt x="236388" y="167298"/>
                    <a:pt x="236510" y="167298"/>
                  </a:cubicBezTo>
                  <a:close/>
                  <a:moveTo>
                    <a:pt x="235355" y="167298"/>
                  </a:moveTo>
                  <a:cubicBezTo>
                    <a:pt x="235416" y="167298"/>
                    <a:pt x="235507" y="167237"/>
                    <a:pt x="235537" y="167146"/>
                  </a:cubicBezTo>
                  <a:cubicBezTo>
                    <a:pt x="235568" y="167024"/>
                    <a:pt x="235477" y="166903"/>
                    <a:pt x="235355" y="166903"/>
                  </a:cubicBezTo>
                  <a:lnTo>
                    <a:pt x="234960" y="166903"/>
                  </a:lnTo>
                  <a:cubicBezTo>
                    <a:pt x="234869" y="166903"/>
                    <a:pt x="234777" y="166963"/>
                    <a:pt x="234747" y="167024"/>
                  </a:cubicBezTo>
                  <a:cubicBezTo>
                    <a:pt x="234717" y="167146"/>
                    <a:pt x="234808" y="167298"/>
                    <a:pt x="234960" y="167298"/>
                  </a:cubicBezTo>
                  <a:close/>
                  <a:moveTo>
                    <a:pt x="233774" y="167298"/>
                  </a:moveTo>
                  <a:cubicBezTo>
                    <a:pt x="233866" y="167298"/>
                    <a:pt x="233926" y="167237"/>
                    <a:pt x="233957" y="167146"/>
                  </a:cubicBezTo>
                  <a:cubicBezTo>
                    <a:pt x="233987" y="167024"/>
                    <a:pt x="233896" y="166903"/>
                    <a:pt x="233774" y="166903"/>
                  </a:cubicBezTo>
                  <a:lnTo>
                    <a:pt x="233379" y="166903"/>
                  </a:lnTo>
                  <a:cubicBezTo>
                    <a:pt x="233288" y="166903"/>
                    <a:pt x="233227" y="166963"/>
                    <a:pt x="233197" y="167024"/>
                  </a:cubicBezTo>
                  <a:cubicBezTo>
                    <a:pt x="233136" y="167146"/>
                    <a:pt x="233258" y="167298"/>
                    <a:pt x="233379" y="167298"/>
                  </a:cubicBezTo>
                  <a:close/>
                  <a:moveTo>
                    <a:pt x="232194" y="167298"/>
                  </a:moveTo>
                  <a:cubicBezTo>
                    <a:pt x="232285" y="167298"/>
                    <a:pt x="232346" y="167237"/>
                    <a:pt x="232376" y="167146"/>
                  </a:cubicBezTo>
                  <a:cubicBezTo>
                    <a:pt x="232437" y="167024"/>
                    <a:pt x="232315" y="166903"/>
                    <a:pt x="232194" y="166903"/>
                  </a:cubicBezTo>
                  <a:lnTo>
                    <a:pt x="231799" y="166903"/>
                  </a:lnTo>
                  <a:cubicBezTo>
                    <a:pt x="231707" y="166903"/>
                    <a:pt x="231647" y="166963"/>
                    <a:pt x="231616" y="167024"/>
                  </a:cubicBezTo>
                  <a:cubicBezTo>
                    <a:pt x="231586" y="167146"/>
                    <a:pt x="231677" y="167298"/>
                    <a:pt x="231799" y="167298"/>
                  </a:cubicBezTo>
                  <a:close/>
                  <a:moveTo>
                    <a:pt x="230613" y="167298"/>
                  </a:moveTo>
                  <a:cubicBezTo>
                    <a:pt x="230704" y="167298"/>
                    <a:pt x="230796" y="167237"/>
                    <a:pt x="230796" y="167146"/>
                  </a:cubicBezTo>
                  <a:cubicBezTo>
                    <a:pt x="230856" y="167024"/>
                    <a:pt x="230765" y="166903"/>
                    <a:pt x="230613" y="166903"/>
                  </a:cubicBezTo>
                  <a:lnTo>
                    <a:pt x="230218" y="166903"/>
                  </a:lnTo>
                  <a:cubicBezTo>
                    <a:pt x="230157" y="166903"/>
                    <a:pt x="230066" y="166963"/>
                    <a:pt x="230036" y="167024"/>
                  </a:cubicBezTo>
                  <a:cubicBezTo>
                    <a:pt x="230005" y="167146"/>
                    <a:pt x="230096" y="167298"/>
                    <a:pt x="230218" y="167298"/>
                  </a:cubicBezTo>
                  <a:close/>
                  <a:moveTo>
                    <a:pt x="229063" y="167298"/>
                  </a:moveTo>
                  <a:cubicBezTo>
                    <a:pt x="229124" y="167298"/>
                    <a:pt x="229215" y="167237"/>
                    <a:pt x="229245" y="167146"/>
                  </a:cubicBezTo>
                  <a:cubicBezTo>
                    <a:pt x="229276" y="167024"/>
                    <a:pt x="229185" y="166903"/>
                    <a:pt x="229063" y="166903"/>
                  </a:cubicBezTo>
                  <a:lnTo>
                    <a:pt x="228668" y="166903"/>
                  </a:lnTo>
                  <a:cubicBezTo>
                    <a:pt x="228577" y="166903"/>
                    <a:pt x="228485" y="166963"/>
                    <a:pt x="228455" y="167024"/>
                  </a:cubicBezTo>
                  <a:cubicBezTo>
                    <a:pt x="228425" y="167146"/>
                    <a:pt x="228516" y="167298"/>
                    <a:pt x="228668" y="167298"/>
                  </a:cubicBezTo>
                  <a:close/>
                  <a:moveTo>
                    <a:pt x="227482" y="167298"/>
                  </a:moveTo>
                  <a:cubicBezTo>
                    <a:pt x="227574" y="167298"/>
                    <a:pt x="227634" y="167237"/>
                    <a:pt x="227665" y="167146"/>
                  </a:cubicBezTo>
                  <a:cubicBezTo>
                    <a:pt x="227695" y="167024"/>
                    <a:pt x="227604" y="166903"/>
                    <a:pt x="227482" y="166903"/>
                  </a:cubicBezTo>
                  <a:lnTo>
                    <a:pt x="227087" y="166903"/>
                  </a:lnTo>
                  <a:cubicBezTo>
                    <a:pt x="226996" y="166903"/>
                    <a:pt x="226935" y="166963"/>
                    <a:pt x="226905" y="167024"/>
                  </a:cubicBezTo>
                  <a:cubicBezTo>
                    <a:pt x="226844" y="167146"/>
                    <a:pt x="226966" y="167298"/>
                    <a:pt x="227087" y="167298"/>
                  </a:cubicBezTo>
                  <a:close/>
                  <a:moveTo>
                    <a:pt x="225902" y="167298"/>
                  </a:moveTo>
                  <a:cubicBezTo>
                    <a:pt x="225993" y="167298"/>
                    <a:pt x="226054" y="167237"/>
                    <a:pt x="226084" y="167146"/>
                  </a:cubicBezTo>
                  <a:cubicBezTo>
                    <a:pt x="226145" y="167024"/>
                    <a:pt x="226023" y="166903"/>
                    <a:pt x="225902" y="166903"/>
                  </a:cubicBezTo>
                  <a:lnTo>
                    <a:pt x="225507" y="166903"/>
                  </a:lnTo>
                  <a:cubicBezTo>
                    <a:pt x="225416" y="166903"/>
                    <a:pt x="225355" y="166963"/>
                    <a:pt x="225324" y="167024"/>
                  </a:cubicBezTo>
                  <a:cubicBezTo>
                    <a:pt x="225294" y="167146"/>
                    <a:pt x="225385" y="167298"/>
                    <a:pt x="225507" y="167298"/>
                  </a:cubicBezTo>
                  <a:close/>
                  <a:moveTo>
                    <a:pt x="224321" y="167298"/>
                  </a:moveTo>
                  <a:cubicBezTo>
                    <a:pt x="224412" y="167298"/>
                    <a:pt x="224504" y="167237"/>
                    <a:pt x="224504" y="167146"/>
                  </a:cubicBezTo>
                  <a:cubicBezTo>
                    <a:pt x="224564" y="167024"/>
                    <a:pt x="224473" y="166903"/>
                    <a:pt x="224321" y="166903"/>
                  </a:cubicBezTo>
                  <a:lnTo>
                    <a:pt x="223926" y="166903"/>
                  </a:lnTo>
                  <a:cubicBezTo>
                    <a:pt x="223865" y="166903"/>
                    <a:pt x="223774" y="166963"/>
                    <a:pt x="223744" y="167024"/>
                  </a:cubicBezTo>
                  <a:cubicBezTo>
                    <a:pt x="223713" y="167146"/>
                    <a:pt x="223805" y="167298"/>
                    <a:pt x="223926" y="167298"/>
                  </a:cubicBezTo>
                  <a:close/>
                  <a:moveTo>
                    <a:pt x="222771" y="167298"/>
                  </a:moveTo>
                  <a:cubicBezTo>
                    <a:pt x="222832" y="167298"/>
                    <a:pt x="222923" y="167237"/>
                    <a:pt x="222953" y="167146"/>
                  </a:cubicBezTo>
                  <a:cubicBezTo>
                    <a:pt x="222984" y="167024"/>
                    <a:pt x="222893" y="166903"/>
                    <a:pt x="222771" y="166903"/>
                  </a:cubicBezTo>
                  <a:lnTo>
                    <a:pt x="222376" y="166903"/>
                  </a:lnTo>
                  <a:cubicBezTo>
                    <a:pt x="222285" y="166903"/>
                    <a:pt x="222194" y="166963"/>
                    <a:pt x="222163" y="167024"/>
                  </a:cubicBezTo>
                  <a:cubicBezTo>
                    <a:pt x="222133" y="167146"/>
                    <a:pt x="222224" y="167298"/>
                    <a:pt x="222376" y="167298"/>
                  </a:cubicBezTo>
                  <a:close/>
                  <a:moveTo>
                    <a:pt x="221191" y="167298"/>
                  </a:moveTo>
                  <a:cubicBezTo>
                    <a:pt x="221282" y="167298"/>
                    <a:pt x="221343" y="167237"/>
                    <a:pt x="221373" y="167146"/>
                  </a:cubicBezTo>
                  <a:cubicBezTo>
                    <a:pt x="221403" y="167024"/>
                    <a:pt x="221312" y="166903"/>
                    <a:pt x="221191" y="166903"/>
                  </a:cubicBezTo>
                  <a:lnTo>
                    <a:pt x="220795" y="166903"/>
                  </a:lnTo>
                  <a:cubicBezTo>
                    <a:pt x="220704" y="166903"/>
                    <a:pt x="220643" y="166963"/>
                    <a:pt x="220613" y="167024"/>
                  </a:cubicBezTo>
                  <a:cubicBezTo>
                    <a:pt x="220552" y="167146"/>
                    <a:pt x="220643" y="167298"/>
                    <a:pt x="220795" y="167298"/>
                  </a:cubicBezTo>
                  <a:close/>
                  <a:moveTo>
                    <a:pt x="219610" y="167298"/>
                  </a:moveTo>
                  <a:cubicBezTo>
                    <a:pt x="219701" y="167298"/>
                    <a:pt x="219762" y="167237"/>
                    <a:pt x="219792" y="167146"/>
                  </a:cubicBezTo>
                  <a:cubicBezTo>
                    <a:pt x="219823" y="167024"/>
                    <a:pt x="219732" y="166903"/>
                    <a:pt x="219610" y="166903"/>
                  </a:cubicBezTo>
                  <a:lnTo>
                    <a:pt x="219215" y="166903"/>
                  </a:lnTo>
                  <a:cubicBezTo>
                    <a:pt x="219124" y="166903"/>
                    <a:pt x="219063" y="166963"/>
                    <a:pt x="219032" y="167024"/>
                  </a:cubicBezTo>
                  <a:cubicBezTo>
                    <a:pt x="219002" y="167146"/>
                    <a:pt x="219093" y="167298"/>
                    <a:pt x="219215" y="167298"/>
                  </a:cubicBezTo>
                  <a:close/>
                  <a:moveTo>
                    <a:pt x="218029" y="167298"/>
                  </a:moveTo>
                  <a:cubicBezTo>
                    <a:pt x="218121" y="167298"/>
                    <a:pt x="218212" y="167237"/>
                    <a:pt x="218212" y="167146"/>
                  </a:cubicBezTo>
                  <a:cubicBezTo>
                    <a:pt x="218273" y="167024"/>
                    <a:pt x="218181" y="166903"/>
                    <a:pt x="218029" y="166903"/>
                  </a:cubicBezTo>
                  <a:lnTo>
                    <a:pt x="217634" y="166903"/>
                  </a:lnTo>
                  <a:cubicBezTo>
                    <a:pt x="217543" y="166903"/>
                    <a:pt x="217482" y="166963"/>
                    <a:pt x="217452" y="167024"/>
                  </a:cubicBezTo>
                  <a:cubicBezTo>
                    <a:pt x="217421" y="167146"/>
                    <a:pt x="217513" y="167298"/>
                    <a:pt x="217634" y="167298"/>
                  </a:cubicBezTo>
                  <a:close/>
                  <a:moveTo>
                    <a:pt x="216449" y="167298"/>
                  </a:moveTo>
                  <a:cubicBezTo>
                    <a:pt x="216540" y="167298"/>
                    <a:pt x="216631" y="167237"/>
                    <a:pt x="216662" y="167146"/>
                  </a:cubicBezTo>
                  <a:cubicBezTo>
                    <a:pt x="216692" y="167024"/>
                    <a:pt x="216601" y="166903"/>
                    <a:pt x="216449" y="166903"/>
                  </a:cubicBezTo>
                  <a:lnTo>
                    <a:pt x="216084" y="166903"/>
                  </a:lnTo>
                  <a:cubicBezTo>
                    <a:pt x="215993" y="166903"/>
                    <a:pt x="215902" y="166963"/>
                    <a:pt x="215871" y="167024"/>
                  </a:cubicBezTo>
                  <a:cubicBezTo>
                    <a:pt x="215841" y="167146"/>
                    <a:pt x="215932" y="167298"/>
                    <a:pt x="216084" y="167298"/>
                  </a:cubicBezTo>
                  <a:close/>
                  <a:moveTo>
                    <a:pt x="214899" y="167298"/>
                  </a:moveTo>
                  <a:cubicBezTo>
                    <a:pt x="214990" y="167298"/>
                    <a:pt x="215051" y="167237"/>
                    <a:pt x="215081" y="167146"/>
                  </a:cubicBezTo>
                  <a:cubicBezTo>
                    <a:pt x="215111" y="167024"/>
                    <a:pt x="215020" y="166903"/>
                    <a:pt x="214899" y="166903"/>
                  </a:cubicBezTo>
                  <a:lnTo>
                    <a:pt x="214503" y="166903"/>
                  </a:lnTo>
                  <a:cubicBezTo>
                    <a:pt x="214412" y="166903"/>
                    <a:pt x="214321" y="166963"/>
                    <a:pt x="214321" y="167024"/>
                  </a:cubicBezTo>
                  <a:cubicBezTo>
                    <a:pt x="214260" y="167146"/>
                    <a:pt x="214351" y="167298"/>
                    <a:pt x="214503" y="167298"/>
                  </a:cubicBezTo>
                  <a:close/>
                  <a:moveTo>
                    <a:pt x="213318" y="167298"/>
                  </a:moveTo>
                  <a:cubicBezTo>
                    <a:pt x="213409" y="167298"/>
                    <a:pt x="213470" y="167237"/>
                    <a:pt x="213500" y="167146"/>
                  </a:cubicBezTo>
                  <a:cubicBezTo>
                    <a:pt x="213531" y="167024"/>
                    <a:pt x="213440" y="166903"/>
                    <a:pt x="213318" y="166903"/>
                  </a:cubicBezTo>
                  <a:lnTo>
                    <a:pt x="212923" y="166903"/>
                  </a:lnTo>
                  <a:cubicBezTo>
                    <a:pt x="212832" y="166903"/>
                    <a:pt x="212771" y="166963"/>
                    <a:pt x="212741" y="167024"/>
                  </a:cubicBezTo>
                  <a:cubicBezTo>
                    <a:pt x="212710" y="167146"/>
                    <a:pt x="212801" y="167298"/>
                    <a:pt x="212923" y="167298"/>
                  </a:cubicBezTo>
                  <a:close/>
                  <a:moveTo>
                    <a:pt x="211737" y="167298"/>
                  </a:moveTo>
                  <a:cubicBezTo>
                    <a:pt x="211829" y="167298"/>
                    <a:pt x="211920" y="167237"/>
                    <a:pt x="211920" y="167146"/>
                  </a:cubicBezTo>
                  <a:cubicBezTo>
                    <a:pt x="211981" y="167024"/>
                    <a:pt x="211889" y="166903"/>
                    <a:pt x="211737" y="166903"/>
                  </a:cubicBezTo>
                  <a:lnTo>
                    <a:pt x="211342" y="166903"/>
                  </a:lnTo>
                  <a:cubicBezTo>
                    <a:pt x="211251" y="166903"/>
                    <a:pt x="211190" y="166963"/>
                    <a:pt x="211160" y="167024"/>
                  </a:cubicBezTo>
                  <a:cubicBezTo>
                    <a:pt x="211130" y="167146"/>
                    <a:pt x="211221" y="167298"/>
                    <a:pt x="211342" y="167298"/>
                  </a:cubicBezTo>
                  <a:close/>
                  <a:moveTo>
                    <a:pt x="210157" y="167298"/>
                  </a:moveTo>
                  <a:cubicBezTo>
                    <a:pt x="210248" y="167298"/>
                    <a:pt x="210339" y="167237"/>
                    <a:pt x="210370" y="167146"/>
                  </a:cubicBezTo>
                  <a:cubicBezTo>
                    <a:pt x="210400" y="167024"/>
                    <a:pt x="210309" y="166903"/>
                    <a:pt x="210157" y="166903"/>
                  </a:cubicBezTo>
                  <a:lnTo>
                    <a:pt x="209792" y="166903"/>
                  </a:lnTo>
                  <a:cubicBezTo>
                    <a:pt x="209701" y="166903"/>
                    <a:pt x="209610" y="166963"/>
                    <a:pt x="209579" y="167024"/>
                  </a:cubicBezTo>
                  <a:cubicBezTo>
                    <a:pt x="209549" y="167146"/>
                    <a:pt x="209640" y="167298"/>
                    <a:pt x="209792" y="167298"/>
                  </a:cubicBezTo>
                  <a:close/>
                  <a:moveTo>
                    <a:pt x="208607" y="167298"/>
                  </a:moveTo>
                  <a:cubicBezTo>
                    <a:pt x="208698" y="167298"/>
                    <a:pt x="208759" y="167237"/>
                    <a:pt x="208789" y="167146"/>
                  </a:cubicBezTo>
                  <a:cubicBezTo>
                    <a:pt x="208819" y="167024"/>
                    <a:pt x="208728" y="166903"/>
                    <a:pt x="208607" y="166903"/>
                  </a:cubicBezTo>
                  <a:lnTo>
                    <a:pt x="208212" y="166903"/>
                  </a:lnTo>
                  <a:cubicBezTo>
                    <a:pt x="208120" y="166903"/>
                    <a:pt x="208029" y="166963"/>
                    <a:pt x="208029" y="167024"/>
                  </a:cubicBezTo>
                  <a:cubicBezTo>
                    <a:pt x="207968" y="167146"/>
                    <a:pt x="208060" y="167298"/>
                    <a:pt x="208212" y="167298"/>
                  </a:cubicBezTo>
                  <a:close/>
                  <a:moveTo>
                    <a:pt x="207026" y="167298"/>
                  </a:moveTo>
                  <a:cubicBezTo>
                    <a:pt x="207117" y="167298"/>
                    <a:pt x="207178" y="167237"/>
                    <a:pt x="207209" y="167146"/>
                  </a:cubicBezTo>
                  <a:cubicBezTo>
                    <a:pt x="207239" y="167024"/>
                    <a:pt x="207148" y="166903"/>
                    <a:pt x="207026" y="166903"/>
                  </a:cubicBezTo>
                  <a:lnTo>
                    <a:pt x="206631" y="166903"/>
                  </a:lnTo>
                  <a:cubicBezTo>
                    <a:pt x="206540" y="166903"/>
                    <a:pt x="206479" y="166963"/>
                    <a:pt x="206449" y="167024"/>
                  </a:cubicBezTo>
                  <a:cubicBezTo>
                    <a:pt x="206418" y="167146"/>
                    <a:pt x="206509" y="167298"/>
                    <a:pt x="206631" y="167298"/>
                  </a:cubicBezTo>
                  <a:close/>
                  <a:moveTo>
                    <a:pt x="205446" y="167298"/>
                  </a:moveTo>
                  <a:cubicBezTo>
                    <a:pt x="205537" y="167298"/>
                    <a:pt x="205598" y="167237"/>
                    <a:pt x="205628" y="167146"/>
                  </a:cubicBezTo>
                  <a:cubicBezTo>
                    <a:pt x="205689" y="167024"/>
                    <a:pt x="205598" y="166903"/>
                    <a:pt x="205446" y="166903"/>
                  </a:cubicBezTo>
                  <a:lnTo>
                    <a:pt x="205050" y="166903"/>
                  </a:lnTo>
                  <a:cubicBezTo>
                    <a:pt x="204959" y="166903"/>
                    <a:pt x="204898" y="166963"/>
                    <a:pt x="204868" y="167024"/>
                  </a:cubicBezTo>
                  <a:cubicBezTo>
                    <a:pt x="204838" y="167146"/>
                    <a:pt x="204929" y="167298"/>
                    <a:pt x="205050" y="167298"/>
                  </a:cubicBezTo>
                  <a:close/>
                  <a:moveTo>
                    <a:pt x="203865" y="167298"/>
                  </a:moveTo>
                  <a:cubicBezTo>
                    <a:pt x="203956" y="167298"/>
                    <a:pt x="204047" y="167237"/>
                    <a:pt x="204078" y="167146"/>
                  </a:cubicBezTo>
                  <a:cubicBezTo>
                    <a:pt x="204108" y="167024"/>
                    <a:pt x="204017" y="166903"/>
                    <a:pt x="203865" y="166903"/>
                  </a:cubicBezTo>
                  <a:lnTo>
                    <a:pt x="203470" y="166903"/>
                  </a:lnTo>
                  <a:cubicBezTo>
                    <a:pt x="203409" y="166903"/>
                    <a:pt x="203318" y="166963"/>
                    <a:pt x="203287" y="167024"/>
                  </a:cubicBezTo>
                  <a:cubicBezTo>
                    <a:pt x="203257" y="167146"/>
                    <a:pt x="203348" y="167298"/>
                    <a:pt x="203470" y="167298"/>
                  </a:cubicBezTo>
                  <a:close/>
                  <a:moveTo>
                    <a:pt x="202315" y="167298"/>
                  </a:moveTo>
                  <a:cubicBezTo>
                    <a:pt x="202376" y="167298"/>
                    <a:pt x="202467" y="167237"/>
                    <a:pt x="202497" y="167146"/>
                  </a:cubicBezTo>
                  <a:cubicBezTo>
                    <a:pt x="202528" y="167024"/>
                    <a:pt x="202436" y="166903"/>
                    <a:pt x="202315" y="166903"/>
                  </a:cubicBezTo>
                  <a:lnTo>
                    <a:pt x="201920" y="166903"/>
                  </a:lnTo>
                  <a:cubicBezTo>
                    <a:pt x="201828" y="166903"/>
                    <a:pt x="201737" y="166963"/>
                    <a:pt x="201737" y="167024"/>
                  </a:cubicBezTo>
                  <a:cubicBezTo>
                    <a:pt x="201676" y="167146"/>
                    <a:pt x="201768" y="167298"/>
                    <a:pt x="201920" y="167298"/>
                  </a:cubicBezTo>
                  <a:close/>
                  <a:moveTo>
                    <a:pt x="200734" y="167298"/>
                  </a:moveTo>
                  <a:cubicBezTo>
                    <a:pt x="200825" y="167298"/>
                    <a:pt x="200886" y="167237"/>
                    <a:pt x="200917" y="167146"/>
                  </a:cubicBezTo>
                  <a:cubicBezTo>
                    <a:pt x="200947" y="167024"/>
                    <a:pt x="200856" y="166903"/>
                    <a:pt x="200734" y="166903"/>
                  </a:cubicBezTo>
                  <a:lnTo>
                    <a:pt x="200339" y="166903"/>
                  </a:lnTo>
                  <a:cubicBezTo>
                    <a:pt x="200248" y="166903"/>
                    <a:pt x="200187" y="166963"/>
                    <a:pt x="200157" y="167024"/>
                  </a:cubicBezTo>
                  <a:cubicBezTo>
                    <a:pt x="200096" y="167146"/>
                    <a:pt x="200217" y="167298"/>
                    <a:pt x="200339" y="167298"/>
                  </a:cubicBezTo>
                  <a:close/>
                  <a:moveTo>
                    <a:pt x="199154" y="167298"/>
                  </a:moveTo>
                  <a:cubicBezTo>
                    <a:pt x="199245" y="167298"/>
                    <a:pt x="199306" y="167237"/>
                    <a:pt x="199336" y="167146"/>
                  </a:cubicBezTo>
                  <a:cubicBezTo>
                    <a:pt x="199397" y="167024"/>
                    <a:pt x="199306" y="166903"/>
                    <a:pt x="199154" y="166903"/>
                  </a:cubicBezTo>
                  <a:lnTo>
                    <a:pt x="198758" y="166903"/>
                  </a:lnTo>
                  <a:cubicBezTo>
                    <a:pt x="198667" y="166903"/>
                    <a:pt x="198607" y="166963"/>
                    <a:pt x="198576" y="167024"/>
                  </a:cubicBezTo>
                  <a:cubicBezTo>
                    <a:pt x="198546" y="167146"/>
                    <a:pt x="198637" y="167298"/>
                    <a:pt x="198758" y="167298"/>
                  </a:cubicBezTo>
                  <a:close/>
                  <a:moveTo>
                    <a:pt x="197573" y="167298"/>
                  </a:moveTo>
                  <a:cubicBezTo>
                    <a:pt x="197664" y="167298"/>
                    <a:pt x="197755" y="167237"/>
                    <a:pt x="197786" y="167146"/>
                  </a:cubicBezTo>
                  <a:cubicBezTo>
                    <a:pt x="197816" y="167024"/>
                    <a:pt x="197725" y="166903"/>
                    <a:pt x="197573" y="166903"/>
                  </a:cubicBezTo>
                  <a:lnTo>
                    <a:pt x="197178" y="166903"/>
                  </a:lnTo>
                  <a:cubicBezTo>
                    <a:pt x="197117" y="166903"/>
                    <a:pt x="197026" y="166963"/>
                    <a:pt x="196996" y="167024"/>
                  </a:cubicBezTo>
                  <a:cubicBezTo>
                    <a:pt x="196965" y="167146"/>
                    <a:pt x="197056" y="167298"/>
                    <a:pt x="197178" y="167298"/>
                  </a:cubicBezTo>
                  <a:close/>
                  <a:moveTo>
                    <a:pt x="196023" y="167298"/>
                  </a:moveTo>
                  <a:cubicBezTo>
                    <a:pt x="196084" y="167298"/>
                    <a:pt x="196175" y="167237"/>
                    <a:pt x="196205" y="167146"/>
                  </a:cubicBezTo>
                  <a:cubicBezTo>
                    <a:pt x="196236" y="167024"/>
                    <a:pt x="196144" y="166903"/>
                    <a:pt x="196023" y="166903"/>
                  </a:cubicBezTo>
                  <a:lnTo>
                    <a:pt x="195628" y="166903"/>
                  </a:lnTo>
                  <a:cubicBezTo>
                    <a:pt x="195537" y="166903"/>
                    <a:pt x="195445" y="166963"/>
                    <a:pt x="195445" y="167024"/>
                  </a:cubicBezTo>
                  <a:cubicBezTo>
                    <a:pt x="195385" y="167146"/>
                    <a:pt x="195476" y="167298"/>
                    <a:pt x="195628" y="167298"/>
                  </a:cubicBezTo>
                  <a:close/>
                  <a:moveTo>
                    <a:pt x="194442" y="167298"/>
                  </a:moveTo>
                  <a:cubicBezTo>
                    <a:pt x="194533" y="167298"/>
                    <a:pt x="194594" y="167237"/>
                    <a:pt x="194625" y="167146"/>
                  </a:cubicBezTo>
                  <a:cubicBezTo>
                    <a:pt x="194655" y="167024"/>
                    <a:pt x="194564" y="166903"/>
                    <a:pt x="194442" y="166903"/>
                  </a:cubicBezTo>
                  <a:lnTo>
                    <a:pt x="194047" y="166903"/>
                  </a:lnTo>
                  <a:cubicBezTo>
                    <a:pt x="193956" y="166903"/>
                    <a:pt x="193895" y="166963"/>
                    <a:pt x="193865" y="167024"/>
                  </a:cubicBezTo>
                  <a:cubicBezTo>
                    <a:pt x="193804" y="167146"/>
                    <a:pt x="193926" y="167298"/>
                    <a:pt x="194047" y="167298"/>
                  </a:cubicBezTo>
                  <a:close/>
                  <a:moveTo>
                    <a:pt x="192862" y="167298"/>
                  </a:moveTo>
                  <a:cubicBezTo>
                    <a:pt x="192953" y="167298"/>
                    <a:pt x="193014" y="167237"/>
                    <a:pt x="193044" y="167146"/>
                  </a:cubicBezTo>
                  <a:cubicBezTo>
                    <a:pt x="193105" y="167024"/>
                    <a:pt x="192983" y="166903"/>
                    <a:pt x="192862" y="166903"/>
                  </a:cubicBezTo>
                  <a:lnTo>
                    <a:pt x="192467" y="166903"/>
                  </a:lnTo>
                  <a:cubicBezTo>
                    <a:pt x="192375" y="166903"/>
                    <a:pt x="192315" y="166963"/>
                    <a:pt x="192284" y="167024"/>
                  </a:cubicBezTo>
                  <a:cubicBezTo>
                    <a:pt x="192254" y="167146"/>
                    <a:pt x="192345" y="167298"/>
                    <a:pt x="192467" y="167298"/>
                  </a:cubicBezTo>
                  <a:close/>
                  <a:moveTo>
                    <a:pt x="191281" y="167298"/>
                  </a:moveTo>
                  <a:cubicBezTo>
                    <a:pt x="191372" y="167298"/>
                    <a:pt x="191464" y="167237"/>
                    <a:pt x="191464" y="167146"/>
                  </a:cubicBezTo>
                  <a:cubicBezTo>
                    <a:pt x="191524" y="167024"/>
                    <a:pt x="191433" y="166903"/>
                    <a:pt x="191281" y="166903"/>
                  </a:cubicBezTo>
                  <a:lnTo>
                    <a:pt x="190886" y="166903"/>
                  </a:lnTo>
                  <a:cubicBezTo>
                    <a:pt x="190825" y="166903"/>
                    <a:pt x="190734" y="166963"/>
                    <a:pt x="190704" y="167024"/>
                  </a:cubicBezTo>
                  <a:cubicBezTo>
                    <a:pt x="190673" y="167146"/>
                    <a:pt x="190764" y="167298"/>
                    <a:pt x="190886" y="167298"/>
                  </a:cubicBezTo>
                  <a:close/>
                  <a:moveTo>
                    <a:pt x="189731" y="167298"/>
                  </a:moveTo>
                  <a:cubicBezTo>
                    <a:pt x="189792" y="167298"/>
                    <a:pt x="189883" y="167237"/>
                    <a:pt x="189913" y="167146"/>
                  </a:cubicBezTo>
                  <a:cubicBezTo>
                    <a:pt x="189944" y="167024"/>
                    <a:pt x="189853" y="166903"/>
                    <a:pt x="189731" y="166903"/>
                  </a:cubicBezTo>
                  <a:lnTo>
                    <a:pt x="189336" y="166903"/>
                  </a:lnTo>
                  <a:cubicBezTo>
                    <a:pt x="189245" y="166903"/>
                    <a:pt x="189153" y="166963"/>
                    <a:pt x="189123" y="167024"/>
                  </a:cubicBezTo>
                  <a:cubicBezTo>
                    <a:pt x="189093" y="167146"/>
                    <a:pt x="189184" y="167298"/>
                    <a:pt x="189336" y="167298"/>
                  </a:cubicBezTo>
                  <a:close/>
                  <a:moveTo>
                    <a:pt x="188150" y="167298"/>
                  </a:moveTo>
                  <a:cubicBezTo>
                    <a:pt x="188242" y="167298"/>
                    <a:pt x="188302" y="167237"/>
                    <a:pt x="188333" y="167146"/>
                  </a:cubicBezTo>
                  <a:cubicBezTo>
                    <a:pt x="188363" y="167024"/>
                    <a:pt x="188272" y="166903"/>
                    <a:pt x="188150" y="166903"/>
                  </a:cubicBezTo>
                  <a:lnTo>
                    <a:pt x="187755" y="166903"/>
                  </a:lnTo>
                  <a:cubicBezTo>
                    <a:pt x="187664" y="166903"/>
                    <a:pt x="187603" y="166963"/>
                    <a:pt x="187573" y="167024"/>
                  </a:cubicBezTo>
                  <a:cubicBezTo>
                    <a:pt x="187512" y="167146"/>
                    <a:pt x="187634" y="167298"/>
                    <a:pt x="187755" y="167298"/>
                  </a:cubicBezTo>
                  <a:close/>
                  <a:moveTo>
                    <a:pt x="186570" y="167298"/>
                  </a:moveTo>
                  <a:cubicBezTo>
                    <a:pt x="186661" y="167298"/>
                    <a:pt x="186722" y="167237"/>
                    <a:pt x="186752" y="167146"/>
                  </a:cubicBezTo>
                  <a:cubicBezTo>
                    <a:pt x="186813" y="167024"/>
                    <a:pt x="186691" y="166903"/>
                    <a:pt x="186570" y="166903"/>
                  </a:cubicBezTo>
                  <a:lnTo>
                    <a:pt x="186175" y="166903"/>
                  </a:lnTo>
                  <a:cubicBezTo>
                    <a:pt x="186083" y="166903"/>
                    <a:pt x="186023" y="166963"/>
                    <a:pt x="185992" y="167024"/>
                  </a:cubicBezTo>
                  <a:cubicBezTo>
                    <a:pt x="185962" y="167146"/>
                    <a:pt x="186053" y="167298"/>
                    <a:pt x="186175" y="167298"/>
                  </a:cubicBezTo>
                  <a:close/>
                  <a:moveTo>
                    <a:pt x="184989" y="167298"/>
                  </a:moveTo>
                  <a:cubicBezTo>
                    <a:pt x="185080" y="167298"/>
                    <a:pt x="185172" y="167237"/>
                    <a:pt x="185172" y="167146"/>
                  </a:cubicBezTo>
                  <a:cubicBezTo>
                    <a:pt x="185232" y="167024"/>
                    <a:pt x="185141" y="166903"/>
                    <a:pt x="184989" y="166903"/>
                  </a:cubicBezTo>
                  <a:lnTo>
                    <a:pt x="184594" y="166903"/>
                  </a:lnTo>
                  <a:cubicBezTo>
                    <a:pt x="184533" y="166903"/>
                    <a:pt x="184442" y="166963"/>
                    <a:pt x="184412" y="167024"/>
                  </a:cubicBezTo>
                  <a:cubicBezTo>
                    <a:pt x="184381" y="167146"/>
                    <a:pt x="184473" y="167298"/>
                    <a:pt x="184594" y="167298"/>
                  </a:cubicBezTo>
                  <a:close/>
                  <a:moveTo>
                    <a:pt x="183439" y="167298"/>
                  </a:moveTo>
                  <a:cubicBezTo>
                    <a:pt x="183500" y="167298"/>
                    <a:pt x="183591" y="167237"/>
                    <a:pt x="183621" y="167146"/>
                  </a:cubicBezTo>
                  <a:cubicBezTo>
                    <a:pt x="183652" y="167024"/>
                    <a:pt x="183561" y="166903"/>
                    <a:pt x="183439" y="166903"/>
                  </a:cubicBezTo>
                  <a:lnTo>
                    <a:pt x="183044" y="166903"/>
                  </a:lnTo>
                  <a:cubicBezTo>
                    <a:pt x="182953" y="166903"/>
                    <a:pt x="182862" y="166963"/>
                    <a:pt x="182831" y="167024"/>
                  </a:cubicBezTo>
                  <a:cubicBezTo>
                    <a:pt x="182801" y="167146"/>
                    <a:pt x="182892" y="167298"/>
                    <a:pt x="183044" y="167298"/>
                  </a:cubicBezTo>
                  <a:close/>
                  <a:moveTo>
                    <a:pt x="181858" y="167298"/>
                  </a:moveTo>
                  <a:cubicBezTo>
                    <a:pt x="181950" y="167298"/>
                    <a:pt x="182010" y="167237"/>
                    <a:pt x="182041" y="167146"/>
                  </a:cubicBezTo>
                  <a:cubicBezTo>
                    <a:pt x="182071" y="167024"/>
                    <a:pt x="181980" y="166903"/>
                    <a:pt x="181858" y="166903"/>
                  </a:cubicBezTo>
                  <a:lnTo>
                    <a:pt x="181463" y="166903"/>
                  </a:lnTo>
                  <a:cubicBezTo>
                    <a:pt x="181372" y="166903"/>
                    <a:pt x="181311" y="166963"/>
                    <a:pt x="181281" y="167024"/>
                  </a:cubicBezTo>
                  <a:cubicBezTo>
                    <a:pt x="181220" y="167146"/>
                    <a:pt x="181311" y="167298"/>
                    <a:pt x="181463" y="167298"/>
                  </a:cubicBezTo>
                  <a:close/>
                  <a:moveTo>
                    <a:pt x="180278" y="167298"/>
                  </a:moveTo>
                  <a:cubicBezTo>
                    <a:pt x="180369" y="167298"/>
                    <a:pt x="180430" y="167237"/>
                    <a:pt x="180460" y="167146"/>
                  </a:cubicBezTo>
                  <a:cubicBezTo>
                    <a:pt x="180491" y="167024"/>
                    <a:pt x="180399" y="166903"/>
                    <a:pt x="180278" y="166903"/>
                  </a:cubicBezTo>
                  <a:lnTo>
                    <a:pt x="179883" y="166903"/>
                  </a:lnTo>
                  <a:cubicBezTo>
                    <a:pt x="179792" y="166903"/>
                    <a:pt x="179731" y="166963"/>
                    <a:pt x="179700" y="167024"/>
                  </a:cubicBezTo>
                  <a:cubicBezTo>
                    <a:pt x="179670" y="167146"/>
                    <a:pt x="179761" y="167298"/>
                    <a:pt x="179883" y="167298"/>
                  </a:cubicBezTo>
                  <a:close/>
                  <a:moveTo>
                    <a:pt x="178697" y="167298"/>
                  </a:moveTo>
                  <a:cubicBezTo>
                    <a:pt x="178789" y="167298"/>
                    <a:pt x="178880" y="167237"/>
                    <a:pt x="178880" y="167146"/>
                  </a:cubicBezTo>
                  <a:cubicBezTo>
                    <a:pt x="178941" y="167024"/>
                    <a:pt x="178849" y="166903"/>
                    <a:pt x="178697" y="166903"/>
                  </a:cubicBezTo>
                  <a:lnTo>
                    <a:pt x="178302" y="166903"/>
                  </a:lnTo>
                  <a:cubicBezTo>
                    <a:pt x="178211" y="166903"/>
                    <a:pt x="178150" y="166963"/>
                    <a:pt x="178120" y="167024"/>
                  </a:cubicBezTo>
                  <a:cubicBezTo>
                    <a:pt x="178089" y="167146"/>
                    <a:pt x="178181" y="167298"/>
                    <a:pt x="178302" y="167298"/>
                  </a:cubicBezTo>
                  <a:close/>
                  <a:moveTo>
                    <a:pt x="177117" y="167298"/>
                  </a:moveTo>
                  <a:cubicBezTo>
                    <a:pt x="177208" y="167298"/>
                    <a:pt x="177299" y="167237"/>
                    <a:pt x="177330" y="167146"/>
                  </a:cubicBezTo>
                  <a:cubicBezTo>
                    <a:pt x="177360" y="167024"/>
                    <a:pt x="177269" y="166903"/>
                    <a:pt x="177117" y="166903"/>
                  </a:cubicBezTo>
                  <a:lnTo>
                    <a:pt x="176752" y="166903"/>
                  </a:lnTo>
                  <a:cubicBezTo>
                    <a:pt x="176661" y="166903"/>
                    <a:pt x="176570" y="166963"/>
                    <a:pt x="176539" y="167024"/>
                  </a:cubicBezTo>
                  <a:cubicBezTo>
                    <a:pt x="176509" y="167146"/>
                    <a:pt x="176600" y="167298"/>
                    <a:pt x="176752" y="167298"/>
                  </a:cubicBezTo>
                  <a:close/>
                  <a:moveTo>
                    <a:pt x="175567" y="167298"/>
                  </a:moveTo>
                  <a:cubicBezTo>
                    <a:pt x="175658" y="167298"/>
                    <a:pt x="175719" y="167237"/>
                    <a:pt x="175749" y="167146"/>
                  </a:cubicBezTo>
                  <a:cubicBezTo>
                    <a:pt x="175779" y="167024"/>
                    <a:pt x="175688" y="166903"/>
                    <a:pt x="175567" y="166903"/>
                  </a:cubicBezTo>
                  <a:lnTo>
                    <a:pt x="175171" y="166903"/>
                  </a:lnTo>
                  <a:cubicBezTo>
                    <a:pt x="175080" y="166903"/>
                    <a:pt x="174989" y="166963"/>
                    <a:pt x="174989" y="167024"/>
                  </a:cubicBezTo>
                  <a:cubicBezTo>
                    <a:pt x="174928" y="167146"/>
                    <a:pt x="175019" y="167298"/>
                    <a:pt x="175171" y="167298"/>
                  </a:cubicBezTo>
                  <a:close/>
                  <a:moveTo>
                    <a:pt x="173986" y="167298"/>
                  </a:moveTo>
                  <a:cubicBezTo>
                    <a:pt x="174077" y="167298"/>
                    <a:pt x="174138" y="167237"/>
                    <a:pt x="174168" y="167146"/>
                  </a:cubicBezTo>
                  <a:cubicBezTo>
                    <a:pt x="174199" y="167024"/>
                    <a:pt x="174108" y="166903"/>
                    <a:pt x="173986" y="166903"/>
                  </a:cubicBezTo>
                  <a:lnTo>
                    <a:pt x="173591" y="166903"/>
                  </a:lnTo>
                  <a:cubicBezTo>
                    <a:pt x="173500" y="166903"/>
                    <a:pt x="173439" y="166963"/>
                    <a:pt x="173408" y="167024"/>
                  </a:cubicBezTo>
                  <a:cubicBezTo>
                    <a:pt x="173378" y="167146"/>
                    <a:pt x="173469" y="167298"/>
                    <a:pt x="173591" y="167298"/>
                  </a:cubicBezTo>
                  <a:close/>
                  <a:moveTo>
                    <a:pt x="172405" y="167298"/>
                  </a:moveTo>
                  <a:cubicBezTo>
                    <a:pt x="172497" y="167298"/>
                    <a:pt x="172588" y="167237"/>
                    <a:pt x="172588" y="167146"/>
                  </a:cubicBezTo>
                  <a:cubicBezTo>
                    <a:pt x="172649" y="167024"/>
                    <a:pt x="172557" y="166903"/>
                    <a:pt x="172405" y="166903"/>
                  </a:cubicBezTo>
                  <a:lnTo>
                    <a:pt x="172010" y="166903"/>
                  </a:lnTo>
                  <a:cubicBezTo>
                    <a:pt x="171919" y="166903"/>
                    <a:pt x="171858" y="166963"/>
                    <a:pt x="171828" y="167024"/>
                  </a:cubicBezTo>
                  <a:cubicBezTo>
                    <a:pt x="171798" y="167146"/>
                    <a:pt x="171889" y="167298"/>
                    <a:pt x="172010" y="167298"/>
                  </a:cubicBezTo>
                  <a:close/>
                  <a:moveTo>
                    <a:pt x="170825" y="167298"/>
                  </a:moveTo>
                  <a:cubicBezTo>
                    <a:pt x="170916" y="167298"/>
                    <a:pt x="171007" y="167237"/>
                    <a:pt x="171038" y="167146"/>
                  </a:cubicBezTo>
                  <a:cubicBezTo>
                    <a:pt x="171068" y="167024"/>
                    <a:pt x="170977" y="166903"/>
                    <a:pt x="170825" y="166903"/>
                  </a:cubicBezTo>
                  <a:lnTo>
                    <a:pt x="170460" y="166903"/>
                  </a:lnTo>
                  <a:cubicBezTo>
                    <a:pt x="170369" y="166903"/>
                    <a:pt x="170278" y="166963"/>
                    <a:pt x="170247" y="167024"/>
                  </a:cubicBezTo>
                  <a:cubicBezTo>
                    <a:pt x="170217" y="167146"/>
                    <a:pt x="170308" y="167298"/>
                    <a:pt x="170460" y="167298"/>
                  </a:cubicBezTo>
                  <a:close/>
                  <a:moveTo>
                    <a:pt x="169275" y="167298"/>
                  </a:moveTo>
                  <a:cubicBezTo>
                    <a:pt x="169335" y="167298"/>
                    <a:pt x="169427" y="167237"/>
                    <a:pt x="169457" y="167146"/>
                  </a:cubicBezTo>
                  <a:cubicBezTo>
                    <a:pt x="169487" y="167024"/>
                    <a:pt x="169396" y="166903"/>
                    <a:pt x="169275" y="166903"/>
                  </a:cubicBezTo>
                  <a:lnTo>
                    <a:pt x="168880" y="166903"/>
                  </a:lnTo>
                  <a:cubicBezTo>
                    <a:pt x="168788" y="166903"/>
                    <a:pt x="168697" y="166963"/>
                    <a:pt x="168697" y="167024"/>
                  </a:cubicBezTo>
                  <a:cubicBezTo>
                    <a:pt x="168636" y="167146"/>
                    <a:pt x="168728" y="167298"/>
                    <a:pt x="168880" y="167298"/>
                  </a:cubicBezTo>
                  <a:close/>
                  <a:moveTo>
                    <a:pt x="167694" y="167298"/>
                  </a:moveTo>
                  <a:cubicBezTo>
                    <a:pt x="167785" y="167298"/>
                    <a:pt x="167846" y="167237"/>
                    <a:pt x="167876" y="167146"/>
                  </a:cubicBezTo>
                  <a:cubicBezTo>
                    <a:pt x="167907" y="167024"/>
                    <a:pt x="167816" y="166903"/>
                    <a:pt x="167694" y="166903"/>
                  </a:cubicBezTo>
                  <a:lnTo>
                    <a:pt x="167299" y="166903"/>
                  </a:lnTo>
                  <a:cubicBezTo>
                    <a:pt x="167208" y="166903"/>
                    <a:pt x="167147" y="166963"/>
                    <a:pt x="167117" y="167024"/>
                  </a:cubicBezTo>
                  <a:cubicBezTo>
                    <a:pt x="167056" y="167146"/>
                    <a:pt x="167177" y="167298"/>
                    <a:pt x="167299" y="167298"/>
                  </a:cubicBezTo>
                  <a:close/>
                  <a:moveTo>
                    <a:pt x="166114" y="167298"/>
                  </a:moveTo>
                  <a:cubicBezTo>
                    <a:pt x="166205" y="167298"/>
                    <a:pt x="166265" y="167237"/>
                    <a:pt x="166296" y="167146"/>
                  </a:cubicBezTo>
                  <a:cubicBezTo>
                    <a:pt x="166357" y="167024"/>
                    <a:pt x="166265" y="166903"/>
                    <a:pt x="166114" y="166903"/>
                  </a:cubicBezTo>
                  <a:lnTo>
                    <a:pt x="165718" y="166903"/>
                  </a:lnTo>
                  <a:cubicBezTo>
                    <a:pt x="165627" y="166903"/>
                    <a:pt x="165566" y="166963"/>
                    <a:pt x="165536" y="167024"/>
                  </a:cubicBezTo>
                  <a:cubicBezTo>
                    <a:pt x="165506" y="167146"/>
                    <a:pt x="165597" y="167298"/>
                    <a:pt x="165718" y="167298"/>
                  </a:cubicBezTo>
                  <a:close/>
                  <a:moveTo>
                    <a:pt x="164533" y="167298"/>
                  </a:moveTo>
                  <a:cubicBezTo>
                    <a:pt x="164624" y="167298"/>
                    <a:pt x="164715" y="167237"/>
                    <a:pt x="164746" y="167146"/>
                  </a:cubicBezTo>
                  <a:cubicBezTo>
                    <a:pt x="164776" y="167024"/>
                    <a:pt x="164685" y="166903"/>
                    <a:pt x="164533" y="166903"/>
                  </a:cubicBezTo>
                  <a:lnTo>
                    <a:pt x="164138" y="166903"/>
                  </a:lnTo>
                  <a:cubicBezTo>
                    <a:pt x="164077" y="166903"/>
                    <a:pt x="163986" y="166963"/>
                    <a:pt x="163955" y="167024"/>
                  </a:cubicBezTo>
                  <a:cubicBezTo>
                    <a:pt x="163925" y="167146"/>
                    <a:pt x="164016" y="167298"/>
                    <a:pt x="164138" y="167298"/>
                  </a:cubicBezTo>
                  <a:close/>
                  <a:moveTo>
                    <a:pt x="162983" y="167298"/>
                  </a:moveTo>
                  <a:cubicBezTo>
                    <a:pt x="163044" y="167298"/>
                    <a:pt x="163135" y="167237"/>
                    <a:pt x="163165" y="167146"/>
                  </a:cubicBezTo>
                  <a:cubicBezTo>
                    <a:pt x="163196" y="167024"/>
                    <a:pt x="163104" y="166903"/>
                    <a:pt x="162983" y="166903"/>
                  </a:cubicBezTo>
                  <a:lnTo>
                    <a:pt x="162588" y="166903"/>
                  </a:lnTo>
                  <a:cubicBezTo>
                    <a:pt x="162496" y="166903"/>
                    <a:pt x="162405" y="166963"/>
                    <a:pt x="162405" y="167024"/>
                  </a:cubicBezTo>
                  <a:cubicBezTo>
                    <a:pt x="162344" y="167146"/>
                    <a:pt x="162436" y="167298"/>
                    <a:pt x="162588" y="167298"/>
                  </a:cubicBezTo>
                  <a:close/>
                  <a:moveTo>
                    <a:pt x="161402" y="167298"/>
                  </a:moveTo>
                  <a:cubicBezTo>
                    <a:pt x="161493" y="167298"/>
                    <a:pt x="161554" y="167237"/>
                    <a:pt x="161585" y="167146"/>
                  </a:cubicBezTo>
                  <a:cubicBezTo>
                    <a:pt x="161615" y="167024"/>
                    <a:pt x="161524" y="166903"/>
                    <a:pt x="161402" y="166903"/>
                  </a:cubicBezTo>
                  <a:lnTo>
                    <a:pt x="161007" y="166903"/>
                  </a:lnTo>
                  <a:cubicBezTo>
                    <a:pt x="160916" y="166903"/>
                    <a:pt x="160855" y="166963"/>
                    <a:pt x="160825" y="167024"/>
                  </a:cubicBezTo>
                  <a:cubicBezTo>
                    <a:pt x="160764" y="167146"/>
                    <a:pt x="160885" y="167298"/>
                    <a:pt x="161007" y="167298"/>
                  </a:cubicBezTo>
                  <a:close/>
                  <a:moveTo>
                    <a:pt x="159822" y="167298"/>
                  </a:moveTo>
                  <a:cubicBezTo>
                    <a:pt x="159913" y="167298"/>
                    <a:pt x="159974" y="167237"/>
                    <a:pt x="160004" y="167146"/>
                  </a:cubicBezTo>
                  <a:cubicBezTo>
                    <a:pt x="160065" y="167024"/>
                    <a:pt x="159943" y="166903"/>
                    <a:pt x="159822" y="166903"/>
                  </a:cubicBezTo>
                  <a:lnTo>
                    <a:pt x="159426" y="166903"/>
                  </a:lnTo>
                  <a:cubicBezTo>
                    <a:pt x="159335" y="166903"/>
                    <a:pt x="159274" y="166963"/>
                    <a:pt x="159244" y="167024"/>
                  </a:cubicBezTo>
                  <a:cubicBezTo>
                    <a:pt x="159214" y="167146"/>
                    <a:pt x="159305" y="167298"/>
                    <a:pt x="159426" y="167298"/>
                  </a:cubicBezTo>
                  <a:close/>
                  <a:moveTo>
                    <a:pt x="158241" y="167298"/>
                  </a:moveTo>
                  <a:cubicBezTo>
                    <a:pt x="158332" y="167298"/>
                    <a:pt x="158423" y="167237"/>
                    <a:pt x="158454" y="167146"/>
                  </a:cubicBezTo>
                  <a:cubicBezTo>
                    <a:pt x="158484" y="167024"/>
                    <a:pt x="158393" y="166903"/>
                    <a:pt x="158241" y="166903"/>
                  </a:cubicBezTo>
                  <a:lnTo>
                    <a:pt x="157846" y="166903"/>
                  </a:lnTo>
                  <a:cubicBezTo>
                    <a:pt x="157785" y="166903"/>
                    <a:pt x="157694" y="166963"/>
                    <a:pt x="157664" y="167024"/>
                  </a:cubicBezTo>
                  <a:cubicBezTo>
                    <a:pt x="157633" y="167146"/>
                    <a:pt x="157724" y="167298"/>
                    <a:pt x="157846" y="167298"/>
                  </a:cubicBezTo>
                  <a:close/>
                  <a:moveTo>
                    <a:pt x="156691" y="167298"/>
                  </a:moveTo>
                  <a:cubicBezTo>
                    <a:pt x="156752" y="167298"/>
                    <a:pt x="156843" y="167237"/>
                    <a:pt x="156873" y="167146"/>
                  </a:cubicBezTo>
                  <a:cubicBezTo>
                    <a:pt x="156904" y="167024"/>
                    <a:pt x="156812" y="166903"/>
                    <a:pt x="156691" y="166903"/>
                  </a:cubicBezTo>
                  <a:lnTo>
                    <a:pt x="156296" y="166903"/>
                  </a:lnTo>
                  <a:cubicBezTo>
                    <a:pt x="156205" y="166903"/>
                    <a:pt x="156113" y="166963"/>
                    <a:pt x="156083" y="167024"/>
                  </a:cubicBezTo>
                  <a:cubicBezTo>
                    <a:pt x="156053" y="167146"/>
                    <a:pt x="156144" y="167298"/>
                    <a:pt x="156296" y="167298"/>
                  </a:cubicBezTo>
                  <a:close/>
                  <a:moveTo>
                    <a:pt x="155110" y="167298"/>
                  </a:moveTo>
                  <a:cubicBezTo>
                    <a:pt x="155201" y="167298"/>
                    <a:pt x="155262" y="167237"/>
                    <a:pt x="155293" y="167146"/>
                  </a:cubicBezTo>
                  <a:cubicBezTo>
                    <a:pt x="155323" y="167024"/>
                    <a:pt x="155232" y="166903"/>
                    <a:pt x="155110" y="166903"/>
                  </a:cubicBezTo>
                  <a:lnTo>
                    <a:pt x="154715" y="166903"/>
                  </a:lnTo>
                  <a:cubicBezTo>
                    <a:pt x="154624" y="166903"/>
                    <a:pt x="154563" y="166963"/>
                    <a:pt x="154533" y="167024"/>
                  </a:cubicBezTo>
                  <a:cubicBezTo>
                    <a:pt x="154472" y="167146"/>
                    <a:pt x="154594" y="167298"/>
                    <a:pt x="154715" y="167298"/>
                  </a:cubicBezTo>
                  <a:close/>
                  <a:moveTo>
                    <a:pt x="153530" y="167298"/>
                  </a:moveTo>
                  <a:cubicBezTo>
                    <a:pt x="153621" y="167298"/>
                    <a:pt x="153682" y="167237"/>
                    <a:pt x="153712" y="167146"/>
                  </a:cubicBezTo>
                  <a:cubicBezTo>
                    <a:pt x="153773" y="167024"/>
                    <a:pt x="153651" y="166903"/>
                    <a:pt x="153530" y="166903"/>
                  </a:cubicBezTo>
                  <a:lnTo>
                    <a:pt x="153135" y="166903"/>
                  </a:lnTo>
                  <a:cubicBezTo>
                    <a:pt x="153043" y="166903"/>
                    <a:pt x="152983" y="166963"/>
                    <a:pt x="152952" y="167024"/>
                  </a:cubicBezTo>
                  <a:cubicBezTo>
                    <a:pt x="152922" y="167146"/>
                    <a:pt x="153013" y="167298"/>
                    <a:pt x="153135" y="167298"/>
                  </a:cubicBezTo>
                  <a:close/>
                  <a:moveTo>
                    <a:pt x="151949" y="167298"/>
                  </a:moveTo>
                  <a:cubicBezTo>
                    <a:pt x="152040" y="167298"/>
                    <a:pt x="152131" y="167237"/>
                    <a:pt x="152131" y="167146"/>
                  </a:cubicBezTo>
                  <a:cubicBezTo>
                    <a:pt x="152192" y="167024"/>
                    <a:pt x="152101" y="166903"/>
                    <a:pt x="151949" y="166903"/>
                  </a:cubicBezTo>
                  <a:lnTo>
                    <a:pt x="151554" y="166903"/>
                  </a:lnTo>
                  <a:cubicBezTo>
                    <a:pt x="151493" y="166903"/>
                    <a:pt x="151402" y="166963"/>
                    <a:pt x="151372" y="167024"/>
                  </a:cubicBezTo>
                  <a:cubicBezTo>
                    <a:pt x="151341" y="167146"/>
                    <a:pt x="151432" y="167298"/>
                    <a:pt x="151554" y="167298"/>
                  </a:cubicBezTo>
                  <a:close/>
                  <a:moveTo>
                    <a:pt x="150399" y="167298"/>
                  </a:moveTo>
                  <a:cubicBezTo>
                    <a:pt x="150460" y="167298"/>
                    <a:pt x="150551" y="167237"/>
                    <a:pt x="150581" y="167146"/>
                  </a:cubicBezTo>
                  <a:cubicBezTo>
                    <a:pt x="150612" y="167024"/>
                    <a:pt x="150521" y="166903"/>
                    <a:pt x="150399" y="166903"/>
                  </a:cubicBezTo>
                  <a:lnTo>
                    <a:pt x="150004" y="166903"/>
                  </a:lnTo>
                  <a:cubicBezTo>
                    <a:pt x="149913" y="166903"/>
                    <a:pt x="149821" y="166963"/>
                    <a:pt x="149791" y="167024"/>
                  </a:cubicBezTo>
                  <a:cubicBezTo>
                    <a:pt x="149761" y="167146"/>
                    <a:pt x="149852" y="167298"/>
                    <a:pt x="150004" y="167298"/>
                  </a:cubicBezTo>
                  <a:close/>
                  <a:moveTo>
                    <a:pt x="148818" y="167298"/>
                  </a:moveTo>
                  <a:cubicBezTo>
                    <a:pt x="148910" y="167298"/>
                    <a:pt x="148970" y="167237"/>
                    <a:pt x="149001" y="167146"/>
                  </a:cubicBezTo>
                  <a:cubicBezTo>
                    <a:pt x="149031" y="167024"/>
                    <a:pt x="148940" y="166903"/>
                    <a:pt x="148818" y="166903"/>
                  </a:cubicBezTo>
                  <a:lnTo>
                    <a:pt x="148423" y="166903"/>
                  </a:lnTo>
                  <a:cubicBezTo>
                    <a:pt x="148332" y="166903"/>
                    <a:pt x="148271" y="166963"/>
                    <a:pt x="148241" y="167024"/>
                  </a:cubicBezTo>
                  <a:cubicBezTo>
                    <a:pt x="148180" y="167146"/>
                    <a:pt x="148271" y="167298"/>
                    <a:pt x="148423" y="167298"/>
                  </a:cubicBezTo>
                  <a:close/>
                  <a:moveTo>
                    <a:pt x="147238" y="167298"/>
                  </a:moveTo>
                  <a:cubicBezTo>
                    <a:pt x="147329" y="167298"/>
                    <a:pt x="147390" y="167237"/>
                    <a:pt x="147420" y="167146"/>
                  </a:cubicBezTo>
                  <a:cubicBezTo>
                    <a:pt x="147481" y="167024"/>
                    <a:pt x="147359" y="166903"/>
                    <a:pt x="147238" y="166903"/>
                  </a:cubicBezTo>
                  <a:lnTo>
                    <a:pt x="146843" y="166903"/>
                  </a:lnTo>
                  <a:cubicBezTo>
                    <a:pt x="146751" y="166903"/>
                    <a:pt x="146691" y="166963"/>
                    <a:pt x="146660" y="167024"/>
                  </a:cubicBezTo>
                  <a:cubicBezTo>
                    <a:pt x="146630" y="167146"/>
                    <a:pt x="146721" y="167298"/>
                    <a:pt x="146843" y="167298"/>
                  </a:cubicBezTo>
                  <a:close/>
                  <a:moveTo>
                    <a:pt x="145657" y="167298"/>
                  </a:moveTo>
                  <a:cubicBezTo>
                    <a:pt x="145748" y="167298"/>
                    <a:pt x="145840" y="167237"/>
                    <a:pt x="145840" y="167146"/>
                  </a:cubicBezTo>
                  <a:cubicBezTo>
                    <a:pt x="145900" y="167024"/>
                    <a:pt x="145809" y="166903"/>
                    <a:pt x="145657" y="166903"/>
                  </a:cubicBezTo>
                  <a:lnTo>
                    <a:pt x="145262" y="166903"/>
                  </a:lnTo>
                  <a:cubicBezTo>
                    <a:pt x="145201" y="166903"/>
                    <a:pt x="145110" y="166963"/>
                    <a:pt x="145080" y="167024"/>
                  </a:cubicBezTo>
                  <a:cubicBezTo>
                    <a:pt x="145049" y="167146"/>
                    <a:pt x="145140" y="167298"/>
                    <a:pt x="145262" y="167298"/>
                  </a:cubicBezTo>
                  <a:close/>
                  <a:moveTo>
                    <a:pt x="144107" y="167298"/>
                  </a:moveTo>
                  <a:cubicBezTo>
                    <a:pt x="144168" y="167298"/>
                    <a:pt x="144259" y="167237"/>
                    <a:pt x="144289" y="167146"/>
                  </a:cubicBezTo>
                  <a:cubicBezTo>
                    <a:pt x="144320" y="167024"/>
                    <a:pt x="144229" y="166903"/>
                    <a:pt x="144107" y="166903"/>
                  </a:cubicBezTo>
                  <a:lnTo>
                    <a:pt x="143712" y="166903"/>
                  </a:lnTo>
                  <a:cubicBezTo>
                    <a:pt x="143621" y="166903"/>
                    <a:pt x="143530" y="166963"/>
                    <a:pt x="143499" y="167024"/>
                  </a:cubicBezTo>
                  <a:cubicBezTo>
                    <a:pt x="143469" y="167146"/>
                    <a:pt x="143560" y="167298"/>
                    <a:pt x="143712" y="167298"/>
                  </a:cubicBezTo>
                  <a:close/>
                  <a:moveTo>
                    <a:pt x="142526" y="167298"/>
                  </a:moveTo>
                  <a:cubicBezTo>
                    <a:pt x="142618" y="167298"/>
                    <a:pt x="142678" y="167237"/>
                    <a:pt x="142709" y="167146"/>
                  </a:cubicBezTo>
                  <a:cubicBezTo>
                    <a:pt x="142739" y="167024"/>
                    <a:pt x="142648" y="166903"/>
                    <a:pt x="142526" y="166903"/>
                  </a:cubicBezTo>
                  <a:lnTo>
                    <a:pt x="142131" y="166903"/>
                  </a:lnTo>
                  <a:cubicBezTo>
                    <a:pt x="142040" y="166903"/>
                    <a:pt x="141979" y="166963"/>
                    <a:pt x="141949" y="167024"/>
                  </a:cubicBezTo>
                  <a:cubicBezTo>
                    <a:pt x="141888" y="167146"/>
                    <a:pt x="141979" y="167298"/>
                    <a:pt x="142131" y="167298"/>
                  </a:cubicBezTo>
                  <a:close/>
                  <a:moveTo>
                    <a:pt x="140946" y="167298"/>
                  </a:moveTo>
                  <a:cubicBezTo>
                    <a:pt x="141037" y="167298"/>
                    <a:pt x="141098" y="167237"/>
                    <a:pt x="141128" y="167146"/>
                  </a:cubicBezTo>
                  <a:cubicBezTo>
                    <a:pt x="141189" y="167024"/>
                    <a:pt x="141067" y="166903"/>
                    <a:pt x="140946" y="166903"/>
                  </a:cubicBezTo>
                  <a:lnTo>
                    <a:pt x="140551" y="166903"/>
                  </a:lnTo>
                  <a:cubicBezTo>
                    <a:pt x="140460" y="166903"/>
                    <a:pt x="140399" y="166963"/>
                    <a:pt x="140368" y="167024"/>
                  </a:cubicBezTo>
                  <a:cubicBezTo>
                    <a:pt x="140338" y="167146"/>
                    <a:pt x="140429" y="167298"/>
                    <a:pt x="140551" y="167298"/>
                  </a:cubicBezTo>
                  <a:close/>
                  <a:moveTo>
                    <a:pt x="139365" y="167298"/>
                  </a:moveTo>
                  <a:cubicBezTo>
                    <a:pt x="139456" y="167298"/>
                    <a:pt x="139548" y="167237"/>
                    <a:pt x="139548" y="167146"/>
                  </a:cubicBezTo>
                  <a:cubicBezTo>
                    <a:pt x="139608" y="167024"/>
                    <a:pt x="139517" y="166903"/>
                    <a:pt x="139365" y="166903"/>
                  </a:cubicBezTo>
                  <a:lnTo>
                    <a:pt x="138970" y="166903"/>
                  </a:lnTo>
                  <a:cubicBezTo>
                    <a:pt x="138879" y="166903"/>
                    <a:pt x="138818" y="166963"/>
                    <a:pt x="138788" y="167024"/>
                  </a:cubicBezTo>
                  <a:cubicBezTo>
                    <a:pt x="138757" y="167146"/>
                    <a:pt x="138849" y="167298"/>
                    <a:pt x="138970" y="167298"/>
                  </a:cubicBezTo>
                  <a:close/>
                  <a:moveTo>
                    <a:pt x="137785" y="167298"/>
                  </a:moveTo>
                  <a:cubicBezTo>
                    <a:pt x="137876" y="167298"/>
                    <a:pt x="137967" y="167237"/>
                    <a:pt x="137997" y="167146"/>
                  </a:cubicBezTo>
                  <a:cubicBezTo>
                    <a:pt x="138028" y="167024"/>
                    <a:pt x="137937" y="166903"/>
                    <a:pt x="137785" y="166903"/>
                  </a:cubicBezTo>
                  <a:lnTo>
                    <a:pt x="137420" y="166903"/>
                  </a:lnTo>
                  <a:cubicBezTo>
                    <a:pt x="137329" y="166903"/>
                    <a:pt x="137238" y="166963"/>
                    <a:pt x="137207" y="167024"/>
                  </a:cubicBezTo>
                  <a:cubicBezTo>
                    <a:pt x="137177" y="167146"/>
                    <a:pt x="137268" y="167298"/>
                    <a:pt x="137420" y="167298"/>
                  </a:cubicBezTo>
                  <a:close/>
                  <a:moveTo>
                    <a:pt x="136235" y="167298"/>
                  </a:moveTo>
                  <a:cubicBezTo>
                    <a:pt x="136326" y="167298"/>
                    <a:pt x="136387" y="167237"/>
                    <a:pt x="136417" y="167146"/>
                  </a:cubicBezTo>
                  <a:cubicBezTo>
                    <a:pt x="136447" y="167024"/>
                    <a:pt x="136356" y="166903"/>
                    <a:pt x="136235" y="166903"/>
                  </a:cubicBezTo>
                  <a:lnTo>
                    <a:pt x="135839" y="166903"/>
                  </a:lnTo>
                  <a:cubicBezTo>
                    <a:pt x="135748" y="166903"/>
                    <a:pt x="135657" y="166963"/>
                    <a:pt x="135657" y="167024"/>
                  </a:cubicBezTo>
                  <a:cubicBezTo>
                    <a:pt x="135596" y="167146"/>
                    <a:pt x="135687" y="167298"/>
                    <a:pt x="135839" y="167298"/>
                  </a:cubicBezTo>
                  <a:close/>
                  <a:moveTo>
                    <a:pt x="134654" y="167298"/>
                  </a:moveTo>
                  <a:cubicBezTo>
                    <a:pt x="134745" y="167298"/>
                    <a:pt x="134806" y="167237"/>
                    <a:pt x="134836" y="167146"/>
                  </a:cubicBezTo>
                  <a:cubicBezTo>
                    <a:pt x="134867" y="167024"/>
                    <a:pt x="134776" y="166903"/>
                    <a:pt x="134654" y="166903"/>
                  </a:cubicBezTo>
                  <a:lnTo>
                    <a:pt x="134259" y="166903"/>
                  </a:lnTo>
                  <a:cubicBezTo>
                    <a:pt x="134168" y="166903"/>
                    <a:pt x="134107" y="166963"/>
                    <a:pt x="134076" y="167024"/>
                  </a:cubicBezTo>
                  <a:cubicBezTo>
                    <a:pt x="134046" y="167146"/>
                    <a:pt x="134137" y="167298"/>
                    <a:pt x="134259" y="167298"/>
                  </a:cubicBezTo>
                  <a:close/>
                  <a:moveTo>
                    <a:pt x="133073" y="167298"/>
                  </a:moveTo>
                  <a:cubicBezTo>
                    <a:pt x="133165" y="167298"/>
                    <a:pt x="133256" y="167237"/>
                    <a:pt x="133256" y="167146"/>
                  </a:cubicBezTo>
                  <a:cubicBezTo>
                    <a:pt x="133317" y="167024"/>
                    <a:pt x="133225" y="166903"/>
                    <a:pt x="133073" y="166903"/>
                  </a:cubicBezTo>
                  <a:lnTo>
                    <a:pt x="132678" y="166903"/>
                  </a:lnTo>
                  <a:cubicBezTo>
                    <a:pt x="132587" y="166903"/>
                    <a:pt x="132526" y="166963"/>
                    <a:pt x="132496" y="167024"/>
                  </a:cubicBezTo>
                  <a:cubicBezTo>
                    <a:pt x="132465" y="167146"/>
                    <a:pt x="132557" y="167298"/>
                    <a:pt x="132678" y="167298"/>
                  </a:cubicBezTo>
                  <a:close/>
                  <a:moveTo>
                    <a:pt x="131493" y="167298"/>
                  </a:moveTo>
                  <a:cubicBezTo>
                    <a:pt x="131584" y="167298"/>
                    <a:pt x="131675" y="167237"/>
                    <a:pt x="131706" y="167146"/>
                  </a:cubicBezTo>
                  <a:cubicBezTo>
                    <a:pt x="131736" y="167024"/>
                    <a:pt x="131645" y="166903"/>
                    <a:pt x="131493" y="166903"/>
                  </a:cubicBezTo>
                  <a:lnTo>
                    <a:pt x="131128" y="166903"/>
                  </a:lnTo>
                  <a:lnTo>
                    <a:pt x="130733" y="166903"/>
                  </a:lnTo>
                  <a:cubicBezTo>
                    <a:pt x="130642" y="166903"/>
                    <a:pt x="130551" y="166963"/>
                    <a:pt x="130520" y="167024"/>
                  </a:cubicBezTo>
                  <a:cubicBezTo>
                    <a:pt x="130490" y="167146"/>
                    <a:pt x="130581" y="167298"/>
                    <a:pt x="130733" y="167298"/>
                  </a:cubicBezTo>
                  <a:lnTo>
                    <a:pt x="131128" y="167298"/>
                  </a:lnTo>
                  <a:close/>
                  <a:moveTo>
                    <a:pt x="261860" y="83649"/>
                  </a:moveTo>
                  <a:lnTo>
                    <a:pt x="261860" y="83984"/>
                  </a:lnTo>
                  <a:cubicBezTo>
                    <a:pt x="261860" y="84075"/>
                    <a:pt x="261890" y="84136"/>
                    <a:pt x="261982" y="84166"/>
                  </a:cubicBezTo>
                  <a:cubicBezTo>
                    <a:pt x="262103" y="84196"/>
                    <a:pt x="262225" y="84105"/>
                    <a:pt x="262225" y="83984"/>
                  </a:cubicBezTo>
                  <a:lnTo>
                    <a:pt x="262225" y="83649"/>
                  </a:lnTo>
                  <a:lnTo>
                    <a:pt x="262225" y="83315"/>
                  </a:lnTo>
                  <a:cubicBezTo>
                    <a:pt x="262225" y="83224"/>
                    <a:pt x="262194" y="83163"/>
                    <a:pt x="262103" y="83132"/>
                  </a:cubicBezTo>
                  <a:cubicBezTo>
                    <a:pt x="261982" y="83102"/>
                    <a:pt x="261860" y="83193"/>
                    <a:pt x="261860" y="83315"/>
                  </a:cubicBezTo>
                  <a:close/>
                  <a:moveTo>
                    <a:pt x="262225" y="85169"/>
                  </a:moveTo>
                  <a:cubicBezTo>
                    <a:pt x="262225" y="85078"/>
                    <a:pt x="262194" y="84987"/>
                    <a:pt x="262103" y="84987"/>
                  </a:cubicBezTo>
                  <a:cubicBezTo>
                    <a:pt x="261982" y="84926"/>
                    <a:pt x="261860" y="85017"/>
                    <a:pt x="261860" y="85169"/>
                  </a:cubicBezTo>
                  <a:lnTo>
                    <a:pt x="261860" y="85564"/>
                  </a:lnTo>
                  <a:cubicBezTo>
                    <a:pt x="261860" y="85625"/>
                    <a:pt x="261890" y="85716"/>
                    <a:pt x="261982" y="85746"/>
                  </a:cubicBezTo>
                  <a:cubicBezTo>
                    <a:pt x="262103" y="85777"/>
                    <a:pt x="262225" y="85686"/>
                    <a:pt x="262225" y="85564"/>
                  </a:cubicBezTo>
                  <a:close/>
                  <a:moveTo>
                    <a:pt x="262225" y="86719"/>
                  </a:moveTo>
                  <a:cubicBezTo>
                    <a:pt x="262225" y="86658"/>
                    <a:pt x="262194" y="86567"/>
                    <a:pt x="262103" y="86537"/>
                  </a:cubicBezTo>
                  <a:cubicBezTo>
                    <a:pt x="261982" y="86506"/>
                    <a:pt x="261860" y="86598"/>
                    <a:pt x="261860" y="86719"/>
                  </a:cubicBezTo>
                  <a:lnTo>
                    <a:pt x="261860" y="87114"/>
                  </a:lnTo>
                  <a:cubicBezTo>
                    <a:pt x="261860" y="87205"/>
                    <a:pt x="261890" y="87297"/>
                    <a:pt x="261982" y="87297"/>
                  </a:cubicBezTo>
                  <a:cubicBezTo>
                    <a:pt x="262103" y="87357"/>
                    <a:pt x="262225" y="87266"/>
                    <a:pt x="262225" y="87114"/>
                  </a:cubicBezTo>
                  <a:close/>
                  <a:moveTo>
                    <a:pt x="262225" y="88300"/>
                  </a:moveTo>
                  <a:cubicBezTo>
                    <a:pt x="262225" y="88209"/>
                    <a:pt x="262194" y="88148"/>
                    <a:pt x="262103" y="88117"/>
                  </a:cubicBezTo>
                  <a:cubicBezTo>
                    <a:pt x="261982" y="88087"/>
                    <a:pt x="261860" y="88178"/>
                    <a:pt x="261860" y="88300"/>
                  </a:cubicBezTo>
                  <a:lnTo>
                    <a:pt x="261860" y="88695"/>
                  </a:lnTo>
                  <a:cubicBezTo>
                    <a:pt x="261860" y="88786"/>
                    <a:pt x="261890" y="88847"/>
                    <a:pt x="261982" y="88877"/>
                  </a:cubicBezTo>
                  <a:cubicBezTo>
                    <a:pt x="262103" y="88938"/>
                    <a:pt x="262225" y="88816"/>
                    <a:pt x="262225" y="88695"/>
                  </a:cubicBezTo>
                  <a:close/>
                  <a:moveTo>
                    <a:pt x="262225" y="89880"/>
                  </a:moveTo>
                  <a:cubicBezTo>
                    <a:pt x="262225" y="89789"/>
                    <a:pt x="262194" y="89728"/>
                    <a:pt x="262103" y="89698"/>
                  </a:cubicBezTo>
                  <a:cubicBezTo>
                    <a:pt x="261982" y="89637"/>
                    <a:pt x="261860" y="89759"/>
                    <a:pt x="261860" y="89880"/>
                  </a:cubicBezTo>
                  <a:lnTo>
                    <a:pt x="261860" y="90275"/>
                  </a:lnTo>
                  <a:cubicBezTo>
                    <a:pt x="261860" y="90367"/>
                    <a:pt x="261890" y="90427"/>
                    <a:pt x="261982" y="90458"/>
                  </a:cubicBezTo>
                  <a:cubicBezTo>
                    <a:pt x="262103" y="90488"/>
                    <a:pt x="262225" y="90397"/>
                    <a:pt x="262225" y="90275"/>
                  </a:cubicBezTo>
                  <a:close/>
                  <a:moveTo>
                    <a:pt x="262225" y="91461"/>
                  </a:moveTo>
                  <a:cubicBezTo>
                    <a:pt x="262225" y="91370"/>
                    <a:pt x="262194" y="91278"/>
                    <a:pt x="262103" y="91248"/>
                  </a:cubicBezTo>
                  <a:cubicBezTo>
                    <a:pt x="261982" y="91218"/>
                    <a:pt x="261860" y="91309"/>
                    <a:pt x="261860" y="91461"/>
                  </a:cubicBezTo>
                  <a:lnTo>
                    <a:pt x="261860" y="91856"/>
                  </a:lnTo>
                  <a:cubicBezTo>
                    <a:pt x="261860" y="91917"/>
                    <a:pt x="261890" y="92008"/>
                    <a:pt x="261982" y="92038"/>
                  </a:cubicBezTo>
                  <a:cubicBezTo>
                    <a:pt x="262103" y="92069"/>
                    <a:pt x="262225" y="91978"/>
                    <a:pt x="262225" y="91856"/>
                  </a:cubicBezTo>
                  <a:close/>
                  <a:moveTo>
                    <a:pt x="262225" y="93011"/>
                  </a:moveTo>
                  <a:cubicBezTo>
                    <a:pt x="262225" y="92920"/>
                    <a:pt x="262194" y="92859"/>
                    <a:pt x="262103" y="92829"/>
                  </a:cubicBezTo>
                  <a:cubicBezTo>
                    <a:pt x="261982" y="92798"/>
                    <a:pt x="261860" y="92889"/>
                    <a:pt x="261860" y="93011"/>
                  </a:cubicBezTo>
                  <a:lnTo>
                    <a:pt x="261860" y="93406"/>
                  </a:lnTo>
                  <a:cubicBezTo>
                    <a:pt x="261860" y="93497"/>
                    <a:pt x="261890" y="93589"/>
                    <a:pt x="261982" y="93589"/>
                  </a:cubicBezTo>
                  <a:cubicBezTo>
                    <a:pt x="262103" y="93649"/>
                    <a:pt x="262225" y="93558"/>
                    <a:pt x="262225" y="93406"/>
                  </a:cubicBezTo>
                  <a:close/>
                  <a:moveTo>
                    <a:pt x="262225" y="94592"/>
                  </a:moveTo>
                  <a:cubicBezTo>
                    <a:pt x="262225" y="94500"/>
                    <a:pt x="262194" y="94440"/>
                    <a:pt x="262103" y="94409"/>
                  </a:cubicBezTo>
                  <a:cubicBezTo>
                    <a:pt x="261982" y="94379"/>
                    <a:pt x="261860" y="94470"/>
                    <a:pt x="261860" y="94592"/>
                  </a:cubicBezTo>
                  <a:lnTo>
                    <a:pt x="261860" y="94987"/>
                  </a:lnTo>
                  <a:cubicBezTo>
                    <a:pt x="261860" y="95078"/>
                    <a:pt x="261890" y="95139"/>
                    <a:pt x="261982" y="95169"/>
                  </a:cubicBezTo>
                  <a:cubicBezTo>
                    <a:pt x="262103" y="95199"/>
                    <a:pt x="262225" y="95108"/>
                    <a:pt x="262225" y="94987"/>
                  </a:cubicBezTo>
                  <a:close/>
                  <a:moveTo>
                    <a:pt x="262225" y="96172"/>
                  </a:moveTo>
                  <a:cubicBezTo>
                    <a:pt x="262225" y="96081"/>
                    <a:pt x="262194" y="95990"/>
                    <a:pt x="262103" y="95990"/>
                  </a:cubicBezTo>
                  <a:cubicBezTo>
                    <a:pt x="261982" y="95929"/>
                    <a:pt x="261860" y="96020"/>
                    <a:pt x="261860" y="96172"/>
                  </a:cubicBezTo>
                  <a:lnTo>
                    <a:pt x="261860" y="96567"/>
                  </a:lnTo>
                  <a:cubicBezTo>
                    <a:pt x="261860" y="96658"/>
                    <a:pt x="261890" y="96719"/>
                    <a:pt x="261982" y="96750"/>
                  </a:cubicBezTo>
                  <a:cubicBezTo>
                    <a:pt x="262103" y="96780"/>
                    <a:pt x="262225" y="96689"/>
                    <a:pt x="262225" y="96567"/>
                  </a:cubicBezTo>
                  <a:close/>
                  <a:moveTo>
                    <a:pt x="262225" y="97722"/>
                  </a:moveTo>
                  <a:cubicBezTo>
                    <a:pt x="262225" y="97662"/>
                    <a:pt x="262194" y="97570"/>
                    <a:pt x="262103" y="97540"/>
                  </a:cubicBezTo>
                  <a:cubicBezTo>
                    <a:pt x="261982" y="97510"/>
                    <a:pt x="261860" y="97601"/>
                    <a:pt x="261860" y="97722"/>
                  </a:cubicBezTo>
                  <a:lnTo>
                    <a:pt x="261860" y="98117"/>
                  </a:lnTo>
                  <a:cubicBezTo>
                    <a:pt x="261860" y="98209"/>
                    <a:pt x="261890" y="98300"/>
                    <a:pt x="261982" y="98330"/>
                  </a:cubicBezTo>
                  <a:cubicBezTo>
                    <a:pt x="262103" y="98361"/>
                    <a:pt x="262225" y="98269"/>
                    <a:pt x="262225" y="98117"/>
                  </a:cubicBezTo>
                  <a:close/>
                  <a:moveTo>
                    <a:pt x="262225" y="99303"/>
                  </a:moveTo>
                  <a:cubicBezTo>
                    <a:pt x="262225" y="99212"/>
                    <a:pt x="262194" y="99151"/>
                    <a:pt x="262103" y="99121"/>
                  </a:cubicBezTo>
                  <a:cubicBezTo>
                    <a:pt x="261982" y="99090"/>
                    <a:pt x="261860" y="99181"/>
                    <a:pt x="261860" y="99303"/>
                  </a:cubicBezTo>
                  <a:lnTo>
                    <a:pt x="261860" y="99698"/>
                  </a:lnTo>
                  <a:cubicBezTo>
                    <a:pt x="261860" y="99789"/>
                    <a:pt x="261890" y="99850"/>
                    <a:pt x="261982" y="99880"/>
                  </a:cubicBezTo>
                  <a:cubicBezTo>
                    <a:pt x="262103" y="99941"/>
                    <a:pt x="262225" y="99850"/>
                    <a:pt x="262225" y="99698"/>
                  </a:cubicBezTo>
                  <a:close/>
                  <a:moveTo>
                    <a:pt x="262225" y="100883"/>
                  </a:moveTo>
                  <a:cubicBezTo>
                    <a:pt x="262225" y="100792"/>
                    <a:pt x="262194" y="100731"/>
                    <a:pt x="262103" y="100701"/>
                  </a:cubicBezTo>
                  <a:cubicBezTo>
                    <a:pt x="261982" y="100640"/>
                    <a:pt x="261860" y="100762"/>
                    <a:pt x="261860" y="100883"/>
                  </a:cubicBezTo>
                  <a:lnTo>
                    <a:pt x="261860" y="101279"/>
                  </a:lnTo>
                  <a:cubicBezTo>
                    <a:pt x="261860" y="101370"/>
                    <a:pt x="261890" y="101431"/>
                    <a:pt x="261982" y="101461"/>
                  </a:cubicBezTo>
                  <a:cubicBezTo>
                    <a:pt x="262103" y="101491"/>
                    <a:pt x="262225" y="101400"/>
                    <a:pt x="262225" y="101279"/>
                  </a:cubicBezTo>
                  <a:close/>
                  <a:moveTo>
                    <a:pt x="262225" y="102464"/>
                  </a:moveTo>
                  <a:cubicBezTo>
                    <a:pt x="262225" y="102373"/>
                    <a:pt x="262194" y="102282"/>
                    <a:pt x="262103" y="102282"/>
                  </a:cubicBezTo>
                  <a:cubicBezTo>
                    <a:pt x="261982" y="102221"/>
                    <a:pt x="261860" y="102312"/>
                    <a:pt x="261860" y="102464"/>
                  </a:cubicBezTo>
                  <a:lnTo>
                    <a:pt x="261860" y="102859"/>
                  </a:lnTo>
                  <a:cubicBezTo>
                    <a:pt x="261860" y="102920"/>
                    <a:pt x="261890" y="103011"/>
                    <a:pt x="261982" y="103042"/>
                  </a:cubicBezTo>
                  <a:cubicBezTo>
                    <a:pt x="262103" y="103072"/>
                    <a:pt x="262225" y="102981"/>
                    <a:pt x="262225" y="102859"/>
                  </a:cubicBezTo>
                  <a:close/>
                  <a:moveTo>
                    <a:pt x="262225" y="104014"/>
                  </a:moveTo>
                  <a:cubicBezTo>
                    <a:pt x="262225" y="103953"/>
                    <a:pt x="262194" y="103862"/>
                    <a:pt x="262103" y="103832"/>
                  </a:cubicBezTo>
                  <a:cubicBezTo>
                    <a:pt x="261982" y="103801"/>
                    <a:pt x="261860" y="103893"/>
                    <a:pt x="261860" y="104014"/>
                  </a:cubicBezTo>
                  <a:lnTo>
                    <a:pt x="261860" y="104409"/>
                  </a:lnTo>
                  <a:cubicBezTo>
                    <a:pt x="261860" y="104501"/>
                    <a:pt x="261890" y="104592"/>
                    <a:pt x="261982" y="104592"/>
                  </a:cubicBezTo>
                  <a:cubicBezTo>
                    <a:pt x="262103" y="104653"/>
                    <a:pt x="262225" y="104561"/>
                    <a:pt x="262225" y="104409"/>
                  </a:cubicBezTo>
                  <a:close/>
                  <a:moveTo>
                    <a:pt x="262225" y="105595"/>
                  </a:moveTo>
                  <a:cubicBezTo>
                    <a:pt x="262225" y="105504"/>
                    <a:pt x="262194" y="105443"/>
                    <a:pt x="262103" y="105412"/>
                  </a:cubicBezTo>
                  <a:cubicBezTo>
                    <a:pt x="261982" y="105382"/>
                    <a:pt x="261860" y="105473"/>
                    <a:pt x="261860" y="105595"/>
                  </a:cubicBezTo>
                  <a:lnTo>
                    <a:pt x="261860" y="105990"/>
                  </a:lnTo>
                  <a:cubicBezTo>
                    <a:pt x="261860" y="106081"/>
                    <a:pt x="261890" y="106142"/>
                    <a:pt x="261982" y="106172"/>
                  </a:cubicBezTo>
                  <a:cubicBezTo>
                    <a:pt x="262103" y="106233"/>
                    <a:pt x="262225" y="106112"/>
                    <a:pt x="262225" y="105990"/>
                  </a:cubicBezTo>
                  <a:close/>
                  <a:moveTo>
                    <a:pt x="262225" y="107175"/>
                  </a:moveTo>
                  <a:cubicBezTo>
                    <a:pt x="262225" y="107084"/>
                    <a:pt x="262194" y="107023"/>
                    <a:pt x="262103" y="106993"/>
                  </a:cubicBezTo>
                  <a:cubicBezTo>
                    <a:pt x="261982" y="106932"/>
                    <a:pt x="261860" y="107023"/>
                    <a:pt x="261860" y="107175"/>
                  </a:cubicBezTo>
                  <a:lnTo>
                    <a:pt x="261860" y="107570"/>
                  </a:lnTo>
                  <a:cubicBezTo>
                    <a:pt x="261860" y="107662"/>
                    <a:pt x="261890" y="107722"/>
                    <a:pt x="261982" y="107753"/>
                  </a:cubicBezTo>
                  <a:cubicBezTo>
                    <a:pt x="262103" y="107783"/>
                    <a:pt x="262225" y="107692"/>
                    <a:pt x="262225" y="107570"/>
                  </a:cubicBezTo>
                  <a:close/>
                  <a:moveTo>
                    <a:pt x="262225" y="108756"/>
                  </a:moveTo>
                  <a:cubicBezTo>
                    <a:pt x="262225" y="108665"/>
                    <a:pt x="262194" y="108574"/>
                    <a:pt x="262103" y="108543"/>
                  </a:cubicBezTo>
                  <a:cubicBezTo>
                    <a:pt x="261982" y="108513"/>
                    <a:pt x="261860" y="108604"/>
                    <a:pt x="261860" y="108756"/>
                  </a:cubicBezTo>
                  <a:lnTo>
                    <a:pt x="261860" y="109121"/>
                  </a:lnTo>
                  <a:cubicBezTo>
                    <a:pt x="261860" y="109212"/>
                    <a:pt x="261890" y="109303"/>
                    <a:pt x="261982" y="109333"/>
                  </a:cubicBezTo>
                  <a:cubicBezTo>
                    <a:pt x="262103" y="109364"/>
                    <a:pt x="262225" y="109273"/>
                    <a:pt x="262225" y="109121"/>
                  </a:cubicBezTo>
                  <a:close/>
                  <a:moveTo>
                    <a:pt x="262225" y="110306"/>
                  </a:moveTo>
                  <a:cubicBezTo>
                    <a:pt x="262225" y="110215"/>
                    <a:pt x="262194" y="110154"/>
                    <a:pt x="262103" y="110124"/>
                  </a:cubicBezTo>
                  <a:cubicBezTo>
                    <a:pt x="261982" y="110093"/>
                    <a:pt x="261860" y="110185"/>
                    <a:pt x="261860" y="110306"/>
                  </a:cubicBezTo>
                  <a:lnTo>
                    <a:pt x="261860" y="110701"/>
                  </a:lnTo>
                  <a:cubicBezTo>
                    <a:pt x="261860" y="110792"/>
                    <a:pt x="261890" y="110884"/>
                    <a:pt x="261982" y="110884"/>
                  </a:cubicBezTo>
                  <a:cubicBezTo>
                    <a:pt x="262103" y="110944"/>
                    <a:pt x="262225" y="110853"/>
                    <a:pt x="262225" y="110701"/>
                  </a:cubicBezTo>
                  <a:close/>
                  <a:moveTo>
                    <a:pt x="262225" y="111887"/>
                  </a:moveTo>
                  <a:cubicBezTo>
                    <a:pt x="262225" y="111795"/>
                    <a:pt x="262194" y="111735"/>
                    <a:pt x="262103" y="111704"/>
                  </a:cubicBezTo>
                  <a:cubicBezTo>
                    <a:pt x="261982" y="111674"/>
                    <a:pt x="261860" y="111765"/>
                    <a:pt x="261860" y="111887"/>
                  </a:cubicBezTo>
                  <a:lnTo>
                    <a:pt x="261860" y="112282"/>
                  </a:lnTo>
                  <a:cubicBezTo>
                    <a:pt x="261860" y="112373"/>
                    <a:pt x="261890" y="112434"/>
                    <a:pt x="261982" y="112464"/>
                  </a:cubicBezTo>
                  <a:cubicBezTo>
                    <a:pt x="262103" y="112495"/>
                    <a:pt x="262225" y="112403"/>
                    <a:pt x="262225" y="112282"/>
                  </a:cubicBezTo>
                  <a:close/>
                  <a:moveTo>
                    <a:pt x="262225" y="113467"/>
                  </a:moveTo>
                  <a:cubicBezTo>
                    <a:pt x="262225" y="113376"/>
                    <a:pt x="262194" y="113285"/>
                    <a:pt x="262103" y="113285"/>
                  </a:cubicBezTo>
                  <a:cubicBezTo>
                    <a:pt x="261982" y="113224"/>
                    <a:pt x="261860" y="113315"/>
                    <a:pt x="261860" y="113467"/>
                  </a:cubicBezTo>
                  <a:lnTo>
                    <a:pt x="261860" y="113862"/>
                  </a:lnTo>
                  <a:cubicBezTo>
                    <a:pt x="261860" y="113954"/>
                    <a:pt x="261890" y="114014"/>
                    <a:pt x="261982" y="114045"/>
                  </a:cubicBezTo>
                  <a:cubicBezTo>
                    <a:pt x="262103" y="114075"/>
                    <a:pt x="262225" y="113984"/>
                    <a:pt x="262225" y="113862"/>
                  </a:cubicBezTo>
                  <a:close/>
                  <a:moveTo>
                    <a:pt x="262225" y="115017"/>
                  </a:moveTo>
                  <a:cubicBezTo>
                    <a:pt x="262225" y="114957"/>
                    <a:pt x="262194" y="114865"/>
                    <a:pt x="262103" y="114835"/>
                  </a:cubicBezTo>
                  <a:cubicBezTo>
                    <a:pt x="261982" y="114805"/>
                    <a:pt x="261860" y="114896"/>
                    <a:pt x="261860" y="115017"/>
                  </a:cubicBezTo>
                  <a:lnTo>
                    <a:pt x="261860" y="115413"/>
                  </a:lnTo>
                  <a:cubicBezTo>
                    <a:pt x="261860" y="115504"/>
                    <a:pt x="261890" y="115595"/>
                    <a:pt x="261982" y="115625"/>
                  </a:cubicBezTo>
                  <a:cubicBezTo>
                    <a:pt x="262103" y="115656"/>
                    <a:pt x="262225" y="115565"/>
                    <a:pt x="262225" y="115413"/>
                  </a:cubicBezTo>
                  <a:close/>
                  <a:moveTo>
                    <a:pt x="262225" y="116598"/>
                  </a:moveTo>
                  <a:cubicBezTo>
                    <a:pt x="262225" y="116507"/>
                    <a:pt x="262194" y="116446"/>
                    <a:pt x="262103" y="116416"/>
                  </a:cubicBezTo>
                  <a:cubicBezTo>
                    <a:pt x="261982" y="116385"/>
                    <a:pt x="261860" y="116476"/>
                    <a:pt x="261860" y="116598"/>
                  </a:cubicBezTo>
                  <a:lnTo>
                    <a:pt x="261860" y="116993"/>
                  </a:lnTo>
                  <a:cubicBezTo>
                    <a:pt x="261860" y="117084"/>
                    <a:pt x="261890" y="117145"/>
                    <a:pt x="261982" y="117175"/>
                  </a:cubicBezTo>
                  <a:cubicBezTo>
                    <a:pt x="262103" y="117236"/>
                    <a:pt x="262225" y="117115"/>
                    <a:pt x="262225" y="116993"/>
                  </a:cubicBezTo>
                  <a:close/>
                  <a:moveTo>
                    <a:pt x="262225" y="118179"/>
                  </a:moveTo>
                  <a:cubicBezTo>
                    <a:pt x="262225" y="118087"/>
                    <a:pt x="262194" y="118027"/>
                    <a:pt x="262103" y="117996"/>
                  </a:cubicBezTo>
                  <a:cubicBezTo>
                    <a:pt x="261982" y="117935"/>
                    <a:pt x="261860" y="118057"/>
                    <a:pt x="261860" y="118179"/>
                  </a:cubicBezTo>
                  <a:lnTo>
                    <a:pt x="261860" y="118574"/>
                  </a:lnTo>
                  <a:cubicBezTo>
                    <a:pt x="261860" y="118665"/>
                    <a:pt x="261890" y="118726"/>
                    <a:pt x="261982" y="118756"/>
                  </a:cubicBezTo>
                  <a:cubicBezTo>
                    <a:pt x="262103" y="118786"/>
                    <a:pt x="262225" y="118695"/>
                    <a:pt x="262225" y="118574"/>
                  </a:cubicBezTo>
                  <a:close/>
                  <a:moveTo>
                    <a:pt x="262225" y="119759"/>
                  </a:moveTo>
                  <a:cubicBezTo>
                    <a:pt x="262225" y="119668"/>
                    <a:pt x="262194" y="119577"/>
                    <a:pt x="262103" y="119577"/>
                  </a:cubicBezTo>
                  <a:cubicBezTo>
                    <a:pt x="261982" y="119516"/>
                    <a:pt x="261860" y="119607"/>
                    <a:pt x="261860" y="119759"/>
                  </a:cubicBezTo>
                  <a:lnTo>
                    <a:pt x="261860" y="120154"/>
                  </a:lnTo>
                  <a:cubicBezTo>
                    <a:pt x="261860" y="120215"/>
                    <a:pt x="261890" y="120306"/>
                    <a:pt x="261982" y="120337"/>
                  </a:cubicBezTo>
                  <a:cubicBezTo>
                    <a:pt x="262103" y="120367"/>
                    <a:pt x="262225" y="120276"/>
                    <a:pt x="262225" y="120154"/>
                  </a:cubicBezTo>
                  <a:close/>
                  <a:moveTo>
                    <a:pt x="262225" y="121309"/>
                  </a:moveTo>
                  <a:cubicBezTo>
                    <a:pt x="262225" y="121249"/>
                    <a:pt x="262194" y="121157"/>
                    <a:pt x="262103" y="121127"/>
                  </a:cubicBezTo>
                  <a:cubicBezTo>
                    <a:pt x="261982" y="121097"/>
                    <a:pt x="261860" y="121188"/>
                    <a:pt x="261860" y="121309"/>
                  </a:cubicBezTo>
                  <a:lnTo>
                    <a:pt x="261860" y="121704"/>
                  </a:lnTo>
                  <a:cubicBezTo>
                    <a:pt x="261860" y="121796"/>
                    <a:pt x="261890" y="121887"/>
                    <a:pt x="261982" y="121887"/>
                  </a:cubicBezTo>
                  <a:cubicBezTo>
                    <a:pt x="262103" y="121948"/>
                    <a:pt x="262225" y="121856"/>
                    <a:pt x="262225" y="121704"/>
                  </a:cubicBezTo>
                  <a:close/>
                  <a:moveTo>
                    <a:pt x="262225" y="122890"/>
                  </a:moveTo>
                  <a:cubicBezTo>
                    <a:pt x="262225" y="122799"/>
                    <a:pt x="262194" y="122738"/>
                    <a:pt x="262103" y="122707"/>
                  </a:cubicBezTo>
                  <a:cubicBezTo>
                    <a:pt x="261982" y="122677"/>
                    <a:pt x="261860" y="122768"/>
                    <a:pt x="261860" y="122890"/>
                  </a:cubicBezTo>
                  <a:lnTo>
                    <a:pt x="261860" y="123285"/>
                  </a:lnTo>
                  <a:cubicBezTo>
                    <a:pt x="261860" y="123376"/>
                    <a:pt x="261890" y="123437"/>
                    <a:pt x="261982" y="123467"/>
                  </a:cubicBezTo>
                  <a:cubicBezTo>
                    <a:pt x="262103" y="123528"/>
                    <a:pt x="262225" y="123407"/>
                    <a:pt x="262225" y="123285"/>
                  </a:cubicBezTo>
                  <a:close/>
                  <a:moveTo>
                    <a:pt x="262225" y="124470"/>
                  </a:moveTo>
                  <a:cubicBezTo>
                    <a:pt x="262225" y="124379"/>
                    <a:pt x="262194" y="124318"/>
                    <a:pt x="262103" y="124288"/>
                  </a:cubicBezTo>
                  <a:cubicBezTo>
                    <a:pt x="261982" y="124227"/>
                    <a:pt x="261860" y="124318"/>
                    <a:pt x="261860" y="124470"/>
                  </a:cubicBezTo>
                  <a:lnTo>
                    <a:pt x="261860" y="124866"/>
                  </a:lnTo>
                  <a:cubicBezTo>
                    <a:pt x="261860" y="124957"/>
                    <a:pt x="261890" y="125018"/>
                    <a:pt x="261982" y="125048"/>
                  </a:cubicBezTo>
                  <a:cubicBezTo>
                    <a:pt x="262103" y="125078"/>
                    <a:pt x="262225" y="124987"/>
                    <a:pt x="262225" y="124866"/>
                  </a:cubicBezTo>
                  <a:close/>
                  <a:moveTo>
                    <a:pt x="262225" y="126051"/>
                  </a:moveTo>
                  <a:cubicBezTo>
                    <a:pt x="262225" y="125960"/>
                    <a:pt x="262194" y="125869"/>
                    <a:pt x="262103" y="125838"/>
                  </a:cubicBezTo>
                  <a:cubicBezTo>
                    <a:pt x="261982" y="125808"/>
                    <a:pt x="261860" y="125899"/>
                    <a:pt x="261860" y="126051"/>
                  </a:cubicBezTo>
                  <a:lnTo>
                    <a:pt x="261860" y="126416"/>
                  </a:lnTo>
                  <a:cubicBezTo>
                    <a:pt x="261860" y="126507"/>
                    <a:pt x="261890" y="126598"/>
                    <a:pt x="261982" y="126629"/>
                  </a:cubicBezTo>
                  <a:cubicBezTo>
                    <a:pt x="262103" y="126659"/>
                    <a:pt x="262225" y="126568"/>
                    <a:pt x="262225" y="126416"/>
                  </a:cubicBezTo>
                  <a:close/>
                  <a:moveTo>
                    <a:pt x="262225" y="127601"/>
                  </a:moveTo>
                  <a:cubicBezTo>
                    <a:pt x="262225" y="127510"/>
                    <a:pt x="262194" y="127449"/>
                    <a:pt x="262103" y="127419"/>
                  </a:cubicBezTo>
                  <a:cubicBezTo>
                    <a:pt x="261982" y="127388"/>
                    <a:pt x="261860" y="127480"/>
                    <a:pt x="261860" y="127601"/>
                  </a:cubicBezTo>
                  <a:lnTo>
                    <a:pt x="261860" y="127996"/>
                  </a:lnTo>
                  <a:cubicBezTo>
                    <a:pt x="261860" y="128088"/>
                    <a:pt x="261890" y="128179"/>
                    <a:pt x="261982" y="128179"/>
                  </a:cubicBezTo>
                  <a:cubicBezTo>
                    <a:pt x="262103" y="128239"/>
                    <a:pt x="262225" y="128148"/>
                    <a:pt x="262225" y="127996"/>
                  </a:cubicBezTo>
                  <a:close/>
                  <a:moveTo>
                    <a:pt x="262225" y="129182"/>
                  </a:moveTo>
                  <a:cubicBezTo>
                    <a:pt x="262225" y="129091"/>
                    <a:pt x="262194" y="129030"/>
                    <a:pt x="262103" y="128999"/>
                  </a:cubicBezTo>
                  <a:cubicBezTo>
                    <a:pt x="261982" y="128969"/>
                    <a:pt x="261860" y="129060"/>
                    <a:pt x="261860" y="129182"/>
                  </a:cubicBezTo>
                  <a:lnTo>
                    <a:pt x="261860" y="129577"/>
                  </a:lnTo>
                  <a:cubicBezTo>
                    <a:pt x="261860" y="129668"/>
                    <a:pt x="261890" y="129729"/>
                    <a:pt x="261982" y="129759"/>
                  </a:cubicBezTo>
                  <a:cubicBezTo>
                    <a:pt x="262103" y="129790"/>
                    <a:pt x="262225" y="129698"/>
                    <a:pt x="262225" y="129577"/>
                  </a:cubicBezTo>
                  <a:close/>
                  <a:moveTo>
                    <a:pt x="262225" y="130762"/>
                  </a:moveTo>
                  <a:cubicBezTo>
                    <a:pt x="262225" y="130671"/>
                    <a:pt x="262194" y="130580"/>
                    <a:pt x="262103" y="130580"/>
                  </a:cubicBezTo>
                  <a:cubicBezTo>
                    <a:pt x="261982" y="130519"/>
                    <a:pt x="261860" y="130610"/>
                    <a:pt x="261860" y="130762"/>
                  </a:cubicBezTo>
                  <a:lnTo>
                    <a:pt x="261860" y="131157"/>
                  </a:lnTo>
                  <a:cubicBezTo>
                    <a:pt x="261860" y="131218"/>
                    <a:pt x="261890" y="131309"/>
                    <a:pt x="261982" y="131340"/>
                  </a:cubicBezTo>
                  <a:cubicBezTo>
                    <a:pt x="262103" y="131370"/>
                    <a:pt x="262225" y="131279"/>
                    <a:pt x="262225" y="131157"/>
                  </a:cubicBezTo>
                  <a:close/>
                  <a:moveTo>
                    <a:pt x="262225" y="132312"/>
                  </a:moveTo>
                  <a:cubicBezTo>
                    <a:pt x="262225" y="132252"/>
                    <a:pt x="262194" y="132161"/>
                    <a:pt x="262103" y="132130"/>
                  </a:cubicBezTo>
                  <a:cubicBezTo>
                    <a:pt x="261982" y="132100"/>
                    <a:pt x="261860" y="132191"/>
                    <a:pt x="261860" y="132312"/>
                  </a:cubicBezTo>
                  <a:lnTo>
                    <a:pt x="261860" y="132708"/>
                  </a:lnTo>
                  <a:cubicBezTo>
                    <a:pt x="261860" y="132799"/>
                    <a:pt x="261890" y="132890"/>
                    <a:pt x="261982" y="132920"/>
                  </a:cubicBezTo>
                  <a:cubicBezTo>
                    <a:pt x="262103" y="132951"/>
                    <a:pt x="262225" y="132860"/>
                    <a:pt x="262225" y="132708"/>
                  </a:cubicBezTo>
                  <a:close/>
                  <a:moveTo>
                    <a:pt x="262225" y="133893"/>
                  </a:moveTo>
                  <a:cubicBezTo>
                    <a:pt x="262225" y="133802"/>
                    <a:pt x="262194" y="133741"/>
                    <a:pt x="262103" y="133711"/>
                  </a:cubicBezTo>
                  <a:cubicBezTo>
                    <a:pt x="261982" y="133680"/>
                    <a:pt x="261860" y="133771"/>
                    <a:pt x="261860" y="133893"/>
                  </a:cubicBezTo>
                  <a:lnTo>
                    <a:pt x="261860" y="134288"/>
                  </a:lnTo>
                  <a:cubicBezTo>
                    <a:pt x="261860" y="134379"/>
                    <a:pt x="261890" y="134440"/>
                    <a:pt x="261982" y="134471"/>
                  </a:cubicBezTo>
                  <a:cubicBezTo>
                    <a:pt x="262103" y="134531"/>
                    <a:pt x="262225" y="134410"/>
                    <a:pt x="262225" y="134288"/>
                  </a:cubicBezTo>
                  <a:close/>
                  <a:moveTo>
                    <a:pt x="262225" y="135474"/>
                  </a:moveTo>
                  <a:cubicBezTo>
                    <a:pt x="262225" y="135382"/>
                    <a:pt x="262194" y="135322"/>
                    <a:pt x="262103" y="135291"/>
                  </a:cubicBezTo>
                  <a:cubicBezTo>
                    <a:pt x="261982" y="135230"/>
                    <a:pt x="261860" y="135352"/>
                    <a:pt x="261860" y="135474"/>
                  </a:cubicBezTo>
                  <a:lnTo>
                    <a:pt x="261860" y="135869"/>
                  </a:lnTo>
                  <a:cubicBezTo>
                    <a:pt x="261860" y="135960"/>
                    <a:pt x="261890" y="136021"/>
                    <a:pt x="261982" y="136051"/>
                  </a:cubicBezTo>
                  <a:cubicBezTo>
                    <a:pt x="262103" y="136082"/>
                    <a:pt x="262225" y="135990"/>
                    <a:pt x="262225" y="135869"/>
                  </a:cubicBezTo>
                  <a:close/>
                  <a:moveTo>
                    <a:pt x="262225" y="137054"/>
                  </a:moveTo>
                  <a:cubicBezTo>
                    <a:pt x="262225" y="136963"/>
                    <a:pt x="262194" y="136872"/>
                    <a:pt x="262103" y="136841"/>
                  </a:cubicBezTo>
                  <a:cubicBezTo>
                    <a:pt x="261982" y="136811"/>
                    <a:pt x="261860" y="136902"/>
                    <a:pt x="261860" y="137054"/>
                  </a:cubicBezTo>
                  <a:lnTo>
                    <a:pt x="261860" y="137449"/>
                  </a:lnTo>
                  <a:cubicBezTo>
                    <a:pt x="261860" y="137510"/>
                    <a:pt x="261890" y="137601"/>
                    <a:pt x="261982" y="137632"/>
                  </a:cubicBezTo>
                  <a:cubicBezTo>
                    <a:pt x="262103" y="137662"/>
                    <a:pt x="262225" y="137571"/>
                    <a:pt x="262225" y="137449"/>
                  </a:cubicBezTo>
                  <a:close/>
                  <a:moveTo>
                    <a:pt x="262225" y="138604"/>
                  </a:moveTo>
                  <a:cubicBezTo>
                    <a:pt x="262225" y="138544"/>
                    <a:pt x="262194" y="138452"/>
                    <a:pt x="262103" y="138422"/>
                  </a:cubicBezTo>
                  <a:cubicBezTo>
                    <a:pt x="261982" y="138392"/>
                    <a:pt x="261860" y="138483"/>
                    <a:pt x="261860" y="138604"/>
                  </a:cubicBezTo>
                  <a:lnTo>
                    <a:pt x="261860" y="139000"/>
                  </a:lnTo>
                  <a:cubicBezTo>
                    <a:pt x="261860" y="139091"/>
                    <a:pt x="261890" y="139182"/>
                    <a:pt x="261982" y="139182"/>
                  </a:cubicBezTo>
                  <a:cubicBezTo>
                    <a:pt x="262103" y="139243"/>
                    <a:pt x="262225" y="139151"/>
                    <a:pt x="262225" y="139000"/>
                  </a:cubicBezTo>
                  <a:close/>
                  <a:moveTo>
                    <a:pt x="262225" y="140185"/>
                  </a:moveTo>
                  <a:cubicBezTo>
                    <a:pt x="262225" y="140094"/>
                    <a:pt x="262194" y="140033"/>
                    <a:pt x="262103" y="140003"/>
                  </a:cubicBezTo>
                  <a:cubicBezTo>
                    <a:pt x="261982" y="139972"/>
                    <a:pt x="261860" y="140063"/>
                    <a:pt x="261860" y="140185"/>
                  </a:cubicBezTo>
                  <a:lnTo>
                    <a:pt x="261860" y="140580"/>
                  </a:lnTo>
                  <a:cubicBezTo>
                    <a:pt x="261860" y="140671"/>
                    <a:pt x="261890" y="140732"/>
                    <a:pt x="261982" y="140762"/>
                  </a:cubicBezTo>
                  <a:cubicBezTo>
                    <a:pt x="262103" y="140793"/>
                    <a:pt x="262225" y="140702"/>
                    <a:pt x="262225" y="140580"/>
                  </a:cubicBezTo>
                  <a:close/>
                  <a:moveTo>
                    <a:pt x="262225" y="141766"/>
                  </a:moveTo>
                  <a:cubicBezTo>
                    <a:pt x="262225" y="141674"/>
                    <a:pt x="262194" y="141583"/>
                    <a:pt x="262103" y="141583"/>
                  </a:cubicBezTo>
                  <a:cubicBezTo>
                    <a:pt x="261982" y="141522"/>
                    <a:pt x="261860" y="141614"/>
                    <a:pt x="261860" y="141766"/>
                  </a:cubicBezTo>
                  <a:lnTo>
                    <a:pt x="261860" y="142161"/>
                  </a:lnTo>
                  <a:cubicBezTo>
                    <a:pt x="261860" y="142252"/>
                    <a:pt x="261890" y="142313"/>
                    <a:pt x="261982" y="142343"/>
                  </a:cubicBezTo>
                  <a:cubicBezTo>
                    <a:pt x="262103" y="142373"/>
                    <a:pt x="262225" y="142282"/>
                    <a:pt x="262225" y="142161"/>
                  </a:cubicBezTo>
                  <a:close/>
                  <a:moveTo>
                    <a:pt x="262225" y="143346"/>
                  </a:moveTo>
                  <a:cubicBezTo>
                    <a:pt x="262225" y="143255"/>
                    <a:pt x="262194" y="143164"/>
                    <a:pt x="262103" y="143133"/>
                  </a:cubicBezTo>
                  <a:cubicBezTo>
                    <a:pt x="261982" y="143103"/>
                    <a:pt x="261860" y="143194"/>
                    <a:pt x="261860" y="143346"/>
                  </a:cubicBezTo>
                  <a:lnTo>
                    <a:pt x="261860" y="143711"/>
                  </a:lnTo>
                  <a:cubicBezTo>
                    <a:pt x="261860" y="143802"/>
                    <a:pt x="261890" y="143893"/>
                    <a:pt x="261982" y="143924"/>
                  </a:cubicBezTo>
                  <a:cubicBezTo>
                    <a:pt x="262103" y="143954"/>
                    <a:pt x="262225" y="143863"/>
                    <a:pt x="262225" y="143711"/>
                  </a:cubicBezTo>
                  <a:close/>
                  <a:moveTo>
                    <a:pt x="262225" y="144896"/>
                  </a:moveTo>
                  <a:cubicBezTo>
                    <a:pt x="262225" y="144805"/>
                    <a:pt x="262194" y="144744"/>
                    <a:pt x="262103" y="144714"/>
                  </a:cubicBezTo>
                  <a:cubicBezTo>
                    <a:pt x="261982" y="144683"/>
                    <a:pt x="261860" y="144775"/>
                    <a:pt x="261860" y="144896"/>
                  </a:cubicBezTo>
                  <a:lnTo>
                    <a:pt x="261860" y="145291"/>
                  </a:lnTo>
                  <a:cubicBezTo>
                    <a:pt x="261860" y="145383"/>
                    <a:pt x="261890" y="145474"/>
                    <a:pt x="261982" y="145474"/>
                  </a:cubicBezTo>
                  <a:cubicBezTo>
                    <a:pt x="262103" y="145535"/>
                    <a:pt x="262225" y="145443"/>
                    <a:pt x="262225" y="145291"/>
                  </a:cubicBezTo>
                  <a:close/>
                  <a:moveTo>
                    <a:pt x="262225" y="146477"/>
                  </a:moveTo>
                  <a:cubicBezTo>
                    <a:pt x="262225" y="146386"/>
                    <a:pt x="262194" y="146325"/>
                    <a:pt x="262103" y="146294"/>
                  </a:cubicBezTo>
                  <a:cubicBezTo>
                    <a:pt x="261982" y="146264"/>
                    <a:pt x="261860" y="146355"/>
                    <a:pt x="261860" y="146477"/>
                  </a:cubicBezTo>
                  <a:lnTo>
                    <a:pt x="261860" y="146872"/>
                  </a:lnTo>
                  <a:cubicBezTo>
                    <a:pt x="261860" y="146963"/>
                    <a:pt x="261890" y="147024"/>
                    <a:pt x="261982" y="147054"/>
                  </a:cubicBezTo>
                  <a:cubicBezTo>
                    <a:pt x="262103" y="147085"/>
                    <a:pt x="262225" y="146994"/>
                    <a:pt x="262225" y="146872"/>
                  </a:cubicBezTo>
                  <a:close/>
                  <a:moveTo>
                    <a:pt x="262225" y="148057"/>
                  </a:moveTo>
                  <a:cubicBezTo>
                    <a:pt x="262225" y="147966"/>
                    <a:pt x="262194" y="147875"/>
                    <a:pt x="262103" y="147875"/>
                  </a:cubicBezTo>
                  <a:cubicBezTo>
                    <a:pt x="261982" y="147814"/>
                    <a:pt x="261860" y="147905"/>
                    <a:pt x="261860" y="148057"/>
                  </a:cubicBezTo>
                  <a:lnTo>
                    <a:pt x="261860" y="148453"/>
                  </a:lnTo>
                  <a:cubicBezTo>
                    <a:pt x="261860" y="148513"/>
                    <a:pt x="261890" y="148605"/>
                    <a:pt x="261982" y="148635"/>
                  </a:cubicBezTo>
                  <a:cubicBezTo>
                    <a:pt x="262103" y="148665"/>
                    <a:pt x="262225" y="148574"/>
                    <a:pt x="262225" y="148453"/>
                  </a:cubicBezTo>
                  <a:close/>
                  <a:moveTo>
                    <a:pt x="262225" y="149608"/>
                  </a:moveTo>
                  <a:cubicBezTo>
                    <a:pt x="262225" y="149547"/>
                    <a:pt x="262194" y="149456"/>
                    <a:pt x="262103" y="149425"/>
                  </a:cubicBezTo>
                  <a:cubicBezTo>
                    <a:pt x="261982" y="149395"/>
                    <a:pt x="261860" y="149486"/>
                    <a:pt x="261860" y="149608"/>
                  </a:cubicBezTo>
                  <a:lnTo>
                    <a:pt x="261860" y="150003"/>
                  </a:lnTo>
                  <a:cubicBezTo>
                    <a:pt x="261860" y="150094"/>
                    <a:pt x="261890" y="150185"/>
                    <a:pt x="261982" y="150215"/>
                  </a:cubicBezTo>
                  <a:cubicBezTo>
                    <a:pt x="262103" y="150246"/>
                    <a:pt x="262225" y="150155"/>
                    <a:pt x="262225" y="150003"/>
                  </a:cubicBezTo>
                  <a:close/>
                  <a:moveTo>
                    <a:pt x="262225" y="151188"/>
                  </a:moveTo>
                  <a:cubicBezTo>
                    <a:pt x="262225" y="151097"/>
                    <a:pt x="262194" y="151036"/>
                    <a:pt x="262103" y="151006"/>
                  </a:cubicBezTo>
                  <a:cubicBezTo>
                    <a:pt x="261982" y="150975"/>
                    <a:pt x="261860" y="151067"/>
                    <a:pt x="261860" y="151188"/>
                  </a:cubicBezTo>
                  <a:lnTo>
                    <a:pt x="261860" y="151583"/>
                  </a:lnTo>
                  <a:cubicBezTo>
                    <a:pt x="261860" y="151674"/>
                    <a:pt x="261890" y="151735"/>
                    <a:pt x="261982" y="151766"/>
                  </a:cubicBezTo>
                  <a:cubicBezTo>
                    <a:pt x="262103" y="151826"/>
                    <a:pt x="262225" y="151705"/>
                    <a:pt x="262225" y="151583"/>
                  </a:cubicBezTo>
                  <a:close/>
                  <a:moveTo>
                    <a:pt x="262225" y="152769"/>
                  </a:moveTo>
                  <a:cubicBezTo>
                    <a:pt x="262225" y="152678"/>
                    <a:pt x="262194" y="152617"/>
                    <a:pt x="262103" y="152586"/>
                  </a:cubicBezTo>
                  <a:cubicBezTo>
                    <a:pt x="261982" y="152526"/>
                    <a:pt x="261860" y="152647"/>
                    <a:pt x="261860" y="152769"/>
                  </a:cubicBezTo>
                  <a:lnTo>
                    <a:pt x="261860" y="153164"/>
                  </a:lnTo>
                  <a:cubicBezTo>
                    <a:pt x="261860" y="153255"/>
                    <a:pt x="261890" y="153316"/>
                    <a:pt x="261982" y="153346"/>
                  </a:cubicBezTo>
                  <a:cubicBezTo>
                    <a:pt x="262103" y="153377"/>
                    <a:pt x="262225" y="153285"/>
                    <a:pt x="262225" y="153164"/>
                  </a:cubicBezTo>
                  <a:close/>
                  <a:moveTo>
                    <a:pt x="1" y="154744"/>
                  </a:moveTo>
                  <a:cubicBezTo>
                    <a:pt x="1" y="154805"/>
                    <a:pt x="31" y="154896"/>
                    <a:pt x="123" y="154927"/>
                  </a:cubicBezTo>
                  <a:cubicBezTo>
                    <a:pt x="244" y="154957"/>
                    <a:pt x="366" y="154866"/>
                    <a:pt x="366" y="154744"/>
                  </a:cubicBezTo>
                  <a:lnTo>
                    <a:pt x="366" y="154349"/>
                  </a:lnTo>
                  <a:cubicBezTo>
                    <a:pt x="366" y="154258"/>
                    <a:pt x="335" y="154167"/>
                    <a:pt x="244" y="154137"/>
                  </a:cubicBezTo>
                  <a:cubicBezTo>
                    <a:pt x="123" y="154106"/>
                    <a:pt x="1" y="154197"/>
                    <a:pt x="1" y="154349"/>
                  </a:cubicBezTo>
                  <a:close/>
                  <a:moveTo>
                    <a:pt x="12737" y="166903"/>
                  </a:moveTo>
                  <a:cubicBezTo>
                    <a:pt x="12646" y="166903"/>
                    <a:pt x="12554" y="166963"/>
                    <a:pt x="12524" y="167024"/>
                  </a:cubicBezTo>
                  <a:cubicBezTo>
                    <a:pt x="12494" y="167146"/>
                    <a:pt x="12585" y="167298"/>
                    <a:pt x="12737" y="167298"/>
                  </a:cubicBezTo>
                  <a:lnTo>
                    <a:pt x="13102" y="167298"/>
                  </a:lnTo>
                  <a:cubicBezTo>
                    <a:pt x="13193" y="167298"/>
                    <a:pt x="13284" y="167237"/>
                    <a:pt x="13314" y="167146"/>
                  </a:cubicBezTo>
                  <a:cubicBezTo>
                    <a:pt x="13345" y="167024"/>
                    <a:pt x="13254" y="166903"/>
                    <a:pt x="13102" y="166903"/>
                  </a:cubicBezTo>
                  <a:close/>
                  <a:moveTo>
                    <a:pt x="14287" y="166903"/>
                  </a:moveTo>
                  <a:cubicBezTo>
                    <a:pt x="14196" y="166903"/>
                    <a:pt x="14135" y="166963"/>
                    <a:pt x="14105" y="167024"/>
                  </a:cubicBezTo>
                  <a:cubicBezTo>
                    <a:pt x="14074" y="167146"/>
                    <a:pt x="14165" y="167298"/>
                    <a:pt x="14287" y="167298"/>
                  </a:cubicBezTo>
                  <a:lnTo>
                    <a:pt x="14682" y="167298"/>
                  </a:lnTo>
                  <a:cubicBezTo>
                    <a:pt x="14773" y="167298"/>
                    <a:pt x="14864" y="167237"/>
                    <a:pt x="14864" y="167146"/>
                  </a:cubicBezTo>
                  <a:cubicBezTo>
                    <a:pt x="14925" y="167024"/>
                    <a:pt x="14834" y="166903"/>
                    <a:pt x="14682" y="166903"/>
                  </a:cubicBezTo>
                  <a:close/>
                  <a:moveTo>
                    <a:pt x="15868" y="166903"/>
                  </a:moveTo>
                  <a:cubicBezTo>
                    <a:pt x="15776" y="166903"/>
                    <a:pt x="15716" y="166963"/>
                    <a:pt x="15685" y="167024"/>
                  </a:cubicBezTo>
                  <a:cubicBezTo>
                    <a:pt x="15655" y="167146"/>
                    <a:pt x="15746" y="167298"/>
                    <a:pt x="15868" y="167298"/>
                  </a:cubicBezTo>
                  <a:lnTo>
                    <a:pt x="16263" y="167298"/>
                  </a:lnTo>
                  <a:cubicBezTo>
                    <a:pt x="16354" y="167298"/>
                    <a:pt x="16415" y="167237"/>
                    <a:pt x="16445" y="167146"/>
                  </a:cubicBezTo>
                  <a:cubicBezTo>
                    <a:pt x="16475" y="167024"/>
                    <a:pt x="16384" y="166903"/>
                    <a:pt x="16263" y="166903"/>
                  </a:cubicBezTo>
                  <a:close/>
                  <a:moveTo>
                    <a:pt x="17448" y="166903"/>
                  </a:moveTo>
                  <a:cubicBezTo>
                    <a:pt x="17357" y="166903"/>
                    <a:pt x="17296" y="166963"/>
                    <a:pt x="17266" y="167024"/>
                  </a:cubicBezTo>
                  <a:cubicBezTo>
                    <a:pt x="17205" y="167146"/>
                    <a:pt x="17296" y="167298"/>
                    <a:pt x="17448" y="167298"/>
                  </a:cubicBezTo>
                  <a:lnTo>
                    <a:pt x="17843" y="167298"/>
                  </a:lnTo>
                  <a:cubicBezTo>
                    <a:pt x="17934" y="167298"/>
                    <a:pt x="17995" y="167237"/>
                    <a:pt x="18026" y="167146"/>
                  </a:cubicBezTo>
                  <a:cubicBezTo>
                    <a:pt x="18056" y="167024"/>
                    <a:pt x="17965" y="166903"/>
                    <a:pt x="17843" y="166903"/>
                  </a:cubicBezTo>
                  <a:close/>
                  <a:moveTo>
                    <a:pt x="19029" y="166903"/>
                  </a:moveTo>
                  <a:cubicBezTo>
                    <a:pt x="18938" y="166903"/>
                    <a:pt x="18846" y="166963"/>
                    <a:pt x="18816" y="167024"/>
                  </a:cubicBezTo>
                  <a:cubicBezTo>
                    <a:pt x="18786" y="167146"/>
                    <a:pt x="18877" y="167298"/>
                    <a:pt x="19029" y="167298"/>
                  </a:cubicBezTo>
                  <a:lnTo>
                    <a:pt x="19424" y="167298"/>
                  </a:lnTo>
                  <a:cubicBezTo>
                    <a:pt x="19485" y="167298"/>
                    <a:pt x="19576" y="167237"/>
                    <a:pt x="19606" y="167146"/>
                  </a:cubicBezTo>
                  <a:cubicBezTo>
                    <a:pt x="19637" y="167024"/>
                    <a:pt x="19545" y="166903"/>
                    <a:pt x="19424" y="166903"/>
                  </a:cubicBezTo>
                  <a:close/>
                  <a:moveTo>
                    <a:pt x="20579" y="166903"/>
                  </a:moveTo>
                  <a:cubicBezTo>
                    <a:pt x="20518" y="166903"/>
                    <a:pt x="20427" y="166963"/>
                    <a:pt x="20397" y="167024"/>
                  </a:cubicBezTo>
                  <a:cubicBezTo>
                    <a:pt x="20366" y="167146"/>
                    <a:pt x="20457" y="167298"/>
                    <a:pt x="20579" y="167298"/>
                  </a:cubicBezTo>
                  <a:lnTo>
                    <a:pt x="20974" y="167298"/>
                  </a:lnTo>
                  <a:cubicBezTo>
                    <a:pt x="21065" y="167298"/>
                    <a:pt x="21156" y="167237"/>
                    <a:pt x="21156" y="167146"/>
                  </a:cubicBezTo>
                  <a:cubicBezTo>
                    <a:pt x="21217" y="167024"/>
                    <a:pt x="21126" y="166903"/>
                    <a:pt x="20974" y="166903"/>
                  </a:cubicBezTo>
                  <a:close/>
                  <a:moveTo>
                    <a:pt x="22159" y="166903"/>
                  </a:moveTo>
                  <a:cubicBezTo>
                    <a:pt x="22068" y="166903"/>
                    <a:pt x="22007" y="166963"/>
                    <a:pt x="21977" y="167024"/>
                  </a:cubicBezTo>
                  <a:cubicBezTo>
                    <a:pt x="21947" y="167146"/>
                    <a:pt x="22038" y="167298"/>
                    <a:pt x="22159" y="167298"/>
                  </a:cubicBezTo>
                  <a:lnTo>
                    <a:pt x="22555" y="167298"/>
                  </a:lnTo>
                  <a:cubicBezTo>
                    <a:pt x="22646" y="167298"/>
                    <a:pt x="22707" y="167237"/>
                    <a:pt x="22737" y="167146"/>
                  </a:cubicBezTo>
                  <a:cubicBezTo>
                    <a:pt x="22798" y="167024"/>
                    <a:pt x="22676" y="166903"/>
                    <a:pt x="22555" y="166903"/>
                  </a:cubicBezTo>
                  <a:close/>
                  <a:moveTo>
                    <a:pt x="23740" y="166903"/>
                  </a:moveTo>
                  <a:cubicBezTo>
                    <a:pt x="23649" y="166903"/>
                    <a:pt x="23588" y="166963"/>
                    <a:pt x="23558" y="167024"/>
                  </a:cubicBezTo>
                  <a:cubicBezTo>
                    <a:pt x="23497" y="167146"/>
                    <a:pt x="23618" y="167298"/>
                    <a:pt x="23740" y="167298"/>
                  </a:cubicBezTo>
                  <a:lnTo>
                    <a:pt x="24135" y="167298"/>
                  </a:lnTo>
                  <a:cubicBezTo>
                    <a:pt x="24226" y="167298"/>
                    <a:pt x="24287" y="167237"/>
                    <a:pt x="24318" y="167146"/>
                  </a:cubicBezTo>
                  <a:cubicBezTo>
                    <a:pt x="24348" y="167024"/>
                    <a:pt x="24257" y="166903"/>
                    <a:pt x="24135" y="166903"/>
                  </a:cubicBezTo>
                  <a:close/>
                  <a:moveTo>
                    <a:pt x="25321" y="166903"/>
                  </a:moveTo>
                  <a:cubicBezTo>
                    <a:pt x="25229" y="166903"/>
                    <a:pt x="25138" y="166963"/>
                    <a:pt x="25108" y="167024"/>
                  </a:cubicBezTo>
                  <a:cubicBezTo>
                    <a:pt x="25077" y="167146"/>
                    <a:pt x="25169" y="167298"/>
                    <a:pt x="25321" y="167298"/>
                  </a:cubicBezTo>
                  <a:lnTo>
                    <a:pt x="25716" y="167298"/>
                  </a:lnTo>
                  <a:cubicBezTo>
                    <a:pt x="25777" y="167298"/>
                    <a:pt x="25868" y="167237"/>
                    <a:pt x="25898" y="167146"/>
                  </a:cubicBezTo>
                  <a:cubicBezTo>
                    <a:pt x="25929" y="167024"/>
                    <a:pt x="25837" y="166903"/>
                    <a:pt x="25716" y="166903"/>
                  </a:cubicBezTo>
                  <a:close/>
                  <a:moveTo>
                    <a:pt x="26871" y="166903"/>
                  </a:moveTo>
                  <a:cubicBezTo>
                    <a:pt x="26810" y="166903"/>
                    <a:pt x="26719" y="166963"/>
                    <a:pt x="26688" y="167024"/>
                  </a:cubicBezTo>
                  <a:cubicBezTo>
                    <a:pt x="26658" y="167146"/>
                    <a:pt x="26749" y="167298"/>
                    <a:pt x="26871" y="167298"/>
                  </a:cubicBezTo>
                  <a:lnTo>
                    <a:pt x="27266" y="167298"/>
                  </a:lnTo>
                  <a:cubicBezTo>
                    <a:pt x="27357" y="167298"/>
                    <a:pt x="27448" y="167237"/>
                    <a:pt x="27448" y="167146"/>
                  </a:cubicBezTo>
                  <a:cubicBezTo>
                    <a:pt x="27509" y="167024"/>
                    <a:pt x="27418" y="166903"/>
                    <a:pt x="27266" y="166903"/>
                  </a:cubicBezTo>
                  <a:close/>
                  <a:moveTo>
                    <a:pt x="28451" y="166903"/>
                  </a:moveTo>
                  <a:cubicBezTo>
                    <a:pt x="28360" y="166903"/>
                    <a:pt x="28299" y="166963"/>
                    <a:pt x="28269" y="167024"/>
                  </a:cubicBezTo>
                  <a:cubicBezTo>
                    <a:pt x="28239" y="167146"/>
                    <a:pt x="28330" y="167298"/>
                    <a:pt x="28451" y="167298"/>
                  </a:cubicBezTo>
                  <a:lnTo>
                    <a:pt x="28847" y="167298"/>
                  </a:lnTo>
                  <a:cubicBezTo>
                    <a:pt x="28938" y="167298"/>
                    <a:pt x="28998" y="167237"/>
                    <a:pt x="29029" y="167146"/>
                  </a:cubicBezTo>
                  <a:cubicBezTo>
                    <a:pt x="29090" y="167024"/>
                    <a:pt x="28968" y="166903"/>
                    <a:pt x="28847" y="166903"/>
                  </a:cubicBezTo>
                  <a:close/>
                  <a:moveTo>
                    <a:pt x="30032" y="166903"/>
                  </a:moveTo>
                  <a:cubicBezTo>
                    <a:pt x="29941" y="166903"/>
                    <a:pt x="29880" y="166963"/>
                    <a:pt x="29850" y="167024"/>
                  </a:cubicBezTo>
                  <a:cubicBezTo>
                    <a:pt x="29789" y="167146"/>
                    <a:pt x="29910" y="167298"/>
                    <a:pt x="30032" y="167298"/>
                  </a:cubicBezTo>
                  <a:lnTo>
                    <a:pt x="30427" y="167298"/>
                  </a:lnTo>
                  <a:cubicBezTo>
                    <a:pt x="30518" y="167298"/>
                    <a:pt x="30579" y="167237"/>
                    <a:pt x="30609" y="167146"/>
                  </a:cubicBezTo>
                  <a:cubicBezTo>
                    <a:pt x="30640" y="167024"/>
                    <a:pt x="30549" y="166903"/>
                    <a:pt x="30427" y="166903"/>
                  </a:cubicBezTo>
                  <a:close/>
                  <a:moveTo>
                    <a:pt x="31613" y="166903"/>
                  </a:moveTo>
                  <a:cubicBezTo>
                    <a:pt x="31521" y="166903"/>
                    <a:pt x="31430" y="166963"/>
                    <a:pt x="31430" y="167024"/>
                  </a:cubicBezTo>
                  <a:cubicBezTo>
                    <a:pt x="31369" y="167146"/>
                    <a:pt x="31461" y="167298"/>
                    <a:pt x="31613" y="167298"/>
                  </a:cubicBezTo>
                  <a:lnTo>
                    <a:pt x="32008" y="167298"/>
                  </a:lnTo>
                  <a:cubicBezTo>
                    <a:pt x="32068" y="167298"/>
                    <a:pt x="32160" y="167237"/>
                    <a:pt x="32190" y="167146"/>
                  </a:cubicBezTo>
                  <a:cubicBezTo>
                    <a:pt x="32220" y="167024"/>
                    <a:pt x="32129" y="166903"/>
                    <a:pt x="32008" y="166903"/>
                  </a:cubicBezTo>
                  <a:close/>
                  <a:moveTo>
                    <a:pt x="33163" y="166903"/>
                  </a:moveTo>
                  <a:cubicBezTo>
                    <a:pt x="33102" y="166903"/>
                    <a:pt x="33011" y="166963"/>
                    <a:pt x="32980" y="167024"/>
                  </a:cubicBezTo>
                  <a:cubicBezTo>
                    <a:pt x="32950" y="167146"/>
                    <a:pt x="33041" y="167298"/>
                    <a:pt x="33163" y="167298"/>
                  </a:cubicBezTo>
                  <a:lnTo>
                    <a:pt x="33558" y="167298"/>
                  </a:lnTo>
                  <a:cubicBezTo>
                    <a:pt x="33649" y="167298"/>
                    <a:pt x="33740" y="167237"/>
                    <a:pt x="33771" y="167146"/>
                  </a:cubicBezTo>
                  <a:cubicBezTo>
                    <a:pt x="33801" y="167024"/>
                    <a:pt x="33710" y="166903"/>
                    <a:pt x="33558" y="166903"/>
                  </a:cubicBezTo>
                  <a:close/>
                  <a:moveTo>
                    <a:pt x="34743" y="166903"/>
                  </a:moveTo>
                  <a:cubicBezTo>
                    <a:pt x="34652" y="166903"/>
                    <a:pt x="34591" y="166963"/>
                    <a:pt x="34561" y="167024"/>
                  </a:cubicBezTo>
                  <a:cubicBezTo>
                    <a:pt x="34531" y="167146"/>
                    <a:pt x="34622" y="167298"/>
                    <a:pt x="34743" y="167298"/>
                  </a:cubicBezTo>
                  <a:lnTo>
                    <a:pt x="35138" y="167298"/>
                  </a:lnTo>
                  <a:cubicBezTo>
                    <a:pt x="35230" y="167298"/>
                    <a:pt x="35290" y="167237"/>
                    <a:pt x="35321" y="167146"/>
                  </a:cubicBezTo>
                  <a:cubicBezTo>
                    <a:pt x="35382" y="167024"/>
                    <a:pt x="35260" y="166903"/>
                    <a:pt x="35138" y="166903"/>
                  </a:cubicBezTo>
                  <a:close/>
                  <a:moveTo>
                    <a:pt x="36324" y="166903"/>
                  </a:moveTo>
                  <a:cubicBezTo>
                    <a:pt x="36233" y="166903"/>
                    <a:pt x="36172" y="166963"/>
                    <a:pt x="36141" y="167024"/>
                  </a:cubicBezTo>
                  <a:cubicBezTo>
                    <a:pt x="36081" y="167146"/>
                    <a:pt x="36202" y="167298"/>
                    <a:pt x="36324" y="167298"/>
                  </a:cubicBezTo>
                  <a:lnTo>
                    <a:pt x="36719" y="167298"/>
                  </a:lnTo>
                  <a:cubicBezTo>
                    <a:pt x="36810" y="167298"/>
                    <a:pt x="36871" y="167237"/>
                    <a:pt x="36901" y="167146"/>
                  </a:cubicBezTo>
                  <a:cubicBezTo>
                    <a:pt x="36932" y="167024"/>
                    <a:pt x="36841" y="166903"/>
                    <a:pt x="36719" y="166903"/>
                  </a:cubicBezTo>
                  <a:close/>
                  <a:moveTo>
                    <a:pt x="37904" y="166903"/>
                  </a:moveTo>
                  <a:cubicBezTo>
                    <a:pt x="37813" y="166903"/>
                    <a:pt x="37722" y="166963"/>
                    <a:pt x="37722" y="167024"/>
                  </a:cubicBezTo>
                  <a:cubicBezTo>
                    <a:pt x="37661" y="167146"/>
                    <a:pt x="37752" y="167298"/>
                    <a:pt x="37904" y="167298"/>
                  </a:cubicBezTo>
                  <a:lnTo>
                    <a:pt x="38300" y="167298"/>
                  </a:lnTo>
                  <a:cubicBezTo>
                    <a:pt x="38360" y="167298"/>
                    <a:pt x="38452" y="167237"/>
                    <a:pt x="38482" y="167146"/>
                  </a:cubicBezTo>
                  <a:cubicBezTo>
                    <a:pt x="38512" y="167024"/>
                    <a:pt x="38421" y="166903"/>
                    <a:pt x="38300" y="166903"/>
                  </a:cubicBezTo>
                  <a:close/>
                  <a:moveTo>
                    <a:pt x="39455" y="166903"/>
                  </a:moveTo>
                  <a:cubicBezTo>
                    <a:pt x="39394" y="166903"/>
                    <a:pt x="39303" y="166963"/>
                    <a:pt x="39272" y="167024"/>
                  </a:cubicBezTo>
                  <a:cubicBezTo>
                    <a:pt x="39242" y="167146"/>
                    <a:pt x="39333" y="167298"/>
                    <a:pt x="39455" y="167298"/>
                  </a:cubicBezTo>
                  <a:lnTo>
                    <a:pt x="39850" y="167298"/>
                  </a:lnTo>
                  <a:cubicBezTo>
                    <a:pt x="39941" y="167298"/>
                    <a:pt x="40032" y="167237"/>
                    <a:pt x="40063" y="167146"/>
                  </a:cubicBezTo>
                  <a:cubicBezTo>
                    <a:pt x="40093" y="167024"/>
                    <a:pt x="40002" y="166903"/>
                    <a:pt x="39850" y="166903"/>
                  </a:cubicBezTo>
                  <a:close/>
                  <a:moveTo>
                    <a:pt x="41035" y="166903"/>
                  </a:moveTo>
                  <a:cubicBezTo>
                    <a:pt x="40944" y="166903"/>
                    <a:pt x="40883" y="166963"/>
                    <a:pt x="40853" y="167024"/>
                  </a:cubicBezTo>
                  <a:cubicBezTo>
                    <a:pt x="40822" y="167146"/>
                    <a:pt x="40914" y="167298"/>
                    <a:pt x="41035" y="167298"/>
                  </a:cubicBezTo>
                  <a:lnTo>
                    <a:pt x="41430" y="167298"/>
                  </a:lnTo>
                  <a:cubicBezTo>
                    <a:pt x="41522" y="167298"/>
                    <a:pt x="41582" y="167237"/>
                    <a:pt x="41613" y="167146"/>
                  </a:cubicBezTo>
                  <a:cubicBezTo>
                    <a:pt x="41674" y="167024"/>
                    <a:pt x="41582" y="166903"/>
                    <a:pt x="41430" y="166903"/>
                  </a:cubicBezTo>
                  <a:close/>
                  <a:moveTo>
                    <a:pt x="42616" y="166903"/>
                  </a:moveTo>
                  <a:cubicBezTo>
                    <a:pt x="42525" y="166903"/>
                    <a:pt x="42464" y="166963"/>
                    <a:pt x="42433" y="167024"/>
                  </a:cubicBezTo>
                  <a:cubicBezTo>
                    <a:pt x="42403" y="167146"/>
                    <a:pt x="42494" y="167298"/>
                    <a:pt x="42616" y="167298"/>
                  </a:cubicBezTo>
                  <a:lnTo>
                    <a:pt x="43011" y="167298"/>
                  </a:lnTo>
                  <a:cubicBezTo>
                    <a:pt x="43102" y="167298"/>
                    <a:pt x="43163" y="167237"/>
                    <a:pt x="43193" y="167146"/>
                  </a:cubicBezTo>
                  <a:cubicBezTo>
                    <a:pt x="43224" y="167024"/>
                    <a:pt x="43132" y="166903"/>
                    <a:pt x="43011" y="166903"/>
                  </a:cubicBezTo>
                  <a:close/>
                  <a:moveTo>
                    <a:pt x="44196" y="166903"/>
                  </a:moveTo>
                  <a:cubicBezTo>
                    <a:pt x="44105" y="166903"/>
                    <a:pt x="44014" y="166963"/>
                    <a:pt x="44014" y="167024"/>
                  </a:cubicBezTo>
                  <a:cubicBezTo>
                    <a:pt x="43953" y="167146"/>
                    <a:pt x="44044" y="167298"/>
                    <a:pt x="44196" y="167298"/>
                  </a:cubicBezTo>
                  <a:lnTo>
                    <a:pt x="44591" y="167298"/>
                  </a:lnTo>
                  <a:cubicBezTo>
                    <a:pt x="44683" y="167298"/>
                    <a:pt x="44743" y="167237"/>
                    <a:pt x="44774" y="167146"/>
                  </a:cubicBezTo>
                  <a:cubicBezTo>
                    <a:pt x="44804" y="167024"/>
                    <a:pt x="44713" y="166903"/>
                    <a:pt x="44591" y="166903"/>
                  </a:cubicBezTo>
                  <a:close/>
                  <a:moveTo>
                    <a:pt x="45777" y="166903"/>
                  </a:moveTo>
                  <a:cubicBezTo>
                    <a:pt x="45686" y="166903"/>
                    <a:pt x="45595" y="166963"/>
                    <a:pt x="45564" y="167024"/>
                  </a:cubicBezTo>
                  <a:cubicBezTo>
                    <a:pt x="45534" y="167146"/>
                    <a:pt x="45625" y="167298"/>
                    <a:pt x="45777" y="167298"/>
                  </a:cubicBezTo>
                  <a:lnTo>
                    <a:pt x="46142" y="167298"/>
                  </a:lnTo>
                  <a:cubicBezTo>
                    <a:pt x="46233" y="167298"/>
                    <a:pt x="46324" y="167237"/>
                    <a:pt x="46354" y="167146"/>
                  </a:cubicBezTo>
                  <a:cubicBezTo>
                    <a:pt x="46385" y="167024"/>
                    <a:pt x="46294" y="166903"/>
                    <a:pt x="46142" y="166903"/>
                  </a:cubicBezTo>
                  <a:close/>
                  <a:moveTo>
                    <a:pt x="47327" y="166903"/>
                  </a:moveTo>
                  <a:cubicBezTo>
                    <a:pt x="47236" y="166903"/>
                    <a:pt x="47175" y="166963"/>
                    <a:pt x="47145" y="167024"/>
                  </a:cubicBezTo>
                  <a:cubicBezTo>
                    <a:pt x="47114" y="167146"/>
                    <a:pt x="47206" y="167298"/>
                    <a:pt x="47327" y="167298"/>
                  </a:cubicBezTo>
                  <a:lnTo>
                    <a:pt x="47722" y="167298"/>
                  </a:lnTo>
                  <a:cubicBezTo>
                    <a:pt x="47813" y="167298"/>
                    <a:pt x="47905" y="167237"/>
                    <a:pt x="47905" y="167146"/>
                  </a:cubicBezTo>
                  <a:cubicBezTo>
                    <a:pt x="47965" y="167024"/>
                    <a:pt x="47874" y="166903"/>
                    <a:pt x="47722" y="166903"/>
                  </a:cubicBezTo>
                  <a:close/>
                  <a:moveTo>
                    <a:pt x="48908" y="166903"/>
                  </a:moveTo>
                  <a:cubicBezTo>
                    <a:pt x="48816" y="166903"/>
                    <a:pt x="48756" y="166963"/>
                    <a:pt x="48725" y="167024"/>
                  </a:cubicBezTo>
                  <a:cubicBezTo>
                    <a:pt x="48695" y="167146"/>
                    <a:pt x="48786" y="167298"/>
                    <a:pt x="48908" y="167298"/>
                  </a:cubicBezTo>
                  <a:lnTo>
                    <a:pt x="49303" y="167298"/>
                  </a:lnTo>
                  <a:cubicBezTo>
                    <a:pt x="49394" y="167298"/>
                    <a:pt x="49455" y="167237"/>
                    <a:pt x="49485" y="167146"/>
                  </a:cubicBezTo>
                  <a:cubicBezTo>
                    <a:pt x="49516" y="167024"/>
                    <a:pt x="49424" y="166903"/>
                    <a:pt x="49303" y="166903"/>
                  </a:cubicBezTo>
                  <a:close/>
                  <a:moveTo>
                    <a:pt x="50488" y="166903"/>
                  </a:moveTo>
                  <a:cubicBezTo>
                    <a:pt x="50397" y="166903"/>
                    <a:pt x="50306" y="166963"/>
                    <a:pt x="50306" y="167024"/>
                  </a:cubicBezTo>
                  <a:cubicBezTo>
                    <a:pt x="50245" y="167146"/>
                    <a:pt x="50336" y="167298"/>
                    <a:pt x="50488" y="167298"/>
                  </a:cubicBezTo>
                  <a:lnTo>
                    <a:pt x="50883" y="167298"/>
                  </a:lnTo>
                  <a:cubicBezTo>
                    <a:pt x="50975" y="167298"/>
                    <a:pt x="51035" y="167237"/>
                    <a:pt x="51066" y="167146"/>
                  </a:cubicBezTo>
                  <a:cubicBezTo>
                    <a:pt x="51096" y="167024"/>
                    <a:pt x="51005" y="166903"/>
                    <a:pt x="50883" y="166903"/>
                  </a:cubicBezTo>
                  <a:close/>
                  <a:moveTo>
                    <a:pt x="52069" y="166903"/>
                  </a:moveTo>
                  <a:cubicBezTo>
                    <a:pt x="51978" y="166903"/>
                    <a:pt x="51886" y="166963"/>
                    <a:pt x="51856" y="167024"/>
                  </a:cubicBezTo>
                  <a:cubicBezTo>
                    <a:pt x="51826" y="167146"/>
                    <a:pt x="51917" y="167298"/>
                    <a:pt x="52069" y="167298"/>
                  </a:cubicBezTo>
                  <a:lnTo>
                    <a:pt x="52434" y="167298"/>
                  </a:lnTo>
                  <a:cubicBezTo>
                    <a:pt x="52525" y="167298"/>
                    <a:pt x="52616" y="167237"/>
                    <a:pt x="52646" y="167146"/>
                  </a:cubicBezTo>
                  <a:cubicBezTo>
                    <a:pt x="52677" y="167024"/>
                    <a:pt x="52586" y="166903"/>
                    <a:pt x="52434" y="166903"/>
                  </a:cubicBezTo>
                  <a:close/>
                  <a:moveTo>
                    <a:pt x="53619" y="166903"/>
                  </a:moveTo>
                  <a:cubicBezTo>
                    <a:pt x="53528" y="166903"/>
                    <a:pt x="53467" y="166963"/>
                    <a:pt x="53437" y="167024"/>
                  </a:cubicBezTo>
                  <a:cubicBezTo>
                    <a:pt x="53406" y="167146"/>
                    <a:pt x="53497" y="167298"/>
                    <a:pt x="53619" y="167298"/>
                  </a:cubicBezTo>
                  <a:lnTo>
                    <a:pt x="54014" y="167298"/>
                  </a:lnTo>
                  <a:cubicBezTo>
                    <a:pt x="54105" y="167298"/>
                    <a:pt x="54197" y="167237"/>
                    <a:pt x="54197" y="167146"/>
                  </a:cubicBezTo>
                  <a:cubicBezTo>
                    <a:pt x="54257" y="167024"/>
                    <a:pt x="54166" y="166903"/>
                    <a:pt x="54014" y="166903"/>
                  </a:cubicBezTo>
                  <a:close/>
                  <a:moveTo>
                    <a:pt x="55200" y="166903"/>
                  </a:moveTo>
                  <a:cubicBezTo>
                    <a:pt x="55108" y="166903"/>
                    <a:pt x="55048" y="166963"/>
                    <a:pt x="55017" y="167024"/>
                  </a:cubicBezTo>
                  <a:cubicBezTo>
                    <a:pt x="54987" y="167146"/>
                    <a:pt x="55078" y="167298"/>
                    <a:pt x="55200" y="167298"/>
                  </a:cubicBezTo>
                  <a:lnTo>
                    <a:pt x="55595" y="167298"/>
                  </a:lnTo>
                  <a:cubicBezTo>
                    <a:pt x="55686" y="167298"/>
                    <a:pt x="55747" y="167237"/>
                    <a:pt x="55777" y="167146"/>
                  </a:cubicBezTo>
                  <a:cubicBezTo>
                    <a:pt x="55808" y="167024"/>
                    <a:pt x="55716" y="166903"/>
                    <a:pt x="55595" y="166903"/>
                  </a:cubicBezTo>
                  <a:close/>
                  <a:moveTo>
                    <a:pt x="56780" y="166903"/>
                  </a:moveTo>
                  <a:cubicBezTo>
                    <a:pt x="56689" y="166903"/>
                    <a:pt x="56628" y="166963"/>
                    <a:pt x="56598" y="167024"/>
                  </a:cubicBezTo>
                  <a:cubicBezTo>
                    <a:pt x="56537" y="167146"/>
                    <a:pt x="56628" y="167298"/>
                    <a:pt x="56780" y="167298"/>
                  </a:cubicBezTo>
                  <a:lnTo>
                    <a:pt x="57175" y="167298"/>
                  </a:lnTo>
                  <a:cubicBezTo>
                    <a:pt x="57267" y="167298"/>
                    <a:pt x="57327" y="167237"/>
                    <a:pt x="57358" y="167146"/>
                  </a:cubicBezTo>
                  <a:cubicBezTo>
                    <a:pt x="57388" y="167024"/>
                    <a:pt x="57297" y="166903"/>
                    <a:pt x="57175" y="166903"/>
                  </a:cubicBezTo>
                  <a:close/>
                  <a:moveTo>
                    <a:pt x="58361" y="166903"/>
                  </a:moveTo>
                  <a:cubicBezTo>
                    <a:pt x="58270" y="166903"/>
                    <a:pt x="58178" y="166963"/>
                    <a:pt x="58148" y="167024"/>
                  </a:cubicBezTo>
                  <a:cubicBezTo>
                    <a:pt x="58118" y="167146"/>
                    <a:pt x="58209" y="167298"/>
                    <a:pt x="58361" y="167298"/>
                  </a:cubicBezTo>
                  <a:lnTo>
                    <a:pt x="58756" y="167298"/>
                  </a:lnTo>
                  <a:cubicBezTo>
                    <a:pt x="58817" y="167298"/>
                    <a:pt x="58908" y="167237"/>
                    <a:pt x="58938" y="167146"/>
                  </a:cubicBezTo>
                  <a:cubicBezTo>
                    <a:pt x="58969" y="167024"/>
                    <a:pt x="58877" y="166903"/>
                    <a:pt x="58756" y="166903"/>
                  </a:cubicBezTo>
                  <a:close/>
                  <a:moveTo>
                    <a:pt x="59911" y="166903"/>
                  </a:moveTo>
                  <a:cubicBezTo>
                    <a:pt x="59850" y="166903"/>
                    <a:pt x="59759" y="166963"/>
                    <a:pt x="59729" y="167024"/>
                  </a:cubicBezTo>
                  <a:cubicBezTo>
                    <a:pt x="59698" y="167146"/>
                    <a:pt x="59789" y="167298"/>
                    <a:pt x="59911" y="167298"/>
                  </a:cubicBezTo>
                  <a:lnTo>
                    <a:pt x="60306" y="167298"/>
                  </a:lnTo>
                  <a:cubicBezTo>
                    <a:pt x="60397" y="167298"/>
                    <a:pt x="60488" y="167237"/>
                    <a:pt x="60488" y="167146"/>
                  </a:cubicBezTo>
                  <a:cubicBezTo>
                    <a:pt x="60549" y="167024"/>
                    <a:pt x="60458" y="166903"/>
                    <a:pt x="60306" y="166903"/>
                  </a:cubicBezTo>
                  <a:close/>
                  <a:moveTo>
                    <a:pt x="61492" y="166903"/>
                  </a:moveTo>
                  <a:cubicBezTo>
                    <a:pt x="61400" y="166903"/>
                    <a:pt x="61340" y="166963"/>
                    <a:pt x="61309" y="167024"/>
                  </a:cubicBezTo>
                  <a:cubicBezTo>
                    <a:pt x="61279" y="167146"/>
                    <a:pt x="61370" y="167298"/>
                    <a:pt x="61492" y="167298"/>
                  </a:cubicBezTo>
                  <a:lnTo>
                    <a:pt x="61887" y="167298"/>
                  </a:lnTo>
                  <a:cubicBezTo>
                    <a:pt x="61978" y="167298"/>
                    <a:pt x="62039" y="167237"/>
                    <a:pt x="62069" y="167146"/>
                  </a:cubicBezTo>
                  <a:cubicBezTo>
                    <a:pt x="62130" y="167024"/>
                    <a:pt x="62008" y="166903"/>
                    <a:pt x="61887" y="166903"/>
                  </a:cubicBezTo>
                  <a:close/>
                  <a:moveTo>
                    <a:pt x="63072" y="166903"/>
                  </a:moveTo>
                  <a:cubicBezTo>
                    <a:pt x="62981" y="166903"/>
                    <a:pt x="62920" y="166963"/>
                    <a:pt x="62890" y="167024"/>
                  </a:cubicBezTo>
                  <a:cubicBezTo>
                    <a:pt x="62829" y="167146"/>
                    <a:pt x="62950" y="167298"/>
                    <a:pt x="63072" y="167298"/>
                  </a:cubicBezTo>
                  <a:lnTo>
                    <a:pt x="63467" y="167298"/>
                  </a:lnTo>
                  <a:cubicBezTo>
                    <a:pt x="63558" y="167298"/>
                    <a:pt x="63619" y="167237"/>
                    <a:pt x="63650" y="167146"/>
                  </a:cubicBezTo>
                  <a:cubicBezTo>
                    <a:pt x="63680" y="167024"/>
                    <a:pt x="63589" y="166903"/>
                    <a:pt x="63467" y="166903"/>
                  </a:cubicBezTo>
                  <a:close/>
                  <a:moveTo>
                    <a:pt x="64653" y="166903"/>
                  </a:moveTo>
                  <a:cubicBezTo>
                    <a:pt x="64561" y="166903"/>
                    <a:pt x="64470" y="166963"/>
                    <a:pt x="64440" y="167024"/>
                  </a:cubicBezTo>
                  <a:cubicBezTo>
                    <a:pt x="64409" y="167146"/>
                    <a:pt x="64501" y="167298"/>
                    <a:pt x="64653" y="167298"/>
                  </a:cubicBezTo>
                  <a:lnTo>
                    <a:pt x="65048" y="167298"/>
                  </a:lnTo>
                  <a:cubicBezTo>
                    <a:pt x="65109" y="167298"/>
                    <a:pt x="65200" y="167237"/>
                    <a:pt x="65230" y="167146"/>
                  </a:cubicBezTo>
                  <a:cubicBezTo>
                    <a:pt x="65261" y="167024"/>
                    <a:pt x="65169" y="166903"/>
                    <a:pt x="65048" y="166903"/>
                  </a:cubicBezTo>
                  <a:close/>
                  <a:moveTo>
                    <a:pt x="66203" y="166903"/>
                  </a:moveTo>
                  <a:cubicBezTo>
                    <a:pt x="66142" y="166903"/>
                    <a:pt x="66051" y="166963"/>
                    <a:pt x="66020" y="167024"/>
                  </a:cubicBezTo>
                  <a:cubicBezTo>
                    <a:pt x="65990" y="167146"/>
                    <a:pt x="66081" y="167298"/>
                    <a:pt x="66203" y="167298"/>
                  </a:cubicBezTo>
                  <a:lnTo>
                    <a:pt x="66598" y="167298"/>
                  </a:lnTo>
                  <a:cubicBezTo>
                    <a:pt x="66689" y="167298"/>
                    <a:pt x="66780" y="167237"/>
                    <a:pt x="66780" y="167146"/>
                  </a:cubicBezTo>
                  <a:cubicBezTo>
                    <a:pt x="66841" y="167024"/>
                    <a:pt x="66750" y="166903"/>
                    <a:pt x="66598" y="166903"/>
                  </a:cubicBezTo>
                  <a:close/>
                  <a:moveTo>
                    <a:pt x="67783" y="166903"/>
                  </a:moveTo>
                  <a:cubicBezTo>
                    <a:pt x="67692" y="166903"/>
                    <a:pt x="67631" y="166963"/>
                    <a:pt x="67601" y="167024"/>
                  </a:cubicBezTo>
                  <a:cubicBezTo>
                    <a:pt x="67571" y="167146"/>
                    <a:pt x="67662" y="167298"/>
                    <a:pt x="67783" y="167298"/>
                  </a:cubicBezTo>
                  <a:lnTo>
                    <a:pt x="68179" y="167298"/>
                  </a:lnTo>
                  <a:cubicBezTo>
                    <a:pt x="68270" y="167298"/>
                    <a:pt x="68331" y="167237"/>
                    <a:pt x="68361" y="167146"/>
                  </a:cubicBezTo>
                  <a:cubicBezTo>
                    <a:pt x="68422" y="167024"/>
                    <a:pt x="68300" y="166903"/>
                    <a:pt x="68179" y="166903"/>
                  </a:cubicBezTo>
                  <a:close/>
                  <a:moveTo>
                    <a:pt x="69364" y="166903"/>
                  </a:moveTo>
                  <a:cubicBezTo>
                    <a:pt x="69273" y="166903"/>
                    <a:pt x="69212" y="166963"/>
                    <a:pt x="69182" y="167024"/>
                  </a:cubicBezTo>
                  <a:cubicBezTo>
                    <a:pt x="69121" y="167146"/>
                    <a:pt x="69242" y="167298"/>
                    <a:pt x="69364" y="167298"/>
                  </a:cubicBezTo>
                  <a:lnTo>
                    <a:pt x="69759" y="167298"/>
                  </a:lnTo>
                  <a:cubicBezTo>
                    <a:pt x="69850" y="167298"/>
                    <a:pt x="69911" y="167237"/>
                    <a:pt x="69942" y="167146"/>
                  </a:cubicBezTo>
                  <a:cubicBezTo>
                    <a:pt x="69972" y="167024"/>
                    <a:pt x="69881" y="166903"/>
                    <a:pt x="69759" y="166903"/>
                  </a:cubicBezTo>
                  <a:close/>
                  <a:moveTo>
                    <a:pt x="70945" y="166903"/>
                  </a:moveTo>
                  <a:cubicBezTo>
                    <a:pt x="70853" y="166903"/>
                    <a:pt x="70762" y="166963"/>
                    <a:pt x="70762" y="167024"/>
                  </a:cubicBezTo>
                  <a:cubicBezTo>
                    <a:pt x="70701" y="167146"/>
                    <a:pt x="70793" y="167298"/>
                    <a:pt x="70945" y="167298"/>
                  </a:cubicBezTo>
                  <a:lnTo>
                    <a:pt x="71340" y="167298"/>
                  </a:lnTo>
                  <a:cubicBezTo>
                    <a:pt x="71401" y="167298"/>
                    <a:pt x="71492" y="167237"/>
                    <a:pt x="71522" y="167146"/>
                  </a:cubicBezTo>
                  <a:cubicBezTo>
                    <a:pt x="71552" y="167024"/>
                    <a:pt x="71461" y="166903"/>
                    <a:pt x="71340" y="166903"/>
                  </a:cubicBezTo>
                  <a:close/>
                  <a:moveTo>
                    <a:pt x="72495" y="166903"/>
                  </a:moveTo>
                  <a:cubicBezTo>
                    <a:pt x="72434" y="166903"/>
                    <a:pt x="72343" y="166963"/>
                    <a:pt x="72312" y="167024"/>
                  </a:cubicBezTo>
                  <a:cubicBezTo>
                    <a:pt x="72282" y="167146"/>
                    <a:pt x="72373" y="167298"/>
                    <a:pt x="72495" y="167298"/>
                  </a:cubicBezTo>
                  <a:lnTo>
                    <a:pt x="72890" y="167298"/>
                  </a:lnTo>
                  <a:cubicBezTo>
                    <a:pt x="72981" y="167298"/>
                    <a:pt x="73072" y="167237"/>
                    <a:pt x="73103" y="167146"/>
                  </a:cubicBezTo>
                  <a:cubicBezTo>
                    <a:pt x="73133" y="167024"/>
                    <a:pt x="73042" y="166903"/>
                    <a:pt x="72890" y="166903"/>
                  </a:cubicBezTo>
                  <a:close/>
                  <a:moveTo>
                    <a:pt x="74075" y="166903"/>
                  </a:moveTo>
                  <a:cubicBezTo>
                    <a:pt x="73984" y="166903"/>
                    <a:pt x="73923" y="166963"/>
                    <a:pt x="73893" y="167024"/>
                  </a:cubicBezTo>
                  <a:cubicBezTo>
                    <a:pt x="73863" y="167146"/>
                    <a:pt x="73954" y="167298"/>
                    <a:pt x="74075" y="167298"/>
                  </a:cubicBezTo>
                  <a:lnTo>
                    <a:pt x="74470" y="167298"/>
                  </a:lnTo>
                  <a:cubicBezTo>
                    <a:pt x="74562" y="167298"/>
                    <a:pt x="74622" y="167237"/>
                    <a:pt x="74653" y="167146"/>
                  </a:cubicBezTo>
                  <a:cubicBezTo>
                    <a:pt x="74714" y="167024"/>
                    <a:pt x="74622" y="166903"/>
                    <a:pt x="74470" y="166903"/>
                  </a:cubicBezTo>
                  <a:close/>
                  <a:moveTo>
                    <a:pt x="75656" y="166903"/>
                  </a:moveTo>
                  <a:cubicBezTo>
                    <a:pt x="75565" y="166903"/>
                    <a:pt x="75504" y="166963"/>
                    <a:pt x="75474" y="167024"/>
                  </a:cubicBezTo>
                  <a:cubicBezTo>
                    <a:pt x="75413" y="167146"/>
                    <a:pt x="75534" y="167298"/>
                    <a:pt x="75656" y="167298"/>
                  </a:cubicBezTo>
                  <a:lnTo>
                    <a:pt x="76051" y="167298"/>
                  </a:lnTo>
                  <a:cubicBezTo>
                    <a:pt x="76142" y="167298"/>
                    <a:pt x="76203" y="167237"/>
                    <a:pt x="76233" y="167146"/>
                  </a:cubicBezTo>
                  <a:cubicBezTo>
                    <a:pt x="76264" y="167024"/>
                    <a:pt x="76173" y="166903"/>
                    <a:pt x="76051" y="166903"/>
                  </a:cubicBezTo>
                  <a:close/>
                  <a:moveTo>
                    <a:pt x="77236" y="166903"/>
                  </a:moveTo>
                  <a:cubicBezTo>
                    <a:pt x="77145" y="166903"/>
                    <a:pt x="77054" y="166963"/>
                    <a:pt x="77054" y="167024"/>
                  </a:cubicBezTo>
                  <a:cubicBezTo>
                    <a:pt x="76993" y="167146"/>
                    <a:pt x="77084" y="167298"/>
                    <a:pt x="77236" y="167298"/>
                  </a:cubicBezTo>
                  <a:lnTo>
                    <a:pt x="77632" y="167298"/>
                  </a:lnTo>
                  <a:cubicBezTo>
                    <a:pt x="77692" y="167298"/>
                    <a:pt x="77784" y="167237"/>
                    <a:pt x="77814" y="167146"/>
                  </a:cubicBezTo>
                  <a:cubicBezTo>
                    <a:pt x="77844" y="167024"/>
                    <a:pt x="77753" y="166903"/>
                    <a:pt x="77632" y="166903"/>
                  </a:cubicBezTo>
                  <a:close/>
                  <a:moveTo>
                    <a:pt x="78787" y="166903"/>
                  </a:moveTo>
                  <a:cubicBezTo>
                    <a:pt x="78726" y="166903"/>
                    <a:pt x="78635" y="166963"/>
                    <a:pt x="78604" y="167024"/>
                  </a:cubicBezTo>
                  <a:cubicBezTo>
                    <a:pt x="78574" y="167146"/>
                    <a:pt x="78665" y="167298"/>
                    <a:pt x="78787" y="167298"/>
                  </a:cubicBezTo>
                  <a:lnTo>
                    <a:pt x="79182" y="167298"/>
                  </a:lnTo>
                  <a:cubicBezTo>
                    <a:pt x="79273" y="167298"/>
                    <a:pt x="79364" y="167237"/>
                    <a:pt x="79395" y="167146"/>
                  </a:cubicBezTo>
                  <a:cubicBezTo>
                    <a:pt x="79425" y="167024"/>
                    <a:pt x="79334" y="166903"/>
                    <a:pt x="79182" y="166903"/>
                  </a:cubicBezTo>
                  <a:close/>
                  <a:moveTo>
                    <a:pt x="80367" y="166903"/>
                  </a:moveTo>
                  <a:cubicBezTo>
                    <a:pt x="80276" y="166903"/>
                    <a:pt x="80215" y="166963"/>
                    <a:pt x="80185" y="167024"/>
                  </a:cubicBezTo>
                  <a:cubicBezTo>
                    <a:pt x="80154" y="167146"/>
                    <a:pt x="80246" y="167298"/>
                    <a:pt x="80367" y="167298"/>
                  </a:cubicBezTo>
                  <a:lnTo>
                    <a:pt x="80762" y="167298"/>
                  </a:lnTo>
                  <a:cubicBezTo>
                    <a:pt x="80854" y="167298"/>
                    <a:pt x="80914" y="167237"/>
                    <a:pt x="80945" y="167146"/>
                  </a:cubicBezTo>
                  <a:cubicBezTo>
                    <a:pt x="81006" y="167024"/>
                    <a:pt x="80914" y="166903"/>
                    <a:pt x="80762" y="166903"/>
                  </a:cubicBezTo>
                  <a:close/>
                  <a:moveTo>
                    <a:pt x="81948" y="166903"/>
                  </a:moveTo>
                  <a:cubicBezTo>
                    <a:pt x="81857" y="166903"/>
                    <a:pt x="81796" y="166963"/>
                    <a:pt x="81765" y="167024"/>
                  </a:cubicBezTo>
                  <a:cubicBezTo>
                    <a:pt x="81735" y="167146"/>
                    <a:pt x="81826" y="167298"/>
                    <a:pt x="81948" y="167298"/>
                  </a:cubicBezTo>
                  <a:lnTo>
                    <a:pt x="82343" y="167298"/>
                  </a:lnTo>
                  <a:cubicBezTo>
                    <a:pt x="82434" y="167298"/>
                    <a:pt x="82495" y="167237"/>
                    <a:pt x="82525" y="167146"/>
                  </a:cubicBezTo>
                  <a:cubicBezTo>
                    <a:pt x="82556" y="167024"/>
                    <a:pt x="82465" y="166903"/>
                    <a:pt x="82343" y="166903"/>
                  </a:cubicBezTo>
                  <a:close/>
                  <a:moveTo>
                    <a:pt x="83528" y="166903"/>
                  </a:moveTo>
                  <a:cubicBezTo>
                    <a:pt x="83437" y="166903"/>
                    <a:pt x="83346" y="166963"/>
                    <a:pt x="83346" y="167024"/>
                  </a:cubicBezTo>
                  <a:cubicBezTo>
                    <a:pt x="83285" y="167146"/>
                    <a:pt x="83376" y="167298"/>
                    <a:pt x="83528" y="167298"/>
                  </a:cubicBezTo>
                  <a:lnTo>
                    <a:pt x="83924" y="167298"/>
                  </a:lnTo>
                  <a:cubicBezTo>
                    <a:pt x="84015" y="167298"/>
                    <a:pt x="84076" y="167237"/>
                    <a:pt x="84106" y="167146"/>
                  </a:cubicBezTo>
                  <a:cubicBezTo>
                    <a:pt x="84136" y="167024"/>
                    <a:pt x="84045" y="166903"/>
                    <a:pt x="83924" y="166903"/>
                  </a:cubicBezTo>
                  <a:close/>
                  <a:moveTo>
                    <a:pt x="85109" y="166903"/>
                  </a:moveTo>
                  <a:cubicBezTo>
                    <a:pt x="85018" y="166903"/>
                    <a:pt x="84927" y="166963"/>
                    <a:pt x="84896" y="167024"/>
                  </a:cubicBezTo>
                  <a:cubicBezTo>
                    <a:pt x="84866" y="167146"/>
                    <a:pt x="84957" y="167298"/>
                    <a:pt x="85109" y="167298"/>
                  </a:cubicBezTo>
                  <a:lnTo>
                    <a:pt x="85474" y="167298"/>
                  </a:lnTo>
                  <a:cubicBezTo>
                    <a:pt x="85565" y="167298"/>
                    <a:pt x="85656" y="167237"/>
                    <a:pt x="85686" y="167146"/>
                  </a:cubicBezTo>
                  <a:cubicBezTo>
                    <a:pt x="85717" y="167024"/>
                    <a:pt x="85626" y="166903"/>
                    <a:pt x="85474" y="166903"/>
                  </a:cubicBezTo>
                  <a:close/>
                  <a:moveTo>
                    <a:pt x="86659" y="166903"/>
                  </a:moveTo>
                  <a:cubicBezTo>
                    <a:pt x="86568" y="166903"/>
                    <a:pt x="86507" y="166963"/>
                    <a:pt x="86477" y="167024"/>
                  </a:cubicBezTo>
                  <a:cubicBezTo>
                    <a:pt x="86446" y="167146"/>
                    <a:pt x="86538" y="167298"/>
                    <a:pt x="86659" y="167298"/>
                  </a:cubicBezTo>
                  <a:lnTo>
                    <a:pt x="87054" y="167298"/>
                  </a:lnTo>
                  <a:cubicBezTo>
                    <a:pt x="87145" y="167298"/>
                    <a:pt x="87237" y="167237"/>
                    <a:pt x="87237" y="167146"/>
                  </a:cubicBezTo>
                  <a:cubicBezTo>
                    <a:pt x="87297" y="167024"/>
                    <a:pt x="87206" y="166903"/>
                    <a:pt x="87054" y="166903"/>
                  </a:cubicBezTo>
                  <a:close/>
                  <a:moveTo>
                    <a:pt x="88240" y="166903"/>
                  </a:moveTo>
                  <a:cubicBezTo>
                    <a:pt x="88149" y="166903"/>
                    <a:pt x="88088" y="166963"/>
                    <a:pt x="88057" y="167024"/>
                  </a:cubicBezTo>
                  <a:cubicBezTo>
                    <a:pt x="88027" y="167146"/>
                    <a:pt x="88118" y="167298"/>
                    <a:pt x="88240" y="167298"/>
                  </a:cubicBezTo>
                  <a:lnTo>
                    <a:pt x="88635" y="167298"/>
                  </a:lnTo>
                  <a:cubicBezTo>
                    <a:pt x="88726" y="167298"/>
                    <a:pt x="88787" y="167237"/>
                    <a:pt x="88817" y="167146"/>
                  </a:cubicBezTo>
                  <a:cubicBezTo>
                    <a:pt x="88848" y="167024"/>
                    <a:pt x="88756" y="166903"/>
                    <a:pt x="88635" y="166903"/>
                  </a:cubicBezTo>
                  <a:close/>
                  <a:moveTo>
                    <a:pt x="89820" y="166903"/>
                  </a:moveTo>
                  <a:cubicBezTo>
                    <a:pt x="89729" y="166903"/>
                    <a:pt x="89638" y="166963"/>
                    <a:pt x="89638" y="167024"/>
                  </a:cubicBezTo>
                  <a:cubicBezTo>
                    <a:pt x="89577" y="167146"/>
                    <a:pt x="89668" y="167298"/>
                    <a:pt x="89820" y="167298"/>
                  </a:cubicBezTo>
                  <a:lnTo>
                    <a:pt x="90215" y="167298"/>
                  </a:lnTo>
                  <a:cubicBezTo>
                    <a:pt x="90307" y="167298"/>
                    <a:pt x="90367" y="167237"/>
                    <a:pt x="90398" y="167146"/>
                  </a:cubicBezTo>
                  <a:cubicBezTo>
                    <a:pt x="90428" y="167024"/>
                    <a:pt x="90337" y="166903"/>
                    <a:pt x="90215" y="166903"/>
                  </a:cubicBezTo>
                  <a:close/>
                  <a:moveTo>
                    <a:pt x="91401" y="166903"/>
                  </a:moveTo>
                  <a:cubicBezTo>
                    <a:pt x="91310" y="166903"/>
                    <a:pt x="91219" y="166963"/>
                    <a:pt x="91188" y="167024"/>
                  </a:cubicBezTo>
                  <a:cubicBezTo>
                    <a:pt x="91158" y="167146"/>
                    <a:pt x="91249" y="167298"/>
                    <a:pt x="91401" y="167298"/>
                  </a:cubicBezTo>
                  <a:lnTo>
                    <a:pt x="91766" y="167298"/>
                  </a:lnTo>
                  <a:cubicBezTo>
                    <a:pt x="91857" y="167298"/>
                    <a:pt x="91948" y="167237"/>
                    <a:pt x="91978" y="167146"/>
                  </a:cubicBezTo>
                  <a:cubicBezTo>
                    <a:pt x="92009" y="167024"/>
                    <a:pt x="91918" y="166903"/>
                    <a:pt x="91766" y="166903"/>
                  </a:cubicBezTo>
                  <a:close/>
                  <a:moveTo>
                    <a:pt x="92951" y="166903"/>
                  </a:moveTo>
                  <a:cubicBezTo>
                    <a:pt x="92860" y="166903"/>
                    <a:pt x="92799" y="166963"/>
                    <a:pt x="92769" y="167024"/>
                  </a:cubicBezTo>
                  <a:cubicBezTo>
                    <a:pt x="92738" y="167146"/>
                    <a:pt x="92829" y="167298"/>
                    <a:pt x="92951" y="167298"/>
                  </a:cubicBezTo>
                  <a:lnTo>
                    <a:pt x="93346" y="167298"/>
                  </a:lnTo>
                  <a:cubicBezTo>
                    <a:pt x="93437" y="167298"/>
                    <a:pt x="93529" y="167237"/>
                    <a:pt x="93529" y="167146"/>
                  </a:cubicBezTo>
                  <a:cubicBezTo>
                    <a:pt x="93589" y="167024"/>
                    <a:pt x="93498" y="166903"/>
                    <a:pt x="93346" y="166903"/>
                  </a:cubicBezTo>
                  <a:close/>
                  <a:moveTo>
                    <a:pt x="94532" y="166903"/>
                  </a:moveTo>
                  <a:cubicBezTo>
                    <a:pt x="94440" y="166903"/>
                    <a:pt x="94380" y="166963"/>
                    <a:pt x="94349" y="167024"/>
                  </a:cubicBezTo>
                  <a:cubicBezTo>
                    <a:pt x="94319" y="167146"/>
                    <a:pt x="94410" y="167298"/>
                    <a:pt x="94532" y="167298"/>
                  </a:cubicBezTo>
                  <a:lnTo>
                    <a:pt x="94927" y="167298"/>
                  </a:lnTo>
                  <a:cubicBezTo>
                    <a:pt x="95018" y="167298"/>
                    <a:pt x="95079" y="167237"/>
                    <a:pt x="95109" y="167146"/>
                  </a:cubicBezTo>
                  <a:cubicBezTo>
                    <a:pt x="95170" y="167024"/>
                    <a:pt x="95048" y="166903"/>
                    <a:pt x="94927" y="166903"/>
                  </a:cubicBezTo>
                  <a:close/>
                  <a:moveTo>
                    <a:pt x="96112" y="166903"/>
                  </a:moveTo>
                  <a:cubicBezTo>
                    <a:pt x="96021" y="166903"/>
                    <a:pt x="95960" y="166963"/>
                    <a:pt x="95930" y="167024"/>
                  </a:cubicBezTo>
                  <a:cubicBezTo>
                    <a:pt x="95869" y="167146"/>
                    <a:pt x="95960" y="167298"/>
                    <a:pt x="96112" y="167298"/>
                  </a:cubicBezTo>
                  <a:lnTo>
                    <a:pt x="96507" y="167298"/>
                  </a:lnTo>
                  <a:cubicBezTo>
                    <a:pt x="96599" y="167298"/>
                    <a:pt x="96659" y="167237"/>
                    <a:pt x="96690" y="167146"/>
                  </a:cubicBezTo>
                  <a:cubicBezTo>
                    <a:pt x="96720" y="167024"/>
                    <a:pt x="96629" y="166903"/>
                    <a:pt x="96507" y="166903"/>
                  </a:cubicBezTo>
                  <a:close/>
                  <a:moveTo>
                    <a:pt x="97693" y="166903"/>
                  </a:moveTo>
                  <a:cubicBezTo>
                    <a:pt x="97602" y="166903"/>
                    <a:pt x="97510" y="166963"/>
                    <a:pt x="97480" y="167024"/>
                  </a:cubicBezTo>
                  <a:cubicBezTo>
                    <a:pt x="97450" y="167146"/>
                    <a:pt x="97541" y="167298"/>
                    <a:pt x="97693" y="167298"/>
                  </a:cubicBezTo>
                  <a:lnTo>
                    <a:pt x="98088" y="167298"/>
                  </a:lnTo>
                  <a:cubicBezTo>
                    <a:pt x="98149" y="167298"/>
                    <a:pt x="98240" y="167237"/>
                    <a:pt x="98270" y="167146"/>
                  </a:cubicBezTo>
                  <a:cubicBezTo>
                    <a:pt x="98301" y="167024"/>
                    <a:pt x="98210" y="166903"/>
                    <a:pt x="98088" y="166903"/>
                  </a:cubicBezTo>
                  <a:close/>
                  <a:moveTo>
                    <a:pt x="99243" y="166903"/>
                  </a:moveTo>
                  <a:cubicBezTo>
                    <a:pt x="99182" y="166903"/>
                    <a:pt x="99091" y="166963"/>
                    <a:pt x="99061" y="167024"/>
                  </a:cubicBezTo>
                  <a:cubicBezTo>
                    <a:pt x="99030" y="167146"/>
                    <a:pt x="99121" y="167298"/>
                    <a:pt x="99243" y="167298"/>
                  </a:cubicBezTo>
                  <a:lnTo>
                    <a:pt x="99638" y="167298"/>
                  </a:lnTo>
                  <a:cubicBezTo>
                    <a:pt x="99729" y="167298"/>
                    <a:pt x="99820" y="167237"/>
                    <a:pt x="99820" y="167146"/>
                  </a:cubicBezTo>
                  <a:cubicBezTo>
                    <a:pt x="99881" y="167024"/>
                    <a:pt x="99790" y="166903"/>
                    <a:pt x="99638" y="166903"/>
                  </a:cubicBezTo>
                  <a:close/>
                  <a:moveTo>
                    <a:pt x="100824" y="166903"/>
                  </a:moveTo>
                  <a:cubicBezTo>
                    <a:pt x="100732" y="166903"/>
                    <a:pt x="100672" y="166963"/>
                    <a:pt x="100641" y="167024"/>
                  </a:cubicBezTo>
                  <a:cubicBezTo>
                    <a:pt x="100611" y="167146"/>
                    <a:pt x="100702" y="167298"/>
                    <a:pt x="100824" y="167298"/>
                  </a:cubicBezTo>
                  <a:lnTo>
                    <a:pt x="101219" y="167298"/>
                  </a:lnTo>
                  <a:cubicBezTo>
                    <a:pt x="101310" y="167298"/>
                    <a:pt x="101371" y="167237"/>
                    <a:pt x="101401" y="167146"/>
                  </a:cubicBezTo>
                  <a:cubicBezTo>
                    <a:pt x="101462" y="167024"/>
                    <a:pt x="101340" y="166903"/>
                    <a:pt x="101219" y="166903"/>
                  </a:cubicBezTo>
                  <a:close/>
                  <a:moveTo>
                    <a:pt x="102404" y="166903"/>
                  </a:moveTo>
                  <a:cubicBezTo>
                    <a:pt x="102313" y="166903"/>
                    <a:pt x="102252" y="166963"/>
                    <a:pt x="102222" y="167024"/>
                  </a:cubicBezTo>
                  <a:cubicBezTo>
                    <a:pt x="102161" y="167146"/>
                    <a:pt x="102283" y="167298"/>
                    <a:pt x="102404" y="167298"/>
                  </a:cubicBezTo>
                  <a:lnTo>
                    <a:pt x="102799" y="167298"/>
                  </a:lnTo>
                  <a:cubicBezTo>
                    <a:pt x="102890" y="167298"/>
                    <a:pt x="102951" y="167237"/>
                    <a:pt x="102982" y="167146"/>
                  </a:cubicBezTo>
                  <a:cubicBezTo>
                    <a:pt x="103012" y="167024"/>
                    <a:pt x="102921" y="166903"/>
                    <a:pt x="102799" y="166903"/>
                  </a:cubicBezTo>
                  <a:close/>
                  <a:moveTo>
                    <a:pt x="103985" y="166903"/>
                  </a:moveTo>
                  <a:cubicBezTo>
                    <a:pt x="103894" y="166903"/>
                    <a:pt x="103802" y="166963"/>
                    <a:pt x="103772" y="167024"/>
                  </a:cubicBezTo>
                  <a:cubicBezTo>
                    <a:pt x="103742" y="167146"/>
                    <a:pt x="103833" y="167298"/>
                    <a:pt x="103985" y="167298"/>
                  </a:cubicBezTo>
                  <a:lnTo>
                    <a:pt x="104380" y="167298"/>
                  </a:lnTo>
                  <a:cubicBezTo>
                    <a:pt x="104441" y="167298"/>
                    <a:pt x="104532" y="167237"/>
                    <a:pt x="104562" y="167146"/>
                  </a:cubicBezTo>
                  <a:cubicBezTo>
                    <a:pt x="104593" y="167024"/>
                    <a:pt x="104501" y="166903"/>
                    <a:pt x="104380" y="166903"/>
                  </a:cubicBezTo>
                  <a:close/>
                  <a:moveTo>
                    <a:pt x="105535" y="166903"/>
                  </a:moveTo>
                  <a:cubicBezTo>
                    <a:pt x="105474" y="166903"/>
                    <a:pt x="105383" y="166963"/>
                    <a:pt x="105353" y="167024"/>
                  </a:cubicBezTo>
                  <a:cubicBezTo>
                    <a:pt x="105322" y="167146"/>
                    <a:pt x="105413" y="167298"/>
                    <a:pt x="105535" y="167298"/>
                  </a:cubicBezTo>
                  <a:lnTo>
                    <a:pt x="105930" y="167298"/>
                  </a:lnTo>
                  <a:cubicBezTo>
                    <a:pt x="106021" y="167298"/>
                    <a:pt x="106112" y="167237"/>
                    <a:pt x="106143" y="167146"/>
                  </a:cubicBezTo>
                  <a:cubicBezTo>
                    <a:pt x="106173" y="167024"/>
                    <a:pt x="106082" y="166903"/>
                    <a:pt x="105930" y="166903"/>
                  </a:cubicBezTo>
                  <a:close/>
                  <a:moveTo>
                    <a:pt x="107115" y="166903"/>
                  </a:moveTo>
                  <a:cubicBezTo>
                    <a:pt x="107024" y="166903"/>
                    <a:pt x="106963" y="166963"/>
                    <a:pt x="106933" y="167024"/>
                  </a:cubicBezTo>
                  <a:cubicBezTo>
                    <a:pt x="106903" y="167146"/>
                    <a:pt x="106994" y="167298"/>
                    <a:pt x="107115" y="167298"/>
                  </a:cubicBezTo>
                  <a:lnTo>
                    <a:pt x="107511" y="167298"/>
                  </a:lnTo>
                  <a:cubicBezTo>
                    <a:pt x="107602" y="167298"/>
                    <a:pt x="107663" y="167237"/>
                    <a:pt x="107693" y="167146"/>
                  </a:cubicBezTo>
                  <a:cubicBezTo>
                    <a:pt x="107754" y="167024"/>
                    <a:pt x="107632" y="166903"/>
                    <a:pt x="107511" y="166903"/>
                  </a:cubicBezTo>
                  <a:close/>
                  <a:moveTo>
                    <a:pt x="108696" y="166903"/>
                  </a:moveTo>
                  <a:cubicBezTo>
                    <a:pt x="108605" y="166903"/>
                    <a:pt x="108544" y="166963"/>
                    <a:pt x="108514" y="167024"/>
                  </a:cubicBezTo>
                  <a:cubicBezTo>
                    <a:pt x="108453" y="167146"/>
                    <a:pt x="108574" y="167298"/>
                    <a:pt x="108696" y="167298"/>
                  </a:cubicBezTo>
                  <a:lnTo>
                    <a:pt x="109091" y="167298"/>
                  </a:lnTo>
                  <a:cubicBezTo>
                    <a:pt x="109182" y="167298"/>
                    <a:pt x="109243" y="167237"/>
                    <a:pt x="109274" y="167146"/>
                  </a:cubicBezTo>
                  <a:cubicBezTo>
                    <a:pt x="109304" y="167024"/>
                    <a:pt x="109213" y="166903"/>
                    <a:pt x="109091" y="166903"/>
                  </a:cubicBezTo>
                  <a:close/>
                  <a:moveTo>
                    <a:pt x="110277" y="166903"/>
                  </a:moveTo>
                  <a:cubicBezTo>
                    <a:pt x="110185" y="166903"/>
                    <a:pt x="110094" y="166963"/>
                    <a:pt x="110094" y="167024"/>
                  </a:cubicBezTo>
                  <a:cubicBezTo>
                    <a:pt x="110033" y="167146"/>
                    <a:pt x="110125" y="167298"/>
                    <a:pt x="110277" y="167298"/>
                  </a:cubicBezTo>
                  <a:lnTo>
                    <a:pt x="110672" y="167298"/>
                  </a:lnTo>
                  <a:cubicBezTo>
                    <a:pt x="110733" y="167298"/>
                    <a:pt x="110824" y="167237"/>
                    <a:pt x="110854" y="167146"/>
                  </a:cubicBezTo>
                  <a:cubicBezTo>
                    <a:pt x="110885" y="167024"/>
                    <a:pt x="110793" y="166903"/>
                    <a:pt x="110672" y="166903"/>
                  </a:cubicBezTo>
                  <a:close/>
                  <a:moveTo>
                    <a:pt x="111827" y="166903"/>
                  </a:moveTo>
                  <a:cubicBezTo>
                    <a:pt x="111766" y="166903"/>
                    <a:pt x="111675" y="166963"/>
                    <a:pt x="111644" y="167024"/>
                  </a:cubicBezTo>
                  <a:cubicBezTo>
                    <a:pt x="111614" y="167146"/>
                    <a:pt x="111705" y="167298"/>
                    <a:pt x="111827" y="167298"/>
                  </a:cubicBezTo>
                  <a:lnTo>
                    <a:pt x="112222" y="167298"/>
                  </a:lnTo>
                  <a:cubicBezTo>
                    <a:pt x="112313" y="167298"/>
                    <a:pt x="112404" y="167237"/>
                    <a:pt x="112435" y="167146"/>
                  </a:cubicBezTo>
                  <a:cubicBezTo>
                    <a:pt x="112465" y="167024"/>
                    <a:pt x="112374" y="166903"/>
                    <a:pt x="112222" y="166903"/>
                  </a:cubicBezTo>
                  <a:close/>
                  <a:moveTo>
                    <a:pt x="113407" y="166903"/>
                  </a:moveTo>
                  <a:cubicBezTo>
                    <a:pt x="113316" y="166903"/>
                    <a:pt x="113255" y="166963"/>
                    <a:pt x="113225" y="167024"/>
                  </a:cubicBezTo>
                  <a:cubicBezTo>
                    <a:pt x="113195" y="167146"/>
                    <a:pt x="113286" y="167298"/>
                    <a:pt x="113407" y="167298"/>
                  </a:cubicBezTo>
                  <a:lnTo>
                    <a:pt x="113803" y="167298"/>
                  </a:lnTo>
                  <a:cubicBezTo>
                    <a:pt x="113894" y="167298"/>
                    <a:pt x="113954" y="167237"/>
                    <a:pt x="113985" y="167146"/>
                  </a:cubicBezTo>
                  <a:cubicBezTo>
                    <a:pt x="114046" y="167024"/>
                    <a:pt x="113954" y="166903"/>
                    <a:pt x="113803" y="166903"/>
                  </a:cubicBezTo>
                  <a:close/>
                  <a:moveTo>
                    <a:pt x="114988" y="166903"/>
                  </a:moveTo>
                  <a:cubicBezTo>
                    <a:pt x="114897" y="166903"/>
                    <a:pt x="114836" y="166963"/>
                    <a:pt x="114806" y="167024"/>
                  </a:cubicBezTo>
                  <a:cubicBezTo>
                    <a:pt x="114745" y="167146"/>
                    <a:pt x="114866" y="167298"/>
                    <a:pt x="114988" y="167298"/>
                  </a:cubicBezTo>
                  <a:lnTo>
                    <a:pt x="115383" y="167298"/>
                  </a:lnTo>
                  <a:cubicBezTo>
                    <a:pt x="115474" y="167298"/>
                    <a:pt x="115535" y="167237"/>
                    <a:pt x="115565" y="167146"/>
                  </a:cubicBezTo>
                  <a:cubicBezTo>
                    <a:pt x="115596" y="167024"/>
                    <a:pt x="115505" y="166903"/>
                    <a:pt x="115383" y="166903"/>
                  </a:cubicBezTo>
                  <a:close/>
                  <a:moveTo>
                    <a:pt x="116569" y="166903"/>
                  </a:moveTo>
                  <a:cubicBezTo>
                    <a:pt x="116477" y="166903"/>
                    <a:pt x="116386" y="166963"/>
                    <a:pt x="116386" y="167024"/>
                  </a:cubicBezTo>
                  <a:cubicBezTo>
                    <a:pt x="116325" y="167146"/>
                    <a:pt x="116417" y="167298"/>
                    <a:pt x="116569" y="167298"/>
                  </a:cubicBezTo>
                  <a:lnTo>
                    <a:pt x="116964" y="167298"/>
                  </a:lnTo>
                  <a:cubicBezTo>
                    <a:pt x="117024" y="167298"/>
                    <a:pt x="117116" y="167237"/>
                    <a:pt x="117146" y="167146"/>
                  </a:cubicBezTo>
                  <a:cubicBezTo>
                    <a:pt x="117176" y="167024"/>
                    <a:pt x="117085" y="166903"/>
                    <a:pt x="116964" y="166903"/>
                  </a:cubicBezTo>
                  <a:close/>
                  <a:moveTo>
                    <a:pt x="118119" y="166903"/>
                  </a:moveTo>
                  <a:cubicBezTo>
                    <a:pt x="118058" y="166903"/>
                    <a:pt x="117967" y="166963"/>
                    <a:pt x="117936" y="167024"/>
                  </a:cubicBezTo>
                  <a:cubicBezTo>
                    <a:pt x="117906" y="167146"/>
                    <a:pt x="117997" y="167298"/>
                    <a:pt x="118119" y="167298"/>
                  </a:cubicBezTo>
                  <a:lnTo>
                    <a:pt x="118514" y="167298"/>
                  </a:lnTo>
                  <a:cubicBezTo>
                    <a:pt x="118605" y="167298"/>
                    <a:pt x="118696" y="167237"/>
                    <a:pt x="118727" y="167146"/>
                  </a:cubicBezTo>
                  <a:cubicBezTo>
                    <a:pt x="118757" y="167024"/>
                    <a:pt x="118666" y="166903"/>
                    <a:pt x="118514" y="166903"/>
                  </a:cubicBezTo>
                  <a:close/>
                  <a:moveTo>
                    <a:pt x="119699" y="166903"/>
                  </a:moveTo>
                  <a:cubicBezTo>
                    <a:pt x="119608" y="166903"/>
                    <a:pt x="119547" y="166963"/>
                    <a:pt x="119517" y="167024"/>
                  </a:cubicBezTo>
                  <a:cubicBezTo>
                    <a:pt x="119487" y="167146"/>
                    <a:pt x="119578" y="167298"/>
                    <a:pt x="119699" y="167298"/>
                  </a:cubicBezTo>
                  <a:lnTo>
                    <a:pt x="120094" y="167298"/>
                  </a:lnTo>
                  <a:cubicBezTo>
                    <a:pt x="120186" y="167298"/>
                    <a:pt x="120246" y="167237"/>
                    <a:pt x="120277" y="167146"/>
                  </a:cubicBezTo>
                  <a:cubicBezTo>
                    <a:pt x="120338" y="167024"/>
                    <a:pt x="120246" y="166903"/>
                    <a:pt x="120094" y="166903"/>
                  </a:cubicBezTo>
                  <a:close/>
                  <a:moveTo>
                    <a:pt x="121280" y="166903"/>
                  </a:moveTo>
                  <a:cubicBezTo>
                    <a:pt x="121189" y="166903"/>
                    <a:pt x="121128" y="166963"/>
                    <a:pt x="121097" y="167024"/>
                  </a:cubicBezTo>
                  <a:cubicBezTo>
                    <a:pt x="121067" y="167146"/>
                    <a:pt x="121158" y="167298"/>
                    <a:pt x="121280" y="167298"/>
                  </a:cubicBezTo>
                  <a:lnTo>
                    <a:pt x="121675" y="167298"/>
                  </a:lnTo>
                  <a:cubicBezTo>
                    <a:pt x="121766" y="167298"/>
                    <a:pt x="121827" y="167237"/>
                    <a:pt x="121857" y="167146"/>
                  </a:cubicBezTo>
                  <a:cubicBezTo>
                    <a:pt x="121888" y="167024"/>
                    <a:pt x="121797" y="166903"/>
                    <a:pt x="121675" y="166903"/>
                  </a:cubicBezTo>
                  <a:close/>
                  <a:moveTo>
                    <a:pt x="122860" y="166903"/>
                  </a:moveTo>
                  <a:cubicBezTo>
                    <a:pt x="122769" y="166903"/>
                    <a:pt x="122678" y="166963"/>
                    <a:pt x="122678" y="167024"/>
                  </a:cubicBezTo>
                  <a:cubicBezTo>
                    <a:pt x="122617" y="167146"/>
                    <a:pt x="122708" y="167298"/>
                    <a:pt x="122860" y="167298"/>
                  </a:cubicBezTo>
                  <a:lnTo>
                    <a:pt x="123256" y="167298"/>
                  </a:lnTo>
                  <a:cubicBezTo>
                    <a:pt x="123347" y="167298"/>
                    <a:pt x="123408" y="167237"/>
                    <a:pt x="123438" y="167146"/>
                  </a:cubicBezTo>
                  <a:cubicBezTo>
                    <a:pt x="123468" y="167024"/>
                    <a:pt x="123377" y="166903"/>
                    <a:pt x="123256" y="166903"/>
                  </a:cubicBezTo>
                  <a:close/>
                  <a:moveTo>
                    <a:pt x="124441" y="166903"/>
                  </a:moveTo>
                  <a:cubicBezTo>
                    <a:pt x="124350" y="166903"/>
                    <a:pt x="124259" y="166963"/>
                    <a:pt x="124228" y="167024"/>
                  </a:cubicBezTo>
                  <a:cubicBezTo>
                    <a:pt x="124198" y="167146"/>
                    <a:pt x="124289" y="167298"/>
                    <a:pt x="124441" y="167298"/>
                  </a:cubicBezTo>
                  <a:lnTo>
                    <a:pt x="124806" y="167298"/>
                  </a:lnTo>
                  <a:cubicBezTo>
                    <a:pt x="124897" y="167298"/>
                    <a:pt x="124988" y="167237"/>
                    <a:pt x="125019" y="167146"/>
                  </a:cubicBezTo>
                  <a:cubicBezTo>
                    <a:pt x="125049" y="167024"/>
                    <a:pt x="124958" y="166903"/>
                    <a:pt x="124806" y="166903"/>
                  </a:cubicBezTo>
                  <a:close/>
                  <a:moveTo>
                    <a:pt x="125991" y="166903"/>
                  </a:moveTo>
                  <a:cubicBezTo>
                    <a:pt x="125900" y="166903"/>
                    <a:pt x="125839" y="166963"/>
                    <a:pt x="125809" y="167024"/>
                  </a:cubicBezTo>
                  <a:cubicBezTo>
                    <a:pt x="125778" y="167146"/>
                    <a:pt x="125870" y="167298"/>
                    <a:pt x="125991" y="167298"/>
                  </a:cubicBezTo>
                  <a:lnTo>
                    <a:pt x="126386" y="167298"/>
                  </a:lnTo>
                  <a:cubicBezTo>
                    <a:pt x="126478" y="167298"/>
                    <a:pt x="126569" y="167237"/>
                    <a:pt x="126569" y="167146"/>
                  </a:cubicBezTo>
                  <a:cubicBezTo>
                    <a:pt x="126629" y="167024"/>
                    <a:pt x="126538" y="166903"/>
                    <a:pt x="126386" y="166903"/>
                  </a:cubicBezTo>
                  <a:close/>
                  <a:moveTo>
                    <a:pt x="127572" y="166903"/>
                  </a:moveTo>
                  <a:cubicBezTo>
                    <a:pt x="127481" y="166903"/>
                    <a:pt x="127420" y="166963"/>
                    <a:pt x="127389" y="167024"/>
                  </a:cubicBezTo>
                  <a:cubicBezTo>
                    <a:pt x="127359" y="167146"/>
                    <a:pt x="127450" y="167298"/>
                    <a:pt x="127572" y="167298"/>
                  </a:cubicBezTo>
                  <a:lnTo>
                    <a:pt x="127967" y="167298"/>
                  </a:lnTo>
                  <a:cubicBezTo>
                    <a:pt x="128058" y="167298"/>
                    <a:pt x="128119" y="167237"/>
                    <a:pt x="128149" y="167146"/>
                  </a:cubicBezTo>
                  <a:cubicBezTo>
                    <a:pt x="128180" y="167024"/>
                    <a:pt x="128088" y="166903"/>
                    <a:pt x="127967" y="166903"/>
                  </a:cubicBezTo>
                  <a:close/>
                  <a:moveTo>
                    <a:pt x="129152" y="166903"/>
                  </a:moveTo>
                  <a:cubicBezTo>
                    <a:pt x="129061" y="166903"/>
                    <a:pt x="128970" y="166963"/>
                    <a:pt x="128970" y="167024"/>
                  </a:cubicBezTo>
                  <a:cubicBezTo>
                    <a:pt x="128909" y="167146"/>
                    <a:pt x="129000" y="167298"/>
                    <a:pt x="129152" y="167298"/>
                  </a:cubicBezTo>
                  <a:lnTo>
                    <a:pt x="129547" y="167298"/>
                  </a:lnTo>
                  <a:cubicBezTo>
                    <a:pt x="129639" y="167298"/>
                    <a:pt x="129699" y="167237"/>
                    <a:pt x="129730" y="167146"/>
                  </a:cubicBezTo>
                  <a:cubicBezTo>
                    <a:pt x="129760" y="167024"/>
                    <a:pt x="129669" y="166903"/>
                    <a:pt x="129547" y="166903"/>
                  </a:cubicBezTo>
                  <a:close/>
                  <a:moveTo>
                    <a:pt x="1" y="83649"/>
                  </a:moveTo>
                  <a:lnTo>
                    <a:pt x="1" y="83984"/>
                  </a:lnTo>
                  <a:cubicBezTo>
                    <a:pt x="1" y="84075"/>
                    <a:pt x="31" y="84136"/>
                    <a:pt x="123" y="84166"/>
                  </a:cubicBezTo>
                  <a:cubicBezTo>
                    <a:pt x="244" y="84196"/>
                    <a:pt x="366" y="84105"/>
                    <a:pt x="366" y="83984"/>
                  </a:cubicBezTo>
                  <a:lnTo>
                    <a:pt x="366" y="83649"/>
                  </a:lnTo>
                  <a:lnTo>
                    <a:pt x="366" y="83315"/>
                  </a:lnTo>
                  <a:cubicBezTo>
                    <a:pt x="366" y="83224"/>
                    <a:pt x="335" y="83163"/>
                    <a:pt x="244" y="83132"/>
                  </a:cubicBezTo>
                  <a:cubicBezTo>
                    <a:pt x="123" y="83102"/>
                    <a:pt x="1" y="83193"/>
                    <a:pt x="1" y="83315"/>
                  </a:cubicBezTo>
                  <a:close/>
                  <a:moveTo>
                    <a:pt x="366" y="85169"/>
                  </a:moveTo>
                  <a:cubicBezTo>
                    <a:pt x="366" y="85078"/>
                    <a:pt x="335" y="84987"/>
                    <a:pt x="244" y="84987"/>
                  </a:cubicBezTo>
                  <a:cubicBezTo>
                    <a:pt x="123" y="84926"/>
                    <a:pt x="1" y="85017"/>
                    <a:pt x="1" y="85169"/>
                  </a:cubicBezTo>
                  <a:lnTo>
                    <a:pt x="1" y="85564"/>
                  </a:lnTo>
                  <a:cubicBezTo>
                    <a:pt x="1" y="85625"/>
                    <a:pt x="31" y="85716"/>
                    <a:pt x="123" y="85746"/>
                  </a:cubicBezTo>
                  <a:cubicBezTo>
                    <a:pt x="244" y="85777"/>
                    <a:pt x="366" y="85686"/>
                    <a:pt x="366" y="85564"/>
                  </a:cubicBezTo>
                  <a:close/>
                  <a:moveTo>
                    <a:pt x="366" y="86719"/>
                  </a:moveTo>
                  <a:cubicBezTo>
                    <a:pt x="366" y="86658"/>
                    <a:pt x="335" y="86567"/>
                    <a:pt x="244" y="86537"/>
                  </a:cubicBezTo>
                  <a:cubicBezTo>
                    <a:pt x="123" y="86506"/>
                    <a:pt x="1" y="86598"/>
                    <a:pt x="1" y="86719"/>
                  </a:cubicBezTo>
                  <a:lnTo>
                    <a:pt x="1" y="87114"/>
                  </a:lnTo>
                  <a:cubicBezTo>
                    <a:pt x="1" y="87205"/>
                    <a:pt x="31" y="87297"/>
                    <a:pt x="123" y="87297"/>
                  </a:cubicBezTo>
                  <a:cubicBezTo>
                    <a:pt x="244" y="87357"/>
                    <a:pt x="366" y="87266"/>
                    <a:pt x="366" y="87114"/>
                  </a:cubicBezTo>
                  <a:close/>
                  <a:moveTo>
                    <a:pt x="366" y="88300"/>
                  </a:moveTo>
                  <a:cubicBezTo>
                    <a:pt x="366" y="88209"/>
                    <a:pt x="335" y="88148"/>
                    <a:pt x="244" y="88117"/>
                  </a:cubicBezTo>
                  <a:cubicBezTo>
                    <a:pt x="123" y="88087"/>
                    <a:pt x="1" y="88178"/>
                    <a:pt x="1" y="88300"/>
                  </a:cubicBezTo>
                  <a:lnTo>
                    <a:pt x="1" y="88695"/>
                  </a:lnTo>
                  <a:cubicBezTo>
                    <a:pt x="1" y="88786"/>
                    <a:pt x="31" y="88847"/>
                    <a:pt x="123" y="88877"/>
                  </a:cubicBezTo>
                  <a:cubicBezTo>
                    <a:pt x="244" y="88938"/>
                    <a:pt x="366" y="88816"/>
                    <a:pt x="366" y="88695"/>
                  </a:cubicBezTo>
                  <a:close/>
                  <a:moveTo>
                    <a:pt x="366" y="89880"/>
                  </a:moveTo>
                  <a:cubicBezTo>
                    <a:pt x="366" y="89789"/>
                    <a:pt x="335" y="89728"/>
                    <a:pt x="244" y="89698"/>
                  </a:cubicBezTo>
                  <a:cubicBezTo>
                    <a:pt x="123" y="89637"/>
                    <a:pt x="1" y="89759"/>
                    <a:pt x="1" y="89880"/>
                  </a:cubicBezTo>
                  <a:lnTo>
                    <a:pt x="1" y="90275"/>
                  </a:lnTo>
                  <a:cubicBezTo>
                    <a:pt x="1" y="90367"/>
                    <a:pt x="31" y="90427"/>
                    <a:pt x="123" y="90458"/>
                  </a:cubicBezTo>
                  <a:cubicBezTo>
                    <a:pt x="244" y="90488"/>
                    <a:pt x="366" y="90397"/>
                    <a:pt x="366" y="90275"/>
                  </a:cubicBezTo>
                  <a:close/>
                  <a:moveTo>
                    <a:pt x="366" y="91461"/>
                  </a:moveTo>
                  <a:cubicBezTo>
                    <a:pt x="366" y="91370"/>
                    <a:pt x="335" y="91278"/>
                    <a:pt x="244" y="91248"/>
                  </a:cubicBezTo>
                  <a:cubicBezTo>
                    <a:pt x="123" y="91218"/>
                    <a:pt x="1" y="91309"/>
                    <a:pt x="1" y="91461"/>
                  </a:cubicBezTo>
                  <a:lnTo>
                    <a:pt x="1" y="91856"/>
                  </a:lnTo>
                  <a:cubicBezTo>
                    <a:pt x="1" y="91917"/>
                    <a:pt x="31" y="92008"/>
                    <a:pt x="123" y="92038"/>
                  </a:cubicBezTo>
                  <a:cubicBezTo>
                    <a:pt x="244" y="92069"/>
                    <a:pt x="366" y="91978"/>
                    <a:pt x="366" y="91856"/>
                  </a:cubicBezTo>
                  <a:close/>
                  <a:moveTo>
                    <a:pt x="366" y="93011"/>
                  </a:moveTo>
                  <a:cubicBezTo>
                    <a:pt x="366" y="92920"/>
                    <a:pt x="335" y="92859"/>
                    <a:pt x="244" y="92829"/>
                  </a:cubicBezTo>
                  <a:cubicBezTo>
                    <a:pt x="123" y="92798"/>
                    <a:pt x="1" y="92889"/>
                    <a:pt x="1" y="93011"/>
                  </a:cubicBezTo>
                  <a:lnTo>
                    <a:pt x="1" y="93406"/>
                  </a:lnTo>
                  <a:cubicBezTo>
                    <a:pt x="1" y="93497"/>
                    <a:pt x="31" y="93589"/>
                    <a:pt x="123" y="93589"/>
                  </a:cubicBezTo>
                  <a:cubicBezTo>
                    <a:pt x="244" y="93649"/>
                    <a:pt x="366" y="93558"/>
                    <a:pt x="366" y="93406"/>
                  </a:cubicBezTo>
                  <a:close/>
                  <a:moveTo>
                    <a:pt x="366" y="94592"/>
                  </a:moveTo>
                  <a:cubicBezTo>
                    <a:pt x="366" y="94500"/>
                    <a:pt x="335" y="94440"/>
                    <a:pt x="244" y="94409"/>
                  </a:cubicBezTo>
                  <a:cubicBezTo>
                    <a:pt x="123" y="94379"/>
                    <a:pt x="1" y="94470"/>
                    <a:pt x="1" y="94592"/>
                  </a:cubicBezTo>
                  <a:lnTo>
                    <a:pt x="1" y="94987"/>
                  </a:lnTo>
                  <a:cubicBezTo>
                    <a:pt x="1" y="95078"/>
                    <a:pt x="31" y="95139"/>
                    <a:pt x="123" y="95169"/>
                  </a:cubicBezTo>
                  <a:cubicBezTo>
                    <a:pt x="244" y="95199"/>
                    <a:pt x="366" y="95108"/>
                    <a:pt x="366" y="94987"/>
                  </a:cubicBezTo>
                  <a:close/>
                  <a:moveTo>
                    <a:pt x="366" y="96172"/>
                  </a:moveTo>
                  <a:cubicBezTo>
                    <a:pt x="366" y="96081"/>
                    <a:pt x="335" y="95990"/>
                    <a:pt x="244" y="95990"/>
                  </a:cubicBezTo>
                  <a:cubicBezTo>
                    <a:pt x="123" y="95929"/>
                    <a:pt x="1" y="96020"/>
                    <a:pt x="1" y="96172"/>
                  </a:cubicBezTo>
                  <a:lnTo>
                    <a:pt x="1" y="96567"/>
                  </a:lnTo>
                  <a:cubicBezTo>
                    <a:pt x="1" y="96658"/>
                    <a:pt x="31" y="96719"/>
                    <a:pt x="123" y="96750"/>
                  </a:cubicBezTo>
                  <a:cubicBezTo>
                    <a:pt x="244" y="96780"/>
                    <a:pt x="366" y="96689"/>
                    <a:pt x="366" y="96567"/>
                  </a:cubicBezTo>
                  <a:close/>
                  <a:moveTo>
                    <a:pt x="366" y="97722"/>
                  </a:moveTo>
                  <a:cubicBezTo>
                    <a:pt x="366" y="97662"/>
                    <a:pt x="335" y="97570"/>
                    <a:pt x="244" y="97540"/>
                  </a:cubicBezTo>
                  <a:cubicBezTo>
                    <a:pt x="123" y="97510"/>
                    <a:pt x="1" y="97601"/>
                    <a:pt x="1" y="97722"/>
                  </a:cubicBezTo>
                  <a:lnTo>
                    <a:pt x="1" y="98117"/>
                  </a:lnTo>
                  <a:cubicBezTo>
                    <a:pt x="1" y="98209"/>
                    <a:pt x="31" y="98300"/>
                    <a:pt x="123" y="98330"/>
                  </a:cubicBezTo>
                  <a:cubicBezTo>
                    <a:pt x="244" y="98361"/>
                    <a:pt x="366" y="98269"/>
                    <a:pt x="366" y="98117"/>
                  </a:cubicBezTo>
                  <a:close/>
                  <a:moveTo>
                    <a:pt x="366" y="99303"/>
                  </a:moveTo>
                  <a:cubicBezTo>
                    <a:pt x="366" y="99212"/>
                    <a:pt x="335" y="99151"/>
                    <a:pt x="244" y="99121"/>
                  </a:cubicBezTo>
                  <a:cubicBezTo>
                    <a:pt x="123" y="99090"/>
                    <a:pt x="1" y="99181"/>
                    <a:pt x="1" y="99303"/>
                  </a:cubicBezTo>
                  <a:lnTo>
                    <a:pt x="1" y="99698"/>
                  </a:lnTo>
                  <a:cubicBezTo>
                    <a:pt x="1" y="99789"/>
                    <a:pt x="31" y="99850"/>
                    <a:pt x="123" y="99880"/>
                  </a:cubicBezTo>
                  <a:cubicBezTo>
                    <a:pt x="244" y="99941"/>
                    <a:pt x="366" y="99850"/>
                    <a:pt x="366" y="99698"/>
                  </a:cubicBezTo>
                  <a:close/>
                  <a:moveTo>
                    <a:pt x="366" y="100883"/>
                  </a:moveTo>
                  <a:cubicBezTo>
                    <a:pt x="366" y="100792"/>
                    <a:pt x="335" y="100731"/>
                    <a:pt x="244" y="100701"/>
                  </a:cubicBezTo>
                  <a:cubicBezTo>
                    <a:pt x="123" y="100640"/>
                    <a:pt x="1" y="100762"/>
                    <a:pt x="1" y="100883"/>
                  </a:cubicBezTo>
                  <a:lnTo>
                    <a:pt x="1" y="101279"/>
                  </a:lnTo>
                  <a:cubicBezTo>
                    <a:pt x="1" y="101370"/>
                    <a:pt x="31" y="101431"/>
                    <a:pt x="123" y="101461"/>
                  </a:cubicBezTo>
                  <a:cubicBezTo>
                    <a:pt x="244" y="101491"/>
                    <a:pt x="366" y="101400"/>
                    <a:pt x="366" y="101279"/>
                  </a:cubicBezTo>
                  <a:close/>
                  <a:moveTo>
                    <a:pt x="366" y="102464"/>
                  </a:moveTo>
                  <a:cubicBezTo>
                    <a:pt x="366" y="102373"/>
                    <a:pt x="335" y="102282"/>
                    <a:pt x="244" y="102282"/>
                  </a:cubicBezTo>
                  <a:cubicBezTo>
                    <a:pt x="123" y="102221"/>
                    <a:pt x="1" y="102312"/>
                    <a:pt x="1" y="102464"/>
                  </a:cubicBezTo>
                  <a:lnTo>
                    <a:pt x="1" y="102859"/>
                  </a:lnTo>
                  <a:cubicBezTo>
                    <a:pt x="1" y="102920"/>
                    <a:pt x="31" y="103011"/>
                    <a:pt x="123" y="103042"/>
                  </a:cubicBezTo>
                  <a:cubicBezTo>
                    <a:pt x="244" y="103072"/>
                    <a:pt x="366" y="102981"/>
                    <a:pt x="366" y="102859"/>
                  </a:cubicBezTo>
                  <a:close/>
                  <a:moveTo>
                    <a:pt x="366" y="104014"/>
                  </a:moveTo>
                  <a:cubicBezTo>
                    <a:pt x="366" y="103953"/>
                    <a:pt x="335" y="103862"/>
                    <a:pt x="244" y="103832"/>
                  </a:cubicBezTo>
                  <a:cubicBezTo>
                    <a:pt x="123" y="103801"/>
                    <a:pt x="1" y="103893"/>
                    <a:pt x="1" y="104014"/>
                  </a:cubicBezTo>
                  <a:lnTo>
                    <a:pt x="1" y="104409"/>
                  </a:lnTo>
                  <a:cubicBezTo>
                    <a:pt x="1" y="104501"/>
                    <a:pt x="31" y="104592"/>
                    <a:pt x="123" y="104592"/>
                  </a:cubicBezTo>
                  <a:cubicBezTo>
                    <a:pt x="244" y="104653"/>
                    <a:pt x="366" y="104561"/>
                    <a:pt x="366" y="104409"/>
                  </a:cubicBezTo>
                  <a:close/>
                  <a:moveTo>
                    <a:pt x="366" y="105595"/>
                  </a:moveTo>
                  <a:cubicBezTo>
                    <a:pt x="366" y="105504"/>
                    <a:pt x="335" y="105443"/>
                    <a:pt x="244" y="105412"/>
                  </a:cubicBezTo>
                  <a:cubicBezTo>
                    <a:pt x="123" y="105382"/>
                    <a:pt x="1" y="105473"/>
                    <a:pt x="1" y="105595"/>
                  </a:cubicBezTo>
                  <a:lnTo>
                    <a:pt x="1" y="105990"/>
                  </a:lnTo>
                  <a:cubicBezTo>
                    <a:pt x="1" y="106081"/>
                    <a:pt x="31" y="106142"/>
                    <a:pt x="123" y="106172"/>
                  </a:cubicBezTo>
                  <a:cubicBezTo>
                    <a:pt x="244" y="106233"/>
                    <a:pt x="366" y="106112"/>
                    <a:pt x="366" y="105990"/>
                  </a:cubicBezTo>
                  <a:close/>
                  <a:moveTo>
                    <a:pt x="366" y="107175"/>
                  </a:moveTo>
                  <a:cubicBezTo>
                    <a:pt x="366" y="107084"/>
                    <a:pt x="335" y="107023"/>
                    <a:pt x="244" y="106993"/>
                  </a:cubicBezTo>
                  <a:cubicBezTo>
                    <a:pt x="123" y="106932"/>
                    <a:pt x="1" y="107023"/>
                    <a:pt x="1" y="107175"/>
                  </a:cubicBezTo>
                  <a:lnTo>
                    <a:pt x="1" y="107570"/>
                  </a:lnTo>
                  <a:cubicBezTo>
                    <a:pt x="1" y="107662"/>
                    <a:pt x="31" y="107722"/>
                    <a:pt x="123" y="107753"/>
                  </a:cubicBezTo>
                  <a:cubicBezTo>
                    <a:pt x="244" y="107783"/>
                    <a:pt x="366" y="107692"/>
                    <a:pt x="366" y="107570"/>
                  </a:cubicBezTo>
                  <a:close/>
                  <a:moveTo>
                    <a:pt x="366" y="108756"/>
                  </a:moveTo>
                  <a:cubicBezTo>
                    <a:pt x="366" y="108665"/>
                    <a:pt x="335" y="108574"/>
                    <a:pt x="244" y="108543"/>
                  </a:cubicBezTo>
                  <a:cubicBezTo>
                    <a:pt x="123" y="108513"/>
                    <a:pt x="1" y="108604"/>
                    <a:pt x="1" y="108756"/>
                  </a:cubicBezTo>
                  <a:lnTo>
                    <a:pt x="1" y="109121"/>
                  </a:lnTo>
                  <a:cubicBezTo>
                    <a:pt x="1" y="109212"/>
                    <a:pt x="31" y="109303"/>
                    <a:pt x="123" y="109333"/>
                  </a:cubicBezTo>
                  <a:cubicBezTo>
                    <a:pt x="244" y="109364"/>
                    <a:pt x="366" y="109273"/>
                    <a:pt x="366" y="109121"/>
                  </a:cubicBezTo>
                  <a:close/>
                  <a:moveTo>
                    <a:pt x="366" y="110306"/>
                  </a:moveTo>
                  <a:cubicBezTo>
                    <a:pt x="366" y="110215"/>
                    <a:pt x="335" y="110154"/>
                    <a:pt x="244" y="110124"/>
                  </a:cubicBezTo>
                  <a:cubicBezTo>
                    <a:pt x="123" y="110093"/>
                    <a:pt x="1" y="110185"/>
                    <a:pt x="1" y="110306"/>
                  </a:cubicBezTo>
                  <a:lnTo>
                    <a:pt x="1" y="110701"/>
                  </a:lnTo>
                  <a:cubicBezTo>
                    <a:pt x="1" y="110792"/>
                    <a:pt x="31" y="110884"/>
                    <a:pt x="123" y="110884"/>
                  </a:cubicBezTo>
                  <a:cubicBezTo>
                    <a:pt x="244" y="110944"/>
                    <a:pt x="366" y="110853"/>
                    <a:pt x="366" y="110701"/>
                  </a:cubicBezTo>
                  <a:close/>
                  <a:moveTo>
                    <a:pt x="366" y="111887"/>
                  </a:moveTo>
                  <a:cubicBezTo>
                    <a:pt x="366" y="111795"/>
                    <a:pt x="335" y="111735"/>
                    <a:pt x="244" y="111704"/>
                  </a:cubicBezTo>
                  <a:cubicBezTo>
                    <a:pt x="123" y="111674"/>
                    <a:pt x="1" y="111765"/>
                    <a:pt x="1" y="111887"/>
                  </a:cubicBezTo>
                  <a:lnTo>
                    <a:pt x="1" y="112282"/>
                  </a:lnTo>
                  <a:cubicBezTo>
                    <a:pt x="1" y="112373"/>
                    <a:pt x="31" y="112434"/>
                    <a:pt x="123" y="112464"/>
                  </a:cubicBezTo>
                  <a:cubicBezTo>
                    <a:pt x="244" y="112495"/>
                    <a:pt x="366" y="112403"/>
                    <a:pt x="366" y="112282"/>
                  </a:cubicBezTo>
                  <a:close/>
                  <a:moveTo>
                    <a:pt x="366" y="113467"/>
                  </a:moveTo>
                  <a:cubicBezTo>
                    <a:pt x="366" y="113376"/>
                    <a:pt x="335" y="113285"/>
                    <a:pt x="244" y="113285"/>
                  </a:cubicBezTo>
                  <a:cubicBezTo>
                    <a:pt x="123" y="113224"/>
                    <a:pt x="1" y="113315"/>
                    <a:pt x="1" y="113467"/>
                  </a:cubicBezTo>
                  <a:lnTo>
                    <a:pt x="1" y="113862"/>
                  </a:lnTo>
                  <a:cubicBezTo>
                    <a:pt x="1" y="113954"/>
                    <a:pt x="31" y="114014"/>
                    <a:pt x="123" y="114045"/>
                  </a:cubicBezTo>
                  <a:cubicBezTo>
                    <a:pt x="244" y="114075"/>
                    <a:pt x="366" y="113984"/>
                    <a:pt x="366" y="113862"/>
                  </a:cubicBezTo>
                  <a:close/>
                  <a:moveTo>
                    <a:pt x="366" y="115017"/>
                  </a:moveTo>
                  <a:cubicBezTo>
                    <a:pt x="366" y="114957"/>
                    <a:pt x="335" y="114865"/>
                    <a:pt x="244" y="114835"/>
                  </a:cubicBezTo>
                  <a:cubicBezTo>
                    <a:pt x="123" y="114805"/>
                    <a:pt x="1" y="114896"/>
                    <a:pt x="1" y="115017"/>
                  </a:cubicBezTo>
                  <a:lnTo>
                    <a:pt x="1" y="115413"/>
                  </a:lnTo>
                  <a:cubicBezTo>
                    <a:pt x="1" y="115504"/>
                    <a:pt x="31" y="115595"/>
                    <a:pt x="123" y="115625"/>
                  </a:cubicBezTo>
                  <a:cubicBezTo>
                    <a:pt x="244" y="115656"/>
                    <a:pt x="366" y="115565"/>
                    <a:pt x="366" y="115413"/>
                  </a:cubicBezTo>
                  <a:close/>
                  <a:moveTo>
                    <a:pt x="366" y="116598"/>
                  </a:moveTo>
                  <a:cubicBezTo>
                    <a:pt x="366" y="116507"/>
                    <a:pt x="335" y="116446"/>
                    <a:pt x="244" y="116416"/>
                  </a:cubicBezTo>
                  <a:cubicBezTo>
                    <a:pt x="123" y="116385"/>
                    <a:pt x="1" y="116476"/>
                    <a:pt x="1" y="116598"/>
                  </a:cubicBezTo>
                  <a:lnTo>
                    <a:pt x="1" y="116993"/>
                  </a:lnTo>
                  <a:cubicBezTo>
                    <a:pt x="1" y="117084"/>
                    <a:pt x="31" y="117145"/>
                    <a:pt x="123" y="117175"/>
                  </a:cubicBezTo>
                  <a:cubicBezTo>
                    <a:pt x="244" y="117236"/>
                    <a:pt x="366" y="117115"/>
                    <a:pt x="366" y="116993"/>
                  </a:cubicBezTo>
                  <a:close/>
                  <a:moveTo>
                    <a:pt x="366" y="118179"/>
                  </a:moveTo>
                  <a:cubicBezTo>
                    <a:pt x="366" y="118087"/>
                    <a:pt x="335" y="118027"/>
                    <a:pt x="244" y="117996"/>
                  </a:cubicBezTo>
                  <a:cubicBezTo>
                    <a:pt x="123" y="117935"/>
                    <a:pt x="1" y="118057"/>
                    <a:pt x="1" y="118179"/>
                  </a:cubicBezTo>
                  <a:lnTo>
                    <a:pt x="1" y="118574"/>
                  </a:lnTo>
                  <a:cubicBezTo>
                    <a:pt x="1" y="118665"/>
                    <a:pt x="31" y="118726"/>
                    <a:pt x="123" y="118756"/>
                  </a:cubicBezTo>
                  <a:cubicBezTo>
                    <a:pt x="244" y="118786"/>
                    <a:pt x="366" y="118695"/>
                    <a:pt x="366" y="118574"/>
                  </a:cubicBezTo>
                  <a:close/>
                  <a:moveTo>
                    <a:pt x="366" y="119759"/>
                  </a:moveTo>
                  <a:cubicBezTo>
                    <a:pt x="366" y="119668"/>
                    <a:pt x="335" y="119577"/>
                    <a:pt x="244" y="119577"/>
                  </a:cubicBezTo>
                  <a:cubicBezTo>
                    <a:pt x="123" y="119516"/>
                    <a:pt x="1" y="119607"/>
                    <a:pt x="1" y="119759"/>
                  </a:cubicBezTo>
                  <a:lnTo>
                    <a:pt x="1" y="120154"/>
                  </a:lnTo>
                  <a:cubicBezTo>
                    <a:pt x="1" y="120215"/>
                    <a:pt x="31" y="120306"/>
                    <a:pt x="123" y="120337"/>
                  </a:cubicBezTo>
                  <a:cubicBezTo>
                    <a:pt x="244" y="120367"/>
                    <a:pt x="366" y="120276"/>
                    <a:pt x="366" y="120154"/>
                  </a:cubicBezTo>
                  <a:close/>
                  <a:moveTo>
                    <a:pt x="366" y="121309"/>
                  </a:moveTo>
                  <a:cubicBezTo>
                    <a:pt x="366" y="121249"/>
                    <a:pt x="335" y="121157"/>
                    <a:pt x="244" y="121127"/>
                  </a:cubicBezTo>
                  <a:cubicBezTo>
                    <a:pt x="123" y="121097"/>
                    <a:pt x="1" y="121188"/>
                    <a:pt x="1" y="121309"/>
                  </a:cubicBezTo>
                  <a:lnTo>
                    <a:pt x="1" y="121704"/>
                  </a:lnTo>
                  <a:cubicBezTo>
                    <a:pt x="1" y="121796"/>
                    <a:pt x="31" y="121887"/>
                    <a:pt x="123" y="121887"/>
                  </a:cubicBezTo>
                  <a:cubicBezTo>
                    <a:pt x="244" y="121948"/>
                    <a:pt x="366" y="121856"/>
                    <a:pt x="366" y="121704"/>
                  </a:cubicBezTo>
                  <a:close/>
                  <a:moveTo>
                    <a:pt x="366" y="122890"/>
                  </a:moveTo>
                  <a:cubicBezTo>
                    <a:pt x="366" y="122799"/>
                    <a:pt x="335" y="122738"/>
                    <a:pt x="244" y="122707"/>
                  </a:cubicBezTo>
                  <a:cubicBezTo>
                    <a:pt x="123" y="122677"/>
                    <a:pt x="1" y="122768"/>
                    <a:pt x="1" y="122890"/>
                  </a:cubicBezTo>
                  <a:lnTo>
                    <a:pt x="1" y="123285"/>
                  </a:lnTo>
                  <a:cubicBezTo>
                    <a:pt x="1" y="123376"/>
                    <a:pt x="31" y="123437"/>
                    <a:pt x="123" y="123467"/>
                  </a:cubicBezTo>
                  <a:cubicBezTo>
                    <a:pt x="244" y="123528"/>
                    <a:pt x="366" y="123407"/>
                    <a:pt x="366" y="123285"/>
                  </a:cubicBezTo>
                  <a:close/>
                  <a:moveTo>
                    <a:pt x="366" y="124470"/>
                  </a:moveTo>
                  <a:cubicBezTo>
                    <a:pt x="366" y="124379"/>
                    <a:pt x="335" y="124318"/>
                    <a:pt x="244" y="124288"/>
                  </a:cubicBezTo>
                  <a:cubicBezTo>
                    <a:pt x="123" y="124227"/>
                    <a:pt x="1" y="124318"/>
                    <a:pt x="1" y="124470"/>
                  </a:cubicBezTo>
                  <a:lnTo>
                    <a:pt x="1" y="124866"/>
                  </a:lnTo>
                  <a:cubicBezTo>
                    <a:pt x="1" y="124957"/>
                    <a:pt x="31" y="125018"/>
                    <a:pt x="123" y="125048"/>
                  </a:cubicBezTo>
                  <a:cubicBezTo>
                    <a:pt x="244" y="125078"/>
                    <a:pt x="366" y="124987"/>
                    <a:pt x="366" y="124866"/>
                  </a:cubicBezTo>
                  <a:close/>
                  <a:moveTo>
                    <a:pt x="366" y="126051"/>
                  </a:moveTo>
                  <a:cubicBezTo>
                    <a:pt x="366" y="125960"/>
                    <a:pt x="335" y="125869"/>
                    <a:pt x="244" y="125838"/>
                  </a:cubicBezTo>
                  <a:cubicBezTo>
                    <a:pt x="123" y="125808"/>
                    <a:pt x="1" y="125899"/>
                    <a:pt x="1" y="126051"/>
                  </a:cubicBezTo>
                  <a:lnTo>
                    <a:pt x="1" y="126416"/>
                  </a:lnTo>
                  <a:cubicBezTo>
                    <a:pt x="1" y="126507"/>
                    <a:pt x="31" y="126598"/>
                    <a:pt x="123" y="126629"/>
                  </a:cubicBezTo>
                  <a:cubicBezTo>
                    <a:pt x="244" y="126659"/>
                    <a:pt x="366" y="126568"/>
                    <a:pt x="366" y="126416"/>
                  </a:cubicBezTo>
                  <a:close/>
                  <a:moveTo>
                    <a:pt x="366" y="127601"/>
                  </a:moveTo>
                  <a:cubicBezTo>
                    <a:pt x="366" y="127510"/>
                    <a:pt x="335" y="127449"/>
                    <a:pt x="244" y="127419"/>
                  </a:cubicBezTo>
                  <a:cubicBezTo>
                    <a:pt x="123" y="127388"/>
                    <a:pt x="1" y="127480"/>
                    <a:pt x="1" y="127601"/>
                  </a:cubicBezTo>
                  <a:lnTo>
                    <a:pt x="1" y="127996"/>
                  </a:lnTo>
                  <a:cubicBezTo>
                    <a:pt x="1" y="128088"/>
                    <a:pt x="31" y="128179"/>
                    <a:pt x="123" y="128179"/>
                  </a:cubicBezTo>
                  <a:cubicBezTo>
                    <a:pt x="244" y="128239"/>
                    <a:pt x="366" y="128148"/>
                    <a:pt x="366" y="127996"/>
                  </a:cubicBezTo>
                  <a:close/>
                  <a:moveTo>
                    <a:pt x="366" y="129182"/>
                  </a:moveTo>
                  <a:cubicBezTo>
                    <a:pt x="366" y="129091"/>
                    <a:pt x="335" y="129030"/>
                    <a:pt x="244" y="128999"/>
                  </a:cubicBezTo>
                  <a:cubicBezTo>
                    <a:pt x="123" y="128969"/>
                    <a:pt x="1" y="129060"/>
                    <a:pt x="1" y="129182"/>
                  </a:cubicBezTo>
                  <a:lnTo>
                    <a:pt x="1" y="129577"/>
                  </a:lnTo>
                  <a:cubicBezTo>
                    <a:pt x="1" y="129668"/>
                    <a:pt x="31" y="129729"/>
                    <a:pt x="123" y="129759"/>
                  </a:cubicBezTo>
                  <a:cubicBezTo>
                    <a:pt x="244" y="129790"/>
                    <a:pt x="366" y="129698"/>
                    <a:pt x="366" y="129577"/>
                  </a:cubicBezTo>
                  <a:close/>
                  <a:moveTo>
                    <a:pt x="366" y="130762"/>
                  </a:moveTo>
                  <a:cubicBezTo>
                    <a:pt x="366" y="130671"/>
                    <a:pt x="335" y="130580"/>
                    <a:pt x="244" y="130580"/>
                  </a:cubicBezTo>
                  <a:cubicBezTo>
                    <a:pt x="123" y="130519"/>
                    <a:pt x="1" y="130610"/>
                    <a:pt x="1" y="130762"/>
                  </a:cubicBezTo>
                  <a:lnTo>
                    <a:pt x="1" y="131157"/>
                  </a:lnTo>
                  <a:cubicBezTo>
                    <a:pt x="1" y="131218"/>
                    <a:pt x="31" y="131309"/>
                    <a:pt x="123" y="131340"/>
                  </a:cubicBezTo>
                  <a:cubicBezTo>
                    <a:pt x="244" y="131370"/>
                    <a:pt x="366" y="131279"/>
                    <a:pt x="366" y="131157"/>
                  </a:cubicBezTo>
                  <a:close/>
                  <a:moveTo>
                    <a:pt x="366" y="132312"/>
                  </a:moveTo>
                  <a:cubicBezTo>
                    <a:pt x="366" y="132252"/>
                    <a:pt x="335" y="132161"/>
                    <a:pt x="244" y="132130"/>
                  </a:cubicBezTo>
                  <a:cubicBezTo>
                    <a:pt x="123" y="132100"/>
                    <a:pt x="1" y="132191"/>
                    <a:pt x="1" y="132312"/>
                  </a:cubicBezTo>
                  <a:lnTo>
                    <a:pt x="1" y="132708"/>
                  </a:lnTo>
                  <a:cubicBezTo>
                    <a:pt x="1" y="132799"/>
                    <a:pt x="31" y="132890"/>
                    <a:pt x="123" y="132920"/>
                  </a:cubicBezTo>
                  <a:cubicBezTo>
                    <a:pt x="244" y="132951"/>
                    <a:pt x="366" y="132860"/>
                    <a:pt x="366" y="132708"/>
                  </a:cubicBezTo>
                  <a:close/>
                  <a:moveTo>
                    <a:pt x="366" y="133893"/>
                  </a:moveTo>
                  <a:cubicBezTo>
                    <a:pt x="366" y="133802"/>
                    <a:pt x="335" y="133741"/>
                    <a:pt x="244" y="133711"/>
                  </a:cubicBezTo>
                  <a:cubicBezTo>
                    <a:pt x="123" y="133680"/>
                    <a:pt x="1" y="133771"/>
                    <a:pt x="1" y="133893"/>
                  </a:cubicBezTo>
                  <a:lnTo>
                    <a:pt x="1" y="134288"/>
                  </a:lnTo>
                  <a:cubicBezTo>
                    <a:pt x="1" y="134379"/>
                    <a:pt x="31" y="134440"/>
                    <a:pt x="123" y="134471"/>
                  </a:cubicBezTo>
                  <a:cubicBezTo>
                    <a:pt x="244" y="134531"/>
                    <a:pt x="366" y="134410"/>
                    <a:pt x="366" y="134288"/>
                  </a:cubicBezTo>
                  <a:close/>
                  <a:moveTo>
                    <a:pt x="366" y="135474"/>
                  </a:moveTo>
                  <a:cubicBezTo>
                    <a:pt x="366" y="135382"/>
                    <a:pt x="335" y="135322"/>
                    <a:pt x="244" y="135291"/>
                  </a:cubicBezTo>
                  <a:cubicBezTo>
                    <a:pt x="123" y="135230"/>
                    <a:pt x="1" y="135352"/>
                    <a:pt x="1" y="135474"/>
                  </a:cubicBezTo>
                  <a:lnTo>
                    <a:pt x="1" y="135869"/>
                  </a:lnTo>
                  <a:cubicBezTo>
                    <a:pt x="1" y="135960"/>
                    <a:pt x="31" y="136021"/>
                    <a:pt x="123" y="136051"/>
                  </a:cubicBezTo>
                  <a:cubicBezTo>
                    <a:pt x="244" y="136082"/>
                    <a:pt x="366" y="135990"/>
                    <a:pt x="366" y="135869"/>
                  </a:cubicBezTo>
                  <a:close/>
                  <a:moveTo>
                    <a:pt x="366" y="137054"/>
                  </a:moveTo>
                  <a:cubicBezTo>
                    <a:pt x="366" y="136963"/>
                    <a:pt x="335" y="136872"/>
                    <a:pt x="244" y="136841"/>
                  </a:cubicBezTo>
                  <a:cubicBezTo>
                    <a:pt x="123" y="136811"/>
                    <a:pt x="1" y="136902"/>
                    <a:pt x="1" y="137054"/>
                  </a:cubicBezTo>
                  <a:lnTo>
                    <a:pt x="1" y="137449"/>
                  </a:lnTo>
                  <a:cubicBezTo>
                    <a:pt x="1" y="137510"/>
                    <a:pt x="31" y="137601"/>
                    <a:pt x="123" y="137632"/>
                  </a:cubicBezTo>
                  <a:cubicBezTo>
                    <a:pt x="244" y="137662"/>
                    <a:pt x="366" y="137571"/>
                    <a:pt x="366" y="137449"/>
                  </a:cubicBezTo>
                  <a:close/>
                  <a:moveTo>
                    <a:pt x="366" y="138604"/>
                  </a:moveTo>
                  <a:cubicBezTo>
                    <a:pt x="366" y="138544"/>
                    <a:pt x="335" y="138452"/>
                    <a:pt x="244" y="138422"/>
                  </a:cubicBezTo>
                  <a:cubicBezTo>
                    <a:pt x="123" y="138392"/>
                    <a:pt x="1" y="138483"/>
                    <a:pt x="1" y="138604"/>
                  </a:cubicBezTo>
                  <a:lnTo>
                    <a:pt x="1" y="139000"/>
                  </a:lnTo>
                  <a:cubicBezTo>
                    <a:pt x="1" y="139091"/>
                    <a:pt x="31" y="139182"/>
                    <a:pt x="123" y="139182"/>
                  </a:cubicBezTo>
                  <a:cubicBezTo>
                    <a:pt x="244" y="139243"/>
                    <a:pt x="366" y="139151"/>
                    <a:pt x="366" y="139000"/>
                  </a:cubicBezTo>
                  <a:close/>
                  <a:moveTo>
                    <a:pt x="366" y="140185"/>
                  </a:moveTo>
                  <a:cubicBezTo>
                    <a:pt x="366" y="140094"/>
                    <a:pt x="335" y="140033"/>
                    <a:pt x="244" y="140003"/>
                  </a:cubicBezTo>
                  <a:cubicBezTo>
                    <a:pt x="123" y="139972"/>
                    <a:pt x="1" y="140063"/>
                    <a:pt x="1" y="140185"/>
                  </a:cubicBezTo>
                  <a:lnTo>
                    <a:pt x="1" y="140580"/>
                  </a:lnTo>
                  <a:cubicBezTo>
                    <a:pt x="1" y="140671"/>
                    <a:pt x="31" y="140732"/>
                    <a:pt x="123" y="140762"/>
                  </a:cubicBezTo>
                  <a:cubicBezTo>
                    <a:pt x="244" y="140793"/>
                    <a:pt x="366" y="140702"/>
                    <a:pt x="366" y="140580"/>
                  </a:cubicBezTo>
                  <a:close/>
                  <a:moveTo>
                    <a:pt x="366" y="141766"/>
                  </a:moveTo>
                  <a:cubicBezTo>
                    <a:pt x="366" y="141674"/>
                    <a:pt x="335" y="141583"/>
                    <a:pt x="244" y="141583"/>
                  </a:cubicBezTo>
                  <a:cubicBezTo>
                    <a:pt x="123" y="141522"/>
                    <a:pt x="1" y="141614"/>
                    <a:pt x="1" y="141766"/>
                  </a:cubicBezTo>
                  <a:lnTo>
                    <a:pt x="1" y="142161"/>
                  </a:lnTo>
                  <a:cubicBezTo>
                    <a:pt x="1" y="142252"/>
                    <a:pt x="31" y="142313"/>
                    <a:pt x="123" y="142343"/>
                  </a:cubicBezTo>
                  <a:cubicBezTo>
                    <a:pt x="244" y="142373"/>
                    <a:pt x="366" y="142282"/>
                    <a:pt x="366" y="142161"/>
                  </a:cubicBezTo>
                  <a:close/>
                  <a:moveTo>
                    <a:pt x="366" y="143346"/>
                  </a:moveTo>
                  <a:cubicBezTo>
                    <a:pt x="366" y="143255"/>
                    <a:pt x="335" y="143164"/>
                    <a:pt x="244" y="143133"/>
                  </a:cubicBezTo>
                  <a:cubicBezTo>
                    <a:pt x="123" y="143103"/>
                    <a:pt x="1" y="143194"/>
                    <a:pt x="1" y="143346"/>
                  </a:cubicBezTo>
                  <a:lnTo>
                    <a:pt x="1" y="143711"/>
                  </a:lnTo>
                  <a:cubicBezTo>
                    <a:pt x="1" y="143802"/>
                    <a:pt x="31" y="143893"/>
                    <a:pt x="123" y="143924"/>
                  </a:cubicBezTo>
                  <a:cubicBezTo>
                    <a:pt x="244" y="143954"/>
                    <a:pt x="366" y="143863"/>
                    <a:pt x="366" y="143711"/>
                  </a:cubicBezTo>
                  <a:close/>
                  <a:moveTo>
                    <a:pt x="366" y="144896"/>
                  </a:moveTo>
                  <a:cubicBezTo>
                    <a:pt x="366" y="144805"/>
                    <a:pt x="335" y="144744"/>
                    <a:pt x="244" y="144714"/>
                  </a:cubicBezTo>
                  <a:cubicBezTo>
                    <a:pt x="123" y="144683"/>
                    <a:pt x="1" y="144775"/>
                    <a:pt x="1" y="144896"/>
                  </a:cubicBezTo>
                  <a:lnTo>
                    <a:pt x="1" y="145291"/>
                  </a:lnTo>
                  <a:cubicBezTo>
                    <a:pt x="1" y="145383"/>
                    <a:pt x="31" y="145474"/>
                    <a:pt x="123" y="145474"/>
                  </a:cubicBezTo>
                  <a:cubicBezTo>
                    <a:pt x="244" y="145535"/>
                    <a:pt x="366" y="145443"/>
                    <a:pt x="366" y="145291"/>
                  </a:cubicBezTo>
                  <a:close/>
                  <a:moveTo>
                    <a:pt x="366" y="146477"/>
                  </a:moveTo>
                  <a:cubicBezTo>
                    <a:pt x="366" y="146386"/>
                    <a:pt x="335" y="146325"/>
                    <a:pt x="244" y="146294"/>
                  </a:cubicBezTo>
                  <a:cubicBezTo>
                    <a:pt x="123" y="146264"/>
                    <a:pt x="1" y="146355"/>
                    <a:pt x="1" y="146477"/>
                  </a:cubicBezTo>
                  <a:lnTo>
                    <a:pt x="1" y="146872"/>
                  </a:lnTo>
                  <a:cubicBezTo>
                    <a:pt x="1" y="146963"/>
                    <a:pt x="31" y="147024"/>
                    <a:pt x="123" y="147054"/>
                  </a:cubicBezTo>
                  <a:cubicBezTo>
                    <a:pt x="244" y="147085"/>
                    <a:pt x="366" y="146994"/>
                    <a:pt x="366" y="146872"/>
                  </a:cubicBezTo>
                  <a:close/>
                  <a:moveTo>
                    <a:pt x="366" y="148057"/>
                  </a:moveTo>
                  <a:cubicBezTo>
                    <a:pt x="366" y="147966"/>
                    <a:pt x="335" y="147875"/>
                    <a:pt x="244" y="147875"/>
                  </a:cubicBezTo>
                  <a:cubicBezTo>
                    <a:pt x="123" y="147814"/>
                    <a:pt x="1" y="147905"/>
                    <a:pt x="1" y="148057"/>
                  </a:cubicBezTo>
                  <a:lnTo>
                    <a:pt x="1" y="148453"/>
                  </a:lnTo>
                  <a:cubicBezTo>
                    <a:pt x="1" y="148513"/>
                    <a:pt x="31" y="148605"/>
                    <a:pt x="123" y="148635"/>
                  </a:cubicBezTo>
                  <a:cubicBezTo>
                    <a:pt x="244" y="148665"/>
                    <a:pt x="366" y="148574"/>
                    <a:pt x="366" y="148453"/>
                  </a:cubicBezTo>
                  <a:close/>
                  <a:moveTo>
                    <a:pt x="366" y="149608"/>
                  </a:moveTo>
                  <a:cubicBezTo>
                    <a:pt x="366" y="149547"/>
                    <a:pt x="335" y="149456"/>
                    <a:pt x="244" y="149425"/>
                  </a:cubicBezTo>
                  <a:cubicBezTo>
                    <a:pt x="123" y="149395"/>
                    <a:pt x="1" y="149486"/>
                    <a:pt x="1" y="149608"/>
                  </a:cubicBezTo>
                  <a:lnTo>
                    <a:pt x="1" y="150003"/>
                  </a:lnTo>
                  <a:cubicBezTo>
                    <a:pt x="1" y="150094"/>
                    <a:pt x="31" y="150185"/>
                    <a:pt x="123" y="150215"/>
                  </a:cubicBezTo>
                  <a:cubicBezTo>
                    <a:pt x="244" y="150246"/>
                    <a:pt x="366" y="150155"/>
                    <a:pt x="366" y="150003"/>
                  </a:cubicBezTo>
                  <a:close/>
                  <a:moveTo>
                    <a:pt x="366" y="151188"/>
                  </a:moveTo>
                  <a:cubicBezTo>
                    <a:pt x="366" y="151097"/>
                    <a:pt x="335" y="151036"/>
                    <a:pt x="244" y="151006"/>
                  </a:cubicBezTo>
                  <a:cubicBezTo>
                    <a:pt x="123" y="150975"/>
                    <a:pt x="1" y="151067"/>
                    <a:pt x="1" y="151188"/>
                  </a:cubicBezTo>
                  <a:lnTo>
                    <a:pt x="1" y="151583"/>
                  </a:lnTo>
                  <a:cubicBezTo>
                    <a:pt x="1" y="151674"/>
                    <a:pt x="31" y="151735"/>
                    <a:pt x="123" y="151766"/>
                  </a:cubicBezTo>
                  <a:cubicBezTo>
                    <a:pt x="244" y="151826"/>
                    <a:pt x="366" y="151705"/>
                    <a:pt x="366" y="151583"/>
                  </a:cubicBezTo>
                  <a:close/>
                  <a:moveTo>
                    <a:pt x="366" y="152769"/>
                  </a:moveTo>
                  <a:cubicBezTo>
                    <a:pt x="366" y="152678"/>
                    <a:pt x="335" y="152617"/>
                    <a:pt x="244" y="152586"/>
                  </a:cubicBezTo>
                  <a:cubicBezTo>
                    <a:pt x="123" y="152526"/>
                    <a:pt x="1" y="152647"/>
                    <a:pt x="1" y="152769"/>
                  </a:cubicBezTo>
                  <a:lnTo>
                    <a:pt x="1" y="153164"/>
                  </a:lnTo>
                  <a:cubicBezTo>
                    <a:pt x="1" y="153255"/>
                    <a:pt x="31" y="153316"/>
                    <a:pt x="123" y="153346"/>
                  </a:cubicBezTo>
                  <a:cubicBezTo>
                    <a:pt x="244" y="153377"/>
                    <a:pt x="366" y="153285"/>
                    <a:pt x="366" y="153164"/>
                  </a:cubicBezTo>
                  <a:close/>
                  <a:moveTo>
                    <a:pt x="262225" y="12554"/>
                  </a:moveTo>
                  <a:cubicBezTo>
                    <a:pt x="262225" y="12493"/>
                    <a:pt x="262194" y="12402"/>
                    <a:pt x="262103" y="12372"/>
                  </a:cubicBezTo>
                  <a:cubicBezTo>
                    <a:pt x="261982" y="12341"/>
                    <a:pt x="261860" y="12432"/>
                    <a:pt x="261860" y="12554"/>
                  </a:cubicBezTo>
                  <a:lnTo>
                    <a:pt x="261860" y="12949"/>
                  </a:lnTo>
                  <a:cubicBezTo>
                    <a:pt x="261860" y="13040"/>
                    <a:pt x="261890" y="13131"/>
                    <a:pt x="261982" y="13162"/>
                  </a:cubicBezTo>
                  <a:cubicBezTo>
                    <a:pt x="262103" y="13192"/>
                    <a:pt x="262225" y="13101"/>
                    <a:pt x="262225" y="12949"/>
                  </a:cubicBezTo>
                  <a:close/>
                  <a:moveTo>
                    <a:pt x="249489" y="396"/>
                  </a:moveTo>
                  <a:cubicBezTo>
                    <a:pt x="249580" y="396"/>
                    <a:pt x="249671" y="335"/>
                    <a:pt x="249702" y="274"/>
                  </a:cubicBezTo>
                  <a:cubicBezTo>
                    <a:pt x="249732" y="153"/>
                    <a:pt x="249641" y="1"/>
                    <a:pt x="249489" y="1"/>
                  </a:cubicBezTo>
                  <a:lnTo>
                    <a:pt x="249124" y="1"/>
                  </a:lnTo>
                  <a:cubicBezTo>
                    <a:pt x="249033" y="1"/>
                    <a:pt x="248942" y="61"/>
                    <a:pt x="248911" y="153"/>
                  </a:cubicBezTo>
                  <a:cubicBezTo>
                    <a:pt x="248881" y="274"/>
                    <a:pt x="248972" y="396"/>
                    <a:pt x="249124" y="396"/>
                  </a:cubicBezTo>
                  <a:close/>
                  <a:moveTo>
                    <a:pt x="247939" y="396"/>
                  </a:moveTo>
                  <a:cubicBezTo>
                    <a:pt x="248030" y="396"/>
                    <a:pt x="248091" y="335"/>
                    <a:pt x="248121" y="274"/>
                  </a:cubicBezTo>
                  <a:cubicBezTo>
                    <a:pt x="248152" y="153"/>
                    <a:pt x="248060" y="1"/>
                    <a:pt x="247939" y="1"/>
                  </a:cubicBezTo>
                  <a:lnTo>
                    <a:pt x="247544" y="1"/>
                  </a:lnTo>
                  <a:cubicBezTo>
                    <a:pt x="247452" y="1"/>
                    <a:pt x="247361" y="61"/>
                    <a:pt x="247361" y="153"/>
                  </a:cubicBezTo>
                  <a:cubicBezTo>
                    <a:pt x="247300" y="274"/>
                    <a:pt x="247392" y="396"/>
                    <a:pt x="247544" y="396"/>
                  </a:cubicBezTo>
                  <a:close/>
                  <a:moveTo>
                    <a:pt x="246358" y="396"/>
                  </a:moveTo>
                  <a:cubicBezTo>
                    <a:pt x="246449" y="396"/>
                    <a:pt x="246510" y="335"/>
                    <a:pt x="246541" y="274"/>
                  </a:cubicBezTo>
                  <a:cubicBezTo>
                    <a:pt x="246571" y="153"/>
                    <a:pt x="246480" y="1"/>
                    <a:pt x="246358" y="1"/>
                  </a:cubicBezTo>
                  <a:lnTo>
                    <a:pt x="245963" y="1"/>
                  </a:lnTo>
                  <a:cubicBezTo>
                    <a:pt x="245872" y="1"/>
                    <a:pt x="245811" y="61"/>
                    <a:pt x="245781" y="153"/>
                  </a:cubicBezTo>
                  <a:cubicBezTo>
                    <a:pt x="245750" y="274"/>
                    <a:pt x="245841" y="396"/>
                    <a:pt x="245963" y="396"/>
                  </a:cubicBezTo>
                  <a:close/>
                  <a:moveTo>
                    <a:pt x="244778" y="396"/>
                  </a:moveTo>
                  <a:cubicBezTo>
                    <a:pt x="244869" y="396"/>
                    <a:pt x="244930" y="335"/>
                    <a:pt x="244960" y="274"/>
                  </a:cubicBezTo>
                  <a:cubicBezTo>
                    <a:pt x="245021" y="153"/>
                    <a:pt x="244930" y="1"/>
                    <a:pt x="244778" y="1"/>
                  </a:cubicBezTo>
                  <a:lnTo>
                    <a:pt x="244382" y="1"/>
                  </a:lnTo>
                  <a:cubicBezTo>
                    <a:pt x="244291" y="1"/>
                    <a:pt x="244230" y="61"/>
                    <a:pt x="244200" y="153"/>
                  </a:cubicBezTo>
                  <a:cubicBezTo>
                    <a:pt x="244170" y="274"/>
                    <a:pt x="244261" y="396"/>
                    <a:pt x="244382" y="396"/>
                  </a:cubicBezTo>
                  <a:close/>
                  <a:moveTo>
                    <a:pt x="243197" y="396"/>
                  </a:moveTo>
                  <a:cubicBezTo>
                    <a:pt x="243288" y="396"/>
                    <a:pt x="243379" y="335"/>
                    <a:pt x="243410" y="274"/>
                  </a:cubicBezTo>
                  <a:cubicBezTo>
                    <a:pt x="243440" y="153"/>
                    <a:pt x="243349" y="1"/>
                    <a:pt x="243197" y="1"/>
                  </a:cubicBezTo>
                  <a:lnTo>
                    <a:pt x="242802" y="1"/>
                  </a:lnTo>
                  <a:cubicBezTo>
                    <a:pt x="242741" y="1"/>
                    <a:pt x="242650" y="61"/>
                    <a:pt x="242620" y="153"/>
                  </a:cubicBezTo>
                  <a:cubicBezTo>
                    <a:pt x="242589" y="274"/>
                    <a:pt x="242680" y="396"/>
                    <a:pt x="242802" y="396"/>
                  </a:cubicBezTo>
                  <a:close/>
                  <a:moveTo>
                    <a:pt x="241647" y="396"/>
                  </a:moveTo>
                  <a:cubicBezTo>
                    <a:pt x="241708" y="396"/>
                    <a:pt x="241799" y="335"/>
                    <a:pt x="241829" y="274"/>
                  </a:cubicBezTo>
                  <a:cubicBezTo>
                    <a:pt x="241860" y="153"/>
                    <a:pt x="241768" y="1"/>
                    <a:pt x="241647" y="1"/>
                  </a:cubicBezTo>
                  <a:lnTo>
                    <a:pt x="241252" y="1"/>
                  </a:lnTo>
                  <a:cubicBezTo>
                    <a:pt x="241161" y="1"/>
                    <a:pt x="241069" y="61"/>
                    <a:pt x="241069" y="153"/>
                  </a:cubicBezTo>
                  <a:cubicBezTo>
                    <a:pt x="241009" y="274"/>
                    <a:pt x="241100" y="396"/>
                    <a:pt x="241252" y="396"/>
                  </a:cubicBezTo>
                  <a:close/>
                  <a:moveTo>
                    <a:pt x="240066" y="396"/>
                  </a:moveTo>
                  <a:cubicBezTo>
                    <a:pt x="240157" y="396"/>
                    <a:pt x="240218" y="335"/>
                    <a:pt x="240249" y="274"/>
                  </a:cubicBezTo>
                  <a:cubicBezTo>
                    <a:pt x="240279" y="153"/>
                    <a:pt x="240188" y="1"/>
                    <a:pt x="240066" y="1"/>
                  </a:cubicBezTo>
                  <a:lnTo>
                    <a:pt x="239671" y="1"/>
                  </a:lnTo>
                  <a:cubicBezTo>
                    <a:pt x="239580" y="1"/>
                    <a:pt x="239519" y="61"/>
                    <a:pt x="239489" y="153"/>
                  </a:cubicBezTo>
                  <a:cubicBezTo>
                    <a:pt x="239428" y="274"/>
                    <a:pt x="239550" y="396"/>
                    <a:pt x="239671" y="396"/>
                  </a:cubicBezTo>
                  <a:close/>
                  <a:moveTo>
                    <a:pt x="238486" y="396"/>
                  </a:moveTo>
                  <a:cubicBezTo>
                    <a:pt x="238577" y="396"/>
                    <a:pt x="238638" y="335"/>
                    <a:pt x="238668" y="274"/>
                  </a:cubicBezTo>
                  <a:cubicBezTo>
                    <a:pt x="238729" y="153"/>
                    <a:pt x="238638" y="1"/>
                    <a:pt x="238486" y="1"/>
                  </a:cubicBezTo>
                  <a:lnTo>
                    <a:pt x="238091" y="1"/>
                  </a:lnTo>
                  <a:cubicBezTo>
                    <a:pt x="237999" y="1"/>
                    <a:pt x="237939" y="61"/>
                    <a:pt x="237908" y="153"/>
                  </a:cubicBezTo>
                  <a:cubicBezTo>
                    <a:pt x="237878" y="274"/>
                    <a:pt x="237969" y="396"/>
                    <a:pt x="238091" y="396"/>
                  </a:cubicBezTo>
                  <a:close/>
                  <a:moveTo>
                    <a:pt x="236905" y="396"/>
                  </a:moveTo>
                  <a:cubicBezTo>
                    <a:pt x="236996" y="396"/>
                    <a:pt x="237087" y="335"/>
                    <a:pt x="237118" y="274"/>
                  </a:cubicBezTo>
                  <a:cubicBezTo>
                    <a:pt x="237148" y="153"/>
                    <a:pt x="237057" y="1"/>
                    <a:pt x="236905" y="1"/>
                  </a:cubicBezTo>
                  <a:lnTo>
                    <a:pt x="236510" y="1"/>
                  </a:lnTo>
                  <a:cubicBezTo>
                    <a:pt x="236449" y="1"/>
                    <a:pt x="236358" y="61"/>
                    <a:pt x="236328" y="153"/>
                  </a:cubicBezTo>
                  <a:cubicBezTo>
                    <a:pt x="236297" y="274"/>
                    <a:pt x="236388" y="396"/>
                    <a:pt x="236510" y="396"/>
                  </a:cubicBezTo>
                  <a:close/>
                  <a:moveTo>
                    <a:pt x="235355" y="396"/>
                  </a:moveTo>
                  <a:cubicBezTo>
                    <a:pt x="235416" y="396"/>
                    <a:pt x="235507" y="335"/>
                    <a:pt x="235537" y="274"/>
                  </a:cubicBezTo>
                  <a:cubicBezTo>
                    <a:pt x="235568" y="153"/>
                    <a:pt x="235477" y="1"/>
                    <a:pt x="235355" y="1"/>
                  </a:cubicBezTo>
                  <a:lnTo>
                    <a:pt x="234960" y="1"/>
                  </a:lnTo>
                  <a:cubicBezTo>
                    <a:pt x="234869" y="1"/>
                    <a:pt x="234777" y="61"/>
                    <a:pt x="234747" y="153"/>
                  </a:cubicBezTo>
                  <a:cubicBezTo>
                    <a:pt x="234717" y="274"/>
                    <a:pt x="234808" y="396"/>
                    <a:pt x="234960" y="396"/>
                  </a:cubicBezTo>
                  <a:close/>
                  <a:moveTo>
                    <a:pt x="233774" y="396"/>
                  </a:moveTo>
                  <a:cubicBezTo>
                    <a:pt x="233866" y="396"/>
                    <a:pt x="233926" y="335"/>
                    <a:pt x="233957" y="274"/>
                  </a:cubicBezTo>
                  <a:cubicBezTo>
                    <a:pt x="233987" y="153"/>
                    <a:pt x="233896" y="1"/>
                    <a:pt x="233774" y="1"/>
                  </a:cubicBezTo>
                  <a:lnTo>
                    <a:pt x="233379" y="1"/>
                  </a:lnTo>
                  <a:cubicBezTo>
                    <a:pt x="233288" y="1"/>
                    <a:pt x="233227" y="61"/>
                    <a:pt x="233197" y="153"/>
                  </a:cubicBezTo>
                  <a:cubicBezTo>
                    <a:pt x="233136" y="274"/>
                    <a:pt x="233258" y="396"/>
                    <a:pt x="233379" y="396"/>
                  </a:cubicBezTo>
                  <a:close/>
                  <a:moveTo>
                    <a:pt x="232194" y="396"/>
                  </a:moveTo>
                  <a:cubicBezTo>
                    <a:pt x="232285" y="396"/>
                    <a:pt x="232346" y="335"/>
                    <a:pt x="232376" y="274"/>
                  </a:cubicBezTo>
                  <a:cubicBezTo>
                    <a:pt x="232437" y="153"/>
                    <a:pt x="232315" y="1"/>
                    <a:pt x="232194" y="1"/>
                  </a:cubicBezTo>
                  <a:lnTo>
                    <a:pt x="231799" y="1"/>
                  </a:lnTo>
                  <a:cubicBezTo>
                    <a:pt x="231707" y="1"/>
                    <a:pt x="231647" y="61"/>
                    <a:pt x="231616" y="153"/>
                  </a:cubicBezTo>
                  <a:cubicBezTo>
                    <a:pt x="231586" y="274"/>
                    <a:pt x="231677" y="396"/>
                    <a:pt x="231799" y="396"/>
                  </a:cubicBezTo>
                  <a:close/>
                  <a:moveTo>
                    <a:pt x="230613" y="396"/>
                  </a:moveTo>
                  <a:cubicBezTo>
                    <a:pt x="230704" y="396"/>
                    <a:pt x="230796" y="335"/>
                    <a:pt x="230796" y="274"/>
                  </a:cubicBezTo>
                  <a:cubicBezTo>
                    <a:pt x="230856" y="153"/>
                    <a:pt x="230765" y="1"/>
                    <a:pt x="230613" y="1"/>
                  </a:cubicBezTo>
                  <a:lnTo>
                    <a:pt x="230218" y="1"/>
                  </a:lnTo>
                  <a:cubicBezTo>
                    <a:pt x="230157" y="1"/>
                    <a:pt x="230066" y="61"/>
                    <a:pt x="230036" y="153"/>
                  </a:cubicBezTo>
                  <a:cubicBezTo>
                    <a:pt x="230005" y="274"/>
                    <a:pt x="230096" y="396"/>
                    <a:pt x="230218" y="396"/>
                  </a:cubicBezTo>
                  <a:close/>
                  <a:moveTo>
                    <a:pt x="229063" y="396"/>
                  </a:moveTo>
                  <a:cubicBezTo>
                    <a:pt x="229124" y="396"/>
                    <a:pt x="229215" y="335"/>
                    <a:pt x="229245" y="274"/>
                  </a:cubicBezTo>
                  <a:cubicBezTo>
                    <a:pt x="229276" y="153"/>
                    <a:pt x="229185" y="1"/>
                    <a:pt x="229063" y="1"/>
                  </a:cubicBezTo>
                  <a:lnTo>
                    <a:pt x="228668" y="1"/>
                  </a:lnTo>
                  <a:cubicBezTo>
                    <a:pt x="228577" y="1"/>
                    <a:pt x="228485" y="61"/>
                    <a:pt x="228455" y="153"/>
                  </a:cubicBezTo>
                  <a:cubicBezTo>
                    <a:pt x="228425" y="274"/>
                    <a:pt x="228516" y="396"/>
                    <a:pt x="228668" y="396"/>
                  </a:cubicBezTo>
                  <a:close/>
                  <a:moveTo>
                    <a:pt x="227482" y="396"/>
                  </a:moveTo>
                  <a:cubicBezTo>
                    <a:pt x="227574" y="396"/>
                    <a:pt x="227634" y="335"/>
                    <a:pt x="227665" y="274"/>
                  </a:cubicBezTo>
                  <a:cubicBezTo>
                    <a:pt x="227695" y="153"/>
                    <a:pt x="227604" y="1"/>
                    <a:pt x="227482" y="1"/>
                  </a:cubicBezTo>
                  <a:lnTo>
                    <a:pt x="227087" y="1"/>
                  </a:lnTo>
                  <a:cubicBezTo>
                    <a:pt x="226996" y="1"/>
                    <a:pt x="226935" y="61"/>
                    <a:pt x="226905" y="153"/>
                  </a:cubicBezTo>
                  <a:cubicBezTo>
                    <a:pt x="226844" y="274"/>
                    <a:pt x="226966" y="396"/>
                    <a:pt x="227087" y="396"/>
                  </a:cubicBezTo>
                  <a:close/>
                  <a:moveTo>
                    <a:pt x="225902" y="396"/>
                  </a:moveTo>
                  <a:cubicBezTo>
                    <a:pt x="225993" y="396"/>
                    <a:pt x="226054" y="335"/>
                    <a:pt x="226084" y="274"/>
                  </a:cubicBezTo>
                  <a:cubicBezTo>
                    <a:pt x="226145" y="153"/>
                    <a:pt x="226023" y="1"/>
                    <a:pt x="225902" y="1"/>
                  </a:cubicBezTo>
                  <a:lnTo>
                    <a:pt x="225507" y="1"/>
                  </a:lnTo>
                  <a:cubicBezTo>
                    <a:pt x="225416" y="1"/>
                    <a:pt x="225355" y="61"/>
                    <a:pt x="225324" y="153"/>
                  </a:cubicBezTo>
                  <a:cubicBezTo>
                    <a:pt x="225294" y="274"/>
                    <a:pt x="225385" y="396"/>
                    <a:pt x="225507" y="396"/>
                  </a:cubicBezTo>
                  <a:close/>
                  <a:moveTo>
                    <a:pt x="224321" y="396"/>
                  </a:moveTo>
                  <a:cubicBezTo>
                    <a:pt x="224412" y="396"/>
                    <a:pt x="224504" y="335"/>
                    <a:pt x="224504" y="274"/>
                  </a:cubicBezTo>
                  <a:cubicBezTo>
                    <a:pt x="224564" y="153"/>
                    <a:pt x="224473" y="1"/>
                    <a:pt x="224321" y="1"/>
                  </a:cubicBezTo>
                  <a:lnTo>
                    <a:pt x="223926" y="1"/>
                  </a:lnTo>
                  <a:cubicBezTo>
                    <a:pt x="223865" y="1"/>
                    <a:pt x="223774" y="61"/>
                    <a:pt x="223744" y="153"/>
                  </a:cubicBezTo>
                  <a:cubicBezTo>
                    <a:pt x="223713" y="274"/>
                    <a:pt x="223805" y="396"/>
                    <a:pt x="223926" y="396"/>
                  </a:cubicBezTo>
                  <a:close/>
                  <a:moveTo>
                    <a:pt x="222771" y="396"/>
                  </a:moveTo>
                  <a:cubicBezTo>
                    <a:pt x="222832" y="396"/>
                    <a:pt x="222923" y="335"/>
                    <a:pt x="222953" y="274"/>
                  </a:cubicBezTo>
                  <a:cubicBezTo>
                    <a:pt x="222984" y="153"/>
                    <a:pt x="222893" y="1"/>
                    <a:pt x="222771" y="1"/>
                  </a:cubicBezTo>
                  <a:lnTo>
                    <a:pt x="222376" y="1"/>
                  </a:lnTo>
                  <a:cubicBezTo>
                    <a:pt x="222285" y="1"/>
                    <a:pt x="222194" y="61"/>
                    <a:pt x="222163" y="153"/>
                  </a:cubicBezTo>
                  <a:cubicBezTo>
                    <a:pt x="222133" y="274"/>
                    <a:pt x="222224" y="396"/>
                    <a:pt x="222376" y="396"/>
                  </a:cubicBezTo>
                  <a:close/>
                  <a:moveTo>
                    <a:pt x="221191" y="396"/>
                  </a:moveTo>
                  <a:cubicBezTo>
                    <a:pt x="221282" y="396"/>
                    <a:pt x="221343" y="335"/>
                    <a:pt x="221373" y="274"/>
                  </a:cubicBezTo>
                  <a:cubicBezTo>
                    <a:pt x="221403" y="153"/>
                    <a:pt x="221312" y="1"/>
                    <a:pt x="221191" y="1"/>
                  </a:cubicBezTo>
                  <a:lnTo>
                    <a:pt x="220795" y="1"/>
                  </a:lnTo>
                  <a:cubicBezTo>
                    <a:pt x="220704" y="1"/>
                    <a:pt x="220643" y="61"/>
                    <a:pt x="220613" y="153"/>
                  </a:cubicBezTo>
                  <a:cubicBezTo>
                    <a:pt x="220552" y="274"/>
                    <a:pt x="220643" y="396"/>
                    <a:pt x="220795" y="396"/>
                  </a:cubicBezTo>
                  <a:close/>
                  <a:moveTo>
                    <a:pt x="219610" y="396"/>
                  </a:moveTo>
                  <a:cubicBezTo>
                    <a:pt x="219701" y="396"/>
                    <a:pt x="219762" y="335"/>
                    <a:pt x="219792" y="274"/>
                  </a:cubicBezTo>
                  <a:cubicBezTo>
                    <a:pt x="219823" y="153"/>
                    <a:pt x="219732" y="1"/>
                    <a:pt x="219610" y="1"/>
                  </a:cubicBezTo>
                  <a:lnTo>
                    <a:pt x="219215" y="1"/>
                  </a:lnTo>
                  <a:cubicBezTo>
                    <a:pt x="219124" y="1"/>
                    <a:pt x="219063" y="61"/>
                    <a:pt x="219032" y="153"/>
                  </a:cubicBezTo>
                  <a:cubicBezTo>
                    <a:pt x="219002" y="274"/>
                    <a:pt x="219093" y="396"/>
                    <a:pt x="219215" y="396"/>
                  </a:cubicBezTo>
                  <a:close/>
                  <a:moveTo>
                    <a:pt x="218029" y="396"/>
                  </a:moveTo>
                  <a:cubicBezTo>
                    <a:pt x="218121" y="396"/>
                    <a:pt x="218212" y="335"/>
                    <a:pt x="218212" y="274"/>
                  </a:cubicBezTo>
                  <a:cubicBezTo>
                    <a:pt x="218273" y="153"/>
                    <a:pt x="218181" y="1"/>
                    <a:pt x="218029" y="1"/>
                  </a:cubicBezTo>
                  <a:lnTo>
                    <a:pt x="217634" y="1"/>
                  </a:lnTo>
                  <a:cubicBezTo>
                    <a:pt x="217543" y="1"/>
                    <a:pt x="217482" y="61"/>
                    <a:pt x="217452" y="153"/>
                  </a:cubicBezTo>
                  <a:cubicBezTo>
                    <a:pt x="217421" y="274"/>
                    <a:pt x="217513" y="396"/>
                    <a:pt x="217634" y="396"/>
                  </a:cubicBezTo>
                  <a:close/>
                  <a:moveTo>
                    <a:pt x="216449" y="396"/>
                  </a:moveTo>
                  <a:cubicBezTo>
                    <a:pt x="216540" y="396"/>
                    <a:pt x="216631" y="335"/>
                    <a:pt x="216662" y="274"/>
                  </a:cubicBezTo>
                  <a:cubicBezTo>
                    <a:pt x="216692" y="153"/>
                    <a:pt x="216601" y="1"/>
                    <a:pt x="216449" y="1"/>
                  </a:cubicBezTo>
                  <a:lnTo>
                    <a:pt x="216084" y="1"/>
                  </a:lnTo>
                  <a:cubicBezTo>
                    <a:pt x="215993" y="1"/>
                    <a:pt x="215902" y="61"/>
                    <a:pt x="215871" y="153"/>
                  </a:cubicBezTo>
                  <a:cubicBezTo>
                    <a:pt x="215841" y="274"/>
                    <a:pt x="215932" y="396"/>
                    <a:pt x="216084" y="396"/>
                  </a:cubicBezTo>
                  <a:close/>
                  <a:moveTo>
                    <a:pt x="214899" y="396"/>
                  </a:moveTo>
                  <a:cubicBezTo>
                    <a:pt x="214990" y="396"/>
                    <a:pt x="215051" y="335"/>
                    <a:pt x="215081" y="274"/>
                  </a:cubicBezTo>
                  <a:cubicBezTo>
                    <a:pt x="215111" y="153"/>
                    <a:pt x="215020" y="1"/>
                    <a:pt x="214899" y="1"/>
                  </a:cubicBezTo>
                  <a:lnTo>
                    <a:pt x="214503" y="1"/>
                  </a:lnTo>
                  <a:cubicBezTo>
                    <a:pt x="214412" y="1"/>
                    <a:pt x="214321" y="61"/>
                    <a:pt x="214321" y="153"/>
                  </a:cubicBezTo>
                  <a:cubicBezTo>
                    <a:pt x="214260" y="274"/>
                    <a:pt x="214351" y="396"/>
                    <a:pt x="214503" y="396"/>
                  </a:cubicBezTo>
                  <a:close/>
                  <a:moveTo>
                    <a:pt x="213318" y="396"/>
                  </a:moveTo>
                  <a:cubicBezTo>
                    <a:pt x="213409" y="396"/>
                    <a:pt x="213470" y="335"/>
                    <a:pt x="213500" y="274"/>
                  </a:cubicBezTo>
                  <a:cubicBezTo>
                    <a:pt x="213531" y="153"/>
                    <a:pt x="213440" y="1"/>
                    <a:pt x="213318" y="1"/>
                  </a:cubicBezTo>
                  <a:lnTo>
                    <a:pt x="212923" y="1"/>
                  </a:lnTo>
                  <a:cubicBezTo>
                    <a:pt x="212832" y="1"/>
                    <a:pt x="212771" y="61"/>
                    <a:pt x="212741" y="153"/>
                  </a:cubicBezTo>
                  <a:cubicBezTo>
                    <a:pt x="212710" y="274"/>
                    <a:pt x="212801" y="396"/>
                    <a:pt x="212923" y="396"/>
                  </a:cubicBezTo>
                  <a:close/>
                  <a:moveTo>
                    <a:pt x="211737" y="396"/>
                  </a:moveTo>
                  <a:cubicBezTo>
                    <a:pt x="211829" y="396"/>
                    <a:pt x="211920" y="335"/>
                    <a:pt x="211920" y="274"/>
                  </a:cubicBezTo>
                  <a:cubicBezTo>
                    <a:pt x="211981" y="153"/>
                    <a:pt x="211889" y="1"/>
                    <a:pt x="211737" y="1"/>
                  </a:cubicBezTo>
                  <a:lnTo>
                    <a:pt x="211342" y="1"/>
                  </a:lnTo>
                  <a:cubicBezTo>
                    <a:pt x="211251" y="1"/>
                    <a:pt x="211190" y="61"/>
                    <a:pt x="211160" y="153"/>
                  </a:cubicBezTo>
                  <a:cubicBezTo>
                    <a:pt x="211130" y="274"/>
                    <a:pt x="211221" y="396"/>
                    <a:pt x="211342" y="396"/>
                  </a:cubicBezTo>
                  <a:close/>
                  <a:moveTo>
                    <a:pt x="210157" y="396"/>
                  </a:moveTo>
                  <a:cubicBezTo>
                    <a:pt x="210248" y="396"/>
                    <a:pt x="210339" y="335"/>
                    <a:pt x="210370" y="274"/>
                  </a:cubicBezTo>
                  <a:cubicBezTo>
                    <a:pt x="210400" y="153"/>
                    <a:pt x="210309" y="1"/>
                    <a:pt x="210157" y="1"/>
                  </a:cubicBezTo>
                  <a:lnTo>
                    <a:pt x="209792" y="1"/>
                  </a:lnTo>
                  <a:cubicBezTo>
                    <a:pt x="209701" y="1"/>
                    <a:pt x="209610" y="61"/>
                    <a:pt x="209579" y="153"/>
                  </a:cubicBezTo>
                  <a:cubicBezTo>
                    <a:pt x="209549" y="274"/>
                    <a:pt x="209640" y="396"/>
                    <a:pt x="209792" y="396"/>
                  </a:cubicBezTo>
                  <a:close/>
                  <a:moveTo>
                    <a:pt x="208607" y="396"/>
                  </a:moveTo>
                  <a:cubicBezTo>
                    <a:pt x="208698" y="396"/>
                    <a:pt x="208759" y="335"/>
                    <a:pt x="208789" y="274"/>
                  </a:cubicBezTo>
                  <a:cubicBezTo>
                    <a:pt x="208819" y="153"/>
                    <a:pt x="208728" y="1"/>
                    <a:pt x="208607" y="1"/>
                  </a:cubicBezTo>
                  <a:lnTo>
                    <a:pt x="208212" y="1"/>
                  </a:lnTo>
                  <a:cubicBezTo>
                    <a:pt x="208120" y="1"/>
                    <a:pt x="208029" y="61"/>
                    <a:pt x="208029" y="153"/>
                  </a:cubicBezTo>
                  <a:cubicBezTo>
                    <a:pt x="207968" y="274"/>
                    <a:pt x="208060" y="396"/>
                    <a:pt x="208212" y="396"/>
                  </a:cubicBezTo>
                  <a:close/>
                  <a:moveTo>
                    <a:pt x="207026" y="396"/>
                  </a:moveTo>
                  <a:cubicBezTo>
                    <a:pt x="207117" y="396"/>
                    <a:pt x="207178" y="335"/>
                    <a:pt x="207209" y="274"/>
                  </a:cubicBezTo>
                  <a:cubicBezTo>
                    <a:pt x="207239" y="153"/>
                    <a:pt x="207148" y="1"/>
                    <a:pt x="207026" y="1"/>
                  </a:cubicBezTo>
                  <a:lnTo>
                    <a:pt x="206631" y="1"/>
                  </a:lnTo>
                  <a:cubicBezTo>
                    <a:pt x="206540" y="1"/>
                    <a:pt x="206479" y="61"/>
                    <a:pt x="206449" y="153"/>
                  </a:cubicBezTo>
                  <a:cubicBezTo>
                    <a:pt x="206418" y="274"/>
                    <a:pt x="206509" y="396"/>
                    <a:pt x="206631" y="396"/>
                  </a:cubicBezTo>
                  <a:close/>
                  <a:moveTo>
                    <a:pt x="205446" y="396"/>
                  </a:moveTo>
                  <a:cubicBezTo>
                    <a:pt x="205537" y="396"/>
                    <a:pt x="205598" y="335"/>
                    <a:pt x="205628" y="274"/>
                  </a:cubicBezTo>
                  <a:cubicBezTo>
                    <a:pt x="205689" y="153"/>
                    <a:pt x="205598" y="1"/>
                    <a:pt x="205446" y="1"/>
                  </a:cubicBezTo>
                  <a:lnTo>
                    <a:pt x="205050" y="1"/>
                  </a:lnTo>
                  <a:cubicBezTo>
                    <a:pt x="204959" y="1"/>
                    <a:pt x="204898" y="61"/>
                    <a:pt x="204868" y="153"/>
                  </a:cubicBezTo>
                  <a:cubicBezTo>
                    <a:pt x="204838" y="274"/>
                    <a:pt x="204929" y="396"/>
                    <a:pt x="205050" y="396"/>
                  </a:cubicBezTo>
                  <a:close/>
                  <a:moveTo>
                    <a:pt x="203865" y="396"/>
                  </a:moveTo>
                  <a:cubicBezTo>
                    <a:pt x="203956" y="396"/>
                    <a:pt x="204047" y="335"/>
                    <a:pt x="204078" y="274"/>
                  </a:cubicBezTo>
                  <a:cubicBezTo>
                    <a:pt x="204108" y="153"/>
                    <a:pt x="204017" y="1"/>
                    <a:pt x="203865" y="1"/>
                  </a:cubicBezTo>
                  <a:lnTo>
                    <a:pt x="203470" y="1"/>
                  </a:lnTo>
                  <a:cubicBezTo>
                    <a:pt x="203409" y="1"/>
                    <a:pt x="203318" y="61"/>
                    <a:pt x="203287" y="153"/>
                  </a:cubicBezTo>
                  <a:cubicBezTo>
                    <a:pt x="203257" y="274"/>
                    <a:pt x="203348" y="396"/>
                    <a:pt x="203470" y="396"/>
                  </a:cubicBezTo>
                  <a:close/>
                  <a:moveTo>
                    <a:pt x="202315" y="396"/>
                  </a:moveTo>
                  <a:cubicBezTo>
                    <a:pt x="202376" y="396"/>
                    <a:pt x="202467" y="335"/>
                    <a:pt x="202497" y="274"/>
                  </a:cubicBezTo>
                  <a:cubicBezTo>
                    <a:pt x="202528" y="153"/>
                    <a:pt x="202436" y="1"/>
                    <a:pt x="202315" y="1"/>
                  </a:cubicBezTo>
                  <a:lnTo>
                    <a:pt x="201920" y="1"/>
                  </a:lnTo>
                  <a:cubicBezTo>
                    <a:pt x="201828" y="1"/>
                    <a:pt x="201737" y="61"/>
                    <a:pt x="201737" y="153"/>
                  </a:cubicBezTo>
                  <a:cubicBezTo>
                    <a:pt x="201676" y="274"/>
                    <a:pt x="201768" y="396"/>
                    <a:pt x="201920" y="396"/>
                  </a:cubicBezTo>
                  <a:close/>
                  <a:moveTo>
                    <a:pt x="200734" y="396"/>
                  </a:moveTo>
                  <a:cubicBezTo>
                    <a:pt x="200825" y="396"/>
                    <a:pt x="200886" y="335"/>
                    <a:pt x="200917" y="274"/>
                  </a:cubicBezTo>
                  <a:cubicBezTo>
                    <a:pt x="200947" y="153"/>
                    <a:pt x="200856" y="1"/>
                    <a:pt x="200734" y="1"/>
                  </a:cubicBezTo>
                  <a:lnTo>
                    <a:pt x="200339" y="1"/>
                  </a:lnTo>
                  <a:cubicBezTo>
                    <a:pt x="200248" y="1"/>
                    <a:pt x="200187" y="61"/>
                    <a:pt x="200157" y="153"/>
                  </a:cubicBezTo>
                  <a:cubicBezTo>
                    <a:pt x="200096" y="274"/>
                    <a:pt x="200217" y="396"/>
                    <a:pt x="200339" y="396"/>
                  </a:cubicBezTo>
                  <a:close/>
                  <a:moveTo>
                    <a:pt x="199154" y="396"/>
                  </a:moveTo>
                  <a:cubicBezTo>
                    <a:pt x="199245" y="396"/>
                    <a:pt x="199306" y="335"/>
                    <a:pt x="199336" y="274"/>
                  </a:cubicBezTo>
                  <a:cubicBezTo>
                    <a:pt x="199397" y="153"/>
                    <a:pt x="199306" y="1"/>
                    <a:pt x="199154" y="1"/>
                  </a:cubicBezTo>
                  <a:lnTo>
                    <a:pt x="198758" y="1"/>
                  </a:lnTo>
                  <a:cubicBezTo>
                    <a:pt x="198667" y="1"/>
                    <a:pt x="198607" y="61"/>
                    <a:pt x="198576" y="153"/>
                  </a:cubicBezTo>
                  <a:cubicBezTo>
                    <a:pt x="198546" y="274"/>
                    <a:pt x="198637" y="396"/>
                    <a:pt x="198758" y="396"/>
                  </a:cubicBezTo>
                  <a:close/>
                  <a:moveTo>
                    <a:pt x="197573" y="396"/>
                  </a:moveTo>
                  <a:cubicBezTo>
                    <a:pt x="197664" y="396"/>
                    <a:pt x="197755" y="335"/>
                    <a:pt x="197786" y="274"/>
                  </a:cubicBezTo>
                  <a:cubicBezTo>
                    <a:pt x="197816" y="153"/>
                    <a:pt x="197725" y="1"/>
                    <a:pt x="197573" y="1"/>
                  </a:cubicBezTo>
                  <a:lnTo>
                    <a:pt x="197178" y="1"/>
                  </a:lnTo>
                  <a:cubicBezTo>
                    <a:pt x="197117" y="1"/>
                    <a:pt x="197026" y="61"/>
                    <a:pt x="196996" y="153"/>
                  </a:cubicBezTo>
                  <a:cubicBezTo>
                    <a:pt x="196965" y="274"/>
                    <a:pt x="197056" y="396"/>
                    <a:pt x="197178" y="396"/>
                  </a:cubicBezTo>
                  <a:close/>
                  <a:moveTo>
                    <a:pt x="196023" y="396"/>
                  </a:moveTo>
                  <a:cubicBezTo>
                    <a:pt x="196084" y="396"/>
                    <a:pt x="196175" y="335"/>
                    <a:pt x="196205" y="274"/>
                  </a:cubicBezTo>
                  <a:cubicBezTo>
                    <a:pt x="196236" y="153"/>
                    <a:pt x="196144" y="1"/>
                    <a:pt x="196023" y="1"/>
                  </a:cubicBezTo>
                  <a:lnTo>
                    <a:pt x="195628" y="1"/>
                  </a:lnTo>
                  <a:cubicBezTo>
                    <a:pt x="195537" y="1"/>
                    <a:pt x="195445" y="61"/>
                    <a:pt x="195445" y="153"/>
                  </a:cubicBezTo>
                  <a:cubicBezTo>
                    <a:pt x="195385" y="274"/>
                    <a:pt x="195476" y="396"/>
                    <a:pt x="195628" y="396"/>
                  </a:cubicBezTo>
                  <a:close/>
                  <a:moveTo>
                    <a:pt x="194442" y="396"/>
                  </a:moveTo>
                  <a:cubicBezTo>
                    <a:pt x="194533" y="396"/>
                    <a:pt x="194594" y="335"/>
                    <a:pt x="194625" y="274"/>
                  </a:cubicBezTo>
                  <a:cubicBezTo>
                    <a:pt x="194655" y="153"/>
                    <a:pt x="194564" y="1"/>
                    <a:pt x="194442" y="1"/>
                  </a:cubicBezTo>
                  <a:lnTo>
                    <a:pt x="194047" y="1"/>
                  </a:lnTo>
                  <a:cubicBezTo>
                    <a:pt x="193956" y="1"/>
                    <a:pt x="193895" y="61"/>
                    <a:pt x="193865" y="153"/>
                  </a:cubicBezTo>
                  <a:cubicBezTo>
                    <a:pt x="193804" y="274"/>
                    <a:pt x="193926" y="396"/>
                    <a:pt x="194047" y="396"/>
                  </a:cubicBezTo>
                  <a:close/>
                  <a:moveTo>
                    <a:pt x="192862" y="396"/>
                  </a:moveTo>
                  <a:cubicBezTo>
                    <a:pt x="192953" y="396"/>
                    <a:pt x="193014" y="335"/>
                    <a:pt x="193044" y="274"/>
                  </a:cubicBezTo>
                  <a:cubicBezTo>
                    <a:pt x="193105" y="153"/>
                    <a:pt x="192983" y="1"/>
                    <a:pt x="192862" y="1"/>
                  </a:cubicBezTo>
                  <a:lnTo>
                    <a:pt x="192467" y="1"/>
                  </a:lnTo>
                  <a:cubicBezTo>
                    <a:pt x="192375" y="1"/>
                    <a:pt x="192315" y="61"/>
                    <a:pt x="192284" y="153"/>
                  </a:cubicBezTo>
                  <a:cubicBezTo>
                    <a:pt x="192254" y="274"/>
                    <a:pt x="192345" y="396"/>
                    <a:pt x="192467" y="396"/>
                  </a:cubicBezTo>
                  <a:close/>
                  <a:moveTo>
                    <a:pt x="191281" y="396"/>
                  </a:moveTo>
                  <a:cubicBezTo>
                    <a:pt x="191372" y="396"/>
                    <a:pt x="191464" y="335"/>
                    <a:pt x="191464" y="274"/>
                  </a:cubicBezTo>
                  <a:cubicBezTo>
                    <a:pt x="191524" y="153"/>
                    <a:pt x="191433" y="1"/>
                    <a:pt x="191281" y="1"/>
                  </a:cubicBezTo>
                  <a:lnTo>
                    <a:pt x="190886" y="1"/>
                  </a:lnTo>
                  <a:cubicBezTo>
                    <a:pt x="190825" y="1"/>
                    <a:pt x="190734" y="61"/>
                    <a:pt x="190704" y="153"/>
                  </a:cubicBezTo>
                  <a:cubicBezTo>
                    <a:pt x="190673" y="274"/>
                    <a:pt x="190764" y="396"/>
                    <a:pt x="190886" y="396"/>
                  </a:cubicBezTo>
                  <a:close/>
                  <a:moveTo>
                    <a:pt x="189731" y="396"/>
                  </a:moveTo>
                  <a:cubicBezTo>
                    <a:pt x="189792" y="396"/>
                    <a:pt x="189883" y="335"/>
                    <a:pt x="189913" y="274"/>
                  </a:cubicBezTo>
                  <a:cubicBezTo>
                    <a:pt x="189944" y="153"/>
                    <a:pt x="189853" y="1"/>
                    <a:pt x="189731" y="1"/>
                  </a:cubicBezTo>
                  <a:lnTo>
                    <a:pt x="189336" y="1"/>
                  </a:lnTo>
                  <a:cubicBezTo>
                    <a:pt x="189245" y="1"/>
                    <a:pt x="189153" y="61"/>
                    <a:pt x="189123" y="153"/>
                  </a:cubicBezTo>
                  <a:cubicBezTo>
                    <a:pt x="189093" y="274"/>
                    <a:pt x="189184" y="396"/>
                    <a:pt x="189336" y="396"/>
                  </a:cubicBezTo>
                  <a:close/>
                  <a:moveTo>
                    <a:pt x="188150" y="396"/>
                  </a:moveTo>
                  <a:cubicBezTo>
                    <a:pt x="188242" y="396"/>
                    <a:pt x="188302" y="335"/>
                    <a:pt x="188333" y="274"/>
                  </a:cubicBezTo>
                  <a:cubicBezTo>
                    <a:pt x="188363" y="153"/>
                    <a:pt x="188272" y="1"/>
                    <a:pt x="188150" y="1"/>
                  </a:cubicBezTo>
                  <a:lnTo>
                    <a:pt x="187755" y="1"/>
                  </a:lnTo>
                  <a:cubicBezTo>
                    <a:pt x="187664" y="1"/>
                    <a:pt x="187603" y="61"/>
                    <a:pt x="187573" y="153"/>
                  </a:cubicBezTo>
                  <a:cubicBezTo>
                    <a:pt x="187512" y="274"/>
                    <a:pt x="187634" y="396"/>
                    <a:pt x="187755" y="396"/>
                  </a:cubicBezTo>
                  <a:close/>
                  <a:moveTo>
                    <a:pt x="186570" y="396"/>
                  </a:moveTo>
                  <a:cubicBezTo>
                    <a:pt x="186661" y="396"/>
                    <a:pt x="186722" y="335"/>
                    <a:pt x="186752" y="274"/>
                  </a:cubicBezTo>
                  <a:cubicBezTo>
                    <a:pt x="186813" y="153"/>
                    <a:pt x="186691" y="1"/>
                    <a:pt x="186570" y="1"/>
                  </a:cubicBezTo>
                  <a:lnTo>
                    <a:pt x="186175" y="1"/>
                  </a:lnTo>
                  <a:cubicBezTo>
                    <a:pt x="186083" y="1"/>
                    <a:pt x="186023" y="61"/>
                    <a:pt x="185992" y="153"/>
                  </a:cubicBezTo>
                  <a:cubicBezTo>
                    <a:pt x="185962" y="274"/>
                    <a:pt x="186053" y="396"/>
                    <a:pt x="186175" y="396"/>
                  </a:cubicBezTo>
                  <a:close/>
                  <a:moveTo>
                    <a:pt x="184989" y="396"/>
                  </a:moveTo>
                  <a:cubicBezTo>
                    <a:pt x="185080" y="396"/>
                    <a:pt x="185172" y="335"/>
                    <a:pt x="185172" y="274"/>
                  </a:cubicBezTo>
                  <a:cubicBezTo>
                    <a:pt x="185232" y="153"/>
                    <a:pt x="185141" y="1"/>
                    <a:pt x="184989" y="1"/>
                  </a:cubicBezTo>
                  <a:lnTo>
                    <a:pt x="184594" y="1"/>
                  </a:lnTo>
                  <a:cubicBezTo>
                    <a:pt x="184533" y="1"/>
                    <a:pt x="184442" y="61"/>
                    <a:pt x="184412" y="153"/>
                  </a:cubicBezTo>
                  <a:cubicBezTo>
                    <a:pt x="184381" y="274"/>
                    <a:pt x="184473" y="396"/>
                    <a:pt x="184594" y="396"/>
                  </a:cubicBezTo>
                  <a:close/>
                  <a:moveTo>
                    <a:pt x="183439" y="396"/>
                  </a:moveTo>
                  <a:cubicBezTo>
                    <a:pt x="183500" y="396"/>
                    <a:pt x="183591" y="335"/>
                    <a:pt x="183621" y="274"/>
                  </a:cubicBezTo>
                  <a:cubicBezTo>
                    <a:pt x="183652" y="153"/>
                    <a:pt x="183561" y="1"/>
                    <a:pt x="183439" y="1"/>
                  </a:cubicBezTo>
                  <a:lnTo>
                    <a:pt x="183044" y="1"/>
                  </a:lnTo>
                  <a:cubicBezTo>
                    <a:pt x="182953" y="1"/>
                    <a:pt x="182862" y="61"/>
                    <a:pt x="182831" y="153"/>
                  </a:cubicBezTo>
                  <a:cubicBezTo>
                    <a:pt x="182801" y="274"/>
                    <a:pt x="182892" y="396"/>
                    <a:pt x="183044" y="396"/>
                  </a:cubicBezTo>
                  <a:close/>
                  <a:moveTo>
                    <a:pt x="181858" y="396"/>
                  </a:moveTo>
                  <a:cubicBezTo>
                    <a:pt x="181950" y="396"/>
                    <a:pt x="182010" y="335"/>
                    <a:pt x="182041" y="274"/>
                  </a:cubicBezTo>
                  <a:cubicBezTo>
                    <a:pt x="182071" y="153"/>
                    <a:pt x="181980" y="1"/>
                    <a:pt x="181858" y="1"/>
                  </a:cubicBezTo>
                  <a:lnTo>
                    <a:pt x="181463" y="1"/>
                  </a:lnTo>
                  <a:cubicBezTo>
                    <a:pt x="181372" y="1"/>
                    <a:pt x="181311" y="61"/>
                    <a:pt x="181281" y="153"/>
                  </a:cubicBezTo>
                  <a:cubicBezTo>
                    <a:pt x="181220" y="274"/>
                    <a:pt x="181311" y="396"/>
                    <a:pt x="181463" y="396"/>
                  </a:cubicBezTo>
                  <a:close/>
                  <a:moveTo>
                    <a:pt x="180278" y="396"/>
                  </a:moveTo>
                  <a:cubicBezTo>
                    <a:pt x="180369" y="396"/>
                    <a:pt x="180430" y="335"/>
                    <a:pt x="180460" y="274"/>
                  </a:cubicBezTo>
                  <a:cubicBezTo>
                    <a:pt x="180491" y="153"/>
                    <a:pt x="180399" y="1"/>
                    <a:pt x="180278" y="1"/>
                  </a:cubicBezTo>
                  <a:lnTo>
                    <a:pt x="179883" y="1"/>
                  </a:lnTo>
                  <a:cubicBezTo>
                    <a:pt x="179792" y="1"/>
                    <a:pt x="179731" y="61"/>
                    <a:pt x="179700" y="153"/>
                  </a:cubicBezTo>
                  <a:cubicBezTo>
                    <a:pt x="179670" y="274"/>
                    <a:pt x="179761" y="396"/>
                    <a:pt x="179883" y="396"/>
                  </a:cubicBezTo>
                  <a:close/>
                  <a:moveTo>
                    <a:pt x="178697" y="396"/>
                  </a:moveTo>
                  <a:cubicBezTo>
                    <a:pt x="178789" y="396"/>
                    <a:pt x="178880" y="335"/>
                    <a:pt x="178880" y="274"/>
                  </a:cubicBezTo>
                  <a:cubicBezTo>
                    <a:pt x="178941" y="153"/>
                    <a:pt x="178849" y="1"/>
                    <a:pt x="178697" y="1"/>
                  </a:cubicBezTo>
                  <a:lnTo>
                    <a:pt x="178302" y="1"/>
                  </a:lnTo>
                  <a:cubicBezTo>
                    <a:pt x="178211" y="1"/>
                    <a:pt x="178150" y="61"/>
                    <a:pt x="178120" y="153"/>
                  </a:cubicBezTo>
                  <a:cubicBezTo>
                    <a:pt x="178089" y="274"/>
                    <a:pt x="178181" y="396"/>
                    <a:pt x="178302" y="396"/>
                  </a:cubicBezTo>
                  <a:close/>
                  <a:moveTo>
                    <a:pt x="177117" y="396"/>
                  </a:moveTo>
                  <a:cubicBezTo>
                    <a:pt x="177208" y="396"/>
                    <a:pt x="177299" y="335"/>
                    <a:pt x="177330" y="274"/>
                  </a:cubicBezTo>
                  <a:cubicBezTo>
                    <a:pt x="177360" y="153"/>
                    <a:pt x="177269" y="1"/>
                    <a:pt x="177117" y="1"/>
                  </a:cubicBezTo>
                  <a:lnTo>
                    <a:pt x="176752" y="1"/>
                  </a:lnTo>
                  <a:cubicBezTo>
                    <a:pt x="176661" y="1"/>
                    <a:pt x="176570" y="61"/>
                    <a:pt x="176539" y="153"/>
                  </a:cubicBezTo>
                  <a:cubicBezTo>
                    <a:pt x="176509" y="274"/>
                    <a:pt x="176600" y="396"/>
                    <a:pt x="176752" y="396"/>
                  </a:cubicBezTo>
                  <a:close/>
                  <a:moveTo>
                    <a:pt x="175567" y="396"/>
                  </a:moveTo>
                  <a:cubicBezTo>
                    <a:pt x="175658" y="396"/>
                    <a:pt x="175719" y="335"/>
                    <a:pt x="175749" y="274"/>
                  </a:cubicBezTo>
                  <a:cubicBezTo>
                    <a:pt x="175779" y="153"/>
                    <a:pt x="175688" y="1"/>
                    <a:pt x="175567" y="1"/>
                  </a:cubicBezTo>
                  <a:lnTo>
                    <a:pt x="175171" y="1"/>
                  </a:lnTo>
                  <a:cubicBezTo>
                    <a:pt x="175080" y="1"/>
                    <a:pt x="174989" y="61"/>
                    <a:pt x="174989" y="153"/>
                  </a:cubicBezTo>
                  <a:cubicBezTo>
                    <a:pt x="174928" y="274"/>
                    <a:pt x="175019" y="396"/>
                    <a:pt x="175171" y="396"/>
                  </a:cubicBezTo>
                  <a:close/>
                  <a:moveTo>
                    <a:pt x="173986" y="396"/>
                  </a:moveTo>
                  <a:cubicBezTo>
                    <a:pt x="174077" y="396"/>
                    <a:pt x="174138" y="335"/>
                    <a:pt x="174168" y="274"/>
                  </a:cubicBezTo>
                  <a:cubicBezTo>
                    <a:pt x="174199" y="153"/>
                    <a:pt x="174108" y="1"/>
                    <a:pt x="173986" y="1"/>
                  </a:cubicBezTo>
                  <a:lnTo>
                    <a:pt x="173591" y="1"/>
                  </a:lnTo>
                  <a:cubicBezTo>
                    <a:pt x="173500" y="1"/>
                    <a:pt x="173439" y="61"/>
                    <a:pt x="173408" y="153"/>
                  </a:cubicBezTo>
                  <a:cubicBezTo>
                    <a:pt x="173378" y="274"/>
                    <a:pt x="173469" y="396"/>
                    <a:pt x="173591" y="396"/>
                  </a:cubicBezTo>
                  <a:close/>
                  <a:moveTo>
                    <a:pt x="172405" y="396"/>
                  </a:moveTo>
                  <a:cubicBezTo>
                    <a:pt x="172497" y="396"/>
                    <a:pt x="172588" y="335"/>
                    <a:pt x="172588" y="274"/>
                  </a:cubicBezTo>
                  <a:cubicBezTo>
                    <a:pt x="172649" y="153"/>
                    <a:pt x="172557" y="1"/>
                    <a:pt x="172405" y="1"/>
                  </a:cubicBezTo>
                  <a:lnTo>
                    <a:pt x="172010" y="1"/>
                  </a:lnTo>
                  <a:cubicBezTo>
                    <a:pt x="171919" y="1"/>
                    <a:pt x="171858" y="61"/>
                    <a:pt x="171828" y="153"/>
                  </a:cubicBezTo>
                  <a:cubicBezTo>
                    <a:pt x="171798" y="274"/>
                    <a:pt x="171889" y="396"/>
                    <a:pt x="172010" y="396"/>
                  </a:cubicBezTo>
                  <a:close/>
                  <a:moveTo>
                    <a:pt x="170825" y="396"/>
                  </a:moveTo>
                  <a:cubicBezTo>
                    <a:pt x="170916" y="396"/>
                    <a:pt x="171007" y="335"/>
                    <a:pt x="171038" y="274"/>
                  </a:cubicBezTo>
                  <a:cubicBezTo>
                    <a:pt x="171068" y="153"/>
                    <a:pt x="170977" y="1"/>
                    <a:pt x="170825" y="1"/>
                  </a:cubicBezTo>
                  <a:lnTo>
                    <a:pt x="170460" y="1"/>
                  </a:lnTo>
                  <a:cubicBezTo>
                    <a:pt x="170369" y="1"/>
                    <a:pt x="170278" y="61"/>
                    <a:pt x="170247" y="153"/>
                  </a:cubicBezTo>
                  <a:cubicBezTo>
                    <a:pt x="170217" y="274"/>
                    <a:pt x="170308" y="396"/>
                    <a:pt x="170460" y="396"/>
                  </a:cubicBezTo>
                  <a:close/>
                  <a:moveTo>
                    <a:pt x="169275" y="396"/>
                  </a:moveTo>
                  <a:cubicBezTo>
                    <a:pt x="169335" y="396"/>
                    <a:pt x="169427" y="335"/>
                    <a:pt x="169457" y="274"/>
                  </a:cubicBezTo>
                  <a:cubicBezTo>
                    <a:pt x="169487" y="153"/>
                    <a:pt x="169396" y="1"/>
                    <a:pt x="169275" y="1"/>
                  </a:cubicBezTo>
                  <a:lnTo>
                    <a:pt x="168880" y="1"/>
                  </a:lnTo>
                  <a:cubicBezTo>
                    <a:pt x="168788" y="1"/>
                    <a:pt x="168697" y="61"/>
                    <a:pt x="168697" y="153"/>
                  </a:cubicBezTo>
                  <a:cubicBezTo>
                    <a:pt x="168636" y="274"/>
                    <a:pt x="168728" y="396"/>
                    <a:pt x="168880" y="396"/>
                  </a:cubicBezTo>
                  <a:close/>
                  <a:moveTo>
                    <a:pt x="167694" y="396"/>
                  </a:moveTo>
                  <a:cubicBezTo>
                    <a:pt x="167785" y="396"/>
                    <a:pt x="167846" y="335"/>
                    <a:pt x="167876" y="274"/>
                  </a:cubicBezTo>
                  <a:cubicBezTo>
                    <a:pt x="167907" y="153"/>
                    <a:pt x="167816" y="1"/>
                    <a:pt x="167694" y="1"/>
                  </a:cubicBezTo>
                  <a:lnTo>
                    <a:pt x="167299" y="1"/>
                  </a:lnTo>
                  <a:cubicBezTo>
                    <a:pt x="167208" y="1"/>
                    <a:pt x="167147" y="61"/>
                    <a:pt x="167117" y="153"/>
                  </a:cubicBezTo>
                  <a:cubicBezTo>
                    <a:pt x="167056" y="274"/>
                    <a:pt x="167177" y="396"/>
                    <a:pt x="167299" y="396"/>
                  </a:cubicBezTo>
                  <a:close/>
                  <a:moveTo>
                    <a:pt x="166114" y="396"/>
                  </a:moveTo>
                  <a:cubicBezTo>
                    <a:pt x="166205" y="396"/>
                    <a:pt x="166265" y="335"/>
                    <a:pt x="166296" y="274"/>
                  </a:cubicBezTo>
                  <a:cubicBezTo>
                    <a:pt x="166357" y="153"/>
                    <a:pt x="166265" y="1"/>
                    <a:pt x="166114" y="1"/>
                  </a:cubicBezTo>
                  <a:lnTo>
                    <a:pt x="165718" y="1"/>
                  </a:lnTo>
                  <a:cubicBezTo>
                    <a:pt x="165627" y="1"/>
                    <a:pt x="165566" y="61"/>
                    <a:pt x="165536" y="153"/>
                  </a:cubicBezTo>
                  <a:cubicBezTo>
                    <a:pt x="165506" y="274"/>
                    <a:pt x="165597" y="396"/>
                    <a:pt x="165718" y="396"/>
                  </a:cubicBezTo>
                  <a:close/>
                  <a:moveTo>
                    <a:pt x="164533" y="396"/>
                  </a:moveTo>
                  <a:cubicBezTo>
                    <a:pt x="164624" y="396"/>
                    <a:pt x="164715" y="335"/>
                    <a:pt x="164746" y="274"/>
                  </a:cubicBezTo>
                  <a:cubicBezTo>
                    <a:pt x="164776" y="153"/>
                    <a:pt x="164685" y="1"/>
                    <a:pt x="164533" y="1"/>
                  </a:cubicBezTo>
                  <a:lnTo>
                    <a:pt x="164138" y="1"/>
                  </a:lnTo>
                  <a:cubicBezTo>
                    <a:pt x="164077" y="1"/>
                    <a:pt x="163986" y="61"/>
                    <a:pt x="163955" y="153"/>
                  </a:cubicBezTo>
                  <a:cubicBezTo>
                    <a:pt x="163925" y="274"/>
                    <a:pt x="164016" y="396"/>
                    <a:pt x="164138" y="396"/>
                  </a:cubicBezTo>
                  <a:close/>
                  <a:moveTo>
                    <a:pt x="162983" y="396"/>
                  </a:moveTo>
                  <a:cubicBezTo>
                    <a:pt x="163044" y="396"/>
                    <a:pt x="163135" y="335"/>
                    <a:pt x="163165" y="274"/>
                  </a:cubicBezTo>
                  <a:cubicBezTo>
                    <a:pt x="163196" y="153"/>
                    <a:pt x="163104" y="1"/>
                    <a:pt x="162983" y="1"/>
                  </a:cubicBezTo>
                  <a:lnTo>
                    <a:pt x="162588" y="1"/>
                  </a:lnTo>
                  <a:cubicBezTo>
                    <a:pt x="162496" y="1"/>
                    <a:pt x="162405" y="61"/>
                    <a:pt x="162405" y="153"/>
                  </a:cubicBezTo>
                  <a:cubicBezTo>
                    <a:pt x="162344" y="274"/>
                    <a:pt x="162436" y="396"/>
                    <a:pt x="162588" y="396"/>
                  </a:cubicBezTo>
                  <a:close/>
                  <a:moveTo>
                    <a:pt x="161402" y="396"/>
                  </a:moveTo>
                  <a:cubicBezTo>
                    <a:pt x="161493" y="396"/>
                    <a:pt x="161554" y="335"/>
                    <a:pt x="161585" y="274"/>
                  </a:cubicBezTo>
                  <a:cubicBezTo>
                    <a:pt x="161615" y="153"/>
                    <a:pt x="161524" y="1"/>
                    <a:pt x="161402" y="1"/>
                  </a:cubicBezTo>
                  <a:lnTo>
                    <a:pt x="161007" y="1"/>
                  </a:lnTo>
                  <a:cubicBezTo>
                    <a:pt x="160916" y="1"/>
                    <a:pt x="160855" y="61"/>
                    <a:pt x="160825" y="153"/>
                  </a:cubicBezTo>
                  <a:cubicBezTo>
                    <a:pt x="160764" y="274"/>
                    <a:pt x="160885" y="396"/>
                    <a:pt x="161007" y="396"/>
                  </a:cubicBezTo>
                  <a:close/>
                  <a:moveTo>
                    <a:pt x="159822" y="396"/>
                  </a:moveTo>
                  <a:cubicBezTo>
                    <a:pt x="159913" y="396"/>
                    <a:pt x="159974" y="335"/>
                    <a:pt x="160004" y="274"/>
                  </a:cubicBezTo>
                  <a:cubicBezTo>
                    <a:pt x="160065" y="153"/>
                    <a:pt x="159943" y="1"/>
                    <a:pt x="159822" y="1"/>
                  </a:cubicBezTo>
                  <a:lnTo>
                    <a:pt x="159426" y="1"/>
                  </a:lnTo>
                  <a:cubicBezTo>
                    <a:pt x="159335" y="1"/>
                    <a:pt x="159274" y="61"/>
                    <a:pt x="159244" y="153"/>
                  </a:cubicBezTo>
                  <a:cubicBezTo>
                    <a:pt x="159214" y="274"/>
                    <a:pt x="159305" y="396"/>
                    <a:pt x="159426" y="396"/>
                  </a:cubicBezTo>
                  <a:close/>
                  <a:moveTo>
                    <a:pt x="158241" y="396"/>
                  </a:moveTo>
                  <a:cubicBezTo>
                    <a:pt x="158332" y="396"/>
                    <a:pt x="158423" y="335"/>
                    <a:pt x="158454" y="274"/>
                  </a:cubicBezTo>
                  <a:cubicBezTo>
                    <a:pt x="158484" y="153"/>
                    <a:pt x="158393" y="1"/>
                    <a:pt x="158241" y="1"/>
                  </a:cubicBezTo>
                  <a:lnTo>
                    <a:pt x="157846" y="1"/>
                  </a:lnTo>
                  <a:cubicBezTo>
                    <a:pt x="157785" y="1"/>
                    <a:pt x="157694" y="61"/>
                    <a:pt x="157664" y="153"/>
                  </a:cubicBezTo>
                  <a:cubicBezTo>
                    <a:pt x="157633" y="274"/>
                    <a:pt x="157724" y="396"/>
                    <a:pt x="157846" y="396"/>
                  </a:cubicBezTo>
                  <a:close/>
                  <a:moveTo>
                    <a:pt x="156691" y="396"/>
                  </a:moveTo>
                  <a:cubicBezTo>
                    <a:pt x="156752" y="396"/>
                    <a:pt x="156843" y="335"/>
                    <a:pt x="156873" y="274"/>
                  </a:cubicBezTo>
                  <a:cubicBezTo>
                    <a:pt x="156904" y="153"/>
                    <a:pt x="156812" y="1"/>
                    <a:pt x="156691" y="1"/>
                  </a:cubicBezTo>
                  <a:lnTo>
                    <a:pt x="156296" y="1"/>
                  </a:lnTo>
                  <a:cubicBezTo>
                    <a:pt x="156205" y="1"/>
                    <a:pt x="156113" y="61"/>
                    <a:pt x="156083" y="153"/>
                  </a:cubicBezTo>
                  <a:cubicBezTo>
                    <a:pt x="156053" y="274"/>
                    <a:pt x="156144" y="396"/>
                    <a:pt x="156296" y="396"/>
                  </a:cubicBezTo>
                  <a:close/>
                  <a:moveTo>
                    <a:pt x="155110" y="396"/>
                  </a:moveTo>
                  <a:cubicBezTo>
                    <a:pt x="155201" y="396"/>
                    <a:pt x="155262" y="335"/>
                    <a:pt x="155293" y="274"/>
                  </a:cubicBezTo>
                  <a:cubicBezTo>
                    <a:pt x="155323" y="153"/>
                    <a:pt x="155232" y="1"/>
                    <a:pt x="155110" y="1"/>
                  </a:cubicBezTo>
                  <a:lnTo>
                    <a:pt x="154715" y="1"/>
                  </a:lnTo>
                  <a:cubicBezTo>
                    <a:pt x="154624" y="1"/>
                    <a:pt x="154563" y="61"/>
                    <a:pt x="154533" y="153"/>
                  </a:cubicBezTo>
                  <a:cubicBezTo>
                    <a:pt x="154472" y="274"/>
                    <a:pt x="154594" y="396"/>
                    <a:pt x="154715" y="396"/>
                  </a:cubicBezTo>
                  <a:close/>
                  <a:moveTo>
                    <a:pt x="153530" y="396"/>
                  </a:moveTo>
                  <a:cubicBezTo>
                    <a:pt x="153621" y="396"/>
                    <a:pt x="153682" y="335"/>
                    <a:pt x="153712" y="274"/>
                  </a:cubicBezTo>
                  <a:cubicBezTo>
                    <a:pt x="153773" y="153"/>
                    <a:pt x="153651" y="1"/>
                    <a:pt x="153530" y="1"/>
                  </a:cubicBezTo>
                  <a:lnTo>
                    <a:pt x="153135" y="1"/>
                  </a:lnTo>
                  <a:cubicBezTo>
                    <a:pt x="153043" y="1"/>
                    <a:pt x="152983" y="61"/>
                    <a:pt x="152952" y="153"/>
                  </a:cubicBezTo>
                  <a:cubicBezTo>
                    <a:pt x="152922" y="274"/>
                    <a:pt x="153013" y="396"/>
                    <a:pt x="153135" y="396"/>
                  </a:cubicBezTo>
                  <a:close/>
                  <a:moveTo>
                    <a:pt x="151949" y="396"/>
                  </a:moveTo>
                  <a:cubicBezTo>
                    <a:pt x="152040" y="396"/>
                    <a:pt x="152131" y="335"/>
                    <a:pt x="152131" y="274"/>
                  </a:cubicBezTo>
                  <a:cubicBezTo>
                    <a:pt x="152192" y="153"/>
                    <a:pt x="152101" y="1"/>
                    <a:pt x="151949" y="1"/>
                  </a:cubicBezTo>
                  <a:lnTo>
                    <a:pt x="151554" y="1"/>
                  </a:lnTo>
                  <a:cubicBezTo>
                    <a:pt x="151493" y="1"/>
                    <a:pt x="151402" y="61"/>
                    <a:pt x="151372" y="153"/>
                  </a:cubicBezTo>
                  <a:cubicBezTo>
                    <a:pt x="151341" y="274"/>
                    <a:pt x="151432" y="396"/>
                    <a:pt x="151554" y="396"/>
                  </a:cubicBezTo>
                  <a:close/>
                  <a:moveTo>
                    <a:pt x="150399" y="396"/>
                  </a:moveTo>
                  <a:cubicBezTo>
                    <a:pt x="150460" y="396"/>
                    <a:pt x="150551" y="335"/>
                    <a:pt x="150581" y="274"/>
                  </a:cubicBezTo>
                  <a:cubicBezTo>
                    <a:pt x="150612" y="153"/>
                    <a:pt x="150521" y="1"/>
                    <a:pt x="150399" y="1"/>
                  </a:cubicBezTo>
                  <a:lnTo>
                    <a:pt x="150004" y="1"/>
                  </a:lnTo>
                  <a:cubicBezTo>
                    <a:pt x="149913" y="1"/>
                    <a:pt x="149821" y="61"/>
                    <a:pt x="149791" y="153"/>
                  </a:cubicBezTo>
                  <a:cubicBezTo>
                    <a:pt x="149761" y="274"/>
                    <a:pt x="149852" y="396"/>
                    <a:pt x="150004" y="396"/>
                  </a:cubicBezTo>
                  <a:close/>
                  <a:moveTo>
                    <a:pt x="148818" y="396"/>
                  </a:moveTo>
                  <a:cubicBezTo>
                    <a:pt x="148910" y="396"/>
                    <a:pt x="148970" y="335"/>
                    <a:pt x="149001" y="274"/>
                  </a:cubicBezTo>
                  <a:cubicBezTo>
                    <a:pt x="149031" y="153"/>
                    <a:pt x="148940" y="1"/>
                    <a:pt x="148818" y="1"/>
                  </a:cubicBezTo>
                  <a:lnTo>
                    <a:pt x="148423" y="1"/>
                  </a:lnTo>
                  <a:cubicBezTo>
                    <a:pt x="148332" y="1"/>
                    <a:pt x="148271" y="61"/>
                    <a:pt x="148241" y="153"/>
                  </a:cubicBezTo>
                  <a:cubicBezTo>
                    <a:pt x="148180" y="274"/>
                    <a:pt x="148271" y="396"/>
                    <a:pt x="148423" y="396"/>
                  </a:cubicBezTo>
                  <a:close/>
                  <a:moveTo>
                    <a:pt x="147238" y="396"/>
                  </a:moveTo>
                  <a:cubicBezTo>
                    <a:pt x="147329" y="396"/>
                    <a:pt x="147390" y="335"/>
                    <a:pt x="147420" y="274"/>
                  </a:cubicBezTo>
                  <a:cubicBezTo>
                    <a:pt x="147481" y="153"/>
                    <a:pt x="147359" y="1"/>
                    <a:pt x="147238" y="1"/>
                  </a:cubicBezTo>
                  <a:lnTo>
                    <a:pt x="146843" y="1"/>
                  </a:lnTo>
                  <a:cubicBezTo>
                    <a:pt x="146751" y="1"/>
                    <a:pt x="146691" y="61"/>
                    <a:pt x="146660" y="153"/>
                  </a:cubicBezTo>
                  <a:cubicBezTo>
                    <a:pt x="146630" y="274"/>
                    <a:pt x="146721" y="396"/>
                    <a:pt x="146843" y="396"/>
                  </a:cubicBezTo>
                  <a:close/>
                  <a:moveTo>
                    <a:pt x="145657" y="396"/>
                  </a:moveTo>
                  <a:cubicBezTo>
                    <a:pt x="145748" y="396"/>
                    <a:pt x="145840" y="335"/>
                    <a:pt x="145840" y="274"/>
                  </a:cubicBezTo>
                  <a:cubicBezTo>
                    <a:pt x="145900" y="153"/>
                    <a:pt x="145809" y="1"/>
                    <a:pt x="145657" y="1"/>
                  </a:cubicBezTo>
                  <a:lnTo>
                    <a:pt x="145262" y="1"/>
                  </a:lnTo>
                  <a:cubicBezTo>
                    <a:pt x="145201" y="1"/>
                    <a:pt x="145110" y="61"/>
                    <a:pt x="145080" y="153"/>
                  </a:cubicBezTo>
                  <a:cubicBezTo>
                    <a:pt x="145049" y="274"/>
                    <a:pt x="145140" y="396"/>
                    <a:pt x="145262" y="396"/>
                  </a:cubicBezTo>
                  <a:close/>
                  <a:moveTo>
                    <a:pt x="144107" y="396"/>
                  </a:moveTo>
                  <a:cubicBezTo>
                    <a:pt x="144168" y="396"/>
                    <a:pt x="144259" y="335"/>
                    <a:pt x="144289" y="274"/>
                  </a:cubicBezTo>
                  <a:cubicBezTo>
                    <a:pt x="144320" y="153"/>
                    <a:pt x="144229" y="1"/>
                    <a:pt x="144107" y="1"/>
                  </a:cubicBezTo>
                  <a:lnTo>
                    <a:pt x="143712" y="1"/>
                  </a:lnTo>
                  <a:cubicBezTo>
                    <a:pt x="143621" y="1"/>
                    <a:pt x="143530" y="61"/>
                    <a:pt x="143499" y="153"/>
                  </a:cubicBezTo>
                  <a:cubicBezTo>
                    <a:pt x="143469" y="274"/>
                    <a:pt x="143560" y="396"/>
                    <a:pt x="143712" y="396"/>
                  </a:cubicBezTo>
                  <a:close/>
                  <a:moveTo>
                    <a:pt x="142526" y="396"/>
                  </a:moveTo>
                  <a:cubicBezTo>
                    <a:pt x="142618" y="396"/>
                    <a:pt x="142678" y="335"/>
                    <a:pt x="142709" y="274"/>
                  </a:cubicBezTo>
                  <a:cubicBezTo>
                    <a:pt x="142739" y="153"/>
                    <a:pt x="142648" y="1"/>
                    <a:pt x="142526" y="1"/>
                  </a:cubicBezTo>
                  <a:lnTo>
                    <a:pt x="142131" y="1"/>
                  </a:lnTo>
                  <a:cubicBezTo>
                    <a:pt x="142040" y="1"/>
                    <a:pt x="141979" y="61"/>
                    <a:pt x="141949" y="153"/>
                  </a:cubicBezTo>
                  <a:cubicBezTo>
                    <a:pt x="141888" y="274"/>
                    <a:pt x="141979" y="396"/>
                    <a:pt x="142131" y="396"/>
                  </a:cubicBezTo>
                  <a:close/>
                  <a:moveTo>
                    <a:pt x="140946" y="396"/>
                  </a:moveTo>
                  <a:cubicBezTo>
                    <a:pt x="141037" y="396"/>
                    <a:pt x="141098" y="335"/>
                    <a:pt x="141128" y="274"/>
                  </a:cubicBezTo>
                  <a:cubicBezTo>
                    <a:pt x="141189" y="153"/>
                    <a:pt x="141067" y="1"/>
                    <a:pt x="140946" y="1"/>
                  </a:cubicBezTo>
                  <a:lnTo>
                    <a:pt x="140551" y="1"/>
                  </a:lnTo>
                  <a:cubicBezTo>
                    <a:pt x="140460" y="1"/>
                    <a:pt x="140399" y="61"/>
                    <a:pt x="140368" y="153"/>
                  </a:cubicBezTo>
                  <a:cubicBezTo>
                    <a:pt x="140338" y="274"/>
                    <a:pt x="140429" y="396"/>
                    <a:pt x="140551" y="396"/>
                  </a:cubicBezTo>
                  <a:close/>
                  <a:moveTo>
                    <a:pt x="139365" y="396"/>
                  </a:moveTo>
                  <a:cubicBezTo>
                    <a:pt x="139456" y="396"/>
                    <a:pt x="139548" y="335"/>
                    <a:pt x="139548" y="274"/>
                  </a:cubicBezTo>
                  <a:cubicBezTo>
                    <a:pt x="139608" y="153"/>
                    <a:pt x="139517" y="1"/>
                    <a:pt x="139365" y="1"/>
                  </a:cubicBezTo>
                  <a:lnTo>
                    <a:pt x="138970" y="1"/>
                  </a:lnTo>
                  <a:cubicBezTo>
                    <a:pt x="138879" y="1"/>
                    <a:pt x="138818" y="61"/>
                    <a:pt x="138788" y="153"/>
                  </a:cubicBezTo>
                  <a:cubicBezTo>
                    <a:pt x="138757" y="274"/>
                    <a:pt x="138849" y="396"/>
                    <a:pt x="138970" y="396"/>
                  </a:cubicBezTo>
                  <a:close/>
                  <a:moveTo>
                    <a:pt x="137785" y="396"/>
                  </a:moveTo>
                  <a:cubicBezTo>
                    <a:pt x="137876" y="396"/>
                    <a:pt x="137967" y="335"/>
                    <a:pt x="137997" y="274"/>
                  </a:cubicBezTo>
                  <a:cubicBezTo>
                    <a:pt x="138028" y="153"/>
                    <a:pt x="137937" y="1"/>
                    <a:pt x="137785" y="1"/>
                  </a:cubicBezTo>
                  <a:lnTo>
                    <a:pt x="137420" y="1"/>
                  </a:lnTo>
                  <a:cubicBezTo>
                    <a:pt x="137329" y="1"/>
                    <a:pt x="137238" y="61"/>
                    <a:pt x="137207" y="153"/>
                  </a:cubicBezTo>
                  <a:cubicBezTo>
                    <a:pt x="137177" y="274"/>
                    <a:pt x="137268" y="396"/>
                    <a:pt x="137420" y="396"/>
                  </a:cubicBezTo>
                  <a:close/>
                  <a:moveTo>
                    <a:pt x="136235" y="396"/>
                  </a:moveTo>
                  <a:cubicBezTo>
                    <a:pt x="136326" y="396"/>
                    <a:pt x="136387" y="335"/>
                    <a:pt x="136417" y="274"/>
                  </a:cubicBezTo>
                  <a:cubicBezTo>
                    <a:pt x="136447" y="153"/>
                    <a:pt x="136356" y="1"/>
                    <a:pt x="136235" y="1"/>
                  </a:cubicBezTo>
                  <a:lnTo>
                    <a:pt x="135839" y="1"/>
                  </a:lnTo>
                  <a:cubicBezTo>
                    <a:pt x="135748" y="1"/>
                    <a:pt x="135657" y="61"/>
                    <a:pt x="135657" y="153"/>
                  </a:cubicBezTo>
                  <a:cubicBezTo>
                    <a:pt x="135596" y="274"/>
                    <a:pt x="135687" y="396"/>
                    <a:pt x="135839" y="396"/>
                  </a:cubicBezTo>
                  <a:close/>
                  <a:moveTo>
                    <a:pt x="134654" y="396"/>
                  </a:moveTo>
                  <a:cubicBezTo>
                    <a:pt x="134745" y="396"/>
                    <a:pt x="134806" y="335"/>
                    <a:pt x="134836" y="274"/>
                  </a:cubicBezTo>
                  <a:cubicBezTo>
                    <a:pt x="134867" y="153"/>
                    <a:pt x="134776" y="1"/>
                    <a:pt x="134654" y="1"/>
                  </a:cubicBezTo>
                  <a:lnTo>
                    <a:pt x="134259" y="1"/>
                  </a:lnTo>
                  <a:cubicBezTo>
                    <a:pt x="134168" y="1"/>
                    <a:pt x="134107" y="61"/>
                    <a:pt x="134076" y="153"/>
                  </a:cubicBezTo>
                  <a:cubicBezTo>
                    <a:pt x="134046" y="274"/>
                    <a:pt x="134137" y="396"/>
                    <a:pt x="134259" y="396"/>
                  </a:cubicBezTo>
                  <a:close/>
                  <a:moveTo>
                    <a:pt x="133073" y="396"/>
                  </a:moveTo>
                  <a:cubicBezTo>
                    <a:pt x="133165" y="396"/>
                    <a:pt x="133256" y="335"/>
                    <a:pt x="133256" y="274"/>
                  </a:cubicBezTo>
                  <a:cubicBezTo>
                    <a:pt x="133317" y="153"/>
                    <a:pt x="133225" y="1"/>
                    <a:pt x="133073" y="1"/>
                  </a:cubicBezTo>
                  <a:lnTo>
                    <a:pt x="132678" y="1"/>
                  </a:lnTo>
                  <a:cubicBezTo>
                    <a:pt x="132587" y="1"/>
                    <a:pt x="132526" y="61"/>
                    <a:pt x="132496" y="153"/>
                  </a:cubicBezTo>
                  <a:cubicBezTo>
                    <a:pt x="132465" y="274"/>
                    <a:pt x="132557" y="396"/>
                    <a:pt x="132678" y="396"/>
                  </a:cubicBezTo>
                  <a:close/>
                  <a:moveTo>
                    <a:pt x="131493" y="396"/>
                  </a:moveTo>
                  <a:cubicBezTo>
                    <a:pt x="131584" y="396"/>
                    <a:pt x="131675" y="335"/>
                    <a:pt x="131706" y="274"/>
                  </a:cubicBezTo>
                  <a:cubicBezTo>
                    <a:pt x="131736" y="153"/>
                    <a:pt x="131645" y="1"/>
                    <a:pt x="131493" y="1"/>
                  </a:cubicBezTo>
                  <a:lnTo>
                    <a:pt x="131128" y="1"/>
                  </a:lnTo>
                  <a:lnTo>
                    <a:pt x="130733" y="1"/>
                  </a:lnTo>
                  <a:cubicBezTo>
                    <a:pt x="130642" y="1"/>
                    <a:pt x="130551" y="61"/>
                    <a:pt x="130520" y="153"/>
                  </a:cubicBezTo>
                  <a:cubicBezTo>
                    <a:pt x="130490" y="274"/>
                    <a:pt x="130581" y="396"/>
                    <a:pt x="130733" y="396"/>
                  </a:cubicBezTo>
                  <a:lnTo>
                    <a:pt x="131128" y="396"/>
                  </a:lnTo>
                  <a:close/>
                  <a:moveTo>
                    <a:pt x="261860" y="82129"/>
                  </a:moveTo>
                  <a:cubicBezTo>
                    <a:pt x="261860" y="82221"/>
                    <a:pt x="261890" y="82312"/>
                    <a:pt x="261982" y="82312"/>
                  </a:cubicBezTo>
                  <a:cubicBezTo>
                    <a:pt x="262103" y="82373"/>
                    <a:pt x="262225" y="82281"/>
                    <a:pt x="262225" y="82129"/>
                  </a:cubicBezTo>
                  <a:lnTo>
                    <a:pt x="262225" y="81734"/>
                  </a:lnTo>
                  <a:cubicBezTo>
                    <a:pt x="262225" y="81673"/>
                    <a:pt x="262194" y="81582"/>
                    <a:pt x="262103" y="81552"/>
                  </a:cubicBezTo>
                  <a:cubicBezTo>
                    <a:pt x="261982" y="81521"/>
                    <a:pt x="261860" y="81613"/>
                    <a:pt x="261860" y="81734"/>
                  </a:cubicBezTo>
                  <a:close/>
                  <a:moveTo>
                    <a:pt x="261860" y="80579"/>
                  </a:moveTo>
                  <a:cubicBezTo>
                    <a:pt x="261860" y="80640"/>
                    <a:pt x="261890" y="80731"/>
                    <a:pt x="261982" y="80762"/>
                  </a:cubicBezTo>
                  <a:cubicBezTo>
                    <a:pt x="262103" y="80792"/>
                    <a:pt x="262225" y="80701"/>
                    <a:pt x="262225" y="80579"/>
                  </a:cubicBezTo>
                  <a:lnTo>
                    <a:pt x="262225" y="80184"/>
                  </a:lnTo>
                  <a:cubicBezTo>
                    <a:pt x="262225" y="80093"/>
                    <a:pt x="262194" y="80002"/>
                    <a:pt x="262103" y="80002"/>
                  </a:cubicBezTo>
                  <a:cubicBezTo>
                    <a:pt x="261982" y="79941"/>
                    <a:pt x="261860" y="80032"/>
                    <a:pt x="261860" y="80184"/>
                  </a:cubicBezTo>
                  <a:close/>
                  <a:moveTo>
                    <a:pt x="261860" y="78999"/>
                  </a:moveTo>
                  <a:cubicBezTo>
                    <a:pt x="261860" y="79090"/>
                    <a:pt x="261890" y="79151"/>
                    <a:pt x="261982" y="79181"/>
                  </a:cubicBezTo>
                  <a:cubicBezTo>
                    <a:pt x="262103" y="79211"/>
                    <a:pt x="262225" y="79120"/>
                    <a:pt x="262225" y="78999"/>
                  </a:cubicBezTo>
                  <a:lnTo>
                    <a:pt x="262225" y="78604"/>
                  </a:lnTo>
                  <a:cubicBezTo>
                    <a:pt x="262225" y="78512"/>
                    <a:pt x="262194" y="78452"/>
                    <a:pt x="262103" y="78421"/>
                  </a:cubicBezTo>
                  <a:cubicBezTo>
                    <a:pt x="261982" y="78360"/>
                    <a:pt x="261860" y="78482"/>
                    <a:pt x="261860" y="78604"/>
                  </a:cubicBezTo>
                  <a:close/>
                  <a:moveTo>
                    <a:pt x="261860" y="77418"/>
                  </a:moveTo>
                  <a:cubicBezTo>
                    <a:pt x="261860" y="77509"/>
                    <a:pt x="261890" y="77570"/>
                    <a:pt x="261982" y="77600"/>
                  </a:cubicBezTo>
                  <a:cubicBezTo>
                    <a:pt x="262103" y="77661"/>
                    <a:pt x="262225" y="77570"/>
                    <a:pt x="262225" y="77418"/>
                  </a:cubicBezTo>
                  <a:lnTo>
                    <a:pt x="262225" y="77023"/>
                  </a:lnTo>
                  <a:cubicBezTo>
                    <a:pt x="262225" y="76932"/>
                    <a:pt x="262194" y="76871"/>
                    <a:pt x="262103" y="76841"/>
                  </a:cubicBezTo>
                  <a:cubicBezTo>
                    <a:pt x="261982" y="76810"/>
                    <a:pt x="261860" y="76901"/>
                    <a:pt x="261860" y="77023"/>
                  </a:cubicBezTo>
                  <a:close/>
                  <a:moveTo>
                    <a:pt x="261860" y="75838"/>
                  </a:moveTo>
                  <a:cubicBezTo>
                    <a:pt x="261860" y="75929"/>
                    <a:pt x="261890" y="76020"/>
                    <a:pt x="261982" y="76050"/>
                  </a:cubicBezTo>
                  <a:cubicBezTo>
                    <a:pt x="262103" y="76081"/>
                    <a:pt x="262225" y="75989"/>
                    <a:pt x="262225" y="75838"/>
                  </a:cubicBezTo>
                  <a:lnTo>
                    <a:pt x="262225" y="75442"/>
                  </a:lnTo>
                  <a:cubicBezTo>
                    <a:pt x="262225" y="75382"/>
                    <a:pt x="262194" y="75290"/>
                    <a:pt x="262103" y="75260"/>
                  </a:cubicBezTo>
                  <a:cubicBezTo>
                    <a:pt x="261982" y="75230"/>
                    <a:pt x="261860" y="75321"/>
                    <a:pt x="261860" y="75442"/>
                  </a:cubicBezTo>
                  <a:close/>
                  <a:moveTo>
                    <a:pt x="261860" y="74287"/>
                  </a:moveTo>
                  <a:cubicBezTo>
                    <a:pt x="261860" y="74379"/>
                    <a:pt x="261890" y="74439"/>
                    <a:pt x="261982" y="74470"/>
                  </a:cubicBezTo>
                  <a:cubicBezTo>
                    <a:pt x="262103" y="74500"/>
                    <a:pt x="262225" y="74409"/>
                    <a:pt x="262225" y="74287"/>
                  </a:cubicBezTo>
                  <a:lnTo>
                    <a:pt x="262225" y="73892"/>
                  </a:lnTo>
                  <a:cubicBezTo>
                    <a:pt x="262225" y="73801"/>
                    <a:pt x="262194" y="73710"/>
                    <a:pt x="262103" y="73710"/>
                  </a:cubicBezTo>
                  <a:cubicBezTo>
                    <a:pt x="261982" y="73649"/>
                    <a:pt x="261860" y="73740"/>
                    <a:pt x="261860" y="73892"/>
                  </a:cubicBezTo>
                  <a:close/>
                  <a:moveTo>
                    <a:pt x="261860" y="72707"/>
                  </a:moveTo>
                  <a:cubicBezTo>
                    <a:pt x="261860" y="72798"/>
                    <a:pt x="261890" y="72859"/>
                    <a:pt x="261982" y="72889"/>
                  </a:cubicBezTo>
                  <a:cubicBezTo>
                    <a:pt x="262103" y="72920"/>
                    <a:pt x="262225" y="72828"/>
                    <a:pt x="262225" y="72707"/>
                  </a:cubicBezTo>
                  <a:lnTo>
                    <a:pt x="262225" y="72312"/>
                  </a:lnTo>
                  <a:cubicBezTo>
                    <a:pt x="262225" y="72220"/>
                    <a:pt x="262194" y="72160"/>
                    <a:pt x="262103" y="72129"/>
                  </a:cubicBezTo>
                  <a:cubicBezTo>
                    <a:pt x="261982" y="72099"/>
                    <a:pt x="261860" y="72190"/>
                    <a:pt x="261860" y="72312"/>
                  </a:cubicBezTo>
                  <a:close/>
                  <a:moveTo>
                    <a:pt x="261860" y="71126"/>
                  </a:moveTo>
                  <a:cubicBezTo>
                    <a:pt x="261860" y="71217"/>
                    <a:pt x="261890" y="71309"/>
                    <a:pt x="261982" y="71309"/>
                  </a:cubicBezTo>
                  <a:cubicBezTo>
                    <a:pt x="262103" y="71369"/>
                    <a:pt x="262225" y="71278"/>
                    <a:pt x="262225" y="71126"/>
                  </a:cubicBezTo>
                  <a:lnTo>
                    <a:pt x="262225" y="70731"/>
                  </a:lnTo>
                  <a:cubicBezTo>
                    <a:pt x="262225" y="70640"/>
                    <a:pt x="262194" y="70579"/>
                    <a:pt x="262103" y="70549"/>
                  </a:cubicBezTo>
                  <a:cubicBezTo>
                    <a:pt x="261982" y="70518"/>
                    <a:pt x="261860" y="70609"/>
                    <a:pt x="261860" y="70731"/>
                  </a:cubicBezTo>
                  <a:close/>
                  <a:moveTo>
                    <a:pt x="261860" y="69576"/>
                  </a:moveTo>
                  <a:cubicBezTo>
                    <a:pt x="261860" y="69637"/>
                    <a:pt x="261890" y="69728"/>
                    <a:pt x="261982" y="69758"/>
                  </a:cubicBezTo>
                  <a:cubicBezTo>
                    <a:pt x="262103" y="69789"/>
                    <a:pt x="262225" y="69698"/>
                    <a:pt x="262225" y="69576"/>
                  </a:cubicBezTo>
                  <a:lnTo>
                    <a:pt x="262225" y="69181"/>
                  </a:lnTo>
                  <a:cubicBezTo>
                    <a:pt x="262225" y="69090"/>
                    <a:pt x="262194" y="68999"/>
                    <a:pt x="262103" y="68968"/>
                  </a:cubicBezTo>
                  <a:cubicBezTo>
                    <a:pt x="261982" y="68938"/>
                    <a:pt x="261860" y="69029"/>
                    <a:pt x="261860" y="69181"/>
                  </a:cubicBezTo>
                  <a:close/>
                  <a:moveTo>
                    <a:pt x="261860" y="67995"/>
                  </a:moveTo>
                  <a:cubicBezTo>
                    <a:pt x="261860" y="68087"/>
                    <a:pt x="261890" y="68147"/>
                    <a:pt x="261982" y="68178"/>
                  </a:cubicBezTo>
                  <a:cubicBezTo>
                    <a:pt x="262103" y="68208"/>
                    <a:pt x="262225" y="68117"/>
                    <a:pt x="262225" y="67995"/>
                  </a:cubicBezTo>
                  <a:lnTo>
                    <a:pt x="262225" y="67600"/>
                  </a:lnTo>
                  <a:cubicBezTo>
                    <a:pt x="262225" y="67509"/>
                    <a:pt x="262194" y="67448"/>
                    <a:pt x="262103" y="67418"/>
                  </a:cubicBezTo>
                  <a:cubicBezTo>
                    <a:pt x="261982" y="67357"/>
                    <a:pt x="261860" y="67448"/>
                    <a:pt x="261860" y="67600"/>
                  </a:cubicBezTo>
                  <a:close/>
                  <a:moveTo>
                    <a:pt x="261860" y="66415"/>
                  </a:moveTo>
                  <a:cubicBezTo>
                    <a:pt x="261860" y="66506"/>
                    <a:pt x="261890" y="66567"/>
                    <a:pt x="261982" y="66597"/>
                  </a:cubicBezTo>
                  <a:cubicBezTo>
                    <a:pt x="262103" y="66658"/>
                    <a:pt x="262225" y="66536"/>
                    <a:pt x="262225" y="66415"/>
                  </a:cubicBezTo>
                  <a:lnTo>
                    <a:pt x="262225" y="66020"/>
                  </a:lnTo>
                  <a:cubicBezTo>
                    <a:pt x="262225" y="65929"/>
                    <a:pt x="262194" y="65868"/>
                    <a:pt x="262103" y="65837"/>
                  </a:cubicBezTo>
                  <a:cubicBezTo>
                    <a:pt x="261982" y="65807"/>
                    <a:pt x="261860" y="65898"/>
                    <a:pt x="261860" y="66020"/>
                  </a:cubicBezTo>
                  <a:close/>
                  <a:moveTo>
                    <a:pt x="261860" y="64834"/>
                  </a:moveTo>
                  <a:cubicBezTo>
                    <a:pt x="261860" y="64926"/>
                    <a:pt x="261890" y="65017"/>
                    <a:pt x="261982" y="65017"/>
                  </a:cubicBezTo>
                  <a:cubicBezTo>
                    <a:pt x="262103" y="65077"/>
                    <a:pt x="262225" y="64986"/>
                    <a:pt x="262225" y="64834"/>
                  </a:cubicBezTo>
                  <a:lnTo>
                    <a:pt x="262225" y="64439"/>
                  </a:lnTo>
                  <a:cubicBezTo>
                    <a:pt x="262225" y="64378"/>
                    <a:pt x="262194" y="64287"/>
                    <a:pt x="262103" y="64257"/>
                  </a:cubicBezTo>
                  <a:cubicBezTo>
                    <a:pt x="261982" y="64226"/>
                    <a:pt x="261860" y="64318"/>
                    <a:pt x="261860" y="64439"/>
                  </a:cubicBezTo>
                  <a:close/>
                  <a:moveTo>
                    <a:pt x="261860" y="63284"/>
                  </a:moveTo>
                  <a:cubicBezTo>
                    <a:pt x="261860" y="63345"/>
                    <a:pt x="261890" y="63436"/>
                    <a:pt x="261982" y="63467"/>
                  </a:cubicBezTo>
                  <a:cubicBezTo>
                    <a:pt x="262103" y="63497"/>
                    <a:pt x="262225" y="63406"/>
                    <a:pt x="262225" y="63284"/>
                  </a:cubicBezTo>
                  <a:lnTo>
                    <a:pt x="262225" y="62889"/>
                  </a:lnTo>
                  <a:cubicBezTo>
                    <a:pt x="262225" y="62798"/>
                    <a:pt x="262194" y="62707"/>
                    <a:pt x="262103" y="62707"/>
                  </a:cubicBezTo>
                  <a:cubicBezTo>
                    <a:pt x="261982" y="62646"/>
                    <a:pt x="261860" y="62737"/>
                    <a:pt x="261860" y="62889"/>
                  </a:cubicBezTo>
                  <a:close/>
                  <a:moveTo>
                    <a:pt x="261860" y="61704"/>
                  </a:moveTo>
                  <a:cubicBezTo>
                    <a:pt x="261860" y="61795"/>
                    <a:pt x="261890" y="61856"/>
                    <a:pt x="261982" y="61886"/>
                  </a:cubicBezTo>
                  <a:cubicBezTo>
                    <a:pt x="262103" y="61916"/>
                    <a:pt x="262225" y="61825"/>
                    <a:pt x="262225" y="61704"/>
                  </a:cubicBezTo>
                  <a:lnTo>
                    <a:pt x="262225" y="61308"/>
                  </a:lnTo>
                  <a:cubicBezTo>
                    <a:pt x="262225" y="61217"/>
                    <a:pt x="262194" y="61156"/>
                    <a:pt x="262103" y="61126"/>
                  </a:cubicBezTo>
                  <a:cubicBezTo>
                    <a:pt x="261982" y="61065"/>
                    <a:pt x="261860" y="61187"/>
                    <a:pt x="261860" y="61308"/>
                  </a:cubicBezTo>
                  <a:close/>
                  <a:moveTo>
                    <a:pt x="261860" y="60123"/>
                  </a:moveTo>
                  <a:cubicBezTo>
                    <a:pt x="261860" y="60214"/>
                    <a:pt x="261890" y="60275"/>
                    <a:pt x="261982" y="60305"/>
                  </a:cubicBezTo>
                  <a:cubicBezTo>
                    <a:pt x="262103" y="60366"/>
                    <a:pt x="262225" y="60275"/>
                    <a:pt x="262225" y="60123"/>
                  </a:cubicBezTo>
                  <a:lnTo>
                    <a:pt x="262225" y="59728"/>
                  </a:lnTo>
                  <a:cubicBezTo>
                    <a:pt x="262225" y="59637"/>
                    <a:pt x="262194" y="59576"/>
                    <a:pt x="262103" y="59545"/>
                  </a:cubicBezTo>
                  <a:cubicBezTo>
                    <a:pt x="261982" y="59515"/>
                    <a:pt x="261860" y="59606"/>
                    <a:pt x="261860" y="59728"/>
                  </a:cubicBezTo>
                  <a:close/>
                  <a:moveTo>
                    <a:pt x="261860" y="58542"/>
                  </a:moveTo>
                  <a:cubicBezTo>
                    <a:pt x="261860" y="58634"/>
                    <a:pt x="261890" y="58725"/>
                    <a:pt x="261982" y="58755"/>
                  </a:cubicBezTo>
                  <a:cubicBezTo>
                    <a:pt x="262103" y="58786"/>
                    <a:pt x="262225" y="58694"/>
                    <a:pt x="262225" y="58542"/>
                  </a:cubicBezTo>
                  <a:lnTo>
                    <a:pt x="262225" y="58147"/>
                  </a:lnTo>
                  <a:cubicBezTo>
                    <a:pt x="262225" y="58086"/>
                    <a:pt x="262194" y="57995"/>
                    <a:pt x="262103" y="57965"/>
                  </a:cubicBezTo>
                  <a:cubicBezTo>
                    <a:pt x="261982" y="57935"/>
                    <a:pt x="261860" y="58026"/>
                    <a:pt x="261860" y="58147"/>
                  </a:cubicBezTo>
                  <a:close/>
                  <a:moveTo>
                    <a:pt x="261860" y="56992"/>
                  </a:moveTo>
                  <a:cubicBezTo>
                    <a:pt x="261860" y="57083"/>
                    <a:pt x="261890" y="57144"/>
                    <a:pt x="261982" y="57175"/>
                  </a:cubicBezTo>
                  <a:cubicBezTo>
                    <a:pt x="262103" y="57205"/>
                    <a:pt x="262225" y="57114"/>
                    <a:pt x="262225" y="56992"/>
                  </a:cubicBezTo>
                  <a:lnTo>
                    <a:pt x="262225" y="56597"/>
                  </a:lnTo>
                  <a:cubicBezTo>
                    <a:pt x="262225" y="56506"/>
                    <a:pt x="262194" y="56415"/>
                    <a:pt x="262103" y="56415"/>
                  </a:cubicBezTo>
                  <a:cubicBezTo>
                    <a:pt x="261982" y="56354"/>
                    <a:pt x="261860" y="56445"/>
                    <a:pt x="261860" y="56597"/>
                  </a:cubicBezTo>
                  <a:close/>
                  <a:moveTo>
                    <a:pt x="261860" y="55412"/>
                  </a:moveTo>
                  <a:cubicBezTo>
                    <a:pt x="261860" y="55503"/>
                    <a:pt x="261890" y="55564"/>
                    <a:pt x="261982" y="55594"/>
                  </a:cubicBezTo>
                  <a:cubicBezTo>
                    <a:pt x="262103" y="55624"/>
                    <a:pt x="262225" y="55533"/>
                    <a:pt x="262225" y="55412"/>
                  </a:cubicBezTo>
                  <a:lnTo>
                    <a:pt x="262225" y="55017"/>
                  </a:lnTo>
                  <a:cubicBezTo>
                    <a:pt x="262225" y="54925"/>
                    <a:pt x="262194" y="54865"/>
                    <a:pt x="262103" y="54834"/>
                  </a:cubicBezTo>
                  <a:cubicBezTo>
                    <a:pt x="261982" y="54804"/>
                    <a:pt x="261860" y="54895"/>
                    <a:pt x="261860" y="55017"/>
                  </a:cubicBezTo>
                  <a:close/>
                  <a:moveTo>
                    <a:pt x="261860" y="53831"/>
                  </a:moveTo>
                  <a:cubicBezTo>
                    <a:pt x="261860" y="53922"/>
                    <a:pt x="261890" y="54013"/>
                    <a:pt x="261982" y="54013"/>
                  </a:cubicBezTo>
                  <a:cubicBezTo>
                    <a:pt x="262103" y="54074"/>
                    <a:pt x="262225" y="53983"/>
                    <a:pt x="262225" y="53831"/>
                  </a:cubicBezTo>
                  <a:lnTo>
                    <a:pt x="262225" y="53436"/>
                  </a:lnTo>
                  <a:cubicBezTo>
                    <a:pt x="262225" y="53375"/>
                    <a:pt x="262194" y="53284"/>
                    <a:pt x="262103" y="53254"/>
                  </a:cubicBezTo>
                  <a:cubicBezTo>
                    <a:pt x="261982" y="53223"/>
                    <a:pt x="261860" y="53314"/>
                    <a:pt x="261860" y="53436"/>
                  </a:cubicBezTo>
                  <a:close/>
                  <a:moveTo>
                    <a:pt x="261860" y="52281"/>
                  </a:moveTo>
                  <a:cubicBezTo>
                    <a:pt x="261860" y="52342"/>
                    <a:pt x="261890" y="52433"/>
                    <a:pt x="261982" y="52463"/>
                  </a:cubicBezTo>
                  <a:cubicBezTo>
                    <a:pt x="262103" y="52494"/>
                    <a:pt x="262225" y="52403"/>
                    <a:pt x="262225" y="52281"/>
                  </a:cubicBezTo>
                  <a:lnTo>
                    <a:pt x="262225" y="51886"/>
                  </a:lnTo>
                  <a:cubicBezTo>
                    <a:pt x="262225" y="51795"/>
                    <a:pt x="262194" y="51703"/>
                    <a:pt x="262103" y="51673"/>
                  </a:cubicBezTo>
                  <a:cubicBezTo>
                    <a:pt x="261982" y="51643"/>
                    <a:pt x="261860" y="51734"/>
                    <a:pt x="261860" y="51886"/>
                  </a:cubicBezTo>
                  <a:close/>
                  <a:moveTo>
                    <a:pt x="261860" y="50700"/>
                  </a:moveTo>
                  <a:cubicBezTo>
                    <a:pt x="261860" y="50792"/>
                    <a:pt x="261890" y="50852"/>
                    <a:pt x="261982" y="50883"/>
                  </a:cubicBezTo>
                  <a:cubicBezTo>
                    <a:pt x="262103" y="50913"/>
                    <a:pt x="262225" y="50822"/>
                    <a:pt x="262225" y="50700"/>
                  </a:cubicBezTo>
                  <a:lnTo>
                    <a:pt x="262225" y="50305"/>
                  </a:lnTo>
                  <a:cubicBezTo>
                    <a:pt x="262225" y="50214"/>
                    <a:pt x="262194" y="50153"/>
                    <a:pt x="262103" y="50123"/>
                  </a:cubicBezTo>
                  <a:cubicBezTo>
                    <a:pt x="261982" y="50062"/>
                    <a:pt x="261860" y="50184"/>
                    <a:pt x="261860" y="50305"/>
                  </a:cubicBezTo>
                  <a:close/>
                  <a:moveTo>
                    <a:pt x="261860" y="49120"/>
                  </a:moveTo>
                  <a:cubicBezTo>
                    <a:pt x="261860" y="49211"/>
                    <a:pt x="261890" y="49272"/>
                    <a:pt x="261982" y="49302"/>
                  </a:cubicBezTo>
                  <a:cubicBezTo>
                    <a:pt x="262103" y="49363"/>
                    <a:pt x="262225" y="49241"/>
                    <a:pt x="262225" y="49120"/>
                  </a:cubicBezTo>
                  <a:lnTo>
                    <a:pt x="262225" y="48725"/>
                  </a:lnTo>
                  <a:cubicBezTo>
                    <a:pt x="262225" y="48633"/>
                    <a:pt x="262194" y="48573"/>
                    <a:pt x="262103" y="48542"/>
                  </a:cubicBezTo>
                  <a:cubicBezTo>
                    <a:pt x="261982" y="48512"/>
                    <a:pt x="261860" y="48603"/>
                    <a:pt x="261860" y="48725"/>
                  </a:cubicBezTo>
                  <a:close/>
                  <a:moveTo>
                    <a:pt x="261860" y="47539"/>
                  </a:moveTo>
                  <a:cubicBezTo>
                    <a:pt x="261860" y="47630"/>
                    <a:pt x="261890" y="47722"/>
                    <a:pt x="261982" y="47722"/>
                  </a:cubicBezTo>
                  <a:cubicBezTo>
                    <a:pt x="262103" y="47782"/>
                    <a:pt x="262225" y="47691"/>
                    <a:pt x="262225" y="47539"/>
                  </a:cubicBezTo>
                  <a:lnTo>
                    <a:pt x="262225" y="47144"/>
                  </a:lnTo>
                  <a:cubicBezTo>
                    <a:pt x="262225" y="47083"/>
                    <a:pt x="262194" y="46992"/>
                    <a:pt x="262103" y="46962"/>
                  </a:cubicBezTo>
                  <a:cubicBezTo>
                    <a:pt x="261982" y="46931"/>
                    <a:pt x="261860" y="47023"/>
                    <a:pt x="261860" y="47144"/>
                  </a:cubicBezTo>
                  <a:close/>
                  <a:moveTo>
                    <a:pt x="261860" y="45989"/>
                  </a:moveTo>
                  <a:cubicBezTo>
                    <a:pt x="261860" y="46050"/>
                    <a:pt x="261890" y="46141"/>
                    <a:pt x="261982" y="46171"/>
                  </a:cubicBezTo>
                  <a:cubicBezTo>
                    <a:pt x="262103" y="46202"/>
                    <a:pt x="262225" y="46111"/>
                    <a:pt x="262225" y="45989"/>
                  </a:cubicBezTo>
                  <a:lnTo>
                    <a:pt x="262225" y="45594"/>
                  </a:lnTo>
                  <a:cubicBezTo>
                    <a:pt x="262225" y="45503"/>
                    <a:pt x="262194" y="45412"/>
                    <a:pt x="262103" y="45412"/>
                  </a:cubicBezTo>
                  <a:cubicBezTo>
                    <a:pt x="261982" y="45351"/>
                    <a:pt x="261860" y="45442"/>
                    <a:pt x="261860" y="45594"/>
                  </a:cubicBezTo>
                  <a:close/>
                  <a:moveTo>
                    <a:pt x="261860" y="44408"/>
                  </a:moveTo>
                  <a:cubicBezTo>
                    <a:pt x="261860" y="44500"/>
                    <a:pt x="261890" y="44560"/>
                    <a:pt x="261982" y="44591"/>
                  </a:cubicBezTo>
                  <a:cubicBezTo>
                    <a:pt x="262103" y="44621"/>
                    <a:pt x="262225" y="44530"/>
                    <a:pt x="262225" y="44408"/>
                  </a:cubicBezTo>
                  <a:lnTo>
                    <a:pt x="262225" y="44013"/>
                  </a:lnTo>
                  <a:cubicBezTo>
                    <a:pt x="262225" y="43922"/>
                    <a:pt x="262194" y="43861"/>
                    <a:pt x="262103" y="43831"/>
                  </a:cubicBezTo>
                  <a:cubicBezTo>
                    <a:pt x="261982" y="43770"/>
                    <a:pt x="261860" y="43892"/>
                    <a:pt x="261860" y="44013"/>
                  </a:cubicBezTo>
                  <a:close/>
                  <a:moveTo>
                    <a:pt x="261860" y="42828"/>
                  </a:moveTo>
                  <a:cubicBezTo>
                    <a:pt x="261860" y="42919"/>
                    <a:pt x="261890" y="42980"/>
                    <a:pt x="261982" y="43010"/>
                  </a:cubicBezTo>
                  <a:cubicBezTo>
                    <a:pt x="262103" y="43071"/>
                    <a:pt x="262225" y="42980"/>
                    <a:pt x="262225" y="42828"/>
                  </a:cubicBezTo>
                  <a:lnTo>
                    <a:pt x="262225" y="42433"/>
                  </a:lnTo>
                  <a:cubicBezTo>
                    <a:pt x="262225" y="42342"/>
                    <a:pt x="262194" y="42281"/>
                    <a:pt x="262103" y="42250"/>
                  </a:cubicBezTo>
                  <a:cubicBezTo>
                    <a:pt x="261982" y="42220"/>
                    <a:pt x="261860" y="42311"/>
                    <a:pt x="261860" y="42433"/>
                  </a:cubicBezTo>
                  <a:close/>
                  <a:moveTo>
                    <a:pt x="261860" y="41247"/>
                  </a:moveTo>
                  <a:cubicBezTo>
                    <a:pt x="261860" y="41339"/>
                    <a:pt x="261890" y="41430"/>
                    <a:pt x="261982" y="41460"/>
                  </a:cubicBezTo>
                  <a:cubicBezTo>
                    <a:pt x="262103" y="41491"/>
                    <a:pt x="262225" y="41399"/>
                    <a:pt x="262225" y="41247"/>
                  </a:cubicBezTo>
                  <a:lnTo>
                    <a:pt x="262225" y="40883"/>
                  </a:lnTo>
                  <a:cubicBezTo>
                    <a:pt x="262225" y="40791"/>
                    <a:pt x="262194" y="40700"/>
                    <a:pt x="262103" y="40670"/>
                  </a:cubicBezTo>
                  <a:cubicBezTo>
                    <a:pt x="261982" y="40639"/>
                    <a:pt x="261860" y="40731"/>
                    <a:pt x="261860" y="40883"/>
                  </a:cubicBezTo>
                  <a:close/>
                  <a:moveTo>
                    <a:pt x="261860" y="39697"/>
                  </a:moveTo>
                  <a:cubicBezTo>
                    <a:pt x="261860" y="39788"/>
                    <a:pt x="261890" y="39849"/>
                    <a:pt x="261982" y="39880"/>
                  </a:cubicBezTo>
                  <a:cubicBezTo>
                    <a:pt x="262103" y="39910"/>
                    <a:pt x="262225" y="39819"/>
                    <a:pt x="262225" y="39697"/>
                  </a:cubicBezTo>
                  <a:lnTo>
                    <a:pt x="262225" y="39302"/>
                  </a:lnTo>
                  <a:cubicBezTo>
                    <a:pt x="262225" y="39211"/>
                    <a:pt x="262194" y="39120"/>
                    <a:pt x="262103" y="39120"/>
                  </a:cubicBezTo>
                  <a:cubicBezTo>
                    <a:pt x="261982" y="39059"/>
                    <a:pt x="261860" y="39150"/>
                    <a:pt x="261860" y="39302"/>
                  </a:cubicBezTo>
                  <a:close/>
                  <a:moveTo>
                    <a:pt x="261860" y="38117"/>
                  </a:moveTo>
                  <a:cubicBezTo>
                    <a:pt x="261860" y="38208"/>
                    <a:pt x="261890" y="38269"/>
                    <a:pt x="261982" y="38299"/>
                  </a:cubicBezTo>
                  <a:cubicBezTo>
                    <a:pt x="262103" y="38329"/>
                    <a:pt x="262225" y="38238"/>
                    <a:pt x="262225" y="38117"/>
                  </a:cubicBezTo>
                  <a:lnTo>
                    <a:pt x="262225" y="37721"/>
                  </a:lnTo>
                  <a:cubicBezTo>
                    <a:pt x="262225" y="37630"/>
                    <a:pt x="262194" y="37569"/>
                    <a:pt x="262103" y="37539"/>
                  </a:cubicBezTo>
                  <a:cubicBezTo>
                    <a:pt x="261982" y="37509"/>
                    <a:pt x="261860" y="37600"/>
                    <a:pt x="261860" y="37721"/>
                  </a:cubicBezTo>
                  <a:close/>
                  <a:moveTo>
                    <a:pt x="261860" y="36536"/>
                  </a:moveTo>
                  <a:cubicBezTo>
                    <a:pt x="261860" y="36627"/>
                    <a:pt x="261890" y="36718"/>
                    <a:pt x="261982" y="36718"/>
                  </a:cubicBezTo>
                  <a:cubicBezTo>
                    <a:pt x="262103" y="36779"/>
                    <a:pt x="262225" y="36688"/>
                    <a:pt x="262225" y="36536"/>
                  </a:cubicBezTo>
                  <a:lnTo>
                    <a:pt x="262225" y="36141"/>
                  </a:lnTo>
                  <a:cubicBezTo>
                    <a:pt x="262225" y="36080"/>
                    <a:pt x="262194" y="35989"/>
                    <a:pt x="262103" y="35959"/>
                  </a:cubicBezTo>
                  <a:cubicBezTo>
                    <a:pt x="261982" y="35928"/>
                    <a:pt x="261860" y="36019"/>
                    <a:pt x="261860" y="36141"/>
                  </a:cubicBezTo>
                  <a:close/>
                  <a:moveTo>
                    <a:pt x="261860" y="34986"/>
                  </a:moveTo>
                  <a:cubicBezTo>
                    <a:pt x="261860" y="35047"/>
                    <a:pt x="261890" y="35138"/>
                    <a:pt x="261982" y="35168"/>
                  </a:cubicBezTo>
                  <a:cubicBezTo>
                    <a:pt x="262103" y="35199"/>
                    <a:pt x="262225" y="35107"/>
                    <a:pt x="262225" y="34986"/>
                  </a:cubicBezTo>
                  <a:lnTo>
                    <a:pt x="262225" y="34591"/>
                  </a:lnTo>
                  <a:cubicBezTo>
                    <a:pt x="262225" y="34500"/>
                    <a:pt x="262194" y="34408"/>
                    <a:pt x="262103" y="34378"/>
                  </a:cubicBezTo>
                  <a:cubicBezTo>
                    <a:pt x="261982" y="34348"/>
                    <a:pt x="261860" y="34439"/>
                    <a:pt x="261860" y="34591"/>
                  </a:cubicBezTo>
                  <a:close/>
                  <a:moveTo>
                    <a:pt x="261860" y="33405"/>
                  </a:moveTo>
                  <a:cubicBezTo>
                    <a:pt x="261860" y="33496"/>
                    <a:pt x="261890" y="33557"/>
                    <a:pt x="261982" y="33588"/>
                  </a:cubicBezTo>
                  <a:cubicBezTo>
                    <a:pt x="262103" y="33618"/>
                    <a:pt x="262225" y="33527"/>
                    <a:pt x="262225" y="33405"/>
                  </a:cubicBezTo>
                  <a:lnTo>
                    <a:pt x="262225" y="33010"/>
                  </a:lnTo>
                  <a:cubicBezTo>
                    <a:pt x="262225" y="32919"/>
                    <a:pt x="262194" y="32858"/>
                    <a:pt x="262103" y="32828"/>
                  </a:cubicBezTo>
                  <a:cubicBezTo>
                    <a:pt x="261982" y="32767"/>
                    <a:pt x="261860" y="32889"/>
                    <a:pt x="261860" y="33010"/>
                  </a:cubicBezTo>
                  <a:close/>
                  <a:moveTo>
                    <a:pt x="261860" y="31825"/>
                  </a:moveTo>
                  <a:cubicBezTo>
                    <a:pt x="261860" y="31916"/>
                    <a:pt x="261890" y="31977"/>
                    <a:pt x="261982" y="32007"/>
                  </a:cubicBezTo>
                  <a:cubicBezTo>
                    <a:pt x="262103" y="32068"/>
                    <a:pt x="262225" y="31946"/>
                    <a:pt x="262225" y="31825"/>
                  </a:cubicBezTo>
                  <a:lnTo>
                    <a:pt x="262225" y="31430"/>
                  </a:lnTo>
                  <a:cubicBezTo>
                    <a:pt x="262225" y="31338"/>
                    <a:pt x="262194" y="31278"/>
                    <a:pt x="262103" y="31247"/>
                  </a:cubicBezTo>
                  <a:cubicBezTo>
                    <a:pt x="261982" y="31217"/>
                    <a:pt x="261860" y="31308"/>
                    <a:pt x="261860" y="31430"/>
                  </a:cubicBezTo>
                  <a:close/>
                  <a:moveTo>
                    <a:pt x="261860" y="30244"/>
                  </a:moveTo>
                  <a:cubicBezTo>
                    <a:pt x="261860" y="30335"/>
                    <a:pt x="261890" y="30427"/>
                    <a:pt x="261982" y="30457"/>
                  </a:cubicBezTo>
                  <a:cubicBezTo>
                    <a:pt x="262103" y="30487"/>
                    <a:pt x="262225" y="30396"/>
                    <a:pt x="262225" y="30244"/>
                  </a:cubicBezTo>
                  <a:lnTo>
                    <a:pt x="262225" y="29849"/>
                  </a:lnTo>
                  <a:cubicBezTo>
                    <a:pt x="262225" y="29788"/>
                    <a:pt x="262194" y="29697"/>
                    <a:pt x="262103" y="29667"/>
                  </a:cubicBezTo>
                  <a:cubicBezTo>
                    <a:pt x="261982" y="29636"/>
                    <a:pt x="261860" y="29727"/>
                    <a:pt x="261860" y="29849"/>
                  </a:cubicBezTo>
                  <a:close/>
                  <a:moveTo>
                    <a:pt x="261860" y="28694"/>
                  </a:moveTo>
                  <a:cubicBezTo>
                    <a:pt x="261860" y="28755"/>
                    <a:pt x="261890" y="28846"/>
                    <a:pt x="261982" y="28876"/>
                  </a:cubicBezTo>
                  <a:cubicBezTo>
                    <a:pt x="262103" y="28907"/>
                    <a:pt x="262225" y="28816"/>
                    <a:pt x="262225" y="28694"/>
                  </a:cubicBezTo>
                  <a:lnTo>
                    <a:pt x="262225" y="28299"/>
                  </a:lnTo>
                  <a:cubicBezTo>
                    <a:pt x="262225" y="28208"/>
                    <a:pt x="262194" y="28116"/>
                    <a:pt x="262103" y="28116"/>
                  </a:cubicBezTo>
                  <a:cubicBezTo>
                    <a:pt x="261982" y="28056"/>
                    <a:pt x="261860" y="28147"/>
                    <a:pt x="261860" y="28299"/>
                  </a:cubicBezTo>
                  <a:close/>
                  <a:moveTo>
                    <a:pt x="261860" y="27113"/>
                  </a:moveTo>
                  <a:cubicBezTo>
                    <a:pt x="261860" y="27205"/>
                    <a:pt x="261890" y="27265"/>
                    <a:pt x="261982" y="27296"/>
                  </a:cubicBezTo>
                  <a:cubicBezTo>
                    <a:pt x="262103" y="27326"/>
                    <a:pt x="262225" y="27235"/>
                    <a:pt x="262225" y="27113"/>
                  </a:cubicBezTo>
                  <a:lnTo>
                    <a:pt x="262225" y="26718"/>
                  </a:lnTo>
                  <a:cubicBezTo>
                    <a:pt x="262225" y="26627"/>
                    <a:pt x="262194" y="26566"/>
                    <a:pt x="262103" y="26536"/>
                  </a:cubicBezTo>
                  <a:cubicBezTo>
                    <a:pt x="261982" y="26475"/>
                    <a:pt x="261860" y="26597"/>
                    <a:pt x="261860" y="26718"/>
                  </a:cubicBezTo>
                  <a:close/>
                  <a:moveTo>
                    <a:pt x="261860" y="25533"/>
                  </a:moveTo>
                  <a:cubicBezTo>
                    <a:pt x="261860" y="25624"/>
                    <a:pt x="261890" y="25715"/>
                    <a:pt x="261982" y="25715"/>
                  </a:cubicBezTo>
                  <a:cubicBezTo>
                    <a:pt x="262103" y="25776"/>
                    <a:pt x="262225" y="25685"/>
                    <a:pt x="262225" y="25533"/>
                  </a:cubicBezTo>
                  <a:lnTo>
                    <a:pt x="262225" y="25138"/>
                  </a:lnTo>
                  <a:cubicBezTo>
                    <a:pt x="262225" y="25047"/>
                    <a:pt x="262194" y="24986"/>
                    <a:pt x="262103" y="24955"/>
                  </a:cubicBezTo>
                  <a:cubicBezTo>
                    <a:pt x="261982" y="24925"/>
                    <a:pt x="261860" y="25016"/>
                    <a:pt x="261860" y="25138"/>
                  </a:cubicBezTo>
                  <a:close/>
                  <a:moveTo>
                    <a:pt x="261860" y="23952"/>
                  </a:moveTo>
                  <a:cubicBezTo>
                    <a:pt x="261860" y="24043"/>
                    <a:pt x="261890" y="24135"/>
                    <a:pt x="261982" y="24165"/>
                  </a:cubicBezTo>
                  <a:cubicBezTo>
                    <a:pt x="262103" y="24195"/>
                    <a:pt x="262225" y="24104"/>
                    <a:pt x="262225" y="23952"/>
                  </a:cubicBezTo>
                  <a:lnTo>
                    <a:pt x="262225" y="23588"/>
                  </a:lnTo>
                  <a:cubicBezTo>
                    <a:pt x="262225" y="23496"/>
                    <a:pt x="262194" y="23405"/>
                    <a:pt x="262103" y="23375"/>
                  </a:cubicBezTo>
                  <a:cubicBezTo>
                    <a:pt x="261982" y="23344"/>
                    <a:pt x="261860" y="23436"/>
                    <a:pt x="261860" y="23588"/>
                  </a:cubicBezTo>
                  <a:close/>
                  <a:moveTo>
                    <a:pt x="261860" y="22402"/>
                  </a:moveTo>
                  <a:cubicBezTo>
                    <a:pt x="261860" y="22493"/>
                    <a:pt x="261890" y="22554"/>
                    <a:pt x="261982" y="22584"/>
                  </a:cubicBezTo>
                  <a:cubicBezTo>
                    <a:pt x="262103" y="22615"/>
                    <a:pt x="262225" y="22524"/>
                    <a:pt x="262225" y="22402"/>
                  </a:cubicBezTo>
                  <a:lnTo>
                    <a:pt x="262225" y="22007"/>
                  </a:lnTo>
                  <a:cubicBezTo>
                    <a:pt x="262225" y="21916"/>
                    <a:pt x="262194" y="21825"/>
                    <a:pt x="262103" y="21825"/>
                  </a:cubicBezTo>
                  <a:cubicBezTo>
                    <a:pt x="261982" y="21764"/>
                    <a:pt x="261860" y="21855"/>
                    <a:pt x="261860" y="22007"/>
                  </a:cubicBezTo>
                  <a:close/>
                  <a:moveTo>
                    <a:pt x="261860" y="20822"/>
                  </a:moveTo>
                  <a:cubicBezTo>
                    <a:pt x="261860" y="20913"/>
                    <a:pt x="261890" y="20973"/>
                    <a:pt x="261982" y="21004"/>
                  </a:cubicBezTo>
                  <a:cubicBezTo>
                    <a:pt x="262103" y="21065"/>
                    <a:pt x="262225" y="20943"/>
                    <a:pt x="262225" y="20822"/>
                  </a:cubicBezTo>
                  <a:lnTo>
                    <a:pt x="262225" y="20426"/>
                  </a:lnTo>
                  <a:cubicBezTo>
                    <a:pt x="262225" y="20335"/>
                    <a:pt x="262194" y="20274"/>
                    <a:pt x="262103" y="20244"/>
                  </a:cubicBezTo>
                  <a:cubicBezTo>
                    <a:pt x="261982" y="20214"/>
                    <a:pt x="261860" y="20305"/>
                    <a:pt x="261860" y="20426"/>
                  </a:cubicBezTo>
                  <a:close/>
                  <a:moveTo>
                    <a:pt x="261860" y="19241"/>
                  </a:moveTo>
                  <a:cubicBezTo>
                    <a:pt x="261860" y="19332"/>
                    <a:pt x="261890" y="19423"/>
                    <a:pt x="261982" y="19423"/>
                  </a:cubicBezTo>
                  <a:cubicBezTo>
                    <a:pt x="262103" y="19484"/>
                    <a:pt x="262225" y="19393"/>
                    <a:pt x="262225" y="19241"/>
                  </a:cubicBezTo>
                  <a:lnTo>
                    <a:pt x="262225" y="18846"/>
                  </a:lnTo>
                  <a:cubicBezTo>
                    <a:pt x="262225" y="18785"/>
                    <a:pt x="262194" y="18694"/>
                    <a:pt x="262103" y="18663"/>
                  </a:cubicBezTo>
                  <a:cubicBezTo>
                    <a:pt x="261982" y="18633"/>
                    <a:pt x="261860" y="18724"/>
                    <a:pt x="261860" y="18846"/>
                  </a:cubicBezTo>
                  <a:close/>
                  <a:moveTo>
                    <a:pt x="261860" y="17691"/>
                  </a:moveTo>
                  <a:cubicBezTo>
                    <a:pt x="261860" y="17752"/>
                    <a:pt x="261890" y="17843"/>
                    <a:pt x="261982" y="17873"/>
                  </a:cubicBezTo>
                  <a:cubicBezTo>
                    <a:pt x="262103" y="17904"/>
                    <a:pt x="262225" y="17812"/>
                    <a:pt x="262225" y="17691"/>
                  </a:cubicBezTo>
                  <a:lnTo>
                    <a:pt x="262225" y="17296"/>
                  </a:lnTo>
                  <a:cubicBezTo>
                    <a:pt x="262225" y="17204"/>
                    <a:pt x="262194" y="17113"/>
                    <a:pt x="262103" y="17083"/>
                  </a:cubicBezTo>
                  <a:cubicBezTo>
                    <a:pt x="261982" y="17052"/>
                    <a:pt x="261860" y="17144"/>
                    <a:pt x="261860" y="17296"/>
                  </a:cubicBezTo>
                  <a:close/>
                  <a:moveTo>
                    <a:pt x="261860" y="16110"/>
                  </a:moveTo>
                  <a:cubicBezTo>
                    <a:pt x="261860" y="16201"/>
                    <a:pt x="261890" y="16262"/>
                    <a:pt x="261982" y="16293"/>
                  </a:cubicBezTo>
                  <a:cubicBezTo>
                    <a:pt x="262103" y="16323"/>
                    <a:pt x="262225" y="16232"/>
                    <a:pt x="262225" y="16110"/>
                  </a:cubicBezTo>
                  <a:lnTo>
                    <a:pt x="262225" y="15715"/>
                  </a:lnTo>
                  <a:cubicBezTo>
                    <a:pt x="262225" y="15624"/>
                    <a:pt x="262194" y="15563"/>
                    <a:pt x="262103" y="15533"/>
                  </a:cubicBezTo>
                  <a:cubicBezTo>
                    <a:pt x="261982" y="15472"/>
                    <a:pt x="261860" y="15593"/>
                    <a:pt x="261860" y="15715"/>
                  </a:cubicBezTo>
                  <a:close/>
                  <a:moveTo>
                    <a:pt x="261860" y="14530"/>
                  </a:moveTo>
                  <a:cubicBezTo>
                    <a:pt x="261860" y="14621"/>
                    <a:pt x="261890" y="14682"/>
                    <a:pt x="261982" y="14712"/>
                  </a:cubicBezTo>
                  <a:cubicBezTo>
                    <a:pt x="262103" y="14773"/>
                    <a:pt x="262225" y="14651"/>
                    <a:pt x="262225" y="14530"/>
                  </a:cubicBezTo>
                  <a:lnTo>
                    <a:pt x="262225" y="14134"/>
                  </a:lnTo>
                  <a:cubicBezTo>
                    <a:pt x="262225" y="14043"/>
                    <a:pt x="262194" y="13983"/>
                    <a:pt x="262103" y="13952"/>
                  </a:cubicBezTo>
                  <a:cubicBezTo>
                    <a:pt x="261982" y="13922"/>
                    <a:pt x="261860" y="14013"/>
                    <a:pt x="261860" y="14134"/>
                  </a:cubicBezTo>
                  <a:close/>
                  <a:moveTo>
                    <a:pt x="12737" y="1"/>
                  </a:moveTo>
                  <a:cubicBezTo>
                    <a:pt x="12646" y="1"/>
                    <a:pt x="12554" y="61"/>
                    <a:pt x="12524" y="153"/>
                  </a:cubicBezTo>
                  <a:cubicBezTo>
                    <a:pt x="12494" y="274"/>
                    <a:pt x="12585" y="396"/>
                    <a:pt x="12737" y="396"/>
                  </a:cubicBezTo>
                  <a:lnTo>
                    <a:pt x="13102" y="396"/>
                  </a:lnTo>
                  <a:cubicBezTo>
                    <a:pt x="13193" y="396"/>
                    <a:pt x="13284" y="335"/>
                    <a:pt x="13314" y="274"/>
                  </a:cubicBezTo>
                  <a:cubicBezTo>
                    <a:pt x="13345" y="153"/>
                    <a:pt x="13254" y="1"/>
                    <a:pt x="13102" y="1"/>
                  </a:cubicBezTo>
                  <a:close/>
                  <a:moveTo>
                    <a:pt x="14287" y="1"/>
                  </a:moveTo>
                  <a:cubicBezTo>
                    <a:pt x="14196" y="1"/>
                    <a:pt x="14135" y="61"/>
                    <a:pt x="14105" y="153"/>
                  </a:cubicBezTo>
                  <a:cubicBezTo>
                    <a:pt x="14074" y="274"/>
                    <a:pt x="14165" y="396"/>
                    <a:pt x="14287" y="396"/>
                  </a:cubicBezTo>
                  <a:lnTo>
                    <a:pt x="14682" y="396"/>
                  </a:lnTo>
                  <a:cubicBezTo>
                    <a:pt x="14773" y="396"/>
                    <a:pt x="14864" y="335"/>
                    <a:pt x="14864" y="274"/>
                  </a:cubicBezTo>
                  <a:cubicBezTo>
                    <a:pt x="14925" y="153"/>
                    <a:pt x="14834" y="1"/>
                    <a:pt x="14682" y="1"/>
                  </a:cubicBezTo>
                  <a:close/>
                  <a:moveTo>
                    <a:pt x="15868" y="1"/>
                  </a:moveTo>
                  <a:cubicBezTo>
                    <a:pt x="15776" y="1"/>
                    <a:pt x="15716" y="61"/>
                    <a:pt x="15685" y="153"/>
                  </a:cubicBezTo>
                  <a:cubicBezTo>
                    <a:pt x="15655" y="274"/>
                    <a:pt x="15746" y="396"/>
                    <a:pt x="15868" y="396"/>
                  </a:cubicBezTo>
                  <a:lnTo>
                    <a:pt x="16263" y="396"/>
                  </a:lnTo>
                  <a:cubicBezTo>
                    <a:pt x="16354" y="396"/>
                    <a:pt x="16415" y="335"/>
                    <a:pt x="16445" y="274"/>
                  </a:cubicBezTo>
                  <a:cubicBezTo>
                    <a:pt x="16475" y="153"/>
                    <a:pt x="16384" y="1"/>
                    <a:pt x="16263" y="1"/>
                  </a:cubicBezTo>
                  <a:close/>
                  <a:moveTo>
                    <a:pt x="17448" y="1"/>
                  </a:moveTo>
                  <a:cubicBezTo>
                    <a:pt x="17357" y="1"/>
                    <a:pt x="17296" y="61"/>
                    <a:pt x="17266" y="153"/>
                  </a:cubicBezTo>
                  <a:cubicBezTo>
                    <a:pt x="17205" y="274"/>
                    <a:pt x="17296" y="396"/>
                    <a:pt x="17448" y="396"/>
                  </a:cubicBezTo>
                  <a:lnTo>
                    <a:pt x="17843" y="396"/>
                  </a:lnTo>
                  <a:cubicBezTo>
                    <a:pt x="17934" y="396"/>
                    <a:pt x="17995" y="335"/>
                    <a:pt x="18026" y="274"/>
                  </a:cubicBezTo>
                  <a:cubicBezTo>
                    <a:pt x="18056" y="153"/>
                    <a:pt x="17965" y="1"/>
                    <a:pt x="17843" y="1"/>
                  </a:cubicBezTo>
                  <a:close/>
                  <a:moveTo>
                    <a:pt x="19029" y="1"/>
                  </a:moveTo>
                  <a:cubicBezTo>
                    <a:pt x="18938" y="1"/>
                    <a:pt x="18846" y="61"/>
                    <a:pt x="18816" y="153"/>
                  </a:cubicBezTo>
                  <a:cubicBezTo>
                    <a:pt x="18786" y="274"/>
                    <a:pt x="18877" y="396"/>
                    <a:pt x="19029" y="396"/>
                  </a:cubicBezTo>
                  <a:lnTo>
                    <a:pt x="19424" y="396"/>
                  </a:lnTo>
                  <a:cubicBezTo>
                    <a:pt x="19485" y="396"/>
                    <a:pt x="19576" y="335"/>
                    <a:pt x="19606" y="274"/>
                  </a:cubicBezTo>
                  <a:cubicBezTo>
                    <a:pt x="19637" y="153"/>
                    <a:pt x="19545" y="1"/>
                    <a:pt x="19424" y="1"/>
                  </a:cubicBezTo>
                  <a:close/>
                  <a:moveTo>
                    <a:pt x="20579" y="1"/>
                  </a:moveTo>
                  <a:cubicBezTo>
                    <a:pt x="20518" y="1"/>
                    <a:pt x="20427" y="61"/>
                    <a:pt x="20397" y="153"/>
                  </a:cubicBezTo>
                  <a:cubicBezTo>
                    <a:pt x="20366" y="274"/>
                    <a:pt x="20457" y="396"/>
                    <a:pt x="20579" y="396"/>
                  </a:cubicBezTo>
                  <a:lnTo>
                    <a:pt x="20974" y="396"/>
                  </a:lnTo>
                  <a:cubicBezTo>
                    <a:pt x="21065" y="396"/>
                    <a:pt x="21156" y="335"/>
                    <a:pt x="21156" y="274"/>
                  </a:cubicBezTo>
                  <a:cubicBezTo>
                    <a:pt x="21217" y="153"/>
                    <a:pt x="21126" y="1"/>
                    <a:pt x="20974" y="1"/>
                  </a:cubicBezTo>
                  <a:close/>
                  <a:moveTo>
                    <a:pt x="22159" y="1"/>
                  </a:moveTo>
                  <a:cubicBezTo>
                    <a:pt x="22068" y="1"/>
                    <a:pt x="22007" y="61"/>
                    <a:pt x="21977" y="153"/>
                  </a:cubicBezTo>
                  <a:cubicBezTo>
                    <a:pt x="21947" y="274"/>
                    <a:pt x="22038" y="396"/>
                    <a:pt x="22159" y="396"/>
                  </a:cubicBezTo>
                  <a:lnTo>
                    <a:pt x="22555" y="396"/>
                  </a:lnTo>
                  <a:cubicBezTo>
                    <a:pt x="22646" y="396"/>
                    <a:pt x="22707" y="335"/>
                    <a:pt x="22737" y="274"/>
                  </a:cubicBezTo>
                  <a:cubicBezTo>
                    <a:pt x="22798" y="153"/>
                    <a:pt x="22676" y="1"/>
                    <a:pt x="22555" y="1"/>
                  </a:cubicBezTo>
                  <a:close/>
                  <a:moveTo>
                    <a:pt x="23740" y="1"/>
                  </a:moveTo>
                  <a:cubicBezTo>
                    <a:pt x="23649" y="1"/>
                    <a:pt x="23588" y="61"/>
                    <a:pt x="23558" y="153"/>
                  </a:cubicBezTo>
                  <a:cubicBezTo>
                    <a:pt x="23497" y="274"/>
                    <a:pt x="23618" y="396"/>
                    <a:pt x="23740" y="396"/>
                  </a:cubicBezTo>
                  <a:lnTo>
                    <a:pt x="24135" y="396"/>
                  </a:lnTo>
                  <a:cubicBezTo>
                    <a:pt x="24226" y="396"/>
                    <a:pt x="24287" y="335"/>
                    <a:pt x="24318" y="274"/>
                  </a:cubicBezTo>
                  <a:cubicBezTo>
                    <a:pt x="24348" y="153"/>
                    <a:pt x="24257" y="1"/>
                    <a:pt x="24135" y="1"/>
                  </a:cubicBezTo>
                  <a:close/>
                  <a:moveTo>
                    <a:pt x="25321" y="1"/>
                  </a:moveTo>
                  <a:cubicBezTo>
                    <a:pt x="25229" y="1"/>
                    <a:pt x="25138" y="61"/>
                    <a:pt x="25108" y="153"/>
                  </a:cubicBezTo>
                  <a:cubicBezTo>
                    <a:pt x="25077" y="274"/>
                    <a:pt x="25169" y="396"/>
                    <a:pt x="25321" y="396"/>
                  </a:cubicBezTo>
                  <a:lnTo>
                    <a:pt x="25716" y="396"/>
                  </a:lnTo>
                  <a:cubicBezTo>
                    <a:pt x="25777" y="396"/>
                    <a:pt x="25868" y="335"/>
                    <a:pt x="25898" y="274"/>
                  </a:cubicBezTo>
                  <a:cubicBezTo>
                    <a:pt x="25929" y="153"/>
                    <a:pt x="25837" y="1"/>
                    <a:pt x="25716" y="1"/>
                  </a:cubicBezTo>
                  <a:close/>
                  <a:moveTo>
                    <a:pt x="26871" y="1"/>
                  </a:moveTo>
                  <a:cubicBezTo>
                    <a:pt x="26810" y="1"/>
                    <a:pt x="26719" y="61"/>
                    <a:pt x="26688" y="153"/>
                  </a:cubicBezTo>
                  <a:cubicBezTo>
                    <a:pt x="26658" y="274"/>
                    <a:pt x="26749" y="396"/>
                    <a:pt x="26871" y="396"/>
                  </a:cubicBezTo>
                  <a:lnTo>
                    <a:pt x="27266" y="396"/>
                  </a:lnTo>
                  <a:cubicBezTo>
                    <a:pt x="27357" y="396"/>
                    <a:pt x="27448" y="335"/>
                    <a:pt x="27448" y="274"/>
                  </a:cubicBezTo>
                  <a:cubicBezTo>
                    <a:pt x="27509" y="153"/>
                    <a:pt x="27418" y="1"/>
                    <a:pt x="27266" y="1"/>
                  </a:cubicBezTo>
                  <a:close/>
                  <a:moveTo>
                    <a:pt x="28451" y="1"/>
                  </a:moveTo>
                  <a:cubicBezTo>
                    <a:pt x="28360" y="1"/>
                    <a:pt x="28299" y="61"/>
                    <a:pt x="28269" y="153"/>
                  </a:cubicBezTo>
                  <a:cubicBezTo>
                    <a:pt x="28239" y="274"/>
                    <a:pt x="28330" y="396"/>
                    <a:pt x="28451" y="396"/>
                  </a:cubicBezTo>
                  <a:lnTo>
                    <a:pt x="28847" y="396"/>
                  </a:lnTo>
                  <a:cubicBezTo>
                    <a:pt x="28938" y="396"/>
                    <a:pt x="28998" y="335"/>
                    <a:pt x="29029" y="274"/>
                  </a:cubicBezTo>
                  <a:cubicBezTo>
                    <a:pt x="29090" y="153"/>
                    <a:pt x="28968" y="1"/>
                    <a:pt x="28847" y="1"/>
                  </a:cubicBezTo>
                  <a:close/>
                  <a:moveTo>
                    <a:pt x="30032" y="1"/>
                  </a:moveTo>
                  <a:cubicBezTo>
                    <a:pt x="29941" y="1"/>
                    <a:pt x="29880" y="61"/>
                    <a:pt x="29850" y="153"/>
                  </a:cubicBezTo>
                  <a:cubicBezTo>
                    <a:pt x="29789" y="274"/>
                    <a:pt x="29910" y="396"/>
                    <a:pt x="30032" y="396"/>
                  </a:cubicBezTo>
                  <a:lnTo>
                    <a:pt x="30427" y="396"/>
                  </a:lnTo>
                  <a:cubicBezTo>
                    <a:pt x="30518" y="396"/>
                    <a:pt x="30579" y="335"/>
                    <a:pt x="30609" y="274"/>
                  </a:cubicBezTo>
                  <a:cubicBezTo>
                    <a:pt x="30640" y="153"/>
                    <a:pt x="30549" y="1"/>
                    <a:pt x="30427" y="1"/>
                  </a:cubicBezTo>
                  <a:close/>
                  <a:moveTo>
                    <a:pt x="31613" y="1"/>
                  </a:moveTo>
                  <a:cubicBezTo>
                    <a:pt x="31521" y="1"/>
                    <a:pt x="31430" y="61"/>
                    <a:pt x="31430" y="153"/>
                  </a:cubicBezTo>
                  <a:cubicBezTo>
                    <a:pt x="31369" y="274"/>
                    <a:pt x="31461" y="396"/>
                    <a:pt x="31613" y="396"/>
                  </a:cubicBezTo>
                  <a:lnTo>
                    <a:pt x="32008" y="396"/>
                  </a:lnTo>
                  <a:cubicBezTo>
                    <a:pt x="32068" y="396"/>
                    <a:pt x="32160" y="335"/>
                    <a:pt x="32190" y="274"/>
                  </a:cubicBezTo>
                  <a:cubicBezTo>
                    <a:pt x="32220" y="153"/>
                    <a:pt x="32129" y="1"/>
                    <a:pt x="32008" y="1"/>
                  </a:cubicBezTo>
                  <a:close/>
                  <a:moveTo>
                    <a:pt x="33163" y="1"/>
                  </a:moveTo>
                  <a:cubicBezTo>
                    <a:pt x="33102" y="1"/>
                    <a:pt x="33011" y="61"/>
                    <a:pt x="32980" y="153"/>
                  </a:cubicBezTo>
                  <a:cubicBezTo>
                    <a:pt x="32950" y="274"/>
                    <a:pt x="33041" y="396"/>
                    <a:pt x="33163" y="396"/>
                  </a:cubicBezTo>
                  <a:lnTo>
                    <a:pt x="33558" y="396"/>
                  </a:lnTo>
                  <a:cubicBezTo>
                    <a:pt x="33649" y="396"/>
                    <a:pt x="33740" y="335"/>
                    <a:pt x="33771" y="274"/>
                  </a:cubicBezTo>
                  <a:cubicBezTo>
                    <a:pt x="33801" y="153"/>
                    <a:pt x="33710" y="1"/>
                    <a:pt x="33558" y="1"/>
                  </a:cubicBezTo>
                  <a:close/>
                  <a:moveTo>
                    <a:pt x="34743" y="1"/>
                  </a:moveTo>
                  <a:cubicBezTo>
                    <a:pt x="34652" y="1"/>
                    <a:pt x="34591" y="61"/>
                    <a:pt x="34561" y="153"/>
                  </a:cubicBezTo>
                  <a:cubicBezTo>
                    <a:pt x="34531" y="274"/>
                    <a:pt x="34622" y="396"/>
                    <a:pt x="34743" y="396"/>
                  </a:cubicBezTo>
                  <a:lnTo>
                    <a:pt x="35138" y="396"/>
                  </a:lnTo>
                  <a:cubicBezTo>
                    <a:pt x="35230" y="396"/>
                    <a:pt x="35290" y="335"/>
                    <a:pt x="35321" y="274"/>
                  </a:cubicBezTo>
                  <a:cubicBezTo>
                    <a:pt x="35382" y="153"/>
                    <a:pt x="35260" y="1"/>
                    <a:pt x="35138" y="1"/>
                  </a:cubicBezTo>
                  <a:close/>
                  <a:moveTo>
                    <a:pt x="36324" y="1"/>
                  </a:moveTo>
                  <a:cubicBezTo>
                    <a:pt x="36233" y="1"/>
                    <a:pt x="36172" y="61"/>
                    <a:pt x="36141" y="153"/>
                  </a:cubicBezTo>
                  <a:cubicBezTo>
                    <a:pt x="36081" y="274"/>
                    <a:pt x="36202" y="396"/>
                    <a:pt x="36324" y="396"/>
                  </a:cubicBezTo>
                  <a:lnTo>
                    <a:pt x="36719" y="396"/>
                  </a:lnTo>
                  <a:cubicBezTo>
                    <a:pt x="36810" y="396"/>
                    <a:pt x="36871" y="335"/>
                    <a:pt x="36901" y="274"/>
                  </a:cubicBezTo>
                  <a:cubicBezTo>
                    <a:pt x="36932" y="153"/>
                    <a:pt x="36841" y="1"/>
                    <a:pt x="36719" y="1"/>
                  </a:cubicBezTo>
                  <a:close/>
                  <a:moveTo>
                    <a:pt x="37904" y="1"/>
                  </a:moveTo>
                  <a:cubicBezTo>
                    <a:pt x="37813" y="1"/>
                    <a:pt x="37722" y="61"/>
                    <a:pt x="37722" y="153"/>
                  </a:cubicBezTo>
                  <a:cubicBezTo>
                    <a:pt x="37661" y="274"/>
                    <a:pt x="37752" y="396"/>
                    <a:pt x="37904" y="396"/>
                  </a:cubicBezTo>
                  <a:lnTo>
                    <a:pt x="38300" y="396"/>
                  </a:lnTo>
                  <a:cubicBezTo>
                    <a:pt x="38360" y="396"/>
                    <a:pt x="38452" y="335"/>
                    <a:pt x="38482" y="274"/>
                  </a:cubicBezTo>
                  <a:cubicBezTo>
                    <a:pt x="38512" y="153"/>
                    <a:pt x="38421" y="1"/>
                    <a:pt x="38300" y="1"/>
                  </a:cubicBezTo>
                  <a:close/>
                  <a:moveTo>
                    <a:pt x="39455" y="1"/>
                  </a:moveTo>
                  <a:cubicBezTo>
                    <a:pt x="39394" y="1"/>
                    <a:pt x="39303" y="61"/>
                    <a:pt x="39272" y="153"/>
                  </a:cubicBezTo>
                  <a:cubicBezTo>
                    <a:pt x="39242" y="274"/>
                    <a:pt x="39333" y="396"/>
                    <a:pt x="39455" y="396"/>
                  </a:cubicBezTo>
                  <a:lnTo>
                    <a:pt x="39850" y="396"/>
                  </a:lnTo>
                  <a:cubicBezTo>
                    <a:pt x="39941" y="396"/>
                    <a:pt x="40032" y="335"/>
                    <a:pt x="40063" y="274"/>
                  </a:cubicBezTo>
                  <a:cubicBezTo>
                    <a:pt x="40093" y="153"/>
                    <a:pt x="40002" y="1"/>
                    <a:pt x="39850" y="1"/>
                  </a:cubicBezTo>
                  <a:close/>
                  <a:moveTo>
                    <a:pt x="41035" y="1"/>
                  </a:moveTo>
                  <a:cubicBezTo>
                    <a:pt x="40944" y="1"/>
                    <a:pt x="40883" y="61"/>
                    <a:pt x="40853" y="153"/>
                  </a:cubicBezTo>
                  <a:cubicBezTo>
                    <a:pt x="40822" y="274"/>
                    <a:pt x="40914" y="396"/>
                    <a:pt x="41035" y="396"/>
                  </a:cubicBezTo>
                  <a:lnTo>
                    <a:pt x="41430" y="396"/>
                  </a:lnTo>
                  <a:cubicBezTo>
                    <a:pt x="41522" y="396"/>
                    <a:pt x="41582" y="335"/>
                    <a:pt x="41613" y="274"/>
                  </a:cubicBezTo>
                  <a:cubicBezTo>
                    <a:pt x="41674" y="153"/>
                    <a:pt x="41582" y="1"/>
                    <a:pt x="41430" y="1"/>
                  </a:cubicBezTo>
                  <a:close/>
                  <a:moveTo>
                    <a:pt x="42616" y="1"/>
                  </a:moveTo>
                  <a:cubicBezTo>
                    <a:pt x="42525" y="1"/>
                    <a:pt x="42464" y="61"/>
                    <a:pt x="42433" y="153"/>
                  </a:cubicBezTo>
                  <a:cubicBezTo>
                    <a:pt x="42403" y="274"/>
                    <a:pt x="42494" y="396"/>
                    <a:pt x="42616" y="396"/>
                  </a:cubicBezTo>
                  <a:lnTo>
                    <a:pt x="43011" y="396"/>
                  </a:lnTo>
                  <a:cubicBezTo>
                    <a:pt x="43102" y="396"/>
                    <a:pt x="43163" y="335"/>
                    <a:pt x="43193" y="274"/>
                  </a:cubicBezTo>
                  <a:cubicBezTo>
                    <a:pt x="43224" y="153"/>
                    <a:pt x="43132" y="1"/>
                    <a:pt x="43011" y="1"/>
                  </a:cubicBezTo>
                  <a:close/>
                  <a:moveTo>
                    <a:pt x="44196" y="1"/>
                  </a:moveTo>
                  <a:cubicBezTo>
                    <a:pt x="44105" y="1"/>
                    <a:pt x="44014" y="61"/>
                    <a:pt x="44014" y="153"/>
                  </a:cubicBezTo>
                  <a:cubicBezTo>
                    <a:pt x="43953" y="274"/>
                    <a:pt x="44044" y="396"/>
                    <a:pt x="44196" y="396"/>
                  </a:cubicBezTo>
                  <a:lnTo>
                    <a:pt x="44591" y="396"/>
                  </a:lnTo>
                  <a:cubicBezTo>
                    <a:pt x="44683" y="396"/>
                    <a:pt x="44743" y="335"/>
                    <a:pt x="44774" y="274"/>
                  </a:cubicBezTo>
                  <a:cubicBezTo>
                    <a:pt x="44804" y="153"/>
                    <a:pt x="44713" y="1"/>
                    <a:pt x="44591" y="1"/>
                  </a:cubicBezTo>
                  <a:close/>
                  <a:moveTo>
                    <a:pt x="45777" y="1"/>
                  </a:moveTo>
                  <a:cubicBezTo>
                    <a:pt x="45686" y="1"/>
                    <a:pt x="45595" y="61"/>
                    <a:pt x="45564" y="153"/>
                  </a:cubicBezTo>
                  <a:cubicBezTo>
                    <a:pt x="45534" y="274"/>
                    <a:pt x="45625" y="396"/>
                    <a:pt x="45777" y="396"/>
                  </a:cubicBezTo>
                  <a:lnTo>
                    <a:pt x="46142" y="396"/>
                  </a:lnTo>
                  <a:cubicBezTo>
                    <a:pt x="46233" y="396"/>
                    <a:pt x="46324" y="335"/>
                    <a:pt x="46354" y="274"/>
                  </a:cubicBezTo>
                  <a:cubicBezTo>
                    <a:pt x="46385" y="153"/>
                    <a:pt x="46294" y="1"/>
                    <a:pt x="46142" y="1"/>
                  </a:cubicBezTo>
                  <a:close/>
                  <a:moveTo>
                    <a:pt x="47327" y="1"/>
                  </a:moveTo>
                  <a:cubicBezTo>
                    <a:pt x="47236" y="1"/>
                    <a:pt x="47175" y="61"/>
                    <a:pt x="47145" y="153"/>
                  </a:cubicBezTo>
                  <a:cubicBezTo>
                    <a:pt x="47114" y="274"/>
                    <a:pt x="47206" y="396"/>
                    <a:pt x="47327" y="396"/>
                  </a:cubicBezTo>
                  <a:lnTo>
                    <a:pt x="47722" y="396"/>
                  </a:lnTo>
                  <a:cubicBezTo>
                    <a:pt x="47813" y="396"/>
                    <a:pt x="47905" y="335"/>
                    <a:pt x="47905" y="274"/>
                  </a:cubicBezTo>
                  <a:cubicBezTo>
                    <a:pt x="47965" y="153"/>
                    <a:pt x="47874" y="1"/>
                    <a:pt x="47722" y="1"/>
                  </a:cubicBezTo>
                  <a:close/>
                  <a:moveTo>
                    <a:pt x="48908" y="1"/>
                  </a:moveTo>
                  <a:cubicBezTo>
                    <a:pt x="48816" y="1"/>
                    <a:pt x="48756" y="61"/>
                    <a:pt x="48725" y="153"/>
                  </a:cubicBezTo>
                  <a:cubicBezTo>
                    <a:pt x="48695" y="274"/>
                    <a:pt x="48786" y="396"/>
                    <a:pt x="48908" y="396"/>
                  </a:cubicBezTo>
                  <a:lnTo>
                    <a:pt x="49303" y="396"/>
                  </a:lnTo>
                  <a:cubicBezTo>
                    <a:pt x="49394" y="396"/>
                    <a:pt x="49455" y="335"/>
                    <a:pt x="49485" y="274"/>
                  </a:cubicBezTo>
                  <a:cubicBezTo>
                    <a:pt x="49516" y="153"/>
                    <a:pt x="49424" y="1"/>
                    <a:pt x="49303" y="1"/>
                  </a:cubicBezTo>
                  <a:close/>
                  <a:moveTo>
                    <a:pt x="50488" y="1"/>
                  </a:moveTo>
                  <a:cubicBezTo>
                    <a:pt x="50397" y="1"/>
                    <a:pt x="50306" y="61"/>
                    <a:pt x="50306" y="153"/>
                  </a:cubicBezTo>
                  <a:cubicBezTo>
                    <a:pt x="50245" y="274"/>
                    <a:pt x="50336" y="396"/>
                    <a:pt x="50488" y="396"/>
                  </a:cubicBezTo>
                  <a:lnTo>
                    <a:pt x="50883" y="396"/>
                  </a:lnTo>
                  <a:cubicBezTo>
                    <a:pt x="50975" y="396"/>
                    <a:pt x="51035" y="335"/>
                    <a:pt x="51066" y="274"/>
                  </a:cubicBezTo>
                  <a:cubicBezTo>
                    <a:pt x="51096" y="153"/>
                    <a:pt x="51005" y="1"/>
                    <a:pt x="50883" y="1"/>
                  </a:cubicBezTo>
                  <a:close/>
                  <a:moveTo>
                    <a:pt x="52069" y="1"/>
                  </a:moveTo>
                  <a:cubicBezTo>
                    <a:pt x="51978" y="1"/>
                    <a:pt x="51886" y="61"/>
                    <a:pt x="51856" y="153"/>
                  </a:cubicBezTo>
                  <a:cubicBezTo>
                    <a:pt x="51826" y="274"/>
                    <a:pt x="51917" y="396"/>
                    <a:pt x="52069" y="396"/>
                  </a:cubicBezTo>
                  <a:lnTo>
                    <a:pt x="52434" y="396"/>
                  </a:lnTo>
                  <a:cubicBezTo>
                    <a:pt x="52525" y="396"/>
                    <a:pt x="52616" y="335"/>
                    <a:pt x="52646" y="274"/>
                  </a:cubicBezTo>
                  <a:cubicBezTo>
                    <a:pt x="52677" y="153"/>
                    <a:pt x="52586" y="1"/>
                    <a:pt x="52434" y="1"/>
                  </a:cubicBezTo>
                  <a:close/>
                  <a:moveTo>
                    <a:pt x="53619" y="1"/>
                  </a:moveTo>
                  <a:cubicBezTo>
                    <a:pt x="53528" y="1"/>
                    <a:pt x="53467" y="61"/>
                    <a:pt x="53437" y="153"/>
                  </a:cubicBezTo>
                  <a:cubicBezTo>
                    <a:pt x="53406" y="274"/>
                    <a:pt x="53497" y="396"/>
                    <a:pt x="53619" y="396"/>
                  </a:cubicBezTo>
                  <a:lnTo>
                    <a:pt x="54014" y="396"/>
                  </a:lnTo>
                  <a:cubicBezTo>
                    <a:pt x="54105" y="396"/>
                    <a:pt x="54197" y="335"/>
                    <a:pt x="54197" y="274"/>
                  </a:cubicBezTo>
                  <a:cubicBezTo>
                    <a:pt x="54257" y="153"/>
                    <a:pt x="54166" y="1"/>
                    <a:pt x="54014" y="1"/>
                  </a:cubicBezTo>
                  <a:close/>
                  <a:moveTo>
                    <a:pt x="55200" y="1"/>
                  </a:moveTo>
                  <a:cubicBezTo>
                    <a:pt x="55108" y="1"/>
                    <a:pt x="55048" y="61"/>
                    <a:pt x="55017" y="153"/>
                  </a:cubicBezTo>
                  <a:cubicBezTo>
                    <a:pt x="54987" y="274"/>
                    <a:pt x="55078" y="396"/>
                    <a:pt x="55200" y="396"/>
                  </a:cubicBezTo>
                  <a:lnTo>
                    <a:pt x="55595" y="396"/>
                  </a:lnTo>
                  <a:cubicBezTo>
                    <a:pt x="55686" y="396"/>
                    <a:pt x="55747" y="335"/>
                    <a:pt x="55777" y="274"/>
                  </a:cubicBezTo>
                  <a:cubicBezTo>
                    <a:pt x="55808" y="153"/>
                    <a:pt x="55716" y="1"/>
                    <a:pt x="55595" y="1"/>
                  </a:cubicBezTo>
                  <a:close/>
                  <a:moveTo>
                    <a:pt x="56780" y="1"/>
                  </a:moveTo>
                  <a:cubicBezTo>
                    <a:pt x="56689" y="1"/>
                    <a:pt x="56628" y="61"/>
                    <a:pt x="56598" y="153"/>
                  </a:cubicBezTo>
                  <a:cubicBezTo>
                    <a:pt x="56537" y="274"/>
                    <a:pt x="56628" y="396"/>
                    <a:pt x="56780" y="396"/>
                  </a:cubicBezTo>
                  <a:lnTo>
                    <a:pt x="57175" y="396"/>
                  </a:lnTo>
                  <a:cubicBezTo>
                    <a:pt x="57267" y="396"/>
                    <a:pt x="57327" y="335"/>
                    <a:pt x="57358" y="274"/>
                  </a:cubicBezTo>
                  <a:cubicBezTo>
                    <a:pt x="57388" y="153"/>
                    <a:pt x="57297" y="1"/>
                    <a:pt x="57175" y="1"/>
                  </a:cubicBezTo>
                  <a:close/>
                  <a:moveTo>
                    <a:pt x="58361" y="1"/>
                  </a:moveTo>
                  <a:cubicBezTo>
                    <a:pt x="58270" y="1"/>
                    <a:pt x="58178" y="61"/>
                    <a:pt x="58148" y="153"/>
                  </a:cubicBezTo>
                  <a:cubicBezTo>
                    <a:pt x="58118" y="274"/>
                    <a:pt x="58209" y="396"/>
                    <a:pt x="58361" y="396"/>
                  </a:cubicBezTo>
                  <a:lnTo>
                    <a:pt x="58756" y="396"/>
                  </a:lnTo>
                  <a:cubicBezTo>
                    <a:pt x="58817" y="396"/>
                    <a:pt x="58908" y="335"/>
                    <a:pt x="58938" y="274"/>
                  </a:cubicBezTo>
                  <a:cubicBezTo>
                    <a:pt x="58969" y="153"/>
                    <a:pt x="58877" y="1"/>
                    <a:pt x="58756" y="1"/>
                  </a:cubicBezTo>
                  <a:close/>
                  <a:moveTo>
                    <a:pt x="59911" y="1"/>
                  </a:moveTo>
                  <a:cubicBezTo>
                    <a:pt x="59850" y="1"/>
                    <a:pt x="59759" y="61"/>
                    <a:pt x="59729" y="153"/>
                  </a:cubicBezTo>
                  <a:cubicBezTo>
                    <a:pt x="59698" y="274"/>
                    <a:pt x="59789" y="396"/>
                    <a:pt x="59911" y="396"/>
                  </a:cubicBezTo>
                  <a:lnTo>
                    <a:pt x="60306" y="396"/>
                  </a:lnTo>
                  <a:cubicBezTo>
                    <a:pt x="60397" y="396"/>
                    <a:pt x="60488" y="335"/>
                    <a:pt x="60488" y="274"/>
                  </a:cubicBezTo>
                  <a:cubicBezTo>
                    <a:pt x="60549" y="153"/>
                    <a:pt x="60458" y="1"/>
                    <a:pt x="60306" y="1"/>
                  </a:cubicBezTo>
                  <a:close/>
                  <a:moveTo>
                    <a:pt x="61492" y="1"/>
                  </a:moveTo>
                  <a:cubicBezTo>
                    <a:pt x="61400" y="1"/>
                    <a:pt x="61340" y="61"/>
                    <a:pt x="61309" y="153"/>
                  </a:cubicBezTo>
                  <a:cubicBezTo>
                    <a:pt x="61279" y="274"/>
                    <a:pt x="61370" y="396"/>
                    <a:pt x="61492" y="396"/>
                  </a:cubicBezTo>
                  <a:lnTo>
                    <a:pt x="61887" y="396"/>
                  </a:lnTo>
                  <a:cubicBezTo>
                    <a:pt x="61978" y="396"/>
                    <a:pt x="62039" y="335"/>
                    <a:pt x="62069" y="274"/>
                  </a:cubicBezTo>
                  <a:cubicBezTo>
                    <a:pt x="62130" y="153"/>
                    <a:pt x="62008" y="1"/>
                    <a:pt x="61887" y="1"/>
                  </a:cubicBezTo>
                  <a:close/>
                  <a:moveTo>
                    <a:pt x="63072" y="1"/>
                  </a:moveTo>
                  <a:cubicBezTo>
                    <a:pt x="62981" y="1"/>
                    <a:pt x="62920" y="61"/>
                    <a:pt x="62890" y="153"/>
                  </a:cubicBezTo>
                  <a:cubicBezTo>
                    <a:pt x="62829" y="274"/>
                    <a:pt x="62950" y="396"/>
                    <a:pt x="63072" y="396"/>
                  </a:cubicBezTo>
                  <a:lnTo>
                    <a:pt x="63467" y="396"/>
                  </a:lnTo>
                  <a:cubicBezTo>
                    <a:pt x="63558" y="396"/>
                    <a:pt x="63619" y="335"/>
                    <a:pt x="63650" y="274"/>
                  </a:cubicBezTo>
                  <a:cubicBezTo>
                    <a:pt x="63680" y="153"/>
                    <a:pt x="63589" y="1"/>
                    <a:pt x="63467" y="1"/>
                  </a:cubicBezTo>
                  <a:close/>
                  <a:moveTo>
                    <a:pt x="64653" y="1"/>
                  </a:moveTo>
                  <a:cubicBezTo>
                    <a:pt x="64561" y="1"/>
                    <a:pt x="64470" y="61"/>
                    <a:pt x="64440" y="153"/>
                  </a:cubicBezTo>
                  <a:cubicBezTo>
                    <a:pt x="64409" y="274"/>
                    <a:pt x="64501" y="396"/>
                    <a:pt x="64653" y="396"/>
                  </a:cubicBezTo>
                  <a:lnTo>
                    <a:pt x="65048" y="396"/>
                  </a:lnTo>
                  <a:cubicBezTo>
                    <a:pt x="65109" y="396"/>
                    <a:pt x="65200" y="335"/>
                    <a:pt x="65230" y="274"/>
                  </a:cubicBezTo>
                  <a:cubicBezTo>
                    <a:pt x="65261" y="153"/>
                    <a:pt x="65169" y="1"/>
                    <a:pt x="65048" y="1"/>
                  </a:cubicBezTo>
                  <a:close/>
                  <a:moveTo>
                    <a:pt x="66203" y="1"/>
                  </a:moveTo>
                  <a:cubicBezTo>
                    <a:pt x="66142" y="1"/>
                    <a:pt x="66051" y="61"/>
                    <a:pt x="66020" y="153"/>
                  </a:cubicBezTo>
                  <a:cubicBezTo>
                    <a:pt x="65990" y="274"/>
                    <a:pt x="66081" y="396"/>
                    <a:pt x="66203" y="396"/>
                  </a:cubicBezTo>
                  <a:lnTo>
                    <a:pt x="66598" y="396"/>
                  </a:lnTo>
                  <a:cubicBezTo>
                    <a:pt x="66689" y="396"/>
                    <a:pt x="66780" y="335"/>
                    <a:pt x="66780" y="274"/>
                  </a:cubicBezTo>
                  <a:cubicBezTo>
                    <a:pt x="66841" y="153"/>
                    <a:pt x="66750" y="1"/>
                    <a:pt x="66598" y="1"/>
                  </a:cubicBezTo>
                  <a:close/>
                  <a:moveTo>
                    <a:pt x="67783" y="1"/>
                  </a:moveTo>
                  <a:cubicBezTo>
                    <a:pt x="67692" y="1"/>
                    <a:pt x="67631" y="61"/>
                    <a:pt x="67601" y="153"/>
                  </a:cubicBezTo>
                  <a:cubicBezTo>
                    <a:pt x="67571" y="274"/>
                    <a:pt x="67662" y="396"/>
                    <a:pt x="67783" y="396"/>
                  </a:cubicBezTo>
                  <a:lnTo>
                    <a:pt x="68179" y="396"/>
                  </a:lnTo>
                  <a:cubicBezTo>
                    <a:pt x="68270" y="396"/>
                    <a:pt x="68331" y="335"/>
                    <a:pt x="68361" y="274"/>
                  </a:cubicBezTo>
                  <a:cubicBezTo>
                    <a:pt x="68422" y="153"/>
                    <a:pt x="68300" y="1"/>
                    <a:pt x="68179" y="1"/>
                  </a:cubicBezTo>
                  <a:close/>
                  <a:moveTo>
                    <a:pt x="69364" y="1"/>
                  </a:moveTo>
                  <a:cubicBezTo>
                    <a:pt x="69273" y="1"/>
                    <a:pt x="69212" y="61"/>
                    <a:pt x="69182" y="153"/>
                  </a:cubicBezTo>
                  <a:cubicBezTo>
                    <a:pt x="69121" y="274"/>
                    <a:pt x="69242" y="396"/>
                    <a:pt x="69364" y="396"/>
                  </a:cubicBezTo>
                  <a:lnTo>
                    <a:pt x="69759" y="396"/>
                  </a:lnTo>
                  <a:cubicBezTo>
                    <a:pt x="69850" y="396"/>
                    <a:pt x="69911" y="335"/>
                    <a:pt x="69942" y="274"/>
                  </a:cubicBezTo>
                  <a:cubicBezTo>
                    <a:pt x="69972" y="153"/>
                    <a:pt x="69881" y="1"/>
                    <a:pt x="69759" y="1"/>
                  </a:cubicBezTo>
                  <a:close/>
                  <a:moveTo>
                    <a:pt x="70945" y="1"/>
                  </a:moveTo>
                  <a:cubicBezTo>
                    <a:pt x="70853" y="1"/>
                    <a:pt x="70762" y="61"/>
                    <a:pt x="70762" y="153"/>
                  </a:cubicBezTo>
                  <a:cubicBezTo>
                    <a:pt x="70701" y="274"/>
                    <a:pt x="70793" y="396"/>
                    <a:pt x="70945" y="396"/>
                  </a:cubicBezTo>
                  <a:lnTo>
                    <a:pt x="71340" y="396"/>
                  </a:lnTo>
                  <a:cubicBezTo>
                    <a:pt x="71401" y="396"/>
                    <a:pt x="71492" y="335"/>
                    <a:pt x="71522" y="274"/>
                  </a:cubicBezTo>
                  <a:cubicBezTo>
                    <a:pt x="71552" y="153"/>
                    <a:pt x="71461" y="1"/>
                    <a:pt x="71340" y="1"/>
                  </a:cubicBezTo>
                  <a:close/>
                  <a:moveTo>
                    <a:pt x="72495" y="1"/>
                  </a:moveTo>
                  <a:cubicBezTo>
                    <a:pt x="72434" y="1"/>
                    <a:pt x="72343" y="61"/>
                    <a:pt x="72312" y="153"/>
                  </a:cubicBezTo>
                  <a:cubicBezTo>
                    <a:pt x="72282" y="274"/>
                    <a:pt x="72373" y="396"/>
                    <a:pt x="72495" y="396"/>
                  </a:cubicBezTo>
                  <a:lnTo>
                    <a:pt x="72890" y="396"/>
                  </a:lnTo>
                  <a:cubicBezTo>
                    <a:pt x="72981" y="396"/>
                    <a:pt x="73072" y="335"/>
                    <a:pt x="73103" y="274"/>
                  </a:cubicBezTo>
                  <a:cubicBezTo>
                    <a:pt x="73133" y="153"/>
                    <a:pt x="73042" y="1"/>
                    <a:pt x="72890" y="1"/>
                  </a:cubicBezTo>
                  <a:close/>
                  <a:moveTo>
                    <a:pt x="74075" y="1"/>
                  </a:moveTo>
                  <a:cubicBezTo>
                    <a:pt x="73984" y="1"/>
                    <a:pt x="73923" y="61"/>
                    <a:pt x="73893" y="153"/>
                  </a:cubicBezTo>
                  <a:cubicBezTo>
                    <a:pt x="73863" y="274"/>
                    <a:pt x="73954" y="396"/>
                    <a:pt x="74075" y="396"/>
                  </a:cubicBezTo>
                  <a:lnTo>
                    <a:pt x="74470" y="396"/>
                  </a:lnTo>
                  <a:cubicBezTo>
                    <a:pt x="74562" y="396"/>
                    <a:pt x="74622" y="335"/>
                    <a:pt x="74653" y="274"/>
                  </a:cubicBezTo>
                  <a:cubicBezTo>
                    <a:pt x="74714" y="153"/>
                    <a:pt x="74622" y="1"/>
                    <a:pt x="74470" y="1"/>
                  </a:cubicBezTo>
                  <a:close/>
                  <a:moveTo>
                    <a:pt x="75656" y="1"/>
                  </a:moveTo>
                  <a:cubicBezTo>
                    <a:pt x="75565" y="1"/>
                    <a:pt x="75504" y="61"/>
                    <a:pt x="75474" y="153"/>
                  </a:cubicBezTo>
                  <a:cubicBezTo>
                    <a:pt x="75413" y="274"/>
                    <a:pt x="75534" y="396"/>
                    <a:pt x="75656" y="396"/>
                  </a:cubicBezTo>
                  <a:lnTo>
                    <a:pt x="76051" y="396"/>
                  </a:lnTo>
                  <a:cubicBezTo>
                    <a:pt x="76142" y="396"/>
                    <a:pt x="76203" y="335"/>
                    <a:pt x="76233" y="274"/>
                  </a:cubicBezTo>
                  <a:cubicBezTo>
                    <a:pt x="76264" y="153"/>
                    <a:pt x="76173" y="1"/>
                    <a:pt x="76051" y="1"/>
                  </a:cubicBezTo>
                  <a:close/>
                  <a:moveTo>
                    <a:pt x="77236" y="1"/>
                  </a:moveTo>
                  <a:cubicBezTo>
                    <a:pt x="77145" y="1"/>
                    <a:pt x="77054" y="61"/>
                    <a:pt x="77054" y="153"/>
                  </a:cubicBezTo>
                  <a:cubicBezTo>
                    <a:pt x="76993" y="274"/>
                    <a:pt x="77084" y="396"/>
                    <a:pt x="77236" y="396"/>
                  </a:cubicBezTo>
                  <a:lnTo>
                    <a:pt x="77632" y="396"/>
                  </a:lnTo>
                  <a:cubicBezTo>
                    <a:pt x="77692" y="396"/>
                    <a:pt x="77784" y="335"/>
                    <a:pt x="77814" y="274"/>
                  </a:cubicBezTo>
                  <a:cubicBezTo>
                    <a:pt x="77844" y="153"/>
                    <a:pt x="77753" y="1"/>
                    <a:pt x="77632" y="1"/>
                  </a:cubicBezTo>
                  <a:close/>
                  <a:moveTo>
                    <a:pt x="78787" y="1"/>
                  </a:moveTo>
                  <a:cubicBezTo>
                    <a:pt x="78726" y="1"/>
                    <a:pt x="78635" y="61"/>
                    <a:pt x="78604" y="153"/>
                  </a:cubicBezTo>
                  <a:cubicBezTo>
                    <a:pt x="78574" y="274"/>
                    <a:pt x="78665" y="396"/>
                    <a:pt x="78787" y="396"/>
                  </a:cubicBezTo>
                  <a:lnTo>
                    <a:pt x="79182" y="396"/>
                  </a:lnTo>
                  <a:cubicBezTo>
                    <a:pt x="79273" y="396"/>
                    <a:pt x="79364" y="335"/>
                    <a:pt x="79395" y="274"/>
                  </a:cubicBezTo>
                  <a:cubicBezTo>
                    <a:pt x="79425" y="153"/>
                    <a:pt x="79334" y="1"/>
                    <a:pt x="79182" y="1"/>
                  </a:cubicBezTo>
                  <a:close/>
                  <a:moveTo>
                    <a:pt x="80367" y="1"/>
                  </a:moveTo>
                  <a:cubicBezTo>
                    <a:pt x="80276" y="1"/>
                    <a:pt x="80215" y="61"/>
                    <a:pt x="80185" y="153"/>
                  </a:cubicBezTo>
                  <a:cubicBezTo>
                    <a:pt x="80154" y="274"/>
                    <a:pt x="80246" y="396"/>
                    <a:pt x="80367" y="396"/>
                  </a:cubicBezTo>
                  <a:lnTo>
                    <a:pt x="80762" y="396"/>
                  </a:lnTo>
                  <a:cubicBezTo>
                    <a:pt x="80854" y="396"/>
                    <a:pt x="80914" y="335"/>
                    <a:pt x="80945" y="274"/>
                  </a:cubicBezTo>
                  <a:cubicBezTo>
                    <a:pt x="81006" y="153"/>
                    <a:pt x="80914" y="1"/>
                    <a:pt x="80762" y="1"/>
                  </a:cubicBezTo>
                  <a:close/>
                  <a:moveTo>
                    <a:pt x="81948" y="1"/>
                  </a:moveTo>
                  <a:cubicBezTo>
                    <a:pt x="81857" y="1"/>
                    <a:pt x="81796" y="61"/>
                    <a:pt x="81765" y="153"/>
                  </a:cubicBezTo>
                  <a:cubicBezTo>
                    <a:pt x="81735" y="274"/>
                    <a:pt x="81826" y="396"/>
                    <a:pt x="81948" y="396"/>
                  </a:cubicBezTo>
                  <a:lnTo>
                    <a:pt x="82343" y="396"/>
                  </a:lnTo>
                  <a:cubicBezTo>
                    <a:pt x="82434" y="396"/>
                    <a:pt x="82495" y="335"/>
                    <a:pt x="82525" y="274"/>
                  </a:cubicBezTo>
                  <a:cubicBezTo>
                    <a:pt x="82556" y="153"/>
                    <a:pt x="82465" y="1"/>
                    <a:pt x="82343" y="1"/>
                  </a:cubicBezTo>
                  <a:close/>
                  <a:moveTo>
                    <a:pt x="83528" y="1"/>
                  </a:moveTo>
                  <a:cubicBezTo>
                    <a:pt x="83437" y="1"/>
                    <a:pt x="83346" y="61"/>
                    <a:pt x="83346" y="153"/>
                  </a:cubicBezTo>
                  <a:cubicBezTo>
                    <a:pt x="83285" y="274"/>
                    <a:pt x="83376" y="396"/>
                    <a:pt x="83528" y="396"/>
                  </a:cubicBezTo>
                  <a:lnTo>
                    <a:pt x="83924" y="396"/>
                  </a:lnTo>
                  <a:cubicBezTo>
                    <a:pt x="84015" y="396"/>
                    <a:pt x="84076" y="335"/>
                    <a:pt x="84106" y="274"/>
                  </a:cubicBezTo>
                  <a:cubicBezTo>
                    <a:pt x="84136" y="153"/>
                    <a:pt x="84045" y="1"/>
                    <a:pt x="83924" y="1"/>
                  </a:cubicBezTo>
                  <a:close/>
                  <a:moveTo>
                    <a:pt x="85109" y="1"/>
                  </a:moveTo>
                  <a:cubicBezTo>
                    <a:pt x="85018" y="1"/>
                    <a:pt x="84927" y="61"/>
                    <a:pt x="84896" y="153"/>
                  </a:cubicBezTo>
                  <a:cubicBezTo>
                    <a:pt x="84866" y="274"/>
                    <a:pt x="84957" y="396"/>
                    <a:pt x="85109" y="396"/>
                  </a:cubicBezTo>
                  <a:lnTo>
                    <a:pt x="85474" y="396"/>
                  </a:lnTo>
                  <a:cubicBezTo>
                    <a:pt x="85565" y="396"/>
                    <a:pt x="85656" y="335"/>
                    <a:pt x="85686" y="274"/>
                  </a:cubicBezTo>
                  <a:cubicBezTo>
                    <a:pt x="85717" y="153"/>
                    <a:pt x="85626" y="1"/>
                    <a:pt x="85474" y="1"/>
                  </a:cubicBezTo>
                  <a:close/>
                  <a:moveTo>
                    <a:pt x="86659" y="1"/>
                  </a:moveTo>
                  <a:cubicBezTo>
                    <a:pt x="86568" y="1"/>
                    <a:pt x="86507" y="61"/>
                    <a:pt x="86477" y="153"/>
                  </a:cubicBezTo>
                  <a:cubicBezTo>
                    <a:pt x="86446" y="274"/>
                    <a:pt x="86538" y="396"/>
                    <a:pt x="86659" y="396"/>
                  </a:cubicBezTo>
                  <a:lnTo>
                    <a:pt x="87054" y="396"/>
                  </a:lnTo>
                  <a:cubicBezTo>
                    <a:pt x="87145" y="396"/>
                    <a:pt x="87237" y="335"/>
                    <a:pt x="87237" y="274"/>
                  </a:cubicBezTo>
                  <a:cubicBezTo>
                    <a:pt x="87297" y="153"/>
                    <a:pt x="87206" y="1"/>
                    <a:pt x="87054" y="1"/>
                  </a:cubicBezTo>
                  <a:close/>
                  <a:moveTo>
                    <a:pt x="88240" y="1"/>
                  </a:moveTo>
                  <a:cubicBezTo>
                    <a:pt x="88149" y="1"/>
                    <a:pt x="88088" y="61"/>
                    <a:pt x="88057" y="153"/>
                  </a:cubicBezTo>
                  <a:cubicBezTo>
                    <a:pt x="88027" y="274"/>
                    <a:pt x="88118" y="396"/>
                    <a:pt x="88240" y="396"/>
                  </a:cubicBezTo>
                  <a:lnTo>
                    <a:pt x="88635" y="396"/>
                  </a:lnTo>
                  <a:cubicBezTo>
                    <a:pt x="88726" y="396"/>
                    <a:pt x="88787" y="335"/>
                    <a:pt x="88817" y="274"/>
                  </a:cubicBezTo>
                  <a:cubicBezTo>
                    <a:pt x="88848" y="153"/>
                    <a:pt x="88756" y="1"/>
                    <a:pt x="88635" y="1"/>
                  </a:cubicBezTo>
                  <a:close/>
                  <a:moveTo>
                    <a:pt x="89820" y="1"/>
                  </a:moveTo>
                  <a:cubicBezTo>
                    <a:pt x="89729" y="1"/>
                    <a:pt x="89638" y="61"/>
                    <a:pt x="89638" y="153"/>
                  </a:cubicBezTo>
                  <a:cubicBezTo>
                    <a:pt x="89577" y="274"/>
                    <a:pt x="89668" y="396"/>
                    <a:pt x="89820" y="396"/>
                  </a:cubicBezTo>
                  <a:lnTo>
                    <a:pt x="90215" y="396"/>
                  </a:lnTo>
                  <a:cubicBezTo>
                    <a:pt x="90307" y="396"/>
                    <a:pt x="90367" y="335"/>
                    <a:pt x="90398" y="274"/>
                  </a:cubicBezTo>
                  <a:cubicBezTo>
                    <a:pt x="90428" y="153"/>
                    <a:pt x="90337" y="1"/>
                    <a:pt x="90215" y="1"/>
                  </a:cubicBezTo>
                  <a:close/>
                  <a:moveTo>
                    <a:pt x="91401" y="1"/>
                  </a:moveTo>
                  <a:cubicBezTo>
                    <a:pt x="91310" y="1"/>
                    <a:pt x="91219" y="61"/>
                    <a:pt x="91188" y="153"/>
                  </a:cubicBezTo>
                  <a:cubicBezTo>
                    <a:pt x="91158" y="274"/>
                    <a:pt x="91249" y="396"/>
                    <a:pt x="91401" y="396"/>
                  </a:cubicBezTo>
                  <a:lnTo>
                    <a:pt x="91766" y="396"/>
                  </a:lnTo>
                  <a:cubicBezTo>
                    <a:pt x="91857" y="396"/>
                    <a:pt x="91948" y="335"/>
                    <a:pt x="91978" y="274"/>
                  </a:cubicBezTo>
                  <a:cubicBezTo>
                    <a:pt x="92009" y="153"/>
                    <a:pt x="91918" y="1"/>
                    <a:pt x="91766" y="1"/>
                  </a:cubicBezTo>
                  <a:close/>
                  <a:moveTo>
                    <a:pt x="92951" y="1"/>
                  </a:moveTo>
                  <a:cubicBezTo>
                    <a:pt x="92860" y="1"/>
                    <a:pt x="92799" y="61"/>
                    <a:pt x="92769" y="153"/>
                  </a:cubicBezTo>
                  <a:cubicBezTo>
                    <a:pt x="92738" y="274"/>
                    <a:pt x="92829" y="396"/>
                    <a:pt x="92951" y="396"/>
                  </a:cubicBezTo>
                  <a:lnTo>
                    <a:pt x="93346" y="396"/>
                  </a:lnTo>
                  <a:cubicBezTo>
                    <a:pt x="93437" y="396"/>
                    <a:pt x="93529" y="335"/>
                    <a:pt x="93529" y="274"/>
                  </a:cubicBezTo>
                  <a:cubicBezTo>
                    <a:pt x="93589" y="153"/>
                    <a:pt x="93498" y="1"/>
                    <a:pt x="93346" y="1"/>
                  </a:cubicBezTo>
                  <a:close/>
                  <a:moveTo>
                    <a:pt x="94532" y="1"/>
                  </a:moveTo>
                  <a:cubicBezTo>
                    <a:pt x="94440" y="1"/>
                    <a:pt x="94380" y="61"/>
                    <a:pt x="94349" y="153"/>
                  </a:cubicBezTo>
                  <a:cubicBezTo>
                    <a:pt x="94319" y="274"/>
                    <a:pt x="94410" y="396"/>
                    <a:pt x="94532" y="396"/>
                  </a:cubicBezTo>
                  <a:lnTo>
                    <a:pt x="94927" y="396"/>
                  </a:lnTo>
                  <a:cubicBezTo>
                    <a:pt x="95018" y="396"/>
                    <a:pt x="95079" y="335"/>
                    <a:pt x="95109" y="274"/>
                  </a:cubicBezTo>
                  <a:cubicBezTo>
                    <a:pt x="95170" y="153"/>
                    <a:pt x="95048" y="1"/>
                    <a:pt x="94927" y="1"/>
                  </a:cubicBezTo>
                  <a:close/>
                  <a:moveTo>
                    <a:pt x="96112" y="1"/>
                  </a:moveTo>
                  <a:cubicBezTo>
                    <a:pt x="96021" y="1"/>
                    <a:pt x="95960" y="61"/>
                    <a:pt x="95930" y="153"/>
                  </a:cubicBezTo>
                  <a:cubicBezTo>
                    <a:pt x="95869" y="274"/>
                    <a:pt x="95960" y="396"/>
                    <a:pt x="96112" y="396"/>
                  </a:cubicBezTo>
                  <a:lnTo>
                    <a:pt x="96507" y="396"/>
                  </a:lnTo>
                  <a:cubicBezTo>
                    <a:pt x="96599" y="396"/>
                    <a:pt x="96659" y="335"/>
                    <a:pt x="96690" y="274"/>
                  </a:cubicBezTo>
                  <a:cubicBezTo>
                    <a:pt x="96720" y="153"/>
                    <a:pt x="96629" y="1"/>
                    <a:pt x="96507" y="1"/>
                  </a:cubicBezTo>
                  <a:close/>
                  <a:moveTo>
                    <a:pt x="97693" y="1"/>
                  </a:moveTo>
                  <a:cubicBezTo>
                    <a:pt x="97602" y="1"/>
                    <a:pt x="97510" y="61"/>
                    <a:pt x="97480" y="153"/>
                  </a:cubicBezTo>
                  <a:cubicBezTo>
                    <a:pt x="97450" y="274"/>
                    <a:pt x="97541" y="396"/>
                    <a:pt x="97693" y="396"/>
                  </a:cubicBezTo>
                  <a:lnTo>
                    <a:pt x="98088" y="396"/>
                  </a:lnTo>
                  <a:cubicBezTo>
                    <a:pt x="98149" y="396"/>
                    <a:pt x="98240" y="335"/>
                    <a:pt x="98270" y="274"/>
                  </a:cubicBezTo>
                  <a:cubicBezTo>
                    <a:pt x="98301" y="153"/>
                    <a:pt x="98210" y="1"/>
                    <a:pt x="98088" y="1"/>
                  </a:cubicBezTo>
                  <a:close/>
                  <a:moveTo>
                    <a:pt x="99243" y="1"/>
                  </a:moveTo>
                  <a:cubicBezTo>
                    <a:pt x="99182" y="1"/>
                    <a:pt x="99091" y="61"/>
                    <a:pt x="99061" y="153"/>
                  </a:cubicBezTo>
                  <a:cubicBezTo>
                    <a:pt x="99030" y="274"/>
                    <a:pt x="99121" y="396"/>
                    <a:pt x="99243" y="396"/>
                  </a:cubicBezTo>
                  <a:lnTo>
                    <a:pt x="99638" y="396"/>
                  </a:lnTo>
                  <a:cubicBezTo>
                    <a:pt x="99729" y="396"/>
                    <a:pt x="99820" y="335"/>
                    <a:pt x="99820" y="274"/>
                  </a:cubicBezTo>
                  <a:cubicBezTo>
                    <a:pt x="99881" y="153"/>
                    <a:pt x="99790" y="1"/>
                    <a:pt x="99638" y="1"/>
                  </a:cubicBezTo>
                  <a:close/>
                  <a:moveTo>
                    <a:pt x="100824" y="1"/>
                  </a:moveTo>
                  <a:cubicBezTo>
                    <a:pt x="100732" y="1"/>
                    <a:pt x="100672" y="61"/>
                    <a:pt x="100641" y="153"/>
                  </a:cubicBezTo>
                  <a:cubicBezTo>
                    <a:pt x="100611" y="274"/>
                    <a:pt x="100702" y="396"/>
                    <a:pt x="100824" y="396"/>
                  </a:cubicBezTo>
                  <a:lnTo>
                    <a:pt x="101219" y="396"/>
                  </a:lnTo>
                  <a:cubicBezTo>
                    <a:pt x="101310" y="396"/>
                    <a:pt x="101371" y="335"/>
                    <a:pt x="101401" y="274"/>
                  </a:cubicBezTo>
                  <a:cubicBezTo>
                    <a:pt x="101462" y="153"/>
                    <a:pt x="101340" y="1"/>
                    <a:pt x="101219" y="1"/>
                  </a:cubicBezTo>
                  <a:close/>
                  <a:moveTo>
                    <a:pt x="102404" y="1"/>
                  </a:moveTo>
                  <a:cubicBezTo>
                    <a:pt x="102313" y="1"/>
                    <a:pt x="102252" y="61"/>
                    <a:pt x="102222" y="153"/>
                  </a:cubicBezTo>
                  <a:cubicBezTo>
                    <a:pt x="102161" y="274"/>
                    <a:pt x="102283" y="396"/>
                    <a:pt x="102404" y="396"/>
                  </a:cubicBezTo>
                  <a:lnTo>
                    <a:pt x="102799" y="396"/>
                  </a:lnTo>
                  <a:cubicBezTo>
                    <a:pt x="102890" y="396"/>
                    <a:pt x="102951" y="335"/>
                    <a:pt x="102982" y="274"/>
                  </a:cubicBezTo>
                  <a:cubicBezTo>
                    <a:pt x="103012" y="153"/>
                    <a:pt x="102921" y="1"/>
                    <a:pt x="102799" y="1"/>
                  </a:cubicBezTo>
                  <a:close/>
                  <a:moveTo>
                    <a:pt x="103985" y="1"/>
                  </a:moveTo>
                  <a:cubicBezTo>
                    <a:pt x="103894" y="1"/>
                    <a:pt x="103802" y="61"/>
                    <a:pt x="103772" y="153"/>
                  </a:cubicBezTo>
                  <a:cubicBezTo>
                    <a:pt x="103742" y="274"/>
                    <a:pt x="103833" y="396"/>
                    <a:pt x="103985" y="396"/>
                  </a:cubicBezTo>
                  <a:lnTo>
                    <a:pt x="104380" y="396"/>
                  </a:lnTo>
                  <a:cubicBezTo>
                    <a:pt x="104441" y="396"/>
                    <a:pt x="104532" y="335"/>
                    <a:pt x="104562" y="274"/>
                  </a:cubicBezTo>
                  <a:cubicBezTo>
                    <a:pt x="104593" y="153"/>
                    <a:pt x="104501" y="1"/>
                    <a:pt x="104380" y="1"/>
                  </a:cubicBezTo>
                  <a:close/>
                  <a:moveTo>
                    <a:pt x="105535" y="1"/>
                  </a:moveTo>
                  <a:cubicBezTo>
                    <a:pt x="105474" y="1"/>
                    <a:pt x="105383" y="61"/>
                    <a:pt x="105353" y="153"/>
                  </a:cubicBezTo>
                  <a:cubicBezTo>
                    <a:pt x="105322" y="274"/>
                    <a:pt x="105413" y="396"/>
                    <a:pt x="105535" y="396"/>
                  </a:cubicBezTo>
                  <a:lnTo>
                    <a:pt x="105930" y="396"/>
                  </a:lnTo>
                  <a:cubicBezTo>
                    <a:pt x="106021" y="396"/>
                    <a:pt x="106112" y="335"/>
                    <a:pt x="106143" y="274"/>
                  </a:cubicBezTo>
                  <a:cubicBezTo>
                    <a:pt x="106173" y="153"/>
                    <a:pt x="106082" y="1"/>
                    <a:pt x="105930" y="1"/>
                  </a:cubicBezTo>
                  <a:close/>
                  <a:moveTo>
                    <a:pt x="107115" y="1"/>
                  </a:moveTo>
                  <a:cubicBezTo>
                    <a:pt x="107024" y="1"/>
                    <a:pt x="106963" y="61"/>
                    <a:pt x="106933" y="153"/>
                  </a:cubicBezTo>
                  <a:cubicBezTo>
                    <a:pt x="106903" y="274"/>
                    <a:pt x="106994" y="396"/>
                    <a:pt x="107115" y="396"/>
                  </a:cubicBezTo>
                  <a:lnTo>
                    <a:pt x="107511" y="396"/>
                  </a:lnTo>
                  <a:cubicBezTo>
                    <a:pt x="107602" y="396"/>
                    <a:pt x="107663" y="335"/>
                    <a:pt x="107693" y="274"/>
                  </a:cubicBezTo>
                  <a:cubicBezTo>
                    <a:pt x="107754" y="153"/>
                    <a:pt x="107632" y="1"/>
                    <a:pt x="107511" y="1"/>
                  </a:cubicBezTo>
                  <a:close/>
                  <a:moveTo>
                    <a:pt x="108696" y="1"/>
                  </a:moveTo>
                  <a:cubicBezTo>
                    <a:pt x="108605" y="1"/>
                    <a:pt x="108544" y="61"/>
                    <a:pt x="108514" y="153"/>
                  </a:cubicBezTo>
                  <a:cubicBezTo>
                    <a:pt x="108453" y="274"/>
                    <a:pt x="108574" y="396"/>
                    <a:pt x="108696" y="396"/>
                  </a:cubicBezTo>
                  <a:lnTo>
                    <a:pt x="109091" y="396"/>
                  </a:lnTo>
                  <a:cubicBezTo>
                    <a:pt x="109182" y="396"/>
                    <a:pt x="109243" y="335"/>
                    <a:pt x="109274" y="274"/>
                  </a:cubicBezTo>
                  <a:cubicBezTo>
                    <a:pt x="109304" y="153"/>
                    <a:pt x="109213" y="1"/>
                    <a:pt x="109091" y="1"/>
                  </a:cubicBezTo>
                  <a:close/>
                  <a:moveTo>
                    <a:pt x="110277" y="1"/>
                  </a:moveTo>
                  <a:cubicBezTo>
                    <a:pt x="110185" y="1"/>
                    <a:pt x="110094" y="61"/>
                    <a:pt x="110094" y="153"/>
                  </a:cubicBezTo>
                  <a:cubicBezTo>
                    <a:pt x="110033" y="274"/>
                    <a:pt x="110125" y="396"/>
                    <a:pt x="110277" y="396"/>
                  </a:cubicBezTo>
                  <a:lnTo>
                    <a:pt x="110672" y="396"/>
                  </a:lnTo>
                  <a:cubicBezTo>
                    <a:pt x="110733" y="396"/>
                    <a:pt x="110824" y="335"/>
                    <a:pt x="110854" y="274"/>
                  </a:cubicBezTo>
                  <a:cubicBezTo>
                    <a:pt x="110885" y="153"/>
                    <a:pt x="110793" y="1"/>
                    <a:pt x="110672" y="1"/>
                  </a:cubicBezTo>
                  <a:close/>
                  <a:moveTo>
                    <a:pt x="111827" y="1"/>
                  </a:moveTo>
                  <a:cubicBezTo>
                    <a:pt x="111766" y="1"/>
                    <a:pt x="111675" y="61"/>
                    <a:pt x="111644" y="153"/>
                  </a:cubicBezTo>
                  <a:cubicBezTo>
                    <a:pt x="111614" y="274"/>
                    <a:pt x="111705" y="396"/>
                    <a:pt x="111827" y="396"/>
                  </a:cubicBezTo>
                  <a:lnTo>
                    <a:pt x="112222" y="396"/>
                  </a:lnTo>
                  <a:cubicBezTo>
                    <a:pt x="112313" y="396"/>
                    <a:pt x="112404" y="335"/>
                    <a:pt x="112435" y="274"/>
                  </a:cubicBezTo>
                  <a:cubicBezTo>
                    <a:pt x="112465" y="153"/>
                    <a:pt x="112374" y="1"/>
                    <a:pt x="112222" y="1"/>
                  </a:cubicBezTo>
                  <a:close/>
                  <a:moveTo>
                    <a:pt x="113407" y="1"/>
                  </a:moveTo>
                  <a:cubicBezTo>
                    <a:pt x="113316" y="1"/>
                    <a:pt x="113255" y="61"/>
                    <a:pt x="113225" y="153"/>
                  </a:cubicBezTo>
                  <a:cubicBezTo>
                    <a:pt x="113195" y="274"/>
                    <a:pt x="113286" y="396"/>
                    <a:pt x="113407" y="396"/>
                  </a:cubicBezTo>
                  <a:lnTo>
                    <a:pt x="113803" y="396"/>
                  </a:lnTo>
                  <a:cubicBezTo>
                    <a:pt x="113894" y="396"/>
                    <a:pt x="113954" y="335"/>
                    <a:pt x="113985" y="274"/>
                  </a:cubicBezTo>
                  <a:cubicBezTo>
                    <a:pt x="114046" y="153"/>
                    <a:pt x="113954" y="1"/>
                    <a:pt x="113803" y="1"/>
                  </a:cubicBezTo>
                  <a:close/>
                  <a:moveTo>
                    <a:pt x="114988" y="1"/>
                  </a:moveTo>
                  <a:cubicBezTo>
                    <a:pt x="114897" y="1"/>
                    <a:pt x="114836" y="61"/>
                    <a:pt x="114806" y="153"/>
                  </a:cubicBezTo>
                  <a:cubicBezTo>
                    <a:pt x="114745" y="274"/>
                    <a:pt x="114866" y="396"/>
                    <a:pt x="114988" y="396"/>
                  </a:cubicBezTo>
                  <a:lnTo>
                    <a:pt x="115383" y="396"/>
                  </a:lnTo>
                  <a:cubicBezTo>
                    <a:pt x="115474" y="396"/>
                    <a:pt x="115535" y="335"/>
                    <a:pt x="115565" y="274"/>
                  </a:cubicBezTo>
                  <a:cubicBezTo>
                    <a:pt x="115596" y="153"/>
                    <a:pt x="115505" y="1"/>
                    <a:pt x="115383" y="1"/>
                  </a:cubicBezTo>
                  <a:close/>
                  <a:moveTo>
                    <a:pt x="116569" y="1"/>
                  </a:moveTo>
                  <a:cubicBezTo>
                    <a:pt x="116477" y="1"/>
                    <a:pt x="116386" y="61"/>
                    <a:pt x="116386" y="153"/>
                  </a:cubicBezTo>
                  <a:cubicBezTo>
                    <a:pt x="116325" y="274"/>
                    <a:pt x="116417" y="396"/>
                    <a:pt x="116569" y="396"/>
                  </a:cubicBezTo>
                  <a:lnTo>
                    <a:pt x="116964" y="396"/>
                  </a:lnTo>
                  <a:cubicBezTo>
                    <a:pt x="117024" y="396"/>
                    <a:pt x="117116" y="335"/>
                    <a:pt x="117146" y="274"/>
                  </a:cubicBezTo>
                  <a:cubicBezTo>
                    <a:pt x="117176" y="153"/>
                    <a:pt x="117085" y="1"/>
                    <a:pt x="116964" y="1"/>
                  </a:cubicBezTo>
                  <a:close/>
                  <a:moveTo>
                    <a:pt x="118119" y="1"/>
                  </a:moveTo>
                  <a:cubicBezTo>
                    <a:pt x="118058" y="1"/>
                    <a:pt x="117967" y="61"/>
                    <a:pt x="117936" y="153"/>
                  </a:cubicBezTo>
                  <a:cubicBezTo>
                    <a:pt x="117906" y="274"/>
                    <a:pt x="117997" y="396"/>
                    <a:pt x="118119" y="396"/>
                  </a:cubicBezTo>
                  <a:lnTo>
                    <a:pt x="118514" y="396"/>
                  </a:lnTo>
                  <a:cubicBezTo>
                    <a:pt x="118605" y="396"/>
                    <a:pt x="118696" y="335"/>
                    <a:pt x="118727" y="274"/>
                  </a:cubicBezTo>
                  <a:cubicBezTo>
                    <a:pt x="118757" y="153"/>
                    <a:pt x="118666" y="1"/>
                    <a:pt x="118514" y="1"/>
                  </a:cubicBezTo>
                  <a:close/>
                  <a:moveTo>
                    <a:pt x="119699" y="1"/>
                  </a:moveTo>
                  <a:cubicBezTo>
                    <a:pt x="119608" y="1"/>
                    <a:pt x="119547" y="61"/>
                    <a:pt x="119517" y="153"/>
                  </a:cubicBezTo>
                  <a:cubicBezTo>
                    <a:pt x="119487" y="274"/>
                    <a:pt x="119578" y="396"/>
                    <a:pt x="119699" y="396"/>
                  </a:cubicBezTo>
                  <a:lnTo>
                    <a:pt x="120094" y="396"/>
                  </a:lnTo>
                  <a:cubicBezTo>
                    <a:pt x="120186" y="396"/>
                    <a:pt x="120246" y="335"/>
                    <a:pt x="120277" y="274"/>
                  </a:cubicBezTo>
                  <a:cubicBezTo>
                    <a:pt x="120338" y="153"/>
                    <a:pt x="120246" y="1"/>
                    <a:pt x="120094" y="1"/>
                  </a:cubicBezTo>
                  <a:close/>
                  <a:moveTo>
                    <a:pt x="121280" y="1"/>
                  </a:moveTo>
                  <a:cubicBezTo>
                    <a:pt x="121189" y="1"/>
                    <a:pt x="121128" y="61"/>
                    <a:pt x="121097" y="153"/>
                  </a:cubicBezTo>
                  <a:cubicBezTo>
                    <a:pt x="121067" y="274"/>
                    <a:pt x="121158" y="396"/>
                    <a:pt x="121280" y="396"/>
                  </a:cubicBezTo>
                  <a:lnTo>
                    <a:pt x="121675" y="396"/>
                  </a:lnTo>
                  <a:cubicBezTo>
                    <a:pt x="121766" y="396"/>
                    <a:pt x="121827" y="335"/>
                    <a:pt x="121857" y="274"/>
                  </a:cubicBezTo>
                  <a:cubicBezTo>
                    <a:pt x="121888" y="153"/>
                    <a:pt x="121797" y="1"/>
                    <a:pt x="121675" y="1"/>
                  </a:cubicBezTo>
                  <a:close/>
                  <a:moveTo>
                    <a:pt x="122860" y="1"/>
                  </a:moveTo>
                  <a:cubicBezTo>
                    <a:pt x="122769" y="1"/>
                    <a:pt x="122678" y="61"/>
                    <a:pt x="122678" y="153"/>
                  </a:cubicBezTo>
                  <a:cubicBezTo>
                    <a:pt x="122617" y="274"/>
                    <a:pt x="122708" y="396"/>
                    <a:pt x="122860" y="396"/>
                  </a:cubicBezTo>
                  <a:lnTo>
                    <a:pt x="123256" y="396"/>
                  </a:lnTo>
                  <a:cubicBezTo>
                    <a:pt x="123347" y="396"/>
                    <a:pt x="123408" y="335"/>
                    <a:pt x="123438" y="274"/>
                  </a:cubicBezTo>
                  <a:cubicBezTo>
                    <a:pt x="123468" y="153"/>
                    <a:pt x="123377" y="1"/>
                    <a:pt x="123256" y="1"/>
                  </a:cubicBezTo>
                  <a:close/>
                  <a:moveTo>
                    <a:pt x="124441" y="1"/>
                  </a:moveTo>
                  <a:cubicBezTo>
                    <a:pt x="124350" y="1"/>
                    <a:pt x="124259" y="61"/>
                    <a:pt x="124228" y="153"/>
                  </a:cubicBezTo>
                  <a:cubicBezTo>
                    <a:pt x="124198" y="274"/>
                    <a:pt x="124289" y="396"/>
                    <a:pt x="124441" y="396"/>
                  </a:cubicBezTo>
                  <a:lnTo>
                    <a:pt x="124806" y="396"/>
                  </a:lnTo>
                  <a:cubicBezTo>
                    <a:pt x="124897" y="396"/>
                    <a:pt x="124988" y="335"/>
                    <a:pt x="125019" y="274"/>
                  </a:cubicBezTo>
                  <a:cubicBezTo>
                    <a:pt x="125049" y="153"/>
                    <a:pt x="124958" y="1"/>
                    <a:pt x="124806" y="1"/>
                  </a:cubicBezTo>
                  <a:close/>
                  <a:moveTo>
                    <a:pt x="125991" y="1"/>
                  </a:moveTo>
                  <a:cubicBezTo>
                    <a:pt x="125900" y="1"/>
                    <a:pt x="125839" y="61"/>
                    <a:pt x="125809" y="153"/>
                  </a:cubicBezTo>
                  <a:cubicBezTo>
                    <a:pt x="125778" y="274"/>
                    <a:pt x="125870" y="396"/>
                    <a:pt x="125991" y="396"/>
                  </a:cubicBezTo>
                  <a:lnTo>
                    <a:pt x="126386" y="396"/>
                  </a:lnTo>
                  <a:cubicBezTo>
                    <a:pt x="126478" y="396"/>
                    <a:pt x="126569" y="335"/>
                    <a:pt x="126569" y="274"/>
                  </a:cubicBezTo>
                  <a:cubicBezTo>
                    <a:pt x="126629" y="153"/>
                    <a:pt x="126538" y="1"/>
                    <a:pt x="126386" y="1"/>
                  </a:cubicBezTo>
                  <a:close/>
                  <a:moveTo>
                    <a:pt x="127572" y="1"/>
                  </a:moveTo>
                  <a:cubicBezTo>
                    <a:pt x="127481" y="1"/>
                    <a:pt x="127420" y="61"/>
                    <a:pt x="127389" y="153"/>
                  </a:cubicBezTo>
                  <a:cubicBezTo>
                    <a:pt x="127359" y="274"/>
                    <a:pt x="127450" y="396"/>
                    <a:pt x="127572" y="396"/>
                  </a:cubicBezTo>
                  <a:lnTo>
                    <a:pt x="127967" y="396"/>
                  </a:lnTo>
                  <a:cubicBezTo>
                    <a:pt x="128058" y="396"/>
                    <a:pt x="128119" y="335"/>
                    <a:pt x="128149" y="274"/>
                  </a:cubicBezTo>
                  <a:cubicBezTo>
                    <a:pt x="128180" y="153"/>
                    <a:pt x="128088" y="1"/>
                    <a:pt x="127967" y="1"/>
                  </a:cubicBezTo>
                  <a:close/>
                  <a:moveTo>
                    <a:pt x="129152" y="1"/>
                  </a:moveTo>
                  <a:cubicBezTo>
                    <a:pt x="129061" y="1"/>
                    <a:pt x="128970" y="61"/>
                    <a:pt x="128970" y="153"/>
                  </a:cubicBezTo>
                  <a:cubicBezTo>
                    <a:pt x="128909" y="274"/>
                    <a:pt x="129000" y="396"/>
                    <a:pt x="129152" y="396"/>
                  </a:cubicBezTo>
                  <a:lnTo>
                    <a:pt x="129547" y="396"/>
                  </a:lnTo>
                  <a:cubicBezTo>
                    <a:pt x="129639" y="396"/>
                    <a:pt x="129699" y="335"/>
                    <a:pt x="129730" y="274"/>
                  </a:cubicBezTo>
                  <a:cubicBezTo>
                    <a:pt x="129760" y="153"/>
                    <a:pt x="129669" y="1"/>
                    <a:pt x="129547" y="1"/>
                  </a:cubicBezTo>
                  <a:close/>
                  <a:moveTo>
                    <a:pt x="1" y="82129"/>
                  </a:moveTo>
                  <a:cubicBezTo>
                    <a:pt x="1" y="82221"/>
                    <a:pt x="31" y="82312"/>
                    <a:pt x="123" y="82312"/>
                  </a:cubicBezTo>
                  <a:cubicBezTo>
                    <a:pt x="244" y="82373"/>
                    <a:pt x="366" y="82281"/>
                    <a:pt x="366" y="82129"/>
                  </a:cubicBezTo>
                  <a:lnTo>
                    <a:pt x="366" y="81734"/>
                  </a:lnTo>
                  <a:cubicBezTo>
                    <a:pt x="366" y="81673"/>
                    <a:pt x="335" y="81582"/>
                    <a:pt x="244" y="81552"/>
                  </a:cubicBezTo>
                  <a:cubicBezTo>
                    <a:pt x="123" y="81521"/>
                    <a:pt x="1" y="81613"/>
                    <a:pt x="1" y="81734"/>
                  </a:cubicBezTo>
                  <a:close/>
                  <a:moveTo>
                    <a:pt x="1" y="80579"/>
                  </a:moveTo>
                  <a:cubicBezTo>
                    <a:pt x="1" y="80640"/>
                    <a:pt x="31" y="80731"/>
                    <a:pt x="123" y="80762"/>
                  </a:cubicBezTo>
                  <a:cubicBezTo>
                    <a:pt x="244" y="80792"/>
                    <a:pt x="366" y="80701"/>
                    <a:pt x="366" y="80579"/>
                  </a:cubicBezTo>
                  <a:lnTo>
                    <a:pt x="366" y="80184"/>
                  </a:lnTo>
                  <a:cubicBezTo>
                    <a:pt x="366" y="80093"/>
                    <a:pt x="335" y="80002"/>
                    <a:pt x="244" y="80002"/>
                  </a:cubicBezTo>
                  <a:cubicBezTo>
                    <a:pt x="123" y="79941"/>
                    <a:pt x="1" y="80032"/>
                    <a:pt x="1" y="80184"/>
                  </a:cubicBezTo>
                  <a:close/>
                  <a:moveTo>
                    <a:pt x="1" y="78999"/>
                  </a:moveTo>
                  <a:cubicBezTo>
                    <a:pt x="1" y="79090"/>
                    <a:pt x="31" y="79151"/>
                    <a:pt x="123" y="79181"/>
                  </a:cubicBezTo>
                  <a:cubicBezTo>
                    <a:pt x="244" y="79211"/>
                    <a:pt x="366" y="79120"/>
                    <a:pt x="366" y="78999"/>
                  </a:cubicBezTo>
                  <a:lnTo>
                    <a:pt x="366" y="78604"/>
                  </a:lnTo>
                  <a:cubicBezTo>
                    <a:pt x="366" y="78512"/>
                    <a:pt x="335" y="78452"/>
                    <a:pt x="244" y="78421"/>
                  </a:cubicBezTo>
                  <a:cubicBezTo>
                    <a:pt x="123" y="78360"/>
                    <a:pt x="1" y="78482"/>
                    <a:pt x="1" y="78604"/>
                  </a:cubicBezTo>
                  <a:close/>
                  <a:moveTo>
                    <a:pt x="1" y="77418"/>
                  </a:moveTo>
                  <a:cubicBezTo>
                    <a:pt x="1" y="77509"/>
                    <a:pt x="31" y="77570"/>
                    <a:pt x="123" y="77600"/>
                  </a:cubicBezTo>
                  <a:cubicBezTo>
                    <a:pt x="244" y="77661"/>
                    <a:pt x="366" y="77570"/>
                    <a:pt x="366" y="77418"/>
                  </a:cubicBezTo>
                  <a:lnTo>
                    <a:pt x="366" y="77023"/>
                  </a:lnTo>
                  <a:cubicBezTo>
                    <a:pt x="366" y="76932"/>
                    <a:pt x="335" y="76871"/>
                    <a:pt x="244" y="76841"/>
                  </a:cubicBezTo>
                  <a:cubicBezTo>
                    <a:pt x="123" y="76810"/>
                    <a:pt x="1" y="76901"/>
                    <a:pt x="1" y="77023"/>
                  </a:cubicBezTo>
                  <a:close/>
                  <a:moveTo>
                    <a:pt x="1" y="75838"/>
                  </a:moveTo>
                  <a:cubicBezTo>
                    <a:pt x="1" y="75929"/>
                    <a:pt x="31" y="76020"/>
                    <a:pt x="123" y="76050"/>
                  </a:cubicBezTo>
                  <a:cubicBezTo>
                    <a:pt x="244" y="76081"/>
                    <a:pt x="366" y="75989"/>
                    <a:pt x="366" y="75838"/>
                  </a:cubicBezTo>
                  <a:lnTo>
                    <a:pt x="366" y="75442"/>
                  </a:lnTo>
                  <a:cubicBezTo>
                    <a:pt x="366" y="75382"/>
                    <a:pt x="335" y="75290"/>
                    <a:pt x="244" y="75260"/>
                  </a:cubicBezTo>
                  <a:cubicBezTo>
                    <a:pt x="123" y="75230"/>
                    <a:pt x="1" y="75321"/>
                    <a:pt x="1" y="75442"/>
                  </a:cubicBezTo>
                  <a:close/>
                  <a:moveTo>
                    <a:pt x="1" y="74287"/>
                  </a:moveTo>
                  <a:cubicBezTo>
                    <a:pt x="1" y="74379"/>
                    <a:pt x="31" y="74439"/>
                    <a:pt x="123" y="74470"/>
                  </a:cubicBezTo>
                  <a:cubicBezTo>
                    <a:pt x="244" y="74500"/>
                    <a:pt x="366" y="74409"/>
                    <a:pt x="366" y="74287"/>
                  </a:cubicBezTo>
                  <a:lnTo>
                    <a:pt x="366" y="73892"/>
                  </a:lnTo>
                  <a:cubicBezTo>
                    <a:pt x="366" y="73801"/>
                    <a:pt x="335" y="73710"/>
                    <a:pt x="244" y="73710"/>
                  </a:cubicBezTo>
                  <a:cubicBezTo>
                    <a:pt x="123" y="73649"/>
                    <a:pt x="1" y="73740"/>
                    <a:pt x="1" y="73892"/>
                  </a:cubicBezTo>
                  <a:close/>
                  <a:moveTo>
                    <a:pt x="1" y="72707"/>
                  </a:moveTo>
                  <a:cubicBezTo>
                    <a:pt x="1" y="72798"/>
                    <a:pt x="31" y="72859"/>
                    <a:pt x="123" y="72889"/>
                  </a:cubicBezTo>
                  <a:cubicBezTo>
                    <a:pt x="244" y="72920"/>
                    <a:pt x="366" y="72828"/>
                    <a:pt x="366" y="72707"/>
                  </a:cubicBezTo>
                  <a:lnTo>
                    <a:pt x="366" y="72312"/>
                  </a:lnTo>
                  <a:cubicBezTo>
                    <a:pt x="366" y="72220"/>
                    <a:pt x="335" y="72160"/>
                    <a:pt x="244" y="72129"/>
                  </a:cubicBezTo>
                  <a:cubicBezTo>
                    <a:pt x="123" y="72099"/>
                    <a:pt x="1" y="72190"/>
                    <a:pt x="1" y="72312"/>
                  </a:cubicBezTo>
                  <a:close/>
                  <a:moveTo>
                    <a:pt x="1" y="71126"/>
                  </a:moveTo>
                  <a:cubicBezTo>
                    <a:pt x="1" y="71217"/>
                    <a:pt x="31" y="71309"/>
                    <a:pt x="123" y="71309"/>
                  </a:cubicBezTo>
                  <a:cubicBezTo>
                    <a:pt x="244" y="71369"/>
                    <a:pt x="366" y="71278"/>
                    <a:pt x="366" y="71126"/>
                  </a:cubicBezTo>
                  <a:lnTo>
                    <a:pt x="366" y="70731"/>
                  </a:lnTo>
                  <a:cubicBezTo>
                    <a:pt x="366" y="70640"/>
                    <a:pt x="335" y="70579"/>
                    <a:pt x="244" y="70549"/>
                  </a:cubicBezTo>
                  <a:cubicBezTo>
                    <a:pt x="123" y="70518"/>
                    <a:pt x="1" y="70609"/>
                    <a:pt x="1" y="70731"/>
                  </a:cubicBezTo>
                  <a:close/>
                  <a:moveTo>
                    <a:pt x="1" y="69576"/>
                  </a:moveTo>
                  <a:cubicBezTo>
                    <a:pt x="1" y="69637"/>
                    <a:pt x="31" y="69728"/>
                    <a:pt x="123" y="69758"/>
                  </a:cubicBezTo>
                  <a:cubicBezTo>
                    <a:pt x="244" y="69789"/>
                    <a:pt x="366" y="69698"/>
                    <a:pt x="366" y="69576"/>
                  </a:cubicBezTo>
                  <a:lnTo>
                    <a:pt x="366" y="69181"/>
                  </a:lnTo>
                  <a:cubicBezTo>
                    <a:pt x="366" y="69090"/>
                    <a:pt x="335" y="68999"/>
                    <a:pt x="244" y="68968"/>
                  </a:cubicBezTo>
                  <a:cubicBezTo>
                    <a:pt x="123" y="68938"/>
                    <a:pt x="1" y="69029"/>
                    <a:pt x="1" y="69181"/>
                  </a:cubicBezTo>
                  <a:close/>
                  <a:moveTo>
                    <a:pt x="1" y="67995"/>
                  </a:moveTo>
                  <a:cubicBezTo>
                    <a:pt x="1" y="68087"/>
                    <a:pt x="31" y="68147"/>
                    <a:pt x="123" y="68178"/>
                  </a:cubicBezTo>
                  <a:cubicBezTo>
                    <a:pt x="244" y="68208"/>
                    <a:pt x="366" y="68117"/>
                    <a:pt x="366" y="67995"/>
                  </a:cubicBezTo>
                  <a:lnTo>
                    <a:pt x="366" y="67600"/>
                  </a:lnTo>
                  <a:cubicBezTo>
                    <a:pt x="366" y="67509"/>
                    <a:pt x="335" y="67448"/>
                    <a:pt x="244" y="67418"/>
                  </a:cubicBezTo>
                  <a:cubicBezTo>
                    <a:pt x="123" y="67357"/>
                    <a:pt x="1" y="67448"/>
                    <a:pt x="1" y="67600"/>
                  </a:cubicBezTo>
                  <a:close/>
                  <a:moveTo>
                    <a:pt x="1" y="66415"/>
                  </a:moveTo>
                  <a:cubicBezTo>
                    <a:pt x="1" y="66506"/>
                    <a:pt x="31" y="66567"/>
                    <a:pt x="123" y="66597"/>
                  </a:cubicBezTo>
                  <a:cubicBezTo>
                    <a:pt x="244" y="66658"/>
                    <a:pt x="366" y="66536"/>
                    <a:pt x="366" y="66415"/>
                  </a:cubicBezTo>
                  <a:lnTo>
                    <a:pt x="366" y="66020"/>
                  </a:lnTo>
                  <a:cubicBezTo>
                    <a:pt x="366" y="65929"/>
                    <a:pt x="335" y="65868"/>
                    <a:pt x="244" y="65837"/>
                  </a:cubicBezTo>
                  <a:cubicBezTo>
                    <a:pt x="123" y="65807"/>
                    <a:pt x="1" y="65898"/>
                    <a:pt x="1" y="66020"/>
                  </a:cubicBezTo>
                  <a:close/>
                  <a:moveTo>
                    <a:pt x="1" y="64834"/>
                  </a:moveTo>
                  <a:cubicBezTo>
                    <a:pt x="1" y="64926"/>
                    <a:pt x="31" y="65017"/>
                    <a:pt x="123" y="65017"/>
                  </a:cubicBezTo>
                  <a:cubicBezTo>
                    <a:pt x="244" y="65077"/>
                    <a:pt x="366" y="64986"/>
                    <a:pt x="366" y="64834"/>
                  </a:cubicBezTo>
                  <a:lnTo>
                    <a:pt x="366" y="64439"/>
                  </a:lnTo>
                  <a:cubicBezTo>
                    <a:pt x="366" y="64378"/>
                    <a:pt x="335" y="64287"/>
                    <a:pt x="244" y="64257"/>
                  </a:cubicBezTo>
                  <a:cubicBezTo>
                    <a:pt x="123" y="64226"/>
                    <a:pt x="1" y="64318"/>
                    <a:pt x="1" y="64439"/>
                  </a:cubicBezTo>
                  <a:close/>
                  <a:moveTo>
                    <a:pt x="1" y="63284"/>
                  </a:moveTo>
                  <a:cubicBezTo>
                    <a:pt x="1" y="63345"/>
                    <a:pt x="31" y="63436"/>
                    <a:pt x="123" y="63467"/>
                  </a:cubicBezTo>
                  <a:cubicBezTo>
                    <a:pt x="244" y="63497"/>
                    <a:pt x="366" y="63406"/>
                    <a:pt x="366" y="63284"/>
                  </a:cubicBezTo>
                  <a:lnTo>
                    <a:pt x="366" y="62889"/>
                  </a:lnTo>
                  <a:cubicBezTo>
                    <a:pt x="366" y="62798"/>
                    <a:pt x="335" y="62707"/>
                    <a:pt x="244" y="62707"/>
                  </a:cubicBezTo>
                  <a:cubicBezTo>
                    <a:pt x="123" y="62646"/>
                    <a:pt x="1" y="62737"/>
                    <a:pt x="1" y="62889"/>
                  </a:cubicBezTo>
                  <a:close/>
                  <a:moveTo>
                    <a:pt x="1" y="61704"/>
                  </a:moveTo>
                  <a:cubicBezTo>
                    <a:pt x="1" y="61795"/>
                    <a:pt x="31" y="61856"/>
                    <a:pt x="123" y="61886"/>
                  </a:cubicBezTo>
                  <a:cubicBezTo>
                    <a:pt x="244" y="61916"/>
                    <a:pt x="366" y="61825"/>
                    <a:pt x="366" y="61704"/>
                  </a:cubicBezTo>
                  <a:lnTo>
                    <a:pt x="366" y="61308"/>
                  </a:lnTo>
                  <a:cubicBezTo>
                    <a:pt x="366" y="61217"/>
                    <a:pt x="335" y="61156"/>
                    <a:pt x="244" y="61126"/>
                  </a:cubicBezTo>
                  <a:cubicBezTo>
                    <a:pt x="123" y="61065"/>
                    <a:pt x="1" y="61187"/>
                    <a:pt x="1" y="61308"/>
                  </a:cubicBezTo>
                  <a:close/>
                  <a:moveTo>
                    <a:pt x="1" y="60123"/>
                  </a:moveTo>
                  <a:cubicBezTo>
                    <a:pt x="1" y="60214"/>
                    <a:pt x="31" y="60275"/>
                    <a:pt x="123" y="60305"/>
                  </a:cubicBezTo>
                  <a:cubicBezTo>
                    <a:pt x="244" y="60366"/>
                    <a:pt x="366" y="60275"/>
                    <a:pt x="366" y="60123"/>
                  </a:cubicBezTo>
                  <a:lnTo>
                    <a:pt x="366" y="59728"/>
                  </a:lnTo>
                  <a:cubicBezTo>
                    <a:pt x="366" y="59637"/>
                    <a:pt x="335" y="59576"/>
                    <a:pt x="244" y="59545"/>
                  </a:cubicBezTo>
                  <a:cubicBezTo>
                    <a:pt x="123" y="59515"/>
                    <a:pt x="1" y="59606"/>
                    <a:pt x="1" y="59728"/>
                  </a:cubicBezTo>
                  <a:close/>
                  <a:moveTo>
                    <a:pt x="1" y="58542"/>
                  </a:moveTo>
                  <a:cubicBezTo>
                    <a:pt x="1" y="58634"/>
                    <a:pt x="31" y="58725"/>
                    <a:pt x="123" y="58755"/>
                  </a:cubicBezTo>
                  <a:cubicBezTo>
                    <a:pt x="244" y="58786"/>
                    <a:pt x="366" y="58694"/>
                    <a:pt x="366" y="58542"/>
                  </a:cubicBezTo>
                  <a:lnTo>
                    <a:pt x="366" y="58147"/>
                  </a:lnTo>
                  <a:cubicBezTo>
                    <a:pt x="366" y="58086"/>
                    <a:pt x="335" y="57995"/>
                    <a:pt x="244" y="57965"/>
                  </a:cubicBezTo>
                  <a:cubicBezTo>
                    <a:pt x="123" y="57935"/>
                    <a:pt x="1" y="58026"/>
                    <a:pt x="1" y="58147"/>
                  </a:cubicBezTo>
                  <a:close/>
                  <a:moveTo>
                    <a:pt x="1" y="56992"/>
                  </a:moveTo>
                  <a:cubicBezTo>
                    <a:pt x="1" y="57083"/>
                    <a:pt x="31" y="57144"/>
                    <a:pt x="123" y="57175"/>
                  </a:cubicBezTo>
                  <a:cubicBezTo>
                    <a:pt x="244" y="57205"/>
                    <a:pt x="366" y="57114"/>
                    <a:pt x="366" y="56992"/>
                  </a:cubicBezTo>
                  <a:lnTo>
                    <a:pt x="366" y="56597"/>
                  </a:lnTo>
                  <a:cubicBezTo>
                    <a:pt x="366" y="56506"/>
                    <a:pt x="335" y="56415"/>
                    <a:pt x="244" y="56415"/>
                  </a:cubicBezTo>
                  <a:cubicBezTo>
                    <a:pt x="123" y="56354"/>
                    <a:pt x="1" y="56445"/>
                    <a:pt x="1" y="56597"/>
                  </a:cubicBezTo>
                  <a:close/>
                  <a:moveTo>
                    <a:pt x="1" y="55412"/>
                  </a:moveTo>
                  <a:cubicBezTo>
                    <a:pt x="1" y="55503"/>
                    <a:pt x="31" y="55564"/>
                    <a:pt x="123" y="55594"/>
                  </a:cubicBezTo>
                  <a:cubicBezTo>
                    <a:pt x="244" y="55624"/>
                    <a:pt x="366" y="55533"/>
                    <a:pt x="366" y="55412"/>
                  </a:cubicBezTo>
                  <a:lnTo>
                    <a:pt x="366" y="55017"/>
                  </a:lnTo>
                  <a:cubicBezTo>
                    <a:pt x="366" y="54925"/>
                    <a:pt x="335" y="54865"/>
                    <a:pt x="244" y="54834"/>
                  </a:cubicBezTo>
                  <a:cubicBezTo>
                    <a:pt x="123" y="54804"/>
                    <a:pt x="1" y="54895"/>
                    <a:pt x="1" y="55017"/>
                  </a:cubicBezTo>
                  <a:close/>
                  <a:moveTo>
                    <a:pt x="1" y="53831"/>
                  </a:moveTo>
                  <a:cubicBezTo>
                    <a:pt x="1" y="53922"/>
                    <a:pt x="31" y="54013"/>
                    <a:pt x="123" y="54013"/>
                  </a:cubicBezTo>
                  <a:cubicBezTo>
                    <a:pt x="244" y="54074"/>
                    <a:pt x="366" y="53983"/>
                    <a:pt x="366" y="53831"/>
                  </a:cubicBezTo>
                  <a:lnTo>
                    <a:pt x="366" y="53436"/>
                  </a:lnTo>
                  <a:cubicBezTo>
                    <a:pt x="366" y="53375"/>
                    <a:pt x="335" y="53284"/>
                    <a:pt x="244" y="53254"/>
                  </a:cubicBezTo>
                  <a:cubicBezTo>
                    <a:pt x="123" y="53223"/>
                    <a:pt x="1" y="53314"/>
                    <a:pt x="1" y="53436"/>
                  </a:cubicBezTo>
                  <a:close/>
                  <a:moveTo>
                    <a:pt x="1" y="52281"/>
                  </a:moveTo>
                  <a:cubicBezTo>
                    <a:pt x="1" y="52342"/>
                    <a:pt x="31" y="52433"/>
                    <a:pt x="123" y="52463"/>
                  </a:cubicBezTo>
                  <a:cubicBezTo>
                    <a:pt x="244" y="52494"/>
                    <a:pt x="366" y="52403"/>
                    <a:pt x="366" y="52281"/>
                  </a:cubicBezTo>
                  <a:lnTo>
                    <a:pt x="366" y="51886"/>
                  </a:lnTo>
                  <a:cubicBezTo>
                    <a:pt x="366" y="51795"/>
                    <a:pt x="335" y="51703"/>
                    <a:pt x="244" y="51673"/>
                  </a:cubicBezTo>
                  <a:cubicBezTo>
                    <a:pt x="123" y="51643"/>
                    <a:pt x="1" y="51734"/>
                    <a:pt x="1" y="51886"/>
                  </a:cubicBezTo>
                  <a:close/>
                  <a:moveTo>
                    <a:pt x="1" y="50700"/>
                  </a:moveTo>
                  <a:cubicBezTo>
                    <a:pt x="1" y="50792"/>
                    <a:pt x="31" y="50852"/>
                    <a:pt x="123" y="50883"/>
                  </a:cubicBezTo>
                  <a:cubicBezTo>
                    <a:pt x="244" y="50913"/>
                    <a:pt x="366" y="50822"/>
                    <a:pt x="366" y="50700"/>
                  </a:cubicBezTo>
                  <a:lnTo>
                    <a:pt x="366" y="50305"/>
                  </a:lnTo>
                  <a:cubicBezTo>
                    <a:pt x="366" y="50214"/>
                    <a:pt x="335" y="50153"/>
                    <a:pt x="244" y="50123"/>
                  </a:cubicBezTo>
                  <a:cubicBezTo>
                    <a:pt x="123" y="50062"/>
                    <a:pt x="1" y="50184"/>
                    <a:pt x="1" y="50305"/>
                  </a:cubicBezTo>
                  <a:close/>
                  <a:moveTo>
                    <a:pt x="1" y="49120"/>
                  </a:moveTo>
                  <a:cubicBezTo>
                    <a:pt x="1" y="49211"/>
                    <a:pt x="31" y="49272"/>
                    <a:pt x="123" y="49302"/>
                  </a:cubicBezTo>
                  <a:cubicBezTo>
                    <a:pt x="244" y="49363"/>
                    <a:pt x="366" y="49241"/>
                    <a:pt x="366" y="49120"/>
                  </a:cubicBezTo>
                  <a:lnTo>
                    <a:pt x="366" y="48725"/>
                  </a:lnTo>
                  <a:cubicBezTo>
                    <a:pt x="366" y="48633"/>
                    <a:pt x="335" y="48573"/>
                    <a:pt x="244" y="48542"/>
                  </a:cubicBezTo>
                  <a:cubicBezTo>
                    <a:pt x="123" y="48512"/>
                    <a:pt x="1" y="48603"/>
                    <a:pt x="1" y="48725"/>
                  </a:cubicBezTo>
                  <a:close/>
                  <a:moveTo>
                    <a:pt x="1" y="47539"/>
                  </a:moveTo>
                  <a:cubicBezTo>
                    <a:pt x="1" y="47630"/>
                    <a:pt x="31" y="47722"/>
                    <a:pt x="123" y="47722"/>
                  </a:cubicBezTo>
                  <a:cubicBezTo>
                    <a:pt x="244" y="47782"/>
                    <a:pt x="366" y="47691"/>
                    <a:pt x="366" y="47539"/>
                  </a:cubicBezTo>
                  <a:lnTo>
                    <a:pt x="366" y="47144"/>
                  </a:lnTo>
                  <a:cubicBezTo>
                    <a:pt x="366" y="47083"/>
                    <a:pt x="335" y="46992"/>
                    <a:pt x="244" y="46962"/>
                  </a:cubicBezTo>
                  <a:cubicBezTo>
                    <a:pt x="123" y="46931"/>
                    <a:pt x="1" y="47023"/>
                    <a:pt x="1" y="47144"/>
                  </a:cubicBezTo>
                  <a:close/>
                  <a:moveTo>
                    <a:pt x="1" y="45989"/>
                  </a:moveTo>
                  <a:cubicBezTo>
                    <a:pt x="1" y="46050"/>
                    <a:pt x="31" y="46141"/>
                    <a:pt x="123" y="46171"/>
                  </a:cubicBezTo>
                  <a:cubicBezTo>
                    <a:pt x="244" y="46202"/>
                    <a:pt x="366" y="46111"/>
                    <a:pt x="366" y="45989"/>
                  </a:cubicBezTo>
                  <a:lnTo>
                    <a:pt x="366" y="45594"/>
                  </a:lnTo>
                  <a:cubicBezTo>
                    <a:pt x="366" y="45503"/>
                    <a:pt x="335" y="45412"/>
                    <a:pt x="244" y="45412"/>
                  </a:cubicBezTo>
                  <a:cubicBezTo>
                    <a:pt x="123" y="45351"/>
                    <a:pt x="1" y="45442"/>
                    <a:pt x="1" y="45594"/>
                  </a:cubicBezTo>
                  <a:close/>
                  <a:moveTo>
                    <a:pt x="1" y="44408"/>
                  </a:moveTo>
                  <a:cubicBezTo>
                    <a:pt x="1" y="44500"/>
                    <a:pt x="31" y="44560"/>
                    <a:pt x="123" y="44591"/>
                  </a:cubicBezTo>
                  <a:cubicBezTo>
                    <a:pt x="244" y="44621"/>
                    <a:pt x="366" y="44530"/>
                    <a:pt x="366" y="44408"/>
                  </a:cubicBezTo>
                  <a:lnTo>
                    <a:pt x="366" y="44013"/>
                  </a:lnTo>
                  <a:cubicBezTo>
                    <a:pt x="366" y="43922"/>
                    <a:pt x="335" y="43861"/>
                    <a:pt x="244" y="43831"/>
                  </a:cubicBezTo>
                  <a:cubicBezTo>
                    <a:pt x="123" y="43770"/>
                    <a:pt x="1" y="43892"/>
                    <a:pt x="1" y="44013"/>
                  </a:cubicBezTo>
                  <a:close/>
                  <a:moveTo>
                    <a:pt x="1" y="42828"/>
                  </a:moveTo>
                  <a:cubicBezTo>
                    <a:pt x="1" y="42919"/>
                    <a:pt x="31" y="42980"/>
                    <a:pt x="123" y="43010"/>
                  </a:cubicBezTo>
                  <a:cubicBezTo>
                    <a:pt x="244" y="43071"/>
                    <a:pt x="366" y="42980"/>
                    <a:pt x="366" y="42828"/>
                  </a:cubicBezTo>
                  <a:lnTo>
                    <a:pt x="366" y="42433"/>
                  </a:lnTo>
                  <a:cubicBezTo>
                    <a:pt x="366" y="42342"/>
                    <a:pt x="335" y="42281"/>
                    <a:pt x="244" y="42250"/>
                  </a:cubicBezTo>
                  <a:cubicBezTo>
                    <a:pt x="123" y="42220"/>
                    <a:pt x="1" y="42311"/>
                    <a:pt x="1" y="42433"/>
                  </a:cubicBezTo>
                  <a:close/>
                  <a:moveTo>
                    <a:pt x="1" y="41247"/>
                  </a:moveTo>
                  <a:cubicBezTo>
                    <a:pt x="1" y="41339"/>
                    <a:pt x="31" y="41430"/>
                    <a:pt x="123" y="41460"/>
                  </a:cubicBezTo>
                  <a:cubicBezTo>
                    <a:pt x="244" y="41491"/>
                    <a:pt x="366" y="41399"/>
                    <a:pt x="366" y="41247"/>
                  </a:cubicBezTo>
                  <a:lnTo>
                    <a:pt x="366" y="40883"/>
                  </a:lnTo>
                  <a:cubicBezTo>
                    <a:pt x="366" y="40791"/>
                    <a:pt x="335" y="40700"/>
                    <a:pt x="244" y="40670"/>
                  </a:cubicBezTo>
                  <a:cubicBezTo>
                    <a:pt x="123" y="40639"/>
                    <a:pt x="1" y="40731"/>
                    <a:pt x="1" y="40883"/>
                  </a:cubicBezTo>
                  <a:close/>
                  <a:moveTo>
                    <a:pt x="1" y="39697"/>
                  </a:moveTo>
                  <a:cubicBezTo>
                    <a:pt x="1" y="39788"/>
                    <a:pt x="31" y="39849"/>
                    <a:pt x="123" y="39880"/>
                  </a:cubicBezTo>
                  <a:cubicBezTo>
                    <a:pt x="244" y="39910"/>
                    <a:pt x="366" y="39819"/>
                    <a:pt x="366" y="39697"/>
                  </a:cubicBezTo>
                  <a:lnTo>
                    <a:pt x="366" y="39302"/>
                  </a:lnTo>
                  <a:cubicBezTo>
                    <a:pt x="366" y="39211"/>
                    <a:pt x="335" y="39120"/>
                    <a:pt x="244" y="39120"/>
                  </a:cubicBezTo>
                  <a:cubicBezTo>
                    <a:pt x="123" y="39059"/>
                    <a:pt x="1" y="39150"/>
                    <a:pt x="1" y="39302"/>
                  </a:cubicBezTo>
                  <a:close/>
                  <a:moveTo>
                    <a:pt x="1" y="38117"/>
                  </a:moveTo>
                  <a:cubicBezTo>
                    <a:pt x="1" y="38208"/>
                    <a:pt x="31" y="38269"/>
                    <a:pt x="123" y="38299"/>
                  </a:cubicBezTo>
                  <a:cubicBezTo>
                    <a:pt x="244" y="38329"/>
                    <a:pt x="366" y="38238"/>
                    <a:pt x="366" y="38117"/>
                  </a:cubicBezTo>
                  <a:lnTo>
                    <a:pt x="366" y="37721"/>
                  </a:lnTo>
                  <a:cubicBezTo>
                    <a:pt x="366" y="37630"/>
                    <a:pt x="335" y="37569"/>
                    <a:pt x="244" y="37539"/>
                  </a:cubicBezTo>
                  <a:cubicBezTo>
                    <a:pt x="123" y="37509"/>
                    <a:pt x="1" y="37600"/>
                    <a:pt x="1" y="37721"/>
                  </a:cubicBezTo>
                  <a:close/>
                  <a:moveTo>
                    <a:pt x="1" y="36536"/>
                  </a:moveTo>
                  <a:cubicBezTo>
                    <a:pt x="1" y="36627"/>
                    <a:pt x="31" y="36718"/>
                    <a:pt x="123" y="36718"/>
                  </a:cubicBezTo>
                  <a:cubicBezTo>
                    <a:pt x="244" y="36779"/>
                    <a:pt x="366" y="36688"/>
                    <a:pt x="366" y="36536"/>
                  </a:cubicBezTo>
                  <a:lnTo>
                    <a:pt x="366" y="36141"/>
                  </a:lnTo>
                  <a:cubicBezTo>
                    <a:pt x="366" y="36080"/>
                    <a:pt x="335" y="35989"/>
                    <a:pt x="244" y="35959"/>
                  </a:cubicBezTo>
                  <a:cubicBezTo>
                    <a:pt x="123" y="35928"/>
                    <a:pt x="1" y="36019"/>
                    <a:pt x="1" y="36141"/>
                  </a:cubicBezTo>
                  <a:close/>
                  <a:moveTo>
                    <a:pt x="1" y="34986"/>
                  </a:moveTo>
                  <a:cubicBezTo>
                    <a:pt x="1" y="35047"/>
                    <a:pt x="31" y="35138"/>
                    <a:pt x="123" y="35168"/>
                  </a:cubicBezTo>
                  <a:cubicBezTo>
                    <a:pt x="244" y="35199"/>
                    <a:pt x="366" y="35107"/>
                    <a:pt x="366" y="34986"/>
                  </a:cubicBezTo>
                  <a:lnTo>
                    <a:pt x="366" y="34591"/>
                  </a:lnTo>
                  <a:cubicBezTo>
                    <a:pt x="366" y="34500"/>
                    <a:pt x="335" y="34408"/>
                    <a:pt x="244" y="34378"/>
                  </a:cubicBezTo>
                  <a:cubicBezTo>
                    <a:pt x="123" y="34348"/>
                    <a:pt x="1" y="34439"/>
                    <a:pt x="1" y="34591"/>
                  </a:cubicBezTo>
                  <a:close/>
                  <a:moveTo>
                    <a:pt x="1" y="33405"/>
                  </a:moveTo>
                  <a:cubicBezTo>
                    <a:pt x="1" y="33496"/>
                    <a:pt x="31" y="33557"/>
                    <a:pt x="123" y="33588"/>
                  </a:cubicBezTo>
                  <a:cubicBezTo>
                    <a:pt x="244" y="33618"/>
                    <a:pt x="366" y="33527"/>
                    <a:pt x="366" y="33405"/>
                  </a:cubicBezTo>
                  <a:lnTo>
                    <a:pt x="366" y="33010"/>
                  </a:lnTo>
                  <a:cubicBezTo>
                    <a:pt x="366" y="32919"/>
                    <a:pt x="335" y="32858"/>
                    <a:pt x="244" y="32828"/>
                  </a:cubicBezTo>
                  <a:cubicBezTo>
                    <a:pt x="123" y="32767"/>
                    <a:pt x="1" y="32889"/>
                    <a:pt x="1" y="33010"/>
                  </a:cubicBezTo>
                  <a:close/>
                  <a:moveTo>
                    <a:pt x="1" y="31825"/>
                  </a:moveTo>
                  <a:cubicBezTo>
                    <a:pt x="1" y="31916"/>
                    <a:pt x="31" y="31977"/>
                    <a:pt x="123" y="32007"/>
                  </a:cubicBezTo>
                  <a:cubicBezTo>
                    <a:pt x="244" y="32068"/>
                    <a:pt x="366" y="31946"/>
                    <a:pt x="366" y="31825"/>
                  </a:cubicBezTo>
                  <a:lnTo>
                    <a:pt x="366" y="31430"/>
                  </a:lnTo>
                  <a:cubicBezTo>
                    <a:pt x="366" y="31338"/>
                    <a:pt x="335" y="31278"/>
                    <a:pt x="244" y="31247"/>
                  </a:cubicBezTo>
                  <a:cubicBezTo>
                    <a:pt x="123" y="31217"/>
                    <a:pt x="1" y="31308"/>
                    <a:pt x="1" y="31430"/>
                  </a:cubicBezTo>
                  <a:close/>
                  <a:moveTo>
                    <a:pt x="1" y="30244"/>
                  </a:moveTo>
                  <a:cubicBezTo>
                    <a:pt x="1" y="30335"/>
                    <a:pt x="31" y="30427"/>
                    <a:pt x="123" y="30457"/>
                  </a:cubicBezTo>
                  <a:cubicBezTo>
                    <a:pt x="244" y="30487"/>
                    <a:pt x="366" y="30396"/>
                    <a:pt x="366" y="30244"/>
                  </a:cubicBezTo>
                  <a:lnTo>
                    <a:pt x="366" y="29849"/>
                  </a:lnTo>
                  <a:cubicBezTo>
                    <a:pt x="366" y="29788"/>
                    <a:pt x="335" y="29697"/>
                    <a:pt x="244" y="29667"/>
                  </a:cubicBezTo>
                  <a:cubicBezTo>
                    <a:pt x="123" y="29636"/>
                    <a:pt x="1" y="29727"/>
                    <a:pt x="1" y="29849"/>
                  </a:cubicBezTo>
                  <a:close/>
                  <a:moveTo>
                    <a:pt x="1" y="28694"/>
                  </a:moveTo>
                  <a:cubicBezTo>
                    <a:pt x="1" y="28755"/>
                    <a:pt x="31" y="28846"/>
                    <a:pt x="123" y="28876"/>
                  </a:cubicBezTo>
                  <a:cubicBezTo>
                    <a:pt x="244" y="28907"/>
                    <a:pt x="366" y="28816"/>
                    <a:pt x="366" y="28694"/>
                  </a:cubicBezTo>
                  <a:lnTo>
                    <a:pt x="366" y="28299"/>
                  </a:lnTo>
                  <a:cubicBezTo>
                    <a:pt x="366" y="28208"/>
                    <a:pt x="335" y="28116"/>
                    <a:pt x="244" y="28116"/>
                  </a:cubicBezTo>
                  <a:cubicBezTo>
                    <a:pt x="123" y="28056"/>
                    <a:pt x="1" y="28147"/>
                    <a:pt x="1" y="28299"/>
                  </a:cubicBezTo>
                  <a:close/>
                  <a:moveTo>
                    <a:pt x="1" y="27113"/>
                  </a:moveTo>
                  <a:cubicBezTo>
                    <a:pt x="1" y="27205"/>
                    <a:pt x="31" y="27265"/>
                    <a:pt x="123" y="27296"/>
                  </a:cubicBezTo>
                  <a:cubicBezTo>
                    <a:pt x="244" y="27326"/>
                    <a:pt x="366" y="27235"/>
                    <a:pt x="366" y="27113"/>
                  </a:cubicBezTo>
                  <a:lnTo>
                    <a:pt x="366" y="26718"/>
                  </a:lnTo>
                  <a:cubicBezTo>
                    <a:pt x="366" y="26627"/>
                    <a:pt x="335" y="26566"/>
                    <a:pt x="244" y="26536"/>
                  </a:cubicBezTo>
                  <a:cubicBezTo>
                    <a:pt x="123" y="26475"/>
                    <a:pt x="1" y="26597"/>
                    <a:pt x="1" y="26718"/>
                  </a:cubicBezTo>
                  <a:close/>
                  <a:moveTo>
                    <a:pt x="1" y="25533"/>
                  </a:moveTo>
                  <a:cubicBezTo>
                    <a:pt x="1" y="25624"/>
                    <a:pt x="31" y="25715"/>
                    <a:pt x="123" y="25715"/>
                  </a:cubicBezTo>
                  <a:cubicBezTo>
                    <a:pt x="244" y="25776"/>
                    <a:pt x="366" y="25685"/>
                    <a:pt x="366" y="25533"/>
                  </a:cubicBezTo>
                  <a:lnTo>
                    <a:pt x="366" y="25138"/>
                  </a:lnTo>
                  <a:cubicBezTo>
                    <a:pt x="366" y="25047"/>
                    <a:pt x="335" y="24986"/>
                    <a:pt x="244" y="24955"/>
                  </a:cubicBezTo>
                  <a:cubicBezTo>
                    <a:pt x="123" y="24925"/>
                    <a:pt x="1" y="25016"/>
                    <a:pt x="1" y="25138"/>
                  </a:cubicBezTo>
                  <a:close/>
                  <a:moveTo>
                    <a:pt x="1" y="23952"/>
                  </a:moveTo>
                  <a:cubicBezTo>
                    <a:pt x="1" y="24043"/>
                    <a:pt x="31" y="24135"/>
                    <a:pt x="123" y="24165"/>
                  </a:cubicBezTo>
                  <a:cubicBezTo>
                    <a:pt x="244" y="24195"/>
                    <a:pt x="366" y="24104"/>
                    <a:pt x="366" y="23952"/>
                  </a:cubicBezTo>
                  <a:lnTo>
                    <a:pt x="366" y="23588"/>
                  </a:lnTo>
                  <a:cubicBezTo>
                    <a:pt x="366" y="23496"/>
                    <a:pt x="335" y="23405"/>
                    <a:pt x="244" y="23375"/>
                  </a:cubicBezTo>
                  <a:cubicBezTo>
                    <a:pt x="123" y="23344"/>
                    <a:pt x="1" y="23436"/>
                    <a:pt x="1" y="23588"/>
                  </a:cubicBezTo>
                  <a:close/>
                  <a:moveTo>
                    <a:pt x="1" y="22402"/>
                  </a:moveTo>
                  <a:cubicBezTo>
                    <a:pt x="1" y="22493"/>
                    <a:pt x="31" y="22554"/>
                    <a:pt x="123" y="22584"/>
                  </a:cubicBezTo>
                  <a:cubicBezTo>
                    <a:pt x="244" y="22615"/>
                    <a:pt x="366" y="22524"/>
                    <a:pt x="366" y="22402"/>
                  </a:cubicBezTo>
                  <a:lnTo>
                    <a:pt x="366" y="22007"/>
                  </a:lnTo>
                  <a:cubicBezTo>
                    <a:pt x="366" y="21916"/>
                    <a:pt x="335" y="21825"/>
                    <a:pt x="244" y="21825"/>
                  </a:cubicBezTo>
                  <a:cubicBezTo>
                    <a:pt x="123" y="21764"/>
                    <a:pt x="1" y="21855"/>
                    <a:pt x="1" y="22007"/>
                  </a:cubicBezTo>
                  <a:close/>
                  <a:moveTo>
                    <a:pt x="1" y="20822"/>
                  </a:moveTo>
                  <a:cubicBezTo>
                    <a:pt x="1" y="20913"/>
                    <a:pt x="31" y="20973"/>
                    <a:pt x="123" y="21004"/>
                  </a:cubicBezTo>
                  <a:cubicBezTo>
                    <a:pt x="244" y="21065"/>
                    <a:pt x="366" y="20943"/>
                    <a:pt x="366" y="20822"/>
                  </a:cubicBezTo>
                  <a:lnTo>
                    <a:pt x="366" y="20426"/>
                  </a:lnTo>
                  <a:cubicBezTo>
                    <a:pt x="366" y="20335"/>
                    <a:pt x="335" y="20274"/>
                    <a:pt x="244" y="20244"/>
                  </a:cubicBezTo>
                  <a:cubicBezTo>
                    <a:pt x="123" y="20214"/>
                    <a:pt x="1" y="20305"/>
                    <a:pt x="1" y="20426"/>
                  </a:cubicBezTo>
                  <a:close/>
                  <a:moveTo>
                    <a:pt x="1" y="19241"/>
                  </a:moveTo>
                  <a:cubicBezTo>
                    <a:pt x="1" y="19332"/>
                    <a:pt x="31" y="19423"/>
                    <a:pt x="123" y="19423"/>
                  </a:cubicBezTo>
                  <a:cubicBezTo>
                    <a:pt x="244" y="19484"/>
                    <a:pt x="366" y="19393"/>
                    <a:pt x="366" y="19241"/>
                  </a:cubicBezTo>
                  <a:lnTo>
                    <a:pt x="366" y="18846"/>
                  </a:lnTo>
                  <a:cubicBezTo>
                    <a:pt x="366" y="18785"/>
                    <a:pt x="335" y="18694"/>
                    <a:pt x="244" y="18663"/>
                  </a:cubicBezTo>
                  <a:cubicBezTo>
                    <a:pt x="123" y="18633"/>
                    <a:pt x="1" y="18724"/>
                    <a:pt x="1" y="18846"/>
                  </a:cubicBezTo>
                  <a:close/>
                  <a:moveTo>
                    <a:pt x="1" y="17691"/>
                  </a:moveTo>
                  <a:cubicBezTo>
                    <a:pt x="1" y="17752"/>
                    <a:pt x="31" y="17843"/>
                    <a:pt x="123" y="17873"/>
                  </a:cubicBezTo>
                  <a:cubicBezTo>
                    <a:pt x="244" y="17904"/>
                    <a:pt x="366" y="17812"/>
                    <a:pt x="366" y="17691"/>
                  </a:cubicBezTo>
                  <a:lnTo>
                    <a:pt x="366" y="17296"/>
                  </a:lnTo>
                  <a:cubicBezTo>
                    <a:pt x="366" y="17204"/>
                    <a:pt x="335" y="17113"/>
                    <a:pt x="244" y="17083"/>
                  </a:cubicBezTo>
                  <a:cubicBezTo>
                    <a:pt x="123" y="17052"/>
                    <a:pt x="1" y="17144"/>
                    <a:pt x="1" y="17296"/>
                  </a:cubicBezTo>
                  <a:close/>
                  <a:moveTo>
                    <a:pt x="1" y="16110"/>
                  </a:moveTo>
                  <a:cubicBezTo>
                    <a:pt x="1" y="16201"/>
                    <a:pt x="31" y="16262"/>
                    <a:pt x="123" y="16293"/>
                  </a:cubicBezTo>
                  <a:cubicBezTo>
                    <a:pt x="244" y="16323"/>
                    <a:pt x="366" y="16232"/>
                    <a:pt x="366" y="16110"/>
                  </a:cubicBezTo>
                  <a:lnTo>
                    <a:pt x="366" y="15715"/>
                  </a:lnTo>
                  <a:cubicBezTo>
                    <a:pt x="366" y="15624"/>
                    <a:pt x="335" y="15563"/>
                    <a:pt x="244" y="15533"/>
                  </a:cubicBezTo>
                  <a:cubicBezTo>
                    <a:pt x="123" y="15472"/>
                    <a:pt x="1" y="15593"/>
                    <a:pt x="1" y="15715"/>
                  </a:cubicBezTo>
                  <a:close/>
                  <a:moveTo>
                    <a:pt x="1" y="14530"/>
                  </a:moveTo>
                  <a:cubicBezTo>
                    <a:pt x="1" y="14621"/>
                    <a:pt x="31" y="14682"/>
                    <a:pt x="123" y="14712"/>
                  </a:cubicBezTo>
                  <a:cubicBezTo>
                    <a:pt x="244" y="14773"/>
                    <a:pt x="366" y="14651"/>
                    <a:pt x="366" y="14530"/>
                  </a:cubicBezTo>
                  <a:lnTo>
                    <a:pt x="366" y="14134"/>
                  </a:lnTo>
                  <a:cubicBezTo>
                    <a:pt x="366" y="14043"/>
                    <a:pt x="335" y="13983"/>
                    <a:pt x="244" y="13952"/>
                  </a:cubicBezTo>
                  <a:cubicBezTo>
                    <a:pt x="123" y="13922"/>
                    <a:pt x="1" y="14013"/>
                    <a:pt x="1" y="141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241232" y="241770"/>
              <a:ext cx="8661536" cy="4659959"/>
            </a:xfrm>
            <a:custGeom>
              <a:rect b="b" l="l" r="r" t="t"/>
              <a:pathLst>
                <a:path extrusionOk="0" h="170398" w="265386">
                  <a:moveTo>
                    <a:pt x="132708" y="517"/>
                  </a:moveTo>
                  <a:lnTo>
                    <a:pt x="15533" y="517"/>
                  </a:lnTo>
                  <a:cubicBezTo>
                    <a:pt x="15381" y="517"/>
                    <a:pt x="15290" y="396"/>
                    <a:pt x="15290" y="244"/>
                  </a:cubicBezTo>
                  <a:cubicBezTo>
                    <a:pt x="15290" y="122"/>
                    <a:pt x="15381" y="0"/>
                    <a:pt x="15533" y="0"/>
                  </a:cubicBezTo>
                  <a:lnTo>
                    <a:pt x="132708" y="0"/>
                  </a:lnTo>
                  <a:lnTo>
                    <a:pt x="249884" y="0"/>
                  </a:lnTo>
                  <a:cubicBezTo>
                    <a:pt x="250006" y="0"/>
                    <a:pt x="250127" y="122"/>
                    <a:pt x="250127" y="244"/>
                  </a:cubicBezTo>
                  <a:cubicBezTo>
                    <a:pt x="250127" y="396"/>
                    <a:pt x="250006" y="517"/>
                    <a:pt x="249884" y="517"/>
                  </a:cubicBezTo>
                  <a:close/>
                  <a:moveTo>
                    <a:pt x="132708" y="169881"/>
                  </a:moveTo>
                  <a:lnTo>
                    <a:pt x="249884" y="169881"/>
                  </a:lnTo>
                  <a:cubicBezTo>
                    <a:pt x="250006" y="169881"/>
                    <a:pt x="250127" y="170003"/>
                    <a:pt x="250127" y="170155"/>
                  </a:cubicBezTo>
                  <a:cubicBezTo>
                    <a:pt x="250127" y="170276"/>
                    <a:pt x="250006" y="170398"/>
                    <a:pt x="249884" y="170398"/>
                  </a:cubicBezTo>
                  <a:lnTo>
                    <a:pt x="132708" y="170398"/>
                  </a:lnTo>
                  <a:lnTo>
                    <a:pt x="15533" y="170398"/>
                  </a:lnTo>
                  <a:cubicBezTo>
                    <a:pt x="15381" y="170398"/>
                    <a:pt x="15290" y="170276"/>
                    <a:pt x="15290" y="170155"/>
                  </a:cubicBezTo>
                  <a:cubicBezTo>
                    <a:pt x="15290" y="170003"/>
                    <a:pt x="15381" y="169881"/>
                    <a:pt x="15533" y="169881"/>
                  </a:cubicBezTo>
                  <a:close/>
                  <a:moveTo>
                    <a:pt x="265386" y="154896"/>
                  </a:moveTo>
                  <a:cubicBezTo>
                    <a:pt x="265386" y="155048"/>
                    <a:pt x="265295" y="155139"/>
                    <a:pt x="265143" y="155139"/>
                  </a:cubicBezTo>
                  <a:cubicBezTo>
                    <a:pt x="264991" y="155139"/>
                    <a:pt x="264869" y="155048"/>
                    <a:pt x="264869" y="154896"/>
                  </a:cubicBezTo>
                  <a:lnTo>
                    <a:pt x="264869" y="85199"/>
                  </a:lnTo>
                  <a:lnTo>
                    <a:pt x="264869" y="15502"/>
                  </a:lnTo>
                  <a:cubicBezTo>
                    <a:pt x="264869" y="15350"/>
                    <a:pt x="264991" y="15259"/>
                    <a:pt x="265143" y="15259"/>
                  </a:cubicBezTo>
                  <a:cubicBezTo>
                    <a:pt x="265295" y="15259"/>
                    <a:pt x="265386" y="15350"/>
                    <a:pt x="265386" y="15502"/>
                  </a:cubicBezTo>
                  <a:lnTo>
                    <a:pt x="265386" y="85199"/>
                  </a:lnTo>
                  <a:close/>
                  <a:moveTo>
                    <a:pt x="548" y="154896"/>
                  </a:moveTo>
                  <a:cubicBezTo>
                    <a:pt x="548" y="155048"/>
                    <a:pt x="426" y="155139"/>
                    <a:pt x="274" y="155139"/>
                  </a:cubicBezTo>
                  <a:cubicBezTo>
                    <a:pt x="122" y="155139"/>
                    <a:pt x="1" y="155048"/>
                    <a:pt x="1" y="154896"/>
                  </a:cubicBezTo>
                  <a:lnTo>
                    <a:pt x="1" y="85199"/>
                  </a:lnTo>
                  <a:lnTo>
                    <a:pt x="1" y="15502"/>
                  </a:lnTo>
                  <a:cubicBezTo>
                    <a:pt x="1" y="15350"/>
                    <a:pt x="122" y="15259"/>
                    <a:pt x="274" y="15259"/>
                  </a:cubicBezTo>
                  <a:cubicBezTo>
                    <a:pt x="426" y="15259"/>
                    <a:pt x="548" y="15350"/>
                    <a:pt x="548" y="15502"/>
                  </a:cubicBezTo>
                  <a:lnTo>
                    <a:pt x="548" y="851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1166575" y="-2144750"/>
            <a:ext cx="6810850" cy="9433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2" name="Google Shape;412;p31"/>
          <p:cNvGrpSpPr/>
          <p:nvPr/>
        </p:nvGrpSpPr>
        <p:grpSpPr>
          <a:xfrm>
            <a:off x="91439" y="91448"/>
            <a:ext cx="8961098" cy="4956043"/>
            <a:chOff x="91439" y="91448"/>
            <a:chExt cx="8961098" cy="4956043"/>
          </a:xfrm>
        </p:grpSpPr>
        <p:sp>
          <p:nvSpPr>
            <p:cNvPr id="413" name="Google Shape;413;p31"/>
            <p:cNvSpPr/>
            <p:nvPr/>
          </p:nvSpPr>
          <p:spPr>
            <a:xfrm>
              <a:off x="91439" y="91448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13800" y="3709"/>
                  </a:moveTo>
                  <a:cubicBezTo>
                    <a:pt x="14043" y="3587"/>
                    <a:pt x="14347" y="3617"/>
                    <a:pt x="14560" y="3830"/>
                  </a:cubicBezTo>
                  <a:cubicBezTo>
                    <a:pt x="14803" y="4073"/>
                    <a:pt x="14803" y="4469"/>
                    <a:pt x="14560" y="4712"/>
                  </a:cubicBezTo>
                  <a:cubicBezTo>
                    <a:pt x="14317" y="4985"/>
                    <a:pt x="13891" y="4985"/>
                    <a:pt x="13648" y="4712"/>
                  </a:cubicBezTo>
                  <a:cubicBezTo>
                    <a:pt x="13496" y="4560"/>
                    <a:pt x="13435" y="4347"/>
                    <a:pt x="13466" y="4134"/>
                  </a:cubicBezTo>
                  <a:cubicBezTo>
                    <a:pt x="13253" y="4043"/>
                    <a:pt x="13040" y="3982"/>
                    <a:pt x="12797" y="3982"/>
                  </a:cubicBezTo>
                  <a:cubicBezTo>
                    <a:pt x="12371" y="3982"/>
                    <a:pt x="11976" y="4134"/>
                    <a:pt x="11672" y="4469"/>
                  </a:cubicBezTo>
                  <a:cubicBezTo>
                    <a:pt x="11368" y="4772"/>
                    <a:pt x="11186" y="5168"/>
                    <a:pt x="11186" y="5593"/>
                  </a:cubicBezTo>
                  <a:cubicBezTo>
                    <a:pt x="11186" y="5988"/>
                    <a:pt x="11368" y="6414"/>
                    <a:pt x="11672" y="6718"/>
                  </a:cubicBezTo>
                  <a:cubicBezTo>
                    <a:pt x="12189" y="7235"/>
                    <a:pt x="12919" y="7508"/>
                    <a:pt x="13618" y="7508"/>
                  </a:cubicBezTo>
                  <a:cubicBezTo>
                    <a:pt x="14317" y="7508"/>
                    <a:pt x="15016" y="7235"/>
                    <a:pt x="15563" y="6718"/>
                  </a:cubicBezTo>
                  <a:lnTo>
                    <a:pt x="15563" y="6718"/>
                  </a:lnTo>
                  <a:cubicBezTo>
                    <a:pt x="16080" y="6171"/>
                    <a:pt x="16353" y="5472"/>
                    <a:pt x="16353" y="4772"/>
                  </a:cubicBezTo>
                  <a:cubicBezTo>
                    <a:pt x="16353" y="4073"/>
                    <a:pt x="16080" y="3374"/>
                    <a:pt x="15563" y="2827"/>
                  </a:cubicBezTo>
                  <a:cubicBezTo>
                    <a:pt x="14712" y="1976"/>
                    <a:pt x="13587" y="1551"/>
                    <a:pt x="12463" y="1551"/>
                  </a:cubicBezTo>
                  <a:cubicBezTo>
                    <a:pt x="11338" y="1551"/>
                    <a:pt x="10213" y="1976"/>
                    <a:pt x="9393" y="2827"/>
                  </a:cubicBezTo>
                  <a:cubicBezTo>
                    <a:pt x="8542" y="3678"/>
                    <a:pt x="8116" y="4803"/>
                    <a:pt x="8116" y="5897"/>
                  </a:cubicBezTo>
                  <a:lnTo>
                    <a:pt x="8116" y="5897"/>
                  </a:lnTo>
                  <a:cubicBezTo>
                    <a:pt x="8116" y="7022"/>
                    <a:pt x="8542" y="8146"/>
                    <a:pt x="9393" y="8997"/>
                  </a:cubicBezTo>
                  <a:lnTo>
                    <a:pt x="9757" y="9393"/>
                  </a:lnTo>
                  <a:lnTo>
                    <a:pt x="12523" y="12128"/>
                  </a:lnTo>
                  <a:cubicBezTo>
                    <a:pt x="12615" y="12250"/>
                    <a:pt x="12615" y="12402"/>
                    <a:pt x="12523" y="12523"/>
                  </a:cubicBezTo>
                  <a:cubicBezTo>
                    <a:pt x="12432" y="12615"/>
                    <a:pt x="12250" y="12615"/>
                    <a:pt x="12159" y="12523"/>
                  </a:cubicBezTo>
                  <a:lnTo>
                    <a:pt x="9818" y="10183"/>
                  </a:lnTo>
                  <a:lnTo>
                    <a:pt x="9818" y="10183"/>
                  </a:lnTo>
                  <a:lnTo>
                    <a:pt x="8998" y="9362"/>
                  </a:lnTo>
                  <a:cubicBezTo>
                    <a:pt x="8146" y="8511"/>
                    <a:pt x="7052" y="8086"/>
                    <a:pt x="5928" y="8086"/>
                  </a:cubicBezTo>
                  <a:cubicBezTo>
                    <a:pt x="4803" y="8086"/>
                    <a:pt x="3678" y="8511"/>
                    <a:pt x="2827" y="9362"/>
                  </a:cubicBezTo>
                  <a:cubicBezTo>
                    <a:pt x="1976" y="10213"/>
                    <a:pt x="1551" y="11338"/>
                    <a:pt x="1551" y="12463"/>
                  </a:cubicBezTo>
                  <a:lnTo>
                    <a:pt x="1551" y="12463"/>
                  </a:lnTo>
                  <a:cubicBezTo>
                    <a:pt x="1551" y="13587"/>
                    <a:pt x="1976" y="14681"/>
                    <a:pt x="2827" y="15533"/>
                  </a:cubicBezTo>
                  <a:lnTo>
                    <a:pt x="2827" y="15533"/>
                  </a:lnTo>
                  <a:cubicBezTo>
                    <a:pt x="3374" y="16080"/>
                    <a:pt x="4073" y="16353"/>
                    <a:pt x="4773" y="16353"/>
                  </a:cubicBezTo>
                  <a:cubicBezTo>
                    <a:pt x="5472" y="16353"/>
                    <a:pt x="6171" y="16080"/>
                    <a:pt x="6718" y="15533"/>
                  </a:cubicBezTo>
                  <a:lnTo>
                    <a:pt x="6718" y="15533"/>
                  </a:lnTo>
                  <a:cubicBezTo>
                    <a:pt x="7265" y="15016"/>
                    <a:pt x="7508" y="14317"/>
                    <a:pt x="7508" y="13587"/>
                  </a:cubicBezTo>
                  <a:cubicBezTo>
                    <a:pt x="7508" y="12888"/>
                    <a:pt x="7265" y="12189"/>
                    <a:pt x="6718" y="11642"/>
                  </a:cubicBezTo>
                  <a:cubicBezTo>
                    <a:pt x="6414" y="11338"/>
                    <a:pt x="5988" y="11186"/>
                    <a:pt x="5593" y="11186"/>
                  </a:cubicBezTo>
                  <a:cubicBezTo>
                    <a:pt x="5198" y="11186"/>
                    <a:pt x="4773" y="11338"/>
                    <a:pt x="4469" y="11642"/>
                  </a:cubicBezTo>
                  <a:cubicBezTo>
                    <a:pt x="4165" y="11976"/>
                    <a:pt x="4013" y="12371"/>
                    <a:pt x="4013" y="12767"/>
                  </a:cubicBezTo>
                  <a:cubicBezTo>
                    <a:pt x="4013" y="13010"/>
                    <a:pt x="4043" y="13253"/>
                    <a:pt x="4165" y="13466"/>
                  </a:cubicBezTo>
                  <a:cubicBezTo>
                    <a:pt x="4347" y="13435"/>
                    <a:pt x="4560" y="13496"/>
                    <a:pt x="4742" y="13648"/>
                  </a:cubicBezTo>
                  <a:cubicBezTo>
                    <a:pt x="4985" y="13891"/>
                    <a:pt x="4985" y="14286"/>
                    <a:pt x="4742" y="14560"/>
                  </a:cubicBezTo>
                  <a:cubicBezTo>
                    <a:pt x="4469" y="14803"/>
                    <a:pt x="4073" y="14803"/>
                    <a:pt x="3830" y="14560"/>
                  </a:cubicBezTo>
                  <a:cubicBezTo>
                    <a:pt x="3618" y="14347"/>
                    <a:pt x="3587" y="14013"/>
                    <a:pt x="3709" y="13770"/>
                  </a:cubicBezTo>
                  <a:cubicBezTo>
                    <a:pt x="3557" y="13466"/>
                    <a:pt x="3466" y="13131"/>
                    <a:pt x="3466" y="12767"/>
                  </a:cubicBezTo>
                  <a:cubicBezTo>
                    <a:pt x="3466" y="12250"/>
                    <a:pt x="3678" y="11703"/>
                    <a:pt x="4104" y="11277"/>
                  </a:cubicBezTo>
                  <a:cubicBezTo>
                    <a:pt x="4499" y="10882"/>
                    <a:pt x="5046" y="10669"/>
                    <a:pt x="5593" y="10669"/>
                  </a:cubicBezTo>
                  <a:cubicBezTo>
                    <a:pt x="6140" y="10669"/>
                    <a:pt x="6687" y="10882"/>
                    <a:pt x="7083" y="11277"/>
                  </a:cubicBezTo>
                  <a:cubicBezTo>
                    <a:pt x="7721" y="11915"/>
                    <a:pt x="8055" y="12767"/>
                    <a:pt x="8055" y="13587"/>
                  </a:cubicBezTo>
                  <a:cubicBezTo>
                    <a:pt x="8055" y="14438"/>
                    <a:pt x="7721" y="15259"/>
                    <a:pt x="7083" y="15897"/>
                  </a:cubicBezTo>
                  <a:lnTo>
                    <a:pt x="7083" y="15928"/>
                  </a:lnTo>
                  <a:cubicBezTo>
                    <a:pt x="6444" y="16566"/>
                    <a:pt x="5624" y="16870"/>
                    <a:pt x="4773" y="16870"/>
                  </a:cubicBezTo>
                  <a:cubicBezTo>
                    <a:pt x="3952" y="16870"/>
                    <a:pt x="3101" y="16566"/>
                    <a:pt x="2462" y="15928"/>
                  </a:cubicBezTo>
                  <a:lnTo>
                    <a:pt x="2462" y="15928"/>
                  </a:lnTo>
                  <a:lnTo>
                    <a:pt x="2462" y="15928"/>
                  </a:lnTo>
                  <a:cubicBezTo>
                    <a:pt x="1520" y="14955"/>
                    <a:pt x="1034" y="13709"/>
                    <a:pt x="1034" y="12463"/>
                  </a:cubicBezTo>
                  <a:lnTo>
                    <a:pt x="1034" y="12463"/>
                  </a:lnTo>
                  <a:cubicBezTo>
                    <a:pt x="1034" y="12219"/>
                    <a:pt x="1064" y="11946"/>
                    <a:pt x="1095" y="11703"/>
                  </a:cubicBezTo>
                  <a:cubicBezTo>
                    <a:pt x="365" y="10943"/>
                    <a:pt x="0" y="9970"/>
                    <a:pt x="0" y="8997"/>
                  </a:cubicBezTo>
                  <a:cubicBezTo>
                    <a:pt x="0" y="8025"/>
                    <a:pt x="396" y="7022"/>
                    <a:pt x="1125" y="6262"/>
                  </a:cubicBezTo>
                  <a:cubicBezTo>
                    <a:pt x="1885" y="5502"/>
                    <a:pt x="2888" y="5137"/>
                    <a:pt x="3891" y="5137"/>
                  </a:cubicBezTo>
                  <a:cubicBezTo>
                    <a:pt x="4438" y="5137"/>
                    <a:pt x="4955" y="5228"/>
                    <a:pt x="5472" y="5441"/>
                  </a:cubicBezTo>
                  <a:cubicBezTo>
                    <a:pt x="5228" y="4955"/>
                    <a:pt x="5137" y="4408"/>
                    <a:pt x="5137" y="3891"/>
                  </a:cubicBezTo>
                  <a:lnTo>
                    <a:pt x="5137" y="3891"/>
                  </a:lnTo>
                  <a:cubicBezTo>
                    <a:pt x="5137" y="2888"/>
                    <a:pt x="5502" y="1885"/>
                    <a:pt x="6262" y="1125"/>
                  </a:cubicBezTo>
                  <a:cubicBezTo>
                    <a:pt x="7022" y="365"/>
                    <a:pt x="8025" y="0"/>
                    <a:pt x="9028" y="0"/>
                  </a:cubicBezTo>
                  <a:cubicBezTo>
                    <a:pt x="10001" y="0"/>
                    <a:pt x="10973" y="365"/>
                    <a:pt x="11703" y="1095"/>
                  </a:cubicBezTo>
                  <a:cubicBezTo>
                    <a:pt x="11976" y="1034"/>
                    <a:pt x="12219" y="1034"/>
                    <a:pt x="12463" y="1034"/>
                  </a:cubicBezTo>
                  <a:cubicBezTo>
                    <a:pt x="13709" y="1034"/>
                    <a:pt x="14985" y="1490"/>
                    <a:pt x="15928" y="2462"/>
                  </a:cubicBezTo>
                  <a:lnTo>
                    <a:pt x="15928" y="2462"/>
                  </a:lnTo>
                  <a:cubicBezTo>
                    <a:pt x="16566" y="3101"/>
                    <a:pt x="16870" y="3921"/>
                    <a:pt x="16870" y="4772"/>
                  </a:cubicBezTo>
                  <a:cubicBezTo>
                    <a:pt x="16870" y="5593"/>
                    <a:pt x="16566" y="6444"/>
                    <a:pt x="15928" y="7083"/>
                  </a:cubicBezTo>
                  <a:lnTo>
                    <a:pt x="15928" y="7083"/>
                  </a:lnTo>
                  <a:cubicBezTo>
                    <a:pt x="15289" y="7721"/>
                    <a:pt x="14438" y="8055"/>
                    <a:pt x="13618" y="8055"/>
                  </a:cubicBezTo>
                  <a:cubicBezTo>
                    <a:pt x="12767" y="8055"/>
                    <a:pt x="11916" y="7721"/>
                    <a:pt x="11277" y="7083"/>
                  </a:cubicBezTo>
                  <a:cubicBezTo>
                    <a:pt x="10882" y="6687"/>
                    <a:pt x="10669" y="6140"/>
                    <a:pt x="10669" y="5593"/>
                  </a:cubicBezTo>
                  <a:cubicBezTo>
                    <a:pt x="10669" y="5046"/>
                    <a:pt x="10882" y="4499"/>
                    <a:pt x="11277" y="4104"/>
                  </a:cubicBezTo>
                  <a:cubicBezTo>
                    <a:pt x="11703" y="3678"/>
                    <a:pt x="12250" y="3465"/>
                    <a:pt x="12797" y="3465"/>
                  </a:cubicBezTo>
                  <a:cubicBezTo>
                    <a:pt x="13131" y="3465"/>
                    <a:pt x="13496" y="3557"/>
                    <a:pt x="13800" y="3709"/>
                  </a:cubicBezTo>
                  <a:close/>
                  <a:moveTo>
                    <a:pt x="1976" y="1976"/>
                  </a:moveTo>
                  <a:lnTo>
                    <a:pt x="1976" y="3374"/>
                  </a:lnTo>
                  <a:cubicBezTo>
                    <a:pt x="1976" y="3800"/>
                    <a:pt x="1946" y="3921"/>
                    <a:pt x="1946" y="3921"/>
                  </a:cubicBezTo>
                  <a:cubicBezTo>
                    <a:pt x="2007" y="3921"/>
                    <a:pt x="2067" y="3891"/>
                    <a:pt x="2159" y="3861"/>
                  </a:cubicBezTo>
                  <a:cubicBezTo>
                    <a:pt x="2493" y="3800"/>
                    <a:pt x="3070" y="3648"/>
                    <a:pt x="3982" y="3982"/>
                  </a:cubicBezTo>
                  <a:cubicBezTo>
                    <a:pt x="3678" y="3070"/>
                    <a:pt x="3800" y="2493"/>
                    <a:pt x="3891" y="2158"/>
                  </a:cubicBezTo>
                  <a:cubicBezTo>
                    <a:pt x="3891" y="2067"/>
                    <a:pt x="3921" y="1976"/>
                    <a:pt x="3921" y="1946"/>
                  </a:cubicBezTo>
                  <a:cubicBezTo>
                    <a:pt x="3921" y="1946"/>
                    <a:pt x="3800" y="1976"/>
                    <a:pt x="3374" y="1976"/>
                  </a:cubicBezTo>
                  <a:close/>
                  <a:moveTo>
                    <a:pt x="4742" y="4469"/>
                  </a:moveTo>
                  <a:lnTo>
                    <a:pt x="4742" y="4469"/>
                  </a:lnTo>
                  <a:lnTo>
                    <a:pt x="4742" y="4469"/>
                  </a:lnTo>
                  <a:lnTo>
                    <a:pt x="4742" y="4469"/>
                  </a:lnTo>
                  <a:cubicBezTo>
                    <a:pt x="4742" y="4438"/>
                    <a:pt x="4742" y="4408"/>
                    <a:pt x="4742" y="4377"/>
                  </a:cubicBezTo>
                  <a:lnTo>
                    <a:pt x="4742" y="4377"/>
                  </a:lnTo>
                  <a:lnTo>
                    <a:pt x="4742" y="4377"/>
                  </a:lnTo>
                  <a:lnTo>
                    <a:pt x="474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47"/>
                  </a:lnTo>
                  <a:cubicBezTo>
                    <a:pt x="4165" y="3253"/>
                    <a:pt x="4317" y="2614"/>
                    <a:pt x="4377" y="2250"/>
                  </a:cubicBezTo>
                  <a:cubicBezTo>
                    <a:pt x="4408" y="2128"/>
                    <a:pt x="4438" y="2037"/>
                    <a:pt x="4438" y="1946"/>
                  </a:cubicBezTo>
                  <a:cubicBezTo>
                    <a:pt x="4438" y="1551"/>
                    <a:pt x="4225" y="1459"/>
                    <a:pt x="3374" y="1459"/>
                  </a:cubicBezTo>
                  <a:lnTo>
                    <a:pt x="1703" y="1429"/>
                  </a:lnTo>
                  <a:cubicBezTo>
                    <a:pt x="1551" y="1429"/>
                    <a:pt x="1459" y="1551"/>
                    <a:pt x="1459" y="1703"/>
                  </a:cubicBezTo>
                  <a:lnTo>
                    <a:pt x="1459" y="3374"/>
                  </a:lnTo>
                  <a:cubicBezTo>
                    <a:pt x="1459" y="4225"/>
                    <a:pt x="1551" y="4438"/>
                    <a:pt x="1946" y="4438"/>
                  </a:cubicBezTo>
                  <a:cubicBezTo>
                    <a:pt x="2067" y="4438"/>
                    <a:pt x="2159" y="4408"/>
                    <a:pt x="2250" y="4377"/>
                  </a:cubicBezTo>
                  <a:cubicBezTo>
                    <a:pt x="2614" y="4286"/>
                    <a:pt x="3253" y="4165"/>
                    <a:pt x="4377" y="4712"/>
                  </a:cubicBez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408" y="4712"/>
                  </a:lnTo>
                  <a:lnTo>
                    <a:pt x="4408" y="4712"/>
                  </a:lnTo>
                  <a:lnTo>
                    <a:pt x="4408" y="4712"/>
                  </a:lnTo>
                  <a:lnTo>
                    <a:pt x="4408" y="4712"/>
                  </a:lnTo>
                  <a:lnTo>
                    <a:pt x="4408" y="4742"/>
                  </a:lnTo>
                  <a:cubicBezTo>
                    <a:pt x="4438" y="4742"/>
                    <a:pt x="4469" y="4742"/>
                    <a:pt x="4499" y="4742"/>
                  </a:cubicBezTo>
                  <a:lnTo>
                    <a:pt x="4499" y="4742"/>
                  </a:lnTo>
                  <a:lnTo>
                    <a:pt x="4499" y="4742"/>
                  </a:lnTo>
                  <a:lnTo>
                    <a:pt x="4499" y="4742"/>
                  </a:lnTo>
                  <a:cubicBezTo>
                    <a:pt x="4529" y="4742"/>
                    <a:pt x="4560" y="4742"/>
                    <a:pt x="4560" y="4712"/>
                  </a:cubicBez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cubicBezTo>
                    <a:pt x="4651" y="4681"/>
                    <a:pt x="4651" y="4681"/>
                    <a:pt x="4651" y="4681"/>
                  </a:cubicBezTo>
                  <a:lnTo>
                    <a:pt x="4651" y="4681"/>
                  </a:lnTo>
                  <a:lnTo>
                    <a:pt x="4651" y="4681"/>
                  </a:lnTo>
                  <a:lnTo>
                    <a:pt x="4651" y="4681"/>
                  </a:lnTo>
                  <a:lnTo>
                    <a:pt x="4681" y="4681"/>
                  </a:lnTo>
                  <a:lnTo>
                    <a:pt x="4681" y="468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42" y="4590"/>
                  </a:lnTo>
                  <a:lnTo>
                    <a:pt x="4742" y="4590"/>
                  </a:lnTo>
                  <a:cubicBezTo>
                    <a:pt x="4742" y="4560"/>
                    <a:pt x="4742" y="4529"/>
                    <a:pt x="4742" y="4469"/>
                  </a:cubicBezTo>
                  <a:close/>
                  <a:moveTo>
                    <a:pt x="1247" y="11064"/>
                  </a:moveTo>
                  <a:cubicBezTo>
                    <a:pt x="1459" y="10304"/>
                    <a:pt x="1855" y="9605"/>
                    <a:pt x="2462" y="8997"/>
                  </a:cubicBezTo>
                  <a:cubicBezTo>
                    <a:pt x="3405" y="8055"/>
                    <a:pt x="4651" y="7569"/>
                    <a:pt x="5928" y="7569"/>
                  </a:cubicBezTo>
                  <a:cubicBezTo>
                    <a:pt x="6444" y="7569"/>
                    <a:pt x="6961" y="7660"/>
                    <a:pt x="7447" y="7812"/>
                  </a:cubicBezTo>
                  <a:lnTo>
                    <a:pt x="6262" y="6627"/>
                  </a:lnTo>
                  <a:cubicBezTo>
                    <a:pt x="5624" y="5988"/>
                    <a:pt x="4742" y="5654"/>
                    <a:pt x="3891" y="5654"/>
                  </a:cubicBezTo>
                  <a:cubicBezTo>
                    <a:pt x="3040" y="5654"/>
                    <a:pt x="2159" y="5988"/>
                    <a:pt x="1520" y="6627"/>
                  </a:cubicBezTo>
                  <a:cubicBezTo>
                    <a:pt x="851" y="7295"/>
                    <a:pt x="517" y="8146"/>
                    <a:pt x="517" y="8997"/>
                  </a:cubicBezTo>
                  <a:cubicBezTo>
                    <a:pt x="517" y="9727"/>
                    <a:pt x="760" y="10456"/>
                    <a:pt x="1247" y="11064"/>
                  </a:cubicBezTo>
                  <a:close/>
                  <a:moveTo>
                    <a:pt x="6627" y="6262"/>
                  </a:moveTo>
                  <a:lnTo>
                    <a:pt x="6627" y="6262"/>
                  </a:lnTo>
                  <a:lnTo>
                    <a:pt x="7812" y="7447"/>
                  </a:lnTo>
                  <a:cubicBezTo>
                    <a:pt x="7660" y="6961"/>
                    <a:pt x="7569" y="6444"/>
                    <a:pt x="7569" y="5897"/>
                  </a:cubicBezTo>
                  <a:lnTo>
                    <a:pt x="7569" y="5897"/>
                  </a:lnTo>
                  <a:cubicBezTo>
                    <a:pt x="7569" y="4651"/>
                    <a:pt x="8055" y="3405"/>
                    <a:pt x="8998" y="2462"/>
                  </a:cubicBezTo>
                  <a:cubicBezTo>
                    <a:pt x="9605" y="1855"/>
                    <a:pt x="10305" y="1459"/>
                    <a:pt x="11064" y="1216"/>
                  </a:cubicBezTo>
                  <a:cubicBezTo>
                    <a:pt x="10487" y="760"/>
                    <a:pt x="9757" y="517"/>
                    <a:pt x="9028" y="517"/>
                  </a:cubicBezTo>
                  <a:cubicBezTo>
                    <a:pt x="8146" y="517"/>
                    <a:pt x="7295" y="851"/>
                    <a:pt x="6627" y="1490"/>
                  </a:cubicBezTo>
                  <a:cubicBezTo>
                    <a:pt x="5988" y="2158"/>
                    <a:pt x="5654" y="3010"/>
                    <a:pt x="5654" y="3891"/>
                  </a:cubicBezTo>
                  <a:lnTo>
                    <a:pt x="5654" y="3891"/>
                  </a:lnTo>
                  <a:cubicBezTo>
                    <a:pt x="5654" y="4742"/>
                    <a:pt x="5988" y="5593"/>
                    <a:pt x="6627" y="6262"/>
                  </a:cubicBezTo>
                  <a:close/>
                  <a:moveTo>
                    <a:pt x="2189" y="11216"/>
                  </a:moveTo>
                  <a:cubicBezTo>
                    <a:pt x="2037" y="11368"/>
                    <a:pt x="2037" y="11612"/>
                    <a:pt x="2189" y="11794"/>
                  </a:cubicBezTo>
                  <a:cubicBezTo>
                    <a:pt x="2371" y="11946"/>
                    <a:pt x="2614" y="11946"/>
                    <a:pt x="2766" y="11794"/>
                  </a:cubicBezTo>
                  <a:cubicBezTo>
                    <a:pt x="2949" y="11612"/>
                    <a:pt x="2949" y="11368"/>
                    <a:pt x="2766" y="11216"/>
                  </a:cubicBezTo>
                  <a:cubicBezTo>
                    <a:pt x="2614" y="11034"/>
                    <a:pt x="2371" y="11034"/>
                    <a:pt x="2189" y="11216"/>
                  </a:cubicBezTo>
                  <a:close/>
                  <a:moveTo>
                    <a:pt x="3101" y="9727"/>
                  </a:moveTo>
                  <a:cubicBezTo>
                    <a:pt x="2949" y="9879"/>
                    <a:pt x="2949" y="10122"/>
                    <a:pt x="3101" y="10304"/>
                  </a:cubicBezTo>
                  <a:cubicBezTo>
                    <a:pt x="3253" y="10456"/>
                    <a:pt x="3526" y="10456"/>
                    <a:pt x="3678" y="10304"/>
                  </a:cubicBezTo>
                  <a:cubicBezTo>
                    <a:pt x="3830" y="10122"/>
                    <a:pt x="3830" y="9879"/>
                    <a:pt x="3678" y="9727"/>
                  </a:cubicBezTo>
                  <a:cubicBezTo>
                    <a:pt x="3526" y="9545"/>
                    <a:pt x="3253" y="9545"/>
                    <a:pt x="3101" y="9727"/>
                  </a:cubicBezTo>
                  <a:close/>
                  <a:moveTo>
                    <a:pt x="4529" y="8876"/>
                  </a:moveTo>
                  <a:cubicBezTo>
                    <a:pt x="4377" y="9028"/>
                    <a:pt x="4377" y="9301"/>
                    <a:pt x="4529" y="9453"/>
                  </a:cubicBezTo>
                  <a:cubicBezTo>
                    <a:pt x="4681" y="9605"/>
                    <a:pt x="4955" y="9605"/>
                    <a:pt x="5107" y="9453"/>
                  </a:cubicBezTo>
                  <a:cubicBezTo>
                    <a:pt x="5259" y="9301"/>
                    <a:pt x="5259" y="9028"/>
                    <a:pt x="5107" y="8876"/>
                  </a:cubicBezTo>
                  <a:cubicBezTo>
                    <a:pt x="4955" y="8724"/>
                    <a:pt x="4681" y="8724"/>
                    <a:pt x="4529" y="8876"/>
                  </a:cubicBezTo>
                  <a:close/>
                  <a:moveTo>
                    <a:pt x="6171" y="8694"/>
                  </a:moveTo>
                  <a:cubicBezTo>
                    <a:pt x="6019" y="8876"/>
                    <a:pt x="6019" y="9119"/>
                    <a:pt x="6171" y="9271"/>
                  </a:cubicBezTo>
                  <a:cubicBezTo>
                    <a:pt x="6323" y="9423"/>
                    <a:pt x="6596" y="9423"/>
                    <a:pt x="6748" y="9271"/>
                  </a:cubicBezTo>
                  <a:cubicBezTo>
                    <a:pt x="6900" y="9119"/>
                    <a:pt x="6900" y="8876"/>
                    <a:pt x="6748" y="8694"/>
                  </a:cubicBezTo>
                  <a:cubicBezTo>
                    <a:pt x="6596" y="8542"/>
                    <a:pt x="6323" y="8542"/>
                    <a:pt x="6171" y="8694"/>
                  </a:cubicBezTo>
                  <a:close/>
                  <a:moveTo>
                    <a:pt x="7721" y="9301"/>
                  </a:moveTo>
                  <a:cubicBezTo>
                    <a:pt x="7569" y="9484"/>
                    <a:pt x="7569" y="9727"/>
                    <a:pt x="7721" y="9879"/>
                  </a:cubicBezTo>
                  <a:cubicBezTo>
                    <a:pt x="7873" y="10061"/>
                    <a:pt x="8146" y="10061"/>
                    <a:pt x="8298" y="9879"/>
                  </a:cubicBezTo>
                  <a:cubicBezTo>
                    <a:pt x="8450" y="9727"/>
                    <a:pt x="8450" y="9484"/>
                    <a:pt x="8298" y="9301"/>
                  </a:cubicBezTo>
                  <a:cubicBezTo>
                    <a:pt x="8146" y="9149"/>
                    <a:pt x="7873" y="9149"/>
                    <a:pt x="7721" y="9301"/>
                  </a:cubicBezTo>
                  <a:close/>
                  <a:moveTo>
                    <a:pt x="11216" y="2189"/>
                  </a:moveTo>
                  <a:cubicBezTo>
                    <a:pt x="11064" y="2371"/>
                    <a:pt x="11064" y="2614"/>
                    <a:pt x="11216" y="2766"/>
                  </a:cubicBezTo>
                  <a:cubicBezTo>
                    <a:pt x="11368" y="2918"/>
                    <a:pt x="11642" y="2918"/>
                    <a:pt x="11794" y="2766"/>
                  </a:cubicBezTo>
                  <a:cubicBezTo>
                    <a:pt x="11946" y="2614"/>
                    <a:pt x="11946" y="2371"/>
                    <a:pt x="11794" y="2189"/>
                  </a:cubicBezTo>
                  <a:cubicBezTo>
                    <a:pt x="11642" y="2037"/>
                    <a:pt x="11368" y="2037"/>
                    <a:pt x="11216" y="2189"/>
                  </a:cubicBezTo>
                  <a:close/>
                  <a:moveTo>
                    <a:pt x="9727" y="3101"/>
                  </a:moveTo>
                  <a:cubicBezTo>
                    <a:pt x="9575" y="3253"/>
                    <a:pt x="9575" y="3526"/>
                    <a:pt x="9727" y="3678"/>
                  </a:cubicBezTo>
                  <a:cubicBezTo>
                    <a:pt x="9879" y="3830"/>
                    <a:pt x="10153" y="3830"/>
                    <a:pt x="10305" y="3678"/>
                  </a:cubicBezTo>
                  <a:cubicBezTo>
                    <a:pt x="10457" y="3526"/>
                    <a:pt x="10457" y="3253"/>
                    <a:pt x="10305" y="3101"/>
                  </a:cubicBezTo>
                  <a:cubicBezTo>
                    <a:pt x="10153" y="2949"/>
                    <a:pt x="9879" y="2949"/>
                    <a:pt x="9727" y="3101"/>
                  </a:cubicBezTo>
                  <a:close/>
                  <a:moveTo>
                    <a:pt x="8906" y="4529"/>
                  </a:moveTo>
                  <a:cubicBezTo>
                    <a:pt x="8724" y="4681"/>
                    <a:pt x="8724" y="4924"/>
                    <a:pt x="8906" y="5107"/>
                  </a:cubicBezTo>
                  <a:cubicBezTo>
                    <a:pt x="9058" y="5259"/>
                    <a:pt x="9301" y="5259"/>
                    <a:pt x="9453" y="5107"/>
                  </a:cubicBezTo>
                  <a:cubicBezTo>
                    <a:pt x="9636" y="4924"/>
                    <a:pt x="9636" y="4681"/>
                    <a:pt x="9453" y="4529"/>
                  </a:cubicBezTo>
                  <a:cubicBezTo>
                    <a:pt x="9301" y="4347"/>
                    <a:pt x="9058" y="4347"/>
                    <a:pt x="8906" y="4529"/>
                  </a:cubicBezTo>
                  <a:close/>
                  <a:moveTo>
                    <a:pt x="8724" y="6171"/>
                  </a:moveTo>
                  <a:cubicBezTo>
                    <a:pt x="8542" y="6323"/>
                    <a:pt x="8542" y="6596"/>
                    <a:pt x="8724" y="6748"/>
                  </a:cubicBezTo>
                  <a:cubicBezTo>
                    <a:pt x="8876" y="6900"/>
                    <a:pt x="9119" y="6900"/>
                    <a:pt x="9301" y="6748"/>
                  </a:cubicBezTo>
                  <a:cubicBezTo>
                    <a:pt x="9453" y="6596"/>
                    <a:pt x="9453" y="6323"/>
                    <a:pt x="9301" y="6171"/>
                  </a:cubicBezTo>
                  <a:cubicBezTo>
                    <a:pt x="9119" y="6019"/>
                    <a:pt x="8876" y="6019"/>
                    <a:pt x="8724" y="6171"/>
                  </a:cubicBezTo>
                  <a:close/>
                  <a:moveTo>
                    <a:pt x="9332" y="7721"/>
                  </a:moveTo>
                  <a:cubicBezTo>
                    <a:pt x="9180" y="7873"/>
                    <a:pt x="9180" y="8146"/>
                    <a:pt x="9332" y="8298"/>
                  </a:cubicBezTo>
                  <a:cubicBezTo>
                    <a:pt x="9484" y="8450"/>
                    <a:pt x="9727" y="8450"/>
                    <a:pt x="9909" y="8298"/>
                  </a:cubicBezTo>
                  <a:cubicBezTo>
                    <a:pt x="10061" y="8146"/>
                    <a:pt x="10061" y="7873"/>
                    <a:pt x="9909" y="7721"/>
                  </a:cubicBezTo>
                  <a:cubicBezTo>
                    <a:pt x="9727" y="7569"/>
                    <a:pt x="9484" y="7569"/>
                    <a:pt x="9332" y="77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8567328" y="91448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3071" y="3709"/>
                  </a:moveTo>
                  <a:cubicBezTo>
                    <a:pt x="2827" y="3587"/>
                    <a:pt x="2524" y="3617"/>
                    <a:pt x="2311" y="3830"/>
                  </a:cubicBezTo>
                  <a:cubicBezTo>
                    <a:pt x="2068" y="4073"/>
                    <a:pt x="2068" y="4469"/>
                    <a:pt x="2311" y="4712"/>
                  </a:cubicBezTo>
                  <a:cubicBezTo>
                    <a:pt x="2554" y="4985"/>
                    <a:pt x="2979" y="4985"/>
                    <a:pt x="3223" y="4712"/>
                  </a:cubicBezTo>
                  <a:cubicBezTo>
                    <a:pt x="3375" y="4560"/>
                    <a:pt x="3435" y="4347"/>
                    <a:pt x="3405" y="4134"/>
                  </a:cubicBezTo>
                  <a:cubicBezTo>
                    <a:pt x="3618" y="4043"/>
                    <a:pt x="3831" y="3982"/>
                    <a:pt x="4074" y="3982"/>
                  </a:cubicBezTo>
                  <a:cubicBezTo>
                    <a:pt x="4499" y="3982"/>
                    <a:pt x="4894" y="4134"/>
                    <a:pt x="5198" y="4469"/>
                  </a:cubicBezTo>
                  <a:cubicBezTo>
                    <a:pt x="5502" y="4772"/>
                    <a:pt x="5685" y="5168"/>
                    <a:pt x="5685" y="5593"/>
                  </a:cubicBezTo>
                  <a:cubicBezTo>
                    <a:pt x="5685" y="5988"/>
                    <a:pt x="5502" y="6414"/>
                    <a:pt x="5198" y="6718"/>
                  </a:cubicBezTo>
                  <a:cubicBezTo>
                    <a:pt x="4682" y="7235"/>
                    <a:pt x="3952" y="7508"/>
                    <a:pt x="3253" y="7508"/>
                  </a:cubicBezTo>
                  <a:cubicBezTo>
                    <a:pt x="2554" y="7508"/>
                    <a:pt x="1855" y="7235"/>
                    <a:pt x="1308" y="6718"/>
                  </a:cubicBezTo>
                  <a:lnTo>
                    <a:pt x="1308" y="6718"/>
                  </a:lnTo>
                  <a:cubicBezTo>
                    <a:pt x="791" y="6171"/>
                    <a:pt x="517" y="5472"/>
                    <a:pt x="517" y="4772"/>
                  </a:cubicBezTo>
                  <a:cubicBezTo>
                    <a:pt x="517" y="4073"/>
                    <a:pt x="791" y="3374"/>
                    <a:pt x="1308" y="2827"/>
                  </a:cubicBezTo>
                  <a:cubicBezTo>
                    <a:pt x="2159" y="1976"/>
                    <a:pt x="3283" y="1551"/>
                    <a:pt x="4408" y="1551"/>
                  </a:cubicBezTo>
                  <a:cubicBezTo>
                    <a:pt x="5533" y="1551"/>
                    <a:pt x="6657" y="1976"/>
                    <a:pt x="7478" y="2827"/>
                  </a:cubicBezTo>
                  <a:cubicBezTo>
                    <a:pt x="8329" y="3678"/>
                    <a:pt x="8755" y="4803"/>
                    <a:pt x="8755" y="5897"/>
                  </a:cubicBezTo>
                  <a:lnTo>
                    <a:pt x="8755" y="5897"/>
                  </a:lnTo>
                  <a:cubicBezTo>
                    <a:pt x="8755" y="7022"/>
                    <a:pt x="8329" y="8146"/>
                    <a:pt x="7478" y="8997"/>
                  </a:cubicBezTo>
                  <a:lnTo>
                    <a:pt x="4347" y="12128"/>
                  </a:lnTo>
                  <a:cubicBezTo>
                    <a:pt x="4256" y="12250"/>
                    <a:pt x="4256" y="12402"/>
                    <a:pt x="4347" y="12523"/>
                  </a:cubicBezTo>
                  <a:cubicBezTo>
                    <a:pt x="4438" y="12615"/>
                    <a:pt x="4621" y="12615"/>
                    <a:pt x="4712" y="12523"/>
                  </a:cubicBezTo>
                  <a:lnTo>
                    <a:pt x="7053" y="10183"/>
                  </a:lnTo>
                  <a:lnTo>
                    <a:pt x="7053" y="10183"/>
                  </a:lnTo>
                  <a:lnTo>
                    <a:pt x="7873" y="9362"/>
                  </a:lnTo>
                  <a:cubicBezTo>
                    <a:pt x="8724" y="8511"/>
                    <a:pt x="9819" y="8086"/>
                    <a:pt x="10943" y="8086"/>
                  </a:cubicBezTo>
                  <a:cubicBezTo>
                    <a:pt x="12068" y="8086"/>
                    <a:pt x="13192" y="8511"/>
                    <a:pt x="14044" y="9362"/>
                  </a:cubicBezTo>
                  <a:cubicBezTo>
                    <a:pt x="14895" y="10213"/>
                    <a:pt x="15320" y="11338"/>
                    <a:pt x="15320" y="12463"/>
                  </a:cubicBezTo>
                  <a:lnTo>
                    <a:pt x="15320" y="12463"/>
                  </a:lnTo>
                  <a:cubicBezTo>
                    <a:pt x="15320" y="13587"/>
                    <a:pt x="14895" y="14681"/>
                    <a:pt x="14044" y="15533"/>
                  </a:cubicBezTo>
                  <a:lnTo>
                    <a:pt x="14044" y="15533"/>
                  </a:lnTo>
                  <a:cubicBezTo>
                    <a:pt x="13496" y="16080"/>
                    <a:pt x="12797" y="16353"/>
                    <a:pt x="12098" y="16353"/>
                  </a:cubicBezTo>
                  <a:cubicBezTo>
                    <a:pt x="11399" y="16353"/>
                    <a:pt x="10700" y="16080"/>
                    <a:pt x="10153" y="15533"/>
                  </a:cubicBezTo>
                  <a:lnTo>
                    <a:pt x="10153" y="15533"/>
                  </a:lnTo>
                  <a:cubicBezTo>
                    <a:pt x="9606" y="15016"/>
                    <a:pt x="9363" y="14317"/>
                    <a:pt x="9363" y="13587"/>
                  </a:cubicBezTo>
                  <a:cubicBezTo>
                    <a:pt x="9363" y="12888"/>
                    <a:pt x="9606" y="12189"/>
                    <a:pt x="10153" y="11642"/>
                  </a:cubicBezTo>
                  <a:cubicBezTo>
                    <a:pt x="10457" y="11338"/>
                    <a:pt x="10882" y="11186"/>
                    <a:pt x="11278" y="11186"/>
                  </a:cubicBezTo>
                  <a:cubicBezTo>
                    <a:pt x="11673" y="11186"/>
                    <a:pt x="12098" y="11338"/>
                    <a:pt x="12402" y="11642"/>
                  </a:cubicBezTo>
                  <a:cubicBezTo>
                    <a:pt x="12706" y="11976"/>
                    <a:pt x="12858" y="12371"/>
                    <a:pt x="12858" y="12767"/>
                  </a:cubicBezTo>
                  <a:cubicBezTo>
                    <a:pt x="12858" y="13010"/>
                    <a:pt x="12828" y="13253"/>
                    <a:pt x="12706" y="13466"/>
                  </a:cubicBezTo>
                  <a:cubicBezTo>
                    <a:pt x="12524" y="13435"/>
                    <a:pt x="12311" y="13496"/>
                    <a:pt x="12129" y="13648"/>
                  </a:cubicBezTo>
                  <a:cubicBezTo>
                    <a:pt x="11885" y="13891"/>
                    <a:pt x="11885" y="14286"/>
                    <a:pt x="12129" y="14560"/>
                  </a:cubicBezTo>
                  <a:cubicBezTo>
                    <a:pt x="12402" y="14803"/>
                    <a:pt x="12797" y="14803"/>
                    <a:pt x="13040" y="14560"/>
                  </a:cubicBezTo>
                  <a:cubicBezTo>
                    <a:pt x="13253" y="14347"/>
                    <a:pt x="13284" y="14013"/>
                    <a:pt x="13162" y="13770"/>
                  </a:cubicBezTo>
                  <a:cubicBezTo>
                    <a:pt x="13314" y="13466"/>
                    <a:pt x="13405" y="13131"/>
                    <a:pt x="13405" y="12767"/>
                  </a:cubicBezTo>
                  <a:cubicBezTo>
                    <a:pt x="13405" y="12250"/>
                    <a:pt x="13192" y="11703"/>
                    <a:pt x="12767" y="11277"/>
                  </a:cubicBezTo>
                  <a:cubicBezTo>
                    <a:pt x="12372" y="10882"/>
                    <a:pt x="11825" y="10669"/>
                    <a:pt x="11278" y="10669"/>
                  </a:cubicBezTo>
                  <a:cubicBezTo>
                    <a:pt x="10730" y="10669"/>
                    <a:pt x="10183" y="10882"/>
                    <a:pt x="9788" y="11277"/>
                  </a:cubicBezTo>
                  <a:cubicBezTo>
                    <a:pt x="9150" y="11915"/>
                    <a:pt x="8815" y="12767"/>
                    <a:pt x="8815" y="13587"/>
                  </a:cubicBezTo>
                  <a:cubicBezTo>
                    <a:pt x="8815" y="14438"/>
                    <a:pt x="9150" y="15259"/>
                    <a:pt x="9788" y="15897"/>
                  </a:cubicBezTo>
                  <a:lnTo>
                    <a:pt x="9788" y="15928"/>
                  </a:lnTo>
                  <a:cubicBezTo>
                    <a:pt x="10426" y="16566"/>
                    <a:pt x="11247" y="16870"/>
                    <a:pt x="12098" y="16870"/>
                  </a:cubicBezTo>
                  <a:cubicBezTo>
                    <a:pt x="12919" y="16870"/>
                    <a:pt x="13770" y="16566"/>
                    <a:pt x="14408" y="15928"/>
                  </a:cubicBezTo>
                  <a:lnTo>
                    <a:pt x="14408" y="15928"/>
                  </a:lnTo>
                  <a:lnTo>
                    <a:pt x="14408" y="15928"/>
                  </a:lnTo>
                  <a:cubicBezTo>
                    <a:pt x="15351" y="14955"/>
                    <a:pt x="15837" y="13709"/>
                    <a:pt x="15837" y="12463"/>
                  </a:cubicBezTo>
                  <a:lnTo>
                    <a:pt x="15837" y="12463"/>
                  </a:lnTo>
                  <a:cubicBezTo>
                    <a:pt x="15837" y="12189"/>
                    <a:pt x="15806" y="11946"/>
                    <a:pt x="15776" y="11703"/>
                  </a:cubicBezTo>
                  <a:cubicBezTo>
                    <a:pt x="16506" y="10943"/>
                    <a:pt x="16870" y="9970"/>
                    <a:pt x="16870" y="8997"/>
                  </a:cubicBezTo>
                  <a:cubicBezTo>
                    <a:pt x="16870" y="8025"/>
                    <a:pt x="16475" y="7022"/>
                    <a:pt x="15746" y="6262"/>
                  </a:cubicBezTo>
                  <a:cubicBezTo>
                    <a:pt x="14986" y="5502"/>
                    <a:pt x="13983" y="5137"/>
                    <a:pt x="12980" y="5137"/>
                  </a:cubicBezTo>
                  <a:cubicBezTo>
                    <a:pt x="12433" y="5137"/>
                    <a:pt x="11916" y="5228"/>
                    <a:pt x="11399" y="5441"/>
                  </a:cubicBezTo>
                  <a:cubicBezTo>
                    <a:pt x="11642" y="4955"/>
                    <a:pt x="11733" y="4408"/>
                    <a:pt x="11733" y="3891"/>
                  </a:cubicBezTo>
                  <a:lnTo>
                    <a:pt x="11733" y="3891"/>
                  </a:lnTo>
                  <a:cubicBezTo>
                    <a:pt x="11733" y="2888"/>
                    <a:pt x="11369" y="1885"/>
                    <a:pt x="10609" y="1125"/>
                  </a:cubicBezTo>
                  <a:cubicBezTo>
                    <a:pt x="9849" y="365"/>
                    <a:pt x="8846" y="0"/>
                    <a:pt x="7843" y="0"/>
                  </a:cubicBezTo>
                  <a:cubicBezTo>
                    <a:pt x="6870" y="0"/>
                    <a:pt x="5897" y="365"/>
                    <a:pt x="5168" y="1095"/>
                  </a:cubicBezTo>
                  <a:cubicBezTo>
                    <a:pt x="4894" y="1034"/>
                    <a:pt x="4651" y="1034"/>
                    <a:pt x="4408" y="1034"/>
                  </a:cubicBezTo>
                  <a:cubicBezTo>
                    <a:pt x="3162" y="1034"/>
                    <a:pt x="1885" y="1490"/>
                    <a:pt x="943" y="2462"/>
                  </a:cubicBezTo>
                  <a:lnTo>
                    <a:pt x="943" y="2462"/>
                  </a:lnTo>
                  <a:cubicBezTo>
                    <a:pt x="305" y="3101"/>
                    <a:pt x="1" y="3921"/>
                    <a:pt x="1" y="4772"/>
                  </a:cubicBezTo>
                  <a:cubicBezTo>
                    <a:pt x="1" y="5593"/>
                    <a:pt x="305" y="6444"/>
                    <a:pt x="943" y="7083"/>
                  </a:cubicBezTo>
                  <a:lnTo>
                    <a:pt x="943" y="7083"/>
                  </a:lnTo>
                  <a:cubicBezTo>
                    <a:pt x="1581" y="7721"/>
                    <a:pt x="2432" y="8055"/>
                    <a:pt x="3253" y="8055"/>
                  </a:cubicBezTo>
                  <a:cubicBezTo>
                    <a:pt x="4104" y="8055"/>
                    <a:pt x="4955" y="7721"/>
                    <a:pt x="5594" y="7083"/>
                  </a:cubicBezTo>
                  <a:cubicBezTo>
                    <a:pt x="5989" y="6687"/>
                    <a:pt x="6201" y="6140"/>
                    <a:pt x="6201" y="5593"/>
                  </a:cubicBezTo>
                  <a:cubicBezTo>
                    <a:pt x="6201" y="5046"/>
                    <a:pt x="5989" y="4499"/>
                    <a:pt x="5594" y="4104"/>
                  </a:cubicBezTo>
                  <a:cubicBezTo>
                    <a:pt x="5168" y="3678"/>
                    <a:pt x="4621" y="3465"/>
                    <a:pt x="4074" y="3465"/>
                  </a:cubicBezTo>
                  <a:cubicBezTo>
                    <a:pt x="3739" y="3465"/>
                    <a:pt x="3405" y="3557"/>
                    <a:pt x="3071" y="3709"/>
                  </a:cubicBezTo>
                  <a:close/>
                  <a:moveTo>
                    <a:pt x="15411" y="1703"/>
                  </a:moveTo>
                  <a:lnTo>
                    <a:pt x="15411" y="3374"/>
                  </a:lnTo>
                  <a:cubicBezTo>
                    <a:pt x="15411" y="4225"/>
                    <a:pt x="15320" y="4438"/>
                    <a:pt x="14925" y="4438"/>
                  </a:cubicBezTo>
                  <a:cubicBezTo>
                    <a:pt x="14803" y="4438"/>
                    <a:pt x="14712" y="4408"/>
                    <a:pt x="14621" y="4377"/>
                  </a:cubicBezTo>
                  <a:cubicBezTo>
                    <a:pt x="14256" y="4286"/>
                    <a:pt x="13618" y="4165"/>
                    <a:pt x="12493" y="4712"/>
                  </a:cubicBez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63" y="4712"/>
                  </a:lnTo>
                  <a:lnTo>
                    <a:pt x="12463" y="4712"/>
                  </a:lnTo>
                  <a:lnTo>
                    <a:pt x="12463" y="4712"/>
                  </a:lnTo>
                  <a:lnTo>
                    <a:pt x="12463" y="4742"/>
                  </a:lnTo>
                  <a:lnTo>
                    <a:pt x="12463" y="4742"/>
                  </a:lnTo>
                  <a:cubicBezTo>
                    <a:pt x="12433" y="4742"/>
                    <a:pt x="12402" y="4742"/>
                    <a:pt x="12372" y="4742"/>
                  </a:cubicBezTo>
                  <a:lnTo>
                    <a:pt x="12372" y="4742"/>
                  </a:lnTo>
                  <a:lnTo>
                    <a:pt x="12372" y="4742"/>
                  </a:lnTo>
                  <a:lnTo>
                    <a:pt x="12372" y="4742"/>
                  </a:lnTo>
                  <a:cubicBezTo>
                    <a:pt x="12341" y="4742"/>
                    <a:pt x="12311" y="4742"/>
                    <a:pt x="12281" y="4742"/>
                  </a:cubicBez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cubicBezTo>
                    <a:pt x="12220" y="4681"/>
                    <a:pt x="12220" y="4681"/>
                    <a:pt x="12220" y="4681"/>
                  </a:cubicBezTo>
                  <a:lnTo>
                    <a:pt x="12220" y="4681"/>
                  </a:lnTo>
                  <a:lnTo>
                    <a:pt x="12220" y="4681"/>
                  </a:lnTo>
                  <a:lnTo>
                    <a:pt x="12220" y="4681"/>
                  </a:lnTo>
                  <a:lnTo>
                    <a:pt x="12189" y="4681"/>
                  </a:lnTo>
                  <a:lnTo>
                    <a:pt x="12189" y="468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29" y="4590"/>
                  </a:lnTo>
                  <a:lnTo>
                    <a:pt x="12129" y="4590"/>
                  </a:lnTo>
                  <a:cubicBezTo>
                    <a:pt x="12129" y="4560"/>
                    <a:pt x="12129" y="4529"/>
                    <a:pt x="12129" y="4469"/>
                  </a:cubicBezTo>
                  <a:lnTo>
                    <a:pt x="12129" y="4469"/>
                  </a:lnTo>
                  <a:lnTo>
                    <a:pt x="12129" y="4469"/>
                  </a:lnTo>
                  <a:lnTo>
                    <a:pt x="12129" y="4469"/>
                  </a:lnTo>
                  <a:cubicBezTo>
                    <a:pt x="12129" y="4438"/>
                    <a:pt x="12129" y="4408"/>
                    <a:pt x="12129" y="4377"/>
                  </a:cubicBezTo>
                  <a:lnTo>
                    <a:pt x="12129" y="4377"/>
                  </a:lnTo>
                  <a:lnTo>
                    <a:pt x="12129" y="4377"/>
                  </a:lnTo>
                  <a:lnTo>
                    <a:pt x="12129" y="4377"/>
                  </a:lnTo>
                  <a:lnTo>
                    <a:pt x="12129" y="4377"/>
                  </a:lnTo>
                  <a:lnTo>
                    <a:pt x="12129" y="4377"/>
                  </a:lnTo>
                  <a:lnTo>
                    <a:pt x="12159" y="4377"/>
                  </a:lnTo>
                  <a:lnTo>
                    <a:pt x="12159" y="4377"/>
                  </a:lnTo>
                  <a:lnTo>
                    <a:pt x="12159" y="4347"/>
                  </a:lnTo>
                  <a:lnTo>
                    <a:pt x="12159" y="4347"/>
                  </a:lnTo>
                  <a:cubicBezTo>
                    <a:pt x="12706" y="3253"/>
                    <a:pt x="12554" y="2614"/>
                    <a:pt x="12493" y="2250"/>
                  </a:cubicBezTo>
                  <a:cubicBezTo>
                    <a:pt x="12463" y="2128"/>
                    <a:pt x="12433" y="2037"/>
                    <a:pt x="12433" y="1946"/>
                  </a:cubicBezTo>
                  <a:cubicBezTo>
                    <a:pt x="12433" y="1551"/>
                    <a:pt x="12645" y="1459"/>
                    <a:pt x="13496" y="1429"/>
                  </a:cubicBezTo>
                  <a:lnTo>
                    <a:pt x="15168" y="1429"/>
                  </a:lnTo>
                  <a:cubicBezTo>
                    <a:pt x="15320" y="1429"/>
                    <a:pt x="15411" y="1551"/>
                    <a:pt x="15411" y="1703"/>
                  </a:cubicBezTo>
                  <a:close/>
                  <a:moveTo>
                    <a:pt x="12888" y="3982"/>
                  </a:moveTo>
                  <a:cubicBezTo>
                    <a:pt x="13192" y="3070"/>
                    <a:pt x="13071" y="2493"/>
                    <a:pt x="12980" y="2158"/>
                  </a:cubicBezTo>
                  <a:cubicBezTo>
                    <a:pt x="12980" y="2067"/>
                    <a:pt x="12949" y="1976"/>
                    <a:pt x="12949" y="1946"/>
                  </a:cubicBezTo>
                  <a:cubicBezTo>
                    <a:pt x="12949" y="1946"/>
                    <a:pt x="13071" y="1976"/>
                    <a:pt x="13496" y="1976"/>
                  </a:cubicBezTo>
                  <a:lnTo>
                    <a:pt x="14895" y="1976"/>
                  </a:lnTo>
                  <a:lnTo>
                    <a:pt x="14895" y="3374"/>
                  </a:lnTo>
                  <a:cubicBezTo>
                    <a:pt x="14895" y="3800"/>
                    <a:pt x="14925" y="3921"/>
                    <a:pt x="14925" y="3921"/>
                  </a:cubicBezTo>
                  <a:cubicBezTo>
                    <a:pt x="14864" y="3921"/>
                    <a:pt x="14803" y="3891"/>
                    <a:pt x="14712" y="3861"/>
                  </a:cubicBezTo>
                  <a:cubicBezTo>
                    <a:pt x="14378" y="3800"/>
                    <a:pt x="13800" y="3648"/>
                    <a:pt x="12888" y="3982"/>
                  </a:cubicBezTo>
                  <a:close/>
                  <a:moveTo>
                    <a:pt x="15624" y="11064"/>
                  </a:moveTo>
                  <a:cubicBezTo>
                    <a:pt x="15411" y="10304"/>
                    <a:pt x="15016" y="9605"/>
                    <a:pt x="14408" y="8997"/>
                  </a:cubicBezTo>
                  <a:cubicBezTo>
                    <a:pt x="13466" y="8055"/>
                    <a:pt x="12220" y="7569"/>
                    <a:pt x="10943" y="7569"/>
                  </a:cubicBezTo>
                  <a:cubicBezTo>
                    <a:pt x="10426" y="7569"/>
                    <a:pt x="9910" y="7660"/>
                    <a:pt x="9423" y="7812"/>
                  </a:cubicBezTo>
                  <a:lnTo>
                    <a:pt x="10609" y="6627"/>
                  </a:lnTo>
                  <a:cubicBezTo>
                    <a:pt x="11247" y="5988"/>
                    <a:pt x="12129" y="5654"/>
                    <a:pt x="12980" y="5654"/>
                  </a:cubicBezTo>
                  <a:cubicBezTo>
                    <a:pt x="13831" y="5654"/>
                    <a:pt x="14712" y="5988"/>
                    <a:pt x="15351" y="6627"/>
                  </a:cubicBezTo>
                  <a:cubicBezTo>
                    <a:pt x="16019" y="7295"/>
                    <a:pt x="16354" y="8146"/>
                    <a:pt x="16354" y="8997"/>
                  </a:cubicBezTo>
                  <a:cubicBezTo>
                    <a:pt x="16354" y="9727"/>
                    <a:pt x="16110" y="10456"/>
                    <a:pt x="15624" y="11064"/>
                  </a:cubicBezTo>
                  <a:close/>
                  <a:moveTo>
                    <a:pt x="9059" y="7447"/>
                  </a:moveTo>
                  <a:cubicBezTo>
                    <a:pt x="9211" y="6961"/>
                    <a:pt x="9302" y="6444"/>
                    <a:pt x="9302" y="5897"/>
                  </a:cubicBezTo>
                  <a:lnTo>
                    <a:pt x="9302" y="5897"/>
                  </a:lnTo>
                  <a:cubicBezTo>
                    <a:pt x="9302" y="4651"/>
                    <a:pt x="8815" y="3405"/>
                    <a:pt x="7873" y="2462"/>
                  </a:cubicBezTo>
                  <a:cubicBezTo>
                    <a:pt x="7265" y="1855"/>
                    <a:pt x="6566" y="1459"/>
                    <a:pt x="5806" y="1216"/>
                  </a:cubicBezTo>
                  <a:cubicBezTo>
                    <a:pt x="6384" y="760"/>
                    <a:pt x="7113" y="517"/>
                    <a:pt x="7843" y="517"/>
                  </a:cubicBezTo>
                  <a:cubicBezTo>
                    <a:pt x="8724" y="517"/>
                    <a:pt x="9575" y="851"/>
                    <a:pt x="10244" y="1490"/>
                  </a:cubicBezTo>
                  <a:cubicBezTo>
                    <a:pt x="10882" y="2158"/>
                    <a:pt x="11217" y="3010"/>
                    <a:pt x="11217" y="3891"/>
                  </a:cubicBezTo>
                  <a:lnTo>
                    <a:pt x="11217" y="3891"/>
                  </a:lnTo>
                  <a:cubicBezTo>
                    <a:pt x="11217" y="4742"/>
                    <a:pt x="10882" y="5593"/>
                    <a:pt x="10244" y="6262"/>
                  </a:cubicBezTo>
                  <a:close/>
                  <a:moveTo>
                    <a:pt x="14682" y="11216"/>
                  </a:moveTo>
                  <a:cubicBezTo>
                    <a:pt x="14834" y="11368"/>
                    <a:pt x="14834" y="11612"/>
                    <a:pt x="14682" y="11794"/>
                  </a:cubicBezTo>
                  <a:cubicBezTo>
                    <a:pt x="14499" y="11946"/>
                    <a:pt x="14256" y="11946"/>
                    <a:pt x="14104" y="11794"/>
                  </a:cubicBezTo>
                  <a:cubicBezTo>
                    <a:pt x="13922" y="11612"/>
                    <a:pt x="13922" y="11368"/>
                    <a:pt x="14104" y="11216"/>
                  </a:cubicBezTo>
                  <a:cubicBezTo>
                    <a:pt x="14256" y="11034"/>
                    <a:pt x="14499" y="11034"/>
                    <a:pt x="14682" y="11216"/>
                  </a:cubicBezTo>
                  <a:close/>
                  <a:moveTo>
                    <a:pt x="13770" y="9727"/>
                  </a:moveTo>
                  <a:cubicBezTo>
                    <a:pt x="13922" y="9879"/>
                    <a:pt x="13922" y="10122"/>
                    <a:pt x="13770" y="10304"/>
                  </a:cubicBezTo>
                  <a:cubicBezTo>
                    <a:pt x="13618" y="10456"/>
                    <a:pt x="13344" y="10456"/>
                    <a:pt x="13192" y="10304"/>
                  </a:cubicBezTo>
                  <a:cubicBezTo>
                    <a:pt x="13040" y="10122"/>
                    <a:pt x="13040" y="9879"/>
                    <a:pt x="13192" y="9727"/>
                  </a:cubicBezTo>
                  <a:cubicBezTo>
                    <a:pt x="13344" y="9545"/>
                    <a:pt x="13618" y="9545"/>
                    <a:pt x="13770" y="9727"/>
                  </a:cubicBezTo>
                  <a:close/>
                  <a:moveTo>
                    <a:pt x="12341" y="8876"/>
                  </a:moveTo>
                  <a:cubicBezTo>
                    <a:pt x="12493" y="9028"/>
                    <a:pt x="12493" y="9301"/>
                    <a:pt x="12341" y="9453"/>
                  </a:cubicBezTo>
                  <a:cubicBezTo>
                    <a:pt x="12189" y="9605"/>
                    <a:pt x="11916" y="9605"/>
                    <a:pt x="11764" y="9453"/>
                  </a:cubicBezTo>
                  <a:cubicBezTo>
                    <a:pt x="11612" y="9301"/>
                    <a:pt x="11612" y="9028"/>
                    <a:pt x="11764" y="8876"/>
                  </a:cubicBezTo>
                  <a:cubicBezTo>
                    <a:pt x="11916" y="8724"/>
                    <a:pt x="12189" y="8724"/>
                    <a:pt x="12341" y="8876"/>
                  </a:cubicBezTo>
                  <a:close/>
                  <a:moveTo>
                    <a:pt x="10700" y="8694"/>
                  </a:moveTo>
                  <a:cubicBezTo>
                    <a:pt x="10852" y="8876"/>
                    <a:pt x="10852" y="9119"/>
                    <a:pt x="10700" y="9271"/>
                  </a:cubicBezTo>
                  <a:cubicBezTo>
                    <a:pt x="10548" y="9423"/>
                    <a:pt x="10274" y="9423"/>
                    <a:pt x="10122" y="9271"/>
                  </a:cubicBezTo>
                  <a:cubicBezTo>
                    <a:pt x="9970" y="9119"/>
                    <a:pt x="9970" y="8876"/>
                    <a:pt x="10122" y="8694"/>
                  </a:cubicBezTo>
                  <a:cubicBezTo>
                    <a:pt x="10274" y="8542"/>
                    <a:pt x="10548" y="8542"/>
                    <a:pt x="10700" y="8694"/>
                  </a:cubicBezTo>
                  <a:close/>
                  <a:moveTo>
                    <a:pt x="9150" y="9301"/>
                  </a:moveTo>
                  <a:cubicBezTo>
                    <a:pt x="9302" y="9484"/>
                    <a:pt x="9302" y="9727"/>
                    <a:pt x="9150" y="9879"/>
                  </a:cubicBezTo>
                  <a:cubicBezTo>
                    <a:pt x="8998" y="10061"/>
                    <a:pt x="8724" y="10061"/>
                    <a:pt x="8572" y="9879"/>
                  </a:cubicBezTo>
                  <a:cubicBezTo>
                    <a:pt x="8420" y="9727"/>
                    <a:pt x="8420" y="9484"/>
                    <a:pt x="8572" y="9301"/>
                  </a:cubicBezTo>
                  <a:cubicBezTo>
                    <a:pt x="8724" y="9149"/>
                    <a:pt x="8998" y="9149"/>
                    <a:pt x="9150" y="9301"/>
                  </a:cubicBezTo>
                  <a:close/>
                  <a:moveTo>
                    <a:pt x="5654" y="2189"/>
                  </a:moveTo>
                  <a:cubicBezTo>
                    <a:pt x="5806" y="2371"/>
                    <a:pt x="5806" y="2614"/>
                    <a:pt x="5654" y="2766"/>
                  </a:cubicBezTo>
                  <a:cubicBezTo>
                    <a:pt x="5502" y="2918"/>
                    <a:pt x="5229" y="2918"/>
                    <a:pt x="5077" y="2766"/>
                  </a:cubicBezTo>
                  <a:cubicBezTo>
                    <a:pt x="4925" y="2614"/>
                    <a:pt x="4925" y="2371"/>
                    <a:pt x="5077" y="2189"/>
                  </a:cubicBezTo>
                  <a:cubicBezTo>
                    <a:pt x="5229" y="2037"/>
                    <a:pt x="5502" y="2037"/>
                    <a:pt x="5654" y="2189"/>
                  </a:cubicBezTo>
                  <a:close/>
                  <a:moveTo>
                    <a:pt x="7144" y="3101"/>
                  </a:moveTo>
                  <a:cubicBezTo>
                    <a:pt x="7296" y="3253"/>
                    <a:pt x="7296" y="3526"/>
                    <a:pt x="7144" y="3678"/>
                  </a:cubicBezTo>
                  <a:cubicBezTo>
                    <a:pt x="6992" y="3830"/>
                    <a:pt x="6718" y="3830"/>
                    <a:pt x="6566" y="3678"/>
                  </a:cubicBezTo>
                  <a:cubicBezTo>
                    <a:pt x="6414" y="3526"/>
                    <a:pt x="6414" y="3253"/>
                    <a:pt x="6566" y="3101"/>
                  </a:cubicBezTo>
                  <a:cubicBezTo>
                    <a:pt x="6718" y="2949"/>
                    <a:pt x="6992" y="2949"/>
                    <a:pt x="7144" y="3101"/>
                  </a:cubicBezTo>
                  <a:close/>
                  <a:moveTo>
                    <a:pt x="7964" y="4529"/>
                  </a:moveTo>
                  <a:cubicBezTo>
                    <a:pt x="8147" y="4681"/>
                    <a:pt x="8147" y="4924"/>
                    <a:pt x="7964" y="5107"/>
                  </a:cubicBezTo>
                  <a:cubicBezTo>
                    <a:pt x="7812" y="5259"/>
                    <a:pt x="7569" y="5259"/>
                    <a:pt x="7417" y="5107"/>
                  </a:cubicBezTo>
                  <a:cubicBezTo>
                    <a:pt x="7235" y="4924"/>
                    <a:pt x="7235" y="4681"/>
                    <a:pt x="7417" y="4529"/>
                  </a:cubicBezTo>
                  <a:cubicBezTo>
                    <a:pt x="7569" y="4347"/>
                    <a:pt x="7812" y="4347"/>
                    <a:pt x="7964" y="4529"/>
                  </a:cubicBezTo>
                  <a:close/>
                  <a:moveTo>
                    <a:pt x="8147" y="6171"/>
                  </a:moveTo>
                  <a:cubicBezTo>
                    <a:pt x="8329" y="6323"/>
                    <a:pt x="8329" y="6596"/>
                    <a:pt x="8147" y="6748"/>
                  </a:cubicBezTo>
                  <a:cubicBezTo>
                    <a:pt x="7995" y="6900"/>
                    <a:pt x="7752" y="6900"/>
                    <a:pt x="7569" y="6748"/>
                  </a:cubicBezTo>
                  <a:cubicBezTo>
                    <a:pt x="7417" y="6596"/>
                    <a:pt x="7417" y="6323"/>
                    <a:pt x="7569" y="6171"/>
                  </a:cubicBezTo>
                  <a:cubicBezTo>
                    <a:pt x="7752" y="6019"/>
                    <a:pt x="7995" y="6019"/>
                    <a:pt x="8147" y="6171"/>
                  </a:cubicBezTo>
                  <a:close/>
                  <a:moveTo>
                    <a:pt x="7539" y="7721"/>
                  </a:moveTo>
                  <a:cubicBezTo>
                    <a:pt x="7691" y="7873"/>
                    <a:pt x="7691" y="8146"/>
                    <a:pt x="7539" y="8298"/>
                  </a:cubicBezTo>
                  <a:cubicBezTo>
                    <a:pt x="7387" y="8450"/>
                    <a:pt x="7144" y="8450"/>
                    <a:pt x="6961" y="8298"/>
                  </a:cubicBezTo>
                  <a:cubicBezTo>
                    <a:pt x="6809" y="8146"/>
                    <a:pt x="6809" y="7873"/>
                    <a:pt x="6961" y="7721"/>
                  </a:cubicBezTo>
                  <a:cubicBezTo>
                    <a:pt x="7144" y="7569"/>
                    <a:pt x="7387" y="7569"/>
                    <a:pt x="7539" y="77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91439" y="4562310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13800" y="13162"/>
                  </a:moveTo>
                  <a:cubicBezTo>
                    <a:pt x="14043" y="13283"/>
                    <a:pt x="14347" y="13253"/>
                    <a:pt x="14560" y="13040"/>
                  </a:cubicBezTo>
                  <a:cubicBezTo>
                    <a:pt x="14803" y="12797"/>
                    <a:pt x="14803" y="12402"/>
                    <a:pt x="14560" y="12159"/>
                  </a:cubicBezTo>
                  <a:cubicBezTo>
                    <a:pt x="14317" y="11885"/>
                    <a:pt x="13891" y="11885"/>
                    <a:pt x="13648" y="12159"/>
                  </a:cubicBezTo>
                  <a:cubicBezTo>
                    <a:pt x="13496" y="12311"/>
                    <a:pt x="13435" y="12523"/>
                    <a:pt x="13466" y="12736"/>
                  </a:cubicBezTo>
                  <a:cubicBezTo>
                    <a:pt x="13253" y="12827"/>
                    <a:pt x="13040" y="12888"/>
                    <a:pt x="12797" y="12888"/>
                  </a:cubicBezTo>
                  <a:cubicBezTo>
                    <a:pt x="12371" y="12888"/>
                    <a:pt x="11976" y="12706"/>
                    <a:pt x="11672" y="12402"/>
                  </a:cubicBezTo>
                  <a:cubicBezTo>
                    <a:pt x="11368" y="12098"/>
                    <a:pt x="11186" y="11703"/>
                    <a:pt x="11186" y="11277"/>
                  </a:cubicBezTo>
                  <a:cubicBezTo>
                    <a:pt x="11186" y="10882"/>
                    <a:pt x="11368" y="10456"/>
                    <a:pt x="11672" y="10153"/>
                  </a:cubicBezTo>
                  <a:cubicBezTo>
                    <a:pt x="12189" y="9636"/>
                    <a:pt x="12919" y="9362"/>
                    <a:pt x="13618" y="9362"/>
                  </a:cubicBezTo>
                  <a:cubicBezTo>
                    <a:pt x="14317" y="9362"/>
                    <a:pt x="15016" y="9636"/>
                    <a:pt x="15563" y="10153"/>
                  </a:cubicBezTo>
                  <a:lnTo>
                    <a:pt x="15563" y="10153"/>
                  </a:lnTo>
                  <a:cubicBezTo>
                    <a:pt x="16080" y="10700"/>
                    <a:pt x="16353" y="11399"/>
                    <a:pt x="16353" y="12098"/>
                  </a:cubicBezTo>
                  <a:cubicBezTo>
                    <a:pt x="16353" y="12797"/>
                    <a:pt x="16080" y="13496"/>
                    <a:pt x="15563" y="14043"/>
                  </a:cubicBezTo>
                  <a:cubicBezTo>
                    <a:pt x="14712" y="14894"/>
                    <a:pt x="13587" y="15320"/>
                    <a:pt x="12463" y="15320"/>
                  </a:cubicBezTo>
                  <a:cubicBezTo>
                    <a:pt x="11338" y="15320"/>
                    <a:pt x="10213" y="14894"/>
                    <a:pt x="9393" y="14043"/>
                  </a:cubicBezTo>
                  <a:cubicBezTo>
                    <a:pt x="8542" y="13192"/>
                    <a:pt x="8116" y="12067"/>
                    <a:pt x="8116" y="10973"/>
                  </a:cubicBezTo>
                  <a:lnTo>
                    <a:pt x="8116" y="10973"/>
                  </a:lnTo>
                  <a:cubicBezTo>
                    <a:pt x="8116" y="9849"/>
                    <a:pt x="8542" y="8724"/>
                    <a:pt x="9393" y="7873"/>
                  </a:cubicBezTo>
                  <a:lnTo>
                    <a:pt x="12523" y="4742"/>
                  </a:lnTo>
                  <a:cubicBezTo>
                    <a:pt x="12615" y="4621"/>
                    <a:pt x="12615" y="4469"/>
                    <a:pt x="12523" y="4347"/>
                  </a:cubicBezTo>
                  <a:cubicBezTo>
                    <a:pt x="12432" y="4256"/>
                    <a:pt x="12250" y="4256"/>
                    <a:pt x="12159" y="4347"/>
                  </a:cubicBezTo>
                  <a:lnTo>
                    <a:pt x="9818" y="6687"/>
                  </a:lnTo>
                  <a:lnTo>
                    <a:pt x="9818" y="6687"/>
                  </a:lnTo>
                  <a:lnTo>
                    <a:pt x="8998" y="7508"/>
                  </a:lnTo>
                  <a:cubicBezTo>
                    <a:pt x="8146" y="8359"/>
                    <a:pt x="7052" y="8785"/>
                    <a:pt x="5928" y="8785"/>
                  </a:cubicBezTo>
                  <a:cubicBezTo>
                    <a:pt x="4803" y="8785"/>
                    <a:pt x="3678" y="8359"/>
                    <a:pt x="2827" y="7508"/>
                  </a:cubicBezTo>
                  <a:cubicBezTo>
                    <a:pt x="1976" y="6657"/>
                    <a:pt x="1551" y="5532"/>
                    <a:pt x="1551" y="4408"/>
                  </a:cubicBezTo>
                  <a:lnTo>
                    <a:pt x="1551" y="4408"/>
                  </a:lnTo>
                  <a:cubicBezTo>
                    <a:pt x="1551" y="3283"/>
                    <a:pt x="1976" y="2189"/>
                    <a:pt x="2827" y="1338"/>
                  </a:cubicBezTo>
                  <a:lnTo>
                    <a:pt x="2827" y="1338"/>
                  </a:lnTo>
                  <a:cubicBezTo>
                    <a:pt x="3374" y="791"/>
                    <a:pt x="4073" y="517"/>
                    <a:pt x="4773" y="517"/>
                  </a:cubicBezTo>
                  <a:cubicBezTo>
                    <a:pt x="5472" y="517"/>
                    <a:pt x="6171" y="791"/>
                    <a:pt x="6718" y="1338"/>
                  </a:cubicBezTo>
                  <a:lnTo>
                    <a:pt x="6718" y="1338"/>
                  </a:lnTo>
                  <a:cubicBezTo>
                    <a:pt x="7265" y="1855"/>
                    <a:pt x="7508" y="2554"/>
                    <a:pt x="7508" y="3283"/>
                  </a:cubicBezTo>
                  <a:cubicBezTo>
                    <a:pt x="7508" y="3982"/>
                    <a:pt x="7265" y="4681"/>
                    <a:pt x="6718" y="5228"/>
                  </a:cubicBezTo>
                  <a:cubicBezTo>
                    <a:pt x="6414" y="5532"/>
                    <a:pt x="5988" y="5684"/>
                    <a:pt x="5593" y="5684"/>
                  </a:cubicBezTo>
                  <a:cubicBezTo>
                    <a:pt x="5198" y="5684"/>
                    <a:pt x="4773" y="5532"/>
                    <a:pt x="4469" y="5228"/>
                  </a:cubicBezTo>
                  <a:cubicBezTo>
                    <a:pt x="4165" y="4894"/>
                    <a:pt x="4013" y="4499"/>
                    <a:pt x="4013" y="4104"/>
                  </a:cubicBezTo>
                  <a:cubicBezTo>
                    <a:pt x="4013" y="3861"/>
                    <a:pt x="4043" y="3617"/>
                    <a:pt x="4165" y="3405"/>
                  </a:cubicBezTo>
                  <a:cubicBezTo>
                    <a:pt x="4347" y="3435"/>
                    <a:pt x="4560" y="3374"/>
                    <a:pt x="4742" y="3222"/>
                  </a:cubicBezTo>
                  <a:cubicBezTo>
                    <a:pt x="4985" y="2979"/>
                    <a:pt x="4985" y="2584"/>
                    <a:pt x="4742" y="2310"/>
                  </a:cubicBezTo>
                  <a:cubicBezTo>
                    <a:pt x="4469" y="2067"/>
                    <a:pt x="4073" y="2067"/>
                    <a:pt x="3830" y="2310"/>
                  </a:cubicBezTo>
                  <a:cubicBezTo>
                    <a:pt x="3618" y="2523"/>
                    <a:pt x="3587" y="2858"/>
                    <a:pt x="3709" y="3101"/>
                  </a:cubicBezTo>
                  <a:cubicBezTo>
                    <a:pt x="3557" y="3405"/>
                    <a:pt x="3466" y="3739"/>
                    <a:pt x="3466" y="4104"/>
                  </a:cubicBezTo>
                  <a:cubicBezTo>
                    <a:pt x="3466" y="4621"/>
                    <a:pt x="3678" y="5168"/>
                    <a:pt x="4104" y="5593"/>
                  </a:cubicBezTo>
                  <a:cubicBezTo>
                    <a:pt x="4499" y="5988"/>
                    <a:pt x="5046" y="6201"/>
                    <a:pt x="5593" y="6201"/>
                  </a:cubicBezTo>
                  <a:cubicBezTo>
                    <a:pt x="6140" y="6201"/>
                    <a:pt x="6687" y="5988"/>
                    <a:pt x="7083" y="5593"/>
                  </a:cubicBezTo>
                  <a:cubicBezTo>
                    <a:pt x="7721" y="4955"/>
                    <a:pt x="8055" y="4104"/>
                    <a:pt x="8055" y="3283"/>
                  </a:cubicBezTo>
                  <a:cubicBezTo>
                    <a:pt x="8055" y="2432"/>
                    <a:pt x="7721" y="1611"/>
                    <a:pt x="7083" y="973"/>
                  </a:cubicBezTo>
                  <a:lnTo>
                    <a:pt x="7083" y="943"/>
                  </a:lnTo>
                  <a:cubicBezTo>
                    <a:pt x="6444" y="304"/>
                    <a:pt x="5624" y="0"/>
                    <a:pt x="4773" y="0"/>
                  </a:cubicBezTo>
                  <a:cubicBezTo>
                    <a:pt x="3952" y="0"/>
                    <a:pt x="3101" y="304"/>
                    <a:pt x="2462" y="943"/>
                  </a:cubicBezTo>
                  <a:lnTo>
                    <a:pt x="2462" y="943"/>
                  </a:lnTo>
                  <a:lnTo>
                    <a:pt x="2462" y="943"/>
                  </a:lnTo>
                  <a:cubicBezTo>
                    <a:pt x="1520" y="1915"/>
                    <a:pt x="1034" y="3162"/>
                    <a:pt x="1034" y="4408"/>
                  </a:cubicBezTo>
                  <a:lnTo>
                    <a:pt x="1034" y="4408"/>
                  </a:lnTo>
                  <a:cubicBezTo>
                    <a:pt x="1034" y="4651"/>
                    <a:pt x="1064" y="4924"/>
                    <a:pt x="1095" y="5168"/>
                  </a:cubicBezTo>
                  <a:cubicBezTo>
                    <a:pt x="365" y="5928"/>
                    <a:pt x="0" y="6900"/>
                    <a:pt x="0" y="7873"/>
                  </a:cubicBezTo>
                  <a:cubicBezTo>
                    <a:pt x="0" y="8846"/>
                    <a:pt x="396" y="9849"/>
                    <a:pt x="1125" y="10608"/>
                  </a:cubicBezTo>
                  <a:cubicBezTo>
                    <a:pt x="1885" y="11368"/>
                    <a:pt x="2888" y="11733"/>
                    <a:pt x="3891" y="11733"/>
                  </a:cubicBezTo>
                  <a:cubicBezTo>
                    <a:pt x="4438" y="11733"/>
                    <a:pt x="4955" y="11642"/>
                    <a:pt x="5472" y="11429"/>
                  </a:cubicBezTo>
                  <a:cubicBezTo>
                    <a:pt x="5228" y="11915"/>
                    <a:pt x="5137" y="12463"/>
                    <a:pt x="5137" y="12979"/>
                  </a:cubicBezTo>
                  <a:lnTo>
                    <a:pt x="5137" y="12979"/>
                  </a:lnTo>
                  <a:cubicBezTo>
                    <a:pt x="5137" y="13982"/>
                    <a:pt x="5502" y="14985"/>
                    <a:pt x="6262" y="15745"/>
                  </a:cubicBezTo>
                  <a:cubicBezTo>
                    <a:pt x="7022" y="16505"/>
                    <a:pt x="8025" y="16870"/>
                    <a:pt x="8998" y="16870"/>
                  </a:cubicBezTo>
                  <a:cubicBezTo>
                    <a:pt x="10001" y="16870"/>
                    <a:pt x="10973" y="16505"/>
                    <a:pt x="11703" y="15776"/>
                  </a:cubicBezTo>
                  <a:cubicBezTo>
                    <a:pt x="11946" y="15837"/>
                    <a:pt x="12219" y="15837"/>
                    <a:pt x="12463" y="15837"/>
                  </a:cubicBezTo>
                  <a:cubicBezTo>
                    <a:pt x="13709" y="15837"/>
                    <a:pt x="14985" y="15381"/>
                    <a:pt x="15928" y="14408"/>
                  </a:cubicBezTo>
                  <a:lnTo>
                    <a:pt x="15928" y="14408"/>
                  </a:lnTo>
                  <a:cubicBezTo>
                    <a:pt x="16566" y="13770"/>
                    <a:pt x="16870" y="12949"/>
                    <a:pt x="16870" y="12098"/>
                  </a:cubicBezTo>
                  <a:cubicBezTo>
                    <a:pt x="16870" y="11277"/>
                    <a:pt x="16566" y="10426"/>
                    <a:pt x="15928" y="9788"/>
                  </a:cubicBezTo>
                  <a:lnTo>
                    <a:pt x="15928" y="9788"/>
                  </a:lnTo>
                  <a:cubicBezTo>
                    <a:pt x="15289" y="9149"/>
                    <a:pt x="14438" y="8846"/>
                    <a:pt x="13618" y="8846"/>
                  </a:cubicBezTo>
                  <a:cubicBezTo>
                    <a:pt x="12767" y="8846"/>
                    <a:pt x="11916" y="9149"/>
                    <a:pt x="11277" y="9788"/>
                  </a:cubicBezTo>
                  <a:cubicBezTo>
                    <a:pt x="10882" y="10183"/>
                    <a:pt x="10669" y="10730"/>
                    <a:pt x="10669" y="11277"/>
                  </a:cubicBezTo>
                  <a:cubicBezTo>
                    <a:pt x="10669" y="11824"/>
                    <a:pt x="10882" y="12371"/>
                    <a:pt x="11277" y="12767"/>
                  </a:cubicBezTo>
                  <a:cubicBezTo>
                    <a:pt x="11703" y="13192"/>
                    <a:pt x="12250" y="13405"/>
                    <a:pt x="12797" y="13405"/>
                  </a:cubicBezTo>
                  <a:cubicBezTo>
                    <a:pt x="13131" y="13405"/>
                    <a:pt x="13496" y="13314"/>
                    <a:pt x="13800" y="13162"/>
                  </a:cubicBezTo>
                  <a:close/>
                  <a:moveTo>
                    <a:pt x="1459" y="15168"/>
                  </a:moveTo>
                  <a:lnTo>
                    <a:pt x="1459" y="13496"/>
                  </a:lnTo>
                  <a:cubicBezTo>
                    <a:pt x="1459" y="12645"/>
                    <a:pt x="1551" y="12432"/>
                    <a:pt x="1946" y="12432"/>
                  </a:cubicBezTo>
                  <a:cubicBezTo>
                    <a:pt x="2067" y="12432"/>
                    <a:pt x="2159" y="12463"/>
                    <a:pt x="2280" y="12493"/>
                  </a:cubicBezTo>
                  <a:cubicBezTo>
                    <a:pt x="2614" y="12584"/>
                    <a:pt x="3253" y="12706"/>
                    <a:pt x="4377" y="12159"/>
                  </a:cubicBez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408" y="12159"/>
                  </a:lnTo>
                  <a:lnTo>
                    <a:pt x="4408" y="12159"/>
                  </a:lnTo>
                  <a:lnTo>
                    <a:pt x="4408" y="12159"/>
                  </a:lnTo>
                  <a:lnTo>
                    <a:pt x="4408" y="12128"/>
                  </a:lnTo>
                  <a:lnTo>
                    <a:pt x="4408" y="12128"/>
                  </a:lnTo>
                  <a:cubicBezTo>
                    <a:pt x="4438" y="12128"/>
                    <a:pt x="4469" y="12128"/>
                    <a:pt x="4499" y="12128"/>
                  </a:cubicBezTo>
                  <a:lnTo>
                    <a:pt x="4499" y="12128"/>
                  </a:lnTo>
                  <a:lnTo>
                    <a:pt x="4499" y="12128"/>
                  </a:lnTo>
                  <a:lnTo>
                    <a:pt x="4499" y="12128"/>
                  </a:lnTo>
                  <a:cubicBezTo>
                    <a:pt x="4529" y="12128"/>
                    <a:pt x="4560" y="12128"/>
                    <a:pt x="4590" y="12128"/>
                  </a:cubicBez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51" y="12159"/>
                  </a:lnTo>
                  <a:cubicBezTo>
                    <a:pt x="4651" y="12189"/>
                    <a:pt x="4651" y="12189"/>
                    <a:pt x="4651" y="12189"/>
                  </a:cubicBezTo>
                  <a:lnTo>
                    <a:pt x="4651" y="12189"/>
                  </a:lnTo>
                  <a:lnTo>
                    <a:pt x="4651" y="12189"/>
                  </a:lnTo>
                  <a:lnTo>
                    <a:pt x="4681" y="12189"/>
                  </a:lnTo>
                  <a:lnTo>
                    <a:pt x="4681" y="12189"/>
                  </a:lnTo>
                  <a:lnTo>
                    <a:pt x="4681" y="12189"/>
                  </a:lnTo>
                  <a:lnTo>
                    <a:pt x="4681" y="1218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712" y="12219"/>
                  </a:lnTo>
                  <a:lnTo>
                    <a:pt x="4712" y="12219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42" y="12280"/>
                  </a:lnTo>
                  <a:lnTo>
                    <a:pt x="4742" y="12280"/>
                  </a:lnTo>
                  <a:lnTo>
                    <a:pt x="4742" y="12280"/>
                  </a:lnTo>
                  <a:cubicBezTo>
                    <a:pt x="4742" y="12311"/>
                    <a:pt x="4742" y="12341"/>
                    <a:pt x="4742" y="12402"/>
                  </a:cubicBezTo>
                  <a:lnTo>
                    <a:pt x="4742" y="12402"/>
                  </a:lnTo>
                  <a:lnTo>
                    <a:pt x="4742" y="12402"/>
                  </a:lnTo>
                  <a:lnTo>
                    <a:pt x="4742" y="12402"/>
                  </a:lnTo>
                  <a:cubicBezTo>
                    <a:pt x="4742" y="12432"/>
                    <a:pt x="4742" y="12463"/>
                    <a:pt x="4742" y="12493"/>
                  </a:cubicBez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12" y="12523"/>
                  </a:lnTo>
                  <a:lnTo>
                    <a:pt x="4712" y="12523"/>
                  </a:lnTo>
                  <a:cubicBezTo>
                    <a:pt x="4165" y="13618"/>
                    <a:pt x="4317" y="14256"/>
                    <a:pt x="4377" y="14621"/>
                  </a:cubicBezTo>
                  <a:cubicBezTo>
                    <a:pt x="4408" y="14742"/>
                    <a:pt x="4438" y="14833"/>
                    <a:pt x="4438" y="14925"/>
                  </a:cubicBezTo>
                  <a:cubicBezTo>
                    <a:pt x="4438" y="15320"/>
                    <a:pt x="4225" y="15411"/>
                    <a:pt x="3374" y="15441"/>
                  </a:cubicBezTo>
                  <a:lnTo>
                    <a:pt x="1703" y="15441"/>
                  </a:lnTo>
                  <a:cubicBezTo>
                    <a:pt x="1551" y="15441"/>
                    <a:pt x="1459" y="15320"/>
                    <a:pt x="1459" y="15168"/>
                  </a:cubicBezTo>
                  <a:close/>
                  <a:moveTo>
                    <a:pt x="3982" y="12888"/>
                  </a:moveTo>
                  <a:cubicBezTo>
                    <a:pt x="3678" y="13800"/>
                    <a:pt x="3800" y="14378"/>
                    <a:pt x="3891" y="14712"/>
                  </a:cubicBezTo>
                  <a:cubicBezTo>
                    <a:pt x="3891" y="14803"/>
                    <a:pt x="3921" y="14894"/>
                    <a:pt x="3921" y="14925"/>
                  </a:cubicBezTo>
                  <a:cubicBezTo>
                    <a:pt x="3921" y="14925"/>
                    <a:pt x="3800" y="14894"/>
                    <a:pt x="3374" y="14894"/>
                  </a:cubicBezTo>
                  <a:lnTo>
                    <a:pt x="1976" y="14894"/>
                  </a:lnTo>
                  <a:lnTo>
                    <a:pt x="1976" y="13496"/>
                  </a:lnTo>
                  <a:cubicBezTo>
                    <a:pt x="1976" y="13071"/>
                    <a:pt x="1946" y="12949"/>
                    <a:pt x="1946" y="12949"/>
                  </a:cubicBezTo>
                  <a:cubicBezTo>
                    <a:pt x="2007" y="12949"/>
                    <a:pt x="2067" y="12979"/>
                    <a:pt x="2159" y="13010"/>
                  </a:cubicBezTo>
                  <a:cubicBezTo>
                    <a:pt x="2493" y="13071"/>
                    <a:pt x="3070" y="13222"/>
                    <a:pt x="3982" y="12888"/>
                  </a:cubicBezTo>
                  <a:close/>
                  <a:moveTo>
                    <a:pt x="1247" y="5806"/>
                  </a:moveTo>
                  <a:cubicBezTo>
                    <a:pt x="1459" y="6566"/>
                    <a:pt x="1855" y="7265"/>
                    <a:pt x="2462" y="7873"/>
                  </a:cubicBezTo>
                  <a:cubicBezTo>
                    <a:pt x="3405" y="8815"/>
                    <a:pt x="4651" y="9301"/>
                    <a:pt x="5928" y="9301"/>
                  </a:cubicBezTo>
                  <a:cubicBezTo>
                    <a:pt x="6444" y="9301"/>
                    <a:pt x="6961" y="9210"/>
                    <a:pt x="7447" y="9058"/>
                  </a:cubicBezTo>
                  <a:lnTo>
                    <a:pt x="6262" y="10244"/>
                  </a:lnTo>
                  <a:cubicBezTo>
                    <a:pt x="5624" y="10882"/>
                    <a:pt x="4742" y="11216"/>
                    <a:pt x="3891" y="11216"/>
                  </a:cubicBezTo>
                  <a:cubicBezTo>
                    <a:pt x="3040" y="11216"/>
                    <a:pt x="2159" y="10882"/>
                    <a:pt x="1520" y="10244"/>
                  </a:cubicBezTo>
                  <a:cubicBezTo>
                    <a:pt x="851" y="9575"/>
                    <a:pt x="517" y="8724"/>
                    <a:pt x="517" y="7873"/>
                  </a:cubicBezTo>
                  <a:cubicBezTo>
                    <a:pt x="517" y="7143"/>
                    <a:pt x="760" y="6414"/>
                    <a:pt x="1247" y="5806"/>
                  </a:cubicBezTo>
                  <a:close/>
                  <a:moveTo>
                    <a:pt x="7812" y="9423"/>
                  </a:moveTo>
                  <a:cubicBezTo>
                    <a:pt x="7660" y="9909"/>
                    <a:pt x="7569" y="10426"/>
                    <a:pt x="7569" y="10973"/>
                  </a:cubicBezTo>
                  <a:lnTo>
                    <a:pt x="7569" y="10973"/>
                  </a:lnTo>
                  <a:cubicBezTo>
                    <a:pt x="7569" y="12219"/>
                    <a:pt x="8055" y="13466"/>
                    <a:pt x="8998" y="14408"/>
                  </a:cubicBezTo>
                  <a:cubicBezTo>
                    <a:pt x="9605" y="15016"/>
                    <a:pt x="10305" y="15411"/>
                    <a:pt x="11064" y="15654"/>
                  </a:cubicBezTo>
                  <a:cubicBezTo>
                    <a:pt x="10487" y="16110"/>
                    <a:pt x="9757" y="16353"/>
                    <a:pt x="9028" y="16353"/>
                  </a:cubicBezTo>
                  <a:cubicBezTo>
                    <a:pt x="8146" y="16353"/>
                    <a:pt x="7295" y="16019"/>
                    <a:pt x="6627" y="15350"/>
                  </a:cubicBezTo>
                  <a:cubicBezTo>
                    <a:pt x="5988" y="14712"/>
                    <a:pt x="5654" y="13861"/>
                    <a:pt x="5654" y="12979"/>
                  </a:cubicBezTo>
                  <a:lnTo>
                    <a:pt x="5654" y="12979"/>
                  </a:lnTo>
                  <a:cubicBezTo>
                    <a:pt x="5654" y="12128"/>
                    <a:pt x="5988" y="11277"/>
                    <a:pt x="6627" y="10608"/>
                  </a:cubicBezTo>
                  <a:close/>
                  <a:moveTo>
                    <a:pt x="2189" y="5654"/>
                  </a:moveTo>
                  <a:cubicBezTo>
                    <a:pt x="2037" y="5502"/>
                    <a:pt x="2037" y="5259"/>
                    <a:pt x="2189" y="5076"/>
                  </a:cubicBezTo>
                  <a:cubicBezTo>
                    <a:pt x="2371" y="4924"/>
                    <a:pt x="2614" y="4924"/>
                    <a:pt x="2766" y="5076"/>
                  </a:cubicBezTo>
                  <a:cubicBezTo>
                    <a:pt x="2949" y="5259"/>
                    <a:pt x="2949" y="5502"/>
                    <a:pt x="2766" y="5654"/>
                  </a:cubicBezTo>
                  <a:cubicBezTo>
                    <a:pt x="2614" y="5836"/>
                    <a:pt x="2371" y="5836"/>
                    <a:pt x="2189" y="5654"/>
                  </a:cubicBezTo>
                  <a:close/>
                  <a:moveTo>
                    <a:pt x="3101" y="7143"/>
                  </a:moveTo>
                  <a:cubicBezTo>
                    <a:pt x="2949" y="6991"/>
                    <a:pt x="2949" y="6748"/>
                    <a:pt x="3101" y="6566"/>
                  </a:cubicBezTo>
                  <a:cubicBezTo>
                    <a:pt x="3253" y="6414"/>
                    <a:pt x="3526" y="6414"/>
                    <a:pt x="3678" y="6566"/>
                  </a:cubicBezTo>
                  <a:cubicBezTo>
                    <a:pt x="3830" y="6748"/>
                    <a:pt x="3830" y="6991"/>
                    <a:pt x="3678" y="7143"/>
                  </a:cubicBezTo>
                  <a:cubicBezTo>
                    <a:pt x="3526" y="7326"/>
                    <a:pt x="3253" y="7326"/>
                    <a:pt x="3101" y="7143"/>
                  </a:cubicBezTo>
                  <a:close/>
                  <a:moveTo>
                    <a:pt x="4529" y="7994"/>
                  </a:moveTo>
                  <a:cubicBezTo>
                    <a:pt x="4377" y="7842"/>
                    <a:pt x="4377" y="7569"/>
                    <a:pt x="4529" y="7417"/>
                  </a:cubicBezTo>
                  <a:cubicBezTo>
                    <a:pt x="4681" y="7265"/>
                    <a:pt x="4955" y="7265"/>
                    <a:pt x="5107" y="7417"/>
                  </a:cubicBezTo>
                  <a:cubicBezTo>
                    <a:pt x="5259" y="7569"/>
                    <a:pt x="5259" y="7842"/>
                    <a:pt x="5107" y="7994"/>
                  </a:cubicBezTo>
                  <a:cubicBezTo>
                    <a:pt x="4955" y="8146"/>
                    <a:pt x="4681" y="8146"/>
                    <a:pt x="4529" y="7994"/>
                  </a:cubicBezTo>
                  <a:close/>
                  <a:moveTo>
                    <a:pt x="6171" y="8177"/>
                  </a:moveTo>
                  <a:cubicBezTo>
                    <a:pt x="6019" y="7994"/>
                    <a:pt x="6019" y="7751"/>
                    <a:pt x="6171" y="7599"/>
                  </a:cubicBezTo>
                  <a:cubicBezTo>
                    <a:pt x="6323" y="7447"/>
                    <a:pt x="6596" y="7447"/>
                    <a:pt x="6748" y="7599"/>
                  </a:cubicBezTo>
                  <a:cubicBezTo>
                    <a:pt x="6900" y="7751"/>
                    <a:pt x="6900" y="7994"/>
                    <a:pt x="6748" y="8177"/>
                  </a:cubicBezTo>
                  <a:cubicBezTo>
                    <a:pt x="6596" y="8329"/>
                    <a:pt x="6323" y="8329"/>
                    <a:pt x="6171" y="8177"/>
                  </a:cubicBezTo>
                  <a:close/>
                  <a:moveTo>
                    <a:pt x="7721" y="7569"/>
                  </a:moveTo>
                  <a:cubicBezTo>
                    <a:pt x="7569" y="7387"/>
                    <a:pt x="7569" y="7143"/>
                    <a:pt x="7721" y="6991"/>
                  </a:cubicBezTo>
                  <a:cubicBezTo>
                    <a:pt x="7873" y="6809"/>
                    <a:pt x="8146" y="6809"/>
                    <a:pt x="8298" y="6991"/>
                  </a:cubicBezTo>
                  <a:cubicBezTo>
                    <a:pt x="8450" y="7143"/>
                    <a:pt x="8450" y="7387"/>
                    <a:pt x="8298" y="7569"/>
                  </a:cubicBezTo>
                  <a:cubicBezTo>
                    <a:pt x="8146" y="7721"/>
                    <a:pt x="7873" y="7721"/>
                    <a:pt x="7721" y="7569"/>
                  </a:cubicBezTo>
                  <a:close/>
                  <a:moveTo>
                    <a:pt x="11216" y="14681"/>
                  </a:moveTo>
                  <a:cubicBezTo>
                    <a:pt x="11064" y="14499"/>
                    <a:pt x="11064" y="14256"/>
                    <a:pt x="11216" y="14104"/>
                  </a:cubicBezTo>
                  <a:cubicBezTo>
                    <a:pt x="11368" y="13952"/>
                    <a:pt x="11642" y="13952"/>
                    <a:pt x="11794" y="14104"/>
                  </a:cubicBezTo>
                  <a:cubicBezTo>
                    <a:pt x="11946" y="14256"/>
                    <a:pt x="11946" y="14499"/>
                    <a:pt x="11794" y="14681"/>
                  </a:cubicBezTo>
                  <a:cubicBezTo>
                    <a:pt x="11642" y="14833"/>
                    <a:pt x="11368" y="14833"/>
                    <a:pt x="11216" y="14681"/>
                  </a:cubicBezTo>
                  <a:close/>
                  <a:moveTo>
                    <a:pt x="9727" y="13770"/>
                  </a:moveTo>
                  <a:cubicBezTo>
                    <a:pt x="9575" y="13618"/>
                    <a:pt x="9575" y="13344"/>
                    <a:pt x="9727" y="13192"/>
                  </a:cubicBezTo>
                  <a:cubicBezTo>
                    <a:pt x="9879" y="13040"/>
                    <a:pt x="10153" y="13040"/>
                    <a:pt x="10305" y="13192"/>
                  </a:cubicBezTo>
                  <a:cubicBezTo>
                    <a:pt x="10457" y="13344"/>
                    <a:pt x="10457" y="13618"/>
                    <a:pt x="10305" y="13770"/>
                  </a:cubicBezTo>
                  <a:cubicBezTo>
                    <a:pt x="10153" y="13922"/>
                    <a:pt x="9879" y="13922"/>
                    <a:pt x="9727" y="13770"/>
                  </a:cubicBezTo>
                  <a:close/>
                  <a:moveTo>
                    <a:pt x="8906" y="12341"/>
                  </a:moveTo>
                  <a:cubicBezTo>
                    <a:pt x="8724" y="12189"/>
                    <a:pt x="8724" y="11946"/>
                    <a:pt x="8906" y="11764"/>
                  </a:cubicBezTo>
                  <a:cubicBezTo>
                    <a:pt x="9058" y="11612"/>
                    <a:pt x="9301" y="11612"/>
                    <a:pt x="9453" y="11764"/>
                  </a:cubicBezTo>
                  <a:cubicBezTo>
                    <a:pt x="9636" y="11946"/>
                    <a:pt x="9636" y="12189"/>
                    <a:pt x="9453" y="12341"/>
                  </a:cubicBezTo>
                  <a:cubicBezTo>
                    <a:pt x="9301" y="12523"/>
                    <a:pt x="9058" y="12523"/>
                    <a:pt x="8906" y="12341"/>
                  </a:cubicBezTo>
                  <a:close/>
                  <a:moveTo>
                    <a:pt x="8724" y="10700"/>
                  </a:moveTo>
                  <a:cubicBezTo>
                    <a:pt x="8542" y="10548"/>
                    <a:pt x="8542" y="10274"/>
                    <a:pt x="8724" y="10122"/>
                  </a:cubicBezTo>
                  <a:cubicBezTo>
                    <a:pt x="8876" y="9970"/>
                    <a:pt x="9119" y="9970"/>
                    <a:pt x="9301" y="10122"/>
                  </a:cubicBezTo>
                  <a:cubicBezTo>
                    <a:pt x="9453" y="10274"/>
                    <a:pt x="9453" y="10548"/>
                    <a:pt x="9301" y="10700"/>
                  </a:cubicBezTo>
                  <a:cubicBezTo>
                    <a:pt x="9119" y="10852"/>
                    <a:pt x="8876" y="10852"/>
                    <a:pt x="8724" y="10700"/>
                  </a:cubicBezTo>
                  <a:close/>
                  <a:moveTo>
                    <a:pt x="9332" y="9149"/>
                  </a:moveTo>
                  <a:cubicBezTo>
                    <a:pt x="9180" y="8998"/>
                    <a:pt x="9180" y="8724"/>
                    <a:pt x="9332" y="8572"/>
                  </a:cubicBezTo>
                  <a:cubicBezTo>
                    <a:pt x="9484" y="8420"/>
                    <a:pt x="9727" y="8420"/>
                    <a:pt x="9909" y="8572"/>
                  </a:cubicBezTo>
                  <a:cubicBezTo>
                    <a:pt x="10061" y="8724"/>
                    <a:pt x="10061" y="8998"/>
                    <a:pt x="9909" y="9149"/>
                  </a:cubicBezTo>
                  <a:cubicBezTo>
                    <a:pt x="9727" y="9301"/>
                    <a:pt x="9484" y="9301"/>
                    <a:pt x="9332" y="91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8567328" y="4562310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3071" y="13162"/>
                  </a:moveTo>
                  <a:cubicBezTo>
                    <a:pt x="2827" y="13283"/>
                    <a:pt x="2524" y="13253"/>
                    <a:pt x="2311" y="13040"/>
                  </a:cubicBezTo>
                  <a:cubicBezTo>
                    <a:pt x="2068" y="12797"/>
                    <a:pt x="2068" y="12402"/>
                    <a:pt x="2311" y="12159"/>
                  </a:cubicBezTo>
                  <a:cubicBezTo>
                    <a:pt x="2554" y="11885"/>
                    <a:pt x="2979" y="11885"/>
                    <a:pt x="3223" y="12159"/>
                  </a:cubicBezTo>
                  <a:cubicBezTo>
                    <a:pt x="3375" y="12311"/>
                    <a:pt x="3435" y="12523"/>
                    <a:pt x="3405" y="12736"/>
                  </a:cubicBezTo>
                  <a:cubicBezTo>
                    <a:pt x="3618" y="12827"/>
                    <a:pt x="3831" y="12888"/>
                    <a:pt x="4074" y="12888"/>
                  </a:cubicBezTo>
                  <a:cubicBezTo>
                    <a:pt x="4499" y="12888"/>
                    <a:pt x="4894" y="12706"/>
                    <a:pt x="5198" y="12402"/>
                  </a:cubicBezTo>
                  <a:cubicBezTo>
                    <a:pt x="5502" y="12098"/>
                    <a:pt x="5685" y="11703"/>
                    <a:pt x="5685" y="11277"/>
                  </a:cubicBezTo>
                  <a:cubicBezTo>
                    <a:pt x="5685" y="10882"/>
                    <a:pt x="5502" y="10456"/>
                    <a:pt x="5198" y="10153"/>
                  </a:cubicBezTo>
                  <a:cubicBezTo>
                    <a:pt x="4682" y="9636"/>
                    <a:pt x="3952" y="9362"/>
                    <a:pt x="3253" y="9362"/>
                  </a:cubicBezTo>
                  <a:cubicBezTo>
                    <a:pt x="2554" y="9362"/>
                    <a:pt x="1855" y="9636"/>
                    <a:pt x="1308" y="10153"/>
                  </a:cubicBezTo>
                  <a:lnTo>
                    <a:pt x="1308" y="10153"/>
                  </a:lnTo>
                  <a:cubicBezTo>
                    <a:pt x="791" y="10700"/>
                    <a:pt x="517" y="11399"/>
                    <a:pt x="517" y="12098"/>
                  </a:cubicBezTo>
                  <a:cubicBezTo>
                    <a:pt x="517" y="12797"/>
                    <a:pt x="791" y="13496"/>
                    <a:pt x="1308" y="14043"/>
                  </a:cubicBezTo>
                  <a:cubicBezTo>
                    <a:pt x="2159" y="14894"/>
                    <a:pt x="3283" y="15320"/>
                    <a:pt x="4408" y="15320"/>
                  </a:cubicBezTo>
                  <a:cubicBezTo>
                    <a:pt x="5533" y="15320"/>
                    <a:pt x="6657" y="14894"/>
                    <a:pt x="7478" y="14043"/>
                  </a:cubicBezTo>
                  <a:cubicBezTo>
                    <a:pt x="8329" y="13192"/>
                    <a:pt x="8755" y="12067"/>
                    <a:pt x="8755" y="10973"/>
                  </a:cubicBezTo>
                  <a:lnTo>
                    <a:pt x="8755" y="10973"/>
                  </a:lnTo>
                  <a:cubicBezTo>
                    <a:pt x="8755" y="9849"/>
                    <a:pt x="8329" y="8724"/>
                    <a:pt x="7478" y="7873"/>
                  </a:cubicBezTo>
                  <a:lnTo>
                    <a:pt x="7113" y="7478"/>
                  </a:lnTo>
                  <a:lnTo>
                    <a:pt x="4347" y="4742"/>
                  </a:lnTo>
                  <a:cubicBezTo>
                    <a:pt x="4256" y="4621"/>
                    <a:pt x="4256" y="4469"/>
                    <a:pt x="4347" y="4347"/>
                  </a:cubicBezTo>
                  <a:cubicBezTo>
                    <a:pt x="4438" y="4256"/>
                    <a:pt x="4621" y="4256"/>
                    <a:pt x="4712" y="4347"/>
                  </a:cubicBezTo>
                  <a:lnTo>
                    <a:pt x="7053" y="6687"/>
                  </a:lnTo>
                  <a:lnTo>
                    <a:pt x="7053" y="6687"/>
                  </a:lnTo>
                  <a:lnTo>
                    <a:pt x="7873" y="7508"/>
                  </a:lnTo>
                  <a:cubicBezTo>
                    <a:pt x="8724" y="8359"/>
                    <a:pt x="9819" y="8785"/>
                    <a:pt x="10943" y="8785"/>
                  </a:cubicBezTo>
                  <a:cubicBezTo>
                    <a:pt x="12068" y="8785"/>
                    <a:pt x="13192" y="8359"/>
                    <a:pt x="14044" y="7508"/>
                  </a:cubicBezTo>
                  <a:cubicBezTo>
                    <a:pt x="14895" y="6657"/>
                    <a:pt x="15320" y="5532"/>
                    <a:pt x="15320" y="4408"/>
                  </a:cubicBezTo>
                  <a:lnTo>
                    <a:pt x="15320" y="4408"/>
                  </a:lnTo>
                  <a:cubicBezTo>
                    <a:pt x="15320" y="3283"/>
                    <a:pt x="14895" y="2189"/>
                    <a:pt x="14044" y="1338"/>
                  </a:cubicBezTo>
                  <a:lnTo>
                    <a:pt x="14044" y="1338"/>
                  </a:lnTo>
                  <a:cubicBezTo>
                    <a:pt x="13496" y="791"/>
                    <a:pt x="12797" y="517"/>
                    <a:pt x="12098" y="517"/>
                  </a:cubicBezTo>
                  <a:cubicBezTo>
                    <a:pt x="11399" y="517"/>
                    <a:pt x="10700" y="791"/>
                    <a:pt x="10153" y="1338"/>
                  </a:cubicBezTo>
                  <a:lnTo>
                    <a:pt x="10153" y="1338"/>
                  </a:lnTo>
                  <a:cubicBezTo>
                    <a:pt x="9606" y="1855"/>
                    <a:pt x="9363" y="2554"/>
                    <a:pt x="9363" y="3283"/>
                  </a:cubicBezTo>
                  <a:cubicBezTo>
                    <a:pt x="9363" y="3982"/>
                    <a:pt x="9606" y="4681"/>
                    <a:pt x="10153" y="5228"/>
                  </a:cubicBezTo>
                  <a:cubicBezTo>
                    <a:pt x="10457" y="5532"/>
                    <a:pt x="10882" y="5684"/>
                    <a:pt x="11278" y="5684"/>
                  </a:cubicBezTo>
                  <a:cubicBezTo>
                    <a:pt x="11673" y="5684"/>
                    <a:pt x="12098" y="5532"/>
                    <a:pt x="12402" y="5228"/>
                  </a:cubicBezTo>
                  <a:cubicBezTo>
                    <a:pt x="12706" y="4894"/>
                    <a:pt x="12858" y="4499"/>
                    <a:pt x="12858" y="4104"/>
                  </a:cubicBezTo>
                  <a:cubicBezTo>
                    <a:pt x="12858" y="3861"/>
                    <a:pt x="12828" y="3617"/>
                    <a:pt x="12706" y="3405"/>
                  </a:cubicBezTo>
                  <a:cubicBezTo>
                    <a:pt x="12524" y="3435"/>
                    <a:pt x="12311" y="3374"/>
                    <a:pt x="12129" y="3222"/>
                  </a:cubicBezTo>
                  <a:cubicBezTo>
                    <a:pt x="11885" y="2979"/>
                    <a:pt x="11885" y="2584"/>
                    <a:pt x="12129" y="2341"/>
                  </a:cubicBezTo>
                  <a:cubicBezTo>
                    <a:pt x="12402" y="2067"/>
                    <a:pt x="12797" y="2067"/>
                    <a:pt x="13040" y="2341"/>
                  </a:cubicBezTo>
                  <a:cubicBezTo>
                    <a:pt x="13253" y="2523"/>
                    <a:pt x="13284" y="2858"/>
                    <a:pt x="13162" y="3101"/>
                  </a:cubicBezTo>
                  <a:cubicBezTo>
                    <a:pt x="13314" y="3405"/>
                    <a:pt x="13405" y="3739"/>
                    <a:pt x="13405" y="4104"/>
                  </a:cubicBezTo>
                  <a:cubicBezTo>
                    <a:pt x="13405" y="4621"/>
                    <a:pt x="13192" y="5168"/>
                    <a:pt x="12767" y="5593"/>
                  </a:cubicBezTo>
                  <a:cubicBezTo>
                    <a:pt x="12372" y="5988"/>
                    <a:pt x="11825" y="6201"/>
                    <a:pt x="11278" y="6201"/>
                  </a:cubicBezTo>
                  <a:cubicBezTo>
                    <a:pt x="10730" y="6201"/>
                    <a:pt x="10183" y="5988"/>
                    <a:pt x="9788" y="5593"/>
                  </a:cubicBezTo>
                  <a:cubicBezTo>
                    <a:pt x="9150" y="4955"/>
                    <a:pt x="8815" y="4104"/>
                    <a:pt x="8815" y="3283"/>
                  </a:cubicBezTo>
                  <a:cubicBezTo>
                    <a:pt x="8815" y="2432"/>
                    <a:pt x="9150" y="1611"/>
                    <a:pt x="9788" y="973"/>
                  </a:cubicBezTo>
                  <a:lnTo>
                    <a:pt x="9788" y="943"/>
                  </a:lnTo>
                  <a:cubicBezTo>
                    <a:pt x="10426" y="304"/>
                    <a:pt x="11247" y="0"/>
                    <a:pt x="12098" y="0"/>
                  </a:cubicBezTo>
                  <a:cubicBezTo>
                    <a:pt x="12919" y="0"/>
                    <a:pt x="13770" y="304"/>
                    <a:pt x="14408" y="943"/>
                  </a:cubicBezTo>
                  <a:lnTo>
                    <a:pt x="14408" y="943"/>
                  </a:lnTo>
                  <a:lnTo>
                    <a:pt x="14408" y="943"/>
                  </a:lnTo>
                  <a:cubicBezTo>
                    <a:pt x="15351" y="1915"/>
                    <a:pt x="15837" y="3162"/>
                    <a:pt x="15837" y="4408"/>
                  </a:cubicBezTo>
                  <a:lnTo>
                    <a:pt x="15837" y="4408"/>
                  </a:lnTo>
                  <a:cubicBezTo>
                    <a:pt x="15837" y="4651"/>
                    <a:pt x="15806" y="4924"/>
                    <a:pt x="15776" y="5168"/>
                  </a:cubicBezTo>
                  <a:cubicBezTo>
                    <a:pt x="16506" y="5928"/>
                    <a:pt x="16870" y="6900"/>
                    <a:pt x="16870" y="7873"/>
                  </a:cubicBezTo>
                  <a:cubicBezTo>
                    <a:pt x="16870" y="8846"/>
                    <a:pt x="16475" y="9849"/>
                    <a:pt x="15746" y="10608"/>
                  </a:cubicBezTo>
                  <a:cubicBezTo>
                    <a:pt x="14986" y="11368"/>
                    <a:pt x="13983" y="11733"/>
                    <a:pt x="12980" y="11733"/>
                  </a:cubicBezTo>
                  <a:cubicBezTo>
                    <a:pt x="12433" y="11733"/>
                    <a:pt x="11916" y="11642"/>
                    <a:pt x="11399" y="11429"/>
                  </a:cubicBezTo>
                  <a:cubicBezTo>
                    <a:pt x="11642" y="11915"/>
                    <a:pt x="11733" y="12463"/>
                    <a:pt x="11733" y="12979"/>
                  </a:cubicBezTo>
                  <a:lnTo>
                    <a:pt x="11733" y="12979"/>
                  </a:lnTo>
                  <a:cubicBezTo>
                    <a:pt x="11733" y="13982"/>
                    <a:pt x="11369" y="14985"/>
                    <a:pt x="10609" y="15745"/>
                  </a:cubicBezTo>
                  <a:cubicBezTo>
                    <a:pt x="9849" y="16505"/>
                    <a:pt x="8846" y="16870"/>
                    <a:pt x="7843" y="16870"/>
                  </a:cubicBezTo>
                  <a:cubicBezTo>
                    <a:pt x="6870" y="16870"/>
                    <a:pt x="5897" y="16505"/>
                    <a:pt x="5168" y="15776"/>
                  </a:cubicBezTo>
                  <a:cubicBezTo>
                    <a:pt x="4894" y="15837"/>
                    <a:pt x="4651" y="15837"/>
                    <a:pt x="4408" y="15837"/>
                  </a:cubicBezTo>
                  <a:cubicBezTo>
                    <a:pt x="3162" y="15837"/>
                    <a:pt x="1885" y="15381"/>
                    <a:pt x="943" y="14408"/>
                  </a:cubicBezTo>
                  <a:lnTo>
                    <a:pt x="943" y="14408"/>
                  </a:lnTo>
                  <a:cubicBezTo>
                    <a:pt x="305" y="13770"/>
                    <a:pt x="1" y="12949"/>
                    <a:pt x="1" y="12098"/>
                  </a:cubicBezTo>
                  <a:cubicBezTo>
                    <a:pt x="1" y="11277"/>
                    <a:pt x="305" y="10426"/>
                    <a:pt x="943" y="9788"/>
                  </a:cubicBezTo>
                  <a:lnTo>
                    <a:pt x="943" y="9788"/>
                  </a:lnTo>
                  <a:cubicBezTo>
                    <a:pt x="1581" y="9149"/>
                    <a:pt x="2432" y="8815"/>
                    <a:pt x="3253" y="8815"/>
                  </a:cubicBezTo>
                  <a:cubicBezTo>
                    <a:pt x="4104" y="8815"/>
                    <a:pt x="4955" y="9149"/>
                    <a:pt x="5594" y="9788"/>
                  </a:cubicBezTo>
                  <a:cubicBezTo>
                    <a:pt x="5989" y="10183"/>
                    <a:pt x="6201" y="10730"/>
                    <a:pt x="6201" y="11277"/>
                  </a:cubicBezTo>
                  <a:cubicBezTo>
                    <a:pt x="6201" y="11824"/>
                    <a:pt x="5989" y="12371"/>
                    <a:pt x="5594" y="12767"/>
                  </a:cubicBezTo>
                  <a:cubicBezTo>
                    <a:pt x="5168" y="13192"/>
                    <a:pt x="4621" y="13405"/>
                    <a:pt x="4074" y="13405"/>
                  </a:cubicBezTo>
                  <a:cubicBezTo>
                    <a:pt x="3739" y="13405"/>
                    <a:pt x="3405" y="13314"/>
                    <a:pt x="3071" y="13162"/>
                  </a:cubicBezTo>
                  <a:close/>
                  <a:moveTo>
                    <a:pt x="14682" y="5654"/>
                  </a:moveTo>
                  <a:cubicBezTo>
                    <a:pt x="14834" y="5502"/>
                    <a:pt x="14834" y="5259"/>
                    <a:pt x="14682" y="5076"/>
                  </a:cubicBezTo>
                  <a:cubicBezTo>
                    <a:pt x="14499" y="4924"/>
                    <a:pt x="14256" y="4924"/>
                    <a:pt x="14104" y="5076"/>
                  </a:cubicBezTo>
                  <a:cubicBezTo>
                    <a:pt x="13922" y="5259"/>
                    <a:pt x="13922" y="5502"/>
                    <a:pt x="14104" y="5654"/>
                  </a:cubicBezTo>
                  <a:cubicBezTo>
                    <a:pt x="14256" y="5836"/>
                    <a:pt x="14499" y="5836"/>
                    <a:pt x="14682" y="5654"/>
                  </a:cubicBezTo>
                  <a:close/>
                  <a:moveTo>
                    <a:pt x="13770" y="7143"/>
                  </a:moveTo>
                  <a:cubicBezTo>
                    <a:pt x="13922" y="6991"/>
                    <a:pt x="13922" y="6748"/>
                    <a:pt x="13770" y="6566"/>
                  </a:cubicBezTo>
                  <a:cubicBezTo>
                    <a:pt x="13618" y="6414"/>
                    <a:pt x="13344" y="6414"/>
                    <a:pt x="13192" y="6566"/>
                  </a:cubicBezTo>
                  <a:cubicBezTo>
                    <a:pt x="13040" y="6748"/>
                    <a:pt x="13040" y="6991"/>
                    <a:pt x="13192" y="7143"/>
                  </a:cubicBezTo>
                  <a:cubicBezTo>
                    <a:pt x="13344" y="7326"/>
                    <a:pt x="13618" y="7326"/>
                    <a:pt x="13770" y="7143"/>
                  </a:cubicBezTo>
                  <a:close/>
                  <a:moveTo>
                    <a:pt x="12341" y="7994"/>
                  </a:moveTo>
                  <a:cubicBezTo>
                    <a:pt x="12493" y="7842"/>
                    <a:pt x="12493" y="7569"/>
                    <a:pt x="12341" y="7417"/>
                  </a:cubicBezTo>
                  <a:cubicBezTo>
                    <a:pt x="12189" y="7265"/>
                    <a:pt x="11916" y="7265"/>
                    <a:pt x="11764" y="7417"/>
                  </a:cubicBezTo>
                  <a:cubicBezTo>
                    <a:pt x="11612" y="7569"/>
                    <a:pt x="11612" y="7842"/>
                    <a:pt x="11764" y="7994"/>
                  </a:cubicBezTo>
                  <a:cubicBezTo>
                    <a:pt x="11916" y="8146"/>
                    <a:pt x="12189" y="8146"/>
                    <a:pt x="12341" y="7994"/>
                  </a:cubicBezTo>
                  <a:close/>
                  <a:moveTo>
                    <a:pt x="10700" y="8177"/>
                  </a:moveTo>
                  <a:cubicBezTo>
                    <a:pt x="10852" y="7994"/>
                    <a:pt x="10852" y="7751"/>
                    <a:pt x="10700" y="7599"/>
                  </a:cubicBezTo>
                  <a:cubicBezTo>
                    <a:pt x="10548" y="7447"/>
                    <a:pt x="10274" y="7447"/>
                    <a:pt x="10122" y="7599"/>
                  </a:cubicBezTo>
                  <a:cubicBezTo>
                    <a:pt x="9970" y="7751"/>
                    <a:pt x="9970" y="7994"/>
                    <a:pt x="10122" y="8177"/>
                  </a:cubicBezTo>
                  <a:cubicBezTo>
                    <a:pt x="10274" y="8329"/>
                    <a:pt x="10548" y="8329"/>
                    <a:pt x="10700" y="8177"/>
                  </a:cubicBezTo>
                  <a:close/>
                  <a:moveTo>
                    <a:pt x="9150" y="7569"/>
                  </a:moveTo>
                  <a:cubicBezTo>
                    <a:pt x="9302" y="7387"/>
                    <a:pt x="9302" y="7143"/>
                    <a:pt x="9150" y="6991"/>
                  </a:cubicBezTo>
                  <a:cubicBezTo>
                    <a:pt x="8998" y="6809"/>
                    <a:pt x="8724" y="6809"/>
                    <a:pt x="8572" y="6991"/>
                  </a:cubicBezTo>
                  <a:cubicBezTo>
                    <a:pt x="8420" y="7143"/>
                    <a:pt x="8420" y="7387"/>
                    <a:pt x="8572" y="7569"/>
                  </a:cubicBezTo>
                  <a:cubicBezTo>
                    <a:pt x="8724" y="7721"/>
                    <a:pt x="8998" y="7721"/>
                    <a:pt x="9150" y="7569"/>
                  </a:cubicBezTo>
                  <a:close/>
                  <a:moveTo>
                    <a:pt x="14895" y="14894"/>
                  </a:moveTo>
                  <a:lnTo>
                    <a:pt x="14895" y="13496"/>
                  </a:lnTo>
                  <a:cubicBezTo>
                    <a:pt x="14895" y="13071"/>
                    <a:pt x="14925" y="12949"/>
                    <a:pt x="14925" y="12949"/>
                  </a:cubicBezTo>
                  <a:cubicBezTo>
                    <a:pt x="14864" y="12949"/>
                    <a:pt x="14803" y="12979"/>
                    <a:pt x="14712" y="13010"/>
                  </a:cubicBezTo>
                  <a:cubicBezTo>
                    <a:pt x="14378" y="13071"/>
                    <a:pt x="13800" y="13222"/>
                    <a:pt x="12888" y="12888"/>
                  </a:cubicBezTo>
                  <a:cubicBezTo>
                    <a:pt x="13192" y="13800"/>
                    <a:pt x="13071" y="14378"/>
                    <a:pt x="12980" y="14712"/>
                  </a:cubicBezTo>
                  <a:cubicBezTo>
                    <a:pt x="12980" y="14803"/>
                    <a:pt x="12949" y="14894"/>
                    <a:pt x="12949" y="14925"/>
                  </a:cubicBezTo>
                  <a:cubicBezTo>
                    <a:pt x="12949" y="14925"/>
                    <a:pt x="13071" y="14894"/>
                    <a:pt x="13496" y="14894"/>
                  </a:cubicBezTo>
                  <a:close/>
                  <a:moveTo>
                    <a:pt x="12129" y="12402"/>
                  </a:moveTo>
                  <a:lnTo>
                    <a:pt x="12129" y="12402"/>
                  </a:lnTo>
                  <a:lnTo>
                    <a:pt x="12129" y="12402"/>
                  </a:lnTo>
                  <a:lnTo>
                    <a:pt x="12129" y="12402"/>
                  </a:lnTo>
                  <a:cubicBezTo>
                    <a:pt x="12129" y="12432"/>
                    <a:pt x="12129" y="12463"/>
                    <a:pt x="12129" y="12493"/>
                  </a:cubicBezTo>
                  <a:lnTo>
                    <a:pt x="12129" y="12493"/>
                  </a:lnTo>
                  <a:lnTo>
                    <a:pt x="12129" y="12493"/>
                  </a:lnTo>
                  <a:lnTo>
                    <a:pt x="1212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523"/>
                  </a:lnTo>
                  <a:cubicBezTo>
                    <a:pt x="12706" y="13618"/>
                    <a:pt x="12554" y="14256"/>
                    <a:pt x="12493" y="14621"/>
                  </a:cubicBezTo>
                  <a:cubicBezTo>
                    <a:pt x="12463" y="14742"/>
                    <a:pt x="12433" y="14833"/>
                    <a:pt x="12433" y="14925"/>
                  </a:cubicBezTo>
                  <a:cubicBezTo>
                    <a:pt x="12433" y="15320"/>
                    <a:pt x="12645" y="15411"/>
                    <a:pt x="13496" y="15411"/>
                  </a:cubicBezTo>
                  <a:lnTo>
                    <a:pt x="15168" y="15441"/>
                  </a:lnTo>
                  <a:cubicBezTo>
                    <a:pt x="15320" y="15441"/>
                    <a:pt x="15411" y="15320"/>
                    <a:pt x="15411" y="15168"/>
                  </a:cubicBezTo>
                  <a:lnTo>
                    <a:pt x="15411" y="13496"/>
                  </a:lnTo>
                  <a:cubicBezTo>
                    <a:pt x="15411" y="12645"/>
                    <a:pt x="15320" y="12432"/>
                    <a:pt x="14925" y="12432"/>
                  </a:cubicBezTo>
                  <a:cubicBezTo>
                    <a:pt x="14803" y="12432"/>
                    <a:pt x="14712" y="12463"/>
                    <a:pt x="14621" y="12493"/>
                  </a:cubicBezTo>
                  <a:cubicBezTo>
                    <a:pt x="14256" y="12584"/>
                    <a:pt x="13618" y="12706"/>
                    <a:pt x="12493" y="12159"/>
                  </a:cubicBez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63" y="12159"/>
                  </a:lnTo>
                  <a:lnTo>
                    <a:pt x="12463" y="12159"/>
                  </a:lnTo>
                  <a:lnTo>
                    <a:pt x="12463" y="12159"/>
                  </a:lnTo>
                  <a:lnTo>
                    <a:pt x="12463" y="12159"/>
                  </a:lnTo>
                  <a:lnTo>
                    <a:pt x="12463" y="12128"/>
                  </a:lnTo>
                  <a:cubicBezTo>
                    <a:pt x="12433" y="12128"/>
                    <a:pt x="12402" y="12128"/>
                    <a:pt x="12372" y="12128"/>
                  </a:cubicBezTo>
                  <a:lnTo>
                    <a:pt x="12372" y="12128"/>
                  </a:lnTo>
                  <a:lnTo>
                    <a:pt x="12372" y="12128"/>
                  </a:lnTo>
                  <a:lnTo>
                    <a:pt x="12372" y="12128"/>
                  </a:lnTo>
                  <a:cubicBezTo>
                    <a:pt x="12341" y="12128"/>
                    <a:pt x="12311" y="12128"/>
                    <a:pt x="12311" y="12159"/>
                  </a:cubicBez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89"/>
                  </a:lnTo>
                  <a:cubicBezTo>
                    <a:pt x="12220" y="12189"/>
                    <a:pt x="12220" y="12189"/>
                    <a:pt x="12220" y="12189"/>
                  </a:cubicBezTo>
                  <a:lnTo>
                    <a:pt x="12220" y="12189"/>
                  </a:lnTo>
                  <a:lnTo>
                    <a:pt x="12220" y="12189"/>
                  </a:lnTo>
                  <a:lnTo>
                    <a:pt x="12189" y="12189"/>
                  </a:lnTo>
                  <a:lnTo>
                    <a:pt x="12189" y="12189"/>
                  </a:lnTo>
                  <a:lnTo>
                    <a:pt x="12189" y="1218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59" y="12219"/>
                  </a:lnTo>
                  <a:lnTo>
                    <a:pt x="12159" y="12219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29" y="12280"/>
                  </a:lnTo>
                  <a:lnTo>
                    <a:pt x="12129" y="12280"/>
                  </a:lnTo>
                  <a:lnTo>
                    <a:pt x="12129" y="12280"/>
                  </a:lnTo>
                  <a:cubicBezTo>
                    <a:pt x="12129" y="12311"/>
                    <a:pt x="12129" y="12341"/>
                    <a:pt x="12129" y="12402"/>
                  </a:cubicBezTo>
                  <a:close/>
                  <a:moveTo>
                    <a:pt x="15624" y="5806"/>
                  </a:moveTo>
                  <a:cubicBezTo>
                    <a:pt x="15411" y="6566"/>
                    <a:pt x="15016" y="7265"/>
                    <a:pt x="14408" y="7873"/>
                  </a:cubicBezTo>
                  <a:cubicBezTo>
                    <a:pt x="13466" y="8815"/>
                    <a:pt x="12220" y="9301"/>
                    <a:pt x="10943" y="9301"/>
                  </a:cubicBezTo>
                  <a:cubicBezTo>
                    <a:pt x="10426" y="9301"/>
                    <a:pt x="9910" y="9210"/>
                    <a:pt x="9423" y="9058"/>
                  </a:cubicBezTo>
                  <a:lnTo>
                    <a:pt x="10609" y="10244"/>
                  </a:lnTo>
                  <a:cubicBezTo>
                    <a:pt x="11247" y="10882"/>
                    <a:pt x="12129" y="11216"/>
                    <a:pt x="12980" y="11216"/>
                  </a:cubicBezTo>
                  <a:cubicBezTo>
                    <a:pt x="13831" y="11216"/>
                    <a:pt x="14712" y="10882"/>
                    <a:pt x="15351" y="10244"/>
                  </a:cubicBezTo>
                  <a:cubicBezTo>
                    <a:pt x="16019" y="9575"/>
                    <a:pt x="16354" y="8724"/>
                    <a:pt x="16354" y="7873"/>
                  </a:cubicBezTo>
                  <a:cubicBezTo>
                    <a:pt x="16354" y="7143"/>
                    <a:pt x="16110" y="6414"/>
                    <a:pt x="15624" y="5806"/>
                  </a:cubicBezTo>
                  <a:close/>
                  <a:moveTo>
                    <a:pt x="10244" y="10608"/>
                  </a:moveTo>
                  <a:lnTo>
                    <a:pt x="10244" y="10608"/>
                  </a:lnTo>
                  <a:lnTo>
                    <a:pt x="9059" y="9423"/>
                  </a:lnTo>
                  <a:cubicBezTo>
                    <a:pt x="9211" y="9909"/>
                    <a:pt x="9302" y="10426"/>
                    <a:pt x="9302" y="10973"/>
                  </a:cubicBezTo>
                  <a:lnTo>
                    <a:pt x="9302" y="10973"/>
                  </a:lnTo>
                  <a:cubicBezTo>
                    <a:pt x="9302" y="12219"/>
                    <a:pt x="8815" y="13466"/>
                    <a:pt x="7873" y="14408"/>
                  </a:cubicBezTo>
                  <a:cubicBezTo>
                    <a:pt x="7265" y="15016"/>
                    <a:pt x="6566" y="15411"/>
                    <a:pt x="5806" y="15654"/>
                  </a:cubicBezTo>
                  <a:cubicBezTo>
                    <a:pt x="6384" y="16110"/>
                    <a:pt x="7113" y="16353"/>
                    <a:pt x="7843" y="16353"/>
                  </a:cubicBezTo>
                  <a:cubicBezTo>
                    <a:pt x="8724" y="16353"/>
                    <a:pt x="9575" y="16019"/>
                    <a:pt x="10244" y="15350"/>
                  </a:cubicBezTo>
                  <a:cubicBezTo>
                    <a:pt x="10882" y="14712"/>
                    <a:pt x="11217" y="13861"/>
                    <a:pt x="11217" y="12979"/>
                  </a:cubicBezTo>
                  <a:lnTo>
                    <a:pt x="11217" y="12979"/>
                  </a:lnTo>
                  <a:cubicBezTo>
                    <a:pt x="11217" y="12128"/>
                    <a:pt x="10882" y="11277"/>
                    <a:pt x="10244" y="10608"/>
                  </a:cubicBezTo>
                  <a:close/>
                  <a:moveTo>
                    <a:pt x="5654" y="14681"/>
                  </a:moveTo>
                  <a:cubicBezTo>
                    <a:pt x="5806" y="14499"/>
                    <a:pt x="5806" y="14256"/>
                    <a:pt x="5654" y="14104"/>
                  </a:cubicBezTo>
                  <a:cubicBezTo>
                    <a:pt x="5502" y="13952"/>
                    <a:pt x="5229" y="13952"/>
                    <a:pt x="5077" y="14104"/>
                  </a:cubicBezTo>
                  <a:cubicBezTo>
                    <a:pt x="4925" y="14256"/>
                    <a:pt x="4925" y="14499"/>
                    <a:pt x="5077" y="14681"/>
                  </a:cubicBezTo>
                  <a:cubicBezTo>
                    <a:pt x="5229" y="14833"/>
                    <a:pt x="5502" y="14833"/>
                    <a:pt x="5654" y="14681"/>
                  </a:cubicBezTo>
                  <a:close/>
                  <a:moveTo>
                    <a:pt x="7144" y="13770"/>
                  </a:moveTo>
                  <a:cubicBezTo>
                    <a:pt x="7296" y="13618"/>
                    <a:pt x="7296" y="13344"/>
                    <a:pt x="7144" y="13192"/>
                  </a:cubicBezTo>
                  <a:cubicBezTo>
                    <a:pt x="6992" y="13040"/>
                    <a:pt x="6718" y="13040"/>
                    <a:pt x="6566" y="13192"/>
                  </a:cubicBezTo>
                  <a:cubicBezTo>
                    <a:pt x="6414" y="13344"/>
                    <a:pt x="6414" y="13618"/>
                    <a:pt x="6566" y="13770"/>
                  </a:cubicBezTo>
                  <a:cubicBezTo>
                    <a:pt x="6718" y="13922"/>
                    <a:pt x="6992" y="13922"/>
                    <a:pt x="7144" y="13770"/>
                  </a:cubicBezTo>
                  <a:close/>
                  <a:moveTo>
                    <a:pt x="7964" y="12341"/>
                  </a:moveTo>
                  <a:cubicBezTo>
                    <a:pt x="8147" y="12189"/>
                    <a:pt x="8147" y="11946"/>
                    <a:pt x="7964" y="11764"/>
                  </a:cubicBezTo>
                  <a:cubicBezTo>
                    <a:pt x="7812" y="11612"/>
                    <a:pt x="7569" y="11612"/>
                    <a:pt x="7417" y="11764"/>
                  </a:cubicBezTo>
                  <a:cubicBezTo>
                    <a:pt x="7235" y="11946"/>
                    <a:pt x="7235" y="12189"/>
                    <a:pt x="7417" y="12341"/>
                  </a:cubicBezTo>
                  <a:cubicBezTo>
                    <a:pt x="7569" y="12523"/>
                    <a:pt x="7812" y="12523"/>
                    <a:pt x="7964" y="12341"/>
                  </a:cubicBezTo>
                  <a:close/>
                  <a:moveTo>
                    <a:pt x="8147" y="10700"/>
                  </a:moveTo>
                  <a:cubicBezTo>
                    <a:pt x="8329" y="10548"/>
                    <a:pt x="8329" y="10274"/>
                    <a:pt x="8147" y="10122"/>
                  </a:cubicBezTo>
                  <a:cubicBezTo>
                    <a:pt x="7995" y="9970"/>
                    <a:pt x="7752" y="9970"/>
                    <a:pt x="7569" y="10122"/>
                  </a:cubicBezTo>
                  <a:cubicBezTo>
                    <a:pt x="7417" y="10274"/>
                    <a:pt x="7417" y="10548"/>
                    <a:pt x="7569" y="10700"/>
                  </a:cubicBezTo>
                  <a:cubicBezTo>
                    <a:pt x="7752" y="10852"/>
                    <a:pt x="7995" y="10852"/>
                    <a:pt x="8147" y="10700"/>
                  </a:cubicBezTo>
                  <a:close/>
                  <a:moveTo>
                    <a:pt x="7539" y="9149"/>
                  </a:moveTo>
                  <a:cubicBezTo>
                    <a:pt x="7691" y="8998"/>
                    <a:pt x="7691" y="8724"/>
                    <a:pt x="7539" y="8572"/>
                  </a:cubicBezTo>
                  <a:cubicBezTo>
                    <a:pt x="7387" y="8420"/>
                    <a:pt x="7144" y="8420"/>
                    <a:pt x="6961" y="8572"/>
                  </a:cubicBezTo>
                  <a:cubicBezTo>
                    <a:pt x="6809" y="8724"/>
                    <a:pt x="6809" y="8998"/>
                    <a:pt x="6961" y="9149"/>
                  </a:cubicBezTo>
                  <a:cubicBezTo>
                    <a:pt x="7144" y="9301"/>
                    <a:pt x="7387" y="9301"/>
                    <a:pt x="7539" y="91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308877" y="316155"/>
              <a:ext cx="8526246" cy="4511191"/>
            </a:xfrm>
            <a:custGeom>
              <a:rect b="b" l="l" r="r" t="t"/>
              <a:pathLst>
                <a:path extrusionOk="0" h="167298" w="262225">
                  <a:moveTo>
                    <a:pt x="366" y="12554"/>
                  </a:moveTo>
                  <a:cubicBezTo>
                    <a:pt x="366" y="12493"/>
                    <a:pt x="335" y="12402"/>
                    <a:pt x="244" y="12372"/>
                  </a:cubicBezTo>
                  <a:cubicBezTo>
                    <a:pt x="123" y="12341"/>
                    <a:pt x="1" y="12432"/>
                    <a:pt x="1" y="12554"/>
                  </a:cubicBezTo>
                  <a:lnTo>
                    <a:pt x="1" y="12949"/>
                  </a:lnTo>
                  <a:cubicBezTo>
                    <a:pt x="1" y="13040"/>
                    <a:pt x="31" y="13131"/>
                    <a:pt x="123" y="13162"/>
                  </a:cubicBezTo>
                  <a:cubicBezTo>
                    <a:pt x="244" y="13192"/>
                    <a:pt x="366" y="13101"/>
                    <a:pt x="366" y="12949"/>
                  </a:cubicBezTo>
                  <a:close/>
                  <a:moveTo>
                    <a:pt x="261860" y="154744"/>
                  </a:moveTo>
                  <a:cubicBezTo>
                    <a:pt x="261860" y="154805"/>
                    <a:pt x="261890" y="154896"/>
                    <a:pt x="261982" y="154927"/>
                  </a:cubicBezTo>
                  <a:cubicBezTo>
                    <a:pt x="262103" y="154957"/>
                    <a:pt x="262225" y="154866"/>
                    <a:pt x="262225" y="154744"/>
                  </a:cubicBezTo>
                  <a:lnTo>
                    <a:pt x="262225" y="154349"/>
                  </a:lnTo>
                  <a:cubicBezTo>
                    <a:pt x="262225" y="154258"/>
                    <a:pt x="262194" y="154167"/>
                    <a:pt x="262103" y="154137"/>
                  </a:cubicBezTo>
                  <a:cubicBezTo>
                    <a:pt x="261982" y="154106"/>
                    <a:pt x="261860" y="154197"/>
                    <a:pt x="261860" y="154349"/>
                  </a:cubicBezTo>
                  <a:close/>
                  <a:moveTo>
                    <a:pt x="249489" y="167298"/>
                  </a:moveTo>
                  <a:cubicBezTo>
                    <a:pt x="249580" y="167298"/>
                    <a:pt x="249671" y="167237"/>
                    <a:pt x="249702" y="167146"/>
                  </a:cubicBezTo>
                  <a:cubicBezTo>
                    <a:pt x="249732" y="167024"/>
                    <a:pt x="249641" y="166903"/>
                    <a:pt x="249489" y="166903"/>
                  </a:cubicBezTo>
                  <a:lnTo>
                    <a:pt x="249124" y="166903"/>
                  </a:lnTo>
                  <a:cubicBezTo>
                    <a:pt x="249033" y="166903"/>
                    <a:pt x="248942" y="166963"/>
                    <a:pt x="248911" y="167024"/>
                  </a:cubicBezTo>
                  <a:cubicBezTo>
                    <a:pt x="248881" y="167146"/>
                    <a:pt x="248972" y="167298"/>
                    <a:pt x="249124" y="167298"/>
                  </a:cubicBezTo>
                  <a:close/>
                  <a:moveTo>
                    <a:pt x="247939" y="167298"/>
                  </a:moveTo>
                  <a:cubicBezTo>
                    <a:pt x="248030" y="167298"/>
                    <a:pt x="248091" y="167237"/>
                    <a:pt x="248121" y="167146"/>
                  </a:cubicBezTo>
                  <a:cubicBezTo>
                    <a:pt x="248152" y="167024"/>
                    <a:pt x="248060" y="166903"/>
                    <a:pt x="247939" y="166903"/>
                  </a:cubicBezTo>
                  <a:lnTo>
                    <a:pt x="247544" y="166903"/>
                  </a:lnTo>
                  <a:cubicBezTo>
                    <a:pt x="247452" y="166903"/>
                    <a:pt x="247361" y="166963"/>
                    <a:pt x="247361" y="167024"/>
                  </a:cubicBezTo>
                  <a:cubicBezTo>
                    <a:pt x="247300" y="167146"/>
                    <a:pt x="247392" y="167298"/>
                    <a:pt x="247544" y="167298"/>
                  </a:cubicBezTo>
                  <a:close/>
                  <a:moveTo>
                    <a:pt x="246358" y="167298"/>
                  </a:moveTo>
                  <a:cubicBezTo>
                    <a:pt x="246449" y="167298"/>
                    <a:pt x="246510" y="167237"/>
                    <a:pt x="246541" y="167146"/>
                  </a:cubicBezTo>
                  <a:cubicBezTo>
                    <a:pt x="246571" y="167024"/>
                    <a:pt x="246480" y="166903"/>
                    <a:pt x="246358" y="166903"/>
                  </a:cubicBezTo>
                  <a:lnTo>
                    <a:pt x="245963" y="166903"/>
                  </a:lnTo>
                  <a:cubicBezTo>
                    <a:pt x="245872" y="166903"/>
                    <a:pt x="245811" y="166963"/>
                    <a:pt x="245781" y="167024"/>
                  </a:cubicBezTo>
                  <a:cubicBezTo>
                    <a:pt x="245750" y="167146"/>
                    <a:pt x="245841" y="167298"/>
                    <a:pt x="245963" y="167298"/>
                  </a:cubicBezTo>
                  <a:close/>
                  <a:moveTo>
                    <a:pt x="244778" y="167298"/>
                  </a:moveTo>
                  <a:cubicBezTo>
                    <a:pt x="244869" y="167298"/>
                    <a:pt x="244930" y="167237"/>
                    <a:pt x="244960" y="167146"/>
                  </a:cubicBezTo>
                  <a:cubicBezTo>
                    <a:pt x="245021" y="167024"/>
                    <a:pt x="244930" y="166903"/>
                    <a:pt x="244778" y="166903"/>
                  </a:cubicBezTo>
                  <a:lnTo>
                    <a:pt x="244382" y="166903"/>
                  </a:lnTo>
                  <a:cubicBezTo>
                    <a:pt x="244291" y="166903"/>
                    <a:pt x="244230" y="166963"/>
                    <a:pt x="244200" y="167024"/>
                  </a:cubicBezTo>
                  <a:cubicBezTo>
                    <a:pt x="244170" y="167146"/>
                    <a:pt x="244261" y="167298"/>
                    <a:pt x="244382" y="167298"/>
                  </a:cubicBezTo>
                  <a:close/>
                  <a:moveTo>
                    <a:pt x="243197" y="167298"/>
                  </a:moveTo>
                  <a:cubicBezTo>
                    <a:pt x="243288" y="167298"/>
                    <a:pt x="243379" y="167237"/>
                    <a:pt x="243410" y="167146"/>
                  </a:cubicBezTo>
                  <a:cubicBezTo>
                    <a:pt x="243440" y="167024"/>
                    <a:pt x="243349" y="166903"/>
                    <a:pt x="243197" y="166903"/>
                  </a:cubicBezTo>
                  <a:lnTo>
                    <a:pt x="242802" y="166903"/>
                  </a:lnTo>
                  <a:cubicBezTo>
                    <a:pt x="242741" y="166903"/>
                    <a:pt x="242650" y="166963"/>
                    <a:pt x="242620" y="167024"/>
                  </a:cubicBezTo>
                  <a:cubicBezTo>
                    <a:pt x="242589" y="167146"/>
                    <a:pt x="242680" y="167298"/>
                    <a:pt x="242802" y="167298"/>
                  </a:cubicBezTo>
                  <a:close/>
                  <a:moveTo>
                    <a:pt x="241647" y="167298"/>
                  </a:moveTo>
                  <a:cubicBezTo>
                    <a:pt x="241708" y="167298"/>
                    <a:pt x="241799" y="167237"/>
                    <a:pt x="241829" y="167146"/>
                  </a:cubicBezTo>
                  <a:cubicBezTo>
                    <a:pt x="241860" y="167024"/>
                    <a:pt x="241768" y="166903"/>
                    <a:pt x="241647" y="166903"/>
                  </a:cubicBezTo>
                  <a:lnTo>
                    <a:pt x="241252" y="166903"/>
                  </a:lnTo>
                  <a:cubicBezTo>
                    <a:pt x="241161" y="166903"/>
                    <a:pt x="241069" y="166963"/>
                    <a:pt x="241069" y="167024"/>
                  </a:cubicBezTo>
                  <a:cubicBezTo>
                    <a:pt x="241009" y="167146"/>
                    <a:pt x="241100" y="167298"/>
                    <a:pt x="241252" y="167298"/>
                  </a:cubicBezTo>
                  <a:close/>
                  <a:moveTo>
                    <a:pt x="240066" y="167298"/>
                  </a:moveTo>
                  <a:cubicBezTo>
                    <a:pt x="240157" y="167298"/>
                    <a:pt x="240218" y="167237"/>
                    <a:pt x="240249" y="167146"/>
                  </a:cubicBezTo>
                  <a:cubicBezTo>
                    <a:pt x="240279" y="167024"/>
                    <a:pt x="240188" y="166903"/>
                    <a:pt x="240066" y="166903"/>
                  </a:cubicBezTo>
                  <a:lnTo>
                    <a:pt x="239671" y="166903"/>
                  </a:lnTo>
                  <a:cubicBezTo>
                    <a:pt x="239580" y="166903"/>
                    <a:pt x="239519" y="166963"/>
                    <a:pt x="239489" y="167024"/>
                  </a:cubicBezTo>
                  <a:cubicBezTo>
                    <a:pt x="239428" y="167146"/>
                    <a:pt x="239550" y="167298"/>
                    <a:pt x="239671" y="167298"/>
                  </a:cubicBezTo>
                  <a:close/>
                  <a:moveTo>
                    <a:pt x="238486" y="167298"/>
                  </a:moveTo>
                  <a:cubicBezTo>
                    <a:pt x="238577" y="167298"/>
                    <a:pt x="238638" y="167237"/>
                    <a:pt x="238668" y="167146"/>
                  </a:cubicBezTo>
                  <a:cubicBezTo>
                    <a:pt x="238729" y="167024"/>
                    <a:pt x="238638" y="166903"/>
                    <a:pt x="238486" y="166903"/>
                  </a:cubicBezTo>
                  <a:lnTo>
                    <a:pt x="238091" y="166903"/>
                  </a:lnTo>
                  <a:cubicBezTo>
                    <a:pt x="237999" y="166903"/>
                    <a:pt x="237939" y="166963"/>
                    <a:pt x="237908" y="167024"/>
                  </a:cubicBezTo>
                  <a:cubicBezTo>
                    <a:pt x="237878" y="167146"/>
                    <a:pt x="237969" y="167298"/>
                    <a:pt x="238091" y="167298"/>
                  </a:cubicBezTo>
                  <a:close/>
                  <a:moveTo>
                    <a:pt x="236905" y="167298"/>
                  </a:moveTo>
                  <a:cubicBezTo>
                    <a:pt x="236996" y="167298"/>
                    <a:pt x="237087" y="167237"/>
                    <a:pt x="237118" y="167146"/>
                  </a:cubicBezTo>
                  <a:cubicBezTo>
                    <a:pt x="237148" y="167024"/>
                    <a:pt x="237057" y="166903"/>
                    <a:pt x="236905" y="166903"/>
                  </a:cubicBezTo>
                  <a:lnTo>
                    <a:pt x="236510" y="166903"/>
                  </a:lnTo>
                  <a:cubicBezTo>
                    <a:pt x="236449" y="166903"/>
                    <a:pt x="236358" y="166963"/>
                    <a:pt x="236328" y="167024"/>
                  </a:cubicBezTo>
                  <a:cubicBezTo>
                    <a:pt x="236297" y="167146"/>
                    <a:pt x="236388" y="167298"/>
                    <a:pt x="236510" y="167298"/>
                  </a:cubicBezTo>
                  <a:close/>
                  <a:moveTo>
                    <a:pt x="235355" y="167298"/>
                  </a:moveTo>
                  <a:cubicBezTo>
                    <a:pt x="235416" y="167298"/>
                    <a:pt x="235507" y="167237"/>
                    <a:pt x="235537" y="167146"/>
                  </a:cubicBezTo>
                  <a:cubicBezTo>
                    <a:pt x="235568" y="167024"/>
                    <a:pt x="235477" y="166903"/>
                    <a:pt x="235355" y="166903"/>
                  </a:cubicBezTo>
                  <a:lnTo>
                    <a:pt x="234960" y="166903"/>
                  </a:lnTo>
                  <a:cubicBezTo>
                    <a:pt x="234869" y="166903"/>
                    <a:pt x="234777" y="166963"/>
                    <a:pt x="234747" y="167024"/>
                  </a:cubicBezTo>
                  <a:cubicBezTo>
                    <a:pt x="234717" y="167146"/>
                    <a:pt x="234808" y="167298"/>
                    <a:pt x="234960" y="167298"/>
                  </a:cubicBezTo>
                  <a:close/>
                  <a:moveTo>
                    <a:pt x="233774" y="167298"/>
                  </a:moveTo>
                  <a:cubicBezTo>
                    <a:pt x="233866" y="167298"/>
                    <a:pt x="233926" y="167237"/>
                    <a:pt x="233957" y="167146"/>
                  </a:cubicBezTo>
                  <a:cubicBezTo>
                    <a:pt x="233987" y="167024"/>
                    <a:pt x="233896" y="166903"/>
                    <a:pt x="233774" y="166903"/>
                  </a:cubicBezTo>
                  <a:lnTo>
                    <a:pt x="233379" y="166903"/>
                  </a:lnTo>
                  <a:cubicBezTo>
                    <a:pt x="233288" y="166903"/>
                    <a:pt x="233227" y="166963"/>
                    <a:pt x="233197" y="167024"/>
                  </a:cubicBezTo>
                  <a:cubicBezTo>
                    <a:pt x="233136" y="167146"/>
                    <a:pt x="233258" y="167298"/>
                    <a:pt x="233379" y="167298"/>
                  </a:cubicBezTo>
                  <a:close/>
                  <a:moveTo>
                    <a:pt x="232194" y="167298"/>
                  </a:moveTo>
                  <a:cubicBezTo>
                    <a:pt x="232285" y="167298"/>
                    <a:pt x="232346" y="167237"/>
                    <a:pt x="232376" y="167146"/>
                  </a:cubicBezTo>
                  <a:cubicBezTo>
                    <a:pt x="232437" y="167024"/>
                    <a:pt x="232315" y="166903"/>
                    <a:pt x="232194" y="166903"/>
                  </a:cubicBezTo>
                  <a:lnTo>
                    <a:pt x="231799" y="166903"/>
                  </a:lnTo>
                  <a:cubicBezTo>
                    <a:pt x="231707" y="166903"/>
                    <a:pt x="231647" y="166963"/>
                    <a:pt x="231616" y="167024"/>
                  </a:cubicBezTo>
                  <a:cubicBezTo>
                    <a:pt x="231586" y="167146"/>
                    <a:pt x="231677" y="167298"/>
                    <a:pt x="231799" y="167298"/>
                  </a:cubicBezTo>
                  <a:close/>
                  <a:moveTo>
                    <a:pt x="230613" y="167298"/>
                  </a:moveTo>
                  <a:cubicBezTo>
                    <a:pt x="230704" y="167298"/>
                    <a:pt x="230796" y="167237"/>
                    <a:pt x="230796" y="167146"/>
                  </a:cubicBezTo>
                  <a:cubicBezTo>
                    <a:pt x="230856" y="167024"/>
                    <a:pt x="230765" y="166903"/>
                    <a:pt x="230613" y="166903"/>
                  </a:cubicBezTo>
                  <a:lnTo>
                    <a:pt x="230218" y="166903"/>
                  </a:lnTo>
                  <a:cubicBezTo>
                    <a:pt x="230157" y="166903"/>
                    <a:pt x="230066" y="166963"/>
                    <a:pt x="230036" y="167024"/>
                  </a:cubicBezTo>
                  <a:cubicBezTo>
                    <a:pt x="230005" y="167146"/>
                    <a:pt x="230096" y="167298"/>
                    <a:pt x="230218" y="167298"/>
                  </a:cubicBezTo>
                  <a:close/>
                  <a:moveTo>
                    <a:pt x="229063" y="167298"/>
                  </a:moveTo>
                  <a:cubicBezTo>
                    <a:pt x="229124" y="167298"/>
                    <a:pt x="229215" y="167237"/>
                    <a:pt x="229245" y="167146"/>
                  </a:cubicBezTo>
                  <a:cubicBezTo>
                    <a:pt x="229276" y="167024"/>
                    <a:pt x="229185" y="166903"/>
                    <a:pt x="229063" y="166903"/>
                  </a:cubicBezTo>
                  <a:lnTo>
                    <a:pt x="228668" y="166903"/>
                  </a:lnTo>
                  <a:cubicBezTo>
                    <a:pt x="228577" y="166903"/>
                    <a:pt x="228485" y="166963"/>
                    <a:pt x="228455" y="167024"/>
                  </a:cubicBezTo>
                  <a:cubicBezTo>
                    <a:pt x="228425" y="167146"/>
                    <a:pt x="228516" y="167298"/>
                    <a:pt x="228668" y="167298"/>
                  </a:cubicBezTo>
                  <a:close/>
                  <a:moveTo>
                    <a:pt x="227482" y="167298"/>
                  </a:moveTo>
                  <a:cubicBezTo>
                    <a:pt x="227574" y="167298"/>
                    <a:pt x="227634" y="167237"/>
                    <a:pt x="227665" y="167146"/>
                  </a:cubicBezTo>
                  <a:cubicBezTo>
                    <a:pt x="227695" y="167024"/>
                    <a:pt x="227604" y="166903"/>
                    <a:pt x="227482" y="166903"/>
                  </a:cubicBezTo>
                  <a:lnTo>
                    <a:pt x="227087" y="166903"/>
                  </a:lnTo>
                  <a:cubicBezTo>
                    <a:pt x="226996" y="166903"/>
                    <a:pt x="226935" y="166963"/>
                    <a:pt x="226905" y="167024"/>
                  </a:cubicBezTo>
                  <a:cubicBezTo>
                    <a:pt x="226844" y="167146"/>
                    <a:pt x="226966" y="167298"/>
                    <a:pt x="227087" y="167298"/>
                  </a:cubicBezTo>
                  <a:close/>
                  <a:moveTo>
                    <a:pt x="225902" y="167298"/>
                  </a:moveTo>
                  <a:cubicBezTo>
                    <a:pt x="225993" y="167298"/>
                    <a:pt x="226054" y="167237"/>
                    <a:pt x="226084" y="167146"/>
                  </a:cubicBezTo>
                  <a:cubicBezTo>
                    <a:pt x="226145" y="167024"/>
                    <a:pt x="226023" y="166903"/>
                    <a:pt x="225902" y="166903"/>
                  </a:cubicBezTo>
                  <a:lnTo>
                    <a:pt x="225507" y="166903"/>
                  </a:lnTo>
                  <a:cubicBezTo>
                    <a:pt x="225416" y="166903"/>
                    <a:pt x="225355" y="166963"/>
                    <a:pt x="225324" y="167024"/>
                  </a:cubicBezTo>
                  <a:cubicBezTo>
                    <a:pt x="225294" y="167146"/>
                    <a:pt x="225385" y="167298"/>
                    <a:pt x="225507" y="167298"/>
                  </a:cubicBezTo>
                  <a:close/>
                  <a:moveTo>
                    <a:pt x="224321" y="167298"/>
                  </a:moveTo>
                  <a:cubicBezTo>
                    <a:pt x="224412" y="167298"/>
                    <a:pt x="224504" y="167237"/>
                    <a:pt x="224504" y="167146"/>
                  </a:cubicBezTo>
                  <a:cubicBezTo>
                    <a:pt x="224564" y="167024"/>
                    <a:pt x="224473" y="166903"/>
                    <a:pt x="224321" y="166903"/>
                  </a:cubicBezTo>
                  <a:lnTo>
                    <a:pt x="223926" y="166903"/>
                  </a:lnTo>
                  <a:cubicBezTo>
                    <a:pt x="223865" y="166903"/>
                    <a:pt x="223774" y="166963"/>
                    <a:pt x="223744" y="167024"/>
                  </a:cubicBezTo>
                  <a:cubicBezTo>
                    <a:pt x="223713" y="167146"/>
                    <a:pt x="223805" y="167298"/>
                    <a:pt x="223926" y="167298"/>
                  </a:cubicBezTo>
                  <a:close/>
                  <a:moveTo>
                    <a:pt x="222771" y="167298"/>
                  </a:moveTo>
                  <a:cubicBezTo>
                    <a:pt x="222832" y="167298"/>
                    <a:pt x="222923" y="167237"/>
                    <a:pt x="222953" y="167146"/>
                  </a:cubicBezTo>
                  <a:cubicBezTo>
                    <a:pt x="222984" y="167024"/>
                    <a:pt x="222893" y="166903"/>
                    <a:pt x="222771" y="166903"/>
                  </a:cubicBezTo>
                  <a:lnTo>
                    <a:pt x="222376" y="166903"/>
                  </a:lnTo>
                  <a:cubicBezTo>
                    <a:pt x="222285" y="166903"/>
                    <a:pt x="222194" y="166963"/>
                    <a:pt x="222163" y="167024"/>
                  </a:cubicBezTo>
                  <a:cubicBezTo>
                    <a:pt x="222133" y="167146"/>
                    <a:pt x="222224" y="167298"/>
                    <a:pt x="222376" y="167298"/>
                  </a:cubicBezTo>
                  <a:close/>
                  <a:moveTo>
                    <a:pt x="221191" y="167298"/>
                  </a:moveTo>
                  <a:cubicBezTo>
                    <a:pt x="221282" y="167298"/>
                    <a:pt x="221343" y="167237"/>
                    <a:pt x="221373" y="167146"/>
                  </a:cubicBezTo>
                  <a:cubicBezTo>
                    <a:pt x="221403" y="167024"/>
                    <a:pt x="221312" y="166903"/>
                    <a:pt x="221191" y="166903"/>
                  </a:cubicBezTo>
                  <a:lnTo>
                    <a:pt x="220795" y="166903"/>
                  </a:lnTo>
                  <a:cubicBezTo>
                    <a:pt x="220704" y="166903"/>
                    <a:pt x="220643" y="166963"/>
                    <a:pt x="220613" y="167024"/>
                  </a:cubicBezTo>
                  <a:cubicBezTo>
                    <a:pt x="220552" y="167146"/>
                    <a:pt x="220643" y="167298"/>
                    <a:pt x="220795" y="167298"/>
                  </a:cubicBezTo>
                  <a:close/>
                  <a:moveTo>
                    <a:pt x="219610" y="167298"/>
                  </a:moveTo>
                  <a:cubicBezTo>
                    <a:pt x="219701" y="167298"/>
                    <a:pt x="219762" y="167237"/>
                    <a:pt x="219792" y="167146"/>
                  </a:cubicBezTo>
                  <a:cubicBezTo>
                    <a:pt x="219823" y="167024"/>
                    <a:pt x="219732" y="166903"/>
                    <a:pt x="219610" y="166903"/>
                  </a:cubicBezTo>
                  <a:lnTo>
                    <a:pt x="219215" y="166903"/>
                  </a:lnTo>
                  <a:cubicBezTo>
                    <a:pt x="219124" y="166903"/>
                    <a:pt x="219063" y="166963"/>
                    <a:pt x="219032" y="167024"/>
                  </a:cubicBezTo>
                  <a:cubicBezTo>
                    <a:pt x="219002" y="167146"/>
                    <a:pt x="219093" y="167298"/>
                    <a:pt x="219215" y="167298"/>
                  </a:cubicBezTo>
                  <a:close/>
                  <a:moveTo>
                    <a:pt x="218029" y="167298"/>
                  </a:moveTo>
                  <a:cubicBezTo>
                    <a:pt x="218121" y="167298"/>
                    <a:pt x="218212" y="167237"/>
                    <a:pt x="218212" y="167146"/>
                  </a:cubicBezTo>
                  <a:cubicBezTo>
                    <a:pt x="218273" y="167024"/>
                    <a:pt x="218181" y="166903"/>
                    <a:pt x="218029" y="166903"/>
                  </a:cubicBezTo>
                  <a:lnTo>
                    <a:pt x="217634" y="166903"/>
                  </a:lnTo>
                  <a:cubicBezTo>
                    <a:pt x="217543" y="166903"/>
                    <a:pt x="217482" y="166963"/>
                    <a:pt x="217452" y="167024"/>
                  </a:cubicBezTo>
                  <a:cubicBezTo>
                    <a:pt x="217421" y="167146"/>
                    <a:pt x="217513" y="167298"/>
                    <a:pt x="217634" y="167298"/>
                  </a:cubicBezTo>
                  <a:close/>
                  <a:moveTo>
                    <a:pt x="216449" y="167298"/>
                  </a:moveTo>
                  <a:cubicBezTo>
                    <a:pt x="216540" y="167298"/>
                    <a:pt x="216631" y="167237"/>
                    <a:pt x="216662" y="167146"/>
                  </a:cubicBezTo>
                  <a:cubicBezTo>
                    <a:pt x="216692" y="167024"/>
                    <a:pt x="216601" y="166903"/>
                    <a:pt x="216449" y="166903"/>
                  </a:cubicBezTo>
                  <a:lnTo>
                    <a:pt x="216084" y="166903"/>
                  </a:lnTo>
                  <a:cubicBezTo>
                    <a:pt x="215993" y="166903"/>
                    <a:pt x="215902" y="166963"/>
                    <a:pt x="215871" y="167024"/>
                  </a:cubicBezTo>
                  <a:cubicBezTo>
                    <a:pt x="215841" y="167146"/>
                    <a:pt x="215932" y="167298"/>
                    <a:pt x="216084" y="167298"/>
                  </a:cubicBezTo>
                  <a:close/>
                  <a:moveTo>
                    <a:pt x="214899" y="167298"/>
                  </a:moveTo>
                  <a:cubicBezTo>
                    <a:pt x="214990" y="167298"/>
                    <a:pt x="215051" y="167237"/>
                    <a:pt x="215081" y="167146"/>
                  </a:cubicBezTo>
                  <a:cubicBezTo>
                    <a:pt x="215111" y="167024"/>
                    <a:pt x="215020" y="166903"/>
                    <a:pt x="214899" y="166903"/>
                  </a:cubicBezTo>
                  <a:lnTo>
                    <a:pt x="214503" y="166903"/>
                  </a:lnTo>
                  <a:cubicBezTo>
                    <a:pt x="214412" y="166903"/>
                    <a:pt x="214321" y="166963"/>
                    <a:pt x="214321" y="167024"/>
                  </a:cubicBezTo>
                  <a:cubicBezTo>
                    <a:pt x="214260" y="167146"/>
                    <a:pt x="214351" y="167298"/>
                    <a:pt x="214503" y="167298"/>
                  </a:cubicBezTo>
                  <a:close/>
                  <a:moveTo>
                    <a:pt x="213318" y="167298"/>
                  </a:moveTo>
                  <a:cubicBezTo>
                    <a:pt x="213409" y="167298"/>
                    <a:pt x="213470" y="167237"/>
                    <a:pt x="213500" y="167146"/>
                  </a:cubicBezTo>
                  <a:cubicBezTo>
                    <a:pt x="213531" y="167024"/>
                    <a:pt x="213440" y="166903"/>
                    <a:pt x="213318" y="166903"/>
                  </a:cubicBezTo>
                  <a:lnTo>
                    <a:pt x="212923" y="166903"/>
                  </a:lnTo>
                  <a:cubicBezTo>
                    <a:pt x="212832" y="166903"/>
                    <a:pt x="212771" y="166963"/>
                    <a:pt x="212741" y="167024"/>
                  </a:cubicBezTo>
                  <a:cubicBezTo>
                    <a:pt x="212710" y="167146"/>
                    <a:pt x="212801" y="167298"/>
                    <a:pt x="212923" y="167298"/>
                  </a:cubicBezTo>
                  <a:close/>
                  <a:moveTo>
                    <a:pt x="211737" y="167298"/>
                  </a:moveTo>
                  <a:cubicBezTo>
                    <a:pt x="211829" y="167298"/>
                    <a:pt x="211920" y="167237"/>
                    <a:pt x="211920" y="167146"/>
                  </a:cubicBezTo>
                  <a:cubicBezTo>
                    <a:pt x="211981" y="167024"/>
                    <a:pt x="211889" y="166903"/>
                    <a:pt x="211737" y="166903"/>
                  </a:cubicBezTo>
                  <a:lnTo>
                    <a:pt x="211342" y="166903"/>
                  </a:lnTo>
                  <a:cubicBezTo>
                    <a:pt x="211251" y="166903"/>
                    <a:pt x="211190" y="166963"/>
                    <a:pt x="211160" y="167024"/>
                  </a:cubicBezTo>
                  <a:cubicBezTo>
                    <a:pt x="211130" y="167146"/>
                    <a:pt x="211221" y="167298"/>
                    <a:pt x="211342" y="167298"/>
                  </a:cubicBezTo>
                  <a:close/>
                  <a:moveTo>
                    <a:pt x="210157" y="167298"/>
                  </a:moveTo>
                  <a:cubicBezTo>
                    <a:pt x="210248" y="167298"/>
                    <a:pt x="210339" y="167237"/>
                    <a:pt x="210370" y="167146"/>
                  </a:cubicBezTo>
                  <a:cubicBezTo>
                    <a:pt x="210400" y="167024"/>
                    <a:pt x="210309" y="166903"/>
                    <a:pt x="210157" y="166903"/>
                  </a:cubicBezTo>
                  <a:lnTo>
                    <a:pt x="209792" y="166903"/>
                  </a:lnTo>
                  <a:cubicBezTo>
                    <a:pt x="209701" y="166903"/>
                    <a:pt x="209610" y="166963"/>
                    <a:pt x="209579" y="167024"/>
                  </a:cubicBezTo>
                  <a:cubicBezTo>
                    <a:pt x="209549" y="167146"/>
                    <a:pt x="209640" y="167298"/>
                    <a:pt x="209792" y="167298"/>
                  </a:cubicBezTo>
                  <a:close/>
                  <a:moveTo>
                    <a:pt x="208607" y="167298"/>
                  </a:moveTo>
                  <a:cubicBezTo>
                    <a:pt x="208698" y="167298"/>
                    <a:pt x="208759" y="167237"/>
                    <a:pt x="208789" y="167146"/>
                  </a:cubicBezTo>
                  <a:cubicBezTo>
                    <a:pt x="208819" y="167024"/>
                    <a:pt x="208728" y="166903"/>
                    <a:pt x="208607" y="166903"/>
                  </a:cubicBezTo>
                  <a:lnTo>
                    <a:pt x="208212" y="166903"/>
                  </a:lnTo>
                  <a:cubicBezTo>
                    <a:pt x="208120" y="166903"/>
                    <a:pt x="208029" y="166963"/>
                    <a:pt x="208029" y="167024"/>
                  </a:cubicBezTo>
                  <a:cubicBezTo>
                    <a:pt x="207968" y="167146"/>
                    <a:pt x="208060" y="167298"/>
                    <a:pt x="208212" y="167298"/>
                  </a:cubicBezTo>
                  <a:close/>
                  <a:moveTo>
                    <a:pt x="207026" y="167298"/>
                  </a:moveTo>
                  <a:cubicBezTo>
                    <a:pt x="207117" y="167298"/>
                    <a:pt x="207178" y="167237"/>
                    <a:pt x="207209" y="167146"/>
                  </a:cubicBezTo>
                  <a:cubicBezTo>
                    <a:pt x="207239" y="167024"/>
                    <a:pt x="207148" y="166903"/>
                    <a:pt x="207026" y="166903"/>
                  </a:cubicBezTo>
                  <a:lnTo>
                    <a:pt x="206631" y="166903"/>
                  </a:lnTo>
                  <a:cubicBezTo>
                    <a:pt x="206540" y="166903"/>
                    <a:pt x="206479" y="166963"/>
                    <a:pt x="206449" y="167024"/>
                  </a:cubicBezTo>
                  <a:cubicBezTo>
                    <a:pt x="206418" y="167146"/>
                    <a:pt x="206509" y="167298"/>
                    <a:pt x="206631" y="167298"/>
                  </a:cubicBezTo>
                  <a:close/>
                  <a:moveTo>
                    <a:pt x="205446" y="167298"/>
                  </a:moveTo>
                  <a:cubicBezTo>
                    <a:pt x="205537" y="167298"/>
                    <a:pt x="205598" y="167237"/>
                    <a:pt x="205628" y="167146"/>
                  </a:cubicBezTo>
                  <a:cubicBezTo>
                    <a:pt x="205689" y="167024"/>
                    <a:pt x="205598" y="166903"/>
                    <a:pt x="205446" y="166903"/>
                  </a:cubicBezTo>
                  <a:lnTo>
                    <a:pt x="205050" y="166903"/>
                  </a:lnTo>
                  <a:cubicBezTo>
                    <a:pt x="204959" y="166903"/>
                    <a:pt x="204898" y="166963"/>
                    <a:pt x="204868" y="167024"/>
                  </a:cubicBezTo>
                  <a:cubicBezTo>
                    <a:pt x="204838" y="167146"/>
                    <a:pt x="204929" y="167298"/>
                    <a:pt x="205050" y="167298"/>
                  </a:cubicBezTo>
                  <a:close/>
                  <a:moveTo>
                    <a:pt x="203865" y="167298"/>
                  </a:moveTo>
                  <a:cubicBezTo>
                    <a:pt x="203956" y="167298"/>
                    <a:pt x="204047" y="167237"/>
                    <a:pt x="204078" y="167146"/>
                  </a:cubicBezTo>
                  <a:cubicBezTo>
                    <a:pt x="204108" y="167024"/>
                    <a:pt x="204017" y="166903"/>
                    <a:pt x="203865" y="166903"/>
                  </a:cubicBezTo>
                  <a:lnTo>
                    <a:pt x="203470" y="166903"/>
                  </a:lnTo>
                  <a:cubicBezTo>
                    <a:pt x="203409" y="166903"/>
                    <a:pt x="203318" y="166963"/>
                    <a:pt x="203287" y="167024"/>
                  </a:cubicBezTo>
                  <a:cubicBezTo>
                    <a:pt x="203257" y="167146"/>
                    <a:pt x="203348" y="167298"/>
                    <a:pt x="203470" y="167298"/>
                  </a:cubicBezTo>
                  <a:close/>
                  <a:moveTo>
                    <a:pt x="202315" y="167298"/>
                  </a:moveTo>
                  <a:cubicBezTo>
                    <a:pt x="202376" y="167298"/>
                    <a:pt x="202467" y="167237"/>
                    <a:pt x="202497" y="167146"/>
                  </a:cubicBezTo>
                  <a:cubicBezTo>
                    <a:pt x="202528" y="167024"/>
                    <a:pt x="202436" y="166903"/>
                    <a:pt x="202315" y="166903"/>
                  </a:cubicBezTo>
                  <a:lnTo>
                    <a:pt x="201920" y="166903"/>
                  </a:lnTo>
                  <a:cubicBezTo>
                    <a:pt x="201828" y="166903"/>
                    <a:pt x="201737" y="166963"/>
                    <a:pt x="201737" y="167024"/>
                  </a:cubicBezTo>
                  <a:cubicBezTo>
                    <a:pt x="201676" y="167146"/>
                    <a:pt x="201768" y="167298"/>
                    <a:pt x="201920" y="167298"/>
                  </a:cubicBezTo>
                  <a:close/>
                  <a:moveTo>
                    <a:pt x="200734" y="167298"/>
                  </a:moveTo>
                  <a:cubicBezTo>
                    <a:pt x="200825" y="167298"/>
                    <a:pt x="200886" y="167237"/>
                    <a:pt x="200917" y="167146"/>
                  </a:cubicBezTo>
                  <a:cubicBezTo>
                    <a:pt x="200947" y="167024"/>
                    <a:pt x="200856" y="166903"/>
                    <a:pt x="200734" y="166903"/>
                  </a:cubicBezTo>
                  <a:lnTo>
                    <a:pt x="200339" y="166903"/>
                  </a:lnTo>
                  <a:cubicBezTo>
                    <a:pt x="200248" y="166903"/>
                    <a:pt x="200187" y="166963"/>
                    <a:pt x="200157" y="167024"/>
                  </a:cubicBezTo>
                  <a:cubicBezTo>
                    <a:pt x="200096" y="167146"/>
                    <a:pt x="200217" y="167298"/>
                    <a:pt x="200339" y="167298"/>
                  </a:cubicBezTo>
                  <a:close/>
                  <a:moveTo>
                    <a:pt x="199154" y="167298"/>
                  </a:moveTo>
                  <a:cubicBezTo>
                    <a:pt x="199245" y="167298"/>
                    <a:pt x="199306" y="167237"/>
                    <a:pt x="199336" y="167146"/>
                  </a:cubicBezTo>
                  <a:cubicBezTo>
                    <a:pt x="199397" y="167024"/>
                    <a:pt x="199306" y="166903"/>
                    <a:pt x="199154" y="166903"/>
                  </a:cubicBezTo>
                  <a:lnTo>
                    <a:pt x="198758" y="166903"/>
                  </a:lnTo>
                  <a:cubicBezTo>
                    <a:pt x="198667" y="166903"/>
                    <a:pt x="198607" y="166963"/>
                    <a:pt x="198576" y="167024"/>
                  </a:cubicBezTo>
                  <a:cubicBezTo>
                    <a:pt x="198546" y="167146"/>
                    <a:pt x="198637" y="167298"/>
                    <a:pt x="198758" y="167298"/>
                  </a:cubicBezTo>
                  <a:close/>
                  <a:moveTo>
                    <a:pt x="197573" y="167298"/>
                  </a:moveTo>
                  <a:cubicBezTo>
                    <a:pt x="197664" y="167298"/>
                    <a:pt x="197755" y="167237"/>
                    <a:pt x="197786" y="167146"/>
                  </a:cubicBezTo>
                  <a:cubicBezTo>
                    <a:pt x="197816" y="167024"/>
                    <a:pt x="197725" y="166903"/>
                    <a:pt x="197573" y="166903"/>
                  </a:cubicBezTo>
                  <a:lnTo>
                    <a:pt x="197178" y="166903"/>
                  </a:lnTo>
                  <a:cubicBezTo>
                    <a:pt x="197117" y="166903"/>
                    <a:pt x="197026" y="166963"/>
                    <a:pt x="196996" y="167024"/>
                  </a:cubicBezTo>
                  <a:cubicBezTo>
                    <a:pt x="196965" y="167146"/>
                    <a:pt x="197056" y="167298"/>
                    <a:pt x="197178" y="167298"/>
                  </a:cubicBezTo>
                  <a:close/>
                  <a:moveTo>
                    <a:pt x="196023" y="167298"/>
                  </a:moveTo>
                  <a:cubicBezTo>
                    <a:pt x="196084" y="167298"/>
                    <a:pt x="196175" y="167237"/>
                    <a:pt x="196205" y="167146"/>
                  </a:cubicBezTo>
                  <a:cubicBezTo>
                    <a:pt x="196236" y="167024"/>
                    <a:pt x="196144" y="166903"/>
                    <a:pt x="196023" y="166903"/>
                  </a:cubicBezTo>
                  <a:lnTo>
                    <a:pt x="195628" y="166903"/>
                  </a:lnTo>
                  <a:cubicBezTo>
                    <a:pt x="195537" y="166903"/>
                    <a:pt x="195445" y="166963"/>
                    <a:pt x="195445" y="167024"/>
                  </a:cubicBezTo>
                  <a:cubicBezTo>
                    <a:pt x="195385" y="167146"/>
                    <a:pt x="195476" y="167298"/>
                    <a:pt x="195628" y="167298"/>
                  </a:cubicBezTo>
                  <a:close/>
                  <a:moveTo>
                    <a:pt x="194442" y="167298"/>
                  </a:moveTo>
                  <a:cubicBezTo>
                    <a:pt x="194533" y="167298"/>
                    <a:pt x="194594" y="167237"/>
                    <a:pt x="194625" y="167146"/>
                  </a:cubicBezTo>
                  <a:cubicBezTo>
                    <a:pt x="194655" y="167024"/>
                    <a:pt x="194564" y="166903"/>
                    <a:pt x="194442" y="166903"/>
                  </a:cubicBezTo>
                  <a:lnTo>
                    <a:pt x="194047" y="166903"/>
                  </a:lnTo>
                  <a:cubicBezTo>
                    <a:pt x="193956" y="166903"/>
                    <a:pt x="193895" y="166963"/>
                    <a:pt x="193865" y="167024"/>
                  </a:cubicBezTo>
                  <a:cubicBezTo>
                    <a:pt x="193804" y="167146"/>
                    <a:pt x="193926" y="167298"/>
                    <a:pt x="194047" y="167298"/>
                  </a:cubicBezTo>
                  <a:close/>
                  <a:moveTo>
                    <a:pt x="192862" y="167298"/>
                  </a:moveTo>
                  <a:cubicBezTo>
                    <a:pt x="192953" y="167298"/>
                    <a:pt x="193014" y="167237"/>
                    <a:pt x="193044" y="167146"/>
                  </a:cubicBezTo>
                  <a:cubicBezTo>
                    <a:pt x="193105" y="167024"/>
                    <a:pt x="192983" y="166903"/>
                    <a:pt x="192862" y="166903"/>
                  </a:cubicBezTo>
                  <a:lnTo>
                    <a:pt x="192467" y="166903"/>
                  </a:lnTo>
                  <a:cubicBezTo>
                    <a:pt x="192375" y="166903"/>
                    <a:pt x="192315" y="166963"/>
                    <a:pt x="192284" y="167024"/>
                  </a:cubicBezTo>
                  <a:cubicBezTo>
                    <a:pt x="192254" y="167146"/>
                    <a:pt x="192345" y="167298"/>
                    <a:pt x="192467" y="167298"/>
                  </a:cubicBezTo>
                  <a:close/>
                  <a:moveTo>
                    <a:pt x="191281" y="167298"/>
                  </a:moveTo>
                  <a:cubicBezTo>
                    <a:pt x="191372" y="167298"/>
                    <a:pt x="191464" y="167237"/>
                    <a:pt x="191464" y="167146"/>
                  </a:cubicBezTo>
                  <a:cubicBezTo>
                    <a:pt x="191524" y="167024"/>
                    <a:pt x="191433" y="166903"/>
                    <a:pt x="191281" y="166903"/>
                  </a:cubicBezTo>
                  <a:lnTo>
                    <a:pt x="190886" y="166903"/>
                  </a:lnTo>
                  <a:cubicBezTo>
                    <a:pt x="190825" y="166903"/>
                    <a:pt x="190734" y="166963"/>
                    <a:pt x="190704" y="167024"/>
                  </a:cubicBezTo>
                  <a:cubicBezTo>
                    <a:pt x="190673" y="167146"/>
                    <a:pt x="190764" y="167298"/>
                    <a:pt x="190886" y="167298"/>
                  </a:cubicBezTo>
                  <a:close/>
                  <a:moveTo>
                    <a:pt x="189731" y="167298"/>
                  </a:moveTo>
                  <a:cubicBezTo>
                    <a:pt x="189792" y="167298"/>
                    <a:pt x="189883" y="167237"/>
                    <a:pt x="189913" y="167146"/>
                  </a:cubicBezTo>
                  <a:cubicBezTo>
                    <a:pt x="189944" y="167024"/>
                    <a:pt x="189853" y="166903"/>
                    <a:pt x="189731" y="166903"/>
                  </a:cubicBezTo>
                  <a:lnTo>
                    <a:pt x="189336" y="166903"/>
                  </a:lnTo>
                  <a:cubicBezTo>
                    <a:pt x="189245" y="166903"/>
                    <a:pt x="189153" y="166963"/>
                    <a:pt x="189123" y="167024"/>
                  </a:cubicBezTo>
                  <a:cubicBezTo>
                    <a:pt x="189093" y="167146"/>
                    <a:pt x="189184" y="167298"/>
                    <a:pt x="189336" y="167298"/>
                  </a:cubicBezTo>
                  <a:close/>
                  <a:moveTo>
                    <a:pt x="188150" y="167298"/>
                  </a:moveTo>
                  <a:cubicBezTo>
                    <a:pt x="188242" y="167298"/>
                    <a:pt x="188302" y="167237"/>
                    <a:pt x="188333" y="167146"/>
                  </a:cubicBezTo>
                  <a:cubicBezTo>
                    <a:pt x="188363" y="167024"/>
                    <a:pt x="188272" y="166903"/>
                    <a:pt x="188150" y="166903"/>
                  </a:cubicBezTo>
                  <a:lnTo>
                    <a:pt x="187755" y="166903"/>
                  </a:lnTo>
                  <a:cubicBezTo>
                    <a:pt x="187664" y="166903"/>
                    <a:pt x="187603" y="166963"/>
                    <a:pt x="187573" y="167024"/>
                  </a:cubicBezTo>
                  <a:cubicBezTo>
                    <a:pt x="187512" y="167146"/>
                    <a:pt x="187634" y="167298"/>
                    <a:pt x="187755" y="167298"/>
                  </a:cubicBezTo>
                  <a:close/>
                  <a:moveTo>
                    <a:pt x="186570" y="167298"/>
                  </a:moveTo>
                  <a:cubicBezTo>
                    <a:pt x="186661" y="167298"/>
                    <a:pt x="186722" y="167237"/>
                    <a:pt x="186752" y="167146"/>
                  </a:cubicBezTo>
                  <a:cubicBezTo>
                    <a:pt x="186813" y="167024"/>
                    <a:pt x="186691" y="166903"/>
                    <a:pt x="186570" y="166903"/>
                  </a:cubicBezTo>
                  <a:lnTo>
                    <a:pt x="186175" y="166903"/>
                  </a:lnTo>
                  <a:cubicBezTo>
                    <a:pt x="186083" y="166903"/>
                    <a:pt x="186023" y="166963"/>
                    <a:pt x="185992" y="167024"/>
                  </a:cubicBezTo>
                  <a:cubicBezTo>
                    <a:pt x="185962" y="167146"/>
                    <a:pt x="186053" y="167298"/>
                    <a:pt x="186175" y="167298"/>
                  </a:cubicBezTo>
                  <a:close/>
                  <a:moveTo>
                    <a:pt x="184989" y="167298"/>
                  </a:moveTo>
                  <a:cubicBezTo>
                    <a:pt x="185080" y="167298"/>
                    <a:pt x="185172" y="167237"/>
                    <a:pt x="185172" y="167146"/>
                  </a:cubicBezTo>
                  <a:cubicBezTo>
                    <a:pt x="185232" y="167024"/>
                    <a:pt x="185141" y="166903"/>
                    <a:pt x="184989" y="166903"/>
                  </a:cubicBezTo>
                  <a:lnTo>
                    <a:pt x="184594" y="166903"/>
                  </a:lnTo>
                  <a:cubicBezTo>
                    <a:pt x="184533" y="166903"/>
                    <a:pt x="184442" y="166963"/>
                    <a:pt x="184412" y="167024"/>
                  </a:cubicBezTo>
                  <a:cubicBezTo>
                    <a:pt x="184381" y="167146"/>
                    <a:pt x="184473" y="167298"/>
                    <a:pt x="184594" y="167298"/>
                  </a:cubicBezTo>
                  <a:close/>
                  <a:moveTo>
                    <a:pt x="183439" y="167298"/>
                  </a:moveTo>
                  <a:cubicBezTo>
                    <a:pt x="183500" y="167298"/>
                    <a:pt x="183591" y="167237"/>
                    <a:pt x="183621" y="167146"/>
                  </a:cubicBezTo>
                  <a:cubicBezTo>
                    <a:pt x="183652" y="167024"/>
                    <a:pt x="183561" y="166903"/>
                    <a:pt x="183439" y="166903"/>
                  </a:cubicBezTo>
                  <a:lnTo>
                    <a:pt x="183044" y="166903"/>
                  </a:lnTo>
                  <a:cubicBezTo>
                    <a:pt x="182953" y="166903"/>
                    <a:pt x="182862" y="166963"/>
                    <a:pt x="182831" y="167024"/>
                  </a:cubicBezTo>
                  <a:cubicBezTo>
                    <a:pt x="182801" y="167146"/>
                    <a:pt x="182892" y="167298"/>
                    <a:pt x="183044" y="167298"/>
                  </a:cubicBezTo>
                  <a:close/>
                  <a:moveTo>
                    <a:pt x="181858" y="167298"/>
                  </a:moveTo>
                  <a:cubicBezTo>
                    <a:pt x="181950" y="167298"/>
                    <a:pt x="182010" y="167237"/>
                    <a:pt x="182041" y="167146"/>
                  </a:cubicBezTo>
                  <a:cubicBezTo>
                    <a:pt x="182071" y="167024"/>
                    <a:pt x="181980" y="166903"/>
                    <a:pt x="181858" y="166903"/>
                  </a:cubicBezTo>
                  <a:lnTo>
                    <a:pt x="181463" y="166903"/>
                  </a:lnTo>
                  <a:cubicBezTo>
                    <a:pt x="181372" y="166903"/>
                    <a:pt x="181311" y="166963"/>
                    <a:pt x="181281" y="167024"/>
                  </a:cubicBezTo>
                  <a:cubicBezTo>
                    <a:pt x="181220" y="167146"/>
                    <a:pt x="181311" y="167298"/>
                    <a:pt x="181463" y="167298"/>
                  </a:cubicBezTo>
                  <a:close/>
                  <a:moveTo>
                    <a:pt x="180278" y="167298"/>
                  </a:moveTo>
                  <a:cubicBezTo>
                    <a:pt x="180369" y="167298"/>
                    <a:pt x="180430" y="167237"/>
                    <a:pt x="180460" y="167146"/>
                  </a:cubicBezTo>
                  <a:cubicBezTo>
                    <a:pt x="180491" y="167024"/>
                    <a:pt x="180399" y="166903"/>
                    <a:pt x="180278" y="166903"/>
                  </a:cubicBezTo>
                  <a:lnTo>
                    <a:pt x="179883" y="166903"/>
                  </a:lnTo>
                  <a:cubicBezTo>
                    <a:pt x="179792" y="166903"/>
                    <a:pt x="179731" y="166963"/>
                    <a:pt x="179700" y="167024"/>
                  </a:cubicBezTo>
                  <a:cubicBezTo>
                    <a:pt x="179670" y="167146"/>
                    <a:pt x="179761" y="167298"/>
                    <a:pt x="179883" y="167298"/>
                  </a:cubicBezTo>
                  <a:close/>
                  <a:moveTo>
                    <a:pt x="178697" y="167298"/>
                  </a:moveTo>
                  <a:cubicBezTo>
                    <a:pt x="178789" y="167298"/>
                    <a:pt x="178880" y="167237"/>
                    <a:pt x="178880" y="167146"/>
                  </a:cubicBezTo>
                  <a:cubicBezTo>
                    <a:pt x="178941" y="167024"/>
                    <a:pt x="178849" y="166903"/>
                    <a:pt x="178697" y="166903"/>
                  </a:cubicBezTo>
                  <a:lnTo>
                    <a:pt x="178302" y="166903"/>
                  </a:lnTo>
                  <a:cubicBezTo>
                    <a:pt x="178211" y="166903"/>
                    <a:pt x="178150" y="166963"/>
                    <a:pt x="178120" y="167024"/>
                  </a:cubicBezTo>
                  <a:cubicBezTo>
                    <a:pt x="178089" y="167146"/>
                    <a:pt x="178181" y="167298"/>
                    <a:pt x="178302" y="167298"/>
                  </a:cubicBezTo>
                  <a:close/>
                  <a:moveTo>
                    <a:pt x="177117" y="167298"/>
                  </a:moveTo>
                  <a:cubicBezTo>
                    <a:pt x="177208" y="167298"/>
                    <a:pt x="177299" y="167237"/>
                    <a:pt x="177330" y="167146"/>
                  </a:cubicBezTo>
                  <a:cubicBezTo>
                    <a:pt x="177360" y="167024"/>
                    <a:pt x="177269" y="166903"/>
                    <a:pt x="177117" y="166903"/>
                  </a:cubicBezTo>
                  <a:lnTo>
                    <a:pt x="176752" y="166903"/>
                  </a:lnTo>
                  <a:cubicBezTo>
                    <a:pt x="176661" y="166903"/>
                    <a:pt x="176570" y="166963"/>
                    <a:pt x="176539" y="167024"/>
                  </a:cubicBezTo>
                  <a:cubicBezTo>
                    <a:pt x="176509" y="167146"/>
                    <a:pt x="176600" y="167298"/>
                    <a:pt x="176752" y="167298"/>
                  </a:cubicBezTo>
                  <a:close/>
                  <a:moveTo>
                    <a:pt x="175567" y="167298"/>
                  </a:moveTo>
                  <a:cubicBezTo>
                    <a:pt x="175658" y="167298"/>
                    <a:pt x="175719" y="167237"/>
                    <a:pt x="175749" y="167146"/>
                  </a:cubicBezTo>
                  <a:cubicBezTo>
                    <a:pt x="175779" y="167024"/>
                    <a:pt x="175688" y="166903"/>
                    <a:pt x="175567" y="166903"/>
                  </a:cubicBezTo>
                  <a:lnTo>
                    <a:pt x="175171" y="166903"/>
                  </a:lnTo>
                  <a:cubicBezTo>
                    <a:pt x="175080" y="166903"/>
                    <a:pt x="174989" y="166963"/>
                    <a:pt x="174989" y="167024"/>
                  </a:cubicBezTo>
                  <a:cubicBezTo>
                    <a:pt x="174928" y="167146"/>
                    <a:pt x="175019" y="167298"/>
                    <a:pt x="175171" y="167298"/>
                  </a:cubicBezTo>
                  <a:close/>
                  <a:moveTo>
                    <a:pt x="173986" y="167298"/>
                  </a:moveTo>
                  <a:cubicBezTo>
                    <a:pt x="174077" y="167298"/>
                    <a:pt x="174138" y="167237"/>
                    <a:pt x="174168" y="167146"/>
                  </a:cubicBezTo>
                  <a:cubicBezTo>
                    <a:pt x="174199" y="167024"/>
                    <a:pt x="174108" y="166903"/>
                    <a:pt x="173986" y="166903"/>
                  </a:cubicBezTo>
                  <a:lnTo>
                    <a:pt x="173591" y="166903"/>
                  </a:lnTo>
                  <a:cubicBezTo>
                    <a:pt x="173500" y="166903"/>
                    <a:pt x="173439" y="166963"/>
                    <a:pt x="173408" y="167024"/>
                  </a:cubicBezTo>
                  <a:cubicBezTo>
                    <a:pt x="173378" y="167146"/>
                    <a:pt x="173469" y="167298"/>
                    <a:pt x="173591" y="167298"/>
                  </a:cubicBezTo>
                  <a:close/>
                  <a:moveTo>
                    <a:pt x="172405" y="167298"/>
                  </a:moveTo>
                  <a:cubicBezTo>
                    <a:pt x="172497" y="167298"/>
                    <a:pt x="172588" y="167237"/>
                    <a:pt x="172588" y="167146"/>
                  </a:cubicBezTo>
                  <a:cubicBezTo>
                    <a:pt x="172649" y="167024"/>
                    <a:pt x="172557" y="166903"/>
                    <a:pt x="172405" y="166903"/>
                  </a:cubicBezTo>
                  <a:lnTo>
                    <a:pt x="172010" y="166903"/>
                  </a:lnTo>
                  <a:cubicBezTo>
                    <a:pt x="171919" y="166903"/>
                    <a:pt x="171858" y="166963"/>
                    <a:pt x="171828" y="167024"/>
                  </a:cubicBezTo>
                  <a:cubicBezTo>
                    <a:pt x="171798" y="167146"/>
                    <a:pt x="171889" y="167298"/>
                    <a:pt x="172010" y="167298"/>
                  </a:cubicBezTo>
                  <a:close/>
                  <a:moveTo>
                    <a:pt x="170825" y="167298"/>
                  </a:moveTo>
                  <a:cubicBezTo>
                    <a:pt x="170916" y="167298"/>
                    <a:pt x="171007" y="167237"/>
                    <a:pt x="171038" y="167146"/>
                  </a:cubicBezTo>
                  <a:cubicBezTo>
                    <a:pt x="171068" y="167024"/>
                    <a:pt x="170977" y="166903"/>
                    <a:pt x="170825" y="166903"/>
                  </a:cubicBezTo>
                  <a:lnTo>
                    <a:pt x="170460" y="166903"/>
                  </a:lnTo>
                  <a:cubicBezTo>
                    <a:pt x="170369" y="166903"/>
                    <a:pt x="170278" y="166963"/>
                    <a:pt x="170247" y="167024"/>
                  </a:cubicBezTo>
                  <a:cubicBezTo>
                    <a:pt x="170217" y="167146"/>
                    <a:pt x="170308" y="167298"/>
                    <a:pt x="170460" y="167298"/>
                  </a:cubicBezTo>
                  <a:close/>
                  <a:moveTo>
                    <a:pt x="169275" y="167298"/>
                  </a:moveTo>
                  <a:cubicBezTo>
                    <a:pt x="169335" y="167298"/>
                    <a:pt x="169427" y="167237"/>
                    <a:pt x="169457" y="167146"/>
                  </a:cubicBezTo>
                  <a:cubicBezTo>
                    <a:pt x="169487" y="167024"/>
                    <a:pt x="169396" y="166903"/>
                    <a:pt x="169275" y="166903"/>
                  </a:cubicBezTo>
                  <a:lnTo>
                    <a:pt x="168880" y="166903"/>
                  </a:lnTo>
                  <a:cubicBezTo>
                    <a:pt x="168788" y="166903"/>
                    <a:pt x="168697" y="166963"/>
                    <a:pt x="168697" y="167024"/>
                  </a:cubicBezTo>
                  <a:cubicBezTo>
                    <a:pt x="168636" y="167146"/>
                    <a:pt x="168728" y="167298"/>
                    <a:pt x="168880" y="167298"/>
                  </a:cubicBezTo>
                  <a:close/>
                  <a:moveTo>
                    <a:pt x="167694" y="167298"/>
                  </a:moveTo>
                  <a:cubicBezTo>
                    <a:pt x="167785" y="167298"/>
                    <a:pt x="167846" y="167237"/>
                    <a:pt x="167876" y="167146"/>
                  </a:cubicBezTo>
                  <a:cubicBezTo>
                    <a:pt x="167907" y="167024"/>
                    <a:pt x="167816" y="166903"/>
                    <a:pt x="167694" y="166903"/>
                  </a:cubicBezTo>
                  <a:lnTo>
                    <a:pt x="167299" y="166903"/>
                  </a:lnTo>
                  <a:cubicBezTo>
                    <a:pt x="167208" y="166903"/>
                    <a:pt x="167147" y="166963"/>
                    <a:pt x="167117" y="167024"/>
                  </a:cubicBezTo>
                  <a:cubicBezTo>
                    <a:pt x="167056" y="167146"/>
                    <a:pt x="167177" y="167298"/>
                    <a:pt x="167299" y="167298"/>
                  </a:cubicBezTo>
                  <a:close/>
                  <a:moveTo>
                    <a:pt x="166114" y="167298"/>
                  </a:moveTo>
                  <a:cubicBezTo>
                    <a:pt x="166205" y="167298"/>
                    <a:pt x="166265" y="167237"/>
                    <a:pt x="166296" y="167146"/>
                  </a:cubicBezTo>
                  <a:cubicBezTo>
                    <a:pt x="166357" y="167024"/>
                    <a:pt x="166265" y="166903"/>
                    <a:pt x="166114" y="166903"/>
                  </a:cubicBezTo>
                  <a:lnTo>
                    <a:pt x="165718" y="166903"/>
                  </a:lnTo>
                  <a:cubicBezTo>
                    <a:pt x="165627" y="166903"/>
                    <a:pt x="165566" y="166963"/>
                    <a:pt x="165536" y="167024"/>
                  </a:cubicBezTo>
                  <a:cubicBezTo>
                    <a:pt x="165506" y="167146"/>
                    <a:pt x="165597" y="167298"/>
                    <a:pt x="165718" y="167298"/>
                  </a:cubicBezTo>
                  <a:close/>
                  <a:moveTo>
                    <a:pt x="164533" y="167298"/>
                  </a:moveTo>
                  <a:cubicBezTo>
                    <a:pt x="164624" y="167298"/>
                    <a:pt x="164715" y="167237"/>
                    <a:pt x="164746" y="167146"/>
                  </a:cubicBezTo>
                  <a:cubicBezTo>
                    <a:pt x="164776" y="167024"/>
                    <a:pt x="164685" y="166903"/>
                    <a:pt x="164533" y="166903"/>
                  </a:cubicBezTo>
                  <a:lnTo>
                    <a:pt x="164138" y="166903"/>
                  </a:lnTo>
                  <a:cubicBezTo>
                    <a:pt x="164077" y="166903"/>
                    <a:pt x="163986" y="166963"/>
                    <a:pt x="163955" y="167024"/>
                  </a:cubicBezTo>
                  <a:cubicBezTo>
                    <a:pt x="163925" y="167146"/>
                    <a:pt x="164016" y="167298"/>
                    <a:pt x="164138" y="167298"/>
                  </a:cubicBezTo>
                  <a:close/>
                  <a:moveTo>
                    <a:pt x="162983" y="167298"/>
                  </a:moveTo>
                  <a:cubicBezTo>
                    <a:pt x="163044" y="167298"/>
                    <a:pt x="163135" y="167237"/>
                    <a:pt x="163165" y="167146"/>
                  </a:cubicBezTo>
                  <a:cubicBezTo>
                    <a:pt x="163196" y="167024"/>
                    <a:pt x="163104" y="166903"/>
                    <a:pt x="162983" y="166903"/>
                  </a:cubicBezTo>
                  <a:lnTo>
                    <a:pt x="162588" y="166903"/>
                  </a:lnTo>
                  <a:cubicBezTo>
                    <a:pt x="162496" y="166903"/>
                    <a:pt x="162405" y="166963"/>
                    <a:pt x="162405" y="167024"/>
                  </a:cubicBezTo>
                  <a:cubicBezTo>
                    <a:pt x="162344" y="167146"/>
                    <a:pt x="162436" y="167298"/>
                    <a:pt x="162588" y="167298"/>
                  </a:cubicBezTo>
                  <a:close/>
                  <a:moveTo>
                    <a:pt x="161402" y="167298"/>
                  </a:moveTo>
                  <a:cubicBezTo>
                    <a:pt x="161493" y="167298"/>
                    <a:pt x="161554" y="167237"/>
                    <a:pt x="161585" y="167146"/>
                  </a:cubicBezTo>
                  <a:cubicBezTo>
                    <a:pt x="161615" y="167024"/>
                    <a:pt x="161524" y="166903"/>
                    <a:pt x="161402" y="166903"/>
                  </a:cubicBezTo>
                  <a:lnTo>
                    <a:pt x="161007" y="166903"/>
                  </a:lnTo>
                  <a:cubicBezTo>
                    <a:pt x="160916" y="166903"/>
                    <a:pt x="160855" y="166963"/>
                    <a:pt x="160825" y="167024"/>
                  </a:cubicBezTo>
                  <a:cubicBezTo>
                    <a:pt x="160764" y="167146"/>
                    <a:pt x="160885" y="167298"/>
                    <a:pt x="161007" y="167298"/>
                  </a:cubicBezTo>
                  <a:close/>
                  <a:moveTo>
                    <a:pt x="159822" y="167298"/>
                  </a:moveTo>
                  <a:cubicBezTo>
                    <a:pt x="159913" y="167298"/>
                    <a:pt x="159974" y="167237"/>
                    <a:pt x="160004" y="167146"/>
                  </a:cubicBezTo>
                  <a:cubicBezTo>
                    <a:pt x="160065" y="167024"/>
                    <a:pt x="159943" y="166903"/>
                    <a:pt x="159822" y="166903"/>
                  </a:cubicBezTo>
                  <a:lnTo>
                    <a:pt x="159426" y="166903"/>
                  </a:lnTo>
                  <a:cubicBezTo>
                    <a:pt x="159335" y="166903"/>
                    <a:pt x="159274" y="166963"/>
                    <a:pt x="159244" y="167024"/>
                  </a:cubicBezTo>
                  <a:cubicBezTo>
                    <a:pt x="159214" y="167146"/>
                    <a:pt x="159305" y="167298"/>
                    <a:pt x="159426" y="167298"/>
                  </a:cubicBezTo>
                  <a:close/>
                  <a:moveTo>
                    <a:pt x="158241" y="167298"/>
                  </a:moveTo>
                  <a:cubicBezTo>
                    <a:pt x="158332" y="167298"/>
                    <a:pt x="158423" y="167237"/>
                    <a:pt x="158454" y="167146"/>
                  </a:cubicBezTo>
                  <a:cubicBezTo>
                    <a:pt x="158484" y="167024"/>
                    <a:pt x="158393" y="166903"/>
                    <a:pt x="158241" y="166903"/>
                  </a:cubicBezTo>
                  <a:lnTo>
                    <a:pt x="157846" y="166903"/>
                  </a:lnTo>
                  <a:cubicBezTo>
                    <a:pt x="157785" y="166903"/>
                    <a:pt x="157694" y="166963"/>
                    <a:pt x="157664" y="167024"/>
                  </a:cubicBezTo>
                  <a:cubicBezTo>
                    <a:pt x="157633" y="167146"/>
                    <a:pt x="157724" y="167298"/>
                    <a:pt x="157846" y="167298"/>
                  </a:cubicBezTo>
                  <a:close/>
                  <a:moveTo>
                    <a:pt x="156691" y="167298"/>
                  </a:moveTo>
                  <a:cubicBezTo>
                    <a:pt x="156752" y="167298"/>
                    <a:pt x="156843" y="167237"/>
                    <a:pt x="156873" y="167146"/>
                  </a:cubicBezTo>
                  <a:cubicBezTo>
                    <a:pt x="156904" y="167024"/>
                    <a:pt x="156812" y="166903"/>
                    <a:pt x="156691" y="166903"/>
                  </a:cubicBezTo>
                  <a:lnTo>
                    <a:pt x="156296" y="166903"/>
                  </a:lnTo>
                  <a:cubicBezTo>
                    <a:pt x="156205" y="166903"/>
                    <a:pt x="156113" y="166963"/>
                    <a:pt x="156083" y="167024"/>
                  </a:cubicBezTo>
                  <a:cubicBezTo>
                    <a:pt x="156053" y="167146"/>
                    <a:pt x="156144" y="167298"/>
                    <a:pt x="156296" y="167298"/>
                  </a:cubicBezTo>
                  <a:close/>
                  <a:moveTo>
                    <a:pt x="155110" y="167298"/>
                  </a:moveTo>
                  <a:cubicBezTo>
                    <a:pt x="155201" y="167298"/>
                    <a:pt x="155262" y="167237"/>
                    <a:pt x="155293" y="167146"/>
                  </a:cubicBezTo>
                  <a:cubicBezTo>
                    <a:pt x="155323" y="167024"/>
                    <a:pt x="155232" y="166903"/>
                    <a:pt x="155110" y="166903"/>
                  </a:cubicBezTo>
                  <a:lnTo>
                    <a:pt x="154715" y="166903"/>
                  </a:lnTo>
                  <a:cubicBezTo>
                    <a:pt x="154624" y="166903"/>
                    <a:pt x="154563" y="166963"/>
                    <a:pt x="154533" y="167024"/>
                  </a:cubicBezTo>
                  <a:cubicBezTo>
                    <a:pt x="154472" y="167146"/>
                    <a:pt x="154594" y="167298"/>
                    <a:pt x="154715" y="167298"/>
                  </a:cubicBezTo>
                  <a:close/>
                  <a:moveTo>
                    <a:pt x="153530" y="167298"/>
                  </a:moveTo>
                  <a:cubicBezTo>
                    <a:pt x="153621" y="167298"/>
                    <a:pt x="153682" y="167237"/>
                    <a:pt x="153712" y="167146"/>
                  </a:cubicBezTo>
                  <a:cubicBezTo>
                    <a:pt x="153773" y="167024"/>
                    <a:pt x="153651" y="166903"/>
                    <a:pt x="153530" y="166903"/>
                  </a:cubicBezTo>
                  <a:lnTo>
                    <a:pt x="153135" y="166903"/>
                  </a:lnTo>
                  <a:cubicBezTo>
                    <a:pt x="153043" y="166903"/>
                    <a:pt x="152983" y="166963"/>
                    <a:pt x="152952" y="167024"/>
                  </a:cubicBezTo>
                  <a:cubicBezTo>
                    <a:pt x="152922" y="167146"/>
                    <a:pt x="153013" y="167298"/>
                    <a:pt x="153135" y="167298"/>
                  </a:cubicBezTo>
                  <a:close/>
                  <a:moveTo>
                    <a:pt x="151949" y="167298"/>
                  </a:moveTo>
                  <a:cubicBezTo>
                    <a:pt x="152040" y="167298"/>
                    <a:pt x="152131" y="167237"/>
                    <a:pt x="152131" y="167146"/>
                  </a:cubicBezTo>
                  <a:cubicBezTo>
                    <a:pt x="152192" y="167024"/>
                    <a:pt x="152101" y="166903"/>
                    <a:pt x="151949" y="166903"/>
                  </a:cubicBezTo>
                  <a:lnTo>
                    <a:pt x="151554" y="166903"/>
                  </a:lnTo>
                  <a:cubicBezTo>
                    <a:pt x="151493" y="166903"/>
                    <a:pt x="151402" y="166963"/>
                    <a:pt x="151372" y="167024"/>
                  </a:cubicBezTo>
                  <a:cubicBezTo>
                    <a:pt x="151341" y="167146"/>
                    <a:pt x="151432" y="167298"/>
                    <a:pt x="151554" y="167298"/>
                  </a:cubicBezTo>
                  <a:close/>
                  <a:moveTo>
                    <a:pt x="150399" y="167298"/>
                  </a:moveTo>
                  <a:cubicBezTo>
                    <a:pt x="150460" y="167298"/>
                    <a:pt x="150551" y="167237"/>
                    <a:pt x="150581" y="167146"/>
                  </a:cubicBezTo>
                  <a:cubicBezTo>
                    <a:pt x="150612" y="167024"/>
                    <a:pt x="150521" y="166903"/>
                    <a:pt x="150399" y="166903"/>
                  </a:cubicBezTo>
                  <a:lnTo>
                    <a:pt x="150004" y="166903"/>
                  </a:lnTo>
                  <a:cubicBezTo>
                    <a:pt x="149913" y="166903"/>
                    <a:pt x="149821" y="166963"/>
                    <a:pt x="149791" y="167024"/>
                  </a:cubicBezTo>
                  <a:cubicBezTo>
                    <a:pt x="149761" y="167146"/>
                    <a:pt x="149852" y="167298"/>
                    <a:pt x="150004" y="167298"/>
                  </a:cubicBezTo>
                  <a:close/>
                  <a:moveTo>
                    <a:pt x="148818" y="167298"/>
                  </a:moveTo>
                  <a:cubicBezTo>
                    <a:pt x="148910" y="167298"/>
                    <a:pt x="148970" y="167237"/>
                    <a:pt x="149001" y="167146"/>
                  </a:cubicBezTo>
                  <a:cubicBezTo>
                    <a:pt x="149031" y="167024"/>
                    <a:pt x="148940" y="166903"/>
                    <a:pt x="148818" y="166903"/>
                  </a:cubicBezTo>
                  <a:lnTo>
                    <a:pt x="148423" y="166903"/>
                  </a:lnTo>
                  <a:cubicBezTo>
                    <a:pt x="148332" y="166903"/>
                    <a:pt x="148271" y="166963"/>
                    <a:pt x="148241" y="167024"/>
                  </a:cubicBezTo>
                  <a:cubicBezTo>
                    <a:pt x="148180" y="167146"/>
                    <a:pt x="148271" y="167298"/>
                    <a:pt x="148423" y="167298"/>
                  </a:cubicBezTo>
                  <a:close/>
                  <a:moveTo>
                    <a:pt x="147238" y="167298"/>
                  </a:moveTo>
                  <a:cubicBezTo>
                    <a:pt x="147329" y="167298"/>
                    <a:pt x="147390" y="167237"/>
                    <a:pt x="147420" y="167146"/>
                  </a:cubicBezTo>
                  <a:cubicBezTo>
                    <a:pt x="147481" y="167024"/>
                    <a:pt x="147359" y="166903"/>
                    <a:pt x="147238" y="166903"/>
                  </a:cubicBezTo>
                  <a:lnTo>
                    <a:pt x="146843" y="166903"/>
                  </a:lnTo>
                  <a:cubicBezTo>
                    <a:pt x="146751" y="166903"/>
                    <a:pt x="146691" y="166963"/>
                    <a:pt x="146660" y="167024"/>
                  </a:cubicBezTo>
                  <a:cubicBezTo>
                    <a:pt x="146630" y="167146"/>
                    <a:pt x="146721" y="167298"/>
                    <a:pt x="146843" y="167298"/>
                  </a:cubicBezTo>
                  <a:close/>
                  <a:moveTo>
                    <a:pt x="145657" y="167298"/>
                  </a:moveTo>
                  <a:cubicBezTo>
                    <a:pt x="145748" y="167298"/>
                    <a:pt x="145840" y="167237"/>
                    <a:pt x="145840" y="167146"/>
                  </a:cubicBezTo>
                  <a:cubicBezTo>
                    <a:pt x="145900" y="167024"/>
                    <a:pt x="145809" y="166903"/>
                    <a:pt x="145657" y="166903"/>
                  </a:cubicBezTo>
                  <a:lnTo>
                    <a:pt x="145262" y="166903"/>
                  </a:lnTo>
                  <a:cubicBezTo>
                    <a:pt x="145201" y="166903"/>
                    <a:pt x="145110" y="166963"/>
                    <a:pt x="145080" y="167024"/>
                  </a:cubicBezTo>
                  <a:cubicBezTo>
                    <a:pt x="145049" y="167146"/>
                    <a:pt x="145140" y="167298"/>
                    <a:pt x="145262" y="167298"/>
                  </a:cubicBezTo>
                  <a:close/>
                  <a:moveTo>
                    <a:pt x="144107" y="167298"/>
                  </a:moveTo>
                  <a:cubicBezTo>
                    <a:pt x="144168" y="167298"/>
                    <a:pt x="144259" y="167237"/>
                    <a:pt x="144289" y="167146"/>
                  </a:cubicBezTo>
                  <a:cubicBezTo>
                    <a:pt x="144320" y="167024"/>
                    <a:pt x="144229" y="166903"/>
                    <a:pt x="144107" y="166903"/>
                  </a:cubicBezTo>
                  <a:lnTo>
                    <a:pt x="143712" y="166903"/>
                  </a:lnTo>
                  <a:cubicBezTo>
                    <a:pt x="143621" y="166903"/>
                    <a:pt x="143530" y="166963"/>
                    <a:pt x="143499" y="167024"/>
                  </a:cubicBezTo>
                  <a:cubicBezTo>
                    <a:pt x="143469" y="167146"/>
                    <a:pt x="143560" y="167298"/>
                    <a:pt x="143712" y="167298"/>
                  </a:cubicBezTo>
                  <a:close/>
                  <a:moveTo>
                    <a:pt x="142526" y="167298"/>
                  </a:moveTo>
                  <a:cubicBezTo>
                    <a:pt x="142618" y="167298"/>
                    <a:pt x="142678" y="167237"/>
                    <a:pt x="142709" y="167146"/>
                  </a:cubicBezTo>
                  <a:cubicBezTo>
                    <a:pt x="142739" y="167024"/>
                    <a:pt x="142648" y="166903"/>
                    <a:pt x="142526" y="166903"/>
                  </a:cubicBezTo>
                  <a:lnTo>
                    <a:pt x="142131" y="166903"/>
                  </a:lnTo>
                  <a:cubicBezTo>
                    <a:pt x="142040" y="166903"/>
                    <a:pt x="141979" y="166963"/>
                    <a:pt x="141949" y="167024"/>
                  </a:cubicBezTo>
                  <a:cubicBezTo>
                    <a:pt x="141888" y="167146"/>
                    <a:pt x="141979" y="167298"/>
                    <a:pt x="142131" y="167298"/>
                  </a:cubicBezTo>
                  <a:close/>
                  <a:moveTo>
                    <a:pt x="140946" y="167298"/>
                  </a:moveTo>
                  <a:cubicBezTo>
                    <a:pt x="141037" y="167298"/>
                    <a:pt x="141098" y="167237"/>
                    <a:pt x="141128" y="167146"/>
                  </a:cubicBezTo>
                  <a:cubicBezTo>
                    <a:pt x="141189" y="167024"/>
                    <a:pt x="141067" y="166903"/>
                    <a:pt x="140946" y="166903"/>
                  </a:cubicBezTo>
                  <a:lnTo>
                    <a:pt x="140551" y="166903"/>
                  </a:lnTo>
                  <a:cubicBezTo>
                    <a:pt x="140460" y="166903"/>
                    <a:pt x="140399" y="166963"/>
                    <a:pt x="140368" y="167024"/>
                  </a:cubicBezTo>
                  <a:cubicBezTo>
                    <a:pt x="140338" y="167146"/>
                    <a:pt x="140429" y="167298"/>
                    <a:pt x="140551" y="167298"/>
                  </a:cubicBezTo>
                  <a:close/>
                  <a:moveTo>
                    <a:pt x="139365" y="167298"/>
                  </a:moveTo>
                  <a:cubicBezTo>
                    <a:pt x="139456" y="167298"/>
                    <a:pt x="139548" y="167237"/>
                    <a:pt x="139548" y="167146"/>
                  </a:cubicBezTo>
                  <a:cubicBezTo>
                    <a:pt x="139608" y="167024"/>
                    <a:pt x="139517" y="166903"/>
                    <a:pt x="139365" y="166903"/>
                  </a:cubicBezTo>
                  <a:lnTo>
                    <a:pt x="138970" y="166903"/>
                  </a:lnTo>
                  <a:cubicBezTo>
                    <a:pt x="138879" y="166903"/>
                    <a:pt x="138818" y="166963"/>
                    <a:pt x="138788" y="167024"/>
                  </a:cubicBezTo>
                  <a:cubicBezTo>
                    <a:pt x="138757" y="167146"/>
                    <a:pt x="138849" y="167298"/>
                    <a:pt x="138970" y="167298"/>
                  </a:cubicBezTo>
                  <a:close/>
                  <a:moveTo>
                    <a:pt x="137785" y="167298"/>
                  </a:moveTo>
                  <a:cubicBezTo>
                    <a:pt x="137876" y="167298"/>
                    <a:pt x="137967" y="167237"/>
                    <a:pt x="137997" y="167146"/>
                  </a:cubicBezTo>
                  <a:cubicBezTo>
                    <a:pt x="138028" y="167024"/>
                    <a:pt x="137937" y="166903"/>
                    <a:pt x="137785" y="166903"/>
                  </a:cubicBezTo>
                  <a:lnTo>
                    <a:pt x="137420" y="166903"/>
                  </a:lnTo>
                  <a:cubicBezTo>
                    <a:pt x="137329" y="166903"/>
                    <a:pt x="137238" y="166963"/>
                    <a:pt x="137207" y="167024"/>
                  </a:cubicBezTo>
                  <a:cubicBezTo>
                    <a:pt x="137177" y="167146"/>
                    <a:pt x="137268" y="167298"/>
                    <a:pt x="137420" y="167298"/>
                  </a:cubicBezTo>
                  <a:close/>
                  <a:moveTo>
                    <a:pt x="136235" y="167298"/>
                  </a:moveTo>
                  <a:cubicBezTo>
                    <a:pt x="136326" y="167298"/>
                    <a:pt x="136387" y="167237"/>
                    <a:pt x="136417" y="167146"/>
                  </a:cubicBezTo>
                  <a:cubicBezTo>
                    <a:pt x="136447" y="167024"/>
                    <a:pt x="136356" y="166903"/>
                    <a:pt x="136235" y="166903"/>
                  </a:cubicBezTo>
                  <a:lnTo>
                    <a:pt x="135839" y="166903"/>
                  </a:lnTo>
                  <a:cubicBezTo>
                    <a:pt x="135748" y="166903"/>
                    <a:pt x="135657" y="166963"/>
                    <a:pt x="135657" y="167024"/>
                  </a:cubicBezTo>
                  <a:cubicBezTo>
                    <a:pt x="135596" y="167146"/>
                    <a:pt x="135687" y="167298"/>
                    <a:pt x="135839" y="167298"/>
                  </a:cubicBezTo>
                  <a:close/>
                  <a:moveTo>
                    <a:pt x="134654" y="167298"/>
                  </a:moveTo>
                  <a:cubicBezTo>
                    <a:pt x="134745" y="167298"/>
                    <a:pt x="134806" y="167237"/>
                    <a:pt x="134836" y="167146"/>
                  </a:cubicBezTo>
                  <a:cubicBezTo>
                    <a:pt x="134867" y="167024"/>
                    <a:pt x="134776" y="166903"/>
                    <a:pt x="134654" y="166903"/>
                  </a:cubicBezTo>
                  <a:lnTo>
                    <a:pt x="134259" y="166903"/>
                  </a:lnTo>
                  <a:cubicBezTo>
                    <a:pt x="134168" y="166903"/>
                    <a:pt x="134107" y="166963"/>
                    <a:pt x="134076" y="167024"/>
                  </a:cubicBezTo>
                  <a:cubicBezTo>
                    <a:pt x="134046" y="167146"/>
                    <a:pt x="134137" y="167298"/>
                    <a:pt x="134259" y="167298"/>
                  </a:cubicBezTo>
                  <a:close/>
                  <a:moveTo>
                    <a:pt x="133073" y="167298"/>
                  </a:moveTo>
                  <a:cubicBezTo>
                    <a:pt x="133165" y="167298"/>
                    <a:pt x="133256" y="167237"/>
                    <a:pt x="133256" y="167146"/>
                  </a:cubicBezTo>
                  <a:cubicBezTo>
                    <a:pt x="133317" y="167024"/>
                    <a:pt x="133225" y="166903"/>
                    <a:pt x="133073" y="166903"/>
                  </a:cubicBezTo>
                  <a:lnTo>
                    <a:pt x="132678" y="166903"/>
                  </a:lnTo>
                  <a:cubicBezTo>
                    <a:pt x="132587" y="166903"/>
                    <a:pt x="132526" y="166963"/>
                    <a:pt x="132496" y="167024"/>
                  </a:cubicBezTo>
                  <a:cubicBezTo>
                    <a:pt x="132465" y="167146"/>
                    <a:pt x="132557" y="167298"/>
                    <a:pt x="132678" y="167298"/>
                  </a:cubicBezTo>
                  <a:close/>
                  <a:moveTo>
                    <a:pt x="131493" y="167298"/>
                  </a:moveTo>
                  <a:cubicBezTo>
                    <a:pt x="131584" y="167298"/>
                    <a:pt x="131675" y="167237"/>
                    <a:pt x="131706" y="167146"/>
                  </a:cubicBezTo>
                  <a:cubicBezTo>
                    <a:pt x="131736" y="167024"/>
                    <a:pt x="131645" y="166903"/>
                    <a:pt x="131493" y="166903"/>
                  </a:cubicBezTo>
                  <a:lnTo>
                    <a:pt x="131128" y="166903"/>
                  </a:lnTo>
                  <a:lnTo>
                    <a:pt x="130733" y="166903"/>
                  </a:lnTo>
                  <a:cubicBezTo>
                    <a:pt x="130642" y="166903"/>
                    <a:pt x="130551" y="166963"/>
                    <a:pt x="130520" y="167024"/>
                  </a:cubicBezTo>
                  <a:cubicBezTo>
                    <a:pt x="130490" y="167146"/>
                    <a:pt x="130581" y="167298"/>
                    <a:pt x="130733" y="167298"/>
                  </a:cubicBezTo>
                  <a:lnTo>
                    <a:pt x="131128" y="167298"/>
                  </a:lnTo>
                  <a:close/>
                  <a:moveTo>
                    <a:pt x="261860" y="83649"/>
                  </a:moveTo>
                  <a:lnTo>
                    <a:pt x="261860" y="83984"/>
                  </a:lnTo>
                  <a:cubicBezTo>
                    <a:pt x="261860" y="84075"/>
                    <a:pt x="261890" y="84136"/>
                    <a:pt x="261982" y="84166"/>
                  </a:cubicBezTo>
                  <a:cubicBezTo>
                    <a:pt x="262103" y="84196"/>
                    <a:pt x="262225" y="84105"/>
                    <a:pt x="262225" y="83984"/>
                  </a:cubicBezTo>
                  <a:lnTo>
                    <a:pt x="262225" y="83649"/>
                  </a:lnTo>
                  <a:lnTo>
                    <a:pt x="262225" y="83315"/>
                  </a:lnTo>
                  <a:cubicBezTo>
                    <a:pt x="262225" y="83224"/>
                    <a:pt x="262194" y="83163"/>
                    <a:pt x="262103" y="83132"/>
                  </a:cubicBezTo>
                  <a:cubicBezTo>
                    <a:pt x="261982" y="83102"/>
                    <a:pt x="261860" y="83193"/>
                    <a:pt x="261860" y="83315"/>
                  </a:cubicBezTo>
                  <a:close/>
                  <a:moveTo>
                    <a:pt x="262225" y="85169"/>
                  </a:moveTo>
                  <a:cubicBezTo>
                    <a:pt x="262225" y="85078"/>
                    <a:pt x="262194" y="84987"/>
                    <a:pt x="262103" y="84987"/>
                  </a:cubicBezTo>
                  <a:cubicBezTo>
                    <a:pt x="261982" y="84926"/>
                    <a:pt x="261860" y="85017"/>
                    <a:pt x="261860" y="85169"/>
                  </a:cubicBezTo>
                  <a:lnTo>
                    <a:pt x="261860" y="85564"/>
                  </a:lnTo>
                  <a:cubicBezTo>
                    <a:pt x="261860" y="85625"/>
                    <a:pt x="261890" y="85716"/>
                    <a:pt x="261982" y="85746"/>
                  </a:cubicBezTo>
                  <a:cubicBezTo>
                    <a:pt x="262103" y="85777"/>
                    <a:pt x="262225" y="85686"/>
                    <a:pt x="262225" y="85564"/>
                  </a:cubicBezTo>
                  <a:close/>
                  <a:moveTo>
                    <a:pt x="262225" y="86719"/>
                  </a:moveTo>
                  <a:cubicBezTo>
                    <a:pt x="262225" y="86658"/>
                    <a:pt x="262194" y="86567"/>
                    <a:pt x="262103" y="86537"/>
                  </a:cubicBezTo>
                  <a:cubicBezTo>
                    <a:pt x="261982" y="86506"/>
                    <a:pt x="261860" y="86598"/>
                    <a:pt x="261860" y="86719"/>
                  </a:cubicBezTo>
                  <a:lnTo>
                    <a:pt x="261860" y="87114"/>
                  </a:lnTo>
                  <a:cubicBezTo>
                    <a:pt x="261860" y="87205"/>
                    <a:pt x="261890" y="87297"/>
                    <a:pt x="261982" y="87297"/>
                  </a:cubicBezTo>
                  <a:cubicBezTo>
                    <a:pt x="262103" y="87357"/>
                    <a:pt x="262225" y="87266"/>
                    <a:pt x="262225" y="87114"/>
                  </a:cubicBezTo>
                  <a:close/>
                  <a:moveTo>
                    <a:pt x="262225" y="88300"/>
                  </a:moveTo>
                  <a:cubicBezTo>
                    <a:pt x="262225" y="88209"/>
                    <a:pt x="262194" y="88148"/>
                    <a:pt x="262103" y="88117"/>
                  </a:cubicBezTo>
                  <a:cubicBezTo>
                    <a:pt x="261982" y="88087"/>
                    <a:pt x="261860" y="88178"/>
                    <a:pt x="261860" y="88300"/>
                  </a:cubicBezTo>
                  <a:lnTo>
                    <a:pt x="261860" y="88695"/>
                  </a:lnTo>
                  <a:cubicBezTo>
                    <a:pt x="261860" y="88786"/>
                    <a:pt x="261890" y="88847"/>
                    <a:pt x="261982" y="88877"/>
                  </a:cubicBezTo>
                  <a:cubicBezTo>
                    <a:pt x="262103" y="88938"/>
                    <a:pt x="262225" y="88816"/>
                    <a:pt x="262225" y="88695"/>
                  </a:cubicBezTo>
                  <a:close/>
                  <a:moveTo>
                    <a:pt x="262225" y="89880"/>
                  </a:moveTo>
                  <a:cubicBezTo>
                    <a:pt x="262225" y="89789"/>
                    <a:pt x="262194" y="89728"/>
                    <a:pt x="262103" y="89698"/>
                  </a:cubicBezTo>
                  <a:cubicBezTo>
                    <a:pt x="261982" y="89637"/>
                    <a:pt x="261860" y="89759"/>
                    <a:pt x="261860" y="89880"/>
                  </a:cubicBezTo>
                  <a:lnTo>
                    <a:pt x="261860" y="90275"/>
                  </a:lnTo>
                  <a:cubicBezTo>
                    <a:pt x="261860" y="90367"/>
                    <a:pt x="261890" y="90427"/>
                    <a:pt x="261982" y="90458"/>
                  </a:cubicBezTo>
                  <a:cubicBezTo>
                    <a:pt x="262103" y="90488"/>
                    <a:pt x="262225" y="90397"/>
                    <a:pt x="262225" y="90275"/>
                  </a:cubicBezTo>
                  <a:close/>
                  <a:moveTo>
                    <a:pt x="262225" y="91461"/>
                  </a:moveTo>
                  <a:cubicBezTo>
                    <a:pt x="262225" y="91370"/>
                    <a:pt x="262194" y="91278"/>
                    <a:pt x="262103" y="91248"/>
                  </a:cubicBezTo>
                  <a:cubicBezTo>
                    <a:pt x="261982" y="91218"/>
                    <a:pt x="261860" y="91309"/>
                    <a:pt x="261860" y="91461"/>
                  </a:cubicBezTo>
                  <a:lnTo>
                    <a:pt x="261860" y="91856"/>
                  </a:lnTo>
                  <a:cubicBezTo>
                    <a:pt x="261860" y="91917"/>
                    <a:pt x="261890" y="92008"/>
                    <a:pt x="261982" y="92038"/>
                  </a:cubicBezTo>
                  <a:cubicBezTo>
                    <a:pt x="262103" y="92069"/>
                    <a:pt x="262225" y="91978"/>
                    <a:pt x="262225" y="91856"/>
                  </a:cubicBezTo>
                  <a:close/>
                  <a:moveTo>
                    <a:pt x="262225" y="93011"/>
                  </a:moveTo>
                  <a:cubicBezTo>
                    <a:pt x="262225" y="92920"/>
                    <a:pt x="262194" y="92859"/>
                    <a:pt x="262103" y="92829"/>
                  </a:cubicBezTo>
                  <a:cubicBezTo>
                    <a:pt x="261982" y="92798"/>
                    <a:pt x="261860" y="92889"/>
                    <a:pt x="261860" y="93011"/>
                  </a:cubicBezTo>
                  <a:lnTo>
                    <a:pt x="261860" y="93406"/>
                  </a:lnTo>
                  <a:cubicBezTo>
                    <a:pt x="261860" y="93497"/>
                    <a:pt x="261890" y="93589"/>
                    <a:pt x="261982" y="93589"/>
                  </a:cubicBezTo>
                  <a:cubicBezTo>
                    <a:pt x="262103" y="93649"/>
                    <a:pt x="262225" y="93558"/>
                    <a:pt x="262225" y="93406"/>
                  </a:cubicBezTo>
                  <a:close/>
                  <a:moveTo>
                    <a:pt x="262225" y="94592"/>
                  </a:moveTo>
                  <a:cubicBezTo>
                    <a:pt x="262225" y="94500"/>
                    <a:pt x="262194" y="94440"/>
                    <a:pt x="262103" y="94409"/>
                  </a:cubicBezTo>
                  <a:cubicBezTo>
                    <a:pt x="261982" y="94379"/>
                    <a:pt x="261860" y="94470"/>
                    <a:pt x="261860" y="94592"/>
                  </a:cubicBezTo>
                  <a:lnTo>
                    <a:pt x="261860" y="94987"/>
                  </a:lnTo>
                  <a:cubicBezTo>
                    <a:pt x="261860" y="95078"/>
                    <a:pt x="261890" y="95139"/>
                    <a:pt x="261982" y="95169"/>
                  </a:cubicBezTo>
                  <a:cubicBezTo>
                    <a:pt x="262103" y="95199"/>
                    <a:pt x="262225" y="95108"/>
                    <a:pt x="262225" y="94987"/>
                  </a:cubicBezTo>
                  <a:close/>
                  <a:moveTo>
                    <a:pt x="262225" y="96172"/>
                  </a:moveTo>
                  <a:cubicBezTo>
                    <a:pt x="262225" y="96081"/>
                    <a:pt x="262194" y="95990"/>
                    <a:pt x="262103" y="95990"/>
                  </a:cubicBezTo>
                  <a:cubicBezTo>
                    <a:pt x="261982" y="95929"/>
                    <a:pt x="261860" y="96020"/>
                    <a:pt x="261860" y="96172"/>
                  </a:cubicBezTo>
                  <a:lnTo>
                    <a:pt x="261860" y="96567"/>
                  </a:lnTo>
                  <a:cubicBezTo>
                    <a:pt x="261860" y="96658"/>
                    <a:pt x="261890" y="96719"/>
                    <a:pt x="261982" y="96750"/>
                  </a:cubicBezTo>
                  <a:cubicBezTo>
                    <a:pt x="262103" y="96780"/>
                    <a:pt x="262225" y="96689"/>
                    <a:pt x="262225" y="96567"/>
                  </a:cubicBezTo>
                  <a:close/>
                  <a:moveTo>
                    <a:pt x="262225" y="97722"/>
                  </a:moveTo>
                  <a:cubicBezTo>
                    <a:pt x="262225" y="97662"/>
                    <a:pt x="262194" y="97570"/>
                    <a:pt x="262103" y="97540"/>
                  </a:cubicBezTo>
                  <a:cubicBezTo>
                    <a:pt x="261982" y="97510"/>
                    <a:pt x="261860" y="97601"/>
                    <a:pt x="261860" y="97722"/>
                  </a:cubicBezTo>
                  <a:lnTo>
                    <a:pt x="261860" y="98117"/>
                  </a:lnTo>
                  <a:cubicBezTo>
                    <a:pt x="261860" y="98209"/>
                    <a:pt x="261890" y="98300"/>
                    <a:pt x="261982" y="98330"/>
                  </a:cubicBezTo>
                  <a:cubicBezTo>
                    <a:pt x="262103" y="98361"/>
                    <a:pt x="262225" y="98269"/>
                    <a:pt x="262225" y="98117"/>
                  </a:cubicBezTo>
                  <a:close/>
                  <a:moveTo>
                    <a:pt x="262225" y="99303"/>
                  </a:moveTo>
                  <a:cubicBezTo>
                    <a:pt x="262225" y="99212"/>
                    <a:pt x="262194" y="99151"/>
                    <a:pt x="262103" y="99121"/>
                  </a:cubicBezTo>
                  <a:cubicBezTo>
                    <a:pt x="261982" y="99090"/>
                    <a:pt x="261860" y="99181"/>
                    <a:pt x="261860" y="99303"/>
                  </a:cubicBezTo>
                  <a:lnTo>
                    <a:pt x="261860" y="99698"/>
                  </a:lnTo>
                  <a:cubicBezTo>
                    <a:pt x="261860" y="99789"/>
                    <a:pt x="261890" y="99850"/>
                    <a:pt x="261982" y="99880"/>
                  </a:cubicBezTo>
                  <a:cubicBezTo>
                    <a:pt x="262103" y="99941"/>
                    <a:pt x="262225" y="99850"/>
                    <a:pt x="262225" y="99698"/>
                  </a:cubicBezTo>
                  <a:close/>
                  <a:moveTo>
                    <a:pt x="262225" y="100883"/>
                  </a:moveTo>
                  <a:cubicBezTo>
                    <a:pt x="262225" y="100792"/>
                    <a:pt x="262194" y="100731"/>
                    <a:pt x="262103" y="100701"/>
                  </a:cubicBezTo>
                  <a:cubicBezTo>
                    <a:pt x="261982" y="100640"/>
                    <a:pt x="261860" y="100762"/>
                    <a:pt x="261860" y="100883"/>
                  </a:cubicBezTo>
                  <a:lnTo>
                    <a:pt x="261860" y="101279"/>
                  </a:lnTo>
                  <a:cubicBezTo>
                    <a:pt x="261860" y="101370"/>
                    <a:pt x="261890" y="101431"/>
                    <a:pt x="261982" y="101461"/>
                  </a:cubicBezTo>
                  <a:cubicBezTo>
                    <a:pt x="262103" y="101491"/>
                    <a:pt x="262225" y="101400"/>
                    <a:pt x="262225" y="101279"/>
                  </a:cubicBezTo>
                  <a:close/>
                  <a:moveTo>
                    <a:pt x="262225" y="102464"/>
                  </a:moveTo>
                  <a:cubicBezTo>
                    <a:pt x="262225" y="102373"/>
                    <a:pt x="262194" y="102282"/>
                    <a:pt x="262103" y="102282"/>
                  </a:cubicBezTo>
                  <a:cubicBezTo>
                    <a:pt x="261982" y="102221"/>
                    <a:pt x="261860" y="102312"/>
                    <a:pt x="261860" y="102464"/>
                  </a:cubicBezTo>
                  <a:lnTo>
                    <a:pt x="261860" y="102859"/>
                  </a:lnTo>
                  <a:cubicBezTo>
                    <a:pt x="261860" y="102920"/>
                    <a:pt x="261890" y="103011"/>
                    <a:pt x="261982" y="103042"/>
                  </a:cubicBezTo>
                  <a:cubicBezTo>
                    <a:pt x="262103" y="103072"/>
                    <a:pt x="262225" y="102981"/>
                    <a:pt x="262225" y="102859"/>
                  </a:cubicBezTo>
                  <a:close/>
                  <a:moveTo>
                    <a:pt x="262225" y="104014"/>
                  </a:moveTo>
                  <a:cubicBezTo>
                    <a:pt x="262225" y="103953"/>
                    <a:pt x="262194" y="103862"/>
                    <a:pt x="262103" y="103832"/>
                  </a:cubicBezTo>
                  <a:cubicBezTo>
                    <a:pt x="261982" y="103801"/>
                    <a:pt x="261860" y="103893"/>
                    <a:pt x="261860" y="104014"/>
                  </a:cubicBezTo>
                  <a:lnTo>
                    <a:pt x="261860" y="104409"/>
                  </a:lnTo>
                  <a:cubicBezTo>
                    <a:pt x="261860" y="104501"/>
                    <a:pt x="261890" y="104592"/>
                    <a:pt x="261982" y="104592"/>
                  </a:cubicBezTo>
                  <a:cubicBezTo>
                    <a:pt x="262103" y="104653"/>
                    <a:pt x="262225" y="104561"/>
                    <a:pt x="262225" y="104409"/>
                  </a:cubicBezTo>
                  <a:close/>
                  <a:moveTo>
                    <a:pt x="262225" y="105595"/>
                  </a:moveTo>
                  <a:cubicBezTo>
                    <a:pt x="262225" y="105504"/>
                    <a:pt x="262194" y="105443"/>
                    <a:pt x="262103" y="105412"/>
                  </a:cubicBezTo>
                  <a:cubicBezTo>
                    <a:pt x="261982" y="105382"/>
                    <a:pt x="261860" y="105473"/>
                    <a:pt x="261860" y="105595"/>
                  </a:cubicBezTo>
                  <a:lnTo>
                    <a:pt x="261860" y="105990"/>
                  </a:lnTo>
                  <a:cubicBezTo>
                    <a:pt x="261860" y="106081"/>
                    <a:pt x="261890" y="106142"/>
                    <a:pt x="261982" y="106172"/>
                  </a:cubicBezTo>
                  <a:cubicBezTo>
                    <a:pt x="262103" y="106233"/>
                    <a:pt x="262225" y="106112"/>
                    <a:pt x="262225" y="105990"/>
                  </a:cubicBezTo>
                  <a:close/>
                  <a:moveTo>
                    <a:pt x="262225" y="107175"/>
                  </a:moveTo>
                  <a:cubicBezTo>
                    <a:pt x="262225" y="107084"/>
                    <a:pt x="262194" y="107023"/>
                    <a:pt x="262103" y="106993"/>
                  </a:cubicBezTo>
                  <a:cubicBezTo>
                    <a:pt x="261982" y="106932"/>
                    <a:pt x="261860" y="107023"/>
                    <a:pt x="261860" y="107175"/>
                  </a:cubicBezTo>
                  <a:lnTo>
                    <a:pt x="261860" y="107570"/>
                  </a:lnTo>
                  <a:cubicBezTo>
                    <a:pt x="261860" y="107662"/>
                    <a:pt x="261890" y="107722"/>
                    <a:pt x="261982" y="107753"/>
                  </a:cubicBezTo>
                  <a:cubicBezTo>
                    <a:pt x="262103" y="107783"/>
                    <a:pt x="262225" y="107692"/>
                    <a:pt x="262225" y="107570"/>
                  </a:cubicBezTo>
                  <a:close/>
                  <a:moveTo>
                    <a:pt x="262225" y="108756"/>
                  </a:moveTo>
                  <a:cubicBezTo>
                    <a:pt x="262225" y="108665"/>
                    <a:pt x="262194" y="108574"/>
                    <a:pt x="262103" y="108543"/>
                  </a:cubicBezTo>
                  <a:cubicBezTo>
                    <a:pt x="261982" y="108513"/>
                    <a:pt x="261860" y="108604"/>
                    <a:pt x="261860" y="108756"/>
                  </a:cubicBezTo>
                  <a:lnTo>
                    <a:pt x="261860" y="109121"/>
                  </a:lnTo>
                  <a:cubicBezTo>
                    <a:pt x="261860" y="109212"/>
                    <a:pt x="261890" y="109303"/>
                    <a:pt x="261982" y="109333"/>
                  </a:cubicBezTo>
                  <a:cubicBezTo>
                    <a:pt x="262103" y="109364"/>
                    <a:pt x="262225" y="109273"/>
                    <a:pt x="262225" y="109121"/>
                  </a:cubicBezTo>
                  <a:close/>
                  <a:moveTo>
                    <a:pt x="262225" y="110306"/>
                  </a:moveTo>
                  <a:cubicBezTo>
                    <a:pt x="262225" y="110215"/>
                    <a:pt x="262194" y="110154"/>
                    <a:pt x="262103" y="110124"/>
                  </a:cubicBezTo>
                  <a:cubicBezTo>
                    <a:pt x="261982" y="110093"/>
                    <a:pt x="261860" y="110185"/>
                    <a:pt x="261860" y="110306"/>
                  </a:cubicBezTo>
                  <a:lnTo>
                    <a:pt x="261860" y="110701"/>
                  </a:lnTo>
                  <a:cubicBezTo>
                    <a:pt x="261860" y="110792"/>
                    <a:pt x="261890" y="110884"/>
                    <a:pt x="261982" y="110884"/>
                  </a:cubicBezTo>
                  <a:cubicBezTo>
                    <a:pt x="262103" y="110944"/>
                    <a:pt x="262225" y="110853"/>
                    <a:pt x="262225" y="110701"/>
                  </a:cubicBezTo>
                  <a:close/>
                  <a:moveTo>
                    <a:pt x="262225" y="111887"/>
                  </a:moveTo>
                  <a:cubicBezTo>
                    <a:pt x="262225" y="111795"/>
                    <a:pt x="262194" y="111735"/>
                    <a:pt x="262103" y="111704"/>
                  </a:cubicBezTo>
                  <a:cubicBezTo>
                    <a:pt x="261982" y="111674"/>
                    <a:pt x="261860" y="111765"/>
                    <a:pt x="261860" y="111887"/>
                  </a:cubicBezTo>
                  <a:lnTo>
                    <a:pt x="261860" y="112282"/>
                  </a:lnTo>
                  <a:cubicBezTo>
                    <a:pt x="261860" y="112373"/>
                    <a:pt x="261890" y="112434"/>
                    <a:pt x="261982" y="112464"/>
                  </a:cubicBezTo>
                  <a:cubicBezTo>
                    <a:pt x="262103" y="112495"/>
                    <a:pt x="262225" y="112403"/>
                    <a:pt x="262225" y="112282"/>
                  </a:cubicBezTo>
                  <a:close/>
                  <a:moveTo>
                    <a:pt x="262225" y="113467"/>
                  </a:moveTo>
                  <a:cubicBezTo>
                    <a:pt x="262225" y="113376"/>
                    <a:pt x="262194" y="113285"/>
                    <a:pt x="262103" y="113285"/>
                  </a:cubicBezTo>
                  <a:cubicBezTo>
                    <a:pt x="261982" y="113224"/>
                    <a:pt x="261860" y="113315"/>
                    <a:pt x="261860" y="113467"/>
                  </a:cubicBezTo>
                  <a:lnTo>
                    <a:pt x="261860" y="113862"/>
                  </a:lnTo>
                  <a:cubicBezTo>
                    <a:pt x="261860" y="113954"/>
                    <a:pt x="261890" y="114014"/>
                    <a:pt x="261982" y="114045"/>
                  </a:cubicBezTo>
                  <a:cubicBezTo>
                    <a:pt x="262103" y="114075"/>
                    <a:pt x="262225" y="113984"/>
                    <a:pt x="262225" y="113862"/>
                  </a:cubicBezTo>
                  <a:close/>
                  <a:moveTo>
                    <a:pt x="262225" y="115017"/>
                  </a:moveTo>
                  <a:cubicBezTo>
                    <a:pt x="262225" y="114957"/>
                    <a:pt x="262194" y="114865"/>
                    <a:pt x="262103" y="114835"/>
                  </a:cubicBezTo>
                  <a:cubicBezTo>
                    <a:pt x="261982" y="114805"/>
                    <a:pt x="261860" y="114896"/>
                    <a:pt x="261860" y="115017"/>
                  </a:cubicBezTo>
                  <a:lnTo>
                    <a:pt x="261860" y="115413"/>
                  </a:lnTo>
                  <a:cubicBezTo>
                    <a:pt x="261860" y="115504"/>
                    <a:pt x="261890" y="115595"/>
                    <a:pt x="261982" y="115625"/>
                  </a:cubicBezTo>
                  <a:cubicBezTo>
                    <a:pt x="262103" y="115656"/>
                    <a:pt x="262225" y="115565"/>
                    <a:pt x="262225" y="115413"/>
                  </a:cubicBezTo>
                  <a:close/>
                  <a:moveTo>
                    <a:pt x="262225" y="116598"/>
                  </a:moveTo>
                  <a:cubicBezTo>
                    <a:pt x="262225" y="116507"/>
                    <a:pt x="262194" y="116446"/>
                    <a:pt x="262103" y="116416"/>
                  </a:cubicBezTo>
                  <a:cubicBezTo>
                    <a:pt x="261982" y="116385"/>
                    <a:pt x="261860" y="116476"/>
                    <a:pt x="261860" y="116598"/>
                  </a:cubicBezTo>
                  <a:lnTo>
                    <a:pt x="261860" y="116993"/>
                  </a:lnTo>
                  <a:cubicBezTo>
                    <a:pt x="261860" y="117084"/>
                    <a:pt x="261890" y="117145"/>
                    <a:pt x="261982" y="117175"/>
                  </a:cubicBezTo>
                  <a:cubicBezTo>
                    <a:pt x="262103" y="117236"/>
                    <a:pt x="262225" y="117115"/>
                    <a:pt x="262225" y="116993"/>
                  </a:cubicBezTo>
                  <a:close/>
                  <a:moveTo>
                    <a:pt x="262225" y="118179"/>
                  </a:moveTo>
                  <a:cubicBezTo>
                    <a:pt x="262225" y="118087"/>
                    <a:pt x="262194" y="118027"/>
                    <a:pt x="262103" y="117996"/>
                  </a:cubicBezTo>
                  <a:cubicBezTo>
                    <a:pt x="261982" y="117935"/>
                    <a:pt x="261860" y="118057"/>
                    <a:pt x="261860" y="118179"/>
                  </a:cubicBezTo>
                  <a:lnTo>
                    <a:pt x="261860" y="118574"/>
                  </a:lnTo>
                  <a:cubicBezTo>
                    <a:pt x="261860" y="118665"/>
                    <a:pt x="261890" y="118726"/>
                    <a:pt x="261982" y="118756"/>
                  </a:cubicBezTo>
                  <a:cubicBezTo>
                    <a:pt x="262103" y="118786"/>
                    <a:pt x="262225" y="118695"/>
                    <a:pt x="262225" y="118574"/>
                  </a:cubicBezTo>
                  <a:close/>
                  <a:moveTo>
                    <a:pt x="262225" y="119759"/>
                  </a:moveTo>
                  <a:cubicBezTo>
                    <a:pt x="262225" y="119668"/>
                    <a:pt x="262194" y="119577"/>
                    <a:pt x="262103" y="119577"/>
                  </a:cubicBezTo>
                  <a:cubicBezTo>
                    <a:pt x="261982" y="119516"/>
                    <a:pt x="261860" y="119607"/>
                    <a:pt x="261860" y="119759"/>
                  </a:cubicBezTo>
                  <a:lnTo>
                    <a:pt x="261860" y="120154"/>
                  </a:lnTo>
                  <a:cubicBezTo>
                    <a:pt x="261860" y="120215"/>
                    <a:pt x="261890" y="120306"/>
                    <a:pt x="261982" y="120337"/>
                  </a:cubicBezTo>
                  <a:cubicBezTo>
                    <a:pt x="262103" y="120367"/>
                    <a:pt x="262225" y="120276"/>
                    <a:pt x="262225" y="120154"/>
                  </a:cubicBezTo>
                  <a:close/>
                  <a:moveTo>
                    <a:pt x="262225" y="121309"/>
                  </a:moveTo>
                  <a:cubicBezTo>
                    <a:pt x="262225" y="121249"/>
                    <a:pt x="262194" y="121157"/>
                    <a:pt x="262103" y="121127"/>
                  </a:cubicBezTo>
                  <a:cubicBezTo>
                    <a:pt x="261982" y="121097"/>
                    <a:pt x="261860" y="121188"/>
                    <a:pt x="261860" y="121309"/>
                  </a:cubicBezTo>
                  <a:lnTo>
                    <a:pt x="261860" y="121704"/>
                  </a:lnTo>
                  <a:cubicBezTo>
                    <a:pt x="261860" y="121796"/>
                    <a:pt x="261890" y="121887"/>
                    <a:pt x="261982" y="121887"/>
                  </a:cubicBezTo>
                  <a:cubicBezTo>
                    <a:pt x="262103" y="121948"/>
                    <a:pt x="262225" y="121856"/>
                    <a:pt x="262225" y="121704"/>
                  </a:cubicBezTo>
                  <a:close/>
                  <a:moveTo>
                    <a:pt x="262225" y="122890"/>
                  </a:moveTo>
                  <a:cubicBezTo>
                    <a:pt x="262225" y="122799"/>
                    <a:pt x="262194" y="122738"/>
                    <a:pt x="262103" y="122707"/>
                  </a:cubicBezTo>
                  <a:cubicBezTo>
                    <a:pt x="261982" y="122677"/>
                    <a:pt x="261860" y="122768"/>
                    <a:pt x="261860" y="122890"/>
                  </a:cubicBezTo>
                  <a:lnTo>
                    <a:pt x="261860" y="123285"/>
                  </a:lnTo>
                  <a:cubicBezTo>
                    <a:pt x="261860" y="123376"/>
                    <a:pt x="261890" y="123437"/>
                    <a:pt x="261982" y="123467"/>
                  </a:cubicBezTo>
                  <a:cubicBezTo>
                    <a:pt x="262103" y="123528"/>
                    <a:pt x="262225" y="123407"/>
                    <a:pt x="262225" y="123285"/>
                  </a:cubicBezTo>
                  <a:close/>
                  <a:moveTo>
                    <a:pt x="262225" y="124470"/>
                  </a:moveTo>
                  <a:cubicBezTo>
                    <a:pt x="262225" y="124379"/>
                    <a:pt x="262194" y="124318"/>
                    <a:pt x="262103" y="124288"/>
                  </a:cubicBezTo>
                  <a:cubicBezTo>
                    <a:pt x="261982" y="124227"/>
                    <a:pt x="261860" y="124318"/>
                    <a:pt x="261860" y="124470"/>
                  </a:cubicBezTo>
                  <a:lnTo>
                    <a:pt x="261860" y="124866"/>
                  </a:lnTo>
                  <a:cubicBezTo>
                    <a:pt x="261860" y="124957"/>
                    <a:pt x="261890" y="125018"/>
                    <a:pt x="261982" y="125048"/>
                  </a:cubicBezTo>
                  <a:cubicBezTo>
                    <a:pt x="262103" y="125078"/>
                    <a:pt x="262225" y="124987"/>
                    <a:pt x="262225" y="124866"/>
                  </a:cubicBezTo>
                  <a:close/>
                  <a:moveTo>
                    <a:pt x="262225" y="126051"/>
                  </a:moveTo>
                  <a:cubicBezTo>
                    <a:pt x="262225" y="125960"/>
                    <a:pt x="262194" y="125869"/>
                    <a:pt x="262103" y="125838"/>
                  </a:cubicBezTo>
                  <a:cubicBezTo>
                    <a:pt x="261982" y="125808"/>
                    <a:pt x="261860" y="125899"/>
                    <a:pt x="261860" y="126051"/>
                  </a:cubicBezTo>
                  <a:lnTo>
                    <a:pt x="261860" y="126416"/>
                  </a:lnTo>
                  <a:cubicBezTo>
                    <a:pt x="261860" y="126507"/>
                    <a:pt x="261890" y="126598"/>
                    <a:pt x="261982" y="126629"/>
                  </a:cubicBezTo>
                  <a:cubicBezTo>
                    <a:pt x="262103" y="126659"/>
                    <a:pt x="262225" y="126568"/>
                    <a:pt x="262225" y="126416"/>
                  </a:cubicBezTo>
                  <a:close/>
                  <a:moveTo>
                    <a:pt x="262225" y="127601"/>
                  </a:moveTo>
                  <a:cubicBezTo>
                    <a:pt x="262225" y="127510"/>
                    <a:pt x="262194" y="127449"/>
                    <a:pt x="262103" y="127419"/>
                  </a:cubicBezTo>
                  <a:cubicBezTo>
                    <a:pt x="261982" y="127388"/>
                    <a:pt x="261860" y="127480"/>
                    <a:pt x="261860" y="127601"/>
                  </a:cubicBezTo>
                  <a:lnTo>
                    <a:pt x="261860" y="127996"/>
                  </a:lnTo>
                  <a:cubicBezTo>
                    <a:pt x="261860" y="128088"/>
                    <a:pt x="261890" y="128179"/>
                    <a:pt x="261982" y="128179"/>
                  </a:cubicBezTo>
                  <a:cubicBezTo>
                    <a:pt x="262103" y="128239"/>
                    <a:pt x="262225" y="128148"/>
                    <a:pt x="262225" y="127996"/>
                  </a:cubicBezTo>
                  <a:close/>
                  <a:moveTo>
                    <a:pt x="262225" y="129182"/>
                  </a:moveTo>
                  <a:cubicBezTo>
                    <a:pt x="262225" y="129091"/>
                    <a:pt x="262194" y="129030"/>
                    <a:pt x="262103" y="128999"/>
                  </a:cubicBezTo>
                  <a:cubicBezTo>
                    <a:pt x="261982" y="128969"/>
                    <a:pt x="261860" y="129060"/>
                    <a:pt x="261860" y="129182"/>
                  </a:cubicBezTo>
                  <a:lnTo>
                    <a:pt x="261860" y="129577"/>
                  </a:lnTo>
                  <a:cubicBezTo>
                    <a:pt x="261860" y="129668"/>
                    <a:pt x="261890" y="129729"/>
                    <a:pt x="261982" y="129759"/>
                  </a:cubicBezTo>
                  <a:cubicBezTo>
                    <a:pt x="262103" y="129790"/>
                    <a:pt x="262225" y="129698"/>
                    <a:pt x="262225" y="129577"/>
                  </a:cubicBezTo>
                  <a:close/>
                  <a:moveTo>
                    <a:pt x="262225" y="130762"/>
                  </a:moveTo>
                  <a:cubicBezTo>
                    <a:pt x="262225" y="130671"/>
                    <a:pt x="262194" y="130580"/>
                    <a:pt x="262103" y="130580"/>
                  </a:cubicBezTo>
                  <a:cubicBezTo>
                    <a:pt x="261982" y="130519"/>
                    <a:pt x="261860" y="130610"/>
                    <a:pt x="261860" y="130762"/>
                  </a:cubicBezTo>
                  <a:lnTo>
                    <a:pt x="261860" y="131157"/>
                  </a:lnTo>
                  <a:cubicBezTo>
                    <a:pt x="261860" y="131218"/>
                    <a:pt x="261890" y="131309"/>
                    <a:pt x="261982" y="131340"/>
                  </a:cubicBezTo>
                  <a:cubicBezTo>
                    <a:pt x="262103" y="131370"/>
                    <a:pt x="262225" y="131279"/>
                    <a:pt x="262225" y="131157"/>
                  </a:cubicBezTo>
                  <a:close/>
                  <a:moveTo>
                    <a:pt x="262225" y="132312"/>
                  </a:moveTo>
                  <a:cubicBezTo>
                    <a:pt x="262225" y="132252"/>
                    <a:pt x="262194" y="132161"/>
                    <a:pt x="262103" y="132130"/>
                  </a:cubicBezTo>
                  <a:cubicBezTo>
                    <a:pt x="261982" y="132100"/>
                    <a:pt x="261860" y="132191"/>
                    <a:pt x="261860" y="132312"/>
                  </a:cubicBezTo>
                  <a:lnTo>
                    <a:pt x="261860" y="132708"/>
                  </a:lnTo>
                  <a:cubicBezTo>
                    <a:pt x="261860" y="132799"/>
                    <a:pt x="261890" y="132890"/>
                    <a:pt x="261982" y="132920"/>
                  </a:cubicBezTo>
                  <a:cubicBezTo>
                    <a:pt x="262103" y="132951"/>
                    <a:pt x="262225" y="132860"/>
                    <a:pt x="262225" y="132708"/>
                  </a:cubicBezTo>
                  <a:close/>
                  <a:moveTo>
                    <a:pt x="262225" y="133893"/>
                  </a:moveTo>
                  <a:cubicBezTo>
                    <a:pt x="262225" y="133802"/>
                    <a:pt x="262194" y="133741"/>
                    <a:pt x="262103" y="133711"/>
                  </a:cubicBezTo>
                  <a:cubicBezTo>
                    <a:pt x="261982" y="133680"/>
                    <a:pt x="261860" y="133771"/>
                    <a:pt x="261860" y="133893"/>
                  </a:cubicBezTo>
                  <a:lnTo>
                    <a:pt x="261860" y="134288"/>
                  </a:lnTo>
                  <a:cubicBezTo>
                    <a:pt x="261860" y="134379"/>
                    <a:pt x="261890" y="134440"/>
                    <a:pt x="261982" y="134471"/>
                  </a:cubicBezTo>
                  <a:cubicBezTo>
                    <a:pt x="262103" y="134531"/>
                    <a:pt x="262225" y="134410"/>
                    <a:pt x="262225" y="134288"/>
                  </a:cubicBezTo>
                  <a:close/>
                  <a:moveTo>
                    <a:pt x="262225" y="135474"/>
                  </a:moveTo>
                  <a:cubicBezTo>
                    <a:pt x="262225" y="135382"/>
                    <a:pt x="262194" y="135322"/>
                    <a:pt x="262103" y="135291"/>
                  </a:cubicBezTo>
                  <a:cubicBezTo>
                    <a:pt x="261982" y="135230"/>
                    <a:pt x="261860" y="135352"/>
                    <a:pt x="261860" y="135474"/>
                  </a:cubicBezTo>
                  <a:lnTo>
                    <a:pt x="261860" y="135869"/>
                  </a:lnTo>
                  <a:cubicBezTo>
                    <a:pt x="261860" y="135960"/>
                    <a:pt x="261890" y="136021"/>
                    <a:pt x="261982" y="136051"/>
                  </a:cubicBezTo>
                  <a:cubicBezTo>
                    <a:pt x="262103" y="136082"/>
                    <a:pt x="262225" y="135990"/>
                    <a:pt x="262225" y="135869"/>
                  </a:cubicBezTo>
                  <a:close/>
                  <a:moveTo>
                    <a:pt x="262225" y="137054"/>
                  </a:moveTo>
                  <a:cubicBezTo>
                    <a:pt x="262225" y="136963"/>
                    <a:pt x="262194" y="136872"/>
                    <a:pt x="262103" y="136841"/>
                  </a:cubicBezTo>
                  <a:cubicBezTo>
                    <a:pt x="261982" y="136811"/>
                    <a:pt x="261860" y="136902"/>
                    <a:pt x="261860" y="137054"/>
                  </a:cubicBezTo>
                  <a:lnTo>
                    <a:pt x="261860" y="137449"/>
                  </a:lnTo>
                  <a:cubicBezTo>
                    <a:pt x="261860" y="137510"/>
                    <a:pt x="261890" y="137601"/>
                    <a:pt x="261982" y="137632"/>
                  </a:cubicBezTo>
                  <a:cubicBezTo>
                    <a:pt x="262103" y="137662"/>
                    <a:pt x="262225" y="137571"/>
                    <a:pt x="262225" y="137449"/>
                  </a:cubicBezTo>
                  <a:close/>
                  <a:moveTo>
                    <a:pt x="262225" y="138604"/>
                  </a:moveTo>
                  <a:cubicBezTo>
                    <a:pt x="262225" y="138544"/>
                    <a:pt x="262194" y="138452"/>
                    <a:pt x="262103" y="138422"/>
                  </a:cubicBezTo>
                  <a:cubicBezTo>
                    <a:pt x="261982" y="138392"/>
                    <a:pt x="261860" y="138483"/>
                    <a:pt x="261860" y="138604"/>
                  </a:cubicBezTo>
                  <a:lnTo>
                    <a:pt x="261860" y="139000"/>
                  </a:lnTo>
                  <a:cubicBezTo>
                    <a:pt x="261860" y="139091"/>
                    <a:pt x="261890" y="139182"/>
                    <a:pt x="261982" y="139182"/>
                  </a:cubicBezTo>
                  <a:cubicBezTo>
                    <a:pt x="262103" y="139243"/>
                    <a:pt x="262225" y="139151"/>
                    <a:pt x="262225" y="139000"/>
                  </a:cubicBezTo>
                  <a:close/>
                  <a:moveTo>
                    <a:pt x="262225" y="140185"/>
                  </a:moveTo>
                  <a:cubicBezTo>
                    <a:pt x="262225" y="140094"/>
                    <a:pt x="262194" y="140033"/>
                    <a:pt x="262103" y="140003"/>
                  </a:cubicBezTo>
                  <a:cubicBezTo>
                    <a:pt x="261982" y="139972"/>
                    <a:pt x="261860" y="140063"/>
                    <a:pt x="261860" y="140185"/>
                  </a:cubicBezTo>
                  <a:lnTo>
                    <a:pt x="261860" y="140580"/>
                  </a:lnTo>
                  <a:cubicBezTo>
                    <a:pt x="261860" y="140671"/>
                    <a:pt x="261890" y="140732"/>
                    <a:pt x="261982" y="140762"/>
                  </a:cubicBezTo>
                  <a:cubicBezTo>
                    <a:pt x="262103" y="140793"/>
                    <a:pt x="262225" y="140702"/>
                    <a:pt x="262225" y="140580"/>
                  </a:cubicBezTo>
                  <a:close/>
                  <a:moveTo>
                    <a:pt x="262225" y="141766"/>
                  </a:moveTo>
                  <a:cubicBezTo>
                    <a:pt x="262225" y="141674"/>
                    <a:pt x="262194" y="141583"/>
                    <a:pt x="262103" y="141583"/>
                  </a:cubicBezTo>
                  <a:cubicBezTo>
                    <a:pt x="261982" y="141522"/>
                    <a:pt x="261860" y="141614"/>
                    <a:pt x="261860" y="141766"/>
                  </a:cubicBezTo>
                  <a:lnTo>
                    <a:pt x="261860" y="142161"/>
                  </a:lnTo>
                  <a:cubicBezTo>
                    <a:pt x="261860" y="142252"/>
                    <a:pt x="261890" y="142313"/>
                    <a:pt x="261982" y="142343"/>
                  </a:cubicBezTo>
                  <a:cubicBezTo>
                    <a:pt x="262103" y="142373"/>
                    <a:pt x="262225" y="142282"/>
                    <a:pt x="262225" y="142161"/>
                  </a:cubicBezTo>
                  <a:close/>
                  <a:moveTo>
                    <a:pt x="262225" y="143346"/>
                  </a:moveTo>
                  <a:cubicBezTo>
                    <a:pt x="262225" y="143255"/>
                    <a:pt x="262194" y="143164"/>
                    <a:pt x="262103" y="143133"/>
                  </a:cubicBezTo>
                  <a:cubicBezTo>
                    <a:pt x="261982" y="143103"/>
                    <a:pt x="261860" y="143194"/>
                    <a:pt x="261860" y="143346"/>
                  </a:cubicBezTo>
                  <a:lnTo>
                    <a:pt x="261860" y="143711"/>
                  </a:lnTo>
                  <a:cubicBezTo>
                    <a:pt x="261860" y="143802"/>
                    <a:pt x="261890" y="143893"/>
                    <a:pt x="261982" y="143924"/>
                  </a:cubicBezTo>
                  <a:cubicBezTo>
                    <a:pt x="262103" y="143954"/>
                    <a:pt x="262225" y="143863"/>
                    <a:pt x="262225" y="143711"/>
                  </a:cubicBezTo>
                  <a:close/>
                  <a:moveTo>
                    <a:pt x="262225" y="144896"/>
                  </a:moveTo>
                  <a:cubicBezTo>
                    <a:pt x="262225" y="144805"/>
                    <a:pt x="262194" y="144744"/>
                    <a:pt x="262103" y="144714"/>
                  </a:cubicBezTo>
                  <a:cubicBezTo>
                    <a:pt x="261982" y="144683"/>
                    <a:pt x="261860" y="144775"/>
                    <a:pt x="261860" y="144896"/>
                  </a:cubicBezTo>
                  <a:lnTo>
                    <a:pt x="261860" y="145291"/>
                  </a:lnTo>
                  <a:cubicBezTo>
                    <a:pt x="261860" y="145383"/>
                    <a:pt x="261890" y="145474"/>
                    <a:pt x="261982" y="145474"/>
                  </a:cubicBezTo>
                  <a:cubicBezTo>
                    <a:pt x="262103" y="145535"/>
                    <a:pt x="262225" y="145443"/>
                    <a:pt x="262225" y="145291"/>
                  </a:cubicBezTo>
                  <a:close/>
                  <a:moveTo>
                    <a:pt x="262225" y="146477"/>
                  </a:moveTo>
                  <a:cubicBezTo>
                    <a:pt x="262225" y="146386"/>
                    <a:pt x="262194" y="146325"/>
                    <a:pt x="262103" y="146294"/>
                  </a:cubicBezTo>
                  <a:cubicBezTo>
                    <a:pt x="261982" y="146264"/>
                    <a:pt x="261860" y="146355"/>
                    <a:pt x="261860" y="146477"/>
                  </a:cubicBezTo>
                  <a:lnTo>
                    <a:pt x="261860" y="146872"/>
                  </a:lnTo>
                  <a:cubicBezTo>
                    <a:pt x="261860" y="146963"/>
                    <a:pt x="261890" y="147024"/>
                    <a:pt x="261982" y="147054"/>
                  </a:cubicBezTo>
                  <a:cubicBezTo>
                    <a:pt x="262103" y="147085"/>
                    <a:pt x="262225" y="146994"/>
                    <a:pt x="262225" y="146872"/>
                  </a:cubicBezTo>
                  <a:close/>
                  <a:moveTo>
                    <a:pt x="262225" y="148057"/>
                  </a:moveTo>
                  <a:cubicBezTo>
                    <a:pt x="262225" y="147966"/>
                    <a:pt x="262194" y="147875"/>
                    <a:pt x="262103" y="147875"/>
                  </a:cubicBezTo>
                  <a:cubicBezTo>
                    <a:pt x="261982" y="147814"/>
                    <a:pt x="261860" y="147905"/>
                    <a:pt x="261860" y="148057"/>
                  </a:cubicBezTo>
                  <a:lnTo>
                    <a:pt x="261860" y="148453"/>
                  </a:lnTo>
                  <a:cubicBezTo>
                    <a:pt x="261860" y="148513"/>
                    <a:pt x="261890" y="148605"/>
                    <a:pt x="261982" y="148635"/>
                  </a:cubicBezTo>
                  <a:cubicBezTo>
                    <a:pt x="262103" y="148665"/>
                    <a:pt x="262225" y="148574"/>
                    <a:pt x="262225" y="148453"/>
                  </a:cubicBezTo>
                  <a:close/>
                  <a:moveTo>
                    <a:pt x="262225" y="149608"/>
                  </a:moveTo>
                  <a:cubicBezTo>
                    <a:pt x="262225" y="149547"/>
                    <a:pt x="262194" y="149456"/>
                    <a:pt x="262103" y="149425"/>
                  </a:cubicBezTo>
                  <a:cubicBezTo>
                    <a:pt x="261982" y="149395"/>
                    <a:pt x="261860" y="149486"/>
                    <a:pt x="261860" y="149608"/>
                  </a:cubicBezTo>
                  <a:lnTo>
                    <a:pt x="261860" y="150003"/>
                  </a:lnTo>
                  <a:cubicBezTo>
                    <a:pt x="261860" y="150094"/>
                    <a:pt x="261890" y="150185"/>
                    <a:pt x="261982" y="150215"/>
                  </a:cubicBezTo>
                  <a:cubicBezTo>
                    <a:pt x="262103" y="150246"/>
                    <a:pt x="262225" y="150155"/>
                    <a:pt x="262225" y="150003"/>
                  </a:cubicBezTo>
                  <a:close/>
                  <a:moveTo>
                    <a:pt x="262225" y="151188"/>
                  </a:moveTo>
                  <a:cubicBezTo>
                    <a:pt x="262225" y="151097"/>
                    <a:pt x="262194" y="151036"/>
                    <a:pt x="262103" y="151006"/>
                  </a:cubicBezTo>
                  <a:cubicBezTo>
                    <a:pt x="261982" y="150975"/>
                    <a:pt x="261860" y="151067"/>
                    <a:pt x="261860" y="151188"/>
                  </a:cubicBezTo>
                  <a:lnTo>
                    <a:pt x="261860" y="151583"/>
                  </a:lnTo>
                  <a:cubicBezTo>
                    <a:pt x="261860" y="151674"/>
                    <a:pt x="261890" y="151735"/>
                    <a:pt x="261982" y="151766"/>
                  </a:cubicBezTo>
                  <a:cubicBezTo>
                    <a:pt x="262103" y="151826"/>
                    <a:pt x="262225" y="151705"/>
                    <a:pt x="262225" y="151583"/>
                  </a:cubicBezTo>
                  <a:close/>
                  <a:moveTo>
                    <a:pt x="262225" y="152769"/>
                  </a:moveTo>
                  <a:cubicBezTo>
                    <a:pt x="262225" y="152678"/>
                    <a:pt x="262194" y="152617"/>
                    <a:pt x="262103" y="152586"/>
                  </a:cubicBezTo>
                  <a:cubicBezTo>
                    <a:pt x="261982" y="152526"/>
                    <a:pt x="261860" y="152647"/>
                    <a:pt x="261860" y="152769"/>
                  </a:cubicBezTo>
                  <a:lnTo>
                    <a:pt x="261860" y="153164"/>
                  </a:lnTo>
                  <a:cubicBezTo>
                    <a:pt x="261860" y="153255"/>
                    <a:pt x="261890" y="153316"/>
                    <a:pt x="261982" y="153346"/>
                  </a:cubicBezTo>
                  <a:cubicBezTo>
                    <a:pt x="262103" y="153377"/>
                    <a:pt x="262225" y="153285"/>
                    <a:pt x="262225" y="153164"/>
                  </a:cubicBezTo>
                  <a:close/>
                  <a:moveTo>
                    <a:pt x="1" y="154744"/>
                  </a:moveTo>
                  <a:cubicBezTo>
                    <a:pt x="1" y="154805"/>
                    <a:pt x="31" y="154896"/>
                    <a:pt x="123" y="154927"/>
                  </a:cubicBezTo>
                  <a:cubicBezTo>
                    <a:pt x="244" y="154957"/>
                    <a:pt x="366" y="154866"/>
                    <a:pt x="366" y="154744"/>
                  </a:cubicBezTo>
                  <a:lnTo>
                    <a:pt x="366" y="154349"/>
                  </a:lnTo>
                  <a:cubicBezTo>
                    <a:pt x="366" y="154258"/>
                    <a:pt x="335" y="154167"/>
                    <a:pt x="244" y="154137"/>
                  </a:cubicBezTo>
                  <a:cubicBezTo>
                    <a:pt x="123" y="154106"/>
                    <a:pt x="1" y="154197"/>
                    <a:pt x="1" y="154349"/>
                  </a:cubicBezTo>
                  <a:close/>
                  <a:moveTo>
                    <a:pt x="12737" y="166903"/>
                  </a:moveTo>
                  <a:cubicBezTo>
                    <a:pt x="12646" y="166903"/>
                    <a:pt x="12554" y="166963"/>
                    <a:pt x="12524" y="167024"/>
                  </a:cubicBezTo>
                  <a:cubicBezTo>
                    <a:pt x="12494" y="167146"/>
                    <a:pt x="12585" y="167298"/>
                    <a:pt x="12737" y="167298"/>
                  </a:cubicBezTo>
                  <a:lnTo>
                    <a:pt x="13102" y="167298"/>
                  </a:lnTo>
                  <a:cubicBezTo>
                    <a:pt x="13193" y="167298"/>
                    <a:pt x="13284" y="167237"/>
                    <a:pt x="13314" y="167146"/>
                  </a:cubicBezTo>
                  <a:cubicBezTo>
                    <a:pt x="13345" y="167024"/>
                    <a:pt x="13254" y="166903"/>
                    <a:pt x="13102" y="166903"/>
                  </a:cubicBezTo>
                  <a:close/>
                  <a:moveTo>
                    <a:pt x="14287" y="166903"/>
                  </a:moveTo>
                  <a:cubicBezTo>
                    <a:pt x="14196" y="166903"/>
                    <a:pt x="14135" y="166963"/>
                    <a:pt x="14105" y="167024"/>
                  </a:cubicBezTo>
                  <a:cubicBezTo>
                    <a:pt x="14074" y="167146"/>
                    <a:pt x="14165" y="167298"/>
                    <a:pt x="14287" y="167298"/>
                  </a:cubicBezTo>
                  <a:lnTo>
                    <a:pt x="14682" y="167298"/>
                  </a:lnTo>
                  <a:cubicBezTo>
                    <a:pt x="14773" y="167298"/>
                    <a:pt x="14864" y="167237"/>
                    <a:pt x="14864" y="167146"/>
                  </a:cubicBezTo>
                  <a:cubicBezTo>
                    <a:pt x="14925" y="167024"/>
                    <a:pt x="14834" y="166903"/>
                    <a:pt x="14682" y="166903"/>
                  </a:cubicBezTo>
                  <a:close/>
                  <a:moveTo>
                    <a:pt x="15868" y="166903"/>
                  </a:moveTo>
                  <a:cubicBezTo>
                    <a:pt x="15776" y="166903"/>
                    <a:pt x="15716" y="166963"/>
                    <a:pt x="15685" y="167024"/>
                  </a:cubicBezTo>
                  <a:cubicBezTo>
                    <a:pt x="15655" y="167146"/>
                    <a:pt x="15746" y="167298"/>
                    <a:pt x="15868" y="167298"/>
                  </a:cubicBezTo>
                  <a:lnTo>
                    <a:pt x="16263" y="167298"/>
                  </a:lnTo>
                  <a:cubicBezTo>
                    <a:pt x="16354" y="167298"/>
                    <a:pt x="16415" y="167237"/>
                    <a:pt x="16445" y="167146"/>
                  </a:cubicBezTo>
                  <a:cubicBezTo>
                    <a:pt x="16475" y="167024"/>
                    <a:pt x="16384" y="166903"/>
                    <a:pt x="16263" y="166903"/>
                  </a:cubicBezTo>
                  <a:close/>
                  <a:moveTo>
                    <a:pt x="17448" y="166903"/>
                  </a:moveTo>
                  <a:cubicBezTo>
                    <a:pt x="17357" y="166903"/>
                    <a:pt x="17296" y="166963"/>
                    <a:pt x="17266" y="167024"/>
                  </a:cubicBezTo>
                  <a:cubicBezTo>
                    <a:pt x="17205" y="167146"/>
                    <a:pt x="17296" y="167298"/>
                    <a:pt x="17448" y="167298"/>
                  </a:cubicBezTo>
                  <a:lnTo>
                    <a:pt x="17843" y="167298"/>
                  </a:lnTo>
                  <a:cubicBezTo>
                    <a:pt x="17934" y="167298"/>
                    <a:pt x="17995" y="167237"/>
                    <a:pt x="18026" y="167146"/>
                  </a:cubicBezTo>
                  <a:cubicBezTo>
                    <a:pt x="18056" y="167024"/>
                    <a:pt x="17965" y="166903"/>
                    <a:pt x="17843" y="166903"/>
                  </a:cubicBezTo>
                  <a:close/>
                  <a:moveTo>
                    <a:pt x="19029" y="166903"/>
                  </a:moveTo>
                  <a:cubicBezTo>
                    <a:pt x="18938" y="166903"/>
                    <a:pt x="18846" y="166963"/>
                    <a:pt x="18816" y="167024"/>
                  </a:cubicBezTo>
                  <a:cubicBezTo>
                    <a:pt x="18786" y="167146"/>
                    <a:pt x="18877" y="167298"/>
                    <a:pt x="19029" y="167298"/>
                  </a:cubicBezTo>
                  <a:lnTo>
                    <a:pt x="19424" y="167298"/>
                  </a:lnTo>
                  <a:cubicBezTo>
                    <a:pt x="19485" y="167298"/>
                    <a:pt x="19576" y="167237"/>
                    <a:pt x="19606" y="167146"/>
                  </a:cubicBezTo>
                  <a:cubicBezTo>
                    <a:pt x="19637" y="167024"/>
                    <a:pt x="19545" y="166903"/>
                    <a:pt x="19424" y="166903"/>
                  </a:cubicBezTo>
                  <a:close/>
                  <a:moveTo>
                    <a:pt x="20579" y="166903"/>
                  </a:moveTo>
                  <a:cubicBezTo>
                    <a:pt x="20518" y="166903"/>
                    <a:pt x="20427" y="166963"/>
                    <a:pt x="20397" y="167024"/>
                  </a:cubicBezTo>
                  <a:cubicBezTo>
                    <a:pt x="20366" y="167146"/>
                    <a:pt x="20457" y="167298"/>
                    <a:pt x="20579" y="167298"/>
                  </a:cubicBezTo>
                  <a:lnTo>
                    <a:pt x="20974" y="167298"/>
                  </a:lnTo>
                  <a:cubicBezTo>
                    <a:pt x="21065" y="167298"/>
                    <a:pt x="21156" y="167237"/>
                    <a:pt x="21156" y="167146"/>
                  </a:cubicBezTo>
                  <a:cubicBezTo>
                    <a:pt x="21217" y="167024"/>
                    <a:pt x="21126" y="166903"/>
                    <a:pt x="20974" y="166903"/>
                  </a:cubicBezTo>
                  <a:close/>
                  <a:moveTo>
                    <a:pt x="22159" y="166903"/>
                  </a:moveTo>
                  <a:cubicBezTo>
                    <a:pt x="22068" y="166903"/>
                    <a:pt x="22007" y="166963"/>
                    <a:pt x="21977" y="167024"/>
                  </a:cubicBezTo>
                  <a:cubicBezTo>
                    <a:pt x="21947" y="167146"/>
                    <a:pt x="22038" y="167298"/>
                    <a:pt x="22159" y="167298"/>
                  </a:cubicBezTo>
                  <a:lnTo>
                    <a:pt x="22555" y="167298"/>
                  </a:lnTo>
                  <a:cubicBezTo>
                    <a:pt x="22646" y="167298"/>
                    <a:pt x="22707" y="167237"/>
                    <a:pt x="22737" y="167146"/>
                  </a:cubicBezTo>
                  <a:cubicBezTo>
                    <a:pt x="22798" y="167024"/>
                    <a:pt x="22676" y="166903"/>
                    <a:pt x="22555" y="166903"/>
                  </a:cubicBezTo>
                  <a:close/>
                  <a:moveTo>
                    <a:pt x="23740" y="166903"/>
                  </a:moveTo>
                  <a:cubicBezTo>
                    <a:pt x="23649" y="166903"/>
                    <a:pt x="23588" y="166963"/>
                    <a:pt x="23558" y="167024"/>
                  </a:cubicBezTo>
                  <a:cubicBezTo>
                    <a:pt x="23497" y="167146"/>
                    <a:pt x="23618" y="167298"/>
                    <a:pt x="23740" y="167298"/>
                  </a:cubicBezTo>
                  <a:lnTo>
                    <a:pt x="24135" y="167298"/>
                  </a:lnTo>
                  <a:cubicBezTo>
                    <a:pt x="24226" y="167298"/>
                    <a:pt x="24287" y="167237"/>
                    <a:pt x="24318" y="167146"/>
                  </a:cubicBezTo>
                  <a:cubicBezTo>
                    <a:pt x="24348" y="167024"/>
                    <a:pt x="24257" y="166903"/>
                    <a:pt x="24135" y="166903"/>
                  </a:cubicBezTo>
                  <a:close/>
                  <a:moveTo>
                    <a:pt x="25321" y="166903"/>
                  </a:moveTo>
                  <a:cubicBezTo>
                    <a:pt x="25229" y="166903"/>
                    <a:pt x="25138" y="166963"/>
                    <a:pt x="25108" y="167024"/>
                  </a:cubicBezTo>
                  <a:cubicBezTo>
                    <a:pt x="25077" y="167146"/>
                    <a:pt x="25169" y="167298"/>
                    <a:pt x="25321" y="167298"/>
                  </a:cubicBezTo>
                  <a:lnTo>
                    <a:pt x="25716" y="167298"/>
                  </a:lnTo>
                  <a:cubicBezTo>
                    <a:pt x="25777" y="167298"/>
                    <a:pt x="25868" y="167237"/>
                    <a:pt x="25898" y="167146"/>
                  </a:cubicBezTo>
                  <a:cubicBezTo>
                    <a:pt x="25929" y="167024"/>
                    <a:pt x="25837" y="166903"/>
                    <a:pt x="25716" y="166903"/>
                  </a:cubicBezTo>
                  <a:close/>
                  <a:moveTo>
                    <a:pt x="26871" y="166903"/>
                  </a:moveTo>
                  <a:cubicBezTo>
                    <a:pt x="26810" y="166903"/>
                    <a:pt x="26719" y="166963"/>
                    <a:pt x="26688" y="167024"/>
                  </a:cubicBezTo>
                  <a:cubicBezTo>
                    <a:pt x="26658" y="167146"/>
                    <a:pt x="26749" y="167298"/>
                    <a:pt x="26871" y="167298"/>
                  </a:cubicBezTo>
                  <a:lnTo>
                    <a:pt x="27266" y="167298"/>
                  </a:lnTo>
                  <a:cubicBezTo>
                    <a:pt x="27357" y="167298"/>
                    <a:pt x="27448" y="167237"/>
                    <a:pt x="27448" y="167146"/>
                  </a:cubicBezTo>
                  <a:cubicBezTo>
                    <a:pt x="27509" y="167024"/>
                    <a:pt x="27418" y="166903"/>
                    <a:pt x="27266" y="166903"/>
                  </a:cubicBezTo>
                  <a:close/>
                  <a:moveTo>
                    <a:pt x="28451" y="166903"/>
                  </a:moveTo>
                  <a:cubicBezTo>
                    <a:pt x="28360" y="166903"/>
                    <a:pt x="28299" y="166963"/>
                    <a:pt x="28269" y="167024"/>
                  </a:cubicBezTo>
                  <a:cubicBezTo>
                    <a:pt x="28239" y="167146"/>
                    <a:pt x="28330" y="167298"/>
                    <a:pt x="28451" y="167298"/>
                  </a:cubicBezTo>
                  <a:lnTo>
                    <a:pt x="28847" y="167298"/>
                  </a:lnTo>
                  <a:cubicBezTo>
                    <a:pt x="28938" y="167298"/>
                    <a:pt x="28998" y="167237"/>
                    <a:pt x="29029" y="167146"/>
                  </a:cubicBezTo>
                  <a:cubicBezTo>
                    <a:pt x="29090" y="167024"/>
                    <a:pt x="28968" y="166903"/>
                    <a:pt x="28847" y="166903"/>
                  </a:cubicBezTo>
                  <a:close/>
                  <a:moveTo>
                    <a:pt x="30032" y="166903"/>
                  </a:moveTo>
                  <a:cubicBezTo>
                    <a:pt x="29941" y="166903"/>
                    <a:pt x="29880" y="166963"/>
                    <a:pt x="29850" y="167024"/>
                  </a:cubicBezTo>
                  <a:cubicBezTo>
                    <a:pt x="29789" y="167146"/>
                    <a:pt x="29910" y="167298"/>
                    <a:pt x="30032" y="167298"/>
                  </a:cubicBezTo>
                  <a:lnTo>
                    <a:pt x="30427" y="167298"/>
                  </a:lnTo>
                  <a:cubicBezTo>
                    <a:pt x="30518" y="167298"/>
                    <a:pt x="30579" y="167237"/>
                    <a:pt x="30609" y="167146"/>
                  </a:cubicBezTo>
                  <a:cubicBezTo>
                    <a:pt x="30640" y="167024"/>
                    <a:pt x="30549" y="166903"/>
                    <a:pt x="30427" y="166903"/>
                  </a:cubicBezTo>
                  <a:close/>
                  <a:moveTo>
                    <a:pt x="31613" y="166903"/>
                  </a:moveTo>
                  <a:cubicBezTo>
                    <a:pt x="31521" y="166903"/>
                    <a:pt x="31430" y="166963"/>
                    <a:pt x="31430" y="167024"/>
                  </a:cubicBezTo>
                  <a:cubicBezTo>
                    <a:pt x="31369" y="167146"/>
                    <a:pt x="31461" y="167298"/>
                    <a:pt x="31613" y="167298"/>
                  </a:cubicBezTo>
                  <a:lnTo>
                    <a:pt x="32008" y="167298"/>
                  </a:lnTo>
                  <a:cubicBezTo>
                    <a:pt x="32068" y="167298"/>
                    <a:pt x="32160" y="167237"/>
                    <a:pt x="32190" y="167146"/>
                  </a:cubicBezTo>
                  <a:cubicBezTo>
                    <a:pt x="32220" y="167024"/>
                    <a:pt x="32129" y="166903"/>
                    <a:pt x="32008" y="166903"/>
                  </a:cubicBezTo>
                  <a:close/>
                  <a:moveTo>
                    <a:pt x="33163" y="166903"/>
                  </a:moveTo>
                  <a:cubicBezTo>
                    <a:pt x="33102" y="166903"/>
                    <a:pt x="33011" y="166963"/>
                    <a:pt x="32980" y="167024"/>
                  </a:cubicBezTo>
                  <a:cubicBezTo>
                    <a:pt x="32950" y="167146"/>
                    <a:pt x="33041" y="167298"/>
                    <a:pt x="33163" y="167298"/>
                  </a:cubicBezTo>
                  <a:lnTo>
                    <a:pt x="33558" y="167298"/>
                  </a:lnTo>
                  <a:cubicBezTo>
                    <a:pt x="33649" y="167298"/>
                    <a:pt x="33740" y="167237"/>
                    <a:pt x="33771" y="167146"/>
                  </a:cubicBezTo>
                  <a:cubicBezTo>
                    <a:pt x="33801" y="167024"/>
                    <a:pt x="33710" y="166903"/>
                    <a:pt x="33558" y="166903"/>
                  </a:cubicBezTo>
                  <a:close/>
                  <a:moveTo>
                    <a:pt x="34743" y="166903"/>
                  </a:moveTo>
                  <a:cubicBezTo>
                    <a:pt x="34652" y="166903"/>
                    <a:pt x="34591" y="166963"/>
                    <a:pt x="34561" y="167024"/>
                  </a:cubicBezTo>
                  <a:cubicBezTo>
                    <a:pt x="34531" y="167146"/>
                    <a:pt x="34622" y="167298"/>
                    <a:pt x="34743" y="167298"/>
                  </a:cubicBezTo>
                  <a:lnTo>
                    <a:pt x="35138" y="167298"/>
                  </a:lnTo>
                  <a:cubicBezTo>
                    <a:pt x="35230" y="167298"/>
                    <a:pt x="35290" y="167237"/>
                    <a:pt x="35321" y="167146"/>
                  </a:cubicBezTo>
                  <a:cubicBezTo>
                    <a:pt x="35382" y="167024"/>
                    <a:pt x="35260" y="166903"/>
                    <a:pt x="35138" y="166903"/>
                  </a:cubicBezTo>
                  <a:close/>
                  <a:moveTo>
                    <a:pt x="36324" y="166903"/>
                  </a:moveTo>
                  <a:cubicBezTo>
                    <a:pt x="36233" y="166903"/>
                    <a:pt x="36172" y="166963"/>
                    <a:pt x="36141" y="167024"/>
                  </a:cubicBezTo>
                  <a:cubicBezTo>
                    <a:pt x="36081" y="167146"/>
                    <a:pt x="36202" y="167298"/>
                    <a:pt x="36324" y="167298"/>
                  </a:cubicBezTo>
                  <a:lnTo>
                    <a:pt x="36719" y="167298"/>
                  </a:lnTo>
                  <a:cubicBezTo>
                    <a:pt x="36810" y="167298"/>
                    <a:pt x="36871" y="167237"/>
                    <a:pt x="36901" y="167146"/>
                  </a:cubicBezTo>
                  <a:cubicBezTo>
                    <a:pt x="36932" y="167024"/>
                    <a:pt x="36841" y="166903"/>
                    <a:pt x="36719" y="166903"/>
                  </a:cubicBezTo>
                  <a:close/>
                  <a:moveTo>
                    <a:pt x="37904" y="166903"/>
                  </a:moveTo>
                  <a:cubicBezTo>
                    <a:pt x="37813" y="166903"/>
                    <a:pt x="37722" y="166963"/>
                    <a:pt x="37722" y="167024"/>
                  </a:cubicBezTo>
                  <a:cubicBezTo>
                    <a:pt x="37661" y="167146"/>
                    <a:pt x="37752" y="167298"/>
                    <a:pt x="37904" y="167298"/>
                  </a:cubicBezTo>
                  <a:lnTo>
                    <a:pt x="38300" y="167298"/>
                  </a:lnTo>
                  <a:cubicBezTo>
                    <a:pt x="38360" y="167298"/>
                    <a:pt x="38452" y="167237"/>
                    <a:pt x="38482" y="167146"/>
                  </a:cubicBezTo>
                  <a:cubicBezTo>
                    <a:pt x="38512" y="167024"/>
                    <a:pt x="38421" y="166903"/>
                    <a:pt x="38300" y="166903"/>
                  </a:cubicBezTo>
                  <a:close/>
                  <a:moveTo>
                    <a:pt x="39455" y="166903"/>
                  </a:moveTo>
                  <a:cubicBezTo>
                    <a:pt x="39394" y="166903"/>
                    <a:pt x="39303" y="166963"/>
                    <a:pt x="39272" y="167024"/>
                  </a:cubicBezTo>
                  <a:cubicBezTo>
                    <a:pt x="39242" y="167146"/>
                    <a:pt x="39333" y="167298"/>
                    <a:pt x="39455" y="167298"/>
                  </a:cubicBezTo>
                  <a:lnTo>
                    <a:pt x="39850" y="167298"/>
                  </a:lnTo>
                  <a:cubicBezTo>
                    <a:pt x="39941" y="167298"/>
                    <a:pt x="40032" y="167237"/>
                    <a:pt x="40063" y="167146"/>
                  </a:cubicBezTo>
                  <a:cubicBezTo>
                    <a:pt x="40093" y="167024"/>
                    <a:pt x="40002" y="166903"/>
                    <a:pt x="39850" y="166903"/>
                  </a:cubicBezTo>
                  <a:close/>
                  <a:moveTo>
                    <a:pt x="41035" y="166903"/>
                  </a:moveTo>
                  <a:cubicBezTo>
                    <a:pt x="40944" y="166903"/>
                    <a:pt x="40883" y="166963"/>
                    <a:pt x="40853" y="167024"/>
                  </a:cubicBezTo>
                  <a:cubicBezTo>
                    <a:pt x="40822" y="167146"/>
                    <a:pt x="40914" y="167298"/>
                    <a:pt x="41035" y="167298"/>
                  </a:cubicBezTo>
                  <a:lnTo>
                    <a:pt x="41430" y="167298"/>
                  </a:lnTo>
                  <a:cubicBezTo>
                    <a:pt x="41522" y="167298"/>
                    <a:pt x="41582" y="167237"/>
                    <a:pt x="41613" y="167146"/>
                  </a:cubicBezTo>
                  <a:cubicBezTo>
                    <a:pt x="41674" y="167024"/>
                    <a:pt x="41582" y="166903"/>
                    <a:pt x="41430" y="166903"/>
                  </a:cubicBezTo>
                  <a:close/>
                  <a:moveTo>
                    <a:pt x="42616" y="166903"/>
                  </a:moveTo>
                  <a:cubicBezTo>
                    <a:pt x="42525" y="166903"/>
                    <a:pt x="42464" y="166963"/>
                    <a:pt x="42433" y="167024"/>
                  </a:cubicBezTo>
                  <a:cubicBezTo>
                    <a:pt x="42403" y="167146"/>
                    <a:pt x="42494" y="167298"/>
                    <a:pt x="42616" y="167298"/>
                  </a:cubicBezTo>
                  <a:lnTo>
                    <a:pt x="43011" y="167298"/>
                  </a:lnTo>
                  <a:cubicBezTo>
                    <a:pt x="43102" y="167298"/>
                    <a:pt x="43163" y="167237"/>
                    <a:pt x="43193" y="167146"/>
                  </a:cubicBezTo>
                  <a:cubicBezTo>
                    <a:pt x="43224" y="167024"/>
                    <a:pt x="43132" y="166903"/>
                    <a:pt x="43011" y="166903"/>
                  </a:cubicBezTo>
                  <a:close/>
                  <a:moveTo>
                    <a:pt x="44196" y="166903"/>
                  </a:moveTo>
                  <a:cubicBezTo>
                    <a:pt x="44105" y="166903"/>
                    <a:pt x="44014" y="166963"/>
                    <a:pt x="44014" y="167024"/>
                  </a:cubicBezTo>
                  <a:cubicBezTo>
                    <a:pt x="43953" y="167146"/>
                    <a:pt x="44044" y="167298"/>
                    <a:pt x="44196" y="167298"/>
                  </a:cubicBezTo>
                  <a:lnTo>
                    <a:pt x="44591" y="167298"/>
                  </a:lnTo>
                  <a:cubicBezTo>
                    <a:pt x="44683" y="167298"/>
                    <a:pt x="44743" y="167237"/>
                    <a:pt x="44774" y="167146"/>
                  </a:cubicBezTo>
                  <a:cubicBezTo>
                    <a:pt x="44804" y="167024"/>
                    <a:pt x="44713" y="166903"/>
                    <a:pt x="44591" y="166903"/>
                  </a:cubicBezTo>
                  <a:close/>
                  <a:moveTo>
                    <a:pt x="45777" y="166903"/>
                  </a:moveTo>
                  <a:cubicBezTo>
                    <a:pt x="45686" y="166903"/>
                    <a:pt x="45595" y="166963"/>
                    <a:pt x="45564" y="167024"/>
                  </a:cubicBezTo>
                  <a:cubicBezTo>
                    <a:pt x="45534" y="167146"/>
                    <a:pt x="45625" y="167298"/>
                    <a:pt x="45777" y="167298"/>
                  </a:cubicBezTo>
                  <a:lnTo>
                    <a:pt x="46142" y="167298"/>
                  </a:lnTo>
                  <a:cubicBezTo>
                    <a:pt x="46233" y="167298"/>
                    <a:pt x="46324" y="167237"/>
                    <a:pt x="46354" y="167146"/>
                  </a:cubicBezTo>
                  <a:cubicBezTo>
                    <a:pt x="46385" y="167024"/>
                    <a:pt x="46294" y="166903"/>
                    <a:pt x="46142" y="166903"/>
                  </a:cubicBezTo>
                  <a:close/>
                  <a:moveTo>
                    <a:pt x="47327" y="166903"/>
                  </a:moveTo>
                  <a:cubicBezTo>
                    <a:pt x="47236" y="166903"/>
                    <a:pt x="47175" y="166963"/>
                    <a:pt x="47145" y="167024"/>
                  </a:cubicBezTo>
                  <a:cubicBezTo>
                    <a:pt x="47114" y="167146"/>
                    <a:pt x="47206" y="167298"/>
                    <a:pt x="47327" y="167298"/>
                  </a:cubicBezTo>
                  <a:lnTo>
                    <a:pt x="47722" y="167298"/>
                  </a:lnTo>
                  <a:cubicBezTo>
                    <a:pt x="47813" y="167298"/>
                    <a:pt x="47905" y="167237"/>
                    <a:pt x="47905" y="167146"/>
                  </a:cubicBezTo>
                  <a:cubicBezTo>
                    <a:pt x="47965" y="167024"/>
                    <a:pt x="47874" y="166903"/>
                    <a:pt x="47722" y="166903"/>
                  </a:cubicBezTo>
                  <a:close/>
                  <a:moveTo>
                    <a:pt x="48908" y="166903"/>
                  </a:moveTo>
                  <a:cubicBezTo>
                    <a:pt x="48816" y="166903"/>
                    <a:pt x="48756" y="166963"/>
                    <a:pt x="48725" y="167024"/>
                  </a:cubicBezTo>
                  <a:cubicBezTo>
                    <a:pt x="48695" y="167146"/>
                    <a:pt x="48786" y="167298"/>
                    <a:pt x="48908" y="167298"/>
                  </a:cubicBezTo>
                  <a:lnTo>
                    <a:pt x="49303" y="167298"/>
                  </a:lnTo>
                  <a:cubicBezTo>
                    <a:pt x="49394" y="167298"/>
                    <a:pt x="49455" y="167237"/>
                    <a:pt x="49485" y="167146"/>
                  </a:cubicBezTo>
                  <a:cubicBezTo>
                    <a:pt x="49516" y="167024"/>
                    <a:pt x="49424" y="166903"/>
                    <a:pt x="49303" y="166903"/>
                  </a:cubicBezTo>
                  <a:close/>
                  <a:moveTo>
                    <a:pt x="50488" y="166903"/>
                  </a:moveTo>
                  <a:cubicBezTo>
                    <a:pt x="50397" y="166903"/>
                    <a:pt x="50306" y="166963"/>
                    <a:pt x="50306" y="167024"/>
                  </a:cubicBezTo>
                  <a:cubicBezTo>
                    <a:pt x="50245" y="167146"/>
                    <a:pt x="50336" y="167298"/>
                    <a:pt x="50488" y="167298"/>
                  </a:cubicBezTo>
                  <a:lnTo>
                    <a:pt x="50883" y="167298"/>
                  </a:lnTo>
                  <a:cubicBezTo>
                    <a:pt x="50975" y="167298"/>
                    <a:pt x="51035" y="167237"/>
                    <a:pt x="51066" y="167146"/>
                  </a:cubicBezTo>
                  <a:cubicBezTo>
                    <a:pt x="51096" y="167024"/>
                    <a:pt x="51005" y="166903"/>
                    <a:pt x="50883" y="166903"/>
                  </a:cubicBezTo>
                  <a:close/>
                  <a:moveTo>
                    <a:pt x="52069" y="166903"/>
                  </a:moveTo>
                  <a:cubicBezTo>
                    <a:pt x="51978" y="166903"/>
                    <a:pt x="51886" y="166963"/>
                    <a:pt x="51856" y="167024"/>
                  </a:cubicBezTo>
                  <a:cubicBezTo>
                    <a:pt x="51826" y="167146"/>
                    <a:pt x="51917" y="167298"/>
                    <a:pt x="52069" y="167298"/>
                  </a:cubicBezTo>
                  <a:lnTo>
                    <a:pt x="52434" y="167298"/>
                  </a:lnTo>
                  <a:cubicBezTo>
                    <a:pt x="52525" y="167298"/>
                    <a:pt x="52616" y="167237"/>
                    <a:pt x="52646" y="167146"/>
                  </a:cubicBezTo>
                  <a:cubicBezTo>
                    <a:pt x="52677" y="167024"/>
                    <a:pt x="52586" y="166903"/>
                    <a:pt x="52434" y="166903"/>
                  </a:cubicBezTo>
                  <a:close/>
                  <a:moveTo>
                    <a:pt x="53619" y="166903"/>
                  </a:moveTo>
                  <a:cubicBezTo>
                    <a:pt x="53528" y="166903"/>
                    <a:pt x="53467" y="166963"/>
                    <a:pt x="53437" y="167024"/>
                  </a:cubicBezTo>
                  <a:cubicBezTo>
                    <a:pt x="53406" y="167146"/>
                    <a:pt x="53497" y="167298"/>
                    <a:pt x="53619" y="167298"/>
                  </a:cubicBezTo>
                  <a:lnTo>
                    <a:pt x="54014" y="167298"/>
                  </a:lnTo>
                  <a:cubicBezTo>
                    <a:pt x="54105" y="167298"/>
                    <a:pt x="54197" y="167237"/>
                    <a:pt x="54197" y="167146"/>
                  </a:cubicBezTo>
                  <a:cubicBezTo>
                    <a:pt x="54257" y="167024"/>
                    <a:pt x="54166" y="166903"/>
                    <a:pt x="54014" y="166903"/>
                  </a:cubicBezTo>
                  <a:close/>
                  <a:moveTo>
                    <a:pt x="55200" y="166903"/>
                  </a:moveTo>
                  <a:cubicBezTo>
                    <a:pt x="55108" y="166903"/>
                    <a:pt x="55048" y="166963"/>
                    <a:pt x="55017" y="167024"/>
                  </a:cubicBezTo>
                  <a:cubicBezTo>
                    <a:pt x="54987" y="167146"/>
                    <a:pt x="55078" y="167298"/>
                    <a:pt x="55200" y="167298"/>
                  </a:cubicBezTo>
                  <a:lnTo>
                    <a:pt x="55595" y="167298"/>
                  </a:lnTo>
                  <a:cubicBezTo>
                    <a:pt x="55686" y="167298"/>
                    <a:pt x="55747" y="167237"/>
                    <a:pt x="55777" y="167146"/>
                  </a:cubicBezTo>
                  <a:cubicBezTo>
                    <a:pt x="55808" y="167024"/>
                    <a:pt x="55716" y="166903"/>
                    <a:pt x="55595" y="166903"/>
                  </a:cubicBezTo>
                  <a:close/>
                  <a:moveTo>
                    <a:pt x="56780" y="166903"/>
                  </a:moveTo>
                  <a:cubicBezTo>
                    <a:pt x="56689" y="166903"/>
                    <a:pt x="56628" y="166963"/>
                    <a:pt x="56598" y="167024"/>
                  </a:cubicBezTo>
                  <a:cubicBezTo>
                    <a:pt x="56537" y="167146"/>
                    <a:pt x="56628" y="167298"/>
                    <a:pt x="56780" y="167298"/>
                  </a:cubicBezTo>
                  <a:lnTo>
                    <a:pt x="57175" y="167298"/>
                  </a:lnTo>
                  <a:cubicBezTo>
                    <a:pt x="57267" y="167298"/>
                    <a:pt x="57327" y="167237"/>
                    <a:pt x="57358" y="167146"/>
                  </a:cubicBezTo>
                  <a:cubicBezTo>
                    <a:pt x="57388" y="167024"/>
                    <a:pt x="57297" y="166903"/>
                    <a:pt x="57175" y="166903"/>
                  </a:cubicBezTo>
                  <a:close/>
                  <a:moveTo>
                    <a:pt x="58361" y="166903"/>
                  </a:moveTo>
                  <a:cubicBezTo>
                    <a:pt x="58270" y="166903"/>
                    <a:pt x="58178" y="166963"/>
                    <a:pt x="58148" y="167024"/>
                  </a:cubicBezTo>
                  <a:cubicBezTo>
                    <a:pt x="58118" y="167146"/>
                    <a:pt x="58209" y="167298"/>
                    <a:pt x="58361" y="167298"/>
                  </a:cubicBezTo>
                  <a:lnTo>
                    <a:pt x="58756" y="167298"/>
                  </a:lnTo>
                  <a:cubicBezTo>
                    <a:pt x="58817" y="167298"/>
                    <a:pt x="58908" y="167237"/>
                    <a:pt x="58938" y="167146"/>
                  </a:cubicBezTo>
                  <a:cubicBezTo>
                    <a:pt x="58969" y="167024"/>
                    <a:pt x="58877" y="166903"/>
                    <a:pt x="58756" y="166903"/>
                  </a:cubicBezTo>
                  <a:close/>
                  <a:moveTo>
                    <a:pt x="59911" y="166903"/>
                  </a:moveTo>
                  <a:cubicBezTo>
                    <a:pt x="59850" y="166903"/>
                    <a:pt x="59759" y="166963"/>
                    <a:pt x="59729" y="167024"/>
                  </a:cubicBezTo>
                  <a:cubicBezTo>
                    <a:pt x="59698" y="167146"/>
                    <a:pt x="59789" y="167298"/>
                    <a:pt x="59911" y="167298"/>
                  </a:cubicBezTo>
                  <a:lnTo>
                    <a:pt x="60306" y="167298"/>
                  </a:lnTo>
                  <a:cubicBezTo>
                    <a:pt x="60397" y="167298"/>
                    <a:pt x="60488" y="167237"/>
                    <a:pt x="60488" y="167146"/>
                  </a:cubicBezTo>
                  <a:cubicBezTo>
                    <a:pt x="60549" y="167024"/>
                    <a:pt x="60458" y="166903"/>
                    <a:pt x="60306" y="166903"/>
                  </a:cubicBezTo>
                  <a:close/>
                  <a:moveTo>
                    <a:pt x="61492" y="166903"/>
                  </a:moveTo>
                  <a:cubicBezTo>
                    <a:pt x="61400" y="166903"/>
                    <a:pt x="61340" y="166963"/>
                    <a:pt x="61309" y="167024"/>
                  </a:cubicBezTo>
                  <a:cubicBezTo>
                    <a:pt x="61279" y="167146"/>
                    <a:pt x="61370" y="167298"/>
                    <a:pt x="61492" y="167298"/>
                  </a:cubicBezTo>
                  <a:lnTo>
                    <a:pt x="61887" y="167298"/>
                  </a:lnTo>
                  <a:cubicBezTo>
                    <a:pt x="61978" y="167298"/>
                    <a:pt x="62039" y="167237"/>
                    <a:pt x="62069" y="167146"/>
                  </a:cubicBezTo>
                  <a:cubicBezTo>
                    <a:pt x="62130" y="167024"/>
                    <a:pt x="62008" y="166903"/>
                    <a:pt x="61887" y="166903"/>
                  </a:cubicBezTo>
                  <a:close/>
                  <a:moveTo>
                    <a:pt x="63072" y="166903"/>
                  </a:moveTo>
                  <a:cubicBezTo>
                    <a:pt x="62981" y="166903"/>
                    <a:pt x="62920" y="166963"/>
                    <a:pt x="62890" y="167024"/>
                  </a:cubicBezTo>
                  <a:cubicBezTo>
                    <a:pt x="62829" y="167146"/>
                    <a:pt x="62950" y="167298"/>
                    <a:pt x="63072" y="167298"/>
                  </a:cubicBezTo>
                  <a:lnTo>
                    <a:pt x="63467" y="167298"/>
                  </a:lnTo>
                  <a:cubicBezTo>
                    <a:pt x="63558" y="167298"/>
                    <a:pt x="63619" y="167237"/>
                    <a:pt x="63650" y="167146"/>
                  </a:cubicBezTo>
                  <a:cubicBezTo>
                    <a:pt x="63680" y="167024"/>
                    <a:pt x="63589" y="166903"/>
                    <a:pt x="63467" y="166903"/>
                  </a:cubicBezTo>
                  <a:close/>
                  <a:moveTo>
                    <a:pt x="64653" y="166903"/>
                  </a:moveTo>
                  <a:cubicBezTo>
                    <a:pt x="64561" y="166903"/>
                    <a:pt x="64470" y="166963"/>
                    <a:pt x="64440" y="167024"/>
                  </a:cubicBezTo>
                  <a:cubicBezTo>
                    <a:pt x="64409" y="167146"/>
                    <a:pt x="64501" y="167298"/>
                    <a:pt x="64653" y="167298"/>
                  </a:cubicBezTo>
                  <a:lnTo>
                    <a:pt x="65048" y="167298"/>
                  </a:lnTo>
                  <a:cubicBezTo>
                    <a:pt x="65109" y="167298"/>
                    <a:pt x="65200" y="167237"/>
                    <a:pt x="65230" y="167146"/>
                  </a:cubicBezTo>
                  <a:cubicBezTo>
                    <a:pt x="65261" y="167024"/>
                    <a:pt x="65169" y="166903"/>
                    <a:pt x="65048" y="166903"/>
                  </a:cubicBezTo>
                  <a:close/>
                  <a:moveTo>
                    <a:pt x="66203" y="166903"/>
                  </a:moveTo>
                  <a:cubicBezTo>
                    <a:pt x="66142" y="166903"/>
                    <a:pt x="66051" y="166963"/>
                    <a:pt x="66020" y="167024"/>
                  </a:cubicBezTo>
                  <a:cubicBezTo>
                    <a:pt x="65990" y="167146"/>
                    <a:pt x="66081" y="167298"/>
                    <a:pt x="66203" y="167298"/>
                  </a:cubicBezTo>
                  <a:lnTo>
                    <a:pt x="66598" y="167298"/>
                  </a:lnTo>
                  <a:cubicBezTo>
                    <a:pt x="66689" y="167298"/>
                    <a:pt x="66780" y="167237"/>
                    <a:pt x="66780" y="167146"/>
                  </a:cubicBezTo>
                  <a:cubicBezTo>
                    <a:pt x="66841" y="167024"/>
                    <a:pt x="66750" y="166903"/>
                    <a:pt x="66598" y="166903"/>
                  </a:cubicBezTo>
                  <a:close/>
                  <a:moveTo>
                    <a:pt x="67783" y="166903"/>
                  </a:moveTo>
                  <a:cubicBezTo>
                    <a:pt x="67692" y="166903"/>
                    <a:pt x="67631" y="166963"/>
                    <a:pt x="67601" y="167024"/>
                  </a:cubicBezTo>
                  <a:cubicBezTo>
                    <a:pt x="67571" y="167146"/>
                    <a:pt x="67662" y="167298"/>
                    <a:pt x="67783" y="167298"/>
                  </a:cubicBezTo>
                  <a:lnTo>
                    <a:pt x="68179" y="167298"/>
                  </a:lnTo>
                  <a:cubicBezTo>
                    <a:pt x="68270" y="167298"/>
                    <a:pt x="68331" y="167237"/>
                    <a:pt x="68361" y="167146"/>
                  </a:cubicBezTo>
                  <a:cubicBezTo>
                    <a:pt x="68422" y="167024"/>
                    <a:pt x="68300" y="166903"/>
                    <a:pt x="68179" y="166903"/>
                  </a:cubicBezTo>
                  <a:close/>
                  <a:moveTo>
                    <a:pt x="69364" y="166903"/>
                  </a:moveTo>
                  <a:cubicBezTo>
                    <a:pt x="69273" y="166903"/>
                    <a:pt x="69212" y="166963"/>
                    <a:pt x="69182" y="167024"/>
                  </a:cubicBezTo>
                  <a:cubicBezTo>
                    <a:pt x="69121" y="167146"/>
                    <a:pt x="69242" y="167298"/>
                    <a:pt x="69364" y="167298"/>
                  </a:cubicBezTo>
                  <a:lnTo>
                    <a:pt x="69759" y="167298"/>
                  </a:lnTo>
                  <a:cubicBezTo>
                    <a:pt x="69850" y="167298"/>
                    <a:pt x="69911" y="167237"/>
                    <a:pt x="69942" y="167146"/>
                  </a:cubicBezTo>
                  <a:cubicBezTo>
                    <a:pt x="69972" y="167024"/>
                    <a:pt x="69881" y="166903"/>
                    <a:pt x="69759" y="166903"/>
                  </a:cubicBezTo>
                  <a:close/>
                  <a:moveTo>
                    <a:pt x="70945" y="166903"/>
                  </a:moveTo>
                  <a:cubicBezTo>
                    <a:pt x="70853" y="166903"/>
                    <a:pt x="70762" y="166963"/>
                    <a:pt x="70762" y="167024"/>
                  </a:cubicBezTo>
                  <a:cubicBezTo>
                    <a:pt x="70701" y="167146"/>
                    <a:pt x="70793" y="167298"/>
                    <a:pt x="70945" y="167298"/>
                  </a:cubicBezTo>
                  <a:lnTo>
                    <a:pt x="71340" y="167298"/>
                  </a:lnTo>
                  <a:cubicBezTo>
                    <a:pt x="71401" y="167298"/>
                    <a:pt x="71492" y="167237"/>
                    <a:pt x="71522" y="167146"/>
                  </a:cubicBezTo>
                  <a:cubicBezTo>
                    <a:pt x="71552" y="167024"/>
                    <a:pt x="71461" y="166903"/>
                    <a:pt x="71340" y="166903"/>
                  </a:cubicBezTo>
                  <a:close/>
                  <a:moveTo>
                    <a:pt x="72495" y="166903"/>
                  </a:moveTo>
                  <a:cubicBezTo>
                    <a:pt x="72434" y="166903"/>
                    <a:pt x="72343" y="166963"/>
                    <a:pt x="72312" y="167024"/>
                  </a:cubicBezTo>
                  <a:cubicBezTo>
                    <a:pt x="72282" y="167146"/>
                    <a:pt x="72373" y="167298"/>
                    <a:pt x="72495" y="167298"/>
                  </a:cubicBezTo>
                  <a:lnTo>
                    <a:pt x="72890" y="167298"/>
                  </a:lnTo>
                  <a:cubicBezTo>
                    <a:pt x="72981" y="167298"/>
                    <a:pt x="73072" y="167237"/>
                    <a:pt x="73103" y="167146"/>
                  </a:cubicBezTo>
                  <a:cubicBezTo>
                    <a:pt x="73133" y="167024"/>
                    <a:pt x="73042" y="166903"/>
                    <a:pt x="72890" y="166903"/>
                  </a:cubicBezTo>
                  <a:close/>
                  <a:moveTo>
                    <a:pt x="74075" y="166903"/>
                  </a:moveTo>
                  <a:cubicBezTo>
                    <a:pt x="73984" y="166903"/>
                    <a:pt x="73923" y="166963"/>
                    <a:pt x="73893" y="167024"/>
                  </a:cubicBezTo>
                  <a:cubicBezTo>
                    <a:pt x="73863" y="167146"/>
                    <a:pt x="73954" y="167298"/>
                    <a:pt x="74075" y="167298"/>
                  </a:cubicBezTo>
                  <a:lnTo>
                    <a:pt x="74470" y="167298"/>
                  </a:lnTo>
                  <a:cubicBezTo>
                    <a:pt x="74562" y="167298"/>
                    <a:pt x="74622" y="167237"/>
                    <a:pt x="74653" y="167146"/>
                  </a:cubicBezTo>
                  <a:cubicBezTo>
                    <a:pt x="74714" y="167024"/>
                    <a:pt x="74622" y="166903"/>
                    <a:pt x="74470" y="166903"/>
                  </a:cubicBezTo>
                  <a:close/>
                  <a:moveTo>
                    <a:pt x="75656" y="166903"/>
                  </a:moveTo>
                  <a:cubicBezTo>
                    <a:pt x="75565" y="166903"/>
                    <a:pt x="75504" y="166963"/>
                    <a:pt x="75474" y="167024"/>
                  </a:cubicBezTo>
                  <a:cubicBezTo>
                    <a:pt x="75413" y="167146"/>
                    <a:pt x="75534" y="167298"/>
                    <a:pt x="75656" y="167298"/>
                  </a:cubicBezTo>
                  <a:lnTo>
                    <a:pt x="76051" y="167298"/>
                  </a:lnTo>
                  <a:cubicBezTo>
                    <a:pt x="76142" y="167298"/>
                    <a:pt x="76203" y="167237"/>
                    <a:pt x="76233" y="167146"/>
                  </a:cubicBezTo>
                  <a:cubicBezTo>
                    <a:pt x="76264" y="167024"/>
                    <a:pt x="76173" y="166903"/>
                    <a:pt x="76051" y="166903"/>
                  </a:cubicBezTo>
                  <a:close/>
                  <a:moveTo>
                    <a:pt x="77236" y="166903"/>
                  </a:moveTo>
                  <a:cubicBezTo>
                    <a:pt x="77145" y="166903"/>
                    <a:pt x="77054" y="166963"/>
                    <a:pt x="77054" y="167024"/>
                  </a:cubicBezTo>
                  <a:cubicBezTo>
                    <a:pt x="76993" y="167146"/>
                    <a:pt x="77084" y="167298"/>
                    <a:pt x="77236" y="167298"/>
                  </a:cubicBezTo>
                  <a:lnTo>
                    <a:pt x="77632" y="167298"/>
                  </a:lnTo>
                  <a:cubicBezTo>
                    <a:pt x="77692" y="167298"/>
                    <a:pt x="77784" y="167237"/>
                    <a:pt x="77814" y="167146"/>
                  </a:cubicBezTo>
                  <a:cubicBezTo>
                    <a:pt x="77844" y="167024"/>
                    <a:pt x="77753" y="166903"/>
                    <a:pt x="77632" y="166903"/>
                  </a:cubicBezTo>
                  <a:close/>
                  <a:moveTo>
                    <a:pt x="78787" y="166903"/>
                  </a:moveTo>
                  <a:cubicBezTo>
                    <a:pt x="78726" y="166903"/>
                    <a:pt x="78635" y="166963"/>
                    <a:pt x="78604" y="167024"/>
                  </a:cubicBezTo>
                  <a:cubicBezTo>
                    <a:pt x="78574" y="167146"/>
                    <a:pt x="78665" y="167298"/>
                    <a:pt x="78787" y="167298"/>
                  </a:cubicBezTo>
                  <a:lnTo>
                    <a:pt x="79182" y="167298"/>
                  </a:lnTo>
                  <a:cubicBezTo>
                    <a:pt x="79273" y="167298"/>
                    <a:pt x="79364" y="167237"/>
                    <a:pt x="79395" y="167146"/>
                  </a:cubicBezTo>
                  <a:cubicBezTo>
                    <a:pt x="79425" y="167024"/>
                    <a:pt x="79334" y="166903"/>
                    <a:pt x="79182" y="166903"/>
                  </a:cubicBezTo>
                  <a:close/>
                  <a:moveTo>
                    <a:pt x="80367" y="166903"/>
                  </a:moveTo>
                  <a:cubicBezTo>
                    <a:pt x="80276" y="166903"/>
                    <a:pt x="80215" y="166963"/>
                    <a:pt x="80185" y="167024"/>
                  </a:cubicBezTo>
                  <a:cubicBezTo>
                    <a:pt x="80154" y="167146"/>
                    <a:pt x="80246" y="167298"/>
                    <a:pt x="80367" y="167298"/>
                  </a:cubicBezTo>
                  <a:lnTo>
                    <a:pt x="80762" y="167298"/>
                  </a:lnTo>
                  <a:cubicBezTo>
                    <a:pt x="80854" y="167298"/>
                    <a:pt x="80914" y="167237"/>
                    <a:pt x="80945" y="167146"/>
                  </a:cubicBezTo>
                  <a:cubicBezTo>
                    <a:pt x="81006" y="167024"/>
                    <a:pt x="80914" y="166903"/>
                    <a:pt x="80762" y="166903"/>
                  </a:cubicBezTo>
                  <a:close/>
                  <a:moveTo>
                    <a:pt x="81948" y="166903"/>
                  </a:moveTo>
                  <a:cubicBezTo>
                    <a:pt x="81857" y="166903"/>
                    <a:pt x="81796" y="166963"/>
                    <a:pt x="81765" y="167024"/>
                  </a:cubicBezTo>
                  <a:cubicBezTo>
                    <a:pt x="81735" y="167146"/>
                    <a:pt x="81826" y="167298"/>
                    <a:pt x="81948" y="167298"/>
                  </a:cubicBezTo>
                  <a:lnTo>
                    <a:pt x="82343" y="167298"/>
                  </a:lnTo>
                  <a:cubicBezTo>
                    <a:pt x="82434" y="167298"/>
                    <a:pt x="82495" y="167237"/>
                    <a:pt x="82525" y="167146"/>
                  </a:cubicBezTo>
                  <a:cubicBezTo>
                    <a:pt x="82556" y="167024"/>
                    <a:pt x="82465" y="166903"/>
                    <a:pt x="82343" y="166903"/>
                  </a:cubicBezTo>
                  <a:close/>
                  <a:moveTo>
                    <a:pt x="83528" y="166903"/>
                  </a:moveTo>
                  <a:cubicBezTo>
                    <a:pt x="83437" y="166903"/>
                    <a:pt x="83346" y="166963"/>
                    <a:pt x="83346" y="167024"/>
                  </a:cubicBezTo>
                  <a:cubicBezTo>
                    <a:pt x="83285" y="167146"/>
                    <a:pt x="83376" y="167298"/>
                    <a:pt x="83528" y="167298"/>
                  </a:cubicBezTo>
                  <a:lnTo>
                    <a:pt x="83924" y="167298"/>
                  </a:lnTo>
                  <a:cubicBezTo>
                    <a:pt x="84015" y="167298"/>
                    <a:pt x="84076" y="167237"/>
                    <a:pt x="84106" y="167146"/>
                  </a:cubicBezTo>
                  <a:cubicBezTo>
                    <a:pt x="84136" y="167024"/>
                    <a:pt x="84045" y="166903"/>
                    <a:pt x="83924" y="166903"/>
                  </a:cubicBezTo>
                  <a:close/>
                  <a:moveTo>
                    <a:pt x="85109" y="166903"/>
                  </a:moveTo>
                  <a:cubicBezTo>
                    <a:pt x="85018" y="166903"/>
                    <a:pt x="84927" y="166963"/>
                    <a:pt x="84896" y="167024"/>
                  </a:cubicBezTo>
                  <a:cubicBezTo>
                    <a:pt x="84866" y="167146"/>
                    <a:pt x="84957" y="167298"/>
                    <a:pt x="85109" y="167298"/>
                  </a:cubicBezTo>
                  <a:lnTo>
                    <a:pt x="85474" y="167298"/>
                  </a:lnTo>
                  <a:cubicBezTo>
                    <a:pt x="85565" y="167298"/>
                    <a:pt x="85656" y="167237"/>
                    <a:pt x="85686" y="167146"/>
                  </a:cubicBezTo>
                  <a:cubicBezTo>
                    <a:pt x="85717" y="167024"/>
                    <a:pt x="85626" y="166903"/>
                    <a:pt x="85474" y="166903"/>
                  </a:cubicBezTo>
                  <a:close/>
                  <a:moveTo>
                    <a:pt x="86659" y="166903"/>
                  </a:moveTo>
                  <a:cubicBezTo>
                    <a:pt x="86568" y="166903"/>
                    <a:pt x="86507" y="166963"/>
                    <a:pt x="86477" y="167024"/>
                  </a:cubicBezTo>
                  <a:cubicBezTo>
                    <a:pt x="86446" y="167146"/>
                    <a:pt x="86538" y="167298"/>
                    <a:pt x="86659" y="167298"/>
                  </a:cubicBezTo>
                  <a:lnTo>
                    <a:pt x="87054" y="167298"/>
                  </a:lnTo>
                  <a:cubicBezTo>
                    <a:pt x="87145" y="167298"/>
                    <a:pt x="87237" y="167237"/>
                    <a:pt x="87237" y="167146"/>
                  </a:cubicBezTo>
                  <a:cubicBezTo>
                    <a:pt x="87297" y="167024"/>
                    <a:pt x="87206" y="166903"/>
                    <a:pt x="87054" y="166903"/>
                  </a:cubicBezTo>
                  <a:close/>
                  <a:moveTo>
                    <a:pt x="88240" y="166903"/>
                  </a:moveTo>
                  <a:cubicBezTo>
                    <a:pt x="88149" y="166903"/>
                    <a:pt x="88088" y="166963"/>
                    <a:pt x="88057" y="167024"/>
                  </a:cubicBezTo>
                  <a:cubicBezTo>
                    <a:pt x="88027" y="167146"/>
                    <a:pt x="88118" y="167298"/>
                    <a:pt x="88240" y="167298"/>
                  </a:cubicBezTo>
                  <a:lnTo>
                    <a:pt x="88635" y="167298"/>
                  </a:lnTo>
                  <a:cubicBezTo>
                    <a:pt x="88726" y="167298"/>
                    <a:pt x="88787" y="167237"/>
                    <a:pt x="88817" y="167146"/>
                  </a:cubicBezTo>
                  <a:cubicBezTo>
                    <a:pt x="88848" y="167024"/>
                    <a:pt x="88756" y="166903"/>
                    <a:pt x="88635" y="166903"/>
                  </a:cubicBezTo>
                  <a:close/>
                  <a:moveTo>
                    <a:pt x="89820" y="166903"/>
                  </a:moveTo>
                  <a:cubicBezTo>
                    <a:pt x="89729" y="166903"/>
                    <a:pt x="89638" y="166963"/>
                    <a:pt x="89638" y="167024"/>
                  </a:cubicBezTo>
                  <a:cubicBezTo>
                    <a:pt x="89577" y="167146"/>
                    <a:pt x="89668" y="167298"/>
                    <a:pt x="89820" y="167298"/>
                  </a:cubicBezTo>
                  <a:lnTo>
                    <a:pt x="90215" y="167298"/>
                  </a:lnTo>
                  <a:cubicBezTo>
                    <a:pt x="90307" y="167298"/>
                    <a:pt x="90367" y="167237"/>
                    <a:pt x="90398" y="167146"/>
                  </a:cubicBezTo>
                  <a:cubicBezTo>
                    <a:pt x="90428" y="167024"/>
                    <a:pt x="90337" y="166903"/>
                    <a:pt x="90215" y="166903"/>
                  </a:cubicBezTo>
                  <a:close/>
                  <a:moveTo>
                    <a:pt x="91401" y="166903"/>
                  </a:moveTo>
                  <a:cubicBezTo>
                    <a:pt x="91310" y="166903"/>
                    <a:pt x="91219" y="166963"/>
                    <a:pt x="91188" y="167024"/>
                  </a:cubicBezTo>
                  <a:cubicBezTo>
                    <a:pt x="91158" y="167146"/>
                    <a:pt x="91249" y="167298"/>
                    <a:pt x="91401" y="167298"/>
                  </a:cubicBezTo>
                  <a:lnTo>
                    <a:pt x="91766" y="167298"/>
                  </a:lnTo>
                  <a:cubicBezTo>
                    <a:pt x="91857" y="167298"/>
                    <a:pt x="91948" y="167237"/>
                    <a:pt x="91978" y="167146"/>
                  </a:cubicBezTo>
                  <a:cubicBezTo>
                    <a:pt x="92009" y="167024"/>
                    <a:pt x="91918" y="166903"/>
                    <a:pt x="91766" y="166903"/>
                  </a:cubicBezTo>
                  <a:close/>
                  <a:moveTo>
                    <a:pt x="92951" y="166903"/>
                  </a:moveTo>
                  <a:cubicBezTo>
                    <a:pt x="92860" y="166903"/>
                    <a:pt x="92799" y="166963"/>
                    <a:pt x="92769" y="167024"/>
                  </a:cubicBezTo>
                  <a:cubicBezTo>
                    <a:pt x="92738" y="167146"/>
                    <a:pt x="92829" y="167298"/>
                    <a:pt x="92951" y="167298"/>
                  </a:cubicBezTo>
                  <a:lnTo>
                    <a:pt x="93346" y="167298"/>
                  </a:lnTo>
                  <a:cubicBezTo>
                    <a:pt x="93437" y="167298"/>
                    <a:pt x="93529" y="167237"/>
                    <a:pt x="93529" y="167146"/>
                  </a:cubicBezTo>
                  <a:cubicBezTo>
                    <a:pt x="93589" y="167024"/>
                    <a:pt x="93498" y="166903"/>
                    <a:pt x="93346" y="166903"/>
                  </a:cubicBezTo>
                  <a:close/>
                  <a:moveTo>
                    <a:pt x="94532" y="166903"/>
                  </a:moveTo>
                  <a:cubicBezTo>
                    <a:pt x="94440" y="166903"/>
                    <a:pt x="94380" y="166963"/>
                    <a:pt x="94349" y="167024"/>
                  </a:cubicBezTo>
                  <a:cubicBezTo>
                    <a:pt x="94319" y="167146"/>
                    <a:pt x="94410" y="167298"/>
                    <a:pt x="94532" y="167298"/>
                  </a:cubicBezTo>
                  <a:lnTo>
                    <a:pt x="94927" y="167298"/>
                  </a:lnTo>
                  <a:cubicBezTo>
                    <a:pt x="95018" y="167298"/>
                    <a:pt x="95079" y="167237"/>
                    <a:pt x="95109" y="167146"/>
                  </a:cubicBezTo>
                  <a:cubicBezTo>
                    <a:pt x="95170" y="167024"/>
                    <a:pt x="95048" y="166903"/>
                    <a:pt x="94927" y="166903"/>
                  </a:cubicBezTo>
                  <a:close/>
                  <a:moveTo>
                    <a:pt x="96112" y="166903"/>
                  </a:moveTo>
                  <a:cubicBezTo>
                    <a:pt x="96021" y="166903"/>
                    <a:pt x="95960" y="166963"/>
                    <a:pt x="95930" y="167024"/>
                  </a:cubicBezTo>
                  <a:cubicBezTo>
                    <a:pt x="95869" y="167146"/>
                    <a:pt x="95960" y="167298"/>
                    <a:pt x="96112" y="167298"/>
                  </a:cubicBezTo>
                  <a:lnTo>
                    <a:pt x="96507" y="167298"/>
                  </a:lnTo>
                  <a:cubicBezTo>
                    <a:pt x="96599" y="167298"/>
                    <a:pt x="96659" y="167237"/>
                    <a:pt x="96690" y="167146"/>
                  </a:cubicBezTo>
                  <a:cubicBezTo>
                    <a:pt x="96720" y="167024"/>
                    <a:pt x="96629" y="166903"/>
                    <a:pt x="96507" y="166903"/>
                  </a:cubicBezTo>
                  <a:close/>
                  <a:moveTo>
                    <a:pt x="97693" y="166903"/>
                  </a:moveTo>
                  <a:cubicBezTo>
                    <a:pt x="97602" y="166903"/>
                    <a:pt x="97510" y="166963"/>
                    <a:pt x="97480" y="167024"/>
                  </a:cubicBezTo>
                  <a:cubicBezTo>
                    <a:pt x="97450" y="167146"/>
                    <a:pt x="97541" y="167298"/>
                    <a:pt x="97693" y="167298"/>
                  </a:cubicBezTo>
                  <a:lnTo>
                    <a:pt x="98088" y="167298"/>
                  </a:lnTo>
                  <a:cubicBezTo>
                    <a:pt x="98149" y="167298"/>
                    <a:pt x="98240" y="167237"/>
                    <a:pt x="98270" y="167146"/>
                  </a:cubicBezTo>
                  <a:cubicBezTo>
                    <a:pt x="98301" y="167024"/>
                    <a:pt x="98210" y="166903"/>
                    <a:pt x="98088" y="166903"/>
                  </a:cubicBezTo>
                  <a:close/>
                  <a:moveTo>
                    <a:pt x="99243" y="166903"/>
                  </a:moveTo>
                  <a:cubicBezTo>
                    <a:pt x="99182" y="166903"/>
                    <a:pt x="99091" y="166963"/>
                    <a:pt x="99061" y="167024"/>
                  </a:cubicBezTo>
                  <a:cubicBezTo>
                    <a:pt x="99030" y="167146"/>
                    <a:pt x="99121" y="167298"/>
                    <a:pt x="99243" y="167298"/>
                  </a:cubicBezTo>
                  <a:lnTo>
                    <a:pt x="99638" y="167298"/>
                  </a:lnTo>
                  <a:cubicBezTo>
                    <a:pt x="99729" y="167298"/>
                    <a:pt x="99820" y="167237"/>
                    <a:pt x="99820" y="167146"/>
                  </a:cubicBezTo>
                  <a:cubicBezTo>
                    <a:pt x="99881" y="167024"/>
                    <a:pt x="99790" y="166903"/>
                    <a:pt x="99638" y="166903"/>
                  </a:cubicBezTo>
                  <a:close/>
                  <a:moveTo>
                    <a:pt x="100824" y="166903"/>
                  </a:moveTo>
                  <a:cubicBezTo>
                    <a:pt x="100732" y="166903"/>
                    <a:pt x="100672" y="166963"/>
                    <a:pt x="100641" y="167024"/>
                  </a:cubicBezTo>
                  <a:cubicBezTo>
                    <a:pt x="100611" y="167146"/>
                    <a:pt x="100702" y="167298"/>
                    <a:pt x="100824" y="167298"/>
                  </a:cubicBezTo>
                  <a:lnTo>
                    <a:pt x="101219" y="167298"/>
                  </a:lnTo>
                  <a:cubicBezTo>
                    <a:pt x="101310" y="167298"/>
                    <a:pt x="101371" y="167237"/>
                    <a:pt x="101401" y="167146"/>
                  </a:cubicBezTo>
                  <a:cubicBezTo>
                    <a:pt x="101462" y="167024"/>
                    <a:pt x="101340" y="166903"/>
                    <a:pt x="101219" y="166903"/>
                  </a:cubicBezTo>
                  <a:close/>
                  <a:moveTo>
                    <a:pt x="102404" y="166903"/>
                  </a:moveTo>
                  <a:cubicBezTo>
                    <a:pt x="102313" y="166903"/>
                    <a:pt x="102252" y="166963"/>
                    <a:pt x="102222" y="167024"/>
                  </a:cubicBezTo>
                  <a:cubicBezTo>
                    <a:pt x="102161" y="167146"/>
                    <a:pt x="102283" y="167298"/>
                    <a:pt x="102404" y="167298"/>
                  </a:cubicBezTo>
                  <a:lnTo>
                    <a:pt x="102799" y="167298"/>
                  </a:lnTo>
                  <a:cubicBezTo>
                    <a:pt x="102890" y="167298"/>
                    <a:pt x="102951" y="167237"/>
                    <a:pt x="102982" y="167146"/>
                  </a:cubicBezTo>
                  <a:cubicBezTo>
                    <a:pt x="103012" y="167024"/>
                    <a:pt x="102921" y="166903"/>
                    <a:pt x="102799" y="166903"/>
                  </a:cubicBezTo>
                  <a:close/>
                  <a:moveTo>
                    <a:pt x="103985" y="166903"/>
                  </a:moveTo>
                  <a:cubicBezTo>
                    <a:pt x="103894" y="166903"/>
                    <a:pt x="103802" y="166963"/>
                    <a:pt x="103772" y="167024"/>
                  </a:cubicBezTo>
                  <a:cubicBezTo>
                    <a:pt x="103742" y="167146"/>
                    <a:pt x="103833" y="167298"/>
                    <a:pt x="103985" y="167298"/>
                  </a:cubicBezTo>
                  <a:lnTo>
                    <a:pt x="104380" y="167298"/>
                  </a:lnTo>
                  <a:cubicBezTo>
                    <a:pt x="104441" y="167298"/>
                    <a:pt x="104532" y="167237"/>
                    <a:pt x="104562" y="167146"/>
                  </a:cubicBezTo>
                  <a:cubicBezTo>
                    <a:pt x="104593" y="167024"/>
                    <a:pt x="104501" y="166903"/>
                    <a:pt x="104380" y="166903"/>
                  </a:cubicBezTo>
                  <a:close/>
                  <a:moveTo>
                    <a:pt x="105535" y="166903"/>
                  </a:moveTo>
                  <a:cubicBezTo>
                    <a:pt x="105474" y="166903"/>
                    <a:pt x="105383" y="166963"/>
                    <a:pt x="105353" y="167024"/>
                  </a:cubicBezTo>
                  <a:cubicBezTo>
                    <a:pt x="105322" y="167146"/>
                    <a:pt x="105413" y="167298"/>
                    <a:pt x="105535" y="167298"/>
                  </a:cubicBezTo>
                  <a:lnTo>
                    <a:pt x="105930" y="167298"/>
                  </a:lnTo>
                  <a:cubicBezTo>
                    <a:pt x="106021" y="167298"/>
                    <a:pt x="106112" y="167237"/>
                    <a:pt x="106143" y="167146"/>
                  </a:cubicBezTo>
                  <a:cubicBezTo>
                    <a:pt x="106173" y="167024"/>
                    <a:pt x="106082" y="166903"/>
                    <a:pt x="105930" y="166903"/>
                  </a:cubicBezTo>
                  <a:close/>
                  <a:moveTo>
                    <a:pt x="107115" y="166903"/>
                  </a:moveTo>
                  <a:cubicBezTo>
                    <a:pt x="107024" y="166903"/>
                    <a:pt x="106963" y="166963"/>
                    <a:pt x="106933" y="167024"/>
                  </a:cubicBezTo>
                  <a:cubicBezTo>
                    <a:pt x="106903" y="167146"/>
                    <a:pt x="106994" y="167298"/>
                    <a:pt x="107115" y="167298"/>
                  </a:cubicBezTo>
                  <a:lnTo>
                    <a:pt x="107511" y="167298"/>
                  </a:lnTo>
                  <a:cubicBezTo>
                    <a:pt x="107602" y="167298"/>
                    <a:pt x="107663" y="167237"/>
                    <a:pt x="107693" y="167146"/>
                  </a:cubicBezTo>
                  <a:cubicBezTo>
                    <a:pt x="107754" y="167024"/>
                    <a:pt x="107632" y="166903"/>
                    <a:pt x="107511" y="166903"/>
                  </a:cubicBezTo>
                  <a:close/>
                  <a:moveTo>
                    <a:pt x="108696" y="166903"/>
                  </a:moveTo>
                  <a:cubicBezTo>
                    <a:pt x="108605" y="166903"/>
                    <a:pt x="108544" y="166963"/>
                    <a:pt x="108514" y="167024"/>
                  </a:cubicBezTo>
                  <a:cubicBezTo>
                    <a:pt x="108453" y="167146"/>
                    <a:pt x="108574" y="167298"/>
                    <a:pt x="108696" y="167298"/>
                  </a:cubicBezTo>
                  <a:lnTo>
                    <a:pt x="109091" y="167298"/>
                  </a:lnTo>
                  <a:cubicBezTo>
                    <a:pt x="109182" y="167298"/>
                    <a:pt x="109243" y="167237"/>
                    <a:pt x="109274" y="167146"/>
                  </a:cubicBezTo>
                  <a:cubicBezTo>
                    <a:pt x="109304" y="167024"/>
                    <a:pt x="109213" y="166903"/>
                    <a:pt x="109091" y="166903"/>
                  </a:cubicBezTo>
                  <a:close/>
                  <a:moveTo>
                    <a:pt x="110277" y="166903"/>
                  </a:moveTo>
                  <a:cubicBezTo>
                    <a:pt x="110185" y="166903"/>
                    <a:pt x="110094" y="166963"/>
                    <a:pt x="110094" y="167024"/>
                  </a:cubicBezTo>
                  <a:cubicBezTo>
                    <a:pt x="110033" y="167146"/>
                    <a:pt x="110125" y="167298"/>
                    <a:pt x="110277" y="167298"/>
                  </a:cubicBezTo>
                  <a:lnTo>
                    <a:pt x="110672" y="167298"/>
                  </a:lnTo>
                  <a:cubicBezTo>
                    <a:pt x="110733" y="167298"/>
                    <a:pt x="110824" y="167237"/>
                    <a:pt x="110854" y="167146"/>
                  </a:cubicBezTo>
                  <a:cubicBezTo>
                    <a:pt x="110885" y="167024"/>
                    <a:pt x="110793" y="166903"/>
                    <a:pt x="110672" y="166903"/>
                  </a:cubicBezTo>
                  <a:close/>
                  <a:moveTo>
                    <a:pt x="111827" y="166903"/>
                  </a:moveTo>
                  <a:cubicBezTo>
                    <a:pt x="111766" y="166903"/>
                    <a:pt x="111675" y="166963"/>
                    <a:pt x="111644" y="167024"/>
                  </a:cubicBezTo>
                  <a:cubicBezTo>
                    <a:pt x="111614" y="167146"/>
                    <a:pt x="111705" y="167298"/>
                    <a:pt x="111827" y="167298"/>
                  </a:cubicBezTo>
                  <a:lnTo>
                    <a:pt x="112222" y="167298"/>
                  </a:lnTo>
                  <a:cubicBezTo>
                    <a:pt x="112313" y="167298"/>
                    <a:pt x="112404" y="167237"/>
                    <a:pt x="112435" y="167146"/>
                  </a:cubicBezTo>
                  <a:cubicBezTo>
                    <a:pt x="112465" y="167024"/>
                    <a:pt x="112374" y="166903"/>
                    <a:pt x="112222" y="166903"/>
                  </a:cubicBezTo>
                  <a:close/>
                  <a:moveTo>
                    <a:pt x="113407" y="166903"/>
                  </a:moveTo>
                  <a:cubicBezTo>
                    <a:pt x="113316" y="166903"/>
                    <a:pt x="113255" y="166963"/>
                    <a:pt x="113225" y="167024"/>
                  </a:cubicBezTo>
                  <a:cubicBezTo>
                    <a:pt x="113195" y="167146"/>
                    <a:pt x="113286" y="167298"/>
                    <a:pt x="113407" y="167298"/>
                  </a:cubicBezTo>
                  <a:lnTo>
                    <a:pt x="113803" y="167298"/>
                  </a:lnTo>
                  <a:cubicBezTo>
                    <a:pt x="113894" y="167298"/>
                    <a:pt x="113954" y="167237"/>
                    <a:pt x="113985" y="167146"/>
                  </a:cubicBezTo>
                  <a:cubicBezTo>
                    <a:pt x="114046" y="167024"/>
                    <a:pt x="113954" y="166903"/>
                    <a:pt x="113803" y="166903"/>
                  </a:cubicBezTo>
                  <a:close/>
                  <a:moveTo>
                    <a:pt x="114988" y="166903"/>
                  </a:moveTo>
                  <a:cubicBezTo>
                    <a:pt x="114897" y="166903"/>
                    <a:pt x="114836" y="166963"/>
                    <a:pt x="114806" y="167024"/>
                  </a:cubicBezTo>
                  <a:cubicBezTo>
                    <a:pt x="114745" y="167146"/>
                    <a:pt x="114866" y="167298"/>
                    <a:pt x="114988" y="167298"/>
                  </a:cubicBezTo>
                  <a:lnTo>
                    <a:pt x="115383" y="167298"/>
                  </a:lnTo>
                  <a:cubicBezTo>
                    <a:pt x="115474" y="167298"/>
                    <a:pt x="115535" y="167237"/>
                    <a:pt x="115565" y="167146"/>
                  </a:cubicBezTo>
                  <a:cubicBezTo>
                    <a:pt x="115596" y="167024"/>
                    <a:pt x="115505" y="166903"/>
                    <a:pt x="115383" y="166903"/>
                  </a:cubicBezTo>
                  <a:close/>
                  <a:moveTo>
                    <a:pt x="116569" y="166903"/>
                  </a:moveTo>
                  <a:cubicBezTo>
                    <a:pt x="116477" y="166903"/>
                    <a:pt x="116386" y="166963"/>
                    <a:pt x="116386" y="167024"/>
                  </a:cubicBezTo>
                  <a:cubicBezTo>
                    <a:pt x="116325" y="167146"/>
                    <a:pt x="116417" y="167298"/>
                    <a:pt x="116569" y="167298"/>
                  </a:cubicBezTo>
                  <a:lnTo>
                    <a:pt x="116964" y="167298"/>
                  </a:lnTo>
                  <a:cubicBezTo>
                    <a:pt x="117024" y="167298"/>
                    <a:pt x="117116" y="167237"/>
                    <a:pt x="117146" y="167146"/>
                  </a:cubicBezTo>
                  <a:cubicBezTo>
                    <a:pt x="117176" y="167024"/>
                    <a:pt x="117085" y="166903"/>
                    <a:pt x="116964" y="166903"/>
                  </a:cubicBezTo>
                  <a:close/>
                  <a:moveTo>
                    <a:pt x="118119" y="166903"/>
                  </a:moveTo>
                  <a:cubicBezTo>
                    <a:pt x="118058" y="166903"/>
                    <a:pt x="117967" y="166963"/>
                    <a:pt x="117936" y="167024"/>
                  </a:cubicBezTo>
                  <a:cubicBezTo>
                    <a:pt x="117906" y="167146"/>
                    <a:pt x="117997" y="167298"/>
                    <a:pt x="118119" y="167298"/>
                  </a:cubicBezTo>
                  <a:lnTo>
                    <a:pt x="118514" y="167298"/>
                  </a:lnTo>
                  <a:cubicBezTo>
                    <a:pt x="118605" y="167298"/>
                    <a:pt x="118696" y="167237"/>
                    <a:pt x="118727" y="167146"/>
                  </a:cubicBezTo>
                  <a:cubicBezTo>
                    <a:pt x="118757" y="167024"/>
                    <a:pt x="118666" y="166903"/>
                    <a:pt x="118514" y="166903"/>
                  </a:cubicBezTo>
                  <a:close/>
                  <a:moveTo>
                    <a:pt x="119699" y="166903"/>
                  </a:moveTo>
                  <a:cubicBezTo>
                    <a:pt x="119608" y="166903"/>
                    <a:pt x="119547" y="166963"/>
                    <a:pt x="119517" y="167024"/>
                  </a:cubicBezTo>
                  <a:cubicBezTo>
                    <a:pt x="119487" y="167146"/>
                    <a:pt x="119578" y="167298"/>
                    <a:pt x="119699" y="167298"/>
                  </a:cubicBezTo>
                  <a:lnTo>
                    <a:pt x="120094" y="167298"/>
                  </a:lnTo>
                  <a:cubicBezTo>
                    <a:pt x="120186" y="167298"/>
                    <a:pt x="120246" y="167237"/>
                    <a:pt x="120277" y="167146"/>
                  </a:cubicBezTo>
                  <a:cubicBezTo>
                    <a:pt x="120338" y="167024"/>
                    <a:pt x="120246" y="166903"/>
                    <a:pt x="120094" y="166903"/>
                  </a:cubicBezTo>
                  <a:close/>
                  <a:moveTo>
                    <a:pt x="121280" y="166903"/>
                  </a:moveTo>
                  <a:cubicBezTo>
                    <a:pt x="121189" y="166903"/>
                    <a:pt x="121128" y="166963"/>
                    <a:pt x="121097" y="167024"/>
                  </a:cubicBezTo>
                  <a:cubicBezTo>
                    <a:pt x="121067" y="167146"/>
                    <a:pt x="121158" y="167298"/>
                    <a:pt x="121280" y="167298"/>
                  </a:cubicBezTo>
                  <a:lnTo>
                    <a:pt x="121675" y="167298"/>
                  </a:lnTo>
                  <a:cubicBezTo>
                    <a:pt x="121766" y="167298"/>
                    <a:pt x="121827" y="167237"/>
                    <a:pt x="121857" y="167146"/>
                  </a:cubicBezTo>
                  <a:cubicBezTo>
                    <a:pt x="121888" y="167024"/>
                    <a:pt x="121797" y="166903"/>
                    <a:pt x="121675" y="166903"/>
                  </a:cubicBezTo>
                  <a:close/>
                  <a:moveTo>
                    <a:pt x="122860" y="166903"/>
                  </a:moveTo>
                  <a:cubicBezTo>
                    <a:pt x="122769" y="166903"/>
                    <a:pt x="122678" y="166963"/>
                    <a:pt x="122678" y="167024"/>
                  </a:cubicBezTo>
                  <a:cubicBezTo>
                    <a:pt x="122617" y="167146"/>
                    <a:pt x="122708" y="167298"/>
                    <a:pt x="122860" y="167298"/>
                  </a:cubicBezTo>
                  <a:lnTo>
                    <a:pt x="123256" y="167298"/>
                  </a:lnTo>
                  <a:cubicBezTo>
                    <a:pt x="123347" y="167298"/>
                    <a:pt x="123408" y="167237"/>
                    <a:pt x="123438" y="167146"/>
                  </a:cubicBezTo>
                  <a:cubicBezTo>
                    <a:pt x="123468" y="167024"/>
                    <a:pt x="123377" y="166903"/>
                    <a:pt x="123256" y="166903"/>
                  </a:cubicBezTo>
                  <a:close/>
                  <a:moveTo>
                    <a:pt x="124441" y="166903"/>
                  </a:moveTo>
                  <a:cubicBezTo>
                    <a:pt x="124350" y="166903"/>
                    <a:pt x="124259" y="166963"/>
                    <a:pt x="124228" y="167024"/>
                  </a:cubicBezTo>
                  <a:cubicBezTo>
                    <a:pt x="124198" y="167146"/>
                    <a:pt x="124289" y="167298"/>
                    <a:pt x="124441" y="167298"/>
                  </a:cubicBezTo>
                  <a:lnTo>
                    <a:pt x="124806" y="167298"/>
                  </a:lnTo>
                  <a:cubicBezTo>
                    <a:pt x="124897" y="167298"/>
                    <a:pt x="124988" y="167237"/>
                    <a:pt x="125019" y="167146"/>
                  </a:cubicBezTo>
                  <a:cubicBezTo>
                    <a:pt x="125049" y="167024"/>
                    <a:pt x="124958" y="166903"/>
                    <a:pt x="124806" y="166903"/>
                  </a:cubicBezTo>
                  <a:close/>
                  <a:moveTo>
                    <a:pt x="125991" y="166903"/>
                  </a:moveTo>
                  <a:cubicBezTo>
                    <a:pt x="125900" y="166903"/>
                    <a:pt x="125839" y="166963"/>
                    <a:pt x="125809" y="167024"/>
                  </a:cubicBezTo>
                  <a:cubicBezTo>
                    <a:pt x="125778" y="167146"/>
                    <a:pt x="125870" y="167298"/>
                    <a:pt x="125991" y="167298"/>
                  </a:cubicBezTo>
                  <a:lnTo>
                    <a:pt x="126386" y="167298"/>
                  </a:lnTo>
                  <a:cubicBezTo>
                    <a:pt x="126478" y="167298"/>
                    <a:pt x="126569" y="167237"/>
                    <a:pt x="126569" y="167146"/>
                  </a:cubicBezTo>
                  <a:cubicBezTo>
                    <a:pt x="126629" y="167024"/>
                    <a:pt x="126538" y="166903"/>
                    <a:pt x="126386" y="166903"/>
                  </a:cubicBezTo>
                  <a:close/>
                  <a:moveTo>
                    <a:pt x="127572" y="166903"/>
                  </a:moveTo>
                  <a:cubicBezTo>
                    <a:pt x="127481" y="166903"/>
                    <a:pt x="127420" y="166963"/>
                    <a:pt x="127389" y="167024"/>
                  </a:cubicBezTo>
                  <a:cubicBezTo>
                    <a:pt x="127359" y="167146"/>
                    <a:pt x="127450" y="167298"/>
                    <a:pt x="127572" y="167298"/>
                  </a:cubicBezTo>
                  <a:lnTo>
                    <a:pt x="127967" y="167298"/>
                  </a:lnTo>
                  <a:cubicBezTo>
                    <a:pt x="128058" y="167298"/>
                    <a:pt x="128119" y="167237"/>
                    <a:pt x="128149" y="167146"/>
                  </a:cubicBezTo>
                  <a:cubicBezTo>
                    <a:pt x="128180" y="167024"/>
                    <a:pt x="128088" y="166903"/>
                    <a:pt x="127967" y="166903"/>
                  </a:cubicBezTo>
                  <a:close/>
                  <a:moveTo>
                    <a:pt x="129152" y="166903"/>
                  </a:moveTo>
                  <a:cubicBezTo>
                    <a:pt x="129061" y="166903"/>
                    <a:pt x="128970" y="166963"/>
                    <a:pt x="128970" y="167024"/>
                  </a:cubicBezTo>
                  <a:cubicBezTo>
                    <a:pt x="128909" y="167146"/>
                    <a:pt x="129000" y="167298"/>
                    <a:pt x="129152" y="167298"/>
                  </a:cubicBezTo>
                  <a:lnTo>
                    <a:pt x="129547" y="167298"/>
                  </a:lnTo>
                  <a:cubicBezTo>
                    <a:pt x="129639" y="167298"/>
                    <a:pt x="129699" y="167237"/>
                    <a:pt x="129730" y="167146"/>
                  </a:cubicBezTo>
                  <a:cubicBezTo>
                    <a:pt x="129760" y="167024"/>
                    <a:pt x="129669" y="166903"/>
                    <a:pt x="129547" y="166903"/>
                  </a:cubicBezTo>
                  <a:close/>
                  <a:moveTo>
                    <a:pt x="1" y="83649"/>
                  </a:moveTo>
                  <a:lnTo>
                    <a:pt x="1" y="83984"/>
                  </a:lnTo>
                  <a:cubicBezTo>
                    <a:pt x="1" y="84075"/>
                    <a:pt x="31" y="84136"/>
                    <a:pt x="123" y="84166"/>
                  </a:cubicBezTo>
                  <a:cubicBezTo>
                    <a:pt x="244" y="84196"/>
                    <a:pt x="366" y="84105"/>
                    <a:pt x="366" y="83984"/>
                  </a:cubicBezTo>
                  <a:lnTo>
                    <a:pt x="366" y="83649"/>
                  </a:lnTo>
                  <a:lnTo>
                    <a:pt x="366" y="83315"/>
                  </a:lnTo>
                  <a:cubicBezTo>
                    <a:pt x="366" y="83224"/>
                    <a:pt x="335" y="83163"/>
                    <a:pt x="244" y="83132"/>
                  </a:cubicBezTo>
                  <a:cubicBezTo>
                    <a:pt x="123" y="83102"/>
                    <a:pt x="1" y="83193"/>
                    <a:pt x="1" y="83315"/>
                  </a:cubicBezTo>
                  <a:close/>
                  <a:moveTo>
                    <a:pt x="366" y="85169"/>
                  </a:moveTo>
                  <a:cubicBezTo>
                    <a:pt x="366" y="85078"/>
                    <a:pt x="335" y="84987"/>
                    <a:pt x="244" y="84987"/>
                  </a:cubicBezTo>
                  <a:cubicBezTo>
                    <a:pt x="123" y="84926"/>
                    <a:pt x="1" y="85017"/>
                    <a:pt x="1" y="85169"/>
                  </a:cubicBezTo>
                  <a:lnTo>
                    <a:pt x="1" y="85564"/>
                  </a:lnTo>
                  <a:cubicBezTo>
                    <a:pt x="1" y="85625"/>
                    <a:pt x="31" y="85716"/>
                    <a:pt x="123" y="85746"/>
                  </a:cubicBezTo>
                  <a:cubicBezTo>
                    <a:pt x="244" y="85777"/>
                    <a:pt x="366" y="85686"/>
                    <a:pt x="366" y="85564"/>
                  </a:cubicBezTo>
                  <a:close/>
                  <a:moveTo>
                    <a:pt x="366" y="86719"/>
                  </a:moveTo>
                  <a:cubicBezTo>
                    <a:pt x="366" y="86658"/>
                    <a:pt x="335" y="86567"/>
                    <a:pt x="244" y="86537"/>
                  </a:cubicBezTo>
                  <a:cubicBezTo>
                    <a:pt x="123" y="86506"/>
                    <a:pt x="1" y="86598"/>
                    <a:pt x="1" y="86719"/>
                  </a:cubicBezTo>
                  <a:lnTo>
                    <a:pt x="1" y="87114"/>
                  </a:lnTo>
                  <a:cubicBezTo>
                    <a:pt x="1" y="87205"/>
                    <a:pt x="31" y="87297"/>
                    <a:pt x="123" y="87297"/>
                  </a:cubicBezTo>
                  <a:cubicBezTo>
                    <a:pt x="244" y="87357"/>
                    <a:pt x="366" y="87266"/>
                    <a:pt x="366" y="87114"/>
                  </a:cubicBezTo>
                  <a:close/>
                  <a:moveTo>
                    <a:pt x="366" y="88300"/>
                  </a:moveTo>
                  <a:cubicBezTo>
                    <a:pt x="366" y="88209"/>
                    <a:pt x="335" y="88148"/>
                    <a:pt x="244" y="88117"/>
                  </a:cubicBezTo>
                  <a:cubicBezTo>
                    <a:pt x="123" y="88087"/>
                    <a:pt x="1" y="88178"/>
                    <a:pt x="1" y="88300"/>
                  </a:cubicBezTo>
                  <a:lnTo>
                    <a:pt x="1" y="88695"/>
                  </a:lnTo>
                  <a:cubicBezTo>
                    <a:pt x="1" y="88786"/>
                    <a:pt x="31" y="88847"/>
                    <a:pt x="123" y="88877"/>
                  </a:cubicBezTo>
                  <a:cubicBezTo>
                    <a:pt x="244" y="88938"/>
                    <a:pt x="366" y="88816"/>
                    <a:pt x="366" y="88695"/>
                  </a:cubicBezTo>
                  <a:close/>
                  <a:moveTo>
                    <a:pt x="366" y="89880"/>
                  </a:moveTo>
                  <a:cubicBezTo>
                    <a:pt x="366" y="89789"/>
                    <a:pt x="335" y="89728"/>
                    <a:pt x="244" y="89698"/>
                  </a:cubicBezTo>
                  <a:cubicBezTo>
                    <a:pt x="123" y="89637"/>
                    <a:pt x="1" y="89759"/>
                    <a:pt x="1" y="89880"/>
                  </a:cubicBezTo>
                  <a:lnTo>
                    <a:pt x="1" y="90275"/>
                  </a:lnTo>
                  <a:cubicBezTo>
                    <a:pt x="1" y="90367"/>
                    <a:pt x="31" y="90427"/>
                    <a:pt x="123" y="90458"/>
                  </a:cubicBezTo>
                  <a:cubicBezTo>
                    <a:pt x="244" y="90488"/>
                    <a:pt x="366" y="90397"/>
                    <a:pt x="366" y="90275"/>
                  </a:cubicBezTo>
                  <a:close/>
                  <a:moveTo>
                    <a:pt x="366" y="91461"/>
                  </a:moveTo>
                  <a:cubicBezTo>
                    <a:pt x="366" y="91370"/>
                    <a:pt x="335" y="91278"/>
                    <a:pt x="244" y="91248"/>
                  </a:cubicBezTo>
                  <a:cubicBezTo>
                    <a:pt x="123" y="91218"/>
                    <a:pt x="1" y="91309"/>
                    <a:pt x="1" y="91461"/>
                  </a:cubicBezTo>
                  <a:lnTo>
                    <a:pt x="1" y="91856"/>
                  </a:lnTo>
                  <a:cubicBezTo>
                    <a:pt x="1" y="91917"/>
                    <a:pt x="31" y="92008"/>
                    <a:pt x="123" y="92038"/>
                  </a:cubicBezTo>
                  <a:cubicBezTo>
                    <a:pt x="244" y="92069"/>
                    <a:pt x="366" y="91978"/>
                    <a:pt x="366" y="91856"/>
                  </a:cubicBezTo>
                  <a:close/>
                  <a:moveTo>
                    <a:pt x="366" y="93011"/>
                  </a:moveTo>
                  <a:cubicBezTo>
                    <a:pt x="366" y="92920"/>
                    <a:pt x="335" y="92859"/>
                    <a:pt x="244" y="92829"/>
                  </a:cubicBezTo>
                  <a:cubicBezTo>
                    <a:pt x="123" y="92798"/>
                    <a:pt x="1" y="92889"/>
                    <a:pt x="1" y="93011"/>
                  </a:cubicBezTo>
                  <a:lnTo>
                    <a:pt x="1" y="93406"/>
                  </a:lnTo>
                  <a:cubicBezTo>
                    <a:pt x="1" y="93497"/>
                    <a:pt x="31" y="93589"/>
                    <a:pt x="123" y="93589"/>
                  </a:cubicBezTo>
                  <a:cubicBezTo>
                    <a:pt x="244" y="93649"/>
                    <a:pt x="366" y="93558"/>
                    <a:pt x="366" y="93406"/>
                  </a:cubicBezTo>
                  <a:close/>
                  <a:moveTo>
                    <a:pt x="366" y="94592"/>
                  </a:moveTo>
                  <a:cubicBezTo>
                    <a:pt x="366" y="94500"/>
                    <a:pt x="335" y="94440"/>
                    <a:pt x="244" y="94409"/>
                  </a:cubicBezTo>
                  <a:cubicBezTo>
                    <a:pt x="123" y="94379"/>
                    <a:pt x="1" y="94470"/>
                    <a:pt x="1" y="94592"/>
                  </a:cubicBezTo>
                  <a:lnTo>
                    <a:pt x="1" y="94987"/>
                  </a:lnTo>
                  <a:cubicBezTo>
                    <a:pt x="1" y="95078"/>
                    <a:pt x="31" y="95139"/>
                    <a:pt x="123" y="95169"/>
                  </a:cubicBezTo>
                  <a:cubicBezTo>
                    <a:pt x="244" y="95199"/>
                    <a:pt x="366" y="95108"/>
                    <a:pt x="366" y="94987"/>
                  </a:cubicBezTo>
                  <a:close/>
                  <a:moveTo>
                    <a:pt x="366" y="96172"/>
                  </a:moveTo>
                  <a:cubicBezTo>
                    <a:pt x="366" y="96081"/>
                    <a:pt x="335" y="95990"/>
                    <a:pt x="244" y="95990"/>
                  </a:cubicBezTo>
                  <a:cubicBezTo>
                    <a:pt x="123" y="95929"/>
                    <a:pt x="1" y="96020"/>
                    <a:pt x="1" y="96172"/>
                  </a:cubicBezTo>
                  <a:lnTo>
                    <a:pt x="1" y="96567"/>
                  </a:lnTo>
                  <a:cubicBezTo>
                    <a:pt x="1" y="96658"/>
                    <a:pt x="31" y="96719"/>
                    <a:pt x="123" y="96750"/>
                  </a:cubicBezTo>
                  <a:cubicBezTo>
                    <a:pt x="244" y="96780"/>
                    <a:pt x="366" y="96689"/>
                    <a:pt x="366" y="96567"/>
                  </a:cubicBezTo>
                  <a:close/>
                  <a:moveTo>
                    <a:pt x="366" y="97722"/>
                  </a:moveTo>
                  <a:cubicBezTo>
                    <a:pt x="366" y="97662"/>
                    <a:pt x="335" y="97570"/>
                    <a:pt x="244" y="97540"/>
                  </a:cubicBezTo>
                  <a:cubicBezTo>
                    <a:pt x="123" y="97510"/>
                    <a:pt x="1" y="97601"/>
                    <a:pt x="1" y="97722"/>
                  </a:cubicBezTo>
                  <a:lnTo>
                    <a:pt x="1" y="98117"/>
                  </a:lnTo>
                  <a:cubicBezTo>
                    <a:pt x="1" y="98209"/>
                    <a:pt x="31" y="98300"/>
                    <a:pt x="123" y="98330"/>
                  </a:cubicBezTo>
                  <a:cubicBezTo>
                    <a:pt x="244" y="98361"/>
                    <a:pt x="366" y="98269"/>
                    <a:pt x="366" y="98117"/>
                  </a:cubicBezTo>
                  <a:close/>
                  <a:moveTo>
                    <a:pt x="366" y="99303"/>
                  </a:moveTo>
                  <a:cubicBezTo>
                    <a:pt x="366" y="99212"/>
                    <a:pt x="335" y="99151"/>
                    <a:pt x="244" y="99121"/>
                  </a:cubicBezTo>
                  <a:cubicBezTo>
                    <a:pt x="123" y="99090"/>
                    <a:pt x="1" y="99181"/>
                    <a:pt x="1" y="99303"/>
                  </a:cubicBezTo>
                  <a:lnTo>
                    <a:pt x="1" y="99698"/>
                  </a:lnTo>
                  <a:cubicBezTo>
                    <a:pt x="1" y="99789"/>
                    <a:pt x="31" y="99850"/>
                    <a:pt x="123" y="99880"/>
                  </a:cubicBezTo>
                  <a:cubicBezTo>
                    <a:pt x="244" y="99941"/>
                    <a:pt x="366" y="99850"/>
                    <a:pt x="366" y="99698"/>
                  </a:cubicBezTo>
                  <a:close/>
                  <a:moveTo>
                    <a:pt x="366" y="100883"/>
                  </a:moveTo>
                  <a:cubicBezTo>
                    <a:pt x="366" y="100792"/>
                    <a:pt x="335" y="100731"/>
                    <a:pt x="244" y="100701"/>
                  </a:cubicBezTo>
                  <a:cubicBezTo>
                    <a:pt x="123" y="100640"/>
                    <a:pt x="1" y="100762"/>
                    <a:pt x="1" y="100883"/>
                  </a:cubicBezTo>
                  <a:lnTo>
                    <a:pt x="1" y="101279"/>
                  </a:lnTo>
                  <a:cubicBezTo>
                    <a:pt x="1" y="101370"/>
                    <a:pt x="31" y="101431"/>
                    <a:pt x="123" y="101461"/>
                  </a:cubicBezTo>
                  <a:cubicBezTo>
                    <a:pt x="244" y="101491"/>
                    <a:pt x="366" y="101400"/>
                    <a:pt x="366" y="101279"/>
                  </a:cubicBezTo>
                  <a:close/>
                  <a:moveTo>
                    <a:pt x="366" y="102464"/>
                  </a:moveTo>
                  <a:cubicBezTo>
                    <a:pt x="366" y="102373"/>
                    <a:pt x="335" y="102282"/>
                    <a:pt x="244" y="102282"/>
                  </a:cubicBezTo>
                  <a:cubicBezTo>
                    <a:pt x="123" y="102221"/>
                    <a:pt x="1" y="102312"/>
                    <a:pt x="1" y="102464"/>
                  </a:cubicBezTo>
                  <a:lnTo>
                    <a:pt x="1" y="102859"/>
                  </a:lnTo>
                  <a:cubicBezTo>
                    <a:pt x="1" y="102920"/>
                    <a:pt x="31" y="103011"/>
                    <a:pt x="123" y="103042"/>
                  </a:cubicBezTo>
                  <a:cubicBezTo>
                    <a:pt x="244" y="103072"/>
                    <a:pt x="366" y="102981"/>
                    <a:pt x="366" y="102859"/>
                  </a:cubicBezTo>
                  <a:close/>
                  <a:moveTo>
                    <a:pt x="366" y="104014"/>
                  </a:moveTo>
                  <a:cubicBezTo>
                    <a:pt x="366" y="103953"/>
                    <a:pt x="335" y="103862"/>
                    <a:pt x="244" y="103832"/>
                  </a:cubicBezTo>
                  <a:cubicBezTo>
                    <a:pt x="123" y="103801"/>
                    <a:pt x="1" y="103893"/>
                    <a:pt x="1" y="104014"/>
                  </a:cubicBezTo>
                  <a:lnTo>
                    <a:pt x="1" y="104409"/>
                  </a:lnTo>
                  <a:cubicBezTo>
                    <a:pt x="1" y="104501"/>
                    <a:pt x="31" y="104592"/>
                    <a:pt x="123" y="104592"/>
                  </a:cubicBezTo>
                  <a:cubicBezTo>
                    <a:pt x="244" y="104653"/>
                    <a:pt x="366" y="104561"/>
                    <a:pt x="366" y="104409"/>
                  </a:cubicBezTo>
                  <a:close/>
                  <a:moveTo>
                    <a:pt x="366" y="105595"/>
                  </a:moveTo>
                  <a:cubicBezTo>
                    <a:pt x="366" y="105504"/>
                    <a:pt x="335" y="105443"/>
                    <a:pt x="244" y="105412"/>
                  </a:cubicBezTo>
                  <a:cubicBezTo>
                    <a:pt x="123" y="105382"/>
                    <a:pt x="1" y="105473"/>
                    <a:pt x="1" y="105595"/>
                  </a:cubicBezTo>
                  <a:lnTo>
                    <a:pt x="1" y="105990"/>
                  </a:lnTo>
                  <a:cubicBezTo>
                    <a:pt x="1" y="106081"/>
                    <a:pt x="31" y="106142"/>
                    <a:pt x="123" y="106172"/>
                  </a:cubicBezTo>
                  <a:cubicBezTo>
                    <a:pt x="244" y="106233"/>
                    <a:pt x="366" y="106112"/>
                    <a:pt x="366" y="105990"/>
                  </a:cubicBezTo>
                  <a:close/>
                  <a:moveTo>
                    <a:pt x="366" y="107175"/>
                  </a:moveTo>
                  <a:cubicBezTo>
                    <a:pt x="366" y="107084"/>
                    <a:pt x="335" y="107023"/>
                    <a:pt x="244" y="106993"/>
                  </a:cubicBezTo>
                  <a:cubicBezTo>
                    <a:pt x="123" y="106932"/>
                    <a:pt x="1" y="107023"/>
                    <a:pt x="1" y="107175"/>
                  </a:cubicBezTo>
                  <a:lnTo>
                    <a:pt x="1" y="107570"/>
                  </a:lnTo>
                  <a:cubicBezTo>
                    <a:pt x="1" y="107662"/>
                    <a:pt x="31" y="107722"/>
                    <a:pt x="123" y="107753"/>
                  </a:cubicBezTo>
                  <a:cubicBezTo>
                    <a:pt x="244" y="107783"/>
                    <a:pt x="366" y="107692"/>
                    <a:pt x="366" y="107570"/>
                  </a:cubicBezTo>
                  <a:close/>
                  <a:moveTo>
                    <a:pt x="366" y="108756"/>
                  </a:moveTo>
                  <a:cubicBezTo>
                    <a:pt x="366" y="108665"/>
                    <a:pt x="335" y="108574"/>
                    <a:pt x="244" y="108543"/>
                  </a:cubicBezTo>
                  <a:cubicBezTo>
                    <a:pt x="123" y="108513"/>
                    <a:pt x="1" y="108604"/>
                    <a:pt x="1" y="108756"/>
                  </a:cubicBezTo>
                  <a:lnTo>
                    <a:pt x="1" y="109121"/>
                  </a:lnTo>
                  <a:cubicBezTo>
                    <a:pt x="1" y="109212"/>
                    <a:pt x="31" y="109303"/>
                    <a:pt x="123" y="109333"/>
                  </a:cubicBezTo>
                  <a:cubicBezTo>
                    <a:pt x="244" y="109364"/>
                    <a:pt x="366" y="109273"/>
                    <a:pt x="366" y="109121"/>
                  </a:cubicBezTo>
                  <a:close/>
                  <a:moveTo>
                    <a:pt x="366" y="110306"/>
                  </a:moveTo>
                  <a:cubicBezTo>
                    <a:pt x="366" y="110215"/>
                    <a:pt x="335" y="110154"/>
                    <a:pt x="244" y="110124"/>
                  </a:cubicBezTo>
                  <a:cubicBezTo>
                    <a:pt x="123" y="110093"/>
                    <a:pt x="1" y="110185"/>
                    <a:pt x="1" y="110306"/>
                  </a:cubicBezTo>
                  <a:lnTo>
                    <a:pt x="1" y="110701"/>
                  </a:lnTo>
                  <a:cubicBezTo>
                    <a:pt x="1" y="110792"/>
                    <a:pt x="31" y="110884"/>
                    <a:pt x="123" y="110884"/>
                  </a:cubicBezTo>
                  <a:cubicBezTo>
                    <a:pt x="244" y="110944"/>
                    <a:pt x="366" y="110853"/>
                    <a:pt x="366" y="110701"/>
                  </a:cubicBezTo>
                  <a:close/>
                  <a:moveTo>
                    <a:pt x="366" y="111887"/>
                  </a:moveTo>
                  <a:cubicBezTo>
                    <a:pt x="366" y="111795"/>
                    <a:pt x="335" y="111735"/>
                    <a:pt x="244" y="111704"/>
                  </a:cubicBezTo>
                  <a:cubicBezTo>
                    <a:pt x="123" y="111674"/>
                    <a:pt x="1" y="111765"/>
                    <a:pt x="1" y="111887"/>
                  </a:cubicBezTo>
                  <a:lnTo>
                    <a:pt x="1" y="112282"/>
                  </a:lnTo>
                  <a:cubicBezTo>
                    <a:pt x="1" y="112373"/>
                    <a:pt x="31" y="112434"/>
                    <a:pt x="123" y="112464"/>
                  </a:cubicBezTo>
                  <a:cubicBezTo>
                    <a:pt x="244" y="112495"/>
                    <a:pt x="366" y="112403"/>
                    <a:pt x="366" y="112282"/>
                  </a:cubicBezTo>
                  <a:close/>
                  <a:moveTo>
                    <a:pt x="366" y="113467"/>
                  </a:moveTo>
                  <a:cubicBezTo>
                    <a:pt x="366" y="113376"/>
                    <a:pt x="335" y="113285"/>
                    <a:pt x="244" y="113285"/>
                  </a:cubicBezTo>
                  <a:cubicBezTo>
                    <a:pt x="123" y="113224"/>
                    <a:pt x="1" y="113315"/>
                    <a:pt x="1" y="113467"/>
                  </a:cubicBezTo>
                  <a:lnTo>
                    <a:pt x="1" y="113862"/>
                  </a:lnTo>
                  <a:cubicBezTo>
                    <a:pt x="1" y="113954"/>
                    <a:pt x="31" y="114014"/>
                    <a:pt x="123" y="114045"/>
                  </a:cubicBezTo>
                  <a:cubicBezTo>
                    <a:pt x="244" y="114075"/>
                    <a:pt x="366" y="113984"/>
                    <a:pt x="366" y="113862"/>
                  </a:cubicBezTo>
                  <a:close/>
                  <a:moveTo>
                    <a:pt x="366" y="115017"/>
                  </a:moveTo>
                  <a:cubicBezTo>
                    <a:pt x="366" y="114957"/>
                    <a:pt x="335" y="114865"/>
                    <a:pt x="244" y="114835"/>
                  </a:cubicBezTo>
                  <a:cubicBezTo>
                    <a:pt x="123" y="114805"/>
                    <a:pt x="1" y="114896"/>
                    <a:pt x="1" y="115017"/>
                  </a:cubicBezTo>
                  <a:lnTo>
                    <a:pt x="1" y="115413"/>
                  </a:lnTo>
                  <a:cubicBezTo>
                    <a:pt x="1" y="115504"/>
                    <a:pt x="31" y="115595"/>
                    <a:pt x="123" y="115625"/>
                  </a:cubicBezTo>
                  <a:cubicBezTo>
                    <a:pt x="244" y="115656"/>
                    <a:pt x="366" y="115565"/>
                    <a:pt x="366" y="115413"/>
                  </a:cubicBezTo>
                  <a:close/>
                  <a:moveTo>
                    <a:pt x="366" y="116598"/>
                  </a:moveTo>
                  <a:cubicBezTo>
                    <a:pt x="366" y="116507"/>
                    <a:pt x="335" y="116446"/>
                    <a:pt x="244" y="116416"/>
                  </a:cubicBezTo>
                  <a:cubicBezTo>
                    <a:pt x="123" y="116385"/>
                    <a:pt x="1" y="116476"/>
                    <a:pt x="1" y="116598"/>
                  </a:cubicBezTo>
                  <a:lnTo>
                    <a:pt x="1" y="116993"/>
                  </a:lnTo>
                  <a:cubicBezTo>
                    <a:pt x="1" y="117084"/>
                    <a:pt x="31" y="117145"/>
                    <a:pt x="123" y="117175"/>
                  </a:cubicBezTo>
                  <a:cubicBezTo>
                    <a:pt x="244" y="117236"/>
                    <a:pt x="366" y="117115"/>
                    <a:pt x="366" y="116993"/>
                  </a:cubicBezTo>
                  <a:close/>
                  <a:moveTo>
                    <a:pt x="366" y="118179"/>
                  </a:moveTo>
                  <a:cubicBezTo>
                    <a:pt x="366" y="118087"/>
                    <a:pt x="335" y="118027"/>
                    <a:pt x="244" y="117996"/>
                  </a:cubicBezTo>
                  <a:cubicBezTo>
                    <a:pt x="123" y="117935"/>
                    <a:pt x="1" y="118057"/>
                    <a:pt x="1" y="118179"/>
                  </a:cubicBezTo>
                  <a:lnTo>
                    <a:pt x="1" y="118574"/>
                  </a:lnTo>
                  <a:cubicBezTo>
                    <a:pt x="1" y="118665"/>
                    <a:pt x="31" y="118726"/>
                    <a:pt x="123" y="118756"/>
                  </a:cubicBezTo>
                  <a:cubicBezTo>
                    <a:pt x="244" y="118786"/>
                    <a:pt x="366" y="118695"/>
                    <a:pt x="366" y="118574"/>
                  </a:cubicBezTo>
                  <a:close/>
                  <a:moveTo>
                    <a:pt x="366" y="119759"/>
                  </a:moveTo>
                  <a:cubicBezTo>
                    <a:pt x="366" y="119668"/>
                    <a:pt x="335" y="119577"/>
                    <a:pt x="244" y="119577"/>
                  </a:cubicBezTo>
                  <a:cubicBezTo>
                    <a:pt x="123" y="119516"/>
                    <a:pt x="1" y="119607"/>
                    <a:pt x="1" y="119759"/>
                  </a:cubicBezTo>
                  <a:lnTo>
                    <a:pt x="1" y="120154"/>
                  </a:lnTo>
                  <a:cubicBezTo>
                    <a:pt x="1" y="120215"/>
                    <a:pt x="31" y="120306"/>
                    <a:pt x="123" y="120337"/>
                  </a:cubicBezTo>
                  <a:cubicBezTo>
                    <a:pt x="244" y="120367"/>
                    <a:pt x="366" y="120276"/>
                    <a:pt x="366" y="120154"/>
                  </a:cubicBezTo>
                  <a:close/>
                  <a:moveTo>
                    <a:pt x="366" y="121309"/>
                  </a:moveTo>
                  <a:cubicBezTo>
                    <a:pt x="366" y="121249"/>
                    <a:pt x="335" y="121157"/>
                    <a:pt x="244" y="121127"/>
                  </a:cubicBezTo>
                  <a:cubicBezTo>
                    <a:pt x="123" y="121097"/>
                    <a:pt x="1" y="121188"/>
                    <a:pt x="1" y="121309"/>
                  </a:cubicBezTo>
                  <a:lnTo>
                    <a:pt x="1" y="121704"/>
                  </a:lnTo>
                  <a:cubicBezTo>
                    <a:pt x="1" y="121796"/>
                    <a:pt x="31" y="121887"/>
                    <a:pt x="123" y="121887"/>
                  </a:cubicBezTo>
                  <a:cubicBezTo>
                    <a:pt x="244" y="121948"/>
                    <a:pt x="366" y="121856"/>
                    <a:pt x="366" y="121704"/>
                  </a:cubicBezTo>
                  <a:close/>
                  <a:moveTo>
                    <a:pt x="366" y="122890"/>
                  </a:moveTo>
                  <a:cubicBezTo>
                    <a:pt x="366" y="122799"/>
                    <a:pt x="335" y="122738"/>
                    <a:pt x="244" y="122707"/>
                  </a:cubicBezTo>
                  <a:cubicBezTo>
                    <a:pt x="123" y="122677"/>
                    <a:pt x="1" y="122768"/>
                    <a:pt x="1" y="122890"/>
                  </a:cubicBezTo>
                  <a:lnTo>
                    <a:pt x="1" y="123285"/>
                  </a:lnTo>
                  <a:cubicBezTo>
                    <a:pt x="1" y="123376"/>
                    <a:pt x="31" y="123437"/>
                    <a:pt x="123" y="123467"/>
                  </a:cubicBezTo>
                  <a:cubicBezTo>
                    <a:pt x="244" y="123528"/>
                    <a:pt x="366" y="123407"/>
                    <a:pt x="366" y="123285"/>
                  </a:cubicBezTo>
                  <a:close/>
                  <a:moveTo>
                    <a:pt x="366" y="124470"/>
                  </a:moveTo>
                  <a:cubicBezTo>
                    <a:pt x="366" y="124379"/>
                    <a:pt x="335" y="124318"/>
                    <a:pt x="244" y="124288"/>
                  </a:cubicBezTo>
                  <a:cubicBezTo>
                    <a:pt x="123" y="124227"/>
                    <a:pt x="1" y="124318"/>
                    <a:pt x="1" y="124470"/>
                  </a:cubicBezTo>
                  <a:lnTo>
                    <a:pt x="1" y="124866"/>
                  </a:lnTo>
                  <a:cubicBezTo>
                    <a:pt x="1" y="124957"/>
                    <a:pt x="31" y="125018"/>
                    <a:pt x="123" y="125048"/>
                  </a:cubicBezTo>
                  <a:cubicBezTo>
                    <a:pt x="244" y="125078"/>
                    <a:pt x="366" y="124987"/>
                    <a:pt x="366" y="124866"/>
                  </a:cubicBezTo>
                  <a:close/>
                  <a:moveTo>
                    <a:pt x="366" y="126051"/>
                  </a:moveTo>
                  <a:cubicBezTo>
                    <a:pt x="366" y="125960"/>
                    <a:pt x="335" y="125869"/>
                    <a:pt x="244" y="125838"/>
                  </a:cubicBezTo>
                  <a:cubicBezTo>
                    <a:pt x="123" y="125808"/>
                    <a:pt x="1" y="125899"/>
                    <a:pt x="1" y="126051"/>
                  </a:cubicBezTo>
                  <a:lnTo>
                    <a:pt x="1" y="126416"/>
                  </a:lnTo>
                  <a:cubicBezTo>
                    <a:pt x="1" y="126507"/>
                    <a:pt x="31" y="126598"/>
                    <a:pt x="123" y="126629"/>
                  </a:cubicBezTo>
                  <a:cubicBezTo>
                    <a:pt x="244" y="126659"/>
                    <a:pt x="366" y="126568"/>
                    <a:pt x="366" y="126416"/>
                  </a:cubicBezTo>
                  <a:close/>
                  <a:moveTo>
                    <a:pt x="366" y="127601"/>
                  </a:moveTo>
                  <a:cubicBezTo>
                    <a:pt x="366" y="127510"/>
                    <a:pt x="335" y="127449"/>
                    <a:pt x="244" y="127419"/>
                  </a:cubicBezTo>
                  <a:cubicBezTo>
                    <a:pt x="123" y="127388"/>
                    <a:pt x="1" y="127480"/>
                    <a:pt x="1" y="127601"/>
                  </a:cubicBezTo>
                  <a:lnTo>
                    <a:pt x="1" y="127996"/>
                  </a:lnTo>
                  <a:cubicBezTo>
                    <a:pt x="1" y="128088"/>
                    <a:pt x="31" y="128179"/>
                    <a:pt x="123" y="128179"/>
                  </a:cubicBezTo>
                  <a:cubicBezTo>
                    <a:pt x="244" y="128239"/>
                    <a:pt x="366" y="128148"/>
                    <a:pt x="366" y="127996"/>
                  </a:cubicBezTo>
                  <a:close/>
                  <a:moveTo>
                    <a:pt x="366" y="129182"/>
                  </a:moveTo>
                  <a:cubicBezTo>
                    <a:pt x="366" y="129091"/>
                    <a:pt x="335" y="129030"/>
                    <a:pt x="244" y="128999"/>
                  </a:cubicBezTo>
                  <a:cubicBezTo>
                    <a:pt x="123" y="128969"/>
                    <a:pt x="1" y="129060"/>
                    <a:pt x="1" y="129182"/>
                  </a:cubicBezTo>
                  <a:lnTo>
                    <a:pt x="1" y="129577"/>
                  </a:lnTo>
                  <a:cubicBezTo>
                    <a:pt x="1" y="129668"/>
                    <a:pt x="31" y="129729"/>
                    <a:pt x="123" y="129759"/>
                  </a:cubicBezTo>
                  <a:cubicBezTo>
                    <a:pt x="244" y="129790"/>
                    <a:pt x="366" y="129698"/>
                    <a:pt x="366" y="129577"/>
                  </a:cubicBezTo>
                  <a:close/>
                  <a:moveTo>
                    <a:pt x="366" y="130762"/>
                  </a:moveTo>
                  <a:cubicBezTo>
                    <a:pt x="366" y="130671"/>
                    <a:pt x="335" y="130580"/>
                    <a:pt x="244" y="130580"/>
                  </a:cubicBezTo>
                  <a:cubicBezTo>
                    <a:pt x="123" y="130519"/>
                    <a:pt x="1" y="130610"/>
                    <a:pt x="1" y="130762"/>
                  </a:cubicBezTo>
                  <a:lnTo>
                    <a:pt x="1" y="131157"/>
                  </a:lnTo>
                  <a:cubicBezTo>
                    <a:pt x="1" y="131218"/>
                    <a:pt x="31" y="131309"/>
                    <a:pt x="123" y="131340"/>
                  </a:cubicBezTo>
                  <a:cubicBezTo>
                    <a:pt x="244" y="131370"/>
                    <a:pt x="366" y="131279"/>
                    <a:pt x="366" y="131157"/>
                  </a:cubicBezTo>
                  <a:close/>
                  <a:moveTo>
                    <a:pt x="366" y="132312"/>
                  </a:moveTo>
                  <a:cubicBezTo>
                    <a:pt x="366" y="132252"/>
                    <a:pt x="335" y="132161"/>
                    <a:pt x="244" y="132130"/>
                  </a:cubicBezTo>
                  <a:cubicBezTo>
                    <a:pt x="123" y="132100"/>
                    <a:pt x="1" y="132191"/>
                    <a:pt x="1" y="132312"/>
                  </a:cubicBezTo>
                  <a:lnTo>
                    <a:pt x="1" y="132708"/>
                  </a:lnTo>
                  <a:cubicBezTo>
                    <a:pt x="1" y="132799"/>
                    <a:pt x="31" y="132890"/>
                    <a:pt x="123" y="132920"/>
                  </a:cubicBezTo>
                  <a:cubicBezTo>
                    <a:pt x="244" y="132951"/>
                    <a:pt x="366" y="132860"/>
                    <a:pt x="366" y="132708"/>
                  </a:cubicBezTo>
                  <a:close/>
                  <a:moveTo>
                    <a:pt x="366" y="133893"/>
                  </a:moveTo>
                  <a:cubicBezTo>
                    <a:pt x="366" y="133802"/>
                    <a:pt x="335" y="133741"/>
                    <a:pt x="244" y="133711"/>
                  </a:cubicBezTo>
                  <a:cubicBezTo>
                    <a:pt x="123" y="133680"/>
                    <a:pt x="1" y="133771"/>
                    <a:pt x="1" y="133893"/>
                  </a:cubicBezTo>
                  <a:lnTo>
                    <a:pt x="1" y="134288"/>
                  </a:lnTo>
                  <a:cubicBezTo>
                    <a:pt x="1" y="134379"/>
                    <a:pt x="31" y="134440"/>
                    <a:pt x="123" y="134471"/>
                  </a:cubicBezTo>
                  <a:cubicBezTo>
                    <a:pt x="244" y="134531"/>
                    <a:pt x="366" y="134410"/>
                    <a:pt x="366" y="134288"/>
                  </a:cubicBezTo>
                  <a:close/>
                  <a:moveTo>
                    <a:pt x="366" y="135474"/>
                  </a:moveTo>
                  <a:cubicBezTo>
                    <a:pt x="366" y="135382"/>
                    <a:pt x="335" y="135322"/>
                    <a:pt x="244" y="135291"/>
                  </a:cubicBezTo>
                  <a:cubicBezTo>
                    <a:pt x="123" y="135230"/>
                    <a:pt x="1" y="135352"/>
                    <a:pt x="1" y="135474"/>
                  </a:cubicBezTo>
                  <a:lnTo>
                    <a:pt x="1" y="135869"/>
                  </a:lnTo>
                  <a:cubicBezTo>
                    <a:pt x="1" y="135960"/>
                    <a:pt x="31" y="136021"/>
                    <a:pt x="123" y="136051"/>
                  </a:cubicBezTo>
                  <a:cubicBezTo>
                    <a:pt x="244" y="136082"/>
                    <a:pt x="366" y="135990"/>
                    <a:pt x="366" y="135869"/>
                  </a:cubicBezTo>
                  <a:close/>
                  <a:moveTo>
                    <a:pt x="366" y="137054"/>
                  </a:moveTo>
                  <a:cubicBezTo>
                    <a:pt x="366" y="136963"/>
                    <a:pt x="335" y="136872"/>
                    <a:pt x="244" y="136841"/>
                  </a:cubicBezTo>
                  <a:cubicBezTo>
                    <a:pt x="123" y="136811"/>
                    <a:pt x="1" y="136902"/>
                    <a:pt x="1" y="137054"/>
                  </a:cubicBezTo>
                  <a:lnTo>
                    <a:pt x="1" y="137449"/>
                  </a:lnTo>
                  <a:cubicBezTo>
                    <a:pt x="1" y="137510"/>
                    <a:pt x="31" y="137601"/>
                    <a:pt x="123" y="137632"/>
                  </a:cubicBezTo>
                  <a:cubicBezTo>
                    <a:pt x="244" y="137662"/>
                    <a:pt x="366" y="137571"/>
                    <a:pt x="366" y="137449"/>
                  </a:cubicBezTo>
                  <a:close/>
                  <a:moveTo>
                    <a:pt x="366" y="138604"/>
                  </a:moveTo>
                  <a:cubicBezTo>
                    <a:pt x="366" y="138544"/>
                    <a:pt x="335" y="138452"/>
                    <a:pt x="244" y="138422"/>
                  </a:cubicBezTo>
                  <a:cubicBezTo>
                    <a:pt x="123" y="138392"/>
                    <a:pt x="1" y="138483"/>
                    <a:pt x="1" y="138604"/>
                  </a:cubicBezTo>
                  <a:lnTo>
                    <a:pt x="1" y="139000"/>
                  </a:lnTo>
                  <a:cubicBezTo>
                    <a:pt x="1" y="139091"/>
                    <a:pt x="31" y="139182"/>
                    <a:pt x="123" y="139182"/>
                  </a:cubicBezTo>
                  <a:cubicBezTo>
                    <a:pt x="244" y="139243"/>
                    <a:pt x="366" y="139151"/>
                    <a:pt x="366" y="139000"/>
                  </a:cubicBezTo>
                  <a:close/>
                  <a:moveTo>
                    <a:pt x="366" y="140185"/>
                  </a:moveTo>
                  <a:cubicBezTo>
                    <a:pt x="366" y="140094"/>
                    <a:pt x="335" y="140033"/>
                    <a:pt x="244" y="140003"/>
                  </a:cubicBezTo>
                  <a:cubicBezTo>
                    <a:pt x="123" y="139972"/>
                    <a:pt x="1" y="140063"/>
                    <a:pt x="1" y="140185"/>
                  </a:cubicBezTo>
                  <a:lnTo>
                    <a:pt x="1" y="140580"/>
                  </a:lnTo>
                  <a:cubicBezTo>
                    <a:pt x="1" y="140671"/>
                    <a:pt x="31" y="140732"/>
                    <a:pt x="123" y="140762"/>
                  </a:cubicBezTo>
                  <a:cubicBezTo>
                    <a:pt x="244" y="140793"/>
                    <a:pt x="366" y="140702"/>
                    <a:pt x="366" y="140580"/>
                  </a:cubicBezTo>
                  <a:close/>
                  <a:moveTo>
                    <a:pt x="366" y="141766"/>
                  </a:moveTo>
                  <a:cubicBezTo>
                    <a:pt x="366" y="141674"/>
                    <a:pt x="335" y="141583"/>
                    <a:pt x="244" y="141583"/>
                  </a:cubicBezTo>
                  <a:cubicBezTo>
                    <a:pt x="123" y="141522"/>
                    <a:pt x="1" y="141614"/>
                    <a:pt x="1" y="141766"/>
                  </a:cubicBezTo>
                  <a:lnTo>
                    <a:pt x="1" y="142161"/>
                  </a:lnTo>
                  <a:cubicBezTo>
                    <a:pt x="1" y="142252"/>
                    <a:pt x="31" y="142313"/>
                    <a:pt x="123" y="142343"/>
                  </a:cubicBezTo>
                  <a:cubicBezTo>
                    <a:pt x="244" y="142373"/>
                    <a:pt x="366" y="142282"/>
                    <a:pt x="366" y="142161"/>
                  </a:cubicBezTo>
                  <a:close/>
                  <a:moveTo>
                    <a:pt x="366" y="143346"/>
                  </a:moveTo>
                  <a:cubicBezTo>
                    <a:pt x="366" y="143255"/>
                    <a:pt x="335" y="143164"/>
                    <a:pt x="244" y="143133"/>
                  </a:cubicBezTo>
                  <a:cubicBezTo>
                    <a:pt x="123" y="143103"/>
                    <a:pt x="1" y="143194"/>
                    <a:pt x="1" y="143346"/>
                  </a:cubicBezTo>
                  <a:lnTo>
                    <a:pt x="1" y="143711"/>
                  </a:lnTo>
                  <a:cubicBezTo>
                    <a:pt x="1" y="143802"/>
                    <a:pt x="31" y="143893"/>
                    <a:pt x="123" y="143924"/>
                  </a:cubicBezTo>
                  <a:cubicBezTo>
                    <a:pt x="244" y="143954"/>
                    <a:pt x="366" y="143863"/>
                    <a:pt x="366" y="143711"/>
                  </a:cubicBezTo>
                  <a:close/>
                  <a:moveTo>
                    <a:pt x="366" y="144896"/>
                  </a:moveTo>
                  <a:cubicBezTo>
                    <a:pt x="366" y="144805"/>
                    <a:pt x="335" y="144744"/>
                    <a:pt x="244" y="144714"/>
                  </a:cubicBezTo>
                  <a:cubicBezTo>
                    <a:pt x="123" y="144683"/>
                    <a:pt x="1" y="144775"/>
                    <a:pt x="1" y="144896"/>
                  </a:cubicBezTo>
                  <a:lnTo>
                    <a:pt x="1" y="145291"/>
                  </a:lnTo>
                  <a:cubicBezTo>
                    <a:pt x="1" y="145383"/>
                    <a:pt x="31" y="145474"/>
                    <a:pt x="123" y="145474"/>
                  </a:cubicBezTo>
                  <a:cubicBezTo>
                    <a:pt x="244" y="145535"/>
                    <a:pt x="366" y="145443"/>
                    <a:pt x="366" y="145291"/>
                  </a:cubicBezTo>
                  <a:close/>
                  <a:moveTo>
                    <a:pt x="366" y="146477"/>
                  </a:moveTo>
                  <a:cubicBezTo>
                    <a:pt x="366" y="146386"/>
                    <a:pt x="335" y="146325"/>
                    <a:pt x="244" y="146294"/>
                  </a:cubicBezTo>
                  <a:cubicBezTo>
                    <a:pt x="123" y="146264"/>
                    <a:pt x="1" y="146355"/>
                    <a:pt x="1" y="146477"/>
                  </a:cubicBezTo>
                  <a:lnTo>
                    <a:pt x="1" y="146872"/>
                  </a:lnTo>
                  <a:cubicBezTo>
                    <a:pt x="1" y="146963"/>
                    <a:pt x="31" y="147024"/>
                    <a:pt x="123" y="147054"/>
                  </a:cubicBezTo>
                  <a:cubicBezTo>
                    <a:pt x="244" y="147085"/>
                    <a:pt x="366" y="146994"/>
                    <a:pt x="366" y="146872"/>
                  </a:cubicBezTo>
                  <a:close/>
                  <a:moveTo>
                    <a:pt x="366" y="148057"/>
                  </a:moveTo>
                  <a:cubicBezTo>
                    <a:pt x="366" y="147966"/>
                    <a:pt x="335" y="147875"/>
                    <a:pt x="244" y="147875"/>
                  </a:cubicBezTo>
                  <a:cubicBezTo>
                    <a:pt x="123" y="147814"/>
                    <a:pt x="1" y="147905"/>
                    <a:pt x="1" y="148057"/>
                  </a:cubicBezTo>
                  <a:lnTo>
                    <a:pt x="1" y="148453"/>
                  </a:lnTo>
                  <a:cubicBezTo>
                    <a:pt x="1" y="148513"/>
                    <a:pt x="31" y="148605"/>
                    <a:pt x="123" y="148635"/>
                  </a:cubicBezTo>
                  <a:cubicBezTo>
                    <a:pt x="244" y="148665"/>
                    <a:pt x="366" y="148574"/>
                    <a:pt x="366" y="148453"/>
                  </a:cubicBezTo>
                  <a:close/>
                  <a:moveTo>
                    <a:pt x="366" y="149608"/>
                  </a:moveTo>
                  <a:cubicBezTo>
                    <a:pt x="366" y="149547"/>
                    <a:pt x="335" y="149456"/>
                    <a:pt x="244" y="149425"/>
                  </a:cubicBezTo>
                  <a:cubicBezTo>
                    <a:pt x="123" y="149395"/>
                    <a:pt x="1" y="149486"/>
                    <a:pt x="1" y="149608"/>
                  </a:cubicBezTo>
                  <a:lnTo>
                    <a:pt x="1" y="150003"/>
                  </a:lnTo>
                  <a:cubicBezTo>
                    <a:pt x="1" y="150094"/>
                    <a:pt x="31" y="150185"/>
                    <a:pt x="123" y="150215"/>
                  </a:cubicBezTo>
                  <a:cubicBezTo>
                    <a:pt x="244" y="150246"/>
                    <a:pt x="366" y="150155"/>
                    <a:pt x="366" y="150003"/>
                  </a:cubicBezTo>
                  <a:close/>
                  <a:moveTo>
                    <a:pt x="366" y="151188"/>
                  </a:moveTo>
                  <a:cubicBezTo>
                    <a:pt x="366" y="151097"/>
                    <a:pt x="335" y="151036"/>
                    <a:pt x="244" y="151006"/>
                  </a:cubicBezTo>
                  <a:cubicBezTo>
                    <a:pt x="123" y="150975"/>
                    <a:pt x="1" y="151067"/>
                    <a:pt x="1" y="151188"/>
                  </a:cubicBezTo>
                  <a:lnTo>
                    <a:pt x="1" y="151583"/>
                  </a:lnTo>
                  <a:cubicBezTo>
                    <a:pt x="1" y="151674"/>
                    <a:pt x="31" y="151735"/>
                    <a:pt x="123" y="151766"/>
                  </a:cubicBezTo>
                  <a:cubicBezTo>
                    <a:pt x="244" y="151826"/>
                    <a:pt x="366" y="151705"/>
                    <a:pt x="366" y="151583"/>
                  </a:cubicBezTo>
                  <a:close/>
                  <a:moveTo>
                    <a:pt x="366" y="152769"/>
                  </a:moveTo>
                  <a:cubicBezTo>
                    <a:pt x="366" y="152678"/>
                    <a:pt x="335" y="152617"/>
                    <a:pt x="244" y="152586"/>
                  </a:cubicBezTo>
                  <a:cubicBezTo>
                    <a:pt x="123" y="152526"/>
                    <a:pt x="1" y="152647"/>
                    <a:pt x="1" y="152769"/>
                  </a:cubicBezTo>
                  <a:lnTo>
                    <a:pt x="1" y="153164"/>
                  </a:lnTo>
                  <a:cubicBezTo>
                    <a:pt x="1" y="153255"/>
                    <a:pt x="31" y="153316"/>
                    <a:pt x="123" y="153346"/>
                  </a:cubicBezTo>
                  <a:cubicBezTo>
                    <a:pt x="244" y="153377"/>
                    <a:pt x="366" y="153285"/>
                    <a:pt x="366" y="153164"/>
                  </a:cubicBezTo>
                  <a:close/>
                  <a:moveTo>
                    <a:pt x="262225" y="12554"/>
                  </a:moveTo>
                  <a:cubicBezTo>
                    <a:pt x="262225" y="12493"/>
                    <a:pt x="262194" y="12402"/>
                    <a:pt x="262103" y="12372"/>
                  </a:cubicBezTo>
                  <a:cubicBezTo>
                    <a:pt x="261982" y="12341"/>
                    <a:pt x="261860" y="12432"/>
                    <a:pt x="261860" y="12554"/>
                  </a:cubicBezTo>
                  <a:lnTo>
                    <a:pt x="261860" y="12949"/>
                  </a:lnTo>
                  <a:cubicBezTo>
                    <a:pt x="261860" y="13040"/>
                    <a:pt x="261890" y="13131"/>
                    <a:pt x="261982" y="13162"/>
                  </a:cubicBezTo>
                  <a:cubicBezTo>
                    <a:pt x="262103" y="13192"/>
                    <a:pt x="262225" y="13101"/>
                    <a:pt x="262225" y="12949"/>
                  </a:cubicBezTo>
                  <a:close/>
                  <a:moveTo>
                    <a:pt x="249489" y="396"/>
                  </a:moveTo>
                  <a:cubicBezTo>
                    <a:pt x="249580" y="396"/>
                    <a:pt x="249671" y="335"/>
                    <a:pt x="249702" y="274"/>
                  </a:cubicBezTo>
                  <a:cubicBezTo>
                    <a:pt x="249732" y="153"/>
                    <a:pt x="249641" y="1"/>
                    <a:pt x="249489" y="1"/>
                  </a:cubicBezTo>
                  <a:lnTo>
                    <a:pt x="249124" y="1"/>
                  </a:lnTo>
                  <a:cubicBezTo>
                    <a:pt x="249033" y="1"/>
                    <a:pt x="248942" y="61"/>
                    <a:pt x="248911" y="153"/>
                  </a:cubicBezTo>
                  <a:cubicBezTo>
                    <a:pt x="248881" y="274"/>
                    <a:pt x="248972" y="396"/>
                    <a:pt x="249124" y="396"/>
                  </a:cubicBezTo>
                  <a:close/>
                  <a:moveTo>
                    <a:pt x="247939" y="396"/>
                  </a:moveTo>
                  <a:cubicBezTo>
                    <a:pt x="248030" y="396"/>
                    <a:pt x="248091" y="335"/>
                    <a:pt x="248121" y="274"/>
                  </a:cubicBezTo>
                  <a:cubicBezTo>
                    <a:pt x="248152" y="153"/>
                    <a:pt x="248060" y="1"/>
                    <a:pt x="247939" y="1"/>
                  </a:cubicBezTo>
                  <a:lnTo>
                    <a:pt x="247544" y="1"/>
                  </a:lnTo>
                  <a:cubicBezTo>
                    <a:pt x="247452" y="1"/>
                    <a:pt x="247361" y="61"/>
                    <a:pt x="247361" y="153"/>
                  </a:cubicBezTo>
                  <a:cubicBezTo>
                    <a:pt x="247300" y="274"/>
                    <a:pt x="247392" y="396"/>
                    <a:pt x="247544" y="396"/>
                  </a:cubicBezTo>
                  <a:close/>
                  <a:moveTo>
                    <a:pt x="246358" y="396"/>
                  </a:moveTo>
                  <a:cubicBezTo>
                    <a:pt x="246449" y="396"/>
                    <a:pt x="246510" y="335"/>
                    <a:pt x="246541" y="274"/>
                  </a:cubicBezTo>
                  <a:cubicBezTo>
                    <a:pt x="246571" y="153"/>
                    <a:pt x="246480" y="1"/>
                    <a:pt x="246358" y="1"/>
                  </a:cubicBezTo>
                  <a:lnTo>
                    <a:pt x="245963" y="1"/>
                  </a:lnTo>
                  <a:cubicBezTo>
                    <a:pt x="245872" y="1"/>
                    <a:pt x="245811" y="61"/>
                    <a:pt x="245781" y="153"/>
                  </a:cubicBezTo>
                  <a:cubicBezTo>
                    <a:pt x="245750" y="274"/>
                    <a:pt x="245841" y="396"/>
                    <a:pt x="245963" y="396"/>
                  </a:cubicBezTo>
                  <a:close/>
                  <a:moveTo>
                    <a:pt x="244778" y="396"/>
                  </a:moveTo>
                  <a:cubicBezTo>
                    <a:pt x="244869" y="396"/>
                    <a:pt x="244930" y="335"/>
                    <a:pt x="244960" y="274"/>
                  </a:cubicBezTo>
                  <a:cubicBezTo>
                    <a:pt x="245021" y="153"/>
                    <a:pt x="244930" y="1"/>
                    <a:pt x="244778" y="1"/>
                  </a:cubicBezTo>
                  <a:lnTo>
                    <a:pt x="244382" y="1"/>
                  </a:lnTo>
                  <a:cubicBezTo>
                    <a:pt x="244291" y="1"/>
                    <a:pt x="244230" y="61"/>
                    <a:pt x="244200" y="153"/>
                  </a:cubicBezTo>
                  <a:cubicBezTo>
                    <a:pt x="244170" y="274"/>
                    <a:pt x="244261" y="396"/>
                    <a:pt x="244382" y="396"/>
                  </a:cubicBezTo>
                  <a:close/>
                  <a:moveTo>
                    <a:pt x="243197" y="396"/>
                  </a:moveTo>
                  <a:cubicBezTo>
                    <a:pt x="243288" y="396"/>
                    <a:pt x="243379" y="335"/>
                    <a:pt x="243410" y="274"/>
                  </a:cubicBezTo>
                  <a:cubicBezTo>
                    <a:pt x="243440" y="153"/>
                    <a:pt x="243349" y="1"/>
                    <a:pt x="243197" y="1"/>
                  </a:cubicBezTo>
                  <a:lnTo>
                    <a:pt x="242802" y="1"/>
                  </a:lnTo>
                  <a:cubicBezTo>
                    <a:pt x="242741" y="1"/>
                    <a:pt x="242650" y="61"/>
                    <a:pt x="242620" y="153"/>
                  </a:cubicBezTo>
                  <a:cubicBezTo>
                    <a:pt x="242589" y="274"/>
                    <a:pt x="242680" y="396"/>
                    <a:pt x="242802" y="396"/>
                  </a:cubicBezTo>
                  <a:close/>
                  <a:moveTo>
                    <a:pt x="241647" y="396"/>
                  </a:moveTo>
                  <a:cubicBezTo>
                    <a:pt x="241708" y="396"/>
                    <a:pt x="241799" y="335"/>
                    <a:pt x="241829" y="274"/>
                  </a:cubicBezTo>
                  <a:cubicBezTo>
                    <a:pt x="241860" y="153"/>
                    <a:pt x="241768" y="1"/>
                    <a:pt x="241647" y="1"/>
                  </a:cubicBezTo>
                  <a:lnTo>
                    <a:pt x="241252" y="1"/>
                  </a:lnTo>
                  <a:cubicBezTo>
                    <a:pt x="241161" y="1"/>
                    <a:pt x="241069" y="61"/>
                    <a:pt x="241069" y="153"/>
                  </a:cubicBezTo>
                  <a:cubicBezTo>
                    <a:pt x="241009" y="274"/>
                    <a:pt x="241100" y="396"/>
                    <a:pt x="241252" y="396"/>
                  </a:cubicBezTo>
                  <a:close/>
                  <a:moveTo>
                    <a:pt x="240066" y="396"/>
                  </a:moveTo>
                  <a:cubicBezTo>
                    <a:pt x="240157" y="396"/>
                    <a:pt x="240218" y="335"/>
                    <a:pt x="240249" y="274"/>
                  </a:cubicBezTo>
                  <a:cubicBezTo>
                    <a:pt x="240279" y="153"/>
                    <a:pt x="240188" y="1"/>
                    <a:pt x="240066" y="1"/>
                  </a:cubicBezTo>
                  <a:lnTo>
                    <a:pt x="239671" y="1"/>
                  </a:lnTo>
                  <a:cubicBezTo>
                    <a:pt x="239580" y="1"/>
                    <a:pt x="239519" y="61"/>
                    <a:pt x="239489" y="153"/>
                  </a:cubicBezTo>
                  <a:cubicBezTo>
                    <a:pt x="239428" y="274"/>
                    <a:pt x="239550" y="396"/>
                    <a:pt x="239671" y="396"/>
                  </a:cubicBezTo>
                  <a:close/>
                  <a:moveTo>
                    <a:pt x="238486" y="396"/>
                  </a:moveTo>
                  <a:cubicBezTo>
                    <a:pt x="238577" y="396"/>
                    <a:pt x="238638" y="335"/>
                    <a:pt x="238668" y="274"/>
                  </a:cubicBezTo>
                  <a:cubicBezTo>
                    <a:pt x="238729" y="153"/>
                    <a:pt x="238638" y="1"/>
                    <a:pt x="238486" y="1"/>
                  </a:cubicBezTo>
                  <a:lnTo>
                    <a:pt x="238091" y="1"/>
                  </a:lnTo>
                  <a:cubicBezTo>
                    <a:pt x="237999" y="1"/>
                    <a:pt x="237939" y="61"/>
                    <a:pt x="237908" y="153"/>
                  </a:cubicBezTo>
                  <a:cubicBezTo>
                    <a:pt x="237878" y="274"/>
                    <a:pt x="237969" y="396"/>
                    <a:pt x="238091" y="396"/>
                  </a:cubicBezTo>
                  <a:close/>
                  <a:moveTo>
                    <a:pt x="236905" y="396"/>
                  </a:moveTo>
                  <a:cubicBezTo>
                    <a:pt x="236996" y="396"/>
                    <a:pt x="237087" y="335"/>
                    <a:pt x="237118" y="274"/>
                  </a:cubicBezTo>
                  <a:cubicBezTo>
                    <a:pt x="237148" y="153"/>
                    <a:pt x="237057" y="1"/>
                    <a:pt x="236905" y="1"/>
                  </a:cubicBezTo>
                  <a:lnTo>
                    <a:pt x="236510" y="1"/>
                  </a:lnTo>
                  <a:cubicBezTo>
                    <a:pt x="236449" y="1"/>
                    <a:pt x="236358" y="61"/>
                    <a:pt x="236328" y="153"/>
                  </a:cubicBezTo>
                  <a:cubicBezTo>
                    <a:pt x="236297" y="274"/>
                    <a:pt x="236388" y="396"/>
                    <a:pt x="236510" y="396"/>
                  </a:cubicBezTo>
                  <a:close/>
                  <a:moveTo>
                    <a:pt x="235355" y="396"/>
                  </a:moveTo>
                  <a:cubicBezTo>
                    <a:pt x="235416" y="396"/>
                    <a:pt x="235507" y="335"/>
                    <a:pt x="235537" y="274"/>
                  </a:cubicBezTo>
                  <a:cubicBezTo>
                    <a:pt x="235568" y="153"/>
                    <a:pt x="235477" y="1"/>
                    <a:pt x="235355" y="1"/>
                  </a:cubicBezTo>
                  <a:lnTo>
                    <a:pt x="234960" y="1"/>
                  </a:lnTo>
                  <a:cubicBezTo>
                    <a:pt x="234869" y="1"/>
                    <a:pt x="234777" y="61"/>
                    <a:pt x="234747" y="153"/>
                  </a:cubicBezTo>
                  <a:cubicBezTo>
                    <a:pt x="234717" y="274"/>
                    <a:pt x="234808" y="396"/>
                    <a:pt x="234960" y="396"/>
                  </a:cubicBezTo>
                  <a:close/>
                  <a:moveTo>
                    <a:pt x="233774" y="396"/>
                  </a:moveTo>
                  <a:cubicBezTo>
                    <a:pt x="233866" y="396"/>
                    <a:pt x="233926" y="335"/>
                    <a:pt x="233957" y="274"/>
                  </a:cubicBezTo>
                  <a:cubicBezTo>
                    <a:pt x="233987" y="153"/>
                    <a:pt x="233896" y="1"/>
                    <a:pt x="233774" y="1"/>
                  </a:cubicBezTo>
                  <a:lnTo>
                    <a:pt x="233379" y="1"/>
                  </a:lnTo>
                  <a:cubicBezTo>
                    <a:pt x="233288" y="1"/>
                    <a:pt x="233227" y="61"/>
                    <a:pt x="233197" y="153"/>
                  </a:cubicBezTo>
                  <a:cubicBezTo>
                    <a:pt x="233136" y="274"/>
                    <a:pt x="233258" y="396"/>
                    <a:pt x="233379" y="396"/>
                  </a:cubicBezTo>
                  <a:close/>
                  <a:moveTo>
                    <a:pt x="232194" y="396"/>
                  </a:moveTo>
                  <a:cubicBezTo>
                    <a:pt x="232285" y="396"/>
                    <a:pt x="232346" y="335"/>
                    <a:pt x="232376" y="274"/>
                  </a:cubicBezTo>
                  <a:cubicBezTo>
                    <a:pt x="232437" y="153"/>
                    <a:pt x="232315" y="1"/>
                    <a:pt x="232194" y="1"/>
                  </a:cubicBezTo>
                  <a:lnTo>
                    <a:pt x="231799" y="1"/>
                  </a:lnTo>
                  <a:cubicBezTo>
                    <a:pt x="231707" y="1"/>
                    <a:pt x="231647" y="61"/>
                    <a:pt x="231616" y="153"/>
                  </a:cubicBezTo>
                  <a:cubicBezTo>
                    <a:pt x="231586" y="274"/>
                    <a:pt x="231677" y="396"/>
                    <a:pt x="231799" y="396"/>
                  </a:cubicBezTo>
                  <a:close/>
                  <a:moveTo>
                    <a:pt x="230613" y="396"/>
                  </a:moveTo>
                  <a:cubicBezTo>
                    <a:pt x="230704" y="396"/>
                    <a:pt x="230796" y="335"/>
                    <a:pt x="230796" y="274"/>
                  </a:cubicBezTo>
                  <a:cubicBezTo>
                    <a:pt x="230856" y="153"/>
                    <a:pt x="230765" y="1"/>
                    <a:pt x="230613" y="1"/>
                  </a:cubicBezTo>
                  <a:lnTo>
                    <a:pt x="230218" y="1"/>
                  </a:lnTo>
                  <a:cubicBezTo>
                    <a:pt x="230157" y="1"/>
                    <a:pt x="230066" y="61"/>
                    <a:pt x="230036" y="153"/>
                  </a:cubicBezTo>
                  <a:cubicBezTo>
                    <a:pt x="230005" y="274"/>
                    <a:pt x="230096" y="396"/>
                    <a:pt x="230218" y="396"/>
                  </a:cubicBezTo>
                  <a:close/>
                  <a:moveTo>
                    <a:pt x="229063" y="396"/>
                  </a:moveTo>
                  <a:cubicBezTo>
                    <a:pt x="229124" y="396"/>
                    <a:pt x="229215" y="335"/>
                    <a:pt x="229245" y="274"/>
                  </a:cubicBezTo>
                  <a:cubicBezTo>
                    <a:pt x="229276" y="153"/>
                    <a:pt x="229185" y="1"/>
                    <a:pt x="229063" y="1"/>
                  </a:cubicBezTo>
                  <a:lnTo>
                    <a:pt x="228668" y="1"/>
                  </a:lnTo>
                  <a:cubicBezTo>
                    <a:pt x="228577" y="1"/>
                    <a:pt x="228485" y="61"/>
                    <a:pt x="228455" y="153"/>
                  </a:cubicBezTo>
                  <a:cubicBezTo>
                    <a:pt x="228425" y="274"/>
                    <a:pt x="228516" y="396"/>
                    <a:pt x="228668" y="396"/>
                  </a:cubicBezTo>
                  <a:close/>
                  <a:moveTo>
                    <a:pt x="227482" y="396"/>
                  </a:moveTo>
                  <a:cubicBezTo>
                    <a:pt x="227574" y="396"/>
                    <a:pt x="227634" y="335"/>
                    <a:pt x="227665" y="274"/>
                  </a:cubicBezTo>
                  <a:cubicBezTo>
                    <a:pt x="227695" y="153"/>
                    <a:pt x="227604" y="1"/>
                    <a:pt x="227482" y="1"/>
                  </a:cubicBezTo>
                  <a:lnTo>
                    <a:pt x="227087" y="1"/>
                  </a:lnTo>
                  <a:cubicBezTo>
                    <a:pt x="226996" y="1"/>
                    <a:pt x="226935" y="61"/>
                    <a:pt x="226905" y="153"/>
                  </a:cubicBezTo>
                  <a:cubicBezTo>
                    <a:pt x="226844" y="274"/>
                    <a:pt x="226966" y="396"/>
                    <a:pt x="227087" y="396"/>
                  </a:cubicBezTo>
                  <a:close/>
                  <a:moveTo>
                    <a:pt x="225902" y="396"/>
                  </a:moveTo>
                  <a:cubicBezTo>
                    <a:pt x="225993" y="396"/>
                    <a:pt x="226054" y="335"/>
                    <a:pt x="226084" y="274"/>
                  </a:cubicBezTo>
                  <a:cubicBezTo>
                    <a:pt x="226145" y="153"/>
                    <a:pt x="226023" y="1"/>
                    <a:pt x="225902" y="1"/>
                  </a:cubicBezTo>
                  <a:lnTo>
                    <a:pt x="225507" y="1"/>
                  </a:lnTo>
                  <a:cubicBezTo>
                    <a:pt x="225416" y="1"/>
                    <a:pt x="225355" y="61"/>
                    <a:pt x="225324" y="153"/>
                  </a:cubicBezTo>
                  <a:cubicBezTo>
                    <a:pt x="225294" y="274"/>
                    <a:pt x="225385" y="396"/>
                    <a:pt x="225507" y="396"/>
                  </a:cubicBezTo>
                  <a:close/>
                  <a:moveTo>
                    <a:pt x="224321" y="396"/>
                  </a:moveTo>
                  <a:cubicBezTo>
                    <a:pt x="224412" y="396"/>
                    <a:pt x="224504" y="335"/>
                    <a:pt x="224504" y="274"/>
                  </a:cubicBezTo>
                  <a:cubicBezTo>
                    <a:pt x="224564" y="153"/>
                    <a:pt x="224473" y="1"/>
                    <a:pt x="224321" y="1"/>
                  </a:cubicBezTo>
                  <a:lnTo>
                    <a:pt x="223926" y="1"/>
                  </a:lnTo>
                  <a:cubicBezTo>
                    <a:pt x="223865" y="1"/>
                    <a:pt x="223774" y="61"/>
                    <a:pt x="223744" y="153"/>
                  </a:cubicBezTo>
                  <a:cubicBezTo>
                    <a:pt x="223713" y="274"/>
                    <a:pt x="223805" y="396"/>
                    <a:pt x="223926" y="396"/>
                  </a:cubicBezTo>
                  <a:close/>
                  <a:moveTo>
                    <a:pt x="222771" y="396"/>
                  </a:moveTo>
                  <a:cubicBezTo>
                    <a:pt x="222832" y="396"/>
                    <a:pt x="222923" y="335"/>
                    <a:pt x="222953" y="274"/>
                  </a:cubicBezTo>
                  <a:cubicBezTo>
                    <a:pt x="222984" y="153"/>
                    <a:pt x="222893" y="1"/>
                    <a:pt x="222771" y="1"/>
                  </a:cubicBezTo>
                  <a:lnTo>
                    <a:pt x="222376" y="1"/>
                  </a:lnTo>
                  <a:cubicBezTo>
                    <a:pt x="222285" y="1"/>
                    <a:pt x="222194" y="61"/>
                    <a:pt x="222163" y="153"/>
                  </a:cubicBezTo>
                  <a:cubicBezTo>
                    <a:pt x="222133" y="274"/>
                    <a:pt x="222224" y="396"/>
                    <a:pt x="222376" y="396"/>
                  </a:cubicBezTo>
                  <a:close/>
                  <a:moveTo>
                    <a:pt x="221191" y="396"/>
                  </a:moveTo>
                  <a:cubicBezTo>
                    <a:pt x="221282" y="396"/>
                    <a:pt x="221343" y="335"/>
                    <a:pt x="221373" y="274"/>
                  </a:cubicBezTo>
                  <a:cubicBezTo>
                    <a:pt x="221403" y="153"/>
                    <a:pt x="221312" y="1"/>
                    <a:pt x="221191" y="1"/>
                  </a:cubicBezTo>
                  <a:lnTo>
                    <a:pt x="220795" y="1"/>
                  </a:lnTo>
                  <a:cubicBezTo>
                    <a:pt x="220704" y="1"/>
                    <a:pt x="220643" y="61"/>
                    <a:pt x="220613" y="153"/>
                  </a:cubicBezTo>
                  <a:cubicBezTo>
                    <a:pt x="220552" y="274"/>
                    <a:pt x="220643" y="396"/>
                    <a:pt x="220795" y="396"/>
                  </a:cubicBezTo>
                  <a:close/>
                  <a:moveTo>
                    <a:pt x="219610" y="396"/>
                  </a:moveTo>
                  <a:cubicBezTo>
                    <a:pt x="219701" y="396"/>
                    <a:pt x="219762" y="335"/>
                    <a:pt x="219792" y="274"/>
                  </a:cubicBezTo>
                  <a:cubicBezTo>
                    <a:pt x="219823" y="153"/>
                    <a:pt x="219732" y="1"/>
                    <a:pt x="219610" y="1"/>
                  </a:cubicBezTo>
                  <a:lnTo>
                    <a:pt x="219215" y="1"/>
                  </a:lnTo>
                  <a:cubicBezTo>
                    <a:pt x="219124" y="1"/>
                    <a:pt x="219063" y="61"/>
                    <a:pt x="219032" y="153"/>
                  </a:cubicBezTo>
                  <a:cubicBezTo>
                    <a:pt x="219002" y="274"/>
                    <a:pt x="219093" y="396"/>
                    <a:pt x="219215" y="396"/>
                  </a:cubicBezTo>
                  <a:close/>
                  <a:moveTo>
                    <a:pt x="218029" y="396"/>
                  </a:moveTo>
                  <a:cubicBezTo>
                    <a:pt x="218121" y="396"/>
                    <a:pt x="218212" y="335"/>
                    <a:pt x="218212" y="274"/>
                  </a:cubicBezTo>
                  <a:cubicBezTo>
                    <a:pt x="218273" y="153"/>
                    <a:pt x="218181" y="1"/>
                    <a:pt x="218029" y="1"/>
                  </a:cubicBezTo>
                  <a:lnTo>
                    <a:pt x="217634" y="1"/>
                  </a:lnTo>
                  <a:cubicBezTo>
                    <a:pt x="217543" y="1"/>
                    <a:pt x="217482" y="61"/>
                    <a:pt x="217452" y="153"/>
                  </a:cubicBezTo>
                  <a:cubicBezTo>
                    <a:pt x="217421" y="274"/>
                    <a:pt x="217513" y="396"/>
                    <a:pt x="217634" y="396"/>
                  </a:cubicBezTo>
                  <a:close/>
                  <a:moveTo>
                    <a:pt x="216449" y="396"/>
                  </a:moveTo>
                  <a:cubicBezTo>
                    <a:pt x="216540" y="396"/>
                    <a:pt x="216631" y="335"/>
                    <a:pt x="216662" y="274"/>
                  </a:cubicBezTo>
                  <a:cubicBezTo>
                    <a:pt x="216692" y="153"/>
                    <a:pt x="216601" y="1"/>
                    <a:pt x="216449" y="1"/>
                  </a:cubicBezTo>
                  <a:lnTo>
                    <a:pt x="216084" y="1"/>
                  </a:lnTo>
                  <a:cubicBezTo>
                    <a:pt x="215993" y="1"/>
                    <a:pt x="215902" y="61"/>
                    <a:pt x="215871" y="153"/>
                  </a:cubicBezTo>
                  <a:cubicBezTo>
                    <a:pt x="215841" y="274"/>
                    <a:pt x="215932" y="396"/>
                    <a:pt x="216084" y="396"/>
                  </a:cubicBezTo>
                  <a:close/>
                  <a:moveTo>
                    <a:pt x="214899" y="396"/>
                  </a:moveTo>
                  <a:cubicBezTo>
                    <a:pt x="214990" y="396"/>
                    <a:pt x="215051" y="335"/>
                    <a:pt x="215081" y="274"/>
                  </a:cubicBezTo>
                  <a:cubicBezTo>
                    <a:pt x="215111" y="153"/>
                    <a:pt x="215020" y="1"/>
                    <a:pt x="214899" y="1"/>
                  </a:cubicBezTo>
                  <a:lnTo>
                    <a:pt x="214503" y="1"/>
                  </a:lnTo>
                  <a:cubicBezTo>
                    <a:pt x="214412" y="1"/>
                    <a:pt x="214321" y="61"/>
                    <a:pt x="214321" y="153"/>
                  </a:cubicBezTo>
                  <a:cubicBezTo>
                    <a:pt x="214260" y="274"/>
                    <a:pt x="214351" y="396"/>
                    <a:pt x="214503" y="396"/>
                  </a:cubicBezTo>
                  <a:close/>
                  <a:moveTo>
                    <a:pt x="213318" y="396"/>
                  </a:moveTo>
                  <a:cubicBezTo>
                    <a:pt x="213409" y="396"/>
                    <a:pt x="213470" y="335"/>
                    <a:pt x="213500" y="274"/>
                  </a:cubicBezTo>
                  <a:cubicBezTo>
                    <a:pt x="213531" y="153"/>
                    <a:pt x="213440" y="1"/>
                    <a:pt x="213318" y="1"/>
                  </a:cubicBezTo>
                  <a:lnTo>
                    <a:pt x="212923" y="1"/>
                  </a:lnTo>
                  <a:cubicBezTo>
                    <a:pt x="212832" y="1"/>
                    <a:pt x="212771" y="61"/>
                    <a:pt x="212741" y="153"/>
                  </a:cubicBezTo>
                  <a:cubicBezTo>
                    <a:pt x="212710" y="274"/>
                    <a:pt x="212801" y="396"/>
                    <a:pt x="212923" y="396"/>
                  </a:cubicBezTo>
                  <a:close/>
                  <a:moveTo>
                    <a:pt x="211737" y="396"/>
                  </a:moveTo>
                  <a:cubicBezTo>
                    <a:pt x="211829" y="396"/>
                    <a:pt x="211920" y="335"/>
                    <a:pt x="211920" y="274"/>
                  </a:cubicBezTo>
                  <a:cubicBezTo>
                    <a:pt x="211981" y="153"/>
                    <a:pt x="211889" y="1"/>
                    <a:pt x="211737" y="1"/>
                  </a:cubicBezTo>
                  <a:lnTo>
                    <a:pt x="211342" y="1"/>
                  </a:lnTo>
                  <a:cubicBezTo>
                    <a:pt x="211251" y="1"/>
                    <a:pt x="211190" y="61"/>
                    <a:pt x="211160" y="153"/>
                  </a:cubicBezTo>
                  <a:cubicBezTo>
                    <a:pt x="211130" y="274"/>
                    <a:pt x="211221" y="396"/>
                    <a:pt x="211342" y="396"/>
                  </a:cubicBezTo>
                  <a:close/>
                  <a:moveTo>
                    <a:pt x="210157" y="396"/>
                  </a:moveTo>
                  <a:cubicBezTo>
                    <a:pt x="210248" y="396"/>
                    <a:pt x="210339" y="335"/>
                    <a:pt x="210370" y="274"/>
                  </a:cubicBezTo>
                  <a:cubicBezTo>
                    <a:pt x="210400" y="153"/>
                    <a:pt x="210309" y="1"/>
                    <a:pt x="210157" y="1"/>
                  </a:cubicBezTo>
                  <a:lnTo>
                    <a:pt x="209792" y="1"/>
                  </a:lnTo>
                  <a:cubicBezTo>
                    <a:pt x="209701" y="1"/>
                    <a:pt x="209610" y="61"/>
                    <a:pt x="209579" y="153"/>
                  </a:cubicBezTo>
                  <a:cubicBezTo>
                    <a:pt x="209549" y="274"/>
                    <a:pt x="209640" y="396"/>
                    <a:pt x="209792" y="396"/>
                  </a:cubicBezTo>
                  <a:close/>
                  <a:moveTo>
                    <a:pt x="208607" y="396"/>
                  </a:moveTo>
                  <a:cubicBezTo>
                    <a:pt x="208698" y="396"/>
                    <a:pt x="208759" y="335"/>
                    <a:pt x="208789" y="274"/>
                  </a:cubicBezTo>
                  <a:cubicBezTo>
                    <a:pt x="208819" y="153"/>
                    <a:pt x="208728" y="1"/>
                    <a:pt x="208607" y="1"/>
                  </a:cubicBezTo>
                  <a:lnTo>
                    <a:pt x="208212" y="1"/>
                  </a:lnTo>
                  <a:cubicBezTo>
                    <a:pt x="208120" y="1"/>
                    <a:pt x="208029" y="61"/>
                    <a:pt x="208029" y="153"/>
                  </a:cubicBezTo>
                  <a:cubicBezTo>
                    <a:pt x="207968" y="274"/>
                    <a:pt x="208060" y="396"/>
                    <a:pt x="208212" y="396"/>
                  </a:cubicBezTo>
                  <a:close/>
                  <a:moveTo>
                    <a:pt x="207026" y="396"/>
                  </a:moveTo>
                  <a:cubicBezTo>
                    <a:pt x="207117" y="396"/>
                    <a:pt x="207178" y="335"/>
                    <a:pt x="207209" y="274"/>
                  </a:cubicBezTo>
                  <a:cubicBezTo>
                    <a:pt x="207239" y="153"/>
                    <a:pt x="207148" y="1"/>
                    <a:pt x="207026" y="1"/>
                  </a:cubicBezTo>
                  <a:lnTo>
                    <a:pt x="206631" y="1"/>
                  </a:lnTo>
                  <a:cubicBezTo>
                    <a:pt x="206540" y="1"/>
                    <a:pt x="206479" y="61"/>
                    <a:pt x="206449" y="153"/>
                  </a:cubicBezTo>
                  <a:cubicBezTo>
                    <a:pt x="206418" y="274"/>
                    <a:pt x="206509" y="396"/>
                    <a:pt x="206631" y="396"/>
                  </a:cubicBezTo>
                  <a:close/>
                  <a:moveTo>
                    <a:pt x="205446" y="396"/>
                  </a:moveTo>
                  <a:cubicBezTo>
                    <a:pt x="205537" y="396"/>
                    <a:pt x="205598" y="335"/>
                    <a:pt x="205628" y="274"/>
                  </a:cubicBezTo>
                  <a:cubicBezTo>
                    <a:pt x="205689" y="153"/>
                    <a:pt x="205598" y="1"/>
                    <a:pt x="205446" y="1"/>
                  </a:cubicBezTo>
                  <a:lnTo>
                    <a:pt x="205050" y="1"/>
                  </a:lnTo>
                  <a:cubicBezTo>
                    <a:pt x="204959" y="1"/>
                    <a:pt x="204898" y="61"/>
                    <a:pt x="204868" y="153"/>
                  </a:cubicBezTo>
                  <a:cubicBezTo>
                    <a:pt x="204838" y="274"/>
                    <a:pt x="204929" y="396"/>
                    <a:pt x="205050" y="396"/>
                  </a:cubicBezTo>
                  <a:close/>
                  <a:moveTo>
                    <a:pt x="203865" y="396"/>
                  </a:moveTo>
                  <a:cubicBezTo>
                    <a:pt x="203956" y="396"/>
                    <a:pt x="204047" y="335"/>
                    <a:pt x="204078" y="274"/>
                  </a:cubicBezTo>
                  <a:cubicBezTo>
                    <a:pt x="204108" y="153"/>
                    <a:pt x="204017" y="1"/>
                    <a:pt x="203865" y="1"/>
                  </a:cubicBezTo>
                  <a:lnTo>
                    <a:pt x="203470" y="1"/>
                  </a:lnTo>
                  <a:cubicBezTo>
                    <a:pt x="203409" y="1"/>
                    <a:pt x="203318" y="61"/>
                    <a:pt x="203287" y="153"/>
                  </a:cubicBezTo>
                  <a:cubicBezTo>
                    <a:pt x="203257" y="274"/>
                    <a:pt x="203348" y="396"/>
                    <a:pt x="203470" y="396"/>
                  </a:cubicBezTo>
                  <a:close/>
                  <a:moveTo>
                    <a:pt x="202315" y="396"/>
                  </a:moveTo>
                  <a:cubicBezTo>
                    <a:pt x="202376" y="396"/>
                    <a:pt x="202467" y="335"/>
                    <a:pt x="202497" y="274"/>
                  </a:cubicBezTo>
                  <a:cubicBezTo>
                    <a:pt x="202528" y="153"/>
                    <a:pt x="202436" y="1"/>
                    <a:pt x="202315" y="1"/>
                  </a:cubicBezTo>
                  <a:lnTo>
                    <a:pt x="201920" y="1"/>
                  </a:lnTo>
                  <a:cubicBezTo>
                    <a:pt x="201828" y="1"/>
                    <a:pt x="201737" y="61"/>
                    <a:pt x="201737" y="153"/>
                  </a:cubicBezTo>
                  <a:cubicBezTo>
                    <a:pt x="201676" y="274"/>
                    <a:pt x="201768" y="396"/>
                    <a:pt x="201920" y="396"/>
                  </a:cubicBezTo>
                  <a:close/>
                  <a:moveTo>
                    <a:pt x="200734" y="396"/>
                  </a:moveTo>
                  <a:cubicBezTo>
                    <a:pt x="200825" y="396"/>
                    <a:pt x="200886" y="335"/>
                    <a:pt x="200917" y="274"/>
                  </a:cubicBezTo>
                  <a:cubicBezTo>
                    <a:pt x="200947" y="153"/>
                    <a:pt x="200856" y="1"/>
                    <a:pt x="200734" y="1"/>
                  </a:cubicBezTo>
                  <a:lnTo>
                    <a:pt x="200339" y="1"/>
                  </a:lnTo>
                  <a:cubicBezTo>
                    <a:pt x="200248" y="1"/>
                    <a:pt x="200187" y="61"/>
                    <a:pt x="200157" y="153"/>
                  </a:cubicBezTo>
                  <a:cubicBezTo>
                    <a:pt x="200096" y="274"/>
                    <a:pt x="200217" y="396"/>
                    <a:pt x="200339" y="396"/>
                  </a:cubicBezTo>
                  <a:close/>
                  <a:moveTo>
                    <a:pt x="199154" y="396"/>
                  </a:moveTo>
                  <a:cubicBezTo>
                    <a:pt x="199245" y="396"/>
                    <a:pt x="199306" y="335"/>
                    <a:pt x="199336" y="274"/>
                  </a:cubicBezTo>
                  <a:cubicBezTo>
                    <a:pt x="199397" y="153"/>
                    <a:pt x="199306" y="1"/>
                    <a:pt x="199154" y="1"/>
                  </a:cubicBezTo>
                  <a:lnTo>
                    <a:pt x="198758" y="1"/>
                  </a:lnTo>
                  <a:cubicBezTo>
                    <a:pt x="198667" y="1"/>
                    <a:pt x="198607" y="61"/>
                    <a:pt x="198576" y="153"/>
                  </a:cubicBezTo>
                  <a:cubicBezTo>
                    <a:pt x="198546" y="274"/>
                    <a:pt x="198637" y="396"/>
                    <a:pt x="198758" y="396"/>
                  </a:cubicBezTo>
                  <a:close/>
                  <a:moveTo>
                    <a:pt x="197573" y="396"/>
                  </a:moveTo>
                  <a:cubicBezTo>
                    <a:pt x="197664" y="396"/>
                    <a:pt x="197755" y="335"/>
                    <a:pt x="197786" y="274"/>
                  </a:cubicBezTo>
                  <a:cubicBezTo>
                    <a:pt x="197816" y="153"/>
                    <a:pt x="197725" y="1"/>
                    <a:pt x="197573" y="1"/>
                  </a:cubicBezTo>
                  <a:lnTo>
                    <a:pt x="197178" y="1"/>
                  </a:lnTo>
                  <a:cubicBezTo>
                    <a:pt x="197117" y="1"/>
                    <a:pt x="197026" y="61"/>
                    <a:pt x="196996" y="153"/>
                  </a:cubicBezTo>
                  <a:cubicBezTo>
                    <a:pt x="196965" y="274"/>
                    <a:pt x="197056" y="396"/>
                    <a:pt x="197178" y="396"/>
                  </a:cubicBezTo>
                  <a:close/>
                  <a:moveTo>
                    <a:pt x="196023" y="396"/>
                  </a:moveTo>
                  <a:cubicBezTo>
                    <a:pt x="196084" y="396"/>
                    <a:pt x="196175" y="335"/>
                    <a:pt x="196205" y="274"/>
                  </a:cubicBezTo>
                  <a:cubicBezTo>
                    <a:pt x="196236" y="153"/>
                    <a:pt x="196144" y="1"/>
                    <a:pt x="196023" y="1"/>
                  </a:cubicBezTo>
                  <a:lnTo>
                    <a:pt x="195628" y="1"/>
                  </a:lnTo>
                  <a:cubicBezTo>
                    <a:pt x="195537" y="1"/>
                    <a:pt x="195445" y="61"/>
                    <a:pt x="195445" y="153"/>
                  </a:cubicBezTo>
                  <a:cubicBezTo>
                    <a:pt x="195385" y="274"/>
                    <a:pt x="195476" y="396"/>
                    <a:pt x="195628" y="396"/>
                  </a:cubicBezTo>
                  <a:close/>
                  <a:moveTo>
                    <a:pt x="194442" y="396"/>
                  </a:moveTo>
                  <a:cubicBezTo>
                    <a:pt x="194533" y="396"/>
                    <a:pt x="194594" y="335"/>
                    <a:pt x="194625" y="274"/>
                  </a:cubicBezTo>
                  <a:cubicBezTo>
                    <a:pt x="194655" y="153"/>
                    <a:pt x="194564" y="1"/>
                    <a:pt x="194442" y="1"/>
                  </a:cubicBezTo>
                  <a:lnTo>
                    <a:pt x="194047" y="1"/>
                  </a:lnTo>
                  <a:cubicBezTo>
                    <a:pt x="193956" y="1"/>
                    <a:pt x="193895" y="61"/>
                    <a:pt x="193865" y="153"/>
                  </a:cubicBezTo>
                  <a:cubicBezTo>
                    <a:pt x="193804" y="274"/>
                    <a:pt x="193926" y="396"/>
                    <a:pt x="194047" y="396"/>
                  </a:cubicBezTo>
                  <a:close/>
                  <a:moveTo>
                    <a:pt x="192862" y="396"/>
                  </a:moveTo>
                  <a:cubicBezTo>
                    <a:pt x="192953" y="396"/>
                    <a:pt x="193014" y="335"/>
                    <a:pt x="193044" y="274"/>
                  </a:cubicBezTo>
                  <a:cubicBezTo>
                    <a:pt x="193105" y="153"/>
                    <a:pt x="192983" y="1"/>
                    <a:pt x="192862" y="1"/>
                  </a:cubicBezTo>
                  <a:lnTo>
                    <a:pt x="192467" y="1"/>
                  </a:lnTo>
                  <a:cubicBezTo>
                    <a:pt x="192375" y="1"/>
                    <a:pt x="192315" y="61"/>
                    <a:pt x="192284" y="153"/>
                  </a:cubicBezTo>
                  <a:cubicBezTo>
                    <a:pt x="192254" y="274"/>
                    <a:pt x="192345" y="396"/>
                    <a:pt x="192467" y="396"/>
                  </a:cubicBezTo>
                  <a:close/>
                  <a:moveTo>
                    <a:pt x="191281" y="396"/>
                  </a:moveTo>
                  <a:cubicBezTo>
                    <a:pt x="191372" y="396"/>
                    <a:pt x="191464" y="335"/>
                    <a:pt x="191464" y="274"/>
                  </a:cubicBezTo>
                  <a:cubicBezTo>
                    <a:pt x="191524" y="153"/>
                    <a:pt x="191433" y="1"/>
                    <a:pt x="191281" y="1"/>
                  </a:cubicBezTo>
                  <a:lnTo>
                    <a:pt x="190886" y="1"/>
                  </a:lnTo>
                  <a:cubicBezTo>
                    <a:pt x="190825" y="1"/>
                    <a:pt x="190734" y="61"/>
                    <a:pt x="190704" y="153"/>
                  </a:cubicBezTo>
                  <a:cubicBezTo>
                    <a:pt x="190673" y="274"/>
                    <a:pt x="190764" y="396"/>
                    <a:pt x="190886" y="396"/>
                  </a:cubicBezTo>
                  <a:close/>
                  <a:moveTo>
                    <a:pt x="189731" y="396"/>
                  </a:moveTo>
                  <a:cubicBezTo>
                    <a:pt x="189792" y="396"/>
                    <a:pt x="189883" y="335"/>
                    <a:pt x="189913" y="274"/>
                  </a:cubicBezTo>
                  <a:cubicBezTo>
                    <a:pt x="189944" y="153"/>
                    <a:pt x="189853" y="1"/>
                    <a:pt x="189731" y="1"/>
                  </a:cubicBezTo>
                  <a:lnTo>
                    <a:pt x="189336" y="1"/>
                  </a:lnTo>
                  <a:cubicBezTo>
                    <a:pt x="189245" y="1"/>
                    <a:pt x="189153" y="61"/>
                    <a:pt x="189123" y="153"/>
                  </a:cubicBezTo>
                  <a:cubicBezTo>
                    <a:pt x="189093" y="274"/>
                    <a:pt x="189184" y="396"/>
                    <a:pt x="189336" y="396"/>
                  </a:cubicBezTo>
                  <a:close/>
                  <a:moveTo>
                    <a:pt x="188150" y="396"/>
                  </a:moveTo>
                  <a:cubicBezTo>
                    <a:pt x="188242" y="396"/>
                    <a:pt x="188302" y="335"/>
                    <a:pt x="188333" y="274"/>
                  </a:cubicBezTo>
                  <a:cubicBezTo>
                    <a:pt x="188363" y="153"/>
                    <a:pt x="188272" y="1"/>
                    <a:pt x="188150" y="1"/>
                  </a:cubicBezTo>
                  <a:lnTo>
                    <a:pt x="187755" y="1"/>
                  </a:lnTo>
                  <a:cubicBezTo>
                    <a:pt x="187664" y="1"/>
                    <a:pt x="187603" y="61"/>
                    <a:pt x="187573" y="153"/>
                  </a:cubicBezTo>
                  <a:cubicBezTo>
                    <a:pt x="187512" y="274"/>
                    <a:pt x="187634" y="396"/>
                    <a:pt x="187755" y="396"/>
                  </a:cubicBezTo>
                  <a:close/>
                  <a:moveTo>
                    <a:pt x="186570" y="396"/>
                  </a:moveTo>
                  <a:cubicBezTo>
                    <a:pt x="186661" y="396"/>
                    <a:pt x="186722" y="335"/>
                    <a:pt x="186752" y="274"/>
                  </a:cubicBezTo>
                  <a:cubicBezTo>
                    <a:pt x="186813" y="153"/>
                    <a:pt x="186691" y="1"/>
                    <a:pt x="186570" y="1"/>
                  </a:cubicBezTo>
                  <a:lnTo>
                    <a:pt x="186175" y="1"/>
                  </a:lnTo>
                  <a:cubicBezTo>
                    <a:pt x="186083" y="1"/>
                    <a:pt x="186023" y="61"/>
                    <a:pt x="185992" y="153"/>
                  </a:cubicBezTo>
                  <a:cubicBezTo>
                    <a:pt x="185962" y="274"/>
                    <a:pt x="186053" y="396"/>
                    <a:pt x="186175" y="396"/>
                  </a:cubicBezTo>
                  <a:close/>
                  <a:moveTo>
                    <a:pt x="184989" y="396"/>
                  </a:moveTo>
                  <a:cubicBezTo>
                    <a:pt x="185080" y="396"/>
                    <a:pt x="185172" y="335"/>
                    <a:pt x="185172" y="274"/>
                  </a:cubicBezTo>
                  <a:cubicBezTo>
                    <a:pt x="185232" y="153"/>
                    <a:pt x="185141" y="1"/>
                    <a:pt x="184989" y="1"/>
                  </a:cubicBezTo>
                  <a:lnTo>
                    <a:pt x="184594" y="1"/>
                  </a:lnTo>
                  <a:cubicBezTo>
                    <a:pt x="184533" y="1"/>
                    <a:pt x="184442" y="61"/>
                    <a:pt x="184412" y="153"/>
                  </a:cubicBezTo>
                  <a:cubicBezTo>
                    <a:pt x="184381" y="274"/>
                    <a:pt x="184473" y="396"/>
                    <a:pt x="184594" y="396"/>
                  </a:cubicBezTo>
                  <a:close/>
                  <a:moveTo>
                    <a:pt x="183439" y="396"/>
                  </a:moveTo>
                  <a:cubicBezTo>
                    <a:pt x="183500" y="396"/>
                    <a:pt x="183591" y="335"/>
                    <a:pt x="183621" y="274"/>
                  </a:cubicBezTo>
                  <a:cubicBezTo>
                    <a:pt x="183652" y="153"/>
                    <a:pt x="183561" y="1"/>
                    <a:pt x="183439" y="1"/>
                  </a:cubicBezTo>
                  <a:lnTo>
                    <a:pt x="183044" y="1"/>
                  </a:lnTo>
                  <a:cubicBezTo>
                    <a:pt x="182953" y="1"/>
                    <a:pt x="182862" y="61"/>
                    <a:pt x="182831" y="153"/>
                  </a:cubicBezTo>
                  <a:cubicBezTo>
                    <a:pt x="182801" y="274"/>
                    <a:pt x="182892" y="396"/>
                    <a:pt x="183044" y="396"/>
                  </a:cubicBezTo>
                  <a:close/>
                  <a:moveTo>
                    <a:pt x="181858" y="396"/>
                  </a:moveTo>
                  <a:cubicBezTo>
                    <a:pt x="181950" y="396"/>
                    <a:pt x="182010" y="335"/>
                    <a:pt x="182041" y="274"/>
                  </a:cubicBezTo>
                  <a:cubicBezTo>
                    <a:pt x="182071" y="153"/>
                    <a:pt x="181980" y="1"/>
                    <a:pt x="181858" y="1"/>
                  </a:cubicBezTo>
                  <a:lnTo>
                    <a:pt x="181463" y="1"/>
                  </a:lnTo>
                  <a:cubicBezTo>
                    <a:pt x="181372" y="1"/>
                    <a:pt x="181311" y="61"/>
                    <a:pt x="181281" y="153"/>
                  </a:cubicBezTo>
                  <a:cubicBezTo>
                    <a:pt x="181220" y="274"/>
                    <a:pt x="181311" y="396"/>
                    <a:pt x="181463" y="396"/>
                  </a:cubicBezTo>
                  <a:close/>
                  <a:moveTo>
                    <a:pt x="180278" y="396"/>
                  </a:moveTo>
                  <a:cubicBezTo>
                    <a:pt x="180369" y="396"/>
                    <a:pt x="180430" y="335"/>
                    <a:pt x="180460" y="274"/>
                  </a:cubicBezTo>
                  <a:cubicBezTo>
                    <a:pt x="180491" y="153"/>
                    <a:pt x="180399" y="1"/>
                    <a:pt x="180278" y="1"/>
                  </a:cubicBezTo>
                  <a:lnTo>
                    <a:pt x="179883" y="1"/>
                  </a:lnTo>
                  <a:cubicBezTo>
                    <a:pt x="179792" y="1"/>
                    <a:pt x="179731" y="61"/>
                    <a:pt x="179700" y="153"/>
                  </a:cubicBezTo>
                  <a:cubicBezTo>
                    <a:pt x="179670" y="274"/>
                    <a:pt x="179761" y="396"/>
                    <a:pt x="179883" y="396"/>
                  </a:cubicBezTo>
                  <a:close/>
                  <a:moveTo>
                    <a:pt x="178697" y="396"/>
                  </a:moveTo>
                  <a:cubicBezTo>
                    <a:pt x="178789" y="396"/>
                    <a:pt x="178880" y="335"/>
                    <a:pt x="178880" y="274"/>
                  </a:cubicBezTo>
                  <a:cubicBezTo>
                    <a:pt x="178941" y="153"/>
                    <a:pt x="178849" y="1"/>
                    <a:pt x="178697" y="1"/>
                  </a:cubicBezTo>
                  <a:lnTo>
                    <a:pt x="178302" y="1"/>
                  </a:lnTo>
                  <a:cubicBezTo>
                    <a:pt x="178211" y="1"/>
                    <a:pt x="178150" y="61"/>
                    <a:pt x="178120" y="153"/>
                  </a:cubicBezTo>
                  <a:cubicBezTo>
                    <a:pt x="178089" y="274"/>
                    <a:pt x="178181" y="396"/>
                    <a:pt x="178302" y="396"/>
                  </a:cubicBezTo>
                  <a:close/>
                  <a:moveTo>
                    <a:pt x="177117" y="396"/>
                  </a:moveTo>
                  <a:cubicBezTo>
                    <a:pt x="177208" y="396"/>
                    <a:pt x="177299" y="335"/>
                    <a:pt x="177330" y="274"/>
                  </a:cubicBezTo>
                  <a:cubicBezTo>
                    <a:pt x="177360" y="153"/>
                    <a:pt x="177269" y="1"/>
                    <a:pt x="177117" y="1"/>
                  </a:cubicBezTo>
                  <a:lnTo>
                    <a:pt x="176752" y="1"/>
                  </a:lnTo>
                  <a:cubicBezTo>
                    <a:pt x="176661" y="1"/>
                    <a:pt x="176570" y="61"/>
                    <a:pt x="176539" y="153"/>
                  </a:cubicBezTo>
                  <a:cubicBezTo>
                    <a:pt x="176509" y="274"/>
                    <a:pt x="176600" y="396"/>
                    <a:pt x="176752" y="396"/>
                  </a:cubicBezTo>
                  <a:close/>
                  <a:moveTo>
                    <a:pt x="175567" y="396"/>
                  </a:moveTo>
                  <a:cubicBezTo>
                    <a:pt x="175658" y="396"/>
                    <a:pt x="175719" y="335"/>
                    <a:pt x="175749" y="274"/>
                  </a:cubicBezTo>
                  <a:cubicBezTo>
                    <a:pt x="175779" y="153"/>
                    <a:pt x="175688" y="1"/>
                    <a:pt x="175567" y="1"/>
                  </a:cubicBezTo>
                  <a:lnTo>
                    <a:pt x="175171" y="1"/>
                  </a:lnTo>
                  <a:cubicBezTo>
                    <a:pt x="175080" y="1"/>
                    <a:pt x="174989" y="61"/>
                    <a:pt x="174989" y="153"/>
                  </a:cubicBezTo>
                  <a:cubicBezTo>
                    <a:pt x="174928" y="274"/>
                    <a:pt x="175019" y="396"/>
                    <a:pt x="175171" y="396"/>
                  </a:cubicBezTo>
                  <a:close/>
                  <a:moveTo>
                    <a:pt x="173986" y="396"/>
                  </a:moveTo>
                  <a:cubicBezTo>
                    <a:pt x="174077" y="396"/>
                    <a:pt x="174138" y="335"/>
                    <a:pt x="174168" y="274"/>
                  </a:cubicBezTo>
                  <a:cubicBezTo>
                    <a:pt x="174199" y="153"/>
                    <a:pt x="174108" y="1"/>
                    <a:pt x="173986" y="1"/>
                  </a:cubicBezTo>
                  <a:lnTo>
                    <a:pt x="173591" y="1"/>
                  </a:lnTo>
                  <a:cubicBezTo>
                    <a:pt x="173500" y="1"/>
                    <a:pt x="173439" y="61"/>
                    <a:pt x="173408" y="153"/>
                  </a:cubicBezTo>
                  <a:cubicBezTo>
                    <a:pt x="173378" y="274"/>
                    <a:pt x="173469" y="396"/>
                    <a:pt x="173591" y="396"/>
                  </a:cubicBezTo>
                  <a:close/>
                  <a:moveTo>
                    <a:pt x="172405" y="396"/>
                  </a:moveTo>
                  <a:cubicBezTo>
                    <a:pt x="172497" y="396"/>
                    <a:pt x="172588" y="335"/>
                    <a:pt x="172588" y="274"/>
                  </a:cubicBezTo>
                  <a:cubicBezTo>
                    <a:pt x="172649" y="153"/>
                    <a:pt x="172557" y="1"/>
                    <a:pt x="172405" y="1"/>
                  </a:cubicBezTo>
                  <a:lnTo>
                    <a:pt x="172010" y="1"/>
                  </a:lnTo>
                  <a:cubicBezTo>
                    <a:pt x="171919" y="1"/>
                    <a:pt x="171858" y="61"/>
                    <a:pt x="171828" y="153"/>
                  </a:cubicBezTo>
                  <a:cubicBezTo>
                    <a:pt x="171798" y="274"/>
                    <a:pt x="171889" y="396"/>
                    <a:pt x="172010" y="396"/>
                  </a:cubicBezTo>
                  <a:close/>
                  <a:moveTo>
                    <a:pt x="170825" y="396"/>
                  </a:moveTo>
                  <a:cubicBezTo>
                    <a:pt x="170916" y="396"/>
                    <a:pt x="171007" y="335"/>
                    <a:pt x="171038" y="274"/>
                  </a:cubicBezTo>
                  <a:cubicBezTo>
                    <a:pt x="171068" y="153"/>
                    <a:pt x="170977" y="1"/>
                    <a:pt x="170825" y="1"/>
                  </a:cubicBezTo>
                  <a:lnTo>
                    <a:pt x="170460" y="1"/>
                  </a:lnTo>
                  <a:cubicBezTo>
                    <a:pt x="170369" y="1"/>
                    <a:pt x="170278" y="61"/>
                    <a:pt x="170247" y="153"/>
                  </a:cubicBezTo>
                  <a:cubicBezTo>
                    <a:pt x="170217" y="274"/>
                    <a:pt x="170308" y="396"/>
                    <a:pt x="170460" y="396"/>
                  </a:cubicBezTo>
                  <a:close/>
                  <a:moveTo>
                    <a:pt x="169275" y="396"/>
                  </a:moveTo>
                  <a:cubicBezTo>
                    <a:pt x="169335" y="396"/>
                    <a:pt x="169427" y="335"/>
                    <a:pt x="169457" y="274"/>
                  </a:cubicBezTo>
                  <a:cubicBezTo>
                    <a:pt x="169487" y="153"/>
                    <a:pt x="169396" y="1"/>
                    <a:pt x="169275" y="1"/>
                  </a:cubicBezTo>
                  <a:lnTo>
                    <a:pt x="168880" y="1"/>
                  </a:lnTo>
                  <a:cubicBezTo>
                    <a:pt x="168788" y="1"/>
                    <a:pt x="168697" y="61"/>
                    <a:pt x="168697" y="153"/>
                  </a:cubicBezTo>
                  <a:cubicBezTo>
                    <a:pt x="168636" y="274"/>
                    <a:pt x="168728" y="396"/>
                    <a:pt x="168880" y="396"/>
                  </a:cubicBezTo>
                  <a:close/>
                  <a:moveTo>
                    <a:pt x="167694" y="396"/>
                  </a:moveTo>
                  <a:cubicBezTo>
                    <a:pt x="167785" y="396"/>
                    <a:pt x="167846" y="335"/>
                    <a:pt x="167876" y="274"/>
                  </a:cubicBezTo>
                  <a:cubicBezTo>
                    <a:pt x="167907" y="153"/>
                    <a:pt x="167816" y="1"/>
                    <a:pt x="167694" y="1"/>
                  </a:cubicBezTo>
                  <a:lnTo>
                    <a:pt x="167299" y="1"/>
                  </a:lnTo>
                  <a:cubicBezTo>
                    <a:pt x="167208" y="1"/>
                    <a:pt x="167147" y="61"/>
                    <a:pt x="167117" y="153"/>
                  </a:cubicBezTo>
                  <a:cubicBezTo>
                    <a:pt x="167056" y="274"/>
                    <a:pt x="167177" y="396"/>
                    <a:pt x="167299" y="396"/>
                  </a:cubicBezTo>
                  <a:close/>
                  <a:moveTo>
                    <a:pt x="166114" y="396"/>
                  </a:moveTo>
                  <a:cubicBezTo>
                    <a:pt x="166205" y="396"/>
                    <a:pt x="166265" y="335"/>
                    <a:pt x="166296" y="274"/>
                  </a:cubicBezTo>
                  <a:cubicBezTo>
                    <a:pt x="166357" y="153"/>
                    <a:pt x="166265" y="1"/>
                    <a:pt x="166114" y="1"/>
                  </a:cubicBezTo>
                  <a:lnTo>
                    <a:pt x="165718" y="1"/>
                  </a:lnTo>
                  <a:cubicBezTo>
                    <a:pt x="165627" y="1"/>
                    <a:pt x="165566" y="61"/>
                    <a:pt x="165536" y="153"/>
                  </a:cubicBezTo>
                  <a:cubicBezTo>
                    <a:pt x="165506" y="274"/>
                    <a:pt x="165597" y="396"/>
                    <a:pt x="165718" y="396"/>
                  </a:cubicBezTo>
                  <a:close/>
                  <a:moveTo>
                    <a:pt x="164533" y="396"/>
                  </a:moveTo>
                  <a:cubicBezTo>
                    <a:pt x="164624" y="396"/>
                    <a:pt x="164715" y="335"/>
                    <a:pt x="164746" y="274"/>
                  </a:cubicBezTo>
                  <a:cubicBezTo>
                    <a:pt x="164776" y="153"/>
                    <a:pt x="164685" y="1"/>
                    <a:pt x="164533" y="1"/>
                  </a:cubicBezTo>
                  <a:lnTo>
                    <a:pt x="164138" y="1"/>
                  </a:lnTo>
                  <a:cubicBezTo>
                    <a:pt x="164077" y="1"/>
                    <a:pt x="163986" y="61"/>
                    <a:pt x="163955" y="153"/>
                  </a:cubicBezTo>
                  <a:cubicBezTo>
                    <a:pt x="163925" y="274"/>
                    <a:pt x="164016" y="396"/>
                    <a:pt x="164138" y="396"/>
                  </a:cubicBezTo>
                  <a:close/>
                  <a:moveTo>
                    <a:pt x="162983" y="396"/>
                  </a:moveTo>
                  <a:cubicBezTo>
                    <a:pt x="163044" y="396"/>
                    <a:pt x="163135" y="335"/>
                    <a:pt x="163165" y="274"/>
                  </a:cubicBezTo>
                  <a:cubicBezTo>
                    <a:pt x="163196" y="153"/>
                    <a:pt x="163104" y="1"/>
                    <a:pt x="162983" y="1"/>
                  </a:cubicBezTo>
                  <a:lnTo>
                    <a:pt x="162588" y="1"/>
                  </a:lnTo>
                  <a:cubicBezTo>
                    <a:pt x="162496" y="1"/>
                    <a:pt x="162405" y="61"/>
                    <a:pt x="162405" y="153"/>
                  </a:cubicBezTo>
                  <a:cubicBezTo>
                    <a:pt x="162344" y="274"/>
                    <a:pt x="162436" y="396"/>
                    <a:pt x="162588" y="396"/>
                  </a:cubicBezTo>
                  <a:close/>
                  <a:moveTo>
                    <a:pt x="161402" y="396"/>
                  </a:moveTo>
                  <a:cubicBezTo>
                    <a:pt x="161493" y="396"/>
                    <a:pt x="161554" y="335"/>
                    <a:pt x="161585" y="274"/>
                  </a:cubicBezTo>
                  <a:cubicBezTo>
                    <a:pt x="161615" y="153"/>
                    <a:pt x="161524" y="1"/>
                    <a:pt x="161402" y="1"/>
                  </a:cubicBezTo>
                  <a:lnTo>
                    <a:pt x="161007" y="1"/>
                  </a:lnTo>
                  <a:cubicBezTo>
                    <a:pt x="160916" y="1"/>
                    <a:pt x="160855" y="61"/>
                    <a:pt x="160825" y="153"/>
                  </a:cubicBezTo>
                  <a:cubicBezTo>
                    <a:pt x="160764" y="274"/>
                    <a:pt x="160885" y="396"/>
                    <a:pt x="161007" y="396"/>
                  </a:cubicBezTo>
                  <a:close/>
                  <a:moveTo>
                    <a:pt x="159822" y="396"/>
                  </a:moveTo>
                  <a:cubicBezTo>
                    <a:pt x="159913" y="396"/>
                    <a:pt x="159974" y="335"/>
                    <a:pt x="160004" y="274"/>
                  </a:cubicBezTo>
                  <a:cubicBezTo>
                    <a:pt x="160065" y="153"/>
                    <a:pt x="159943" y="1"/>
                    <a:pt x="159822" y="1"/>
                  </a:cubicBezTo>
                  <a:lnTo>
                    <a:pt x="159426" y="1"/>
                  </a:lnTo>
                  <a:cubicBezTo>
                    <a:pt x="159335" y="1"/>
                    <a:pt x="159274" y="61"/>
                    <a:pt x="159244" y="153"/>
                  </a:cubicBezTo>
                  <a:cubicBezTo>
                    <a:pt x="159214" y="274"/>
                    <a:pt x="159305" y="396"/>
                    <a:pt x="159426" y="396"/>
                  </a:cubicBezTo>
                  <a:close/>
                  <a:moveTo>
                    <a:pt x="158241" y="396"/>
                  </a:moveTo>
                  <a:cubicBezTo>
                    <a:pt x="158332" y="396"/>
                    <a:pt x="158423" y="335"/>
                    <a:pt x="158454" y="274"/>
                  </a:cubicBezTo>
                  <a:cubicBezTo>
                    <a:pt x="158484" y="153"/>
                    <a:pt x="158393" y="1"/>
                    <a:pt x="158241" y="1"/>
                  </a:cubicBezTo>
                  <a:lnTo>
                    <a:pt x="157846" y="1"/>
                  </a:lnTo>
                  <a:cubicBezTo>
                    <a:pt x="157785" y="1"/>
                    <a:pt x="157694" y="61"/>
                    <a:pt x="157664" y="153"/>
                  </a:cubicBezTo>
                  <a:cubicBezTo>
                    <a:pt x="157633" y="274"/>
                    <a:pt x="157724" y="396"/>
                    <a:pt x="157846" y="396"/>
                  </a:cubicBezTo>
                  <a:close/>
                  <a:moveTo>
                    <a:pt x="156691" y="396"/>
                  </a:moveTo>
                  <a:cubicBezTo>
                    <a:pt x="156752" y="396"/>
                    <a:pt x="156843" y="335"/>
                    <a:pt x="156873" y="274"/>
                  </a:cubicBezTo>
                  <a:cubicBezTo>
                    <a:pt x="156904" y="153"/>
                    <a:pt x="156812" y="1"/>
                    <a:pt x="156691" y="1"/>
                  </a:cubicBezTo>
                  <a:lnTo>
                    <a:pt x="156296" y="1"/>
                  </a:lnTo>
                  <a:cubicBezTo>
                    <a:pt x="156205" y="1"/>
                    <a:pt x="156113" y="61"/>
                    <a:pt x="156083" y="153"/>
                  </a:cubicBezTo>
                  <a:cubicBezTo>
                    <a:pt x="156053" y="274"/>
                    <a:pt x="156144" y="396"/>
                    <a:pt x="156296" y="396"/>
                  </a:cubicBezTo>
                  <a:close/>
                  <a:moveTo>
                    <a:pt x="155110" y="396"/>
                  </a:moveTo>
                  <a:cubicBezTo>
                    <a:pt x="155201" y="396"/>
                    <a:pt x="155262" y="335"/>
                    <a:pt x="155293" y="274"/>
                  </a:cubicBezTo>
                  <a:cubicBezTo>
                    <a:pt x="155323" y="153"/>
                    <a:pt x="155232" y="1"/>
                    <a:pt x="155110" y="1"/>
                  </a:cubicBezTo>
                  <a:lnTo>
                    <a:pt x="154715" y="1"/>
                  </a:lnTo>
                  <a:cubicBezTo>
                    <a:pt x="154624" y="1"/>
                    <a:pt x="154563" y="61"/>
                    <a:pt x="154533" y="153"/>
                  </a:cubicBezTo>
                  <a:cubicBezTo>
                    <a:pt x="154472" y="274"/>
                    <a:pt x="154594" y="396"/>
                    <a:pt x="154715" y="396"/>
                  </a:cubicBezTo>
                  <a:close/>
                  <a:moveTo>
                    <a:pt x="153530" y="396"/>
                  </a:moveTo>
                  <a:cubicBezTo>
                    <a:pt x="153621" y="396"/>
                    <a:pt x="153682" y="335"/>
                    <a:pt x="153712" y="274"/>
                  </a:cubicBezTo>
                  <a:cubicBezTo>
                    <a:pt x="153773" y="153"/>
                    <a:pt x="153651" y="1"/>
                    <a:pt x="153530" y="1"/>
                  </a:cubicBezTo>
                  <a:lnTo>
                    <a:pt x="153135" y="1"/>
                  </a:lnTo>
                  <a:cubicBezTo>
                    <a:pt x="153043" y="1"/>
                    <a:pt x="152983" y="61"/>
                    <a:pt x="152952" y="153"/>
                  </a:cubicBezTo>
                  <a:cubicBezTo>
                    <a:pt x="152922" y="274"/>
                    <a:pt x="153013" y="396"/>
                    <a:pt x="153135" y="396"/>
                  </a:cubicBezTo>
                  <a:close/>
                  <a:moveTo>
                    <a:pt x="151949" y="396"/>
                  </a:moveTo>
                  <a:cubicBezTo>
                    <a:pt x="152040" y="396"/>
                    <a:pt x="152131" y="335"/>
                    <a:pt x="152131" y="274"/>
                  </a:cubicBezTo>
                  <a:cubicBezTo>
                    <a:pt x="152192" y="153"/>
                    <a:pt x="152101" y="1"/>
                    <a:pt x="151949" y="1"/>
                  </a:cubicBezTo>
                  <a:lnTo>
                    <a:pt x="151554" y="1"/>
                  </a:lnTo>
                  <a:cubicBezTo>
                    <a:pt x="151493" y="1"/>
                    <a:pt x="151402" y="61"/>
                    <a:pt x="151372" y="153"/>
                  </a:cubicBezTo>
                  <a:cubicBezTo>
                    <a:pt x="151341" y="274"/>
                    <a:pt x="151432" y="396"/>
                    <a:pt x="151554" y="396"/>
                  </a:cubicBezTo>
                  <a:close/>
                  <a:moveTo>
                    <a:pt x="150399" y="396"/>
                  </a:moveTo>
                  <a:cubicBezTo>
                    <a:pt x="150460" y="396"/>
                    <a:pt x="150551" y="335"/>
                    <a:pt x="150581" y="274"/>
                  </a:cubicBezTo>
                  <a:cubicBezTo>
                    <a:pt x="150612" y="153"/>
                    <a:pt x="150521" y="1"/>
                    <a:pt x="150399" y="1"/>
                  </a:cubicBezTo>
                  <a:lnTo>
                    <a:pt x="150004" y="1"/>
                  </a:lnTo>
                  <a:cubicBezTo>
                    <a:pt x="149913" y="1"/>
                    <a:pt x="149821" y="61"/>
                    <a:pt x="149791" y="153"/>
                  </a:cubicBezTo>
                  <a:cubicBezTo>
                    <a:pt x="149761" y="274"/>
                    <a:pt x="149852" y="396"/>
                    <a:pt x="150004" y="396"/>
                  </a:cubicBezTo>
                  <a:close/>
                  <a:moveTo>
                    <a:pt x="148818" y="396"/>
                  </a:moveTo>
                  <a:cubicBezTo>
                    <a:pt x="148910" y="396"/>
                    <a:pt x="148970" y="335"/>
                    <a:pt x="149001" y="274"/>
                  </a:cubicBezTo>
                  <a:cubicBezTo>
                    <a:pt x="149031" y="153"/>
                    <a:pt x="148940" y="1"/>
                    <a:pt x="148818" y="1"/>
                  </a:cubicBezTo>
                  <a:lnTo>
                    <a:pt x="148423" y="1"/>
                  </a:lnTo>
                  <a:cubicBezTo>
                    <a:pt x="148332" y="1"/>
                    <a:pt x="148271" y="61"/>
                    <a:pt x="148241" y="153"/>
                  </a:cubicBezTo>
                  <a:cubicBezTo>
                    <a:pt x="148180" y="274"/>
                    <a:pt x="148271" y="396"/>
                    <a:pt x="148423" y="396"/>
                  </a:cubicBezTo>
                  <a:close/>
                  <a:moveTo>
                    <a:pt x="147238" y="396"/>
                  </a:moveTo>
                  <a:cubicBezTo>
                    <a:pt x="147329" y="396"/>
                    <a:pt x="147390" y="335"/>
                    <a:pt x="147420" y="274"/>
                  </a:cubicBezTo>
                  <a:cubicBezTo>
                    <a:pt x="147481" y="153"/>
                    <a:pt x="147359" y="1"/>
                    <a:pt x="147238" y="1"/>
                  </a:cubicBezTo>
                  <a:lnTo>
                    <a:pt x="146843" y="1"/>
                  </a:lnTo>
                  <a:cubicBezTo>
                    <a:pt x="146751" y="1"/>
                    <a:pt x="146691" y="61"/>
                    <a:pt x="146660" y="153"/>
                  </a:cubicBezTo>
                  <a:cubicBezTo>
                    <a:pt x="146630" y="274"/>
                    <a:pt x="146721" y="396"/>
                    <a:pt x="146843" y="396"/>
                  </a:cubicBezTo>
                  <a:close/>
                  <a:moveTo>
                    <a:pt x="145657" y="396"/>
                  </a:moveTo>
                  <a:cubicBezTo>
                    <a:pt x="145748" y="396"/>
                    <a:pt x="145840" y="335"/>
                    <a:pt x="145840" y="274"/>
                  </a:cubicBezTo>
                  <a:cubicBezTo>
                    <a:pt x="145900" y="153"/>
                    <a:pt x="145809" y="1"/>
                    <a:pt x="145657" y="1"/>
                  </a:cubicBezTo>
                  <a:lnTo>
                    <a:pt x="145262" y="1"/>
                  </a:lnTo>
                  <a:cubicBezTo>
                    <a:pt x="145201" y="1"/>
                    <a:pt x="145110" y="61"/>
                    <a:pt x="145080" y="153"/>
                  </a:cubicBezTo>
                  <a:cubicBezTo>
                    <a:pt x="145049" y="274"/>
                    <a:pt x="145140" y="396"/>
                    <a:pt x="145262" y="396"/>
                  </a:cubicBezTo>
                  <a:close/>
                  <a:moveTo>
                    <a:pt x="144107" y="396"/>
                  </a:moveTo>
                  <a:cubicBezTo>
                    <a:pt x="144168" y="396"/>
                    <a:pt x="144259" y="335"/>
                    <a:pt x="144289" y="274"/>
                  </a:cubicBezTo>
                  <a:cubicBezTo>
                    <a:pt x="144320" y="153"/>
                    <a:pt x="144229" y="1"/>
                    <a:pt x="144107" y="1"/>
                  </a:cubicBezTo>
                  <a:lnTo>
                    <a:pt x="143712" y="1"/>
                  </a:lnTo>
                  <a:cubicBezTo>
                    <a:pt x="143621" y="1"/>
                    <a:pt x="143530" y="61"/>
                    <a:pt x="143499" y="153"/>
                  </a:cubicBezTo>
                  <a:cubicBezTo>
                    <a:pt x="143469" y="274"/>
                    <a:pt x="143560" y="396"/>
                    <a:pt x="143712" y="396"/>
                  </a:cubicBezTo>
                  <a:close/>
                  <a:moveTo>
                    <a:pt x="142526" y="396"/>
                  </a:moveTo>
                  <a:cubicBezTo>
                    <a:pt x="142618" y="396"/>
                    <a:pt x="142678" y="335"/>
                    <a:pt x="142709" y="274"/>
                  </a:cubicBezTo>
                  <a:cubicBezTo>
                    <a:pt x="142739" y="153"/>
                    <a:pt x="142648" y="1"/>
                    <a:pt x="142526" y="1"/>
                  </a:cubicBezTo>
                  <a:lnTo>
                    <a:pt x="142131" y="1"/>
                  </a:lnTo>
                  <a:cubicBezTo>
                    <a:pt x="142040" y="1"/>
                    <a:pt x="141979" y="61"/>
                    <a:pt x="141949" y="153"/>
                  </a:cubicBezTo>
                  <a:cubicBezTo>
                    <a:pt x="141888" y="274"/>
                    <a:pt x="141979" y="396"/>
                    <a:pt x="142131" y="396"/>
                  </a:cubicBezTo>
                  <a:close/>
                  <a:moveTo>
                    <a:pt x="140946" y="396"/>
                  </a:moveTo>
                  <a:cubicBezTo>
                    <a:pt x="141037" y="396"/>
                    <a:pt x="141098" y="335"/>
                    <a:pt x="141128" y="274"/>
                  </a:cubicBezTo>
                  <a:cubicBezTo>
                    <a:pt x="141189" y="153"/>
                    <a:pt x="141067" y="1"/>
                    <a:pt x="140946" y="1"/>
                  </a:cubicBezTo>
                  <a:lnTo>
                    <a:pt x="140551" y="1"/>
                  </a:lnTo>
                  <a:cubicBezTo>
                    <a:pt x="140460" y="1"/>
                    <a:pt x="140399" y="61"/>
                    <a:pt x="140368" y="153"/>
                  </a:cubicBezTo>
                  <a:cubicBezTo>
                    <a:pt x="140338" y="274"/>
                    <a:pt x="140429" y="396"/>
                    <a:pt x="140551" y="396"/>
                  </a:cubicBezTo>
                  <a:close/>
                  <a:moveTo>
                    <a:pt x="139365" y="396"/>
                  </a:moveTo>
                  <a:cubicBezTo>
                    <a:pt x="139456" y="396"/>
                    <a:pt x="139548" y="335"/>
                    <a:pt x="139548" y="274"/>
                  </a:cubicBezTo>
                  <a:cubicBezTo>
                    <a:pt x="139608" y="153"/>
                    <a:pt x="139517" y="1"/>
                    <a:pt x="139365" y="1"/>
                  </a:cubicBezTo>
                  <a:lnTo>
                    <a:pt x="138970" y="1"/>
                  </a:lnTo>
                  <a:cubicBezTo>
                    <a:pt x="138879" y="1"/>
                    <a:pt x="138818" y="61"/>
                    <a:pt x="138788" y="153"/>
                  </a:cubicBezTo>
                  <a:cubicBezTo>
                    <a:pt x="138757" y="274"/>
                    <a:pt x="138849" y="396"/>
                    <a:pt x="138970" y="396"/>
                  </a:cubicBezTo>
                  <a:close/>
                  <a:moveTo>
                    <a:pt x="137785" y="396"/>
                  </a:moveTo>
                  <a:cubicBezTo>
                    <a:pt x="137876" y="396"/>
                    <a:pt x="137967" y="335"/>
                    <a:pt x="137997" y="274"/>
                  </a:cubicBezTo>
                  <a:cubicBezTo>
                    <a:pt x="138028" y="153"/>
                    <a:pt x="137937" y="1"/>
                    <a:pt x="137785" y="1"/>
                  </a:cubicBezTo>
                  <a:lnTo>
                    <a:pt x="137420" y="1"/>
                  </a:lnTo>
                  <a:cubicBezTo>
                    <a:pt x="137329" y="1"/>
                    <a:pt x="137238" y="61"/>
                    <a:pt x="137207" y="153"/>
                  </a:cubicBezTo>
                  <a:cubicBezTo>
                    <a:pt x="137177" y="274"/>
                    <a:pt x="137268" y="396"/>
                    <a:pt x="137420" y="396"/>
                  </a:cubicBezTo>
                  <a:close/>
                  <a:moveTo>
                    <a:pt x="136235" y="396"/>
                  </a:moveTo>
                  <a:cubicBezTo>
                    <a:pt x="136326" y="396"/>
                    <a:pt x="136387" y="335"/>
                    <a:pt x="136417" y="274"/>
                  </a:cubicBezTo>
                  <a:cubicBezTo>
                    <a:pt x="136447" y="153"/>
                    <a:pt x="136356" y="1"/>
                    <a:pt x="136235" y="1"/>
                  </a:cubicBezTo>
                  <a:lnTo>
                    <a:pt x="135839" y="1"/>
                  </a:lnTo>
                  <a:cubicBezTo>
                    <a:pt x="135748" y="1"/>
                    <a:pt x="135657" y="61"/>
                    <a:pt x="135657" y="153"/>
                  </a:cubicBezTo>
                  <a:cubicBezTo>
                    <a:pt x="135596" y="274"/>
                    <a:pt x="135687" y="396"/>
                    <a:pt x="135839" y="396"/>
                  </a:cubicBezTo>
                  <a:close/>
                  <a:moveTo>
                    <a:pt x="134654" y="396"/>
                  </a:moveTo>
                  <a:cubicBezTo>
                    <a:pt x="134745" y="396"/>
                    <a:pt x="134806" y="335"/>
                    <a:pt x="134836" y="274"/>
                  </a:cubicBezTo>
                  <a:cubicBezTo>
                    <a:pt x="134867" y="153"/>
                    <a:pt x="134776" y="1"/>
                    <a:pt x="134654" y="1"/>
                  </a:cubicBezTo>
                  <a:lnTo>
                    <a:pt x="134259" y="1"/>
                  </a:lnTo>
                  <a:cubicBezTo>
                    <a:pt x="134168" y="1"/>
                    <a:pt x="134107" y="61"/>
                    <a:pt x="134076" y="153"/>
                  </a:cubicBezTo>
                  <a:cubicBezTo>
                    <a:pt x="134046" y="274"/>
                    <a:pt x="134137" y="396"/>
                    <a:pt x="134259" y="396"/>
                  </a:cubicBezTo>
                  <a:close/>
                  <a:moveTo>
                    <a:pt x="133073" y="396"/>
                  </a:moveTo>
                  <a:cubicBezTo>
                    <a:pt x="133165" y="396"/>
                    <a:pt x="133256" y="335"/>
                    <a:pt x="133256" y="274"/>
                  </a:cubicBezTo>
                  <a:cubicBezTo>
                    <a:pt x="133317" y="153"/>
                    <a:pt x="133225" y="1"/>
                    <a:pt x="133073" y="1"/>
                  </a:cubicBezTo>
                  <a:lnTo>
                    <a:pt x="132678" y="1"/>
                  </a:lnTo>
                  <a:cubicBezTo>
                    <a:pt x="132587" y="1"/>
                    <a:pt x="132526" y="61"/>
                    <a:pt x="132496" y="153"/>
                  </a:cubicBezTo>
                  <a:cubicBezTo>
                    <a:pt x="132465" y="274"/>
                    <a:pt x="132557" y="396"/>
                    <a:pt x="132678" y="396"/>
                  </a:cubicBezTo>
                  <a:close/>
                  <a:moveTo>
                    <a:pt x="131493" y="396"/>
                  </a:moveTo>
                  <a:cubicBezTo>
                    <a:pt x="131584" y="396"/>
                    <a:pt x="131675" y="335"/>
                    <a:pt x="131706" y="274"/>
                  </a:cubicBezTo>
                  <a:cubicBezTo>
                    <a:pt x="131736" y="153"/>
                    <a:pt x="131645" y="1"/>
                    <a:pt x="131493" y="1"/>
                  </a:cubicBezTo>
                  <a:lnTo>
                    <a:pt x="131128" y="1"/>
                  </a:lnTo>
                  <a:lnTo>
                    <a:pt x="130733" y="1"/>
                  </a:lnTo>
                  <a:cubicBezTo>
                    <a:pt x="130642" y="1"/>
                    <a:pt x="130551" y="61"/>
                    <a:pt x="130520" y="153"/>
                  </a:cubicBezTo>
                  <a:cubicBezTo>
                    <a:pt x="130490" y="274"/>
                    <a:pt x="130581" y="396"/>
                    <a:pt x="130733" y="396"/>
                  </a:cubicBezTo>
                  <a:lnTo>
                    <a:pt x="131128" y="396"/>
                  </a:lnTo>
                  <a:close/>
                  <a:moveTo>
                    <a:pt x="261860" y="82129"/>
                  </a:moveTo>
                  <a:cubicBezTo>
                    <a:pt x="261860" y="82221"/>
                    <a:pt x="261890" y="82312"/>
                    <a:pt x="261982" y="82312"/>
                  </a:cubicBezTo>
                  <a:cubicBezTo>
                    <a:pt x="262103" y="82373"/>
                    <a:pt x="262225" y="82281"/>
                    <a:pt x="262225" y="82129"/>
                  </a:cubicBezTo>
                  <a:lnTo>
                    <a:pt x="262225" y="81734"/>
                  </a:lnTo>
                  <a:cubicBezTo>
                    <a:pt x="262225" y="81673"/>
                    <a:pt x="262194" y="81582"/>
                    <a:pt x="262103" y="81552"/>
                  </a:cubicBezTo>
                  <a:cubicBezTo>
                    <a:pt x="261982" y="81521"/>
                    <a:pt x="261860" y="81613"/>
                    <a:pt x="261860" y="81734"/>
                  </a:cubicBezTo>
                  <a:close/>
                  <a:moveTo>
                    <a:pt x="261860" y="80579"/>
                  </a:moveTo>
                  <a:cubicBezTo>
                    <a:pt x="261860" y="80640"/>
                    <a:pt x="261890" y="80731"/>
                    <a:pt x="261982" y="80762"/>
                  </a:cubicBezTo>
                  <a:cubicBezTo>
                    <a:pt x="262103" y="80792"/>
                    <a:pt x="262225" y="80701"/>
                    <a:pt x="262225" y="80579"/>
                  </a:cubicBezTo>
                  <a:lnTo>
                    <a:pt x="262225" y="80184"/>
                  </a:lnTo>
                  <a:cubicBezTo>
                    <a:pt x="262225" y="80093"/>
                    <a:pt x="262194" y="80002"/>
                    <a:pt x="262103" y="80002"/>
                  </a:cubicBezTo>
                  <a:cubicBezTo>
                    <a:pt x="261982" y="79941"/>
                    <a:pt x="261860" y="80032"/>
                    <a:pt x="261860" y="80184"/>
                  </a:cubicBezTo>
                  <a:close/>
                  <a:moveTo>
                    <a:pt x="261860" y="78999"/>
                  </a:moveTo>
                  <a:cubicBezTo>
                    <a:pt x="261860" y="79090"/>
                    <a:pt x="261890" y="79151"/>
                    <a:pt x="261982" y="79181"/>
                  </a:cubicBezTo>
                  <a:cubicBezTo>
                    <a:pt x="262103" y="79211"/>
                    <a:pt x="262225" y="79120"/>
                    <a:pt x="262225" y="78999"/>
                  </a:cubicBezTo>
                  <a:lnTo>
                    <a:pt x="262225" y="78604"/>
                  </a:lnTo>
                  <a:cubicBezTo>
                    <a:pt x="262225" y="78512"/>
                    <a:pt x="262194" y="78452"/>
                    <a:pt x="262103" y="78421"/>
                  </a:cubicBezTo>
                  <a:cubicBezTo>
                    <a:pt x="261982" y="78360"/>
                    <a:pt x="261860" y="78482"/>
                    <a:pt x="261860" y="78604"/>
                  </a:cubicBezTo>
                  <a:close/>
                  <a:moveTo>
                    <a:pt x="261860" y="77418"/>
                  </a:moveTo>
                  <a:cubicBezTo>
                    <a:pt x="261860" y="77509"/>
                    <a:pt x="261890" y="77570"/>
                    <a:pt x="261982" y="77600"/>
                  </a:cubicBezTo>
                  <a:cubicBezTo>
                    <a:pt x="262103" y="77661"/>
                    <a:pt x="262225" y="77570"/>
                    <a:pt x="262225" y="77418"/>
                  </a:cubicBezTo>
                  <a:lnTo>
                    <a:pt x="262225" y="77023"/>
                  </a:lnTo>
                  <a:cubicBezTo>
                    <a:pt x="262225" y="76932"/>
                    <a:pt x="262194" y="76871"/>
                    <a:pt x="262103" y="76841"/>
                  </a:cubicBezTo>
                  <a:cubicBezTo>
                    <a:pt x="261982" y="76810"/>
                    <a:pt x="261860" y="76901"/>
                    <a:pt x="261860" y="77023"/>
                  </a:cubicBezTo>
                  <a:close/>
                  <a:moveTo>
                    <a:pt x="261860" y="75838"/>
                  </a:moveTo>
                  <a:cubicBezTo>
                    <a:pt x="261860" y="75929"/>
                    <a:pt x="261890" y="76020"/>
                    <a:pt x="261982" y="76050"/>
                  </a:cubicBezTo>
                  <a:cubicBezTo>
                    <a:pt x="262103" y="76081"/>
                    <a:pt x="262225" y="75989"/>
                    <a:pt x="262225" y="75838"/>
                  </a:cubicBezTo>
                  <a:lnTo>
                    <a:pt x="262225" y="75442"/>
                  </a:lnTo>
                  <a:cubicBezTo>
                    <a:pt x="262225" y="75382"/>
                    <a:pt x="262194" y="75290"/>
                    <a:pt x="262103" y="75260"/>
                  </a:cubicBezTo>
                  <a:cubicBezTo>
                    <a:pt x="261982" y="75230"/>
                    <a:pt x="261860" y="75321"/>
                    <a:pt x="261860" y="75442"/>
                  </a:cubicBezTo>
                  <a:close/>
                  <a:moveTo>
                    <a:pt x="261860" y="74287"/>
                  </a:moveTo>
                  <a:cubicBezTo>
                    <a:pt x="261860" y="74379"/>
                    <a:pt x="261890" y="74439"/>
                    <a:pt x="261982" y="74470"/>
                  </a:cubicBezTo>
                  <a:cubicBezTo>
                    <a:pt x="262103" y="74500"/>
                    <a:pt x="262225" y="74409"/>
                    <a:pt x="262225" y="74287"/>
                  </a:cubicBezTo>
                  <a:lnTo>
                    <a:pt x="262225" y="73892"/>
                  </a:lnTo>
                  <a:cubicBezTo>
                    <a:pt x="262225" y="73801"/>
                    <a:pt x="262194" y="73710"/>
                    <a:pt x="262103" y="73710"/>
                  </a:cubicBezTo>
                  <a:cubicBezTo>
                    <a:pt x="261982" y="73649"/>
                    <a:pt x="261860" y="73740"/>
                    <a:pt x="261860" y="73892"/>
                  </a:cubicBezTo>
                  <a:close/>
                  <a:moveTo>
                    <a:pt x="261860" y="72707"/>
                  </a:moveTo>
                  <a:cubicBezTo>
                    <a:pt x="261860" y="72798"/>
                    <a:pt x="261890" y="72859"/>
                    <a:pt x="261982" y="72889"/>
                  </a:cubicBezTo>
                  <a:cubicBezTo>
                    <a:pt x="262103" y="72920"/>
                    <a:pt x="262225" y="72828"/>
                    <a:pt x="262225" y="72707"/>
                  </a:cubicBezTo>
                  <a:lnTo>
                    <a:pt x="262225" y="72312"/>
                  </a:lnTo>
                  <a:cubicBezTo>
                    <a:pt x="262225" y="72220"/>
                    <a:pt x="262194" y="72160"/>
                    <a:pt x="262103" y="72129"/>
                  </a:cubicBezTo>
                  <a:cubicBezTo>
                    <a:pt x="261982" y="72099"/>
                    <a:pt x="261860" y="72190"/>
                    <a:pt x="261860" y="72312"/>
                  </a:cubicBezTo>
                  <a:close/>
                  <a:moveTo>
                    <a:pt x="261860" y="71126"/>
                  </a:moveTo>
                  <a:cubicBezTo>
                    <a:pt x="261860" y="71217"/>
                    <a:pt x="261890" y="71309"/>
                    <a:pt x="261982" y="71309"/>
                  </a:cubicBezTo>
                  <a:cubicBezTo>
                    <a:pt x="262103" y="71369"/>
                    <a:pt x="262225" y="71278"/>
                    <a:pt x="262225" y="71126"/>
                  </a:cubicBezTo>
                  <a:lnTo>
                    <a:pt x="262225" y="70731"/>
                  </a:lnTo>
                  <a:cubicBezTo>
                    <a:pt x="262225" y="70640"/>
                    <a:pt x="262194" y="70579"/>
                    <a:pt x="262103" y="70549"/>
                  </a:cubicBezTo>
                  <a:cubicBezTo>
                    <a:pt x="261982" y="70518"/>
                    <a:pt x="261860" y="70609"/>
                    <a:pt x="261860" y="70731"/>
                  </a:cubicBezTo>
                  <a:close/>
                  <a:moveTo>
                    <a:pt x="261860" y="69576"/>
                  </a:moveTo>
                  <a:cubicBezTo>
                    <a:pt x="261860" y="69637"/>
                    <a:pt x="261890" y="69728"/>
                    <a:pt x="261982" y="69758"/>
                  </a:cubicBezTo>
                  <a:cubicBezTo>
                    <a:pt x="262103" y="69789"/>
                    <a:pt x="262225" y="69698"/>
                    <a:pt x="262225" y="69576"/>
                  </a:cubicBezTo>
                  <a:lnTo>
                    <a:pt x="262225" y="69181"/>
                  </a:lnTo>
                  <a:cubicBezTo>
                    <a:pt x="262225" y="69090"/>
                    <a:pt x="262194" y="68999"/>
                    <a:pt x="262103" y="68968"/>
                  </a:cubicBezTo>
                  <a:cubicBezTo>
                    <a:pt x="261982" y="68938"/>
                    <a:pt x="261860" y="69029"/>
                    <a:pt x="261860" y="69181"/>
                  </a:cubicBezTo>
                  <a:close/>
                  <a:moveTo>
                    <a:pt x="261860" y="67995"/>
                  </a:moveTo>
                  <a:cubicBezTo>
                    <a:pt x="261860" y="68087"/>
                    <a:pt x="261890" y="68147"/>
                    <a:pt x="261982" y="68178"/>
                  </a:cubicBezTo>
                  <a:cubicBezTo>
                    <a:pt x="262103" y="68208"/>
                    <a:pt x="262225" y="68117"/>
                    <a:pt x="262225" y="67995"/>
                  </a:cubicBezTo>
                  <a:lnTo>
                    <a:pt x="262225" y="67600"/>
                  </a:lnTo>
                  <a:cubicBezTo>
                    <a:pt x="262225" y="67509"/>
                    <a:pt x="262194" y="67448"/>
                    <a:pt x="262103" y="67418"/>
                  </a:cubicBezTo>
                  <a:cubicBezTo>
                    <a:pt x="261982" y="67357"/>
                    <a:pt x="261860" y="67448"/>
                    <a:pt x="261860" y="67600"/>
                  </a:cubicBezTo>
                  <a:close/>
                  <a:moveTo>
                    <a:pt x="261860" y="66415"/>
                  </a:moveTo>
                  <a:cubicBezTo>
                    <a:pt x="261860" y="66506"/>
                    <a:pt x="261890" y="66567"/>
                    <a:pt x="261982" y="66597"/>
                  </a:cubicBezTo>
                  <a:cubicBezTo>
                    <a:pt x="262103" y="66658"/>
                    <a:pt x="262225" y="66536"/>
                    <a:pt x="262225" y="66415"/>
                  </a:cubicBezTo>
                  <a:lnTo>
                    <a:pt x="262225" y="66020"/>
                  </a:lnTo>
                  <a:cubicBezTo>
                    <a:pt x="262225" y="65929"/>
                    <a:pt x="262194" y="65868"/>
                    <a:pt x="262103" y="65837"/>
                  </a:cubicBezTo>
                  <a:cubicBezTo>
                    <a:pt x="261982" y="65807"/>
                    <a:pt x="261860" y="65898"/>
                    <a:pt x="261860" y="66020"/>
                  </a:cubicBezTo>
                  <a:close/>
                  <a:moveTo>
                    <a:pt x="261860" y="64834"/>
                  </a:moveTo>
                  <a:cubicBezTo>
                    <a:pt x="261860" y="64926"/>
                    <a:pt x="261890" y="65017"/>
                    <a:pt x="261982" y="65017"/>
                  </a:cubicBezTo>
                  <a:cubicBezTo>
                    <a:pt x="262103" y="65077"/>
                    <a:pt x="262225" y="64986"/>
                    <a:pt x="262225" y="64834"/>
                  </a:cubicBezTo>
                  <a:lnTo>
                    <a:pt x="262225" y="64439"/>
                  </a:lnTo>
                  <a:cubicBezTo>
                    <a:pt x="262225" y="64378"/>
                    <a:pt x="262194" y="64287"/>
                    <a:pt x="262103" y="64257"/>
                  </a:cubicBezTo>
                  <a:cubicBezTo>
                    <a:pt x="261982" y="64226"/>
                    <a:pt x="261860" y="64318"/>
                    <a:pt x="261860" y="64439"/>
                  </a:cubicBezTo>
                  <a:close/>
                  <a:moveTo>
                    <a:pt x="261860" y="63284"/>
                  </a:moveTo>
                  <a:cubicBezTo>
                    <a:pt x="261860" y="63345"/>
                    <a:pt x="261890" y="63436"/>
                    <a:pt x="261982" y="63467"/>
                  </a:cubicBezTo>
                  <a:cubicBezTo>
                    <a:pt x="262103" y="63497"/>
                    <a:pt x="262225" y="63406"/>
                    <a:pt x="262225" y="63284"/>
                  </a:cubicBezTo>
                  <a:lnTo>
                    <a:pt x="262225" y="62889"/>
                  </a:lnTo>
                  <a:cubicBezTo>
                    <a:pt x="262225" y="62798"/>
                    <a:pt x="262194" y="62707"/>
                    <a:pt x="262103" y="62707"/>
                  </a:cubicBezTo>
                  <a:cubicBezTo>
                    <a:pt x="261982" y="62646"/>
                    <a:pt x="261860" y="62737"/>
                    <a:pt x="261860" y="62889"/>
                  </a:cubicBezTo>
                  <a:close/>
                  <a:moveTo>
                    <a:pt x="261860" y="61704"/>
                  </a:moveTo>
                  <a:cubicBezTo>
                    <a:pt x="261860" y="61795"/>
                    <a:pt x="261890" y="61856"/>
                    <a:pt x="261982" y="61886"/>
                  </a:cubicBezTo>
                  <a:cubicBezTo>
                    <a:pt x="262103" y="61916"/>
                    <a:pt x="262225" y="61825"/>
                    <a:pt x="262225" y="61704"/>
                  </a:cubicBezTo>
                  <a:lnTo>
                    <a:pt x="262225" y="61308"/>
                  </a:lnTo>
                  <a:cubicBezTo>
                    <a:pt x="262225" y="61217"/>
                    <a:pt x="262194" y="61156"/>
                    <a:pt x="262103" y="61126"/>
                  </a:cubicBezTo>
                  <a:cubicBezTo>
                    <a:pt x="261982" y="61065"/>
                    <a:pt x="261860" y="61187"/>
                    <a:pt x="261860" y="61308"/>
                  </a:cubicBezTo>
                  <a:close/>
                  <a:moveTo>
                    <a:pt x="261860" y="60123"/>
                  </a:moveTo>
                  <a:cubicBezTo>
                    <a:pt x="261860" y="60214"/>
                    <a:pt x="261890" y="60275"/>
                    <a:pt x="261982" y="60305"/>
                  </a:cubicBezTo>
                  <a:cubicBezTo>
                    <a:pt x="262103" y="60366"/>
                    <a:pt x="262225" y="60275"/>
                    <a:pt x="262225" y="60123"/>
                  </a:cubicBezTo>
                  <a:lnTo>
                    <a:pt x="262225" y="59728"/>
                  </a:lnTo>
                  <a:cubicBezTo>
                    <a:pt x="262225" y="59637"/>
                    <a:pt x="262194" y="59576"/>
                    <a:pt x="262103" y="59545"/>
                  </a:cubicBezTo>
                  <a:cubicBezTo>
                    <a:pt x="261982" y="59515"/>
                    <a:pt x="261860" y="59606"/>
                    <a:pt x="261860" y="59728"/>
                  </a:cubicBezTo>
                  <a:close/>
                  <a:moveTo>
                    <a:pt x="261860" y="58542"/>
                  </a:moveTo>
                  <a:cubicBezTo>
                    <a:pt x="261860" y="58634"/>
                    <a:pt x="261890" y="58725"/>
                    <a:pt x="261982" y="58755"/>
                  </a:cubicBezTo>
                  <a:cubicBezTo>
                    <a:pt x="262103" y="58786"/>
                    <a:pt x="262225" y="58694"/>
                    <a:pt x="262225" y="58542"/>
                  </a:cubicBezTo>
                  <a:lnTo>
                    <a:pt x="262225" y="58147"/>
                  </a:lnTo>
                  <a:cubicBezTo>
                    <a:pt x="262225" y="58086"/>
                    <a:pt x="262194" y="57995"/>
                    <a:pt x="262103" y="57965"/>
                  </a:cubicBezTo>
                  <a:cubicBezTo>
                    <a:pt x="261982" y="57935"/>
                    <a:pt x="261860" y="58026"/>
                    <a:pt x="261860" y="58147"/>
                  </a:cubicBezTo>
                  <a:close/>
                  <a:moveTo>
                    <a:pt x="261860" y="56992"/>
                  </a:moveTo>
                  <a:cubicBezTo>
                    <a:pt x="261860" y="57083"/>
                    <a:pt x="261890" y="57144"/>
                    <a:pt x="261982" y="57175"/>
                  </a:cubicBezTo>
                  <a:cubicBezTo>
                    <a:pt x="262103" y="57205"/>
                    <a:pt x="262225" y="57114"/>
                    <a:pt x="262225" y="56992"/>
                  </a:cubicBezTo>
                  <a:lnTo>
                    <a:pt x="262225" y="56597"/>
                  </a:lnTo>
                  <a:cubicBezTo>
                    <a:pt x="262225" y="56506"/>
                    <a:pt x="262194" y="56415"/>
                    <a:pt x="262103" y="56415"/>
                  </a:cubicBezTo>
                  <a:cubicBezTo>
                    <a:pt x="261982" y="56354"/>
                    <a:pt x="261860" y="56445"/>
                    <a:pt x="261860" y="56597"/>
                  </a:cubicBezTo>
                  <a:close/>
                  <a:moveTo>
                    <a:pt x="261860" y="55412"/>
                  </a:moveTo>
                  <a:cubicBezTo>
                    <a:pt x="261860" y="55503"/>
                    <a:pt x="261890" y="55564"/>
                    <a:pt x="261982" y="55594"/>
                  </a:cubicBezTo>
                  <a:cubicBezTo>
                    <a:pt x="262103" y="55624"/>
                    <a:pt x="262225" y="55533"/>
                    <a:pt x="262225" y="55412"/>
                  </a:cubicBezTo>
                  <a:lnTo>
                    <a:pt x="262225" y="55017"/>
                  </a:lnTo>
                  <a:cubicBezTo>
                    <a:pt x="262225" y="54925"/>
                    <a:pt x="262194" y="54865"/>
                    <a:pt x="262103" y="54834"/>
                  </a:cubicBezTo>
                  <a:cubicBezTo>
                    <a:pt x="261982" y="54804"/>
                    <a:pt x="261860" y="54895"/>
                    <a:pt x="261860" y="55017"/>
                  </a:cubicBezTo>
                  <a:close/>
                  <a:moveTo>
                    <a:pt x="261860" y="53831"/>
                  </a:moveTo>
                  <a:cubicBezTo>
                    <a:pt x="261860" y="53922"/>
                    <a:pt x="261890" y="54013"/>
                    <a:pt x="261982" y="54013"/>
                  </a:cubicBezTo>
                  <a:cubicBezTo>
                    <a:pt x="262103" y="54074"/>
                    <a:pt x="262225" y="53983"/>
                    <a:pt x="262225" y="53831"/>
                  </a:cubicBezTo>
                  <a:lnTo>
                    <a:pt x="262225" y="53436"/>
                  </a:lnTo>
                  <a:cubicBezTo>
                    <a:pt x="262225" y="53375"/>
                    <a:pt x="262194" y="53284"/>
                    <a:pt x="262103" y="53254"/>
                  </a:cubicBezTo>
                  <a:cubicBezTo>
                    <a:pt x="261982" y="53223"/>
                    <a:pt x="261860" y="53314"/>
                    <a:pt x="261860" y="53436"/>
                  </a:cubicBezTo>
                  <a:close/>
                  <a:moveTo>
                    <a:pt x="261860" y="52281"/>
                  </a:moveTo>
                  <a:cubicBezTo>
                    <a:pt x="261860" y="52342"/>
                    <a:pt x="261890" y="52433"/>
                    <a:pt x="261982" y="52463"/>
                  </a:cubicBezTo>
                  <a:cubicBezTo>
                    <a:pt x="262103" y="52494"/>
                    <a:pt x="262225" y="52403"/>
                    <a:pt x="262225" y="52281"/>
                  </a:cubicBezTo>
                  <a:lnTo>
                    <a:pt x="262225" y="51886"/>
                  </a:lnTo>
                  <a:cubicBezTo>
                    <a:pt x="262225" y="51795"/>
                    <a:pt x="262194" y="51703"/>
                    <a:pt x="262103" y="51673"/>
                  </a:cubicBezTo>
                  <a:cubicBezTo>
                    <a:pt x="261982" y="51643"/>
                    <a:pt x="261860" y="51734"/>
                    <a:pt x="261860" y="51886"/>
                  </a:cubicBezTo>
                  <a:close/>
                  <a:moveTo>
                    <a:pt x="261860" y="50700"/>
                  </a:moveTo>
                  <a:cubicBezTo>
                    <a:pt x="261860" y="50792"/>
                    <a:pt x="261890" y="50852"/>
                    <a:pt x="261982" y="50883"/>
                  </a:cubicBezTo>
                  <a:cubicBezTo>
                    <a:pt x="262103" y="50913"/>
                    <a:pt x="262225" y="50822"/>
                    <a:pt x="262225" y="50700"/>
                  </a:cubicBezTo>
                  <a:lnTo>
                    <a:pt x="262225" y="50305"/>
                  </a:lnTo>
                  <a:cubicBezTo>
                    <a:pt x="262225" y="50214"/>
                    <a:pt x="262194" y="50153"/>
                    <a:pt x="262103" y="50123"/>
                  </a:cubicBezTo>
                  <a:cubicBezTo>
                    <a:pt x="261982" y="50062"/>
                    <a:pt x="261860" y="50184"/>
                    <a:pt x="261860" y="50305"/>
                  </a:cubicBezTo>
                  <a:close/>
                  <a:moveTo>
                    <a:pt x="261860" y="49120"/>
                  </a:moveTo>
                  <a:cubicBezTo>
                    <a:pt x="261860" y="49211"/>
                    <a:pt x="261890" y="49272"/>
                    <a:pt x="261982" y="49302"/>
                  </a:cubicBezTo>
                  <a:cubicBezTo>
                    <a:pt x="262103" y="49363"/>
                    <a:pt x="262225" y="49241"/>
                    <a:pt x="262225" y="49120"/>
                  </a:cubicBezTo>
                  <a:lnTo>
                    <a:pt x="262225" y="48725"/>
                  </a:lnTo>
                  <a:cubicBezTo>
                    <a:pt x="262225" y="48633"/>
                    <a:pt x="262194" y="48573"/>
                    <a:pt x="262103" y="48542"/>
                  </a:cubicBezTo>
                  <a:cubicBezTo>
                    <a:pt x="261982" y="48512"/>
                    <a:pt x="261860" y="48603"/>
                    <a:pt x="261860" y="48725"/>
                  </a:cubicBezTo>
                  <a:close/>
                  <a:moveTo>
                    <a:pt x="261860" y="47539"/>
                  </a:moveTo>
                  <a:cubicBezTo>
                    <a:pt x="261860" y="47630"/>
                    <a:pt x="261890" y="47722"/>
                    <a:pt x="261982" y="47722"/>
                  </a:cubicBezTo>
                  <a:cubicBezTo>
                    <a:pt x="262103" y="47782"/>
                    <a:pt x="262225" y="47691"/>
                    <a:pt x="262225" y="47539"/>
                  </a:cubicBezTo>
                  <a:lnTo>
                    <a:pt x="262225" y="47144"/>
                  </a:lnTo>
                  <a:cubicBezTo>
                    <a:pt x="262225" y="47083"/>
                    <a:pt x="262194" y="46992"/>
                    <a:pt x="262103" y="46962"/>
                  </a:cubicBezTo>
                  <a:cubicBezTo>
                    <a:pt x="261982" y="46931"/>
                    <a:pt x="261860" y="47023"/>
                    <a:pt x="261860" y="47144"/>
                  </a:cubicBezTo>
                  <a:close/>
                  <a:moveTo>
                    <a:pt x="261860" y="45989"/>
                  </a:moveTo>
                  <a:cubicBezTo>
                    <a:pt x="261860" y="46050"/>
                    <a:pt x="261890" y="46141"/>
                    <a:pt x="261982" y="46171"/>
                  </a:cubicBezTo>
                  <a:cubicBezTo>
                    <a:pt x="262103" y="46202"/>
                    <a:pt x="262225" y="46111"/>
                    <a:pt x="262225" y="45989"/>
                  </a:cubicBezTo>
                  <a:lnTo>
                    <a:pt x="262225" y="45594"/>
                  </a:lnTo>
                  <a:cubicBezTo>
                    <a:pt x="262225" y="45503"/>
                    <a:pt x="262194" y="45412"/>
                    <a:pt x="262103" y="45412"/>
                  </a:cubicBezTo>
                  <a:cubicBezTo>
                    <a:pt x="261982" y="45351"/>
                    <a:pt x="261860" y="45442"/>
                    <a:pt x="261860" y="45594"/>
                  </a:cubicBezTo>
                  <a:close/>
                  <a:moveTo>
                    <a:pt x="261860" y="44408"/>
                  </a:moveTo>
                  <a:cubicBezTo>
                    <a:pt x="261860" y="44500"/>
                    <a:pt x="261890" y="44560"/>
                    <a:pt x="261982" y="44591"/>
                  </a:cubicBezTo>
                  <a:cubicBezTo>
                    <a:pt x="262103" y="44621"/>
                    <a:pt x="262225" y="44530"/>
                    <a:pt x="262225" y="44408"/>
                  </a:cubicBezTo>
                  <a:lnTo>
                    <a:pt x="262225" y="44013"/>
                  </a:lnTo>
                  <a:cubicBezTo>
                    <a:pt x="262225" y="43922"/>
                    <a:pt x="262194" y="43861"/>
                    <a:pt x="262103" y="43831"/>
                  </a:cubicBezTo>
                  <a:cubicBezTo>
                    <a:pt x="261982" y="43770"/>
                    <a:pt x="261860" y="43892"/>
                    <a:pt x="261860" y="44013"/>
                  </a:cubicBezTo>
                  <a:close/>
                  <a:moveTo>
                    <a:pt x="261860" y="42828"/>
                  </a:moveTo>
                  <a:cubicBezTo>
                    <a:pt x="261860" y="42919"/>
                    <a:pt x="261890" y="42980"/>
                    <a:pt x="261982" y="43010"/>
                  </a:cubicBezTo>
                  <a:cubicBezTo>
                    <a:pt x="262103" y="43071"/>
                    <a:pt x="262225" y="42980"/>
                    <a:pt x="262225" y="42828"/>
                  </a:cubicBezTo>
                  <a:lnTo>
                    <a:pt x="262225" y="42433"/>
                  </a:lnTo>
                  <a:cubicBezTo>
                    <a:pt x="262225" y="42342"/>
                    <a:pt x="262194" y="42281"/>
                    <a:pt x="262103" y="42250"/>
                  </a:cubicBezTo>
                  <a:cubicBezTo>
                    <a:pt x="261982" y="42220"/>
                    <a:pt x="261860" y="42311"/>
                    <a:pt x="261860" y="42433"/>
                  </a:cubicBezTo>
                  <a:close/>
                  <a:moveTo>
                    <a:pt x="261860" y="41247"/>
                  </a:moveTo>
                  <a:cubicBezTo>
                    <a:pt x="261860" y="41339"/>
                    <a:pt x="261890" y="41430"/>
                    <a:pt x="261982" y="41460"/>
                  </a:cubicBezTo>
                  <a:cubicBezTo>
                    <a:pt x="262103" y="41491"/>
                    <a:pt x="262225" y="41399"/>
                    <a:pt x="262225" y="41247"/>
                  </a:cubicBezTo>
                  <a:lnTo>
                    <a:pt x="262225" y="40883"/>
                  </a:lnTo>
                  <a:cubicBezTo>
                    <a:pt x="262225" y="40791"/>
                    <a:pt x="262194" y="40700"/>
                    <a:pt x="262103" y="40670"/>
                  </a:cubicBezTo>
                  <a:cubicBezTo>
                    <a:pt x="261982" y="40639"/>
                    <a:pt x="261860" y="40731"/>
                    <a:pt x="261860" y="40883"/>
                  </a:cubicBezTo>
                  <a:close/>
                  <a:moveTo>
                    <a:pt x="261860" y="39697"/>
                  </a:moveTo>
                  <a:cubicBezTo>
                    <a:pt x="261860" y="39788"/>
                    <a:pt x="261890" y="39849"/>
                    <a:pt x="261982" y="39880"/>
                  </a:cubicBezTo>
                  <a:cubicBezTo>
                    <a:pt x="262103" y="39910"/>
                    <a:pt x="262225" y="39819"/>
                    <a:pt x="262225" y="39697"/>
                  </a:cubicBezTo>
                  <a:lnTo>
                    <a:pt x="262225" y="39302"/>
                  </a:lnTo>
                  <a:cubicBezTo>
                    <a:pt x="262225" y="39211"/>
                    <a:pt x="262194" y="39120"/>
                    <a:pt x="262103" y="39120"/>
                  </a:cubicBezTo>
                  <a:cubicBezTo>
                    <a:pt x="261982" y="39059"/>
                    <a:pt x="261860" y="39150"/>
                    <a:pt x="261860" y="39302"/>
                  </a:cubicBezTo>
                  <a:close/>
                  <a:moveTo>
                    <a:pt x="261860" y="38117"/>
                  </a:moveTo>
                  <a:cubicBezTo>
                    <a:pt x="261860" y="38208"/>
                    <a:pt x="261890" y="38269"/>
                    <a:pt x="261982" y="38299"/>
                  </a:cubicBezTo>
                  <a:cubicBezTo>
                    <a:pt x="262103" y="38329"/>
                    <a:pt x="262225" y="38238"/>
                    <a:pt x="262225" y="38117"/>
                  </a:cubicBezTo>
                  <a:lnTo>
                    <a:pt x="262225" y="37721"/>
                  </a:lnTo>
                  <a:cubicBezTo>
                    <a:pt x="262225" y="37630"/>
                    <a:pt x="262194" y="37569"/>
                    <a:pt x="262103" y="37539"/>
                  </a:cubicBezTo>
                  <a:cubicBezTo>
                    <a:pt x="261982" y="37509"/>
                    <a:pt x="261860" y="37600"/>
                    <a:pt x="261860" y="37721"/>
                  </a:cubicBezTo>
                  <a:close/>
                  <a:moveTo>
                    <a:pt x="261860" y="36536"/>
                  </a:moveTo>
                  <a:cubicBezTo>
                    <a:pt x="261860" y="36627"/>
                    <a:pt x="261890" y="36718"/>
                    <a:pt x="261982" y="36718"/>
                  </a:cubicBezTo>
                  <a:cubicBezTo>
                    <a:pt x="262103" y="36779"/>
                    <a:pt x="262225" y="36688"/>
                    <a:pt x="262225" y="36536"/>
                  </a:cubicBezTo>
                  <a:lnTo>
                    <a:pt x="262225" y="36141"/>
                  </a:lnTo>
                  <a:cubicBezTo>
                    <a:pt x="262225" y="36080"/>
                    <a:pt x="262194" y="35989"/>
                    <a:pt x="262103" y="35959"/>
                  </a:cubicBezTo>
                  <a:cubicBezTo>
                    <a:pt x="261982" y="35928"/>
                    <a:pt x="261860" y="36019"/>
                    <a:pt x="261860" y="36141"/>
                  </a:cubicBezTo>
                  <a:close/>
                  <a:moveTo>
                    <a:pt x="261860" y="34986"/>
                  </a:moveTo>
                  <a:cubicBezTo>
                    <a:pt x="261860" y="35047"/>
                    <a:pt x="261890" y="35138"/>
                    <a:pt x="261982" y="35168"/>
                  </a:cubicBezTo>
                  <a:cubicBezTo>
                    <a:pt x="262103" y="35199"/>
                    <a:pt x="262225" y="35107"/>
                    <a:pt x="262225" y="34986"/>
                  </a:cubicBezTo>
                  <a:lnTo>
                    <a:pt x="262225" y="34591"/>
                  </a:lnTo>
                  <a:cubicBezTo>
                    <a:pt x="262225" y="34500"/>
                    <a:pt x="262194" y="34408"/>
                    <a:pt x="262103" y="34378"/>
                  </a:cubicBezTo>
                  <a:cubicBezTo>
                    <a:pt x="261982" y="34348"/>
                    <a:pt x="261860" y="34439"/>
                    <a:pt x="261860" y="34591"/>
                  </a:cubicBezTo>
                  <a:close/>
                  <a:moveTo>
                    <a:pt x="261860" y="33405"/>
                  </a:moveTo>
                  <a:cubicBezTo>
                    <a:pt x="261860" y="33496"/>
                    <a:pt x="261890" y="33557"/>
                    <a:pt x="261982" y="33588"/>
                  </a:cubicBezTo>
                  <a:cubicBezTo>
                    <a:pt x="262103" y="33618"/>
                    <a:pt x="262225" y="33527"/>
                    <a:pt x="262225" y="33405"/>
                  </a:cubicBezTo>
                  <a:lnTo>
                    <a:pt x="262225" y="33010"/>
                  </a:lnTo>
                  <a:cubicBezTo>
                    <a:pt x="262225" y="32919"/>
                    <a:pt x="262194" y="32858"/>
                    <a:pt x="262103" y="32828"/>
                  </a:cubicBezTo>
                  <a:cubicBezTo>
                    <a:pt x="261982" y="32767"/>
                    <a:pt x="261860" y="32889"/>
                    <a:pt x="261860" y="33010"/>
                  </a:cubicBezTo>
                  <a:close/>
                  <a:moveTo>
                    <a:pt x="261860" y="31825"/>
                  </a:moveTo>
                  <a:cubicBezTo>
                    <a:pt x="261860" y="31916"/>
                    <a:pt x="261890" y="31977"/>
                    <a:pt x="261982" y="32007"/>
                  </a:cubicBezTo>
                  <a:cubicBezTo>
                    <a:pt x="262103" y="32068"/>
                    <a:pt x="262225" y="31946"/>
                    <a:pt x="262225" y="31825"/>
                  </a:cubicBezTo>
                  <a:lnTo>
                    <a:pt x="262225" y="31430"/>
                  </a:lnTo>
                  <a:cubicBezTo>
                    <a:pt x="262225" y="31338"/>
                    <a:pt x="262194" y="31278"/>
                    <a:pt x="262103" y="31247"/>
                  </a:cubicBezTo>
                  <a:cubicBezTo>
                    <a:pt x="261982" y="31217"/>
                    <a:pt x="261860" y="31308"/>
                    <a:pt x="261860" y="31430"/>
                  </a:cubicBezTo>
                  <a:close/>
                  <a:moveTo>
                    <a:pt x="261860" y="30244"/>
                  </a:moveTo>
                  <a:cubicBezTo>
                    <a:pt x="261860" y="30335"/>
                    <a:pt x="261890" y="30427"/>
                    <a:pt x="261982" y="30457"/>
                  </a:cubicBezTo>
                  <a:cubicBezTo>
                    <a:pt x="262103" y="30487"/>
                    <a:pt x="262225" y="30396"/>
                    <a:pt x="262225" y="30244"/>
                  </a:cubicBezTo>
                  <a:lnTo>
                    <a:pt x="262225" y="29849"/>
                  </a:lnTo>
                  <a:cubicBezTo>
                    <a:pt x="262225" y="29788"/>
                    <a:pt x="262194" y="29697"/>
                    <a:pt x="262103" y="29667"/>
                  </a:cubicBezTo>
                  <a:cubicBezTo>
                    <a:pt x="261982" y="29636"/>
                    <a:pt x="261860" y="29727"/>
                    <a:pt x="261860" y="29849"/>
                  </a:cubicBezTo>
                  <a:close/>
                  <a:moveTo>
                    <a:pt x="261860" y="28694"/>
                  </a:moveTo>
                  <a:cubicBezTo>
                    <a:pt x="261860" y="28755"/>
                    <a:pt x="261890" y="28846"/>
                    <a:pt x="261982" y="28876"/>
                  </a:cubicBezTo>
                  <a:cubicBezTo>
                    <a:pt x="262103" y="28907"/>
                    <a:pt x="262225" y="28816"/>
                    <a:pt x="262225" y="28694"/>
                  </a:cubicBezTo>
                  <a:lnTo>
                    <a:pt x="262225" y="28299"/>
                  </a:lnTo>
                  <a:cubicBezTo>
                    <a:pt x="262225" y="28208"/>
                    <a:pt x="262194" y="28116"/>
                    <a:pt x="262103" y="28116"/>
                  </a:cubicBezTo>
                  <a:cubicBezTo>
                    <a:pt x="261982" y="28056"/>
                    <a:pt x="261860" y="28147"/>
                    <a:pt x="261860" y="28299"/>
                  </a:cubicBezTo>
                  <a:close/>
                  <a:moveTo>
                    <a:pt x="261860" y="27113"/>
                  </a:moveTo>
                  <a:cubicBezTo>
                    <a:pt x="261860" y="27205"/>
                    <a:pt x="261890" y="27265"/>
                    <a:pt x="261982" y="27296"/>
                  </a:cubicBezTo>
                  <a:cubicBezTo>
                    <a:pt x="262103" y="27326"/>
                    <a:pt x="262225" y="27235"/>
                    <a:pt x="262225" y="27113"/>
                  </a:cubicBezTo>
                  <a:lnTo>
                    <a:pt x="262225" y="26718"/>
                  </a:lnTo>
                  <a:cubicBezTo>
                    <a:pt x="262225" y="26627"/>
                    <a:pt x="262194" y="26566"/>
                    <a:pt x="262103" y="26536"/>
                  </a:cubicBezTo>
                  <a:cubicBezTo>
                    <a:pt x="261982" y="26475"/>
                    <a:pt x="261860" y="26597"/>
                    <a:pt x="261860" y="26718"/>
                  </a:cubicBezTo>
                  <a:close/>
                  <a:moveTo>
                    <a:pt x="261860" y="25533"/>
                  </a:moveTo>
                  <a:cubicBezTo>
                    <a:pt x="261860" y="25624"/>
                    <a:pt x="261890" y="25715"/>
                    <a:pt x="261982" y="25715"/>
                  </a:cubicBezTo>
                  <a:cubicBezTo>
                    <a:pt x="262103" y="25776"/>
                    <a:pt x="262225" y="25685"/>
                    <a:pt x="262225" y="25533"/>
                  </a:cubicBezTo>
                  <a:lnTo>
                    <a:pt x="262225" y="25138"/>
                  </a:lnTo>
                  <a:cubicBezTo>
                    <a:pt x="262225" y="25047"/>
                    <a:pt x="262194" y="24986"/>
                    <a:pt x="262103" y="24955"/>
                  </a:cubicBezTo>
                  <a:cubicBezTo>
                    <a:pt x="261982" y="24925"/>
                    <a:pt x="261860" y="25016"/>
                    <a:pt x="261860" y="25138"/>
                  </a:cubicBezTo>
                  <a:close/>
                  <a:moveTo>
                    <a:pt x="261860" y="23952"/>
                  </a:moveTo>
                  <a:cubicBezTo>
                    <a:pt x="261860" y="24043"/>
                    <a:pt x="261890" y="24135"/>
                    <a:pt x="261982" y="24165"/>
                  </a:cubicBezTo>
                  <a:cubicBezTo>
                    <a:pt x="262103" y="24195"/>
                    <a:pt x="262225" y="24104"/>
                    <a:pt x="262225" y="23952"/>
                  </a:cubicBezTo>
                  <a:lnTo>
                    <a:pt x="262225" y="23588"/>
                  </a:lnTo>
                  <a:cubicBezTo>
                    <a:pt x="262225" y="23496"/>
                    <a:pt x="262194" y="23405"/>
                    <a:pt x="262103" y="23375"/>
                  </a:cubicBezTo>
                  <a:cubicBezTo>
                    <a:pt x="261982" y="23344"/>
                    <a:pt x="261860" y="23436"/>
                    <a:pt x="261860" y="23588"/>
                  </a:cubicBezTo>
                  <a:close/>
                  <a:moveTo>
                    <a:pt x="261860" y="22402"/>
                  </a:moveTo>
                  <a:cubicBezTo>
                    <a:pt x="261860" y="22493"/>
                    <a:pt x="261890" y="22554"/>
                    <a:pt x="261982" y="22584"/>
                  </a:cubicBezTo>
                  <a:cubicBezTo>
                    <a:pt x="262103" y="22615"/>
                    <a:pt x="262225" y="22524"/>
                    <a:pt x="262225" y="22402"/>
                  </a:cubicBezTo>
                  <a:lnTo>
                    <a:pt x="262225" y="22007"/>
                  </a:lnTo>
                  <a:cubicBezTo>
                    <a:pt x="262225" y="21916"/>
                    <a:pt x="262194" y="21825"/>
                    <a:pt x="262103" y="21825"/>
                  </a:cubicBezTo>
                  <a:cubicBezTo>
                    <a:pt x="261982" y="21764"/>
                    <a:pt x="261860" y="21855"/>
                    <a:pt x="261860" y="22007"/>
                  </a:cubicBezTo>
                  <a:close/>
                  <a:moveTo>
                    <a:pt x="261860" y="20822"/>
                  </a:moveTo>
                  <a:cubicBezTo>
                    <a:pt x="261860" y="20913"/>
                    <a:pt x="261890" y="20973"/>
                    <a:pt x="261982" y="21004"/>
                  </a:cubicBezTo>
                  <a:cubicBezTo>
                    <a:pt x="262103" y="21065"/>
                    <a:pt x="262225" y="20943"/>
                    <a:pt x="262225" y="20822"/>
                  </a:cubicBezTo>
                  <a:lnTo>
                    <a:pt x="262225" y="20426"/>
                  </a:lnTo>
                  <a:cubicBezTo>
                    <a:pt x="262225" y="20335"/>
                    <a:pt x="262194" y="20274"/>
                    <a:pt x="262103" y="20244"/>
                  </a:cubicBezTo>
                  <a:cubicBezTo>
                    <a:pt x="261982" y="20214"/>
                    <a:pt x="261860" y="20305"/>
                    <a:pt x="261860" y="20426"/>
                  </a:cubicBezTo>
                  <a:close/>
                  <a:moveTo>
                    <a:pt x="261860" y="19241"/>
                  </a:moveTo>
                  <a:cubicBezTo>
                    <a:pt x="261860" y="19332"/>
                    <a:pt x="261890" y="19423"/>
                    <a:pt x="261982" y="19423"/>
                  </a:cubicBezTo>
                  <a:cubicBezTo>
                    <a:pt x="262103" y="19484"/>
                    <a:pt x="262225" y="19393"/>
                    <a:pt x="262225" y="19241"/>
                  </a:cubicBezTo>
                  <a:lnTo>
                    <a:pt x="262225" y="18846"/>
                  </a:lnTo>
                  <a:cubicBezTo>
                    <a:pt x="262225" y="18785"/>
                    <a:pt x="262194" y="18694"/>
                    <a:pt x="262103" y="18663"/>
                  </a:cubicBezTo>
                  <a:cubicBezTo>
                    <a:pt x="261982" y="18633"/>
                    <a:pt x="261860" y="18724"/>
                    <a:pt x="261860" y="18846"/>
                  </a:cubicBezTo>
                  <a:close/>
                  <a:moveTo>
                    <a:pt x="261860" y="17691"/>
                  </a:moveTo>
                  <a:cubicBezTo>
                    <a:pt x="261860" y="17752"/>
                    <a:pt x="261890" y="17843"/>
                    <a:pt x="261982" y="17873"/>
                  </a:cubicBezTo>
                  <a:cubicBezTo>
                    <a:pt x="262103" y="17904"/>
                    <a:pt x="262225" y="17812"/>
                    <a:pt x="262225" y="17691"/>
                  </a:cubicBezTo>
                  <a:lnTo>
                    <a:pt x="262225" y="17296"/>
                  </a:lnTo>
                  <a:cubicBezTo>
                    <a:pt x="262225" y="17204"/>
                    <a:pt x="262194" y="17113"/>
                    <a:pt x="262103" y="17083"/>
                  </a:cubicBezTo>
                  <a:cubicBezTo>
                    <a:pt x="261982" y="17052"/>
                    <a:pt x="261860" y="17144"/>
                    <a:pt x="261860" y="17296"/>
                  </a:cubicBezTo>
                  <a:close/>
                  <a:moveTo>
                    <a:pt x="261860" y="16110"/>
                  </a:moveTo>
                  <a:cubicBezTo>
                    <a:pt x="261860" y="16201"/>
                    <a:pt x="261890" y="16262"/>
                    <a:pt x="261982" y="16293"/>
                  </a:cubicBezTo>
                  <a:cubicBezTo>
                    <a:pt x="262103" y="16323"/>
                    <a:pt x="262225" y="16232"/>
                    <a:pt x="262225" y="16110"/>
                  </a:cubicBezTo>
                  <a:lnTo>
                    <a:pt x="262225" y="15715"/>
                  </a:lnTo>
                  <a:cubicBezTo>
                    <a:pt x="262225" y="15624"/>
                    <a:pt x="262194" y="15563"/>
                    <a:pt x="262103" y="15533"/>
                  </a:cubicBezTo>
                  <a:cubicBezTo>
                    <a:pt x="261982" y="15472"/>
                    <a:pt x="261860" y="15593"/>
                    <a:pt x="261860" y="15715"/>
                  </a:cubicBezTo>
                  <a:close/>
                  <a:moveTo>
                    <a:pt x="261860" y="14530"/>
                  </a:moveTo>
                  <a:cubicBezTo>
                    <a:pt x="261860" y="14621"/>
                    <a:pt x="261890" y="14682"/>
                    <a:pt x="261982" y="14712"/>
                  </a:cubicBezTo>
                  <a:cubicBezTo>
                    <a:pt x="262103" y="14773"/>
                    <a:pt x="262225" y="14651"/>
                    <a:pt x="262225" y="14530"/>
                  </a:cubicBezTo>
                  <a:lnTo>
                    <a:pt x="262225" y="14134"/>
                  </a:lnTo>
                  <a:cubicBezTo>
                    <a:pt x="262225" y="14043"/>
                    <a:pt x="262194" y="13983"/>
                    <a:pt x="262103" y="13952"/>
                  </a:cubicBezTo>
                  <a:cubicBezTo>
                    <a:pt x="261982" y="13922"/>
                    <a:pt x="261860" y="14013"/>
                    <a:pt x="261860" y="14134"/>
                  </a:cubicBezTo>
                  <a:close/>
                  <a:moveTo>
                    <a:pt x="12737" y="1"/>
                  </a:moveTo>
                  <a:cubicBezTo>
                    <a:pt x="12646" y="1"/>
                    <a:pt x="12554" y="61"/>
                    <a:pt x="12524" y="153"/>
                  </a:cubicBezTo>
                  <a:cubicBezTo>
                    <a:pt x="12494" y="274"/>
                    <a:pt x="12585" y="396"/>
                    <a:pt x="12737" y="396"/>
                  </a:cubicBezTo>
                  <a:lnTo>
                    <a:pt x="13102" y="396"/>
                  </a:lnTo>
                  <a:cubicBezTo>
                    <a:pt x="13193" y="396"/>
                    <a:pt x="13284" y="335"/>
                    <a:pt x="13314" y="274"/>
                  </a:cubicBezTo>
                  <a:cubicBezTo>
                    <a:pt x="13345" y="153"/>
                    <a:pt x="13254" y="1"/>
                    <a:pt x="13102" y="1"/>
                  </a:cubicBezTo>
                  <a:close/>
                  <a:moveTo>
                    <a:pt x="14287" y="1"/>
                  </a:moveTo>
                  <a:cubicBezTo>
                    <a:pt x="14196" y="1"/>
                    <a:pt x="14135" y="61"/>
                    <a:pt x="14105" y="153"/>
                  </a:cubicBezTo>
                  <a:cubicBezTo>
                    <a:pt x="14074" y="274"/>
                    <a:pt x="14165" y="396"/>
                    <a:pt x="14287" y="396"/>
                  </a:cubicBezTo>
                  <a:lnTo>
                    <a:pt x="14682" y="396"/>
                  </a:lnTo>
                  <a:cubicBezTo>
                    <a:pt x="14773" y="396"/>
                    <a:pt x="14864" y="335"/>
                    <a:pt x="14864" y="274"/>
                  </a:cubicBezTo>
                  <a:cubicBezTo>
                    <a:pt x="14925" y="153"/>
                    <a:pt x="14834" y="1"/>
                    <a:pt x="14682" y="1"/>
                  </a:cubicBezTo>
                  <a:close/>
                  <a:moveTo>
                    <a:pt x="15868" y="1"/>
                  </a:moveTo>
                  <a:cubicBezTo>
                    <a:pt x="15776" y="1"/>
                    <a:pt x="15716" y="61"/>
                    <a:pt x="15685" y="153"/>
                  </a:cubicBezTo>
                  <a:cubicBezTo>
                    <a:pt x="15655" y="274"/>
                    <a:pt x="15746" y="396"/>
                    <a:pt x="15868" y="396"/>
                  </a:cubicBezTo>
                  <a:lnTo>
                    <a:pt x="16263" y="396"/>
                  </a:lnTo>
                  <a:cubicBezTo>
                    <a:pt x="16354" y="396"/>
                    <a:pt x="16415" y="335"/>
                    <a:pt x="16445" y="274"/>
                  </a:cubicBezTo>
                  <a:cubicBezTo>
                    <a:pt x="16475" y="153"/>
                    <a:pt x="16384" y="1"/>
                    <a:pt x="16263" y="1"/>
                  </a:cubicBezTo>
                  <a:close/>
                  <a:moveTo>
                    <a:pt x="17448" y="1"/>
                  </a:moveTo>
                  <a:cubicBezTo>
                    <a:pt x="17357" y="1"/>
                    <a:pt x="17296" y="61"/>
                    <a:pt x="17266" y="153"/>
                  </a:cubicBezTo>
                  <a:cubicBezTo>
                    <a:pt x="17205" y="274"/>
                    <a:pt x="17296" y="396"/>
                    <a:pt x="17448" y="396"/>
                  </a:cubicBezTo>
                  <a:lnTo>
                    <a:pt x="17843" y="396"/>
                  </a:lnTo>
                  <a:cubicBezTo>
                    <a:pt x="17934" y="396"/>
                    <a:pt x="17995" y="335"/>
                    <a:pt x="18026" y="274"/>
                  </a:cubicBezTo>
                  <a:cubicBezTo>
                    <a:pt x="18056" y="153"/>
                    <a:pt x="17965" y="1"/>
                    <a:pt x="17843" y="1"/>
                  </a:cubicBezTo>
                  <a:close/>
                  <a:moveTo>
                    <a:pt x="19029" y="1"/>
                  </a:moveTo>
                  <a:cubicBezTo>
                    <a:pt x="18938" y="1"/>
                    <a:pt x="18846" y="61"/>
                    <a:pt x="18816" y="153"/>
                  </a:cubicBezTo>
                  <a:cubicBezTo>
                    <a:pt x="18786" y="274"/>
                    <a:pt x="18877" y="396"/>
                    <a:pt x="19029" y="396"/>
                  </a:cubicBezTo>
                  <a:lnTo>
                    <a:pt x="19424" y="396"/>
                  </a:lnTo>
                  <a:cubicBezTo>
                    <a:pt x="19485" y="396"/>
                    <a:pt x="19576" y="335"/>
                    <a:pt x="19606" y="274"/>
                  </a:cubicBezTo>
                  <a:cubicBezTo>
                    <a:pt x="19637" y="153"/>
                    <a:pt x="19545" y="1"/>
                    <a:pt x="19424" y="1"/>
                  </a:cubicBezTo>
                  <a:close/>
                  <a:moveTo>
                    <a:pt x="20579" y="1"/>
                  </a:moveTo>
                  <a:cubicBezTo>
                    <a:pt x="20518" y="1"/>
                    <a:pt x="20427" y="61"/>
                    <a:pt x="20397" y="153"/>
                  </a:cubicBezTo>
                  <a:cubicBezTo>
                    <a:pt x="20366" y="274"/>
                    <a:pt x="20457" y="396"/>
                    <a:pt x="20579" y="396"/>
                  </a:cubicBezTo>
                  <a:lnTo>
                    <a:pt x="20974" y="396"/>
                  </a:lnTo>
                  <a:cubicBezTo>
                    <a:pt x="21065" y="396"/>
                    <a:pt x="21156" y="335"/>
                    <a:pt x="21156" y="274"/>
                  </a:cubicBezTo>
                  <a:cubicBezTo>
                    <a:pt x="21217" y="153"/>
                    <a:pt x="21126" y="1"/>
                    <a:pt x="20974" y="1"/>
                  </a:cubicBezTo>
                  <a:close/>
                  <a:moveTo>
                    <a:pt x="22159" y="1"/>
                  </a:moveTo>
                  <a:cubicBezTo>
                    <a:pt x="22068" y="1"/>
                    <a:pt x="22007" y="61"/>
                    <a:pt x="21977" y="153"/>
                  </a:cubicBezTo>
                  <a:cubicBezTo>
                    <a:pt x="21947" y="274"/>
                    <a:pt x="22038" y="396"/>
                    <a:pt x="22159" y="396"/>
                  </a:cubicBezTo>
                  <a:lnTo>
                    <a:pt x="22555" y="396"/>
                  </a:lnTo>
                  <a:cubicBezTo>
                    <a:pt x="22646" y="396"/>
                    <a:pt x="22707" y="335"/>
                    <a:pt x="22737" y="274"/>
                  </a:cubicBezTo>
                  <a:cubicBezTo>
                    <a:pt x="22798" y="153"/>
                    <a:pt x="22676" y="1"/>
                    <a:pt x="22555" y="1"/>
                  </a:cubicBezTo>
                  <a:close/>
                  <a:moveTo>
                    <a:pt x="23740" y="1"/>
                  </a:moveTo>
                  <a:cubicBezTo>
                    <a:pt x="23649" y="1"/>
                    <a:pt x="23588" y="61"/>
                    <a:pt x="23558" y="153"/>
                  </a:cubicBezTo>
                  <a:cubicBezTo>
                    <a:pt x="23497" y="274"/>
                    <a:pt x="23618" y="396"/>
                    <a:pt x="23740" y="396"/>
                  </a:cubicBezTo>
                  <a:lnTo>
                    <a:pt x="24135" y="396"/>
                  </a:lnTo>
                  <a:cubicBezTo>
                    <a:pt x="24226" y="396"/>
                    <a:pt x="24287" y="335"/>
                    <a:pt x="24318" y="274"/>
                  </a:cubicBezTo>
                  <a:cubicBezTo>
                    <a:pt x="24348" y="153"/>
                    <a:pt x="24257" y="1"/>
                    <a:pt x="24135" y="1"/>
                  </a:cubicBezTo>
                  <a:close/>
                  <a:moveTo>
                    <a:pt x="25321" y="1"/>
                  </a:moveTo>
                  <a:cubicBezTo>
                    <a:pt x="25229" y="1"/>
                    <a:pt x="25138" y="61"/>
                    <a:pt x="25108" y="153"/>
                  </a:cubicBezTo>
                  <a:cubicBezTo>
                    <a:pt x="25077" y="274"/>
                    <a:pt x="25169" y="396"/>
                    <a:pt x="25321" y="396"/>
                  </a:cubicBezTo>
                  <a:lnTo>
                    <a:pt x="25716" y="396"/>
                  </a:lnTo>
                  <a:cubicBezTo>
                    <a:pt x="25777" y="396"/>
                    <a:pt x="25868" y="335"/>
                    <a:pt x="25898" y="274"/>
                  </a:cubicBezTo>
                  <a:cubicBezTo>
                    <a:pt x="25929" y="153"/>
                    <a:pt x="25837" y="1"/>
                    <a:pt x="25716" y="1"/>
                  </a:cubicBezTo>
                  <a:close/>
                  <a:moveTo>
                    <a:pt x="26871" y="1"/>
                  </a:moveTo>
                  <a:cubicBezTo>
                    <a:pt x="26810" y="1"/>
                    <a:pt x="26719" y="61"/>
                    <a:pt x="26688" y="153"/>
                  </a:cubicBezTo>
                  <a:cubicBezTo>
                    <a:pt x="26658" y="274"/>
                    <a:pt x="26749" y="396"/>
                    <a:pt x="26871" y="396"/>
                  </a:cubicBezTo>
                  <a:lnTo>
                    <a:pt x="27266" y="396"/>
                  </a:lnTo>
                  <a:cubicBezTo>
                    <a:pt x="27357" y="396"/>
                    <a:pt x="27448" y="335"/>
                    <a:pt x="27448" y="274"/>
                  </a:cubicBezTo>
                  <a:cubicBezTo>
                    <a:pt x="27509" y="153"/>
                    <a:pt x="27418" y="1"/>
                    <a:pt x="27266" y="1"/>
                  </a:cubicBezTo>
                  <a:close/>
                  <a:moveTo>
                    <a:pt x="28451" y="1"/>
                  </a:moveTo>
                  <a:cubicBezTo>
                    <a:pt x="28360" y="1"/>
                    <a:pt x="28299" y="61"/>
                    <a:pt x="28269" y="153"/>
                  </a:cubicBezTo>
                  <a:cubicBezTo>
                    <a:pt x="28239" y="274"/>
                    <a:pt x="28330" y="396"/>
                    <a:pt x="28451" y="396"/>
                  </a:cubicBezTo>
                  <a:lnTo>
                    <a:pt x="28847" y="396"/>
                  </a:lnTo>
                  <a:cubicBezTo>
                    <a:pt x="28938" y="396"/>
                    <a:pt x="28998" y="335"/>
                    <a:pt x="29029" y="274"/>
                  </a:cubicBezTo>
                  <a:cubicBezTo>
                    <a:pt x="29090" y="153"/>
                    <a:pt x="28968" y="1"/>
                    <a:pt x="28847" y="1"/>
                  </a:cubicBezTo>
                  <a:close/>
                  <a:moveTo>
                    <a:pt x="30032" y="1"/>
                  </a:moveTo>
                  <a:cubicBezTo>
                    <a:pt x="29941" y="1"/>
                    <a:pt x="29880" y="61"/>
                    <a:pt x="29850" y="153"/>
                  </a:cubicBezTo>
                  <a:cubicBezTo>
                    <a:pt x="29789" y="274"/>
                    <a:pt x="29910" y="396"/>
                    <a:pt x="30032" y="396"/>
                  </a:cubicBezTo>
                  <a:lnTo>
                    <a:pt x="30427" y="396"/>
                  </a:lnTo>
                  <a:cubicBezTo>
                    <a:pt x="30518" y="396"/>
                    <a:pt x="30579" y="335"/>
                    <a:pt x="30609" y="274"/>
                  </a:cubicBezTo>
                  <a:cubicBezTo>
                    <a:pt x="30640" y="153"/>
                    <a:pt x="30549" y="1"/>
                    <a:pt x="30427" y="1"/>
                  </a:cubicBezTo>
                  <a:close/>
                  <a:moveTo>
                    <a:pt x="31613" y="1"/>
                  </a:moveTo>
                  <a:cubicBezTo>
                    <a:pt x="31521" y="1"/>
                    <a:pt x="31430" y="61"/>
                    <a:pt x="31430" y="153"/>
                  </a:cubicBezTo>
                  <a:cubicBezTo>
                    <a:pt x="31369" y="274"/>
                    <a:pt x="31461" y="396"/>
                    <a:pt x="31613" y="396"/>
                  </a:cubicBezTo>
                  <a:lnTo>
                    <a:pt x="32008" y="396"/>
                  </a:lnTo>
                  <a:cubicBezTo>
                    <a:pt x="32068" y="396"/>
                    <a:pt x="32160" y="335"/>
                    <a:pt x="32190" y="274"/>
                  </a:cubicBezTo>
                  <a:cubicBezTo>
                    <a:pt x="32220" y="153"/>
                    <a:pt x="32129" y="1"/>
                    <a:pt x="32008" y="1"/>
                  </a:cubicBezTo>
                  <a:close/>
                  <a:moveTo>
                    <a:pt x="33163" y="1"/>
                  </a:moveTo>
                  <a:cubicBezTo>
                    <a:pt x="33102" y="1"/>
                    <a:pt x="33011" y="61"/>
                    <a:pt x="32980" y="153"/>
                  </a:cubicBezTo>
                  <a:cubicBezTo>
                    <a:pt x="32950" y="274"/>
                    <a:pt x="33041" y="396"/>
                    <a:pt x="33163" y="396"/>
                  </a:cubicBezTo>
                  <a:lnTo>
                    <a:pt x="33558" y="396"/>
                  </a:lnTo>
                  <a:cubicBezTo>
                    <a:pt x="33649" y="396"/>
                    <a:pt x="33740" y="335"/>
                    <a:pt x="33771" y="274"/>
                  </a:cubicBezTo>
                  <a:cubicBezTo>
                    <a:pt x="33801" y="153"/>
                    <a:pt x="33710" y="1"/>
                    <a:pt x="33558" y="1"/>
                  </a:cubicBezTo>
                  <a:close/>
                  <a:moveTo>
                    <a:pt x="34743" y="1"/>
                  </a:moveTo>
                  <a:cubicBezTo>
                    <a:pt x="34652" y="1"/>
                    <a:pt x="34591" y="61"/>
                    <a:pt x="34561" y="153"/>
                  </a:cubicBezTo>
                  <a:cubicBezTo>
                    <a:pt x="34531" y="274"/>
                    <a:pt x="34622" y="396"/>
                    <a:pt x="34743" y="396"/>
                  </a:cubicBezTo>
                  <a:lnTo>
                    <a:pt x="35138" y="396"/>
                  </a:lnTo>
                  <a:cubicBezTo>
                    <a:pt x="35230" y="396"/>
                    <a:pt x="35290" y="335"/>
                    <a:pt x="35321" y="274"/>
                  </a:cubicBezTo>
                  <a:cubicBezTo>
                    <a:pt x="35382" y="153"/>
                    <a:pt x="35260" y="1"/>
                    <a:pt x="35138" y="1"/>
                  </a:cubicBezTo>
                  <a:close/>
                  <a:moveTo>
                    <a:pt x="36324" y="1"/>
                  </a:moveTo>
                  <a:cubicBezTo>
                    <a:pt x="36233" y="1"/>
                    <a:pt x="36172" y="61"/>
                    <a:pt x="36141" y="153"/>
                  </a:cubicBezTo>
                  <a:cubicBezTo>
                    <a:pt x="36081" y="274"/>
                    <a:pt x="36202" y="396"/>
                    <a:pt x="36324" y="396"/>
                  </a:cubicBezTo>
                  <a:lnTo>
                    <a:pt x="36719" y="396"/>
                  </a:lnTo>
                  <a:cubicBezTo>
                    <a:pt x="36810" y="396"/>
                    <a:pt x="36871" y="335"/>
                    <a:pt x="36901" y="274"/>
                  </a:cubicBezTo>
                  <a:cubicBezTo>
                    <a:pt x="36932" y="153"/>
                    <a:pt x="36841" y="1"/>
                    <a:pt x="36719" y="1"/>
                  </a:cubicBezTo>
                  <a:close/>
                  <a:moveTo>
                    <a:pt x="37904" y="1"/>
                  </a:moveTo>
                  <a:cubicBezTo>
                    <a:pt x="37813" y="1"/>
                    <a:pt x="37722" y="61"/>
                    <a:pt x="37722" y="153"/>
                  </a:cubicBezTo>
                  <a:cubicBezTo>
                    <a:pt x="37661" y="274"/>
                    <a:pt x="37752" y="396"/>
                    <a:pt x="37904" y="396"/>
                  </a:cubicBezTo>
                  <a:lnTo>
                    <a:pt x="38300" y="396"/>
                  </a:lnTo>
                  <a:cubicBezTo>
                    <a:pt x="38360" y="396"/>
                    <a:pt x="38452" y="335"/>
                    <a:pt x="38482" y="274"/>
                  </a:cubicBezTo>
                  <a:cubicBezTo>
                    <a:pt x="38512" y="153"/>
                    <a:pt x="38421" y="1"/>
                    <a:pt x="38300" y="1"/>
                  </a:cubicBezTo>
                  <a:close/>
                  <a:moveTo>
                    <a:pt x="39455" y="1"/>
                  </a:moveTo>
                  <a:cubicBezTo>
                    <a:pt x="39394" y="1"/>
                    <a:pt x="39303" y="61"/>
                    <a:pt x="39272" y="153"/>
                  </a:cubicBezTo>
                  <a:cubicBezTo>
                    <a:pt x="39242" y="274"/>
                    <a:pt x="39333" y="396"/>
                    <a:pt x="39455" y="396"/>
                  </a:cubicBezTo>
                  <a:lnTo>
                    <a:pt x="39850" y="396"/>
                  </a:lnTo>
                  <a:cubicBezTo>
                    <a:pt x="39941" y="396"/>
                    <a:pt x="40032" y="335"/>
                    <a:pt x="40063" y="274"/>
                  </a:cubicBezTo>
                  <a:cubicBezTo>
                    <a:pt x="40093" y="153"/>
                    <a:pt x="40002" y="1"/>
                    <a:pt x="39850" y="1"/>
                  </a:cubicBezTo>
                  <a:close/>
                  <a:moveTo>
                    <a:pt x="41035" y="1"/>
                  </a:moveTo>
                  <a:cubicBezTo>
                    <a:pt x="40944" y="1"/>
                    <a:pt x="40883" y="61"/>
                    <a:pt x="40853" y="153"/>
                  </a:cubicBezTo>
                  <a:cubicBezTo>
                    <a:pt x="40822" y="274"/>
                    <a:pt x="40914" y="396"/>
                    <a:pt x="41035" y="396"/>
                  </a:cubicBezTo>
                  <a:lnTo>
                    <a:pt x="41430" y="396"/>
                  </a:lnTo>
                  <a:cubicBezTo>
                    <a:pt x="41522" y="396"/>
                    <a:pt x="41582" y="335"/>
                    <a:pt x="41613" y="274"/>
                  </a:cubicBezTo>
                  <a:cubicBezTo>
                    <a:pt x="41674" y="153"/>
                    <a:pt x="41582" y="1"/>
                    <a:pt x="41430" y="1"/>
                  </a:cubicBezTo>
                  <a:close/>
                  <a:moveTo>
                    <a:pt x="42616" y="1"/>
                  </a:moveTo>
                  <a:cubicBezTo>
                    <a:pt x="42525" y="1"/>
                    <a:pt x="42464" y="61"/>
                    <a:pt x="42433" y="153"/>
                  </a:cubicBezTo>
                  <a:cubicBezTo>
                    <a:pt x="42403" y="274"/>
                    <a:pt x="42494" y="396"/>
                    <a:pt x="42616" y="396"/>
                  </a:cubicBezTo>
                  <a:lnTo>
                    <a:pt x="43011" y="396"/>
                  </a:lnTo>
                  <a:cubicBezTo>
                    <a:pt x="43102" y="396"/>
                    <a:pt x="43163" y="335"/>
                    <a:pt x="43193" y="274"/>
                  </a:cubicBezTo>
                  <a:cubicBezTo>
                    <a:pt x="43224" y="153"/>
                    <a:pt x="43132" y="1"/>
                    <a:pt x="43011" y="1"/>
                  </a:cubicBezTo>
                  <a:close/>
                  <a:moveTo>
                    <a:pt x="44196" y="1"/>
                  </a:moveTo>
                  <a:cubicBezTo>
                    <a:pt x="44105" y="1"/>
                    <a:pt x="44014" y="61"/>
                    <a:pt x="44014" y="153"/>
                  </a:cubicBezTo>
                  <a:cubicBezTo>
                    <a:pt x="43953" y="274"/>
                    <a:pt x="44044" y="396"/>
                    <a:pt x="44196" y="396"/>
                  </a:cubicBezTo>
                  <a:lnTo>
                    <a:pt x="44591" y="396"/>
                  </a:lnTo>
                  <a:cubicBezTo>
                    <a:pt x="44683" y="396"/>
                    <a:pt x="44743" y="335"/>
                    <a:pt x="44774" y="274"/>
                  </a:cubicBezTo>
                  <a:cubicBezTo>
                    <a:pt x="44804" y="153"/>
                    <a:pt x="44713" y="1"/>
                    <a:pt x="44591" y="1"/>
                  </a:cubicBezTo>
                  <a:close/>
                  <a:moveTo>
                    <a:pt x="45777" y="1"/>
                  </a:moveTo>
                  <a:cubicBezTo>
                    <a:pt x="45686" y="1"/>
                    <a:pt x="45595" y="61"/>
                    <a:pt x="45564" y="153"/>
                  </a:cubicBezTo>
                  <a:cubicBezTo>
                    <a:pt x="45534" y="274"/>
                    <a:pt x="45625" y="396"/>
                    <a:pt x="45777" y="396"/>
                  </a:cubicBezTo>
                  <a:lnTo>
                    <a:pt x="46142" y="396"/>
                  </a:lnTo>
                  <a:cubicBezTo>
                    <a:pt x="46233" y="396"/>
                    <a:pt x="46324" y="335"/>
                    <a:pt x="46354" y="274"/>
                  </a:cubicBezTo>
                  <a:cubicBezTo>
                    <a:pt x="46385" y="153"/>
                    <a:pt x="46294" y="1"/>
                    <a:pt x="46142" y="1"/>
                  </a:cubicBezTo>
                  <a:close/>
                  <a:moveTo>
                    <a:pt x="47327" y="1"/>
                  </a:moveTo>
                  <a:cubicBezTo>
                    <a:pt x="47236" y="1"/>
                    <a:pt x="47175" y="61"/>
                    <a:pt x="47145" y="153"/>
                  </a:cubicBezTo>
                  <a:cubicBezTo>
                    <a:pt x="47114" y="274"/>
                    <a:pt x="47206" y="396"/>
                    <a:pt x="47327" y="396"/>
                  </a:cubicBezTo>
                  <a:lnTo>
                    <a:pt x="47722" y="396"/>
                  </a:lnTo>
                  <a:cubicBezTo>
                    <a:pt x="47813" y="396"/>
                    <a:pt x="47905" y="335"/>
                    <a:pt x="47905" y="274"/>
                  </a:cubicBezTo>
                  <a:cubicBezTo>
                    <a:pt x="47965" y="153"/>
                    <a:pt x="47874" y="1"/>
                    <a:pt x="47722" y="1"/>
                  </a:cubicBezTo>
                  <a:close/>
                  <a:moveTo>
                    <a:pt x="48908" y="1"/>
                  </a:moveTo>
                  <a:cubicBezTo>
                    <a:pt x="48816" y="1"/>
                    <a:pt x="48756" y="61"/>
                    <a:pt x="48725" y="153"/>
                  </a:cubicBezTo>
                  <a:cubicBezTo>
                    <a:pt x="48695" y="274"/>
                    <a:pt x="48786" y="396"/>
                    <a:pt x="48908" y="396"/>
                  </a:cubicBezTo>
                  <a:lnTo>
                    <a:pt x="49303" y="396"/>
                  </a:lnTo>
                  <a:cubicBezTo>
                    <a:pt x="49394" y="396"/>
                    <a:pt x="49455" y="335"/>
                    <a:pt x="49485" y="274"/>
                  </a:cubicBezTo>
                  <a:cubicBezTo>
                    <a:pt x="49516" y="153"/>
                    <a:pt x="49424" y="1"/>
                    <a:pt x="49303" y="1"/>
                  </a:cubicBezTo>
                  <a:close/>
                  <a:moveTo>
                    <a:pt x="50488" y="1"/>
                  </a:moveTo>
                  <a:cubicBezTo>
                    <a:pt x="50397" y="1"/>
                    <a:pt x="50306" y="61"/>
                    <a:pt x="50306" y="153"/>
                  </a:cubicBezTo>
                  <a:cubicBezTo>
                    <a:pt x="50245" y="274"/>
                    <a:pt x="50336" y="396"/>
                    <a:pt x="50488" y="396"/>
                  </a:cubicBezTo>
                  <a:lnTo>
                    <a:pt x="50883" y="396"/>
                  </a:lnTo>
                  <a:cubicBezTo>
                    <a:pt x="50975" y="396"/>
                    <a:pt x="51035" y="335"/>
                    <a:pt x="51066" y="274"/>
                  </a:cubicBezTo>
                  <a:cubicBezTo>
                    <a:pt x="51096" y="153"/>
                    <a:pt x="51005" y="1"/>
                    <a:pt x="50883" y="1"/>
                  </a:cubicBezTo>
                  <a:close/>
                  <a:moveTo>
                    <a:pt x="52069" y="1"/>
                  </a:moveTo>
                  <a:cubicBezTo>
                    <a:pt x="51978" y="1"/>
                    <a:pt x="51886" y="61"/>
                    <a:pt x="51856" y="153"/>
                  </a:cubicBezTo>
                  <a:cubicBezTo>
                    <a:pt x="51826" y="274"/>
                    <a:pt x="51917" y="396"/>
                    <a:pt x="52069" y="396"/>
                  </a:cubicBezTo>
                  <a:lnTo>
                    <a:pt x="52434" y="396"/>
                  </a:lnTo>
                  <a:cubicBezTo>
                    <a:pt x="52525" y="396"/>
                    <a:pt x="52616" y="335"/>
                    <a:pt x="52646" y="274"/>
                  </a:cubicBezTo>
                  <a:cubicBezTo>
                    <a:pt x="52677" y="153"/>
                    <a:pt x="52586" y="1"/>
                    <a:pt x="52434" y="1"/>
                  </a:cubicBezTo>
                  <a:close/>
                  <a:moveTo>
                    <a:pt x="53619" y="1"/>
                  </a:moveTo>
                  <a:cubicBezTo>
                    <a:pt x="53528" y="1"/>
                    <a:pt x="53467" y="61"/>
                    <a:pt x="53437" y="153"/>
                  </a:cubicBezTo>
                  <a:cubicBezTo>
                    <a:pt x="53406" y="274"/>
                    <a:pt x="53497" y="396"/>
                    <a:pt x="53619" y="396"/>
                  </a:cubicBezTo>
                  <a:lnTo>
                    <a:pt x="54014" y="396"/>
                  </a:lnTo>
                  <a:cubicBezTo>
                    <a:pt x="54105" y="396"/>
                    <a:pt x="54197" y="335"/>
                    <a:pt x="54197" y="274"/>
                  </a:cubicBezTo>
                  <a:cubicBezTo>
                    <a:pt x="54257" y="153"/>
                    <a:pt x="54166" y="1"/>
                    <a:pt x="54014" y="1"/>
                  </a:cubicBezTo>
                  <a:close/>
                  <a:moveTo>
                    <a:pt x="55200" y="1"/>
                  </a:moveTo>
                  <a:cubicBezTo>
                    <a:pt x="55108" y="1"/>
                    <a:pt x="55048" y="61"/>
                    <a:pt x="55017" y="153"/>
                  </a:cubicBezTo>
                  <a:cubicBezTo>
                    <a:pt x="54987" y="274"/>
                    <a:pt x="55078" y="396"/>
                    <a:pt x="55200" y="396"/>
                  </a:cubicBezTo>
                  <a:lnTo>
                    <a:pt x="55595" y="396"/>
                  </a:lnTo>
                  <a:cubicBezTo>
                    <a:pt x="55686" y="396"/>
                    <a:pt x="55747" y="335"/>
                    <a:pt x="55777" y="274"/>
                  </a:cubicBezTo>
                  <a:cubicBezTo>
                    <a:pt x="55808" y="153"/>
                    <a:pt x="55716" y="1"/>
                    <a:pt x="55595" y="1"/>
                  </a:cubicBezTo>
                  <a:close/>
                  <a:moveTo>
                    <a:pt x="56780" y="1"/>
                  </a:moveTo>
                  <a:cubicBezTo>
                    <a:pt x="56689" y="1"/>
                    <a:pt x="56628" y="61"/>
                    <a:pt x="56598" y="153"/>
                  </a:cubicBezTo>
                  <a:cubicBezTo>
                    <a:pt x="56537" y="274"/>
                    <a:pt x="56628" y="396"/>
                    <a:pt x="56780" y="396"/>
                  </a:cubicBezTo>
                  <a:lnTo>
                    <a:pt x="57175" y="396"/>
                  </a:lnTo>
                  <a:cubicBezTo>
                    <a:pt x="57267" y="396"/>
                    <a:pt x="57327" y="335"/>
                    <a:pt x="57358" y="274"/>
                  </a:cubicBezTo>
                  <a:cubicBezTo>
                    <a:pt x="57388" y="153"/>
                    <a:pt x="57297" y="1"/>
                    <a:pt x="57175" y="1"/>
                  </a:cubicBezTo>
                  <a:close/>
                  <a:moveTo>
                    <a:pt x="58361" y="1"/>
                  </a:moveTo>
                  <a:cubicBezTo>
                    <a:pt x="58270" y="1"/>
                    <a:pt x="58178" y="61"/>
                    <a:pt x="58148" y="153"/>
                  </a:cubicBezTo>
                  <a:cubicBezTo>
                    <a:pt x="58118" y="274"/>
                    <a:pt x="58209" y="396"/>
                    <a:pt x="58361" y="396"/>
                  </a:cubicBezTo>
                  <a:lnTo>
                    <a:pt x="58756" y="396"/>
                  </a:lnTo>
                  <a:cubicBezTo>
                    <a:pt x="58817" y="396"/>
                    <a:pt x="58908" y="335"/>
                    <a:pt x="58938" y="274"/>
                  </a:cubicBezTo>
                  <a:cubicBezTo>
                    <a:pt x="58969" y="153"/>
                    <a:pt x="58877" y="1"/>
                    <a:pt x="58756" y="1"/>
                  </a:cubicBezTo>
                  <a:close/>
                  <a:moveTo>
                    <a:pt x="59911" y="1"/>
                  </a:moveTo>
                  <a:cubicBezTo>
                    <a:pt x="59850" y="1"/>
                    <a:pt x="59759" y="61"/>
                    <a:pt x="59729" y="153"/>
                  </a:cubicBezTo>
                  <a:cubicBezTo>
                    <a:pt x="59698" y="274"/>
                    <a:pt x="59789" y="396"/>
                    <a:pt x="59911" y="396"/>
                  </a:cubicBezTo>
                  <a:lnTo>
                    <a:pt x="60306" y="396"/>
                  </a:lnTo>
                  <a:cubicBezTo>
                    <a:pt x="60397" y="396"/>
                    <a:pt x="60488" y="335"/>
                    <a:pt x="60488" y="274"/>
                  </a:cubicBezTo>
                  <a:cubicBezTo>
                    <a:pt x="60549" y="153"/>
                    <a:pt x="60458" y="1"/>
                    <a:pt x="60306" y="1"/>
                  </a:cubicBezTo>
                  <a:close/>
                  <a:moveTo>
                    <a:pt x="61492" y="1"/>
                  </a:moveTo>
                  <a:cubicBezTo>
                    <a:pt x="61400" y="1"/>
                    <a:pt x="61340" y="61"/>
                    <a:pt x="61309" y="153"/>
                  </a:cubicBezTo>
                  <a:cubicBezTo>
                    <a:pt x="61279" y="274"/>
                    <a:pt x="61370" y="396"/>
                    <a:pt x="61492" y="396"/>
                  </a:cubicBezTo>
                  <a:lnTo>
                    <a:pt x="61887" y="396"/>
                  </a:lnTo>
                  <a:cubicBezTo>
                    <a:pt x="61978" y="396"/>
                    <a:pt x="62039" y="335"/>
                    <a:pt x="62069" y="274"/>
                  </a:cubicBezTo>
                  <a:cubicBezTo>
                    <a:pt x="62130" y="153"/>
                    <a:pt x="62008" y="1"/>
                    <a:pt x="61887" y="1"/>
                  </a:cubicBezTo>
                  <a:close/>
                  <a:moveTo>
                    <a:pt x="63072" y="1"/>
                  </a:moveTo>
                  <a:cubicBezTo>
                    <a:pt x="62981" y="1"/>
                    <a:pt x="62920" y="61"/>
                    <a:pt x="62890" y="153"/>
                  </a:cubicBezTo>
                  <a:cubicBezTo>
                    <a:pt x="62829" y="274"/>
                    <a:pt x="62950" y="396"/>
                    <a:pt x="63072" y="396"/>
                  </a:cubicBezTo>
                  <a:lnTo>
                    <a:pt x="63467" y="396"/>
                  </a:lnTo>
                  <a:cubicBezTo>
                    <a:pt x="63558" y="396"/>
                    <a:pt x="63619" y="335"/>
                    <a:pt x="63650" y="274"/>
                  </a:cubicBezTo>
                  <a:cubicBezTo>
                    <a:pt x="63680" y="153"/>
                    <a:pt x="63589" y="1"/>
                    <a:pt x="63467" y="1"/>
                  </a:cubicBezTo>
                  <a:close/>
                  <a:moveTo>
                    <a:pt x="64653" y="1"/>
                  </a:moveTo>
                  <a:cubicBezTo>
                    <a:pt x="64561" y="1"/>
                    <a:pt x="64470" y="61"/>
                    <a:pt x="64440" y="153"/>
                  </a:cubicBezTo>
                  <a:cubicBezTo>
                    <a:pt x="64409" y="274"/>
                    <a:pt x="64501" y="396"/>
                    <a:pt x="64653" y="396"/>
                  </a:cubicBezTo>
                  <a:lnTo>
                    <a:pt x="65048" y="396"/>
                  </a:lnTo>
                  <a:cubicBezTo>
                    <a:pt x="65109" y="396"/>
                    <a:pt x="65200" y="335"/>
                    <a:pt x="65230" y="274"/>
                  </a:cubicBezTo>
                  <a:cubicBezTo>
                    <a:pt x="65261" y="153"/>
                    <a:pt x="65169" y="1"/>
                    <a:pt x="65048" y="1"/>
                  </a:cubicBezTo>
                  <a:close/>
                  <a:moveTo>
                    <a:pt x="66203" y="1"/>
                  </a:moveTo>
                  <a:cubicBezTo>
                    <a:pt x="66142" y="1"/>
                    <a:pt x="66051" y="61"/>
                    <a:pt x="66020" y="153"/>
                  </a:cubicBezTo>
                  <a:cubicBezTo>
                    <a:pt x="65990" y="274"/>
                    <a:pt x="66081" y="396"/>
                    <a:pt x="66203" y="396"/>
                  </a:cubicBezTo>
                  <a:lnTo>
                    <a:pt x="66598" y="396"/>
                  </a:lnTo>
                  <a:cubicBezTo>
                    <a:pt x="66689" y="396"/>
                    <a:pt x="66780" y="335"/>
                    <a:pt x="66780" y="274"/>
                  </a:cubicBezTo>
                  <a:cubicBezTo>
                    <a:pt x="66841" y="153"/>
                    <a:pt x="66750" y="1"/>
                    <a:pt x="66598" y="1"/>
                  </a:cubicBezTo>
                  <a:close/>
                  <a:moveTo>
                    <a:pt x="67783" y="1"/>
                  </a:moveTo>
                  <a:cubicBezTo>
                    <a:pt x="67692" y="1"/>
                    <a:pt x="67631" y="61"/>
                    <a:pt x="67601" y="153"/>
                  </a:cubicBezTo>
                  <a:cubicBezTo>
                    <a:pt x="67571" y="274"/>
                    <a:pt x="67662" y="396"/>
                    <a:pt x="67783" y="396"/>
                  </a:cubicBezTo>
                  <a:lnTo>
                    <a:pt x="68179" y="396"/>
                  </a:lnTo>
                  <a:cubicBezTo>
                    <a:pt x="68270" y="396"/>
                    <a:pt x="68331" y="335"/>
                    <a:pt x="68361" y="274"/>
                  </a:cubicBezTo>
                  <a:cubicBezTo>
                    <a:pt x="68422" y="153"/>
                    <a:pt x="68300" y="1"/>
                    <a:pt x="68179" y="1"/>
                  </a:cubicBezTo>
                  <a:close/>
                  <a:moveTo>
                    <a:pt x="69364" y="1"/>
                  </a:moveTo>
                  <a:cubicBezTo>
                    <a:pt x="69273" y="1"/>
                    <a:pt x="69212" y="61"/>
                    <a:pt x="69182" y="153"/>
                  </a:cubicBezTo>
                  <a:cubicBezTo>
                    <a:pt x="69121" y="274"/>
                    <a:pt x="69242" y="396"/>
                    <a:pt x="69364" y="396"/>
                  </a:cubicBezTo>
                  <a:lnTo>
                    <a:pt x="69759" y="396"/>
                  </a:lnTo>
                  <a:cubicBezTo>
                    <a:pt x="69850" y="396"/>
                    <a:pt x="69911" y="335"/>
                    <a:pt x="69942" y="274"/>
                  </a:cubicBezTo>
                  <a:cubicBezTo>
                    <a:pt x="69972" y="153"/>
                    <a:pt x="69881" y="1"/>
                    <a:pt x="69759" y="1"/>
                  </a:cubicBezTo>
                  <a:close/>
                  <a:moveTo>
                    <a:pt x="70945" y="1"/>
                  </a:moveTo>
                  <a:cubicBezTo>
                    <a:pt x="70853" y="1"/>
                    <a:pt x="70762" y="61"/>
                    <a:pt x="70762" y="153"/>
                  </a:cubicBezTo>
                  <a:cubicBezTo>
                    <a:pt x="70701" y="274"/>
                    <a:pt x="70793" y="396"/>
                    <a:pt x="70945" y="396"/>
                  </a:cubicBezTo>
                  <a:lnTo>
                    <a:pt x="71340" y="396"/>
                  </a:lnTo>
                  <a:cubicBezTo>
                    <a:pt x="71401" y="396"/>
                    <a:pt x="71492" y="335"/>
                    <a:pt x="71522" y="274"/>
                  </a:cubicBezTo>
                  <a:cubicBezTo>
                    <a:pt x="71552" y="153"/>
                    <a:pt x="71461" y="1"/>
                    <a:pt x="71340" y="1"/>
                  </a:cubicBezTo>
                  <a:close/>
                  <a:moveTo>
                    <a:pt x="72495" y="1"/>
                  </a:moveTo>
                  <a:cubicBezTo>
                    <a:pt x="72434" y="1"/>
                    <a:pt x="72343" y="61"/>
                    <a:pt x="72312" y="153"/>
                  </a:cubicBezTo>
                  <a:cubicBezTo>
                    <a:pt x="72282" y="274"/>
                    <a:pt x="72373" y="396"/>
                    <a:pt x="72495" y="396"/>
                  </a:cubicBezTo>
                  <a:lnTo>
                    <a:pt x="72890" y="396"/>
                  </a:lnTo>
                  <a:cubicBezTo>
                    <a:pt x="72981" y="396"/>
                    <a:pt x="73072" y="335"/>
                    <a:pt x="73103" y="274"/>
                  </a:cubicBezTo>
                  <a:cubicBezTo>
                    <a:pt x="73133" y="153"/>
                    <a:pt x="73042" y="1"/>
                    <a:pt x="72890" y="1"/>
                  </a:cubicBezTo>
                  <a:close/>
                  <a:moveTo>
                    <a:pt x="74075" y="1"/>
                  </a:moveTo>
                  <a:cubicBezTo>
                    <a:pt x="73984" y="1"/>
                    <a:pt x="73923" y="61"/>
                    <a:pt x="73893" y="153"/>
                  </a:cubicBezTo>
                  <a:cubicBezTo>
                    <a:pt x="73863" y="274"/>
                    <a:pt x="73954" y="396"/>
                    <a:pt x="74075" y="396"/>
                  </a:cubicBezTo>
                  <a:lnTo>
                    <a:pt x="74470" y="396"/>
                  </a:lnTo>
                  <a:cubicBezTo>
                    <a:pt x="74562" y="396"/>
                    <a:pt x="74622" y="335"/>
                    <a:pt x="74653" y="274"/>
                  </a:cubicBezTo>
                  <a:cubicBezTo>
                    <a:pt x="74714" y="153"/>
                    <a:pt x="74622" y="1"/>
                    <a:pt x="74470" y="1"/>
                  </a:cubicBezTo>
                  <a:close/>
                  <a:moveTo>
                    <a:pt x="75656" y="1"/>
                  </a:moveTo>
                  <a:cubicBezTo>
                    <a:pt x="75565" y="1"/>
                    <a:pt x="75504" y="61"/>
                    <a:pt x="75474" y="153"/>
                  </a:cubicBezTo>
                  <a:cubicBezTo>
                    <a:pt x="75413" y="274"/>
                    <a:pt x="75534" y="396"/>
                    <a:pt x="75656" y="396"/>
                  </a:cubicBezTo>
                  <a:lnTo>
                    <a:pt x="76051" y="396"/>
                  </a:lnTo>
                  <a:cubicBezTo>
                    <a:pt x="76142" y="396"/>
                    <a:pt x="76203" y="335"/>
                    <a:pt x="76233" y="274"/>
                  </a:cubicBezTo>
                  <a:cubicBezTo>
                    <a:pt x="76264" y="153"/>
                    <a:pt x="76173" y="1"/>
                    <a:pt x="76051" y="1"/>
                  </a:cubicBezTo>
                  <a:close/>
                  <a:moveTo>
                    <a:pt x="77236" y="1"/>
                  </a:moveTo>
                  <a:cubicBezTo>
                    <a:pt x="77145" y="1"/>
                    <a:pt x="77054" y="61"/>
                    <a:pt x="77054" y="153"/>
                  </a:cubicBezTo>
                  <a:cubicBezTo>
                    <a:pt x="76993" y="274"/>
                    <a:pt x="77084" y="396"/>
                    <a:pt x="77236" y="396"/>
                  </a:cubicBezTo>
                  <a:lnTo>
                    <a:pt x="77632" y="396"/>
                  </a:lnTo>
                  <a:cubicBezTo>
                    <a:pt x="77692" y="396"/>
                    <a:pt x="77784" y="335"/>
                    <a:pt x="77814" y="274"/>
                  </a:cubicBezTo>
                  <a:cubicBezTo>
                    <a:pt x="77844" y="153"/>
                    <a:pt x="77753" y="1"/>
                    <a:pt x="77632" y="1"/>
                  </a:cubicBezTo>
                  <a:close/>
                  <a:moveTo>
                    <a:pt x="78787" y="1"/>
                  </a:moveTo>
                  <a:cubicBezTo>
                    <a:pt x="78726" y="1"/>
                    <a:pt x="78635" y="61"/>
                    <a:pt x="78604" y="153"/>
                  </a:cubicBezTo>
                  <a:cubicBezTo>
                    <a:pt x="78574" y="274"/>
                    <a:pt x="78665" y="396"/>
                    <a:pt x="78787" y="396"/>
                  </a:cubicBezTo>
                  <a:lnTo>
                    <a:pt x="79182" y="396"/>
                  </a:lnTo>
                  <a:cubicBezTo>
                    <a:pt x="79273" y="396"/>
                    <a:pt x="79364" y="335"/>
                    <a:pt x="79395" y="274"/>
                  </a:cubicBezTo>
                  <a:cubicBezTo>
                    <a:pt x="79425" y="153"/>
                    <a:pt x="79334" y="1"/>
                    <a:pt x="79182" y="1"/>
                  </a:cubicBezTo>
                  <a:close/>
                  <a:moveTo>
                    <a:pt x="80367" y="1"/>
                  </a:moveTo>
                  <a:cubicBezTo>
                    <a:pt x="80276" y="1"/>
                    <a:pt x="80215" y="61"/>
                    <a:pt x="80185" y="153"/>
                  </a:cubicBezTo>
                  <a:cubicBezTo>
                    <a:pt x="80154" y="274"/>
                    <a:pt x="80246" y="396"/>
                    <a:pt x="80367" y="396"/>
                  </a:cubicBezTo>
                  <a:lnTo>
                    <a:pt x="80762" y="396"/>
                  </a:lnTo>
                  <a:cubicBezTo>
                    <a:pt x="80854" y="396"/>
                    <a:pt x="80914" y="335"/>
                    <a:pt x="80945" y="274"/>
                  </a:cubicBezTo>
                  <a:cubicBezTo>
                    <a:pt x="81006" y="153"/>
                    <a:pt x="80914" y="1"/>
                    <a:pt x="80762" y="1"/>
                  </a:cubicBezTo>
                  <a:close/>
                  <a:moveTo>
                    <a:pt x="81948" y="1"/>
                  </a:moveTo>
                  <a:cubicBezTo>
                    <a:pt x="81857" y="1"/>
                    <a:pt x="81796" y="61"/>
                    <a:pt x="81765" y="153"/>
                  </a:cubicBezTo>
                  <a:cubicBezTo>
                    <a:pt x="81735" y="274"/>
                    <a:pt x="81826" y="396"/>
                    <a:pt x="81948" y="396"/>
                  </a:cubicBezTo>
                  <a:lnTo>
                    <a:pt x="82343" y="396"/>
                  </a:lnTo>
                  <a:cubicBezTo>
                    <a:pt x="82434" y="396"/>
                    <a:pt x="82495" y="335"/>
                    <a:pt x="82525" y="274"/>
                  </a:cubicBezTo>
                  <a:cubicBezTo>
                    <a:pt x="82556" y="153"/>
                    <a:pt x="82465" y="1"/>
                    <a:pt x="82343" y="1"/>
                  </a:cubicBezTo>
                  <a:close/>
                  <a:moveTo>
                    <a:pt x="83528" y="1"/>
                  </a:moveTo>
                  <a:cubicBezTo>
                    <a:pt x="83437" y="1"/>
                    <a:pt x="83346" y="61"/>
                    <a:pt x="83346" y="153"/>
                  </a:cubicBezTo>
                  <a:cubicBezTo>
                    <a:pt x="83285" y="274"/>
                    <a:pt x="83376" y="396"/>
                    <a:pt x="83528" y="396"/>
                  </a:cubicBezTo>
                  <a:lnTo>
                    <a:pt x="83924" y="396"/>
                  </a:lnTo>
                  <a:cubicBezTo>
                    <a:pt x="84015" y="396"/>
                    <a:pt x="84076" y="335"/>
                    <a:pt x="84106" y="274"/>
                  </a:cubicBezTo>
                  <a:cubicBezTo>
                    <a:pt x="84136" y="153"/>
                    <a:pt x="84045" y="1"/>
                    <a:pt x="83924" y="1"/>
                  </a:cubicBezTo>
                  <a:close/>
                  <a:moveTo>
                    <a:pt x="85109" y="1"/>
                  </a:moveTo>
                  <a:cubicBezTo>
                    <a:pt x="85018" y="1"/>
                    <a:pt x="84927" y="61"/>
                    <a:pt x="84896" y="153"/>
                  </a:cubicBezTo>
                  <a:cubicBezTo>
                    <a:pt x="84866" y="274"/>
                    <a:pt x="84957" y="396"/>
                    <a:pt x="85109" y="396"/>
                  </a:cubicBezTo>
                  <a:lnTo>
                    <a:pt x="85474" y="396"/>
                  </a:lnTo>
                  <a:cubicBezTo>
                    <a:pt x="85565" y="396"/>
                    <a:pt x="85656" y="335"/>
                    <a:pt x="85686" y="274"/>
                  </a:cubicBezTo>
                  <a:cubicBezTo>
                    <a:pt x="85717" y="153"/>
                    <a:pt x="85626" y="1"/>
                    <a:pt x="85474" y="1"/>
                  </a:cubicBezTo>
                  <a:close/>
                  <a:moveTo>
                    <a:pt x="86659" y="1"/>
                  </a:moveTo>
                  <a:cubicBezTo>
                    <a:pt x="86568" y="1"/>
                    <a:pt x="86507" y="61"/>
                    <a:pt x="86477" y="153"/>
                  </a:cubicBezTo>
                  <a:cubicBezTo>
                    <a:pt x="86446" y="274"/>
                    <a:pt x="86538" y="396"/>
                    <a:pt x="86659" y="396"/>
                  </a:cubicBezTo>
                  <a:lnTo>
                    <a:pt x="87054" y="396"/>
                  </a:lnTo>
                  <a:cubicBezTo>
                    <a:pt x="87145" y="396"/>
                    <a:pt x="87237" y="335"/>
                    <a:pt x="87237" y="274"/>
                  </a:cubicBezTo>
                  <a:cubicBezTo>
                    <a:pt x="87297" y="153"/>
                    <a:pt x="87206" y="1"/>
                    <a:pt x="87054" y="1"/>
                  </a:cubicBezTo>
                  <a:close/>
                  <a:moveTo>
                    <a:pt x="88240" y="1"/>
                  </a:moveTo>
                  <a:cubicBezTo>
                    <a:pt x="88149" y="1"/>
                    <a:pt x="88088" y="61"/>
                    <a:pt x="88057" y="153"/>
                  </a:cubicBezTo>
                  <a:cubicBezTo>
                    <a:pt x="88027" y="274"/>
                    <a:pt x="88118" y="396"/>
                    <a:pt x="88240" y="396"/>
                  </a:cubicBezTo>
                  <a:lnTo>
                    <a:pt x="88635" y="396"/>
                  </a:lnTo>
                  <a:cubicBezTo>
                    <a:pt x="88726" y="396"/>
                    <a:pt x="88787" y="335"/>
                    <a:pt x="88817" y="274"/>
                  </a:cubicBezTo>
                  <a:cubicBezTo>
                    <a:pt x="88848" y="153"/>
                    <a:pt x="88756" y="1"/>
                    <a:pt x="88635" y="1"/>
                  </a:cubicBezTo>
                  <a:close/>
                  <a:moveTo>
                    <a:pt x="89820" y="1"/>
                  </a:moveTo>
                  <a:cubicBezTo>
                    <a:pt x="89729" y="1"/>
                    <a:pt x="89638" y="61"/>
                    <a:pt x="89638" y="153"/>
                  </a:cubicBezTo>
                  <a:cubicBezTo>
                    <a:pt x="89577" y="274"/>
                    <a:pt x="89668" y="396"/>
                    <a:pt x="89820" y="396"/>
                  </a:cubicBezTo>
                  <a:lnTo>
                    <a:pt x="90215" y="396"/>
                  </a:lnTo>
                  <a:cubicBezTo>
                    <a:pt x="90307" y="396"/>
                    <a:pt x="90367" y="335"/>
                    <a:pt x="90398" y="274"/>
                  </a:cubicBezTo>
                  <a:cubicBezTo>
                    <a:pt x="90428" y="153"/>
                    <a:pt x="90337" y="1"/>
                    <a:pt x="90215" y="1"/>
                  </a:cubicBezTo>
                  <a:close/>
                  <a:moveTo>
                    <a:pt x="91401" y="1"/>
                  </a:moveTo>
                  <a:cubicBezTo>
                    <a:pt x="91310" y="1"/>
                    <a:pt x="91219" y="61"/>
                    <a:pt x="91188" y="153"/>
                  </a:cubicBezTo>
                  <a:cubicBezTo>
                    <a:pt x="91158" y="274"/>
                    <a:pt x="91249" y="396"/>
                    <a:pt x="91401" y="396"/>
                  </a:cubicBezTo>
                  <a:lnTo>
                    <a:pt x="91766" y="396"/>
                  </a:lnTo>
                  <a:cubicBezTo>
                    <a:pt x="91857" y="396"/>
                    <a:pt x="91948" y="335"/>
                    <a:pt x="91978" y="274"/>
                  </a:cubicBezTo>
                  <a:cubicBezTo>
                    <a:pt x="92009" y="153"/>
                    <a:pt x="91918" y="1"/>
                    <a:pt x="91766" y="1"/>
                  </a:cubicBezTo>
                  <a:close/>
                  <a:moveTo>
                    <a:pt x="92951" y="1"/>
                  </a:moveTo>
                  <a:cubicBezTo>
                    <a:pt x="92860" y="1"/>
                    <a:pt x="92799" y="61"/>
                    <a:pt x="92769" y="153"/>
                  </a:cubicBezTo>
                  <a:cubicBezTo>
                    <a:pt x="92738" y="274"/>
                    <a:pt x="92829" y="396"/>
                    <a:pt x="92951" y="396"/>
                  </a:cubicBezTo>
                  <a:lnTo>
                    <a:pt x="93346" y="396"/>
                  </a:lnTo>
                  <a:cubicBezTo>
                    <a:pt x="93437" y="396"/>
                    <a:pt x="93529" y="335"/>
                    <a:pt x="93529" y="274"/>
                  </a:cubicBezTo>
                  <a:cubicBezTo>
                    <a:pt x="93589" y="153"/>
                    <a:pt x="93498" y="1"/>
                    <a:pt x="93346" y="1"/>
                  </a:cubicBezTo>
                  <a:close/>
                  <a:moveTo>
                    <a:pt x="94532" y="1"/>
                  </a:moveTo>
                  <a:cubicBezTo>
                    <a:pt x="94440" y="1"/>
                    <a:pt x="94380" y="61"/>
                    <a:pt x="94349" y="153"/>
                  </a:cubicBezTo>
                  <a:cubicBezTo>
                    <a:pt x="94319" y="274"/>
                    <a:pt x="94410" y="396"/>
                    <a:pt x="94532" y="396"/>
                  </a:cubicBezTo>
                  <a:lnTo>
                    <a:pt x="94927" y="396"/>
                  </a:lnTo>
                  <a:cubicBezTo>
                    <a:pt x="95018" y="396"/>
                    <a:pt x="95079" y="335"/>
                    <a:pt x="95109" y="274"/>
                  </a:cubicBezTo>
                  <a:cubicBezTo>
                    <a:pt x="95170" y="153"/>
                    <a:pt x="95048" y="1"/>
                    <a:pt x="94927" y="1"/>
                  </a:cubicBezTo>
                  <a:close/>
                  <a:moveTo>
                    <a:pt x="96112" y="1"/>
                  </a:moveTo>
                  <a:cubicBezTo>
                    <a:pt x="96021" y="1"/>
                    <a:pt x="95960" y="61"/>
                    <a:pt x="95930" y="153"/>
                  </a:cubicBezTo>
                  <a:cubicBezTo>
                    <a:pt x="95869" y="274"/>
                    <a:pt x="95960" y="396"/>
                    <a:pt x="96112" y="396"/>
                  </a:cubicBezTo>
                  <a:lnTo>
                    <a:pt x="96507" y="396"/>
                  </a:lnTo>
                  <a:cubicBezTo>
                    <a:pt x="96599" y="396"/>
                    <a:pt x="96659" y="335"/>
                    <a:pt x="96690" y="274"/>
                  </a:cubicBezTo>
                  <a:cubicBezTo>
                    <a:pt x="96720" y="153"/>
                    <a:pt x="96629" y="1"/>
                    <a:pt x="96507" y="1"/>
                  </a:cubicBezTo>
                  <a:close/>
                  <a:moveTo>
                    <a:pt x="97693" y="1"/>
                  </a:moveTo>
                  <a:cubicBezTo>
                    <a:pt x="97602" y="1"/>
                    <a:pt x="97510" y="61"/>
                    <a:pt x="97480" y="153"/>
                  </a:cubicBezTo>
                  <a:cubicBezTo>
                    <a:pt x="97450" y="274"/>
                    <a:pt x="97541" y="396"/>
                    <a:pt x="97693" y="396"/>
                  </a:cubicBezTo>
                  <a:lnTo>
                    <a:pt x="98088" y="396"/>
                  </a:lnTo>
                  <a:cubicBezTo>
                    <a:pt x="98149" y="396"/>
                    <a:pt x="98240" y="335"/>
                    <a:pt x="98270" y="274"/>
                  </a:cubicBezTo>
                  <a:cubicBezTo>
                    <a:pt x="98301" y="153"/>
                    <a:pt x="98210" y="1"/>
                    <a:pt x="98088" y="1"/>
                  </a:cubicBezTo>
                  <a:close/>
                  <a:moveTo>
                    <a:pt x="99243" y="1"/>
                  </a:moveTo>
                  <a:cubicBezTo>
                    <a:pt x="99182" y="1"/>
                    <a:pt x="99091" y="61"/>
                    <a:pt x="99061" y="153"/>
                  </a:cubicBezTo>
                  <a:cubicBezTo>
                    <a:pt x="99030" y="274"/>
                    <a:pt x="99121" y="396"/>
                    <a:pt x="99243" y="396"/>
                  </a:cubicBezTo>
                  <a:lnTo>
                    <a:pt x="99638" y="396"/>
                  </a:lnTo>
                  <a:cubicBezTo>
                    <a:pt x="99729" y="396"/>
                    <a:pt x="99820" y="335"/>
                    <a:pt x="99820" y="274"/>
                  </a:cubicBezTo>
                  <a:cubicBezTo>
                    <a:pt x="99881" y="153"/>
                    <a:pt x="99790" y="1"/>
                    <a:pt x="99638" y="1"/>
                  </a:cubicBezTo>
                  <a:close/>
                  <a:moveTo>
                    <a:pt x="100824" y="1"/>
                  </a:moveTo>
                  <a:cubicBezTo>
                    <a:pt x="100732" y="1"/>
                    <a:pt x="100672" y="61"/>
                    <a:pt x="100641" y="153"/>
                  </a:cubicBezTo>
                  <a:cubicBezTo>
                    <a:pt x="100611" y="274"/>
                    <a:pt x="100702" y="396"/>
                    <a:pt x="100824" y="396"/>
                  </a:cubicBezTo>
                  <a:lnTo>
                    <a:pt x="101219" y="396"/>
                  </a:lnTo>
                  <a:cubicBezTo>
                    <a:pt x="101310" y="396"/>
                    <a:pt x="101371" y="335"/>
                    <a:pt x="101401" y="274"/>
                  </a:cubicBezTo>
                  <a:cubicBezTo>
                    <a:pt x="101462" y="153"/>
                    <a:pt x="101340" y="1"/>
                    <a:pt x="101219" y="1"/>
                  </a:cubicBezTo>
                  <a:close/>
                  <a:moveTo>
                    <a:pt x="102404" y="1"/>
                  </a:moveTo>
                  <a:cubicBezTo>
                    <a:pt x="102313" y="1"/>
                    <a:pt x="102252" y="61"/>
                    <a:pt x="102222" y="153"/>
                  </a:cubicBezTo>
                  <a:cubicBezTo>
                    <a:pt x="102161" y="274"/>
                    <a:pt x="102283" y="396"/>
                    <a:pt x="102404" y="396"/>
                  </a:cubicBezTo>
                  <a:lnTo>
                    <a:pt x="102799" y="396"/>
                  </a:lnTo>
                  <a:cubicBezTo>
                    <a:pt x="102890" y="396"/>
                    <a:pt x="102951" y="335"/>
                    <a:pt x="102982" y="274"/>
                  </a:cubicBezTo>
                  <a:cubicBezTo>
                    <a:pt x="103012" y="153"/>
                    <a:pt x="102921" y="1"/>
                    <a:pt x="102799" y="1"/>
                  </a:cubicBezTo>
                  <a:close/>
                  <a:moveTo>
                    <a:pt x="103985" y="1"/>
                  </a:moveTo>
                  <a:cubicBezTo>
                    <a:pt x="103894" y="1"/>
                    <a:pt x="103802" y="61"/>
                    <a:pt x="103772" y="153"/>
                  </a:cubicBezTo>
                  <a:cubicBezTo>
                    <a:pt x="103742" y="274"/>
                    <a:pt x="103833" y="396"/>
                    <a:pt x="103985" y="396"/>
                  </a:cubicBezTo>
                  <a:lnTo>
                    <a:pt x="104380" y="396"/>
                  </a:lnTo>
                  <a:cubicBezTo>
                    <a:pt x="104441" y="396"/>
                    <a:pt x="104532" y="335"/>
                    <a:pt x="104562" y="274"/>
                  </a:cubicBezTo>
                  <a:cubicBezTo>
                    <a:pt x="104593" y="153"/>
                    <a:pt x="104501" y="1"/>
                    <a:pt x="104380" y="1"/>
                  </a:cubicBezTo>
                  <a:close/>
                  <a:moveTo>
                    <a:pt x="105535" y="1"/>
                  </a:moveTo>
                  <a:cubicBezTo>
                    <a:pt x="105474" y="1"/>
                    <a:pt x="105383" y="61"/>
                    <a:pt x="105353" y="153"/>
                  </a:cubicBezTo>
                  <a:cubicBezTo>
                    <a:pt x="105322" y="274"/>
                    <a:pt x="105413" y="396"/>
                    <a:pt x="105535" y="396"/>
                  </a:cubicBezTo>
                  <a:lnTo>
                    <a:pt x="105930" y="396"/>
                  </a:lnTo>
                  <a:cubicBezTo>
                    <a:pt x="106021" y="396"/>
                    <a:pt x="106112" y="335"/>
                    <a:pt x="106143" y="274"/>
                  </a:cubicBezTo>
                  <a:cubicBezTo>
                    <a:pt x="106173" y="153"/>
                    <a:pt x="106082" y="1"/>
                    <a:pt x="105930" y="1"/>
                  </a:cubicBezTo>
                  <a:close/>
                  <a:moveTo>
                    <a:pt x="107115" y="1"/>
                  </a:moveTo>
                  <a:cubicBezTo>
                    <a:pt x="107024" y="1"/>
                    <a:pt x="106963" y="61"/>
                    <a:pt x="106933" y="153"/>
                  </a:cubicBezTo>
                  <a:cubicBezTo>
                    <a:pt x="106903" y="274"/>
                    <a:pt x="106994" y="396"/>
                    <a:pt x="107115" y="396"/>
                  </a:cubicBezTo>
                  <a:lnTo>
                    <a:pt x="107511" y="396"/>
                  </a:lnTo>
                  <a:cubicBezTo>
                    <a:pt x="107602" y="396"/>
                    <a:pt x="107663" y="335"/>
                    <a:pt x="107693" y="274"/>
                  </a:cubicBezTo>
                  <a:cubicBezTo>
                    <a:pt x="107754" y="153"/>
                    <a:pt x="107632" y="1"/>
                    <a:pt x="107511" y="1"/>
                  </a:cubicBezTo>
                  <a:close/>
                  <a:moveTo>
                    <a:pt x="108696" y="1"/>
                  </a:moveTo>
                  <a:cubicBezTo>
                    <a:pt x="108605" y="1"/>
                    <a:pt x="108544" y="61"/>
                    <a:pt x="108514" y="153"/>
                  </a:cubicBezTo>
                  <a:cubicBezTo>
                    <a:pt x="108453" y="274"/>
                    <a:pt x="108574" y="396"/>
                    <a:pt x="108696" y="396"/>
                  </a:cubicBezTo>
                  <a:lnTo>
                    <a:pt x="109091" y="396"/>
                  </a:lnTo>
                  <a:cubicBezTo>
                    <a:pt x="109182" y="396"/>
                    <a:pt x="109243" y="335"/>
                    <a:pt x="109274" y="274"/>
                  </a:cubicBezTo>
                  <a:cubicBezTo>
                    <a:pt x="109304" y="153"/>
                    <a:pt x="109213" y="1"/>
                    <a:pt x="109091" y="1"/>
                  </a:cubicBezTo>
                  <a:close/>
                  <a:moveTo>
                    <a:pt x="110277" y="1"/>
                  </a:moveTo>
                  <a:cubicBezTo>
                    <a:pt x="110185" y="1"/>
                    <a:pt x="110094" y="61"/>
                    <a:pt x="110094" y="153"/>
                  </a:cubicBezTo>
                  <a:cubicBezTo>
                    <a:pt x="110033" y="274"/>
                    <a:pt x="110125" y="396"/>
                    <a:pt x="110277" y="396"/>
                  </a:cubicBezTo>
                  <a:lnTo>
                    <a:pt x="110672" y="396"/>
                  </a:lnTo>
                  <a:cubicBezTo>
                    <a:pt x="110733" y="396"/>
                    <a:pt x="110824" y="335"/>
                    <a:pt x="110854" y="274"/>
                  </a:cubicBezTo>
                  <a:cubicBezTo>
                    <a:pt x="110885" y="153"/>
                    <a:pt x="110793" y="1"/>
                    <a:pt x="110672" y="1"/>
                  </a:cubicBezTo>
                  <a:close/>
                  <a:moveTo>
                    <a:pt x="111827" y="1"/>
                  </a:moveTo>
                  <a:cubicBezTo>
                    <a:pt x="111766" y="1"/>
                    <a:pt x="111675" y="61"/>
                    <a:pt x="111644" y="153"/>
                  </a:cubicBezTo>
                  <a:cubicBezTo>
                    <a:pt x="111614" y="274"/>
                    <a:pt x="111705" y="396"/>
                    <a:pt x="111827" y="396"/>
                  </a:cubicBezTo>
                  <a:lnTo>
                    <a:pt x="112222" y="396"/>
                  </a:lnTo>
                  <a:cubicBezTo>
                    <a:pt x="112313" y="396"/>
                    <a:pt x="112404" y="335"/>
                    <a:pt x="112435" y="274"/>
                  </a:cubicBezTo>
                  <a:cubicBezTo>
                    <a:pt x="112465" y="153"/>
                    <a:pt x="112374" y="1"/>
                    <a:pt x="112222" y="1"/>
                  </a:cubicBezTo>
                  <a:close/>
                  <a:moveTo>
                    <a:pt x="113407" y="1"/>
                  </a:moveTo>
                  <a:cubicBezTo>
                    <a:pt x="113316" y="1"/>
                    <a:pt x="113255" y="61"/>
                    <a:pt x="113225" y="153"/>
                  </a:cubicBezTo>
                  <a:cubicBezTo>
                    <a:pt x="113195" y="274"/>
                    <a:pt x="113286" y="396"/>
                    <a:pt x="113407" y="396"/>
                  </a:cubicBezTo>
                  <a:lnTo>
                    <a:pt x="113803" y="396"/>
                  </a:lnTo>
                  <a:cubicBezTo>
                    <a:pt x="113894" y="396"/>
                    <a:pt x="113954" y="335"/>
                    <a:pt x="113985" y="274"/>
                  </a:cubicBezTo>
                  <a:cubicBezTo>
                    <a:pt x="114046" y="153"/>
                    <a:pt x="113954" y="1"/>
                    <a:pt x="113803" y="1"/>
                  </a:cubicBezTo>
                  <a:close/>
                  <a:moveTo>
                    <a:pt x="114988" y="1"/>
                  </a:moveTo>
                  <a:cubicBezTo>
                    <a:pt x="114897" y="1"/>
                    <a:pt x="114836" y="61"/>
                    <a:pt x="114806" y="153"/>
                  </a:cubicBezTo>
                  <a:cubicBezTo>
                    <a:pt x="114745" y="274"/>
                    <a:pt x="114866" y="396"/>
                    <a:pt x="114988" y="396"/>
                  </a:cubicBezTo>
                  <a:lnTo>
                    <a:pt x="115383" y="396"/>
                  </a:lnTo>
                  <a:cubicBezTo>
                    <a:pt x="115474" y="396"/>
                    <a:pt x="115535" y="335"/>
                    <a:pt x="115565" y="274"/>
                  </a:cubicBezTo>
                  <a:cubicBezTo>
                    <a:pt x="115596" y="153"/>
                    <a:pt x="115505" y="1"/>
                    <a:pt x="115383" y="1"/>
                  </a:cubicBezTo>
                  <a:close/>
                  <a:moveTo>
                    <a:pt x="116569" y="1"/>
                  </a:moveTo>
                  <a:cubicBezTo>
                    <a:pt x="116477" y="1"/>
                    <a:pt x="116386" y="61"/>
                    <a:pt x="116386" y="153"/>
                  </a:cubicBezTo>
                  <a:cubicBezTo>
                    <a:pt x="116325" y="274"/>
                    <a:pt x="116417" y="396"/>
                    <a:pt x="116569" y="396"/>
                  </a:cubicBezTo>
                  <a:lnTo>
                    <a:pt x="116964" y="396"/>
                  </a:lnTo>
                  <a:cubicBezTo>
                    <a:pt x="117024" y="396"/>
                    <a:pt x="117116" y="335"/>
                    <a:pt x="117146" y="274"/>
                  </a:cubicBezTo>
                  <a:cubicBezTo>
                    <a:pt x="117176" y="153"/>
                    <a:pt x="117085" y="1"/>
                    <a:pt x="116964" y="1"/>
                  </a:cubicBezTo>
                  <a:close/>
                  <a:moveTo>
                    <a:pt x="118119" y="1"/>
                  </a:moveTo>
                  <a:cubicBezTo>
                    <a:pt x="118058" y="1"/>
                    <a:pt x="117967" y="61"/>
                    <a:pt x="117936" y="153"/>
                  </a:cubicBezTo>
                  <a:cubicBezTo>
                    <a:pt x="117906" y="274"/>
                    <a:pt x="117997" y="396"/>
                    <a:pt x="118119" y="396"/>
                  </a:cubicBezTo>
                  <a:lnTo>
                    <a:pt x="118514" y="396"/>
                  </a:lnTo>
                  <a:cubicBezTo>
                    <a:pt x="118605" y="396"/>
                    <a:pt x="118696" y="335"/>
                    <a:pt x="118727" y="274"/>
                  </a:cubicBezTo>
                  <a:cubicBezTo>
                    <a:pt x="118757" y="153"/>
                    <a:pt x="118666" y="1"/>
                    <a:pt x="118514" y="1"/>
                  </a:cubicBezTo>
                  <a:close/>
                  <a:moveTo>
                    <a:pt x="119699" y="1"/>
                  </a:moveTo>
                  <a:cubicBezTo>
                    <a:pt x="119608" y="1"/>
                    <a:pt x="119547" y="61"/>
                    <a:pt x="119517" y="153"/>
                  </a:cubicBezTo>
                  <a:cubicBezTo>
                    <a:pt x="119487" y="274"/>
                    <a:pt x="119578" y="396"/>
                    <a:pt x="119699" y="396"/>
                  </a:cubicBezTo>
                  <a:lnTo>
                    <a:pt x="120094" y="396"/>
                  </a:lnTo>
                  <a:cubicBezTo>
                    <a:pt x="120186" y="396"/>
                    <a:pt x="120246" y="335"/>
                    <a:pt x="120277" y="274"/>
                  </a:cubicBezTo>
                  <a:cubicBezTo>
                    <a:pt x="120338" y="153"/>
                    <a:pt x="120246" y="1"/>
                    <a:pt x="120094" y="1"/>
                  </a:cubicBezTo>
                  <a:close/>
                  <a:moveTo>
                    <a:pt x="121280" y="1"/>
                  </a:moveTo>
                  <a:cubicBezTo>
                    <a:pt x="121189" y="1"/>
                    <a:pt x="121128" y="61"/>
                    <a:pt x="121097" y="153"/>
                  </a:cubicBezTo>
                  <a:cubicBezTo>
                    <a:pt x="121067" y="274"/>
                    <a:pt x="121158" y="396"/>
                    <a:pt x="121280" y="396"/>
                  </a:cubicBezTo>
                  <a:lnTo>
                    <a:pt x="121675" y="396"/>
                  </a:lnTo>
                  <a:cubicBezTo>
                    <a:pt x="121766" y="396"/>
                    <a:pt x="121827" y="335"/>
                    <a:pt x="121857" y="274"/>
                  </a:cubicBezTo>
                  <a:cubicBezTo>
                    <a:pt x="121888" y="153"/>
                    <a:pt x="121797" y="1"/>
                    <a:pt x="121675" y="1"/>
                  </a:cubicBezTo>
                  <a:close/>
                  <a:moveTo>
                    <a:pt x="122860" y="1"/>
                  </a:moveTo>
                  <a:cubicBezTo>
                    <a:pt x="122769" y="1"/>
                    <a:pt x="122678" y="61"/>
                    <a:pt x="122678" y="153"/>
                  </a:cubicBezTo>
                  <a:cubicBezTo>
                    <a:pt x="122617" y="274"/>
                    <a:pt x="122708" y="396"/>
                    <a:pt x="122860" y="396"/>
                  </a:cubicBezTo>
                  <a:lnTo>
                    <a:pt x="123256" y="396"/>
                  </a:lnTo>
                  <a:cubicBezTo>
                    <a:pt x="123347" y="396"/>
                    <a:pt x="123408" y="335"/>
                    <a:pt x="123438" y="274"/>
                  </a:cubicBezTo>
                  <a:cubicBezTo>
                    <a:pt x="123468" y="153"/>
                    <a:pt x="123377" y="1"/>
                    <a:pt x="123256" y="1"/>
                  </a:cubicBezTo>
                  <a:close/>
                  <a:moveTo>
                    <a:pt x="124441" y="1"/>
                  </a:moveTo>
                  <a:cubicBezTo>
                    <a:pt x="124350" y="1"/>
                    <a:pt x="124259" y="61"/>
                    <a:pt x="124228" y="153"/>
                  </a:cubicBezTo>
                  <a:cubicBezTo>
                    <a:pt x="124198" y="274"/>
                    <a:pt x="124289" y="396"/>
                    <a:pt x="124441" y="396"/>
                  </a:cubicBezTo>
                  <a:lnTo>
                    <a:pt x="124806" y="396"/>
                  </a:lnTo>
                  <a:cubicBezTo>
                    <a:pt x="124897" y="396"/>
                    <a:pt x="124988" y="335"/>
                    <a:pt x="125019" y="274"/>
                  </a:cubicBezTo>
                  <a:cubicBezTo>
                    <a:pt x="125049" y="153"/>
                    <a:pt x="124958" y="1"/>
                    <a:pt x="124806" y="1"/>
                  </a:cubicBezTo>
                  <a:close/>
                  <a:moveTo>
                    <a:pt x="125991" y="1"/>
                  </a:moveTo>
                  <a:cubicBezTo>
                    <a:pt x="125900" y="1"/>
                    <a:pt x="125839" y="61"/>
                    <a:pt x="125809" y="153"/>
                  </a:cubicBezTo>
                  <a:cubicBezTo>
                    <a:pt x="125778" y="274"/>
                    <a:pt x="125870" y="396"/>
                    <a:pt x="125991" y="396"/>
                  </a:cubicBezTo>
                  <a:lnTo>
                    <a:pt x="126386" y="396"/>
                  </a:lnTo>
                  <a:cubicBezTo>
                    <a:pt x="126478" y="396"/>
                    <a:pt x="126569" y="335"/>
                    <a:pt x="126569" y="274"/>
                  </a:cubicBezTo>
                  <a:cubicBezTo>
                    <a:pt x="126629" y="153"/>
                    <a:pt x="126538" y="1"/>
                    <a:pt x="126386" y="1"/>
                  </a:cubicBezTo>
                  <a:close/>
                  <a:moveTo>
                    <a:pt x="127572" y="1"/>
                  </a:moveTo>
                  <a:cubicBezTo>
                    <a:pt x="127481" y="1"/>
                    <a:pt x="127420" y="61"/>
                    <a:pt x="127389" y="153"/>
                  </a:cubicBezTo>
                  <a:cubicBezTo>
                    <a:pt x="127359" y="274"/>
                    <a:pt x="127450" y="396"/>
                    <a:pt x="127572" y="396"/>
                  </a:cubicBezTo>
                  <a:lnTo>
                    <a:pt x="127967" y="396"/>
                  </a:lnTo>
                  <a:cubicBezTo>
                    <a:pt x="128058" y="396"/>
                    <a:pt x="128119" y="335"/>
                    <a:pt x="128149" y="274"/>
                  </a:cubicBezTo>
                  <a:cubicBezTo>
                    <a:pt x="128180" y="153"/>
                    <a:pt x="128088" y="1"/>
                    <a:pt x="127967" y="1"/>
                  </a:cubicBezTo>
                  <a:close/>
                  <a:moveTo>
                    <a:pt x="129152" y="1"/>
                  </a:moveTo>
                  <a:cubicBezTo>
                    <a:pt x="129061" y="1"/>
                    <a:pt x="128970" y="61"/>
                    <a:pt x="128970" y="153"/>
                  </a:cubicBezTo>
                  <a:cubicBezTo>
                    <a:pt x="128909" y="274"/>
                    <a:pt x="129000" y="396"/>
                    <a:pt x="129152" y="396"/>
                  </a:cubicBezTo>
                  <a:lnTo>
                    <a:pt x="129547" y="396"/>
                  </a:lnTo>
                  <a:cubicBezTo>
                    <a:pt x="129639" y="396"/>
                    <a:pt x="129699" y="335"/>
                    <a:pt x="129730" y="274"/>
                  </a:cubicBezTo>
                  <a:cubicBezTo>
                    <a:pt x="129760" y="153"/>
                    <a:pt x="129669" y="1"/>
                    <a:pt x="129547" y="1"/>
                  </a:cubicBezTo>
                  <a:close/>
                  <a:moveTo>
                    <a:pt x="1" y="82129"/>
                  </a:moveTo>
                  <a:cubicBezTo>
                    <a:pt x="1" y="82221"/>
                    <a:pt x="31" y="82312"/>
                    <a:pt x="123" y="82312"/>
                  </a:cubicBezTo>
                  <a:cubicBezTo>
                    <a:pt x="244" y="82373"/>
                    <a:pt x="366" y="82281"/>
                    <a:pt x="366" y="82129"/>
                  </a:cubicBezTo>
                  <a:lnTo>
                    <a:pt x="366" y="81734"/>
                  </a:lnTo>
                  <a:cubicBezTo>
                    <a:pt x="366" y="81673"/>
                    <a:pt x="335" y="81582"/>
                    <a:pt x="244" y="81552"/>
                  </a:cubicBezTo>
                  <a:cubicBezTo>
                    <a:pt x="123" y="81521"/>
                    <a:pt x="1" y="81613"/>
                    <a:pt x="1" y="81734"/>
                  </a:cubicBezTo>
                  <a:close/>
                  <a:moveTo>
                    <a:pt x="1" y="80579"/>
                  </a:moveTo>
                  <a:cubicBezTo>
                    <a:pt x="1" y="80640"/>
                    <a:pt x="31" y="80731"/>
                    <a:pt x="123" y="80762"/>
                  </a:cubicBezTo>
                  <a:cubicBezTo>
                    <a:pt x="244" y="80792"/>
                    <a:pt x="366" y="80701"/>
                    <a:pt x="366" y="80579"/>
                  </a:cubicBezTo>
                  <a:lnTo>
                    <a:pt x="366" y="80184"/>
                  </a:lnTo>
                  <a:cubicBezTo>
                    <a:pt x="366" y="80093"/>
                    <a:pt x="335" y="80002"/>
                    <a:pt x="244" y="80002"/>
                  </a:cubicBezTo>
                  <a:cubicBezTo>
                    <a:pt x="123" y="79941"/>
                    <a:pt x="1" y="80032"/>
                    <a:pt x="1" y="80184"/>
                  </a:cubicBezTo>
                  <a:close/>
                  <a:moveTo>
                    <a:pt x="1" y="78999"/>
                  </a:moveTo>
                  <a:cubicBezTo>
                    <a:pt x="1" y="79090"/>
                    <a:pt x="31" y="79151"/>
                    <a:pt x="123" y="79181"/>
                  </a:cubicBezTo>
                  <a:cubicBezTo>
                    <a:pt x="244" y="79211"/>
                    <a:pt x="366" y="79120"/>
                    <a:pt x="366" y="78999"/>
                  </a:cubicBezTo>
                  <a:lnTo>
                    <a:pt x="366" y="78604"/>
                  </a:lnTo>
                  <a:cubicBezTo>
                    <a:pt x="366" y="78512"/>
                    <a:pt x="335" y="78452"/>
                    <a:pt x="244" y="78421"/>
                  </a:cubicBezTo>
                  <a:cubicBezTo>
                    <a:pt x="123" y="78360"/>
                    <a:pt x="1" y="78482"/>
                    <a:pt x="1" y="78604"/>
                  </a:cubicBezTo>
                  <a:close/>
                  <a:moveTo>
                    <a:pt x="1" y="77418"/>
                  </a:moveTo>
                  <a:cubicBezTo>
                    <a:pt x="1" y="77509"/>
                    <a:pt x="31" y="77570"/>
                    <a:pt x="123" y="77600"/>
                  </a:cubicBezTo>
                  <a:cubicBezTo>
                    <a:pt x="244" y="77661"/>
                    <a:pt x="366" y="77570"/>
                    <a:pt x="366" y="77418"/>
                  </a:cubicBezTo>
                  <a:lnTo>
                    <a:pt x="366" y="77023"/>
                  </a:lnTo>
                  <a:cubicBezTo>
                    <a:pt x="366" y="76932"/>
                    <a:pt x="335" y="76871"/>
                    <a:pt x="244" y="76841"/>
                  </a:cubicBezTo>
                  <a:cubicBezTo>
                    <a:pt x="123" y="76810"/>
                    <a:pt x="1" y="76901"/>
                    <a:pt x="1" y="77023"/>
                  </a:cubicBezTo>
                  <a:close/>
                  <a:moveTo>
                    <a:pt x="1" y="75838"/>
                  </a:moveTo>
                  <a:cubicBezTo>
                    <a:pt x="1" y="75929"/>
                    <a:pt x="31" y="76020"/>
                    <a:pt x="123" y="76050"/>
                  </a:cubicBezTo>
                  <a:cubicBezTo>
                    <a:pt x="244" y="76081"/>
                    <a:pt x="366" y="75989"/>
                    <a:pt x="366" y="75838"/>
                  </a:cubicBezTo>
                  <a:lnTo>
                    <a:pt x="366" y="75442"/>
                  </a:lnTo>
                  <a:cubicBezTo>
                    <a:pt x="366" y="75382"/>
                    <a:pt x="335" y="75290"/>
                    <a:pt x="244" y="75260"/>
                  </a:cubicBezTo>
                  <a:cubicBezTo>
                    <a:pt x="123" y="75230"/>
                    <a:pt x="1" y="75321"/>
                    <a:pt x="1" y="75442"/>
                  </a:cubicBezTo>
                  <a:close/>
                  <a:moveTo>
                    <a:pt x="1" y="74287"/>
                  </a:moveTo>
                  <a:cubicBezTo>
                    <a:pt x="1" y="74379"/>
                    <a:pt x="31" y="74439"/>
                    <a:pt x="123" y="74470"/>
                  </a:cubicBezTo>
                  <a:cubicBezTo>
                    <a:pt x="244" y="74500"/>
                    <a:pt x="366" y="74409"/>
                    <a:pt x="366" y="74287"/>
                  </a:cubicBezTo>
                  <a:lnTo>
                    <a:pt x="366" y="73892"/>
                  </a:lnTo>
                  <a:cubicBezTo>
                    <a:pt x="366" y="73801"/>
                    <a:pt x="335" y="73710"/>
                    <a:pt x="244" y="73710"/>
                  </a:cubicBezTo>
                  <a:cubicBezTo>
                    <a:pt x="123" y="73649"/>
                    <a:pt x="1" y="73740"/>
                    <a:pt x="1" y="73892"/>
                  </a:cubicBezTo>
                  <a:close/>
                  <a:moveTo>
                    <a:pt x="1" y="72707"/>
                  </a:moveTo>
                  <a:cubicBezTo>
                    <a:pt x="1" y="72798"/>
                    <a:pt x="31" y="72859"/>
                    <a:pt x="123" y="72889"/>
                  </a:cubicBezTo>
                  <a:cubicBezTo>
                    <a:pt x="244" y="72920"/>
                    <a:pt x="366" y="72828"/>
                    <a:pt x="366" y="72707"/>
                  </a:cubicBezTo>
                  <a:lnTo>
                    <a:pt x="366" y="72312"/>
                  </a:lnTo>
                  <a:cubicBezTo>
                    <a:pt x="366" y="72220"/>
                    <a:pt x="335" y="72160"/>
                    <a:pt x="244" y="72129"/>
                  </a:cubicBezTo>
                  <a:cubicBezTo>
                    <a:pt x="123" y="72099"/>
                    <a:pt x="1" y="72190"/>
                    <a:pt x="1" y="72312"/>
                  </a:cubicBezTo>
                  <a:close/>
                  <a:moveTo>
                    <a:pt x="1" y="71126"/>
                  </a:moveTo>
                  <a:cubicBezTo>
                    <a:pt x="1" y="71217"/>
                    <a:pt x="31" y="71309"/>
                    <a:pt x="123" y="71309"/>
                  </a:cubicBezTo>
                  <a:cubicBezTo>
                    <a:pt x="244" y="71369"/>
                    <a:pt x="366" y="71278"/>
                    <a:pt x="366" y="71126"/>
                  </a:cubicBezTo>
                  <a:lnTo>
                    <a:pt x="366" y="70731"/>
                  </a:lnTo>
                  <a:cubicBezTo>
                    <a:pt x="366" y="70640"/>
                    <a:pt x="335" y="70579"/>
                    <a:pt x="244" y="70549"/>
                  </a:cubicBezTo>
                  <a:cubicBezTo>
                    <a:pt x="123" y="70518"/>
                    <a:pt x="1" y="70609"/>
                    <a:pt x="1" y="70731"/>
                  </a:cubicBezTo>
                  <a:close/>
                  <a:moveTo>
                    <a:pt x="1" y="69576"/>
                  </a:moveTo>
                  <a:cubicBezTo>
                    <a:pt x="1" y="69637"/>
                    <a:pt x="31" y="69728"/>
                    <a:pt x="123" y="69758"/>
                  </a:cubicBezTo>
                  <a:cubicBezTo>
                    <a:pt x="244" y="69789"/>
                    <a:pt x="366" y="69698"/>
                    <a:pt x="366" y="69576"/>
                  </a:cubicBezTo>
                  <a:lnTo>
                    <a:pt x="366" y="69181"/>
                  </a:lnTo>
                  <a:cubicBezTo>
                    <a:pt x="366" y="69090"/>
                    <a:pt x="335" y="68999"/>
                    <a:pt x="244" y="68968"/>
                  </a:cubicBezTo>
                  <a:cubicBezTo>
                    <a:pt x="123" y="68938"/>
                    <a:pt x="1" y="69029"/>
                    <a:pt x="1" y="69181"/>
                  </a:cubicBezTo>
                  <a:close/>
                  <a:moveTo>
                    <a:pt x="1" y="67995"/>
                  </a:moveTo>
                  <a:cubicBezTo>
                    <a:pt x="1" y="68087"/>
                    <a:pt x="31" y="68147"/>
                    <a:pt x="123" y="68178"/>
                  </a:cubicBezTo>
                  <a:cubicBezTo>
                    <a:pt x="244" y="68208"/>
                    <a:pt x="366" y="68117"/>
                    <a:pt x="366" y="67995"/>
                  </a:cubicBezTo>
                  <a:lnTo>
                    <a:pt x="366" y="67600"/>
                  </a:lnTo>
                  <a:cubicBezTo>
                    <a:pt x="366" y="67509"/>
                    <a:pt x="335" y="67448"/>
                    <a:pt x="244" y="67418"/>
                  </a:cubicBezTo>
                  <a:cubicBezTo>
                    <a:pt x="123" y="67357"/>
                    <a:pt x="1" y="67448"/>
                    <a:pt x="1" y="67600"/>
                  </a:cubicBezTo>
                  <a:close/>
                  <a:moveTo>
                    <a:pt x="1" y="66415"/>
                  </a:moveTo>
                  <a:cubicBezTo>
                    <a:pt x="1" y="66506"/>
                    <a:pt x="31" y="66567"/>
                    <a:pt x="123" y="66597"/>
                  </a:cubicBezTo>
                  <a:cubicBezTo>
                    <a:pt x="244" y="66658"/>
                    <a:pt x="366" y="66536"/>
                    <a:pt x="366" y="66415"/>
                  </a:cubicBezTo>
                  <a:lnTo>
                    <a:pt x="366" y="66020"/>
                  </a:lnTo>
                  <a:cubicBezTo>
                    <a:pt x="366" y="65929"/>
                    <a:pt x="335" y="65868"/>
                    <a:pt x="244" y="65837"/>
                  </a:cubicBezTo>
                  <a:cubicBezTo>
                    <a:pt x="123" y="65807"/>
                    <a:pt x="1" y="65898"/>
                    <a:pt x="1" y="66020"/>
                  </a:cubicBezTo>
                  <a:close/>
                  <a:moveTo>
                    <a:pt x="1" y="64834"/>
                  </a:moveTo>
                  <a:cubicBezTo>
                    <a:pt x="1" y="64926"/>
                    <a:pt x="31" y="65017"/>
                    <a:pt x="123" y="65017"/>
                  </a:cubicBezTo>
                  <a:cubicBezTo>
                    <a:pt x="244" y="65077"/>
                    <a:pt x="366" y="64986"/>
                    <a:pt x="366" y="64834"/>
                  </a:cubicBezTo>
                  <a:lnTo>
                    <a:pt x="366" y="64439"/>
                  </a:lnTo>
                  <a:cubicBezTo>
                    <a:pt x="366" y="64378"/>
                    <a:pt x="335" y="64287"/>
                    <a:pt x="244" y="64257"/>
                  </a:cubicBezTo>
                  <a:cubicBezTo>
                    <a:pt x="123" y="64226"/>
                    <a:pt x="1" y="64318"/>
                    <a:pt x="1" y="64439"/>
                  </a:cubicBezTo>
                  <a:close/>
                  <a:moveTo>
                    <a:pt x="1" y="63284"/>
                  </a:moveTo>
                  <a:cubicBezTo>
                    <a:pt x="1" y="63345"/>
                    <a:pt x="31" y="63436"/>
                    <a:pt x="123" y="63467"/>
                  </a:cubicBezTo>
                  <a:cubicBezTo>
                    <a:pt x="244" y="63497"/>
                    <a:pt x="366" y="63406"/>
                    <a:pt x="366" y="63284"/>
                  </a:cubicBezTo>
                  <a:lnTo>
                    <a:pt x="366" y="62889"/>
                  </a:lnTo>
                  <a:cubicBezTo>
                    <a:pt x="366" y="62798"/>
                    <a:pt x="335" y="62707"/>
                    <a:pt x="244" y="62707"/>
                  </a:cubicBezTo>
                  <a:cubicBezTo>
                    <a:pt x="123" y="62646"/>
                    <a:pt x="1" y="62737"/>
                    <a:pt x="1" y="62889"/>
                  </a:cubicBezTo>
                  <a:close/>
                  <a:moveTo>
                    <a:pt x="1" y="61704"/>
                  </a:moveTo>
                  <a:cubicBezTo>
                    <a:pt x="1" y="61795"/>
                    <a:pt x="31" y="61856"/>
                    <a:pt x="123" y="61886"/>
                  </a:cubicBezTo>
                  <a:cubicBezTo>
                    <a:pt x="244" y="61916"/>
                    <a:pt x="366" y="61825"/>
                    <a:pt x="366" y="61704"/>
                  </a:cubicBezTo>
                  <a:lnTo>
                    <a:pt x="366" y="61308"/>
                  </a:lnTo>
                  <a:cubicBezTo>
                    <a:pt x="366" y="61217"/>
                    <a:pt x="335" y="61156"/>
                    <a:pt x="244" y="61126"/>
                  </a:cubicBezTo>
                  <a:cubicBezTo>
                    <a:pt x="123" y="61065"/>
                    <a:pt x="1" y="61187"/>
                    <a:pt x="1" y="61308"/>
                  </a:cubicBezTo>
                  <a:close/>
                  <a:moveTo>
                    <a:pt x="1" y="60123"/>
                  </a:moveTo>
                  <a:cubicBezTo>
                    <a:pt x="1" y="60214"/>
                    <a:pt x="31" y="60275"/>
                    <a:pt x="123" y="60305"/>
                  </a:cubicBezTo>
                  <a:cubicBezTo>
                    <a:pt x="244" y="60366"/>
                    <a:pt x="366" y="60275"/>
                    <a:pt x="366" y="60123"/>
                  </a:cubicBezTo>
                  <a:lnTo>
                    <a:pt x="366" y="59728"/>
                  </a:lnTo>
                  <a:cubicBezTo>
                    <a:pt x="366" y="59637"/>
                    <a:pt x="335" y="59576"/>
                    <a:pt x="244" y="59545"/>
                  </a:cubicBezTo>
                  <a:cubicBezTo>
                    <a:pt x="123" y="59515"/>
                    <a:pt x="1" y="59606"/>
                    <a:pt x="1" y="59728"/>
                  </a:cubicBezTo>
                  <a:close/>
                  <a:moveTo>
                    <a:pt x="1" y="58542"/>
                  </a:moveTo>
                  <a:cubicBezTo>
                    <a:pt x="1" y="58634"/>
                    <a:pt x="31" y="58725"/>
                    <a:pt x="123" y="58755"/>
                  </a:cubicBezTo>
                  <a:cubicBezTo>
                    <a:pt x="244" y="58786"/>
                    <a:pt x="366" y="58694"/>
                    <a:pt x="366" y="58542"/>
                  </a:cubicBezTo>
                  <a:lnTo>
                    <a:pt x="366" y="58147"/>
                  </a:lnTo>
                  <a:cubicBezTo>
                    <a:pt x="366" y="58086"/>
                    <a:pt x="335" y="57995"/>
                    <a:pt x="244" y="57965"/>
                  </a:cubicBezTo>
                  <a:cubicBezTo>
                    <a:pt x="123" y="57935"/>
                    <a:pt x="1" y="58026"/>
                    <a:pt x="1" y="58147"/>
                  </a:cubicBezTo>
                  <a:close/>
                  <a:moveTo>
                    <a:pt x="1" y="56992"/>
                  </a:moveTo>
                  <a:cubicBezTo>
                    <a:pt x="1" y="57083"/>
                    <a:pt x="31" y="57144"/>
                    <a:pt x="123" y="57175"/>
                  </a:cubicBezTo>
                  <a:cubicBezTo>
                    <a:pt x="244" y="57205"/>
                    <a:pt x="366" y="57114"/>
                    <a:pt x="366" y="56992"/>
                  </a:cubicBezTo>
                  <a:lnTo>
                    <a:pt x="366" y="56597"/>
                  </a:lnTo>
                  <a:cubicBezTo>
                    <a:pt x="366" y="56506"/>
                    <a:pt x="335" y="56415"/>
                    <a:pt x="244" y="56415"/>
                  </a:cubicBezTo>
                  <a:cubicBezTo>
                    <a:pt x="123" y="56354"/>
                    <a:pt x="1" y="56445"/>
                    <a:pt x="1" y="56597"/>
                  </a:cubicBezTo>
                  <a:close/>
                  <a:moveTo>
                    <a:pt x="1" y="55412"/>
                  </a:moveTo>
                  <a:cubicBezTo>
                    <a:pt x="1" y="55503"/>
                    <a:pt x="31" y="55564"/>
                    <a:pt x="123" y="55594"/>
                  </a:cubicBezTo>
                  <a:cubicBezTo>
                    <a:pt x="244" y="55624"/>
                    <a:pt x="366" y="55533"/>
                    <a:pt x="366" y="55412"/>
                  </a:cubicBezTo>
                  <a:lnTo>
                    <a:pt x="366" y="55017"/>
                  </a:lnTo>
                  <a:cubicBezTo>
                    <a:pt x="366" y="54925"/>
                    <a:pt x="335" y="54865"/>
                    <a:pt x="244" y="54834"/>
                  </a:cubicBezTo>
                  <a:cubicBezTo>
                    <a:pt x="123" y="54804"/>
                    <a:pt x="1" y="54895"/>
                    <a:pt x="1" y="55017"/>
                  </a:cubicBezTo>
                  <a:close/>
                  <a:moveTo>
                    <a:pt x="1" y="53831"/>
                  </a:moveTo>
                  <a:cubicBezTo>
                    <a:pt x="1" y="53922"/>
                    <a:pt x="31" y="54013"/>
                    <a:pt x="123" y="54013"/>
                  </a:cubicBezTo>
                  <a:cubicBezTo>
                    <a:pt x="244" y="54074"/>
                    <a:pt x="366" y="53983"/>
                    <a:pt x="366" y="53831"/>
                  </a:cubicBezTo>
                  <a:lnTo>
                    <a:pt x="366" y="53436"/>
                  </a:lnTo>
                  <a:cubicBezTo>
                    <a:pt x="366" y="53375"/>
                    <a:pt x="335" y="53284"/>
                    <a:pt x="244" y="53254"/>
                  </a:cubicBezTo>
                  <a:cubicBezTo>
                    <a:pt x="123" y="53223"/>
                    <a:pt x="1" y="53314"/>
                    <a:pt x="1" y="53436"/>
                  </a:cubicBezTo>
                  <a:close/>
                  <a:moveTo>
                    <a:pt x="1" y="52281"/>
                  </a:moveTo>
                  <a:cubicBezTo>
                    <a:pt x="1" y="52342"/>
                    <a:pt x="31" y="52433"/>
                    <a:pt x="123" y="52463"/>
                  </a:cubicBezTo>
                  <a:cubicBezTo>
                    <a:pt x="244" y="52494"/>
                    <a:pt x="366" y="52403"/>
                    <a:pt x="366" y="52281"/>
                  </a:cubicBezTo>
                  <a:lnTo>
                    <a:pt x="366" y="51886"/>
                  </a:lnTo>
                  <a:cubicBezTo>
                    <a:pt x="366" y="51795"/>
                    <a:pt x="335" y="51703"/>
                    <a:pt x="244" y="51673"/>
                  </a:cubicBezTo>
                  <a:cubicBezTo>
                    <a:pt x="123" y="51643"/>
                    <a:pt x="1" y="51734"/>
                    <a:pt x="1" y="51886"/>
                  </a:cubicBezTo>
                  <a:close/>
                  <a:moveTo>
                    <a:pt x="1" y="50700"/>
                  </a:moveTo>
                  <a:cubicBezTo>
                    <a:pt x="1" y="50792"/>
                    <a:pt x="31" y="50852"/>
                    <a:pt x="123" y="50883"/>
                  </a:cubicBezTo>
                  <a:cubicBezTo>
                    <a:pt x="244" y="50913"/>
                    <a:pt x="366" y="50822"/>
                    <a:pt x="366" y="50700"/>
                  </a:cubicBezTo>
                  <a:lnTo>
                    <a:pt x="366" y="50305"/>
                  </a:lnTo>
                  <a:cubicBezTo>
                    <a:pt x="366" y="50214"/>
                    <a:pt x="335" y="50153"/>
                    <a:pt x="244" y="50123"/>
                  </a:cubicBezTo>
                  <a:cubicBezTo>
                    <a:pt x="123" y="50062"/>
                    <a:pt x="1" y="50184"/>
                    <a:pt x="1" y="50305"/>
                  </a:cubicBezTo>
                  <a:close/>
                  <a:moveTo>
                    <a:pt x="1" y="49120"/>
                  </a:moveTo>
                  <a:cubicBezTo>
                    <a:pt x="1" y="49211"/>
                    <a:pt x="31" y="49272"/>
                    <a:pt x="123" y="49302"/>
                  </a:cubicBezTo>
                  <a:cubicBezTo>
                    <a:pt x="244" y="49363"/>
                    <a:pt x="366" y="49241"/>
                    <a:pt x="366" y="49120"/>
                  </a:cubicBezTo>
                  <a:lnTo>
                    <a:pt x="366" y="48725"/>
                  </a:lnTo>
                  <a:cubicBezTo>
                    <a:pt x="366" y="48633"/>
                    <a:pt x="335" y="48573"/>
                    <a:pt x="244" y="48542"/>
                  </a:cubicBezTo>
                  <a:cubicBezTo>
                    <a:pt x="123" y="48512"/>
                    <a:pt x="1" y="48603"/>
                    <a:pt x="1" y="48725"/>
                  </a:cubicBezTo>
                  <a:close/>
                  <a:moveTo>
                    <a:pt x="1" y="47539"/>
                  </a:moveTo>
                  <a:cubicBezTo>
                    <a:pt x="1" y="47630"/>
                    <a:pt x="31" y="47722"/>
                    <a:pt x="123" y="47722"/>
                  </a:cubicBezTo>
                  <a:cubicBezTo>
                    <a:pt x="244" y="47782"/>
                    <a:pt x="366" y="47691"/>
                    <a:pt x="366" y="47539"/>
                  </a:cubicBezTo>
                  <a:lnTo>
                    <a:pt x="366" y="47144"/>
                  </a:lnTo>
                  <a:cubicBezTo>
                    <a:pt x="366" y="47083"/>
                    <a:pt x="335" y="46992"/>
                    <a:pt x="244" y="46962"/>
                  </a:cubicBezTo>
                  <a:cubicBezTo>
                    <a:pt x="123" y="46931"/>
                    <a:pt x="1" y="47023"/>
                    <a:pt x="1" y="47144"/>
                  </a:cubicBezTo>
                  <a:close/>
                  <a:moveTo>
                    <a:pt x="1" y="45989"/>
                  </a:moveTo>
                  <a:cubicBezTo>
                    <a:pt x="1" y="46050"/>
                    <a:pt x="31" y="46141"/>
                    <a:pt x="123" y="46171"/>
                  </a:cubicBezTo>
                  <a:cubicBezTo>
                    <a:pt x="244" y="46202"/>
                    <a:pt x="366" y="46111"/>
                    <a:pt x="366" y="45989"/>
                  </a:cubicBezTo>
                  <a:lnTo>
                    <a:pt x="366" y="45594"/>
                  </a:lnTo>
                  <a:cubicBezTo>
                    <a:pt x="366" y="45503"/>
                    <a:pt x="335" y="45412"/>
                    <a:pt x="244" y="45412"/>
                  </a:cubicBezTo>
                  <a:cubicBezTo>
                    <a:pt x="123" y="45351"/>
                    <a:pt x="1" y="45442"/>
                    <a:pt x="1" y="45594"/>
                  </a:cubicBezTo>
                  <a:close/>
                  <a:moveTo>
                    <a:pt x="1" y="44408"/>
                  </a:moveTo>
                  <a:cubicBezTo>
                    <a:pt x="1" y="44500"/>
                    <a:pt x="31" y="44560"/>
                    <a:pt x="123" y="44591"/>
                  </a:cubicBezTo>
                  <a:cubicBezTo>
                    <a:pt x="244" y="44621"/>
                    <a:pt x="366" y="44530"/>
                    <a:pt x="366" y="44408"/>
                  </a:cubicBezTo>
                  <a:lnTo>
                    <a:pt x="366" y="44013"/>
                  </a:lnTo>
                  <a:cubicBezTo>
                    <a:pt x="366" y="43922"/>
                    <a:pt x="335" y="43861"/>
                    <a:pt x="244" y="43831"/>
                  </a:cubicBezTo>
                  <a:cubicBezTo>
                    <a:pt x="123" y="43770"/>
                    <a:pt x="1" y="43892"/>
                    <a:pt x="1" y="44013"/>
                  </a:cubicBezTo>
                  <a:close/>
                  <a:moveTo>
                    <a:pt x="1" y="42828"/>
                  </a:moveTo>
                  <a:cubicBezTo>
                    <a:pt x="1" y="42919"/>
                    <a:pt x="31" y="42980"/>
                    <a:pt x="123" y="43010"/>
                  </a:cubicBezTo>
                  <a:cubicBezTo>
                    <a:pt x="244" y="43071"/>
                    <a:pt x="366" y="42980"/>
                    <a:pt x="366" y="42828"/>
                  </a:cubicBezTo>
                  <a:lnTo>
                    <a:pt x="366" y="42433"/>
                  </a:lnTo>
                  <a:cubicBezTo>
                    <a:pt x="366" y="42342"/>
                    <a:pt x="335" y="42281"/>
                    <a:pt x="244" y="42250"/>
                  </a:cubicBezTo>
                  <a:cubicBezTo>
                    <a:pt x="123" y="42220"/>
                    <a:pt x="1" y="42311"/>
                    <a:pt x="1" y="42433"/>
                  </a:cubicBezTo>
                  <a:close/>
                  <a:moveTo>
                    <a:pt x="1" y="41247"/>
                  </a:moveTo>
                  <a:cubicBezTo>
                    <a:pt x="1" y="41339"/>
                    <a:pt x="31" y="41430"/>
                    <a:pt x="123" y="41460"/>
                  </a:cubicBezTo>
                  <a:cubicBezTo>
                    <a:pt x="244" y="41491"/>
                    <a:pt x="366" y="41399"/>
                    <a:pt x="366" y="41247"/>
                  </a:cubicBezTo>
                  <a:lnTo>
                    <a:pt x="366" y="40883"/>
                  </a:lnTo>
                  <a:cubicBezTo>
                    <a:pt x="366" y="40791"/>
                    <a:pt x="335" y="40700"/>
                    <a:pt x="244" y="40670"/>
                  </a:cubicBezTo>
                  <a:cubicBezTo>
                    <a:pt x="123" y="40639"/>
                    <a:pt x="1" y="40731"/>
                    <a:pt x="1" y="40883"/>
                  </a:cubicBezTo>
                  <a:close/>
                  <a:moveTo>
                    <a:pt x="1" y="39697"/>
                  </a:moveTo>
                  <a:cubicBezTo>
                    <a:pt x="1" y="39788"/>
                    <a:pt x="31" y="39849"/>
                    <a:pt x="123" y="39880"/>
                  </a:cubicBezTo>
                  <a:cubicBezTo>
                    <a:pt x="244" y="39910"/>
                    <a:pt x="366" y="39819"/>
                    <a:pt x="366" y="39697"/>
                  </a:cubicBezTo>
                  <a:lnTo>
                    <a:pt x="366" y="39302"/>
                  </a:lnTo>
                  <a:cubicBezTo>
                    <a:pt x="366" y="39211"/>
                    <a:pt x="335" y="39120"/>
                    <a:pt x="244" y="39120"/>
                  </a:cubicBezTo>
                  <a:cubicBezTo>
                    <a:pt x="123" y="39059"/>
                    <a:pt x="1" y="39150"/>
                    <a:pt x="1" y="39302"/>
                  </a:cubicBezTo>
                  <a:close/>
                  <a:moveTo>
                    <a:pt x="1" y="38117"/>
                  </a:moveTo>
                  <a:cubicBezTo>
                    <a:pt x="1" y="38208"/>
                    <a:pt x="31" y="38269"/>
                    <a:pt x="123" y="38299"/>
                  </a:cubicBezTo>
                  <a:cubicBezTo>
                    <a:pt x="244" y="38329"/>
                    <a:pt x="366" y="38238"/>
                    <a:pt x="366" y="38117"/>
                  </a:cubicBezTo>
                  <a:lnTo>
                    <a:pt x="366" y="37721"/>
                  </a:lnTo>
                  <a:cubicBezTo>
                    <a:pt x="366" y="37630"/>
                    <a:pt x="335" y="37569"/>
                    <a:pt x="244" y="37539"/>
                  </a:cubicBezTo>
                  <a:cubicBezTo>
                    <a:pt x="123" y="37509"/>
                    <a:pt x="1" y="37600"/>
                    <a:pt x="1" y="37721"/>
                  </a:cubicBezTo>
                  <a:close/>
                  <a:moveTo>
                    <a:pt x="1" y="36536"/>
                  </a:moveTo>
                  <a:cubicBezTo>
                    <a:pt x="1" y="36627"/>
                    <a:pt x="31" y="36718"/>
                    <a:pt x="123" y="36718"/>
                  </a:cubicBezTo>
                  <a:cubicBezTo>
                    <a:pt x="244" y="36779"/>
                    <a:pt x="366" y="36688"/>
                    <a:pt x="366" y="36536"/>
                  </a:cubicBezTo>
                  <a:lnTo>
                    <a:pt x="366" y="36141"/>
                  </a:lnTo>
                  <a:cubicBezTo>
                    <a:pt x="366" y="36080"/>
                    <a:pt x="335" y="35989"/>
                    <a:pt x="244" y="35959"/>
                  </a:cubicBezTo>
                  <a:cubicBezTo>
                    <a:pt x="123" y="35928"/>
                    <a:pt x="1" y="36019"/>
                    <a:pt x="1" y="36141"/>
                  </a:cubicBezTo>
                  <a:close/>
                  <a:moveTo>
                    <a:pt x="1" y="34986"/>
                  </a:moveTo>
                  <a:cubicBezTo>
                    <a:pt x="1" y="35047"/>
                    <a:pt x="31" y="35138"/>
                    <a:pt x="123" y="35168"/>
                  </a:cubicBezTo>
                  <a:cubicBezTo>
                    <a:pt x="244" y="35199"/>
                    <a:pt x="366" y="35107"/>
                    <a:pt x="366" y="34986"/>
                  </a:cubicBezTo>
                  <a:lnTo>
                    <a:pt x="366" y="34591"/>
                  </a:lnTo>
                  <a:cubicBezTo>
                    <a:pt x="366" y="34500"/>
                    <a:pt x="335" y="34408"/>
                    <a:pt x="244" y="34378"/>
                  </a:cubicBezTo>
                  <a:cubicBezTo>
                    <a:pt x="123" y="34348"/>
                    <a:pt x="1" y="34439"/>
                    <a:pt x="1" y="34591"/>
                  </a:cubicBezTo>
                  <a:close/>
                  <a:moveTo>
                    <a:pt x="1" y="33405"/>
                  </a:moveTo>
                  <a:cubicBezTo>
                    <a:pt x="1" y="33496"/>
                    <a:pt x="31" y="33557"/>
                    <a:pt x="123" y="33588"/>
                  </a:cubicBezTo>
                  <a:cubicBezTo>
                    <a:pt x="244" y="33618"/>
                    <a:pt x="366" y="33527"/>
                    <a:pt x="366" y="33405"/>
                  </a:cubicBezTo>
                  <a:lnTo>
                    <a:pt x="366" y="33010"/>
                  </a:lnTo>
                  <a:cubicBezTo>
                    <a:pt x="366" y="32919"/>
                    <a:pt x="335" y="32858"/>
                    <a:pt x="244" y="32828"/>
                  </a:cubicBezTo>
                  <a:cubicBezTo>
                    <a:pt x="123" y="32767"/>
                    <a:pt x="1" y="32889"/>
                    <a:pt x="1" y="33010"/>
                  </a:cubicBezTo>
                  <a:close/>
                  <a:moveTo>
                    <a:pt x="1" y="31825"/>
                  </a:moveTo>
                  <a:cubicBezTo>
                    <a:pt x="1" y="31916"/>
                    <a:pt x="31" y="31977"/>
                    <a:pt x="123" y="32007"/>
                  </a:cubicBezTo>
                  <a:cubicBezTo>
                    <a:pt x="244" y="32068"/>
                    <a:pt x="366" y="31946"/>
                    <a:pt x="366" y="31825"/>
                  </a:cubicBezTo>
                  <a:lnTo>
                    <a:pt x="366" y="31430"/>
                  </a:lnTo>
                  <a:cubicBezTo>
                    <a:pt x="366" y="31338"/>
                    <a:pt x="335" y="31278"/>
                    <a:pt x="244" y="31247"/>
                  </a:cubicBezTo>
                  <a:cubicBezTo>
                    <a:pt x="123" y="31217"/>
                    <a:pt x="1" y="31308"/>
                    <a:pt x="1" y="31430"/>
                  </a:cubicBezTo>
                  <a:close/>
                  <a:moveTo>
                    <a:pt x="1" y="30244"/>
                  </a:moveTo>
                  <a:cubicBezTo>
                    <a:pt x="1" y="30335"/>
                    <a:pt x="31" y="30427"/>
                    <a:pt x="123" y="30457"/>
                  </a:cubicBezTo>
                  <a:cubicBezTo>
                    <a:pt x="244" y="30487"/>
                    <a:pt x="366" y="30396"/>
                    <a:pt x="366" y="30244"/>
                  </a:cubicBezTo>
                  <a:lnTo>
                    <a:pt x="366" y="29849"/>
                  </a:lnTo>
                  <a:cubicBezTo>
                    <a:pt x="366" y="29788"/>
                    <a:pt x="335" y="29697"/>
                    <a:pt x="244" y="29667"/>
                  </a:cubicBezTo>
                  <a:cubicBezTo>
                    <a:pt x="123" y="29636"/>
                    <a:pt x="1" y="29727"/>
                    <a:pt x="1" y="29849"/>
                  </a:cubicBezTo>
                  <a:close/>
                  <a:moveTo>
                    <a:pt x="1" y="28694"/>
                  </a:moveTo>
                  <a:cubicBezTo>
                    <a:pt x="1" y="28755"/>
                    <a:pt x="31" y="28846"/>
                    <a:pt x="123" y="28876"/>
                  </a:cubicBezTo>
                  <a:cubicBezTo>
                    <a:pt x="244" y="28907"/>
                    <a:pt x="366" y="28816"/>
                    <a:pt x="366" y="28694"/>
                  </a:cubicBezTo>
                  <a:lnTo>
                    <a:pt x="366" y="28299"/>
                  </a:lnTo>
                  <a:cubicBezTo>
                    <a:pt x="366" y="28208"/>
                    <a:pt x="335" y="28116"/>
                    <a:pt x="244" y="28116"/>
                  </a:cubicBezTo>
                  <a:cubicBezTo>
                    <a:pt x="123" y="28056"/>
                    <a:pt x="1" y="28147"/>
                    <a:pt x="1" y="28299"/>
                  </a:cubicBezTo>
                  <a:close/>
                  <a:moveTo>
                    <a:pt x="1" y="27113"/>
                  </a:moveTo>
                  <a:cubicBezTo>
                    <a:pt x="1" y="27205"/>
                    <a:pt x="31" y="27265"/>
                    <a:pt x="123" y="27296"/>
                  </a:cubicBezTo>
                  <a:cubicBezTo>
                    <a:pt x="244" y="27326"/>
                    <a:pt x="366" y="27235"/>
                    <a:pt x="366" y="27113"/>
                  </a:cubicBezTo>
                  <a:lnTo>
                    <a:pt x="366" y="26718"/>
                  </a:lnTo>
                  <a:cubicBezTo>
                    <a:pt x="366" y="26627"/>
                    <a:pt x="335" y="26566"/>
                    <a:pt x="244" y="26536"/>
                  </a:cubicBezTo>
                  <a:cubicBezTo>
                    <a:pt x="123" y="26475"/>
                    <a:pt x="1" y="26597"/>
                    <a:pt x="1" y="26718"/>
                  </a:cubicBezTo>
                  <a:close/>
                  <a:moveTo>
                    <a:pt x="1" y="25533"/>
                  </a:moveTo>
                  <a:cubicBezTo>
                    <a:pt x="1" y="25624"/>
                    <a:pt x="31" y="25715"/>
                    <a:pt x="123" y="25715"/>
                  </a:cubicBezTo>
                  <a:cubicBezTo>
                    <a:pt x="244" y="25776"/>
                    <a:pt x="366" y="25685"/>
                    <a:pt x="366" y="25533"/>
                  </a:cubicBezTo>
                  <a:lnTo>
                    <a:pt x="366" y="25138"/>
                  </a:lnTo>
                  <a:cubicBezTo>
                    <a:pt x="366" y="25047"/>
                    <a:pt x="335" y="24986"/>
                    <a:pt x="244" y="24955"/>
                  </a:cubicBezTo>
                  <a:cubicBezTo>
                    <a:pt x="123" y="24925"/>
                    <a:pt x="1" y="25016"/>
                    <a:pt x="1" y="25138"/>
                  </a:cubicBezTo>
                  <a:close/>
                  <a:moveTo>
                    <a:pt x="1" y="23952"/>
                  </a:moveTo>
                  <a:cubicBezTo>
                    <a:pt x="1" y="24043"/>
                    <a:pt x="31" y="24135"/>
                    <a:pt x="123" y="24165"/>
                  </a:cubicBezTo>
                  <a:cubicBezTo>
                    <a:pt x="244" y="24195"/>
                    <a:pt x="366" y="24104"/>
                    <a:pt x="366" y="23952"/>
                  </a:cubicBezTo>
                  <a:lnTo>
                    <a:pt x="366" y="23588"/>
                  </a:lnTo>
                  <a:cubicBezTo>
                    <a:pt x="366" y="23496"/>
                    <a:pt x="335" y="23405"/>
                    <a:pt x="244" y="23375"/>
                  </a:cubicBezTo>
                  <a:cubicBezTo>
                    <a:pt x="123" y="23344"/>
                    <a:pt x="1" y="23436"/>
                    <a:pt x="1" y="23588"/>
                  </a:cubicBezTo>
                  <a:close/>
                  <a:moveTo>
                    <a:pt x="1" y="22402"/>
                  </a:moveTo>
                  <a:cubicBezTo>
                    <a:pt x="1" y="22493"/>
                    <a:pt x="31" y="22554"/>
                    <a:pt x="123" y="22584"/>
                  </a:cubicBezTo>
                  <a:cubicBezTo>
                    <a:pt x="244" y="22615"/>
                    <a:pt x="366" y="22524"/>
                    <a:pt x="366" y="22402"/>
                  </a:cubicBezTo>
                  <a:lnTo>
                    <a:pt x="366" y="22007"/>
                  </a:lnTo>
                  <a:cubicBezTo>
                    <a:pt x="366" y="21916"/>
                    <a:pt x="335" y="21825"/>
                    <a:pt x="244" y="21825"/>
                  </a:cubicBezTo>
                  <a:cubicBezTo>
                    <a:pt x="123" y="21764"/>
                    <a:pt x="1" y="21855"/>
                    <a:pt x="1" y="22007"/>
                  </a:cubicBezTo>
                  <a:close/>
                  <a:moveTo>
                    <a:pt x="1" y="20822"/>
                  </a:moveTo>
                  <a:cubicBezTo>
                    <a:pt x="1" y="20913"/>
                    <a:pt x="31" y="20973"/>
                    <a:pt x="123" y="21004"/>
                  </a:cubicBezTo>
                  <a:cubicBezTo>
                    <a:pt x="244" y="21065"/>
                    <a:pt x="366" y="20943"/>
                    <a:pt x="366" y="20822"/>
                  </a:cubicBezTo>
                  <a:lnTo>
                    <a:pt x="366" y="20426"/>
                  </a:lnTo>
                  <a:cubicBezTo>
                    <a:pt x="366" y="20335"/>
                    <a:pt x="335" y="20274"/>
                    <a:pt x="244" y="20244"/>
                  </a:cubicBezTo>
                  <a:cubicBezTo>
                    <a:pt x="123" y="20214"/>
                    <a:pt x="1" y="20305"/>
                    <a:pt x="1" y="20426"/>
                  </a:cubicBezTo>
                  <a:close/>
                  <a:moveTo>
                    <a:pt x="1" y="19241"/>
                  </a:moveTo>
                  <a:cubicBezTo>
                    <a:pt x="1" y="19332"/>
                    <a:pt x="31" y="19423"/>
                    <a:pt x="123" y="19423"/>
                  </a:cubicBezTo>
                  <a:cubicBezTo>
                    <a:pt x="244" y="19484"/>
                    <a:pt x="366" y="19393"/>
                    <a:pt x="366" y="19241"/>
                  </a:cubicBezTo>
                  <a:lnTo>
                    <a:pt x="366" y="18846"/>
                  </a:lnTo>
                  <a:cubicBezTo>
                    <a:pt x="366" y="18785"/>
                    <a:pt x="335" y="18694"/>
                    <a:pt x="244" y="18663"/>
                  </a:cubicBezTo>
                  <a:cubicBezTo>
                    <a:pt x="123" y="18633"/>
                    <a:pt x="1" y="18724"/>
                    <a:pt x="1" y="18846"/>
                  </a:cubicBezTo>
                  <a:close/>
                  <a:moveTo>
                    <a:pt x="1" y="17691"/>
                  </a:moveTo>
                  <a:cubicBezTo>
                    <a:pt x="1" y="17752"/>
                    <a:pt x="31" y="17843"/>
                    <a:pt x="123" y="17873"/>
                  </a:cubicBezTo>
                  <a:cubicBezTo>
                    <a:pt x="244" y="17904"/>
                    <a:pt x="366" y="17812"/>
                    <a:pt x="366" y="17691"/>
                  </a:cubicBezTo>
                  <a:lnTo>
                    <a:pt x="366" y="17296"/>
                  </a:lnTo>
                  <a:cubicBezTo>
                    <a:pt x="366" y="17204"/>
                    <a:pt x="335" y="17113"/>
                    <a:pt x="244" y="17083"/>
                  </a:cubicBezTo>
                  <a:cubicBezTo>
                    <a:pt x="123" y="17052"/>
                    <a:pt x="1" y="17144"/>
                    <a:pt x="1" y="17296"/>
                  </a:cubicBezTo>
                  <a:close/>
                  <a:moveTo>
                    <a:pt x="1" y="16110"/>
                  </a:moveTo>
                  <a:cubicBezTo>
                    <a:pt x="1" y="16201"/>
                    <a:pt x="31" y="16262"/>
                    <a:pt x="123" y="16293"/>
                  </a:cubicBezTo>
                  <a:cubicBezTo>
                    <a:pt x="244" y="16323"/>
                    <a:pt x="366" y="16232"/>
                    <a:pt x="366" y="16110"/>
                  </a:cubicBezTo>
                  <a:lnTo>
                    <a:pt x="366" y="15715"/>
                  </a:lnTo>
                  <a:cubicBezTo>
                    <a:pt x="366" y="15624"/>
                    <a:pt x="335" y="15563"/>
                    <a:pt x="244" y="15533"/>
                  </a:cubicBezTo>
                  <a:cubicBezTo>
                    <a:pt x="123" y="15472"/>
                    <a:pt x="1" y="15593"/>
                    <a:pt x="1" y="15715"/>
                  </a:cubicBezTo>
                  <a:close/>
                  <a:moveTo>
                    <a:pt x="1" y="14530"/>
                  </a:moveTo>
                  <a:cubicBezTo>
                    <a:pt x="1" y="14621"/>
                    <a:pt x="31" y="14682"/>
                    <a:pt x="123" y="14712"/>
                  </a:cubicBezTo>
                  <a:cubicBezTo>
                    <a:pt x="244" y="14773"/>
                    <a:pt x="366" y="14651"/>
                    <a:pt x="366" y="14530"/>
                  </a:cubicBezTo>
                  <a:lnTo>
                    <a:pt x="366" y="14134"/>
                  </a:lnTo>
                  <a:cubicBezTo>
                    <a:pt x="366" y="14043"/>
                    <a:pt x="335" y="13983"/>
                    <a:pt x="244" y="13952"/>
                  </a:cubicBezTo>
                  <a:cubicBezTo>
                    <a:pt x="123" y="13922"/>
                    <a:pt x="1" y="14013"/>
                    <a:pt x="1" y="141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241232" y="241770"/>
              <a:ext cx="8661536" cy="4659959"/>
            </a:xfrm>
            <a:custGeom>
              <a:rect b="b" l="l" r="r" t="t"/>
              <a:pathLst>
                <a:path extrusionOk="0" h="170398" w="265386">
                  <a:moveTo>
                    <a:pt x="132708" y="517"/>
                  </a:moveTo>
                  <a:lnTo>
                    <a:pt x="15533" y="517"/>
                  </a:lnTo>
                  <a:cubicBezTo>
                    <a:pt x="15381" y="517"/>
                    <a:pt x="15290" y="396"/>
                    <a:pt x="15290" y="244"/>
                  </a:cubicBezTo>
                  <a:cubicBezTo>
                    <a:pt x="15290" y="122"/>
                    <a:pt x="15381" y="0"/>
                    <a:pt x="15533" y="0"/>
                  </a:cubicBezTo>
                  <a:lnTo>
                    <a:pt x="132708" y="0"/>
                  </a:lnTo>
                  <a:lnTo>
                    <a:pt x="249884" y="0"/>
                  </a:lnTo>
                  <a:cubicBezTo>
                    <a:pt x="250006" y="0"/>
                    <a:pt x="250127" y="122"/>
                    <a:pt x="250127" y="244"/>
                  </a:cubicBezTo>
                  <a:cubicBezTo>
                    <a:pt x="250127" y="396"/>
                    <a:pt x="250006" y="517"/>
                    <a:pt x="249884" y="517"/>
                  </a:cubicBezTo>
                  <a:close/>
                  <a:moveTo>
                    <a:pt x="132708" y="169881"/>
                  </a:moveTo>
                  <a:lnTo>
                    <a:pt x="249884" y="169881"/>
                  </a:lnTo>
                  <a:cubicBezTo>
                    <a:pt x="250006" y="169881"/>
                    <a:pt x="250127" y="170003"/>
                    <a:pt x="250127" y="170155"/>
                  </a:cubicBezTo>
                  <a:cubicBezTo>
                    <a:pt x="250127" y="170276"/>
                    <a:pt x="250006" y="170398"/>
                    <a:pt x="249884" y="170398"/>
                  </a:cubicBezTo>
                  <a:lnTo>
                    <a:pt x="132708" y="170398"/>
                  </a:lnTo>
                  <a:lnTo>
                    <a:pt x="15533" y="170398"/>
                  </a:lnTo>
                  <a:cubicBezTo>
                    <a:pt x="15381" y="170398"/>
                    <a:pt x="15290" y="170276"/>
                    <a:pt x="15290" y="170155"/>
                  </a:cubicBezTo>
                  <a:cubicBezTo>
                    <a:pt x="15290" y="170003"/>
                    <a:pt x="15381" y="169881"/>
                    <a:pt x="15533" y="169881"/>
                  </a:cubicBezTo>
                  <a:close/>
                  <a:moveTo>
                    <a:pt x="265386" y="154896"/>
                  </a:moveTo>
                  <a:cubicBezTo>
                    <a:pt x="265386" y="155048"/>
                    <a:pt x="265295" y="155139"/>
                    <a:pt x="265143" y="155139"/>
                  </a:cubicBezTo>
                  <a:cubicBezTo>
                    <a:pt x="264991" y="155139"/>
                    <a:pt x="264869" y="155048"/>
                    <a:pt x="264869" y="154896"/>
                  </a:cubicBezTo>
                  <a:lnTo>
                    <a:pt x="264869" y="85199"/>
                  </a:lnTo>
                  <a:lnTo>
                    <a:pt x="264869" y="15502"/>
                  </a:lnTo>
                  <a:cubicBezTo>
                    <a:pt x="264869" y="15350"/>
                    <a:pt x="264991" y="15259"/>
                    <a:pt x="265143" y="15259"/>
                  </a:cubicBezTo>
                  <a:cubicBezTo>
                    <a:pt x="265295" y="15259"/>
                    <a:pt x="265386" y="15350"/>
                    <a:pt x="265386" y="15502"/>
                  </a:cubicBezTo>
                  <a:lnTo>
                    <a:pt x="265386" y="85199"/>
                  </a:lnTo>
                  <a:close/>
                  <a:moveTo>
                    <a:pt x="548" y="154896"/>
                  </a:moveTo>
                  <a:cubicBezTo>
                    <a:pt x="548" y="155048"/>
                    <a:pt x="426" y="155139"/>
                    <a:pt x="274" y="155139"/>
                  </a:cubicBezTo>
                  <a:cubicBezTo>
                    <a:pt x="122" y="155139"/>
                    <a:pt x="1" y="155048"/>
                    <a:pt x="1" y="154896"/>
                  </a:cubicBezTo>
                  <a:lnTo>
                    <a:pt x="1" y="85199"/>
                  </a:lnTo>
                  <a:lnTo>
                    <a:pt x="1" y="15502"/>
                  </a:lnTo>
                  <a:cubicBezTo>
                    <a:pt x="1" y="15350"/>
                    <a:pt x="122" y="15259"/>
                    <a:pt x="274" y="15259"/>
                  </a:cubicBezTo>
                  <a:cubicBezTo>
                    <a:pt x="426" y="15259"/>
                    <a:pt x="548" y="15350"/>
                    <a:pt x="548" y="15502"/>
                  </a:cubicBezTo>
                  <a:lnTo>
                    <a:pt x="548" y="851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9" name="Google Shape;419;p31"/>
          <p:cNvSpPr txBox="1"/>
          <p:nvPr>
            <p:ph type="title"/>
          </p:nvPr>
        </p:nvSpPr>
        <p:spPr>
          <a:xfrm>
            <a:off x="754500" y="563470"/>
            <a:ext cx="76350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2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1166575" y="-2144750"/>
            <a:ext cx="6810850" cy="943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2"/>
          <p:cNvSpPr txBox="1"/>
          <p:nvPr>
            <p:ph type="title"/>
          </p:nvPr>
        </p:nvSpPr>
        <p:spPr>
          <a:xfrm>
            <a:off x="754500" y="563470"/>
            <a:ext cx="76350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82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423" name="Google Shape;423;p32"/>
          <p:cNvGrpSpPr/>
          <p:nvPr/>
        </p:nvGrpSpPr>
        <p:grpSpPr>
          <a:xfrm>
            <a:off x="2691625" y="91450"/>
            <a:ext cx="3760750" cy="442275"/>
            <a:chOff x="1919750" y="3791375"/>
            <a:chExt cx="3760750" cy="442275"/>
          </a:xfrm>
        </p:grpSpPr>
        <p:sp>
          <p:nvSpPr>
            <p:cNvPr id="424" name="Google Shape;424;p32"/>
            <p:cNvSpPr/>
            <p:nvPr/>
          </p:nvSpPr>
          <p:spPr>
            <a:xfrm>
              <a:off x="1919750" y="3791375"/>
              <a:ext cx="3760750" cy="442275"/>
            </a:xfrm>
            <a:custGeom>
              <a:rect b="b" l="l" r="r" t="t"/>
              <a:pathLst>
                <a:path extrusionOk="0" h="17691" w="150430">
                  <a:moveTo>
                    <a:pt x="23649" y="4834"/>
                  </a:moveTo>
                  <a:cubicBezTo>
                    <a:pt x="24196" y="5350"/>
                    <a:pt x="24530" y="6080"/>
                    <a:pt x="24530" y="6900"/>
                  </a:cubicBezTo>
                  <a:cubicBezTo>
                    <a:pt x="24530" y="7235"/>
                    <a:pt x="24469" y="7539"/>
                    <a:pt x="24378" y="7812"/>
                  </a:cubicBezTo>
                  <a:cubicBezTo>
                    <a:pt x="24317" y="7995"/>
                    <a:pt x="24256" y="8147"/>
                    <a:pt x="24165" y="8299"/>
                  </a:cubicBezTo>
                  <a:cubicBezTo>
                    <a:pt x="23892" y="8025"/>
                    <a:pt x="23557" y="7782"/>
                    <a:pt x="23193" y="7600"/>
                  </a:cubicBezTo>
                  <a:cubicBezTo>
                    <a:pt x="22706" y="7356"/>
                    <a:pt x="22190" y="7204"/>
                    <a:pt x="21642" y="7204"/>
                  </a:cubicBezTo>
                  <a:lnTo>
                    <a:pt x="21612" y="7204"/>
                  </a:lnTo>
                  <a:lnTo>
                    <a:pt x="21582" y="7204"/>
                  </a:lnTo>
                  <a:lnTo>
                    <a:pt x="18846" y="7204"/>
                  </a:lnTo>
                  <a:cubicBezTo>
                    <a:pt x="18420" y="7204"/>
                    <a:pt x="17995" y="7022"/>
                    <a:pt x="17721" y="6718"/>
                  </a:cubicBezTo>
                  <a:cubicBezTo>
                    <a:pt x="17417" y="6445"/>
                    <a:pt x="17235" y="6019"/>
                    <a:pt x="17235" y="5593"/>
                  </a:cubicBezTo>
                  <a:cubicBezTo>
                    <a:pt x="17235" y="5138"/>
                    <a:pt x="17417" y="4742"/>
                    <a:pt x="17721" y="4438"/>
                  </a:cubicBezTo>
                  <a:cubicBezTo>
                    <a:pt x="17995" y="4134"/>
                    <a:pt x="18420" y="3952"/>
                    <a:pt x="18846" y="3952"/>
                  </a:cubicBezTo>
                  <a:lnTo>
                    <a:pt x="21582" y="3952"/>
                  </a:lnTo>
                  <a:cubicBezTo>
                    <a:pt x="22402" y="3952"/>
                    <a:pt x="23132" y="4286"/>
                    <a:pt x="23649" y="4834"/>
                  </a:cubicBezTo>
                  <a:close/>
                  <a:moveTo>
                    <a:pt x="126781" y="4834"/>
                  </a:moveTo>
                  <a:cubicBezTo>
                    <a:pt x="126234" y="5350"/>
                    <a:pt x="125900" y="6080"/>
                    <a:pt x="125900" y="6900"/>
                  </a:cubicBezTo>
                  <a:cubicBezTo>
                    <a:pt x="125900" y="7235"/>
                    <a:pt x="125960" y="7539"/>
                    <a:pt x="126052" y="7812"/>
                  </a:cubicBezTo>
                  <a:cubicBezTo>
                    <a:pt x="126112" y="7995"/>
                    <a:pt x="126173" y="8147"/>
                    <a:pt x="126264" y="8299"/>
                  </a:cubicBezTo>
                  <a:cubicBezTo>
                    <a:pt x="126538" y="8025"/>
                    <a:pt x="126872" y="7782"/>
                    <a:pt x="127237" y="7600"/>
                  </a:cubicBezTo>
                  <a:cubicBezTo>
                    <a:pt x="127723" y="7356"/>
                    <a:pt x="128240" y="7204"/>
                    <a:pt x="128787" y="7204"/>
                  </a:cubicBezTo>
                  <a:lnTo>
                    <a:pt x="128818" y="7204"/>
                  </a:lnTo>
                  <a:lnTo>
                    <a:pt x="128848" y="7204"/>
                  </a:lnTo>
                  <a:lnTo>
                    <a:pt x="131553" y="7204"/>
                  </a:lnTo>
                  <a:cubicBezTo>
                    <a:pt x="132009" y="7204"/>
                    <a:pt x="132435" y="7022"/>
                    <a:pt x="132708" y="6718"/>
                  </a:cubicBezTo>
                  <a:cubicBezTo>
                    <a:pt x="133012" y="6445"/>
                    <a:pt x="133195" y="6019"/>
                    <a:pt x="133195" y="5593"/>
                  </a:cubicBezTo>
                  <a:cubicBezTo>
                    <a:pt x="133195" y="5138"/>
                    <a:pt x="133012" y="4742"/>
                    <a:pt x="132708" y="4438"/>
                  </a:cubicBezTo>
                  <a:cubicBezTo>
                    <a:pt x="132435" y="4134"/>
                    <a:pt x="132009" y="3952"/>
                    <a:pt x="131553" y="3952"/>
                  </a:cubicBezTo>
                  <a:lnTo>
                    <a:pt x="128848" y="3952"/>
                  </a:lnTo>
                  <a:cubicBezTo>
                    <a:pt x="128027" y="3952"/>
                    <a:pt x="127298" y="4286"/>
                    <a:pt x="126781" y="4834"/>
                  </a:cubicBezTo>
                  <a:close/>
                  <a:moveTo>
                    <a:pt x="28056" y="8511"/>
                  </a:moveTo>
                  <a:cubicBezTo>
                    <a:pt x="27874" y="8511"/>
                    <a:pt x="27722" y="8663"/>
                    <a:pt x="27722" y="8846"/>
                  </a:cubicBezTo>
                  <a:cubicBezTo>
                    <a:pt x="27722" y="9028"/>
                    <a:pt x="27874" y="9180"/>
                    <a:pt x="28056" y="9180"/>
                  </a:cubicBezTo>
                  <a:lnTo>
                    <a:pt x="122374" y="9180"/>
                  </a:lnTo>
                  <a:cubicBezTo>
                    <a:pt x="122556" y="9180"/>
                    <a:pt x="122708" y="9028"/>
                    <a:pt x="122708" y="8846"/>
                  </a:cubicBezTo>
                  <a:cubicBezTo>
                    <a:pt x="122708" y="8663"/>
                    <a:pt x="122556" y="8511"/>
                    <a:pt x="122374" y="8511"/>
                  </a:cubicBezTo>
                  <a:close/>
                  <a:moveTo>
                    <a:pt x="128848" y="3314"/>
                  </a:moveTo>
                  <a:lnTo>
                    <a:pt x="131584" y="3314"/>
                  </a:lnTo>
                  <a:cubicBezTo>
                    <a:pt x="132192" y="3314"/>
                    <a:pt x="132769" y="3587"/>
                    <a:pt x="133164" y="3982"/>
                  </a:cubicBezTo>
                  <a:cubicBezTo>
                    <a:pt x="133590" y="4408"/>
                    <a:pt x="133833" y="4955"/>
                    <a:pt x="133833" y="5593"/>
                  </a:cubicBezTo>
                  <a:cubicBezTo>
                    <a:pt x="133833" y="6201"/>
                    <a:pt x="133590" y="6779"/>
                    <a:pt x="133164" y="7174"/>
                  </a:cubicBezTo>
                  <a:lnTo>
                    <a:pt x="133134" y="7204"/>
                  </a:lnTo>
                  <a:lnTo>
                    <a:pt x="137177" y="7204"/>
                  </a:lnTo>
                  <a:cubicBezTo>
                    <a:pt x="137693" y="7204"/>
                    <a:pt x="138180" y="6992"/>
                    <a:pt x="138514" y="6657"/>
                  </a:cubicBezTo>
                  <a:cubicBezTo>
                    <a:pt x="138848" y="6293"/>
                    <a:pt x="139061" y="5837"/>
                    <a:pt x="139061" y="5320"/>
                  </a:cubicBezTo>
                  <a:cubicBezTo>
                    <a:pt x="139061" y="4803"/>
                    <a:pt x="138848" y="4317"/>
                    <a:pt x="138514" y="3982"/>
                  </a:cubicBezTo>
                  <a:cubicBezTo>
                    <a:pt x="138362" y="3831"/>
                    <a:pt x="138180" y="3709"/>
                    <a:pt x="137997" y="3618"/>
                  </a:cubicBezTo>
                  <a:cubicBezTo>
                    <a:pt x="137815" y="3891"/>
                    <a:pt x="137511" y="4074"/>
                    <a:pt x="137177" y="4074"/>
                  </a:cubicBezTo>
                  <a:cubicBezTo>
                    <a:pt x="136629" y="4074"/>
                    <a:pt x="136204" y="3618"/>
                    <a:pt x="136204" y="3101"/>
                  </a:cubicBezTo>
                  <a:cubicBezTo>
                    <a:pt x="136204" y="2554"/>
                    <a:pt x="136629" y="2098"/>
                    <a:pt x="137177" y="2098"/>
                  </a:cubicBezTo>
                  <a:cubicBezTo>
                    <a:pt x="137663" y="2098"/>
                    <a:pt x="138058" y="2493"/>
                    <a:pt x="138149" y="2949"/>
                  </a:cubicBezTo>
                  <a:cubicBezTo>
                    <a:pt x="138453" y="3101"/>
                    <a:pt x="138727" y="3283"/>
                    <a:pt x="138970" y="3527"/>
                  </a:cubicBezTo>
                  <a:cubicBezTo>
                    <a:pt x="139426" y="3982"/>
                    <a:pt x="139699" y="4621"/>
                    <a:pt x="139699" y="5320"/>
                  </a:cubicBezTo>
                  <a:cubicBezTo>
                    <a:pt x="139699" y="6019"/>
                    <a:pt x="139426" y="6657"/>
                    <a:pt x="138970" y="7113"/>
                  </a:cubicBezTo>
                  <a:cubicBezTo>
                    <a:pt x="138939" y="7144"/>
                    <a:pt x="138879" y="7174"/>
                    <a:pt x="138848" y="7204"/>
                  </a:cubicBezTo>
                  <a:lnTo>
                    <a:pt x="141402" y="7204"/>
                  </a:lnTo>
                  <a:lnTo>
                    <a:pt x="146508" y="7204"/>
                  </a:lnTo>
                  <a:cubicBezTo>
                    <a:pt x="147389" y="7204"/>
                    <a:pt x="148210" y="6840"/>
                    <a:pt x="148818" y="6232"/>
                  </a:cubicBezTo>
                  <a:cubicBezTo>
                    <a:pt x="149426" y="5654"/>
                    <a:pt x="149791" y="4834"/>
                    <a:pt x="149791" y="3922"/>
                  </a:cubicBezTo>
                  <a:cubicBezTo>
                    <a:pt x="149791" y="3010"/>
                    <a:pt x="149426" y="2189"/>
                    <a:pt x="148818" y="1612"/>
                  </a:cubicBezTo>
                  <a:cubicBezTo>
                    <a:pt x="148210" y="1004"/>
                    <a:pt x="147389" y="639"/>
                    <a:pt x="146508" y="639"/>
                  </a:cubicBezTo>
                  <a:cubicBezTo>
                    <a:pt x="145991" y="639"/>
                    <a:pt x="145505" y="852"/>
                    <a:pt x="145171" y="1186"/>
                  </a:cubicBezTo>
                  <a:cubicBezTo>
                    <a:pt x="144806" y="1551"/>
                    <a:pt x="144593" y="2007"/>
                    <a:pt x="144593" y="2554"/>
                  </a:cubicBezTo>
                  <a:cubicBezTo>
                    <a:pt x="144593" y="3071"/>
                    <a:pt x="144806" y="3527"/>
                    <a:pt x="145171" y="3891"/>
                  </a:cubicBezTo>
                  <a:cubicBezTo>
                    <a:pt x="145292" y="4043"/>
                    <a:pt x="145475" y="4165"/>
                    <a:pt x="145657" y="4256"/>
                  </a:cubicBezTo>
                  <a:cubicBezTo>
                    <a:pt x="145839" y="3982"/>
                    <a:pt x="146143" y="3800"/>
                    <a:pt x="146508" y="3800"/>
                  </a:cubicBezTo>
                  <a:cubicBezTo>
                    <a:pt x="147025" y="3800"/>
                    <a:pt x="147481" y="4226"/>
                    <a:pt x="147481" y="4773"/>
                  </a:cubicBezTo>
                  <a:cubicBezTo>
                    <a:pt x="147481" y="5289"/>
                    <a:pt x="147025" y="5745"/>
                    <a:pt x="146508" y="5745"/>
                  </a:cubicBezTo>
                  <a:cubicBezTo>
                    <a:pt x="145991" y="5745"/>
                    <a:pt x="145596" y="5381"/>
                    <a:pt x="145535" y="4894"/>
                  </a:cubicBezTo>
                  <a:cubicBezTo>
                    <a:pt x="145231" y="4773"/>
                    <a:pt x="144927" y="4560"/>
                    <a:pt x="144715" y="4347"/>
                  </a:cubicBezTo>
                  <a:cubicBezTo>
                    <a:pt x="144228" y="3891"/>
                    <a:pt x="143955" y="3253"/>
                    <a:pt x="143955" y="2554"/>
                  </a:cubicBezTo>
                  <a:cubicBezTo>
                    <a:pt x="143955" y="1855"/>
                    <a:pt x="144228" y="1216"/>
                    <a:pt x="144715" y="730"/>
                  </a:cubicBezTo>
                  <a:cubicBezTo>
                    <a:pt x="145171" y="274"/>
                    <a:pt x="145809" y="1"/>
                    <a:pt x="146508" y="1"/>
                  </a:cubicBezTo>
                  <a:cubicBezTo>
                    <a:pt x="147572" y="1"/>
                    <a:pt x="148575" y="426"/>
                    <a:pt x="149274" y="1156"/>
                  </a:cubicBezTo>
                  <a:cubicBezTo>
                    <a:pt x="150003" y="1855"/>
                    <a:pt x="150429" y="2858"/>
                    <a:pt x="150429" y="3922"/>
                  </a:cubicBezTo>
                  <a:cubicBezTo>
                    <a:pt x="150429" y="5016"/>
                    <a:pt x="150003" y="5989"/>
                    <a:pt x="149274" y="6688"/>
                  </a:cubicBezTo>
                  <a:cubicBezTo>
                    <a:pt x="148575" y="7417"/>
                    <a:pt x="147572" y="7843"/>
                    <a:pt x="146508" y="7843"/>
                  </a:cubicBezTo>
                  <a:lnTo>
                    <a:pt x="141402" y="7843"/>
                  </a:lnTo>
                  <a:lnTo>
                    <a:pt x="137177" y="7843"/>
                  </a:lnTo>
                  <a:lnTo>
                    <a:pt x="131584" y="7843"/>
                  </a:lnTo>
                  <a:lnTo>
                    <a:pt x="128848" y="7843"/>
                  </a:lnTo>
                  <a:cubicBezTo>
                    <a:pt x="128362" y="7843"/>
                    <a:pt x="127936" y="7964"/>
                    <a:pt x="127541" y="8177"/>
                  </a:cubicBezTo>
                  <a:cubicBezTo>
                    <a:pt x="127207" y="8329"/>
                    <a:pt x="126903" y="8572"/>
                    <a:pt x="126660" y="8846"/>
                  </a:cubicBezTo>
                  <a:cubicBezTo>
                    <a:pt x="126903" y="9119"/>
                    <a:pt x="127207" y="9363"/>
                    <a:pt x="127541" y="9514"/>
                  </a:cubicBezTo>
                  <a:cubicBezTo>
                    <a:pt x="127936" y="9727"/>
                    <a:pt x="128362" y="9849"/>
                    <a:pt x="128848" y="9849"/>
                  </a:cubicBezTo>
                  <a:lnTo>
                    <a:pt x="137177" y="9849"/>
                  </a:lnTo>
                  <a:lnTo>
                    <a:pt x="141402" y="9849"/>
                  </a:lnTo>
                  <a:lnTo>
                    <a:pt x="141402" y="9849"/>
                  </a:lnTo>
                  <a:lnTo>
                    <a:pt x="146508" y="9849"/>
                  </a:lnTo>
                  <a:cubicBezTo>
                    <a:pt x="147572" y="9849"/>
                    <a:pt x="148575" y="10274"/>
                    <a:pt x="149274" y="10973"/>
                  </a:cubicBezTo>
                  <a:cubicBezTo>
                    <a:pt x="150003" y="11703"/>
                    <a:pt x="150429" y="12676"/>
                    <a:pt x="150429" y="13770"/>
                  </a:cubicBezTo>
                  <a:cubicBezTo>
                    <a:pt x="150429" y="14834"/>
                    <a:pt x="150003" y="15837"/>
                    <a:pt x="149274" y="16536"/>
                  </a:cubicBezTo>
                  <a:cubicBezTo>
                    <a:pt x="148575" y="17235"/>
                    <a:pt x="147572" y="17691"/>
                    <a:pt x="146508" y="17691"/>
                  </a:cubicBezTo>
                  <a:cubicBezTo>
                    <a:pt x="145809" y="17691"/>
                    <a:pt x="145171" y="17417"/>
                    <a:pt x="144715" y="16931"/>
                  </a:cubicBezTo>
                  <a:cubicBezTo>
                    <a:pt x="144228" y="16475"/>
                    <a:pt x="143955" y="15837"/>
                    <a:pt x="143955" y="15138"/>
                  </a:cubicBezTo>
                  <a:cubicBezTo>
                    <a:pt x="143955" y="14439"/>
                    <a:pt x="144228" y="13800"/>
                    <a:pt x="144715" y="13344"/>
                  </a:cubicBezTo>
                  <a:cubicBezTo>
                    <a:pt x="144927" y="13101"/>
                    <a:pt x="145231" y="12919"/>
                    <a:pt x="145535" y="12797"/>
                  </a:cubicBezTo>
                  <a:cubicBezTo>
                    <a:pt x="145596" y="12311"/>
                    <a:pt x="145991" y="11946"/>
                    <a:pt x="146508" y="11946"/>
                  </a:cubicBezTo>
                  <a:cubicBezTo>
                    <a:pt x="147055" y="11946"/>
                    <a:pt x="147481" y="12372"/>
                    <a:pt x="147481" y="12919"/>
                  </a:cubicBezTo>
                  <a:cubicBezTo>
                    <a:pt x="147481" y="13466"/>
                    <a:pt x="147055" y="13891"/>
                    <a:pt x="146508" y="13891"/>
                  </a:cubicBezTo>
                  <a:cubicBezTo>
                    <a:pt x="146143" y="13891"/>
                    <a:pt x="145839" y="13709"/>
                    <a:pt x="145657" y="13436"/>
                  </a:cubicBezTo>
                  <a:cubicBezTo>
                    <a:pt x="145475" y="13527"/>
                    <a:pt x="145292" y="13648"/>
                    <a:pt x="145171" y="13800"/>
                  </a:cubicBezTo>
                  <a:cubicBezTo>
                    <a:pt x="144806" y="14135"/>
                    <a:pt x="144593" y="14621"/>
                    <a:pt x="144593" y="15138"/>
                  </a:cubicBezTo>
                  <a:cubicBezTo>
                    <a:pt x="144593" y="15654"/>
                    <a:pt x="144806" y="16141"/>
                    <a:pt x="145171" y="16475"/>
                  </a:cubicBezTo>
                  <a:cubicBezTo>
                    <a:pt x="145505" y="16840"/>
                    <a:pt x="145991" y="17053"/>
                    <a:pt x="146508" y="17053"/>
                  </a:cubicBezTo>
                  <a:cubicBezTo>
                    <a:pt x="147389" y="17053"/>
                    <a:pt x="148210" y="16688"/>
                    <a:pt x="148818" y="16080"/>
                  </a:cubicBezTo>
                  <a:cubicBezTo>
                    <a:pt x="149426" y="15472"/>
                    <a:pt x="149791" y="14651"/>
                    <a:pt x="149791" y="13770"/>
                  </a:cubicBezTo>
                  <a:cubicBezTo>
                    <a:pt x="149791" y="12858"/>
                    <a:pt x="149426" y="12037"/>
                    <a:pt x="148818" y="11429"/>
                  </a:cubicBezTo>
                  <a:cubicBezTo>
                    <a:pt x="148210" y="10852"/>
                    <a:pt x="147389" y="10487"/>
                    <a:pt x="146508" y="10487"/>
                  </a:cubicBezTo>
                  <a:lnTo>
                    <a:pt x="141402" y="10487"/>
                  </a:lnTo>
                  <a:lnTo>
                    <a:pt x="141371" y="10487"/>
                  </a:lnTo>
                  <a:lnTo>
                    <a:pt x="138848" y="10487"/>
                  </a:lnTo>
                  <a:cubicBezTo>
                    <a:pt x="138879" y="10518"/>
                    <a:pt x="138939" y="10548"/>
                    <a:pt x="138970" y="10578"/>
                  </a:cubicBezTo>
                  <a:cubicBezTo>
                    <a:pt x="139426" y="11034"/>
                    <a:pt x="139699" y="11673"/>
                    <a:pt x="139699" y="12372"/>
                  </a:cubicBezTo>
                  <a:cubicBezTo>
                    <a:pt x="139699" y="13071"/>
                    <a:pt x="139426" y="13709"/>
                    <a:pt x="138970" y="14165"/>
                  </a:cubicBezTo>
                  <a:cubicBezTo>
                    <a:pt x="138727" y="14408"/>
                    <a:pt x="138453" y="14591"/>
                    <a:pt x="138149" y="14743"/>
                  </a:cubicBezTo>
                  <a:cubicBezTo>
                    <a:pt x="138058" y="15198"/>
                    <a:pt x="137663" y="15563"/>
                    <a:pt x="137177" y="15563"/>
                  </a:cubicBezTo>
                  <a:cubicBezTo>
                    <a:pt x="136629" y="15563"/>
                    <a:pt x="136204" y="15138"/>
                    <a:pt x="136204" y="14591"/>
                  </a:cubicBezTo>
                  <a:cubicBezTo>
                    <a:pt x="136204" y="14074"/>
                    <a:pt x="136629" y="13618"/>
                    <a:pt x="137177" y="13618"/>
                  </a:cubicBezTo>
                  <a:cubicBezTo>
                    <a:pt x="137511" y="13618"/>
                    <a:pt x="137815" y="13800"/>
                    <a:pt x="137997" y="14074"/>
                  </a:cubicBezTo>
                  <a:cubicBezTo>
                    <a:pt x="138180" y="13983"/>
                    <a:pt x="138362" y="13861"/>
                    <a:pt x="138514" y="13709"/>
                  </a:cubicBezTo>
                  <a:cubicBezTo>
                    <a:pt x="138848" y="13375"/>
                    <a:pt x="139061" y="12888"/>
                    <a:pt x="139061" y="12372"/>
                  </a:cubicBezTo>
                  <a:cubicBezTo>
                    <a:pt x="139061" y="11855"/>
                    <a:pt x="138848" y="11369"/>
                    <a:pt x="138514" y="11034"/>
                  </a:cubicBezTo>
                  <a:cubicBezTo>
                    <a:pt x="138149" y="10700"/>
                    <a:pt x="137693" y="10487"/>
                    <a:pt x="137177" y="10487"/>
                  </a:cubicBezTo>
                  <a:lnTo>
                    <a:pt x="133134" y="10487"/>
                  </a:lnTo>
                  <a:lnTo>
                    <a:pt x="133164" y="10487"/>
                  </a:lnTo>
                  <a:cubicBezTo>
                    <a:pt x="133590" y="10913"/>
                    <a:pt x="133833" y="11490"/>
                    <a:pt x="133833" y="12098"/>
                  </a:cubicBezTo>
                  <a:cubicBezTo>
                    <a:pt x="133833" y="12736"/>
                    <a:pt x="133590" y="13284"/>
                    <a:pt x="133164" y="13709"/>
                  </a:cubicBezTo>
                  <a:cubicBezTo>
                    <a:pt x="132769" y="14104"/>
                    <a:pt x="132192" y="14378"/>
                    <a:pt x="131553" y="14378"/>
                  </a:cubicBezTo>
                  <a:lnTo>
                    <a:pt x="128848" y="14378"/>
                  </a:lnTo>
                  <a:cubicBezTo>
                    <a:pt x="127845" y="14378"/>
                    <a:pt x="126964" y="13952"/>
                    <a:pt x="126325" y="13314"/>
                  </a:cubicBezTo>
                  <a:cubicBezTo>
                    <a:pt x="125657" y="12676"/>
                    <a:pt x="125261" y="11764"/>
                    <a:pt x="125261" y="10791"/>
                  </a:cubicBezTo>
                  <a:cubicBezTo>
                    <a:pt x="125261" y="10396"/>
                    <a:pt x="125322" y="10031"/>
                    <a:pt x="125444" y="9666"/>
                  </a:cubicBezTo>
                  <a:cubicBezTo>
                    <a:pt x="125535" y="9363"/>
                    <a:pt x="125687" y="9089"/>
                    <a:pt x="125839" y="8846"/>
                  </a:cubicBezTo>
                  <a:cubicBezTo>
                    <a:pt x="125687" y="8603"/>
                    <a:pt x="125535" y="8329"/>
                    <a:pt x="125444" y="8025"/>
                  </a:cubicBezTo>
                  <a:cubicBezTo>
                    <a:pt x="125322" y="7660"/>
                    <a:pt x="125261" y="7296"/>
                    <a:pt x="125261" y="6900"/>
                  </a:cubicBezTo>
                  <a:cubicBezTo>
                    <a:pt x="125261" y="5928"/>
                    <a:pt x="125657" y="5016"/>
                    <a:pt x="126325" y="4378"/>
                  </a:cubicBezTo>
                  <a:cubicBezTo>
                    <a:pt x="126964" y="3709"/>
                    <a:pt x="127845" y="3314"/>
                    <a:pt x="128848" y="3314"/>
                  </a:cubicBezTo>
                  <a:close/>
                  <a:moveTo>
                    <a:pt x="128818" y="10487"/>
                  </a:moveTo>
                  <a:cubicBezTo>
                    <a:pt x="128818" y="10487"/>
                    <a:pt x="128818" y="10487"/>
                    <a:pt x="128787" y="10487"/>
                  </a:cubicBezTo>
                  <a:cubicBezTo>
                    <a:pt x="128240" y="10457"/>
                    <a:pt x="127723" y="10335"/>
                    <a:pt x="127237" y="10092"/>
                  </a:cubicBezTo>
                  <a:cubicBezTo>
                    <a:pt x="126872" y="9910"/>
                    <a:pt x="126538" y="9666"/>
                    <a:pt x="126264" y="9393"/>
                  </a:cubicBezTo>
                  <a:cubicBezTo>
                    <a:pt x="126173" y="9545"/>
                    <a:pt x="126112" y="9697"/>
                    <a:pt x="126052" y="9879"/>
                  </a:cubicBezTo>
                  <a:cubicBezTo>
                    <a:pt x="125960" y="10153"/>
                    <a:pt x="125900" y="10457"/>
                    <a:pt x="125900" y="10791"/>
                  </a:cubicBezTo>
                  <a:cubicBezTo>
                    <a:pt x="125900" y="11581"/>
                    <a:pt x="126234" y="12341"/>
                    <a:pt x="126781" y="12858"/>
                  </a:cubicBezTo>
                  <a:cubicBezTo>
                    <a:pt x="127298" y="13405"/>
                    <a:pt x="128027" y="13709"/>
                    <a:pt x="128848" y="13709"/>
                  </a:cubicBezTo>
                  <a:lnTo>
                    <a:pt x="131553" y="13709"/>
                  </a:lnTo>
                  <a:cubicBezTo>
                    <a:pt x="132009" y="13709"/>
                    <a:pt x="132435" y="13527"/>
                    <a:pt x="132708" y="13253"/>
                  </a:cubicBezTo>
                  <a:cubicBezTo>
                    <a:pt x="133012" y="12949"/>
                    <a:pt x="133195" y="12554"/>
                    <a:pt x="133195" y="12098"/>
                  </a:cubicBezTo>
                  <a:cubicBezTo>
                    <a:pt x="133195" y="11642"/>
                    <a:pt x="133012" y="11247"/>
                    <a:pt x="132708" y="10943"/>
                  </a:cubicBezTo>
                  <a:cubicBezTo>
                    <a:pt x="132435" y="10670"/>
                    <a:pt x="132009" y="10487"/>
                    <a:pt x="131553" y="10487"/>
                  </a:cubicBezTo>
                  <a:lnTo>
                    <a:pt x="128818" y="10487"/>
                  </a:lnTo>
                  <a:close/>
                  <a:moveTo>
                    <a:pt x="21582" y="3314"/>
                  </a:moveTo>
                  <a:lnTo>
                    <a:pt x="18846" y="3314"/>
                  </a:lnTo>
                  <a:cubicBezTo>
                    <a:pt x="18238" y="3314"/>
                    <a:pt x="17661" y="3587"/>
                    <a:pt x="17265" y="3982"/>
                  </a:cubicBezTo>
                  <a:cubicBezTo>
                    <a:pt x="16840" y="4408"/>
                    <a:pt x="16597" y="4955"/>
                    <a:pt x="16597" y="5593"/>
                  </a:cubicBezTo>
                  <a:cubicBezTo>
                    <a:pt x="16597" y="6201"/>
                    <a:pt x="16840" y="6779"/>
                    <a:pt x="17265" y="7174"/>
                  </a:cubicBezTo>
                  <a:lnTo>
                    <a:pt x="17296" y="7204"/>
                  </a:lnTo>
                  <a:lnTo>
                    <a:pt x="13253" y="7204"/>
                  </a:lnTo>
                  <a:cubicBezTo>
                    <a:pt x="12736" y="7204"/>
                    <a:pt x="12250" y="6992"/>
                    <a:pt x="11916" y="6657"/>
                  </a:cubicBezTo>
                  <a:cubicBezTo>
                    <a:pt x="11581" y="6293"/>
                    <a:pt x="11369" y="5837"/>
                    <a:pt x="11369" y="5320"/>
                  </a:cubicBezTo>
                  <a:cubicBezTo>
                    <a:pt x="11369" y="4803"/>
                    <a:pt x="11581" y="4317"/>
                    <a:pt x="11916" y="3982"/>
                  </a:cubicBezTo>
                  <a:cubicBezTo>
                    <a:pt x="12068" y="3831"/>
                    <a:pt x="12250" y="3709"/>
                    <a:pt x="12433" y="3618"/>
                  </a:cubicBezTo>
                  <a:cubicBezTo>
                    <a:pt x="12615" y="3891"/>
                    <a:pt x="12919" y="4074"/>
                    <a:pt x="13253" y="4074"/>
                  </a:cubicBezTo>
                  <a:cubicBezTo>
                    <a:pt x="13800" y="4074"/>
                    <a:pt x="14226" y="3618"/>
                    <a:pt x="14226" y="3101"/>
                  </a:cubicBezTo>
                  <a:cubicBezTo>
                    <a:pt x="14226" y="2554"/>
                    <a:pt x="13800" y="2098"/>
                    <a:pt x="13253" y="2098"/>
                  </a:cubicBezTo>
                  <a:cubicBezTo>
                    <a:pt x="12767" y="2098"/>
                    <a:pt x="12372" y="2493"/>
                    <a:pt x="12281" y="2949"/>
                  </a:cubicBezTo>
                  <a:cubicBezTo>
                    <a:pt x="11977" y="3101"/>
                    <a:pt x="11703" y="3283"/>
                    <a:pt x="11460" y="3527"/>
                  </a:cubicBezTo>
                  <a:cubicBezTo>
                    <a:pt x="11004" y="3982"/>
                    <a:pt x="10730" y="4621"/>
                    <a:pt x="10730" y="5320"/>
                  </a:cubicBezTo>
                  <a:cubicBezTo>
                    <a:pt x="10730" y="6019"/>
                    <a:pt x="11004" y="6657"/>
                    <a:pt x="11460" y="7113"/>
                  </a:cubicBezTo>
                  <a:cubicBezTo>
                    <a:pt x="11490" y="7144"/>
                    <a:pt x="11551" y="7174"/>
                    <a:pt x="11581" y="7204"/>
                  </a:cubicBezTo>
                  <a:lnTo>
                    <a:pt x="9028" y="7204"/>
                  </a:lnTo>
                  <a:lnTo>
                    <a:pt x="3922" y="7204"/>
                  </a:lnTo>
                  <a:cubicBezTo>
                    <a:pt x="3040" y="7204"/>
                    <a:pt x="2220" y="6840"/>
                    <a:pt x="1612" y="6232"/>
                  </a:cubicBezTo>
                  <a:cubicBezTo>
                    <a:pt x="1004" y="5654"/>
                    <a:pt x="639" y="4834"/>
                    <a:pt x="639" y="3922"/>
                  </a:cubicBezTo>
                  <a:cubicBezTo>
                    <a:pt x="639" y="3010"/>
                    <a:pt x="1004" y="2189"/>
                    <a:pt x="1612" y="1612"/>
                  </a:cubicBezTo>
                  <a:cubicBezTo>
                    <a:pt x="2220" y="1004"/>
                    <a:pt x="3040" y="639"/>
                    <a:pt x="3922" y="639"/>
                  </a:cubicBezTo>
                  <a:cubicBezTo>
                    <a:pt x="4438" y="639"/>
                    <a:pt x="4925" y="852"/>
                    <a:pt x="5259" y="1186"/>
                  </a:cubicBezTo>
                  <a:cubicBezTo>
                    <a:pt x="5624" y="1551"/>
                    <a:pt x="5837" y="2007"/>
                    <a:pt x="5837" y="2554"/>
                  </a:cubicBezTo>
                  <a:cubicBezTo>
                    <a:pt x="5837" y="3071"/>
                    <a:pt x="5624" y="3527"/>
                    <a:pt x="5259" y="3891"/>
                  </a:cubicBezTo>
                  <a:cubicBezTo>
                    <a:pt x="5138" y="4043"/>
                    <a:pt x="4955" y="4165"/>
                    <a:pt x="4773" y="4256"/>
                  </a:cubicBezTo>
                  <a:cubicBezTo>
                    <a:pt x="4590" y="3982"/>
                    <a:pt x="4286" y="3800"/>
                    <a:pt x="3922" y="3800"/>
                  </a:cubicBezTo>
                  <a:cubicBezTo>
                    <a:pt x="3405" y="3800"/>
                    <a:pt x="2949" y="4226"/>
                    <a:pt x="2949" y="4773"/>
                  </a:cubicBezTo>
                  <a:cubicBezTo>
                    <a:pt x="2949" y="5289"/>
                    <a:pt x="3405" y="5745"/>
                    <a:pt x="3922" y="5745"/>
                  </a:cubicBezTo>
                  <a:cubicBezTo>
                    <a:pt x="4438" y="5745"/>
                    <a:pt x="4834" y="5381"/>
                    <a:pt x="4894" y="4894"/>
                  </a:cubicBezTo>
                  <a:cubicBezTo>
                    <a:pt x="5198" y="4773"/>
                    <a:pt x="5502" y="4560"/>
                    <a:pt x="5715" y="4347"/>
                  </a:cubicBezTo>
                  <a:cubicBezTo>
                    <a:pt x="6201" y="3891"/>
                    <a:pt x="6475" y="3253"/>
                    <a:pt x="6475" y="2554"/>
                  </a:cubicBezTo>
                  <a:cubicBezTo>
                    <a:pt x="6475" y="1855"/>
                    <a:pt x="6201" y="1216"/>
                    <a:pt x="5715" y="730"/>
                  </a:cubicBezTo>
                  <a:cubicBezTo>
                    <a:pt x="5259" y="274"/>
                    <a:pt x="4621" y="1"/>
                    <a:pt x="3922" y="1"/>
                  </a:cubicBezTo>
                  <a:cubicBezTo>
                    <a:pt x="2858" y="1"/>
                    <a:pt x="1855" y="426"/>
                    <a:pt x="1156" y="1156"/>
                  </a:cubicBezTo>
                  <a:cubicBezTo>
                    <a:pt x="457" y="1855"/>
                    <a:pt x="1" y="2858"/>
                    <a:pt x="1" y="3922"/>
                  </a:cubicBezTo>
                  <a:cubicBezTo>
                    <a:pt x="1" y="5016"/>
                    <a:pt x="457" y="5989"/>
                    <a:pt x="1156" y="6688"/>
                  </a:cubicBezTo>
                  <a:cubicBezTo>
                    <a:pt x="1855" y="7417"/>
                    <a:pt x="2858" y="7843"/>
                    <a:pt x="3922" y="7843"/>
                  </a:cubicBezTo>
                  <a:lnTo>
                    <a:pt x="9028" y="7843"/>
                  </a:lnTo>
                  <a:lnTo>
                    <a:pt x="13253" y="7843"/>
                  </a:lnTo>
                  <a:lnTo>
                    <a:pt x="18846" y="7843"/>
                  </a:lnTo>
                  <a:lnTo>
                    <a:pt x="21582" y="7843"/>
                  </a:lnTo>
                  <a:cubicBezTo>
                    <a:pt x="22068" y="7843"/>
                    <a:pt x="22494" y="7964"/>
                    <a:pt x="22889" y="8177"/>
                  </a:cubicBezTo>
                  <a:cubicBezTo>
                    <a:pt x="23223" y="8329"/>
                    <a:pt x="23527" y="8572"/>
                    <a:pt x="23770" y="8846"/>
                  </a:cubicBezTo>
                  <a:cubicBezTo>
                    <a:pt x="23527" y="9119"/>
                    <a:pt x="23223" y="9363"/>
                    <a:pt x="22889" y="9514"/>
                  </a:cubicBezTo>
                  <a:cubicBezTo>
                    <a:pt x="22494" y="9727"/>
                    <a:pt x="22068" y="9849"/>
                    <a:pt x="21582" y="9849"/>
                  </a:cubicBezTo>
                  <a:lnTo>
                    <a:pt x="13253" y="9849"/>
                  </a:lnTo>
                  <a:lnTo>
                    <a:pt x="9028" y="9849"/>
                  </a:lnTo>
                  <a:lnTo>
                    <a:pt x="9028" y="9849"/>
                  </a:lnTo>
                  <a:lnTo>
                    <a:pt x="3922" y="9849"/>
                  </a:lnTo>
                  <a:cubicBezTo>
                    <a:pt x="2858" y="9849"/>
                    <a:pt x="1855" y="10274"/>
                    <a:pt x="1156" y="10973"/>
                  </a:cubicBezTo>
                  <a:cubicBezTo>
                    <a:pt x="457" y="11703"/>
                    <a:pt x="1" y="12676"/>
                    <a:pt x="1" y="13770"/>
                  </a:cubicBezTo>
                  <a:cubicBezTo>
                    <a:pt x="1" y="14834"/>
                    <a:pt x="426" y="15837"/>
                    <a:pt x="1156" y="16536"/>
                  </a:cubicBezTo>
                  <a:cubicBezTo>
                    <a:pt x="1855" y="17235"/>
                    <a:pt x="2858" y="17691"/>
                    <a:pt x="3922" y="17691"/>
                  </a:cubicBezTo>
                  <a:cubicBezTo>
                    <a:pt x="4621" y="17691"/>
                    <a:pt x="5259" y="17417"/>
                    <a:pt x="5715" y="16931"/>
                  </a:cubicBezTo>
                  <a:cubicBezTo>
                    <a:pt x="6201" y="16475"/>
                    <a:pt x="6475" y="15837"/>
                    <a:pt x="6475" y="15138"/>
                  </a:cubicBezTo>
                  <a:cubicBezTo>
                    <a:pt x="6475" y="14439"/>
                    <a:pt x="6201" y="13800"/>
                    <a:pt x="5715" y="13344"/>
                  </a:cubicBezTo>
                  <a:cubicBezTo>
                    <a:pt x="5502" y="13101"/>
                    <a:pt x="5198" y="12919"/>
                    <a:pt x="4894" y="12797"/>
                  </a:cubicBezTo>
                  <a:cubicBezTo>
                    <a:pt x="4834" y="12311"/>
                    <a:pt x="4438" y="11946"/>
                    <a:pt x="3922" y="11946"/>
                  </a:cubicBezTo>
                  <a:cubicBezTo>
                    <a:pt x="3375" y="11946"/>
                    <a:pt x="2949" y="12372"/>
                    <a:pt x="2949" y="12919"/>
                  </a:cubicBezTo>
                  <a:cubicBezTo>
                    <a:pt x="2949" y="13466"/>
                    <a:pt x="3375" y="13891"/>
                    <a:pt x="3922" y="13891"/>
                  </a:cubicBezTo>
                  <a:cubicBezTo>
                    <a:pt x="4286" y="13891"/>
                    <a:pt x="4590" y="13709"/>
                    <a:pt x="4773" y="13436"/>
                  </a:cubicBezTo>
                  <a:cubicBezTo>
                    <a:pt x="4955" y="13527"/>
                    <a:pt x="5138" y="13648"/>
                    <a:pt x="5259" y="13800"/>
                  </a:cubicBezTo>
                  <a:cubicBezTo>
                    <a:pt x="5624" y="14135"/>
                    <a:pt x="5837" y="14621"/>
                    <a:pt x="5837" y="15138"/>
                  </a:cubicBezTo>
                  <a:cubicBezTo>
                    <a:pt x="5837" y="15654"/>
                    <a:pt x="5624" y="16141"/>
                    <a:pt x="5259" y="16475"/>
                  </a:cubicBezTo>
                  <a:cubicBezTo>
                    <a:pt x="4925" y="16840"/>
                    <a:pt x="4438" y="17053"/>
                    <a:pt x="3922" y="17053"/>
                  </a:cubicBezTo>
                  <a:cubicBezTo>
                    <a:pt x="3040" y="17053"/>
                    <a:pt x="2220" y="16688"/>
                    <a:pt x="1612" y="16080"/>
                  </a:cubicBezTo>
                  <a:cubicBezTo>
                    <a:pt x="1004" y="15472"/>
                    <a:pt x="639" y="14651"/>
                    <a:pt x="639" y="13770"/>
                  </a:cubicBezTo>
                  <a:cubicBezTo>
                    <a:pt x="639" y="12858"/>
                    <a:pt x="1004" y="12037"/>
                    <a:pt x="1612" y="11429"/>
                  </a:cubicBezTo>
                  <a:cubicBezTo>
                    <a:pt x="2220" y="10852"/>
                    <a:pt x="3040" y="10487"/>
                    <a:pt x="3922" y="10487"/>
                  </a:cubicBezTo>
                  <a:lnTo>
                    <a:pt x="9028" y="10487"/>
                  </a:lnTo>
                  <a:lnTo>
                    <a:pt x="9059" y="10487"/>
                  </a:lnTo>
                  <a:lnTo>
                    <a:pt x="11581" y="10487"/>
                  </a:lnTo>
                  <a:cubicBezTo>
                    <a:pt x="11521" y="10518"/>
                    <a:pt x="11490" y="10548"/>
                    <a:pt x="11460" y="10578"/>
                  </a:cubicBezTo>
                  <a:cubicBezTo>
                    <a:pt x="11004" y="11034"/>
                    <a:pt x="10730" y="11673"/>
                    <a:pt x="10730" y="12372"/>
                  </a:cubicBezTo>
                  <a:cubicBezTo>
                    <a:pt x="10730" y="13071"/>
                    <a:pt x="11004" y="13709"/>
                    <a:pt x="11460" y="14165"/>
                  </a:cubicBezTo>
                  <a:cubicBezTo>
                    <a:pt x="11703" y="14408"/>
                    <a:pt x="11977" y="14591"/>
                    <a:pt x="12281" y="14743"/>
                  </a:cubicBezTo>
                  <a:cubicBezTo>
                    <a:pt x="12372" y="15198"/>
                    <a:pt x="12767" y="15563"/>
                    <a:pt x="13253" y="15563"/>
                  </a:cubicBezTo>
                  <a:cubicBezTo>
                    <a:pt x="13800" y="15563"/>
                    <a:pt x="14226" y="15138"/>
                    <a:pt x="14226" y="14591"/>
                  </a:cubicBezTo>
                  <a:cubicBezTo>
                    <a:pt x="14226" y="14074"/>
                    <a:pt x="13800" y="13618"/>
                    <a:pt x="13253" y="13618"/>
                  </a:cubicBezTo>
                  <a:cubicBezTo>
                    <a:pt x="12919" y="13618"/>
                    <a:pt x="12615" y="13800"/>
                    <a:pt x="12433" y="14074"/>
                  </a:cubicBezTo>
                  <a:cubicBezTo>
                    <a:pt x="12250" y="13983"/>
                    <a:pt x="12068" y="13861"/>
                    <a:pt x="11916" y="13709"/>
                  </a:cubicBezTo>
                  <a:cubicBezTo>
                    <a:pt x="11581" y="13375"/>
                    <a:pt x="11369" y="12888"/>
                    <a:pt x="11369" y="12372"/>
                  </a:cubicBezTo>
                  <a:cubicBezTo>
                    <a:pt x="11369" y="11855"/>
                    <a:pt x="11581" y="11369"/>
                    <a:pt x="11916" y="11034"/>
                  </a:cubicBezTo>
                  <a:cubicBezTo>
                    <a:pt x="12250" y="10700"/>
                    <a:pt x="12736" y="10487"/>
                    <a:pt x="13253" y="10487"/>
                  </a:cubicBezTo>
                  <a:lnTo>
                    <a:pt x="17265" y="10487"/>
                  </a:lnTo>
                  <a:lnTo>
                    <a:pt x="17265" y="10487"/>
                  </a:lnTo>
                  <a:cubicBezTo>
                    <a:pt x="16840" y="10913"/>
                    <a:pt x="16597" y="11490"/>
                    <a:pt x="16597" y="12098"/>
                  </a:cubicBezTo>
                  <a:cubicBezTo>
                    <a:pt x="16597" y="12736"/>
                    <a:pt x="16840" y="13284"/>
                    <a:pt x="17265" y="13709"/>
                  </a:cubicBezTo>
                  <a:cubicBezTo>
                    <a:pt x="17661" y="14104"/>
                    <a:pt x="18238" y="14378"/>
                    <a:pt x="18846" y="14378"/>
                  </a:cubicBezTo>
                  <a:lnTo>
                    <a:pt x="21582" y="14378"/>
                  </a:lnTo>
                  <a:cubicBezTo>
                    <a:pt x="22585" y="14378"/>
                    <a:pt x="23466" y="13952"/>
                    <a:pt x="24104" y="13314"/>
                  </a:cubicBezTo>
                  <a:cubicBezTo>
                    <a:pt x="24773" y="12676"/>
                    <a:pt x="25168" y="11764"/>
                    <a:pt x="25168" y="10791"/>
                  </a:cubicBezTo>
                  <a:cubicBezTo>
                    <a:pt x="25168" y="10396"/>
                    <a:pt x="25108" y="10031"/>
                    <a:pt x="24986" y="9666"/>
                  </a:cubicBezTo>
                  <a:cubicBezTo>
                    <a:pt x="24895" y="9363"/>
                    <a:pt x="24743" y="9089"/>
                    <a:pt x="24591" y="8846"/>
                  </a:cubicBezTo>
                  <a:cubicBezTo>
                    <a:pt x="24743" y="8603"/>
                    <a:pt x="24895" y="8329"/>
                    <a:pt x="24986" y="8025"/>
                  </a:cubicBezTo>
                  <a:cubicBezTo>
                    <a:pt x="25108" y="7660"/>
                    <a:pt x="25168" y="7296"/>
                    <a:pt x="25168" y="6900"/>
                  </a:cubicBezTo>
                  <a:cubicBezTo>
                    <a:pt x="25168" y="5928"/>
                    <a:pt x="24773" y="5016"/>
                    <a:pt x="24104" y="4378"/>
                  </a:cubicBezTo>
                  <a:cubicBezTo>
                    <a:pt x="23466" y="3709"/>
                    <a:pt x="22585" y="3314"/>
                    <a:pt x="21582" y="3314"/>
                  </a:cubicBezTo>
                  <a:close/>
                  <a:moveTo>
                    <a:pt x="21612" y="10487"/>
                  </a:moveTo>
                  <a:cubicBezTo>
                    <a:pt x="21612" y="10487"/>
                    <a:pt x="21612" y="10487"/>
                    <a:pt x="21642" y="10487"/>
                  </a:cubicBezTo>
                  <a:cubicBezTo>
                    <a:pt x="22190" y="10457"/>
                    <a:pt x="22706" y="10335"/>
                    <a:pt x="23193" y="10092"/>
                  </a:cubicBezTo>
                  <a:cubicBezTo>
                    <a:pt x="23557" y="9910"/>
                    <a:pt x="23892" y="9666"/>
                    <a:pt x="24165" y="9393"/>
                  </a:cubicBezTo>
                  <a:cubicBezTo>
                    <a:pt x="24256" y="9545"/>
                    <a:pt x="24317" y="9697"/>
                    <a:pt x="24378" y="9879"/>
                  </a:cubicBezTo>
                  <a:cubicBezTo>
                    <a:pt x="24469" y="10153"/>
                    <a:pt x="24530" y="10457"/>
                    <a:pt x="24530" y="10791"/>
                  </a:cubicBezTo>
                  <a:cubicBezTo>
                    <a:pt x="24530" y="11581"/>
                    <a:pt x="24196" y="12341"/>
                    <a:pt x="23649" y="12858"/>
                  </a:cubicBezTo>
                  <a:cubicBezTo>
                    <a:pt x="23132" y="13405"/>
                    <a:pt x="22402" y="13709"/>
                    <a:pt x="21582" y="13709"/>
                  </a:cubicBezTo>
                  <a:lnTo>
                    <a:pt x="18876" y="13709"/>
                  </a:lnTo>
                  <a:cubicBezTo>
                    <a:pt x="18420" y="13709"/>
                    <a:pt x="17995" y="13527"/>
                    <a:pt x="17721" y="13253"/>
                  </a:cubicBezTo>
                  <a:cubicBezTo>
                    <a:pt x="17417" y="12949"/>
                    <a:pt x="17235" y="12554"/>
                    <a:pt x="17235" y="12098"/>
                  </a:cubicBezTo>
                  <a:cubicBezTo>
                    <a:pt x="17235" y="11642"/>
                    <a:pt x="17417" y="11247"/>
                    <a:pt x="17721" y="10943"/>
                  </a:cubicBezTo>
                  <a:cubicBezTo>
                    <a:pt x="17995" y="10670"/>
                    <a:pt x="18420" y="10487"/>
                    <a:pt x="18876" y="10487"/>
                  </a:cubicBezTo>
                  <a:lnTo>
                    <a:pt x="21612" y="104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2615825" y="4060375"/>
              <a:ext cx="2368600" cy="8400"/>
            </a:xfrm>
            <a:custGeom>
              <a:rect b="b" l="l" r="r" t="t"/>
              <a:pathLst>
                <a:path extrusionOk="0" h="336" w="94744">
                  <a:moveTo>
                    <a:pt x="94531" y="335"/>
                  </a:moveTo>
                  <a:cubicBezTo>
                    <a:pt x="94683" y="335"/>
                    <a:pt x="94744" y="153"/>
                    <a:pt x="94652" y="61"/>
                  </a:cubicBezTo>
                  <a:cubicBezTo>
                    <a:pt x="94622" y="31"/>
                    <a:pt x="94561" y="1"/>
                    <a:pt x="94531" y="1"/>
                  </a:cubicBezTo>
                  <a:lnTo>
                    <a:pt x="94196" y="1"/>
                  </a:lnTo>
                  <a:cubicBezTo>
                    <a:pt x="94075" y="1"/>
                    <a:pt x="93984" y="183"/>
                    <a:pt x="94105" y="274"/>
                  </a:cubicBezTo>
                  <a:cubicBezTo>
                    <a:pt x="94136" y="305"/>
                    <a:pt x="94166" y="335"/>
                    <a:pt x="94196" y="335"/>
                  </a:cubicBezTo>
                  <a:close/>
                  <a:moveTo>
                    <a:pt x="213" y="1"/>
                  </a:moveTo>
                  <a:cubicBezTo>
                    <a:pt x="61" y="1"/>
                    <a:pt x="0" y="183"/>
                    <a:pt x="91" y="274"/>
                  </a:cubicBezTo>
                  <a:cubicBezTo>
                    <a:pt x="122" y="305"/>
                    <a:pt x="183" y="335"/>
                    <a:pt x="213" y="335"/>
                  </a:cubicBezTo>
                  <a:lnTo>
                    <a:pt x="426" y="335"/>
                  </a:lnTo>
                  <a:cubicBezTo>
                    <a:pt x="578" y="335"/>
                    <a:pt x="638" y="153"/>
                    <a:pt x="547" y="61"/>
                  </a:cubicBezTo>
                  <a:cubicBezTo>
                    <a:pt x="517" y="31"/>
                    <a:pt x="486" y="1"/>
                    <a:pt x="426" y="1"/>
                  </a:cubicBezTo>
                  <a:close/>
                  <a:moveTo>
                    <a:pt x="1398" y="1"/>
                  </a:moveTo>
                  <a:cubicBezTo>
                    <a:pt x="1246" y="1"/>
                    <a:pt x="1186" y="183"/>
                    <a:pt x="1277" y="274"/>
                  </a:cubicBezTo>
                  <a:cubicBezTo>
                    <a:pt x="1307" y="305"/>
                    <a:pt x="1338" y="335"/>
                    <a:pt x="1398" y="335"/>
                  </a:cubicBezTo>
                  <a:lnTo>
                    <a:pt x="1702" y="335"/>
                  </a:lnTo>
                  <a:cubicBezTo>
                    <a:pt x="1854" y="335"/>
                    <a:pt x="1945" y="153"/>
                    <a:pt x="1824" y="61"/>
                  </a:cubicBezTo>
                  <a:cubicBezTo>
                    <a:pt x="1794" y="31"/>
                    <a:pt x="1763" y="1"/>
                    <a:pt x="1702" y="1"/>
                  </a:cubicBezTo>
                  <a:close/>
                  <a:moveTo>
                    <a:pt x="2675" y="1"/>
                  </a:moveTo>
                  <a:cubicBezTo>
                    <a:pt x="2553" y="1"/>
                    <a:pt x="2462" y="183"/>
                    <a:pt x="2553" y="274"/>
                  </a:cubicBezTo>
                  <a:cubicBezTo>
                    <a:pt x="2614" y="305"/>
                    <a:pt x="2645" y="335"/>
                    <a:pt x="2675" y="335"/>
                  </a:cubicBezTo>
                  <a:lnTo>
                    <a:pt x="3009" y="335"/>
                  </a:lnTo>
                  <a:cubicBezTo>
                    <a:pt x="3161" y="335"/>
                    <a:pt x="3222" y="153"/>
                    <a:pt x="3131" y="61"/>
                  </a:cubicBezTo>
                  <a:cubicBezTo>
                    <a:pt x="3101" y="31"/>
                    <a:pt x="3040" y="1"/>
                    <a:pt x="3009" y="1"/>
                  </a:cubicBezTo>
                  <a:close/>
                  <a:moveTo>
                    <a:pt x="3982" y="1"/>
                  </a:moveTo>
                  <a:cubicBezTo>
                    <a:pt x="3830" y="1"/>
                    <a:pt x="3769" y="183"/>
                    <a:pt x="3860" y="274"/>
                  </a:cubicBezTo>
                  <a:cubicBezTo>
                    <a:pt x="3891" y="305"/>
                    <a:pt x="3921" y="335"/>
                    <a:pt x="3982" y="335"/>
                  </a:cubicBezTo>
                  <a:lnTo>
                    <a:pt x="4286" y="335"/>
                  </a:lnTo>
                  <a:cubicBezTo>
                    <a:pt x="4438" y="335"/>
                    <a:pt x="4499" y="153"/>
                    <a:pt x="4408" y="61"/>
                  </a:cubicBezTo>
                  <a:cubicBezTo>
                    <a:pt x="4377" y="31"/>
                    <a:pt x="4347" y="1"/>
                    <a:pt x="4286" y="1"/>
                  </a:cubicBezTo>
                  <a:close/>
                  <a:moveTo>
                    <a:pt x="5259" y="1"/>
                  </a:moveTo>
                  <a:cubicBezTo>
                    <a:pt x="5107" y="1"/>
                    <a:pt x="5046" y="183"/>
                    <a:pt x="5137" y="274"/>
                  </a:cubicBezTo>
                  <a:cubicBezTo>
                    <a:pt x="5167" y="305"/>
                    <a:pt x="5228" y="335"/>
                    <a:pt x="5259" y="335"/>
                  </a:cubicBezTo>
                  <a:lnTo>
                    <a:pt x="5593" y="335"/>
                  </a:lnTo>
                  <a:cubicBezTo>
                    <a:pt x="5715" y="335"/>
                    <a:pt x="5806" y="153"/>
                    <a:pt x="5684" y="61"/>
                  </a:cubicBezTo>
                  <a:cubicBezTo>
                    <a:pt x="5654" y="31"/>
                    <a:pt x="5623" y="1"/>
                    <a:pt x="5593" y="1"/>
                  </a:cubicBezTo>
                  <a:close/>
                  <a:moveTo>
                    <a:pt x="6566" y="1"/>
                  </a:moveTo>
                  <a:cubicBezTo>
                    <a:pt x="6414" y="1"/>
                    <a:pt x="6322" y="183"/>
                    <a:pt x="6444" y="274"/>
                  </a:cubicBezTo>
                  <a:cubicBezTo>
                    <a:pt x="6474" y="305"/>
                    <a:pt x="6505" y="335"/>
                    <a:pt x="6566" y="335"/>
                  </a:cubicBezTo>
                  <a:lnTo>
                    <a:pt x="6870" y="335"/>
                  </a:lnTo>
                  <a:cubicBezTo>
                    <a:pt x="7022" y="335"/>
                    <a:pt x="7082" y="153"/>
                    <a:pt x="6991" y="61"/>
                  </a:cubicBezTo>
                  <a:cubicBezTo>
                    <a:pt x="6961" y="31"/>
                    <a:pt x="6930" y="1"/>
                    <a:pt x="6870" y="1"/>
                  </a:cubicBezTo>
                  <a:close/>
                  <a:moveTo>
                    <a:pt x="7842" y="1"/>
                  </a:moveTo>
                  <a:cubicBezTo>
                    <a:pt x="7690" y="1"/>
                    <a:pt x="7629" y="183"/>
                    <a:pt x="7721" y="274"/>
                  </a:cubicBezTo>
                  <a:cubicBezTo>
                    <a:pt x="7751" y="305"/>
                    <a:pt x="7781" y="335"/>
                    <a:pt x="7842" y="335"/>
                  </a:cubicBezTo>
                  <a:lnTo>
                    <a:pt x="8177" y="335"/>
                  </a:lnTo>
                  <a:cubicBezTo>
                    <a:pt x="8298" y="335"/>
                    <a:pt x="8389" y="153"/>
                    <a:pt x="8268" y="61"/>
                  </a:cubicBezTo>
                  <a:cubicBezTo>
                    <a:pt x="8237" y="31"/>
                    <a:pt x="8207" y="1"/>
                    <a:pt x="8177" y="1"/>
                  </a:cubicBezTo>
                  <a:close/>
                  <a:moveTo>
                    <a:pt x="9119" y="1"/>
                  </a:moveTo>
                  <a:cubicBezTo>
                    <a:pt x="8997" y="1"/>
                    <a:pt x="8906" y="183"/>
                    <a:pt x="9028" y="274"/>
                  </a:cubicBezTo>
                  <a:cubicBezTo>
                    <a:pt x="9058" y="305"/>
                    <a:pt x="9088" y="335"/>
                    <a:pt x="9119" y="335"/>
                  </a:cubicBezTo>
                  <a:lnTo>
                    <a:pt x="9453" y="335"/>
                  </a:lnTo>
                  <a:cubicBezTo>
                    <a:pt x="9605" y="335"/>
                    <a:pt x="9666" y="153"/>
                    <a:pt x="9575" y="61"/>
                  </a:cubicBezTo>
                  <a:cubicBezTo>
                    <a:pt x="9544" y="31"/>
                    <a:pt x="9484" y="1"/>
                    <a:pt x="9453" y="1"/>
                  </a:cubicBezTo>
                  <a:close/>
                  <a:moveTo>
                    <a:pt x="10426" y="1"/>
                  </a:moveTo>
                  <a:cubicBezTo>
                    <a:pt x="10274" y="1"/>
                    <a:pt x="10213" y="183"/>
                    <a:pt x="10304" y="274"/>
                  </a:cubicBezTo>
                  <a:cubicBezTo>
                    <a:pt x="10335" y="305"/>
                    <a:pt x="10365" y="335"/>
                    <a:pt x="10426" y="335"/>
                  </a:cubicBezTo>
                  <a:lnTo>
                    <a:pt x="10730" y="335"/>
                  </a:lnTo>
                  <a:cubicBezTo>
                    <a:pt x="10882" y="335"/>
                    <a:pt x="10943" y="153"/>
                    <a:pt x="10851" y="61"/>
                  </a:cubicBezTo>
                  <a:cubicBezTo>
                    <a:pt x="10821" y="31"/>
                    <a:pt x="10791" y="1"/>
                    <a:pt x="10730" y="1"/>
                  </a:cubicBezTo>
                  <a:close/>
                  <a:moveTo>
                    <a:pt x="11703" y="1"/>
                  </a:moveTo>
                  <a:cubicBezTo>
                    <a:pt x="11551" y="1"/>
                    <a:pt x="11490" y="183"/>
                    <a:pt x="11581" y="274"/>
                  </a:cubicBezTo>
                  <a:cubicBezTo>
                    <a:pt x="11611" y="305"/>
                    <a:pt x="11672" y="335"/>
                    <a:pt x="11703" y="335"/>
                  </a:cubicBezTo>
                  <a:lnTo>
                    <a:pt x="12037" y="335"/>
                  </a:lnTo>
                  <a:cubicBezTo>
                    <a:pt x="12158" y="335"/>
                    <a:pt x="12250" y="153"/>
                    <a:pt x="12158" y="61"/>
                  </a:cubicBezTo>
                  <a:cubicBezTo>
                    <a:pt x="12098" y="31"/>
                    <a:pt x="12067" y="1"/>
                    <a:pt x="12037" y="1"/>
                  </a:cubicBezTo>
                  <a:close/>
                  <a:moveTo>
                    <a:pt x="13010" y="1"/>
                  </a:moveTo>
                  <a:cubicBezTo>
                    <a:pt x="12858" y="1"/>
                    <a:pt x="12766" y="183"/>
                    <a:pt x="12888" y="274"/>
                  </a:cubicBezTo>
                  <a:cubicBezTo>
                    <a:pt x="12918" y="305"/>
                    <a:pt x="12949" y="335"/>
                    <a:pt x="13010" y="335"/>
                  </a:cubicBezTo>
                  <a:lnTo>
                    <a:pt x="13313" y="335"/>
                  </a:lnTo>
                  <a:cubicBezTo>
                    <a:pt x="13465" y="335"/>
                    <a:pt x="13526" y="153"/>
                    <a:pt x="13435" y="61"/>
                  </a:cubicBezTo>
                  <a:cubicBezTo>
                    <a:pt x="13405" y="31"/>
                    <a:pt x="13374" y="1"/>
                    <a:pt x="13313" y="1"/>
                  </a:cubicBezTo>
                  <a:close/>
                  <a:moveTo>
                    <a:pt x="14286" y="1"/>
                  </a:moveTo>
                  <a:cubicBezTo>
                    <a:pt x="14134" y="1"/>
                    <a:pt x="14073" y="183"/>
                    <a:pt x="14165" y="274"/>
                  </a:cubicBezTo>
                  <a:cubicBezTo>
                    <a:pt x="14195" y="305"/>
                    <a:pt x="14225" y="335"/>
                    <a:pt x="14286" y="335"/>
                  </a:cubicBezTo>
                  <a:lnTo>
                    <a:pt x="14620" y="335"/>
                  </a:lnTo>
                  <a:cubicBezTo>
                    <a:pt x="14742" y="335"/>
                    <a:pt x="14833" y="153"/>
                    <a:pt x="14712" y="61"/>
                  </a:cubicBezTo>
                  <a:cubicBezTo>
                    <a:pt x="14681" y="31"/>
                    <a:pt x="14651" y="1"/>
                    <a:pt x="14620" y="1"/>
                  </a:cubicBezTo>
                  <a:close/>
                  <a:moveTo>
                    <a:pt x="15563" y="1"/>
                  </a:moveTo>
                  <a:cubicBezTo>
                    <a:pt x="15441" y="1"/>
                    <a:pt x="15350" y="183"/>
                    <a:pt x="15472" y="274"/>
                  </a:cubicBezTo>
                  <a:cubicBezTo>
                    <a:pt x="15502" y="305"/>
                    <a:pt x="15532" y="335"/>
                    <a:pt x="15563" y="335"/>
                  </a:cubicBezTo>
                  <a:lnTo>
                    <a:pt x="15897" y="335"/>
                  </a:lnTo>
                  <a:cubicBezTo>
                    <a:pt x="16049" y="335"/>
                    <a:pt x="16110" y="153"/>
                    <a:pt x="16019" y="61"/>
                  </a:cubicBezTo>
                  <a:cubicBezTo>
                    <a:pt x="15988" y="31"/>
                    <a:pt x="15928" y="1"/>
                    <a:pt x="15897" y="1"/>
                  </a:cubicBezTo>
                  <a:close/>
                  <a:moveTo>
                    <a:pt x="16870" y="1"/>
                  </a:moveTo>
                  <a:cubicBezTo>
                    <a:pt x="16718" y="1"/>
                    <a:pt x="16657" y="183"/>
                    <a:pt x="16748" y="274"/>
                  </a:cubicBezTo>
                  <a:cubicBezTo>
                    <a:pt x="16779" y="305"/>
                    <a:pt x="16809" y="335"/>
                    <a:pt x="16870" y="335"/>
                  </a:cubicBezTo>
                  <a:lnTo>
                    <a:pt x="17174" y="335"/>
                  </a:lnTo>
                  <a:cubicBezTo>
                    <a:pt x="17326" y="335"/>
                    <a:pt x="17386" y="153"/>
                    <a:pt x="17295" y="61"/>
                  </a:cubicBezTo>
                  <a:cubicBezTo>
                    <a:pt x="17265" y="31"/>
                    <a:pt x="17235" y="1"/>
                    <a:pt x="17174" y="1"/>
                  </a:cubicBezTo>
                  <a:close/>
                  <a:moveTo>
                    <a:pt x="18146" y="1"/>
                  </a:moveTo>
                  <a:cubicBezTo>
                    <a:pt x="17994" y="1"/>
                    <a:pt x="17934" y="183"/>
                    <a:pt x="18025" y="274"/>
                  </a:cubicBezTo>
                  <a:cubicBezTo>
                    <a:pt x="18055" y="305"/>
                    <a:pt x="18116" y="335"/>
                    <a:pt x="18146" y="335"/>
                  </a:cubicBezTo>
                  <a:lnTo>
                    <a:pt x="18481" y="335"/>
                  </a:lnTo>
                  <a:cubicBezTo>
                    <a:pt x="18602" y="335"/>
                    <a:pt x="18694" y="153"/>
                    <a:pt x="18602" y="61"/>
                  </a:cubicBezTo>
                  <a:cubicBezTo>
                    <a:pt x="18572" y="31"/>
                    <a:pt x="18511" y="1"/>
                    <a:pt x="18481" y="1"/>
                  </a:cubicBezTo>
                  <a:close/>
                  <a:moveTo>
                    <a:pt x="19453" y="1"/>
                  </a:moveTo>
                  <a:cubicBezTo>
                    <a:pt x="19301" y="1"/>
                    <a:pt x="19241" y="183"/>
                    <a:pt x="19332" y="274"/>
                  </a:cubicBezTo>
                  <a:cubicBezTo>
                    <a:pt x="19362" y="305"/>
                    <a:pt x="19393" y="335"/>
                    <a:pt x="19453" y="335"/>
                  </a:cubicBezTo>
                  <a:lnTo>
                    <a:pt x="19757" y="335"/>
                  </a:lnTo>
                  <a:cubicBezTo>
                    <a:pt x="19909" y="335"/>
                    <a:pt x="19970" y="153"/>
                    <a:pt x="19879" y="61"/>
                  </a:cubicBezTo>
                  <a:cubicBezTo>
                    <a:pt x="19849" y="31"/>
                    <a:pt x="19818" y="1"/>
                    <a:pt x="19757" y="1"/>
                  </a:cubicBezTo>
                  <a:close/>
                  <a:moveTo>
                    <a:pt x="20730" y="1"/>
                  </a:moveTo>
                  <a:cubicBezTo>
                    <a:pt x="20578" y="1"/>
                    <a:pt x="20517" y="183"/>
                    <a:pt x="20608" y="274"/>
                  </a:cubicBezTo>
                  <a:cubicBezTo>
                    <a:pt x="20639" y="305"/>
                    <a:pt x="20700" y="335"/>
                    <a:pt x="20730" y="335"/>
                  </a:cubicBezTo>
                  <a:lnTo>
                    <a:pt x="21064" y="335"/>
                  </a:lnTo>
                  <a:cubicBezTo>
                    <a:pt x="21186" y="335"/>
                    <a:pt x="21277" y="153"/>
                    <a:pt x="21156" y="61"/>
                  </a:cubicBezTo>
                  <a:cubicBezTo>
                    <a:pt x="21125" y="31"/>
                    <a:pt x="21095" y="1"/>
                    <a:pt x="21064" y="1"/>
                  </a:cubicBezTo>
                  <a:close/>
                  <a:moveTo>
                    <a:pt x="22007" y="1"/>
                  </a:moveTo>
                  <a:cubicBezTo>
                    <a:pt x="21885" y="1"/>
                    <a:pt x="21794" y="183"/>
                    <a:pt x="21915" y="274"/>
                  </a:cubicBezTo>
                  <a:cubicBezTo>
                    <a:pt x="21946" y="305"/>
                    <a:pt x="21976" y="335"/>
                    <a:pt x="22007" y="335"/>
                  </a:cubicBezTo>
                  <a:lnTo>
                    <a:pt x="22341" y="335"/>
                  </a:lnTo>
                  <a:cubicBezTo>
                    <a:pt x="22493" y="335"/>
                    <a:pt x="22554" y="153"/>
                    <a:pt x="22463" y="61"/>
                  </a:cubicBezTo>
                  <a:cubicBezTo>
                    <a:pt x="22432" y="31"/>
                    <a:pt x="22402" y="1"/>
                    <a:pt x="22341" y="1"/>
                  </a:cubicBezTo>
                  <a:close/>
                  <a:moveTo>
                    <a:pt x="23314" y="1"/>
                  </a:moveTo>
                  <a:cubicBezTo>
                    <a:pt x="23162" y="1"/>
                    <a:pt x="23101" y="183"/>
                    <a:pt x="23192" y="274"/>
                  </a:cubicBezTo>
                  <a:cubicBezTo>
                    <a:pt x="23222" y="305"/>
                    <a:pt x="23253" y="335"/>
                    <a:pt x="23314" y="335"/>
                  </a:cubicBezTo>
                  <a:lnTo>
                    <a:pt x="23618" y="335"/>
                  </a:lnTo>
                  <a:cubicBezTo>
                    <a:pt x="23770" y="335"/>
                    <a:pt x="23861" y="153"/>
                    <a:pt x="23739" y="61"/>
                  </a:cubicBezTo>
                  <a:cubicBezTo>
                    <a:pt x="23709" y="31"/>
                    <a:pt x="23678" y="1"/>
                    <a:pt x="23618" y="1"/>
                  </a:cubicBezTo>
                  <a:close/>
                  <a:moveTo>
                    <a:pt x="24590" y="1"/>
                  </a:moveTo>
                  <a:cubicBezTo>
                    <a:pt x="24469" y="1"/>
                    <a:pt x="24378" y="183"/>
                    <a:pt x="24469" y="274"/>
                  </a:cubicBezTo>
                  <a:cubicBezTo>
                    <a:pt x="24529" y="305"/>
                    <a:pt x="24560" y="335"/>
                    <a:pt x="24590" y="335"/>
                  </a:cubicBezTo>
                  <a:lnTo>
                    <a:pt x="24925" y="335"/>
                  </a:lnTo>
                  <a:cubicBezTo>
                    <a:pt x="25077" y="335"/>
                    <a:pt x="25137" y="153"/>
                    <a:pt x="25046" y="61"/>
                  </a:cubicBezTo>
                  <a:cubicBezTo>
                    <a:pt x="25016" y="31"/>
                    <a:pt x="24955" y="1"/>
                    <a:pt x="24925" y="1"/>
                  </a:cubicBezTo>
                  <a:close/>
                  <a:moveTo>
                    <a:pt x="25897" y="1"/>
                  </a:moveTo>
                  <a:cubicBezTo>
                    <a:pt x="25745" y="1"/>
                    <a:pt x="25685" y="183"/>
                    <a:pt x="25776" y="274"/>
                  </a:cubicBezTo>
                  <a:cubicBezTo>
                    <a:pt x="25806" y="305"/>
                    <a:pt x="25837" y="335"/>
                    <a:pt x="25897" y="335"/>
                  </a:cubicBezTo>
                  <a:lnTo>
                    <a:pt x="26201" y="335"/>
                  </a:lnTo>
                  <a:cubicBezTo>
                    <a:pt x="26353" y="335"/>
                    <a:pt x="26414" y="153"/>
                    <a:pt x="26323" y="61"/>
                  </a:cubicBezTo>
                  <a:cubicBezTo>
                    <a:pt x="26292" y="31"/>
                    <a:pt x="26262" y="1"/>
                    <a:pt x="26201" y="1"/>
                  </a:cubicBezTo>
                  <a:close/>
                  <a:moveTo>
                    <a:pt x="27174" y="1"/>
                  </a:moveTo>
                  <a:cubicBezTo>
                    <a:pt x="27022" y="1"/>
                    <a:pt x="26961" y="183"/>
                    <a:pt x="27052" y="274"/>
                  </a:cubicBezTo>
                  <a:cubicBezTo>
                    <a:pt x="27083" y="305"/>
                    <a:pt x="27144" y="335"/>
                    <a:pt x="27174" y="335"/>
                  </a:cubicBezTo>
                  <a:lnTo>
                    <a:pt x="27508" y="335"/>
                  </a:lnTo>
                  <a:cubicBezTo>
                    <a:pt x="27630" y="335"/>
                    <a:pt x="27721" y="153"/>
                    <a:pt x="27599" y="61"/>
                  </a:cubicBezTo>
                  <a:cubicBezTo>
                    <a:pt x="27569" y="31"/>
                    <a:pt x="27539" y="1"/>
                    <a:pt x="27508" y="1"/>
                  </a:cubicBezTo>
                  <a:close/>
                  <a:moveTo>
                    <a:pt x="28451" y="1"/>
                  </a:moveTo>
                  <a:cubicBezTo>
                    <a:pt x="28329" y="1"/>
                    <a:pt x="28238" y="183"/>
                    <a:pt x="28359" y="274"/>
                  </a:cubicBezTo>
                  <a:cubicBezTo>
                    <a:pt x="28390" y="305"/>
                    <a:pt x="28420" y="335"/>
                    <a:pt x="28451" y="335"/>
                  </a:cubicBezTo>
                  <a:lnTo>
                    <a:pt x="28785" y="335"/>
                  </a:lnTo>
                  <a:cubicBezTo>
                    <a:pt x="28937" y="335"/>
                    <a:pt x="28998" y="153"/>
                    <a:pt x="28906" y="61"/>
                  </a:cubicBezTo>
                  <a:cubicBezTo>
                    <a:pt x="28876" y="31"/>
                    <a:pt x="28846" y="1"/>
                    <a:pt x="28785" y="1"/>
                  </a:cubicBezTo>
                  <a:close/>
                  <a:moveTo>
                    <a:pt x="29758" y="1"/>
                  </a:moveTo>
                  <a:cubicBezTo>
                    <a:pt x="29606" y="1"/>
                    <a:pt x="29545" y="183"/>
                    <a:pt x="29636" y="274"/>
                  </a:cubicBezTo>
                  <a:cubicBezTo>
                    <a:pt x="29666" y="305"/>
                    <a:pt x="29697" y="335"/>
                    <a:pt x="29758" y="335"/>
                  </a:cubicBezTo>
                  <a:lnTo>
                    <a:pt x="30062" y="335"/>
                  </a:lnTo>
                  <a:cubicBezTo>
                    <a:pt x="30213" y="335"/>
                    <a:pt x="30305" y="153"/>
                    <a:pt x="30183" y="61"/>
                  </a:cubicBezTo>
                  <a:cubicBezTo>
                    <a:pt x="30153" y="31"/>
                    <a:pt x="30122" y="1"/>
                    <a:pt x="30062" y="1"/>
                  </a:cubicBezTo>
                  <a:close/>
                  <a:moveTo>
                    <a:pt x="31034" y="1"/>
                  </a:moveTo>
                  <a:cubicBezTo>
                    <a:pt x="30913" y="1"/>
                    <a:pt x="30821" y="183"/>
                    <a:pt x="30943" y="274"/>
                  </a:cubicBezTo>
                  <a:cubicBezTo>
                    <a:pt x="30973" y="305"/>
                    <a:pt x="31004" y="335"/>
                    <a:pt x="31034" y="335"/>
                  </a:cubicBezTo>
                  <a:lnTo>
                    <a:pt x="31369" y="335"/>
                  </a:lnTo>
                  <a:cubicBezTo>
                    <a:pt x="31521" y="335"/>
                    <a:pt x="31581" y="153"/>
                    <a:pt x="31490" y="61"/>
                  </a:cubicBezTo>
                  <a:cubicBezTo>
                    <a:pt x="31460" y="31"/>
                    <a:pt x="31399" y="1"/>
                    <a:pt x="31369" y="1"/>
                  </a:cubicBezTo>
                  <a:close/>
                  <a:moveTo>
                    <a:pt x="32341" y="1"/>
                  </a:moveTo>
                  <a:cubicBezTo>
                    <a:pt x="32189" y="1"/>
                    <a:pt x="32128" y="183"/>
                    <a:pt x="32220" y="274"/>
                  </a:cubicBezTo>
                  <a:cubicBezTo>
                    <a:pt x="32250" y="305"/>
                    <a:pt x="32280" y="335"/>
                    <a:pt x="32341" y="335"/>
                  </a:cubicBezTo>
                  <a:lnTo>
                    <a:pt x="32645" y="335"/>
                  </a:lnTo>
                  <a:cubicBezTo>
                    <a:pt x="32797" y="335"/>
                    <a:pt x="32858" y="153"/>
                    <a:pt x="32767" y="61"/>
                  </a:cubicBezTo>
                  <a:cubicBezTo>
                    <a:pt x="32736" y="31"/>
                    <a:pt x="32706" y="1"/>
                    <a:pt x="32645" y="1"/>
                  </a:cubicBezTo>
                  <a:close/>
                  <a:moveTo>
                    <a:pt x="33618" y="1"/>
                  </a:moveTo>
                  <a:cubicBezTo>
                    <a:pt x="33466" y="1"/>
                    <a:pt x="33405" y="183"/>
                    <a:pt x="33496" y="274"/>
                  </a:cubicBezTo>
                  <a:cubicBezTo>
                    <a:pt x="33527" y="305"/>
                    <a:pt x="33587" y="335"/>
                    <a:pt x="33618" y="335"/>
                  </a:cubicBezTo>
                  <a:lnTo>
                    <a:pt x="33952" y="335"/>
                  </a:lnTo>
                  <a:cubicBezTo>
                    <a:pt x="34074" y="335"/>
                    <a:pt x="34165" y="153"/>
                    <a:pt x="34043" y="61"/>
                  </a:cubicBezTo>
                  <a:cubicBezTo>
                    <a:pt x="34013" y="31"/>
                    <a:pt x="33983" y="1"/>
                    <a:pt x="33952" y="1"/>
                  </a:cubicBezTo>
                  <a:close/>
                  <a:moveTo>
                    <a:pt x="34925" y="1"/>
                  </a:moveTo>
                  <a:cubicBezTo>
                    <a:pt x="34773" y="1"/>
                    <a:pt x="34682" y="183"/>
                    <a:pt x="34803" y="274"/>
                  </a:cubicBezTo>
                  <a:cubicBezTo>
                    <a:pt x="34834" y="305"/>
                    <a:pt x="34864" y="335"/>
                    <a:pt x="34925" y="335"/>
                  </a:cubicBezTo>
                  <a:lnTo>
                    <a:pt x="35229" y="335"/>
                  </a:lnTo>
                  <a:cubicBezTo>
                    <a:pt x="35381" y="335"/>
                    <a:pt x="35442" y="153"/>
                    <a:pt x="35350" y="61"/>
                  </a:cubicBezTo>
                  <a:cubicBezTo>
                    <a:pt x="35320" y="31"/>
                    <a:pt x="35290" y="1"/>
                    <a:pt x="35229" y="1"/>
                  </a:cubicBezTo>
                  <a:close/>
                  <a:moveTo>
                    <a:pt x="36201" y="1"/>
                  </a:moveTo>
                  <a:cubicBezTo>
                    <a:pt x="36049" y="1"/>
                    <a:pt x="35989" y="183"/>
                    <a:pt x="36080" y="274"/>
                  </a:cubicBezTo>
                  <a:cubicBezTo>
                    <a:pt x="36110" y="305"/>
                    <a:pt x="36141" y="335"/>
                    <a:pt x="36201" y="335"/>
                  </a:cubicBezTo>
                  <a:lnTo>
                    <a:pt x="36536" y="335"/>
                  </a:lnTo>
                  <a:cubicBezTo>
                    <a:pt x="36657" y="335"/>
                    <a:pt x="36749" y="153"/>
                    <a:pt x="36627" y="61"/>
                  </a:cubicBezTo>
                  <a:cubicBezTo>
                    <a:pt x="36597" y="31"/>
                    <a:pt x="36566" y="1"/>
                    <a:pt x="36536" y="1"/>
                  </a:cubicBezTo>
                  <a:close/>
                  <a:moveTo>
                    <a:pt x="37478" y="1"/>
                  </a:moveTo>
                  <a:cubicBezTo>
                    <a:pt x="37356" y="1"/>
                    <a:pt x="37265" y="183"/>
                    <a:pt x="37387" y="274"/>
                  </a:cubicBezTo>
                  <a:cubicBezTo>
                    <a:pt x="37417" y="305"/>
                    <a:pt x="37448" y="335"/>
                    <a:pt x="37478" y="335"/>
                  </a:cubicBezTo>
                  <a:lnTo>
                    <a:pt x="37812" y="335"/>
                  </a:lnTo>
                  <a:cubicBezTo>
                    <a:pt x="37964" y="335"/>
                    <a:pt x="38025" y="153"/>
                    <a:pt x="37934" y="61"/>
                  </a:cubicBezTo>
                  <a:cubicBezTo>
                    <a:pt x="37904" y="31"/>
                    <a:pt x="37843" y="1"/>
                    <a:pt x="37812" y="1"/>
                  </a:cubicBezTo>
                  <a:close/>
                  <a:moveTo>
                    <a:pt x="38785" y="1"/>
                  </a:moveTo>
                  <a:cubicBezTo>
                    <a:pt x="38633" y="1"/>
                    <a:pt x="38572" y="183"/>
                    <a:pt x="38663" y="274"/>
                  </a:cubicBezTo>
                  <a:cubicBezTo>
                    <a:pt x="38694" y="305"/>
                    <a:pt x="38724" y="335"/>
                    <a:pt x="38785" y="335"/>
                  </a:cubicBezTo>
                  <a:lnTo>
                    <a:pt x="39089" y="335"/>
                  </a:lnTo>
                  <a:cubicBezTo>
                    <a:pt x="39241" y="335"/>
                    <a:pt x="39302" y="153"/>
                    <a:pt x="39211" y="61"/>
                  </a:cubicBezTo>
                  <a:cubicBezTo>
                    <a:pt x="39180" y="31"/>
                    <a:pt x="39150" y="1"/>
                    <a:pt x="39089" y="1"/>
                  </a:cubicBezTo>
                  <a:close/>
                  <a:moveTo>
                    <a:pt x="40062" y="1"/>
                  </a:moveTo>
                  <a:cubicBezTo>
                    <a:pt x="39910" y="1"/>
                    <a:pt x="39849" y="183"/>
                    <a:pt x="39940" y="274"/>
                  </a:cubicBezTo>
                  <a:cubicBezTo>
                    <a:pt x="39971" y="305"/>
                    <a:pt x="40031" y="335"/>
                    <a:pt x="40062" y="335"/>
                  </a:cubicBezTo>
                  <a:lnTo>
                    <a:pt x="40396" y="335"/>
                  </a:lnTo>
                  <a:cubicBezTo>
                    <a:pt x="40518" y="335"/>
                    <a:pt x="40609" y="153"/>
                    <a:pt x="40518" y="61"/>
                  </a:cubicBezTo>
                  <a:cubicBezTo>
                    <a:pt x="40457" y="31"/>
                    <a:pt x="40426" y="1"/>
                    <a:pt x="40396" y="1"/>
                  </a:cubicBezTo>
                  <a:close/>
                  <a:moveTo>
                    <a:pt x="41369" y="1"/>
                  </a:moveTo>
                  <a:cubicBezTo>
                    <a:pt x="41217" y="1"/>
                    <a:pt x="41126" y="183"/>
                    <a:pt x="41247" y="274"/>
                  </a:cubicBezTo>
                  <a:cubicBezTo>
                    <a:pt x="41278" y="305"/>
                    <a:pt x="41308" y="335"/>
                    <a:pt x="41369" y="335"/>
                  </a:cubicBezTo>
                  <a:lnTo>
                    <a:pt x="41673" y="335"/>
                  </a:lnTo>
                  <a:cubicBezTo>
                    <a:pt x="41825" y="335"/>
                    <a:pt x="41885" y="153"/>
                    <a:pt x="41794" y="61"/>
                  </a:cubicBezTo>
                  <a:cubicBezTo>
                    <a:pt x="41764" y="31"/>
                    <a:pt x="41733" y="1"/>
                    <a:pt x="41673" y="1"/>
                  </a:cubicBezTo>
                  <a:close/>
                  <a:moveTo>
                    <a:pt x="42645" y="1"/>
                  </a:moveTo>
                  <a:cubicBezTo>
                    <a:pt x="42493" y="1"/>
                    <a:pt x="42433" y="183"/>
                    <a:pt x="42524" y="274"/>
                  </a:cubicBezTo>
                  <a:cubicBezTo>
                    <a:pt x="42554" y="305"/>
                    <a:pt x="42585" y="335"/>
                    <a:pt x="42645" y="335"/>
                  </a:cubicBezTo>
                  <a:lnTo>
                    <a:pt x="42980" y="335"/>
                  </a:lnTo>
                  <a:cubicBezTo>
                    <a:pt x="43101" y="335"/>
                    <a:pt x="43192" y="153"/>
                    <a:pt x="43071" y="61"/>
                  </a:cubicBezTo>
                  <a:cubicBezTo>
                    <a:pt x="43040" y="31"/>
                    <a:pt x="43010" y="1"/>
                    <a:pt x="42980" y="1"/>
                  </a:cubicBezTo>
                  <a:close/>
                  <a:moveTo>
                    <a:pt x="43922" y="1"/>
                  </a:moveTo>
                  <a:cubicBezTo>
                    <a:pt x="43800" y="1"/>
                    <a:pt x="43709" y="183"/>
                    <a:pt x="43831" y="274"/>
                  </a:cubicBezTo>
                  <a:cubicBezTo>
                    <a:pt x="43861" y="305"/>
                    <a:pt x="43892" y="335"/>
                    <a:pt x="43922" y="335"/>
                  </a:cubicBezTo>
                  <a:lnTo>
                    <a:pt x="44256" y="335"/>
                  </a:lnTo>
                  <a:cubicBezTo>
                    <a:pt x="44408" y="335"/>
                    <a:pt x="44469" y="153"/>
                    <a:pt x="44378" y="61"/>
                  </a:cubicBezTo>
                  <a:cubicBezTo>
                    <a:pt x="44347" y="31"/>
                    <a:pt x="44287" y="1"/>
                    <a:pt x="44256" y="1"/>
                  </a:cubicBezTo>
                  <a:close/>
                  <a:moveTo>
                    <a:pt x="45229" y="1"/>
                  </a:moveTo>
                  <a:cubicBezTo>
                    <a:pt x="45077" y="1"/>
                    <a:pt x="45016" y="183"/>
                    <a:pt x="45107" y="274"/>
                  </a:cubicBezTo>
                  <a:cubicBezTo>
                    <a:pt x="45138" y="305"/>
                    <a:pt x="45168" y="335"/>
                    <a:pt x="45229" y="335"/>
                  </a:cubicBezTo>
                  <a:lnTo>
                    <a:pt x="45533" y="335"/>
                  </a:lnTo>
                  <a:cubicBezTo>
                    <a:pt x="45685" y="335"/>
                    <a:pt x="45746" y="153"/>
                    <a:pt x="45655" y="61"/>
                  </a:cubicBezTo>
                  <a:cubicBezTo>
                    <a:pt x="45624" y="31"/>
                    <a:pt x="45594" y="1"/>
                    <a:pt x="45533" y="1"/>
                  </a:cubicBezTo>
                  <a:close/>
                  <a:moveTo>
                    <a:pt x="46506" y="1"/>
                  </a:moveTo>
                  <a:cubicBezTo>
                    <a:pt x="46354" y="1"/>
                    <a:pt x="46293" y="183"/>
                    <a:pt x="46384" y="274"/>
                  </a:cubicBezTo>
                  <a:cubicBezTo>
                    <a:pt x="46414" y="305"/>
                    <a:pt x="46475" y="335"/>
                    <a:pt x="46506" y="335"/>
                  </a:cubicBezTo>
                  <a:lnTo>
                    <a:pt x="46840" y="335"/>
                  </a:lnTo>
                  <a:cubicBezTo>
                    <a:pt x="46962" y="335"/>
                    <a:pt x="47053" y="153"/>
                    <a:pt x="46962" y="61"/>
                  </a:cubicBezTo>
                  <a:cubicBezTo>
                    <a:pt x="46931" y="31"/>
                    <a:pt x="46870" y="1"/>
                    <a:pt x="46840" y="1"/>
                  </a:cubicBezTo>
                  <a:close/>
                  <a:moveTo>
                    <a:pt x="47813" y="1"/>
                  </a:moveTo>
                  <a:cubicBezTo>
                    <a:pt x="47661" y="1"/>
                    <a:pt x="47600" y="183"/>
                    <a:pt x="47691" y="274"/>
                  </a:cubicBezTo>
                  <a:cubicBezTo>
                    <a:pt x="47721" y="305"/>
                    <a:pt x="47752" y="335"/>
                    <a:pt x="47813" y="335"/>
                  </a:cubicBezTo>
                  <a:lnTo>
                    <a:pt x="48117" y="335"/>
                  </a:lnTo>
                  <a:cubicBezTo>
                    <a:pt x="48269" y="335"/>
                    <a:pt x="48329" y="153"/>
                    <a:pt x="48238" y="61"/>
                  </a:cubicBezTo>
                  <a:cubicBezTo>
                    <a:pt x="48208" y="31"/>
                    <a:pt x="48177" y="1"/>
                    <a:pt x="48117" y="1"/>
                  </a:cubicBezTo>
                  <a:close/>
                  <a:moveTo>
                    <a:pt x="49089" y="1"/>
                  </a:moveTo>
                  <a:cubicBezTo>
                    <a:pt x="48937" y="1"/>
                    <a:pt x="48876" y="183"/>
                    <a:pt x="48968" y="274"/>
                  </a:cubicBezTo>
                  <a:cubicBezTo>
                    <a:pt x="48998" y="305"/>
                    <a:pt x="49059" y="335"/>
                    <a:pt x="49089" y="335"/>
                  </a:cubicBezTo>
                  <a:lnTo>
                    <a:pt x="49424" y="335"/>
                  </a:lnTo>
                  <a:cubicBezTo>
                    <a:pt x="49545" y="335"/>
                    <a:pt x="49636" y="153"/>
                    <a:pt x="49515" y="61"/>
                  </a:cubicBezTo>
                  <a:cubicBezTo>
                    <a:pt x="49484" y="31"/>
                    <a:pt x="49454" y="1"/>
                    <a:pt x="49424" y="1"/>
                  </a:cubicBezTo>
                  <a:close/>
                  <a:moveTo>
                    <a:pt x="50366" y="1"/>
                  </a:moveTo>
                  <a:cubicBezTo>
                    <a:pt x="50244" y="1"/>
                    <a:pt x="50153" y="183"/>
                    <a:pt x="50275" y="274"/>
                  </a:cubicBezTo>
                  <a:cubicBezTo>
                    <a:pt x="50305" y="305"/>
                    <a:pt x="50335" y="335"/>
                    <a:pt x="50366" y="335"/>
                  </a:cubicBezTo>
                  <a:lnTo>
                    <a:pt x="50700" y="335"/>
                  </a:lnTo>
                  <a:cubicBezTo>
                    <a:pt x="50852" y="335"/>
                    <a:pt x="50913" y="153"/>
                    <a:pt x="50822" y="61"/>
                  </a:cubicBezTo>
                  <a:cubicBezTo>
                    <a:pt x="50791" y="31"/>
                    <a:pt x="50761" y="1"/>
                    <a:pt x="50700" y="1"/>
                  </a:cubicBezTo>
                  <a:close/>
                  <a:moveTo>
                    <a:pt x="51673" y="1"/>
                  </a:moveTo>
                  <a:cubicBezTo>
                    <a:pt x="51521" y="1"/>
                    <a:pt x="51460" y="183"/>
                    <a:pt x="51551" y="274"/>
                  </a:cubicBezTo>
                  <a:cubicBezTo>
                    <a:pt x="51582" y="305"/>
                    <a:pt x="51612" y="335"/>
                    <a:pt x="51673" y="335"/>
                  </a:cubicBezTo>
                  <a:lnTo>
                    <a:pt x="51977" y="335"/>
                  </a:lnTo>
                  <a:cubicBezTo>
                    <a:pt x="52129" y="335"/>
                    <a:pt x="52220" y="153"/>
                    <a:pt x="52098" y="61"/>
                  </a:cubicBezTo>
                  <a:cubicBezTo>
                    <a:pt x="52068" y="31"/>
                    <a:pt x="52038" y="1"/>
                    <a:pt x="51977" y="1"/>
                  </a:cubicBezTo>
                  <a:close/>
                  <a:moveTo>
                    <a:pt x="52949" y="1"/>
                  </a:moveTo>
                  <a:cubicBezTo>
                    <a:pt x="52828" y="1"/>
                    <a:pt x="52737" y="183"/>
                    <a:pt x="52828" y="274"/>
                  </a:cubicBezTo>
                  <a:cubicBezTo>
                    <a:pt x="52889" y="305"/>
                    <a:pt x="52919" y="335"/>
                    <a:pt x="52949" y="335"/>
                  </a:cubicBezTo>
                  <a:lnTo>
                    <a:pt x="53284" y="335"/>
                  </a:lnTo>
                  <a:cubicBezTo>
                    <a:pt x="53436" y="335"/>
                    <a:pt x="53497" y="153"/>
                    <a:pt x="53405" y="61"/>
                  </a:cubicBezTo>
                  <a:cubicBezTo>
                    <a:pt x="53375" y="31"/>
                    <a:pt x="53314" y="1"/>
                    <a:pt x="53284" y="1"/>
                  </a:cubicBezTo>
                  <a:close/>
                  <a:moveTo>
                    <a:pt x="54256" y="1"/>
                  </a:moveTo>
                  <a:cubicBezTo>
                    <a:pt x="54105" y="1"/>
                    <a:pt x="54044" y="183"/>
                    <a:pt x="54135" y="274"/>
                  </a:cubicBezTo>
                  <a:cubicBezTo>
                    <a:pt x="54165" y="305"/>
                    <a:pt x="54196" y="335"/>
                    <a:pt x="54256" y="335"/>
                  </a:cubicBezTo>
                  <a:lnTo>
                    <a:pt x="54560" y="335"/>
                  </a:lnTo>
                  <a:cubicBezTo>
                    <a:pt x="54712" y="335"/>
                    <a:pt x="54773" y="153"/>
                    <a:pt x="54682" y="61"/>
                  </a:cubicBezTo>
                  <a:cubicBezTo>
                    <a:pt x="54652" y="31"/>
                    <a:pt x="54621" y="1"/>
                    <a:pt x="54560" y="1"/>
                  </a:cubicBezTo>
                  <a:close/>
                  <a:moveTo>
                    <a:pt x="55533" y="1"/>
                  </a:moveTo>
                  <a:cubicBezTo>
                    <a:pt x="55381" y="1"/>
                    <a:pt x="55320" y="183"/>
                    <a:pt x="55412" y="274"/>
                  </a:cubicBezTo>
                  <a:cubicBezTo>
                    <a:pt x="55442" y="305"/>
                    <a:pt x="55503" y="335"/>
                    <a:pt x="55533" y="335"/>
                  </a:cubicBezTo>
                  <a:lnTo>
                    <a:pt x="55867" y="335"/>
                  </a:lnTo>
                  <a:cubicBezTo>
                    <a:pt x="55989" y="335"/>
                    <a:pt x="56080" y="153"/>
                    <a:pt x="55959" y="61"/>
                  </a:cubicBezTo>
                  <a:cubicBezTo>
                    <a:pt x="55928" y="31"/>
                    <a:pt x="55898" y="1"/>
                    <a:pt x="55867" y="1"/>
                  </a:cubicBezTo>
                  <a:close/>
                  <a:moveTo>
                    <a:pt x="56810" y="1"/>
                  </a:moveTo>
                  <a:cubicBezTo>
                    <a:pt x="56688" y="1"/>
                    <a:pt x="56597" y="183"/>
                    <a:pt x="56719" y="274"/>
                  </a:cubicBezTo>
                  <a:cubicBezTo>
                    <a:pt x="56749" y="305"/>
                    <a:pt x="56779" y="335"/>
                    <a:pt x="56810" y="335"/>
                  </a:cubicBezTo>
                  <a:lnTo>
                    <a:pt x="57144" y="335"/>
                  </a:lnTo>
                  <a:cubicBezTo>
                    <a:pt x="57296" y="335"/>
                    <a:pt x="57357" y="153"/>
                    <a:pt x="57266" y="61"/>
                  </a:cubicBezTo>
                  <a:cubicBezTo>
                    <a:pt x="57235" y="31"/>
                    <a:pt x="57205" y="1"/>
                    <a:pt x="57144" y="1"/>
                  </a:cubicBezTo>
                  <a:close/>
                  <a:moveTo>
                    <a:pt x="58117" y="1"/>
                  </a:moveTo>
                  <a:cubicBezTo>
                    <a:pt x="57965" y="1"/>
                    <a:pt x="57904" y="183"/>
                    <a:pt x="57995" y="274"/>
                  </a:cubicBezTo>
                  <a:cubicBezTo>
                    <a:pt x="58026" y="305"/>
                    <a:pt x="58056" y="335"/>
                    <a:pt x="58117" y="335"/>
                  </a:cubicBezTo>
                  <a:lnTo>
                    <a:pt x="58421" y="335"/>
                  </a:lnTo>
                  <a:cubicBezTo>
                    <a:pt x="58573" y="335"/>
                    <a:pt x="58664" y="153"/>
                    <a:pt x="58542" y="61"/>
                  </a:cubicBezTo>
                  <a:cubicBezTo>
                    <a:pt x="58512" y="31"/>
                    <a:pt x="58481" y="1"/>
                    <a:pt x="58421" y="1"/>
                  </a:cubicBezTo>
                  <a:close/>
                  <a:moveTo>
                    <a:pt x="59393" y="1"/>
                  </a:moveTo>
                  <a:cubicBezTo>
                    <a:pt x="59272" y="1"/>
                    <a:pt x="59181" y="183"/>
                    <a:pt x="59302" y="274"/>
                  </a:cubicBezTo>
                  <a:cubicBezTo>
                    <a:pt x="59333" y="305"/>
                    <a:pt x="59363" y="335"/>
                    <a:pt x="59393" y="335"/>
                  </a:cubicBezTo>
                  <a:lnTo>
                    <a:pt x="59728" y="335"/>
                  </a:lnTo>
                  <a:cubicBezTo>
                    <a:pt x="59880" y="335"/>
                    <a:pt x="59940" y="153"/>
                    <a:pt x="59849" y="61"/>
                  </a:cubicBezTo>
                  <a:cubicBezTo>
                    <a:pt x="59819" y="31"/>
                    <a:pt x="59758" y="1"/>
                    <a:pt x="59728" y="1"/>
                  </a:cubicBezTo>
                  <a:close/>
                  <a:moveTo>
                    <a:pt x="60700" y="1"/>
                  </a:moveTo>
                  <a:cubicBezTo>
                    <a:pt x="60548" y="1"/>
                    <a:pt x="60488" y="183"/>
                    <a:pt x="60579" y="274"/>
                  </a:cubicBezTo>
                  <a:cubicBezTo>
                    <a:pt x="60609" y="305"/>
                    <a:pt x="60640" y="335"/>
                    <a:pt x="60700" y="335"/>
                  </a:cubicBezTo>
                  <a:lnTo>
                    <a:pt x="61004" y="335"/>
                  </a:lnTo>
                  <a:cubicBezTo>
                    <a:pt x="61156" y="335"/>
                    <a:pt x="61217" y="153"/>
                    <a:pt x="61126" y="61"/>
                  </a:cubicBezTo>
                  <a:cubicBezTo>
                    <a:pt x="61096" y="31"/>
                    <a:pt x="61065" y="1"/>
                    <a:pt x="61004" y="1"/>
                  </a:cubicBezTo>
                  <a:close/>
                  <a:moveTo>
                    <a:pt x="61977" y="1"/>
                  </a:moveTo>
                  <a:cubicBezTo>
                    <a:pt x="61825" y="1"/>
                    <a:pt x="61764" y="183"/>
                    <a:pt x="61855" y="274"/>
                  </a:cubicBezTo>
                  <a:cubicBezTo>
                    <a:pt x="61886" y="305"/>
                    <a:pt x="61947" y="335"/>
                    <a:pt x="61977" y="335"/>
                  </a:cubicBezTo>
                  <a:lnTo>
                    <a:pt x="62311" y="335"/>
                  </a:lnTo>
                  <a:cubicBezTo>
                    <a:pt x="62433" y="335"/>
                    <a:pt x="62524" y="153"/>
                    <a:pt x="62403" y="61"/>
                  </a:cubicBezTo>
                  <a:cubicBezTo>
                    <a:pt x="62372" y="31"/>
                    <a:pt x="62342" y="1"/>
                    <a:pt x="62311" y="1"/>
                  </a:cubicBezTo>
                  <a:close/>
                  <a:moveTo>
                    <a:pt x="63284" y="1"/>
                  </a:moveTo>
                  <a:cubicBezTo>
                    <a:pt x="63132" y="1"/>
                    <a:pt x="63041" y="183"/>
                    <a:pt x="63162" y="274"/>
                  </a:cubicBezTo>
                  <a:cubicBezTo>
                    <a:pt x="63193" y="305"/>
                    <a:pt x="63223" y="335"/>
                    <a:pt x="63284" y="335"/>
                  </a:cubicBezTo>
                  <a:lnTo>
                    <a:pt x="63588" y="335"/>
                  </a:lnTo>
                  <a:cubicBezTo>
                    <a:pt x="63740" y="335"/>
                    <a:pt x="63801" y="153"/>
                    <a:pt x="63710" y="61"/>
                  </a:cubicBezTo>
                  <a:cubicBezTo>
                    <a:pt x="63679" y="31"/>
                    <a:pt x="63649" y="1"/>
                    <a:pt x="63588" y="1"/>
                  </a:cubicBezTo>
                  <a:close/>
                  <a:moveTo>
                    <a:pt x="64561" y="1"/>
                  </a:moveTo>
                  <a:cubicBezTo>
                    <a:pt x="64409" y="1"/>
                    <a:pt x="64348" y="183"/>
                    <a:pt x="64439" y="274"/>
                  </a:cubicBezTo>
                  <a:cubicBezTo>
                    <a:pt x="64469" y="305"/>
                    <a:pt x="64500" y="335"/>
                    <a:pt x="64561" y="335"/>
                  </a:cubicBezTo>
                  <a:lnTo>
                    <a:pt x="64895" y="335"/>
                  </a:lnTo>
                  <a:cubicBezTo>
                    <a:pt x="65017" y="335"/>
                    <a:pt x="65108" y="153"/>
                    <a:pt x="64986" y="61"/>
                  </a:cubicBezTo>
                  <a:cubicBezTo>
                    <a:pt x="64956" y="31"/>
                    <a:pt x="64925" y="1"/>
                    <a:pt x="64895" y="1"/>
                  </a:cubicBezTo>
                  <a:close/>
                  <a:moveTo>
                    <a:pt x="65837" y="1"/>
                  </a:moveTo>
                  <a:cubicBezTo>
                    <a:pt x="65716" y="1"/>
                    <a:pt x="65624" y="183"/>
                    <a:pt x="65746" y="274"/>
                  </a:cubicBezTo>
                  <a:cubicBezTo>
                    <a:pt x="65776" y="305"/>
                    <a:pt x="65807" y="335"/>
                    <a:pt x="65837" y="335"/>
                  </a:cubicBezTo>
                  <a:lnTo>
                    <a:pt x="66172" y="335"/>
                  </a:lnTo>
                  <a:cubicBezTo>
                    <a:pt x="66324" y="335"/>
                    <a:pt x="66384" y="153"/>
                    <a:pt x="66293" y="61"/>
                  </a:cubicBezTo>
                  <a:cubicBezTo>
                    <a:pt x="66263" y="31"/>
                    <a:pt x="66202" y="1"/>
                    <a:pt x="66172" y="1"/>
                  </a:cubicBezTo>
                  <a:close/>
                  <a:moveTo>
                    <a:pt x="67144" y="1"/>
                  </a:moveTo>
                  <a:cubicBezTo>
                    <a:pt x="66992" y="1"/>
                    <a:pt x="66931" y="183"/>
                    <a:pt x="67023" y="274"/>
                  </a:cubicBezTo>
                  <a:cubicBezTo>
                    <a:pt x="67053" y="305"/>
                    <a:pt x="67083" y="335"/>
                    <a:pt x="67144" y="335"/>
                  </a:cubicBezTo>
                  <a:lnTo>
                    <a:pt x="67448" y="335"/>
                  </a:lnTo>
                  <a:cubicBezTo>
                    <a:pt x="67600" y="335"/>
                    <a:pt x="67661" y="153"/>
                    <a:pt x="67570" y="61"/>
                  </a:cubicBezTo>
                  <a:cubicBezTo>
                    <a:pt x="67539" y="31"/>
                    <a:pt x="67509" y="1"/>
                    <a:pt x="67448" y="1"/>
                  </a:cubicBezTo>
                  <a:close/>
                  <a:moveTo>
                    <a:pt x="68421" y="1"/>
                  </a:moveTo>
                  <a:cubicBezTo>
                    <a:pt x="68269" y="1"/>
                    <a:pt x="68208" y="183"/>
                    <a:pt x="68299" y="274"/>
                  </a:cubicBezTo>
                  <a:cubicBezTo>
                    <a:pt x="68330" y="305"/>
                    <a:pt x="68390" y="335"/>
                    <a:pt x="68421" y="335"/>
                  </a:cubicBezTo>
                  <a:lnTo>
                    <a:pt x="68755" y="335"/>
                  </a:lnTo>
                  <a:cubicBezTo>
                    <a:pt x="68877" y="335"/>
                    <a:pt x="68968" y="153"/>
                    <a:pt x="68877" y="61"/>
                  </a:cubicBezTo>
                  <a:cubicBezTo>
                    <a:pt x="68816" y="31"/>
                    <a:pt x="68786" y="1"/>
                    <a:pt x="68755" y="1"/>
                  </a:cubicBezTo>
                  <a:close/>
                  <a:moveTo>
                    <a:pt x="69728" y="1"/>
                  </a:moveTo>
                  <a:cubicBezTo>
                    <a:pt x="69576" y="1"/>
                    <a:pt x="69515" y="183"/>
                    <a:pt x="69606" y="274"/>
                  </a:cubicBezTo>
                  <a:cubicBezTo>
                    <a:pt x="69637" y="305"/>
                    <a:pt x="69667" y="335"/>
                    <a:pt x="69728" y="335"/>
                  </a:cubicBezTo>
                  <a:lnTo>
                    <a:pt x="70032" y="335"/>
                  </a:lnTo>
                  <a:cubicBezTo>
                    <a:pt x="70184" y="335"/>
                    <a:pt x="70245" y="153"/>
                    <a:pt x="70153" y="61"/>
                  </a:cubicBezTo>
                  <a:cubicBezTo>
                    <a:pt x="70123" y="31"/>
                    <a:pt x="70093" y="1"/>
                    <a:pt x="70032" y="1"/>
                  </a:cubicBezTo>
                  <a:close/>
                  <a:moveTo>
                    <a:pt x="71005" y="1"/>
                  </a:moveTo>
                  <a:cubicBezTo>
                    <a:pt x="70853" y="1"/>
                    <a:pt x="70792" y="183"/>
                    <a:pt x="70883" y="274"/>
                  </a:cubicBezTo>
                  <a:cubicBezTo>
                    <a:pt x="70913" y="305"/>
                    <a:pt x="70944" y="335"/>
                    <a:pt x="71005" y="335"/>
                  </a:cubicBezTo>
                  <a:lnTo>
                    <a:pt x="71339" y="335"/>
                  </a:lnTo>
                  <a:cubicBezTo>
                    <a:pt x="71460" y="335"/>
                    <a:pt x="71552" y="153"/>
                    <a:pt x="71430" y="61"/>
                  </a:cubicBezTo>
                  <a:cubicBezTo>
                    <a:pt x="71400" y="31"/>
                    <a:pt x="71369" y="1"/>
                    <a:pt x="71339" y="1"/>
                  </a:cubicBezTo>
                  <a:close/>
                  <a:moveTo>
                    <a:pt x="72281" y="1"/>
                  </a:moveTo>
                  <a:cubicBezTo>
                    <a:pt x="72160" y="1"/>
                    <a:pt x="72068" y="183"/>
                    <a:pt x="72190" y="274"/>
                  </a:cubicBezTo>
                  <a:cubicBezTo>
                    <a:pt x="72220" y="305"/>
                    <a:pt x="72251" y="335"/>
                    <a:pt x="72281" y="335"/>
                  </a:cubicBezTo>
                  <a:lnTo>
                    <a:pt x="72615" y="335"/>
                  </a:lnTo>
                  <a:cubicBezTo>
                    <a:pt x="72767" y="335"/>
                    <a:pt x="72828" y="153"/>
                    <a:pt x="72737" y="61"/>
                  </a:cubicBezTo>
                  <a:cubicBezTo>
                    <a:pt x="72707" y="31"/>
                    <a:pt x="72646" y="1"/>
                    <a:pt x="72615" y="1"/>
                  </a:cubicBezTo>
                  <a:close/>
                  <a:moveTo>
                    <a:pt x="73588" y="1"/>
                  </a:moveTo>
                  <a:cubicBezTo>
                    <a:pt x="73436" y="1"/>
                    <a:pt x="73375" y="183"/>
                    <a:pt x="73467" y="274"/>
                  </a:cubicBezTo>
                  <a:cubicBezTo>
                    <a:pt x="73497" y="305"/>
                    <a:pt x="73527" y="335"/>
                    <a:pt x="73588" y="335"/>
                  </a:cubicBezTo>
                  <a:lnTo>
                    <a:pt x="73892" y="335"/>
                  </a:lnTo>
                  <a:cubicBezTo>
                    <a:pt x="74044" y="335"/>
                    <a:pt x="74105" y="153"/>
                    <a:pt x="74014" y="61"/>
                  </a:cubicBezTo>
                  <a:cubicBezTo>
                    <a:pt x="73983" y="31"/>
                    <a:pt x="73953" y="1"/>
                    <a:pt x="73892" y="1"/>
                  </a:cubicBezTo>
                  <a:close/>
                  <a:moveTo>
                    <a:pt x="74865" y="1"/>
                  </a:moveTo>
                  <a:cubicBezTo>
                    <a:pt x="74743" y="1"/>
                    <a:pt x="74652" y="183"/>
                    <a:pt x="74743" y="274"/>
                  </a:cubicBezTo>
                  <a:cubicBezTo>
                    <a:pt x="74804" y="305"/>
                    <a:pt x="74834" y="335"/>
                    <a:pt x="74865" y="335"/>
                  </a:cubicBezTo>
                  <a:lnTo>
                    <a:pt x="75199" y="335"/>
                  </a:lnTo>
                  <a:cubicBezTo>
                    <a:pt x="75351" y="335"/>
                    <a:pt x="75412" y="153"/>
                    <a:pt x="75321" y="61"/>
                  </a:cubicBezTo>
                  <a:cubicBezTo>
                    <a:pt x="75290" y="31"/>
                    <a:pt x="75230" y="1"/>
                    <a:pt x="75199" y="1"/>
                  </a:cubicBezTo>
                  <a:close/>
                  <a:moveTo>
                    <a:pt x="76172" y="1"/>
                  </a:moveTo>
                  <a:cubicBezTo>
                    <a:pt x="76020" y="1"/>
                    <a:pt x="75959" y="183"/>
                    <a:pt x="76050" y="274"/>
                  </a:cubicBezTo>
                  <a:cubicBezTo>
                    <a:pt x="76081" y="305"/>
                    <a:pt x="76111" y="335"/>
                    <a:pt x="76172" y="335"/>
                  </a:cubicBezTo>
                  <a:lnTo>
                    <a:pt x="76476" y="335"/>
                  </a:lnTo>
                  <a:cubicBezTo>
                    <a:pt x="76628" y="335"/>
                    <a:pt x="76689" y="153"/>
                    <a:pt x="76597" y="61"/>
                  </a:cubicBezTo>
                  <a:cubicBezTo>
                    <a:pt x="76567" y="31"/>
                    <a:pt x="76537" y="1"/>
                    <a:pt x="76476" y="1"/>
                  </a:cubicBezTo>
                  <a:close/>
                  <a:moveTo>
                    <a:pt x="77448" y="1"/>
                  </a:moveTo>
                  <a:cubicBezTo>
                    <a:pt x="77296" y="1"/>
                    <a:pt x="77236" y="183"/>
                    <a:pt x="77327" y="274"/>
                  </a:cubicBezTo>
                  <a:cubicBezTo>
                    <a:pt x="77357" y="305"/>
                    <a:pt x="77418" y="335"/>
                    <a:pt x="77448" y="335"/>
                  </a:cubicBezTo>
                  <a:lnTo>
                    <a:pt x="77783" y="335"/>
                  </a:lnTo>
                  <a:cubicBezTo>
                    <a:pt x="77904" y="335"/>
                    <a:pt x="77996" y="153"/>
                    <a:pt x="77874" y="61"/>
                  </a:cubicBezTo>
                  <a:cubicBezTo>
                    <a:pt x="77844" y="31"/>
                    <a:pt x="77813" y="1"/>
                    <a:pt x="77783" y="1"/>
                  </a:cubicBezTo>
                  <a:close/>
                  <a:moveTo>
                    <a:pt x="78725" y="1"/>
                  </a:moveTo>
                  <a:cubicBezTo>
                    <a:pt x="78603" y="1"/>
                    <a:pt x="78512" y="183"/>
                    <a:pt x="78634" y="274"/>
                  </a:cubicBezTo>
                  <a:cubicBezTo>
                    <a:pt x="78664" y="305"/>
                    <a:pt x="78695" y="335"/>
                    <a:pt x="78725" y="335"/>
                  </a:cubicBezTo>
                  <a:lnTo>
                    <a:pt x="79059" y="335"/>
                  </a:lnTo>
                  <a:cubicBezTo>
                    <a:pt x="79211" y="335"/>
                    <a:pt x="79272" y="153"/>
                    <a:pt x="79181" y="61"/>
                  </a:cubicBezTo>
                  <a:cubicBezTo>
                    <a:pt x="79151" y="31"/>
                    <a:pt x="79120" y="1"/>
                    <a:pt x="79059" y="1"/>
                  </a:cubicBezTo>
                  <a:close/>
                  <a:moveTo>
                    <a:pt x="80032" y="1"/>
                  </a:moveTo>
                  <a:cubicBezTo>
                    <a:pt x="79880" y="1"/>
                    <a:pt x="79819" y="183"/>
                    <a:pt x="79910" y="274"/>
                  </a:cubicBezTo>
                  <a:cubicBezTo>
                    <a:pt x="79941" y="305"/>
                    <a:pt x="79971" y="335"/>
                    <a:pt x="80032" y="335"/>
                  </a:cubicBezTo>
                  <a:lnTo>
                    <a:pt x="80336" y="335"/>
                  </a:lnTo>
                  <a:cubicBezTo>
                    <a:pt x="80488" y="335"/>
                    <a:pt x="80579" y="153"/>
                    <a:pt x="80458" y="61"/>
                  </a:cubicBezTo>
                  <a:cubicBezTo>
                    <a:pt x="80427" y="31"/>
                    <a:pt x="80397" y="1"/>
                    <a:pt x="80336" y="1"/>
                  </a:cubicBezTo>
                  <a:close/>
                  <a:moveTo>
                    <a:pt x="81309" y="1"/>
                  </a:moveTo>
                  <a:cubicBezTo>
                    <a:pt x="81187" y="1"/>
                    <a:pt x="81096" y="183"/>
                    <a:pt x="81187" y="274"/>
                  </a:cubicBezTo>
                  <a:cubicBezTo>
                    <a:pt x="81248" y="305"/>
                    <a:pt x="81278" y="335"/>
                    <a:pt x="81309" y="335"/>
                  </a:cubicBezTo>
                  <a:lnTo>
                    <a:pt x="81643" y="335"/>
                  </a:lnTo>
                  <a:cubicBezTo>
                    <a:pt x="81795" y="335"/>
                    <a:pt x="81856" y="153"/>
                    <a:pt x="81765" y="61"/>
                  </a:cubicBezTo>
                  <a:cubicBezTo>
                    <a:pt x="81734" y="31"/>
                    <a:pt x="81673" y="1"/>
                    <a:pt x="81643" y="1"/>
                  </a:cubicBezTo>
                  <a:close/>
                  <a:moveTo>
                    <a:pt x="82616" y="1"/>
                  </a:moveTo>
                  <a:cubicBezTo>
                    <a:pt x="82464" y="1"/>
                    <a:pt x="82403" y="183"/>
                    <a:pt x="82494" y="274"/>
                  </a:cubicBezTo>
                  <a:cubicBezTo>
                    <a:pt x="82524" y="305"/>
                    <a:pt x="82555" y="335"/>
                    <a:pt x="82616" y="335"/>
                  </a:cubicBezTo>
                  <a:lnTo>
                    <a:pt x="82920" y="335"/>
                  </a:lnTo>
                  <a:cubicBezTo>
                    <a:pt x="83072" y="335"/>
                    <a:pt x="83132" y="153"/>
                    <a:pt x="83041" y="61"/>
                  </a:cubicBezTo>
                  <a:cubicBezTo>
                    <a:pt x="83011" y="31"/>
                    <a:pt x="82980" y="1"/>
                    <a:pt x="82920" y="1"/>
                  </a:cubicBezTo>
                  <a:close/>
                  <a:moveTo>
                    <a:pt x="83892" y="1"/>
                  </a:moveTo>
                  <a:cubicBezTo>
                    <a:pt x="83740" y="1"/>
                    <a:pt x="83680" y="183"/>
                    <a:pt x="83771" y="274"/>
                  </a:cubicBezTo>
                  <a:cubicBezTo>
                    <a:pt x="83801" y="305"/>
                    <a:pt x="83862" y="335"/>
                    <a:pt x="83892" y="335"/>
                  </a:cubicBezTo>
                  <a:lnTo>
                    <a:pt x="84227" y="335"/>
                  </a:lnTo>
                  <a:cubicBezTo>
                    <a:pt x="84348" y="335"/>
                    <a:pt x="84439" y="153"/>
                    <a:pt x="84318" y="61"/>
                  </a:cubicBezTo>
                  <a:cubicBezTo>
                    <a:pt x="84287" y="31"/>
                    <a:pt x="84257" y="1"/>
                    <a:pt x="84227" y="1"/>
                  </a:cubicBezTo>
                  <a:close/>
                  <a:moveTo>
                    <a:pt x="85169" y="1"/>
                  </a:moveTo>
                  <a:cubicBezTo>
                    <a:pt x="85047" y="1"/>
                    <a:pt x="84956" y="183"/>
                    <a:pt x="85078" y="274"/>
                  </a:cubicBezTo>
                  <a:cubicBezTo>
                    <a:pt x="85108" y="305"/>
                    <a:pt x="85139" y="335"/>
                    <a:pt x="85169" y="335"/>
                  </a:cubicBezTo>
                  <a:lnTo>
                    <a:pt x="85503" y="335"/>
                  </a:lnTo>
                  <a:cubicBezTo>
                    <a:pt x="85655" y="335"/>
                    <a:pt x="85716" y="153"/>
                    <a:pt x="85625" y="61"/>
                  </a:cubicBezTo>
                  <a:cubicBezTo>
                    <a:pt x="85594" y="31"/>
                    <a:pt x="85564" y="1"/>
                    <a:pt x="85503" y="1"/>
                  </a:cubicBezTo>
                  <a:close/>
                  <a:moveTo>
                    <a:pt x="86476" y="1"/>
                  </a:moveTo>
                  <a:cubicBezTo>
                    <a:pt x="86324" y="1"/>
                    <a:pt x="86263" y="183"/>
                    <a:pt x="86354" y="274"/>
                  </a:cubicBezTo>
                  <a:cubicBezTo>
                    <a:pt x="86385" y="305"/>
                    <a:pt x="86415" y="335"/>
                    <a:pt x="86476" y="335"/>
                  </a:cubicBezTo>
                  <a:lnTo>
                    <a:pt x="86810" y="335"/>
                  </a:lnTo>
                  <a:cubicBezTo>
                    <a:pt x="86932" y="335"/>
                    <a:pt x="87023" y="153"/>
                    <a:pt x="86901" y="61"/>
                  </a:cubicBezTo>
                  <a:cubicBezTo>
                    <a:pt x="86871" y="31"/>
                    <a:pt x="86841" y="1"/>
                    <a:pt x="86810" y="1"/>
                  </a:cubicBezTo>
                  <a:close/>
                  <a:moveTo>
                    <a:pt x="87753" y="1"/>
                  </a:moveTo>
                  <a:cubicBezTo>
                    <a:pt x="87631" y="1"/>
                    <a:pt x="87540" y="183"/>
                    <a:pt x="87661" y="274"/>
                  </a:cubicBezTo>
                  <a:cubicBezTo>
                    <a:pt x="87692" y="305"/>
                    <a:pt x="87722" y="335"/>
                    <a:pt x="87753" y="335"/>
                  </a:cubicBezTo>
                  <a:lnTo>
                    <a:pt x="88087" y="335"/>
                  </a:lnTo>
                  <a:cubicBezTo>
                    <a:pt x="88239" y="335"/>
                    <a:pt x="88300" y="153"/>
                    <a:pt x="88208" y="61"/>
                  </a:cubicBezTo>
                  <a:cubicBezTo>
                    <a:pt x="88178" y="31"/>
                    <a:pt x="88117" y="1"/>
                    <a:pt x="88087" y="1"/>
                  </a:cubicBezTo>
                  <a:close/>
                  <a:moveTo>
                    <a:pt x="89060" y="1"/>
                  </a:moveTo>
                  <a:cubicBezTo>
                    <a:pt x="88908" y="1"/>
                    <a:pt x="88847" y="183"/>
                    <a:pt x="88938" y="274"/>
                  </a:cubicBezTo>
                  <a:cubicBezTo>
                    <a:pt x="88968" y="305"/>
                    <a:pt x="88999" y="335"/>
                    <a:pt x="89060" y="335"/>
                  </a:cubicBezTo>
                  <a:lnTo>
                    <a:pt x="89364" y="335"/>
                  </a:lnTo>
                  <a:cubicBezTo>
                    <a:pt x="89516" y="335"/>
                    <a:pt x="89576" y="153"/>
                    <a:pt x="89485" y="61"/>
                  </a:cubicBezTo>
                  <a:cubicBezTo>
                    <a:pt x="89455" y="31"/>
                    <a:pt x="89424" y="1"/>
                    <a:pt x="89364" y="1"/>
                  </a:cubicBezTo>
                  <a:close/>
                  <a:moveTo>
                    <a:pt x="90336" y="1"/>
                  </a:moveTo>
                  <a:cubicBezTo>
                    <a:pt x="90184" y="1"/>
                    <a:pt x="90123" y="183"/>
                    <a:pt x="90215" y="274"/>
                  </a:cubicBezTo>
                  <a:cubicBezTo>
                    <a:pt x="90245" y="305"/>
                    <a:pt x="90306" y="335"/>
                    <a:pt x="90336" y="335"/>
                  </a:cubicBezTo>
                  <a:lnTo>
                    <a:pt x="90671" y="335"/>
                  </a:lnTo>
                  <a:cubicBezTo>
                    <a:pt x="90792" y="335"/>
                    <a:pt x="90883" y="153"/>
                    <a:pt x="90792" y="61"/>
                  </a:cubicBezTo>
                  <a:cubicBezTo>
                    <a:pt x="90731" y="31"/>
                    <a:pt x="90701" y="1"/>
                    <a:pt x="90671" y="1"/>
                  </a:cubicBezTo>
                  <a:close/>
                  <a:moveTo>
                    <a:pt x="91643" y="1"/>
                  </a:moveTo>
                  <a:cubicBezTo>
                    <a:pt x="91491" y="1"/>
                    <a:pt x="91400" y="183"/>
                    <a:pt x="91522" y="274"/>
                  </a:cubicBezTo>
                  <a:cubicBezTo>
                    <a:pt x="91552" y="305"/>
                    <a:pt x="91582" y="335"/>
                    <a:pt x="91643" y="335"/>
                  </a:cubicBezTo>
                  <a:lnTo>
                    <a:pt x="91947" y="335"/>
                  </a:lnTo>
                  <a:cubicBezTo>
                    <a:pt x="92099" y="335"/>
                    <a:pt x="92160" y="153"/>
                    <a:pt x="92069" y="61"/>
                  </a:cubicBezTo>
                  <a:cubicBezTo>
                    <a:pt x="92038" y="31"/>
                    <a:pt x="92008" y="1"/>
                    <a:pt x="91947" y="1"/>
                  </a:cubicBezTo>
                  <a:close/>
                  <a:moveTo>
                    <a:pt x="92920" y="1"/>
                  </a:moveTo>
                  <a:cubicBezTo>
                    <a:pt x="92768" y="1"/>
                    <a:pt x="92707" y="183"/>
                    <a:pt x="92798" y="274"/>
                  </a:cubicBezTo>
                  <a:cubicBezTo>
                    <a:pt x="92829" y="305"/>
                    <a:pt x="92859" y="335"/>
                    <a:pt x="92920" y="335"/>
                  </a:cubicBezTo>
                  <a:lnTo>
                    <a:pt x="93254" y="335"/>
                  </a:lnTo>
                  <a:cubicBezTo>
                    <a:pt x="93376" y="335"/>
                    <a:pt x="93467" y="153"/>
                    <a:pt x="93345" y="61"/>
                  </a:cubicBezTo>
                  <a:cubicBezTo>
                    <a:pt x="93315" y="31"/>
                    <a:pt x="93285" y="1"/>
                    <a:pt x="93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6" name="Google Shape;426;p32"/>
          <p:cNvSpPr/>
          <p:nvPr/>
        </p:nvSpPr>
        <p:spPr>
          <a:xfrm rot="5400000">
            <a:off x="222150" y="-39250"/>
            <a:ext cx="615525" cy="876925"/>
          </a:xfrm>
          <a:custGeom>
            <a:rect b="b" l="l" r="r" t="t"/>
            <a:pathLst>
              <a:path extrusionOk="0" h="35077" w="24621">
                <a:moveTo>
                  <a:pt x="14469" y="8724"/>
                </a:moveTo>
                <a:lnTo>
                  <a:pt x="14469" y="4894"/>
                </a:lnTo>
                <a:lnTo>
                  <a:pt x="14469" y="4863"/>
                </a:lnTo>
                <a:cubicBezTo>
                  <a:pt x="14469" y="4863"/>
                  <a:pt x="14469" y="4863"/>
                  <a:pt x="14469" y="4863"/>
                </a:cubicBezTo>
                <a:cubicBezTo>
                  <a:pt x="14469" y="4073"/>
                  <a:pt x="14286" y="3374"/>
                  <a:pt x="13952" y="2705"/>
                </a:cubicBezTo>
                <a:cubicBezTo>
                  <a:pt x="13678" y="2158"/>
                  <a:pt x="13314" y="1672"/>
                  <a:pt x="12858" y="1277"/>
                </a:cubicBezTo>
                <a:cubicBezTo>
                  <a:pt x="13131" y="1094"/>
                  <a:pt x="13405" y="973"/>
                  <a:pt x="13709" y="882"/>
                </a:cubicBezTo>
                <a:cubicBezTo>
                  <a:pt x="14134" y="730"/>
                  <a:pt x="14590" y="669"/>
                  <a:pt x="15046" y="669"/>
                </a:cubicBezTo>
                <a:cubicBezTo>
                  <a:pt x="16201" y="669"/>
                  <a:pt x="17265" y="1125"/>
                  <a:pt x="18055" y="1915"/>
                </a:cubicBezTo>
                <a:cubicBezTo>
                  <a:pt x="18815" y="2675"/>
                  <a:pt x="19302" y="3739"/>
                  <a:pt x="19302" y="4894"/>
                </a:cubicBezTo>
                <a:lnTo>
                  <a:pt x="19302" y="8724"/>
                </a:lnTo>
                <a:cubicBezTo>
                  <a:pt x="19302" y="9392"/>
                  <a:pt x="19028" y="10000"/>
                  <a:pt x="18603" y="10426"/>
                </a:cubicBezTo>
                <a:cubicBezTo>
                  <a:pt x="18147" y="10882"/>
                  <a:pt x="17539" y="11155"/>
                  <a:pt x="16900" y="11155"/>
                </a:cubicBezTo>
                <a:cubicBezTo>
                  <a:pt x="16232" y="11155"/>
                  <a:pt x="15624" y="10882"/>
                  <a:pt x="15198" y="10426"/>
                </a:cubicBezTo>
                <a:cubicBezTo>
                  <a:pt x="14742" y="10000"/>
                  <a:pt x="14469" y="9392"/>
                  <a:pt x="14469" y="8724"/>
                </a:cubicBezTo>
                <a:close/>
                <a:moveTo>
                  <a:pt x="19058" y="10882"/>
                </a:moveTo>
                <a:cubicBezTo>
                  <a:pt x="19606" y="10335"/>
                  <a:pt x="19940" y="9575"/>
                  <a:pt x="19940" y="8724"/>
                </a:cubicBezTo>
                <a:lnTo>
                  <a:pt x="19940" y="4894"/>
                </a:lnTo>
                <a:cubicBezTo>
                  <a:pt x="19940" y="3556"/>
                  <a:pt x="19393" y="2341"/>
                  <a:pt x="18511" y="1459"/>
                </a:cubicBezTo>
                <a:cubicBezTo>
                  <a:pt x="17630" y="547"/>
                  <a:pt x="16384" y="0"/>
                  <a:pt x="15046" y="0"/>
                </a:cubicBezTo>
                <a:cubicBezTo>
                  <a:pt x="14499" y="0"/>
                  <a:pt x="13982" y="91"/>
                  <a:pt x="13496" y="274"/>
                </a:cubicBezTo>
                <a:cubicBezTo>
                  <a:pt x="13071" y="395"/>
                  <a:pt x="12675" y="608"/>
                  <a:pt x="12311" y="851"/>
                </a:cubicBezTo>
                <a:cubicBezTo>
                  <a:pt x="11946" y="608"/>
                  <a:pt x="11551" y="395"/>
                  <a:pt x="11125" y="274"/>
                </a:cubicBezTo>
                <a:cubicBezTo>
                  <a:pt x="10639" y="91"/>
                  <a:pt x="10122" y="0"/>
                  <a:pt x="9575" y="0"/>
                </a:cubicBezTo>
                <a:cubicBezTo>
                  <a:pt x="8238" y="0"/>
                  <a:pt x="6991" y="547"/>
                  <a:pt x="6110" y="1459"/>
                </a:cubicBezTo>
                <a:cubicBezTo>
                  <a:pt x="5228" y="2341"/>
                  <a:pt x="4681" y="3556"/>
                  <a:pt x="4681" y="4894"/>
                </a:cubicBezTo>
                <a:lnTo>
                  <a:pt x="4681" y="4894"/>
                </a:lnTo>
                <a:lnTo>
                  <a:pt x="4681" y="8724"/>
                </a:lnTo>
                <a:cubicBezTo>
                  <a:pt x="4681" y="9575"/>
                  <a:pt x="5016" y="10335"/>
                  <a:pt x="5563" y="10882"/>
                </a:cubicBezTo>
                <a:cubicBezTo>
                  <a:pt x="6140" y="11429"/>
                  <a:pt x="6900" y="11794"/>
                  <a:pt x="7721" y="11794"/>
                </a:cubicBezTo>
                <a:cubicBezTo>
                  <a:pt x="8572" y="11794"/>
                  <a:pt x="9332" y="11429"/>
                  <a:pt x="9879" y="10882"/>
                </a:cubicBezTo>
                <a:cubicBezTo>
                  <a:pt x="9970" y="10791"/>
                  <a:pt x="10061" y="10699"/>
                  <a:pt x="10153" y="10608"/>
                </a:cubicBezTo>
                <a:lnTo>
                  <a:pt x="10153" y="16596"/>
                </a:lnTo>
                <a:cubicBezTo>
                  <a:pt x="10153" y="17356"/>
                  <a:pt x="9818" y="18055"/>
                  <a:pt x="9332" y="18572"/>
                </a:cubicBezTo>
                <a:cubicBezTo>
                  <a:pt x="8815" y="19089"/>
                  <a:pt x="8116" y="19393"/>
                  <a:pt x="7356" y="19393"/>
                </a:cubicBezTo>
                <a:cubicBezTo>
                  <a:pt x="6566" y="19393"/>
                  <a:pt x="5867" y="19089"/>
                  <a:pt x="5380" y="18572"/>
                </a:cubicBezTo>
                <a:cubicBezTo>
                  <a:pt x="5046" y="18238"/>
                  <a:pt x="4803" y="17842"/>
                  <a:pt x="4651" y="17356"/>
                </a:cubicBezTo>
                <a:cubicBezTo>
                  <a:pt x="4924" y="17204"/>
                  <a:pt x="5107" y="16930"/>
                  <a:pt x="5107" y="16596"/>
                </a:cubicBezTo>
                <a:cubicBezTo>
                  <a:pt x="5107" y="16110"/>
                  <a:pt x="4712" y="15715"/>
                  <a:pt x="4225" y="15715"/>
                </a:cubicBezTo>
                <a:cubicBezTo>
                  <a:pt x="3739" y="15715"/>
                  <a:pt x="3344" y="16110"/>
                  <a:pt x="3344" y="16596"/>
                </a:cubicBezTo>
                <a:cubicBezTo>
                  <a:pt x="3344" y="17022"/>
                  <a:pt x="3617" y="17356"/>
                  <a:pt x="4013" y="17447"/>
                </a:cubicBezTo>
                <a:cubicBezTo>
                  <a:pt x="4165" y="18055"/>
                  <a:pt x="4469" y="18602"/>
                  <a:pt x="4924" y="19028"/>
                </a:cubicBezTo>
                <a:cubicBezTo>
                  <a:pt x="5532" y="19636"/>
                  <a:pt x="6383" y="20031"/>
                  <a:pt x="7356" y="20031"/>
                </a:cubicBezTo>
                <a:cubicBezTo>
                  <a:pt x="8298" y="20031"/>
                  <a:pt x="9149" y="19636"/>
                  <a:pt x="9788" y="19028"/>
                </a:cubicBezTo>
                <a:cubicBezTo>
                  <a:pt x="9909" y="18876"/>
                  <a:pt x="10031" y="18754"/>
                  <a:pt x="10153" y="18602"/>
                </a:cubicBezTo>
                <a:lnTo>
                  <a:pt x="10153" y="22523"/>
                </a:lnTo>
                <a:lnTo>
                  <a:pt x="10153" y="22523"/>
                </a:lnTo>
                <a:lnTo>
                  <a:pt x="10153" y="29697"/>
                </a:lnTo>
                <a:cubicBezTo>
                  <a:pt x="10153" y="31004"/>
                  <a:pt x="9605" y="32189"/>
                  <a:pt x="8754" y="33040"/>
                </a:cubicBezTo>
                <a:cubicBezTo>
                  <a:pt x="7903" y="33891"/>
                  <a:pt x="6718" y="34438"/>
                  <a:pt x="5411" y="34438"/>
                </a:cubicBezTo>
                <a:cubicBezTo>
                  <a:pt x="4104" y="34438"/>
                  <a:pt x="2918" y="33891"/>
                  <a:pt x="2037" y="33040"/>
                </a:cubicBezTo>
                <a:cubicBezTo>
                  <a:pt x="1186" y="32189"/>
                  <a:pt x="669" y="31004"/>
                  <a:pt x="669" y="29697"/>
                </a:cubicBezTo>
                <a:cubicBezTo>
                  <a:pt x="669" y="28937"/>
                  <a:pt x="973" y="28238"/>
                  <a:pt x="1490" y="27721"/>
                </a:cubicBezTo>
                <a:cubicBezTo>
                  <a:pt x="1976" y="27204"/>
                  <a:pt x="2675" y="26900"/>
                  <a:pt x="3465" y="26900"/>
                </a:cubicBezTo>
                <a:cubicBezTo>
                  <a:pt x="4225" y="26900"/>
                  <a:pt x="4924" y="27204"/>
                  <a:pt x="5441" y="27721"/>
                </a:cubicBezTo>
                <a:cubicBezTo>
                  <a:pt x="5776" y="28055"/>
                  <a:pt x="6019" y="28450"/>
                  <a:pt x="6140" y="28906"/>
                </a:cubicBezTo>
                <a:cubicBezTo>
                  <a:pt x="5867" y="29058"/>
                  <a:pt x="5684" y="29362"/>
                  <a:pt x="5684" y="29697"/>
                </a:cubicBezTo>
                <a:cubicBezTo>
                  <a:pt x="5684" y="30183"/>
                  <a:pt x="6079" y="30578"/>
                  <a:pt x="6566" y="30578"/>
                </a:cubicBezTo>
                <a:cubicBezTo>
                  <a:pt x="7083" y="30578"/>
                  <a:pt x="7478" y="30183"/>
                  <a:pt x="7478" y="29697"/>
                </a:cubicBezTo>
                <a:cubicBezTo>
                  <a:pt x="7478" y="29271"/>
                  <a:pt x="7174" y="28937"/>
                  <a:pt x="6779" y="28815"/>
                </a:cubicBezTo>
                <a:cubicBezTo>
                  <a:pt x="6627" y="28238"/>
                  <a:pt x="6323" y="27691"/>
                  <a:pt x="5897" y="27265"/>
                </a:cubicBezTo>
                <a:cubicBezTo>
                  <a:pt x="5259" y="26627"/>
                  <a:pt x="4408" y="26262"/>
                  <a:pt x="3465" y="26262"/>
                </a:cubicBezTo>
                <a:cubicBezTo>
                  <a:pt x="2493" y="26262"/>
                  <a:pt x="1642" y="26627"/>
                  <a:pt x="1034" y="27265"/>
                </a:cubicBezTo>
                <a:cubicBezTo>
                  <a:pt x="396" y="27873"/>
                  <a:pt x="0" y="28754"/>
                  <a:pt x="0" y="29697"/>
                </a:cubicBezTo>
                <a:cubicBezTo>
                  <a:pt x="0" y="31186"/>
                  <a:pt x="608" y="32523"/>
                  <a:pt x="1581" y="33496"/>
                </a:cubicBezTo>
                <a:cubicBezTo>
                  <a:pt x="2584" y="34469"/>
                  <a:pt x="3921" y="35077"/>
                  <a:pt x="5411" y="35077"/>
                </a:cubicBezTo>
                <a:cubicBezTo>
                  <a:pt x="6870" y="35077"/>
                  <a:pt x="8238" y="34469"/>
                  <a:pt x="9210" y="33496"/>
                </a:cubicBezTo>
                <a:cubicBezTo>
                  <a:pt x="10183" y="32523"/>
                  <a:pt x="10791" y="31186"/>
                  <a:pt x="10791" y="29697"/>
                </a:cubicBezTo>
                <a:lnTo>
                  <a:pt x="10791" y="22523"/>
                </a:lnTo>
                <a:lnTo>
                  <a:pt x="10791" y="22523"/>
                </a:lnTo>
                <a:lnTo>
                  <a:pt x="10791" y="16596"/>
                </a:lnTo>
                <a:lnTo>
                  <a:pt x="10791" y="4894"/>
                </a:lnTo>
                <a:cubicBezTo>
                  <a:pt x="10791" y="4225"/>
                  <a:pt x="10943" y="3587"/>
                  <a:pt x="11247" y="3009"/>
                </a:cubicBezTo>
                <a:cubicBezTo>
                  <a:pt x="11490" y="2493"/>
                  <a:pt x="11885" y="2037"/>
                  <a:pt x="12311" y="1642"/>
                </a:cubicBezTo>
                <a:cubicBezTo>
                  <a:pt x="12767" y="2037"/>
                  <a:pt x="13131" y="2493"/>
                  <a:pt x="13374" y="3009"/>
                </a:cubicBezTo>
                <a:cubicBezTo>
                  <a:pt x="13678" y="3587"/>
                  <a:pt x="13830" y="4225"/>
                  <a:pt x="13830" y="4894"/>
                </a:cubicBezTo>
                <a:lnTo>
                  <a:pt x="13830" y="8724"/>
                </a:lnTo>
                <a:lnTo>
                  <a:pt x="13830" y="16596"/>
                </a:lnTo>
                <a:lnTo>
                  <a:pt x="13830" y="16596"/>
                </a:lnTo>
                <a:lnTo>
                  <a:pt x="13830" y="16596"/>
                </a:lnTo>
                <a:lnTo>
                  <a:pt x="13830" y="22523"/>
                </a:lnTo>
                <a:lnTo>
                  <a:pt x="13830" y="22523"/>
                </a:lnTo>
                <a:lnTo>
                  <a:pt x="13830" y="29697"/>
                </a:lnTo>
                <a:cubicBezTo>
                  <a:pt x="13830" y="31186"/>
                  <a:pt x="14438" y="32523"/>
                  <a:pt x="15411" y="33496"/>
                </a:cubicBezTo>
                <a:cubicBezTo>
                  <a:pt x="16384" y="34469"/>
                  <a:pt x="17751" y="35077"/>
                  <a:pt x="19210" y="35077"/>
                </a:cubicBezTo>
                <a:cubicBezTo>
                  <a:pt x="20700" y="35077"/>
                  <a:pt x="22068" y="34469"/>
                  <a:pt x="23040" y="33496"/>
                </a:cubicBezTo>
                <a:cubicBezTo>
                  <a:pt x="24013" y="32523"/>
                  <a:pt x="24621" y="31186"/>
                  <a:pt x="24621" y="29697"/>
                </a:cubicBezTo>
                <a:cubicBezTo>
                  <a:pt x="24621" y="28754"/>
                  <a:pt x="24226" y="27873"/>
                  <a:pt x="23618" y="27265"/>
                </a:cubicBezTo>
                <a:cubicBezTo>
                  <a:pt x="22980" y="26627"/>
                  <a:pt x="22128" y="26262"/>
                  <a:pt x="21156" y="26262"/>
                </a:cubicBezTo>
                <a:cubicBezTo>
                  <a:pt x="20214" y="26262"/>
                  <a:pt x="19362" y="26627"/>
                  <a:pt x="18724" y="27265"/>
                </a:cubicBezTo>
                <a:cubicBezTo>
                  <a:pt x="18299" y="27691"/>
                  <a:pt x="17995" y="28238"/>
                  <a:pt x="17843" y="28815"/>
                </a:cubicBezTo>
                <a:cubicBezTo>
                  <a:pt x="17447" y="28937"/>
                  <a:pt x="17144" y="29271"/>
                  <a:pt x="17144" y="29697"/>
                </a:cubicBezTo>
                <a:cubicBezTo>
                  <a:pt x="17144" y="30183"/>
                  <a:pt x="17569" y="30578"/>
                  <a:pt x="18055" y="30578"/>
                </a:cubicBezTo>
                <a:cubicBezTo>
                  <a:pt x="18542" y="30578"/>
                  <a:pt x="18937" y="30183"/>
                  <a:pt x="18937" y="29697"/>
                </a:cubicBezTo>
                <a:cubicBezTo>
                  <a:pt x="18937" y="29362"/>
                  <a:pt x="18755" y="29058"/>
                  <a:pt x="18481" y="28906"/>
                </a:cubicBezTo>
                <a:cubicBezTo>
                  <a:pt x="18603" y="28450"/>
                  <a:pt x="18876" y="28055"/>
                  <a:pt x="19180" y="27721"/>
                </a:cubicBezTo>
                <a:cubicBezTo>
                  <a:pt x="19697" y="27204"/>
                  <a:pt x="20396" y="26900"/>
                  <a:pt x="21186" y="26900"/>
                </a:cubicBezTo>
                <a:cubicBezTo>
                  <a:pt x="21946" y="26900"/>
                  <a:pt x="22645" y="27204"/>
                  <a:pt x="23162" y="27721"/>
                </a:cubicBezTo>
                <a:cubicBezTo>
                  <a:pt x="23648" y="28238"/>
                  <a:pt x="23983" y="28937"/>
                  <a:pt x="23983" y="29697"/>
                </a:cubicBezTo>
                <a:cubicBezTo>
                  <a:pt x="23983" y="31004"/>
                  <a:pt x="23435" y="32189"/>
                  <a:pt x="22584" y="33040"/>
                </a:cubicBezTo>
                <a:cubicBezTo>
                  <a:pt x="21703" y="33891"/>
                  <a:pt x="20517" y="34438"/>
                  <a:pt x="19241" y="34438"/>
                </a:cubicBezTo>
                <a:cubicBezTo>
                  <a:pt x="17934" y="34438"/>
                  <a:pt x="16748" y="33891"/>
                  <a:pt x="15867" y="33040"/>
                </a:cubicBezTo>
                <a:cubicBezTo>
                  <a:pt x="15016" y="32189"/>
                  <a:pt x="14469" y="31004"/>
                  <a:pt x="14469" y="29697"/>
                </a:cubicBezTo>
                <a:lnTo>
                  <a:pt x="14469" y="22523"/>
                </a:lnTo>
                <a:lnTo>
                  <a:pt x="14469" y="22523"/>
                </a:lnTo>
                <a:lnTo>
                  <a:pt x="14469" y="18602"/>
                </a:lnTo>
                <a:cubicBezTo>
                  <a:pt x="14590" y="18754"/>
                  <a:pt x="14712" y="18876"/>
                  <a:pt x="14833" y="19028"/>
                </a:cubicBezTo>
                <a:cubicBezTo>
                  <a:pt x="15472" y="19636"/>
                  <a:pt x="16323" y="20031"/>
                  <a:pt x="17296" y="20031"/>
                </a:cubicBezTo>
                <a:cubicBezTo>
                  <a:pt x="18238" y="20031"/>
                  <a:pt x="19089" y="19636"/>
                  <a:pt x="19727" y="19028"/>
                </a:cubicBezTo>
                <a:cubicBezTo>
                  <a:pt x="20153" y="18602"/>
                  <a:pt x="20457" y="18055"/>
                  <a:pt x="20609" y="17447"/>
                </a:cubicBezTo>
                <a:cubicBezTo>
                  <a:pt x="21004" y="17356"/>
                  <a:pt x="21308" y="17022"/>
                  <a:pt x="21308" y="16596"/>
                </a:cubicBezTo>
                <a:cubicBezTo>
                  <a:pt x="21308" y="16110"/>
                  <a:pt x="20882" y="15715"/>
                  <a:pt x="20396" y="15715"/>
                </a:cubicBezTo>
                <a:cubicBezTo>
                  <a:pt x="19910" y="15715"/>
                  <a:pt x="19514" y="16110"/>
                  <a:pt x="19514" y="16596"/>
                </a:cubicBezTo>
                <a:cubicBezTo>
                  <a:pt x="19514" y="16930"/>
                  <a:pt x="19697" y="17204"/>
                  <a:pt x="19970" y="17356"/>
                </a:cubicBezTo>
                <a:cubicBezTo>
                  <a:pt x="19849" y="17842"/>
                  <a:pt x="19575" y="18238"/>
                  <a:pt x="19271" y="18572"/>
                </a:cubicBezTo>
                <a:cubicBezTo>
                  <a:pt x="18755" y="19089"/>
                  <a:pt x="18055" y="19393"/>
                  <a:pt x="17296" y="19393"/>
                </a:cubicBezTo>
                <a:cubicBezTo>
                  <a:pt x="16505" y="19393"/>
                  <a:pt x="15806" y="19089"/>
                  <a:pt x="15289" y="18572"/>
                </a:cubicBezTo>
                <a:cubicBezTo>
                  <a:pt x="14803" y="18055"/>
                  <a:pt x="14469" y="17356"/>
                  <a:pt x="14469" y="16596"/>
                </a:cubicBezTo>
                <a:lnTo>
                  <a:pt x="14469" y="10608"/>
                </a:lnTo>
                <a:cubicBezTo>
                  <a:pt x="14560" y="10699"/>
                  <a:pt x="14651" y="10791"/>
                  <a:pt x="14742" y="10882"/>
                </a:cubicBezTo>
                <a:cubicBezTo>
                  <a:pt x="15289" y="11429"/>
                  <a:pt x="16049" y="11794"/>
                  <a:pt x="16900" y="11794"/>
                </a:cubicBezTo>
                <a:cubicBezTo>
                  <a:pt x="17721" y="11794"/>
                  <a:pt x="18481" y="11429"/>
                  <a:pt x="19058" y="10882"/>
                </a:cubicBezTo>
                <a:close/>
                <a:moveTo>
                  <a:pt x="10669" y="2705"/>
                </a:moveTo>
                <a:cubicBezTo>
                  <a:pt x="10335" y="3374"/>
                  <a:pt x="10153" y="4073"/>
                  <a:pt x="10153" y="4863"/>
                </a:cubicBezTo>
                <a:cubicBezTo>
                  <a:pt x="10153" y="4863"/>
                  <a:pt x="10153" y="4863"/>
                  <a:pt x="10153" y="4863"/>
                </a:cubicBezTo>
                <a:lnTo>
                  <a:pt x="10153" y="8724"/>
                </a:lnTo>
                <a:cubicBezTo>
                  <a:pt x="10153" y="9392"/>
                  <a:pt x="9879" y="10000"/>
                  <a:pt x="9423" y="10426"/>
                </a:cubicBezTo>
                <a:cubicBezTo>
                  <a:pt x="8997" y="10882"/>
                  <a:pt x="8390" y="11155"/>
                  <a:pt x="7721" y="11155"/>
                </a:cubicBezTo>
                <a:cubicBezTo>
                  <a:pt x="7083" y="11155"/>
                  <a:pt x="6475" y="10882"/>
                  <a:pt x="6019" y="10426"/>
                </a:cubicBezTo>
                <a:cubicBezTo>
                  <a:pt x="5593" y="10000"/>
                  <a:pt x="5320" y="9392"/>
                  <a:pt x="5320" y="8724"/>
                </a:cubicBezTo>
                <a:lnTo>
                  <a:pt x="5320" y="4894"/>
                </a:lnTo>
                <a:cubicBezTo>
                  <a:pt x="5320" y="3739"/>
                  <a:pt x="5806" y="2675"/>
                  <a:pt x="6566" y="1915"/>
                </a:cubicBezTo>
                <a:cubicBezTo>
                  <a:pt x="7356" y="1125"/>
                  <a:pt x="8420" y="638"/>
                  <a:pt x="9575" y="638"/>
                </a:cubicBezTo>
                <a:cubicBezTo>
                  <a:pt x="10061" y="638"/>
                  <a:pt x="10487" y="730"/>
                  <a:pt x="10912" y="882"/>
                </a:cubicBezTo>
                <a:cubicBezTo>
                  <a:pt x="11216" y="973"/>
                  <a:pt x="11520" y="1094"/>
                  <a:pt x="11763" y="1277"/>
                </a:cubicBezTo>
                <a:cubicBezTo>
                  <a:pt x="11308" y="1672"/>
                  <a:pt x="10943" y="2158"/>
                  <a:pt x="10669" y="270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2"/>
          <p:cNvSpPr/>
          <p:nvPr/>
        </p:nvSpPr>
        <p:spPr>
          <a:xfrm flipH="1" rot="-5400000">
            <a:off x="8306325" y="26200"/>
            <a:ext cx="615525" cy="876925"/>
          </a:xfrm>
          <a:custGeom>
            <a:rect b="b" l="l" r="r" t="t"/>
            <a:pathLst>
              <a:path extrusionOk="0" h="35077" w="24621">
                <a:moveTo>
                  <a:pt x="14469" y="8724"/>
                </a:moveTo>
                <a:lnTo>
                  <a:pt x="14469" y="4894"/>
                </a:lnTo>
                <a:lnTo>
                  <a:pt x="14469" y="4863"/>
                </a:lnTo>
                <a:cubicBezTo>
                  <a:pt x="14469" y="4863"/>
                  <a:pt x="14469" y="4863"/>
                  <a:pt x="14469" y="4863"/>
                </a:cubicBezTo>
                <a:cubicBezTo>
                  <a:pt x="14469" y="4073"/>
                  <a:pt x="14286" y="3374"/>
                  <a:pt x="13952" y="2705"/>
                </a:cubicBezTo>
                <a:cubicBezTo>
                  <a:pt x="13678" y="2158"/>
                  <a:pt x="13314" y="1672"/>
                  <a:pt x="12858" y="1277"/>
                </a:cubicBezTo>
                <a:cubicBezTo>
                  <a:pt x="13131" y="1094"/>
                  <a:pt x="13405" y="973"/>
                  <a:pt x="13709" y="882"/>
                </a:cubicBezTo>
                <a:cubicBezTo>
                  <a:pt x="14134" y="730"/>
                  <a:pt x="14590" y="669"/>
                  <a:pt x="15046" y="669"/>
                </a:cubicBezTo>
                <a:cubicBezTo>
                  <a:pt x="16201" y="669"/>
                  <a:pt x="17265" y="1125"/>
                  <a:pt x="18055" y="1915"/>
                </a:cubicBezTo>
                <a:cubicBezTo>
                  <a:pt x="18815" y="2675"/>
                  <a:pt x="19302" y="3739"/>
                  <a:pt x="19302" y="4894"/>
                </a:cubicBezTo>
                <a:lnTo>
                  <a:pt x="19302" y="8724"/>
                </a:lnTo>
                <a:cubicBezTo>
                  <a:pt x="19302" y="9392"/>
                  <a:pt x="19028" y="10000"/>
                  <a:pt x="18603" y="10426"/>
                </a:cubicBezTo>
                <a:cubicBezTo>
                  <a:pt x="18147" y="10882"/>
                  <a:pt x="17539" y="11155"/>
                  <a:pt x="16900" y="11155"/>
                </a:cubicBezTo>
                <a:cubicBezTo>
                  <a:pt x="16232" y="11155"/>
                  <a:pt x="15624" y="10882"/>
                  <a:pt x="15198" y="10426"/>
                </a:cubicBezTo>
                <a:cubicBezTo>
                  <a:pt x="14742" y="10000"/>
                  <a:pt x="14469" y="9392"/>
                  <a:pt x="14469" y="8724"/>
                </a:cubicBezTo>
                <a:close/>
                <a:moveTo>
                  <a:pt x="19058" y="10882"/>
                </a:moveTo>
                <a:cubicBezTo>
                  <a:pt x="19606" y="10335"/>
                  <a:pt x="19940" y="9575"/>
                  <a:pt x="19940" y="8724"/>
                </a:cubicBezTo>
                <a:lnTo>
                  <a:pt x="19940" y="4894"/>
                </a:lnTo>
                <a:cubicBezTo>
                  <a:pt x="19940" y="3556"/>
                  <a:pt x="19393" y="2341"/>
                  <a:pt x="18511" y="1459"/>
                </a:cubicBezTo>
                <a:cubicBezTo>
                  <a:pt x="17630" y="547"/>
                  <a:pt x="16384" y="0"/>
                  <a:pt x="15046" y="0"/>
                </a:cubicBezTo>
                <a:cubicBezTo>
                  <a:pt x="14499" y="0"/>
                  <a:pt x="13982" y="91"/>
                  <a:pt x="13496" y="274"/>
                </a:cubicBezTo>
                <a:cubicBezTo>
                  <a:pt x="13071" y="395"/>
                  <a:pt x="12675" y="608"/>
                  <a:pt x="12311" y="851"/>
                </a:cubicBezTo>
                <a:cubicBezTo>
                  <a:pt x="11946" y="608"/>
                  <a:pt x="11551" y="395"/>
                  <a:pt x="11125" y="274"/>
                </a:cubicBezTo>
                <a:cubicBezTo>
                  <a:pt x="10639" y="91"/>
                  <a:pt x="10122" y="0"/>
                  <a:pt x="9575" y="0"/>
                </a:cubicBezTo>
                <a:cubicBezTo>
                  <a:pt x="8238" y="0"/>
                  <a:pt x="6991" y="547"/>
                  <a:pt x="6110" y="1459"/>
                </a:cubicBezTo>
                <a:cubicBezTo>
                  <a:pt x="5228" y="2341"/>
                  <a:pt x="4681" y="3556"/>
                  <a:pt x="4681" y="4894"/>
                </a:cubicBezTo>
                <a:lnTo>
                  <a:pt x="4681" y="4894"/>
                </a:lnTo>
                <a:lnTo>
                  <a:pt x="4681" y="8724"/>
                </a:lnTo>
                <a:cubicBezTo>
                  <a:pt x="4681" y="9575"/>
                  <a:pt x="5016" y="10335"/>
                  <a:pt x="5563" y="10882"/>
                </a:cubicBezTo>
                <a:cubicBezTo>
                  <a:pt x="6140" y="11429"/>
                  <a:pt x="6900" y="11794"/>
                  <a:pt x="7721" y="11794"/>
                </a:cubicBezTo>
                <a:cubicBezTo>
                  <a:pt x="8572" y="11794"/>
                  <a:pt x="9332" y="11429"/>
                  <a:pt x="9879" y="10882"/>
                </a:cubicBezTo>
                <a:cubicBezTo>
                  <a:pt x="9970" y="10791"/>
                  <a:pt x="10061" y="10699"/>
                  <a:pt x="10153" y="10608"/>
                </a:cubicBezTo>
                <a:lnTo>
                  <a:pt x="10153" y="16596"/>
                </a:lnTo>
                <a:cubicBezTo>
                  <a:pt x="10153" y="17356"/>
                  <a:pt x="9818" y="18055"/>
                  <a:pt x="9332" y="18572"/>
                </a:cubicBezTo>
                <a:cubicBezTo>
                  <a:pt x="8815" y="19089"/>
                  <a:pt x="8116" y="19393"/>
                  <a:pt x="7356" y="19393"/>
                </a:cubicBezTo>
                <a:cubicBezTo>
                  <a:pt x="6566" y="19393"/>
                  <a:pt x="5867" y="19089"/>
                  <a:pt x="5380" y="18572"/>
                </a:cubicBezTo>
                <a:cubicBezTo>
                  <a:pt x="5046" y="18238"/>
                  <a:pt x="4803" y="17842"/>
                  <a:pt x="4651" y="17356"/>
                </a:cubicBezTo>
                <a:cubicBezTo>
                  <a:pt x="4924" y="17204"/>
                  <a:pt x="5107" y="16930"/>
                  <a:pt x="5107" y="16596"/>
                </a:cubicBezTo>
                <a:cubicBezTo>
                  <a:pt x="5107" y="16110"/>
                  <a:pt x="4712" y="15715"/>
                  <a:pt x="4225" y="15715"/>
                </a:cubicBezTo>
                <a:cubicBezTo>
                  <a:pt x="3739" y="15715"/>
                  <a:pt x="3344" y="16110"/>
                  <a:pt x="3344" y="16596"/>
                </a:cubicBezTo>
                <a:cubicBezTo>
                  <a:pt x="3344" y="17022"/>
                  <a:pt x="3617" y="17356"/>
                  <a:pt x="4013" y="17447"/>
                </a:cubicBezTo>
                <a:cubicBezTo>
                  <a:pt x="4165" y="18055"/>
                  <a:pt x="4469" y="18602"/>
                  <a:pt x="4924" y="19028"/>
                </a:cubicBezTo>
                <a:cubicBezTo>
                  <a:pt x="5532" y="19636"/>
                  <a:pt x="6383" y="20031"/>
                  <a:pt x="7356" y="20031"/>
                </a:cubicBezTo>
                <a:cubicBezTo>
                  <a:pt x="8298" y="20031"/>
                  <a:pt x="9149" y="19636"/>
                  <a:pt x="9788" y="19028"/>
                </a:cubicBezTo>
                <a:cubicBezTo>
                  <a:pt x="9909" y="18876"/>
                  <a:pt x="10031" y="18754"/>
                  <a:pt x="10153" y="18602"/>
                </a:cubicBezTo>
                <a:lnTo>
                  <a:pt x="10153" y="22523"/>
                </a:lnTo>
                <a:lnTo>
                  <a:pt x="10153" y="22523"/>
                </a:lnTo>
                <a:lnTo>
                  <a:pt x="10153" y="29697"/>
                </a:lnTo>
                <a:cubicBezTo>
                  <a:pt x="10153" y="31004"/>
                  <a:pt x="9605" y="32189"/>
                  <a:pt x="8754" y="33040"/>
                </a:cubicBezTo>
                <a:cubicBezTo>
                  <a:pt x="7903" y="33891"/>
                  <a:pt x="6718" y="34438"/>
                  <a:pt x="5411" y="34438"/>
                </a:cubicBezTo>
                <a:cubicBezTo>
                  <a:pt x="4104" y="34438"/>
                  <a:pt x="2918" y="33891"/>
                  <a:pt x="2037" y="33040"/>
                </a:cubicBezTo>
                <a:cubicBezTo>
                  <a:pt x="1186" y="32189"/>
                  <a:pt x="669" y="31004"/>
                  <a:pt x="669" y="29697"/>
                </a:cubicBezTo>
                <a:cubicBezTo>
                  <a:pt x="669" y="28937"/>
                  <a:pt x="973" y="28238"/>
                  <a:pt x="1490" y="27721"/>
                </a:cubicBezTo>
                <a:cubicBezTo>
                  <a:pt x="1976" y="27204"/>
                  <a:pt x="2675" y="26900"/>
                  <a:pt x="3465" y="26900"/>
                </a:cubicBezTo>
                <a:cubicBezTo>
                  <a:pt x="4225" y="26900"/>
                  <a:pt x="4924" y="27204"/>
                  <a:pt x="5441" y="27721"/>
                </a:cubicBezTo>
                <a:cubicBezTo>
                  <a:pt x="5776" y="28055"/>
                  <a:pt x="6019" y="28450"/>
                  <a:pt x="6140" y="28906"/>
                </a:cubicBezTo>
                <a:cubicBezTo>
                  <a:pt x="5867" y="29058"/>
                  <a:pt x="5684" y="29362"/>
                  <a:pt x="5684" y="29697"/>
                </a:cubicBezTo>
                <a:cubicBezTo>
                  <a:pt x="5684" y="30183"/>
                  <a:pt x="6079" y="30578"/>
                  <a:pt x="6566" y="30578"/>
                </a:cubicBezTo>
                <a:cubicBezTo>
                  <a:pt x="7083" y="30578"/>
                  <a:pt x="7478" y="30183"/>
                  <a:pt x="7478" y="29697"/>
                </a:cubicBezTo>
                <a:cubicBezTo>
                  <a:pt x="7478" y="29271"/>
                  <a:pt x="7174" y="28937"/>
                  <a:pt x="6779" y="28815"/>
                </a:cubicBezTo>
                <a:cubicBezTo>
                  <a:pt x="6627" y="28238"/>
                  <a:pt x="6323" y="27691"/>
                  <a:pt x="5897" y="27265"/>
                </a:cubicBezTo>
                <a:cubicBezTo>
                  <a:pt x="5259" y="26627"/>
                  <a:pt x="4408" y="26262"/>
                  <a:pt x="3465" y="26262"/>
                </a:cubicBezTo>
                <a:cubicBezTo>
                  <a:pt x="2493" y="26262"/>
                  <a:pt x="1642" y="26627"/>
                  <a:pt x="1034" y="27265"/>
                </a:cubicBezTo>
                <a:cubicBezTo>
                  <a:pt x="396" y="27873"/>
                  <a:pt x="0" y="28754"/>
                  <a:pt x="0" y="29697"/>
                </a:cubicBezTo>
                <a:cubicBezTo>
                  <a:pt x="0" y="31186"/>
                  <a:pt x="608" y="32523"/>
                  <a:pt x="1581" y="33496"/>
                </a:cubicBezTo>
                <a:cubicBezTo>
                  <a:pt x="2584" y="34469"/>
                  <a:pt x="3921" y="35077"/>
                  <a:pt x="5411" y="35077"/>
                </a:cubicBezTo>
                <a:cubicBezTo>
                  <a:pt x="6870" y="35077"/>
                  <a:pt x="8238" y="34469"/>
                  <a:pt x="9210" y="33496"/>
                </a:cubicBezTo>
                <a:cubicBezTo>
                  <a:pt x="10183" y="32523"/>
                  <a:pt x="10791" y="31186"/>
                  <a:pt x="10791" y="29697"/>
                </a:cubicBezTo>
                <a:lnTo>
                  <a:pt x="10791" y="22523"/>
                </a:lnTo>
                <a:lnTo>
                  <a:pt x="10791" y="22523"/>
                </a:lnTo>
                <a:lnTo>
                  <a:pt x="10791" y="16596"/>
                </a:lnTo>
                <a:lnTo>
                  <a:pt x="10791" y="4894"/>
                </a:lnTo>
                <a:cubicBezTo>
                  <a:pt x="10791" y="4225"/>
                  <a:pt x="10943" y="3587"/>
                  <a:pt x="11247" y="3009"/>
                </a:cubicBezTo>
                <a:cubicBezTo>
                  <a:pt x="11490" y="2493"/>
                  <a:pt x="11885" y="2037"/>
                  <a:pt x="12311" y="1642"/>
                </a:cubicBezTo>
                <a:cubicBezTo>
                  <a:pt x="12767" y="2037"/>
                  <a:pt x="13131" y="2493"/>
                  <a:pt x="13374" y="3009"/>
                </a:cubicBezTo>
                <a:cubicBezTo>
                  <a:pt x="13678" y="3587"/>
                  <a:pt x="13830" y="4225"/>
                  <a:pt x="13830" y="4894"/>
                </a:cubicBezTo>
                <a:lnTo>
                  <a:pt x="13830" y="8724"/>
                </a:lnTo>
                <a:lnTo>
                  <a:pt x="13830" y="16596"/>
                </a:lnTo>
                <a:lnTo>
                  <a:pt x="13830" y="16596"/>
                </a:lnTo>
                <a:lnTo>
                  <a:pt x="13830" y="16596"/>
                </a:lnTo>
                <a:lnTo>
                  <a:pt x="13830" y="22523"/>
                </a:lnTo>
                <a:lnTo>
                  <a:pt x="13830" y="22523"/>
                </a:lnTo>
                <a:lnTo>
                  <a:pt x="13830" y="29697"/>
                </a:lnTo>
                <a:cubicBezTo>
                  <a:pt x="13830" y="31186"/>
                  <a:pt x="14438" y="32523"/>
                  <a:pt x="15411" y="33496"/>
                </a:cubicBezTo>
                <a:cubicBezTo>
                  <a:pt x="16384" y="34469"/>
                  <a:pt x="17751" y="35077"/>
                  <a:pt x="19210" y="35077"/>
                </a:cubicBezTo>
                <a:cubicBezTo>
                  <a:pt x="20700" y="35077"/>
                  <a:pt x="22068" y="34469"/>
                  <a:pt x="23040" y="33496"/>
                </a:cubicBezTo>
                <a:cubicBezTo>
                  <a:pt x="24013" y="32523"/>
                  <a:pt x="24621" y="31186"/>
                  <a:pt x="24621" y="29697"/>
                </a:cubicBezTo>
                <a:cubicBezTo>
                  <a:pt x="24621" y="28754"/>
                  <a:pt x="24226" y="27873"/>
                  <a:pt x="23618" y="27265"/>
                </a:cubicBezTo>
                <a:cubicBezTo>
                  <a:pt x="22980" y="26627"/>
                  <a:pt x="22128" y="26262"/>
                  <a:pt x="21156" y="26262"/>
                </a:cubicBezTo>
                <a:cubicBezTo>
                  <a:pt x="20214" y="26262"/>
                  <a:pt x="19362" y="26627"/>
                  <a:pt x="18724" y="27265"/>
                </a:cubicBezTo>
                <a:cubicBezTo>
                  <a:pt x="18299" y="27691"/>
                  <a:pt x="17995" y="28238"/>
                  <a:pt x="17843" y="28815"/>
                </a:cubicBezTo>
                <a:cubicBezTo>
                  <a:pt x="17447" y="28937"/>
                  <a:pt x="17144" y="29271"/>
                  <a:pt x="17144" y="29697"/>
                </a:cubicBezTo>
                <a:cubicBezTo>
                  <a:pt x="17144" y="30183"/>
                  <a:pt x="17569" y="30578"/>
                  <a:pt x="18055" y="30578"/>
                </a:cubicBezTo>
                <a:cubicBezTo>
                  <a:pt x="18542" y="30578"/>
                  <a:pt x="18937" y="30183"/>
                  <a:pt x="18937" y="29697"/>
                </a:cubicBezTo>
                <a:cubicBezTo>
                  <a:pt x="18937" y="29362"/>
                  <a:pt x="18755" y="29058"/>
                  <a:pt x="18481" y="28906"/>
                </a:cubicBezTo>
                <a:cubicBezTo>
                  <a:pt x="18603" y="28450"/>
                  <a:pt x="18876" y="28055"/>
                  <a:pt x="19180" y="27721"/>
                </a:cubicBezTo>
                <a:cubicBezTo>
                  <a:pt x="19697" y="27204"/>
                  <a:pt x="20396" y="26900"/>
                  <a:pt x="21186" y="26900"/>
                </a:cubicBezTo>
                <a:cubicBezTo>
                  <a:pt x="21946" y="26900"/>
                  <a:pt x="22645" y="27204"/>
                  <a:pt x="23162" y="27721"/>
                </a:cubicBezTo>
                <a:cubicBezTo>
                  <a:pt x="23648" y="28238"/>
                  <a:pt x="23983" y="28937"/>
                  <a:pt x="23983" y="29697"/>
                </a:cubicBezTo>
                <a:cubicBezTo>
                  <a:pt x="23983" y="31004"/>
                  <a:pt x="23435" y="32189"/>
                  <a:pt x="22584" y="33040"/>
                </a:cubicBezTo>
                <a:cubicBezTo>
                  <a:pt x="21703" y="33891"/>
                  <a:pt x="20517" y="34438"/>
                  <a:pt x="19241" y="34438"/>
                </a:cubicBezTo>
                <a:cubicBezTo>
                  <a:pt x="17934" y="34438"/>
                  <a:pt x="16748" y="33891"/>
                  <a:pt x="15867" y="33040"/>
                </a:cubicBezTo>
                <a:cubicBezTo>
                  <a:pt x="15016" y="32189"/>
                  <a:pt x="14469" y="31004"/>
                  <a:pt x="14469" y="29697"/>
                </a:cubicBezTo>
                <a:lnTo>
                  <a:pt x="14469" y="22523"/>
                </a:lnTo>
                <a:lnTo>
                  <a:pt x="14469" y="22523"/>
                </a:lnTo>
                <a:lnTo>
                  <a:pt x="14469" y="18602"/>
                </a:lnTo>
                <a:cubicBezTo>
                  <a:pt x="14590" y="18754"/>
                  <a:pt x="14712" y="18876"/>
                  <a:pt x="14833" y="19028"/>
                </a:cubicBezTo>
                <a:cubicBezTo>
                  <a:pt x="15472" y="19636"/>
                  <a:pt x="16323" y="20031"/>
                  <a:pt x="17296" y="20031"/>
                </a:cubicBezTo>
                <a:cubicBezTo>
                  <a:pt x="18238" y="20031"/>
                  <a:pt x="19089" y="19636"/>
                  <a:pt x="19727" y="19028"/>
                </a:cubicBezTo>
                <a:cubicBezTo>
                  <a:pt x="20153" y="18602"/>
                  <a:pt x="20457" y="18055"/>
                  <a:pt x="20609" y="17447"/>
                </a:cubicBezTo>
                <a:cubicBezTo>
                  <a:pt x="21004" y="17356"/>
                  <a:pt x="21308" y="17022"/>
                  <a:pt x="21308" y="16596"/>
                </a:cubicBezTo>
                <a:cubicBezTo>
                  <a:pt x="21308" y="16110"/>
                  <a:pt x="20882" y="15715"/>
                  <a:pt x="20396" y="15715"/>
                </a:cubicBezTo>
                <a:cubicBezTo>
                  <a:pt x="19910" y="15715"/>
                  <a:pt x="19514" y="16110"/>
                  <a:pt x="19514" y="16596"/>
                </a:cubicBezTo>
                <a:cubicBezTo>
                  <a:pt x="19514" y="16930"/>
                  <a:pt x="19697" y="17204"/>
                  <a:pt x="19970" y="17356"/>
                </a:cubicBezTo>
                <a:cubicBezTo>
                  <a:pt x="19849" y="17842"/>
                  <a:pt x="19575" y="18238"/>
                  <a:pt x="19271" y="18572"/>
                </a:cubicBezTo>
                <a:cubicBezTo>
                  <a:pt x="18755" y="19089"/>
                  <a:pt x="18055" y="19393"/>
                  <a:pt x="17296" y="19393"/>
                </a:cubicBezTo>
                <a:cubicBezTo>
                  <a:pt x="16505" y="19393"/>
                  <a:pt x="15806" y="19089"/>
                  <a:pt x="15289" y="18572"/>
                </a:cubicBezTo>
                <a:cubicBezTo>
                  <a:pt x="14803" y="18055"/>
                  <a:pt x="14469" y="17356"/>
                  <a:pt x="14469" y="16596"/>
                </a:cubicBezTo>
                <a:lnTo>
                  <a:pt x="14469" y="10608"/>
                </a:lnTo>
                <a:cubicBezTo>
                  <a:pt x="14560" y="10699"/>
                  <a:pt x="14651" y="10791"/>
                  <a:pt x="14742" y="10882"/>
                </a:cubicBezTo>
                <a:cubicBezTo>
                  <a:pt x="15289" y="11429"/>
                  <a:pt x="16049" y="11794"/>
                  <a:pt x="16900" y="11794"/>
                </a:cubicBezTo>
                <a:cubicBezTo>
                  <a:pt x="17721" y="11794"/>
                  <a:pt x="18481" y="11429"/>
                  <a:pt x="19058" y="10882"/>
                </a:cubicBezTo>
                <a:close/>
                <a:moveTo>
                  <a:pt x="10669" y="2705"/>
                </a:moveTo>
                <a:cubicBezTo>
                  <a:pt x="10335" y="3374"/>
                  <a:pt x="10153" y="4073"/>
                  <a:pt x="10153" y="4863"/>
                </a:cubicBezTo>
                <a:cubicBezTo>
                  <a:pt x="10153" y="4863"/>
                  <a:pt x="10153" y="4863"/>
                  <a:pt x="10153" y="4863"/>
                </a:cubicBezTo>
                <a:lnTo>
                  <a:pt x="10153" y="8724"/>
                </a:lnTo>
                <a:cubicBezTo>
                  <a:pt x="10153" y="9392"/>
                  <a:pt x="9879" y="10000"/>
                  <a:pt x="9423" y="10426"/>
                </a:cubicBezTo>
                <a:cubicBezTo>
                  <a:pt x="8997" y="10882"/>
                  <a:pt x="8390" y="11155"/>
                  <a:pt x="7721" y="11155"/>
                </a:cubicBezTo>
                <a:cubicBezTo>
                  <a:pt x="7083" y="11155"/>
                  <a:pt x="6475" y="10882"/>
                  <a:pt x="6019" y="10426"/>
                </a:cubicBezTo>
                <a:cubicBezTo>
                  <a:pt x="5593" y="10000"/>
                  <a:pt x="5320" y="9392"/>
                  <a:pt x="5320" y="8724"/>
                </a:cubicBezTo>
                <a:lnTo>
                  <a:pt x="5320" y="4894"/>
                </a:lnTo>
                <a:cubicBezTo>
                  <a:pt x="5320" y="3739"/>
                  <a:pt x="5806" y="2675"/>
                  <a:pt x="6566" y="1915"/>
                </a:cubicBezTo>
                <a:cubicBezTo>
                  <a:pt x="7356" y="1125"/>
                  <a:pt x="8420" y="638"/>
                  <a:pt x="9575" y="638"/>
                </a:cubicBezTo>
                <a:cubicBezTo>
                  <a:pt x="10061" y="638"/>
                  <a:pt x="10487" y="730"/>
                  <a:pt x="10912" y="882"/>
                </a:cubicBezTo>
                <a:cubicBezTo>
                  <a:pt x="11216" y="973"/>
                  <a:pt x="11520" y="1094"/>
                  <a:pt x="11763" y="1277"/>
                </a:cubicBezTo>
                <a:cubicBezTo>
                  <a:pt x="11308" y="1672"/>
                  <a:pt x="10943" y="2158"/>
                  <a:pt x="10669" y="270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8" name="Google Shape;428;p32"/>
          <p:cNvGrpSpPr/>
          <p:nvPr/>
        </p:nvGrpSpPr>
        <p:grpSpPr>
          <a:xfrm>
            <a:off x="2852725" y="4734400"/>
            <a:ext cx="3438550" cy="313100"/>
            <a:chOff x="2080850" y="4232125"/>
            <a:chExt cx="3438550" cy="313100"/>
          </a:xfrm>
        </p:grpSpPr>
        <p:sp>
          <p:nvSpPr>
            <p:cNvPr id="429" name="Google Shape;429;p32"/>
            <p:cNvSpPr/>
            <p:nvPr/>
          </p:nvSpPr>
          <p:spPr>
            <a:xfrm>
              <a:off x="2080850" y="4232125"/>
              <a:ext cx="3438550" cy="313100"/>
            </a:xfrm>
            <a:custGeom>
              <a:rect b="b" l="l" r="r" t="t"/>
              <a:pathLst>
                <a:path extrusionOk="0" h="12524" w="137542">
                  <a:moveTo>
                    <a:pt x="60974" y="1976"/>
                  </a:moveTo>
                  <a:cubicBezTo>
                    <a:pt x="60032" y="1976"/>
                    <a:pt x="59151" y="2371"/>
                    <a:pt x="58512" y="3009"/>
                  </a:cubicBezTo>
                  <a:cubicBezTo>
                    <a:pt x="57874" y="3617"/>
                    <a:pt x="57509" y="4499"/>
                    <a:pt x="57509" y="5441"/>
                  </a:cubicBezTo>
                  <a:cubicBezTo>
                    <a:pt x="57509" y="6414"/>
                    <a:pt x="57874" y="7265"/>
                    <a:pt x="58512" y="7903"/>
                  </a:cubicBezTo>
                  <a:cubicBezTo>
                    <a:pt x="59151" y="8541"/>
                    <a:pt x="60032" y="8936"/>
                    <a:pt x="60974" y="8936"/>
                  </a:cubicBezTo>
                  <a:lnTo>
                    <a:pt x="63862" y="8936"/>
                  </a:lnTo>
                  <a:cubicBezTo>
                    <a:pt x="63892" y="8936"/>
                    <a:pt x="63892" y="8936"/>
                    <a:pt x="63892" y="8936"/>
                  </a:cubicBezTo>
                  <a:cubicBezTo>
                    <a:pt x="64136" y="8936"/>
                    <a:pt x="64683" y="8815"/>
                    <a:pt x="65230" y="8480"/>
                  </a:cubicBezTo>
                  <a:cubicBezTo>
                    <a:pt x="65625" y="8268"/>
                    <a:pt x="66020" y="7933"/>
                    <a:pt x="66354" y="7508"/>
                  </a:cubicBezTo>
                  <a:cubicBezTo>
                    <a:pt x="67479" y="5897"/>
                    <a:pt x="68513" y="4590"/>
                    <a:pt x="68513" y="4590"/>
                  </a:cubicBezTo>
                  <a:cubicBezTo>
                    <a:pt x="68513" y="4590"/>
                    <a:pt x="69546" y="3283"/>
                    <a:pt x="70671" y="1702"/>
                  </a:cubicBezTo>
                  <a:cubicBezTo>
                    <a:pt x="71066" y="1186"/>
                    <a:pt x="71522" y="790"/>
                    <a:pt x="72008" y="547"/>
                  </a:cubicBezTo>
                  <a:cubicBezTo>
                    <a:pt x="72677" y="152"/>
                    <a:pt x="73345" y="0"/>
                    <a:pt x="73649" y="0"/>
                  </a:cubicBezTo>
                  <a:lnTo>
                    <a:pt x="76567" y="0"/>
                  </a:lnTo>
                  <a:cubicBezTo>
                    <a:pt x="77692" y="0"/>
                    <a:pt x="78725" y="486"/>
                    <a:pt x="79485" y="1216"/>
                  </a:cubicBezTo>
                  <a:cubicBezTo>
                    <a:pt x="80215" y="1976"/>
                    <a:pt x="80701" y="3009"/>
                    <a:pt x="80701" y="4134"/>
                  </a:cubicBezTo>
                  <a:cubicBezTo>
                    <a:pt x="80701" y="5259"/>
                    <a:pt x="80215" y="6292"/>
                    <a:pt x="79485" y="7052"/>
                  </a:cubicBezTo>
                  <a:cubicBezTo>
                    <a:pt x="78725" y="7781"/>
                    <a:pt x="77692" y="8237"/>
                    <a:pt x="76567" y="8237"/>
                  </a:cubicBezTo>
                  <a:cubicBezTo>
                    <a:pt x="75747" y="8237"/>
                    <a:pt x="74987" y="7903"/>
                    <a:pt x="74470" y="7386"/>
                  </a:cubicBezTo>
                  <a:cubicBezTo>
                    <a:pt x="73923" y="6839"/>
                    <a:pt x="73589" y="6079"/>
                    <a:pt x="73589" y="5259"/>
                  </a:cubicBezTo>
                  <a:cubicBezTo>
                    <a:pt x="73589" y="4438"/>
                    <a:pt x="73923" y="3708"/>
                    <a:pt x="74470" y="3161"/>
                  </a:cubicBezTo>
                  <a:cubicBezTo>
                    <a:pt x="74987" y="2614"/>
                    <a:pt x="75747" y="2280"/>
                    <a:pt x="76567" y="2280"/>
                  </a:cubicBezTo>
                  <a:cubicBezTo>
                    <a:pt x="77114" y="2280"/>
                    <a:pt x="77570" y="2493"/>
                    <a:pt x="77935" y="2857"/>
                  </a:cubicBezTo>
                  <a:cubicBezTo>
                    <a:pt x="78300" y="3192"/>
                    <a:pt x="78513" y="3678"/>
                    <a:pt x="78513" y="4225"/>
                  </a:cubicBezTo>
                  <a:cubicBezTo>
                    <a:pt x="78513" y="4742"/>
                    <a:pt x="78300" y="5228"/>
                    <a:pt x="77935" y="5593"/>
                  </a:cubicBezTo>
                  <a:cubicBezTo>
                    <a:pt x="77814" y="5714"/>
                    <a:pt x="77662" y="5806"/>
                    <a:pt x="77510" y="5897"/>
                  </a:cubicBezTo>
                  <a:cubicBezTo>
                    <a:pt x="77479" y="6383"/>
                    <a:pt x="77054" y="6778"/>
                    <a:pt x="76567" y="6778"/>
                  </a:cubicBezTo>
                  <a:cubicBezTo>
                    <a:pt x="76051" y="6778"/>
                    <a:pt x="75625" y="6353"/>
                    <a:pt x="75625" y="5836"/>
                  </a:cubicBezTo>
                  <a:cubicBezTo>
                    <a:pt x="75625" y="5319"/>
                    <a:pt x="76051" y="4894"/>
                    <a:pt x="76567" y="4894"/>
                  </a:cubicBezTo>
                  <a:cubicBezTo>
                    <a:pt x="76871" y="4894"/>
                    <a:pt x="77145" y="5046"/>
                    <a:pt x="77327" y="5259"/>
                  </a:cubicBezTo>
                  <a:cubicBezTo>
                    <a:pt x="77388" y="5228"/>
                    <a:pt x="77418" y="5167"/>
                    <a:pt x="77479" y="5137"/>
                  </a:cubicBezTo>
                  <a:cubicBezTo>
                    <a:pt x="77722" y="4894"/>
                    <a:pt x="77844" y="4559"/>
                    <a:pt x="77844" y="4225"/>
                  </a:cubicBezTo>
                  <a:cubicBezTo>
                    <a:pt x="77844" y="3860"/>
                    <a:pt x="77722" y="3526"/>
                    <a:pt x="77479" y="3313"/>
                  </a:cubicBezTo>
                  <a:cubicBezTo>
                    <a:pt x="77236" y="3070"/>
                    <a:pt x="76932" y="2918"/>
                    <a:pt x="76567" y="2918"/>
                  </a:cubicBezTo>
                  <a:cubicBezTo>
                    <a:pt x="75929" y="2918"/>
                    <a:pt x="75352" y="3192"/>
                    <a:pt x="74926" y="3617"/>
                  </a:cubicBezTo>
                  <a:cubicBezTo>
                    <a:pt x="74500" y="4043"/>
                    <a:pt x="74227" y="4620"/>
                    <a:pt x="74227" y="5259"/>
                  </a:cubicBezTo>
                  <a:cubicBezTo>
                    <a:pt x="74227" y="5897"/>
                    <a:pt x="74500" y="6505"/>
                    <a:pt x="74926" y="6930"/>
                  </a:cubicBezTo>
                  <a:cubicBezTo>
                    <a:pt x="75352" y="7356"/>
                    <a:pt x="75929" y="7599"/>
                    <a:pt x="76567" y="7599"/>
                  </a:cubicBezTo>
                  <a:cubicBezTo>
                    <a:pt x="77510" y="7599"/>
                    <a:pt x="78391" y="7204"/>
                    <a:pt x="79029" y="6596"/>
                  </a:cubicBezTo>
                  <a:cubicBezTo>
                    <a:pt x="79668" y="5958"/>
                    <a:pt x="80032" y="5076"/>
                    <a:pt x="80032" y="4134"/>
                  </a:cubicBezTo>
                  <a:cubicBezTo>
                    <a:pt x="80032" y="3161"/>
                    <a:pt x="79668" y="2310"/>
                    <a:pt x="79029" y="1672"/>
                  </a:cubicBezTo>
                  <a:cubicBezTo>
                    <a:pt x="78391" y="1034"/>
                    <a:pt x="77510" y="669"/>
                    <a:pt x="76567" y="669"/>
                  </a:cubicBezTo>
                  <a:lnTo>
                    <a:pt x="73680" y="669"/>
                  </a:lnTo>
                  <a:cubicBezTo>
                    <a:pt x="73649" y="669"/>
                    <a:pt x="73649" y="669"/>
                    <a:pt x="73649" y="669"/>
                  </a:cubicBezTo>
                  <a:cubicBezTo>
                    <a:pt x="73406" y="638"/>
                    <a:pt x="72859" y="760"/>
                    <a:pt x="72312" y="1094"/>
                  </a:cubicBezTo>
                  <a:cubicBezTo>
                    <a:pt x="71917" y="1307"/>
                    <a:pt x="71522" y="1641"/>
                    <a:pt x="71187" y="2097"/>
                  </a:cubicBezTo>
                  <a:cubicBezTo>
                    <a:pt x="70063" y="3678"/>
                    <a:pt x="69029" y="4985"/>
                    <a:pt x="69029" y="4985"/>
                  </a:cubicBezTo>
                  <a:cubicBezTo>
                    <a:pt x="69029" y="4985"/>
                    <a:pt x="67996" y="6292"/>
                    <a:pt x="66871" y="7873"/>
                  </a:cubicBezTo>
                  <a:cubicBezTo>
                    <a:pt x="66476" y="8389"/>
                    <a:pt x="66020" y="8784"/>
                    <a:pt x="65534" y="9058"/>
                  </a:cubicBezTo>
                  <a:cubicBezTo>
                    <a:pt x="64865" y="9423"/>
                    <a:pt x="64196" y="9575"/>
                    <a:pt x="63892" y="9575"/>
                  </a:cubicBezTo>
                  <a:lnTo>
                    <a:pt x="60974" y="9575"/>
                  </a:lnTo>
                  <a:cubicBezTo>
                    <a:pt x="59850" y="9575"/>
                    <a:pt x="58816" y="9119"/>
                    <a:pt x="58056" y="8359"/>
                  </a:cubicBezTo>
                  <a:cubicBezTo>
                    <a:pt x="57327" y="7629"/>
                    <a:pt x="56841" y="6596"/>
                    <a:pt x="56841" y="5441"/>
                  </a:cubicBezTo>
                  <a:cubicBezTo>
                    <a:pt x="56841" y="4316"/>
                    <a:pt x="57327" y="3283"/>
                    <a:pt x="58056" y="2553"/>
                  </a:cubicBezTo>
                  <a:cubicBezTo>
                    <a:pt x="58816" y="1793"/>
                    <a:pt x="59850" y="1338"/>
                    <a:pt x="60974" y="1338"/>
                  </a:cubicBezTo>
                  <a:cubicBezTo>
                    <a:pt x="61795" y="1338"/>
                    <a:pt x="62555" y="1672"/>
                    <a:pt x="63072" y="2219"/>
                  </a:cubicBezTo>
                  <a:cubicBezTo>
                    <a:pt x="63619" y="2766"/>
                    <a:pt x="63953" y="3496"/>
                    <a:pt x="63953" y="4316"/>
                  </a:cubicBezTo>
                  <a:cubicBezTo>
                    <a:pt x="63953" y="5137"/>
                    <a:pt x="63619" y="5897"/>
                    <a:pt x="63072" y="6414"/>
                  </a:cubicBezTo>
                  <a:cubicBezTo>
                    <a:pt x="62555" y="6961"/>
                    <a:pt x="61795" y="7295"/>
                    <a:pt x="60974" y="7295"/>
                  </a:cubicBezTo>
                  <a:cubicBezTo>
                    <a:pt x="60427" y="7295"/>
                    <a:pt x="59971" y="7082"/>
                    <a:pt x="59607" y="6748"/>
                  </a:cubicBezTo>
                  <a:cubicBezTo>
                    <a:pt x="59242" y="6383"/>
                    <a:pt x="59029" y="5897"/>
                    <a:pt x="59029" y="5380"/>
                  </a:cubicBezTo>
                  <a:cubicBezTo>
                    <a:pt x="59029" y="4833"/>
                    <a:pt x="59242" y="4347"/>
                    <a:pt x="59607" y="4012"/>
                  </a:cubicBezTo>
                  <a:cubicBezTo>
                    <a:pt x="59728" y="3891"/>
                    <a:pt x="59880" y="3769"/>
                    <a:pt x="60032" y="3678"/>
                  </a:cubicBezTo>
                  <a:cubicBezTo>
                    <a:pt x="60062" y="3192"/>
                    <a:pt x="60488" y="2827"/>
                    <a:pt x="60974" y="2827"/>
                  </a:cubicBezTo>
                  <a:cubicBezTo>
                    <a:pt x="61491" y="2827"/>
                    <a:pt x="61917" y="3252"/>
                    <a:pt x="61917" y="3769"/>
                  </a:cubicBezTo>
                  <a:cubicBezTo>
                    <a:pt x="61917" y="4286"/>
                    <a:pt x="61491" y="4711"/>
                    <a:pt x="60974" y="4711"/>
                  </a:cubicBezTo>
                  <a:cubicBezTo>
                    <a:pt x="60670" y="4711"/>
                    <a:pt x="60397" y="4559"/>
                    <a:pt x="60214" y="4316"/>
                  </a:cubicBezTo>
                  <a:cubicBezTo>
                    <a:pt x="60154" y="4377"/>
                    <a:pt x="60123" y="4407"/>
                    <a:pt x="60062" y="4468"/>
                  </a:cubicBezTo>
                  <a:cubicBezTo>
                    <a:pt x="59819" y="4681"/>
                    <a:pt x="59698" y="5015"/>
                    <a:pt x="59698" y="5380"/>
                  </a:cubicBezTo>
                  <a:cubicBezTo>
                    <a:pt x="59698" y="5714"/>
                    <a:pt x="59819" y="6049"/>
                    <a:pt x="60062" y="6292"/>
                  </a:cubicBezTo>
                  <a:cubicBezTo>
                    <a:pt x="60306" y="6505"/>
                    <a:pt x="60610" y="6657"/>
                    <a:pt x="60974" y="6657"/>
                  </a:cubicBezTo>
                  <a:cubicBezTo>
                    <a:pt x="61613" y="6657"/>
                    <a:pt x="62190" y="6383"/>
                    <a:pt x="62616" y="5958"/>
                  </a:cubicBezTo>
                  <a:cubicBezTo>
                    <a:pt x="63041" y="5532"/>
                    <a:pt x="63315" y="4955"/>
                    <a:pt x="63315" y="4316"/>
                  </a:cubicBezTo>
                  <a:cubicBezTo>
                    <a:pt x="63315" y="3678"/>
                    <a:pt x="63041" y="3100"/>
                    <a:pt x="62616" y="2675"/>
                  </a:cubicBezTo>
                  <a:cubicBezTo>
                    <a:pt x="62190" y="2249"/>
                    <a:pt x="61613" y="1976"/>
                    <a:pt x="60974" y="1976"/>
                  </a:cubicBezTo>
                  <a:close/>
                  <a:moveTo>
                    <a:pt x="133590" y="6778"/>
                  </a:moveTo>
                  <a:cubicBezTo>
                    <a:pt x="134137" y="6778"/>
                    <a:pt x="134593" y="7234"/>
                    <a:pt x="134593" y="7751"/>
                  </a:cubicBezTo>
                  <a:cubicBezTo>
                    <a:pt x="134593" y="8298"/>
                    <a:pt x="134137" y="8754"/>
                    <a:pt x="133590" y="8754"/>
                  </a:cubicBezTo>
                  <a:cubicBezTo>
                    <a:pt x="133255" y="8754"/>
                    <a:pt x="132951" y="8572"/>
                    <a:pt x="132769" y="8268"/>
                  </a:cubicBezTo>
                  <a:cubicBezTo>
                    <a:pt x="132587" y="8359"/>
                    <a:pt x="132404" y="8511"/>
                    <a:pt x="132252" y="8632"/>
                  </a:cubicBezTo>
                  <a:cubicBezTo>
                    <a:pt x="131918" y="8997"/>
                    <a:pt x="131705" y="9453"/>
                    <a:pt x="131705" y="10000"/>
                  </a:cubicBezTo>
                  <a:cubicBezTo>
                    <a:pt x="131705" y="10517"/>
                    <a:pt x="131918" y="10973"/>
                    <a:pt x="132252" y="11338"/>
                  </a:cubicBezTo>
                  <a:cubicBezTo>
                    <a:pt x="132617" y="11672"/>
                    <a:pt x="133073" y="11885"/>
                    <a:pt x="133590" y="11885"/>
                  </a:cubicBezTo>
                  <a:cubicBezTo>
                    <a:pt x="134502" y="11885"/>
                    <a:pt x="135322" y="11520"/>
                    <a:pt x="135930" y="10912"/>
                  </a:cubicBezTo>
                  <a:cubicBezTo>
                    <a:pt x="136508" y="10335"/>
                    <a:pt x="136903" y="9514"/>
                    <a:pt x="136903" y="8602"/>
                  </a:cubicBezTo>
                  <a:cubicBezTo>
                    <a:pt x="136903" y="7690"/>
                    <a:pt x="136508" y="6870"/>
                    <a:pt x="135930" y="6292"/>
                  </a:cubicBezTo>
                  <a:cubicBezTo>
                    <a:pt x="135322" y="5684"/>
                    <a:pt x="134502" y="5319"/>
                    <a:pt x="133590" y="5319"/>
                  </a:cubicBezTo>
                  <a:lnTo>
                    <a:pt x="128483" y="5319"/>
                  </a:lnTo>
                  <a:lnTo>
                    <a:pt x="128483" y="5319"/>
                  </a:lnTo>
                  <a:lnTo>
                    <a:pt x="125960" y="5319"/>
                  </a:lnTo>
                  <a:cubicBezTo>
                    <a:pt x="125991" y="5350"/>
                    <a:pt x="126021" y="5380"/>
                    <a:pt x="126082" y="5411"/>
                  </a:cubicBezTo>
                  <a:cubicBezTo>
                    <a:pt x="126538" y="5897"/>
                    <a:pt x="126811" y="6505"/>
                    <a:pt x="126811" y="7234"/>
                  </a:cubicBezTo>
                  <a:cubicBezTo>
                    <a:pt x="126811" y="7933"/>
                    <a:pt x="126538" y="8541"/>
                    <a:pt x="126082" y="9028"/>
                  </a:cubicBezTo>
                  <a:cubicBezTo>
                    <a:pt x="125839" y="9240"/>
                    <a:pt x="125565" y="9453"/>
                    <a:pt x="125231" y="9575"/>
                  </a:cubicBezTo>
                  <a:cubicBezTo>
                    <a:pt x="125170" y="10061"/>
                    <a:pt x="124775" y="10426"/>
                    <a:pt x="124258" y="10426"/>
                  </a:cubicBezTo>
                  <a:cubicBezTo>
                    <a:pt x="123741" y="10426"/>
                    <a:pt x="123286" y="9970"/>
                    <a:pt x="123286" y="9453"/>
                  </a:cubicBezTo>
                  <a:cubicBezTo>
                    <a:pt x="123286" y="8906"/>
                    <a:pt x="123741" y="8480"/>
                    <a:pt x="124258" y="8480"/>
                  </a:cubicBezTo>
                  <a:cubicBezTo>
                    <a:pt x="124623" y="8480"/>
                    <a:pt x="124927" y="8663"/>
                    <a:pt x="125109" y="8936"/>
                  </a:cubicBezTo>
                  <a:cubicBezTo>
                    <a:pt x="125292" y="8845"/>
                    <a:pt x="125474" y="8724"/>
                    <a:pt x="125626" y="8572"/>
                  </a:cubicBezTo>
                  <a:cubicBezTo>
                    <a:pt x="125960" y="8207"/>
                    <a:pt x="126173" y="7751"/>
                    <a:pt x="126173" y="7234"/>
                  </a:cubicBezTo>
                  <a:cubicBezTo>
                    <a:pt x="126173" y="6687"/>
                    <a:pt x="125960" y="6231"/>
                    <a:pt x="125626" y="5866"/>
                  </a:cubicBezTo>
                  <a:cubicBezTo>
                    <a:pt x="125261" y="5532"/>
                    <a:pt x="124805" y="5319"/>
                    <a:pt x="124258" y="5319"/>
                  </a:cubicBezTo>
                  <a:lnTo>
                    <a:pt x="115960" y="5319"/>
                  </a:lnTo>
                  <a:lnTo>
                    <a:pt x="82647" y="5319"/>
                  </a:lnTo>
                  <a:cubicBezTo>
                    <a:pt x="82464" y="5319"/>
                    <a:pt x="82312" y="5167"/>
                    <a:pt x="82312" y="4985"/>
                  </a:cubicBezTo>
                  <a:cubicBezTo>
                    <a:pt x="82312" y="4833"/>
                    <a:pt x="82464" y="4681"/>
                    <a:pt x="82647" y="4681"/>
                  </a:cubicBezTo>
                  <a:lnTo>
                    <a:pt x="115960" y="4681"/>
                  </a:lnTo>
                  <a:lnTo>
                    <a:pt x="124258" y="4681"/>
                  </a:lnTo>
                  <a:lnTo>
                    <a:pt x="128483" y="4681"/>
                  </a:lnTo>
                  <a:lnTo>
                    <a:pt x="128483" y="4681"/>
                  </a:lnTo>
                  <a:lnTo>
                    <a:pt x="133590" y="4681"/>
                  </a:lnTo>
                  <a:cubicBezTo>
                    <a:pt x="134684" y="4681"/>
                    <a:pt x="135657" y="5107"/>
                    <a:pt x="136386" y="5836"/>
                  </a:cubicBezTo>
                  <a:cubicBezTo>
                    <a:pt x="137085" y="6535"/>
                    <a:pt x="137541" y="7508"/>
                    <a:pt x="137541" y="8602"/>
                  </a:cubicBezTo>
                  <a:cubicBezTo>
                    <a:pt x="137541" y="9696"/>
                    <a:pt x="137085" y="10669"/>
                    <a:pt x="136386" y="11368"/>
                  </a:cubicBezTo>
                  <a:cubicBezTo>
                    <a:pt x="135657" y="12098"/>
                    <a:pt x="134684" y="12523"/>
                    <a:pt x="133590" y="12523"/>
                  </a:cubicBezTo>
                  <a:cubicBezTo>
                    <a:pt x="132891" y="12523"/>
                    <a:pt x="132252" y="12250"/>
                    <a:pt x="131796" y="11794"/>
                  </a:cubicBezTo>
                  <a:cubicBezTo>
                    <a:pt x="131340" y="11338"/>
                    <a:pt x="131067" y="10699"/>
                    <a:pt x="131067" y="10000"/>
                  </a:cubicBezTo>
                  <a:cubicBezTo>
                    <a:pt x="131067" y="9301"/>
                    <a:pt x="131340" y="8663"/>
                    <a:pt x="131796" y="8177"/>
                  </a:cubicBezTo>
                  <a:cubicBezTo>
                    <a:pt x="132040" y="7964"/>
                    <a:pt x="132313" y="7751"/>
                    <a:pt x="132647" y="7629"/>
                  </a:cubicBezTo>
                  <a:cubicBezTo>
                    <a:pt x="132708" y="7173"/>
                    <a:pt x="133103" y="6778"/>
                    <a:pt x="133590" y="6778"/>
                  </a:cubicBezTo>
                  <a:close/>
                  <a:moveTo>
                    <a:pt x="3952" y="6778"/>
                  </a:moveTo>
                  <a:cubicBezTo>
                    <a:pt x="3405" y="6778"/>
                    <a:pt x="2949" y="7234"/>
                    <a:pt x="2949" y="7751"/>
                  </a:cubicBezTo>
                  <a:cubicBezTo>
                    <a:pt x="2949" y="8298"/>
                    <a:pt x="3405" y="8754"/>
                    <a:pt x="3952" y="8754"/>
                  </a:cubicBezTo>
                  <a:cubicBezTo>
                    <a:pt x="4286" y="8754"/>
                    <a:pt x="4590" y="8572"/>
                    <a:pt x="4773" y="8268"/>
                  </a:cubicBezTo>
                  <a:cubicBezTo>
                    <a:pt x="4955" y="8359"/>
                    <a:pt x="5137" y="8511"/>
                    <a:pt x="5289" y="8632"/>
                  </a:cubicBezTo>
                  <a:cubicBezTo>
                    <a:pt x="5624" y="8997"/>
                    <a:pt x="5837" y="9453"/>
                    <a:pt x="5837" y="10000"/>
                  </a:cubicBezTo>
                  <a:cubicBezTo>
                    <a:pt x="5837" y="10517"/>
                    <a:pt x="5624" y="10973"/>
                    <a:pt x="5289" y="11338"/>
                  </a:cubicBezTo>
                  <a:cubicBezTo>
                    <a:pt x="4925" y="11672"/>
                    <a:pt x="4469" y="11885"/>
                    <a:pt x="3952" y="11885"/>
                  </a:cubicBezTo>
                  <a:cubicBezTo>
                    <a:pt x="3040" y="11885"/>
                    <a:pt x="2219" y="11520"/>
                    <a:pt x="1612" y="10912"/>
                  </a:cubicBezTo>
                  <a:cubicBezTo>
                    <a:pt x="1034" y="10335"/>
                    <a:pt x="639" y="9514"/>
                    <a:pt x="639" y="8602"/>
                  </a:cubicBezTo>
                  <a:cubicBezTo>
                    <a:pt x="639" y="7690"/>
                    <a:pt x="1034" y="6870"/>
                    <a:pt x="1612" y="6292"/>
                  </a:cubicBezTo>
                  <a:cubicBezTo>
                    <a:pt x="2219" y="5684"/>
                    <a:pt x="3040" y="5319"/>
                    <a:pt x="3952" y="5319"/>
                  </a:cubicBezTo>
                  <a:lnTo>
                    <a:pt x="9059" y="5319"/>
                  </a:lnTo>
                  <a:lnTo>
                    <a:pt x="9059" y="5319"/>
                  </a:lnTo>
                  <a:lnTo>
                    <a:pt x="11581" y="5319"/>
                  </a:lnTo>
                  <a:cubicBezTo>
                    <a:pt x="11551" y="5350"/>
                    <a:pt x="11521" y="5380"/>
                    <a:pt x="11460" y="5411"/>
                  </a:cubicBezTo>
                  <a:cubicBezTo>
                    <a:pt x="11004" y="5897"/>
                    <a:pt x="10730" y="6505"/>
                    <a:pt x="10730" y="7234"/>
                  </a:cubicBezTo>
                  <a:cubicBezTo>
                    <a:pt x="10730" y="7933"/>
                    <a:pt x="11004" y="8541"/>
                    <a:pt x="11460" y="9028"/>
                  </a:cubicBezTo>
                  <a:cubicBezTo>
                    <a:pt x="11703" y="9240"/>
                    <a:pt x="11976" y="9453"/>
                    <a:pt x="12311" y="9575"/>
                  </a:cubicBezTo>
                  <a:cubicBezTo>
                    <a:pt x="12372" y="10061"/>
                    <a:pt x="12767" y="10426"/>
                    <a:pt x="13284" y="10426"/>
                  </a:cubicBezTo>
                  <a:cubicBezTo>
                    <a:pt x="13800" y="10426"/>
                    <a:pt x="14256" y="9970"/>
                    <a:pt x="14256" y="9453"/>
                  </a:cubicBezTo>
                  <a:cubicBezTo>
                    <a:pt x="14256" y="8906"/>
                    <a:pt x="13800" y="8480"/>
                    <a:pt x="13284" y="8480"/>
                  </a:cubicBezTo>
                  <a:cubicBezTo>
                    <a:pt x="12919" y="8480"/>
                    <a:pt x="12615" y="8663"/>
                    <a:pt x="12432" y="8936"/>
                  </a:cubicBezTo>
                  <a:cubicBezTo>
                    <a:pt x="12250" y="8845"/>
                    <a:pt x="12068" y="8724"/>
                    <a:pt x="11916" y="8572"/>
                  </a:cubicBezTo>
                  <a:cubicBezTo>
                    <a:pt x="11581" y="8207"/>
                    <a:pt x="11369" y="7751"/>
                    <a:pt x="11369" y="7234"/>
                  </a:cubicBezTo>
                  <a:cubicBezTo>
                    <a:pt x="11369" y="6687"/>
                    <a:pt x="11581" y="6231"/>
                    <a:pt x="11916" y="5866"/>
                  </a:cubicBezTo>
                  <a:cubicBezTo>
                    <a:pt x="12280" y="5532"/>
                    <a:pt x="12736" y="5319"/>
                    <a:pt x="13284" y="5319"/>
                  </a:cubicBezTo>
                  <a:lnTo>
                    <a:pt x="21582" y="5319"/>
                  </a:lnTo>
                  <a:lnTo>
                    <a:pt x="54895" y="5319"/>
                  </a:lnTo>
                  <a:cubicBezTo>
                    <a:pt x="55078" y="5319"/>
                    <a:pt x="55230" y="5167"/>
                    <a:pt x="55230" y="4985"/>
                  </a:cubicBezTo>
                  <a:cubicBezTo>
                    <a:pt x="55230" y="4833"/>
                    <a:pt x="55078" y="4681"/>
                    <a:pt x="54895" y="4681"/>
                  </a:cubicBezTo>
                  <a:lnTo>
                    <a:pt x="21582" y="4681"/>
                  </a:lnTo>
                  <a:lnTo>
                    <a:pt x="13284" y="4681"/>
                  </a:lnTo>
                  <a:lnTo>
                    <a:pt x="9059" y="4681"/>
                  </a:lnTo>
                  <a:lnTo>
                    <a:pt x="9059" y="4681"/>
                  </a:lnTo>
                  <a:lnTo>
                    <a:pt x="3952" y="4681"/>
                  </a:lnTo>
                  <a:cubicBezTo>
                    <a:pt x="2858" y="4681"/>
                    <a:pt x="1885" y="5107"/>
                    <a:pt x="1156" y="5836"/>
                  </a:cubicBezTo>
                  <a:cubicBezTo>
                    <a:pt x="457" y="6535"/>
                    <a:pt x="1" y="7508"/>
                    <a:pt x="1" y="8602"/>
                  </a:cubicBezTo>
                  <a:cubicBezTo>
                    <a:pt x="1" y="9696"/>
                    <a:pt x="457" y="10669"/>
                    <a:pt x="1156" y="11368"/>
                  </a:cubicBezTo>
                  <a:cubicBezTo>
                    <a:pt x="1885" y="12098"/>
                    <a:pt x="2858" y="12523"/>
                    <a:pt x="3952" y="12523"/>
                  </a:cubicBezTo>
                  <a:cubicBezTo>
                    <a:pt x="4651" y="12523"/>
                    <a:pt x="5289" y="12250"/>
                    <a:pt x="5745" y="11794"/>
                  </a:cubicBezTo>
                  <a:cubicBezTo>
                    <a:pt x="6201" y="11338"/>
                    <a:pt x="6475" y="10699"/>
                    <a:pt x="6475" y="10000"/>
                  </a:cubicBezTo>
                  <a:cubicBezTo>
                    <a:pt x="6475" y="9301"/>
                    <a:pt x="6201" y="8663"/>
                    <a:pt x="5745" y="8177"/>
                  </a:cubicBezTo>
                  <a:cubicBezTo>
                    <a:pt x="5502" y="7964"/>
                    <a:pt x="5229" y="7751"/>
                    <a:pt x="4894" y="7629"/>
                  </a:cubicBezTo>
                  <a:cubicBezTo>
                    <a:pt x="4833" y="7173"/>
                    <a:pt x="4438" y="6778"/>
                    <a:pt x="3952" y="67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2422050" y="4399300"/>
              <a:ext cx="1016750" cy="8375"/>
            </a:xfrm>
            <a:custGeom>
              <a:rect b="b" l="l" r="r" t="t"/>
              <a:pathLst>
                <a:path extrusionOk="0" h="335" w="40670">
                  <a:moveTo>
                    <a:pt x="40457" y="334"/>
                  </a:moveTo>
                  <a:cubicBezTo>
                    <a:pt x="40609" y="334"/>
                    <a:pt x="40670" y="152"/>
                    <a:pt x="40579" y="61"/>
                  </a:cubicBezTo>
                  <a:cubicBezTo>
                    <a:pt x="40548" y="31"/>
                    <a:pt x="40518" y="0"/>
                    <a:pt x="40457" y="0"/>
                  </a:cubicBezTo>
                  <a:lnTo>
                    <a:pt x="40153" y="0"/>
                  </a:lnTo>
                  <a:cubicBezTo>
                    <a:pt x="40001" y="0"/>
                    <a:pt x="39940" y="183"/>
                    <a:pt x="40031" y="274"/>
                  </a:cubicBezTo>
                  <a:cubicBezTo>
                    <a:pt x="40062" y="304"/>
                    <a:pt x="40092" y="334"/>
                    <a:pt x="40153" y="334"/>
                  </a:cubicBezTo>
                  <a:close/>
                  <a:moveTo>
                    <a:pt x="213" y="0"/>
                  </a:moveTo>
                  <a:cubicBezTo>
                    <a:pt x="61" y="0"/>
                    <a:pt x="0" y="183"/>
                    <a:pt x="91" y="274"/>
                  </a:cubicBezTo>
                  <a:cubicBezTo>
                    <a:pt x="122" y="304"/>
                    <a:pt x="152" y="334"/>
                    <a:pt x="213" y="334"/>
                  </a:cubicBezTo>
                  <a:lnTo>
                    <a:pt x="517" y="334"/>
                  </a:lnTo>
                  <a:cubicBezTo>
                    <a:pt x="639" y="334"/>
                    <a:pt x="730" y="152"/>
                    <a:pt x="608" y="61"/>
                  </a:cubicBezTo>
                  <a:cubicBezTo>
                    <a:pt x="578" y="31"/>
                    <a:pt x="547" y="0"/>
                    <a:pt x="517" y="0"/>
                  </a:cubicBezTo>
                  <a:close/>
                  <a:moveTo>
                    <a:pt x="1459" y="0"/>
                  </a:moveTo>
                  <a:cubicBezTo>
                    <a:pt x="1338" y="0"/>
                    <a:pt x="1246" y="183"/>
                    <a:pt x="1368" y="274"/>
                  </a:cubicBezTo>
                  <a:cubicBezTo>
                    <a:pt x="1398" y="304"/>
                    <a:pt x="1429" y="334"/>
                    <a:pt x="1459" y="334"/>
                  </a:cubicBezTo>
                  <a:lnTo>
                    <a:pt x="1794" y="334"/>
                  </a:lnTo>
                  <a:cubicBezTo>
                    <a:pt x="1946" y="334"/>
                    <a:pt x="2006" y="152"/>
                    <a:pt x="1915" y="61"/>
                  </a:cubicBezTo>
                  <a:cubicBezTo>
                    <a:pt x="1885" y="31"/>
                    <a:pt x="1824" y="0"/>
                    <a:pt x="1794" y="0"/>
                  </a:cubicBezTo>
                  <a:close/>
                  <a:moveTo>
                    <a:pt x="2766" y="0"/>
                  </a:moveTo>
                  <a:cubicBezTo>
                    <a:pt x="2614" y="0"/>
                    <a:pt x="2553" y="183"/>
                    <a:pt x="2645" y="274"/>
                  </a:cubicBezTo>
                  <a:cubicBezTo>
                    <a:pt x="2675" y="304"/>
                    <a:pt x="2705" y="334"/>
                    <a:pt x="2766" y="334"/>
                  </a:cubicBezTo>
                  <a:lnTo>
                    <a:pt x="3070" y="334"/>
                  </a:lnTo>
                  <a:cubicBezTo>
                    <a:pt x="3222" y="334"/>
                    <a:pt x="3283" y="152"/>
                    <a:pt x="3192" y="61"/>
                  </a:cubicBezTo>
                  <a:cubicBezTo>
                    <a:pt x="3161" y="31"/>
                    <a:pt x="3131" y="0"/>
                    <a:pt x="3070" y="0"/>
                  </a:cubicBezTo>
                  <a:close/>
                  <a:moveTo>
                    <a:pt x="4043" y="0"/>
                  </a:moveTo>
                  <a:cubicBezTo>
                    <a:pt x="3921" y="0"/>
                    <a:pt x="3830" y="183"/>
                    <a:pt x="3921" y="274"/>
                  </a:cubicBezTo>
                  <a:cubicBezTo>
                    <a:pt x="3952" y="304"/>
                    <a:pt x="4012" y="334"/>
                    <a:pt x="4043" y="334"/>
                  </a:cubicBezTo>
                  <a:lnTo>
                    <a:pt x="4377" y="334"/>
                  </a:lnTo>
                  <a:cubicBezTo>
                    <a:pt x="4529" y="334"/>
                    <a:pt x="4590" y="152"/>
                    <a:pt x="4499" y="61"/>
                  </a:cubicBezTo>
                  <a:cubicBezTo>
                    <a:pt x="4468" y="31"/>
                    <a:pt x="4408" y="0"/>
                    <a:pt x="4377" y="0"/>
                  </a:cubicBezTo>
                  <a:close/>
                  <a:moveTo>
                    <a:pt x="5350" y="0"/>
                  </a:moveTo>
                  <a:cubicBezTo>
                    <a:pt x="5198" y="0"/>
                    <a:pt x="5137" y="183"/>
                    <a:pt x="5228" y="274"/>
                  </a:cubicBezTo>
                  <a:cubicBezTo>
                    <a:pt x="5259" y="304"/>
                    <a:pt x="5289" y="334"/>
                    <a:pt x="5350" y="334"/>
                  </a:cubicBezTo>
                  <a:lnTo>
                    <a:pt x="5654" y="334"/>
                  </a:lnTo>
                  <a:cubicBezTo>
                    <a:pt x="5806" y="334"/>
                    <a:pt x="5867" y="152"/>
                    <a:pt x="5775" y="61"/>
                  </a:cubicBezTo>
                  <a:cubicBezTo>
                    <a:pt x="5745" y="31"/>
                    <a:pt x="5715" y="0"/>
                    <a:pt x="5654" y="0"/>
                  </a:cubicBezTo>
                  <a:close/>
                  <a:moveTo>
                    <a:pt x="6627" y="0"/>
                  </a:moveTo>
                  <a:cubicBezTo>
                    <a:pt x="6475" y="0"/>
                    <a:pt x="6414" y="183"/>
                    <a:pt x="6505" y="274"/>
                  </a:cubicBezTo>
                  <a:cubicBezTo>
                    <a:pt x="6535" y="304"/>
                    <a:pt x="6596" y="334"/>
                    <a:pt x="6627" y="334"/>
                  </a:cubicBezTo>
                  <a:lnTo>
                    <a:pt x="6961" y="334"/>
                  </a:lnTo>
                  <a:cubicBezTo>
                    <a:pt x="7082" y="334"/>
                    <a:pt x="7174" y="152"/>
                    <a:pt x="7052" y="61"/>
                  </a:cubicBezTo>
                  <a:cubicBezTo>
                    <a:pt x="7022" y="31"/>
                    <a:pt x="6991" y="0"/>
                    <a:pt x="6961" y="0"/>
                  </a:cubicBezTo>
                  <a:close/>
                  <a:moveTo>
                    <a:pt x="7903" y="0"/>
                  </a:moveTo>
                  <a:cubicBezTo>
                    <a:pt x="7782" y="0"/>
                    <a:pt x="7690" y="183"/>
                    <a:pt x="7812" y="274"/>
                  </a:cubicBezTo>
                  <a:cubicBezTo>
                    <a:pt x="7842" y="304"/>
                    <a:pt x="7873" y="334"/>
                    <a:pt x="7903" y="334"/>
                  </a:cubicBezTo>
                  <a:lnTo>
                    <a:pt x="8237" y="334"/>
                  </a:lnTo>
                  <a:cubicBezTo>
                    <a:pt x="8389" y="334"/>
                    <a:pt x="8450" y="152"/>
                    <a:pt x="8359" y="61"/>
                  </a:cubicBezTo>
                  <a:cubicBezTo>
                    <a:pt x="8329" y="31"/>
                    <a:pt x="8298" y="0"/>
                    <a:pt x="8237" y="0"/>
                  </a:cubicBezTo>
                  <a:close/>
                  <a:moveTo>
                    <a:pt x="9210" y="0"/>
                  </a:moveTo>
                  <a:cubicBezTo>
                    <a:pt x="9058" y="0"/>
                    <a:pt x="8997" y="183"/>
                    <a:pt x="9089" y="274"/>
                  </a:cubicBezTo>
                  <a:cubicBezTo>
                    <a:pt x="9119" y="304"/>
                    <a:pt x="9149" y="334"/>
                    <a:pt x="9210" y="334"/>
                  </a:cubicBezTo>
                  <a:lnTo>
                    <a:pt x="9514" y="334"/>
                  </a:lnTo>
                  <a:cubicBezTo>
                    <a:pt x="9666" y="334"/>
                    <a:pt x="9757" y="152"/>
                    <a:pt x="9636" y="61"/>
                  </a:cubicBezTo>
                  <a:cubicBezTo>
                    <a:pt x="9605" y="31"/>
                    <a:pt x="9575" y="0"/>
                    <a:pt x="9514" y="0"/>
                  </a:cubicBezTo>
                  <a:close/>
                  <a:moveTo>
                    <a:pt x="10487" y="0"/>
                  </a:moveTo>
                  <a:cubicBezTo>
                    <a:pt x="10365" y="0"/>
                    <a:pt x="10274" y="183"/>
                    <a:pt x="10365" y="274"/>
                  </a:cubicBezTo>
                  <a:cubicBezTo>
                    <a:pt x="10426" y="304"/>
                    <a:pt x="10456" y="334"/>
                    <a:pt x="10487" y="334"/>
                  </a:cubicBezTo>
                  <a:lnTo>
                    <a:pt x="10821" y="334"/>
                  </a:lnTo>
                  <a:cubicBezTo>
                    <a:pt x="10973" y="334"/>
                    <a:pt x="11034" y="152"/>
                    <a:pt x="10943" y="61"/>
                  </a:cubicBezTo>
                  <a:cubicBezTo>
                    <a:pt x="10912" y="31"/>
                    <a:pt x="10852" y="0"/>
                    <a:pt x="10821" y="0"/>
                  </a:cubicBezTo>
                  <a:close/>
                  <a:moveTo>
                    <a:pt x="11794" y="0"/>
                  </a:moveTo>
                  <a:cubicBezTo>
                    <a:pt x="11642" y="0"/>
                    <a:pt x="11581" y="183"/>
                    <a:pt x="11672" y="274"/>
                  </a:cubicBezTo>
                  <a:cubicBezTo>
                    <a:pt x="11703" y="304"/>
                    <a:pt x="11733" y="334"/>
                    <a:pt x="11794" y="334"/>
                  </a:cubicBezTo>
                  <a:lnTo>
                    <a:pt x="12098" y="334"/>
                  </a:lnTo>
                  <a:cubicBezTo>
                    <a:pt x="12250" y="334"/>
                    <a:pt x="12311" y="152"/>
                    <a:pt x="12219" y="61"/>
                  </a:cubicBezTo>
                  <a:cubicBezTo>
                    <a:pt x="12189" y="31"/>
                    <a:pt x="12159" y="0"/>
                    <a:pt x="12098" y="0"/>
                  </a:cubicBezTo>
                  <a:close/>
                  <a:moveTo>
                    <a:pt x="13070" y="0"/>
                  </a:moveTo>
                  <a:cubicBezTo>
                    <a:pt x="12918" y="0"/>
                    <a:pt x="12858" y="183"/>
                    <a:pt x="12949" y="274"/>
                  </a:cubicBezTo>
                  <a:cubicBezTo>
                    <a:pt x="12979" y="304"/>
                    <a:pt x="13040" y="334"/>
                    <a:pt x="13070" y="334"/>
                  </a:cubicBezTo>
                  <a:lnTo>
                    <a:pt x="13405" y="334"/>
                  </a:lnTo>
                  <a:cubicBezTo>
                    <a:pt x="13526" y="334"/>
                    <a:pt x="13618" y="152"/>
                    <a:pt x="13496" y="61"/>
                  </a:cubicBezTo>
                  <a:cubicBezTo>
                    <a:pt x="13466" y="31"/>
                    <a:pt x="13435" y="0"/>
                    <a:pt x="13405" y="0"/>
                  </a:cubicBezTo>
                  <a:close/>
                  <a:moveTo>
                    <a:pt x="14347" y="0"/>
                  </a:moveTo>
                  <a:cubicBezTo>
                    <a:pt x="14225" y="0"/>
                    <a:pt x="14134" y="183"/>
                    <a:pt x="14256" y="274"/>
                  </a:cubicBezTo>
                  <a:cubicBezTo>
                    <a:pt x="14286" y="304"/>
                    <a:pt x="14317" y="334"/>
                    <a:pt x="14347" y="334"/>
                  </a:cubicBezTo>
                  <a:lnTo>
                    <a:pt x="14681" y="334"/>
                  </a:lnTo>
                  <a:cubicBezTo>
                    <a:pt x="14833" y="334"/>
                    <a:pt x="14894" y="152"/>
                    <a:pt x="14803" y="61"/>
                  </a:cubicBezTo>
                  <a:cubicBezTo>
                    <a:pt x="14773" y="31"/>
                    <a:pt x="14742" y="0"/>
                    <a:pt x="14681" y="0"/>
                  </a:cubicBezTo>
                  <a:close/>
                  <a:moveTo>
                    <a:pt x="15654" y="0"/>
                  </a:moveTo>
                  <a:cubicBezTo>
                    <a:pt x="15502" y="0"/>
                    <a:pt x="15441" y="183"/>
                    <a:pt x="15532" y="274"/>
                  </a:cubicBezTo>
                  <a:cubicBezTo>
                    <a:pt x="15563" y="304"/>
                    <a:pt x="15593" y="334"/>
                    <a:pt x="15654" y="334"/>
                  </a:cubicBezTo>
                  <a:lnTo>
                    <a:pt x="15958" y="334"/>
                  </a:lnTo>
                  <a:cubicBezTo>
                    <a:pt x="16110" y="334"/>
                    <a:pt x="16201" y="152"/>
                    <a:pt x="16080" y="61"/>
                  </a:cubicBezTo>
                  <a:cubicBezTo>
                    <a:pt x="16049" y="31"/>
                    <a:pt x="16019" y="0"/>
                    <a:pt x="15958" y="0"/>
                  </a:cubicBezTo>
                  <a:close/>
                  <a:moveTo>
                    <a:pt x="16931" y="0"/>
                  </a:moveTo>
                  <a:cubicBezTo>
                    <a:pt x="16809" y="0"/>
                    <a:pt x="16718" y="183"/>
                    <a:pt x="16839" y="274"/>
                  </a:cubicBezTo>
                  <a:cubicBezTo>
                    <a:pt x="16870" y="304"/>
                    <a:pt x="16900" y="334"/>
                    <a:pt x="16931" y="334"/>
                  </a:cubicBezTo>
                  <a:lnTo>
                    <a:pt x="17265" y="334"/>
                  </a:lnTo>
                  <a:cubicBezTo>
                    <a:pt x="17417" y="334"/>
                    <a:pt x="17478" y="152"/>
                    <a:pt x="17387" y="61"/>
                  </a:cubicBezTo>
                  <a:cubicBezTo>
                    <a:pt x="17356" y="31"/>
                    <a:pt x="17295" y="0"/>
                    <a:pt x="17265" y="0"/>
                  </a:cubicBezTo>
                  <a:close/>
                  <a:moveTo>
                    <a:pt x="18238" y="0"/>
                  </a:moveTo>
                  <a:cubicBezTo>
                    <a:pt x="18086" y="0"/>
                    <a:pt x="18025" y="183"/>
                    <a:pt x="18116" y="274"/>
                  </a:cubicBezTo>
                  <a:cubicBezTo>
                    <a:pt x="18146" y="304"/>
                    <a:pt x="18177" y="334"/>
                    <a:pt x="18238" y="334"/>
                  </a:cubicBezTo>
                  <a:lnTo>
                    <a:pt x="18542" y="334"/>
                  </a:lnTo>
                  <a:cubicBezTo>
                    <a:pt x="18694" y="334"/>
                    <a:pt x="18754" y="152"/>
                    <a:pt x="18663" y="61"/>
                  </a:cubicBezTo>
                  <a:cubicBezTo>
                    <a:pt x="18633" y="31"/>
                    <a:pt x="18602" y="0"/>
                    <a:pt x="18542" y="0"/>
                  </a:cubicBezTo>
                  <a:close/>
                  <a:moveTo>
                    <a:pt x="19514" y="0"/>
                  </a:moveTo>
                  <a:cubicBezTo>
                    <a:pt x="19362" y="0"/>
                    <a:pt x="19302" y="183"/>
                    <a:pt x="19393" y="274"/>
                  </a:cubicBezTo>
                  <a:cubicBezTo>
                    <a:pt x="19423" y="304"/>
                    <a:pt x="19484" y="334"/>
                    <a:pt x="19514" y="334"/>
                  </a:cubicBezTo>
                  <a:lnTo>
                    <a:pt x="19849" y="334"/>
                  </a:lnTo>
                  <a:cubicBezTo>
                    <a:pt x="19970" y="334"/>
                    <a:pt x="20061" y="152"/>
                    <a:pt x="19970" y="61"/>
                  </a:cubicBezTo>
                  <a:cubicBezTo>
                    <a:pt x="19909" y="31"/>
                    <a:pt x="19879" y="0"/>
                    <a:pt x="19849" y="0"/>
                  </a:cubicBezTo>
                  <a:close/>
                  <a:moveTo>
                    <a:pt x="20821" y="0"/>
                  </a:moveTo>
                  <a:cubicBezTo>
                    <a:pt x="20669" y="0"/>
                    <a:pt x="20578" y="183"/>
                    <a:pt x="20700" y="274"/>
                  </a:cubicBezTo>
                  <a:cubicBezTo>
                    <a:pt x="20730" y="304"/>
                    <a:pt x="20761" y="334"/>
                    <a:pt x="20821" y="334"/>
                  </a:cubicBezTo>
                  <a:lnTo>
                    <a:pt x="21125" y="334"/>
                  </a:lnTo>
                  <a:cubicBezTo>
                    <a:pt x="21277" y="334"/>
                    <a:pt x="21338" y="152"/>
                    <a:pt x="21247" y="61"/>
                  </a:cubicBezTo>
                  <a:cubicBezTo>
                    <a:pt x="21216" y="31"/>
                    <a:pt x="21186" y="0"/>
                    <a:pt x="21125" y="0"/>
                  </a:cubicBezTo>
                  <a:close/>
                  <a:moveTo>
                    <a:pt x="22098" y="0"/>
                  </a:moveTo>
                  <a:cubicBezTo>
                    <a:pt x="21946" y="0"/>
                    <a:pt x="21885" y="183"/>
                    <a:pt x="21976" y="274"/>
                  </a:cubicBezTo>
                  <a:cubicBezTo>
                    <a:pt x="22007" y="304"/>
                    <a:pt x="22037" y="334"/>
                    <a:pt x="22098" y="334"/>
                  </a:cubicBezTo>
                  <a:lnTo>
                    <a:pt x="22432" y="334"/>
                  </a:lnTo>
                  <a:cubicBezTo>
                    <a:pt x="22554" y="334"/>
                    <a:pt x="22645" y="152"/>
                    <a:pt x="22523" y="61"/>
                  </a:cubicBezTo>
                  <a:cubicBezTo>
                    <a:pt x="22493" y="31"/>
                    <a:pt x="22463" y="0"/>
                    <a:pt x="22432" y="0"/>
                  </a:cubicBezTo>
                  <a:close/>
                  <a:moveTo>
                    <a:pt x="23375" y="0"/>
                  </a:moveTo>
                  <a:cubicBezTo>
                    <a:pt x="23253" y="0"/>
                    <a:pt x="23162" y="183"/>
                    <a:pt x="23283" y="274"/>
                  </a:cubicBezTo>
                  <a:cubicBezTo>
                    <a:pt x="23314" y="304"/>
                    <a:pt x="23344" y="334"/>
                    <a:pt x="23375" y="334"/>
                  </a:cubicBezTo>
                  <a:lnTo>
                    <a:pt x="23709" y="334"/>
                  </a:lnTo>
                  <a:cubicBezTo>
                    <a:pt x="23861" y="334"/>
                    <a:pt x="23922" y="152"/>
                    <a:pt x="23830" y="61"/>
                  </a:cubicBezTo>
                  <a:cubicBezTo>
                    <a:pt x="23800" y="31"/>
                    <a:pt x="23739" y="0"/>
                    <a:pt x="23709" y="0"/>
                  </a:cubicBezTo>
                  <a:close/>
                  <a:moveTo>
                    <a:pt x="24682" y="0"/>
                  </a:moveTo>
                  <a:cubicBezTo>
                    <a:pt x="24530" y="0"/>
                    <a:pt x="24469" y="183"/>
                    <a:pt x="24560" y="274"/>
                  </a:cubicBezTo>
                  <a:cubicBezTo>
                    <a:pt x="24590" y="304"/>
                    <a:pt x="24621" y="334"/>
                    <a:pt x="24682" y="334"/>
                  </a:cubicBezTo>
                  <a:lnTo>
                    <a:pt x="24986" y="334"/>
                  </a:lnTo>
                  <a:cubicBezTo>
                    <a:pt x="25137" y="334"/>
                    <a:pt x="25198" y="152"/>
                    <a:pt x="25107" y="61"/>
                  </a:cubicBezTo>
                  <a:cubicBezTo>
                    <a:pt x="25077" y="31"/>
                    <a:pt x="25046" y="0"/>
                    <a:pt x="24986" y="0"/>
                  </a:cubicBezTo>
                  <a:close/>
                  <a:moveTo>
                    <a:pt x="25958" y="0"/>
                  </a:moveTo>
                  <a:cubicBezTo>
                    <a:pt x="25806" y="0"/>
                    <a:pt x="25745" y="183"/>
                    <a:pt x="25837" y="274"/>
                  </a:cubicBezTo>
                  <a:cubicBezTo>
                    <a:pt x="25867" y="304"/>
                    <a:pt x="25928" y="334"/>
                    <a:pt x="25958" y="334"/>
                  </a:cubicBezTo>
                  <a:lnTo>
                    <a:pt x="26293" y="334"/>
                  </a:lnTo>
                  <a:cubicBezTo>
                    <a:pt x="26414" y="334"/>
                    <a:pt x="26505" y="152"/>
                    <a:pt x="26414" y="61"/>
                  </a:cubicBezTo>
                  <a:cubicBezTo>
                    <a:pt x="26353" y="31"/>
                    <a:pt x="26323" y="0"/>
                    <a:pt x="26293" y="0"/>
                  </a:cubicBezTo>
                  <a:close/>
                  <a:moveTo>
                    <a:pt x="27265" y="0"/>
                  </a:moveTo>
                  <a:cubicBezTo>
                    <a:pt x="27113" y="0"/>
                    <a:pt x="27052" y="183"/>
                    <a:pt x="27144" y="274"/>
                  </a:cubicBezTo>
                  <a:cubicBezTo>
                    <a:pt x="27174" y="304"/>
                    <a:pt x="27204" y="334"/>
                    <a:pt x="27265" y="334"/>
                  </a:cubicBezTo>
                  <a:lnTo>
                    <a:pt x="27569" y="334"/>
                  </a:lnTo>
                  <a:cubicBezTo>
                    <a:pt x="27721" y="334"/>
                    <a:pt x="27782" y="152"/>
                    <a:pt x="27691" y="61"/>
                  </a:cubicBezTo>
                  <a:cubicBezTo>
                    <a:pt x="27660" y="31"/>
                    <a:pt x="27630" y="0"/>
                    <a:pt x="27569" y="0"/>
                  </a:cubicBezTo>
                  <a:close/>
                  <a:moveTo>
                    <a:pt x="28542" y="0"/>
                  </a:moveTo>
                  <a:cubicBezTo>
                    <a:pt x="28390" y="0"/>
                    <a:pt x="28329" y="183"/>
                    <a:pt x="28420" y="274"/>
                  </a:cubicBezTo>
                  <a:cubicBezTo>
                    <a:pt x="28451" y="304"/>
                    <a:pt x="28481" y="334"/>
                    <a:pt x="28542" y="334"/>
                  </a:cubicBezTo>
                  <a:lnTo>
                    <a:pt x="28876" y="334"/>
                  </a:lnTo>
                  <a:cubicBezTo>
                    <a:pt x="28998" y="334"/>
                    <a:pt x="29089" y="152"/>
                    <a:pt x="28967" y="61"/>
                  </a:cubicBezTo>
                  <a:cubicBezTo>
                    <a:pt x="28937" y="31"/>
                    <a:pt x="28907" y="0"/>
                    <a:pt x="28876" y="0"/>
                  </a:cubicBezTo>
                  <a:close/>
                  <a:moveTo>
                    <a:pt x="29818" y="0"/>
                  </a:moveTo>
                  <a:cubicBezTo>
                    <a:pt x="29697" y="0"/>
                    <a:pt x="29606" y="183"/>
                    <a:pt x="29727" y="274"/>
                  </a:cubicBezTo>
                  <a:cubicBezTo>
                    <a:pt x="29758" y="304"/>
                    <a:pt x="29788" y="334"/>
                    <a:pt x="29818" y="334"/>
                  </a:cubicBezTo>
                  <a:lnTo>
                    <a:pt x="30153" y="334"/>
                  </a:lnTo>
                  <a:cubicBezTo>
                    <a:pt x="30305" y="334"/>
                    <a:pt x="30366" y="152"/>
                    <a:pt x="30274" y="61"/>
                  </a:cubicBezTo>
                  <a:cubicBezTo>
                    <a:pt x="30244" y="31"/>
                    <a:pt x="30214" y="0"/>
                    <a:pt x="30153" y="0"/>
                  </a:cubicBezTo>
                  <a:close/>
                  <a:moveTo>
                    <a:pt x="31125" y="0"/>
                  </a:moveTo>
                  <a:cubicBezTo>
                    <a:pt x="30973" y="0"/>
                    <a:pt x="30913" y="183"/>
                    <a:pt x="31004" y="274"/>
                  </a:cubicBezTo>
                  <a:cubicBezTo>
                    <a:pt x="31034" y="304"/>
                    <a:pt x="31065" y="334"/>
                    <a:pt x="31125" y="334"/>
                  </a:cubicBezTo>
                  <a:lnTo>
                    <a:pt x="31429" y="334"/>
                  </a:lnTo>
                  <a:cubicBezTo>
                    <a:pt x="31581" y="334"/>
                    <a:pt x="31642" y="152"/>
                    <a:pt x="31551" y="61"/>
                  </a:cubicBezTo>
                  <a:cubicBezTo>
                    <a:pt x="31521" y="31"/>
                    <a:pt x="31490" y="0"/>
                    <a:pt x="31429" y="0"/>
                  </a:cubicBezTo>
                  <a:close/>
                  <a:moveTo>
                    <a:pt x="32402" y="0"/>
                  </a:moveTo>
                  <a:cubicBezTo>
                    <a:pt x="32280" y="0"/>
                    <a:pt x="32189" y="183"/>
                    <a:pt x="32280" y="274"/>
                  </a:cubicBezTo>
                  <a:cubicBezTo>
                    <a:pt x="32341" y="304"/>
                    <a:pt x="32372" y="334"/>
                    <a:pt x="32402" y="334"/>
                  </a:cubicBezTo>
                  <a:lnTo>
                    <a:pt x="32736" y="334"/>
                  </a:lnTo>
                  <a:cubicBezTo>
                    <a:pt x="32888" y="334"/>
                    <a:pt x="32949" y="152"/>
                    <a:pt x="32858" y="61"/>
                  </a:cubicBezTo>
                  <a:cubicBezTo>
                    <a:pt x="32828" y="31"/>
                    <a:pt x="32767" y="0"/>
                    <a:pt x="32736" y="0"/>
                  </a:cubicBezTo>
                  <a:close/>
                  <a:moveTo>
                    <a:pt x="33709" y="0"/>
                  </a:moveTo>
                  <a:cubicBezTo>
                    <a:pt x="33557" y="0"/>
                    <a:pt x="33496" y="183"/>
                    <a:pt x="33588" y="274"/>
                  </a:cubicBezTo>
                  <a:cubicBezTo>
                    <a:pt x="33618" y="304"/>
                    <a:pt x="33648" y="334"/>
                    <a:pt x="33709" y="334"/>
                  </a:cubicBezTo>
                  <a:lnTo>
                    <a:pt x="34013" y="334"/>
                  </a:lnTo>
                  <a:cubicBezTo>
                    <a:pt x="34165" y="334"/>
                    <a:pt x="34226" y="152"/>
                    <a:pt x="34135" y="61"/>
                  </a:cubicBezTo>
                  <a:cubicBezTo>
                    <a:pt x="34104" y="31"/>
                    <a:pt x="34074" y="0"/>
                    <a:pt x="34013" y="0"/>
                  </a:cubicBezTo>
                  <a:close/>
                  <a:moveTo>
                    <a:pt x="34986" y="0"/>
                  </a:moveTo>
                  <a:cubicBezTo>
                    <a:pt x="34834" y="0"/>
                    <a:pt x="34773" y="183"/>
                    <a:pt x="34864" y="274"/>
                  </a:cubicBezTo>
                  <a:cubicBezTo>
                    <a:pt x="34895" y="304"/>
                    <a:pt x="34955" y="334"/>
                    <a:pt x="34986" y="334"/>
                  </a:cubicBezTo>
                  <a:lnTo>
                    <a:pt x="35320" y="334"/>
                  </a:lnTo>
                  <a:cubicBezTo>
                    <a:pt x="35442" y="334"/>
                    <a:pt x="35533" y="152"/>
                    <a:pt x="35411" y="61"/>
                  </a:cubicBezTo>
                  <a:cubicBezTo>
                    <a:pt x="35381" y="31"/>
                    <a:pt x="35350" y="0"/>
                    <a:pt x="35320" y="0"/>
                  </a:cubicBezTo>
                  <a:close/>
                  <a:moveTo>
                    <a:pt x="36262" y="0"/>
                  </a:moveTo>
                  <a:cubicBezTo>
                    <a:pt x="36141" y="0"/>
                    <a:pt x="36050" y="183"/>
                    <a:pt x="36171" y="274"/>
                  </a:cubicBezTo>
                  <a:cubicBezTo>
                    <a:pt x="36202" y="304"/>
                    <a:pt x="36232" y="334"/>
                    <a:pt x="36262" y="334"/>
                  </a:cubicBezTo>
                  <a:lnTo>
                    <a:pt x="36597" y="334"/>
                  </a:lnTo>
                  <a:cubicBezTo>
                    <a:pt x="36749" y="334"/>
                    <a:pt x="36809" y="152"/>
                    <a:pt x="36718" y="61"/>
                  </a:cubicBezTo>
                  <a:cubicBezTo>
                    <a:pt x="36688" y="31"/>
                    <a:pt x="36657" y="0"/>
                    <a:pt x="36597" y="0"/>
                  </a:cubicBezTo>
                  <a:close/>
                  <a:moveTo>
                    <a:pt x="37569" y="0"/>
                  </a:moveTo>
                  <a:cubicBezTo>
                    <a:pt x="37417" y="0"/>
                    <a:pt x="37357" y="183"/>
                    <a:pt x="37448" y="274"/>
                  </a:cubicBezTo>
                  <a:cubicBezTo>
                    <a:pt x="37478" y="304"/>
                    <a:pt x="37509" y="334"/>
                    <a:pt x="37569" y="334"/>
                  </a:cubicBezTo>
                  <a:lnTo>
                    <a:pt x="37873" y="334"/>
                  </a:lnTo>
                  <a:cubicBezTo>
                    <a:pt x="38025" y="334"/>
                    <a:pt x="38116" y="152"/>
                    <a:pt x="37995" y="61"/>
                  </a:cubicBezTo>
                  <a:cubicBezTo>
                    <a:pt x="37964" y="31"/>
                    <a:pt x="37934" y="0"/>
                    <a:pt x="37873" y="0"/>
                  </a:cubicBezTo>
                  <a:close/>
                  <a:moveTo>
                    <a:pt x="38846" y="0"/>
                  </a:moveTo>
                  <a:cubicBezTo>
                    <a:pt x="38724" y="0"/>
                    <a:pt x="38633" y="183"/>
                    <a:pt x="38755" y="274"/>
                  </a:cubicBezTo>
                  <a:cubicBezTo>
                    <a:pt x="38785" y="304"/>
                    <a:pt x="38816" y="334"/>
                    <a:pt x="38846" y="334"/>
                  </a:cubicBezTo>
                  <a:lnTo>
                    <a:pt x="39180" y="334"/>
                  </a:lnTo>
                  <a:cubicBezTo>
                    <a:pt x="39332" y="334"/>
                    <a:pt x="39393" y="152"/>
                    <a:pt x="39302" y="61"/>
                  </a:cubicBezTo>
                  <a:cubicBezTo>
                    <a:pt x="39272" y="31"/>
                    <a:pt x="39211" y="0"/>
                    <a:pt x="39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4161450" y="4399300"/>
              <a:ext cx="1016750" cy="8375"/>
            </a:xfrm>
            <a:custGeom>
              <a:rect b="b" l="l" r="r" t="t"/>
              <a:pathLst>
                <a:path extrusionOk="0" h="335" w="40670">
                  <a:moveTo>
                    <a:pt x="40457" y="334"/>
                  </a:moveTo>
                  <a:cubicBezTo>
                    <a:pt x="40609" y="334"/>
                    <a:pt x="40669" y="152"/>
                    <a:pt x="40578" y="61"/>
                  </a:cubicBezTo>
                  <a:cubicBezTo>
                    <a:pt x="40548" y="31"/>
                    <a:pt x="40517" y="0"/>
                    <a:pt x="40457" y="0"/>
                  </a:cubicBezTo>
                  <a:lnTo>
                    <a:pt x="40153" y="0"/>
                  </a:lnTo>
                  <a:cubicBezTo>
                    <a:pt x="40001" y="0"/>
                    <a:pt x="39940" y="183"/>
                    <a:pt x="40031" y="274"/>
                  </a:cubicBezTo>
                  <a:cubicBezTo>
                    <a:pt x="40062" y="304"/>
                    <a:pt x="40092" y="334"/>
                    <a:pt x="40153" y="334"/>
                  </a:cubicBezTo>
                  <a:close/>
                  <a:moveTo>
                    <a:pt x="213" y="0"/>
                  </a:moveTo>
                  <a:cubicBezTo>
                    <a:pt x="61" y="0"/>
                    <a:pt x="0" y="183"/>
                    <a:pt x="91" y="274"/>
                  </a:cubicBezTo>
                  <a:cubicBezTo>
                    <a:pt x="122" y="304"/>
                    <a:pt x="152" y="334"/>
                    <a:pt x="213" y="334"/>
                  </a:cubicBezTo>
                  <a:lnTo>
                    <a:pt x="517" y="334"/>
                  </a:lnTo>
                  <a:cubicBezTo>
                    <a:pt x="638" y="334"/>
                    <a:pt x="730" y="152"/>
                    <a:pt x="608" y="61"/>
                  </a:cubicBezTo>
                  <a:cubicBezTo>
                    <a:pt x="578" y="31"/>
                    <a:pt x="547" y="0"/>
                    <a:pt x="517" y="0"/>
                  </a:cubicBezTo>
                  <a:close/>
                  <a:moveTo>
                    <a:pt x="1459" y="0"/>
                  </a:moveTo>
                  <a:cubicBezTo>
                    <a:pt x="1337" y="0"/>
                    <a:pt x="1246" y="183"/>
                    <a:pt x="1368" y="274"/>
                  </a:cubicBezTo>
                  <a:cubicBezTo>
                    <a:pt x="1398" y="304"/>
                    <a:pt x="1429" y="334"/>
                    <a:pt x="1459" y="334"/>
                  </a:cubicBezTo>
                  <a:lnTo>
                    <a:pt x="1793" y="334"/>
                  </a:lnTo>
                  <a:cubicBezTo>
                    <a:pt x="1945" y="334"/>
                    <a:pt x="2006" y="152"/>
                    <a:pt x="1915" y="61"/>
                  </a:cubicBezTo>
                  <a:cubicBezTo>
                    <a:pt x="1885" y="31"/>
                    <a:pt x="1854" y="0"/>
                    <a:pt x="1793" y="0"/>
                  </a:cubicBezTo>
                  <a:close/>
                  <a:moveTo>
                    <a:pt x="2766" y="0"/>
                  </a:moveTo>
                  <a:cubicBezTo>
                    <a:pt x="2614" y="0"/>
                    <a:pt x="2553" y="183"/>
                    <a:pt x="2644" y="274"/>
                  </a:cubicBezTo>
                  <a:cubicBezTo>
                    <a:pt x="2675" y="304"/>
                    <a:pt x="2705" y="334"/>
                    <a:pt x="2766" y="334"/>
                  </a:cubicBezTo>
                  <a:lnTo>
                    <a:pt x="3070" y="334"/>
                  </a:lnTo>
                  <a:cubicBezTo>
                    <a:pt x="3222" y="334"/>
                    <a:pt x="3313" y="152"/>
                    <a:pt x="3192" y="61"/>
                  </a:cubicBezTo>
                  <a:cubicBezTo>
                    <a:pt x="3161" y="31"/>
                    <a:pt x="3131" y="0"/>
                    <a:pt x="3070" y="0"/>
                  </a:cubicBezTo>
                  <a:close/>
                  <a:moveTo>
                    <a:pt x="4043" y="0"/>
                  </a:moveTo>
                  <a:cubicBezTo>
                    <a:pt x="3921" y="0"/>
                    <a:pt x="3830" y="183"/>
                    <a:pt x="3921" y="274"/>
                  </a:cubicBezTo>
                  <a:cubicBezTo>
                    <a:pt x="3982" y="304"/>
                    <a:pt x="4012" y="334"/>
                    <a:pt x="4043" y="334"/>
                  </a:cubicBezTo>
                  <a:lnTo>
                    <a:pt x="4377" y="334"/>
                  </a:lnTo>
                  <a:cubicBezTo>
                    <a:pt x="4529" y="334"/>
                    <a:pt x="4590" y="152"/>
                    <a:pt x="4499" y="61"/>
                  </a:cubicBezTo>
                  <a:cubicBezTo>
                    <a:pt x="4468" y="31"/>
                    <a:pt x="4407" y="0"/>
                    <a:pt x="4377" y="0"/>
                  </a:cubicBezTo>
                  <a:close/>
                  <a:moveTo>
                    <a:pt x="5350" y="0"/>
                  </a:moveTo>
                  <a:cubicBezTo>
                    <a:pt x="5198" y="0"/>
                    <a:pt x="5137" y="183"/>
                    <a:pt x="5228" y="274"/>
                  </a:cubicBezTo>
                  <a:cubicBezTo>
                    <a:pt x="5258" y="304"/>
                    <a:pt x="5289" y="334"/>
                    <a:pt x="5350" y="334"/>
                  </a:cubicBezTo>
                  <a:lnTo>
                    <a:pt x="5654" y="334"/>
                  </a:lnTo>
                  <a:cubicBezTo>
                    <a:pt x="5806" y="334"/>
                    <a:pt x="5866" y="152"/>
                    <a:pt x="5775" y="61"/>
                  </a:cubicBezTo>
                  <a:cubicBezTo>
                    <a:pt x="5745" y="31"/>
                    <a:pt x="5714" y="0"/>
                    <a:pt x="5654" y="0"/>
                  </a:cubicBezTo>
                  <a:close/>
                  <a:moveTo>
                    <a:pt x="6626" y="0"/>
                  </a:moveTo>
                  <a:cubicBezTo>
                    <a:pt x="6474" y="0"/>
                    <a:pt x="6414" y="183"/>
                    <a:pt x="6505" y="274"/>
                  </a:cubicBezTo>
                  <a:cubicBezTo>
                    <a:pt x="6535" y="304"/>
                    <a:pt x="6596" y="334"/>
                    <a:pt x="6626" y="334"/>
                  </a:cubicBezTo>
                  <a:lnTo>
                    <a:pt x="6961" y="334"/>
                  </a:lnTo>
                  <a:cubicBezTo>
                    <a:pt x="7082" y="334"/>
                    <a:pt x="7173" y="152"/>
                    <a:pt x="7052" y="61"/>
                  </a:cubicBezTo>
                  <a:cubicBezTo>
                    <a:pt x="7021" y="31"/>
                    <a:pt x="6991" y="0"/>
                    <a:pt x="6961" y="0"/>
                  </a:cubicBezTo>
                  <a:close/>
                  <a:moveTo>
                    <a:pt x="7933" y="0"/>
                  </a:moveTo>
                  <a:cubicBezTo>
                    <a:pt x="7781" y="0"/>
                    <a:pt x="7690" y="183"/>
                    <a:pt x="7812" y="274"/>
                  </a:cubicBezTo>
                  <a:cubicBezTo>
                    <a:pt x="7842" y="304"/>
                    <a:pt x="7873" y="334"/>
                    <a:pt x="7933" y="334"/>
                  </a:cubicBezTo>
                  <a:lnTo>
                    <a:pt x="8237" y="334"/>
                  </a:lnTo>
                  <a:cubicBezTo>
                    <a:pt x="8389" y="334"/>
                    <a:pt x="8450" y="152"/>
                    <a:pt x="8359" y="61"/>
                  </a:cubicBezTo>
                  <a:cubicBezTo>
                    <a:pt x="8328" y="31"/>
                    <a:pt x="8298" y="0"/>
                    <a:pt x="8237" y="0"/>
                  </a:cubicBezTo>
                  <a:close/>
                  <a:moveTo>
                    <a:pt x="9210" y="0"/>
                  </a:moveTo>
                  <a:cubicBezTo>
                    <a:pt x="9058" y="0"/>
                    <a:pt x="8997" y="183"/>
                    <a:pt x="9088" y="274"/>
                  </a:cubicBezTo>
                  <a:cubicBezTo>
                    <a:pt x="9119" y="304"/>
                    <a:pt x="9149" y="334"/>
                    <a:pt x="9210" y="334"/>
                  </a:cubicBezTo>
                  <a:lnTo>
                    <a:pt x="9544" y="334"/>
                  </a:lnTo>
                  <a:cubicBezTo>
                    <a:pt x="9666" y="334"/>
                    <a:pt x="9757" y="152"/>
                    <a:pt x="9635" y="61"/>
                  </a:cubicBezTo>
                  <a:cubicBezTo>
                    <a:pt x="9605" y="31"/>
                    <a:pt x="9575" y="0"/>
                    <a:pt x="9544" y="0"/>
                  </a:cubicBezTo>
                  <a:close/>
                  <a:moveTo>
                    <a:pt x="10487" y="0"/>
                  </a:moveTo>
                  <a:cubicBezTo>
                    <a:pt x="10365" y="0"/>
                    <a:pt x="10274" y="183"/>
                    <a:pt x="10395" y="274"/>
                  </a:cubicBezTo>
                  <a:cubicBezTo>
                    <a:pt x="10426" y="304"/>
                    <a:pt x="10456" y="334"/>
                    <a:pt x="10487" y="334"/>
                  </a:cubicBezTo>
                  <a:lnTo>
                    <a:pt x="10821" y="334"/>
                  </a:lnTo>
                  <a:cubicBezTo>
                    <a:pt x="10973" y="334"/>
                    <a:pt x="11034" y="152"/>
                    <a:pt x="10942" y="61"/>
                  </a:cubicBezTo>
                  <a:cubicBezTo>
                    <a:pt x="10912" y="31"/>
                    <a:pt x="10851" y="0"/>
                    <a:pt x="10821" y="0"/>
                  </a:cubicBezTo>
                  <a:close/>
                  <a:moveTo>
                    <a:pt x="11794" y="0"/>
                  </a:moveTo>
                  <a:cubicBezTo>
                    <a:pt x="11642" y="0"/>
                    <a:pt x="11581" y="183"/>
                    <a:pt x="11672" y="274"/>
                  </a:cubicBezTo>
                  <a:cubicBezTo>
                    <a:pt x="11702" y="304"/>
                    <a:pt x="11733" y="334"/>
                    <a:pt x="11794" y="334"/>
                  </a:cubicBezTo>
                  <a:lnTo>
                    <a:pt x="12098" y="334"/>
                  </a:lnTo>
                  <a:cubicBezTo>
                    <a:pt x="12249" y="334"/>
                    <a:pt x="12310" y="152"/>
                    <a:pt x="12219" y="61"/>
                  </a:cubicBezTo>
                  <a:cubicBezTo>
                    <a:pt x="12189" y="31"/>
                    <a:pt x="12158" y="0"/>
                    <a:pt x="12098" y="0"/>
                  </a:cubicBezTo>
                  <a:close/>
                  <a:moveTo>
                    <a:pt x="13070" y="0"/>
                  </a:moveTo>
                  <a:cubicBezTo>
                    <a:pt x="12918" y="0"/>
                    <a:pt x="12857" y="183"/>
                    <a:pt x="12949" y="274"/>
                  </a:cubicBezTo>
                  <a:cubicBezTo>
                    <a:pt x="12979" y="304"/>
                    <a:pt x="13040" y="334"/>
                    <a:pt x="13070" y="334"/>
                  </a:cubicBezTo>
                  <a:lnTo>
                    <a:pt x="13405" y="334"/>
                  </a:lnTo>
                  <a:cubicBezTo>
                    <a:pt x="13526" y="334"/>
                    <a:pt x="13617" y="152"/>
                    <a:pt x="13526" y="61"/>
                  </a:cubicBezTo>
                  <a:cubicBezTo>
                    <a:pt x="13465" y="31"/>
                    <a:pt x="13435" y="0"/>
                    <a:pt x="13405" y="0"/>
                  </a:cubicBezTo>
                  <a:close/>
                  <a:moveTo>
                    <a:pt x="14377" y="0"/>
                  </a:moveTo>
                  <a:cubicBezTo>
                    <a:pt x="14225" y="0"/>
                    <a:pt x="14134" y="183"/>
                    <a:pt x="14256" y="274"/>
                  </a:cubicBezTo>
                  <a:cubicBezTo>
                    <a:pt x="14286" y="304"/>
                    <a:pt x="14316" y="334"/>
                    <a:pt x="14377" y="334"/>
                  </a:cubicBezTo>
                  <a:lnTo>
                    <a:pt x="14681" y="334"/>
                  </a:lnTo>
                  <a:cubicBezTo>
                    <a:pt x="14833" y="334"/>
                    <a:pt x="14894" y="152"/>
                    <a:pt x="14803" y="61"/>
                  </a:cubicBezTo>
                  <a:cubicBezTo>
                    <a:pt x="14772" y="31"/>
                    <a:pt x="14742" y="0"/>
                    <a:pt x="14681" y="0"/>
                  </a:cubicBezTo>
                  <a:close/>
                  <a:moveTo>
                    <a:pt x="15654" y="0"/>
                  </a:moveTo>
                  <a:cubicBezTo>
                    <a:pt x="15502" y="0"/>
                    <a:pt x="15441" y="183"/>
                    <a:pt x="15532" y="274"/>
                  </a:cubicBezTo>
                  <a:cubicBezTo>
                    <a:pt x="15563" y="304"/>
                    <a:pt x="15593" y="334"/>
                    <a:pt x="15654" y="334"/>
                  </a:cubicBezTo>
                  <a:lnTo>
                    <a:pt x="15988" y="334"/>
                  </a:lnTo>
                  <a:cubicBezTo>
                    <a:pt x="16110" y="334"/>
                    <a:pt x="16201" y="152"/>
                    <a:pt x="16079" y="61"/>
                  </a:cubicBezTo>
                  <a:cubicBezTo>
                    <a:pt x="16049" y="31"/>
                    <a:pt x="16019" y="0"/>
                    <a:pt x="15988" y="0"/>
                  </a:cubicBezTo>
                  <a:close/>
                  <a:moveTo>
                    <a:pt x="16930" y="0"/>
                  </a:moveTo>
                  <a:cubicBezTo>
                    <a:pt x="16809" y="0"/>
                    <a:pt x="16718" y="183"/>
                    <a:pt x="16839" y="274"/>
                  </a:cubicBezTo>
                  <a:cubicBezTo>
                    <a:pt x="16870" y="304"/>
                    <a:pt x="16900" y="334"/>
                    <a:pt x="16930" y="334"/>
                  </a:cubicBezTo>
                  <a:lnTo>
                    <a:pt x="17265" y="334"/>
                  </a:lnTo>
                  <a:cubicBezTo>
                    <a:pt x="17417" y="334"/>
                    <a:pt x="17478" y="152"/>
                    <a:pt x="17386" y="61"/>
                  </a:cubicBezTo>
                  <a:cubicBezTo>
                    <a:pt x="17356" y="31"/>
                    <a:pt x="17295" y="0"/>
                    <a:pt x="17265" y="0"/>
                  </a:cubicBezTo>
                  <a:close/>
                  <a:moveTo>
                    <a:pt x="18237" y="0"/>
                  </a:moveTo>
                  <a:cubicBezTo>
                    <a:pt x="18085" y="0"/>
                    <a:pt x="18025" y="183"/>
                    <a:pt x="18116" y="274"/>
                  </a:cubicBezTo>
                  <a:cubicBezTo>
                    <a:pt x="18146" y="304"/>
                    <a:pt x="18177" y="334"/>
                    <a:pt x="18237" y="334"/>
                  </a:cubicBezTo>
                  <a:lnTo>
                    <a:pt x="18541" y="334"/>
                  </a:lnTo>
                  <a:cubicBezTo>
                    <a:pt x="18693" y="334"/>
                    <a:pt x="18754" y="152"/>
                    <a:pt x="18663" y="61"/>
                  </a:cubicBezTo>
                  <a:cubicBezTo>
                    <a:pt x="18633" y="31"/>
                    <a:pt x="18602" y="0"/>
                    <a:pt x="18541" y="0"/>
                  </a:cubicBezTo>
                  <a:close/>
                  <a:moveTo>
                    <a:pt x="19514" y="0"/>
                  </a:moveTo>
                  <a:cubicBezTo>
                    <a:pt x="19362" y="0"/>
                    <a:pt x="19301" y="183"/>
                    <a:pt x="19392" y="274"/>
                  </a:cubicBezTo>
                  <a:cubicBezTo>
                    <a:pt x="19423" y="304"/>
                    <a:pt x="19484" y="334"/>
                    <a:pt x="19514" y="334"/>
                  </a:cubicBezTo>
                  <a:lnTo>
                    <a:pt x="19848" y="334"/>
                  </a:lnTo>
                  <a:cubicBezTo>
                    <a:pt x="19970" y="334"/>
                    <a:pt x="20061" y="152"/>
                    <a:pt x="19970" y="61"/>
                  </a:cubicBezTo>
                  <a:cubicBezTo>
                    <a:pt x="19940" y="31"/>
                    <a:pt x="19879" y="0"/>
                    <a:pt x="19848" y="0"/>
                  </a:cubicBezTo>
                  <a:close/>
                  <a:moveTo>
                    <a:pt x="20821" y="0"/>
                  </a:moveTo>
                  <a:cubicBezTo>
                    <a:pt x="20669" y="0"/>
                    <a:pt x="20608" y="183"/>
                    <a:pt x="20699" y="274"/>
                  </a:cubicBezTo>
                  <a:cubicBezTo>
                    <a:pt x="20730" y="304"/>
                    <a:pt x="20760" y="334"/>
                    <a:pt x="20821" y="334"/>
                  </a:cubicBezTo>
                  <a:lnTo>
                    <a:pt x="21125" y="334"/>
                  </a:lnTo>
                  <a:cubicBezTo>
                    <a:pt x="21277" y="334"/>
                    <a:pt x="21338" y="152"/>
                    <a:pt x="21247" y="61"/>
                  </a:cubicBezTo>
                  <a:cubicBezTo>
                    <a:pt x="21216" y="31"/>
                    <a:pt x="21186" y="0"/>
                    <a:pt x="21125" y="0"/>
                  </a:cubicBezTo>
                  <a:close/>
                  <a:moveTo>
                    <a:pt x="22098" y="0"/>
                  </a:moveTo>
                  <a:cubicBezTo>
                    <a:pt x="21946" y="0"/>
                    <a:pt x="21885" y="183"/>
                    <a:pt x="21976" y="274"/>
                  </a:cubicBezTo>
                  <a:cubicBezTo>
                    <a:pt x="22007" y="304"/>
                    <a:pt x="22067" y="334"/>
                    <a:pt x="22098" y="334"/>
                  </a:cubicBezTo>
                  <a:lnTo>
                    <a:pt x="22432" y="334"/>
                  </a:lnTo>
                  <a:cubicBezTo>
                    <a:pt x="22554" y="334"/>
                    <a:pt x="22645" y="152"/>
                    <a:pt x="22523" y="61"/>
                  </a:cubicBezTo>
                  <a:cubicBezTo>
                    <a:pt x="22493" y="31"/>
                    <a:pt x="22462" y="0"/>
                    <a:pt x="22432" y="0"/>
                  </a:cubicBezTo>
                  <a:close/>
                  <a:moveTo>
                    <a:pt x="23374" y="0"/>
                  </a:moveTo>
                  <a:cubicBezTo>
                    <a:pt x="23253" y="0"/>
                    <a:pt x="23162" y="183"/>
                    <a:pt x="23283" y="274"/>
                  </a:cubicBezTo>
                  <a:cubicBezTo>
                    <a:pt x="23314" y="304"/>
                    <a:pt x="23344" y="334"/>
                    <a:pt x="23374" y="334"/>
                  </a:cubicBezTo>
                  <a:lnTo>
                    <a:pt x="23709" y="334"/>
                  </a:lnTo>
                  <a:cubicBezTo>
                    <a:pt x="23861" y="334"/>
                    <a:pt x="23921" y="152"/>
                    <a:pt x="23830" y="61"/>
                  </a:cubicBezTo>
                  <a:cubicBezTo>
                    <a:pt x="23800" y="31"/>
                    <a:pt x="23769" y="0"/>
                    <a:pt x="23709" y="0"/>
                  </a:cubicBezTo>
                  <a:close/>
                  <a:moveTo>
                    <a:pt x="24681" y="0"/>
                  </a:moveTo>
                  <a:cubicBezTo>
                    <a:pt x="24529" y="0"/>
                    <a:pt x="24469" y="183"/>
                    <a:pt x="24560" y="274"/>
                  </a:cubicBezTo>
                  <a:cubicBezTo>
                    <a:pt x="24590" y="304"/>
                    <a:pt x="24621" y="334"/>
                    <a:pt x="24681" y="334"/>
                  </a:cubicBezTo>
                  <a:lnTo>
                    <a:pt x="24985" y="334"/>
                  </a:lnTo>
                  <a:cubicBezTo>
                    <a:pt x="25137" y="334"/>
                    <a:pt x="25228" y="152"/>
                    <a:pt x="25107" y="61"/>
                  </a:cubicBezTo>
                  <a:cubicBezTo>
                    <a:pt x="25076" y="31"/>
                    <a:pt x="25046" y="0"/>
                    <a:pt x="24985" y="0"/>
                  </a:cubicBezTo>
                  <a:close/>
                  <a:moveTo>
                    <a:pt x="25958" y="0"/>
                  </a:moveTo>
                  <a:cubicBezTo>
                    <a:pt x="25836" y="0"/>
                    <a:pt x="25745" y="183"/>
                    <a:pt x="25836" y="274"/>
                  </a:cubicBezTo>
                  <a:cubicBezTo>
                    <a:pt x="25897" y="304"/>
                    <a:pt x="25928" y="334"/>
                    <a:pt x="25958" y="334"/>
                  </a:cubicBezTo>
                  <a:lnTo>
                    <a:pt x="26292" y="334"/>
                  </a:lnTo>
                  <a:cubicBezTo>
                    <a:pt x="26444" y="334"/>
                    <a:pt x="26505" y="152"/>
                    <a:pt x="26414" y="61"/>
                  </a:cubicBezTo>
                  <a:cubicBezTo>
                    <a:pt x="26383" y="31"/>
                    <a:pt x="26323" y="0"/>
                    <a:pt x="26292" y="0"/>
                  </a:cubicBezTo>
                  <a:close/>
                  <a:moveTo>
                    <a:pt x="27265" y="0"/>
                  </a:moveTo>
                  <a:cubicBezTo>
                    <a:pt x="27113" y="0"/>
                    <a:pt x="27052" y="183"/>
                    <a:pt x="27143" y="274"/>
                  </a:cubicBezTo>
                  <a:cubicBezTo>
                    <a:pt x="27174" y="304"/>
                    <a:pt x="27204" y="334"/>
                    <a:pt x="27265" y="334"/>
                  </a:cubicBezTo>
                  <a:lnTo>
                    <a:pt x="27569" y="334"/>
                  </a:lnTo>
                  <a:cubicBezTo>
                    <a:pt x="27721" y="334"/>
                    <a:pt x="27782" y="152"/>
                    <a:pt x="27691" y="61"/>
                  </a:cubicBezTo>
                  <a:cubicBezTo>
                    <a:pt x="27660" y="31"/>
                    <a:pt x="27630" y="0"/>
                    <a:pt x="27569" y="0"/>
                  </a:cubicBezTo>
                  <a:close/>
                  <a:moveTo>
                    <a:pt x="28542" y="0"/>
                  </a:moveTo>
                  <a:cubicBezTo>
                    <a:pt x="28390" y="0"/>
                    <a:pt x="28329" y="183"/>
                    <a:pt x="28420" y="274"/>
                  </a:cubicBezTo>
                  <a:cubicBezTo>
                    <a:pt x="28450" y="304"/>
                    <a:pt x="28511" y="334"/>
                    <a:pt x="28542" y="334"/>
                  </a:cubicBezTo>
                  <a:lnTo>
                    <a:pt x="28876" y="334"/>
                  </a:lnTo>
                  <a:cubicBezTo>
                    <a:pt x="28998" y="334"/>
                    <a:pt x="29089" y="152"/>
                    <a:pt x="28967" y="61"/>
                  </a:cubicBezTo>
                  <a:cubicBezTo>
                    <a:pt x="28937" y="31"/>
                    <a:pt x="28906" y="0"/>
                    <a:pt x="28876" y="0"/>
                  </a:cubicBezTo>
                  <a:close/>
                  <a:moveTo>
                    <a:pt x="29818" y="0"/>
                  </a:moveTo>
                  <a:cubicBezTo>
                    <a:pt x="29697" y="0"/>
                    <a:pt x="29605" y="183"/>
                    <a:pt x="29727" y="274"/>
                  </a:cubicBezTo>
                  <a:cubicBezTo>
                    <a:pt x="29757" y="304"/>
                    <a:pt x="29788" y="334"/>
                    <a:pt x="29818" y="334"/>
                  </a:cubicBezTo>
                  <a:lnTo>
                    <a:pt x="30153" y="334"/>
                  </a:lnTo>
                  <a:cubicBezTo>
                    <a:pt x="30305" y="334"/>
                    <a:pt x="30365" y="152"/>
                    <a:pt x="30274" y="61"/>
                  </a:cubicBezTo>
                  <a:cubicBezTo>
                    <a:pt x="30244" y="31"/>
                    <a:pt x="30213" y="0"/>
                    <a:pt x="30153" y="0"/>
                  </a:cubicBezTo>
                  <a:close/>
                  <a:moveTo>
                    <a:pt x="31125" y="0"/>
                  </a:moveTo>
                  <a:cubicBezTo>
                    <a:pt x="30973" y="0"/>
                    <a:pt x="30912" y="183"/>
                    <a:pt x="31004" y="274"/>
                  </a:cubicBezTo>
                  <a:cubicBezTo>
                    <a:pt x="31034" y="304"/>
                    <a:pt x="31064" y="334"/>
                    <a:pt x="31125" y="334"/>
                  </a:cubicBezTo>
                  <a:lnTo>
                    <a:pt x="31429" y="334"/>
                  </a:lnTo>
                  <a:cubicBezTo>
                    <a:pt x="31581" y="334"/>
                    <a:pt x="31672" y="152"/>
                    <a:pt x="31551" y="61"/>
                  </a:cubicBezTo>
                  <a:cubicBezTo>
                    <a:pt x="31520" y="31"/>
                    <a:pt x="31490" y="0"/>
                    <a:pt x="31429" y="0"/>
                  </a:cubicBezTo>
                  <a:close/>
                  <a:moveTo>
                    <a:pt x="32402" y="0"/>
                  </a:moveTo>
                  <a:cubicBezTo>
                    <a:pt x="32280" y="0"/>
                    <a:pt x="32189" y="183"/>
                    <a:pt x="32311" y="274"/>
                  </a:cubicBezTo>
                  <a:cubicBezTo>
                    <a:pt x="32341" y="304"/>
                    <a:pt x="32371" y="334"/>
                    <a:pt x="32402" y="334"/>
                  </a:cubicBezTo>
                  <a:lnTo>
                    <a:pt x="32736" y="334"/>
                  </a:lnTo>
                  <a:cubicBezTo>
                    <a:pt x="32888" y="334"/>
                    <a:pt x="32949" y="152"/>
                    <a:pt x="32858" y="61"/>
                  </a:cubicBezTo>
                  <a:cubicBezTo>
                    <a:pt x="32827" y="31"/>
                    <a:pt x="32767" y="0"/>
                    <a:pt x="32736" y="0"/>
                  </a:cubicBezTo>
                  <a:close/>
                  <a:moveTo>
                    <a:pt x="33709" y="0"/>
                  </a:moveTo>
                  <a:cubicBezTo>
                    <a:pt x="33557" y="0"/>
                    <a:pt x="33496" y="183"/>
                    <a:pt x="33587" y="274"/>
                  </a:cubicBezTo>
                  <a:cubicBezTo>
                    <a:pt x="33618" y="304"/>
                    <a:pt x="33648" y="334"/>
                    <a:pt x="33709" y="334"/>
                  </a:cubicBezTo>
                  <a:lnTo>
                    <a:pt x="34013" y="334"/>
                  </a:lnTo>
                  <a:cubicBezTo>
                    <a:pt x="34165" y="334"/>
                    <a:pt x="34226" y="152"/>
                    <a:pt x="34134" y="61"/>
                  </a:cubicBezTo>
                  <a:cubicBezTo>
                    <a:pt x="34104" y="31"/>
                    <a:pt x="34074" y="0"/>
                    <a:pt x="34013" y="0"/>
                  </a:cubicBezTo>
                  <a:close/>
                  <a:moveTo>
                    <a:pt x="34985" y="0"/>
                  </a:moveTo>
                  <a:cubicBezTo>
                    <a:pt x="34833" y="0"/>
                    <a:pt x="34773" y="183"/>
                    <a:pt x="34864" y="274"/>
                  </a:cubicBezTo>
                  <a:cubicBezTo>
                    <a:pt x="34894" y="304"/>
                    <a:pt x="34955" y="334"/>
                    <a:pt x="34985" y="334"/>
                  </a:cubicBezTo>
                  <a:lnTo>
                    <a:pt x="35320" y="334"/>
                  </a:lnTo>
                  <a:cubicBezTo>
                    <a:pt x="35441" y="334"/>
                    <a:pt x="35533" y="152"/>
                    <a:pt x="35411" y="61"/>
                  </a:cubicBezTo>
                  <a:cubicBezTo>
                    <a:pt x="35381" y="31"/>
                    <a:pt x="35350" y="0"/>
                    <a:pt x="35320" y="0"/>
                  </a:cubicBezTo>
                  <a:close/>
                  <a:moveTo>
                    <a:pt x="36292" y="0"/>
                  </a:moveTo>
                  <a:cubicBezTo>
                    <a:pt x="36141" y="0"/>
                    <a:pt x="36049" y="183"/>
                    <a:pt x="36171" y="274"/>
                  </a:cubicBezTo>
                  <a:cubicBezTo>
                    <a:pt x="36201" y="304"/>
                    <a:pt x="36232" y="334"/>
                    <a:pt x="36292" y="334"/>
                  </a:cubicBezTo>
                  <a:lnTo>
                    <a:pt x="36596" y="334"/>
                  </a:lnTo>
                  <a:cubicBezTo>
                    <a:pt x="36748" y="334"/>
                    <a:pt x="36809" y="152"/>
                    <a:pt x="36718" y="61"/>
                  </a:cubicBezTo>
                  <a:cubicBezTo>
                    <a:pt x="36688" y="31"/>
                    <a:pt x="36657" y="0"/>
                    <a:pt x="36596" y="0"/>
                  </a:cubicBezTo>
                  <a:close/>
                  <a:moveTo>
                    <a:pt x="37569" y="0"/>
                  </a:moveTo>
                  <a:cubicBezTo>
                    <a:pt x="37417" y="0"/>
                    <a:pt x="37356" y="183"/>
                    <a:pt x="37448" y="274"/>
                  </a:cubicBezTo>
                  <a:cubicBezTo>
                    <a:pt x="37478" y="304"/>
                    <a:pt x="37508" y="334"/>
                    <a:pt x="37569" y="334"/>
                  </a:cubicBezTo>
                  <a:lnTo>
                    <a:pt x="37903" y="334"/>
                  </a:lnTo>
                  <a:cubicBezTo>
                    <a:pt x="38025" y="334"/>
                    <a:pt x="38116" y="152"/>
                    <a:pt x="37995" y="61"/>
                  </a:cubicBezTo>
                  <a:cubicBezTo>
                    <a:pt x="37964" y="31"/>
                    <a:pt x="37934" y="0"/>
                    <a:pt x="37903" y="0"/>
                  </a:cubicBezTo>
                  <a:close/>
                  <a:moveTo>
                    <a:pt x="38846" y="0"/>
                  </a:moveTo>
                  <a:cubicBezTo>
                    <a:pt x="38724" y="0"/>
                    <a:pt x="38633" y="183"/>
                    <a:pt x="38755" y="274"/>
                  </a:cubicBezTo>
                  <a:cubicBezTo>
                    <a:pt x="38785" y="304"/>
                    <a:pt x="38815" y="334"/>
                    <a:pt x="38846" y="334"/>
                  </a:cubicBezTo>
                  <a:lnTo>
                    <a:pt x="39180" y="334"/>
                  </a:lnTo>
                  <a:cubicBezTo>
                    <a:pt x="39332" y="334"/>
                    <a:pt x="39393" y="152"/>
                    <a:pt x="39302" y="61"/>
                  </a:cubicBezTo>
                  <a:cubicBezTo>
                    <a:pt x="39271" y="31"/>
                    <a:pt x="39210" y="0"/>
                    <a:pt x="39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3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1166575" y="-2144750"/>
            <a:ext cx="6810850" cy="943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3"/>
          <p:cNvSpPr txBox="1"/>
          <p:nvPr>
            <p:ph type="title"/>
          </p:nvPr>
        </p:nvSpPr>
        <p:spPr>
          <a:xfrm>
            <a:off x="539500" y="945975"/>
            <a:ext cx="4032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82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35" name="Google Shape;435;p33"/>
          <p:cNvGrpSpPr/>
          <p:nvPr/>
        </p:nvGrpSpPr>
        <p:grpSpPr>
          <a:xfrm>
            <a:off x="2852725" y="91450"/>
            <a:ext cx="3438550" cy="313100"/>
            <a:chOff x="2080850" y="4232125"/>
            <a:chExt cx="3438550" cy="313100"/>
          </a:xfrm>
        </p:grpSpPr>
        <p:sp>
          <p:nvSpPr>
            <p:cNvPr id="436" name="Google Shape;436;p33"/>
            <p:cNvSpPr/>
            <p:nvPr/>
          </p:nvSpPr>
          <p:spPr>
            <a:xfrm>
              <a:off x="2080850" y="4232125"/>
              <a:ext cx="3438550" cy="313100"/>
            </a:xfrm>
            <a:custGeom>
              <a:rect b="b" l="l" r="r" t="t"/>
              <a:pathLst>
                <a:path extrusionOk="0" h="12524" w="137542">
                  <a:moveTo>
                    <a:pt x="60974" y="1976"/>
                  </a:moveTo>
                  <a:cubicBezTo>
                    <a:pt x="60032" y="1976"/>
                    <a:pt x="59151" y="2371"/>
                    <a:pt x="58512" y="3009"/>
                  </a:cubicBezTo>
                  <a:cubicBezTo>
                    <a:pt x="57874" y="3617"/>
                    <a:pt x="57509" y="4499"/>
                    <a:pt x="57509" y="5441"/>
                  </a:cubicBezTo>
                  <a:cubicBezTo>
                    <a:pt x="57509" y="6414"/>
                    <a:pt x="57874" y="7265"/>
                    <a:pt x="58512" y="7903"/>
                  </a:cubicBezTo>
                  <a:cubicBezTo>
                    <a:pt x="59151" y="8541"/>
                    <a:pt x="60032" y="8936"/>
                    <a:pt x="60974" y="8936"/>
                  </a:cubicBezTo>
                  <a:lnTo>
                    <a:pt x="63862" y="8936"/>
                  </a:lnTo>
                  <a:cubicBezTo>
                    <a:pt x="63892" y="8936"/>
                    <a:pt x="63892" y="8936"/>
                    <a:pt x="63892" y="8936"/>
                  </a:cubicBezTo>
                  <a:cubicBezTo>
                    <a:pt x="64136" y="8936"/>
                    <a:pt x="64683" y="8815"/>
                    <a:pt x="65230" y="8480"/>
                  </a:cubicBezTo>
                  <a:cubicBezTo>
                    <a:pt x="65625" y="8268"/>
                    <a:pt x="66020" y="7933"/>
                    <a:pt x="66354" y="7508"/>
                  </a:cubicBezTo>
                  <a:cubicBezTo>
                    <a:pt x="67479" y="5897"/>
                    <a:pt x="68513" y="4590"/>
                    <a:pt x="68513" y="4590"/>
                  </a:cubicBezTo>
                  <a:cubicBezTo>
                    <a:pt x="68513" y="4590"/>
                    <a:pt x="69546" y="3283"/>
                    <a:pt x="70671" y="1702"/>
                  </a:cubicBezTo>
                  <a:cubicBezTo>
                    <a:pt x="71066" y="1186"/>
                    <a:pt x="71522" y="790"/>
                    <a:pt x="72008" y="547"/>
                  </a:cubicBezTo>
                  <a:cubicBezTo>
                    <a:pt x="72677" y="152"/>
                    <a:pt x="73345" y="0"/>
                    <a:pt x="73649" y="0"/>
                  </a:cubicBezTo>
                  <a:lnTo>
                    <a:pt x="76567" y="0"/>
                  </a:lnTo>
                  <a:cubicBezTo>
                    <a:pt x="77692" y="0"/>
                    <a:pt x="78725" y="486"/>
                    <a:pt x="79485" y="1216"/>
                  </a:cubicBezTo>
                  <a:cubicBezTo>
                    <a:pt x="80215" y="1976"/>
                    <a:pt x="80701" y="3009"/>
                    <a:pt x="80701" y="4134"/>
                  </a:cubicBezTo>
                  <a:cubicBezTo>
                    <a:pt x="80701" y="5259"/>
                    <a:pt x="80215" y="6292"/>
                    <a:pt x="79485" y="7052"/>
                  </a:cubicBezTo>
                  <a:cubicBezTo>
                    <a:pt x="78725" y="7781"/>
                    <a:pt x="77692" y="8237"/>
                    <a:pt x="76567" y="8237"/>
                  </a:cubicBezTo>
                  <a:cubicBezTo>
                    <a:pt x="75747" y="8237"/>
                    <a:pt x="74987" y="7903"/>
                    <a:pt x="74470" y="7386"/>
                  </a:cubicBezTo>
                  <a:cubicBezTo>
                    <a:pt x="73923" y="6839"/>
                    <a:pt x="73589" y="6079"/>
                    <a:pt x="73589" y="5259"/>
                  </a:cubicBezTo>
                  <a:cubicBezTo>
                    <a:pt x="73589" y="4438"/>
                    <a:pt x="73923" y="3708"/>
                    <a:pt x="74470" y="3161"/>
                  </a:cubicBezTo>
                  <a:cubicBezTo>
                    <a:pt x="74987" y="2614"/>
                    <a:pt x="75747" y="2280"/>
                    <a:pt x="76567" y="2280"/>
                  </a:cubicBezTo>
                  <a:cubicBezTo>
                    <a:pt x="77114" y="2280"/>
                    <a:pt x="77570" y="2493"/>
                    <a:pt x="77935" y="2857"/>
                  </a:cubicBezTo>
                  <a:cubicBezTo>
                    <a:pt x="78300" y="3192"/>
                    <a:pt x="78513" y="3678"/>
                    <a:pt x="78513" y="4225"/>
                  </a:cubicBezTo>
                  <a:cubicBezTo>
                    <a:pt x="78513" y="4742"/>
                    <a:pt x="78300" y="5228"/>
                    <a:pt x="77935" y="5593"/>
                  </a:cubicBezTo>
                  <a:cubicBezTo>
                    <a:pt x="77814" y="5714"/>
                    <a:pt x="77662" y="5806"/>
                    <a:pt x="77510" y="5897"/>
                  </a:cubicBezTo>
                  <a:cubicBezTo>
                    <a:pt x="77479" y="6383"/>
                    <a:pt x="77054" y="6778"/>
                    <a:pt x="76567" y="6778"/>
                  </a:cubicBezTo>
                  <a:cubicBezTo>
                    <a:pt x="76051" y="6778"/>
                    <a:pt x="75625" y="6353"/>
                    <a:pt x="75625" y="5836"/>
                  </a:cubicBezTo>
                  <a:cubicBezTo>
                    <a:pt x="75625" y="5319"/>
                    <a:pt x="76051" y="4894"/>
                    <a:pt x="76567" y="4894"/>
                  </a:cubicBezTo>
                  <a:cubicBezTo>
                    <a:pt x="76871" y="4894"/>
                    <a:pt x="77145" y="5046"/>
                    <a:pt x="77327" y="5259"/>
                  </a:cubicBezTo>
                  <a:cubicBezTo>
                    <a:pt x="77388" y="5228"/>
                    <a:pt x="77418" y="5167"/>
                    <a:pt x="77479" y="5137"/>
                  </a:cubicBezTo>
                  <a:cubicBezTo>
                    <a:pt x="77722" y="4894"/>
                    <a:pt x="77844" y="4559"/>
                    <a:pt x="77844" y="4225"/>
                  </a:cubicBezTo>
                  <a:cubicBezTo>
                    <a:pt x="77844" y="3860"/>
                    <a:pt x="77722" y="3526"/>
                    <a:pt x="77479" y="3313"/>
                  </a:cubicBezTo>
                  <a:cubicBezTo>
                    <a:pt x="77236" y="3070"/>
                    <a:pt x="76932" y="2918"/>
                    <a:pt x="76567" y="2918"/>
                  </a:cubicBezTo>
                  <a:cubicBezTo>
                    <a:pt x="75929" y="2918"/>
                    <a:pt x="75352" y="3192"/>
                    <a:pt x="74926" y="3617"/>
                  </a:cubicBezTo>
                  <a:cubicBezTo>
                    <a:pt x="74500" y="4043"/>
                    <a:pt x="74227" y="4620"/>
                    <a:pt x="74227" y="5259"/>
                  </a:cubicBezTo>
                  <a:cubicBezTo>
                    <a:pt x="74227" y="5897"/>
                    <a:pt x="74500" y="6505"/>
                    <a:pt x="74926" y="6930"/>
                  </a:cubicBezTo>
                  <a:cubicBezTo>
                    <a:pt x="75352" y="7356"/>
                    <a:pt x="75929" y="7599"/>
                    <a:pt x="76567" y="7599"/>
                  </a:cubicBezTo>
                  <a:cubicBezTo>
                    <a:pt x="77510" y="7599"/>
                    <a:pt x="78391" y="7204"/>
                    <a:pt x="79029" y="6596"/>
                  </a:cubicBezTo>
                  <a:cubicBezTo>
                    <a:pt x="79668" y="5958"/>
                    <a:pt x="80032" y="5076"/>
                    <a:pt x="80032" y="4134"/>
                  </a:cubicBezTo>
                  <a:cubicBezTo>
                    <a:pt x="80032" y="3161"/>
                    <a:pt x="79668" y="2310"/>
                    <a:pt x="79029" y="1672"/>
                  </a:cubicBezTo>
                  <a:cubicBezTo>
                    <a:pt x="78391" y="1034"/>
                    <a:pt x="77510" y="669"/>
                    <a:pt x="76567" y="669"/>
                  </a:cubicBezTo>
                  <a:lnTo>
                    <a:pt x="73680" y="669"/>
                  </a:lnTo>
                  <a:cubicBezTo>
                    <a:pt x="73649" y="669"/>
                    <a:pt x="73649" y="669"/>
                    <a:pt x="73649" y="669"/>
                  </a:cubicBezTo>
                  <a:cubicBezTo>
                    <a:pt x="73406" y="638"/>
                    <a:pt x="72859" y="760"/>
                    <a:pt x="72312" y="1094"/>
                  </a:cubicBezTo>
                  <a:cubicBezTo>
                    <a:pt x="71917" y="1307"/>
                    <a:pt x="71522" y="1641"/>
                    <a:pt x="71187" y="2097"/>
                  </a:cubicBezTo>
                  <a:cubicBezTo>
                    <a:pt x="70063" y="3678"/>
                    <a:pt x="69029" y="4985"/>
                    <a:pt x="69029" y="4985"/>
                  </a:cubicBezTo>
                  <a:cubicBezTo>
                    <a:pt x="69029" y="4985"/>
                    <a:pt x="67996" y="6292"/>
                    <a:pt x="66871" y="7873"/>
                  </a:cubicBezTo>
                  <a:cubicBezTo>
                    <a:pt x="66476" y="8389"/>
                    <a:pt x="66020" y="8784"/>
                    <a:pt x="65534" y="9058"/>
                  </a:cubicBezTo>
                  <a:cubicBezTo>
                    <a:pt x="64865" y="9423"/>
                    <a:pt x="64196" y="9575"/>
                    <a:pt x="63892" y="9575"/>
                  </a:cubicBezTo>
                  <a:lnTo>
                    <a:pt x="60974" y="9575"/>
                  </a:lnTo>
                  <a:cubicBezTo>
                    <a:pt x="59850" y="9575"/>
                    <a:pt x="58816" y="9119"/>
                    <a:pt x="58056" y="8359"/>
                  </a:cubicBezTo>
                  <a:cubicBezTo>
                    <a:pt x="57327" y="7629"/>
                    <a:pt x="56841" y="6596"/>
                    <a:pt x="56841" y="5441"/>
                  </a:cubicBezTo>
                  <a:cubicBezTo>
                    <a:pt x="56841" y="4316"/>
                    <a:pt x="57327" y="3283"/>
                    <a:pt x="58056" y="2553"/>
                  </a:cubicBezTo>
                  <a:cubicBezTo>
                    <a:pt x="58816" y="1793"/>
                    <a:pt x="59850" y="1338"/>
                    <a:pt x="60974" y="1338"/>
                  </a:cubicBezTo>
                  <a:cubicBezTo>
                    <a:pt x="61795" y="1338"/>
                    <a:pt x="62555" y="1672"/>
                    <a:pt x="63072" y="2219"/>
                  </a:cubicBezTo>
                  <a:cubicBezTo>
                    <a:pt x="63619" y="2766"/>
                    <a:pt x="63953" y="3496"/>
                    <a:pt x="63953" y="4316"/>
                  </a:cubicBezTo>
                  <a:cubicBezTo>
                    <a:pt x="63953" y="5137"/>
                    <a:pt x="63619" y="5897"/>
                    <a:pt x="63072" y="6414"/>
                  </a:cubicBezTo>
                  <a:cubicBezTo>
                    <a:pt x="62555" y="6961"/>
                    <a:pt x="61795" y="7295"/>
                    <a:pt x="60974" y="7295"/>
                  </a:cubicBezTo>
                  <a:cubicBezTo>
                    <a:pt x="60427" y="7295"/>
                    <a:pt x="59971" y="7082"/>
                    <a:pt x="59607" y="6748"/>
                  </a:cubicBezTo>
                  <a:cubicBezTo>
                    <a:pt x="59242" y="6383"/>
                    <a:pt x="59029" y="5897"/>
                    <a:pt x="59029" y="5380"/>
                  </a:cubicBezTo>
                  <a:cubicBezTo>
                    <a:pt x="59029" y="4833"/>
                    <a:pt x="59242" y="4347"/>
                    <a:pt x="59607" y="4012"/>
                  </a:cubicBezTo>
                  <a:cubicBezTo>
                    <a:pt x="59728" y="3891"/>
                    <a:pt x="59880" y="3769"/>
                    <a:pt x="60032" y="3678"/>
                  </a:cubicBezTo>
                  <a:cubicBezTo>
                    <a:pt x="60062" y="3192"/>
                    <a:pt x="60488" y="2827"/>
                    <a:pt x="60974" y="2827"/>
                  </a:cubicBezTo>
                  <a:cubicBezTo>
                    <a:pt x="61491" y="2827"/>
                    <a:pt x="61917" y="3252"/>
                    <a:pt x="61917" y="3769"/>
                  </a:cubicBezTo>
                  <a:cubicBezTo>
                    <a:pt x="61917" y="4286"/>
                    <a:pt x="61491" y="4711"/>
                    <a:pt x="60974" y="4711"/>
                  </a:cubicBezTo>
                  <a:cubicBezTo>
                    <a:pt x="60670" y="4711"/>
                    <a:pt x="60397" y="4559"/>
                    <a:pt x="60214" y="4316"/>
                  </a:cubicBezTo>
                  <a:cubicBezTo>
                    <a:pt x="60154" y="4377"/>
                    <a:pt x="60123" y="4407"/>
                    <a:pt x="60062" y="4468"/>
                  </a:cubicBezTo>
                  <a:cubicBezTo>
                    <a:pt x="59819" y="4681"/>
                    <a:pt x="59698" y="5015"/>
                    <a:pt x="59698" y="5380"/>
                  </a:cubicBezTo>
                  <a:cubicBezTo>
                    <a:pt x="59698" y="5714"/>
                    <a:pt x="59819" y="6049"/>
                    <a:pt x="60062" y="6292"/>
                  </a:cubicBezTo>
                  <a:cubicBezTo>
                    <a:pt x="60306" y="6505"/>
                    <a:pt x="60610" y="6657"/>
                    <a:pt x="60974" y="6657"/>
                  </a:cubicBezTo>
                  <a:cubicBezTo>
                    <a:pt x="61613" y="6657"/>
                    <a:pt x="62190" y="6383"/>
                    <a:pt x="62616" y="5958"/>
                  </a:cubicBezTo>
                  <a:cubicBezTo>
                    <a:pt x="63041" y="5532"/>
                    <a:pt x="63315" y="4955"/>
                    <a:pt x="63315" y="4316"/>
                  </a:cubicBezTo>
                  <a:cubicBezTo>
                    <a:pt x="63315" y="3678"/>
                    <a:pt x="63041" y="3100"/>
                    <a:pt x="62616" y="2675"/>
                  </a:cubicBezTo>
                  <a:cubicBezTo>
                    <a:pt x="62190" y="2249"/>
                    <a:pt x="61613" y="1976"/>
                    <a:pt x="60974" y="1976"/>
                  </a:cubicBezTo>
                  <a:close/>
                  <a:moveTo>
                    <a:pt x="133590" y="6778"/>
                  </a:moveTo>
                  <a:cubicBezTo>
                    <a:pt x="134137" y="6778"/>
                    <a:pt x="134593" y="7234"/>
                    <a:pt x="134593" y="7751"/>
                  </a:cubicBezTo>
                  <a:cubicBezTo>
                    <a:pt x="134593" y="8298"/>
                    <a:pt x="134137" y="8754"/>
                    <a:pt x="133590" y="8754"/>
                  </a:cubicBezTo>
                  <a:cubicBezTo>
                    <a:pt x="133255" y="8754"/>
                    <a:pt x="132951" y="8572"/>
                    <a:pt x="132769" y="8268"/>
                  </a:cubicBezTo>
                  <a:cubicBezTo>
                    <a:pt x="132587" y="8359"/>
                    <a:pt x="132404" y="8511"/>
                    <a:pt x="132252" y="8632"/>
                  </a:cubicBezTo>
                  <a:cubicBezTo>
                    <a:pt x="131918" y="8997"/>
                    <a:pt x="131705" y="9453"/>
                    <a:pt x="131705" y="10000"/>
                  </a:cubicBezTo>
                  <a:cubicBezTo>
                    <a:pt x="131705" y="10517"/>
                    <a:pt x="131918" y="10973"/>
                    <a:pt x="132252" y="11338"/>
                  </a:cubicBezTo>
                  <a:cubicBezTo>
                    <a:pt x="132617" y="11672"/>
                    <a:pt x="133073" y="11885"/>
                    <a:pt x="133590" y="11885"/>
                  </a:cubicBezTo>
                  <a:cubicBezTo>
                    <a:pt x="134502" y="11885"/>
                    <a:pt x="135322" y="11520"/>
                    <a:pt x="135930" y="10912"/>
                  </a:cubicBezTo>
                  <a:cubicBezTo>
                    <a:pt x="136508" y="10335"/>
                    <a:pt x="136903" y="9514"/>
                    <a:pt x="136903" y="8602"/>
                  </a:cubicBezTo>
                  <a:cubicBezTo>
                    <a:pt x="136903" y="7690"/>
                    <a:pt x="136508" y="6870"/>
                    <a:pt x="135930" y="6292"/>
                  </a:cubicBezTo>
                  <a:cubicBezTo>
                    <a:pt x="135322" y="5684"/>
                    <a:pt x="134502" y="5319"/>
                    <a:pt x="133590" y="5319"/>
                  </a:cubicBezTo>
                  <a:lnTo>
                    <a:pt x="128483" y="5319"/>
                  </a:lnTo>
                  <a:lnTo>
                    <a:pt x="128483" y="5319"/>
                  </a:lnTo>
                  <a:lnTo>
                    <a:pt x="125960" y="5319"/>
                  </a:lnTo>
                  <a:cubicBezTo>
                    <a:pt x="125991" y="5350"/>
                    <a:pt x="126021" y="5380"/>
                    <a:pt x="126082" y="5411"/>
                  </a:cubicBezTo>
                  <a:cubicBezTo>
                    <a:pt x="126538" y="5897"/>
                    <a:pt x="126811" y="6505"/>
                    <a:pt x="126811" y="7234"/>
                  </a:cubicBezTo>
                  <a:cubicBezTo>
                    <a:pt x="126811" y="7933"/>
                    <a:pt x="126538" y="8541"/>
                    <a:pt x="126082" y="9028"/>
                  </a:cubicBezTo>
                  <a:cubicBezTo>
                    <a:pt x="125839" y="9240"/>
                    <a:pt x="125565" y="9453"/>
                    <a:pt x="125231" y="9575"/>
                  </a:cubicBezTo>
                  <a:cubicBezTo>
                    <a:pt x="125170" y="10061"/>
                    <a:pt x="124775" y="10426"/>
                    <a:pt x="124258" y="10426"/>
                  </a:cubicBezTo>
                  <a:cubicBezTo>
                    <a:pt x="123741" y="10426"/>
                    <a:pt x="123286" y="9970"/>
                    <a:pt x="123286" y="9453"/>
                  </a:cubicBezTo>
                  <a:cubicBezTo>
                    <a:pt x="123286" y="8906"/>
                    <a:pt x="123741" y="8480"/>
                    <a:pt x="124258" y="8480"/>
                  </a:cubicBezTo>
                  <a:cubicBezTo>
                    <a:pt x="124623" y="8480"/>
                    <a:pt x="124927" y="8663"/>
                    <a:pt x="125109" y="8936"/>
                  </a:cubicBezTo>
                  <a:cubicBezTo>
                    <a:pt x="125292" y="8845"/>
                    <a:pt x="125474" y="8724"/>
                    <a:pt x="125626" y="8572"/>
                  </a:cubicBezTo>
                  <a:cubicBezTo>
                    <a:pt x="125960" y="8207"/>
                    <a:pt x="126173" y="7751"/>
                    <a:pt x="126173" y="7234"/>
                  </a:cubicBezTo>
                  <a:cubicBezTo>
                    <a:pt x="126173" y="6687"/>
                    <a:pt x="125960" y="6231"/>
                    <a:pt x="125626" y="5866"/>
                  </a:cubicBezTo>
                  <a:cubicBezTo>
                    <a:pt x="125261" y="5532"/>
                    <a:pt x="124805" y="5319"/>
                    <a:pt x="124258" y="5319"/>
                  </a:cubicBezTo>
                  <a:lnTo>
                    <a:pt x="115960" y="5319"/>
                  </a:lnTo>
                  <a:lnTo>
                    <a:pt x="82647" y="5319"/>
                  </a:lnTo>
                  <a:cubicBezTo>
                    <a:pt x="82464" y="5319"/>
                    <a:pt x="82312" y="5167"/>
                    <a:pt x="82312" y="4985"/>
                  </a:cubicBezTo>
                  <a:cubicBezTo>
                    <a:pt x="82312" y="4833"/>
                    <a:pt x="82464" y="4681"/>
                    <a:pt x="82647" y="4681"/>
                  </a:cubicBezTo>
                  <a:lnTo>
                    <a:pt x="115960" y="4681"/>
                  </a:lnTo>
                  <a:lnTo>
                    <a:pt x="124258" y="4681"/>
                  </a:lnTo>
                  <a:lnTo>
                    <a:pt x="128483" y="4681"/>
                  </a:lnTo>
                  <a:lnTo>
                    <a:pt x="128483" y="4681"/>
                  </a:lnTo>
                  <a:lnTo>
                    <a:pt x="133590" y="4681"/>
                  </a:lnTo>
                  <a:cubicBezTo>
                    <a:pt x="134684" y="4681"/>
                    <a:pt x="135657" y="5107"/>
                    <a:pt x="136386" y="5836"/>
                  </a:cubicBezTo>
                  <a:cubicBezTo>
                    <a:pt x="137085" y="6535"/>
                    <a:pt x="137541" y="7508"/>
                    <a:pt x="137541" y="8602"/>
                  </a:cubicBezTo>
                  <a:cubicBezTo>
                    <a:pt x="137541" y="9696"/>
                    <a:pt x="137085" y="10669"/>
                    <a:pt x="136386" y="11368"/>
                  </a:cubicBezTo>
                  <a:cubicBezTo>
                    <a:pt x="135657" y="12098"/>
                    <a:pt x="134684" y="12523"/>
                    <a:pt x="133590" y="12523"/>
                  </a:cubicBezTo>
                  <a:cubicBezTo>
                    <a:pt x="132891" y="12523"/>
                    <a:pt x="132252" y="12250"/>
                    <a:pt x="131796" y="11794"/>
                  </a:cubicBezTo>
                  <a:cubicBezTo>
                    <a:pt x="131340" y="11338"/>
                    <a:pt x="131067" y="10699"/>
                    <a:pt x="131067" y="10000"/>
                  </a:cubicBezTo>
                  <a:cubicBezTo>
                    <a:pt x="131067" y="9301"/>
                    <a:pt x="131340" y="8663"/>
                    <a:pt x="131796" y="8177"/>
                  </a:cubicBezTo>
                  <a:cubicBezTo>
                    <a:pt x="132040" y="7964"/>
                    <a:pt x="132313" y="7751"/>
                    <a:pt x="132647" y="7629"/>
                  </a:cubicBezTo>
                  <a:cubicBezTo>
                    <a:pt x="132708" y="7173"/>
                    <a:pt x="133103" y="6778"/>
                    <a:pt x="133590" y="6778"/>
                  </a:cubicBezTo>
                  <a:close/>
                  <a:moveTo>
                    <a:pt x="3952" y="6778"/>
                  </a:moveTo>
                  <a:cubicBezTo>
                    <a:pt x="3405" y="6778"/>
                    <a:pt x="2949" y="7234"/>
                    <a:pt x="2949" y="7751"/>
                  </a:cubicBezTo>
                  <a:cubicBezTo>
                    <a:pt x="2949" y="8298"/>
                    <a:pt x="3405" y="8754"/>
                    <a:pt x="3952" y="8754"/>
                  </a:cubicBezTo>
                  <a:cubicBezTo>
                    <a:pt x="4286" y="8754"/>
                    <a:pt x="4590" y="8572"/>
                    <a:pt x="4773" y="8268"/>
                  </a:cubicBezTo>
                  <a:cubicBezTo>
                    <a:pt x="4955" y="8359"/>
                    <a:pt x="5137" y="8511"/>
                    <a:pt x="5289" y="8632"/>
                  </a:cubicBezTo>
                  <a:cubicBezTo>
                    <a:pt x="5624" y="8997"/>
                    <a:pt x="5837" y="9453"/>
                    <a:pt x="5837" y="10000"/>
                  </a:cubicBezTo>
                  <a:cubicBezTo>
                    <a:pt x="5837" y="10517"/>
                    <a:pt x="5624" y="10973"/>
                    <a:pt x="5289" y="11338"/>
                  </a:cubicBezTo>
                  <a:cubicBezTo>
                    <a:pt x="4925" y="11672"/>
                    <a:pt x="4469" y="11885"/>
                    <a:pt x="3952" y="11885"/>
                  </a:cubicBezTo>
                  <a:cubicBezTo>
                    <a:pt x="3040" y="11885"/>
                    <a:pt x="2219" y="11520"/>
                    <a:pt x="1612" y="10912"/>
                  </a:cubicBezTo>
                  <a:cubicBezTo>
                    <a:pt x="1034" y="10335"/>
                    <a:pt x="639" y="9514"/>
                    <a:pt x="639" y="8602"/>
                  </a:cubicBezTo>
                  <a:cubicBezTo>
                    <a:pt x="639" y="7690"/>
                    <a:pt x="1034" y="6870"/>
                    <a:pt x="1612" y="6292"/>
                  </a:cubicBezTo>
                  <a:cubicBezTo>
                    <a:pt x="2219" y="5684"/>
                    <a:pt x="3040" y="5319"/>
                    <a:pt x="3952" y="5319"/>
                  </a:cubicBezTo>
                  <a:lnTo>
                    <a:pt x="9059" y="5319"/>
                  </a:lnTo>
                  <a:lnTo>
                    <a:pt x="9059" y="5319"/>
                  </a:lnTo>
                  <a:lnTo>
                    <a:pt x="11581" y="5319"/>
                  </a:lnTo>
                  <a:cubicBezTo>
                    <a:pt x="11551" y="5350"/>
                    <a:pt x="11521" y="5380"/>
                    <a:pt x="11460" y="5411"/>
                  </a:cubicBezTo>
                  <a:cubicBezTo>
                    <a:pt x="11004" y="5897"/>
                    <a:pt x="10730" y="6505"/>
                    <a:pt x="10730" y="7234"/>
                  </a:cubicBezTo>
                  <a:cubicBezTo>
                    <a:pt x="10730" y="7933"/>
                    <a:pt x="11004" y="8541"/>
                    <a:pt x="11460" y="9028"/>
                  </a:cubicBezTo>
                  <a:cubicBezTo>
                    <a:pt x="11703" y="9240"/>
                    <a:pt x="11976" y="9453"/>
                    <a:pt x="12311" y="9575"/>
                  </a:cubicBezTo>
                  <a:cubicBezTo>
                    <a:pt x="12372" y="10061"/>
                    <a:pt x="12767" y="10426"/>
                    <a:pt x="13284" y="10426"/>
                  </a:cubicBezTo>
                  <a:cubicBezTo>
                    <a:pt x="13800" y="10426"/>
                    <a:pt x="14256" y="9970"/>
                    <a:pt x="14256" y="9453"/>
                  </a:cubicBezTo>
                  <a:cubicBezTo>
                    <a:pt x="14256" y="8906"/>
                    <a:pt x="13800" y="8480"/>
                    <a:pt x="13284" y="8480"/>
                  </a:cubicBezTo>
                  <a:cubicBezTo>
                    <a:pt x="12919" y="8480"/>
                    <a:pt x="12615" y="8663"/>
                    <a:pt x="12432" y="8936"/>
                  </a:cubicBezTo>
                  <a:cubicBezTo>
                    <a:pt x="12250" y="8845"/>
                    <a:pt x="12068" y="8724"/>
                    <a:pt x="11916" y="8572"/>
                  </a:cubicBezTo>
                  <a:cubicBezTo>
                    <a:pt x="11581" y="8207"/>
                    <a:pt x="11369" y="7751"/>
                    <a:pt x="11369" y="7234"/>
                  </a:cubicBezTo>
                  <a:cubicBezTo>
                    <a:pt x="11369" y="6687"/>
                    <a:pt x="11581" y="6231"/>
                    <a:pt x="11916" y="5866"/>
                  </a:cubicBezTo>
                  <a:cubicBezTo>
                    <a:pt x="12280" y="5532"/>
                    <a:pt x="12736" y="5319"/>
                    <a:pt x="13284" y="5319"/>
                  </a:cubicBezTo>
                  <a:lnTo>
                    <a:pt x="21582" y="5319"/>
                  </a:lnTo>
                  <a:lnTo>
                    <a:pt x="54895" y="5319"/>
                  </a:lnTo>
                  <a:cubicBezTo>
                    <a:pt x="55078" y="5319"/>
                    <a:pt x="55230" y="5167"/>
                    <a:pt x="55230" y="4985"/>
                  </a:cubicBezTo>
                  <a:cubicBezTo>
                    <a:pt x="55230" y="4833"/>
                    <a:pt x="55078" y="4681"/>
                    <a:pt x="54895" y="4681"/>
                  </a:cubicBezTo>
                  <a:lnTo>
                    <a:pt x="21582" y="4681"/>
                  </a:lnTo>
                  <a:lnTo>
                    <a:pt x="13284" y="4681"/>
                  </a:lnTo>
                  <a:lnTo>
                    <a:pt x="9059" y="4681"/>
                  </a:lnTo>
                  <a:lnTo>
                    <a:pt x="9059" y="4681"/>
                  </a:lnTo>
                  <a:lnTo>
                    <a:pt x="3952" y="4681"/>
                  </a:lnTo>
                  <a:cubicBezTo>
                    <a:pt x="2858" y="4681"/>
                    <a:pt x="1885" y="5107"/>
                    <a:pt x="1156" y="5836"/>
                  </a:cubicBezTo>
                  <a:cubicBezTo>
                    <a:pt x="457" y="6535"/>
                    <a:pt x="1" y="7508"/>
                    <a:pt x="1" y="8602"/>
                  </a:cubicBezTo>
                  <a:cubicBezTo>
                    <a:pt x="1" y="9696"/>
                    <a:pt x="457" y="10669"/>
                    <a:pt x="1156" y="11368"/>
                  </a:cubicBezTo>
                  <a:cubicBezTo>
                    <a:pt x="1885" y="12098"/>
                    <a:pt x="2858" y="12523"/>
                    <a:pt x="3952" y="12523"/>
                  </a:cubicBezTo>
                  <a:cubicBezTo>
                    <a:pt x="4651" y="12523"/>
                    <a:pt x="5289" y="12250"/>
                    <a:pt x="5745" y="11794"/>
                  </a:cubicBezTo>
                  <a:cubicBezTo>
                    <a:pt x="6201" y="11338"/>
                    <a:pt x="6475" y="10699"/>
                    <a:pt x="6475" y="10000"/>
                  </a:cubicBezTo>
                  <a:cubicBezTo>
                    <a:pt x="6475" y="9301"/>
                    <a:pt x="6201" y="8663"/>
                    <a:pt x="5745" y="8177"/>
                  </a:cubicBezTo>
                  <a:cubicBezTo>
                    <a:pt x="5502" y="7964"/>
                    <a:pt x="5229" y="7751"/>
                    <a:pt x="4894" y="7629"/>
                  </a:cubicBezTo>
                  <a:cubicBezTo>
                    <a:pt x="4833" y="7173"/>
                    <a:pt x="4438" y="6778"/>
                    <a:pt x="3952" y="67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2422050" y="4399300"/>
              <a:ext cx="1016750" cy="8375"/>
            </a:xfrm>
            <a:custGeom>
              <a:rect b="b" l="l" r="r" t="t"/>
              <a:pathLst>
                <a:path extrusionOk="0" h="335" w="40670">
                  <a:moveTo>
                    <a:pt x="40457" y="334"/>
                  </a:moveTo>
                  <a:cubicBezTo>
                    <a:pt x="40609" y="334"/>
                    <a:pt x="40670" y="152"/>
                    <a:pt x="40579" y="61"/>
                  </a:cubicBezTo>
                  <a:cubicBezTo>
                    <a:pt x="40548" y="31"/>
                    <a:pt x="40518" y="0"/>
                    <a:pt x="40457" y="0"/>
                  </a:cubicBezTo>
                  <a:lnTo>
                    <a:pt x="40153" y="0"/>
                  </a:lnTo>
                  <a:cubicBezTo>
                    <a:pt x="40001" y="0"/>
                    <a:pt x="39940" y="183"/>
                    <a:pt x="40031" y="274"/>
                  </a:cubicBezTo>
                  <a:cubicBezTo>
                    <a:pt x="40062" y="304"/>
                    <a:pt x="40092" y="334"/>
                    <a:pt x="40153" y="334"/>
                  </a:cubicBezTo>
                  <a:close/>
                  <a:moveTo>
                    <a:pt x="213" y="0"/>
                  </a:moveTo>
                  <a:cubicBezTo>
                    <a:pt x="61" y="0"/>
                    <a:pt x="0" y="183"/>
                    <a:pt x="91" y="274"/>
                  </a:cubicBezTo>
                  <a:cubicBezTo>
                    <a:pt x="122" y="304"/>
                    <a:pt x="152" y="334"/>
                    <a:pt x="213" y="334"/>
                  </a:cubicBezTo>
                  <a:lnTo>
                    <a:pt x="517" y="334"/>
                  </a:lnTo>
                  <a:cubicBezTo>
                    <a:pt x="639" y="334"/>
                    <a:pt x="730" y="152"/>
                    <a:pt x="608" y="61"/>
                  </a:cubicBezTo>
                  <a:cubicBezTo>
                    <a:pt x="578" y="31"/>
                    <a:pt x="547" y="0"/>
                    <a:pt x="517" y="0"/>
                  </a:cubicBezTo>
                  <a:close/>
                  <a:moveTo>
                    <a:pt x="1459" y="0"/>
                  </a:moveTo>
                  <a:cubicBezTo>
                    <a:pt x="1338" y="0"/>
                    <a:pt x="1246" y="183"/>
                    <a:pt x="1368" y="274"/>
                  </a:cubicBezTo>
                  <a:cubicBezTo>
                    <a:pt x="1398" y="304"/>
                    <a:pt x="1429" y="334"/>
                    <a:pt x="1459" y="334"/>
                  </a:cubicBezTo>
                  <a:lnTo>
                    <a:pt x="1794" y="334"/>
                  </a:lnTo>
                  <a:cubicBezTo>
                    <a:pt x="1946" y="334"/>
                    <a:pt x="2006" y="152"/>
                    <a:pt x="1915" y="61"/>
                  </a:cubicBezTo>
                  <a:cubicBezTo>
                    <a:pt x="1885" y="31"/>
                    <a:pt x="1824" y="0"/>
                    <a:pt x="1794" y="0"/>
                  </a:cubicBezTo>
                  <a:close/>
                  <a:moveTo>
                    <a:pt x="2766" y="0"/>
                  </a:moveTo>
                  <a:cubicBezTo>
                    <a:pt x="2614" y="0"/>
                    <a:pt x="2553" y="183"/>
                    <a:pt x="2645" y="274"/>
                  </a:cubicBezTo>
                  <a:cubicBezTo>
                    <a:pt x="2675" y="304"/>
                    <a:pt x="2705" y="334"/>
                    <a:pt x="2766" y="334"/>
                  </a:cubicBezTo>
                  <a:lnTo>
                    <a:pt x="3070" y="334"/>
                  </a:lnTo>
                  <a:cubicBezTo>
                    <a:pt x="3222" y="334"/>
                    <a:pt x="3283" y="152"/>
                    <a:pt x="3192" y="61"/>
                  </a:cubicBezTo>
                  <a:cubicBezTo>
                    <a:pt x="3161" y="31"/>
                    <a:pt x="3131" y="0"/>
                    <a:pt x="3070" y="0"/>
                  </a:cubicBezTo>
                  <a:close/>
                  <a:moveTo>
                    <a:pt x="4043" y="0"/>
                  </a:moveTo>
                  <a:cubicBezTo>
                    <a:pt x="3921" y="0"/>
                    <a:pt x="3830" y="183"/>
                    <a:pt x="3921" y="274"/>
                  </a:cubicBezTo>
                  <a:cubicBezTo>
                    <a:pt x="3952" y="304"/>
                    <a:pt x="4012" y="334"/>
                    <a:pt x="4043" y="334"/>
                  </a:cubicBezTo>
                  <a:lnTo>
                    <a:pt x="4377" y="334"/>
                  </a:lnTo>
                  <a:cubicBezTo>
                    <a:pt x="4529" y="334"/>
                    <a:pt x="4590" y="152"/>
                    <a:pt x="4499" y="61"/>
                  </a:cubicBezTo>
                  <a:cubicBezTo>
                    <a:pt x="4468" y="31"/>
                    <a:pt x="4408" y="0"/>
                    <a:pt x="4377" y="0"/>
                  </a:cubicBezTo>
                  <a:close/>
                  <a:moveTo>
                    <a:pt x="5350" y="0"/>
                  </a:moveTo>
                  <a:cubicBezTo>
                    <a:pt x="5198" y="0"/>
                    <a:pt x="5137" y="183"/>
                    <a:pt x="5228" y="274"/>
                  </a:cubicBezTo>
                  <a:cubicBezTo>
                    <a:pt x="5259" y="304"/>
                    <a:pt x="5289" y="334"/>
                    <a:pt x="5350" y="334"/>
                  </a:cubicBezTo>
                  <a:lnTo>
                    <a:pt x="5654" y="334"/>
                  </a:lnTo>
                  <a:cubicBezTo>
                    <a:pt x="5806" y="334"/>
                    <a:pt x="5867" y="152"/>
                    <a:pt x="5775" y="61"/>
                  </a:cubicBezTo>
                  <a:cubicBezTo>
                    <a:pt x="5745" y="31"/>
                    <a:pt x="5715" y="0"/>
                    <a:pt x="5654" y="0"/>
                  </a:cubicBezTo>
                  <a:close/>
                  <a:moveTo>
                    <a:pt x="6627" y="0"/>
                  </a:moveTo>
                  <a:cubicBezTo>
                    <a:pt x="6475" y="0"/>
                    <a:pt x="6414" y="183"/>
                    <a:pt x="6505" y="274"/>
                  </a:cubicBezTo>
                  <a:cubicBezTo>
                    <a:pt x="6535" y="304"/>
                    <a:pt x="6596" y="334"/>
                    <a:pt x="6627" y="334"/>
                  </a:cubicBezTo>
                  <a:lnTo>
                    <a:pt x="6961" y="334"/>
                  </a:lnTo>
                  <a:cubicBezTo>
                    <a:pt x="7082" y="334"/>
                    <a:pt x="7174" y="152"/>
                    <a:pt x="7052" y="61"/>
                  </a:cubicBezTo>
                  <a:cubicBezTo>
                    <a:pt x="7022" y="31"/>
                    <a:pt x="6991" y="0"/>
                    <a:pt x="6961" y="0"/>
                  </a:cubicBezTo>
                  <a:close/>
                  <a:moveTo>
                    <a:pt x="7903" y="0"/>
                  </a:moveTo>
                  <a:cubicBezTo>
                    <a:pt x="7782" y="0"/>
                    <a:pt x="7690" y="183"/>
                    <a:pt x="7812" y="274"/>
                  </a:cubicBezTo>
                  <a:cubicBezTo>
                    <a:pt x="7842" y="304"/>
                    <a:pt x="7873" y="334"/>
                    <a:pt x="7903" y="334"/>
                  </a:cubicBezTo>
                  <a:lnTo>
                    <a:pt x="8237" y="334"/>
                  </a:lnTo>
                  <a:cubicBezTo>
                    <a:pt x="8389" y="334"/>
                    <a:pt x="8450" y="152"/>
                    <a:pt x="8359" y="61"/>
                  </a:cubicBezTo>
                  <a:cubicBezTo>
                    <a:pt x="8329" y="31"/>
                    <a:pt x="8298" y="0"/>
                    <a:pt x="8237" y="0"/>
                  </a:cubicBezTo>
                  <a:close/>
                  <a:moveTo>
                    <a:pt x="9210" y="0"/>
                  </a:moveTo>
                  <a:cubicBezTo>
                    <a:pt x="9058" y="0"/>
                    <a:pt x="8997" y="183"/>
                    <a:pt x="9089" y="274"/>
                  </a:cubicBezTo>
                  <a:cubicBezTo>
                    <a:pt x="9119" y="304"/>
                    <a:pt x="9149" y="334"/>
                    <a:pt x="9210" y="334"/>
                  </a:cubicBezTo>
                  <a:lnTo>
                    <a:pt x="9514" y="334"/>
                  </a:lnTo>
                  <a:cubicBezTo>
                    <a:pt x="9666" y="334"/>
                    <a:pt x="9757" y="152"/>
                    <a:pt x="9636" y="61"/>
                  </a:cubicBezTo>
                  <a:cubicBezTo>
                    <a:pt x="9605" y="31"/>
                    <a:pt x="9575" y="0"/>
                    <a:pt x="9514" y="0"/>
                  </a:cubicBezTo>
                  <a:close/>
                  <a:moveTo>
                    <a:pt x="10487" y="0"/>
                  </a:moveTo>
                  <a:cubicBezTo>
                    <a:pt x="10365" y="0"/>
                    <a:pt x="10274" y="183"/>
                    <a:pt x="10365" y="274"/>
                  </a:cubicBezTo>
                  <a:cubicBezTo>
                    <a:pt x="10426" y="304"/>
                    <a:pt x="10456" y="334"/>
                    <a:pt x="10487" y="334"/>
                  </a:cubicBezTo>
                  <a:lnTo>
                    <a:pt x="10821" y="334"/>
                  </a:lnTo>
                  <a:cubicBezTo>
                    <a:pt x="10973" y="334"/>
                    <a:pt x="11034" y="152"/>
                    <a:pt x="10943" y="61"/>
                  </a:cubicBezTo>
                  <a:cubicBezTo>
                    <a:pt x="10912" y="31"/>
                    <a:pt x="10852" y="0"/>
                    <a:pt x="10821" y="0"/>
                  </a:cubicBezTo>
                  <a:close/>
                  <a:moveTo>
                    <a:pt x="11794" y="0"/>
                  </a:moveTo>
                  <a:cubicBezTo>
                    <a:pt x="11642" y="0"/>
                    <a:pt x="11581" y="183"/>
                    <a:pt x="11672" y="274"/>
                  </a:cubicBezTo>
                  <a:cubicBezTo>
                    <a:pt x="11703" y="304"/>
                    <a:pt x="11733" y="334"/>
                    <a:pt x="11794" y="334"/>
                  </a:cubicBezTo>
                  <a:lnTo>
                    <a:pt x="12098" y="334"/>
                  </a:lnTo>
                  <a:cubicBezTo>
                    <a:pt x="12250" y="334"/>
                    <a:pt x="12311" y="152"/>
                    <a:pt x="12219" y="61"/>
                  </a:cubicBezTo>
                  <a:cubicBezTo>
                    <a:pt x="12189" y="31"/>
                    <a:pt x="12159" y="0"/>
                    <a:pt x="12098" y="0"/>
                  </a:cubicBezTo>
                  <a:close/>
                  <a:moveTo>
                    <a:pt x="13070" y="0"/>
                  </a:moveTo>
                  <a:cubicBezTo>
                    <a:pt x="12918" y="0"/>
                    <a:pt x="12858" y="183"/>
                    <a:pt x="12949" y="274"/>
                  </a:cubicBezTo>
                  <a:cubicBezTo>
                    <a:pt x="12979" y="304"/>
                    <a:pt x="13040" y="334"/>
                    <a:pt x="13070" y="334"/>
                  </a:cubicBezTo>
                  <a:lnTo>
                    <a:pt x="13405" y="334"/>
                  </a:lnTo>
                  <a:cubicBezTo>
                    <a:pt x="13526" y="334"/>
                    <a:pt x="13618" y="152"/>
                    <a:pt x="13496" y="61"/>
                  </a:cubicBezTo>
                  <a:cubicBezTo>
                    <a:pt x="13466" y="31"/>
                    <a:pt x="13435" y="0"/>
                    <a:pt x="13405" y="0"/>
                  </a:cubicBezTo>
                  <a:close/>
                  <a:moveTo>
                    <a:pt x="14347" y="0"/>
                  </a:moveTo>
                  <a:cubicBezTo>
                    <a:pt x="14225" y="0"/>
                    <a:pt x="14134" y="183"/>
                    <a:pt x="14256" y="274"/>
                  </a:cubicBezTo>
                  <a:cubicBezTo>
                    <a:pt x="14286" y="304"/>
                    <a:pt x="14317" y="334"/>
                    <a:pt x="14347" y="334"/>
                  </a:cubicBezTo>
                  <a:lnTo>
                    <a:pt x="14681" y="334"/>
                  </a:lnTo>
                  <a:cubicBezTo>
                    <a:pt x="14833" y="334"/>
                    <a:pt x="14894" y="152"/>
                    <a:pt x="14803" y="61"/>
                  </a:cubicBezTo>
                  <a:cubicBezTo>
                    <a:pt x="14773" y="31"/>
                    <a:pt x="14742" y="0"/>
                    <a:pt x="14681" y="0"/>
                  </a:cubicBezTo>
                  <a:close/>
                  <a:moveTo>
                    <a:pt x="15654" y="0"/>
                  </a:moveTo>
                  <a:cubicBezTo>
                    <a:pt x="15502" y="0"/>
                    <a:pt x="15441" y="183"/>
                    <a:pt x="15532" y="274"/>
                  </a:cubicBezTo>
                  <a:cubicBezTo>
                    <a:pt x="15563" y="304"/>
                    <a:pt x="15593" y="334"/>
                    <a:pt x="15654" y="334"/>
                  </a:cubicBezTo>
                  <a:lnTo>
                    <a:pt x="15958" y="334"/>
                  </a:lnTo>
                  <a:cubicBezTo>
                    <a:pt x="16110" y="334"/>
                    <a:pt x="16201" y="152"/>
                    <a:pt x="16080" y="61"/>
                  </a:cubicBezTo>
                  <a:cubicBezTo>
                    <a:pt x="16049" y="31"/>
                    <a:pt x="16019" y="0"/>
                    <a:pt x="15958" y="0"/>
                  </a:cubicBezTo>
                  <a:close/>
                  <a:moveTo>
                    <a:pt x="16931" y="0"/>
                  </a:moveTo>
                  <a:cubicBezTo>
                    <a:pt x="16809" y="0"/>
                    <a:pt x="16718" y="183"/>
                    <a:pt x="16839" y="274"/>
                  </a:cubicBezTo>
                  <a:cubicBezTo>
                    <a:pt x="16870" y="304"/>
                    <a:pt x="16900" y="334"/>
                    <a:pt x="16931" y="334"/>
                  </a:cubicBezTo>
                  <a:lnTo>
                    <a:pt x="17265" y="334"/>
                  </a:lnTo>
                  <a:cubicBezTo>
                    <a:pt x="17417" y="334"/>
                    <a:pt x="17478" y="152"/>
                    <a:pt x="17387" y="61"/>
                  </a:cubicBezTo>
                  <a:cubicBezTo>
                    <a:pt x="17356" y="31"/>
                    <a:pt x="17295" y="0"/>
                    <a:pt x="17265" y="0"/>
                  </a:cubicBezTo>
                  <a:close/>
                  <a:moveTo>
                    <a:pt x="18238" y="0"/>
                  </a:moveTo>
                  <a:cubicBezTo>
                    <a:pt x="18086" y="0"/>
                    <a:pt x="18025" y="183"/>
                    <a:pt x="18116" y="274"/>
                  </a:cubicBezTo>
                  <a:cubicBezTo>
                    <a:pt x="18146" y="304"/>
                    <a:pt x="18177" y="334"/>
                    <a:pt x="18238" y="334"/>
                  </a:cubicBezTo>
                  <a:lnTo>
                    <a:pt x="18542" y="334"/>
                  </a:lnTo>
                  <a:cubicBezTo>
                    <a:pt x="18694" y="334"/>
                    <a:pt x="18754" y="152"/>
                    <a:pt x="18663" y="61"/>
                  </a:cubicBezTo>
                  <a:cubicBezTo>
                    <a:pt x="18633" y="31"/>
                    <a:pt x="18602" y="0"/>
                    <a:pt x="18542" y="0"/>
                  </a:cubicBezTo>
                  <a:close/>
                  <a:moveTo>
                    <a:pt x="19514" y="0"/>
                  </a:moveTo>
                  <a:cubicBezTo>
                    <a:pt x="19362" y="0"/>
                    <a:pt x="19302" y="183"/>
                    <a:pt x="19393" y="274"/>
                  </a:cubicBezTo>
                  <a:cubicBezTo>
                    <a:pt x="19423" y="304"/>
                    <a:pt x="19484" y="334"/>
                    <a:pt x="19514" y="334"/>
                  </a:cubicBezTo>
                  <a:lnTo>
                    <a:pt x="19849" y="334"/>
                  </a:lnTo>
                  <a:cubicBezTo>
                    <a:pt x="19970" y="334"/>
                    <a:pt x="20061" y="152"/>
                    <a:pt x="19970" y="61"/>
                  </a:cubicBezTo>
                  <a:cubicBezTo>
                    <a:pt x="19909" y="31"/>
                    <a:pt x="19879" y="0"/>
                    <a:pt x="19849" y="0"/>
                  </a:cubicBezTo>
                  <a:close/>
                  <a:moveTo>
                    <a:pt x="20821" y="0"/>
                  </a:moveTo>
                  <a:cubicBezTo>
                    <a:pt x="20669" y="0"/>
                    <a:pt x="20578" y="183"/>
                    <a:pt x="20700" y="274"/>
                  </a:cubicBezTo>
                  <a:cubicBezTo>
                    <a:pt x="20730" y="304"/>
                    <a:pt x="20761" y="334"/>
                    <a:pt x="20821" y="334"/>
                  </a:cubicBezTo>
                  <a:lnTo>
                    <a:pt x="21125" y="334"/>
                  </a:lnTo>
                  <a:cubicBezTo>
                    <a:pt x="21277" y="334"/>
                    <a:pt x="21338" y="152"/>
                    <a:pt x="21247" y="61"/>
                  </a:cubicBezTo>
                  <a:cubicBezTo>
                    <a:pt x="21216" y="31"/>
                    <a:pt x="21186" y="0"/>
                    <a:pt x="21125" y="0"/>
                  </a:cubicBezTo>
                  <a:close/>
                  <a:moveTo>
                    <a:pt x="22098" y="0"/>
                  </a:moveTo>
                  <a:cubicBezTo>
                    <a:pt x="21946" y="0"/>
                    <a:pt x="21885" y="183"/>
                    <a:pt x="21976" y="274"/>
                  </a:cubicBezTo>
                  <a:cubicBezTo>
                    <a:pt x="22007" y="304"/>
                    <a:pt x="22037" y="334"/>
                    <a:pt x="22098" y="334"/>
                  </a:cubicBezTo>
                  <a:lnTo>
                    <a:pt x="22432" y="334"/>
                  </a:lnTo>
                  <a:cubicBezTo>
                    <a:pt x="22554" y="334"/>
                    <a:pt x="22645" y="152"/>
                    <a:pt x="22523" y="61"/>
                  </a:cubicBezTo>
                  <a:cubicBezTo>
                    <a:pt x="22493" y="31"/>
                    <a:pt x="22463" y="0"/>
                    <a:pt x="22432" y="0"/>
                  </a:cubicBezTo>
                  <a:close/>
                  <a:moveTo>
                    <a:pt x="23375" y="0"/>
                  </a:moveTo>
                  <a:cubicBezTo>
                    <a:pt x="23253" y="0"/>
                    <a:pt x="23162" y="183"/>
                    <a:pt x="23283" y="274"/>
                  </a:cubicBezTo>
                  <a:cubicBezTo>
                    <a:pt x="23314" y="304"/>
                    <a:pt x="23344" y="334"/>
                    <a:pt x="23375" y="334"/>
                  </a:cubicBezTo>
                  <a:lnTo>
                    <a:pt x="23709" y="334"/>
                  </a:lnTo>
                  <a:cubicBezTo>
                    <a:pt x="23861" y="334"/>
                    <a:pt x="23922" y="152"/>
                    <a:pt x="23830" y="61"/>
                  </a:cubicBezTo>
                  <a:cubicBezTo>
                    <a:pt x="23800" y="31"/>
                    <a:pt x="23739" y="0"/>
                    <a:pt x="23709" y="0"/>
                  </a:cubicBezTo>
                  <a:close/>
                  <a:moveTo>
                    <a:pt x="24682" y="0"/>
                  </a:moveTo>
                  <a:cubicBezTo>
                    <a:pt x="24530" y="0"/>
                    <a:pt x="24469" y="183"/>
                    <a:pt x="24560" y="274"/>
                  </a:cubicBezTo>
                  <a:cubicBezTo>
                    <a:pt x="24590" y="304"/>
                    <a:pt x="24621" y="334"/>
                    <a:pt x="24682" y="334"/>
                  </a:cubicBezTo>
                  <a:lnTo>
                    <a:pt x="24986" y="334"/>
                  </a:lnTo>
                  <a:cubicBezTo>
                    <a:pt x="25137" y="334"/>
                    <a:pt x="25198" y="152"/>
                    <a:pt x="25107" y="61"/>
                  </a:cubicBezTo>
                  <a:cubicBezTo>
                    <a:pt x="25077" y="31"/>
                    <a:pt x="25046" y="0"/>
                    <a:pt x="24986" y="0"/>
                  </a:cubicBezTo>
                  <a:close/>
                  <a:moveTo>
                    <a:pt x="25958" y="0"/>
                  </a:moveTo>
                  <a:cubicBezTo>
                    <a:pt x="25806" y="0"/>
                    <a:pt x="25745" y="183"/>
                    <a:pt x="25837" y="274"/>
                  </a:cubicBezTo>
                  <a:cubicBezTo>
                    <a:pt x="25867" y="304"/>
                    <a:pt x="25928" y="334"/>
                    <a:pt x="25958" y="334"/>
                  </a:cubicBezTo>
                  <a:lnTo>
                    <a:pt x="26293" y="334"/>
                  </a:lnTo>
                  <a:cubicBezTo>
                    <a:pt x="26414" y="334"/>
                    <a:pt x="26505" y="152"/>
                    <a:pt x="26414" y="61"/>
                  </a:cubicBezTo>
                  <a:cubicBezTo>
                    <a:pt x="26353" y="31"/>
                    <a:pt x="26323" y="0"/>
                    <a:pt x="26293" y="0"/>
                  </a:cubicBezTo>
                  <a:close/>
                  <a:moveTo>
                    <a:pt x="27265" y="0"/>
                  </a:moveTo>
                  <a:cubicBezTo>
                    <a:pt x="27113" y="0"/>
                    <a:pt x="27052" y="183"/>
                    <a:pt x="27144" y="274"/>
                  </a:cubicBezTo>
                  <a:cubicBezTo>
                    <a:pt x="27174" y="304"/>
                    <a:pt x="27204" y="334"/>
                    <a:pt x="27265" y="334"/>
                  </a:cubicBezTo>
                  <a:lnTo>
                    <a:pt x="27569" y="334"/>
                  </a:lnTo>
                  <a:cubicBezTo>
                    <a:pt x="27721" y="334"/>
                    <a:pt x="27782" y="152"/>
                    <a:pt x="27691" y="61"/>
                  </a:cubicBezTo>
                  <a:cubicBezTo>
                    <a:pt x="27660" y="31"/>
                    <a:pt x="27630" y="0"/>
                    <a:pt x="27569" y="0"/>
                  </a:cubicBezTo>
                  <a:close/>
                  <a:moveTo>
                    <a:pt x="28542" y="0"/>
                  </a:moveTo>
                  <a:cubicBezTo>
                    <a:pt x="28390" y="0"/>
                    <a:pt x="28329" y="183"/>
                    <a:pt x="28420" y="274"/>
                  </a:cubicBezTo>
                  <a:cubicBezTo>
                    <a:pt x="28451" y="304"/>
                    <a:pt x="28481" y="334"/>
                    <a:pt x="28542" y="334"/>
                  </a:cubicBezTo>
                  <a:lnTo>
                    <a:pt x="28876" y="334"/>
                  </a:lnTo>
                  <a:cubicBezTo>
                    <a:pt x="28998" y="334"/>
                    <a:pt x="29089" y="152"/>
                    <a:pt x="28967" y="61"/>
                  </a:cubicBezTo>
                  <a:cubicBezTo>
                    <a:pt x="28937" y="31"/>
                    <a:pt x="28907" y="0"/>
                    <a:pt x="28876" y="0"/>
                  </a:cubicBezTo>
                  <a:close/>
                  <a:moveTo>
                    <a:pt x="29818" y="0"/>
                  </a:moveTo>
                  <a:cubicBezTo>
                    <a:pt x="29697" y="0"/>
                    <a:pt x="29606" y="183"/>
                    <a:pt x="29727" y="274"/>
                  </a:cubicBezTo>
                  <a:cubicBezTo>
                    <a:pt x="29758" y="304"/>
                    <a:pt x="29788" y="334"/>
                    <a:pt x="29818" y="334"/>
                  </a:cubicBezTo>
                  <a:lnTo>
                    <a:pt x="30153" y="334"/>
                  </a:lnTo>
                  <a:cubicBezTo>
                    <a:pt x="30305" y="334"/>
                    <a:pt x="30366" y="152"/>
                    <a:pt x="30274" y="61"/>
                  </a:cubicBezTo>
                  <a:cubicBezTo>
                    <a:pt x="30244" y="31"/>
                    <a:pt x="30214" y="0"/>
                    <a:pt x="30153" y="0"/>
                  </a:cubicBezTo>
                  <a:close/>
                  <a:moveTo>
                    <a:pt x="31125" y="0"/>
                  </a:moveTo>
                  <a:cubicBezTo>
                    <a:pt x="30973" y="0"/>
                    <a:pt x="30913" y="183"/>
                    <a:pt x="31004" y="274"/>
                  </a:cubicBezTo>
                  <a:cubicBezTo>
                    <a:pt x="31034" y="304"/>
                    <a:pt x="31065" y="334"/>
                    <a:pt x="31125" y="334"/>
                  </a:cubicBezTo>
                  <a:lnTo>
                    <a:pt x="31429" y="334"/>
                  </a:lnTo>
                  <a:cubicBezTo>
                    <a:pt x="31581" y="334"/>
                    <a:pt x="31642" y="152"/>
                    <a:pt x="31551" y="61"/>
                  </a:cubicBezTo>
                  <a:cubicBezTo>
                    <a:pt x="31521" y="31"/>
                    <a:pt x="31490" y="0"/>
                    <a:pt x="31429" y="0"/>
                  </a:cubicBezTo>
                  <a:close/>
                  <a:moveTo>
                    <a:pt x="32402" y="0"/>
                  </a:moveTo>
                  <a:cubicBezTo>
                    <a:pt x="32280" y="0"/>
                    <a:pt x="32189" y="183"/>
                    <a:pt x="32280" y="274"/>
                  </a:cubicBezTo>
                  <a:cubicBezTo>
                    <a:pt x="32341" y="304"/>
                    <a:pt x="32372" y="334"/>
                    <a:pt x="32402" y="334"/>
                  </a:cubicBezTo>
                  <a:lnTo>
                    <a:pt x="32736" y="334"/>
                  </a:lnTo>
                  <a:cubicBezTo>
                    <a:pt x="32888" y="334"/>
                    <a:pt x="32949" y="152"/>
                    <a:pt x="32858" y="61"/>
                  </a:cubicBezTo>
                  <a:cubicBezTo>
                    <a:pt x="32828" y="31"/>
                    <a:pt x="32767" y="0"/>
                    <a:pt x="32736" y="0"/>
                  </a:cubicBezTo>
                  <a:close/>
                  <a:moveTo>
                    <a:pt x="33709" y="0"/>
                  </a:moveTo>
                  <a:cubicBezTo>
                    <a:pt x="33557" y="0"/>
                    <a:pt x="33496" y="183"/>
                    <a:pt x="33588" y="274"/>
                  </a:cubicBezTo>
                  <a:cubicBezTo>
                    <a:pt x="33618" y="304"/>
                    <a:pt x="33648" y="334"/>
                    <a:pt x="33709" y="334"/>
                  </a:cubicBezTo>
                  <a:lnTo>
                    <a:pt x="34013" y="334"/>
                  </a:lnTo>
                  <a:cubicBezTo>
                    <a:pt x="34165" y="334"/>
                    <a:pt x="34226" y="152"/>
                    <a:pt x="34135" y="61"/>
                  </a:cubicBezTo>
                  <a:cubicBezTo>
                    <a:pt x="34104" y="31"/>
                    <a:pt x="34074" y="0"/>
                    <a:pt x="34013" y="0"/>
                  </a:cubicBezTo>
                  <a:close/>
                  <a:moveTo>
                    <a:pt x="34986" y="0"/>
                  </a:moveTo>
                  <a:cubicBezTo>
                    <a:pt x="34834" y="0"/>
                    <a:pt x="34773" y="183"/>
                    <a:pt x="34864" y="274"/>
                  </a:cubicBezTo>
                  <a:cubicBezTo>
                    <a:pt x="34895" y="304"/>
                    <a:pt x="34955" y="334"/>
                    <a:pt x="34986" y="334"/>
                  </a:cubicBezTo>
                  <a:lnTo>
                    <a:pt x="35320" y="334"/>
                  </a:lnTo>
                  <a:cubicBezTo>
                    <a:pt x="35442" y="334"/>
                    <a:pt x="35533" y="152"/>
                    <a:pt x="35411" y="61"/>
                  </a:cubicBezTo>
                  <a:cubicBezTo>
                    <a:pt x="35381" y="31"/>
                    <a:pt x="35350" y="0"/>
                    <a:pt x="35320" y="0"/>
                  </a:cubicBezTo>
                  <a:close/>
                  <a:moveTo>
                    <a:pt x="36262" y="0"/>
                  </a:moveTo>
                  <a:cubicBezTo>
                    <a:pt x="36141" y="0"/>
                    <a:pt x="36050" y="183"/>
                    <a:pt x="36171" y="274"/>
                  </a:cubicBezTo>
                  <a:cubicBezTo>
                    <a:pt x="36202" y="304"/>
                    <a:pt x="36232" y="334"/>
                    <a:pt x="36262" y="334"/>
                  </a:cubicBezTo>
                  <a:lnTo>
                    <a:pt x="36597" y="334"/>
                  </a:lnTo>
                  <a:cubicBezTo>
                    <a:pt x="36749" y="334"/>
                    <a:pt x="36809" y="152"/>
                    <a:pt x="36718" y="61"/>
                  </a:cubicBezTo>
                  <a:cubicBezTo>
                    <a:pt x="36688" y="31"/>
                    <a:pt x="36657" y="0"/>
                    <a:pt x="36597" y="0"/>
                  </a:cubicBezTo>
                  <a:close/>
                  <a:moveTo>
                    <a:pt x="37569" y="0"/>
                  </a:moveTo>
                  <a:cubicBezTo>
                    <a:pt x="37417" y="0"/>
                    <a:pt x="37357" y="183"/>
                    <a:pt x="37448" y="274"/>
                  </a:cubicBezTo>
                  <a:cubicBezTo>
                    <a:pt x="37478" y="304"/>
                    <a:pt x="37509" y="334"/>
                    <a:pt x="37569" y="334"/>
                  </a:cubicBezTo>
                  <a:lnTo>
                    <a:pt x="37873" y="334"/>
                  </a:lnTo>
                  <a:cubicBezTo>
                    <a:pt x="38025" y="334"/>
                    <a:pt x="38116" y="152"/>
                    <a:pt x="37995" y="61"/>
                  </a:cubicBezTo>
                  <a:cubicBezTo>
                    <a:pt x="37964" y="31"/>
                    <a:pt x="37934" y="0"/>
                    <a:pt x="37873" y="0"/>
                  </a:cubicBezTo>
                  <a:close/>
                  <a:moveTo>
                    <a:pt x="38846" y="0"/>
                  </a:moveTo>
                  <a:cubicBezTo>
                    <a:pt x="38724" y="0"/>
                    <a:pt x="38633" y="183"/>
                    <a:pt x="38755" y="274"/>
                  </a:cubicBezTo>
                  <a:cubicBezTo>
                    <a:pt x="38785" y="304"/>
                    <a:pt x="38816" y="334"/>
                    <a:pt x="38846" y="334"/>
                  </a:cubicBezTo>
                  <a:lnTo>
                    <a:pt x="39180" y="334"/>
                  </a:lnTo>
                  <a:cubicBezTo>
                    <a:pt x="39332" y="334"/>
                    <a:pt x="39393" y="152"/>
                    <a:pt x="39302" y="61"/>
                  </a:cubicBezTo>
                  <a:cubicBezTo>
                    <a:pt x="39272" y="31"/>
                    <a:pt x="39211" y="0"/>
                    <a:pt x="39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4161450" y="4399300"/>
              <a:ext cx="1016750" cy="8375"/>
            </a:xfrm>
            <a:custGeom>
              <a:rect b="b" l="l" r="r" t="t"/>
              <a:pathLst>
                <a:path extrusionOk="0" h="335" w="40670">
                  <a:moveTo>
                    <a:pt x="40457" y="334"/>
                  </a:moveTo>
                  <a:cubicBezTo>
                    <a:pt x="40609" y="334"/>
                    <a:pt x="40669" y="152"/>
                    <a:pt x="40578" y="61"/>
                  </a:cubicBezTo>
                  <a:cubicBezTo>
                    <a:pt x="40548" y="31"/>
                    <a:pt x="40517" y="0"/>
                    <a:pt x="40457" y="0"/>
                  </a:cubicBezTo>
                  <a:lnTo>
                    <a:pt x="40153" y="0"/>
                  </a:lnTo>
                  <a:cubicBezTo>
                    <a:pt x="40001" y="0"/>
                    <a:pt x="39940" y="183"/>
                    <a:pt x="40031" y="274"/>
                  </a:cubicBezTo>
                  <a:cubicBezTo>
                    <a:pt x="40062" y="304"/>
                    <a:pt x="40092" y="334"/>
                    <a:pt x="40153" y="334"/>
                  </a:cubicBezTo>
                  <a:close/>
                  <a:moveTo>
                    <a:pt x="213" y="0"/>
                  </a:moveTo>
                  <a:cubicBezTo>
                    <a:pt x="61" y="0"/>
                    <a:pt x="0" y="183"/>
                    <a:pt x="91" y="274"/>
                  </a:cubicBezTo>
                  <a:cubicBezTo>
                    <a:pt x="122" y="304"/>
                    <a:pt x="152" y="334"/>
                    <a:pt x="213" y="334"/>
                  </a:cubicBezTo>
                  <a:lnTo>
                    <a:pt x="517" y="334"/>
                  </a:lnTo>
                  <a:cubicBezTo>
                    <a:pt x="638" y="334"/>
                    <a:pt x="730" y="152"/>
                    <a:pt x="608" y="61"/>
                  </a:cubicBezTo>
                  <a:cubicBezTo>
                    <a:pt x="578" y="31"/>
                    <a:pt x="547" y="0"/>
                    <a:pt x="517" y="0"/>
                  </a:cubicBezTo>
                  <a:close/>
                  <a:moveTo>
                    <a:pt x="1459" y="0"/>
                  </a:moveTo>
                  <a:cubicBezTo>
                    <a:pt x="1337" y="0"/>
                    <a:pt x="1246" y="183"/>
                    <a:pt x="1368" y="274"/>
                  </a:cubicBezTo>
                  <a:cubicBezTo>
                    <a:pt x="1398" y="304"/>
                    <a:pt x="1429" y="334"/>
                    <a:pt x="1459" y="334"/>
                  </a:cubicBezTo>
                  <a:lnTo>
                    <a:pt x="1793" y="334"/>
                  </a:lnTo>
                  <a:cubicBezTo>
                    <a:pt x="1945" y="334"/>
                    <a:pt x="2006" y="152"/>
                    <a:pt x="1915" y="61"/>
                  </a:cubicBezTo>
                  <a:cubicBezTo>
                    <a:pt x="1885" y="31"/>
                    <a:pt x="1854" y="0"/>
                    <a:pt x="1793" y="0"/>
                  </a:cubicBezTo>
                  <a:close/>
                  <a:moveTo>
                    <a:pt x="2766" y="0"/>
                  </a:moveTo>
                  <a:cubicBezTo>
                    <a:pt x="2614" y="0"/>
                    <a:pt x="2553" y="183"/>
                    <a:pt x="2644" y="274"/>
                  </a:cubicBezTo>
                  <a:cubicBezTo>
                    <a:pt x="2675" y="304"/>
                    <a:pt x="2705" y="334"/>
                    <a:pt x="2766" y="334"/>
                  </a:cubicBezTo>
                  <a:lnTo>
                    <a:pt x="3070" y="334"/>
                  </a:lnTo>
                  <a:cubicBezTo>
                    <a:pt x="3222" y="334"/>
                    <a:pt x="3313" y="152"/>
                    <a:pt x="3192" y="61"/>
                  </a:cubicBezTo>
                  <a:cubicBezTo>
                    <a:pt x="3161" y="31"/>
                    <a:pt x="3131" y="0"/>
                    <a:pt x="3070" y="0"/>
                  </a:cubicBezTo>
                  <a:close/>
                  <a:moveTo>
                    <a:pt x="4043" y="0"/>
                  </a:moveTo>
                  <a:cubicBezTo>
                    <a:pt x="3921" y="0"/>
                    <a:pt x="3830" y="183"/>
                    <a:pt x="3921" y="274"/>
                  </a:cubicBezTo>
                  <a:cubicBezTo>
                    <a:pt x="3982" y="304"/>
                    <a:pt x="4012" y="334"/>
                    <a:pt x="4043" y="334"/>
                  </a:cubicBezTo>
                  <a:lnTo>
                    <a:pt x="4377" y="334"/>
                  </a:lnTo>
                  <a:cubicBezTo>
                    <a:pt x="4529" y="334"/>
                    <a:pt x="4590" y="152"/>
                    <a:pt x="4499" y="61"/>
                  </a:cubicBezTo>
                  <a:cubicBezTo>
                    <a:pt x="4468" y="31"/>
                    <a:pt x="4407" y="0"/>
                    <a:pt x="4377" y="0"/>
                  </a:cubicBezTo>
                  <a:close/>
                  <a:moveTo>
                    <a:pt x="5350" y="0"/>
                  </a:moveTo>
                  <a:cubicBezTo>
                    <a:pt x="5198" y="0"/>
                    <a:pt x="5137" y="183"/>
                    <a:pt x="5228" y="274"/>
                  </a:cubicBezTo>
                  <a:cubicBezTo>
                    <a:pt x="5258" y="304"/>
                    <a:pt x="5289" y="334"/>
                    <a:pt x="5350" y="334"/>
                  </a:cubicBezTo>
                  <a:lnTo>
                    <a:pt x="5654" y="334"/>
                  </a:lnTo>
                  <a:cubicBezTo>
                    <a:pt x="5806" y="334"/>
                    <a:pt x="5866" y="152"/>
                    <a:pt x="5775" y="61"/>
                  </a:cubicBezTo>
                  <a:cubicBezTo>
                    <a:pt x="5745" y="31"/>
                    <a:pt x="5714" y="0"/>
                    <a:pt x="5654" y="0"/>
                  </a:cubicBezTo>
                  <a:close/>
                  <a:moveTo>
                    <a:pt x="6626" y="0"/>
                  </a:moveTo>
                  <a:cubicBezTo>
                    <a:pt x="6474" y="0"/>
                    <a:pt x="6414" y="183"/>
                    <a:pt x="6505" y="274"/>
                  </a:cubicBezTo>
                  <a:cubicBezTo>
                    <a:pt x="6535" y="304"/>
                    <a:pt x="6596" y="334"/>
                    <a:pt x="6626" y="334"/>
                  </a:cubicBezTo>
                  <a:lnTo>
                    <a:pt x="6961" y="334"/>
                  </a:lnTo>
                  <a:cubicBezTo>
                    <a:pt x="7082" y="334"/>
                    <a:pt x="7173" y="152"/>
                    <a:pt x="7052" y="61"/>
                  </a:cubicBezTo>
                  <a:cubicBezTo>
                    <a:pt x="7021" y="31"/>
                    <a:pt x="6991" y="0"/>
                    <a:pt x="6961" y="0"/>
                  </a:cubicBezTo>
                  <a:close/>
                  <a:moveTo>
                    <a:pt x="7933" y="0"/>
                  </a:moveTo>
                  <a:cubicBezTo>
                    <a:pt x="7781" y="0"/>
                    <a:pt x="7690" y="183"/>
                    <a:pt x="7812" y="274"/>
                  </a:cubicBezTo>
                  <a:cubicBezTo>
                    <a:pt x="7842" y="304"/>
                    <a:pt x="7873" y="334"/>
                    <a:pt x="7933" y="334"/>
                  </a:cubicBezTo>
                  <a:lnTo>
                    <a:pt x="8237" y="334"/>
                  </a:lnTo>
                  <a:cubicBezTo>
                    <a:pt x="8389" y="334"/>
                    <a:pt x="8450" y="152"/>
                    <a:pt x="8359" y="61"/>
                  </a:cubicBezTo>
                  <a:cubicBezTo>
                    <a:pt x="8328" y="31"/>
                    <a:pt x="8298" y="0"/>
                    <a:pt x="8237" y="0"/>
                  </a:cubicBezTo>
                  <a:close/>
                  <a:moveTo>
                    <a:pt x="9210" y="0"/>
                  </a:moveTo>
                  <a:cubicBezTo>
                    <a:pt x="9058" y="0"/>
                    <a:pt x="8997" y="183"/>
                    <a:pt x="9088" y="274"/>
                  </a:cubicBezTo>
                  <a:cubicBezTo>
                    <a:pt x="9119" y="304"/>
                    <a:pt x="9149" y="334"/>
                    <a:pt x="9210" y="334"/>
                  </a:cubicBezTo>
                  <a:lnTo>
                    <a:pt x="9544" y="334"/>
                  </a:lnTo>
                  <a:cubicBezTo>
                    <a:pt x="9666" y="334"/>
                    <a:pt x="9757" y="152"/>
                    <a:pt x="9635" y="61"/>
                  </a:cubicBezTo>
                  <a:cubicBezTo>
                    <a:pt x="9605" y="31"/>
                    <a:pt x="9575" y="0"/>
                    <a:pt x="9544" y="0"/>
                  </a:cubicBezTo>
                  <a:close/>
                  <a:moveTo>
                    <a:pt x="10487" y="0"/>
                  </a:moveTo>
                  <a:cubicBezTo>
                    <a:pt x="10365" y="0"/>
                    <a:pt x="10274" y="183"/>
                    <a:pt x="10395" y="274"/>
                  </a:cubicBezTo>
                  <a:cubicBezTo>
                    <a:pt x="10426" y="304"/>
                    <a:pt x="10456" y="334"/>
                    <a:pt x="10487" y="334"/>
                  </a:cubicBezTo>
                  <a:lnTo>
                    <a:pt x="10821" y="334"/>
                  </a:lnTo>
                  <a:cubicBezTo>
                    <a:pt x="10973" y="334"/>
                    <a:pt x="11034" y="152"/>
                    <a:pt x="10942" y="61"/>
                  </a:cubicBezTo>
                  <a:cubicBezTo>
                    <a:pt x="10912" y="31"/>
                    <a:pt x="10851" y="0"/>
                    <a:pt x="10821" y="0"/>
                  </a:cubicBezTo>
                  <a:close/>
                  <a:moveTo>
                    <a:pt x="11794" y="0"/>
                  </a:moveTo>
                  <a:cubicBezTo>
                    <a:pt x="11642" y="0"/>
                    <a:pt x="11581" y="183"/>
                    <a:pt x="11672" y="274"/>
                  </a:cubicBezTo>
                  <a:cubicBezTo>
                    <a:pt x="11702" y="304"/>
                    <a:pt x="11733" y="334"/>
                    <a:pt x="11794" y="334"/>
                  </a:cubicBezTo>
                  <a:lnTo>
                    <a:pt x="12098" y="334"/>
                  </a:lnTo>
                  <a:cubicBezTo>
                    <a:pt x="12249" y="334"/>
                    <a:pt x="12310" y="152"/>
                    <a:pt x="12219" y="61"/>
                  </a:cubicBezTo>
                  <a:cubicBezTo>
                    <a:pt x="12189" y="31"/>
                    <a:pt x="12158" y="0"/>
                    <a:pt x="12098" y="0"/>
                  </a:cubicBezTo>
                  <a:close/>
                  <a:moveTo>
                    <a:pt x="13070" y="0"/>
                  </a:moveTo>
                  <a:cubicBezTo>
                    <a:pt x="12918" y="0"/>
                    <a:pt x="12857" y="183"/>
                    <a:pt x="12949" y="274"/>
                  </a:cubicBezTo>
                  <a:cubicBezTo>
                    <a:pt x="12979" y="304"/>
                    <a:pt x="13040" y="334"/>
                    <a:pt x="13070" y="334"/>
                  </a:cubicBezTo>
                  <a:lnTo>
                    <a:pt x="13405" y="334"/>
                  </a:lnTo>
                  <a:cubicBezTo>
                    <a:pt x="13526" y="334"/>
                    <a:pt x="13617" y="152"/>
                    <a:pt x="13526" y="61"/>
                  </a:cubicBezTo>
                  <a:cubicBezTo>
                    <a:pt x="13465" y="31"/>
                    <a:pt x="13435" y="0"/>
                    <a:pt x="13405" y="0"/>
                  </a:cubicBezTo>
                  <a:close/>
                  <a:moveTo>
                    <a:pt x="14377" y="0"/>
                  </a:moveTo>
                  <a:cubicBezTo>
                    <a:pt x="14225" y="0"/>
                    <a:pt x="14134" y="183"/>
                    <a:pt x="14256" y="274"/>
                  </a:cubicBezTo>
                  <a:cubicBezTo>
                    <a:pt x="14286" y="304"/>
                    <a:pt x="14316" y="334"/>
                    <a:pt x="14377" y="334"/>
                  </a:cubicBezTo>
                  <a:lnTo>
                    <a:pt x="14681" y="334"/>
                  </a:lnTo>
                  <a:cubicBezTo>
                    <a:pt x="14833" y="334"/>
                    <a:pt x="14894" y="152"/>
                    <a:pt x="14803" y="61"/>
                  </a:cubicBezTo>
                  <a:cubicBezTo>
                    <a:pt x="14772" y="31"/>
                    <a:pt x="14742" y="0"/>
                    <a:pt x="14681" y="0"/>
                  </a:cubicBezTo>
                  <a:close/>
                  <a:moveTo>
                    <a:pt x="15654" y="0"/>
                  </a:moveTo>
                  <a:cubicBezTo>
                    <a:pt x="15502" y="0"/>
                    <a:pt x="15441" y="183"/>
                    <a:pt x="15532" y="274"/>
                  </a:cubicBezTo>
                  <a:cubicBezTo>
                    <a:pt x="15563" y="304"/>
                    <a:pt x="15593" y="334"/>
                    <a:pt x="15654" y="334"/>
                  </a:cubicBezTo>
                  <a:lnTo>
                    <a:pt x="15988" y="334"/>
                  </a:lnTo>
                  <a:cubicBezTo>
                    <a:pt x="16110" y="334"/>
                    <a:pt x="16201" y="152"/>
                    <a:pt x="16079" y="61"/>
                  </a:cubicBezTo>
                  <a:cubicBezTo>
                    <a:pt x="16049" y="31"/>
                    <a:pt x="16019" y="0"/>
                    <a:pt x="15988" y="0"/>
                  </a:cubicBezTo>
                  <a:close/>
                  <a:moveTo>
                    <a:pt x="16930" y="0"/>
                  </a:moveTo>
                  <a:cubicBezTo>
                    <a:pt x="16809" y="0"/>
                    <a:pt x="16718" y="183"/>
                    <a:pt x="16839" y="274"/>
                  </a:cubicBezTo>
                  <a:cubicBezTo>
                    <a:pt x="16870" y="304"/>
                    <a:pt x="16900" y="334"/>
                    <a:pt x="16930" y="334"/>
                  </a:cubicBezTo>
                  <a:lnTo>
                    <a:pt x="17265" y="334"/>
                  </a:lnTo>
                  <a:cubicBezTo>
                    <a:pt x="17417" y="334"/>
                    <a:pt x="17478" y="152"/>
                    <a:pt x="17386" y="61"/>
                  </a:cubicBezTo>
                  <a:cubicBezTo>
                    <a:pt x="17356" y="31"/>
                    <a:pt x="17295" y="0"/>
                    <a:pt x="17265" y="0"/>
                  </a:cubicBezTo>
                  <a:close/>
                  <a:moveTo>
                    <a:pt x="18237" y="0"/>
                  </a:moveTo>
                  <a:cubicBezTo>
                    <a:pt x="18085" y="0"/>
                    <a:pt x="18025" y="183"/>
                    <a:pt x="18116" y="274"/>
                  </a:cubicBezTo>
                  <a:cubicBezTo>
                    <a:pt x="18146" y="304"/>
                    <a:pt x="18177" y="334"/>
                    <a:pt x="18237" y="334"/>
                  </a:cubicBezTo>
                  <a:lnTo>
                    <a:pt x="18541" y="334"/>
                  </a:lnTo>
                  <a:cubicBezTo>
                    <a:pt x="18693" y="334"/>
                    <a:pt x="18754" y="152"/>
                    <a:pt x="18663" y="61"/>
                  </a:cubicBezTo>
                  <a:cubicBezTo>
                    <a:pt x="18633" y="31"/>
                    <a:pt x="18602" y="0"/>
                    <a:pt x="18541" y="0"/>
                  </a:cubicBezTo>
                  <a:close/>
                  <a:moveTo>
                    <a:pt x="19514" y="0"/>
                  </a:moveTo>
                  <a:cubicBezTo>
                    <a:pt x="19362" y="0"/>
                    <a:pt x="19301" y="183"/>
                    <a:pt x="19392" y="274"/>
                  </a:cubicBezTo>
                  <a:cubicBezTo>
                    <a:pt x="19423" y="304"/>
                    <a:pt x="19484" y="334"/>
                    <a:pt x="19514" y="334"/>
                  </a:cubicBezTo>
                  <a:lnTo>
                    <a:pt x="19848" y="334"/>
                  </a:lnTo>
                  <a:cubicBezTo>
                    <a:pt x="19970" y="334"/>
                    <a:pt x="20061" y="152"/>
                    <a:pt x="19970" y="61"/>
                  </a:cubicBezTo>
                  <a:cubicBezTo>
                    <a:pt x="19940" y="31"/>
                    <a:pt x="19879" y="0"/>
                    <a:pt x="19848" y="0"/>
                  </a:cubicBezTo>
                  <a:close/>
                  <a:moveTo>
                    <a:pt x="20821" y="0"/>
                  </a:moveTo>
                  <a:cubicBezTo>
                    <a:pt x="20669" y="0"/>
                    <a:pt x="20608" y="183"/>
                    <a:pt x="20699" y="274"/>
                  </a:cubicBezTo>
                  <a:cubicBezTo>
                    <a:pt x="20730" y="304"/>
                    <a:pt x="20760" y="334"/>
                    <a:pt x="20821" y="334"/>
                  </a:cubicBezTo>
                  <a:lnTo>
                    <a:pt x="21125" y="334"/>
                  </a:lnTo>
                  <a:cubicBezTo>
                    <a:pt x="21277" y="334"/>
                    <a:pt x="21338" y="152"/>
                    <a:pt x="21247" y="61"/>
                  </a:cubicBezTo>
                  <a:cubicBezTo>
                    <a:pt x="21216" y="31"/>
                    <a:pt x="21186" y="0"/>
                    <a:pt x="21125" y="0"/>
                  </a:cubicBezTo>
                  <a:close/>
                  <a:moveTo>
                    <a:pt x="22098" y="0"/>
                  </a:moveTo>
                  <a:cubicBezTo>
                    <a:pt x="21946" y="0"/>
                    <a:pt x="21885" y="183"/>
                    <a:pt x="21976" y="274"/>
                  </a:cubicBezTo>
                  <a:cubicBezTo>
                    <a:pt x="22007" y="304"/>
                    <a:pt x="22067" y="334"/>
                    <a:pt x="22098" y="334"/>
                  </a:cubicBezTo>
                  <a:lnTo>
                    <a:pt x="22432" y="334"/>
                  </a:lnTo>
                  <a:cubicBezTo>
                    <a:pt x="22554" y="334"/>
                    <a:pt x="22645" y="152"/>
                    <a:pt x="22523" y="61"/>
                  </a:cubicBezTo>
                  <a:cubicBezTo>
                    <a:pt x="22493" y="31"/>
                    <a:pt x="22462" y="0"/>
                    <a:pt x="22432" y="0"/>
                  </a:cubicBezTo>
                  <a:close/>
                  <a:moveTo>
                    <a:pt x="23374" y="0"/>
                  </a:moveTo>
                  <a:cubicBezTo>
                    <a:pt x="23253" y="0"/>
                    <a:pt x="23162" y="183"/>
                    <a:pt x="23283" y="274"/>
                  </a:cubicBezTo>
                  <a:cubicBezTo>
                    <a:pt x="23314" y="304"/>
                    <a:pt x="23344" y="334"/>
                    <a:pt x="23374" y="334"/>
                  </a:cubicBezTo>
                  <a:lnTo>
                    <a:pt x="23709" y="334"/>
                  </a:lnTo>
                  <a:cubicBezTo>
                    <a:pt x="23861" y="334"/>
                    <a:pt x="23921" y="152"/>
                    <a:pt x="23830" y="61"/>
                  </a:cubicBezTo>
                  <a:cubicBezTo>
                    <a:pt x="23800" y="31"/>
                    <a:pt x="23769" y="0"/>
                    <a:pt x="23709" y="0"/>
                  </a:cubicBezTo>
                  <a:close/>
                  <a:moveTo>
                    <a:pt x="24681" y="0"/>
                  </a:moveTo>
                  <a:cubicBezTo>
                    <a:pt x="24529" y="0"/>
                    <a:pt x="24469" y="183"/>
                    <a:pt x="24560" y="274"/>
                  </a:cubicBezTo>
                  <a:cubicBezTo>
                    <a:pt x="24590" y="304"/>
                    <a:pt x="24621" y="334"/>
                    <a:pt x="24681" y="334"/>
                  </a:cubicBezTo>
                  <a:lnTo>
                    <a:pt x="24985" y="334"/>
                  </a:lnTo>
                  <a:cubicBezTo>
                    <a:pt x="25137" y="334"/>
                    <a:pt x="25228" y="152"/>
                    <a:pt x="25107" y="61"/>
                  </a:cubicBezTo>
                  <a:cubicBezTo>
                    <a:pt x="25076" y="31"/>
                    <a:pt x="25046" y="0"/>
                    <a:pt x="24985" y="0"/>
                  </a:cubicBezTo>
                  <a:close/>
                  <a:moveTo>
                    <a:pt x="25958" y="0"/>
                  </a:moveTo>
                  <a:cubicBezTo>
                    <a:pt x="25836" y="0"/>
                    <a:pt x="25745" y="183"/>
                    <a:pt x="25836" y="274"/>
                  </a:cubicBezTo>
                  <a:cubicBezTo>
                    <a:pt x="25897" y="304"/>
                    <a:pt x="25928" y="334"/>
                    <a:pt x="25958" y="334"/>
                  </a:cubicBezTo>
                  <a:lnTo>
                    <a:pt x="26292" y="334"/>
                  </a:lnTo>
                  <a:cubicBezTo>
                    <a:pt x="26444" y="334"/>
                    <a:pt x="26505" y="152"/>
                    <a:pt x="26414" y="61"/>
                  </a:cubicBezTo>
                  <a:cubicBezTo>
                    <a:pt x="26383" y="31"/>
                    <a:pt x="26323" y="0"/>
                    <a:pt x="26292" y="0"/>
                  </a:cubicBezTo>
                  <a:close/>
                  <a:moveTo>
                    <a:pt x="27265" y="0"/>
                  </a:moveTo>
                  <a:cubicBezTo>
                    <a:pt x="27113" y="0"/>
                    <a:pt x="27052" y="183"/>
                    <a:pt x="27143" y="274"/>
                  </a:cubicBezTo>
                  <a:cubicBezTo>
                    <a:pt x="27174" y="304"/>
                    <a:pt x="27204" y="334"/>
                    <a:pt x="27265" y="334"/>
                  </a:cubicBezTo>
                  <a:lnTo>
                    <a:pt x="27569" y="334"/>
                  </a:lnTo>
                  <a:cubicBezTo>
                    <a:pt x="27721" y="334"/>
                    <a:pt x="27782" y="152"/>
                    <a:pt x="27691" y="61"/>
                  </a:cubicBezTo>
                  <a:cubicBezTo>
                    <a:pt x="27660" y="31"/>
                    <a:pt x="27630" y="0"/>
                    <a:pt x="27569" y="0"/>
                  </a:cubicBezTo>
                  <a:close/>
                  <a:moveTo>
                    <a:pt x="28542" y="0"/>
                  </a:moveTo>
                  <a:cubicBezTo>
                    <a:pt x="28390" y="0"/>
                    <a:pt x="28329" y="183"/>
                    <a:pt x="28420" y="274"/>
                  </a:cubicBezTo>
                  <a:cubicBezTo>
                    <a:pt x="28450" y="304"/>
                    <a:pt x="28511" y="334"/>
                    <a:pt x="28542" y="334"/>
                  </a:cubicBezTo>
                  <a:lnTo>
                    <a:pt x="28876" y="334"/>
                  </a:lnTo>
                  <a:cubicBezTo>
                    <a:pt x="28998" y="334"/>
                    <a:pt x="29089" y="152"/>
                    <a:pt x="28967" y="61"/>
                  </a:cubicBezTo>
                  <a:cubicBezTo>
                    <a:pt x="28937" y="31"/>
                    <a:pt x="28906" y="0"/>
                    <a:pt x="28876" y="0"/>
                  </a:cubicBezTo>
                  <a:close/>
                  <a:moveTo>
                    <a:pt x="29818" y="0"/>
                  </a:moveTo>
                  <a:cubicBezTo>
                    <a:pt x="29697" y="0"/>
                    <a:pt x="29605" y="183"/>
                    <a:pt x="29727" y="274"/>
                  </a:cubicBezTo>
                  <a:cubicBezTo>
                    <a:pt x="29757" y="304"/>
                    <a:pt x="29788" y="334"/>
                    <a:pt x="29818" y="334"/>
                  </a:cubicBezTo>
                  <a:lnTo>
                    <a:pt x="30153" y="334"/>
                  </a:lnTo>
                  <a:cubicBezTo>
                    <a:pt x="30305" y="334"/>
                    <a:pt x="30365" y="152"/>
                    <a:pt x="30274" y="61"/>
                  </a:cubicBezTo>
                  <a:cubicBezTo>
                    <a:pt x="30244" y="31"/>
                    <a:pt x="30213" y="0"/>
                    <a:pt x="30153" y="0"/>
                  </a:cubicBezTo>
                  <a:close/>
                  <a:moveTo>
                    <a:pt x="31125" y="0"/>
                  </a:moveTo>
                  <a:cubicBezTo>
                    <a:pt x="30973" y="0"/>
                    <a:pt x="30912" y="183"/>
                    <a:pt x="31004" y="274"/>
                  </a:cubicBezTo>
                  <a:cubicBezTo>
                    <a:pt x="31034" y="304"/>
                    <a:pt x="31064" y="334"/>
                    <a:pt x="31125" y="334"/>
                  </a:cubicBezTo>
                  <a:lnTo>
                    <a:pt x="31429" y="334"/>
                  </a:lnTo>
                  <a:cubicBezTo>
                    <a:pt x="31581" y="334"/>
                    <a:pt x="31672" y="152"/>
                    <a:pt x="31551" y="61"/>
                  </a:cubicBezTo>
                  <a:cubicBezTo>
                    <a:pt x="31520" y="31"/>
                    <a:pt x="31490" y="0"/>
                    <a:pt x="31429" y="0"/>
                  </a:cubicBezTo>
                  <a:close/>
                  <a:moveTo>
                    <a:pt x="32402" y="0"/>
                  </a:moveTo>
                  <a:cubicBezTo>
                    <a:pt x="32280" y="0"/>
                    <a:pt x="32189" y="183"/>
                    <a:pt x="32311" y="274"/>
                  </a:cubicBezTo>
                  <a:cubicBezTo>
                    <a:pt x="32341" y="304"/>
                    <a:pt x="32371" y="334"/>
                    <a:pt x="32402" y="334"/>
                  </a:cubicBezTo>
                  <a:lnTo>
                    <a:pt x="32736" y="334"/>
                  </a:lnTo>
                  <a:cubicBezTo>
                    <a:pt x="32888" y="334"/>
                    <a:pt x="32949" y="152"/>
                    <a:pt x="32858" y="61"/>
                  </a:cubicBezTo>
                  <a:cubicBezTo>
                    <a:pt x="32827" y="31"/>
                    <a:pt x="32767" y="0"/>
                    <a:pt x="32736" y="0"/>
                  </a:cubicBezTo>
                  <a:close/>
                  <a:moveTo>
                    <a:pt x="33709" y="0"/>
                  </a:moveTo>
                  <a:cubicBezTo>
                    <a:pt x="33557" y="0"/>
                    <a:pt x="33496" y="183"/>
                    <a:pt x="33587" y="274"/>
                  </a:cubicBezTo>
                  <a:cubicBezTo>
                    <a:pt x="33618" y="304"/>
                    <a:pt x="33648" y="334"/>
                    <a:pt x="33709" y="334"/>
                  </a:cubicBezTo>
                  <a:lnTo>
                    <a:pt x="34013" y="334"/>
                  </a:lnTo>
                  <a:cubicBezTo>
                    <a:pt x="34165" y="334"/>
                    <a:pt x="34226" y="152"/>
                    <a:pt x="34134" y="61"/>
                  </a:cubicBezTo>
                  <a:cubicBezTo>
                    <a:pt x="34104" y="31"/>
                    <a:pt x="34074" y="0"/>
                    <a:pt x="34013" y="0"/>
                  </a:cubicBezTo>
                  <a:close/>
                  <a:moveTo>
                    <a:pt x="34985" y="0"/>
                  </a:moveTo>
                  <a:cubicBezTo>
                    <a:pt x="34833" y="0"/>
                    <a:pt x="34773" y="183"/>
                    <a:pt x="34864" y="274"/>
                  </a:cubicBezTo>
                  <a:cubicBezTo>
                    <a:pt x="34894" y="304"/>
                    <a:pt x="34955" y="334"/>
                    <a:pt x="34985" y="334"/>
                  </a:cubicBezTo>
                  <a:lnTo>
                    <a:pt x="35320" y="334"/>
                  </a:lnTo>
                  <a:cubicBezTo>
                    <a:pt x="35441" y="334"/>
                    <a:pt x="35533" y="152"/>
                    <a:pt x="35411" y="61"/>
                  </a:cubicBezTo>
                  <a:cubicBezTo>
                    <a:pt x="35381" y="31"/>
                    <a:pt x="35350" y="0"/>
                    <a:pt x="35320" y="0"/>
                  </a:cubicBezTo>
                  <a:close/>
                  <a:moveTo>
                    <a:pt x="36292" y="0"/>
                  </a:moveTo>
                  <a:cubicBezTo>
                    <a:pt x="36141" y="0"/>
                    <a:pt x="36049" y="183"/>
                    <a:pt x="36171" y="274"/>
                  </a:cubicBezTo>
                  <a:cubicBezTo>
                    <a:pt x="36201" y="304"/>
                    <a:pt x="36232" y="334"/>
                    <a:pt x="36292" y="334"/>
                  </a:cubicBezTo>
                  <a:lnTo>
                    <a:pt x="36596" y="334"/>
                  </a:lnTo>
                  <a:cubicBezTo>
                    <a:pt x="36748" y="334"/>
                    <a:pt x="36809" y="152"/>
                    <a:pt x="36718" y="61"/>
                  </a:cubicBezTo>
                  <a:cubicBezTo>
                    <a:pt x="36688" y="31"/>
                    <a:pt x="36657" y="0"/>
                    <a:pt x="36596" y="0"/>
                  </a:cubicBezTo>
                  <a:close/>
                  <a:moveTo>
                    <a:pt x="37569" y="0"/>
                  </a:moveTo>
                  <a:cubicBezTo>
                    <a:pt x="37417" y="0"/>
                    <a:pt x="37356" y="183"/>
                    <a:pt x="37448" y="274"/>
                  </a:cubicBezTo>
                  <a:cubicBezTo>
                    <a:pt x="37478" y="304"/>
                    <a:pt x="37508" y="334"/>
                    <a:pt x="37569" y="334"/>
                  </a:cubicBezTo>
                  <a:lnTo>
                    <a:pt x="37903" y="334"/>
                  </a:lnTo>
                  <a:cubicBezTo>
                    <a:pt x="38025" y="334"/>
                    <a:pt x="38116" y="152"/>
                    <a:pt x="37995" y="61"/>
                  </a:cubicBezTo>
                  <a:cubicBezTo>
                    <a:pt x="37964" y="31"/>
                    <a:pt x="37934" y="0"/>
                    <a:pt x="37903" y="0"/>
                  </a:cubicBezTo>
                  <a:close/>
                  <a:moveTo>
                    <a:pt x="38846" y="0"/>
                  </a:moveTo>
                  <a:cubicBezTo>
                    <a:pt x="38724" y="0"/>
                    <a:pt x="38633" y="183"/>
                    <a:pt x="38755" y="274"/>
                  </a:cubicBezTo>
                  <a:cubicBezTo>
                    <a:pt x="38785" y="304"/>
                    <a:pt x="38815" y="334"/>
                    <a:pt x="38846" y="334"/>
                  </a:cubicBezTo>
                  <a:lnTo>
                    <a:pt x="39180" y="334"/>
                  </a:lnTo>
                  <a:cubicBezTo>
                    <a:pt x="39332" y="334"/>
                    <a:pt x="39393" y="152"/>
                    <a:pt x="39302" y="61"/>
                  </a:cubicBezTo>
                  <a:cubicBezTo>
                    <a:pt x="39271" y="31"/>
                    <a:pt x="39210" y="0"/>
                    <a:pt x="39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33"/>
          <p:cNvGrpSpPr/>
          <p:nvPr/>
        </p:nvGrpSpPr>
        <p:grpSpPr>
          <a:xfrm rot="-5400000">
            <a:off x="-1451129" y="2759228"/>
            <a:ext cx="3209050" cy="123900"/>
            <a:chOff x="2203200" y="4638650"/>
            <a:chExt cx="3209050" cy="123900"/>
          </a:xfrm>
        </p:grpSpPr>
        <p:sp>
          <p:nvSpPr>
            <p:cNvPr id="440" name="Google Shape;440;p33"/>
            <p:cNvSpPr/>
            <p:nvPr/>
          </p:nvSpPr>
          <p:spPr>
            <a:xfrm>
              <a:off x="2596825" y="4638650"/>
              <a:ext cx="2406600" cy="48675"/>
            </a:xfrm>
            <a:custGeom>
              <a:rect b="b" l="l" r="r" t="t"/>
              <a:pathLst>
                <a:path extrusionOk="0" h="1947" w="96264">
                  <a:moveTo>
                    <a:pt x="94379" y="1277"/>
                  </a:moveTo>
                  <a:lnTo>
                    <a:pt x="1885" y="1277"/>
                  </a:lnTo>
                  <a:cubicBezTo>
                    <a:pt x="1763" y="1672"/>
                    <a:pt x="1398" y="1946"/>
                    <a:pt x="973" y="1946"/>
                  </a:cubicBezTo>
                  <a:cubicBezTo>
                    <a:pt x="426" y="1946"/>
                    <a:pt x="0" y="1490"/>
                    <a:pt x="0" y="973"/>
                  </a:cubicBezTo>
                  <a:cubicBezTo>
                    <a:pt x="0" y="426"/>
                    <a:pt x="426" y="1"/>
                    <a:pt x="973" y="1"/>
                  </a:cubicBezTo>
                  <a:cubicBezTo>
                    <a:pt x="1398" y="1"/>
                    <a:pt x="1763" y="274"/>
                    <a:pt x="1885" y="639"/>
                  </a:cubicBezTo>
                  <a:lnTo>
                    <a:pt x="94379" y="639"/>
                  </a:lnTo>
                  <a:cubicBezTo>
                    <a:pt x="94501" y="274"/>
                    <a:pt x="94865" y="1"/>
                    <a:pt x="95291" y="1"/>
                  </a:cubicBezTo>
                  <a:cubicBezTo>
                    <a:pt x="95838" y="1"/>
                    <a:pt x="96263" y="426"/>
                    <a:pt x="96263" y="973"/>
                  </a:cubicBezTo>
                  <a:cubicBezTo>
                    <a:pt x="96263" y="1490"/>
                    <a:pt x="95838" y="1946"/>
                    <a:pt x="95291" y="1946"/>
                  </a:cubicBezTo>
                  <a:cubicBezTo>
                    <a:pt x="94865" y="1946"/>
                    <a:pt x="94501" y="1672"/>
                    <a:pt x="94379" y="12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2203200" y="4754150"/>
              <a:ext cx="3209050" cy="8400"/>
            </a:xfrm>
            <a:custGeom>
              <a:rect b="b" l="l" r="r" t="t"/>
              <a:pathLst>
                <a:path extrusionOk="0" h="336" w="128362">
                  <a:moveTo>
                    <a:pt x="128149" y="335"/>
                  </a:moveTo>
                  <a:cubicBezTo>
                    <a:pt x="128301" y="335"/>
                    <a:pt x="128361" y="153"/>
                    <a:pt x="128270" y="62"/>
                  </a:cubicBezTo>
                  <a:cubicBezTo>
                    <a:pt x="128240" y="31"/>
                    <a:pt x="128209" y="1"/>
                    <a:pt x="128149" y="1"/>
                  </a:cubicBezTo>
                  <a:lnTo>
                    <a:pt x="127814" y="1"/>
                  </a:lnTo>
                  <a:cubicBezTo>
                    <a:pt x="127693" y="1"/>
                    <a:pt x="127601" y="183"/>
                    <a:pt x="127723" y="274"/>
                  </a:cubicBezTo>
                  <a:cubicBezTo>
                    <a:pt x="127753" y="305"/>
                    <a:pt x="127784" y="335"/>
                    <a:pt x="127814" y="335"/>
                  </a:cubicBezTo>
                  <a:lnTo>
                    <a:pt x="128149" y="335"/>
                  </a:lnTo>
                  <a:close/>
                  <a:moveTo>
                    <a:pt x="213" y="1"/>
                  </a:moveTo>
                  <a:cubicBezTo>
                    <a:pt x="61" y="1"/>
                    <a:pt x="0" y="183"/>
                    <a:pt x="91" y="274"/>
                  </a:cubicBezTo>
                  <a:cubicBezTo>
                    <a:pt x="122" y="305"/>
                    <a:pt x="152" y="335"/>
                    <a:pt x="213" y="335"/>
                  </a:cubicBezTo>
                  <a:lnTo>
                    <a:pt x="547" y="335"/>
                  </a:lnTo>
                  <a:cubicBezTo>
                    <a:pt x="669" y="335"/>
                    <a:pt x="760" y="153"/>
                    <a:pt x="639" y="62"/>
                  </a:cubicBezTo>
                  <a:cubicBezTo>
                    <a:pt x="608" y="31"/>
                    <a:pt x="578" y="1"/>
                    <a:pt x="547" y="1"/>
                  </a:cubicBezTo>
                  <a:lnTo>
                    <a:pt x="213" y="1"/>
                  </a:lnTo>
                  <a:close/>
                  <a:moveTo>
                    <a:pt x="1490" y="1"/>
                  </a:moveTo>
                  <a:cubicBezTo>
                    <a:pt x="1368" y="1"/>
                    <a:pt x="1277" y="183"/>
                    <a:pt x="1398" y="274"/>
                  </a:cubicBezTo>
                  <a:cubicBezTo>
                    <a:pt x="1429" y="305"/>
                    <a:pt x="1459" y="335"/>
                    <a:pt x="1490" y="335"/>
                  </a:cubicBezTo>
                  <a:lnTo>
                    <a:pt x="1824" y="335"/>
                  </a:lnTo>
                  <a:cubicBezTo>
                    <a:pt x="1976" y="335"/>
                    <a:pt x="2037" y="153"/>
                    <a:pt x="1946" y="62"/>
                  </a:cubicBezTo>
                  <a:cubicBezTo>
                    <a:pt x="1915" y="31"/>
                    <a:pt x="1854" y="1"/>
                    <a:pt x="1824" y="1"/>
                  </a:cubicBezTo>
                  <a:lnTo>
                    <a:pt x="1490" y="1"/>
                  </a:lnTo>
                  <a:close/>
                  <a:moveTo>
                    <a:pt x="2797" y="1"/>
                  </a:moveTo>
                  <a:cubicBezTo>
                    <a:pt x="2645" y="1"/>
                    <a:pt x="2584" y="183"/>
                    <a:pt x="2675" y="274"/>
                  </a:cubicBezTo>
                  <a:cubicBezTo>
                    <a:pt x="2706" y="305"/>
                    <a:pt x="2736" y="335"/>
                    <a:pt x="2797" y="335"/>
                  </a:cubicBezTo>
                  <a:lnTo>
                    <a:pt x="3101" y="335"/>
                  </a:lnTo>
                  <a:cubicBezTo>
                    <a:pt x="3253" y="335"/>
                    <a:pt x="3313" y="153"/>
                    <a:pt x="3222" y="62"/>
                  </a:cubicBezTo>
                  <a:cubicBezTo>
                    <a:pt x="3192" y="31"/>
                    <a:pt x="3161" y="1"/>
                    <a:pt x="3101" y="1"/>
                  </a:cubicBezTo>
                  <a:lnTo>
                    <a:pt x="2797" y="1"/>
                  </a:lnTo>
                  <a:close/>
                  <a:moveTo>
                    <a:pt x="4073" y="1"/>
                  </a:moveTo>
                  <a:cubicBezTo>
                    <a:pt x="3921" y="1"/>
                    <a:pt x="3861" y="183"/>
                    <a:pt x="3952" y="274"/>
                  </a:cubicBezTo>
                  <a:cubicBezTo>
                    <a:pt x="3982" y="305"/>
                    <a:pt x="4043" y="335"/>
                    <a:pt x="4073" y="335"/>
                  </a:cubicBezTo>
                  <a:lnTo>
                    <a:pt x="4408" y="335"/>
                  </a:lnTo>
                  <a:cubicBezTo>
                    <a:pt x="4529" y="335"/>
                    <a:pt x="4620" y="153"/>
                    <a:pt x="4529" y="62"/>
                  </a:cubicBezTo>
                  <a:cubicBezTo>
                    <a:pt x="4468" y="31"/>
                    <a:pt x="4438" y="1"/>
                    <a:pt x="4408" y="1"/>
                  </a:cubicBezTo>
                  <a:lnTo>
                    <a:pt x="4073" y="1"/>
                  </a:lnTo>
                  <a:close/>
                  <a:moveTo>
                    <a:pt x="5380" y="1"/>
                  </a:moveTo>
                  <a:cubicBezTo>
                    <a:pt x="5228" y="1"/>
                    <a:pt x="5168" y="183"/>
                    <a:pt x="5259" y="274"/>
                  </a:cubicBezTo>
                  <a:cubicBezTo>
                    <a:pt x="5289" y="305"/>
                    <a:pt x="5320" y="335"/>
                    <a:pt x="5380" y="335"/>
                  </a:cubicBezTo>
                  <a:lnTo>
                    <a:pt x="5684" y="335"/>
                  </a:lnTo>
                  <a:cubicBezTo>
                    <a:pt x="5836" y="335"/>
                    <a:pt x="5897" y="153"/>
                    <a:pt x="5806" y="62"/>
                  </a:cubicBezTo>
                  <a:cubicBezTo>
                    <a:pt x="5775" y="31"/>
                    <a:pt x="5745" y="1"/>
                    <a:pt x="5684" y="1"/>
                  </a:cubicBezTo>
                  <a:lnTo>
                    <a:pt x="5380" y="1"/>
                  </a:lnTo>
                  <a:close/>
                  <a:moveTo>
                    <a:pt x="6657" y="1"/>
                  </a:moveTo>
                  <a:cubicBezTo>
                    <a:pt x="6505" y="1"/>
                    <a:pt x="6444" y="183"/>
                    <a:pt x="6535" y="274"/>
                  </a:cubicBezTo>
                  <a:cubicBezTo>
                    <a:pt x="6566" y="305"/>
                    <a:pt x="6596" y="335"/>
                    <a:pt x="6657" y="335"/>
                  </a:cubicBezTo>
                  <a:lnTo>
                    <a:pt x="6991" y="335"/>
                  </a:lnTo>
                  <a:cubicBezTo>
                    <a:pt x="7113" y="335"/>
                    <a:pt x="7204" y="153"/>
                    <a:pt x="7082" y="62"/>
                  </a:cubicBezTo>
                  <a:cubicBezTo>
                    <a:pt x="7052" y="31"/>
                    <a:pt x="7022" y="1"/>
                    <a:pt x="6991" y="1"/>
                  </a:cubicBezTo>
                  <a:lnTo>
                    <a:pt x="6657" y="1"/>
                  </a:lnTo>
                  <a:close/>
                  <a:moveTo>
                    <a:pt x="7934" y="1"/>
                  </a:moveTo>
                  <a:cubicBezTo>
                    <a:pt x="7812" y="1"/>
                    <a:pt x="7721" y="183"/>
                    <a:pt x="7842" y="274"/>
                  </a:cubicBezTo>
                  <a:cubicBezTo>
                    <a:pt x="7873" y="305"/>
                    <a:pt x="7903" y="335"/>
                    <a:pt x="7934" y="335"/>
                  </a:cubicBezTo>
                  <a:lnTo>
                    <a:pt x="8268" y="335"/>
                  </a:lnTo>
                  <a:cubicBezTo>
                    <a:pt x="8420" y="335"/>
                    <a:pt x="8481" y="153"/>
                    <a:pt x="8390" y="62"/>
                  </a:cubicBezTo>
                  <a:cubicBezTo>
                    <a:pt x="8359" y="31"/>
                    <a:pt x="8298" y="1"/>
                    <a:pt x="8268" y="1"/>
                  </a:cubicBezTo>
                  <a:lnTo>
                    <a:pt x="7934" y="1"/>
                  </a:lnTo>
                  <a:close/>
                  <a:moveTo>
                    <a:pt x="9241" y="1"/>
                  </a:moveTo>
                  <a:cubicBezTo>
                    <a:pt x="9089" y="1"/>
                    <a:pt x="9028" y="183"/>
                    <a:pt x="9119" y="274"/>
                  </a:cubicBezTo>
                  <a:cubicBezTo>
                    <a:pt x="9149" y="305"/>
                    <a:pt x="9180" y="335"/>
                    <a:pt x="9241" y="335"/>
                  </a:cubicBezTo>
                  <a:lnTo>
                    <a:pt x="9545" y="335"/>
                  </a:lnTo>
                  <a:cubicBezTo>
                    <a:pt x="9697" y="335"/>
                    <a:pt x="9757" y="153"/>
                    <a:pt x="9666" y="62"/>
                  </a:cubicBezTo>
                  <a:cubicBezTo>
                    <a:pt x="9636" y="31"/>
                    <a:pt x="9605" y="1"/>
                    <a:pt x="9545" y="1"/>
                  </a:cubicBezTo>
                  <a:lnTo>
                    <a:pt x="9241" y="1"/>
                  </a:lnTo>
                  <a:close/>
                  <a:moveTo>
                    <a:pt x="10517" y="1"/>
                  </a:moveTo>
                  <a:cubicBezTo>
                    <a:pt x="10396" y="1"/>
                    <a:pt x="10304" y="183"/>
                    <a:pt x="10396" y="274"/>
                  </a:cubicBezTo>
                  <a:cubicBezTo>
                    <a:pt x="10456" y="305"/>
                    <a:pt x="10487" y="335"/>
                    <a:pt x="10517" y="335"/>
                  </a:cubicBezTo>
                  <a:lnTo>
                    <a:pt x="10852" y="335"/>
                  </a:lnTo>
                  <a:cubicBezTo>
                    <a:pt x="11004" y="335"/>
                    <a:pt x="11064" y="153"/>
                    <a:pt x="10973" y="62"/>
                  </a:cubicBezTo>
                  <a:cubicBezTo>
                    <a:pt x="10943" y="31"/>
                    <a:pt x="10882" y="1"/>
                    <a:pt x="10852" y="1"/>
                  </a:cubicBezTo>
                  <a:lnTo>
                    <a:pt x="10517" y="1"/>
                  </a:lnTo>
                  <a:close/>
                  <a:moveTo>
                    <a:pt x="11824" y="1"/>
                  </a:moveTo>
                  <a:cubicBezTo>
                    <a:pt x="11672" y="1"/>
                    <a:pt x="11611" y="183"/>
                    <a:pt x="11703" y="274"/>
                  </a:cubicBezTo>
                  <a:cubicBezTo>
                    <a:pt x="11733" y="305"/>
                    <a:pt x="11763" y="335"/>
                    <a:pt x="11824" y="335"/>
                  </a:cubicBezTo>
                  <a:lnTo>
                    <a:pt x="12128" y="335"/>
                  </a:lnTo>
                  <a:cubicBezTo>
                    <a:pt x="12280" y="335"/>
                    <a:pt x="12341" y="153"/>
                    <a:pt x="12250" y="62"/>
                  </a:cubicBezTo>
                  <a:cubicBezTo>
                    <a:pt x="12219" y="31"/>
                    <a:pt x="12189" y="1"/>
                    <a:pt x="12128" y="1"/>
                  </a:cubicBezTo>
                  <a:lnTo>
                    <a:pt x="11824" y="1"/>
                  </a:lnTo>
                  <a:close/>
                  <a:moveTo>
                    <a:pt x="13101" y="1"/>
                  </a:moveTo>
                  <a:cubicBezTo>
                    <a:pt x="12949" y="1"/>
                    <a:pt x="12888" y="183"/>
                    <a:pt x="12979" y="274"/>
                  </a:cubicBezTo>
                  <a:cubicBezTo>
                    <a:pt x="13010" y="305"/>
                    <a:pt x="13070" y="335"/>
                    <a:pt x="13101" y="335"/>
                  </a:cubicBezTo>
                  <a:lnTo>
                    <a:pt x="13435" y="335"/>
                  </a:lnTo>
                  <a:cubicBezTo>
                    <a:pt x="13557" y="335"/>
                    <a:pt x="13648" y="153"/>
                    <a:pt x="13526" y="62"/>
                  </a:cubicBezTo>
                  <a:cubicBezTo>
                    <a:pt x="13496" y="31"/>
                    <a:pt x="13466" y="1"/>
                    <a:pt x="13435" y="1"/>
                  </a:cubicBezTo>
                  <a:lnTo>
                    <a:pt x="13101" y="1"/>
                  </a:lnTo>
                  <a:close/>
                  <a:moveTo>
                    <a:pt x="14377" y="1"/>
                  </a:moveTo>
                  <a:cubicBezTo>
                    <a:pt x="14256" y="1"/>
                    <a:pt x="14165" y="183"/>
                    <a:pt x="14286" y="274"/>
                  </a:cubicBezTo>
                  <a:cubicBezTo>
                    <a:pt x="14317" y="305"/>
                    <a:pt x="14347" y="335"/>
                    <a:pt x="14377" y="335"/>
                  </a:cubicBezTo>
                  <a:lnTo>
                    <a:pt x="14712" y="335"/>
                  </a:lnTo>
                  <a:cubicBezTo>
                    <a:pt x="14864" y="335"/>
                    <a:pt x="14925" y="153"/>
                    <a:pt x="14833" y="62"/>
                  </a:cubicBezTo>
                  <a:cubicBezTo>
                    <a:pt x="14803" y="31"/>
                    <a:pt x="14773" y="1"/>
                    <a:pt x="14712" y="1"/>
                  </a:cubicBezTo>
                  <a:lnTo>
                    <a:pt x="14377" y="1"/>
                  </a:lnTo>
                  <a:close/>
                  <a:moveTo>
                    <a:pt x="15684" y="1"/>
                  </a:moveTo>
                  <a:cubicBezTo>
                    <a:pt x="15532" y="1"/>
                    <a:pt x="15472" y="183"/>
                    <a:pt x="15563" y="274"/>
                  </a:cubicBezTo>
                  <a:cubicBezTo>
                    <a:pt x="15593" y="305"/>
                    <a:pt x="15624" y="335"/>
                    <a:pt x="15684" y="335"/>
                  </a:cubicBezTo>
                  <a:lnTo>
                    <a:pt x="15988" y="335"/>
                  </a:lnTo>
                  <a:cubicBezTo>
                    <a:pt x="16140" y="335"/>
                    <a:pt x="16232" y="153"/>
                    <a:pt x="16110" y="62"/>
                  </a:cubicBezTo>
                  <a:cubicBezTo>
                    <a:pt x="16080" y="31"/>
                    <a:pt x="16049" y="1"/>
                    <a:pt x="15988" y="1"/>
                  </a:cubicBezTo>
                  <a:lnTo>
                    <a:pt x="15684" y="1"/>
                  </a:lnTo>
                  <a:close/>
                  <a:moveTo>
                    <a:pt x="16961" y="1"/>
                  </a:moveTo>
                  <a:cubicBezTo>
                    <a:pt x="16840" y="1"/>
                    <a:pt x="16748" y="183"/>
                    <a:pt x="16840" y="274"/>
                  </a:cubicBezTo>
                  <a:cubicBezTo>
                    <a:pt x="16900" y="305"/>
                    <a:pt x="16931" y="335"/>
                    <a:pt x="16961" y="335"/>
                  </a:cubicBezTo>
                  <a:lnTo>
                    <a:pt x="17295" y="335"/>
                  </a:lnTo>
                  <a:cubicBezTo>
                    <a:pt x="17447" y="335"/>
                    <a:pt x="17508" y="153"/>
                    <a:pt x="17417" y="62"/>
                  </a:cubicBezTo>
                  <a:cubicBezTo>
                    <a:pt x="17387" y="31"/>
                    <a:pt x="17326" y="1"/>
                    <a:pt x="17295" y="1"/>
                  </a:cubicBezTo>
                  <a:lnTo>
                    <a:pt x="16961" y="1"/>
                  </a:lnTo>
                  <a:close/>
                  <a:moveTo>
                    <a:pt x="18268" y="1"/>
                  </a:moveTo>
                  <a:cubicBezTo>
                    <a:pt x="18116" y="1"/>
                    <a:pt x="18055" y="183"/>
                    <a:pt x="18147" y="274"/>
                  </a:cubicBezTo>
                  <a:cubicBezTo>
                    <a:pt x="18177" y="305"/>
                    <a:pt x="18207" y="335"/>
                    <a:pt x="18268" y="335"/>
                  </a:cubicBezTo>
                  <a:lnTo>
                    <a:pt x="18572" y="335"/>
                  </a:lnTo>
                  <a:cubicBezTo>
                    <a:pt x="18724" y="335"/>
                    <a:pt x="18785" y="153"/>
                    <a:pt x="18694" y="62"/>
                  </a:cubicBezTo>
                  <a:cubicBezTo>
                    <a:pt x="18663" y="31"/>
                    <a:pt x="18633" y="1"/>
                    <a:pt x="18572" y="1"/>
                  </a:cubicBezTo>
                  <a:lnTo>
                    <a:pt x="18268" y="1"/>
                  </a:lnTo>
                  <a:close/>
                  <a:moveTo>
                    <a:pt x="19545" y="1"/>
                  </a:moveTo>
                  <a:cubicBezTo>
                    <a:pt x="19393" y="1"/>
                    <a:pt x="19332" y="183"/>
                    <a:pt x="19423" y="274"/>
                  </a:cubicBezTo>
                  <a:cubicBezTo>
                    <a:pt x="19454" y="305"/>
                    <a:pt x="19514" y="335"/>
                    <a:pt x="19545" y="335"/>
                  </a:cubicBezTo>
                  <a:lnTo>
                    <a:pt x="19879" y="335"/>
                  </a:lnTo>
                  <a:cubicBezTo>
                    <a:pt x="20001" y="335"/>
                    <a:pt x="20092" y="153"/>
                    <a:pt x="19970" y="62"/>
                  </a:cubicBezTo>
                  <a:cubicBezTo>
                    <a:pt x="19940" y="31"/>
                    <a:pt x="19909" y="1"/>
                    <a:pt x="19879" y="1"/>
                  </a:cubicBezTo>
                  <a:lnTo>
                    <a:pt x="19545" y="1"/>
                  </a:lnTo>
                  <a:close/>
                  <a:moveTo>
                    <a:pt x="20821" y="1"/>
                  </a:moveTo>
                  <a:cubicBezTo>
                    <a:pt x="20700" y="1"/>
                    <a:pt x="20609" y="183"/>
                    <a:pt x="20730" y="274"/>
                  </a:cubicBezTo>
                  <a:cubicBezTo>
                    <a:pt x="20761" y="305"/>
                    <a:pt x="20791" y="335"/>
                    <a:pt x="20821" y="335"/>
                  </a:cubicBezTo>
                  <a:lnTo>
                    <a:pt x="21156" y="335"/>
                  </a:lnTo>
                  <a:cubicBezTo>
                    <a:pt x="21308" y="335"/>
                    <a:pt x="21368" y="153"/>
                    <a:pt x="21277" y="62"/>
                  </a:cubicBezTo>
                  <a:cubicBezTo>
                    <a:pt x="21247" y="31"/>
                    <a:pt x="21216" y="1"/>
                    <a:pt x="21156" y="1"/>
                  </a:cubicBezTo>
                  <a:lnTo>
                    <a:pt x="20821" y="1"/>
                  </a:lnTo>
                  <a:close/>
                  <a:moveTo>
                    <a:pt x="22128" y="1"/>
                  </a:moveTo>
                  <a:cubicBezTo>
                    <a:pt x="21976" y="1"/>
                    <a:pt x="21916" y="183"/>
                    <a:pt x="22007" y="274"/>
                  </a:cubicBezTo>
                  <a:cubicBezTo>
                    <a:pt x="22037" y="305"/>
                    <a:pt x="22068" y="335"/>
                    <a:pt x="22128" y="335"/>
                  </a:cubicBezTo>
                  <a:lnTo>
                    <a:pt x="22432" y="335"/>
                  </a:lnTo>
                  <a:cubicBezTo>
                    <a:pt x="22584" y="335"/>
                    <a:pt x="22675" y="153"/>
                    <a:pt x="22554" y="62"/>
                  </a:cubicBezTo>
                  <a:cubicBezTo>
                    <a:pt x="22524" y="31"/>
                    <a:pt x="22493" y="1"/>
                    <a:pt x="22432" y="1"/>
                  </a:cubicBezTo>
                  <a:lnTo>
                    <a:pt x="22128" y="1"/>
                  </a:lnTo>
                  <a:close/>
                  <a:moveTo>
                    <a:pt x="23405" y="1"/>
                  </a:moveTo>
                  <a:cubicBezTo>
                    <a:pt x="23283" y="1"/>
                    <a:pt x="23192" y="183"/>
                    <a:pt x="23314" y="274"/>
                  </a:cubicBezTo>
                  <a:cubicBezTo>
                    <a:pt x="23344" y="305"/>
                    <a:pt x="23375" y="335"/>
                    <a:pt x="23405" y="335"/>
                  </a:cubicBezTo>
                  <a:lnTo>
                    <a:pt x="23739" y="335"/>
                  </a:lnTo>
                  <a:cubicBezTo>
                    <a:pt x="23891" y="335"/>
                    <a:pt x="23952" y="153"/>
                    <a:pt x="23861" y="62"/>
                  </a:cubicBezTo>
                  <a:cubicBezTo>
                    <a:pt x="23831" y="31"/>
                    <a:pt x="23770" y="1"/>
                    <a:pt x="23739" y="1"/>
                  </a:cubicBezTo>
                  <a:lnTo>
                    <a:pt x="23405" y="1"/>
                  </a:lnTo>
                  <a:close/>
                  <a:moveTo>
                    <a:pt x="24712" y="1"/>
                  </a:moveTo>
                  <a:cubicBezTo>
                    <a:pt x="24560" y="1"/>
                    <a:pt x="24499" y="183"/>
                    <a:pt x="24590" y="274"/>
                  </a:cubicBezTo>
                  <a:cubicBezTo>
                    <a:pt x="24621" y="305"/>
                    <a:pt x="24651" y="335"/>
                    <a:pt x="24712" y="335"/>
                  </a:cubicBezTo>
                  <a:lnTo>
                    <a:pt x="25016" y="335"/>
                  </a:lnTo>
                  <a:cubicBezTo>
                    <a:pt x="25168" y="335"/>
                    <a:pt x="25229" y="153"/>
                    <a:pt x="25138" y="62"/>
                  </a:cubicBezTo>
                  <a:cubicBezTo>
                    <a:pt x="25107" y="31"/>
                    <a:pt x="25077" y="1"/>
                    <a:pt x="25016" y="1"/>
                  </a:cubicBezTo>
                  <a:lnTo>
                    <a:pt x="24712" y="1"/>
                  </a:lnTo>
                  <a:close/>
                  <a:moveTo>
                    <a:pt x="25989" y="1"/>
                  </a:moveTo>
                  <a:cubicBezTo>
                    <a:pt x="25837" y="1"/>
                    <a:pt x="25776" y="183"/>
                    <a:pt x="25867" y="274"/>
                  </a:cubicBezTo>
                  <a:cubicBezTo>
                    <a:pt x="25897" y="305"/>
                    <a:pt x="25958" y="335"/>
                    <a:pt x="25989" y="335"/>
                  </a:cubicBezTo>
                  <a:lnTo>
                    <a:pt x="26323" y="335"/>
                  </a:lnTo>
                  <a:cubicBezTo>
                    <a:pt x="26445" y="335"/>
                    <a:pt x="26536" y="153"/>
                    <a:pt x="26445" y="62"/>
                  </a:cubicBezTo>
                  <a:cubicBezTo>
                    <a:pt x="26384" y="31"/>
                    <a:pt x="26353" y="1"/>
                    <a:pt x="26323" y="1"/>
                  </a:cubicBezTo>
                  <a:lnTo>
                    <a:pt x="25989" y="1"/>
                  </a:lnTo>
                  <a:close/>
                  <a:moveTo>
                    <a:pt x="27296" y="1"/>
                  </a:moveTo>
                  <a:cubicBezTo>
                    <a:pt x="27144" y="1"/>
                    <a:pt x="27052" y="183"/>
                    <a:pt x="27174" y="274"/>
                  </a:cubicBezTo>
                  <a:cubicBezTo>
                    <a:pt x="27204" y="305"/>
                    <a:pt x="27235" y="335"/>
                    <a:pt x="27296" y="335"/>
                  </a:cubicBezTo>
                  <a:lnTo>
                    <a:pt x="27600" y="335"/>
                  </a:lnTo>
                  <a:cubicBezTo>
                    <a:pt x="27752" y="335"/>
                    <a:pt x="27812" y="153"/>
                    <a:pt x="27721" y="62"/>
                  </a:cubicBezTo>
                  <a:cubicBezTo>
                    <a:pt x="27691" y="31"/>
                    <a:pt x="27660" y="1"/>
                    <a:pt x="27600" y="1"/>
                  </a:cubicBezTo>
                  <a:lnTo>
                    <a:pt x="27296" y="1"/>
                  </a:lnTo>
                  <a:close/>
                  <a:moveTo>
                    <a:pt x="28572" y="1"/>
                  </a:moveTo>
                  <a:cubicBezTo>
                    <a:pt x="28420" y="1"/>
                    <a:pt x="28359" y="183"/>
                    <a:pt x="28451" y="274"/>
                  </a:cubicBezTo>
                  <a:cubicBezTo>
                    <a:pt x="28481" y="305"/>
                    <a:pt x="28511" y="335"/>
                    <a:pt x="28572" y="335"/>
                  </a:cubicBezTo>
                  <a:lnTo>
                    <a:pt x="28907" y="335"/>
                  </a:lnTo>
                  <a:cubicBezTo>
                    <a:pt x="29028" y="335"/>
                    <a:pt x="29119" y="153"/>
                    <a:pt x="28998" y="62"/>
                  </a:cubicBezTo>
                  <a:cubicBezTo>
                    <a:pt x="28967" y="31"/>
                    <a:pt x="28937" y="1"/>
                    <a:pt x="28907" y="1"/>
                  </a:cubicBezTo>
                  <a:lnTo>
                    <a:pt x="28572" y="1"/>
                  </a:lnTo>
                  <a:close/>
                  <a:moveTo>
                    <a:pt x="29849" y="1"/>
                  </a:moveTo>
                  <a:cubicBezTo>
                    <a:pt x="29727" y="1"/>
                    <a:pt x="29636" y="183"/>
                    <a:pt x="29758" y="274"/>
                  </a:cubicBezTo>
                  <a:cubicBezTo>
                    <a:pt x="29788" y="305"/>
                    <a:pt x="29818" y="335"/>
                    <a:pt x="29849" y="335"/>
                  </a:cubicBezTo>
                  <a:lnTo>
                    <a:pt x="30183" y="335"/>
                  </a:lnTo>
                  <a:cubicBezTo>
                    <a:pt x="30335" y="335"/>
                    <a:pt x="30396" y="153"/>
                    <a:pt x="30305" y="62"/>
                  </a:cubicBezTo>
                  <a:cubicBezTo>
                    <a:pt x="30274" y="31"/>
                    <a:pt x="30214" y="1"/>
                    <a:pt x="30183" y="1"/>
                  </a:cubicBezTo>
                  <a:lnTo>
                    <a:pt x="29849" y="1"/>
                  </a:lnTo>
                  <a:close/>
                  <a:moveTo>
                    <a:pt x="31156" y="1"/>
                  </a:moveTo>
                  <a:cubicBezTo>
                    <a:pt x="31004" y="1"/>
                    <a:pt x="30943" y="183"/>
                    <a:pt x="31034" y="274"/>
                  </a:cubicBezTo>
                  <a:cubicBezTo>
                    <a:pt x="31065" y="305"/>
                    <a:pt x="31095" y="335"/>
                    <a:pt x="31156" y="335"/>
                  </a:cubicBezTo>
                  <a:lnTo>
                    <a:pt x="31460" y="335"/>
                  </a:lnTo>
                  <a:cubicBezTo>
                    <a:pt x="31612" y="335"/>
                    <a:pt x="31673" y="153"/>
                    <a:pt x="31581" y="62"/>
                  </a:cubicBezTo>
                  <a:cubicBezTo>
                    <a:pt x="31551" y="31"/>
                    <a:pt x="31521" y="1"/>
                    <a:pt x="31460" y="1"/>
                  </a:cubicBezTo>
                  <a:lnTo>
                    <a:pt x="31156" y="1"/>
                  </a:lnTo>
                  <a:close/>
                  <a:moveTo>
                    <a:pt x="32433" y="1"/>
                  </a:moveTo>
                  <a:cubicBezTo>
                    <a:pt x="32281" y="1"/>
                    <a:pt x="32220" y="183"/>
                    <a:pt x="32311" y="274"/>
                  </a:cubicBezTo>
                  <a:cubicBezTo>
                    <a:pt x="32341" y="305"/>
                    <a:pt x="32402" y="335"/>
                    <a:pt x="32433" y="335"/>
                  </a:cubicBezTo>
                  <a:lnTo>
                    <a:pt x="32767" y="335"/>
                  </a:lnTo>
                  <a:cubicBezTo>
                    <a:pt x="32888" y="335"/>
                    <a:pt x="32980" y="153"/>
                    <a:pt x="32888" y="62"/>
                  </a:cubicBezTo>
                  <a:cubicBezTo>
                    <a:pt x="32828" y="31"/>
                    <a:pt x="32797" y="1"/>
                    <a:pt x="32767" y="1"/>
                  </a:cubicBezTo>
                  <a:lnTo>
                    <a:pt x="32433" y="1"/>
                  </a:lnTo>
                  <a:close/>
                  <a:moveTo>
                    <a:pt x="33740" y="1"/>
                  </a:moveTo>
                  <a:cubicBezTo>
                    <a:pt x="33588" y="1"/>
                    <a:pt x="33527" y="183"/>
                    <a:pt x="33618" y="274"/>
                  </a:cubicBezTo>
                  <a:cubicBezTo>
                    <a:pt x="33648" y="305"/>
                    <a:pt x="33679" y="335"/>
                    <a:pt x="33740" y="335"/>
                  </a:cubicBezTo>
                  <a:lnTo>
                    <a:pt x="34043" y="335"/>
                  </a:lnTo>
                  <a:cubicBezTo>
                    <a:pt x="34195" y="335"/>
                    <a:pt x="34256" y="153"/>
                    <a:pt x="34165" y="62"/>
                  </a:cubicBezTo>
                  <a:cubicBezTo>
                    <a:pt x="34135" y="31"/>
                    <a:pt x="34104" y="1"/>
                    <a:pt x="34043" y="1"/>
                  </a:cubicBezTo>
                  <a:lnTo>
                    <a:pt x="33740" y="1"/>
                  </a:lnTo>
                  <a:close/>
                  <a:moveTo>
                    <a:pt x="35016" y="1"/>
                  </a:moveTo>
                  <a:cubicBezTo>
                    <a:pt x="34864" y="1"/>
                    <a:pt x="34803" y="183"/>
                    <a:pt x="34895" y="274"/>
                  </a:cubicBezTo>
                  <a:cubicBezTo>
                    <a:pt x="34925" y="305"/>
                    <a:pt x="34986" y="335"/>
                    <a:pt x="35016" y="335"/>
                  </a:cubicBezTo>
                  <a:lnTo>
                    <a:pt x="35350" y="335"/>
                  </a:lnTo>
                  <a:cubicBezTo>
                    <a:pt x="35472" y="335"/>
                    <a:pt x="35563" y="153"/>
                    <a:pt x="35442" y="62"/>
                  </a:cubicBezTo>
                  <a:cubicBezTo>
                    <a:pt x="35411" y="31"/>
                    <a:pt x="35381" y="1"/>
                    <a:pt x="35350" y="1"/>
                  </a:cubicBezTo>
                  <a:lnTo>
                    <a:pt x="35016" y="1"/>
                  </a:lnTo>
                  <a:close/>
                  <a:moveTo>
                    <a:pt x="36293" y="1"/>
                  </a:moveTo>
                  <a:cubicBezTo>
                    <a:pt x="36171" y="1"/>
                    <a:pt x="36080" y="183"/>
                    <a:pt x="36202" y="274"/>
                  </a:cubicBezTo>
                  <a:cubicBezTo>
                    <a:pt x="36232" y="305"/>
                    <a:pt x="36262" y="335"/>
                    <a:pt x="36293" y="335"/>
                  </a:cubicBezTo>
                  <a:lnTo>
                    <a:pt x="36627" y="335"/>
                  </a:lnTo>
                  <a:cubicBezTo>
                    <a:pt x="36779" y="335"/>
                    <a:pt x="36840" y="153"/>
                    <a:pt x="36749" y="62"/>
                  </a:cubicBezTo>
                  <a:cubicBezTo>
                    <a:pt x="36718" y="31"/>
                    <a:pt x="36688" y="1"/>
                    <a:pt x="36627" y="1"/>
                  </a:cubicBezTo>
                  <a:lnTo>
                    <a:pt x="36293" y="1"/>
                  </a:lnTo>
                  <a:close/>
                  <a:moveTo>
                    <a:pt x="37600" y="1"/>
                  </a:moveTo>
                  <a:cubicBezTo>
                    <a:pt x="37448" y="1"/>
                    <a:pt x="37387" y="183"/>
                    <a:pt x="37478" y="274"/>
                  </a:cubicBezTo>
                  <a:cubicBezTo>
                    <a:pt x="37509" y="305"/>
                    <a:pt x="37539" y="335"/>
                    <a:pt x="37600" y="335"/>
                  </a:cubicBezTo>
                  <a:lnTo>
                    <a:pt x="37904" y="335"/>
                  </a:lnTo>
                  <a:cubicBezTo>
                    <a:pt x="38056" y="335"/>
                    <a:pt x="38117" y="153"/>
                    <a:pt x="38025" y="62"/>
                  </a:cubicBezTo>
                  <a:cubicBezTo>
                    <a:pt x="37995" y="31"/>
                    <a:pt x="37965" y="1"/>
                    <a:pt x="37904" y="1"/>
                  </a:cubicBezTo>
                  <a:lnTo>
                    <a:pt x="37600" y="1"/>
                  </a:lnTo>
                  <a:close/>
                  <a:moveTo>
                    <a:pt x="38876" y="1"/>
                  </a:moveTo>
                  <a:cubicBezTo>
                    <a:pt x="38755" y="1"/>
                    <a:pt x="38664" y="183"/>
                    <a:pt x="38755" y="274"/>
                  </a:cubicBezTo>
                  <a:cubicBezTo>
                    <a:pt x="38816" y="305"/>
                    <a:pt x="38846" y="335"/>
                    <a:pt x="38876" y="335"/>
                  </a:cubicBezTo>
                  <a:lnTo>
                    <a:pt x="39211" y="335"/>
                  </a:lnTo>
                  <a:cubicBezTo>
                    <a:pt x="39363" y="335"/>
                    <a:pt x="39424" y="153"/>
                    <a:pt x="39332" y="62"/>
                  </a:cubicBezTo>
                  <a:cubicBezTo>
                    <a:pt x="39302" y="31"/>
                    <a:pt x="39241" y="1"/>
                    <a:pt x="39211" y="1"/>
                  </a:cubicBezTo>
                  <a:lnTo>
                    <a:pt x="38876" y="1"/>
                  </a:lnTo>
                  <a:close/>
                  <a:moveTo>
                    <a:pt x="40183" y="1"/>
                  </a:moveTo>
                  <a:cubicBezTo>
                    <a:pt x="40031" y="1"/>
                    <a:pt x="39971" y="183"/>
                    <a:pt x="40062" y="274"/>
                  </a:cubicBezTo>
                  <a:cubicBezTo>
                    <a:pt x="40092" y="305"/>
                    <a:pt x="40123" y="335"/>
                    <a:pt x="40183" y="335"/>
                  </a:cubicBezTo>
                  <a:lnTo>
                    <a:pt x="40487" y="335"/>
                  </a:lnTo>
                  <a:cubicBezTo>
                    <a:pt x="40639" y="335"/>
                    <a:pt x="40700" y="153"/>
                    <a:pt x="40609" y="62"/>
                  </a:cubicBezTo>
                  <a:cubicBezTo>
                    <a:pt x="40579" y="31"/>
                    <a:pt x="40548" y="1"/>
                    <a:pt x="40487" y="1"/>
                  </a:cubicBezTo>
                  <a:lnTo>
                    <a:pt x="40183" y="1"/>
                  </a:lnTo>
                  <a:close/>
                  <a:moveTo>
                    <a:pt x="41460" y="1"/>
                  </a:moveTo>
                  <a:cubicBezTo>
                    <a:pt x="41308" y="1"/>
                    <a:pt x="41247" y="183"/>
                    <a:pt x="41338" y="274"/>
                  </a:cubicBezTo>
                  <a:cubicBezTo>
                    <a:pt x="41369" y="305"/>
                    <a:pt x="41430" y="335"/>
                    <a:pt x="41460" y="335"/>
                  </a:cubicBezTo>
                  <a:lnTo>
                    <a:pt x="41794" y="335"/>
                  </a:lnTo>
                  <a:cubicBezTo>
                    <a:pt x="41916" y="335"/>
                    <a:pt x="42007" y="153"/>
                    <a:pt x="41886" y="62"/>
                  </a:cubicBezTo>
                  <a:cubicBezTo>
                    <a:pt x="41855" y="31"/>
                    <a:pt x="41825" y="1"/>
                    <a:pt x="41794" y="1"/>
                  </a:cubicBezTo>
                  <a:lnTo>
                    <a:pt x="41460" y="1"/>
                  </a:lnTo>
                  <a:close/>
                  <a:moveTo>
                    <a:pt x="42737" y="1"/>
                  </a:moveTo>
                  <a:cubicBezTo>
                    <a:pt x="42615" y="1"/>
                    <a:pt x="42524" y="183"/>
                    <a:pt x="42645" y="274"/>
                  </a:cubicBezTo>
                  <a:cubicBezTo>
                    <a:pt x="42676" y="305"/>
                    <a:pt x="42706" y="335"/>
                    <a:pt x="42737" y="335"/>
                  </a:cubicBezTo>
                  <a:lnTo>
                    <a:pt x="43071" y="335"/>
                  </a:lnTo>
                  <a:cubicBezTo>
                    <a:pt x="43223" y="335"/>
                    <a:pt x="43284" y="153"/>
                    <a:pt x="43193" y="62"/>
                  </a:cubicBezTo>
                  <a:cubicBezTo>
                    <a:pt x="43162" y="31"/>
                    <a:pt x="43132" y="1"/>
                    <a:pt x="43071" y="1"/>
                  </a:cubicBezTo>
                  <a:lnTo>
                    <a:pt x="42737" y="1"/>
                  </a:lnTo>
                  <a:close/>
                  <a:moveTo>
                    <a:pt x="44044" y="1"/>
                  </a:moveTo>
                  <a:cubicBezTo>
                    <a:pt x="43892" y="1"/>
                    <a:pt x="43831" y="183"/>
                    <a:pt x="43922" y="274"/>
                  </a:cubicBezTo>
                  <a:cubicBezTo>
                    <a:pt x="43952" y="305"/>
                    <a:pt x="43983" y="335"/>
                    <a:pt x="44044" y="335"/>
                  </a:cubicBezTo>
                  <a:lnTo>
                    <a:pt x="44348" y="335"/>
                  </a:lnTo>
                  <a:cubicBezTo>
                    <a:pt x="44500" y="335"/>
                    <a:pt x="44591" y="153"/>
                    <a:pt x="44469" y="62"/>
                  </a:cubicBezTo>
                  <a:cubicBezTo>
                    <a:pt x="44439" y="31"/>
                    <a:pt x="44408" y="1"/>
                    <a:pt x="44348" y="1"/>
                  </a:cubicBezTo>
                  <a:lnTo>
                    <a:pt x="44044" y="1"/>
                  </a:lnTo>
                  <a:close/>
                  <a:moveTo>
                    <a:pt x="45320" y="1"/>
                  </a:moveTo>
                  <a:cubicBezTo>
                    <a:pt x="45199" y="1"/>
                    <a:pt x="45108" y="183"/>
                    <a:pt x="45229" y="274"/>
                  </a:cubicBezTo>
                  <a:cubicBezTo>
                    <a:pt x="45259" y="305"/>
                    <a:pt x="45290" y="335"/>
                    <a:pt x="45320" y="335"/>
                  </a:cubicBezTo>
                  <a:lnTo>
                    <a:pt x="45655" y="335"/>
                  </a:lnTo>
                  <a:cubicBezTo>
                    <a:pt x="45807" y="335"/>
                    <a:pt x="45867" y="153"/>
                    <a:pt x="45776" y="62"/>
                  </a:cubicBezTo>
                  <a:cubicBezTo>
                    <a:pt x="45746" y="31"/>
                    <a:pt x="45685" y="1"/>
                    <a:pt x="45655" y="1"/>
                  </a:cubicBezTo>
                  <a:lnTo>
                    <a:pt x="45320" y="1"/>
                  </a:lnTo>
                  <a:close/>
                  <a:moveTo>
                    <a:pt x="46627" y="1"/>
                  </a:moveTo>
                  <a:cubicBezTo>
                    <a:pt x="46475" y="1"/>
                    <a:pt x="46415" y="183"/>
                    <a:pt x="46506" y="274"/>
                  </a:cubicBezTo>
                  <a:cubicBezTo>
                    <a:pt x="46536" y="305"/>
                    <a:pt x="46567" y="335"/>
                    <a:pt x="46627" y="335"/>
                  </a:cubicBezTo>
                  <a:lnTo>
                    <a:pt x="46931" y="335"/>
                  </a:lnTo>
                  <a:cubicBezTo>
                    <a:pt x="47083" y="335"/>
                    <a:pt x="47144" y="153"/>
                    <a:pt x="47053" y="62"/>
                  </a:cubicBezTo>
                  <a:cubicBezTo>
                    <a:pt x="47022" y="31"/>
                    <a:pt x="46992" y="1"/>
                    <a:pt x="46931" y="1"/>
                  </a:cubicBezTo>
                  <a:lnTo>
                    <a:pt x="46627" y="1"/>
                  </a:lnTo>
                  <a:close/>
                  <a:moveTo>
                    <a:pt x="47904" y="1"/>
                  </a:moveTo>
                  <a:cubicBezTo>
                    <a:pt x="47752" y="1"/>
                    <a:pt x="47691" y="183"/>
                    <a:pt x="47782" y="274"/>
                  </a:cubicBezTo>
                  <a:cubicBezTo>
                    <a:pt x="47813" y="305"/>
                    <a:pt x="47874" y="335"/>
                    <a:pt x="47904" y="335"/>
                  </a:cubicBezTo>
                  <a:lnTo>
                    <a:pt x="48238" y="335"/>
                  </a:lnTo>
                  <a:cubicBezTo>
                    <a:pt x="48360" y="335"/>
                    <a:pt x="48451" y="153"/>
                    <a:pt x="48329" y="62"/>
                  </a:cubicBezTo>
                  <a:cubicBezTo>
                    <a:pt x="48299" y="31"/>
                    <a:pt x="48269" y="1"/>
                    <a:pt x="48238" y="1"/>
                  </a:cubicBezTo>
                  <a:lnTo>
                    <a:pt x="47904" y="1"/>
                  </a:lnTo>
                  <a:close/>
                  <a:moveTo>
                    <a:pt x="49211" y="1"/>
                  </a:moveTo>
                  <a:cubicBezTo>
                    <a:pt x="49059" y="1"/>
                    <a:pt x="48968" y="183"/>
                    <a:pt x="49089" y="274"/>
                  </a:cubicBezTo>
                  <a:cubicBezTo>
                    <a:pt x="49120" y="305"/>
                    <a:pt x="49150" y="335"/>
                    <a:pt x="49211" y="335"/>
                  </a:cubicBezTo>
                  <a:lnTo>
                    <a:pt x="49515" y="335"/>
                  </a:lnTo>
                  <a:cubicBezTo>
                    <a:pt x="49667" y="335"/>
                    <a:pt x="49728" y="153"/>
                    <a:pt x="49636" y="62"/>
                  </a:cubicBezTo>
                  <a:cubicBezTo>
                    <a:pt x="49606" y="31"/>
                    <a:pt x="49576" y="1"/>
                    <a:pt x="49515" y="1"/>
                  </a:cubicBezTo>
                  <a:lnTo>
                    <a:pt x="49211" y="1"/>
                  </a:lnTo>
                  <a:close/>
                  <a:moveTo>
                    <a:pt x="50488" y="1"/>
                  </a:moveTo>
                  <a:cubicBezTo>
                    <a:pt x="50336" y="1"/>
                    <a:pt x="50275" y="183"/>
                    <a:pt x="50366" y="274"/>
                  </a:cubicBezTo>
                  <a:cubicBezTo>
                    <a:pt x="50396" y="305"/>
                    <a:pt x="50427" y="335"/>
                    <a:pt x="50488" y="335"/>
                  </a:cubicBezTo>
                  <a:lnTo>
                    <a:pt x="50822" y="335"/>
                  </a:lnTo>
                  <a:cubicBezTo>
                    <a:pt x="50943" y="335"/>
                    <a:pt x="51035" y="153"/>
                    <a:pt x="50913" y="62"/>
                  </a:cubicBezTo>
                  <a:cubicBezTo>
                    <a:pt x="50883" y="31"/>
                    <a:pt x="50852" y="1"/>
                    <a:pt x="50822" y="1"/>
                  </a:cubicBezTo>
                  <a:lnTo>
                    <a:pt x="50488" y="1"/>
                  </a:lnTo>
                  <a:close/>
                  <a:moveTo>
                    <a:pt x="51764" y="1"/>
                  </a:moveTo>
                  <a:cubicBezTo>
                    <a:pt x="51643" y="1"/>
                    <a:pt x="51551" y="183"/>
                    <a:pt x="51673" y="274"/>
                  </a:cubicBezTo>
                  <a:cubicBezTo>
                    <a:pt x="51703" y="305"/>
                    <a:pt x="51734" y="335"/>
                    <a:pt x="51764" y="335"/>
                  </a:cubicBezTo>
                  <a:lnTo>
                    <a:pt x="52099" y="335"/>
                  </a:lnTo>
                  <a:cubicBezTo>
                    <a:pt x="52251" y="335"/>
                    <a:pt x="52311" y="153"/>
                    <a:pt x="52220" y="62"/>
                  </a:cubicBezTo>
                  <a:cubicBezTo>
                    <a:pt x="52190" y="31"/>
                    <a:pt x="52129" y="1"/>
                    <a:pt x="52099" y="1"/>
                  </a:cubicBezTo>
                  <a:lnTo>
                    <a:pt x="51764" y="1"/>
                  </a:lnTo>
                  <a:close/>
                  <a:moveTo>
                    <a:pt x="53071" y="1"/>
                  </a:moveTo>
                  <a:cubicBezTo>
                    <a:pt x="52919" y="1"/>
                    <a:pt x="52858" y="183"/>
                    <a:pt x="52950" y="274"/>
                  </a:cubicBezTo>
                  <a:cubicBezTo>
                    <a:pt x="52980" y="305"/>
                    <a:pt x="53010" y="335"/>
                    <a:pt x="53071" y="335"/>
                  </a:cubicBezTo>
                  <a:lnTo>
                    <a:pt x="53375" y="335"/>
                  </a:lnTo>
                  <a:cubicBezTo>
                    <a:pt x="53527" y="335"/>
                    <a:pt x="53588" y="153"/>
                    <a:pt x="53497" y="62"/>
                  </a:cubicBezTo>
                  <a:cubicBezTo>
                    <a:pt x="53466" y="31"/>
                    <a:pt x="53436" y="1"/>
                    <a:pt x="53375" y="1"/>
                  </a:cubicBezTo>
                  <a:lnTo>
                    <a:pt x="53071" y="1"/>
                  </a:lnTo>
                  <a:close/>
                  <a:moveTo>
                    <a:pt x="54348" y="1"/>
                  </a:moveTo>
                  <a:cubicBezTo>
                    <a:pt x="54196" y="1"/>
                    <a:pt x="54135" y="183"/>
                    <a:pt x="54226" y="274"/>
                  </a:cubicBezTo>
                  <a:cubicBezTo>
                    <a:pt x="54257" y="305"/>
                    <a:pt x="54317" y="335"/>
                    <a:pt x="54348" y="335"/>
                  </a:cubicBezTo>
                  <a:lnTo>
                    <a:pt x="54682" y="335"/>
                  </a:lnTo>
                  <a:cubicBezTo>
                    <a:pt x="54804" y="335"/>
                    <a:pt x="54895" y="153"/>
                    <a:pt x="54804" y="62"/>
                  </a:cubicBezTo>
                  <a:cubicBezTo>
                    <a:pt x="54743" y="31"/>
                    <a:pt x="54713" y="1"/>
                    <a:pt x="54682" y="1"/>
                  </a:cubicBezTo>
                  <a:lnTo>
                    <a:pt x="54348" y="1"/>
                  </a:lnTo>
                  <a:close/>
                  <a:moveTo>
                    <a:pt x="55655" y="1"/>
                  </a:moveTo>
                  <a:cubicBezTo>
                    <a:pt x="55503" y="1"/>
                    <a:pt x="55412" y="183"/>
                    <a:pt x="55533" y="274"/>
                  </a:cubicBezTo>
                  <a:cubicBezTo>
                    <a:pt x="55564" y="305"/>
                    <a:pt x="55594" y="335"/>
                    <a:pt x="55655" y="335"/>
                  </a:cubicBezTo>
                  <a:lnTo>
                    <a:pt x="55959" y="335"/>
                  </a:lnTo>
                  <a:cubicBezTo>
                    <a:pt x="56111" y="335"/>
                    <a:pt x="56172" y="153"/>
                    <a:pt x="56080" y="62"/>
                  </a:cubicBezTo>
                  <a:cubicBezTo>
                    <a:pt x="56050" y="31"/>
                    <a:pt x="56020" y="1"/>
                    <a:pt x="55959" y="1"/>
                  </a:cubicBezTo>
                  <a:lnTo>
                    <a:pt x="55655" y="1"/>
                  </a:lnTo>
                  <a:close/>
                  <a:moveTo>
                    <a:pt x="56931" y="1"/>
                  </a:moveTo>
                  <a:cubicBezTo>
                    <a:pt x="56779" y="1"/>
                    <a:pt x="56719" y="183"/>
                    <a:pt x="56810" y="274"/>
                  </a:cubicBezTo>
                  <a:cubicBezTo>
                    <a:pt x="56840" y="305"/>
                    <a:pt x="56871" y="335"/>
                    <a:pt x="56931" y="335"/>
                  </a:cubicBezTo>
                  <a:lnTo>
                    <a:pt x="57266" y="335"/>
                  </a:lnTo>
                  <a:cubicBezTo>
                    <a:pt x="57387" y="335"/>
                    <a:pt x="57479" y="153"/>
                    <a:pt x="57357" y="62"/>
                  </a:cubicBezTo>
                  <a:cubicBezTo>
                    <a:pt x="57327" y="31"/>
                    <a:pt x="57296" y="1"/>
                    <a:pt x="57266" y="1"/>
                  </a:cubicBezTo>
                  <a:lnTo>
                    <a:pt x="56931" y="1"/>
                  </a:lnTo>
                  <a:close/>
                  <a:moveTo>
                    <a:pt x="58208" y="1"/>
                  </a:moveTo>
                  <a:cubicBezTo>
                    <a:pt x="58086" y="1"/>
                    <a:pt x="57995" y="183"/>
                    <a:pt x="58117" y="274"/>
                  </a:cubicBezTo>
                  <a:cubicBezTo>
                    <a:pt x="58147" y="305"/>
                    <a:pt x="58178" y="335"/>
                    <a:pt x="58208" y="335"/>
                  </a:cubicBezTo>
                  <a:lnTo>
                    <a:pt x="58542" y="335"/>
                  </a:lnTo>
                  <a:cubicBezTo>
                    <a:pt x="58694" y="335"/>
                    <a:pt x="58755" y="153"/>
                    <a:pt x="58664" y="62"/>
                  </a:cubicBezTo>
                  <a:cubicBezTo>
                    <a:pt x="58634" y="31"/>
                    <a:pt x="58573" y="1"/>
                    <a:pt x="58542" y="1"/>
                  </a:cubicBezTo>
                  <a:lnTo>
                    <a:pt x="58208" y="1"/>
                  </a:lnTo>
                  <a:close/>
                  <a:moveTo>
                    <a:pt x="59515" y="1"/>
                  </a:moveTo>
                  <a:cubicBezTo>
                    <a:pt x="59363" y="1"/>
                    <a:pt x="59302" y="183"/>
                    <a:pt x="59393" y="274"/>
                  </a:cubicBezTo>
                  <a:cubicBezTo>
                    <a:pt x="59424" y="305"/>
                    <a:pt x="59454" y="335"/>
                    <a:pt x="59515" y="335"/>
                  </a:cubicBezTo>
                  <a:lnTo>
                    <a:pt x="59819" y="335"/>
                  </a:lnTo>
                  <a:cubicBezTo>
                    <a:pt x="59971" y="335"/>
                    <a:pt x="60032" y="153"/>
                    <a:pt x="59941" y="62"/>
                  </a:cubicBezTo>
                  <a:cubicBezTo>
                    <a:pt x="59910" y="31"/>
                    <a:pt x="59880" y="1"/>
                    <a:pt x="59819" y="1"/>
                  </a:cubicBezTo>
                  <a:lnTo>
                    <a:pt x="59515" y="1"/>
                  </a:lnTo>
                  <a:close/>
                  <a:moveTo>
                    <a:pt x="60792" y="1"/>
                  </a:moveTo>
                  <a:cubicBezTo>
                    <a:pt x="60670" y="1"/>
                    <a:pt x="60579" y="183"/>
                    <a:pt x="60670" y="274"/>
                  </a:cubicBezTo>
                  <a:cubicBezTo>
                    <a:pt x="60701" y="305"/>
                    <a:pt x="60761" y="335"/>
                    <a:pt x="60792" y="335"/>
                  </a:cubicBezTo>
                  <a:lnTo>
                    <a:pt x="61126" y="335"/>
                  </a:lnTo>
                  <a:cubicBezTo>
                    <a:pt x="61278" y="335"/>
                    <a:pt x="61339" y="153"/>
                    <a:pt x="61248" y="62"/>
                  </a:cubicBezTo>
                  <a:cubicBezTo>
                    <a:pt x="61217" y="31"/>
                    <a:pt x="61156" y="1"/>
                    <a:pt x="61126" y="1"/>
                  </a:cubicBezTo>
                  <a:lnTo>
                    <a:pt x="60792" y="1"/>
                  </a:lnTo>
                  <a:close/>
                  <a:moveTo>
                    <a:pt x="62099" y="1"/>
                  </a:moveTo>
                  <a:cubicBezTo>
                    <a:pt x="61947" y="1"/>
                    <a:pt x="61886" y="183"/>
                    <a:pt x="61977" y="274"/>
                  </a:cubicBezTo>
                  <a:cubicBezTo>
                    <a:pt x="62008" y="305"/>
                    <a:pt x="62038" y="335"/>
                    <a:pt x="62099" y="335"/>
                  </a:cubicBezTo>
                  <a:lnTo>
                    <a:pt x="62403" y="335"/>
                  </a:lnTo>
                  <a:cubicBezTo>
                    <a:pt x="62555" y="335"/>
                    <a:pt x="62615" y="153"/>
                    <a:pt x="62524" y="62"/>
                  </a:cubicBezTo>
                  <a:cubicBezTo>
                    <a:pt x="62494" y="31"/>
                    <a:pt x="62463" y="1"/>
                    <a:pt x="62403" y="1"/>
                  </a:cubicBezTo>
                  <a:lnTo>
                    <a:pt x="62099" y="1"/>
                  </a:lnTo>
                  <a:close/>
                  <a:moveTo>
                    <a:pt x="63375" y="1"/>
                  </a:moveTo>
                  <a:cubicBezTo>
                    <a:pt x="63223" y="1"/>
                    <a:pt x="63163" y="183"/>
                    <a:pt x="63254" y="274"/>
                  </a:cubicBezTo>
                  <a:cubicBezTo>
                    <a:pt x="63284" y="305"/>
                    <a:pt x="63345" y="335"/>
                    <a:pt x="63375" y="335"/>
                  </a:cubicBezTo>
                  <a:lnTo>
                    <a:pt x="63710" y="335"/>
                  </a:lnTo>
                  <a:cubicBezTo>
                    <a:pt x="63831" y="335"/>
                    <a:pt x="63922" y="153"/>
                    <a:pt x="63801" y="62"/>
                  </a:cubicBezTo>
                  <a:cubicBezTo>
                    <a:pt x="63770" y="31"/>
                    <a:pt x="63740" y="1"/>
                    <a:pt x="63710" y="1"/>
                  </a:cubicBezTo>
                  <a:lnTo>
                    <a:pt x="63375" y="1"/>
                  </a:lnTo>
                  <a:close/>
                  <a:moveTo>
                    <a:pt x="64652" y="1"/>
                  </a:moveTo>
                  <a:cubicBezTo>
                    <a:pt x="64530" y="1"/>
                    <a:pt x="64439" y="183"/>
                    <a:pt x="64561" y="274"/>
                  </a:cubicBezTo>
                  <a:cubicBezTo>
                    <a:pt x="64591" y="305"/>
                    <a:pt x="64622" y="335"/>
                    <a:pt x="64652" y="335"/>
                  </a:cubicBezTo>
                  <a:lnTo>
                    <a:pt x="64986" y="335"/>
                  </a:lnTo>
                  <a:cubicBezTo>
                    <a:pt x="65138" y="335"/>
                    <a:pt x="65199" y="153"/>
                    <a:pt x="65108" y="62"/>
                  </a:cubicBezTo>
                  <a:cubicBezTo>
                    <a:pt x="65077" y="31"/>
                    <a:pt x="65047" y="1"/>
                    <a:pt x="64986" y="1"/>
                  </a:cubicBezTo>
                  <a:lnTo>
                    <a:pt x="64652" y="1"/>
                  </a:lnTo>
                  <a:close/>
                  <a:moveTo>
                    <a:pt x="65959" y="1"/>
                  </a:moveTo>
                  <a:cubicBezTo>
                    <a:pt x="65807" y="1"/>
                    <a:pt x="65746" y="183"/>
                    <a:pt x="65837" y="274"/>
                  </a:cubicBezTo>
                  <a:cubicBezTo>
                    <a:pt x="65868" y="305"/>
                    <a:pt x="65898" y="335"/>
                    <a:pt x="65959" y="335"/>
                  </a:cubicBezTo>
                  <a:lnTo>
                    <a:pt x="66263" y="335"/>
                  </a:lnTo>
                  <a:cubicBezTo>
                    <a:pt x="66415" y="335"/>
                    <a:pt x="66506" y="153"/>
                    <a:pt x="66385" y="62"/>
                  </a:cubicBezTo>
                  <a:cubicBezTo>
                    <a:pt x="66354" y="31"/>
                    <a:pt x="66324" y="1"/>
                    <a:pt x="66263" y="1"/>
                  </a:cubicBezTo>
                  <a:lnTo>
                    <a:pt x="65959" y="1"/>
                  </a:lnTo>
                  <a:close/>
                  <a:moveTo>
                    <a:pt x="67236" y="1"/>
                  </a:moveTo>
                  <a:cubicBezTo>
                    <a:pt x="67114" y="1"/>
                    <a:pt x="67023" y="183"/>
                    <a:pt x="67114" y="274"/>
                  </a:cubicBezTo>
                  <a:cubicBezTo>
                    <a:pt x="67175" y="305"/>
                    <a:pt x="67205" y="335"/>
                    <a:pt x="67236" y="335"/>
                  </a:cubicBezTo>
                  <a:lnTo>
                    <a:pt x="67570" y="335"/>
                  </a:lnTo>
                  <a:cubicBezTo>
                    <a:pt x="67722" y="335"/>
                    <a:pt x="67783" y="153"/>
                    <a:pt x="67692" y="62"/>
                  </a:cubicBezTo>
                  <a:cubicBezTo>
                    <a:pt x="67661" y="31"/>
                    <a:pt x="67600" y="1"/>
                    <a:pt x="67570" y="1"/>
                  </a:cubicBezTo>
                  <a:lnTo>
                    <a:pt x="67236" y="1"/>
                  </a:lnTo>
                  <a:close/>
                  <a:moveTo>
                    <a:pt x="68543" y="1"/>
                  </a:moveTo>
                  <a:cubicBezTo>
                    <a:pt x="68391" y="1"/>
                    <a:pt x="68330" y="183"/>
                    <a:pt x="68421" y="274"/>
                  </a:cubicBezTo>
                  <a:cubicBezTo>
                    <a:pt x="68451" y="305"/>
                    <a:pt x="68482" y="335"/>
                    <a:pt x="68543" y="335"/>
                  </a:cubicBezTo>
                  <a:lnTo>
                    <a:pt x="68847" y="335"/>
                  </a:lnTo>
                  <a:cubicBezTo>
                    <a:pt x="68999" y="335"/>
                    <a:pt x="69059" y="153"/>
                    <a:pt x="68968" y="62"/>
                  </a:cubicBezTo>
                  <a:cubicBezTo>
                    <a:pt x="68938" y="31"/>
                    <a:pt x="68907" y="1"/>
                    <a:pt x="68847" y="1"/>
                  </a:cubicBezTo>
                  <a:lnTo>
                    <a:pt x="68543" y="1"/>
                  </a:lnTo>
                  <a:close/>
                  <a:moveTo>
                    <a:pt x="69819" y="1"/>
                  </a:moveTo>
                  <a:cubicBezTo>
                    <a:pt x="69667" y="1"/>
                    <a:pt x="69606" y="183"/>
                    <a:pt x="69698" y="274"/>
                  </a:cubicBezTo>
                  <a:cubicBezTo>
                    <a:pt x="69728" y="305"/>
                    <a:pt x="69789" y="335"/>
                    <a:pt x="69819" y="335"/>
                  </a:cubicBezTo>
                  <a:lnTo>
                    <a:pt x="70154" y="335"/>
                  </a:lnTo>
                  <a:cubicBezTo>
                    <a:pt x="70275" y="335"/>
                    <a:pt x="70366" y="153"/>
                    <a:pt x="70245" y="62"/>
                  </a:cubicBezTo>
                  <a:cubicBezTo>
                    <a:pt x="70214" y="31"/>
                    <a:pt x="70184" y="1"/>
                    <a:pt x="70154" y="1"/>
                  </a:cubicBezTo>
                  <a:lnTo>
                    <a:pt x="69819" y="1"/>
                  </a:lnTo>
                  <a:close/>
                  <a:moveTo>
                    <a:pt x="71096" y="1"/>
                  </a:moveTo>
                  <a:cubicBezTo>
                    <a:pt x="70974" y="1"/>
                    <a:pt x="70883" y="183"/>
                    <a:pt x="71005" y="274"/>
                  </a:cubicBezTo>
                  <a:cubicBezTo>
                    <a:pt x="71035" y="305"/>
                    <a:pt x="71065" y="335"/>
                    <a:pt x="71096" y="335"/>
                  </a:cubicBezTo>
                  <a:lnTo>
                    <a:pt x="71430" y="335"/>
                  </a:lnTo>
                  <a:cubicBezTo>
                    <a:pt x="71582" y="335"/>
                    <a:pt x="71643" y="153"/>
                    <a:pt x="71552" y="62"/>
                  </a:cubicBezTo>
                  <a:cubicBezTo>
                    <a:pt x="71521" y="31"/>
                    <a:pt x="71491" y="1"/>
                    <a:pt x="71430" y="1"/>
                  </a:cubicBezTo>
                  <a:lnTo>
                    <a:pt x="71096" y="1"/>
                  </a:lnTo>
                  <a:close/>
                  <a:moveTo>
                    <a:pt x="72403" y="1"/>
                  </a:moveTo>
                  <a:cubicBezTo>
                    <a:pt x="72251" y="1"/>
                    <a:pt x="72190" y="183"/>
                    <a:pt x="72281" y="274"/>
                  </a:cubicBezTo>
                  <a:cubicBezTo>
                    <a:pt x="72312" y="305"/>
                    <a:pt x="72342" y="335"/>
                    <a:pt x="72403" y="335"/>
                  </a:cubicBezTo>
                  <a:lnTo>
                    <a:pt x="72707" y="335"/>
                  </a:lnTo>
                  <a:cubicBezTo>
                    <a:pt x="72859" y="335"/>
                    <a:pt x="72950" y="153"/>
                    <a:pt x="72828" y="62"/>
                  </a:cubicBezTo>
                  <a:cubicBezTo>
                    <a:pt x="72798" y="31"/>
                    <a:pt x="72768" y="1"/>
                    <a:pt x="72707" y="1"/>
                  </a:cubicBezTo>
                  <a:lnTo>
                    <a:pt x="72403" y="1"/>
                  </a:lnTo>
                  <a:close/>
                  <a:moveTo>
                    <a:pt x="73679" y="1"/>
                  </a:moveTo>
                  <a:cubicBezTo>
                    <a:pt x="73558" y="1"/>
                    <a:pt x="73467" y="183"/>
                    <a:pt x="73588" y="274"/>
                  </a:cubicBezTo>
                  <a:cubicBezTo>
                    <a:pt x="73619" y="305"/>
                    <a:pt x="73649" y="335"/>
                    <a:pt x="73679" y="335"/>
                  </a:cubicBezTo>
                  <a:lnTo>
                    <a:pt x="74014" y="335"/>
                  </a:lnTo>
                  <a:cubicBezTo>
                    <a:pt x="74166" y="335"/>
                    <a:pt x="74227" y="153"/>
                    <a:pt x="74135" y="62"/>
                  </a:cubicBezTo>
                  <a:cubicBezTo>
                    <a:pt x="74105" y="31"/>
                    <a:pt x="74044" y="1"/>
                    <a:pt x="74014" y="1"/>
                  </a:cubicBezTo>
                  <a:lnTo>
                    <a:pt x="73679" y="1"/>
                  </a:lnTo>
                  <a:close/>
                  <a:moveTo>
                    <a:pt x="74986" y="1"/>
                  </a:moveTo>
                  <a:cubicBezTo>
                    <a:pt x="74835" y="1"/>
                    <a:pt x="74774" y="183"/>
                    <a:pt x="74865" y="274"/>
                  </a:cubicBezTo>
                  <a:cubicBezTo>
                    <a:pt x="74895" y="305"/>
                    <a:pt x="74926" y="335"/>
                    <a:pt x="74986" y="335"/>
                  </a:cubicBezTo>
                  <a:lnTo>
                    <a:pt x="75290" y="335"/>
                  </a:lnTo>
                  <a:cubicBezTo>
                    <a:pt x="75442" y="335"/>
                    <a:pt x="75503" y="153"/>
                    <a:pt x="75412" y="62"/>
                  </a:cubicBezTo>
                  <a:cubicBezTo>
                    <a:pt x="75382" y="31"/>
                    <a:pt x="75351" y="1"/>
                    <a:pt x="75290" y="1"/>
                  </a:cubicBezTo>
                  <a:lnTo>
                    <a:pt x="74986" y="1"/>
                  </a:lnTo>
                  <a:close/>
                  <a:moveTo>
                    <a:pt x="76263" y="1"/>
                  </a:moveTo>
                  <a:cubicBezTo>
                    <a:pt x="76111" y="1"/>
                    <a:pt x="76050" y="183"/>
                    <a:pt x="76142" y="274"/>
                  </a:cubicBezTo>
                  <a:cubicBezTo>
                    <a:pt x="76172" y="305"/>
                    <a:pt x="76233" y="335"/>
                    <a:pt x="76263" y="335"/>
                  </a:cubicBezTo>
                  <a:lnTo>
                    <a:pt x="76597" y="335"/>
                  </a:lnTo>
                  <a:cubicBezTo>
                    <a:pt x="76719" y="335"/>
                    <a:pt x="76810" y="153"/>
                    <a:pt x="76689" y="62"/>
                  </a:cubicBezTo>
                  <a:cubicBezTo>
                    <a:pt x="76658" y="31"/>
                    <a:pt x="76628" y="1"/>
                    <a:pt x="76597" y="1"/>
                  </a:cubicBezTo>
                  <a:lnTo>
                    <a:pt x="76263" y="1"/>
                  </a:lnTo>
                  <a:close/>
                  <a:moveTo>
                    <a:pt x="77570" y="1"/>
                  </a:moveTo>
                  <a:cubicBezTo>
                    <a:pt x="77418" y="1"/>
                    <a:pt x="77327" y="183"/>
                    <a:pt x="77449" y="274"/>
                  </a:cubicBezTo>
                  <a:cubicBezTo>
                    <a:pt x="77479" y="305"/>
                    <a:pt x="77509" y="335"/>
                    <a:pt x="77570" y="335"/>
                  </a:cubicBezTo>
                  <a:lnTo>
                    <a:pt x="77874" y="335"/>
                  </a:lnTo>
                  <a:cubicBezTo>
                    <a:pt x="78026" y="335"/>
                    <a:pt x="78087" y="153"/>
                    <a:pt x="77996" y="62"/>
                  </a:cubicBezTo>
                  <a:cubicBezTo>
                    <a:pt x="77965" y="31"/>
                    <a:pt x="77935" y="1"/>
                    <a:pt x="77874" y="1"/>
                  </a:cubicBezTo>
                  <a:lnTo>
                    <a:pt x="77570" y="1"/>
                  </a:lnTo>
                  <a:close/>
                  <a:moveTo>
                    <a:pt x="78847" y="1"/>
                  </a:moveTo>
                  <a:cubicBezTo>
                    <a:pt x="78695" y="1"/>
                    <a:pt x="78634" y="183"/>
                    <a:pt x="78725" y="274"/>
                  </a:cubicBezTo>
                  <a:cubicBezTo>
                    <a:pt x="78756" y="305"/>
                    <a:pt x="78786" y="335"/>
                    <a:pt x="78847" y="335"/>
                  </a:cubicBezTo>
                  <a:lnTo>
                    <a:pt x="79181" y="335"/>
                  </a:lnTo>
                  <a:cubicBezTo>
                    <a:pt x="79303" y="335"/>
                    <a:pt x="79394" y="153"/>
                    <a:pt x="79272" y="62"/>
                  </a:cubicBezTo>
                  <a:cubicBezTo>
                    <a:pt x="79242" y="31"/>
                    <a:pt x="79211" y="1"/>
                    <a:pt x="79181" y="1"/>
                  </a:cubicBezTo>
                  <a:lnTo>
                    <a:pt x="78847" y="1"/>
                  </a:lnTo>
                  <a:close/>
                  <a:moveTo>
                    <a:pt x="80123" y="1"/>
                  </a:moveTo>
                  <a:cubicBezTo>
                    <a:pt x="80002" y="1"/>
                    <a:pt x="79911" y="183"/>
                    <a:pt x="80032" y="274"/>
                  </a:cubicBezTo>
                  <a:cubicBezTo>
                    <a:pt x="80063" y="305"/>
                    <a:pt x="80093" y="335"/>
                    <a:pt x="80123" y="335"/>
                  </a:cubicBezTo>
                  <a:lnTo>
                    <a:pt x="80458" y="335"/>
                  </a:lnTo>
                  <a:cubicBezTo>
                    <a:pt x="80610" y="335"/>
                    <a:pt x="80670" y="153"/>
                    <a:pt x="80579" y="62"/>
                  </a:cubicBezTo>
                  <a:cubicBezTo>
                    <a:pt x="80549" y="31"/>
                    <a:pt x="80488" y="1"/>
                    <a:pt x="80458" y="1"/>
                  </a:cubicBezTo>
                  <a:lnTo>
                    <a:pt x="80123" y="1"/>
                  </a:lnTo>
                  <a:close/>
                  <a:moveTo>
                    <a:pt x="81430" y="1"/>
                  </a:moveTo>
                  <a:cubicBezTo>
                    <a:pt x="81278" y="1"/>
                    <a:pt x="81218" y="183"/>
                    <a:pt x="81309" y="274"/>
                  </a:cubicBezTo>
                  <a:cubicBezTo>
                    <a:pt x="81339" y="305"/>
                    <a:pt x="81370" y="335"/>
                    <a:pt x="81430" y="335"/>
                  </a:cubicBezTo>
                  <a:lnTo>
                    <a:pt x="81734" y="335"/>
                  </a:lnTo>
                  <a:cubicBezTo>
                    <a:pt x="81886" y="335"/>
                    <a:pt x="81947" y="153"/>
                    <a:pt x="81856" y="62"/>
                  </a:cubicBezTo>
                  <a:cubicBezTo>
                    <a:pt x="81826" y="31"/>
                    <a:pt x="81795" y="1"/>
                    <a:pt x="81734" y="1"/>
                  </a:cubicBezTo>
                  <a:lnTo>
                    <a:pt x="81430" y="1"/>
                  </a:lnTo>
                  <a:close/>
                  <a:moveTo>
                    <a:pt x="82707" y="1"/>
                  </a:moveTo>
                  <a:cubicBezTo>
                    <a:pt x="82555" y="1"/>
                    <a:pt x="82494" y="183"/>
                    <a:pt x="82585" y="274"/>
                  </a:cubicBezTo>
                  <a:cubicBezTo>
                    <a:pt x="82616" y="305"/>
                    <a:pt x="82677" y="335"/>
                    <a:pt x="82707" y="335"/>
                  </a:cubicBezTo>
                  <a:lnTo>
                    <a:pt x="83041" y="335"/>
                  </a:lnTo>
                  <a:cubicBezTo>
                    <a:pt x="83163" y="335"/>
                    <a:pt x="83254" y="153"/>
                    <a:pt x="83163" y="62"/>
                  </a:cubicBezTo>
                  <a:cubicBezTo>
                    <a:pt x="83102" y="31"/>
                    <a:pt x="83072" y="1"/>
                    <a:pt x="83041" y="1"/>
                  </a:cubicBezTo>
                  <a:lnTo>
                    <a:pt x="82707" y="1"/>
                  </a:lnTo>
                  <a:close/>
                  <a:moveTo>
                    <a:pt x="84014" y="1"/>
                  </a:moveTo>
                  <a:cubicBezTo>
                    <a:pt x="83862" y="1"/>
                    <a:pt x="83801" y="183"/>
                    <a:pt x="83892" y="274"/>
                  </a:cubicBezTo>
                  <a:cubicBezTo>
                    <a:pt x="83923" y="305"/>
                    <a:pt x="83953" y="335"/>
                    <a:pt x="84014" y="335"/>
                  </a:cubicBezTo>
                  <a:lnTo>
                    <a:pt x="84318" y="335"/>
                  </a:lnTo>
                  <a:cubicBezTo>
                    <a:pt x="84470" y="335"/>
                    <a:pt x="84531" y="153"/>
                    <a:pt x="84440" y="62"/>
                  </a:cubicBezTo>
                  <a:cubicBezTo>
                    <a:pt x="84409" y="31"/>
                    <a:pt x="84379" y="1"/>
                    <a:pt x="84318" y="1"/>
                  </a:cubicBezTo>
                  <a:lnTo>
                    <a:pt x="84014" y="1"/>
                  </a:lnTo>
                  <a:close/>
                  <a:moveTo>
                    <a:pt x="85291" y="1"/>
                  </a:moveTo>
                  <a:cubicBezTo>
                    <a:pt x="85139" y="1"/>
                    <a:pt x="85078" y="183"/>
                    <a:pt x="85169" y="274"/>
                  </a:cubicBezTo>
                  <a:cubicBezTo>
                    <a:pt x="85199" y="305"/>
                    <a:pt x="85230" y="335"/>
                    <a:pt x="85291" y="335"/>
                  </a:cubicBezTo>
                  <a:lnTo>
                    <a:pt x="85625" y="335"/>
                  </a:lnTo>
                  <a:cubicBezTo>
                    <a:pt x="85747" y="335"/>
                    <a:pt x="85838" y="153"/>
                    <a:pt x="85716" y="62"/>
                  </a:cubicBezTo>
                  <a:cubicBezTo>
                    <a:pt x="85686" y="31"/>
                    <a:pt x="85655" y="1"/>
                    <a:pt x="85625" y="1"/>
                  </a:cubicBezTo>
                  <a:lnTo>
                    <a:pt x="85291" y="1"/>
                  </a:lnTo>
                  <a:close/>
                  <a:moveTo>
                    <a:pt x="86567" y="1"/>
                  </a:moveTo>
                  <a:cubicBezTo>
                    <a:pt x="86446" y="1"/>
                    <a:pt x="86354" y="183"/>
                    <a:pt x="86476" y="274"/>
                  </a:cubicBezTo>
                  <a:cubicBezTo>
                    <a:pt x="86506" y="305"/>
                    <a:pt x="86537" y="335"/>
                    <a:pt x="86567" y="335"/>
                  </a:cubicBezTo>
                  <a:lnTo>
                    <a:pt x="86902" y="335"/>
                  </a:lnTo>
                  <a:cubicBezTo>
                    <a:pt x="87054" y="335"/>
                    <a:pt x="87114" y="153"/>
                    <a:pt x="87023" y="62"/>
                  </a:cubicBezTo>
                  <a:cubicBezTo>
                    <a:pt x="86993" y="31"/>
                    <a:pt x="86932" y="1"/>
                    <a:pt x="86902" y="1"/>
                  </a:cubicBezTo>
                  <a:lnTo>
                    <a:pt x="86567" y="1"/>
                  </a:lnTo>
                  <a:close/>
                  <a:moveTo>
                    <a:pt x="87874" y="1"/>
                  </a:moveTo>
                  <a:cubicBezTo>
                    <a:pt x="87722" y="1"/>
                    <a:pt x="87662" y="183"/>
                    <a:pt x="87753" y="274"/>
                  </a:cubicBezTo>
                  <a:cubicBezTo>
                    <a:pt x="87783" y="305"/>
                    <a:pt x="87813" y="335"/>
                    <a:pt x="87874" y="335"/>
                  </a:cubicBezTo>
                  <a:lnTo>
                    <a:pt x="88178" y="335"/>
                  </a:lnTo>
                  <a:cubicBezTo>
                    <a:pt x="88330" y="335"/>
                    <a:pt x="88391" y="153"/>
                    <a:pt x="88300" y="62"/>
                  </a:cubicBezTo>
                  <a:cubicBezTo>
                    <a:pt x="88269" y="31"/>
                    <a:pt x="88239" y="1"/>
                    <a:pt x="88178" y="1"/>
                  </a:cubicBezTo>
                  <a:lnTo>
                    <a:pt x="87874" y="1"/>
                  </a:lnTo>
                  <a:close/>
                  <a:moveTo>
                    <a:pt x="89151" y="1"/>
                  </a:moveTo>
                  <a:cubicBezTo>
                    <a:pt x="89029" y="1"/>
                    <a:pt x="88938" y="183"/>
                    <a:pt x="89029" y="274"/>
                  </a:cubicBezTo>
                  <a:cubicBezTo>
                    <a:pt x="89060" y="305"/>
                    <a:pt x="89120" y="335"/>
                    <a:pt x="89151" y="335"/>
                  </a:cubicBezTo>
                  <a:lnTo>
                    <a:pt x="89485" y="335"/>
                  </a:lnTo>
                  <a:cubicBezTo>
                    <a:pt x="89637" y="335"/>
                    <a:pt x="89698" y="153"/>
                    <a:pt x="89607" y="62"/>
                  </a:cubicBezTo>
                  <a:cubicBezTo>
                    <a:pt x="89576" y="31"/>
                    <a:pt x="89516" y="1"/>
                    <a:pt x="89485" y="1"/>
                  </a:cubicBezTo>
                  <a:lnTo>
                    <a:pt x="89151" y="1"/>
                  </a:lnTo>
                  <a:close/>
                  <a:moveTo>
                    <a:pt x="90458" y="1"/>
                  </a:moveTo>
                  <a:cubicBezTo>
                    <a:pt x="90306" y="1"/>
                    <a:pt x="90245" y="183"/>
                    <a:pt x="90336" y="274"/>
                  </a:cubicBezTo>
                  <a:cubicBezTo>
                    <a:pt x="90367" y="305"/>
                    <a:pt x="90397" y="335"/>
                    <a:pt x="90458" y="335"/>
                  </a:cubicBezTo>
                  <a:lnTo>
                    <a:pt x="90762" y="335"/>
                  </a:lnTo>
                  <a:cubicBezTo>
                    <a:pt x="90914" y="335"/>
                    <a:pt x="90975" y="153"/>
                    <a:pt x="90883" y="62"/>
                  </a:cubicBezTo>
                  <a:cubicBezTo>
                    <a:pt x="90853" y="31"/>
                    <a:pt x="90823" y="1"/>
                    <a:pt x="90762" y="1"/>
                  </a:cubicBezTo>
                  <a:lnTo>
                    <a:pt x="90458" y="1"/>
                  </a:lnTo>
                  <a:close/>
                  <a:moveTo>
                    <a:pt x="91735" y="1"/>
                  </a:moveTo>
                  <a:cubicBezTo>
                    <a:pt x="91583" y="1"/>
                    <a:pt x="91522" y="183"/>
                    <a:pt x="91613" y="274"/>
                  </a:cubicBezTo>
                  <a:cubicBezTo>
                    <a:pt x="91643" y="305"/>
                    <a:pt x="91704" y="335"/>
                    <a:pt x="91735" y="335"/>
                  </a:cubicBezTo>
                  <a:lnTo>
                    <a:pt x="92069" y="335"/>
                  </a:lnTo>
                  <a:cubicBezTo>
                    <a:pt x="92190" y="335"/>
                    <a:pt x="92282" y="153"/>
                    <a:pt x="92160" y="62"/>
                  </a:cubicBezTo>
                  <a:cubicBezTo>
                    <a:pt x="92130" y="31"/>
                    <a:pt x="92099" y="1"/>
                    <a:pt x="92069" y="1"/>
                  </a:cubicBezTo>
                  <a:lnTo>
                    <a:pt x="91735" y="1"/>
                  </a:lnTo>
                  <a:close/>
                  <a:moveTo>
                    <a:pt x="93011" y="1"/>
                  </a:moveTo>
                  <a:cubicBezTo>
                    <a:pt x="92890" y="1"/>
                    <a:pt x="92798" y="183"/>
                    <a:pt x="92920" y="274"/>
                  </a:cubicBezTo>
                  <a:cubicBezTo>
                    <a:pt x="92950" y="305"/>
                    <a:pt x="92981" y="335"/>
                    <a:pt x="93011" y="335"/>
                  </a:cubicBezTo>
                  <a:lnTo>
                    <a:pt x="93345" y="335"/>
                  </a:lnTo>
                  <a:cubicBezTo>
                    <a:pt x="93497" y="335"/>
                    <a:pt x="93558" y="153"/>
                    <a:pt x="93467" y="62"/>
                  </a:cubicBezTo>
                  <a:cubicBezTo>
                    <a:pt x="93437" y="31"/>
                    <a:pt x="93406" y="1"/>
                    <a:pt x="93345" y="1"/>
                  </a:cubicBezTo>
                  <a:lnTo>
                    <a:pt x="93011" y="1"/>
                  </a:lnTo>
                  <a:close/>
                  <a:moveTo>
                    <a:pt x="94318" y="1"/>
                  </a:moveTo>
                  <a:cubicBezTo>
                    <a:pt x="94166" y="1"/>
                    <a:pt x="94105" y="183"/>
                    <a:pt x="94197" y="274"/>
                  </a:cubicBezTo>
                  <a:cubicBezTo>
                    <a:pt x="94227" y="305"/>
                    <a:pt x="94257" y="335"/>
                    <a:pt x="94318" y="335"/>
                  </a:cubicBezTo>
                  <a:lnTo>
                    <a:pt x="94622" y="335"/>
                  </a:lnTo>
                  <a:cubicBezTo>
                    <a:pt x="94774" y="335"/>
                    <a:pt x="94865" y="153"/>
                    <a:pt x="94744" y="62"/>
                  </a:cubicBezTo>
                  <a:cubicBezTo>
                    <a:pt x="94713" y="31"/>
                    <a:pt x="94683" y="1"/>
                    <a:pt x="94622" y="1"/>
                  </a:cubicBezTo>
                  <a:lnTo>
                    <a:pt x="94318" y="1"/>
                  </a:lnTo>
                  <a:close/>
                  <a:moveTo>
                    <a:pt x="95595" y="1"/>
                  </a:moveTo>
                  <a:cubicBezTo>
                    <a:pt x="95473" y="1"/>
                    <a:pt x="95382" y="183"/>
                    <a:pt x="95473" y="274"/>
                  </a:cubicBezTo>
                  <a:cubicBezTo>
                    <a:pt x="95534" y="305"/>
                    <a:pt x="95564" y="335"/>
                    <a:pt x="95595" y="335"/>
                  </a:cubicBezTo>
                  <a:lnTo>
                    <a:pt x="95929" y="335"/>
                  </a:lnTo>
                  <a:cubicBezTo>
                    <a:pt x="96081" y="335"/>
                    <a:pt x="96142" y="153"/>
                    <a:pt x="96051" y="62"/>
                  </a:cubicBezTo>
                  <a:cubicBezTo>
                    <a:pt x="96020" y="31"/>
                    <a:pt x="95960" y="1"/>
                    <a:pt x="95929" y="1"/>
                  </a:cubicBezTo>
                  <a:lnTo>
                    <a:pt x="95595" y="1"/>
                  </a:lnTo>
                  <a:close/>
                  <a:moveTo>
                    <a:pt x="96902" y="1"/>
                  </a:moveTo>
                  <a:cubicBezTo>
                    <a:pt x="96750" y="1"/>
                    <a:pt x="96689" y="183"/>
                    <a:pt x="96780" y="274"/>
                  </a:cubicBezTo>
                  <a:cubicBezTo>
                    <a:pt x="96811" y="305"/>
                    <a:pt x="96841" y="335"/>
                    <a:pt x="96902" y="335"/>
                  </a:cubicBezTo>
                  <a:lnTo>
                    <a:pt x="97206" y="335"/>
                  </a:lnTo>
                  <a:cubicBezTo>
                    <a:pt x="97358" y="335"/>
                    <a:pt x="97419" y="153"/>
                    <a:pt x="97327" y="62"/>
                  </a:cubicBezTo>
                  <a:cubicBezTo>
                    <a:pt x="97297" y="31"/>
                    <a:pt x="97267" y="1"/>
                    <a:pt x="97206" y="1"/>
                  </a:cubicBezTo>
                  <a:lnTo>
                    <a:pt x="96902" y="1"/>
                  </a:lnTo>
                  <a:close/>
                  <a:moveTo>
                    <a:pt x="98178" y="1"/>
                  </a:moveTo>
                  <a:cubicBezTo>
                    <a:pt x="98026" y="1"/>
                    <a:pt x="97966" y="183"/>
                    <a:pt x="98057" y="274"/>
                  </a:cubicBezTo>
                  <a:cubicBezTo>
                    <a:pt x="98087" y="305"/>
                    <a:pt x="98148" y="335"/>
                    <a:pt x="98178" y="335"/>
                  </a:cubicBezTo>
                  <a:lnTo>
                    <a:pt x="98513" y="335"/>
                  </a:lnTo>
                  <a:cubicBezTo>
                    <a:pt x="98634" y="335"/>
                    <a:pt x="98726" y="153"/>
                    <a:pt x="98604" y="62"/>
                  </a:cubicBezTo>
                  <a:cubicBezTo>
                    <a:pt x="98574" y="31"/>
                    <a:pt x="98543" y="1"/>
                    <a:pt x="98513" y="1"/>
                  </a:cubicBezTo>
                  <a:lnTo>
                    <a:pt x="98178" y="1"/>
                  </a:lnTo>
                  <a:close/>
                  <a:moveTo>
                    <a:pt x="99455" y="1"/>
                  </a:moveTo>
                  <a:cubicBezTo>
                    <a:pt x="99333" y="1"/>
                    <a:pt x="99242" y="183"/>
                    <a:pt x="99364" y="274"/>
                  </a:cubicBezTo>
                  <a:cubicBezTo>
                    <a:pt x="99394" y="305"/>
                    <a:pt x="99425" y="335"/>
                    <a:pt x="99455" y="335"/>
                  </a:cubicBezTo>
                  <a:lnTo>
                    <a:pt x="99789" y="335"/>
                  </a:lnTo>
                  <a:cubicBezTo>
                    <a:pt x="99941" y="335"/>
                    <a:pt x="100002" y="153"/>
                    <a:pt x="99911" y="62"/>
                  </a:cubicBezTo>
                  <a:cubicBezTo>
                    <a:pt x="99881" y="31"/>
                    <a:pt x="99850" y="1"/>
                    <a:pt x="99789" y="1"/>
                  </a:cubicBezTo>
                  <a:lnTo>
                    <a:pt x="99455" y="1"/>
                  </a:lnTo>
                  <a:close/>
                  <a:moveTo>
                    <a:pt x="100762" y="1"/>
                  </a:moveTo>
                  <a:cubicBezTo>
                    <a:pt x="100610" y="1"/>
                    <a:pt x="100549" y="183"/>
                    <a:pt x="100640" y="274"/>
                  </a:cubicBezTo>
                  <a:cubicBezTo>
                    <a:pt x="100671" y="305"/>
                    <a:pt x="100701" y="335"/>
                    <a:pt x="100762" y="335"/>
                  </a:cubicBezTo>
                  <a:lnTo>
                    <a:pt x="101066" y="335"/>
                  </a:lnTo>
                  <a:cubicBezTo>
                    <a:pt x="101218" y="335"/>
                    <a:pt x="101309" y="153"/>
                    <a:pt x="101188" y="62"/>
                  </a:cubicBezTo>
                  <a:cubicBezTo>
                    <a:pt x="101157" y="31"/>
                    <a:pt x="101127" y="1"/>
                    <a:pt x="101066" y="1"/>
                  </a:cubicBezTo>
                  <a:lnTo>
                    <a:pt x="100762" y="1"/>
                  </a:lnTo>
                  <a:close/>
                  <a:moveTo>
                    <a:pt x="102039" y="1"/>
                  </a:moveTo>
                  <a:cubicBezTo>
                    <a:pt x="101917" y="1"/>
                    <a:pt x="101826" y="183"/>
                    <a:pt x="101947" y="274"/>
                  </a:cubicBezTo>
                  <a:cubicBezTo>
                    <a:pt x="101978" y="305"/>
                    <a:pt x="102008" y="335"/>
                    <a:pt x="102039" y="335"/>
                  </a:cubicBezTo>
                  <a:lnTo>
                    <a:pt x="102373" y="335"/>
                  </a:lnTo>
                  <a:cubicBezTo>
                    <a:pt x="102525" y="335"/>
                    <a:pt x="102586" y="153"/>
                    <a:pt x="102495" y="62"/>
                  </a:cubicBezTo>
                  <a:cubicBezTo>
                    <a:pt x="102464" y="31"/>
                    <a:pt x="102403" y="1"/>
                    <a:pt x="102373" y="1"/>
                  </a:cubicBezTo>
                  <a:lnTo>
                    <a:pt x="102039" y="1"/>
                  </a:lnTo>
                  <a:close/>
                  <a:moveTo>
                    <a:pt x="103346" y="1"/>
                  </a:moveTo>
                  <a:cubicBezTo>
                    <a:pt x="103194" y="1"/>
                    <a:pt x="103133" y="183"/>
                    <a:pt x="103224" y="274"/>
                  </a:cubicBezTo>
                  <a:cubicBezTo>
                    <a:pt x="103254" y="305"/>
                    <a:pt x="103285" y="335"/>
                    <a:pt x="103346" y="335"/>
                  </a:cubicBezTo>
                  <a:lnTo>
                    <a:pt x="103650" y="335"/>
                  </a:lnTo>
                  <a:cubicBezTo>
                    <a:pt x="103802" y="335"/>
                    <a:pt x="103862" y="153"/>
                    <a:pt x="103771" y="62"/>
                  </a:cubicBezTo>
                  <a:cubicBezTo>
                    <a:pt x="103741" y="31"/>
                    <a:pt x="103710" y="1"/>
                    <a:pt x="103650" y="1"/>
                  </a:cubicBezTo>
                  <a:lnTo>
                    <a:pt x="103346" y="1"/>
                  </a:lnTo>
                  <a:close/>
                  <a:moveTo>
                    <a:pt x="104622" y="1"/>
                  </a:moveTo>
                  <a:cubicBezTo>
                    <a:pt x="104470" y="1"/>
                    <a:pt x="104410" y="183"/>
                    <a:pt x="104501" y="274"/>
                  </a:cubicBezTo>
                  <a:cubicBezTo>
                    <a:pt x="104531" y="305"/>
                    <a:pt x="104592" y="335"/>
                    <a:pt x="104622" y="335"/>
                  </a:cubicBezTo>
                  <a:lnTo>
                    <a:pt x="104957" y="335"/>
                  </a:lnTo>
                  <a:cubicBezTo>
                    <a:pt x="105078" y="335"/>
                    <a:pt x="105169" y="153"/>
                    <a:pt x="105078" y="62"/>
                  </a:cubicBezTo>
                  <a:cubicBezTo>
                    <a:pt x="105017" y="31"/>
                    <a:pt x="104987" y="1"/>
                    <a:pt x="104957" y="1"/>
                  </a:cubicBezTo>
                  <a:lnTo>
                    <a:pt x="104622" y="1"/>
                  </a:lnTo>
                  <a:close/>
                  <a:moveTo>
                    <a:pt x="105929" y="1"/>
                  </a:moveTo>
                  <a:cubicBezTo>
                    <a:pt x="105777" y="1"/>
                    <a:pt x="105686" y="183"/>
                    <a:pt x="105808" y="274"/>
                  </a:cubicBezTo>
                  <a:cubicBezTo>
                    <a:pt x="105838" y="305"/>
                    <a:pt x="105869" y="335"/>
                    <a:pt x="105929" y="335"/>
                  </a:cubicBezTo>
                  <a:lnTo>
                    <a:pt x="106233" y="335"/>
                  </a:lnTo>
                  <a:cubicBezTo>
                    <a:pt x="106385" y="335"/>
                    <a:pt x="106446" y="153"/>
                    <a:pt x="106355" y="62"/>
                  </a:cubicBezTo>
                  <a:cubicBezTo>
                    <a:pt x="106324" y="31"/>
                    <a:pt x="106294" y="1"/>
                    <a:pt x="106233" y="1"/>
                  </a:cubicBezTo>
                  <a:lnTo>
                    <a:pt x="105929" y="1"/>
                  </a:lnTo>
                  <a:close/>
                  <a:moveTo>
                    <a:pt x="107206" y="1"/>
                  </a:moveTo>
                  <a:cubicBezTo>
                    <a:pt x="107054" y="1"/>
                    <a:pt x="106993" y="183"/>
                    <a:pt x="107084" y="274"/>
                  </a:cubicBezTo>
                  <a:cubicBezTo>
                    <a:pt x="107115" y="305"/>
                    <a:pt x="107145" y="335"/>
                    <a:pt x="107206" y="335"/>
                  </a:cubicBezTo>
                  <a:lnTo>
                    <a:pt x="107540" y="335"/>
                  </a:lnTo>
                  <a:cubicBezTo>
                    <a:pt x="107662" y="335"/>
                    <a:pt x="107753" y="153"/>
                    <a:pt x="107631" y="62"/>
                  </a:cubicBezTo>
                  <a:cubicBezTo>
                    <a:pt x="107601" y="31"/>
                    <a:pt x="107571" y="1"/>
                    <a:pt x="107540" y="1"/>
                  </a:cubicBezTo>
                  <a:lnTo>
                    <a:pt x="107206" y="1"/>
                  </a:lnTo>
                  <a:close/>
                  <a:moveTo>
                    <a:pt x="108483" y="1"/>
                  </a:moveTo>
                  <a:cubicBezTo>
                    <a:pt x="108361" y="1"/>
                    <a:pt x="108270" y="183"/>
                    <a:pt x="108391" y="274"/>
                  </a:cubicBezTo>
                  <a:cubicBezTo>
                    <a:pt x="108422" y="305"/>
                    <a:pt x="108452" y="335"/>
                    <a:pt x="108483" y="335"/>
                  </a:cubicBezTo>
                  <a:lnTo>
                    <a:pt x="108817" y="335"/>
                  </a:lnTo>
                  <a:cubicBezTo>
                    <a:pt x="108969" y="335"/>
                    <a:pt x="109030" y="153"/>
                    <a:pt x="108938" y="62"/>
                  </a:cubicBezTo>
                  <a:cubicBezTo>
                    <a:pt x="108908" y="31"/>
                    <a:pt x="108847" y="1"/>
                    <a:pt x="108817" y="1"/>
                  </a:cubicBezTo>
                  <a:lnTo>
                    <a:pt x="108483" y="1"/>
                  </a:lnTo>
                  <a:close/>
                  <a:moveTo>
                    <a:pt x="109790" y="1"/>
                  </a:moveTo>
                  <a:cubicBezTo>
                    <a:pt x="109638" y="1"/>
                    <a:pt x="109577" y="183"/>
                    <a:pt x="109668" y="274"/>
                  </a:cubicBezTo>
                  <a:cubicBezTo>
                    <a:pt x="109698" y="305"/>
                    <a:pt x="109729" y="335"/>
                    <a:pt x="109790" y="335"/>
                  </a:cubicBezTo>
                  <a:lnTo>
                    <a:pt x="110094" y="335"/>
                  </a:lnTo>
                  <a:cubicBezTo>
                    <a:pt x="110246" y="335"/>
                    <a:pt x="110306" y="153"/>
                    <a:pt x="110215" y="62"/>
                  </a:cubicBezTo>
                  <a:cubicBezTo>
                    <a:pt x="110185" y="31"/>
                    <a:pt x="110154" y="1"/>
                    <a:pt x="110094" y="1"/>
                  </a:cubicBezTo>
                  <a:lnTo>
                    <a:pt x="109790" y="1"/>
                  </a:lnTo>
                  <a:close/>
                  <a:moveTo>
                    <a:pt x="111066" y="1"/>
                  </a:moveTo>
                  <a:cubicBezTo>
                    <a:pt x="110914" y="1"/>
                    <a:pt x="110853" y="183"/>
                    <a:pt x="110945" y="274"/>
                  </a:cubicBezTo>
                  <a:cubicBezTo>
                    <a:pt x="110975" y="305"/>
                    <a:pt x="111036" y="335"/>
                    <a:pt x="111066" y="335"/>
                  </a:cubicBezTo>
                  <a:lnTo>
                    <a:pt x="111401" y="335"/>
                  </a:lnTo>
                  <a:cubicBezTo>
                    <a:pt x="111522" y="335"/>
                    <a:pt x="111613" y="153"/>
                    <a:pt x="111522" y="62"/>
                  </a:cubicBezTo>
                  <a:cubicBezTo>
                    <a:pt x="111461" y="31"/>
                    <a:pt x="111431" y="1"/>
                    <a:pt x="111401" y="1"/>
                  </a:cubicBezTo>
                  <a:lnTo>
                    <a:pt x="111066" y="1"/>
                  </a:lnTo>
                  <a:close/>
                  <a:moveTo>
                    <a:pt x="112373" y="1"/>
                  </a:moveTo>
                  <a:cubicBezTo>
                    <a:pt x="112221" y="1"/>
                    <a:pt x="112160" y="183"/>
                    <a:pt x="112252" y="274"/>
                  </a:cubicBezTo>
                  <a:cubicBezTo>
                    <a:pt x="112282" y="305"/>
                    <a:pt x="112312" y="335"/>
                    <a:pt x="112373" y="335"/>
                  </a:cubicBezTo>
                  <a:lnTo>
                    <a:pt x="112677" y="335"/>
                  </a:lnTo>
                  <a:cubicBezTo>
                    <a:pt x="112829" y="335"/>
                    <a:pt x="112890" y="153"/>
                    <a:pt x="112799" y="62"/>
                  </a:cubicBezTo>
                  <a:cubicBezTo>
                    <a:pt x="112768" y="31"/>
                    <a:pt x="112738" y="1"/>
                    <a:pt x="112677" y="1"/>
                  </a:cubicBezTo>
                  <a:lnTo>
                    <a:pt x="112373" y="1"/>
                  </a:lnTo>
                  <a:close/>
                  <a:moveTo>
                    <a:pt x="113650" y="1"/>
                  </a:moveTo>
                  <a:cubicBezTo>
                    <a:pt x="113498" y="1"/>
                    <a:pt x="113437" y="183"/>
                    <a:pt x="113528" y="274"/>
                  </a:cubicBezTo>
                  <a:cubicBezTo>
                    <a:pt x="113559" y="305"/>
                    <a:pt x="113619" y="335"/>
                    <a:pt x="113650" y="335"/>
                  </a:cubicBezTo>
                  <a:lnTo>
                    <a:pt x="113984" y="335"/>
                  </a:lnTo>
                  <a:cubicBezTo>
                    <a:pt x="114106" y="335"/>
                    <a:pt x="114197" y="153"/>
                    <a:pt x="114075" y="62"/>
                  </a:cubicBezTo>
                  <a:cubicBezTo>
                    <a:pt x="114045" y="31"/>
                    <a:pt x="114015" y="1"/>
                    <a:pt x="113984" y="1"/>
                  </a:cubicBezTo>
                  <a:lnTo>
                    <a:pt x="113650" y="1"/>
                  </a:lnTo>
                  <a:close/>
                  <a:moveTo>
                    <a:pt x="114926" y="1"/>
                  </a:moveTo>
                  <a:cubicBezTo>
                    <a:pt x="114805" y="1"/>
                    <a:pt x="114714" y="183"/>
                    <a:pt x="114835" y="274"/>
                  </a:cubicBezTo>
                  <a:cubicBezTo>
                    <a:pt x="114866" y="305"/>
                    <a:pt x="114896" y="335"/>
                    <a:pt x="114926" y="335"/>
                  </a:cubicBezTo>
                  <a:lnTo>
                    <a:pt x="115261" y="335"/>
                  </a:lnTo>
                  <a:cubicBezTo>
                    <a:pt x="115413" y="335"/>
                    <a:pt x="115474" y="153"/>
                    <a:pt x="115382" y="62"/>
                  </a:cubicBezTo>
                  <a:cubicBezTo>
                    <a:pt x="115352" y="31"/>
                    <a:pt x="115322" y="1"/>
                    <a:pt x="115261" y="1"/>
                  </a:cubicBezTo>
                  <a:lnTo>
                    <a:pt x="114926" y="1"/>
                  </a:lnTo>
                  <a:close/>
                  <a:moveTo>
                    <a:pt x="116233" y="1"/>
                  </a:moveTo>
                  <a:cubicBezTo>
                    <a:pt x="116081" y="1"/>
                    <a:pt x="116021" y="183"/>
                    <a:pt x="116112" y="274"/>
                  </a:cubicBezTo>
                  <a:cubicBezTo>
                    <a:pt x="116142" y="305"/>
                    <a:pt x="116173" y="335"/>
                    <a:pt x="116233" y="335"/>
                  </a:cubicBezTo>
                  <a:lnTo>
                    <a:pt x="116537" y="335"/>
                  </a:lnTo>
                  <a:cubicBezTo>
                    <a:pt x="116689" y="335"/>
                    <a:pt x="116750" y="153"/>
                    <a:pt x="116659" y="62"/>
                  </a:cubicBezTo>
                  <a:cubicBezTo>
                    <a:pt x="116629" y="31"/>
                    <a:pt x="116598" y="1"/>
                    <a:pt x="116537" y="1"/>
                  </a:cubicBezTo>
                  <a:lnTo>
                    <a:pt x="116233" y="1"/>
                  </a:lnTo>
                  <a:close/>
                  <a:moveTo>
                    <a:pt x="117510" y="1"/>
                  </a:moveTo>
                  <a:cubicBezTo>
                    <a:pt x="117388" y="1"/>
                    <a:pt x="117297" y="183"/>
                    <a:pt x="117388" y="274"/>
                  </a:cubicBezTo>
                  <a:cubicBezTo>
                    <a:pt x="117449" y="305"/>
                    <a:pt x="117480" y="335"/>
                    <a:pt x="117510" y="335"/>
                  </a:cubicBezTo>
                  <a:lnTo>
                    <a:pt x="117844" y="335"/>
                  </a:lnTo>
                  <a:cubicBezTo>
                    <a:pt x="117996" y="335"/>
                    <a:pt x="118057" y="153"/>
                    <a:pt x="117966" y="62"/>
                  </a:cubicBezTo>
                  <a:cubicBezTo>
                    <a:pt x="117936" y="31"/>
                    <a:pt x="117875" y="1"/>
                    <a:pt x="117844" y="1"/>
                  </a:cubicBezTo>
                  <a:lnTo>
                    <a:pt x="117510" y="1"/>
                  </a:lnTo>
                  <a:close/>
                  <a:moveTo>
                    <a:pt x="118817" y="1"/>
                  </a:moveTo>
                  <a:cubicBezTo>
                    <a:pt x="118665" y="1"/>
                    <a:pt x="118604" y="183"/>
                    <a:pt x="118696" y="274"/>
                  </a:cubicBezTo>
                  <a:cubicBezTo>
                    <a:pt x="118726" y="305"/>
                    <a:pt x="118756" y="335"/>
                    <a:pt x="118817" y="335"/>
                  </a:cubicBezTo>
                  <a:lnTo>
                    <a:pt x="119121" y="335"/>
                  </a:lnTo>
                  <a:cubicBezTo>
                    <a:pt x="119273" y="335"/>
                    <a:pt x="119334" y="153"/>
                    <a:pt x="119243" y="62"/>
                  </a:cubicBezTo>
                  <a:cubicBezTo>
                    <a:pt x="119212" y="31"/>
                    <a:pt x="119182" y="1"/>
                    <a:pt x="119121" y="1"/>
                  </a:cubicBezTo>
                  <a:lnTo>
                    <a:pt x="118817" y="1"/>
                  </a:lnTo>
                  <a:close/>
                  <a:moveTo>
                    <a:pt x="120094" y="1"/>
                  </a:moveTo>
                  <a:cubicBezTo>
                    <a:pt x="119942" y="1"/>
                    <a:pt x="119881" y="183"/>
                    <a:pt x="119972" y="274"/>
                  </a:cubicBezTo>
                  <a:cubicBezTo>
                    <a:pt x="120003" y="305"/>
                    <a:pt x="120063" y="335"/>
                    <a:pt x="120094" y="335"/>
                  </a:cubicBezTo>
                  <a:lnTo>
                    <a:pt x="120428" y="335"/>
                  </a:lnTo>
                  <a:cubicBezTo>
                    <a:pt x="120550" y="335"/>
                    <a:pt x="120641" y="153"/>
                    <a:pt x="120519" y="62"/>
                  </a:cubicBezTo>
                  <a:cubicBezTo>
                    <a:pt x="120489" y="31"/>
                    <a:pt x="120458" y="1"/>
                    <a:pt x="120428" y="1"/>
                  </a:cubicBezTo>
                  <a:lnTo>
                    <a:pt x="120094" y="1"/>
                  </a:lnTo>
                  <a:close/>
                  <a:moveTo>
                    <a:pt x="121370" y="1"/>
                  </a:moveTo>
                  <a:cubicBezTo>
                    <a:pt x="121249" y="1"/>
                    <a:pt x="121158" y="183"/>
                    <a:pt x="121279" y="274"/>
                  </a:cubicBezTo>
                  <a:cubicBezTo>
                    <a:pt x="121310" y="305"/>
                    <a:pt x="121340" y="335"/>
                    <a:pt x="121370" y="335"/>
                  </a:cubicBezTo>
                  <a:lnTo>
                    <a:pt x="121705" y="335"/>
                  </a:lnTo>
                  <a:cubicBezTo>
                    <a:pt x="121857" y="335"/>
                    <a:pt x="121917" y="153"/>
                    <a:pt x="121826" y="62"/>
                  </a:cubicBezTo>
                  <a:cubicBezTo>
                    <a:pt x="121796" y="31"/>
                    <a:pt x="121765" y="1"/>
                    <a:pt x="121705" y="1"/>
                  </a:cubicBezTo>
                  <a:lnTo>
                    <a:pt x="121370" y="1"/>
                  </a:lnTo>
                  <a:close/>
                  <a:moveTo>
                    <a:pt x="122677" y="1"/>
                  </a:moveTo>
                  <a:cubicBezTo>
                    <a:pt x="122525" y="1"/>
                    <a:pt x="122465" y="183"/>
                    <a:pt x="122556" y="274"/>
                  </a:cubicBezTo>
                  <a:cubicBezTo>
                    <a:pt x="122586" y="305"/>
                    <a:pt x="122617" y="335"/>
                    <a:pt x="122677" y="335"/>
                  </a:cubicBezTo>
                  <a:lnTo>
                    <a:pt x="122981" y="335"/>
                  </a:lnTo>
                  <a:cubicBezTo>
                    <a:pt x="123133" y="335"/>
                    <a:pt x="123224" y="153"/>
                    <a:pt x="123103" y="62"/>
                  </a:cubicBezTo>
                  <a:cubicBezTo>
                    <a:pt x="123072" y="31"/>
                    <a:pt x="123042" y="1"/>
                    <a:pt x="122981" y="1"/>
                  </a:cubicBezTo>
                  <a:lnTo>
                    <a:pt x="122677" y="1"/>
                  </a:lnTo>
                  <a:close/>
                  <a:moveTo>
                    <a:pt x="123954" y="1"/>
                  </a:moveTo>
                  <a:cubicBezTo>
                    <a:pt x="123832" y="1"/>
                    <a:pt x="123741" y="183"/>
                    <a:pt x="123863" y="274"/>
                  </a:cubicBezTo>
                  <a:cubicBezTo>
                    <a:pt x="123893" y="305"/>
                    <a:pt x="123924" y="335"/>
                    <a:pt x="123954" y="335"/>
                  </a:cubicBezTo>
                  <a:lnTo>
                    <a:pt x="124288" y="335"/>
                  </a:lnTo>
                  <a:cubicBezTo>
                    <a:pt x="124440" y="335"/>
                    <a:pt x="124501" y="153"/>
                    <a:pt x="124410" y="62"/>
                  </a:cubicBezTo>
                  <a:cubicBezTo>
                    <a:pt x="124380" y="31"/>
                    <a:pt x="124319" y="1"/>
                    <a:pt x="124288" y="1"/>
                  </a:cubicBezTo>
                  <a:lnTo>
                    <a:pt x="123954" y="1"/>
                  </a:lnTo>
                  <a:close/>
                  <a:moveTo>
                    <a:pt x="125261" y="1"/>
                  </a:moveTo>
                  <a:cubicBezTo>
                    <a:pt x="125109" y="1"/>
                    <a:pt x="125048" y="183"/>
                    <a:pt x="125139" y="274"/>
                  </a:cubicBezTo>
                  <a:cubicBezTo>
                    <a:pt x="125170" y="305"/>
                    <a:pt x="125200" y="335"/>
                    <a:pt x="125261" y="335"/>
                  </a:cubicBezTo>
                  <a:lnTo>
                    <a:pt x="125565" y="335"/>
                  </a:lnTo>
                  <a:cubicBezTo>
                    <a:pt x="125717" y="335"/>
                    <a:pt x="125778" y="153"/>
                    <a:pt x="125687" y="62"/>
                  </a:cubicBezTo>
                  <a:cubicBezTo>
                    <a:pt x="125656" y="31"/>
                    <a:pt x="125626" y="1"/>
                    <a:pt x="125565" y="1"/>
                  </a:cubicBezTo>
                  <a:lnTo>
                    <a:pt x="125261" y="1"/>
                  </a:lnTo>
                  <a:close/>
                  <a:moveTo>
                    <a:pt x="126538" y="1"/>
                  </a:moveTo>
                  <a:cubicBezTo>
                    <a:pt x="126386" y="1"/>
                    <a:pt x="126325" y="183"/>
                    <a:pt x="126416" y="274"/>
                  </a:cubicBezTo>
                  <a:cubicBezTo>
                    <a:pt x="126446" y="305"/>
                    <a:pt x="126507" y="335"/>
                    <a:pt x="126538" y="335"/>
                  </a:cubicBezTo>
                  <a:lnTo>
                    <a:pt x="126872" y="335"/>
                  </a:lnTo>
                  <a:cubicBezTo>
                    <a:pt x="126994" y="335"/>
                    <a:pt x="127085" y="153"/>
                    <a:pt x="126963" y="62"/>
                  </a:cubicBezTo>
                  <a:cubicBezTo>
                    <a:pt x="126933" y="31"/>
                    <a:pt x="126902" y="1"/>
                    <a:pt x="126872" y="1"/>
                  </a:cubicBezTo>
                  <a:lnTo>
                    <a:pt x="126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33"/>
          <p:cNvGrpSpPr/>
          <p:nvPr/>
        </p:nvGrpSpPr>
        <p:grpSpPr>
          <a:xfrm>
            <a:off x="8155775" y="91450"/>
            <a:ext cx="897450" cy="458250"/>
            <a:chOff x="5959350" y="2181925"/>
            <a:chExt cx="897450" cy="458250"/>
          </a:xfrm>
        </p:grpSpPr>
        <p:sp>
          <p:nvSpPr>
            <p:cNvPr id="443" name="Google Shape;443;p33"/>
            <p:cNvSpPr/>
            <p:nvPr/>
          </p:nvSpPr>
          <p:spPr>
            <a:xfrm>
              <a:off x="5959350" y="2181925"/>
              <a:ext cx="897450" cy="458250"/>
            </a:xfrm>
            <a:custGeom>
              <a:rect b="b" l="l" r="r" t="t"/>
              <a:pathLst>
                <a:path extrusionOk="0" h="18330" w="35898">
                  <a:moveTo>
                    <a:pt x="9666" y="16627"/>
                  </a:moveTo>
                  <a:cubicBezTo>
                    <a:pt x="10578" y="16627"/>
                    <a:pt x="11399" y="16262"/>
                    <a:pt x="11976" y="15655"/>
                  </a:cubicBezTo>
                  <a:cubicBezTo>
                    <a:pt x="12584" y="15077"/>
                    <a:pt x="12949" y="14256"/>
                    <a:pt x="12949" y="13344"/>
                  </a:cubicBezTo>
                  <a:cubicBezTo>
                    <a:pt x="12949" y="12433"/>
                    <a:pt x="12584" y="11612"/>
                    <a:pt x="11976" y="11004"/>
                  </a:cubicBezTo>
                  <a:cubicBezTo>
                    <a:pt x="11399" y="10427"/>
                    <a:pt x="10578" y="10062"/>
                    <a:pt x="9666" y="10062"/>
                  </a:cubicBezTo>
                  <a:lnTo>
                    <a:pt x="1733" y="10062"/>
                  </a:lnTo>
                  <a:cubicBezTo>
                    <a:pt x="1611" y="10396"/>
                    <a:pt x="1277" y="10639"/>
                    <a:pt x="882" y="10639"/>
                  </a:cubicBezTo>
                  <a:cubicBezTo>
                    <a:pt x="395" y="10639"/>
                    <a:pt x="0" y="10214"/>
                    <a:pt x="0" y="9727"/>
                  </a:cubicBezTo>
                  <a:cubicBezTo>
                    <a:pt x="0" y="9241"/>
                    <a:pt x="395" y="8846"/>
                    <a:pt x="882" y="8846"/>
                  </a:cubicBezTo>
                  <a:cubicBezTo>
                    <a:pt x="1277" y="8846"/>
                    <a:pt x="1611" y="9059"/>
                    <a:pt x="1733" y="9423"/>
                  </a:cubicBezTo>
                  <a:lnTo>
                    <a:pt x="9666" y="9423"/>
                  </a:lnTo>
                  <a:cubicBezTo>
                    <a:pt x="9757" y="9423"/>
                    <a:pt x="9818" y="9423"/>
                    <a:pt x="9909" y="9423"/>
                  </a:cubicBezTo>
                  <a:cubicBezTo>
                    <a:pt x="9909" y="9423"/>
                    <a:pt x="9940" y="9423"/>
                    <a:pt x="9970" y="9423"/>
                  </a:cubicBezTo>
                  <a:lnTo>
                    <a:pt x="21399" y="9423"/>
                  </a:lnTo>
                  <a:cubicBezTo>
                    <a:pt x="22584" y="9423"/>
                    <a:pt x="23709" y="8907"/>
                    <a:pt x="24499" y="8116"/>
                  </a:cubicBezTo>
                  <a:cubicBezTo>
                    <a:pt x="25289" y="7326"/>
                    <a:pt x="25776" y="6232"/>
                    <a:pt x="25776" y="5016"/>
                  </a:cubicBezTo>
                  <a:cubicBezTo>
                    <a:pt x="25776" y="3831"/>
                    <a:pt x="25289" y="2736"/>
                    <a:pt x="24499" y="1946"/>
                  </a:cubicBezTo>
                  <a:cubicBezTo>
                    <a:pt x="23709" y="1125"/>
                    <a:pt x="22584" y="639"/>
                    <a:pt x="21399" y="639"/>
                  </a:cubicBezTo>
                  <a:cubicBezTo>
                    <a:pt x="20791" y="639"/>
                    <a:pt x="20213" y="882"/>
                    <a:pt x="19818" y="1308"/>
                  </a:cubicBezTo>
                  <a:cubicBezTo>
                    <a:pt x="19393" y="1703"/>
                    <a:pt x="19150" y="2281"/>
                    <a:pt x="19150" y="2888"/>
                  </a:cubicBezTo>
                  <a:cubicBezTo>
                    <a:pt x="19150" y="3496"/>
                    <a:pt x="19393" y="4074"/>
                    <a:pt x="19818" y="4469"/>
                  </a:cubicBezTo>
                  <a:cubicBezTo>
                    <a:pt x="20031" y="4712"/>
                    <a:pt x="20305" y="4864"/>
                    <a:pt x="20639" y="4986"/>
                  </a:cubicBezTo>
                  <a:cubicBezTo>
                    <a:pt x="20791" y="4743"/>
                    <a:pt x="21064" y="4560"/>
                    <a:pt x="21399" y="4560"/>
                  </a:cubicBezTo>
                  <a:cubicBezTo>
                    <a:pt x="21885" y="4560"/>
                    <a:pt x="22280" y="4955"/>
                    <a:pt x="22280" y="5442"/>
                  </a:cubicBezTo>
                  <a:cubicBezTo>
                    <a:pt x="22280" y="5958"/>
                    <a:pt x="21885" y="6354"/>
                    <a:pt x="21399" y="6354"/>
                  </a:cubicBezTo>
                  <a:cubicBezTo>
                    <a:pt x="20973" y="6354"/>
                    <a:pt x="20609" y="6050"/>
                    <a:pt x="20517" y="5624"/>
                  </a:cubicBezTo>
                  <a:cubicBezTo>
                    <a:pt x="20061" y="5502"/>
                    <a:pt x="19666" y="5259"/>
                    <a:pt x="19362" y="4925"/>
                  </a:cubicBezTo>
                  <a:cubicBezTo>
                    <a:pt x="18815" y="4408"/>
                    <a:pt x="18511" y="3679"/>
                    <a:pt x="18511" y="2888"/>
                  </a:cubicBezTo>
                  <a:cubicBezTo>
                    <a:pt x="18511" y="2098"/>
                    <a:pt x="18815" y="1369"/>
                    <a:pt x="19362" y="852"/>
                  </a:cubicBezTo>
                  <a:cubicBezTo>
                    <a:pt x="19879" y="335"/>
                    <a:pt x="20609" y="1"/>
                    <a:pt x="21399" y="1"/>
                  </a:cubicBezTo>
                  <a:cubicBezTo>
                    <a:pt x="22767" y="1"/>
                    <a:pt x="24043" y="578"/>
                    <a:pt x="24955" y="1490"/>
                  </a:cubicBezTo>
                  <a:cubicBezTo>
                    <a:pt x="25867" y="2402"/>
                    <a:pt x="26414" y="3648"/>
                    <a:pt x="26414" y="5016"/>
                  </a:cubicBezTo>
                  <a:cubicBezTo>
                    <a:pt x="26414" y="6414"/>
                    <a:pt x="25867" y="7661"/>
                    <a:pt x="24955" y="8572"/>
                  </a:cubicBezTo>
                  <a:cubicBezTo>
                    <a:pt x="24621" y="8907"/>
                    <a:pt x="24256" y="9180"/>
                    <a:pt x="23861" y="9393"/>
                  </a:cubicBezTo>
                  <a:lnTo>
                    <a:pt x="31460" y="9393"/>
                  </a:lnTo>
                  <a:cubicBezTo>
                    <a:pt x="32676" y="9393"/>
                    <a:pt x="33800" y="9910"/>
                    <a:pt x="34591" y="10730"/>
                  </a:cubicBezTo>
                  <a:cubicBezTo>
                    <a:pt x="35411" y="11521"/>
                    <a:pt x="35898" y="12645"/>
                    <a:pt x="35898" y="13861"/>
                  </a:cubicBezTo>
                  <a:cubicBezTo>
                    <a:pt x="35898" y="15107"/>
                    <a:pt x="35411" y="16202"/>
                    <a:pt x="34591" y="17022"/>
                  </a:cubicBezTo>
                  <a:cubicBezTo>
                    <a:pt x="33800" y="17813"/>
                    <a:pt x="32676" y="18329"/>
                    <a:pt x="31460" y="18329"/>
                  </a:cubicBezTo>
                  <a:cubicBezTo>
                    <a:pt x="30730" y="18329"/>
                    <a:pt x="30092" y="18025"/>
                    <a:pt x="29636" y="17569"/>
                  </a:cubicBezTo>
                  <a:cubicBezTo>
                    <a:pt x="29150" y="17114"/>
                    <a:pt x="28876" y="16445"/>
                    <a:pt x="28876" y="15746"/>
                  </a:cubicBezTo>
                  <a:cubicBezTo>
                    <a:pt x="28876" y="15047"/>
                    <a:pt x="29150" y="14408"/>
                    <a:pt x="29636" y="13922"/>
                  </a:cubicBezTo>
                  <a:cubicBezTo>
                    <a:pt x="29879" y="13679"/>
                    <a:pt x="30214" y="13466"/>
                    <a:pt x="30578" y="13314"/>
                  </a:cubicBezTo>
                  <a:cubicBezTo>
                    <a:pt x="30639" y="12919"/>
                    <a:pt x="31004" y="12585"/>
                    <a:pt x="31460" y="12585"/>
                  </a:cubicBezTo>
                  <a:cubicBezTo>
                    <a:pt x="31946" y="12585"/>
                    <a:pt x="32341" y="13010"/>
                    <a:pt x="32341" y="13496"/>
                  </a:cubicBezTo>
                  <a:cubicBezTo>
                    <a:pt x="32341" y="13983"/>
                    <a:pt x="31946" y="14378"/>
                    <a:pt x="31460" y="14378"/>
                  </a:cubicBezTo>
                  <a:cubicBezTo>
                    <a:pt x="31125" y="14378"/>
                    <a:pt x="30852" y="14226"/>
                    <a:pt x="30700" y="13983"/>
                  </a:cubicBezTo>
                  <a:cubicBezTo>
                    <a:pt x="30457" y="14074"/>
                    <a:pt x="30244" y="14196"/>
                    <a:pt x="30092" y="14378"/>
                  </a:cubicBezTo>
                  <a:cubicBezTo>
                    <a:pt x="29727" y="14743"/>
                    <a:pt x="29514" y="15229"/>
                    <a:pt x="29514" y="15746"/>
                  </a:cubicBezTo>
                  <a:cubicBezTo>
                    <a:pt x="29514" y="16293"/>
                    <a:pt x="29727" y="16749"/>
                    <a:pt x="30092" y="17114"/>
                  </a:cubicBezTo>
                  <a:cubicBezTo>
                    <a:pt x="30426" y="17478"/>
                    <a:pt x="30913" y="17691"/>
                    <a:pt x="31460" y="17691"/>
                  </a:cubicBezTo>
                  <a:cubicBezTo>
                    <a:pt x="32493" y="17691"/>
                    <a:pt x="33466" y="17266"/>
                    <a:pt x="34135" y="16566"/>
                  </a:cubicBezTo>
                  <a:cubicBezTo>
                    <a:pt x="34834" y="15867"/>
                    <a:pt x="35259" y="14925"/>
                    <a:pt x="35259" y="13861"/>
                  </a:cubicBezTo>
                  <a:cubicBezTo>
                    <a:pt x="35259" y="12828"/>
                    <a:pt x="34834" y="11855"/>
                    <a:pt x="34135" y="11186"/>
                  </a:cubicBezTo>
                  <a:cubicBezTo>
                    <a:pt x="33466" y="10487"/>
                    <a:pt x="32493" y="10062"/>
                    <a:pt x="31460" y="10062"/>
                  </a:cubicBezTo>
                  <a:lnTo>
                    <a:pt x="21399" y="10062"/>
                  </a:lnTo>
                  <a:lnTo>
                    <a:pt x="11824" y="10062"/>
                  </a:lnTo>
                  <a:cubicBezTo>
                    <a:pt x="12037" y="10214"/>
                    <a:pt x="12250" y="10366"/>
                    <a:pt x="12432" y="10548"/>
                  </a:cubicBezTo>
                  <a:cubicBezTo>
                    <a:pt x="13162" y="11278"/>
                    <a:pt x="13587" y="12250"/>
                    <a:pt x="13587" y="13344"/>
                  </a:cubicBezTo>
                  <a:cubicBezTo>
                    <a:pt x="13587" y="14408"/>
                    <a:pt x="13162" y="15411"/>
                    <a:pt x="12432" y="16110"/>
                  </a:cubicBezTo>
                  <a:cubicBezTo>
                    <a:pt x="11733" y="16840"/>
                    <a:pt x="10760" y="17266"/>
                    <a:pt x="9666" y="17266"/>
                  </a:cubicBezTo>
                  <a:cubicBezTo>
                    <a:pt x="9028" y="17266"/>
                    <a:pt x="8450" y="17022"/>
                    <a:pt x="8055" y="16597"/>
                  </a:cubicBezTo>
                  <a:cubicBezTo>
                    <a:pt x="7630" y="16171"/>
                    <a:pt x="7386" y="15624"/>
                    <a:pt x="7386" y="14986"/>
                  </a:cubicBezTo>
                  <a:cubicBezTo>
                    <a:pt x="7386" y="14348"/>
                    <a:pt x="7630" y="13770"/>
                    <a:pt x="8055" y="13375"/>
                  </a:cubicBezTo>
                  <a:cubicBezTo>
                    <a:pt x="8268" y="13162"/>
                    <a:pt x="8511" y="12980"/>
                    <a:pt x="8785" y="12858"/>
                  </a:cubicBezTo>
                  <a:cubicBezTo>
                    <a:pt x="8845" y="12433"/>
                    <a:pt x="9210" y="12129"/>
                    <a:pt x="9666" y="12129"/>
                  </a:cubicBezTo>
                  <a:cubicBezTo>
                    <a:pt x="10152" y="12129"/>
                    <a:pt x="10548" y="12524"/>
                    <a:pt x="10548" y="13010"/>
                  </a:cubicBezTo>
                  <a:cubicBezTo>
                    <a:pt x="10548" y="13496"/>
                    <a:pt x="10152" y="13922"/>
                    <a:pt x="9666" y="13922"/>
                  </a:cubicBezTo>
                  <a:cubicBezTo>
                    <a:pt x="9362" y="13922"/>
                    <a:pt x="9089" y="13740"/>
                    <a:pt x="8937" y="13527"/>
                  </a:cubicBezTo>
                  <a:cubicBezTo>
                    <a:pt x="8754" y="13588"/>
                    <a:pt x="8633" y="13709"/>
                    <a:pt x="8511" y="13831"/>
                  </a:cubicBezTo>
                  <a:cubicBezTo>
                    <a:pt x="8207" y="14104"/>
                    <a:pt x="8025" y="14530"/>
                    <a:pt x="8025" y="14986"/>
                  </a:cubicBezTo>
                  <a:cubicBezTo>
                    <a:pt x="8025" y="15442"/>
                    <a:pt x="8207" y="15837"/>
                    <a:pt x="8511" y="16141"/>
                  </a:cubicBezTo>
                  <a:cubicBezTo>
                    <a:pt x="8815" y="16445"/>
                    <a:pt x="9210" y="16627"/>
                    <a:pt x="9666" y="166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6080925" y="2365825"/>
              <a:ext cx="276625" cy="8375"/>
            </a:xfrm>
            <a:custGeom>
              <a:rect b="b" l="l" r="r" t="t"/>
              <a:pathLst>
                <a:path extrusionOk="0" h="335" w="11065">
                  <a:moveTo>
                    <a:pt x="10852" y="335"/>
                  </a:moveTo>
                  <a:cubicBezTo>
                    <a:pt x="10973" y="335"/>
                    <a:pt x="11065" y="153"/>
                    <a:pt x="10943" y="61"/>
                  </a:cubicBezTo>
                  <a:cubicBezTo>
                    <a:pt x="10913" y="31"/>
                    <a:pt x="10882" y="1"/>
                    <a:pt x="10852" y="1"/>
                  </a:cubicBezTo>
                  <a:lnTo>
                    <a:pt x="10517" y="1"/>
                  </a:lnTo>
                  <a:cubicBezTo>
                    <a:pt x="10365" y="1"/>
                    <a:pt x="10305" y="183"/>
                    <a:pt x="10396" y="274"/>
                  </a:cubicBezTo>
                  <a:cubicBezTo>
                    <a:pt x="10426" y="305"/>
                    <a:pt x="10457" y="335"/>
                    <a:pt x="10517" y="335"/>
                  </a:cubicBezTo>
                  <a:close/>
                  <a:moveTo>
                    <a:pt x="213" y="1"/>
                  </a:moveTo>
                  <a:cubicBezTo>
                    <a:pt x="61" y="1"/>
                    <a:pt x="1" y="183"/>
                    <a:pt x="92" y="274"/>
                  </a:cubicBezTo>
                  <a:cubicBezTo>
                    <a:pt x="122" y="305"/>
                    <a:pt x="153" y="335"/>
                    <a:pt x="213" y="335"/>
                  </a:cubicBezTo>
                  <a:lnTo>
                    <a:pt x="517" y="335"/>
                  </a:lnTo>
                  <a:cubicBezTo>
                    <a:pt x="669" y="335"/>
                    <a:pt x="730" y="153"/>
                    <a:pt x="639" y="61"/>
                  </a:cubicBezTo>
                  <a:cubicBezTo>
                    <a:pt x="608" y="31"/>
                    <a:pt x="578" y="1"/>
                    <a:pt x="517" y="1"/>
                  </a:cubicBezTo>
                  <a:close/>
                  <a:moveTo>
                    <a:pt x="1490" y="1"/>
                  </a:moveTo>
                  <a:cubicBezTo>
                    <a:pt x="1338" y="1"/>
                    <a:pt x="1277" y="183"/>
                    <a:pt x="1368" y="274"/>
                  </a:cubicBezTo>
                  <a:cubicBezTo>
                    <a:pt x="1399" y="305"/>
                    <a:pt x="1460" y="335"/>
                    <a:pt x="1490" y="335"/>
                  </a:cubicBezTo>
                  <a:lnTo>
                    <a:pt x="1824" y="335"/>
                  </a:lnTo>
                  <a:cubicBezTo>
                    <a:pt x="1946" y="335"/>
                    <a:pt x="2037" y="153"/>
                    <a:pt x="1915" y="61"/>
                  </a:cubicBezTo>
                  <a:cubicBezTo>
                    <a:pt x="1885" y="31"/>
                    <a:pt x="1855" y="1"/>
                    <a:pt x="1824" y="1"/>
                  </a:cubicBezTo>
                  <a:close/>
                  <a:moveTo>
                    <a:pt x="2767" y="1"/>
                  </a:moveTo>
                  <a:cubicBezTo>
                    <a:pt x="2645" y="1"/>
                    <a:pt x="2554" y="183"/>
                    <a:pt x="2675" y="274"/>
                  </a:cubicBezTo>
                  <a:cubicBezTo>
                    <a:pt x="2706" y="305"/>
                    <a:pt x="2736" y="335"/>
                    <a:pt x="2767" y="335"/>
                  </a:cubicBezTo>
                  <a:lnTo>
                    <a:pt x="3101" y="335"/>
                  </a:lnTo>
                  <a:cubicBezTo>
                    <a:pt x="3253" y="335"/>
                    <a:pt x="3314" y="153"/>
                    <a:pt x="3223" y="61"/>
                  </a:cubicBezTo>
                  <a:cubicBezTo>
                    <a:pt x="3192" y="31"/>
                    <a:pt x="3162" y="1"/>
                    <a:pt x="3101" y="1"/>
                  </a:cubicBezTo>
                  <a:close/>
                  <a:moveTo>
                    <a:pt x="4074" y="1"/>
                  </a:moveTo>
                  <a:cubicBezTo>
                    <a:pt x="3922" y="1"/>
                    <a:pt x="3861" y="183"/>
                    <a:pt x="3952" y="274"/>
                  </a:cubicBezTo>
                  <a:cubicBezTo>
                    <a:pt x="3982" y="305"/>
                    <a:pt x="4013" y="335"/>
                    <a:pt x="4074" y="335"/>
                  </a:cubicBezTo>
                  <a:lnTo>
                    <a:pt x="4378" y="335"/>
                  </a:lnTo>
                  <a:cubicBezTo>
                    <a:pt x="4530" y="335"/>
                    <a:pt x="4621" y="153"/>
                    <a:pt x="4499" y="61"/>
                  </a:cubicBezTo>
                  <a:cubicBezTo>
                    <a:pt x="4469" y="31"/>
                    <a:pt x="4438" y="1"/>
                    <a:pt x="4378" y="1"/>
                  </a:cubicBezTo>
                  <a:close/>
                  <a:moveTo>
                    <a:pt x="5350" y="1"/>
                  </a:moveTo>
                  <a:cubicBezTo>
                    <a:pt x="5229" y="1"/>
                    <a:pt x="5137" y="183"/>
                    <a:pt x="5229" y="274"/>
                  </a:cubicBezTo>
                  <a:cubicBezTo>
                    <a:pt x="5289" y="305"/>
                    <a:pt x="5320" y="335"/>
                    <a:pt x="5350" y="335"/>
                  </a:cubicBezTo>
                  <a:lnTo>
                    <a:pt x="5685" y="335"/>
                  </a:lnTo>
                  <a:cubicBezTo>
                    <a:pt x="5837" y="335"/>
                    <a:pt x="5897" y="153"/>
                    <a:pt x="5806" y="61"/>
                  </a:cubicBezTo>
                  <a:cubicBezTo>
                    <a:pt x="5776" y="31"/>
                    <a:pt x="5715" y="1"/>
                    <a:pt x="5685" y="1"/>
                  </a:cubicBezTo>
                  <a:close/>
                  <a:moveTo>
                    <a:pt x="6657" y="1"/>
                  </a:moveTo>
                  <a:cubicBezTo>
                    <a:pt x="6505" y="1"/>
                    <a:pt x="6444" y="183"/>
                    <a:pt x="6536" y="274"/>
                  </a:cubicBezTo>
                  <a:cubicBezTo>
                    <a:pt x="6566" y="305"/>
                    <a:pt x="6596" y="335"/>
                    <a:pt x="6657" y="335"/>
                  </a:cubicBezTo>
                  <a:lnTo>
                    <a:pt x="6961" y="335"/>
                  </a:lnTo>
                  <a:cubicBezTo>
                    <a:pt x="7113" y="335"/>
                    <a:pt x="7174" y="153"/>
                    <a:pt x="7083" y="61"/>
                  </a:cubicBezTo>
                  <a:cubicBezTo>
                    <a:pt x="7052" y="31"/>
                    <a:pt x="7022" y="1"/>
                    <a:pt x="6961" y="1"/>
                  </a:cubicBezTo>
                  <a:close/>
                  <a:moveTo>
                    <a:pt x="7934" y="1"/>
                  </a:moveTo>
                  <a:cubicBezTo>
                    <a:pt x="7782" y="1"/>
                    <a:pt x="7721" y="183"/>
                    <a:pt x="7812" y="274"/>
                  </a:cubicBezTo>
                  <a:cubicBezTo>
                    <a:pt x="7843" y="305"/>
                    <a:pt x="7903" y="335"/>
                    <a:pt x="7934" y="335"/>
                  </a:cubicBezTo>
                  <a:lnTo>
                    <a:pt x="8268" y="335"/>
                  </a:lnTo>
                  <a:cubicBezTo>
                    <a:pt x="8390" y="335"/>
                    <a:pt x="8481" y="153"/>
                    <a:pt x="8359" y="61"/>
                  </a:cubicBezTo>
                  <a:cubicBezTo>
                    <a:pt x="8329" y="31"/>
                    <a:pt x="8299" y="1"/>
                    <a:pt x="8268" y="1"/>
                  </a:cubicBezTo>
                  <a:close/>
                  <a:moveTo>
                    <a:pt x="9210" y="1"/>
                  </a:moveTo>
                  <a:cubicBezTo>
                    <a:pt x="9089" y="1"/>
                    <a:pt x="8998" y="183"/>
                    <a:pt x="9119" y="274"/>
                  </a:cubicBezTo>
                  <a:cubicBezTo>
                    <a:pt x="9150" y="305"/>
                    <a:pt x="9180" y="335"/>
                    <a:pt x="9210" y="335"/>
                  </a:cubicBezTo>
                  <a:lnTo>
                    <a:pt x="9545" y="335"/>
                  </a:lnTo>
                  <a:cubicBezTo>
                    <a:pt x="9697" y="335"/>
                    <a:pt x="9758" y="153"/>
                    <a:pt x="9666" y="61"/>
                  </a:cubicBezTo>
                  <a:cubicBezTo>
                    <a:pt x="9636" y="31"/>
                    <a:pt x="9606" y="1"/>
                    <a:pt x="9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6371975" y="2484375"/>
              <a:ext cx="276625" cy="7625"/>
            </a:xfrm>
            <a:custGeom>
              <a:rect b="b" l="l" r="r" t="t"/>
              <a:pathLst>
                <a:path extrusionOk="0" h="305" w="11065">
                  <a:moveTo>
                    <a:pt x="10851" y="304"/>
                  </a:moveTo>
                  <a:cubicBezTo>
                    <a:pt x="11003" y="304"/>
                    <a:pt x="11064" y="152"/>
                    <a:pt x="10973" y="31"/>
                  </a:cubicBezTo>
                  <a:cubicBezTo>
                    <a:pt x="10943" y="0"/>
                    <a:pt x="10882" y="0"/>
                    <a:pt x="10851" y="0"/>
                  </a:cubicBezTo>
                  <a:lnTo>
                    <a:pt x="10517" y="0"/>
                  </a:lnTo>
                  <a:cubicBezTo>
                    <a:pt x="10395" y="0"/>
                    <a:pt x="10304" y="183"/>
                    <a:pt x="10426" y="274"/>
                  </a:cubicBezTo>
                  <a:cubicBezTo>
                    <a:pt x="10456" y="304"/>
                    <a:pt x="10487" y="304"/>
                    <a:pt x="10517" y="304"/>
                  </a:cubicBezTo>
                  <a:close/>
                  <a:moveTo>
                    <a:pt x="213" y="0"/>
                  </a:moveTo>
                  <a:cubicBezTo>
                    <a:pt x="61" y="0"/>
                    <a:pt x="0" y="183"/>
                    <a:pt x="91" y="274"/>
                  </a:cubicBezTo>
                  <a:cubicBezTo>
                    <a:pt x="122" y="304"/>
                    <a:pt x="182" y="304"/>
                    <a:pt x="213" y="304"/>
                  </a:cubicBezTo>
                  <a:lnTo>
                    <a:pt x="547" y="304"/>
                  </a:lnTo>
                  <a:cubicBezTo>
                    <a:pt x="669" y="304"/>
                    <a:pt x="760" y="152"/>
                    <a:pt x="638" y="31"/>
                  </a:cubicBezTo>
                  <a:cubicBezTo>
                    <a:pt x="608" y="0"/>
                    <a:pt x="578" y="0"/>
                    <a:pt x="547" y="0"/>
                  </a:cubicBezTo>
                  <a:close/>
                  <a:moveTo>
                    <a:pt x="1490" y="0"/>
                  </a:moveTo>
                  <a:cubicBezTo>
                    <a:pt x="1368" y="0"/>
                    <a:pt x="1277" y="183"/>
                    <a:pt x="1398" y="274"/>
                  </a:cubicBezTo>
                  <a:cubicBezTo>
                    <a:pt x="1429" y="304"/>
                    <a:pt x="1459" y="304"/>
                    <a:pt x="1490" y="304"/>
                  </a:cubicBezTo>
                  <a:lnTo>
                    <a:pt x="1824" y="304"/>
                  </a:lnTo>
                  <a:cubicBezTo>
                    <a:pt x="1976" y="304"/>
                    <a:pt x="2037" y="152"/>
                    <a:pt x="1945" y="31"/>
                  </a:cubicBezTo>
                  <a:cubicBezTo>
                    <a:pt x="1915" y="0"/>
                    <a:pt x="1885" y="0"/>
                    <a:pt x="1824" y="0"/>
                  </a:cubicBezTo>
                  <a:close/>
                  <a:moveTo>
                    <a:pt x="2797" y="0"/>
                  </a:moveTo>
                  <a:cubicBezTo>
                    <a:pt x="2645" y="0"/>
                    <a:pt x="2584" y="183"/>
                    <a:pt x="2675" y="274"/>
                  </a:cubicBezTo>
                  <a:cubicBezTo>
                    <a:pt x="2705" y="304"/>
                    <a:pt x="2736" y="304"/>
                    <a:pt x="2797" y="304"/>
                  </a:cubicBezTo>
                  <a:lnTo>
                    <a:pt x="3100" y="304"/>
                  </a:lnTo>
                  <a:cubicBezTo>
                    <a:pt x="3252" y="304"/>
                    <a:pt x="3344" y="152"/>
                    <a:pt x="3222" y="31"/>
                  </a:cubicBezTo>
                  <a:cubicBezTo>
                    <a:pt x="3192" y="0"/>
                    <a:pt x="3161" y="0"/>
                    <a:pt x="3100" y="0"/>
                  </a:cubicBezTo>
                  <a:close/>
                  <a:moveTo>
                    <a:pt x="4073" y="0"/>
                  </a:moveTo>
                  <a:cubicBezTo>
                    <a:pt x="3952" y="0"/>
                    <a:pt x="3860" y="183"/>
                    <a:pt x="3952" y="274"/>
                  </a:cubicBezTo>
                  <a:cubicBezTo>
                    <a:pt x="4012" y="304"/>
                    <a:pt x="4043" y="304"/>
                    <a:pt x="4073" y="304"/>
                  </a:cubicBezTo>
                  <a:lnTo>
                    <a:pt x="4407" y="304"/>
                  </a:lnTo>
                  <a:cubicBezTo>
                    <a:pt x="4559" y="304"/>
                    <a:pt x="4620" y="152"/>
                    <a:pt x="4529" y="31"/>
                  </a:cubicBezTo>
                  <a:cubicBezTo>
                    <a:pt x="4499" y="0"/>
                    <a:pt x="4438" y="0"/>
                    <a:pt x="4407" y="0"/>
                  </a:cubicBezTo>
                  <a:close/>
                  <a:moveTo>
                    <a:pt x="5380" y="0"/>
                  </a:moveTo>
                  <a:cubicBezTo>
                    <a:pt x="5228" y="0"/>
                    <a:pt x="5167" y="183"/>
                    <a:pt x="5259" y="274"/>
                  </a:cubicBezTo>
                  <a:cubicBezTo>
                    <a:pt x="5289" y="304"/>
                    <a:pt x="5319" y="304"/>
                    <a:pt x="5380" y="304"/>
                  </a:cubicBezTo>
                  <a:lnTo>
                    <a:pt x="5684" y="304"/>
                  </a:lnTo>
                  <a:cubicBezTo>
                    <a:pt x="5836" y="304"/>
                    <a:pt x="5897" y="152"/>
                    <a:pt x="5806" y="31"/>
                  </a:cubicBezTo>
                  <a:cubicBezTo>
                    <a:pt x="5775" y="0"/>
                    <a:pt x="5745" y="0"/>
                    <a:pt x="5684" y="0"/>
                  </a:cubicBezTo>
                  <a:close/>
                  <a:moveTo>
                    <a:pt x="6657" y="0"/>
                  </a:moveTo>
                  <a:cubicBezTo>
                    <a:pt x="6505" y="0"/>
                    <a:pt x="6444" y="183"/>
                    <a:pt x="6535" y="274"/>
                  </a:cubicBezTo>
                  <a:cubicBezTo>
                    <a:pt x="6566" y="304"/>
                    <a:pt x="6626" y="304"/>
                    <a:pt x="6657" y="304"/>
                  </a:cubicBezTo>
                  <a:lnTo>
                    <a:pt x="6991" y="304"/>
                  </a:lnTo>
                  <a:cubicBezTo>
                    <a:pt x="7113" y="304"/>
                    <a:pt x="7204" y="152"/>
                    <a:pt x="7082" y="31"/>
                  </a:cubicBezTo>
                  <a:cubicBezTo>
                    <a:pt x="7052" y="0"/>
                    <a:pt x="7022" y="0"/>
                    <a:pt x="6991" y="0"/>
                  </a:cubicBezTo>
                  <a:close/>
                  <a:moveTo>
                    <a:pt x="7933" y="0"/>
                  </a:moveTo>
                  <a:cubicBezTo>
                    <a:pt x="7812" y="0"/>
                    <a:pt x="7721" y="183"/>
                    <a:pt x="7842" y="274"/>
                  </a:cubicBezTo>
                  <a:cubicBezTo>
                    <a:pt x="7873" y="304"/>
                    <a:pt x="7903" y="304"/>
                    <a:pt x="7933" y="304"/>
                  </a:cubicBezTo>
                  <a:lnTo>
                    <a:pt x="8268" y="304"/>
                  </a:lnTo>
                  <a:cubicBezTo>
                    <a:pt x="8420" y="304"/>
                    <a:pt x="8481" y="152"/>
                    <a:pt x="8389" y="31"/>
                  </a:cubicBezTo>
                  <a:cubicBezTo>
                    <a:pt x="8359" y="0"/>
                    <a:pt x="8329" y="0"/>
                    <a:pt x="8268" y="0"/>
                  </a:cubicBezTo>
                  <a:close/>
                  <a:moveTo>
                    <a:pt x="9240" y="0"/>
                  </a:moveTo>
                  <a:cubicBezTo>
                    <a:pt x="9088" y="0"/>
                    <a:pt x="9028" y="183"/>
                    <a:pt x="9119" y="274"/>
                  </a:cubicBezTo>
                  <a:cubicBezTo>
                    <a:pt x="9149" y="304"/>
                    <a:pt x="9180" y="304"/>
                    <a:pt x="9240" y="304"/>
                  </a:cubicBezTo>
                  <a:lnTo>
                    <a:pt x="9575" y="304"/>
                  </a:lnTo>
                  <a:cubicBezTo>
                    <a:pt x="9696" y="304"/>
                    <a:pt x="9788" y="152"/>
                    <a:pt x="9666" y="31"/>
                  </a:cubicBezTo>
                  <a:cubicBezTo>
                    <a:pt x="9636" y="0"/>
                    <a:pt x="9605" y="0"/>
                    <a:pt x="9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33"/>
          <p:cNvGrpSpPr/>
          <p:nvPr/>
        </p:nvGrpSpPr>
        <p:grpSpPr>
          <a:xfrm flipH="1">
            <a:off x="91450" y="91450"/>
            <a:ext cx="897450" cy="458250"/>
            <a:chOff x="5959350" y="2181925"/>
            <a:chExt cx="897450" cy="458250"/>
          </a:xfrm>
        </p:grpSpPr>
        <p:sp>
          <p:nvSpPr>
            <p:cNvPr id="447" name="Google Shape;447;p33"/>
            <p:cNvSpPr/>
            <p:nvPr/>
          </p:nvSpPr>
          <p:spPr>
            <a:xfrm>
              <a:off x="5959350" y="2181925"/>
              <a:ext cx="897450" cy="458250"/>
            </a:xfrm>
            <a:custGeom>
              <a:rect b="b" l="l" r="r" t="t"/>
              <a:pathLst>
                <a:path extrusionOk="0" h="18330" w="35898">
                  <a:moveTo>
                    <a:pt x="9666" y="16627"/>
                  </a:moveTo>
                  <a:cubicBezTo>
                    <a:pt x="10578" y="16627"/>
                    <a:pt x="11399" y="16262"/>
                    <a:pt x="11976" y="15655"/>
                  </a:cubicBezTo>
                  <a:cubicBezTo>
                    <a:pt x="12584" y="15077"/>
                    <a:pt x="12949" y="14256"/>
                    <a:pt x="12949" y="13344"/>
                  </a:cubicBezTo>
                  <a:cubicBezTo>
                    <a:pt x="12949" y="12433"/>
                    <a:pt x="12584" y="11612"/>
                    <a:pt x="11976" y="11004"/>
                  </a:cubicBezTo>
                  <a:cubicBezTo>
                    <a:pt x="11399" y="10427"/>
                    <a:pt x="10578" y="10062"/>
                    <a:pt x="9666" y="10062"/>
                  </a:cubicBezTo>
                  <a:lnTo>
                    <a:pt x="1733" y="10062"/>
                  </a:lnTo>
                  <a:cubicBezTo>
                    <a:pt x="1611" y="10396"/>
                    <a:pt x="1277" y="10639"/>
                    <a:pt x="882" y="10639"/>
                  </a:cubicBezTo>
                  <a:cubicBezTo>
                    <a:pt x="395" y="10639"/>
                    <a:pt x="0" y="10214"/>
                    <a:pt x="0" y="9727"/>
                  </a:cubicBezTo>
                  <a:cubicBezTo>
                    <a:pt x="0" y="9241"/>
                    <a:pt x="395" y="8846"/>
                    <a:pt x="882" y="8846"/>
                  </a:cubicBezTo>
                  <a:cubicBezTo>
                    <a:pt x="1277" y="8846"/>
                    <a:pt x="1611" y="9059"/>
                    <a:pt x="1733" y="9423"/>
                  </a:cubicBezTo>
                  <a:lnTo>
                    <a:pt x="9666" y="9423"/>
                  </a:lnTo>
                  <a:cubicBezTo>
                    <a:pt x="9757" y="9423"/>
                    <a:pt x="9818" y="9423"/>
                    <a:pt x="9909" y="9423"/>
                  </a:cubicBezTo>
                  <a:cubicBezTo>
                    <a:pt x="9909" y="9423"/>
                    <a:pt x="9940" y="9423"/>
                    <a:pt x="9970" y="9423"/>
                  </a:cubicBezTo>
                  <a:lnTo>
                    <a:pt x="21399" y="9423"/>
                  </a:lnTo>
                  <a:cubicBezTo>
                    <a:pt x="22584" y="9423"/>
                    <a:pt x="23709" y="8907"/>
                    <a:pt x="24499" y="8116"/>
                  </a:cubicBezTo>
                  <a:cubicBezTo>
                    <a:pt x="25289" y="7326"/>
                    <a:pt x="25776" y="6232"/>
                    <a:pt x="25776" y="5016"/>
                  </a:cubicBezTo>
                  <a:cubicBezTo>
                    <a:pt x="25776" y="3831"/>
                    <a:pt x="25289" y="2736"/>
                    <a:pt x="24499" y="1946"/>
                  </a:cubicBezTo>
                  <a:cubicBezTo>
                    <a:pt x="23709" y="1125"/>
                    <a:pt x="22584" y="639"/>
                    <a:pt x="21399" y="639"/>
                  </a:cubicBezTo>
                  <a:cubicBezTo>
                    <a:pt x="20791" y="639"/>
                    <a:pt x="20213" y="882"/>
                    <a:pt x="19818" y="1308"/>
                  </a:cubicBezTo>
                  <a:cubicBezTo>
                    <a:pt x="19393" y="1703"/>
                    <a:pt x="19150" y="2281"/>
                    <a:pt x="19150" y="2888"/>
                  </a:cubicBezTo>
                  <a:cubicBezTo>
                    <a:pt x="19150" y="3496"/>
                    <a:pt x="19393" y="4074"/>
                    <a:pt x="19818" y="4469"/>
                  </a:cubicBezTo>
                  <a:cubicBezTo>
                    <a:pt x="20031" y="4712"/>
                    <a:pt x="20305" y="4864"/>
                    <a:pt x="20639" y="4986"/>
                  </a:cubicBezTo>
                  <a:cubicBezTo>
                    <a:pt x="20791" y="4743"/>
                    <a:pt x="21064" y="4560"/>
                    <a:pt x="21399" y="4560"/>
                  </a:cubicBezTo>
                  <a:cubicBezTo>
                    <a:pt x="21885" y="4560"/>
                    <a:pt x="22280" y="4955"/>
                    <a:pt x="22280" y="5442"/>
                  </a:cubicBezTo>
                  <a:cubicBezTo>
                    <a:pt x="22280" y="5958"/>
                    <a:pt x="21885" y="6354"/>
                    <a:pt x="21399" y="6354"/>
                  </a:cubicBezTo>
                  <a:cubicBezTo>
                    <a:pt x="20973" y="6354"/>
                    <a:pt x="20609" y="6050"/>
                    <a:pt x="20517" y="5624"/>
                  </a:cubicBezTo>
                  <a:cubicBezTo>
                    <a:pt x="20061" y="5502"/>
                    <a:pt x="19666" y="5259"/>
                    <a:pt x="19362" y="4925"/>
                  </a:cubicBezTo>
                  <a:cubicBezTo>
                    <a:pt x="18815" y="4408"/>
                    <a:pt x="18511" y="3679"/>
                    <a:pt x="18511" y="2888"/>
                  </a:cubicBezTo>
                  <a:cubicBezTo>
                    <a:pt x="18511" y="2098"/>
                    <a:pt x="18815" y="1369"/>
                    <a:pt x="19362" y="852"/>
                  </a:cubicBezTo>
                  <a:cubicBezTo>
                    <a:pt x="19879" y="335"/>
                    <a:pt x="20609" y="1"/>
                    <a:pt x="21399" y="1"/>
                  </a:cubicBezTo>
                  <a:cubicBezTo>
                    <a:pt x="22767" y="1"/>
                    <a:pt x="24043" y="578"/>
                    <a:pt x="24955" y="1490"/>
                  </a:cubicBezTo>
                  <a:cubicBezTo>
                    <a:pt x="25867" y="2402"/>
                    <a:pt x="26414" y="3648"/>
                    <a:pt x="26414" y="5016"/>
                  </a:cubicBezTo>
                  <a:cubicBezTo>
                    <a:pt x="26414" y="6414"/>
                    <a:pt x="25867" y="7661"/>
                    <a:pt x="24955" y="8572"/>
                  </a:cubicBezTo>
                  <a:cubicBezTo>
                    <a:pt x="24621" y="8907"/>
                    <a:pt x="24256" y="9180"/>
                    <a:pt x="23861" y="9393"/>
                  </a:cubicBezTo>
                  <a:lnTo>
                    <a:pt x="31460" y="9393"/>
                  </a:lnTo>
                  <a:cubicBezTo>
                    <a:pt x="32676" y="9393"/>
                    <a:pt x="33800" y="9910"/>
                    <a:pt x="34591" y="10730"/>
                  </a:cubicBezTo>
                  <a:cubicBezTo>
                    <a:pt x="35411" y="11521"/>
                    <a:pt x="35898" y="12645"/>
                    <a:pt x="35898" y="13861"/>
                  </a:cubicBezTo>
                  <a:cubicBezTo>
                    <a:pt x="35898" y="15107"/>
                    <a:pt x="35411" y="16202"/>
                    <a:pt x="34591" y="17022"/>
                  </a:cubicBezTo>
                  <a:cubicBezTo>
                    <a:pt x="33800" y="17813"/>
                    <a:pt x="32676" y="18329"/>
                    <a:pt x="31460" y="18329"/>
                  </a:cubicBezTo>
                  <a:cubicBezTo>
                    <a:pt x="30730" y="18329"/>
                    <a:pt x="30092" y="18025"/>
                    <a:pt x="29636" y="17569"/>
                  </a:cubicBezTo>
                  <a:cubicBezTo>
                    <a:pt x="29150" y="17114"/>
                    <a:pt x="28876" y="16445"/>
                    <a:pt x="28876" y="15746"/>
                  </a:cubicBezTo>
                  <a:cubicBezTo>
                    <a:pt x="28876" y="15047"/>
                    <a:pt x="29150" y="14408"/>
                    <a:pt x="29636" y="13922"/>
                  </a:cubicBezTo>
                  <a:cubicBezTo>
                    <a:pt x="29879" y="13679"/>
                    <a:pt x="30214" y="13466"/>
                    <a:pt x="30578" y="13314"/>
                  </a:cubicBezTo>
                  <a:cubicBezTo>
                    <a:pt x="30639" y="12919"/>
                    <a:pt x="31004" y="12585"/>
                    <a:pt x="31460" y="12585"/>
                  </a:cubicBezTo>
                  <a:cubicBezTo>
                    <a:pt x="31946" y="12585"/>
                    <a:pt x="32341" y="13010"/>
                    <a:pt x="32341" y="13496"/>
                  </a:cubicBezTo>
                  <a:cubicBezTo>
                    <a:pt x="32341" y="13983"/>
                    <a:pt x="31946" y="14378"/>
                    <a:pt x="31460" y="14378"/>
                  </a:cubicBezTo>
                  <a:cubicBezTo>
                    <a:pt x="31125" y="14378"/>
                    <a:pt x="30852" y="14226"/>
                    <a:pt x="30700" y="13983"/>
                  </a:cubicBezTo>
                  <a:cubicBezTo>
                    <a:pt x="30457" y="14074"/>
                    <a:pt x="30244" y="14196"/>
                    <a:pt x="30092" y="14378"/>
                  </a:cubicBezTo>
                  <a:cubicBezTo>
                    <a:pt x="29727" y="14743"/>
                    <a:pt x="29514" y="15229"/>
                    <a:pt x="29514" y="15746"/>
                  </a:cubicBezTo>
                  <a:cubicBezTo>
                    <a:pt x="29514" y="16293"/>
                    <a:pt x="29727" y="16749"/>
                    <a:pt x="30092" y="17114"/>
                  </a:cubicBezTo>
                  <a:cubicBezTo>
                    <a:pt x="30426" y="17478"/>
                    <a:pt x="30913" y="17691"/>
                    <a:pt x="31460" y="17691"/>
                  </a:cubicBezTo>
                  <a:cubicBezTo>
                    <a:pt x="32493" y="17691"/>
                    <a:pt x="33466" y="17266"/>
                    <a:pt x="34135" y="16566"/>
                  </a:cubicBezTo>
                  <a:cubicBezTo>
                    <a:pt x="34834" y="15867"/>
                    <a:pt x="35259" y="14925"/>
                    <a:pt x="35259" y="13861"/>
                  </a:cubicBezTo>
                  <a:cubicBezTo>
                    <a:pt x="35259" y="12828"/>
                    <a:pt x="34834" y="11855"/>
                    <a:pt x="34135" y="11186"/>
                  </a:cubicBezTo>
                  <a:cubicBezTo>
                    <a:pt x="33466" y="10487"/>
                    <a:pt x="32493" y="10062"/>
                    <a:pt x="31460" y="10062"/>
                  </a:cubicBezTo>
                  <a:lnTo>
                    <a:pt x="21399" y="10062"/>
                  </a:lnTo>
                  <a:lnTo>
                    <a:pt x="11824" y="10062"/>
                  </a:lnTo>
                  <a:cubicBezTo>
                    <a:pt x="12037" y="10214"/>
                    <a:pt x="12250" y="10366"/>
                    <a:pt x="12432" y="10548"/>
                  </a:cubicBezTo>
                  <a:cubicBezTo>
                    <a:pt x="13162" y="11278"/>
                    <a:pt x="13587" y="12250"/>
                    <a:pt x="13587" y="13344"/>
                  </a:cubicBezTo>
                  <a:cubicBezTo>
                    <a:pt x="13587" y="14408"/>
                    <a:pt x="13162" y="15411"/>
                    <a:pt x="12432" y="16110"/>
                  </a:cubicBezTo>
                  <a:cubicBezTo>
                    <a:pt x="11733" y="16840"/>
                    <a:pt x="10760" y="17266"/>
                    <a:pt x="9666" y="17266"/>
                  </a:cubicBezTo>
                  <a:cubicBezTo>
                    <a:pt x="9028" y="17266"/>
                    <a:pt x="8450" y="17022"/>
                    <a:pt x="8055" y="16597"/>
                  </a:cubicBezTo>
                  <a:cubicBezTo>
                    <a:pt x="7630" y="16171"/>
                    <a:pt x="7386" y="15624"/>
                    <a:pt x="7386" y="14986"/>
                  </a:cubicBezTo>
                  <a:cubicBezTo>
                    <a:pt x="7386" y="14348"/>
                    <a:pt x="7630" y="13770"/>
                    <a:pt x="8055" y="13375"/>
                  </a:cubicBezTo>
                  <a:cubicBezTo>
                    <a:pt x="8268" y="13162"/>
                    <a:pt x="8511" y="12980"/>
                    <a:pt x="8785" y="12858"/>
                  </a:cubicBezTo>
                  <a:cubicBezTo>
                    <a:pt x="8845" y="12433"/>
                    <a:pt x="9210" y="12129"/>
                    <a:pt x="9666" y="12129"/>
                  </a:cubicBezTo>
                  <a:cubicBezTo>
                    <a:pt x="10152" y="12129"/>
                    <a:pt x="10548" y="12524"/>
                    <a:pt x="10548" y="13010"/>
                  </a:cubicBezTo>
                  <a:cubicBezTo>
                    <a:pt x="10548" y="13496"/>
                    <a:pt x="10152" y="13922"/>
                    <a:pt x="9666" y="13922"/>
                  </a:cubicBezTo>
                  <a:cubicBezTo>
                    <a:pt x="9362" y="13922"/>
                    <a:pt x="9089" y="13740"/>
                    <a:pt x="8937" y="13527"/>
                  </a:cubicBezTo>
                  <a:cubicBezTo>
                    <a:pt x="8754" y="13588"/>
                    <a:pt x="8633" y="13709"/>
                    <a:pt x="8511" y="13831"/>
                  </a:cubicBezTo>
                  <a:cubicBezTo>
                    <a:pt x="8207" y="14104"/>
                    <a:pt x="8025" y="14530"/>
                    <a:pt x="8025" y="14986"/>
                  </a:cubicBezTo>
                  <a:cubicBezTo>
                    <a:pt x="8025" y="15442"/>
                    <a:pt x="8207" y="15837"/>
                    <a:pt x="8511" y="16141"/>
                  </a:cubicBezTo>
                  <a:cubicBezTo>
                    <a:pt x="8815" y="16445"/>
                    <a:pt x="9210" y="16627"/>
                    <a:pt x="9666" y="166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6080925" y="2365825"/>
              <a:ext cx="276625" cy="8375"/>
            </a:xfrm>
            <a:custGeom>
              <a:rect b="b" l="l" r="r" t="t"/>
              <a:pathLst>
                <a:path extrusionOk="0" h="335" w="11065">
                  <a:moveTo>
                    <a:pt x="10852" y="335"/>
                  </a:moveTo>
                  <a:cubicBezTo>
                    <a:pt x="10973" y="335"/>
                    <a:pt x="11065" y="153"/>
                    <a:pt x="10943" y="61"/>
                  </a:cubicBezTo>
                  <a:cubicBezTo>
                    <a:pt x="10913" y="31"/>
                    <a:pt x="10882" y="1"/>
                    <a:pt x="10852" y="1"/>
                  </a:cubicBezTo>
                  <a:lnTo>
                    <a:pt x="10517" y="1"/>
                  </a:lnTo>
                  <a:cubicBezTo>
                    <a:pt x="10365" y="1"/>
                    <a:pt x="10305" y="183"/>
                    <a:pt x="10396" y="274"/>
                  </a:cubicBezTo>
                  <a:cubicBezTo>
                    <a:pt x="10426" y="305"/>
                    <a:pt x="10457" y="335"/>
                    <a:pt x="10517" y="335"/>
                  </a:cubicBezTo>
                  <a:close/>
                  <a:moveTo>
                    <a:pt x="213" y="1"/>
                  </a:moveTo>
                  <a:cubicBezTo>
                    <a:pt x="61" y="1"/>
                    <a:pt x="1" y="183"/>
                    <a:pt x="92" y="274"/>
                  </a:cubicBezTo>
                  <a:cubicBezTo>
                    <a:pt x="122" y="305"/>
                    <a:pt x="153" y="335"/>
                    <a:pt x="213" y="335"/>
                  </a:cubicBezTo>
                  <a:lnTo>
                    <a:pt x="517" y="335"/>
                  </a:lnTo>
                  <a:cubicBezTo>
                    <a:pt x="669" y="335"/>
                    <a:pt x="730" y="153"/>
                    <a:pt x="639" y="61"/>
                  </a:cubicBezTo>
                  <a:cubicBezTo>
                    <a:pt x="608" y="31"/>
                    <a:pt x="578" y="1"/>
                    <a:pt x="517" y="1"/>
                  </a:cubicBezTo>
                  <a:close/>
                  <a:moveTo>
                    <a:pt x="1490" y="1"/>
                  </a:moveTo>
                  <a:cubicBezTo>
                    <a:pt x="1338" y="1"/>
                    <a:pt x="1277" y="183"/>
                    <a:pt x="1368" y="274"/>
                  </a:cubicBezTo>
                  <a:cubicBezTo>
                    <a:pt x="1399" y="305"/>
                    <a:pt x="1460" y="335"/>
                    <a:pt x="1490" y="335"/>
                  </a:cubicBezTo>
                  <a:lnTo>
                    <a:pt x="1824" y="335"/>
                  </a:lnTo>
                  <a:cubicBezTo>
                    <a:pt x="1946" y="335"/>
                    <a:pt x="2037" y="153"/>
                    <a:pt x="1915" y="61"/>
                  </a:cubicBezTo>
                  <a:cubicBezTo>
                    <a:pt x="1885" y="31"/>
                    <a:pt x="1855" y="1"/>
                    <a:pt x="1824" y="1"/>
                  </a:cubicBezTo>
                  <a:close/>
                  <a:moveTo>
                    <a:pt x="2767" y="1"/>
                  </a:moveTo>
                  <a:cubicBezTo>
                    <a:pt x="2645" y="1"/>
                    <a:pt x="2554" y="183"/>
                    <a:pt x="2675" y="274"/>
                  </a:cubicBezTo>
                  <a:cubicBezTo>
                    <a:pt x="2706" y="305"/>
                    <a:pt x="2736" y="335"/>
                    <a:pt x="2767" y="335"/>
                  </a:cubicBezTo>
                  <a:lnTo>
                    <a:pt x="3101" y="335"/>
                  </a:lnTo>
                  <a:cubicBezTo>
                    <a:pt x="3253" y="335"/>
                    <a:pt x="3314" y="153"/>
                    <a:pt x="3223" y="61"/>
                  </a:cubicBezTo>
                  <a:cubicBezTo>
                    <a:pt x="3192" y="31"/>
                    <a:pt x="3162" y="1"/>
                    <a:pt x="3101" y="1"/>
                  </a:cubicBezTo>
                  <a:close/>
                  <a:moveTo>
                    <a:pt x="4074" y="1"/>
                  </a:moveTo>
                  <a:cubicBezTo>
                    <a:pt x="3922" y="1"/>
                    <a:pt x="3861" y="183"/>
                    <a:pt x="3952" y="274"/>
                  </a:cubicBezTo>
                  <a:cubicBezTo>
                    <a:pt x="3982" y="305"/>
                    <a:pt x="4013" y="335"/>
                    <a:pt x="4074" y="335"/>
                  </a:cubicBezTo>
                  <a:lnTo>
                    <a:pt x="4378" y="335"/>
                  </a:lnTo>
                  <a:cubicBezTo>
                    <a:pt x="4530" y="335"/>
                    <a:pt x="4621" y="153"/>
                    <a:pt x="4499" y="61"/>
                  </a:cubicBezTo>
                  <a:cubicBezTo>
                    <a:pt x="4469" y="31"/>
                    <a:pt x="4438" y="1"/>
                    <a:pt x="4378" y="1"/>
                  </a:cubicBezTo>
                  <a:close/>
                  <a:moveTo>
                    <a:pt x="5350" y="1"/>
                  </a:moveTo>
                  <a:cubicBezTo>
                    <a:pt x="5229" y="1"/>
                    <a:pt x="5137" y="183"/>
                    <a:pt x="5229" y="274"/>
                  </a:cubicBezTo>
                  <a:cubicBezTo>
                    <a:pt x="5289" y="305"/>
                    <a:pt x="5320" y="335"/>
                    <a:pt x="5350" y="335"/>
                  </a:cubicBezTo>
                  <a:lnTo>
                    <a:pt x="5685" y="335"/>
                  </a:lnTo>
                  <a:cubicBezTo>
                    <a:pt x="5837" y="335"/>
                    <a:pt x="5897" y="153"/>
                    <a:pt x="5806" y="61"/>
                  </a:cubicBezTo>
                  <a:cubicBezTo>
                    <a:pt x="5776" y="31"/>
                    <a:pt x="5715" y="1"/>
                    <a:pt x="5685" y="1"/>
                  </a:cubicBezTo>
                  <a:close/>
                  <a:moveTo>
                    <a:pt x="6657" y="1"/>
                  </a:moveTo>
                  <a:cubicBezTo>
                    <a:pt x="6505" y="1"/>
                    <a:pt x="6444" y="183"/>
                    <a:pt x="6536" y="274"/>
                  </a:cubicBezTo>
                  <a:cubicBezTo>
                    <a:pt x="6566" y="305"/>
                    <a:pt x="6596" y="335"/>
                    <a:pt x="6657" y="335"/>
                  </a:cubicBezTo>
                  <a:lnTo>
                    <a:pt x="6961" y="335"/>
                  </a:lnTo>
                  <a:cubicBezTo>
                    <a:pt x="7113" y="335"/>
                    <a:pt x="7174" y="153"/>
                    <a:pt x="7083" y="61"/>
                  </a:cubicBezTo>
                  <a:cubicBezTo>
                    <a:pt x="7052" y="31"/>
                    <a:pt x="7022" y="1"/>
                    <a:pt x="6961" y="1"/>
                  </a:cubicBezTo>
                  <a:close/>
                  <a:moveTo>
                    <a:pt x="7934" y="1"/>
                  </a:moveTo>
                  <a:cubicBezTo>
                    <a:pt x="7782" y="1"/>
                    <a:pt x="7721" y="183"/>
                    <a:pt x="7812" y="274"/>
                  </a:cubicBezTo>
                  <a:cubicBezTo>
                    <a:pt x="7843" y="305"/>
                    <a:pt x="7903" y="335"/>
                    <a:pt x="7934" y="335"/>
                  </a:cubicBezTo>
                  <a:lnTo>
                    <a:pt x="8268" y="335"/>
                  </a:lnTo>
                  <a:cubicBezTo>
                    <a:pt x="8390" y="335"/>
                    <a:pt x="8481" y="153"/>
                    <a:pt x="8359" y="61"/>
                  </a:cubicBezTo>
                  <a:cubicBezTo>
                    <a:pt x="8329" y="31"/>
                    <a:pt x="8299" y="1"/>
                    <a:pt x="8268" y="1"/>
                  </a:cubicBezTo>
                  <a:close/>
                  <a:moveTo>
                    <a:pt x="9210" y="1"/>
                  </a:moveTo>
                  <a:cubicBezTo>
                    <a:pt x="9089" y="1"/>
                    <a:pt x="8998" y="183"/>
                    <a:pt x="9119" y="274"/>
                  </a:cubicBezTo>
                  <a:cubicBezTo>
                    <a:pt x="9150" y="305"/>
                    <a:pt x="9180" y="335"/>
                    <a:pt x="9210" y="335"/>
                  </a:cubicBezTo>
                  <a:lnTo>
                    <a:pt x="9545" y="335"/>
                  </a:lnTo>
                  <a:cubicBezTo>
                    <a:pt x="9697" y="335"/>
                    <a:pt x="9758" y="153"/>
                    <a:pt x="9666" y="61"/>
                  </a:cubicBezTo>
                  <a:cubicBezTo>
                    <a:pt x="9636" y="31"/>
                    <a:pt x="9606" y="1"/>
                    <a:pt x="9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6371975" y="2484375"/>
              <a:ext cx="276625" cy="7625"/>
            </a:xfrm>
            <a:custGeom>
              <a:rect b="b" l="l" r="r" t="t"/>
              <a:pathLst>
                <a:path extrusionOk="0" h="305" w="11065">
                  <a:moveTo>
                    <a:pt x="10851" y="304"/>
                  </a:moveTo>
                  <a:cubicBezTo>
                    <a:pt x="11003" y="304"/>
                    <a:pt x="11064" y="152"/>
                    <a:pt x="10973" y="31"/>
                  </a:cubicBezTo>
                  <a:cubicBezTo>
                    <a:pt x="10943" y="0"/>
                    <a:pt x="10882" y="0"/>
                    <a:pt x="10851" y="0"/>
                  </a:cubicBezTo>
                  <a:lnTo>
                    <a:pt x="10517" y="0"/>
                  </a:lnTo>
                  <a:cubicBezTo>
                    <a:pt x="10395" y="0"/>
                    <a:pt x="10304" y="183"/>
                    <a:pt x="10426" y="274"/>
                  </a:cubicBezTo>
                  <a:cubicBezTo>
                    <a:pt x="10456" y="304"/>
                    <a:pt x="10487" y="304"/>
                    <a:pt x="10517" y="304"/>
                  </a:cubicBezTo>
                  <a:close/>
                  <a:moveTo>
                    <a:pt x="213" y="0"/>
                  </a:moveTo>
                  <a:cubicBezTo>
                    <a:pt x="61" y="0"/>
                    <a:pt x="0" y="183"/>
                    <a:pt x="91" y="274"/>
                  </a:cubicBezTo>
                  <a:cubicBezTo>
                    <a:pt x="122" y="304"/>
                    <a:pt x="182" y="304"/>
                    <a:pt x="213" y="304"/>
                  </a:cubicBezTo>
                  <a:lnTo>
                    <a:pt x="547" y="304"/>
                  </a:lnTo>
                  <a:cubicBezTo>
                    <a:pt x="669" y="304"/>
                    <a:pt x="760" y="152"/>
                    <a:pt x="638" y="31"/>
                  </a:cubicBezTo>
                  <a:cubicBezTo>
                    <a:pt x="608" y="0"/>
                    <a:pt x="578" y="0"/>
                    <a:pt x="547" y="0"/>
                  </a:cubicBezTo>
                  <a:close/>
                  <a:moveTo>
                    <a:pt x="1490" y="0"/>
                  </a:moveTo>
                  <a:cubicBezTo>
                    <a:pt x="1368" y="0"/>
                    <a:pt x="1277" y="183"/>
                    <a:pt x="1398" y="274"/>
                  </a:cubicBezTo>
                  <a:cubicBezTo>
                    <a:pt x="1429" y="304"/>
                    <a:pt x="1459" y="304"/>
                    <a:pt x="1490" y="304"/>
                  </a:cubicBezTo>
                  <a:lnTo>
                    <a:pt x="1824" y="304"/>
                  </a:lnTo>
                  <a:cubicBezTo>
                    <a:pt x="1976" y="304"/>
                    <a:pt x="2037" y="152"/>
                    <a:pt x="1945" y="31"/>
                  </a:cubicBezTo>
                  <a:cubicBezTo>
                    <a:pt x="1915" y="0"/>
                    <a:pt x="1885" y="0"/>
                    <a:pt x="1824" y="0"/>
                  </a:cubicBezTo>
                  <a:close/>
                  <a:moveTo>
                    <a:pt x="2797" y="0"/>
                  </a:moveTo>
                  <a:cubicBezTo>
                    <a:pt x="2645" y="0"/>
                    <a:pt x="2584" y="183"/>
                    <a:pt x="2675" y="274"/>
                  </a:cubicBezTo>
                  <a:cubicBezTo>
                    <a:pt x="2705" y="304"/>
                    <a:pt x="2736" y="304"/>
                    <a:pt x="2797" y="304"/>
                  </a:cubicBezTo>
                  <a:lnTo>
                    <a:pt x="3100" y="304"/>
                  </a:lnTo>
                  <a:cubicBezTo>
                    <a:pt x="3252" y="304"/>
                    <a:pt x="3344" y="152"/>
                    <a:pt x="3222" y="31"/>
                  </a:cubicBezTo>
                  <a:cubicBezTo>
                    <a:pt x="3192" y="0"/>
                    <a:pt x="3161" y="0"/>
                    <a:pt x="3100" y="0"/>
                  </a:cubicBezTo>
                  <a:close/>
                  <a:moveTo>
                    <a:pt x="4073" y="0"/>
                  </a:moveTo>
                  <a:cubicBezTo>
                    <a:pt x="3952" y="0"/>
                    <a:pt x="3860" y="183"/>
                    <a:pt x="3952" y="274"/>
                  </a:cubicBezTo>
                  <a:cubicBezTo>
                    <a:pt x="4012" y="304"/>
                    <a:pt x="4043" y="304"/>
                    <a:pt x="4073" y="304"/>
                  </a:cubicBezTo>
                  <a:lnTo>
                    <a:pt x="4407" y="304"/>
                  </a:lnTo>
                  <a:cubicBezTo>
                    <a:pt x="4559" y="304"/>
                    <a:pt x="4620" y="152"/>
                    <a:pt x="4529" y="31"/>
                  </a:cubicBezTo>
                  <a:cubicBezTo>
                    <a:pt x="4499" y="0"/>
                    <a:pt x="4438" y="0"/>
                    <a:pt x="4407" y="0"/>
                  </a:cubicBezTo>
                  <a:close/>
                  <a:moveTo>
                    <a:pt x="5380" y="0"/>
                  </a:moveTo>
                  <a:cubicBezTo>
                    <a:pt x="5228" y="0"/>
                    <a:pt x="5167" y="183"/>
                    <a:pt x="5259" y="274"/>
                  </a:cubicBezTo>
                  <a:cubicBezTo>
                    <a:pt x="5289" y="304"/>
                    <a:pt x="5319" y="304"/>
                    <a:pt x="5380" y="304"/>
                  </a:cubicBezTo>
                  <a:lnTo>
                    <a:pt x="5684" y="304"/>
                  </a:lnTo>
                  <a:cubicBezTo>
                    <a:pt x="5836" y="304"/>
                    <a:pt x="5897" y="152"/>
                    <a:pt x="5806" y="31"/>
                  </a:cubicBezTo>
                  <a:cubicBezTo>
                    <a:pt x="5775" y="0"/>
                    <a:pt x="5745" y="0"/>
                    <a:pt x="5684" y="0"/>
                  </a:cubicBezTo>
                  <a:close/>
                  <a:moveTo>
                    <a:pt x="6657" y="0"/>
                  </a:moveTo>
                  <a:cubicBezTo>
                    <a:pt x="6505" y="0"/>
                    <a:pt x="6444" y="183"/>
                    <a:pt x="6535" y="274"/>
                  </a:cubicBezTo>
                  <a:cubicBezTo>
                    <a:pt x="6566" y="304"/>
                    <a:pt x="6626" y="304"/>
                    <a:pt x="6657" y="304"/>
                  </a:cubicBezTo>
                  <a:lnTo>
                    <a:pt x="6991" y="304"/>
                  </a:lnTo>
                  <a:cubicBezTo>
                    <a:pt x="7113" y="304"/>
                    <a:pt x="7204" y="152"/>
                    <a:pt x="7082" y="31"/>
                  </a:cubicBezTo>
                  <a:cubicBezTo>
                    <a:pt x="7052" y="0"/>
                    <a:pt x="7022" y="0"/>
                    <a:pt x="6991" y="0"/>
                  </a:cubicBezTo>
                  <a:close/>
                  <a:moveTo>
                    <a:pt x="7933" y="0"/>
                  </a:moveTo>
                  <a:cubicBezTo>
                    <a:pt x="7812" y="0"/>
                    <a:pt x="7721" y="183"/>
                    <a:pt x="7842" y="274"/>
                  </a:cubicBezTo>
                  <a:cubicBezTo>
                    <a:pt x="7873" y="304"/>
                    <a:pt x="7903" y="304"/>
                    <a:pt x="7933" y="304"/>
                  </a:cubicBezTo>
                  <a:lnTo>
                    <a:pt x="8268" y="304"/>
                  </a:lnTo>
                  <a:cubicBezTo>
                    <a:pt x="8420" y="304"/>
                    <a:pt x="8481" y="152"/>
                    <a:pt x="8389" y="31"/>
                  </a:cubicBezTo>
                  <a:cubicBezTo>
                    <a:pt x="8359" y="0"/>
                    <a:pt x="8329" y="0"/>
                    <a:pt x="8268" y="0"/>
                  </a:cubicBezTo>
                  <a:close/>
                  <a:moveTo>
                    <a:pt x="9240" y="0"/>
                  </a:moveTo>
                  <a:cubicBezTo>
                    <a:pt x="9088" y="0"/>
                    <a:pt x="9028" y="183"/>
                    <a:pt x="9119" y="274"/>
                  </a:cubicBezTo>
                  <a:cubicBezTo>
                    <a:pt x="9149" y="304"/>
                    <a:pt x="9180" y="304"/>
                    <a:pt x="9240" y="304"/>
                  </a:cubicBezTo>
                  <a:lnTo>
                    <a:pt x="9575" y="304"/>
                  </a:lnTo>
                  <a:cubicBezTo>
                    <a:pt x="9696" y="304"/>
                    <a:pt x="9788" y="152"/>
                    <a:pt x="9666" y="31"/>
                  </a:cubicBezTo>
                  <a:cubicBezTo>
                    <a:pt x="9636" y="0"/>
                    <a:pt x="9605" y="0"/>
                    <a:pt x="9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6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1166575" y="-2144750"/>
            <a:ext cx="6810850" cy="943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34"/>
          <p:cNvSpPr txBox="1"/>
          <p:nvPr>
            <p:ph type="title"/>
          </p:nvPr>
        </p:nvSpPr>
        <p:spPr>
          <a:xfrm>
            <a:off x="2642550" y="768180"/>
            <a:ext cx="38589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500"/>
              <a:buFont typeface="Dosis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500"/>
              <a:buNone/>
              <a:defRPr sz="65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500"/>
              <a:buNone/>
              <a:defRPr sz="65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500"/>
              <a:buNone/>
              <a:defRPr sz="65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500"/>
              <a:buNone/>
              <a:defRPr sz="65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500"/>
              <a:buNone/>
              <a:defRPr sz="65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500"/>
              <a:buNone/>
              <a:defRPr sz="65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500"/>
              <a:buNone/>
              <a:defRPr sz="65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500"/>
              <a:buNone/>
              <a:defRPr sz="65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53" name="Google Shape;453;p34"/>
          <p:cNvSpPr txBox="1"/>
          <p:nvPr>
            <p:ph idx="1" type="subTitle"/>
          </p:nvPr>
        </p:nvSpPr>
        <p:spPr>
          <a:xfrm>
            <a:off x="2642550" y="2223852"/>
            <a:ext cx="38589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54" name="Google Shape;454;p34"/>
          <p:cNvSpPr txBox="1"/>
          <p:nvPr/>
        </p:nvSpPr>
        <p:spPr>
          <a:xfrm>
            <a:off x="2370450" y="3586474"/>
            <a:ext cx="4403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Anonymous Pro"/>
                <a:ea typeface="Anonymous Pro"/>
                <a:cs typeface="Anonymous Pro"/>
                <a:sym typeface="Anonymous Pro"/>
              </a:rPr>
              <a:t>CREDITS: This presentation template was created by </a:t>
            </a:r>
            <a:r>
              <a:rPr lang="es" sz="1100">
                <a:solidFill>
                  <a:schemeClr val="lt1"/>
                </a:solidFill>
                <a:uFill>
                  <a:noFill/>
                </a:uFill>
                <a:latin typeface="Anonymous Pro"/>
                <a:ea typeface="Anonymous Pro"/>
                <a:cs typeface="Anonymous Pro"/>
                <a:sym typeface="Anonymou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1100">
                <a:solidFill>
                  <a:schemeClr val="lt1"/>
                </a:solidFill>
                <a:latin typeface="Anonymous Pro"/>
                <a:ea typeface="Anonymous Pro"/>
                <a:cs typeface="Anonymous Pro"/>
                <a:sym typeface="Anonymous Pro"/>
              </a:rPr>
              <a:t>, including icons by </a:t>
            </a:r>
            <a:r>
              <a:rPr lang="es" sz="1100">
                <a:solidFill>
                  <a:schemeClr val="lt1"/>
                </a:solidFill>
                <a:uFill>
                  <a:noFill/>
                </a:uFill>
                <a:latin typeface="Anonymous Pro"/>
                <a:ea typeface="Anonymous Pro"/>
                <a:cs typeface="Anonymous Pro"/>
                <a:sym typeface="Anonymous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1100">
                <a:solidFill>
                  <a:schemeClr val="lt1"/>
                </a:solidFill>
                <a:latin typeface="Anonymous Pro"/>
                <a:ea typeface="Anonymous Pro"/>
                <a:cs typeface="Anonymous Pro"/>
                <a:sym typeface="Anonymous Pro"/>
              </a:rPr>
              <a:t>, and infographics &amp; images by </a:t>
            </a:r>
            <a:r>
              <a:rPr lang="es" sz="1100">
                <a:solidFill>
                  <a:schemeClr val="lt1"/>
                </a:solidFill>
                <a:uFill>
                  <a:noFill/>
                </a:uFill>
                <a:latin typeface="Anonymous Pro"/>
                <a:ea typeface="Anonymous Pro"/>
                <a:cs typeface="Anonymous Pro"/>
                <a:sym typeface="Anonymous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100">
              <a:solidFill>
                <a:schemeClr val="lt1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sp>
        <p:nvSpPr>
          <p:cNvPr id="455" name="Google Shape;455;p34"/>
          <p:cNvSpPr/>
          <p:nvPr/>
        </p:nvSpPr>
        <p:spPr>
          <a:xfrm>
            <a:off x="91450" y="713225"/>
            <a:ext cx="615525" cy="876925"/>
          </a:xfrm>
          <a:custGeom>
            <a:rect b="b" l="l" r="r" t="t"/>
            <a:pathLst>
              <a:path extrusionOk="0" h="35077" w="24621">
                <a:moveTo>
                  <a:pt x="14469" y="8724"/>
                </a:moveTo>
                <a:lnTo>
                  <a:pt x="14469" y="4894"/>
                </a:lnTo>
                <a:lnTo>
                  <a:pt x="14469" y="4863"/>
                </a:lnTo>
                <a:cubicBezTo>
                  <a:pt x="14469" y="4863"/>
                  <a:pt x="14469" y="4863"/>
                  <a:pt x="14469" y="4863"/>
                </a:cubicBezTo>
                <a:cubicBezTo>
                  <a:pt x="14469" y="4073"/>
                  <a:pt x="14286" y="3374"/>
                  <a:pt x="13952" y="2705"/>
                </a:cubicBezTo>
                <a:cubicBezTo>
                  <a:pt x="13678" y="2158"/>
                  <a:pt x="13314" y="1672"/>
                  <a:pt x="12858" y="1277"/>
                </a:cubicBezTo>
                <a:cubicBezTo>
                  <a:pt x="13131" y="1094"/>
                  <a:pt x="13405" y="973"/>
                  <a:pt x="13709" y="882"/>
                </a:cubicBezTo>
                <a:cubicBezTo>
                  <a:pt x="14134" y="730"/>
                  <a:pt x="14590" y="669"/>
                  <a:pt x="15046" y="669"/>
                </a:cubicBezTo>
                <a:cubicBezTo>
                  <a:pt x="16201" y="669"/>
                  <a:pt x="17265" y="1125"/>
                  <a:pt x="18055" y="1915"/>
                </a:cubicBezTo>
                <a:cubicBezTo>
                  <a:pt x="18815" y="2675"/>
                  <a:pt x="19302" y="3739"/>
                  <a:pt x="19302" y="4894"/>
                </a:cubicBezTo>
                <a:lnTo>
                  <a:pt x="19302" y="8724"/>
                </a:lnTo>
                <a:cubicBezTo>
                  <a:pt x="19302" y="9392"/>
                  <a:pt x="19028" y="10000"/>
                  <a:pt x="18603" y="10426"/>
                </a:cubicBezTo>
                <a:cubicBezTo>
                  <a:pt x="18147" y="10882"/>
                  <a:pt x="17539" y="11155"/>
                  <a:pt x="16900" y="11155"/>
                </a:cubicBezTo>
                <a:cubicBezTo>
                  <a:pt x="16232" y="11155"/>
                  <a:pt x="15624" y="10882"/>
                  <a:pt x="15198" y="10426"/>
                </a:cubicBezTo>
                <a:cubicBezTo>
                  <a:pt x="14742" y="10000"/>
                  <a:pt x="14469" y="9392"/>
                  <a:pt x="14469" y="8724"/>
                </a:cubicBezTo>
                <a:close/>
                <a:moveTo>
                  <a:pt x="19058" y="10882"/>
                </a:moveTo>
                <a:cubicBezTo>
                  <a:pt x="19606" y="10335"/>
                  <a:pt x="19940" y="9575"/>
                  <a:pt x="19940" y="8724"/>
                </a:cubicBezTo>
                <a:lnTo>
                  <a:pt x="19940" y="4894"/>
                </a:lnTo>
                <a:cubicBezTo>
                  <a:pt x="19940" y="3556"/>
                  <a:pt x="19393" y="2341"/>
                  <a:pt x="18511" y="1459"/>
                </a:cubicBezTo>
                <a:cubicBezTo>
                  <a:pt x="17630" y="547"/>
                  <a:pt x="16384" y="0"/>
                  <a:pt x="15046" y="0"/>
                </a:cubicBezTo>
                <a:cubicBezTo>
                  <a:pt x="14499" y="0"/>
                  <a:pt x="13982" y="91"/>
                  <a:pt x="13496" y="274"/>
                </a:cubicBezTo>
                <a:cubicBezTo>
                  <a:pt x="13071" y="395"/>
                  <a:pt x="12675" y="608"/>
                  <a:pt x="12311" y="851"/>
                </a:cubicBezTo>
                <a:cubicBezTo>
                  <a:pt x="11946" y="608"/>
                  <a:pt x="11551" y="395"/>
                  <a:pt x="11125" y="274"/>
                </a:cubicBezTo>
                <a:cubicBezTo>
                  <a:pt x="10639" y="91"/>
                  <a:pt x="10122" y="0"/>
                  <a:pt x="9575" y="0"/>
                </a:cubicBezTo>
                <a:cubicBezTo>
                  <a:pt x="8238" y="0"/>
                  <a:pt x="6991" y="547"/>
                  <a:pt x="6110" y="1459"/>
                </a:cubicBezTo>
                <a:cubicBezTo>
                  <a:pt x="5228" y="2341"/>
                  <a:pt x="4681" y="3556"/>
                  <a:pt x="4681" y="4894"/>
                </a:cubicBezTo>
                <a:lnTo>
                  <a:pt x="4681" y="4894"/>
                </a:lnTo>
                <a:lnTo>
                  <a:pt x="4681" y="8724"/>
                </a:lnTo>
                <a:cubicBezTo>
                  <a:pt x="4681" y="9575"/>
                  <a:pt x="5016" y="10335"/>
                  <a:pt x="5563" y="10882"/>
                </a:cubicBezTo>
                <a:cubicBezTo>
                  <a:pt x="6140" y="11429"/>
                  <a:pt x="6900" y="11794"/>
                  <a:pt x="7721" y="11794"/>
                </a:cubicBezTo>
                <a:cubicBezTo>
                  <a:pt x="8572" y="11794"/>
                  <a:pt x="9332" y="11429"/>
                  <a:pt x="9879" y="10882"/>
                </a:cubicBezTo>
                <a:cubicBezTo>
                  <a:pt x="9970" y="10791"/>
                  <a:pt x="10061" y="10699"/>
                  <a:pt x="10153" y="10608"/>
                </a:cubicBezTo>
                <a:lnTo>
                  <a:pt x="10153" y="16596"/>
                </a:lnTo>
                <a:cubicBezTo>
                  <a:pt x="10153" y="17356"/>
                  <a:pt x="9818" y="18055"/>
                  <a:pt x="9332" y="18572"/>
                </a:cubicBezTo>
                <a:cubicBezTo>
                  <a:pt x="8815" y="19089"/>
                  <a:pt x="8116" y="19393"/>
                  <a:pt x="7356" y="19393"/>
                </a:cubicBezTo>
                <a:cubicBezTo>
                  <a:pt x="6566" y="19393"/>
                  <a:pt x="5867" y="19089"/>
                  <a:pt x="5380" y="18572"/>
                </a:cubicBezTo>
                <a:cubicBezTo>
                  <a:pt x="5046" y="18238"/>
                  <a:pt x="4803" y="17842"/>
                  <a:pt x="4651" y="17356"/>
                </a:cubicBezTo>
                <a:cubicBezTo>
                  <a:pt x="4924" y="17204"/>
                  <a:pt x="5107" y="16930"/>
                  <a:pt x="5107" y="16596"/>
                </a:cubicBezTo>
                <a:cubicBezTo>
                  <a:pt x="5107" y="16110"/>
                  <a:pt x="4712" y="15715"/>
                  <a:pt x="4225" y="15715"/>
                </a:cubicBezTo>
                <a:cubicBezTo>
                  <a:pt x="3739" y="15715"/>
                  <a:pt x="3344" y="16110"/>
                  <a:pt x="3344" y="16596"/>
                </a:cubicBezTo>
                <a:cubicBezTo>
                  <a:pt x="3344" y="17022"/>
                  <a:pt x="3617" y="17356"/>
                  <a:pt x="4013" y="17447"/>
                </a:cubicBezTo>
                <a:cubicBezTo>
                  <a:pt x="4165" y="18055"/>
                  <a:pt x="4469" y="18602"/>
                  <a:pt x="4924" y="19028"/>
                </a:cubicBezTo>
                <a:cubicBezTo>
                  <a:pt x="5532" y="19636"/>
                  <a:pt x="6383" y="20031"/>
                  <a:pt x="7356" y="20031"/>
                </a:cubicBezTo>
                <a:cubicBezTo>
                  <a:pt x="8298" y="20031"/>
                  <a:pt x="9149" y="19636"/>
                  <a:pt x="9788" y="19028"/>
                </a:cubicBezTo>
                <a:cubicBezTo>
                  <a:pt x="9909" y="18876"/>
                  <a:pt x="10031" y="18754"/>
                  <a:pt x="10153" y="18602"/>
                </a:cubicBezTo>
                <a:lnTo>
                  <a:pt x="10153" y="22523"/>
                </a:lnTo>
                <a:lnTo>
                  <a:pt x="10153" y="22523"/>
                </a:lnTo>
                <a:lnTo>
                  <a:pt x="10153" y="29697"/>
                </a:lnTo>
                <a:cubicBezTo>
                  <a:pt x="10153" y="31004"/>
                  <a:pt x="9605" y="32189"/>
                  <a:pt x="8754" y="33040"/>
                </a:cubicBezTo>
                <a:cubicBezTo>
                  <a:pt x="7903" y="33891"/>
                  <a:pt x="6718" y="34438"/>
                  <a:pt x="5411" y="34438"/>
                </a:cubicBezTo>
                <a:cubicBezTo>
                  <a:pt x="4104" y="34438"/>
                  <a:pt x="2918" y="33891"/>
                  <a:pt x="2037" y="33040"/>
                </a:cubicBezTo>
                <a:cubicBezTo>
                  <a:pt x="1186" y="32189"/>
                  <a:pt x="669" y="31004"/>
                  <a:pt x="669" y="29697"/>
                </a:cubicBezTo>
                <a:cubicBezTo>
                  <a:pt x="669" y="28937"/>
                  <a:pt x="973" y="28238"/>
                  <a:pt x="1490" y="27721"/>
                </a:cubicBezTo>
                <a:cubicBezTo>
                  <a:pt x="1976" y="27204"/>
                  <a:pt x="2675" y="26900"/>
                  <a:pt x="3465" y="26900"/>
                </a:cubicBezTo>
                <a:cubicBezTo>
                  <a:pt x="4225" y="26900"/>
                  <a:pt x="4924" y="27204"/>
                  <a:pt x="5441" y="27721"/>
                </a:cubicBezTo>
                <a:cubicBezTo>
                  <a:pt x="5776" y="28055"/>
                  <a:pt x="6019" y="28450"/>
                  <a:pt x="6140" y="28906"/>
                </a:cubicBezTo>
                <a:cubicBezTo>
                  <a:pt x="5867" y="29058"/>
                  <a:pt x="5684" y="29362"/>
                  <a:pt x="5684" y="29697"/>
                </a:cubicBezTo>
                <a:cubicBezTo>
                  <a:pt x="5684" y="30183"/>
                  <a:pt x="6079" y="30578"/>
                  <a:pt x="6566" y="30578"/>
                </a:cubicBezTo>
                <a:cubicBezTo>
                  <a:pt x="7083" y="30578"/>
                  <a:pt x="7478" y="30183"/>
                  <a:pt x="7478" y="29697"/>
                </a:cubicBezTo>
                <a:cubicBezTo>
                  <a:pt x="7478" y="29271"/>
                  <a:pt x="7174" y="28937"/>
                  <a:pt x="6779" y="28815"/>
                </a:cubicBezTo>
                <a:cubicBezTo>
                  <a:pt x="6627" y="28238"/>
                  <a:pt x="6323" y="27691"/>
                  <a:pt x="5897" y="27265"/>
                </a:cubicBezTo>
                <a:cubicBezTo>
                  <a:pt x="5259" y="26627"/>
                  <a:pt x="4408" y="26262"/>
                  <a:pt x="3465" y="26262"/>
                </a:cubicBezTo>
                <a:cubicBezTo>
                  <a:pt x="2493" y="26262"/>
                  <a:pt x="1642" y="26627"/>
                  <a:pt x="1034" y="27265"/>
                </a:cubicBezTo>
                <a:cubicBezTo>
                  <a:pt x="396" y="27873"/>
                  <a:pt x="0" y="28754"/>
                  <a:pt x="0" y="29697"/>
                </a:cubicBezTo>
                <a:cubicBezTo>
                  <a:pt x="0" y="31186"/>
                  <a:pt x="608" y="32523"/>
                  <a:pt x="1581" y="33496"/>
                </a:cubicBezTo>
                <a:cubicBezTo>
                  <a:pt x="2584" y="34469"/>
                  <a:pt x="3921" y="35077"/>
                  <a:pt x="5411" y="35077"/>
                </a:cubicBezTo>
                <a:cubicBezTo>
                  <a:pt x="6870" y="35077"/>
                  <a:pt x="8238" y="34469"/>
                  <a:pt x="9210" y="33496"/>
                </a:cubicBezTo>
                <a:cubicBezTo>
                  <a:pt x="10183" y="32523"/>
                  <a:pt x="10791" y="31186"/>
                  <a:pt x="10791" y="29697"/>
                </a:cubicBezTo>
                <a:lnTo>
                  <a:pt x="10791" y="22523"/>
                </a:lnTo>
                <a:lnTo>
                  <a:pt x="10791" y="22523"/>
                </a:lnTo>
                <a:lnTo>
                  <a:pt x="10791" y="16596"/>
                </a:lnTo>
                <a:lnTo>
                  <a:pt x="10791" y="4894"/>
                </a:lnTo>
                <a:cubicBezTo>
                  <a:pt x="10791" y="4225"/>
                  <a:pt x="10943" y="3587"/>
                  <a:pt x="11247" y="3009"/>
                </a:cubicBezTo>
                <a:cubicBezTo>
                  <a:pt x="11490" y="2493"/>
                  <a:pt x="11885" y="2037"/>
                  <a:pt x="12311" y="1642"/>
                </a:cubicBezTo>
                <a:cubicBezTo>
                  <a:pt x="12767" y="2037"/>
                  <a:pt x="13131" y="2493"/>
                  <a:pt x="13374" y="3009"/>
                </a:cubicBezTo>
                <a:cubicBezTo>
                  <a:pt x="13678" y="3587"/>
                  <a:pt x="13830" y="4225"/>
                  <a:pt x="13830" y="4894"/>
                </a:cubicBezTo>
                <a:lnTo>
                  <a:pt x="13830" y="8724"/>
                </a:lnTo>
                <a:lnTo>
                  <a:pt x="13830" y="16596"/>
                </a:lnTo>
                <a:lnTo>
                  <a:pt x="13830" y="16596"/>
                </a:lnTo>
                <a:lnTo>
                  <a:pt x="13830" y="16596"/>
                </a:lnTo>
                <a:lnTo>
                  <a:pt x="13830" y="22523"/>
                </a:lnTo>
                <a:lnTo>
                  <a:pt x="13830" y="22523"/>
                </a:lnTo>
                <a:lnTo>
                  <a:pt x="13830" y="29697"/>
                </a:lnTo>
                <a:cubicBezTo>
                  <a:pt x="13830" y="31186"/>
                  <a:pt x="14438" y="32523"/>
                  <a:pt x="15411" y="33496"/>
                </a:cubicBezTo>
                <a:cubicBezTo>
                  <a:pt x="16384" y="34469"/>
                  <a:pt x="17751" y="35077"/>
                  <a:pt x="19210" y="35077"/>
                </a:cubicBezTo>
                <a:cubicBezTo>
                  <a:pt x="20700" y="35077"/>
                  <a:pt x="22068" y="34469"/>
                  <a:pt x="23040" y="33496"/>
                </a:cubicBezTo>
                <a:cubicBezTo>
                  <a:pt x="24013" y="32523"/>
                  <a:pt x="24621" y="31186"/>
                  <a:pt x="24621" y="29697"/>
                </a:cubicBezTo>
                <a:cubicBezTo>
                  <a:pt x="24621" y="28754"/>
                  <a:pt x="24226" y="27873"/>
                  <a:pt x="23618" y="27265"/>
                </a:cubicBezTo>
                <a:cubicBezTo>
                  <a:pt x="22980" y="26627"/>
                  <a:pt x="22128" y="26262"/>
                  <a:pt x="21156" y="26262"/>
                </a:cubicBezTo>
                <a:cubicBezTo>
                  <a:pt x="20214" y="26262"/>
                  <a:pt x="19362" y="26627"/>
                  <a:pt x="18724" y="27265"/>
                </a:cubicBezTo>
                <a:cubicBezTo>
                  <a:pt x="18299" y="27691"/>
                  <a:pt x="17995" y="28238"/>
                  <a:pt x="17843" y="28815"/>
                </a:cubicBezTo>
                <a:cubicBezTo>
                  <a:pt x="17447" y="28937"/>
                  <a:pt x="17144" y="29271"/>
                  <a:pt x="17144" y="29697"/>
                </a:cubicBezTo>
                <a:cubicBezTo>
                  <a:pt x="17144" y="30183"/>
                  <a:pt x="17569" y="30578"/>
                  <a:pt x="18055" y="30578"/>
                </a:cubicBezTo>
                <a:cubicBezTo>
                  <a:pt x="18542" y="30578"/>
                  <a:pt x="18937" y="30183"/>
                  <a:pt x="18937" y="29697"/>
                </a:cubicBezTo>
                <a:cubicBezTo>
                  <a:pt x="18937" y="29362"/>
                  <a:pt x="18755" y="29058"/>
                  <a:pt x="18481" y="28906"/>
                </a:cubicBezTo>
                <a:cubicBezTo>
                  <a:pt x="18603" y="28450"/>
                  <a:pt x="18876" y="28055"/>
                  <a:pt x="19180" y="27721"/>
                </a:cubicBezTo>
                <a:cubicBezTo>
                  <a:pt x="19697" y="27204"/>
                  <a:pt x="20396" y="26900"/>
                  <a:pt x="21186" y="26900"/>
                </a:cubicBezTo>
                <a:cubicBezTo>
                  <a:pt x="21946" y="26900"/>
                  <a:pt x="22645" y="27204"/>
                  <a:pt x="23162" y="27721"/>
                </a:cubicBezTo>
                <a:cubicBezTo>
                  <a:pt x="23648" y="28238"/>
                  <a:pt x="23983" y="28937"/>
                  <a:pt x="23983" y="29697"/>
                </a:cubicBezTo>
                <a:cubicBezTo>
                  <a:pt x="23983" y="31004"/>
                  <a:pt x="23435" y="32189"/>
                  <a:pt x="22584" y="33040"/>
                </a:cubicBezTo>
                <a:cubicBezTo>
                  <a:pt x="21703" y="33891"/>
                  <a:pt x="20517" y="34438"/>
                  <a:pt x="19241" y="34438"/>
                </a:cubicBezTo>
                <a:cubicBezTo>
                  <a:pt x="17934" y="34438"/>
                  <a:pt x="16748" y="33891"/>
                  <a:pt x="15867" y="33040"/>
                </a:cubicBezTo>
                <a:cubicBezTo>
                  <a:pt x="15016" y="32189"/>
                  <a:pt x="14469" y="31004"/>
                  <a:pt x="14469" y="29697"/>
                </a:cubicBezTo>
                <a:lnTo>
                  <a:pt x="14469" y="22523"/>
                </a:lnTo>
                <a:lnTo>
                  <a:pt x="14469" y="22523"/>
                </a:lnTo>
                <a:lnTo>
                  <a:pt x="14469" y="18602"/>
                </a:lnTo>
                <a:cubicBezTo>
                  <a:pt x="14590" y="18754"/>
                  <a:pt x="14712" y="18876"/>
                  <a:pt x="14833" y="19028"/>
                </a:cubicBezTo>
                <a:cubicBezTo>
                  <a:pt x="15472" y="19636"/>
                  <a:pt x="16323" y="20031"/>
                  <a:pt x="17296" y="20031"/>
                </a:cubicBezTo>
                <a:cubicBezTo>
                  <a:pt x="18238" y="20031"/>
                  <a:pt x="19089" y="19636"/>
                  <a:pt x="19727" y="19028"/>
                </a:cubicBezTo>
                <a:cubicBezTo>
                  <a:pt x="20153" y="18602"/>
                  <a:pt x="20457" y="18055"/>
                  <a:pt x="20609" y="17447"/>
                </a:cubicBezTo>
                <a:cubicBezTo>
                  <a:pt x="21004" y="17356"/>
                  <a:pt x="21308" y="17022"/>
                  <a:pt x="21308" y="16596"/>
                </a:cubicBezTo>
                <a:cubicBezTo>
                  <a:pt x="21308" y="16110"/>
                  <a:pt x="20882" y="15715"/>
                  <a:pt x="20396" y="15715"/>
                </a:cubicBezTo>
                <a:cubicBezTo>
                  <a:pt x="19910" y="15715"/>
                  <a:pt x="19514" y="16110"/>
                  <a:pt x="19514" y="16596"/>
                </a:cubicBezTo>
                <a:cubicBezTo>
                  <a:pt x="19514" y="16930"/>
                  <a:pt x="19697" y="17204"/>
                  <a:pt x="19970" y="17356"/>
                </a:cubicBezTo>
                <a:cubicBezTo>
                  <a:pt x="19849" y="17842"/>
                  <a:pt x="19575" y="18238"/>
                  <a:pt x="19271" y="18572"/>
                </a:cubicBezTo>
                <a:cubicBezTo>
                  <a:pt x="18755" y="19089"/>
                  <a:pt x="18055" y="19393"/>
                  <a:pt x="17296" y="19393"/>
                </a:cubicBezTo>
                <a:cubicBezTo>
                  <a:pt x="16505" y="19393"/>
                  <a:pt x="15806" y="19089"/>
                  <a:pt x="15289" y="18572"/>
                </a:cubicBezTo>
                <a:cubicBezTo>
                  <a:pt x="14803" y="18055"/>
                  <a:pt x="14469" y="17356"/>
                  <a:pt x="14469" y="16596"/>
                </a:cubicBezTo>
                <a:lnTo>
                  <a:pt x="14469" y="10608"/>
                </a:lnTo>
                <a:cubicBezTo>
                  <a:pt x="14560" y="10699"/>
                  <a:pt x="14651" y="10791"/>
                  <a:pt x="14742" y="10882"/>
                </a:cubicBezTo>
                <a:cubicBezTo>
                  <a:pt x="15289" y="11429"/>
                  <a:pt x="16049" y="11794"/>
                  <a:pt x="16900" y="11794"/>
                </a:cubicBezTo>
                <a:cubicBezTo>
                  <a:pt x="17721" y="11794"/>
                  <a:pt x="18481" y="11429"/>
                  <a:pt x="19058" y="10882"/>
                </a:cubicBezTo>
                <a:close/>
                <a:moveTo>
                  <a:pt x="10669" y="2705"/>
                </a:moveTo>
                <a:cubicBezTo>
                  <a:pt x="10335" y="3374"/>
                  <a:pt x="10153" y="4073"/>
                  <a:pt x="10153" y="4863"/>
                </a:cubicBezTo>
                <a:cubicBezTo>
                  <a:pt x="10153" y="4863"/>
                  <a:pt x="10153" y="4863"/>
                  <a:pt x="10153" y="4863"/>
                </a:cubicBezTo>
                <a:lnTo>
                  <a:pt x="10153" y="8724"/>
                </a:lnTo>
                <a:cubicBezTo>
                  <a:pt x="10153" y="9392"/>
                  <a:pt x="9879" y="10000"/>
                  <a:pt x="9423" y="10426"/>
                </a:cubicBezTo>
                <a:cubicBezTo>
                  <a:pt x="8997" y="10882"/>
                  <a:pt x="8390" y="11155"/>
                  <a:pt x="7721" y="11155"/>
                </a:cubicBezTo>
                <a:cubicBezTo>
                  <a:pt x="7083" y="11155"/>
                  <a:pt x="6475" y="10882"/>
                  <a:pt x="6019" y="10426"/>
                </a:cubicBezTo>
                <a:cubicBezTo>
                  <a:pt x="5593" y="10000"/>
                  <a:pt x="5320" y="9392"/>
                  <a:pt x="5320" y="8724"/>
                </a:cubicBezTo>
                <a:lnTo>
                  <a:pt x="5320" y="4894"/>
                </a:lnTo>
                <a:cubicBezTo>
                  <a:pt x="5320" y="3739"/>
                  <a:pt x="5806" y="2675"/>
                  <a:pt x="6566" y="1915"/>
                </a:cubicBezTo>
                <a:cubicBezTo>
                  <a:pt x="7356" y="1125"/>
                  <a:pt x="8420" y="638"/>
                  <a:pt x="9575" y="638"/>
                </a:cubicBezTo>
                <a:cubicBezTo>
                  <a:pt x="10061" y="638"/>
                  <a:pt x="10487" y="730"/>
                  <a:pt x="10912" y="882"/>
                </a:cubicBezTo>
                <a:cubicBezTo>
                  <a:pt x="11216" y="973"/>
                  <a:pt x="11520" y="1094"/>
                  <a:pt x="11763" y="1277"/>
                </a:cubicBezTo>
                <a:cubicBezTo>
                  <a:pt x="11308" y="1672"/>
                  <a:pt x="10943" y="2158"/>
                  <a:pt x="10669" y="270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4"/>
          <p:cNvSpPr/>
          <p:nvPr/>
        </p:nvSpPr>
        <p:spPr>
          <a:xfrm>
            <a:off x="8437013" y="713225"/>
            <a:ext cx="615525" cy="876925"/>
          </a:xfrm>
          <a:custGeom>
            <a:rect b="b" l="l" r="r" t="t"/>
            <a:pathLst>
              <a:path extrusionOk="0" h="35077" w="24621">
                <a:moveTo>
                  <a:pt x="14469" y="8724"/>
                </a:moveTo>
                <a:lnTo>
                  <a:pt x="14469" y="4894"/>
                </a:lnTo>
                <a:lnTo>
                  <a:pt x="14469" y="4863"/>
                </a:lnTo>
                <a:cubicBezTo>
                  <a:pt x="14469" y="4863"/>
                  <a:pt x="14469" y="4863"/>
                  <a:pt x="14469" y="4863"/>
                </a:cubicBezTo>
                <a:cubicBezTo>
                  <a:pt x="14469" y="4073"/>
                  <a:pt x="14286" y="3374"/>
                  <a:pt x="13952" y="2705"/>
                </a:cubicBezTo>
                <a:cubicBezTo>
                  <a:pt x="13678" y="2158"/>
                  <a:pt x="13314" y="1672"/>
                  <a:pt x="12858" y="1277"/>
                </a:cubicBezTo>
                <a:cubicBezTo>
                  <a:pt x="13131" y="1094"/>
                  <a:pt x="13405" y="973"/>
                  <a:pt x="13709" y="882"/>
                </a:cubicBezTo>
                <a:cubicBezTo>
                  <a:pt x="14134" y="730"/>
                  <a:pt x="14590" y="669"/>
                  <a:pt x="15046" y="669"/>
                </a:cubicBezTo>
                <a:cubicBezTo>
                  <a:pt x="16201" y="669"/>
                  <a:pt x="17265" y="1125"/>
                  <a:pt x="18055" y="1915"/>
                </a:cubicBezTo>
                <a:cubicBezTo>
                  <a:pt x="18815" y="2675"/>
                  <a:pt x="19302" y="3739"/>
                  <a:pt x="19302" y="4894"/>
                </a:cubicBezTo>
                <a:lnTo>
                  <a:pt x="19302" y="8724"/>
                </a:lnTo>
                <a:cubicBezTo>
                  <a:pt x="19302" y="9392"/>
                  <a:pt x="19028" y="10000"/>
                  <a:pt x="18603" y="10426"/>
                </a:cubicBezTo>
                <a:cubicBezTo>
                  <a:pt x="18147" y="10882"/>
                  <a:pt x="17539" y="11155"/>
                  <a:pt x="16900" y="11155"/>
                </a:cubicBezTo>
                <a:cubicBezTo>
                  <a:pt x="16232" y="11155"/>
                  <a:pt x="15624" y="10882"/>
                  <a:pt x="15198" y="10426"/>
                </a:cubicBezTo>
                <a:cubicBezTo>
                  <a:pt x="14742" y="10000"/>
                  <a:pt x="14469" y="9392"/>
                  <a:pt x="14469" y="8724"/>
                </a:cubicBezTo>
                <a:close/>
                <a:moveTo>
                  <a:pt x="19058" y="10882"/>
                </a:moveTo>
                <a:cubicBezTo>
                  <a:pt x="19606" y="10335"/>
                  <a:pt x="19940" y="9575"/>
                  <a:pt x="19940" y="8724"/>
                </a:cubicBezTo>
                <a:lnTo>
                  <a:pt x="19940" y="4894"/>
                </a:lnTo>
                <a:cubicBezTo>
                  <a:pt x="19940" y="3556"/>
                  <a:pt x="19393" y="2341"/>
                  <a:pt x="18511" y="1459"/>
                </a:cubicBezTo>
                <a:cubicBezTo>
                  <a:pt x="17630" y="547"/>
                  <a:pt x="16384" y="0"/>
                  <a:pt x="15046" y="0"/>
                </a:cubicBezTo>
                <a:cubicBezTo>
                  <a:pt x="14499" y="0"/>
                  <a:pt x="13982" y="91"/>
                  <a:pt x="13496" y="274"/>
                </a:cubicBezTo>
                <a:cubicBezTo>
                  <a:pt x="13071" y="395"/>
                  <a:pt x="12675" y="608"/>
                  <a:pt x="12311" y="851"/>
                </a:cubicBezTo>
                <a:cubicBezTo>
                  <a:pt x="11946" y="608"/>
                  <a:pt x="11551" y="395"/>
                  <a:pt x="11125" y="274"/>
                </a:cubicBezTo>
                <a:cubicBezTo>
                  <a:pt x="10639" y="91"/>
                  <a:pt x="10122" y="0"/>
                  <a:pt x="9575" y="0"/>
                </a:cubicBezTo>
                <a:cubicBezTo>
                  <a:pt x="8238" y="0"/>
                  <a:pt x="6991" y="547"/>
                  <a:pt x="6110" y="1459"/>
                </a:cubicBezTo>
                <a:cubicBezTo>
                  <a:pt x="5228" y="2341"/>
                  <a:pt x="4681" y="3556"/>
                  <a:pt x="4681" y="4894"/>
                </a:cubicBezTo>
                <a:lnTo>
                  <a:pt x="4681" y="4894"/>
                </a:lnTo>
                <a:lnTo>
                  <a:pt x="4681" y="8724"/>
                </a:lnTo>
                <a:cubicBezTo>
                  <a:pt x="4681" y="9575"/>
                  <a:pt x="5016" y="10335"/>
                  <a:pt x="5563" y="10882"/>
                </a:cubicBezTo>
                <a:cubicBezTo>
                  <a:pt x="6140" y="11429"/>
                  <a:pt x="6900" y="11794"/>
                  <a:pt x="7721" y="11794"/>
                </a:cubicBezTo>
                <a:cubicBezTo>
                  <a:pt x="8572" y="11794"/>
                  <a:pt x="9332" y="11429"/>
                  <a:pt x="9879" y="10882"/>
                </a:cubicBezTo>
                <a:cubicBezTo>
                  <a:pt x="9970" y="10791"/>
                  <a:pt x="10061" y="10699"/>
                  <a:pt x="10153" y="10608"/>
                </a:cubicBezTo>
                <a:lnTo>
                  <a:pt x="10153" y="16596"/>
                </a:lnTo>
                <a:cubicBezTo>
                  <a:pt x="10153" y="17356"/>
                  <a:pt x="9818" y="18055"/>
                  <a:pt x="9332" y="18572"/>
                </a:cubicBezTo>
                <a:cubicBezTo>
                  <a:pt x="8815" y="19089"/>
                  <a:pt x="8116" y="19393"/>
                  <a:pt x="7356" y="19393"/>
                </a:cubicBezTo>
                <a:cubicBezTo>
                  <a:pt x="6566" y="19393"/>
                  <a:pt x="5867" y="19089"/>
                  <a:pt x="5380" y="18572"/>
                </a:cubicBezTo>
                <a:cubicBezTo>
                  <a:pt x="5046" y="18238"/>
                  <a:pt x="4803" y="17842"/>
                  <a:pt x="4651" y="17356"/>
                </a:cubicBezTo>
                <a:cubicBezTo>
                  <a:pt x="4924" y="17204"/>
                  <a:pt x="5107" y="16930"/>
                  <a:pt x="5107" y="16596"/>
                </a:cubicBezTo>
                <a:cubicBezTo>
                  <a:pt x="5107" y="16110"/>
                  <a:pt x="4712" y="15715"/>
                  <a:pt x="4225" y="15715"/>
                </a:cubicBezTo>
                <a:cubicBezTo>
                  <a:pt x="3739" y="15715"/>
                  <a:pt x="3344" y="16110"/>
                  <a:pt x="3344" y="16596"/>
                </a:cubicBezTo>
                <a:cubicBezTo>
                  <a:pt x="3344" y="17022"/>
                  <a:pt x="3617" y="17356"/>
                  <a:pt x="4013" y="17447"/>
                </a:cubicBezTo>
                <a:cubicBezTo>
                  <a:pt x="4165" y="18055"/>
                  <a:pt x="4469" y="18602"/>
                  <a:pt x="4924" y="19028"/>
                </a:cubicBezTo>
                <a:cubicBezTo>
                  <a:pt x="5532" y="19636"/>
                  <a:pt x="6383" y="20031"/>
                  <a:pt x="7356" y="20031"/>
                </a:cubicBezTo>
                <a:cubicBezTo>
                  <a:pt x="8298" y="20031"/>
                  <a:pt x="9149" y="19636"/>
                  <a:pt x="9788" y="19028"/>
                </a:cubicBezTo>
                <a:cubicBezTo>
                  <a:pt x="9909" y="18876"/>
                  <a:pt x="10031" y="18754"/>
                  <a:pt x="10153" y="18602"/>
                </a:cubicBezTo>
                <a:lnTo>
                  <a:pt x="10153" y="22523"/>
                </a:lnTo>
                <a:lnTo>
                  <a:pt x="10153" y="22523"/>
                </a:lnTo>
                <a:lnTo>
                  <a:pt x="10153" y="29697"/>
                </a:lnTo>
                <a:cubicBezTo>
                  <a:pt x="10153" y="31004"/>
                  <a:pt x="9605" y="32189"/>
                  <a:pt x="8754" y="33040"/>
                </a:cubicBezTo>
                <a:cubicBezTo>
                  <a:pt x="7903" y="33891"/>
                  <a:pt x="6718" y="34438"/>
                  <a:pt x="5411" y="34438"/>
                </a:cubicBezTo>
                <a:cubicBezTo>
                  <a:pt x="4104" y="34438"/>
                  <a:pt x="2918" y="33891"/>
                  <a:pt x="2037" y="33040"/>
                </a:cubicBezTo>
                <a:cubicBezTo>
                  <a:pt x="1186" y="32189"/>
                  <a:pt x="669" y="31004"/>
                  <a:pt x="669" y="29697"/>
                </a:cubicBezTo>
                <a:cubicBezTo>
                  <a:pt x="669" y="28937"/>
                  <a:pt x="973" y="28238"/>
                  <a:pt x="1490" y="27721"/>
                </a:cubicBezTo>
                <a:cubicBezTo>
                  <a:pt x="1976" y="27204"/>
                  <a:pt x="2675" y="26900"/>
                  <a:pt x="3465" y="26900"/>
                </a:cubicBezTo>
                <a:cubicBezTo>
                  <a:pt x="4225" y="26900"/>
                  <a:pt x="4924" y="27204"/>
                  <a:pt x="5441" y="27721"/>
                </a:cubicBezTo>
                <a:cubicBezTo>
                  <a:pt x="5776" y="28055"/>
                  <a:pt x="6019" y="28450"/>
                  <a:pt x="6140" y="28906"/>
                </a:cubicBezTo>
                <a:cubicBezTo>
                  <a:pt x="5867" y="29058"/>
                  <a:pt x="5684" y="29362"/>
                  <a:pt x="5684" y="29697"/>
                </a:cubicBezTo>
                <a:cubicBezTo>
                  <a:pt x="5684" y="30183"/>
                  <a:pt x="6079" y="30578"/>
                  <a:pt x="6566" y="30578"/>
                </a:cubicBezTo>
                <a:cubicBezTo>
                  <a:pt x="7083" y="30578"/>
                  <a:pt x="7478" y="30183"/>
                  <a:pt x="7478" y="29697"/>
                </a:cubicBezTo>
                <a:cubicBezTo>
                  <a:pt x="7478" y="29271"/>
                  <a:pt x="7174" y="28937"/>
                  <a:pt x="6779" y="28815"/>
                </a:cubicBezTo>
                <a:cubicBezTo>
                  <a:pt x="6627" y="28238"/>
                  <a:pt x="6323" y="27691"/>
                  <a:pt x="5897" y="27265"/>
                </a:cubicBezTo>
                <a:cubicBezTo>
                  <a:pt x="5259" y="26627"/>
                  <a:pt x="4408" y="26262"/>
                  <a:pt x="3465" y="26262"/>
                </a:cubicBezTo>
                <a:cubicBezTo>
                  <a:pt x="2493" y="26262"/>
                  <a:pt x="1642" y="26627"/>
                  <a:pt x="1034" y="27265"/>
                </a:cubicBezTo>
                <a:cubicBezTo>
                  <a:pt x="396" y="27873"/>
                  <a:pt x="0" y="28754"/>
                  <a:pt x="0" y="29697"/>
                </a:cubicBezTo>
                <a:cubicBezTo>
                  <a:pt x="0" y="31186"/>
                  <a:pt x="608" y="32523"/>
                  <a:pt x="1581" y="33496"/>
                </a:cubicBezTo>
                <a:cubicBezTo>
                  <a:pt x="2584" y="34469"/>
                  <a:pt x="3921" y="35077"/>
                  <a:pt x="5411" y="35077"/>
                </a:cubicBezTo>
                <a:cubicBezTo>
                  <a:pt x="6870" y="35077"/>
                  <a:pt x="8238" y="34469"/>
                  <a:pt x="9210" y="33496"/>
                </a:cubicBezTo>
                <a:cubicBezTo>
                  <a:pt x="10183" y="32523"/>
                  <a:pt x="10791" y="31186"/>
                  <a:pt x="10791" y="29697"/>
                </a:cubicBezTo>
                <a:lnTo>
                  <a:pt x="10791" y="22523"/>
                </a:lnTo>
                <a:lnTo>
                  <a:pt x="10791" y="22523"/>
                </a:lnTo>
                <a:lnTo>
                  <a:pt x="10791" y="16596"/>
                </a:lnTo>
                <a:lnTo>
                  <a:pt x="10791" y="4894"/>
                </a:lnTo>
                <a:cubicBezTo>
                  <a:pt x="10791" y="4225"/>
                  <a:pt x="10943" y="3587"/>
                  <a:pt x="11247" y="3009"/>
                </a:cubicBezTo>
                <a:cubicBezTo>
                  <a:pt x="11490" y="2493"/>
                  <a:pt x="11885" y="2037"/>
                  <a:pt x="12311" y="1642"/>
                </a:cubicBezTo>
                <a:cubicBezTo>
                  <a:pt x="12767" y="2037"/>
                  <a:pt x="13131" y="2493"/>
                  <a:pt x="13374" y="3009"/>
                </a:cubicBezTo>
                <a:cubicBezTo>
                  <a:pt x="13678" y="3587"/>
                  <a:pt x="13830" y="4225"/>
                  <a:pt x="13830" y="4894"/>
                </a:cubicBezTo>
                <a:lnTo>
                  <a:pt x="13830" y="8724"/>
                </a:lnTo>
                <a:lnTo>
                  <a:pt x="13830" y="16596"/>
                </a:lnTo>
                <a:lnTo>
                  <a:pt x="13830" y="16596"/>
                </a:lnTo>
                <a:lnTo>
                  <a:pt x="13830" y="16596"/>
                </a:lnTo>
                <a:lnTo>
                  <a:pt x="13830" y="22523"/>
                </a:lnTo>
                <a:lnTo>
                  <a:pt x="13830" y="22523"/>
                </a:lnTo>
                <a:lnTo>
                  <a:pt x="13830" y="29697"/>
                </a:lnTo>
                <a:cubicBezTo>
                  <a:pt x="13830" y="31186"/>
                  <a:pt x="14438" y="32523"/>
                  <a:pt x="15411" y="33496"/>
                </a:cubicBezTo>
                <a:cubicBezTo>
                  <a:pt x="16384" y="34469"/>
                  <a:pt x="17751" y="35077"/>
                  <a:pt x="19210" y="35077"/>
                </a:cubicBezTo>
                <a:cubicBezTo>
                  <a:pt x="20700" y="35077"/>
                  <a:pt x="22068" y="34469"/>
                  <a:pt x="23040" y="33496"/>
                </a:cubicBezTo>
                <a:cubicBezTo>
                  <a:pt x="24013" y="32523"/>
                  <a:pt x="24621" y="31186"/>
                  <a:pt x="24621" y="29697"/>
                </a:cubicBezTo>
                <a:cubicBezTo>
                  <a:pt x="24621" y="28754"/>
                  <a:pt x="24226" y="27873"/>
                  <a:pt x="23618" y="27265"/>
                </a:cubicBezTo>
                <a:cubicBezTo>
                  <a:pt x="22980" y="26627"/>
                  <a:pt x="22128" y="26262"/>
                  <a:pt x="21156" y="26262"/>
                </a:cubicBezTo>
                <a:cubicBezTo>
                  <a:pt x="20214" y="26262"/>
                  <a:pt x="19362" y="26627"/>
                  <a:pt x="18724" y="27265"/>
                </a:cubicBezTo>
                <a:cubicBezTo>
                  <a:pt x="18299" y="27691"/>
                  <a:pt x="17995" y="28238"/>
                  <a:pt x="17843" y="28815"/>
                </a:cubicBezTo>
                <a:cubicBezTo>
                  <a:pt x="17447" y="28937"/>
                  <a:pt x="17144" y="29271"/>
                  <a:pt x="17144" y="29697"/>
                </a:cubicBezTo>
                <a:cubicBezTo>
                  <a:pt x="17144" y="30183"/>
                  <a:pt x="17569" y="30578"/>
                  <a:pt x="18055" y="30578"/>
                </a:cubicBezTo>
                <a:cubicBezTo>
                  <a:pt x="18542" y="30578"/>
                  <a:pt x="18937" y="30183"/>
                  <a:pt x="18937" y="29697"/>
                </a:cubicBezTo>
                <a:cubicBezTo>
                  <a:pt x="18937" y="29362"/>
                  <a:pt x="18755" y="29058"/>
                  <a:pt x="18481" y="28906"/>
                </a:cubicBezTo>
                <a:cubicBezTo>
                  <a:pt x="18603" y="28450"/>
                  <a:pt x="18876" y="28055"/>
                  <a:pt x="19180" y="27721"/>
                </a:cubicBezTo>
                <a:cubicBezTo>
                  <a:pt x="19697" y="27204"/>
                  <a:pt x="20396" y="26900"/>
                  <a:pt x="21186" y="26900"/>
                </a:cubicBezTo>
                <a:cubicBezTo>
                  <a:pt x="21946" y="26900"/>
                  <a:pt x="22645" y="27204"/>
                  <a:pt x="23162" y="27721"/>
                </a:cubicBezTo>
                <a:cubicBezTo>
                  <a:pt x="23648" y="28238"/>
                  <a:pt x="23983" y="28937"/>
                  <a:pt x="23983" y="29697"/>
                </a:cubicBezTo>
                <a:cubicBezTo>
                  <a:pt x="23983" y="31004"/>
                  <a:pt x="23435" y="32189"/>
                  <a:pt x="22584" y="33040"/>
                </a:cubicBezTo>
                <a:cubicBezTo>
                  <a:pt x="21703" y="33891"/>
                  <a:pt x="20517" y="34438"/>
                  <a:pt x="19241" y="34438"/>
                </a:cubicBezTo>
                <a:cubicBezTo>
                  <a:pt x="17934" y="34438"/>
                  <a:pt x="16748" y="33891"/>
                  <a:pt x="15867" y="33040"/>
                </a:cubicBezTo>
                <a:cubicBezTo>
                  <a:pt x="15016" y="32189"/>
                  <a:pt x="14469" y="31004"/>
                  <a:pt x="14469" y="29697"/>
                </a:cubicBezTo>
                <a:lnTo>
                  <a:pt x="14469" y="22523"/>
                </a:lnTo>
                <a:lnTo>
                  <a:pt x="14469" y="22523"/>
                </a:lnTo>
                <a:lnTo>
                  <a:pt x="14469" y="18602"/>
                </a:lnTo>
                <a:cubicBezTo>
                  <a:pt x="14590" y="18754"/>
                  <a:pt x="14712" y="18876"/>
                  <a:pt x="14833" y="19028"/>
                </a:cubicBezTo>
                <a:cubicBezTo>
                  <a:pt x="15472" y="19636"/>
                  <a:pt x="16323" y="20031"/>
                  <a:pt x="17296" y="20031"/>
                </a:cubicBezTo>
                <a:cubicBezTo>
                  <a:pt x="18238" y="20031"/>
                  <a:pt x="19089" y="19636"/>
                  <a:pt x="19727" y="19028"/>
                </a:cubicBezTo>
                <a:cubicBezTo>
                  <a:pt x="20153" y="18602"/>
                  <a:pt x="20457" y="18055"/>
                  <a:pt x="20609" y="17447"/>
                </a:cubicBezTo>
                <a:cubicBezTo>
                  <a:pt x="21004" y="17356"/>
                  <a:pt x="21308" y="17022"/>
                  <a:pt x="21308" y="16596"/>
                </a:cubicBezTo>
                <a:cubicBezTo>
                  <a:pt x="21308" y="16110"/>
                  <a:pt x="20882" y="15715"/>
                  <a:pt x="20396" y="15715"/>
                </a:cubicBezTo>
                <a:cubicBezTo>
                  <a:pt x="19910" y="15715"/>
                  <a:pt x="19514" y="16110"/>
                  <a:pt x="19514" y="16596"/>
                </a:cubicBezTo>
                <a:cubicBezTo>
                  <a:pt x="19514" y="16930"/>
                  <a:pt x="19697" y="17204"/>
                  <a:pt x="19970" y="17356"/>
                </a:cubicBezTo>
                <a:cubicBezTo>
                  <a:pt x="19849" y="17842"/>
                  <a:pt x="19575" y="18238"/>
                  <a:pt x="19271" y="18572"/>
                </a:cubicBezTo>
                <a:cubicBezTo>
                  <a:pt x="18755" y="19089"/>
                  <a:pt x="18055" y="19393"/>
                  <a:pt x="17296" y="19393"/>
                </a:cubicBezTo>
                <a:cubicBezTo>
                  <a:pt x="16505" y="19393"/>
                  <a:pt x="15806" y="19089"/>
                  <a:pt x="15289" y="18572"/>
                </a:cubicBezTo>
                <a:cubicBezTo>
                  <a:pt x="14803" y="18055"/>
                  <a:pt x="14469" y="17356"/>
                  <a:pt x="14469" y="16596"/>
                </a:cubicBezTo>
                <a:lnTo>
                  <a:pt x="14469" y="10608"/>
                </a:lnTo>
                <a:cubicBezTo>
                  <a:pt x="14560" y="10699"/>
                  <a:pt x="14651" y="10791"/>
                  <a:pt x="14742" y="10882"/>
                </a:cubicBezTo>
                <a:cubicBezTo>
                  <a:pt x="15289" y="11429"/>
                  <a:pt x="16049" y="11794"/>
                  <a:pt x="16900" y="11794"/>
                </a:cubicBezTo>
                <a:cubicBezTo>
                  <a:pt x="17721" y="11794"/>
                  <a:pt x="18481" y="11429"/>
                  <a:pt x="19058" y="10882"/>
                </a:cubicBezTo>
                <a:close/>
                <a:moveTo>
                  <a:pt x="10669" y="2705"/>
                </a:moveTo>
                <a:cubicBezTo>
                  <a:pt x="10335" y="3374"/>
                  <a:pt x="10153" y="4073"/>
                  <a:pt x="10153" y="4863"/>
                </a:cubicBezTo>
                <a:cubicBezTo>
                  <a:pt x="10153" y="4863"/>
                  <a:pt x="10153" y="4863"/>
                  <a:pt x="10153" y="4863"/>
                </a:cubicBezTo>
                <a:lnTo>
                  <a:pt x="10153" y="8724"/>
                </a:lnTo>
                <a:cubicBezTo>
                  <a:pt x="10153" y="9392"/>
                  <a:pt x="9879" y="10000"/>
                  <a:pt x="9423" y="10426"/>
                </a:cubicBezTo>
                <a:cubicBezTo>
                  <a:pt x="8997" y="10882"/>
                  <a:pt x="8390" y="11155"/>
                  <a:pt x="7721" y="11155"/>
                </a:cubicBezTo>
                <a:cubicBezTo>
                  <a:pt x="7083" y="11155"/>
                  <a:pt x="6475" y="10882"/>
                  <a:pt x="6019" y="10426"/>
                </a:cubicBezTo>
                <a:cubicBezTo>
                  <a:pt x="5593" y="10000"/>
                  <a:pt x="5320" y="9392"/>
                  <a:pt x="5320" y="8724"/>
                </a:cubicBezTo>
                <a:lnTo>
                  <a:pt x="5320" y="4894"/>
                </a:lnTo>
                <a:cubicBezTo>
                  <a:pt x="5320" y="3739"/>
                  <a:pt x="5806" y="2675"/>
                  <a:pt x="6566" y="1915"/>
                </a:cubicBezTo>
                <a:cubicBezTo>
                  <a:pt x="7356" y="1125"/>
                  <a:pt x="8420" y="638"/>
                  <a:pt x="9575" y="638"/>
                </a:cubicBezTo>
                <a:cubicBezTo>
                  <a:pt x="10061" y="638"/>
                  <a:pt x="10487" y="730"/>
                  <a:pt x="10912" y="882"/>
                </a:cubicBezTo>
                <a:cubicBezTo>
                  <a:pt x="11216" y="973"/>
                  <a:pt x="11520" y="1094"/>
                  <a:pt x="11763" y="1277"/>
                </a:cubicBezTo>
                <a:cubicBezTo>
                  <a:pt x="11308" y="1672"/>
                  <a:pt x="10943" y="2158"/>
                  <a:pt x="10669" y="270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7" name="Google Shape;457;p34"/>
          <p:cNvGrpSpPr/>
          <p:nvPr/>
        </p:nvGrpSpPr>
        <p:grpSpPr>
          <a:xfrm>
            <a:off x="2691638" y="4605225"/>
            <a:ext cx="3760750" cy="442275"/>
            <a:chOff x="1919750" y="3791375"/>
            <a:chExt cx="3760750" cy="442275"/>
          </a:xfrm>
        </p:grpSpPr>
        <p:sp>
          <p:nvSpPr>
            <p:cNvPr id="458" name="Google Shape;458;p34"/>
            <p:cNvSpPr/>
            <p:nvPr/>
          </p:nvSpPr>
          <p:spPr>
            <a:xfrm>
              <a:off x="1919750" y="3791375"/>
              <a:ext cx="3760750" cy="442275"/>
            </a:xfrm>
            <a:custGeom>
              <a:rect b="b" l="l" r="r" t="t"/>
              <a:pathLst>
                <a:path extrusionOk="0" h="17691" w="150430">
                  <a:moveTo>
                    <a:pt x="23649" y="4834"/>
                  </a:moveTo>
                  <a:cubicBezTo>
                    <a:pt x="24196" y="5350"/>
                    <a:pt x="24530" y="6080"/>
                    <a:pt x="24530" y="6900"/>
                  </a:cubicBezTo>
                  <a:cubicBezTo>
                    <a:pt x="24530" y="7235"/>
                    <a:pt x="24469" y="7539"/>
                    <a:pt x="24378" y="7812"/>
                  </a:cubicBezTo>
                  <a:cubicBezTo>
                    <a:pt x="24317" y="7995"/>
                    <a:pt x="24256" y="8147"/>
                    <a:pt x="24165" y="8299"/>
                  </a:cubicBezTo>
                  <a:cubicBezTo>
                    <a:pt x="23892" y="8025"/>
                    <a:pt x="23557" y="7782"/>
                    <a:pt x="23193" y="7600"/>
                  </a:cubicBezTo>
                  <a:cubicBezTo>
                    <a:pt x="22706" y="7356"/>
                    <a:pt x="22190" y="7204"/>
                    <a:pt x="21642" y="7204"/>
                  </a:cubicBezTo>
                  <a:lnTo>
                    <a:pt x="21612" y="7204"/>
                  </a:lnTo>
                  <a:lnTo>
                    <a:pt x="21582" y="7204"/>
                  </a:lnTo>
                  <a:lnTo>
                    <a:pt x="18846" y="7204"/>
                  </a:lnTo>
                  <a:cubicBezTo>
                    <a:pt x="18420" y="7204"/>
                    <a:pt x="17995" y="7022"/>
                    <a:pt x="17721" y="6718"/>
                  </a:cubicBezTo>
                  <a:cubicBezTo>
                    <a:pt x="17417" y="6445"/>
                    <a:pt x="17235" y="6019"/>
                    <a:pt x="17235" y="5593"/>
                  </a:cubicBezTo>
                  <a:cubicBezTo>
                    <a:pt x="17235" y="5138"/>
                    <a:pt x="17417" y="4742"/>
                    <a:pt x="17721" y="4438"/>
                  </a:cubicBezTo>
                  <a:cubicBezTo>
                    <a:pt x="17995" y="4134"/>
                    <a:pt x="18420" y="3952"/>
                    <a:pt x="18846" y="3952"/>
                  </a:cubicBezTo>
                  <a:lnTo>
                    <a:pt x="21582" y="3952"/>
                  </a:lnTo>
                  <a:cubicBezTo>
                    <a:pt x="22402" y="3952"/>
                    <a:pt x="23132" y="4286"/>
                    <a:pt x="23649" y="4834"/>
                  </a:cubicBezTo>
                  <a:close/>
                  <a:moveTo>
                    <a:pt x="126781" y="4834"/>
                  </a:moveTo>
                  <a:cubicBezTo>
                    <a:pt x="126234" y="5350"/>
                    <a:pt x="125900" y="6080"/>
                    <a:pt x="125900" y="6900"/>
                  </a:cubicBezTo>
                  <a:cubicBezTo>
                    <a:pt x="125900" y="7235"/>
                    <a:pt x="125960" y="7539"/>
                    <a:pt x="126052" y="7812"/>
                  </a:cubicBezTo>
                  <a:cubicBezTo>
                    <a:pt x="126112" y="7995"/>
                    <a:pt x="126173" y="8147"/>
                    <a:pt x="126264" y="8299"/>
                  </a:cubicBezTo>
                  <a:cubicBezTo>
                    <a:pt x="126538" y="8025"/>
                    <a:pt x="126872" y="7782"/>
                    <a:pt x="127237" y="7600"/>
                  </a:cubicBezTo>
                  <a:cubicBezTo>
                    <a:pt x="127723" y="7356"/>
                    <a:pt x="128240" y="7204"/>
                    <a:pt x="128787" y="7204"/>
                  </a:cubicBezTo>
                  <a:lnTo>
                    <a:pt x="128818" y="7204"/>
                  </a:lnTo>
                  <a:lnTo>
                    <a:pt x="128848" y="7204"/>
                  </a:lnTo>
                  <a:lnTo>
                    <a:pt x="131553" y="7204"/>
                  </a:lnTo>
                  <a:cubicBezTo>
                    <a:pt x="132009" y="7204"/>
                    <a:pt x="132435" y="7022"/>
                    <a:pt x="132708" y="6718"/>
                  </a:cubicBezTo>
                  <a:cubicBezTo>
                    <a:pt x="133012" y="6445"/>
                    <a:pt x="133195" y="6019"/>
                    <a:pt x="133195" y="5593"/>
                  </a:cubicBezTo>
                  <a:cubicBezTo>
                    <a:pt x="133195" y="5138"/>
                    <a:pt x="133012" y="4742"/>
                    <a:pt x="132708" y="4438"/>
                  </a:cubicBezTo>
                  <a:cubicBezTo>
                    <a:pt x="132435" y="4134"/>
                    <a:pt x="132009" y="3952"/>
                    <a:pt x="131553" y="3952"/>
                  </a:cubicBezTo>
                  <a:lnTo>
                    <a:pt x="128848" y="3952"/>
                  </a:lnTo>
                  <a:cubicBezTo>
                    <a:pt x="128027" y="3952"/>
                    <a:pt x="127298" y="4286"/>
                    <a:pt x="126781" y="4834"/>
                  </a:cubicBezTo>
                  <a:close/>
                  <a:moveTo>
                    <a:pt x="28056" y="8511"/>
                  </a:moveTo>
                  <a:cubicBezTo>
                    <a:pt x="27874" y="8511"/>
                    <a:pt x="27722" y="8663"/>
                    <a:pt x="27722" y="8846"/>
                  </a:cubicBezTo>
                  <a:cubicBezTo>
                    <a:pt x="27722" y="9028"/>
                    <a:pt x="27874" y="9180"/>
                    <a:pt x="28056" y="9180"/>
                  </a:cubicBezTo>
                  <a:lnTo>
                    <a:pt x="122374" y="9180"/>
                  </a:lnTo>
                  <a:cubicBezTo>
                    <a:pt x="122556" y="9180"/>
                    <a:pt x="122708" y="9028"/>
                    <a:pt x="122708" y="8846"/>
                  </a:cubicBezTo>
                  <a:cubicBezTo>
                    <a:pt x="122708" y="8663"/>
                    <a:pt x="122556" y="8511"/>
                    <a:pt x="122374" y="8511"/>
                  </a:cubicBezTo>
                  <a:close/>
                  <a:moveTo>
                    <a:pt x="128848" y="3314"/>
                  </a:moveTo>
                  <a:lnTo>
                    <a:pt x="131584" y="3314"/>
                  </a:lnTo>
                  <a:cubicBezTo>
                    <a:pt x="132192" y="3314"/>
                    <a:pt x="132769" y="3587"/>
                    <a:pt x="133164" y="3982"/>
                  </a:cubicBezTo>
                  <a:cubicBezTo>
                    <a:pt x="133590" y="4408"/>
                    <a:pt x="133833" y="4955"/>
                    <a:pt x="133833" y="5593"/>
                  </a:cubicBezTo>
                  <a:cubicBezTo>
                    <a:pt x="133833" y="6201"/>
                    <a:pt x="133590" y="6779"/>
                    <a:pt x="133164" y="7174"/>
                  </a:cubicBezTo>
                  <a:lnTo>
                    <a:pt x="133134" y="7204"/>
                  </a:lnTo>
                  <a:lnTo>
                    <a:pt x="137177" y="7204"/>
                  </a:lnTo>
                  <a:cubicBezTo>
                    <a:pt x="137693" y="7204"/>
                    <a:pt x="138180" y="6992"/>
                    <a:pt x="138514" y="6657"/>
                  </a:cubicBezTo>
                  <a:cubicBezTo>
                    <a:pt x="138848" y="6293"/>
                    <a:pt x="139061" y="5837"/>
                    <a:pt x="139061" y="5320"/>
                  </a:cubicBezTo>
                  <a:cubicBezTo>
                    <a:pt x="139061" y="4803"/>
                    <a:pt x="138848" y="4317"/>
                    <a:pt x="138514" y="3982"/>
                  </a:cubicBezTo>
                  <a:cubicBezTo>
                    <a:pt x="138362" y="3831"/>
                    <a:pt x="138180" y="3709"/>
                    <a:pt x="137997" y="3618"/>
                  </a:cubicBezTo>
                  <a:cubicBezTo>
                    <a:pt x="137815" y="3891"/>
                    <a:pt x="137511" y="4074"/>
                    <a:pt x="137177" y="4074"/>
                  </a:cubicBezTo>
                  <a:cubicBezTo>
                    <a:pt x="136629" y="4074"/>
                    <a:pt x="136204" y="3618"/>
                    <a:pt x="136204" y="3101"/>
                  </a:cubicBezTo>
                  <a:cubicBezTo>
                    <a:pt x="136204" y="2554"/>
                    <a:pt x="136629" y="2098"/>
                    <a:pt x="137177" y="2098"/>
                  </a:cubicBezTo>
                  <a:cubicBezTo>
                    <a:pt x="137663" y="2098"/>
                    <a:pt x="138058" y="2493"/>
                    <a:pt x="138149" y="2949"/>
                  </a:cubicBezTo>
                  <a:cubicBezTo>
                    <a:pt x="138453" y="3101"/>
                    <a:pt x="138727" y="3283"/>
                    <a:pt x="138970" y="3527"/>
                  </a:cubicBezTo>
                  <a:cubicBezTo>
                    <a:pt x="139426" y="3982"/>
                    <a:pt x="139699" y="4621"/>
                    <a:pt x="139699" y="5320"/>
                  </a:cubicBezTo>
                  <a:cubicBezTo>
                    <a:pt x="139699" y="6019"/>
                    <a:pt x="139426" y="6657"/>
                    <a:pt x="138970" y="7113"/>
                  </a:cubicBezTo>
                  <a:cubicBezTo>
                    <a:pt x="138939" y="7144"/>
                    <a:pt x="138879" y="7174"/>
                    <a:pt x="138848" y="7204"/>
                  </a:cubicBezTo>
                  <a:lnTo>
                    <a:pt x="141402" y="7204"/>
                  </a:lnTo>
                  <a:lnTo>
                    <a:pt x="146508" y="7204"/>
                  </a:lnTo>
                  <a:cubicBezTo>
                    <a:pt x="147389" y="7204"/>
                    <a:pt x="148210" y="6840"/>
                    <a:pt x="148818" y="6232"/>
                  </a:cubicBezTo>
                  <a:cubicBezTo>
                    <a:pt x="149426" y="5654"/>
                    <a:pt x="149791" y="4834"/>
                    <a:pt x="149791" y="3922"/>
                  </a:cubicBezTo>
                  <a:cubicBezTo>
                    <a:pt x="149791" y="3010"/>
                    <a:pt x="149426" y="2189"/>
                    <a:pt x="148818" y="1612"/>
                  </a:cubicBezTo>
                  <a:cubicBezTo>
                    <a:pt x="148210" y="1004"/>
                    <a:pt x="147389" y="639"/>
                    <a:pt x="146508" y="639"/>
                  </a:cubicBezTo>
                  <a:cubicBezTo>
                    <a:pt x="145991" y="639"/>
                    <a:pt x="145505" y="852"/>
                    <a:pt x="145171" y="1186"/>
                  </a:cubicBezTo>
                  <a:cubicBezTo>
                    <a:pt x="144806" y="1551"/>
                    <a:pt x="144593" y="2007"/>
                    <a:pt x="144593" y="2554"/>
                  </a:cubicBezTo>
                  <a:cubicBezTo>
                    <a:pt x="144593" y="3071"/>
                    <a:pt x="144806" y="3527"/>
                    <a:pt x="145171" y="3891"/>
                  </a:cubicBezTo>
                  <a:cubicBezTo>
                    <a:pt x="145292" y="4043"/>
                    <a:pt x="145475" y="4165"/>
                    <a:pt x="145657" y="4256"/>
                  </a:cubicBezTo>
                  <a:cubicBezTo>
                    <a:pt x="145839" y="3982"/>
                    <a:pt x="146143" y="3800"/>
                    <a:pt x="146508" y="3800"/>
                  </a:cubicBezTo>
                  <a:cubicBezTo>
                    <a:pt x="147025" y="3800"/>
                    <a:pt x="147481" y="4226"/>
                    <a:pt x="147481" y="4773"/>
                  </a:cubicBezTo>
                  <a:cubicBezTo>
                    <a:pt x="147481" y="5289"/>
                    <a:pt x="147025" y="5745"/>
                    <a:pt x="146508" y="5745"/>
                  </a:cubicBezTo>
                  <a:cubicBezTo>
                    <a:pt x="145991" y="5745"/>
                    <a:pt x="145596" y="5381"/>
                    <a:pt x="145535" y="4894"/>
                  </a:cubicBezTo>
                  <a:cubicBezTo>
                    <a:pt x="145231" y="4773"/>
                    <a:pt x="144927" y="4560"/>
                    <a:pt x="144715" y="4347"/>
                  </a:cubicBezTo>
                  <a:cubicBezTo>
                    <a:pt x="144228" y="3891"/>
                    <a:pt x="143955" y="3253"/>
                    <a:pt x="143955" y="2554"/>
                  </a:cubicBezTo>
                  <a:cubicBezTo>
                    <a:pt x="143955" y="1855"/>
                    <a:pt x="144228" y="1216"/>
                    <a:pt x="144715" y="730"/>
                  </a:cubicBezTo>
                  <a:cubicBezTo>
                    <a:pt x="145171" y="274"/>
                    <a:pt x="145809" y="1"/>
                    <a:pt x="146508" y="1"/>
                  </a:cubicBezTo>
                  <a:cubicBezTo>
                    <a:pt x="147572" y="1"/>
                    <a:pt x="148575" y="426"/>
                    <a:pt x="149274" y="1156"/>
                  </a:cubicBezTo>
                  <a:cubicBezTo>
                    <a:pt x="150003" y="1855"/>
                    <a:pt x="150429" y="2858"/>
                    <a:pt x="150429" y="3922"/>
                  </a:cubicBezTo>
                  <a:cubicBezTo>
                    <a:pt x="150429" y="5016"/>
                    <a:pt x="150003" y="5989"/>
                    <a:pt x="149274" y="6688"/>
                  </a:cubicBezTo>
                  <a:cubicBezTo>
                    <a:pt x="148575" y="7417"/>
                    <a:pt x="147572" y="7843"/>
                    <a:pt x="146508" y="7843"/>
                  </a:cubicBezTo>
                  <a:lnTo>
                    <a:pt x="141402" y="7843"/>
                  </a:lnTo>
                  <a:lnTo>
                    <a:pt x="137177" y="7843"/>
                  </a:lnTo>
                  <a:lnTo>
                    <a:pt x="131584" y="7843"/>
                  </a:lnTo>
                  <a:lnTo>
                    <a:pt x="128848" y="7843"/>
                  </a:lnTo>
                  <a:cubicBezTo>
                    <a:pt x="128362" y="7843"/>
                    <a:pt x="127936" y="7964"/>
                    <a:pt x="127541" y="8177"/>
                  </a:cubicBezTo>
                  <a:cubicBezTo>
                    <a:pt x="127207" y="8329"/>
                    <a:pt x="126903" y="8572"/>
                    <a:pt x="126660" y="8846"/>
                  </a:cubicBezTo>
                  <a:cubicBezTo>
                    <a:pt x="126903" y="9119"/>
                    <a:pt x="127207" y="9363"/>
                    <a:pt x="127541" y="9514"/>
                  </a:cubicBezTo>
                  <a:cubicBezTo>
                    <a:pt x="127936" y="9727"/>
                    <a:pt x="128362" y="9849"/>
                    <a:pt x="128848" y="9849"/>
                  </a:cubicBezTo>
                  <a:lnTo>
                    <a:pt x="137177" y="9849"/>
                  </a:lnTo>
                  <a:lnTo>
                    <a:pt x="141402" y="9849"/>
                  </a:lnTo>
                  <a:lnTo>
                    <a:pt x="141402" y="9849"/>
                  </a:lnTo>
                  <a:lnTo>
                    <a:pt x="146508" y="9849"/>
                  </a:lnTo>
                  <a:cubicBezTo>
                    <a:pt x="147572" y="9849"/>
                    <a:pt x="148575" y="10274"/>
                    <a:pt x="149274" y="10973"/>
                  </a:cubicBezTo>
                  <a:cubicBezTo>
                    <a:pt x="150003" y="11703"/>
                    <a:pt x="150429" y="12676"/>
                    <a:pt x="150429" y="13770"/>
                  </a:cubicBezTo>
                  <a:cubicBezTo>
                    <a:pt x="150429" y="14834"/>
                    <a:pt x="150003" y="15837"/>
                    <a:pt x="149274" y="16536"/>
                  </a:cubicBezTo>
                  <a:cubicBezTo>
                    <a:pt x="148575" y="17235"/>
                    <a:pt x="147572" y="17691"/>
                    <a:pt x="146508" y="17691"/>
                  </a:cubicBezTo>
                  <a:cubicBezTo>
                    <a:pt x="145809" y="17691"/>
                    <a:pt x="145171" y="17417"/>
                    <a:pt x="144715" y="16931"/>
                  </a:cubicBezTo>
                  <a:cubicBezTo>
                    <a:pt x="144228" y="16475"/>
                    <a:pt x="143955" y="15837"/>
                    <a:pt x="143955" y="15138"/>
                  </a:cubicBezTo>
                  <a:cubicBezTo>
                    <a:pt x="143955" y="14439"/>
                    <a:pt x="144228" y="13800"/>
                    <a:pt x="144715" y="13344"/>
                  </a:cubicBezTo>
                  <a:cubicBezTo>
                    <a:pt x="144927" y="13101"/>
                    <a:pt x="145231" y="12919"/>
                    <a:pt x="145535" y="12797"/>
                  </a:cubicBezTo>
                  <a:cubicBezTo>
                    <a:pt x="145596" y="12311"/>
                    <a:pt x="145991" y="11946"/>
                    <a:pt x="146508" y="11946"/>
                  </a:cubicBezTo>
                  <a:cubicBezTo>
                    <a:pt x="147055" y="11946"/>
                    <a:pt x="147481" y="12372"/>
                    <a:pt x="147481" y="12919"/>
                  </a:cubicBezTo>
                  <a:cubicBezTo>
                    <a:pt x="147481" y="13466"/>
                    <a:pt x="147055" y="13891"/>
                    <a:pt x="146508" y="13891"/>
                  </a:cubicBezTo>
                  <a:cubicBezTo>
                    <a:pt x="146143" y="13891"/>
                    <a:pt x="145839" y="13709"/>
                    <a:pt x="145657" y="13436"/>
                  </a:cubicBezTo>
                  <a:cubicBezTo>
                    <a:pt x="145475" y="13527"/>
                    <a:pt x="145292" y="13648"/>
                    <a:pt x="145171" y="13800"/>
                  </a:cubicBezTo>
                  <a:cubicBezTo>
                    <a:pt x="144806" y="14135"/>
                    <a:pt x="144593" y="14621"/>
                    <a:pt x="144593" y="15138"/>
                  </a:cubicBezTo>
                  <a:cubicBezTo>
                    <a:pt x="144593" y="15654"/>
                    <a:pt x="144806" y="16141"/>
                    <a:pt x="145171" y="16475"/>
                  </a:cubicBezTo>
                  <a:cubicBezTo>
                    <a:pt x="145505" y="16840"/>
                    <a:pt x="145991" y="17053"/>
                    <a:pt x="146508" y="17053"/>
                  </a:cubicBezTo>
                  <a:cubicBezTo>
                    <a:pt x="147389" y="17053"/>
                    <a:pt x="148210" y="16688"/>
                    <a:pt x="148818" y="16080"/>
                  </a:cubicBezTo>
                  <a:cubicBezTo>
                    <a:pt x="149426" y="15472"/>
                    <a:pt x="149791" y="14651"/>
                    <a:pt x="149791" y="13770"/>
                  </a:cubicBezTo>
                  <a:cubicBezTo>
                    <a:pt x="149791" y="12858"/>
                    <a:pt x="149426" y="12037"/>
                    <a:pt x="148818" y="11429"/>
                  </a:cubicBezTo>
                  <a:cubicBezTo>
                    <a:pt x="148210" y="10852"/>
                    <a:pt x="147389" y="10487"/>
                    <a:pt x="146508" y="10487"/>
                  </a:cubicBezTo>
                  <a:lnTo>
                    <a:pt x="141402" y="10487"/>
                  </a:lnTo>
                  <a:lnTo>
                    <a:pt x="141371" y="10487"/>
                  </a:lnTo>
                  <a:lnTo>
                    <a:pt x="138848" y="10487"/>
                  </a:lnTo>
                  <a:cubicBezTo>
                    <a:pt x="138879" y="10518"/>
                    <a:pt x="138939" y="10548"/>
                    <a:pt x="138970" y="10578"/>
                  </a:cubicBezTo>
                  <a:cubicBezTo>
                    <a:pt x="139426" y="11034"/>
                    <a:pt x="139699" y="11673"/>
                    <a:pt x="139699" y="12372"/>
                  </a:cubicBezTo>
                  <a:cubicBezTo>
                    <a:pt x="139699" y="13071"/>
                    <a:pt x="139426" y="13709"/>
                    <a:pt x="138970" y="14165"/>
                  </a:cubicBezTo>
                  <a:cubicBezTo>
                    <a:pt x="138727" y="14408"/>
                    <a:pt x="138453" y="14591"/>
                    <a:pt x="138149" y="14743"/>
                  </a:cubicBezTo>
                  <a:cubicBezTo>
                    <a:pt x="138058" y="15198"/>
                    <a:pt x="137663" y="15563"/>
                    <a:pt x="137177" y="15563"/>
                  </a:cubicBezTo>
                  <a:cubicBezTo>
                    <a:pt x="136629" y="15563"/>
                    <a:pt x="136204" y="15138"/>
                    <a:pt x="136204" y="14591"/>
                  </a:cubicBezTo>
                  <a:cubicBezTo>
                    <a:pt x="136204" y="14074"/>
                    <a:pt x="136629" y="13618"/>
                    <a:pt x="137177" y="13618"/>
                  </a:cubicBezTo>
                  <a:cubicBezTo>
                    <a:pt x="137511" y="13618"/>
                    <a:pt x="137815" y="13800"/>
                    <a:pt x="137997" y="14074"/>
                  </a:cubicBezTo>
                  <a:cubicBezTo>
                    <a:pt x="138180" y="13983"/>
                    <a:pt x="138362" y="13861"/>
                    <a:pt x="138514" y="13709"/>
                  </a:cubicBezTo>
                  <a:cubicBezTo>
                    <a:pt x="138848" y="13375"/>
                    <a:pt x="139061" y="12888"/>
                    <a:pt x="139061" y="12372"/>
                  </a:cubicBezTo>
                  <a:cubicBezTo>
                    <a:pt x="139061" y="11855"/>
                    <a:pt x="138848" y="11369"/>
                    <a:pt x="138514" y="11034"/>
                  </a:cubicBezTo>
                  <a:cubicBezTo>
                    <a:pt x="138149" y="10700"/>
                    <a:pt x="137693" y="10487"/>
                    <a:pt x="137177" y="10487"/>
                  </a:cubicBezTo>
                  <a:lnTo>
                    <a:pt x="133134" y="10487"/>
                  </a:lnTo>
                  <a:lnTo>
                    <a:pt x="133164" y="10487"/>
                  </a:lnTo>
                  <a:cubicBezTo>
                    <a:pt x="133590" y="10913"/>
                    <a:pt x="133833" y="11490"/>
                    <a:pt x="133833" y="12098"/>
                  </a:cubicBezTo>
                  <a:cubicBezTo>
                    <a:pt x="133833" y="12736"/>
                    <a:pt x="133590" y="13284"/>
                    <a:pt x="133164" y="13709"/>
                  </a:cubicBezTo>
                  <a:cubicBezTo>
                    <a:pt x="132769" y="14104"/>
                    <a:pt x="132192" y="14378"/>
                    <a:pt x="131553" y="14378"/>
                  </a:cubicBezTo>
                  <a:lnTo>
                    <a:pt x="128848" y="14378"/>
                  </a:lnTo>
                  <a:cubicBezTo>
                    <a:pt x="127845" y="14378"/>
                    <a:pt x="126964" y="13952"/>
                    <a:pt x="126325" y="13314"/>
                  </a:cubicBezTo>
                  <a:cubicBezTo>
                    <a:pt x="125657" y="12676"/>
                    <a:pt x="125261" y="11764"/>
                    <a:pt x="125261" y="10791"/>
                  </a:cubicBezTo>
                  <a:cubicBezTo>
                    <a:pt x="125261" y="10396"/>
                    <a:pt x="125322" y="10031"/>
                    <a:pt x="125444" y="9666"/>
                  </a:cubicBezTo>
                  <a:cubicBezTo>
                    <a:pt x="125535" y="9363"/>
                    <a:pt x="125687" y="9089"/>
                    <a:pt x="125839" y="8846"/>
                  </a:cubicBezTo>
                  <a:cubicBezTo>
                    <a:pt x="125687" y="8603"/>
                    <a:pt x="125535" y="8329"/>
                    <a:pt x="125444" y="8025"/>
                  </a:cubicBezTo>
                  <a:cubicBezTo>
                    <a:pt x="125322" y="7660"/>
                    <a:pt x="125261" y="7296"/>
                    <a:pt x="125261" y="6900"/>
                  </a:cubicBezTo>
                  <a:cubicBezTo>
                    <a:pt x="125261" y="5928"/>
                    <a:pt x="125657" y="5016"/>
                    <a:pt x="126325" y="4378"/>
                  </a:cubicBezTo>
                  <a:cubicBezTo>
                    <a:pt x="126964" y="3709"/>
                    <a:pt x="127845" y="3314"/>
                    <a:pt x="128848" y="3314"/>
                  </a:cubicBezTo>
                  <a:close/>
                  <a:moveTo>
                    <a:pt x="128818" y="10487"/>
                  </a:moveTo>
                  <a:cubicBezTo>
                    <a:pt x="128818" y="10487"/>
                    <a:pt x="128818" y="10487"/>
                    <a:pt x="128787" y="10487"/>
                  </a:cubicBezTo>
                  <a:cubicBezTo>
                    <a:pt x="128240" y="10457"/>
                    <a:pt x="127723" y="10335"/>
                    <a:pt x="127237" y="10092"/>
                  </a:cubicBezTo>
                  <a:cubicBezTo>
                    <a:pt x="126872" y="9910"/>
                    <a:pt x="126538" y="9666"/>
                    <a:pt x="126264" y="9393"/>
                  </a:cubicBezTo>
                  <a:cubicBezTo>
                    <a:pt x="126173" y="9545"/>
                    <a:pt x="126112" y="9697"/>
                    <a:pt x="126052" y="9879"/>
                  </a:cubicBezTo>
                  <a:cubicBezTo>
                    <a:pt x="125960" y="10153"/>
                    <a:pt x="125900" y="10457"/>
                    <a:pt x="125900" y="10791"/>
                  </a:cubicBezTo>
                  <a:cubicBezTo>
                    <a:pt x="125900" y="11581"/>
                    <a:pt x="126234" y="12341"/>
                    <a:pt x="126781" y="12858"/>
                  </a:cubicBezTo>
                  <a:cubicBezTo>
                    <a:pt x="127298" y="13405"/>
                    <a:pt x="128027" y="13709"/>
                    <a:pt x="128848" y="13709"/>
                  </a:cubicBezTo>
                  <a:lnTo>
                    <a:pt x="131553" y="13709"/>
                  </a:lnTo>
                  <a:cubicBezTo>
                    <a:pt x="132009" y="13709"/>
                    <a:pt x="132435" y="13527"/>
                    <a:pt x="132708" y="13253"/>
                  </a:cubicBezTo>
                  <a:cubicBezTo>
                    <a:pt x="133012" y="12949"/>
                    <a:pt x="133195" y="12554"/>
                    <a:pt x="133195" y="12098"/>
                  </a:cubicBezTo>
                  <a:cubicBezTo>
                    <a:pt x="133195" y="11642"/>
                    <a:pt x="133012" y="11247"/>
                    <a:pt x="132708" y="10943"/>
                  </a:cubicBezTo>
                  <a:cubicBezTo>
                    <a:pt x="132435" y="10670"/>
                    <a:pt x="132009" y="10487"/>
                    <a:pt x="131553" y="10487"/>
                  </a:cubicBezTo>
                  <a:lnTo>
                    <a:pt x="128818" y="10487"/>
                  </a:lnTo>
                  <a:close/>
                  <a:moveTo>
                    <a:pt x="21582" y="3314"/>
                  </a:moveTo>
                  <a:lnTo>
                    <a:pt x="18846" y="3314"/>
                  </a:lnTo>
                  <a:cubicBezTo>
                    <a:pt x="18238" y="3314"/>
                    <a:pt x="17661" y="3587"/>
                    <a:pt x="17265" y="3982"/>
                  </a:cubicBezTo>
                  <a:cubicBezTo>
                    <a:pt x="16840" y="4408"/>
                    <a:pt x="16597" y="4955"/>
                    <a:pt x="16597" y="5593"/>
                  </a:cubicBezTo>
                  <a:cubicBezTo>
                    <a:pt x="16597" y="6201"/>
                    <a:pt x="16840" y="6779"/>
                    <a:pt x="17265" y="7174"/>
                  </a:cubicBezTo>
                  <a:lnTo>
                    <a:pt x="17296" y="7204"/>
                  </a:lnTo>
                  <a:lnTo>
                    <a:pt x="13253" y="7204"/>
                  </a:lnTo>
                  <a:cubicBezTo>
                    <a:pt x="12736" y="7204"/>
                    <a:pt x="12250" y="6992"/>
                    <a:pt x="11916" y="6657"/>
                  </a:cubicBezTo>
                  <a:cubicBezTo>
                    <a:pt x="11581" y="6293"/>
                    <a:pt x="11369" y="5837"/>
                    <a:pt x="11369" y="5320"/>
                  </a:cubicBezTo>
                  <a:cubicBezTo>
                    <a:pt x="11369" y="4803"/>
                    <a:pt x="11581" y="4317"/>
                    <a:pt x="11916" y="3982"/>
                  </a:cubicBezTo>
                  <a:cubicBezTo>
                    <a:pt x="12068" y="3831"/>
                    <a:pt x="12250" y="3709"/>
                    <a:pt x="12433" y="3618"/>
                  </a:cubicBezTo>
                  <a:cubicBezTo>
                    <a:pt x="12615" y="3891"/>
                    <a:pt x="12919" y="4074"/>
                    <a:pt x="13253" y="4074"/>
                  </a:cubicBezTo>
                  <a:cubicBezTo>
                    <a:pt x="13800" y="4074"/>
                    <a:pt x="14226" y="3618"/>
                    <a:pt x="14226" y="3101"/>
                  </a:cubicBezTo>
                  <a:cubicBezTo>
                    <a:pt x="14226" y="2554"/>
                    <a:pt x="13800" y="2098"/>
                    <a:pt x="13253" y="2098"/>
                  </a:cubicBezTo>
                  <a:cubicBezTo>
                    <a:pt x="12767" y="2098"/>
                    <a:pt x="12372" y="2493"/>
                    <a:pt x="12281" y="2949"/>
                  </a:cubicBezTo>
                  <a:cubicBezTo>
                    <a:pt x="11977" y="3101"/>
                    <a:pt x="11703" y="3283"/>
                    <a:pt x="11460" y="3527"/>
                  </a:cubicBezTo>
                  <a:cubicBezTo>
                    <a:pt x="11004" y="3982"/>
                    <a:pt x="10730" y="4621"/>
                    <a:pt x="10730" y="5320"/>
                  </a:cubicBezTo>
                  <a:cubicBezTo>
                    <a:pt x="10730" y="6019"/>
                    <a:pt x="11004" y="6657"/>
                    <a:pt x="11460" y="7113"/>
                  </a:cubicBezTo>
                  <a:cubicBezTo>
                    <a:pt x="11490" y="7144"/>
                    <a:pt x="11551" y="7174"/>
                    <a:pt x="11581" y="7204"/>
                  </a:cubicBezTo>
                  <a:lnTo>
                    <a:pt x="9028" y="7204"/>
                  </a:lnTo>
                  <a:lnTo>
                    <a:pt x="3922" y="7204"/>
                  </a:lnTo>
                  <a:cubicBezTo>
                    <a:pt x="3040" y="7204"/>
                    <a:pt x="2220" y="6840"/>
                    <a:pt x="1612" y="6232"/>
                  </a:cubicBezTo>
                  <a:cubicBezTo>
                    <a:pt x="1004" y="5654"/>
                    <a:pt x="639" y="4834"/>
                    <a:pt x="639" y="3922"/>
                  </a:cubicBezTo>
                  <a:cubicBezTo>
                    <a:pt x="639" y="3010"/>
                    <a:pt x="1004" y="2189"/>
                    <a:pt x="1612" y="1612"/>
                  </a:cubicBezTo>
                  <a:cubicBezTo>
                    <a:pt x="2220" y="1004"/>
                    <a:pt x="3040" y="639"/>
                    <a:pt x="3922" y="639"/>
                  </a:cubicBezTo>
                  <a:cubicBezTo>
                    <a:pt x="4438" y="639"/>
                    <a:pt x="4925" y="852"/>
                    <a:pt x="5259" y="1186"/>
                  </a:cubicBezTo>
                  <a:cubicBezTo>
                    <a:pt x="5624" y="1551"/>
                    <a:pt x="5837" y="2007"/>
                    <a:pt x="5837" y="2554"/>
                  </a:cubicBezTo>
                  <a:cubicBezTo>
                    <a:pt x="5837" y="3071"/>
                    <a:pt x="5624" y="3527"/>
                    <a:pt x="5259" y="3891"/>
                  </a:cubicBezTo>
                  <a:cubicBezTo>
                    <a:pt x="5138" y="4043"/>
                    <a:pt x="4955" y="4165"/>
                    <a:pt x="4773" y="4256"/>
                  </a:cubicBezTo>
                  <a:cubicBezTo>
                    <a:pt x="4590" y="3982"/>
                    <a:pt x="4286" y="3800"/>
                    <a:pt x="3922" y="3800"/>
                  </a:cubicBezTo>
                  <a:cubicBezTo>
                    <a:pt x="3405" y="3800"/>
                    <a:pt x="2949" y="4226"/>
                    <a:pt x="2949" y="4773"/>
                  </a:cubicBezTo>
                  <a:cubicBezTo>
                    <a:pt x="2949" y="5289"/>
                    <a:pt x="3405" y="5745"/>
                    <a:pt x="3922" y="5745"/>
                  </a:cubicBezTo>
                  <a:cubicBezTo>
                    <a:pt x="4438" y="5745"/>
                    <a:pt x="4834" y="5381"/>
                    <a:pt x="4894" y="4894"/>
                  </a:cubicBezTo>
                  <a:cubicBezTo>
                    <a:pt x="5198" y="4773"/>
                    <a:pt x="5502" y="4560"/>
                    <a:pt x="5715" y="4347"/>
                  </a:cubicBezTo>
                  <a:cubicBezTo>
                    <a:pt x="6201" y="3891"/>
                    <a:pt x="6475" y="3253"/>
                    <a:pt x="6475" y="2554"/>
                  </a:cubicBezTo>
                  <a:cubicBezTo>
                    <a:pt x="6475" y="1855"/>
                    <a:pt x="6201" y="1216"/>
                    <a:pt x="5715" y="730"/>
                  </a:cubicBezTo>
                  <a:cubicBezTo>
                    <a:pt x="5259" y="274"/>
                    <a:pt x="4621" y="1"/>
                    <a:pt x="3922" y="1"/>
                  </a:cubicBezTo>
                  <a:cubicBezTo>
                    <a:pt x="2858" y="1"/>
                    <a:pt x="1855" y="426"/>
                    <a:pt x="1156" y="1156"/>
                  </a:cubicBezTo>
                  <a:cubicBezTo>
                    <a:pt x="457" y="1855"/>
                    <a:pt x="1" y="2858"/>
                    <a:pt x="1" y="3922"/>
                  </a:cubicBezTo>
                  <a:cubicBezTo>
                    <a:pt x="1" y="5016"/>
                    <a:pt x="457" y="5989"/>
                    <a:pt x="1156" y="6688"/>
                  </a:cubicBezTo>
                  <a:cubicBezTo>
                    <a:pt x="1855" y="7417"/>
                    <a:pt x="2858" y="7843"/>
                    <a:pt x="3922" y="7843"/>
                  </a:cubicBezTo>
                  <a:lnTo>
                    <a:pt x="9028" y="7843"/>
                  </a:lnTo>
                  <a:lnTo>
                    <a:pt x="13253" y="7843"/>
                  </a:lnTo>
                  <a:lnTo>
                    <a:pt x="18846" y="7843"/>
                  </a:lnTo>
                  <a:lnTo>
                    <a:pt x="21582" y="7843"/>
                  </a:lnTo>
                  <a:cubicBezTo>
                    <a:pt x="22068" y="7843"/>
                    <a:pt x="22494" y="7964"/>
                    <a:pt x="22889" y="8177"/>
                  </a:cubicBezTo>
                  <a:cubicBezTo>
                    <a:pt x="23223" y="8329"/>
                    <a:pt x="23527" y="8572"/>
                    <a:pt x="23770" y="8846"/>
                  </a:cubicBezTo>
                  <a:cubicBezTo>
                    <a:pt x="23527" y="9119"/>
                    <a:pt x="23223" y="9363"/>
                    <a:pt x="22889" y="9514"/>
                  </a:cubicBezTo>
                  <a:cubicBezTo>
                    <a:pt x="22494" y="9727"/>
                    <a:pt x="22068" y="9849"/>
                    <a:pt x="21582" y="9849"/>
                  </a:cubicBezTo>
                  <a:lnTo>
                    <a:pt x="13253" y="9849"/>
                  </a:lnTo>
                  <a:lnTo>
                    <a:pt x="9028" y="9849"/>
                  </a:lnTo>
                  <a:lnTo>
                    <a:pt x="9028" y="9849"/>
                  </a:lnTo>
                  <a:lnTo>
                    <a:pt x="3922" y="9849"/>
                  </a:lnTo>
                  <a:cubicBezTo>
                    <a:pt x="2858" y="9849"/>
                    <a:pt x="1855" y="10274"/>
                    <a:pt x="1156" y="10973"/>
                  </a:cubicBezTo>
                  <a:cubicBezTo>
                    <a:pt x="457" y="11703"/>
                    <a:pt x="1" y="12676"/>
                    <a:pt x="1" y="13770"/>
                  </a:cubicBezTo>
                  <a:cubicBezTo>
                    <a:pt x="1" y="14834"/>
                    <a:pt x="426" y="15837"/>
                    <a:pt x="1156" y="16536"/>
                  </a:cubicBezTo>
                  <a:cubicBezTo>
                    <a:pt x="1855" y="17235"/>
                    <a:pt x="2858" y="17691"/>
                    <a:pt x="3922" y="17691"/>
                  </a:cubicBezTo>
                  <a:cubicBezTo>
                    <a:pt x="4621" y="17691"/>
                    <a:pt x="5259" y="17417"/>
                    <a:pt x="5715" y="16931"/>
                  </a:cubicBezTo>
                  <a:cubicBezTo>
                    <a:pt x="6201" y="16475"/>
                    <a:pt x="6475" y="15837"/>
                    <a:pt x="6475" y="15138"/>
                  </a:cubicBezTo>
                  <a:cubicBezTo>
                    <a:pt x="6475" y="14439"/>
                    <a:pt x="6201" y="13800"/>
                    <a:pt x="5715" y="13344"/>
                  </a:cubicBezTo>
                  <a:cubicBezTo>
                    <a:pt x="5502" y="13101"/>
                    <a:pt x="5198" y="12919"/>
                    <a:pt x="4894" y="12797"/>
                  </a:cubicBezTo>
                  <a:cubicBezTo>
                    <a:pt x="4834" y="12311"/>
                    <a:pt x="4438" y="11946"/>
                    <a:pt x="3922" y="11946"/>
                  </a:cubicBezTo>
                  <a:cubicBezTo>
                    <a:pt x="3375" y="11946"/>
                    <a:pt x="2949" y="12372"/>
                    <a:pt x="2949" y="12919"/>
                  </a:cubicBezTo>
                  <a:cubicBezTo>
                    <a:pt x="2949" y="13466"/>
                    <a:pt x="3375" y="13891"/>
                    <a:pt x="3922" y="13891"/>
                  </a:cubicBezTo>
                  <a:cubicBezTo>
                    <a:pt x="4286" y="13891"/>
                    <a:pt x="4590" y="13709"/>
                    <a:pt x="4773" y="13436"/>
                  </a:cubicBezTo>
                  <a:cubicBezTo>
                    <a:pt x="4955" y="13527"/>
                    <a:pt x="5138" y="13648"/>
                    <a:pt x="5259" y="13800"/>
                  </a:cubicBezTo>
                  <a:cubicBezTo>
                    <a:pt x="5624" y="14135"/>
                    <a:pt x="5837" y="14621"/>
                    <a:pt x="5837" y="15138"/>
                  </a:cubicBezTo>
                  <a:cubicBezTo>
                    <a:pt x="5837" y="15654"/>
                    <a:pt x="5624" y="16141"/>
                    <a:pt x="5259" y="16475"/>
                  </a:cubicBezTo>
                  <a:cubicBezTo>
                    <a:pt x="4925" y="16840"/>
                    <a:pt x="4438" y="17053"/>
                    <a:pt x="3922" y="17053"/>
                  </a:cubicBezTo>
                  <a:cubicBezTo>
                    <a:pt x="3040" y="17053"/>
                    <a:pt x="2220" y="16688"/>
                    <a:pt x="1612" y="16080"/>
                  </a:cubicBezTo>
                  <a:cubicBezTo>
                    <a:pt x="1004" y="15472"/>
                    <a:pt x="639" y="14651"/>
                    <a:pt x="639" y="13770"/>
                  </a:cubicBezTo>
                  <a:cubicBezTo>
                    <a:pt x="639" y="12858"/>
                    <a:pt x="1004" y="12037"/>
                    <a:pt x="1612" y="11429"/>
                  </a:cubicBezTo>
                  <a:cubicBezTo>
                    <a:pt x="2220" y="10852"/>
                    <a:pt x="3040" y="10487"/>
                    <a:pt x="3922" y="10487"/>
                  </a:cubicBezTo>
                  <a:lnTo>
                    <a:pt x="9028" y="10487"/>
                  </a:lnTo>
                  <a:lnTo>
                    <a:pt x="9059" y="10487"/>
                  </a:lnTo>
                  <a:lnTo>
                    <a:pt x="11581" y="10487"/>
                  </a:lnTo>
                  <a:cubicBezTo>
                    <a:pt x="11521" y="10518"/>
                    <a:pt x="11490" y="10548"/>
                    <a:pt x="11460" y="10578"/>
                  </a:cubicBezTo>
                  <a:cubicBezTo>
                    <a:pt x="11004" y="11034"/>
                    <a:pt x="10730" y="11673"/>
                    <a:pt x="10730" y="12372"/>
                  </a:cubicBezTo>
                  <a:cubicBezTo>
                    <a:pt x="10730" y="13071"/>
                    <a:pt x="11004" y="13709"/>
                    <a:pt x="11460" y="14165"/>
                  </a:cubicBezTo>
                  <a:cubicBezTo>
                    <a:pt x="11703" y="14408"/>
                    <a:pt x="11977" y="14591"/>
                    <a:pt x="12281" y="14743"/>
                  </a:cubicBezTo>
                  <a:cubicBezTo>
                    <a:pt x="12372" y="15198"/>
                    <a:pt x="12767" y="15563"/>
                    <a:pt x="13253" y="15563"/>
                  </a:cubicBezTo>
                  <a:cubicBezTo>
                    <a:pt x="13800" y="15563"/>
                    <a:pt x="14226" y="15138"/>
                    <a:pt x="14226" y="14591"/>
                  </a:cubicBezTo>
                  <a:cubicBezTo>
                    <a:pt x="14226" y="14074"/>
                    <a:pt x="13800" y="13618"/>
                    <a:pt x="13253" y="13618"/>
                  </a:cubicBezTo>
                  <a:cubicBezTo>
                    <a:pt x="12919" y="13618"/>
                    <a:pt x="12615" y="13800"/>
                    <a:pt x="12433" y="14074"/>
                  </a:cubicBezTo>
                  <a:cubicBezTo>
                    <a:pt x="12250" y="13983"/>
                    <a:pt x="12068" y="13861"/>
                    <a:pt x="11916" y="13709"/>
                  </a:cubicBezTo>
                  <a:cubicBezTo>
                    <a:pt x="11581" y="13375"/>
                    <a:pt x="11369" y="12888"/>
                    <a:pt x="11369" y="12372"/>
                  </a:cubicBezTo>
                  <a:cubicBezTo>
                    <a:pt x="11369" y="11855"/>
                    <a:pt x="11581" y="11369"/>
                    <a:pt x="11916" y="11034"/>
                  </a:cubicBezTo>
                  <a:cubicBezTo>
                    <a:pt x="12250" y="10700"/>
                    <a:pt x="12736" y="10487"/>
                    <a:pt x="13253" y="10487"/>
                  </a:cubicBezTo>
                  <a:lnTo>
                    <a:pt x="17265" y="10487"/>
                  </a:lnTo>
                  <a:lnTo>
                    <a:pt x="17265" y="10487"/>
                  </a:lnTo>
                  <a:cubicBezTo>
                    <a:pt x="16840" y="10913"/>
                    <a:pt x="16597" y="11490"/>
                    <a:pt x="16597" y="12098"/>
                  </a:cubicBezTo>
                  <a:cubicBezTo>
                    <a:pt x="16597" y="12736"/>
                    <a:pt x="16840" y="13284"/>
                    <a:pt x="17265" y="13709"/>
                  </a:cubicBezTo>
                  <a:cubicBezTo>
                    <a:pt x="17661" y="14104"/>
                    <a:pt x="18238" y="14378"/>
                    <a:pt x="18846" y="14378"/>
                  </a:cubicBezTo>
                  <a:lnTo>
                    <a:pt x="21582" y="14378"/>
                  </a:lnTo>
                  <a:cubicBezTo>
                    <a:pt x="22585" y="14378"/>
                    <a:pt x="23466" y="13952"/>
                    <a:pt x="24104" y="13314"/>
                  </a:cubicBezTo>
                  <a:cubicBezTo>
                    <a:pt x="24773" y="12676"/>
                    <a:pt x="25168" y="11764"/>
                    <a:pt x="25168" y="10791"/>
                  </a:cubicBezTo>
                  <a:cubicBezTo>
                    <a:pt x="25168" y="10396"/>
                    <a:pt x="25108" y="10031"/>
                    <a:pt x="24986" y="9666"/>
                  </a:cubicBezTo>
                  <a:cubicBezTo>
                    <a:pt x="24895" y="9363"/>
                    <a:pt x="24743" y="9089"/>
                    <a:pt x="24591" y="8846"/>
                  </a:cubicBezTo>
                  <a:cubicBezTo>
                    <a:pt x="24743" y="8603"/>
                    <a:pt x="24895" y="8329"/>
                    <a:pt x="24986" y="8025"/>
                  </a:cubicBezTo>
                  <a:cubicBezTo>
                    <a:pt x="25108" y="7660"/>
                    <a:pt x="25168" y="7296"/>
                    <a:pt x="25168" y="6900"/>
                  </a:cubicBezTo>
                  <a:cubicBezTo>
                    <a:pt x="25168" y="5928"/>
                    <a:pt x="24773" y="5016"/>
                    <a:pt x="24104" y="4378"/>
                  </a:cubicBezTo>
                  <a:cubicBezTo>
                    <a:pt x="23466" y="3709"/>
                    <a:pt x="22585" y="3314"/>
                    <a:pt x="21582" y="3314"/>
                  </a:cubicBezTo>
                  <a:close/>
                  <a:moveTo>
                    <a:pt x="21612" y="10487"/>
                  </a:moveTo>
                  <a:cubicBezTo>
                    <a:pt x="21612" y="10487"/>
                    <a:pt x="21612" y="10487"/>
                    <a:pt x="21642" y="10487"/>
                  </a:cubicBezTo>
                  <a:cubicBezTo>
                    <a:pt x="22190" y="10457"/>
                    <a:pt x="22706" y="10335"/>
                    <a:pt x="23193" y="10092"/>
                  </a:cubicBezTo>
                  <a:cubicBezTo>
                    <a:pt x="23557" y="9910"/>
                    <a:pt x="23892" y="9666"/>
                    <a:pt x="24165" y="9393"/>
                  </a:cubicBezTo>
                  <a:cubicBezTo>
                    <a:pt x="24256" y="9545"/>
                    <a:pt x="24317" y="9697"/>
                    <a:pt x="24378" y="9879"/>
                  </a:cubicBezTo>
                  <a:cubicBezTo>
                    <a:pt x="24469" y="10153"/>
                    <a:pt x="24530" y="10457"/>
                    <a:pt x="24530" y="10791"/>
                  </a:cubicBezTo>
                  <a:cubicBezTo>
                    <a:pt x="24530" y="11581"/>
                    <a:pt x="24196" y="12341"/>
                    <a:pt x="23649" y="12858"/>
                  </a:cubicBezTo>
                  <a:cubicBezTo>
                    <a:pt x="23132" y="13405"/>
                    <a:pt x="22402" y="13709"/>
                    <a:pt x="21582" y="13709"/>
                  </a:cubicBezTo>
                  <a:lnTo>
                    <a:pt x="18876" y="13709"/>
                  </a:lnTo>
                  <a:cubicBezTo>
                    <a:pt x="18420" y="13709"/>
                    <a:pt x="17995" y="13527"/>
                    <a:pt x="17721" y="13253"/>
                  </a:cubicBezTo>
                  <a:cubicBezTo>
                    <a:pt x="17417" y="12949"/>
                    <a:pt x="17235" y="12554"/>
                    <a:pt x="17235" y="12098"/>
                  </a:cubicBezTo>
                  <a:cubicBezTo>
                    <a:pt x="17235" y="11642"/>
                    <a:pt x="17417" y="11247"/>
                    <a:pt x="17721" y="10943"/>
                  </a:cubicBezTo>
                  <a:cubicBezTo>
                    <a:pt x="17995" y="10670"/>
                    <a:pt x="18420" y="10487"/>
                    <a:pt x="18876" y="10487"/>
                  </a:cubicBezTo>
                  <a:lnTo>
                    <a:pt x="21612" y="104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2615825" y="4060375"/>
              <a:ext cx="2368600" cy="8400"/>
            </a:xfrm>
            <a:custGeom>
              <a:rect b="b" l="l" r="r" t="t"/>
              <a:pathLst>
                <a:path extrusionOk="0" h="336" w="94744">
                  <a:moveTo>
                    <a:pt x="94531" y="335"/>
                  </a:moveTo>
                  <a:cubicBezTo>
                    <a:pt x="94683" y="335"/>
                    <a:pt x="94744" y="153"/>
                    <a:pt x="94652" y="61"/>
                  </a:cubicBezTo>
                  <a:cubicBezTo>
                    <a:pt x="94622" y="31"/>
                    <a:pt x="94561" y="1"/>
                    <a:pt x="94531" y="1"/>
                  </a:cubicBezTo>
                  <a:lnTo>
                    <a:pt x="94196" y="1"/>
                  </a:lnTo>
                  <a:cubicBezTo>
                    <a:pt x="94075" y="1"/>
                    <a:pt x="93984" y="183"/>
                    <a:pt x="94105" y="274"/>
                  </a:cubicBezTo>
                  <a:cubicBezTo>
                    <a:pt x="94136" y="305"/>
                    <a:pt x="94166" y="335"/>
                    <a:pt x="94196" y="335"/>
                  </a:cubicBezTo>
                  <a:close/>
                  <a:moveTo>
                    <a:pt x="213" y="1"/>
                  </a:moveTo>
                  <a:cubicBezTo>
                    <a:pt x="61" y="1"/>
                    <a:pt x="0" y="183"/>
                    <a:pt x="91" y="274"/>
                  </a:cubicBezTo>
                  <a:cubicBezTo>
                    <a:pt x="122" y="305"/>
                    <a:pt x="183" y="335"/>
                    <a:pt x="213" y="335"/>
                  </a:cubicBezTo>
                  <a:lnTo>
                    <a:pt x="426" y="335"/>
                  </a:lnTo>
                  <a:cubicBezTo>
                    <a:pt x="578" y="335"/>
                    <a:pt x="638" y="153"/>
                    <a:pt x="547" y="61"/>
                  </a:cubicBezTo>
                  <a:cubicBezTo>
                    <a:pt x="517" y="31"/>
                    <a:pt x="486" y="1"/>
                    <a:pt x="426" y="1"/>
                  </a:cubicBezTo>
                  <a:close/>
                  <a:moveTo>
                    <a:pt x="1398" y="1"/>
                  </a:moveTo>
                  <a:cubicBezTo>
                    <a:pt x="1246" y="1"/>
                    <a:pt x="1186" y="183"/>
                    <a:pt x="1277" y="274"/>
                  </a:cubicBezTo>
                  <a:cubicBezTo>
                    <a:pt x="1307" y="305"/>
                    <a:pt x="1338" y="335"/>
                    <a:pt x="1398" y="335"/>
                  </a:cubicBezTo>
                  <a:lnTo>
                    <a:pt x="1702" y="335"/>
                  </a:lnTo>
                  <a:cubicBezTo>
                    <a:pt x="1854" y="335"/>
                    <a:pt x="1945" y="153"/>
                    <a:pt x="1824" y="61"/>
                  </a:cubicBezTo>
                  <a:cubicBezTo>
                    <a:pt x="1794" y="31"/>
                    <a:pt x="1763" y="1"/>
                    <a:pt x="1702" y="1"/>
                  </a:cubicBezTo>
                  <a:close/>
                  <a:moveTo>
                    <a:pt x="2675" y="1"/>
                  </a:moveTo>
                  <a:cubicBezTo>
                    <a:pt x="2553" y="1"/>
                    <a:pt x="2462" y="183"/>
                    <a:pt x="2553" y="274"/>
                  </a:cubicBezTo>
                  <a:cubicBezTo>
                    <a:pt x="2614" y="305"/>
                    <a:pt x="2645" y="335"/>
                    <a:pt x="2675" y="335"/>
                  </a:cubicBezTo>
                  <a:lnTo>
                    <a:pt x="3009" y="335"/>
                  </a:lnTo>
                  <a:cubicBezTo>
                    <a:pt x="3161" y="335"/>
                    <a:pt x="3222" y="153"/>
                    <a:pt x="3131" y="61"/>
                  </a:cubicBezTo>
                  <a:cubicBezTo>
                    <a:pt x="3101" y="31"/>
                    <a:pt x="3040" y="1"/>
                    <a:pt x="3009" y="1"/>
                  </a:cubicBezTo>
                  <a:close/>
                  <a:moveTo>
                    <a:pt x="3982" y="1"/>
                  </a:moveTo>
                  <a:cubicBezTo>
                    <a:pt x="3830" y="1"/>
                    <a:pt x="3769" y="183"/>
                    <a:pt x="3860" y="274"/>
                  </a:cubicBezTo>
                  <a:cubicBezTo>
                    <a:pt x="3891" y="305"/>
                    <a:pt x="3921" y="335"/>
                    <a:pt x="3982" y="335"/>
                  </a:cubicBezTo>
                  <a:lnTo>
                    <a:pt x="4286" y="335"/>
                  </a:lnTo>
                  <a:cubicBezTo>
                    <a:pt x="4438" y="335"/>
                    <a:pt x="4499" y="153"/>
                    <a:pt x="4408" y="61"/>
                  </a:cubicBezTo>
                  <a:cubicBezTo>
                    <a:pt x="4377" y="31"/>
                    <a:pt x="4347" y="1"/>
                    <a:pt x="4286" y="1"/>
                  </a:cubicBezTo>
                  <a:close/>
                  <a:moveTo>
                    <a:pt x="5259" y="1"/>
                  </a:moveTo>
                  <a:cubicBezTo>
                    <a:pt x="5107" y="1"/>
                    <a:pt x="5046" y="183"/>
                    <a:pt x="5137" y="274"/>
                  </a:cubicBezTo>
                  <a:cubicBezTo>
                    <a:pt x="5167" y="305"/>
                    <a:pt x="5228" y="335"/>
                    <a:pt x="5259" y="335"/>
                  </a:cubicBezTo>
                  <a:lnTo>
                    <a:pt x="5593" y="335"/>
                  </a:lnTo>
                  <a:cubicBezTo>
                    <a:pt x="5715" y="335"/>
                    <a:pt x="5806" y="153"/>
                    <a:pt x="5684" y="61"/>
                  </a:cubicBezTo>
                  <a:cubicBezTo>
                    <a:pt x="5654" y="31"/>
                    <a:pt x="5623" y="1"/>
                    <a:pt x="5593" y="1"/>
                  </a:cubicBezTo>
                  <a:close/>
                  <a:moveTo>
                    <a:pt x="6566" y="1"/>
                  </a:moveTo>
                  <a:cubicBezTo>
                    <a:pt x="6414" y="1"/>
                    <a:pt x="6322" y="183"/>
                    <a:pt x="6444" y="274"/>
                  </a:cubicBezTo>
                  <a:cubicBezTo>
                    <a:pt x="6474" y="305"/>
                    <a:pt x="6505" y="335"/>
                    <a:pt x="6566" y="335"/>
                  </a:cubicBezTo>
                  <a:lnTo>
                    <a:pt x="6870" y="335"/>
                  </a:lnTo>
                  <a:cubicBezTo>
                    <a:pt x="7022" y="335"/>
                    <a:pt x="7082" y="153"/>
                    <a:pt x="6991" y="61"/>
                  </a:cubicBezTo>
                  <a:cubicBezTo>
                    <a:pt x="6961" y="31"/>
                    <a:pt x="6930" y="1"/>
                    <a:pt x="6870" y="1"/>
                  </a:cubicBezTo>
                  <a:close/>
                  <a:moveTo>
                    <a:pt x="7842" y="1"/>
                  </a:moveTo>
                  <a:cubicBezTo>
                    <a:pt x="7690" y="1"/>
                    <a:pt x="7629" y="183"/>
                    <a:pt x="7721" y="274"/>
                  </a:cubicBezTo>
                  <a:cubicBezTo>
                    <a:pt x="7751" y="305"/>
                    <a:pt x="7781" y="335"/>
                    <a:pt x="7842" y="335"/>
                  </a:cubicBezTo>
                  <a:lnTo>
                    <a:pt x="8177" y="335"/>
                  </a:lnTo>
                  <a:cubicBezTo>
                    <a:pt x="8298" y="335"/>
                    <a:pt x="8389" y="153"/>
                    <a:pt x="8268" y="61"/>
                  </a:cubicBezTo>
                  <a:cubicBezTo>
                    <a:pt x="8237" y="31"/>
                    <a:pt x="8207" y="1"/>
                    <a:pt x="8177" y="1"/>
                  </a:cubicBezTo>
                  <a:close/>
                  <a:moveTo>
                    <a:pt x="9119" y="1"/>
                  </a:moveTo>
                  <a:cubicBezTo>
                    <a:pt x="8997" y="1"/>
                    <a:pt x="8906" y="183"/>
                    <a:pt x="9028" y="274"/>
                  </a:cubicBezTo>
                  <a:cubicBezTo>
                    <a:pt x="9058" y="305"/>
                    <a:pt x="9088" y="335"/>
                    <a:pt x="9119" y="335"/>
                  </a:cubicBezTo>
                  <a:lnTo>
                    <a:pt x="9453" y="335"/>
                  </a:lnTo>
                  <a:cubicBezTo>
                    <a:pt x="9605" y="335"/>
                    <a:pt x="9666" y="153"/>
                    <a:pt x="9575" y="61"/>
                  </a:cubicBezTo>
                  <a:cubicBezTo>
                    <a:pt x="9544" y="31"/>
                    <a:pt x="9484" y="1"/>
                    <a:pt x="9453" y="1"/>
                  </a:cubicBezTo>
                  <a:close/>
                  <a:moveTo>
                    <a:pt x="10426" y="1"/>
                  </a:moveTo>
                  <a:cubicBezTo>
                    <a:pt x="10274" y="1"/>
                    <a:pt x="10213" y="183"/>
                    <a:pt x="10304" y="274"/>
                  </a:cubicBezTo>
                  <a:cubicBezTo>
                    <a:pt x="10335" y="305"/>
                    <a:pt x="10365" y="335"/>
                    <a:pt x="10426" y="335"/>
                  </a:cubicBezTo>
                  <a:lnTo>
                    <a:pt x="10730" y="335"/>
                  </a:lnTo>
                  <a:cubicBezTo>
                    <a:pt x="10882" y="335"/>
                    <a:pt x="10943" y="153"/>
                    <a:pt x="10851" y="61"/>
                  </a:cubicBezTo>
                  <a:cubicBezTo>
                    <a:pt x="10821" y="31"/>
                    <a:pt x="10791" y="1"/>
                    <a:pt x="10730" y="1"/>
                  </a:cubicBezTo>
                  <a:close/>
                  <a:moveTo>
                    <a:pt x="11703" y="1"/>
                  </a:moveTo>
                  <a:cubicBezTo>
                    <a:pt x="11551" y="1"/>
                    <a:pt x="11490" y="183"/>
                    <a:pt x="11581" y="274"/>
                  </a:cubicBezTo>
                  <a:cubicBezTo>
                    <a:pt x="11611" y="305"/>
                    <a:pt x="11672" y="335"/>
                    <a:pt x="11703" y="335"/>
                  </a:cubicBezTo>
                  <a:lnTo>
                    <a:pt x="12037" y="335"/>
                  </a:lnTo>
                  <a:cubicBezTo>
                    <a:pt x="12158" y="335"/>
                    <a:pt x="12250" y="153"/>
                    <a:pt x="12158" y="61"/>
                  </a:cubicBezTo>
                  <a:cubicBezTo>
                    <a:pt x="12098" y="31"/>
                    <a:pt x="12067" y="1"/>
                    <a:pt x="12037" y="1"/>
                  </a:cubicBezTo>
                  <a:close/>
                  <a:moveTo>
                    <a:pt x="13010" y="1"/>
                  </a:moveTo>
                  <a:cubicBezTo>
                    <a:pt x="12858" y="1"/>
                    <a:pt x="12766" y="183"/>
                    <a:pt x="12888" y="274"/>
                  </a:cubicBezTo>
                  <a:cubicBezTo>
                    <a:pt x="12918" y="305"/>
                    <a:pt x="12949" y="335"/>
                    <a:pt x="13010" y="335"/>
                  </a:cubicBezTo>
                  <a:lnTo>
                    <a:pt x="13313" y="335"/>
                  </a:lnTo>
                  <a:cubicBezTo>
                    <a:pt x="13465" y="335"/>
                    <a:pt x="13526" y="153"/>
                    <a:pt x="13435" y="61"/>
                  </a:cubicBezTo>
                  <a:cubicBezTo>
                    <a:pt x="13405" y="31"/>
                    <a:pt x="13374" y="1"/>
                    <a:pt x="13313" y="1"/>
                  </a:cubicBezTo>
                  <a:close/>
                  <a:moveTo>
                    <a:pt x="14286" y="1"/>
                  </a:moveTo>
                  <a:cubicBezTo>
                    <a:pt x="14134" y="1"/>
                    <a:pt x="14073" y="183"/>
                    <a:pt x="14165" y="274"/>
                  </a:cubicBezTo>
                  <a:cubicBezTo>
                    <a:pt x="14195" y="305"/>
                    <a:pt x="14225" y="335"/>
                    <a:pt x="14286" y="335"/>
                  </a:cubicBezTo>
                  <a:lnTo>
                    <a:pt x="14620" y="335"/>
                  </a:lnTo>
                  <a:cubicBezTo>
                    <a:pt x="14742" y="335"/>
                    <a:pt x="14833" y="153"/>
                    <a:pt x="14712" y="61"/>
                  </a:cubicBezTo>
                  <a:cubicBezTo>
                    <a:pt x="14681" y="31"/>
                    <a:pt x="14651" y="1"/>
                    <a:pt x="14620" y="1"/>
                  </a:cubicBezTo>
                  <a:close/>
                  <a:moveTo>
                    <a:pt x="15563" y="1"/>
                  </a:moveTo>
                  <a:cubicBezTo>
                    <a:pt x="15441" y="1"/>
                    <a:pt x="15350" y="183"/>
                    <a:pt x="15472" y="274"/>
                  </a:cubicBezTo>
                  <a:cubicBezTo>
                    <a:pt x="15502" y="305"/>
                    <a:pt x="15532" y="335"/>
                    <a:pt x="15563" y="335"/>
                  </a:cubicBezTo>
                  <a:lnTo>
                    <a:pt x="15897" y="335"/>
                  </a:lnTo>
                  <a:cubicBezTo>
                    <a:pt x="16049" y="335"/>
                    <a:pt x="16110" y="153"/>
                    <a:pt x="16019" y="61"/>
                  </a:cubicBezTo>
                  <a:cubicBezTo>
                    <a:pt x="15988" y="31"/>
                    <a:pt x="15928" y="1"/>
                    <a:pt x="15897" y="1"/>
                  </a:cubicBezTo>
                  <a:close/>
                  <a:moveTo>
                    <a:pt x="16870" y="1"/>
                  </a:moveTo>
                  <a:cubicBezTo>
                    <a:pt x="16718" y="1"/>
                    <a:pt x="16657" y="183"/>
                    <a:pt x="16748" y="274"/>
                  </a:cubicBezTo>
                  <a:cubicBezTo>
                    <a:pt x="16779" y="305"/>
                    <a:pt x="16809" y="335"/>
                    <a:pt x="16870" y="335"/>
                  </a:cubicBezTo>
                  <a:lnTo>
                    <a:pt x="17174" y="335"/>
                  </a:lnTo>
                  <a:cubicBezTo>
                    <a:pt x="17326" y="335"/>
                    <a:pt x="17386" y="153"/>
                    <a:pt x="17295" y="61"/>
                  </a:cubicBezTo>
                  <a:cubicBezTo>
                    <a:pt x="17265" y="31"/>
                    <a:pt x="17235" y="1"/>
                    <a:pt x="17174" y="1"/>
                  </a:cubicBezTo>
                  <a:close/>
                  <a:moveTo>
                    <a:pt x="18146" y="1"/>
                  </a:moveTo>
                  <a:cubicBezTo>
                    <a:pt x="17994" y="1"/>
                    <a:pt x="17934" y="183"/>
                    <a:pt x="18025" y="274"/>
                  </a:cubicBezTo>
                  <a:cubicBezTo>
                    <a:pt x="18055" y="305"/>
                    <a:pt x="18116" y="335"/>
                    <a:pt x="18146" y="335"/>
                  </a:cubicBezTo>
                  <a:lnTo>
                    <a:pt x="18481" y="335"/>
                  </a:lnTo>
                  <a:cubicBezTo>
                    <a:pt x="18602" y="335"/>
                    <a:pt x="18694" y="153"/>
                    <a:pt x="18602" y="61"/>
                  </a:cubicBezTo>
                  <a:cubicBezTo>
                    <a:pt x="18572" y="31"/>
                    <a:pt x="18511" y="1"/>
                    <a:pt x="18481" y="1"/>
                  </a:cubicBezTo>
                  <a:close/>
                  <a:moveTo>
                    <a:pt x="19453" y="1"/>
                  </a:moveTo>
                  <a:cubicBezTo>
                    <a:pt x="19301" y="1"/>
                    <a:pt x="19241" y="183"/>
                    <a:pt x="19332" y="274"/>
                  </a:cubicBezTo>
                  <a:cubicBezTo>
                    <a:pt x="19362" y="305"/>
                    <a:pt x="19393" y="335"/>
                    <a:pt x="19453" y="335"/>
                  </a:cubicBezTo>
                  <a:lnTo>
                    <a:pt x="19757" y="335"/>
                  </a:lnTo>
                  <a:cubicBezTo>
                    <a:pt x="19909" y="335"/>
                    <a:pt x="19970" y="153"/>
                    <a:pt x="19879" y="61"/>
                  </a:cubicBezTo>
                  <a:cubicBezTo>
                    <a:pt x="19849" y="31"/>
                    <a:pt x="19818" y="1"/>
                    <a:pt x="19757" y="1"/>
                  </a:cubicBezTo>
                  <a:close/>
                  <a:moveTo>
                    <a:pt x="20730" y="1"/>
                  </a:moveTo>
                  <a:cubicBezTo>
                    <a:pt x="20578" y="1"/>
                    <a:pt x="20517" y="183"/>
                    <a:pt x="20608" y="274"/>
                  </a:cubicBezTo>
                  <a:cubicBezTo>
                    <a:pt x="20639" y="305"/>
                    <a:pt x="20700" y="335"/>
                    <a:pt x="20730" y="335"/>
                  </a:cubicBezTo>
                  <a:lnTo>
                    <a:pt x="21064" y="335"/>
                  </a:lnTo>
                  <a:cubicBezTo>
                    <a:pt x="21186" y="335"/>
                    <a:pt x="21277" y="153"/>
                    <a:pt x="21156" y="61"/>
                  </a:cubicBezTo>
                  <a:cubicBezTo>
                    <a:pt x="21125" y="31"/>
                    <a:pt x="21095" y="1"/>
                    <a:pt x="21064" y="1"/>
                  </a:cubicBezTo>
                  <a:close/>
                  <a:moveTo>
                    <a:pt x="22007" y="1"/>
                  </a:moveTo>
                  <a:cubicBezTo>
                    <a:pt x="21885" y="1"/>
                    <a:pt x="21794" y="183"/>
                    <a:pt x="21915" y="274"/>
                  </a:cubicBezTo>
                  <a:cubicBezTo>
                    <a:pt x="21946" y="305"/>
                    <a:pt x="21976" y="335"/>
                    <a:pt x="22007" y="335"/>
                  </a:cubicBezTo>
                  <a:lnTo>
                    <a:pt x="22341" y="335"/>
                  </a:lnTo>
                  <a:cubicBezTo>
                    <a:pt x="22493" y="335"/>
                    <a:pt x="22554" y="153"/>
                    <a:pt x="22463" y="61"/>
                  </a:cubicBezTo>
                  <a:cubicBezTo>
                    <a:pt x="22432" y="31"/>
                    <a:pt x="22402" y="1"/>
                    <a:pt x="22341" y="1"/>
                  </a:cubicBezTo>
                  <a:close/>
                  <a:moveTo>
                    <a:pt x="23314" y="1"/>
                  </a:moveTo>
                  <a:cubicBezTo>
                    <a:pt x="23162" y="1"/>
                    <a:pt x="23101" y="183"/>
                    <a:pt x="23192" y="274"/>
                  </a:cubicBezTo>
                  <a:cubicBezTo>
                    <a:pt x="23222" y="305"/>
                    <a:pt x="23253" y="335"/>
                    <a:pt x="23314" y="335"/>
                  </a:cubicBezTo>
                  <a:lnTo>
                    <a:pt x="23618" y="335"/>
                  </a:lnTo>
                  <a:cubicBezTo>
                    <a:pt x="23770" y="335"/>
                    <a:pt x="23861" y="153"/>
                    <a:pt x="23739" y="61"/>
                  </a:cubicBezTo>
                  <a:cubicBezTo>
                    <a:pt x="23709" y="31"/>
                    <a:pt x="23678" y="1"/>
                    <a:pt x="23618" y="1"/>
                  </a:cubicBezTo>
                  <a:close/>
                  <a:moveTo>
                    <a:pt x="24590" y="1"/>
                  </a:moveTo>
                  <a:cubicBezTo>
                    <a:pt x="24469" y="1"/>
                    <a:pt x="24378" y="183"/>
                    <a:pt x="24469" y="274"/>
                  </a:cubicBezTo>
                  <a:cubicBezTo>
                    <a:pt x="24529" y="305"/>
                    <a:pt x="24560" y="335"/>
                    <a:pt x="24590" y="335"/>
                  </a:cubicBezTo>
                  <a:lnTo>
                    <a:pt x="24925" y="335"/>
                  </a:lnTo>
                  <a:cubicBezTo>
                    <a:pt x="25077" y="335"/>
                    <a:pt x="25137" y="153"/>
                    <a:pt x="25046" y="61"/>
                  </a:cubicBezTo>
                  <a:cubicBezTo>
                    <a:pt x="25016" y="31"/>
                    <a:pt x="24955" y="1"/>
                    <a:pt x="24925" y="1"/>
                  </a:cubicBezTo>
                  <a:close/>
                  <a:moveTo>
                    <a:pt x="25897" y="1"/>
                  </a:moveTo>
                  <a:cubicBezTo>
                    <a:pt x="25745" y="1"/>
                    <a:pt x="25685" y="183"/>
                    <a:pt x="25776" y="274"/>
                  </a:cubicBezTo>
                  <a:cubicBezTo>
                    <a:pt x="25806" y="305"/>
                    <a:pt x="25837" y="335"/>
                    <a:pt x="25897" y="335"/>
                  </a:cubicBezTo>
                  <a:lnTo>
                    <a:pt x="26201" y="335"/>
                  </a:lnTo>
                  <a:cubicBezTo>
                    <a:pt x="26353" y="335"/>
                    <a:pt x="26414" y="153"/>
                    <a:pt x="26323" y="61"/>
                  </a:cubicBezTo>
                  <a:cubicBezTo>
                    <a:pt x="26292" y="31"/>
                    <a:pt x="26262" y="1"/>
                    <a:pt x="26201" y="1"/>
                  </a:cubicBezTo>
                  <a:close/>
                  <a:moveTo>
                    <a:pt x="27174" y="1"/>
                  </a:moveTo>
                  <a:cubicBezTo>
                    <a:pt x="27022" y="1"/>
                    <a:pt x="26961" y="183"/>
                    <a:pt x="27052" y="274"/>
                  </a:cubicBezTo>
                  <a:cubicBezTo>
                    <a:pt x="27083" y="305"/>
                    <a:pt x="27144" y="335"/>
                    <a:pt x="27174" y="335"/>
                  </a:cubicBezTo>
                  <a:lnTo>
                    <a:pt x="27508" y="335"/>
                  </a:lnTo>
                  <a:cubicBezTo>
                    <a:pt x="27630" y="335"/>
                    <a:pt x="27721" y="153"/>
                    <a:pt x="27599" y="61"/>
                  </a:cubicBezTo>
                  <a:cubicBezTo>
                    <a:pt x="27569" y="31"/>
                    <a:pt x="27539" y="1"/>
                    <a:pt x="27508" y="1"/>
                  </a:cubicBezTo>
                  <a:close/>
                  <a:moveTo>
                    <a:pt x="28451" y="1"/>
                  </a:moveTo>
                  <a:cubicBezTo>
                    <a:pt x="28329" y="1"/>
                    <a:pt x="28238" y="183"/>
                    <a:pt x="28359" y="274"/>
                  </a:cubicBezTo>
                  <a:cubicBezTo>
                    <a:pt x="28390" y="305"/>
                    <a:pt x="28420" y="335"/>
                    <a:pt x="28451" y="335"/>
                  </a:cubicBezTo>
                  <a:lnTo>
                    <a:pt x="28785" y="335"/>
                  </a:lnTo>
                  <a:cubicBezTo>
                    <a:pt x="28937" y="335"/>
                    <a:pt x="28998" y="153"/>
                    <a:pt x="28906" y="61"/>
                  </a:cubicBezTo>
                  <a:cubicBezTo>
                    <a:pt x="28876" y="31"/>
                    <a:pt x="28846" y="1"/>
                    <a:pt x="28785" y="1"/>
                  </a:cubicBezTo>
                  <a:close/>
                  <a:moveTo>
                    <a:pt x="29758" y="1"/>
                  </a:moveTo>
                  <a:cubicBezTo>
                    <a:pt x="29606" y="1"/>
                    <a:pt x="29545" y="183"/>
                    <a:pt x="29636" y="274"/>
                  </a:cubicBezTo>
                  <a:cubicBezTo>
                    <a:pt x="29666" y="305"/>
                    <a:pt x="29697" y="335"/>
                    <a:pt x="29758" y="335"/>
                  </a:cubicBezTo>
                  <a:lnTo>
                    <a:pt x="30062" y="335"/>
                  </a:lnTo>
                  <a:cubicBezTo>
                    <a:pt x="30213" y="335"/>
                    <a:pt x="30305" y="153"/>
                    <a:pt x="30183" y="61"/>
                  </a:cubicBezTo>
                  <a:cubicBezTo>
                    <a:pt x="30153" y="31"/>
                    <a:pt x="30122" y="1"/>
                    <a:pt x="30062" y="1"/>
                  </a:cubicBezTo>
                  <a:close/>
                  <a:moveTo>
                    <a:pt x="31034" y="1"/>
                  </a:moveTo>
                  <a:cubicBezTo>
                    <a:pt x="30913" y="1"/>
                    <a:pt x="30821" y="183"/>
                    <a:pt x="30943" y="274"/>
                  </a:cubicBezTo>
                  <a:cubicBezTo>
                    <a:pt x="30973" y="305"/>
                    <a:pt x="31004" y="335"/>
                    <a:pt x="31034" y="335"/>
                  </a:cubicBezTo>
                  <a:lnTo>
                    <a:pt x="31369" y="335"/>
                  </a:lnTo>
                  <a:cubicBezTo>
                    <a:pt x="31521" y="335"/>
                    <a:pt x="31581" y="153"/>
                    <a:pt x="31490" y="61"/>
                  </a:cubicBezTo>
                  <a:cubicBezTo>
                    <a:pt x="31460" y="31"/>
                    <a:pt x="31399" y="1"/>
                    <a:pt x="31369" y="1"/>
                  </a:cubicBezTo>
                  <a:close/>
                  <a:moveTo>
                    <a:pt x="32341" y="1"/>
                  </a:moveTo>
                  <a:cubicBezTo>
                    <a:pt x="32189" y="1"/>
                    <a:pt x="32128" y="183"/>
                    <a:pt x="32220" y="274"/>
                  </a:cubicBezTo>
                  <a:cubicBezTo>
                    <a:pt x="32250" y="305"/>
                    <a:pt x="32280" y="335"/>
                    <a:pt x="32341" y="335"/>
                  </a:cubicBezTo>
                  <a:lnTo>
                    <a:pt x="32645" y="335"/>
                  </a:lnTo>
                  <a:cubicBezTo>
                    <a:pt x="32797" y="335"/>
                    <a:pt x="32858" y="153"/>
                    <a:pt x="32767" y="61"/>
                  </a:cubicBezTo>
                  <a:cubicBezTo>
                    <a:pt x="32736" y="31"/>
                    <a:pt x="32706" y="1"/>
                    <a:pt x="32645" y="1"/>
                  </a:cubicBezTo>
                  <a:close/>
                  <a:moveTo>
                    <a:pt x="33618" y="1"/>
                  </a:moveTo>
                  <a:cubicBezTo>
                    <a:pt x="33466" y="1"/>
                    <a:pt x="33405" y="183"/>
                    <a:pt x="33496" y="274"/>
                  </a:cubicBezTo>
                  <a:cubicBezTo>
                    <a:pt x="33527" y="305"/>
                    <a:pt x="33587" y="335"/>
                    <a:pt x="33618" y="335"/>
                  </a:cubicBezTo>
                  <a:lnTo>
                    <a:pt x="33952" y="335"/>
                  </a:lnTo>
                  <a:cubicBezTo>
                    <a:pt x="34074" y="335"/>
                    <a:pt x="34165" y="153"/>
                    <a:pt x="34043" y="61"/>
                  </a:cubicBezTo>
                  <a:cubicBezTo>
                    <a:pt x="34013" y="31"/>
                    <a:pt x="33983" y="1"/>
                    <a:pt x="33952" y="1"/>
                  </a:cubicBezTo>
                  <a:close/>
                  <a:moveTo>
                    <a:pt x="34925" y="1"/>
                  </a:moveTo>
                  <a:cubicBezTo>
                    <a:pt x="34773" y="1"/>
                    <a:pt x="34682" y="183"/>
                    <a:pt x="34803" y="274"/>
                  </a:cubicBezTo>
                  <a:cubicBezTo>
                    <a:pt x="34834" y="305"/>
                    <a:pt x="34864" y="335"/>
                    <a:pt x="34925" y="335"/>
                  </a:cubicBezTo>
                  <a:lnTo>
                    <a:pt x="35229" y="335"/>
                  </a:lnTo>
                  <a:cubicBezTo>
                    <a:pt x="35381" y="335"/>
                    <a:pt x="35442" y="153"/>
                    <a:pt x="35350" y="61"/>
                  </a:cubicBezTo>
                  <a:cubicBezTo>
                    <a:pt x="35320" y="31"/>
                    <a:pt x="35290" y="1"/>
                    <a:pt x="35229" y="1"/>
                  </a:cubicBezTo>
                  <a:close/>
                  <a:moveTo>
                    <a:pt x="36201" y="1"/>
                  </a:moveTo>
                  <a:cubicBezTo>
                    <a:pt x="36049" y="1"/>
                    <a:pt x="35989" y="183"/>
                    <a:pt x="36080" y="274"/>
                  </a:cubicBezTo>
                  <a:cubicBezTo>
                    <a:pt x="36110" y="305"/>
                    <a:pt x="36141" y="335"/>
                    <a:pt x="36201" y="335"/>
                  </a:cubicBezTo>
                  <a:lnTo>
                    <a:pt x="36536" y="335"/>
                  </a:lnTo>
                  <a:cubicBezTo>
                    <a:pt x="36657" y="335"/>
                    <a:pt x="36749" y="153"/>
                    <a:pt x="36627" y="61"/>
                  </a:cubicBezTo>
                  <a:cubicBezTo>
                    <a:pt x="36597" y="31"/>
                    <a:pt x="36566" y="1"/>
                    <a:pt x="36536" y="1"/>
                  </a:cubicBezTo>
                  <a:close/>
                  <a:moveTo>
                    <a:pt x="37478" y="1"/>
                  </a:moveTo>
                  <a:cubicBezTo>
                    <a:pt x="37356" y="1"/>
                    <a:pt x="37265" y="183"/>
                    <a:pt x="37387" y="274"/>
                  </a:cubicBezTo>
                  <a:cubicBezTo>
                    <a:pt x="37417" y="305"/>
                    <a:pt x="37448" y="335"/>
                    <a:pt x="37478" y="335"/>
                  </a:cubicBezTo>
                  <a:lnTo>
                    <a:pt x="37812" y="335"/>
                  </a:lnTo>
                  <a:cubicBezTo>
                    <a:pt x="37964" y="335"/>
                    <a:pt x="38025" y="153"/>
                    <a:pt x="37934" y="61"/>
                  </a:cubicBezTo>
                  <a:cubicBezTo>
                    <a:pt x="37904" y="31"/>
                    <a:pt x="37843" y="1"/>
                    <a:pt x="37812" y="1"/>
                  </a:cubicBezTo>
                  <a:close/>
                  <a:moveTo>
                    <a:pt x="38785" y="1"/>
                  </a:moveTo>
                  <a:cubicBezTo>
                    <a:pt x="38633" y="1"/>
                    <a:pt x="38572" y="183"/>
                    <a:pt x="38663" y="274"/>
                  </a:cubicBezTo>
                  <a:cubicBezTo>
                    <a:pt x="38694" y="305"/>
                    <a:pt x="38724" y="335"/>
                    <a:pt x="38785" y="335"/>
                  </a:cubicBezTo>
                  <a:lnTo>
                    <a:pt x="39089" y="335"/>
                  </a:lnTo>
                  <a:cubicBezTo>
                    <a:pt x="39241" y="335"/>
                    <a:pt x="39302" y="153"/>
                    <a:pt x="39211" y="61"/>
                  </a:cubicBezTo>
                  <a:cubicBezTo>
                    <a:pt x="39180" y="31"/>
                    <a:pt x="39150" y="1"/>
                    <a:pt x="39089" y="1"/>
                  </a:cubicBezTo>
                  <a:close/>
                  <a:moveTo>
                    <a:pt x="40062" y="1"/>
                  </a:moveTo>
                  <a:cubicBezTo>
                    <a:pt x="39910" y="1"/>
                    <a:pt x="39849" y="183"/>
                    <a:pt x="39940" y="274"/>
                  </a:cubicBezTo>
                  <a:cubicBezTo>
                    <a:pt x="39971" y="305"/>
                    <a:pt x="40031" y="335"/>
                    <a:pt x="40062" y="335"/>
                  </a:cubicBezTo>
                  <a:lnTo>
                    <a:pt x="40396" y="335"/>
                  </a:lnTo>
                  <a:cubicBezTo>
                    <a:pt x="40518" y="335"/>
                    <a:pt x="40609" y="153"/>
                    <a:pt x="40518" y="61"/>
                  </a:cubicBezTo>
                  <a:cubicBezTo>
                    <a:pt x="40457" y="31"/>
                    <a:pt x="40426" y="1"/>
                    <a:pt x="40396" y="1"/>
                  </a:cubicBezTo>
                  <a:close/>
                  <a:moveTo>
                    <a:pt x="41369" y="1"/>
                  </a:moveTo>
                  <a:cubicBezTo>
                    <a:pt x="41217" y="1"/>
                    <a:pt x="41126" y="183"/>
                    <a:pt x="41247" y="274"/>
                  </a:cubicBezTo>
                  <a:cubicBezTo>
                    <a:pt x="41278" y="305"/>
                    <a:pt x="41308" y="335"/>
                    <a:pt x="41369" y="335"/>
                  </a:cubicBezTo>
                  <a:lnTo>
                    <a:pt x="41673" y="335"/>
                  </a:lnTo>
                  <a:cubicBezTo>
                    <a:pt x="41825" y="335"/>
                    <a:pt x="41885" y="153"/>
                    <a:pt x="41794" y="61"/>
                  </a:cubicBezTo>
                  <a:cubicBezTo>
                    <a:pt x="41764" y="31"/>
                    <a:pt x="41733" y="1"/>
                    <a:pt x="41673" y="1"/>
                  </a:cubicBezTo>
                  <a:close/>
                  <a:moveTo>
                    <a:pt x="42645" y="1"/>
                  </a:moveTo>
                  <a:cubicBezTo>
                    <a:pt x="42493" y="1"/>
                    <a:pt x="42433" y="183"/>
                    <a:pt x="42524" y="274"/>
                  </a:cubicBezTo>
                  <a:cubicBezTo>
                    <a:pt x="42554" y="305"/>
                    <a:pt x="42585" y="335"/>
                    <a:pt x="42645" y="335"/>
                  </a:cubicBezTo>
                  <a:lnTo>
                    <a:pt x="42980" y="335"/>
                  </a:lnTo>
                  <a:cubicBezTo>
                    <a:pt x="43101" y="335"/>
                    <a:pt x="43192" y="153"/>
                    <a:pt x="43071" y="61"/>
                  </a:cubicBezTo>
                  <a:cubicBezTo>
                    <a:pt x="43040" y="31"/>
                    <a:pt x="43010" y="1"/>
                    <a:pt x="42980" y="1"/>
                  </a:cubicBezTo>
                  <a:close/>
                  <a:moveTo>
                    <a:pt x="43922" y="1"/>
                  </a:moveTo>
                  <a:cubicBezTo>
                    <a:pt x="43800" y="1"/>
                    <a:pt x="43709" y="183"/>
                    <a:pt x="43831" y="274"/>
                  </a:cubicBezTo>
                  <a:cubicBezTo>
                    <a:pt x="43861" y="305"/>
                    <a:pt x="43892" y="335"/>
                    <a:pt x="43922" y="335"/>
                  </a:cubicBezTo>
                  <a:lnTo>
                    <a:pt x="44256" y="335"/>
                  </a:lnTo>
                  <a:cubicBezTo>
                    <a:pt x="44408" y="335"/>
                    <a:pt x="44469" y="153"/>
                    <a:pt x="44378" y="61"/>
                  </a:cubicBezTo>
                  <a:cubicBezTo>
                    <a:pt x="44347" y="31"/>
                    <a:pt x="44287" y="1"/>
                    <a:pt x="44256" y="1"/>
                  </a:cubicBezTo>
                  <a:close/>
                  <a:moveTo>
                    <a:pt x="45229" y="1"/>
                  </a:moveTo>
                  <a:cubicBezTo>
                    <a:pt x="45077" y="1"/>
                    <a:pt x="45016" y="183"/>
                    <a:pt x="45107" y="274"/>
                  </a:cubicBezTo>
                  <a:cubicBezTo>
                    <a:pt x="45138" y="305"/>
                    <a:pt x="45168" y="335"/>
                    <a:pt x="45229" y="335"/>
                  </a:cubicBezTo>
                  <a:lnTo>
                    <a:pt x="45533" y="335"/>
                  </a:lnTo>
                  <a:cubicBezTo>
                    <a:pt x="45685" y="335"/>
                    <a:pt x="45746" y="153"/>
                    <a:pt x="45655" y="61"/>
                  </a:cubicBezTo>
                  <a:cubicBezTo>
                    <a:pt x="45624" y="31"/>
                    <a:pt x="45594" y="1"/>
                    <a:pt x="45533" y="1"/>
                  </a:cubicBezTo>
                  <a:close/>
                  <a:moveTo>
                    <a:pt x="46506" y="1"/>
                  </a:moveTo>
                  <a:cubicBezTo>
                    <a:pt x="46354" y="1"/>
                    <a:pt x="46293" y="183"/>
                    <a:pt x="46384" y="274"/>
                  </a:cubicBezTo>
                  <a:cubicBezTo>
                    <a:pt x="46414" y="305"/>
                    <a:pt x="46475" y="335"/>
                    <a:pt x="46506" y="335"/>
                  </a:cubicBezTo>
                  <a:lnTo>
                    <a:pt x="46840" y="335"/>
                  </a:lnTo>
                  <a:cubicBezTo>
                    <a:pt x="46962" y="335"/>
                    <a:pt x="47053" y="153"/>
                    <a:pt x="46962" y="61"/>
                  </a:cubicBezTo>
                  <a:cubicBezTo>
                    <a:pt x="46931" y="31"/>
                    <a:pt x="46870" y="1"/>
                    <a:pt x="46840" y="1"/>
                  </a:cubicBezTo>
                  <a:close/>
                  <a:moveTo>
                    <a:pt x="47813" y="1"/>
                  </a:moveTo>
                  <a:cubicBezTo>
                    <a:pt x="47661" y="1"/>
                    <a:pt x="47600" y="183"/>
                    <a:pt x="47691" y="274"/>
                  </a:cubicBezTo>
                  <a:cubicBezTo>
                    <a:pt x="47721" y="305"/>
                    <a:pt x="47752" y="335"/>
                    <a:pt x="47813" y="335"/>
                  </a:cubicBezTo>
                  <a:lnTo>
                    <a:pt x="48117" y="335"/>
                  </a:lnTo>
                  <a:cubicBezTo>
                    <a:pt x="48269" y="335"/>
                    <a:pt x="48329" y="153"/>
                    <a:pt x="48238" y="61"/>
                  </a:cubicBezTo>
                  <a:cubicBezTo>
                    <a:pt x="48208" y="31"/>
                    <a:pt x="48177" y="1"/>
                    <a:pt x="48117" y="1"/>
                  </a:cubicBezTo>
                  <a:close/>
                  <a:moveTo>
                    <a:pt x="49089" y="1"/>
                  </a:moveTo>
                  <a:cubicBezTo>
                    <a:pt x="48937" y="1"/>
                    <a:pt x="48876" y="183"/>
                    <a:pt x="48968" y="274"/>
                  </a:cubicBezTo>
                  <a:cubicBezTo>
                    <a:pt x="48998" y="305"/>
                    <a:pt x="49059" y="335"/>
                    <a:pt x="49089" y="335"/>
                  </a:cubicBezTo>
                  <a:lnTo>
                    <a:pt x="49424" y="335"/>
                  </a:lnTo>
                  <a:cubicBezTo>
                    <a:pt x="49545" y="335"/>
                    <a:pt x="49636" y="153"/>
                    <a:pt x="49515" y="61"/>
                  </a:cubicBezTo>
                  <a:cubicBezTo>
                    <a:pt x="49484" y="31"/>
                    <a:pt x="49454" y="1"/>
                    <a:pt x="49424" y="1"/>
                  </a:cubicBezTo>
                  <a:close/>
                  <a:moveTo>
                    <a:pt x="50366" y="1"/>
                  </a:moveTo>
                  <a:cubicBezTo>
                    <a:pt x="50244" y="1"/>
                    <a:pt x="50153" y="183"/>
                    <a:pt x="50275" y="274"/>
                  </a:cubicBezTo>
                  <a:cubicBezTo>
                    <a:pt x="50305" y="305"/>
                    <a:pt x="50335" y="335"/>
                    <a:pt x="50366" y="335"/>
                  </a:cubicBezTo>
                  <a:lnTo>
                    <a:pt x="50700" y="335"/>
                  </a:lnTo>
                  <a:cubicBezTo>
                    <a:pt x="50852" y="335"/>
                    <a:pt x="50913" y="153"/>
                    <a:pt x="50822" y="61"/>
                  </a:cubicBezTo>
                  <a:cubicBezTo>
                    <a:pt x="50791" y="31"/>
                    <a:pt x="50761" y="1"/>
                    <a:pt x="50700" y="1"/>
                  </a:cubicBezTo>
                  <a:close/>
                  <a:moveTo>
                    <a:pt x="51673" y="1"/>
                  </a:moveTo>
                  <a:cubicBezTo>
                    <a:pt x="51521" y="1"/>
                    <a:pt x="51460" y="183"/>
                    <a:pt x="51551" y="274"/>
                  </a:cubicBezTo>
                  <a:cubicBezTo>
                    <a:pt x="51582" y="305"/>
                    <a:pt x="51612" y="335"/>
                    <a:pt x="51673" y="335"/>
                  </a:cubicBezTo>
                  <a:lnTo>
                    <a:pt x="51977" y="335"/>
                  </a:lnTo>
                  <a:cubicBezTo>
                    <a:pt x="52129" y="335"/>
                    <a:pt x="52220" y="153"/>
                    <a:pt x="52098" y="61"/>
                  </a:cubicBezTo>
                  <a:cubicBezTo>
                    <a:pt x="52068" y="31"/>
                    <a:pt x="52038" y="1"/>
                    <a:pt x="51977" y="1"/>
                  </a:cubicBezTo>
                  <a:close/>
                  <a:moveTo>
                    <a:pt x="52949" y="1"/>
                  </a:moveTo>
                  <a:cubicBezTo>
                    <a:pt x="52828" y="1"/>
                    <a:pt x="52737" y="183"/>
                    <a:pt x="52828" y="274"/>
                  </a:cubicBezTo>
                  <a:cubicBezTo>
                    <a:pt x="52889" y="305"/>
                    <a:pt x="52919" y="335"/>
                    <a:pt x="52949" y="335"/>
                  </a:cubicBezTo>
                  <a:lnTo>
                    <a:pt x="53284" y="335"/>
                  </a:lnTo>
                  <a:cubicBezTo>
                    <a:pt x="53436" y="335"/>
                    <a:pt x="53497" y="153"/>
                    <a:pt x="53405" y="61"/>
                  </a:cubicBezTo>
                  <a:cubicBezTo>
                    <a:pt x="53375" y="31"/>
                    <a:pt x="53314" y="1"/>
                    <a:pt x="53284" y="1"/>
                  </a:cubicBezTo>
                  <a:close/>
                  <a:moveTo>
                    <a:pt x="54256" y="1"/>
                  </a:moveTo>
                  <a:cubicBezTo>
                    <a:pt x="54105" y="1"/>
                    <a:pt x="54044" y="183"/>
                    <a:pt x="54135" y="274"/>
                  </a:cubicBezTo>
                  <a:cubicBezTo>
                    <a:pt x="54165" y="305"/>
                    <a:pt x="54196" y="335"/>
                    <a:pt x="54256" y="335"/>
                  </a:cubicBezTo>
                  <a:lnTo>
                    <a:pt x="54560" y="335"/>
                  </a:lnTo>
                  <a:cubicBezTo>
                    <a:pt x="54712" y="335"/>
                    <a:pt x="54773" y="153"/>
                    <a:pt x="54682" y="61"/>
                  </a:cubicBezTo>
                  <a:cubicBezTo>
                    <a:pt x="54652" y="31"/>
                    <a:pt x="54621" y="1"/>
                    <a:pt x="54560" y="1"/>
                  </a:cubicBezTo>
                  <a:close/>
                  <a:moveTo>
                    <a:pt x="55533" y="1"/>
                  </a:moveTo>
                  <a:cubicBezTo>
                    <a:pt x="55381" y="1"/>
                    <a:pt x="55320" y="183"/>
                    <a:pt x="55412" y="274"/>
                  </a:cubicBezTo>
                  <a:cubicBezTo>
                    <a:pt x="55442" y="305"/>
                    <a:pt x="55503" y="335"/>
                    <a:pt x="55533" y="335"/>
                  </a:cubicBezTo>
                  <a:lnTo>
                    <a:pt x="55867" y="335"/>
                  </a:lnTo>
                  <a:cubicBezTo>
                    <a:pt x="55989" y="335"/>
                    <a:pt x="56080" y="153"/>
                    <a:pt x="55959" y="61"/>
                  </a:cubicBezTo>
                  <a:cubicBezTo>
                    <a:pt x="55928" y="31"/>
                    <a:pt x="55898" y="1"/>
                    <a:pt x="55867" y="1"/>
                  </a:cubicBezTo>
                  <a:close/>
                  <a:moveTo>
                    <a:pt x="56810" y="1"/>
                  </a:moveTo>
                  <a:cubicBezTo>
                    <a:pt x="56688" y="1"/>
                    <a:pt x="56597" y="183"/>
                    <a:pt x="56719" y="274"/>
                  </a:cubicBezTo>
                  <a:cubicBezTo>
                    <a:pt x="56749" y="305"/>
                    <a:pt x="56779" y="335"/>
                    <a:pt x="56810" y="335"/>
                  </a:cubicBezTo>
                  <a:lnTo>
                    <a:pt x="57144" y="335"/>
                  </a:lnTo>
                  <a:cubicBezTo>
                    <a:pt x="57296" y="335"/>
                    <a:pt x="57357" y="153"/>
                    <a:pt x="57266" y="61"/>
                  </a:cubicBezTo>
                  <a:cubicBezTo>
                    <a:pt x="57235" y="31"/>
                    <a:pt x="57205" y="1"/>
                    <a:pt x="57144" y="1"/>
                  </a:cubicBezTo>
                  <a:close/>
                  <a:moveTo>
                    <a:pt x="58117" y="1"/>
                  </a:moveTo>
                  <a:cubicBezTo>
                    <a:pt x="57965" y="1"/>
                    <a:pt x="57904" y="183"/>
                    <a:pt x="57995" y="274"/>
                  </a:cubicBezTo>
                  <a:cubicBezTo>
                    <a:pt x="58026" y="305"/>
                    <a:pt x="58056" y="335"/>
                    <a:pt x="58117" y="335"/>
                  </a:cubicBezTo>
                  <a:lnTo>
                    <a:pt x="58421" y="335"/>
                  </a:lnTo>
                  <a:cubicBezTo>
                    <a:pt x="58573" y="335"/>
                    <a:pt x="58664" y="153"/>
                    <a:pt x="58542" y="61"/>
                  </a:cubicBezTo>
                  <a:cubicBezTo>
                    <a:pt x="58512" y="31"/>
                    <a:pt x="58481" y="1"/>
                    <a:pt x="58421" y="1"/>
                  </a:cubicBezTo>
                  <a:close/>
                  <a:moveTo>
                    <a:pt x="59393" y="1"/>
                  </a:moveTo>
                  <a:cubicBezTo>
                    <a:pt x="59272" y="1"/>
                    <a:pt x="59181" y="183"/>
                    <a:pt x="59302" y="274"/>
                  </a:cubicBezTo>
                  <a:cubicBezTo>
                    <a:pt x="59333" y="305"/>
                    <a:pt x="59363" y="335"/>
                    <a:pt x="59393" y="335"/>
                  </a:cubicBezTo>
                  <a:lnTo>
                    <a:pt x="59728" y="335"/>
                  </a:lnTo>
                  <a:cubicBezTo>
                    <a:pt x="59880" y="335"/>
                    <a:pt x="59940" y="153"/>
                    <a:pt x="59849" y="61"/>
                  </a:cubicBezTo>
                  <a:cubicBezTo>
                    <a:pt x="59819" y="31"/>
                    <a:pt x="59758" y="1"/>
                    <a:pt x="59728" y="1"/>
                  </a:cubicBezTo>
                  <a:close/>
                  <a:moveTo>
                    <a:pt x="60700" y="1"/>
                  </a:moveTo>
                  <a:cubicBezTo>
                    <a:pt x="60548" y="1"/>
                    <a:pt x="60488" y="183"/>
                    <a:pt x="60579" y="274"/>
                  </a:cubicBezTo>
                  <a:cubicBezTo>
                    <a:pt x="60609" y="305"/>
                    <a:pt x="60640" y="335"/>
                    <a:pt x="60700" y="335"/>
                  </a:cubicBezTo>
                  <a:lnTo>
                    <a:pt x="61004" y="335"/>
                  </a:lnTo>
                  <a:cubicBezTo>
                    <a:pt x="61156" y="335"/>
                    <a:pt x="61217" y="153"/>
                    <a:pt x="61126" y="61"/>
                  </a:cubicBezTo>
                  <a:cubicBezTo>
                    <a:pt x="61096" y="31"/>
                    <a:pt x="61065" y="1"/>
                    <a:pt x="61004" y="1"/>
                  </a:cubicBezTo>
                  <a:close/>
                  <a:moveTo>
                    <a:pt x="61977" y="1"/>
                  </a:moveTo>
                  <a:cubicBezTo>
                    <a:pt x="61825" y="1"/>
                    <a:pt x="61764" y="183"/>
                    <a:pt x="61855" y="274"/>
                  </a:cubicBezTo>
                  <a:cubicBezTo>
                    <a:pt x="61886" y="305"/>
                    <a:pt x="61947" y="335"/>
                    <a:pt x="61977" y="335"/>
                  </a:cubicBezTo>
                  <a:lnTo>
                    <a:pt x="62311" y="335"/>
                  </a:lnTo>
                  <a:cubicBezTo>
                    <a:pt x="62433" y="335"/>
                    <a:pt x="62524" y="153"/>
                    <a:pt x="62403" y="61"/>
                  </a:cubicBezTo>
                  <a:cubicBezTo>
                    <a:pt x="62372" y="31"/>
                    <a:pt x="62342" y="1"/>
                    <a:pt x="62311" y="1"/>
                  </a:cubicBezTo>
                  <a:close/>
                  <a:moveTo>
                    <a:pt x="63284" y="1"/>
                  </a:moveTo>
                  <a:cubicBezTo>
                    <a:pt x="63132" y="1"/>
                    <a:pt x="63041" y="183"/>
                    <a:pt x="63162" y="274"/>
                  </a:cubicBezTo>
                  <a:cubicBezTo>
                    <a:pt x="63193" y="305"/>
                    <a:pt x="63223" y="335"/>
                    <a:pt x="63284" y="335"/>
                  </a:cubicBezTo>
                  <a:lnTo>
                    <a:pt x="63588" y="335"/>
                  </a:lnTo>
                  <a:cubicBezTo>
                    <a:pt x="63740" y="335"/>
                    <a:pt x="63801" y="153"/>
                    <a:pt x="63710" y="61"/>
                  </a:cubicBezTo>
                  <a:cubicBezTo>
                    <a:pt x="63679" y="31"/>
                    <a:pt x="63649" y="1"/>
                    <a:pt x="63588" y="1"/>
                  </a:cubicBezTo>
                  <a:close/>
                  <a:moveTo>
                    <a:pt x="64561" y="1"/>
                  </a:moveTo>
                  <a:cubicBezTo>
                    <a:pt x="64409" y="1"/>
                    <a:pt x="64348" y="183"/>
                    <a:pt x="64439" y="274"/>
                  </a:cubicBezTo>
                  <a:cubicBezTo>
                    <a:pt x="64469" y="305"/>
                    <a:pt x="64500" y="335"/>
                    <a:pt x="64561" y="335"/>
                  </a:cubicBezTo>
                  <a:lnTo>
                    <a:pt x="64895" y="335"/>
                  </a:lnTo>
                  <a:cubicBezTo>
                    <a:pt x="65017" y="335"/>
                    <a:pt x="65108" y="153"/>
                    <a:pt x="64986" y="61"/>
                  </a:cubicBezTo>
                  <a:cubicBezTo>
                    <a:pt x="64956" y="31"/>
                    <a:pt x="64925" y="1"/>
                    <a:pt x="64895" y="1"/>
                  </a:cubicBezTo>
                  <a:close/>
                  <a:moveTo>
                    <a:pt x="65837" y="1"/>
                  </a:moveTo>
                  <a:cubicBezTo>
                    <a:pt x="65716" y="1"/>
                    <a:pt x="65624" y="183"/>
                    <a:pt x="65746" y="274"/>
                  </a:cubicBezTo>
                  <a:cubicBezTo>
                    <a:pt x="65776" y="305"/>
                    <a:pt x="65807" y="335"/>
                    <a:pt x="65837" y="335"/>
                  </a:cubicBezTo>
                  <a:lnTo>
                    <a:pt x="66172" y="335"/>
                  </a:lnTo>
                  <a:cubicBezTo>
                    <a:pt x="66324" y="335"/>
                    <a:pt x="66384" y="153"/>
                    <a:pt x="66293" y="61"/>
                  </a:cubicBezTo>
                  <a:cubicBezTo>
                    <a:pt x="66263" y="31"/>
                    <a:pt x="66202" y="1"/>
                    <a:pt x="66172" y="1"/>
                  </a:cubicBezTo>
                  <a:close/>
                  <a:moveTo>
                    <a:pt x="67144" y="1"/>
                  </a:moveTo>
                  <a:cubicBezTo>
                    <a:pt x="66992" y="1"/>
                    <a:pt x="66931" y="183"/>
                    <a:pt x="67023" y="274"/>
                  </a:cubicBezTo>
                  <a:cubicBezTo>
                    <a:pt x="67053" y="305"/>
                    <a:pt x="67083" y="335"/>
                    <a:pt x="67144" y="335"/>
                  </a:cubicBezTo>
                  <a:lnTo>
                    <a:pt x="67448" y="335"/>
                  </a:lnTo>
                  <a:cubicBezTo>
                    <a:pt x="67600" y="335"/>
                    <a:pt x="67661" y="153"/>
                    <a:pt x="67570" y="61"/>
                  </a:cubicBezTo>
                  <a:cubicBezTo>
                    <a:pt x="67539" y="31"/>
                    <a:pt x="67509" y="1"/>
                    <a:pt x="67448" y="1"/>
                  </a:cubicBezTo>
                  <a:close/>
                  <a:moveTo>
                    <a:pt x="68421" y="1"/>
                  </a:moveTo>
                  <a:cubicBezTo>
                    <a:pt x="68269" y="1"/>
                    <a:pt x="68208" y="183"/>
                    <a:pt x="68299" y="274"/>
                  </a:cubicBezTo>
                  <a:cubicBezTo>
                    <a:pt x="68330" y="305"/>
                    <a:pt x="68390" y="335"/>
                    <a:pt x="68421" y="335"/>
                  </a:cubicBezTo>
                  <a:lnTo>
                    <a:pt x="68755" y="335"/>
                  </a:lnTo>
                  <a:cubicBezTo>
                    <a:pt x="68877" y="335"/>
                    <a:pt x="68968" y="153"/>
                    <a:pt x="68877" y="61"/>
                  </a:cubicBezTo>
                  <a:cubicBezTo>
                    <a:pt x="68816" y="31"/>
                    <a:pt x="68786" y="1"/>
                    <a:pt x="68755" y="1"/>
                  </a:cubicBezTo>
                  <a:close/>
                  <a:moveTo>
                    <a:pt x="69728" y="1"/>
                  </a:moveTo>
                  <a:cubicBezTo>
                    <a:pt x="69576" y="1"/>
                    <a:pt x="69515" y="183"/>
                    <a:pt x="69606" y="274"/>
                  </a:cubicBezTo>
                  <a:cubicBezTo>
                    <a:pt x="69637" y="305"/>
                    <a:pt x="69667" y="335"/>
                    <a:pt x="69728" y="335"/>
                  </a:cubicBezTo>
                  <a:lnTo>
                    <a:pt x="70032" y="335"/>
                  </a:lnTo>
                  <a:cubicBezTo>
                    <a:pt x="70184" y="335"/>
                    <a:pt x="70245" y="153"/>
                    <a:pt x="70153" y="61"/>
                  </a:cubicBezTo>
                  <a:cubicBezTo>
                    <a:pt x="70123" y="31"/>
                    <a:pt x="70093" y="1"/>
                    <a:pt x="70032" y="1"/>
                  </a:cubicBezTo>
                  <a:close/>
                  <a:moveTo>
                    <a:pt x="71005" y="1"/>
                  </a:moveTo>
                  <a:cubicBezTo>
                    <a:pt x="70853" y="1"/>
                    <a:pt x="70792" y="183"/>
                    <a:pt x="70883" y="274"/>
                  </a:cubicBezTo>
                  <a:cubicBezTo>
                    <a:pt x="70913" y="305"/>
                    <a:pt x="70944" y="335"/>
                    <a:pt x="71005" y="335"/>
                  </a:cubicBezTo>
                  <a:lnTo>
                    <a:pt x="71339" y="335"/>
                  </a:lnTo>
                  <a:cubicBezTo>
                    <a:pt x="71460" y="335"/>
                    <a:pt x="71552" y="153"/>
                    <a:pt x="71430" y="61"/>
                  </a:cubicBezTo>
                  <a:cubicBezTo>
                    <a:pt x="71400" y="31"/>
                    <a:pt x="71369" y="1"/>
                    <a:pt x="71339" y="1"/>
                  </a:cubicBezTo>
                  <a:close/>
                  <a:moveTo>
                    <a:pt x="72281" y="1"/>
                  </a:moveTo>
                  <a:cubicBezTo>
                    <a:pt x="72160" y="1"/>
                    <a:pt x="72068" y="183"/>
                    <a:pt x="72190" y="274"/>
                  </a:cubicBezTo>
                  <a:cubicBezTo>
                    <a:pt x="72220" y="305"/>
                    <a:pt x="72251" y="335"/>
                    <a:pt x="72281" y="335"/>
                  </a:cubicBezTo>
                  <a:lnTo>
                    <a:pt x="72615" y="335"/>
                  </a:lnTo>
                  <a:cubicBezTo>
                    <a:pt x="72767" y="335"/>
                    <a:pt x="72828" y="153"/>
                    <a:pt x="72737" y="61"/>
                  </a:cubicBezTo>
                  <a:cubicBezTo>
                    <a:pt x="72707" y="31"/>
                    <a:pt x="72646" y="1"/>
                    <a:pt x="72615" y="1"/>
                  </a:cubicBezTo>
                  <a:close/>
                  <a:moveTo>
                    <a:pt x="73588" y="1"/>
                  </a:moveTo>
                  <a:cubicBezTo>
                    <a:pt x="73436" y="1"/>
                    <a:pt x="73375" y="183"/>
                    <a:pt x="73467" y="274"/>
                  </a:cubicBezTo>
                  <a:cubicBezTo>
                    <a:pt x="73497" y="305"/>
                    <a:pt x="73527" y="335"/>
                    <a:pt x="73588" y="335"/>
                  </a:cubicBezTo>
                  <a:lnTo>
                    <a:pt x="73892" y="335"/>
                  </a:lnTo>
                  <a:cubicBezTo>
                    <a:pt x="74044" y="335"/>
                    <a:pt x="74105" y="153"/>
                    <a:pt x="74014" y="61"/>
                  </a:cubicBezTo>
                  <a:cubicBezTo>
                    <a:pt x="73983" y="31"/>
                    <a:pt x="73953" y="1"/>
                    <a:pt x="73892" y="1"/>
                  </a:cubicBezTo>
                  <a:close/>
                  <a:moveTo>
                    <a:pt x="74865" y="1"/>
                  </a:moveTo>
                  <a:cubicBezTo>
                    <a:pt x="74743" y="1"/>
                    <a:pt x="74652" y="183"/>
                    <a:pt x="74743" y="274"/>
                  </a:cubicBezTo>
                  <a:cubicBezTo>
                    <a:pt x="74804" y="305"/>
                    <a:pt x="74834" y="335"/>
                    <a:pt x="74865" y="335"/>
                  </a:cubicBezTo>
                  <a:lnTo>
                    <a:pt x="75199" y="335"/>
                  </a:lnTo>
                  <a:cubicBezTo>
                    <a:pt x="75351" y="335"/>
                    <a:pt x="75412" y="153"/>
                    <a:pt x="75321" y="61"/>
                  </a:cubicBezTo>
                  <a:cubicBezTo>
                    <a:pt x="75290" y="31"/>
                    <a:pt x="75230" y="1"/>
                    <a:pt x="75199" y="1"/>
                  </a:cubicBezTo>
                  <a:close/>
                  <a:moveTo>
                    <a:pt x="76172" y="1"/>
                  </a:moveTo>
                  <a:cubicBezTo>
                    <a:pt x="76020" y="1"/>
                    <a:pt x="75959" y="183"/>
                    <a:pt x="76050" y="274"/>
                  </a:cubicBezTo>
                  <a:cubicBezTo>
                    <a:pt x="76081" y="305"/>
                    <a:pt x="76111" y="335"/>
                    <a:pt x="76172" y="335"/>
                  </a:cubicBezTo>
                  <a:lnTo>
                    <a:pt x="76476" y="335"/>
                  </a:lnTo>
                  <a:cubicBezTo>
                    <a:pt x="76628" y="335"/>
                    <a:pt x="76689" y="153"/>
                    <a:pt x="76597" y="61"/>
                  </a:cubicBezTo>
                  <a:cubicBezTo>
                    <a:pt x="76567" y="31"/>
                    <a:pt x="76537" y="1"/>
                    <a:pt x="76476" y="1"/>
                  </a:cubicBezTo>
                  <a:close/>
                  <a:moveTo>
                    <a:pt x="77448" y="1"/>
                  </a:moveTo>
                  <a:cubicBezTo>
                    <a:pt x="77296" y="1"/>
                    <a:pt x="77236" y="183"/>
                    <a:pt x="77327" y="274"/>
                  </a:cubicBezTo>
                  <a:cubicBezTo>
                    <a:pt x="77357" y="305"/>
                    <a:pt x="77418" y="335"/>
                    <a:pt x="77448" y="335"/>
                  </a:cubicBezTo>
                  <a:lnTo>
                    <a:pt x="77783" y="335"/>
                  </a:lnTo>
                  <a:cubicBezTo>
                    <a:pt x="77904" y="335"/>
                    <a:pt x="77996" y="153"/>
                    <a:pt x="77874" y="61"/>
                  </a:cubicBezTo>
                  <a:cubicBezTo>
                    <a:pt x="77844" y="31"/>
                    <a:pt x="77813" y="1"/>
                    <a:pt x="77783" y="1"/>
                  </a:cubicBezTo>
                  <a:close/>
                  <a:moveTo>
                    <a:pt x="78725" y="1"/>
                  </a:moveTo>
                  <a:cubicBezTo>
                    <a:pt x="78603" y="1"/>
                    <a:pt x="78512" y="183"/>
                    <a:pt x="78634" y="274"/>
                  </a:cubicBezTo>
                  <a:cubicBezTo>
                    <a:pt x="78664" y="305"/>
                    <a:pt x="78695" y="335"/>
                    <a:pt x="78725" y="335"/>
                  </a:cubicBezTo>
                  <a:lnTo>
                    <a:pt x="79059" y="335"/>
                  </a:lnTo>
                  <a:cubicBezTo>
                    <a:pt x="79211" y="335"/>
                    <a:pt x="79272" y="153"/>
                    <a:pt x="79181" y="61"/>
                  </a:cubicBezTo>
                  <a:cubicBezTo>
                    <a:pt x="79151" y="31"/>
                    <a:pt x="79120" y="1"/>
                    <a:pt x="79059" y="1"/>
                  </a:cubicBezTo>
                  <a:close/>
                  <a:moveTo>
                    <a:pt x="80032" y="1"/>
                  </a:moveTo>
                  <a:cubicBezTo>
                    <a:pt x="79880" y="1"/>
                    <a:pt x="79819" y="183"/>
                    <a:pt x="79910" y="274"/>
                  </a:cubicBezTo>
                  <a:cubicBezTo>
                    <a:pt x="79941" y="305"/>
                    <a:pt x="79971" y="335"/>
                    <a:pt x="80032" y="335"/>
                  </a:cubicBezTo>
                  <a:lnTo>
                    <a:pt x="80336" y="335"/>
                  </a:lnTo>
                  <a:cubicBezTo>
                    <a:pt x="80488" y="335"/>
                    <a:pt x="80579" y="153"/>
                    <a:pt x="80458" y="61"/>
                  </a:cubicBezTo>
                  <a:cubicBezTo>
                    <a:pt x="80427" y="31"/>
                    <a:pt x="80397" y="1"/>
                    <a:pt x="80336" y="1"/>
                  </a:cubicBezTo>
                  <a:close/>
                  <a:moveTo>
                    <a:pt x="81309" y="1"/>
                  </a:moveTo>
                  <a:cubicBezTo>
                    <a:pt x="81187" y="1"/>
                    <a:pt x="81096" y="183"/>
                    <a:pt x="81187" y="274"/>
                  </a:cubicBezTo>
                  <a:cubicBezTo>
                    <a:pt x="81248" y="305"/>
                    <a:pt x="81278" y="335"/>
                    <a:pt x="81309" y="335"/>
                  </a:cubicBezTo>
                  <a:lnTo>
                    <a:pt x="81643" y="335"/>
                  </a:lnTo>
                  <a:cubicBezTo>
                    <a:pt x="81795" y="335"/>
                    <a:pt x="81856" y="153"/>
                    <a:pt x="81765" y="61"/>
                  </a:cubicBezTo>
                  <a:cubicBezTo>
                    <a:pt x="81734" y="31"/>
                    <a:pt x="81673" y="1"/>
                    <a:pt x="81643" y="1"/>
                  </a:cubicBezTo>
                  <a:close/>
                  <a:moveTo>
                    <a:pt x="82616" y="1"/>
                  </a:moveTo>
                  <a:cubicBezTo>
                    <a:pt x="82464" y="1"/>
                    <a:pt x="82403" y="183"/>
                    <a:pt x="82494" y="274"/>
                  </a:cubicBezTo>
                  <a:cubicBezTo>
                    <a:pt x="82524" y="305"/>
                    <a:pt x="82555" y="335"/>
                    <a:pt x="82616" y="335"/>
                  </a:cubicBezTo>
                  <a:lnTo>
                    <a:pt x="82920" y="335"/>
                  </a:lnTo>
                  <a:cubicBezTo>
                    <a:pt x="83072" y="335"/>
                    <a:pt x="83132" y="153"/>
                    <a:pt x="83041" y="61"/>
                  </a:cubicBezTo>
                  <a:cubicBezTo>
                    <a:pt x="83011" y="31"/>
                    <a:pt x="82980" y="1"/>
                    <a:pt x="82920" y="1"/>
                  </a:cubicBezTo>
                  <a:close/>
                  <a:moveTo>
                    <a:pt x="83892" y="1"/>
                  </a:moveTo>
                  <a:cubicBezTo>
                    <a:pt x="83740" y="1"/>
                    <a:pt x="83680" y="183"/>
                    <a:pt x="83771" y="274"/>
                  </a:cubicBezTo>
                  <a:cubicBezTo>
                    <a:pt x="83801" y="305"/>
                    <a:pt x="83862" y="335"/>
                    <a:pt x="83892" y="335"/>
                  </a:cubicBezTo>
                  <a:lnTo>
                    <a:pt x="84227" y="335"/>
                  </a:lnTo>
                  <a:cubicBezTo>
                    <a:pt x="84348" y="335"/>
                    <a:pt x="84439" y="153"/>
                    <a:pt x="84318" y="61"/>
                  </a:cubicBezTo>
                  <a:cubicBezTo>
                    <a:pt x="84287" y="31"/>
                    <a:pt x="84257" y="1"/>
                    <a:pt x="84227" y="1"/>
                  </a:cubicBezTo>
                  <a:close/>
                  <a:moveTo>
                    <a:pt x="85169" y="1"/>
                  </a:moveTo>
                  <a:cubicBezTo>
                    <a:pt x="85047" y="1"/>
                    <a:pt x="84956" y="183"/>
                    <a:pt x="85078" y="274"/>
                  </a:cubicBezTo>
                  <a:cubicBezTo>
                    <a:pt x="85108" y="305"/>
                    <a:pt x="85139" y="335"/>
                    <a:pt x="85169" y="335"/>
                  </a:cubicBezTo>
                  <a:lnTo>
                    <a:pt x="85503" y="335"/>
                  </a:lnTo>
                  <a:cubicBezTo>
                    <a:pt x="85655" y="335"/>
                    <a:pt x="85716" y="153"/>
                    <a:pt x="85625" y="61"/>
                  </a:cubicBezTo>
                  <a:cubicBezTo>
                    <a:pt x="85594" y="31"/>
                    <a:pt x="85564" y="1"/>
                    <a:pt x="85503" y="1"/>
                  </a:cubicBezTo>
                  <a:close/>
                  <a:moveTo>
                    <a:pt x="86476" y="1"/>
                  </a:moveTo>
                  <a:cubicBezTo>
                    <a:pt x="86324" y="1"/>
                    <a:pt x="86263" y="183"/>
                    <a:pt x="86354" y="274"/>
                  </a:cubicBezTo>
                  <a:cubicBezTo>
                    <a:pt x="86385" y="305"/>
                    <a:pt x="86415" y="335"/>
                    <a:pt x="86476" y="335"/>
                  </a:cubicBezTo>
                  <a:lnTo>
                    <a:pt x="86810" y="335"/>
                  </a:lnTo>
                  <a:cubicBezTo>
                    <a:pt x="86932" y="335"/>
                    <a:pt x="87023" y="153"/>
                    <a:pt x="86901" y="61"/>
                  </a:cubicBezTo>
                  <a:cubicBezTo>
                    <a:pt x="86871" y="31"/>
                    <a:pt x="86841" y="1"/>
                    <a:pt x="86810" y="1"/>
                  </a:cubicBezTo>
                  <a:close/>
                  <a:moveTo>
                    <a:pt x="87753" y="1"/>
                  </a:moveTo>
                  <a:cubicBezTo>
                    <a:pt x="87631" y="1"/>
                    <a:pt x="87540" y="183"/>
                    <a:pt x="87661" y="274"/>
                  </a:cubicBezTo>
                  <a:cubicBezTo>
                    <a:pt x="87692" y="305"/>
                    <a:pt x="87722" y="335"/>
                    <a:pt x="87753" y="335"/>
                  </a:cubicBezTo>
                  <a:lnTo>
                    <a:pt x="88087" y="335"/>
                  </a:lnTo>
                  <a:cubicBezTo>
                    <a:pt x="88239" y="335"/>
                    <a:pt x="88300" y="153"/>
                    <a:pt x="88208" y="61"/>
                  </a:cubicBezTo>
                  <a:cubicBezTo>
                    <a:pt x="88178" y="31"/>
                    <a:pt x="88117" y="1"/>
                    <a:pt x="88087" y="1"/>
                  </a:cubicBezTo>
                  <a:close/>
                  <a:moveTo>
                    <a:pt x="89060" y="1"/>
                  </a:moveTo>
                  <a:cubicBezTo>
                    <a:pt x="88908" y="1"/>
                    <a:pt x="88847" y="183"/>
                    <a:pt x="88938" y="274"/>
                  </a:cubicBezTo>
                  <a:cubicBezTo>
                    <a:pt x="88968" y="305"/>
                    <a:pt x="88999" y="335"/>
                    <a:pt x="89060" y="335"/>
                  </a:cubicBezTo>
                  <a:lnTo>
                    <a:pt x="89364" y="335"/>
                  </a:lnTo>
                  <a:cubicBezTo>
                    <a:pt x="89516" y="335"/>
                    <a:pt x="89576" y="153"/>
                    <a:pt x="89485" y="61"/>
                  </a:cubicBezTo>
                  <a:cubicBezTo>
                    <a:pt x="89455" y="31"/>
                    <a:pt x="89424" y="1"/>
                    <a:pt x="89364" y="1"/>
                  </a:cubicBezTo>
                  <a:close/>
                  <a:moveTo>
                    <a:pt x="90336" y="1"/>
                  </a:moveTo>
                  <a:cubicBezTo>
                    <a:pt x="90184" y="1"/>
                    <a:pt x="90123" y="183"/>
                    <a:pt x="90215" y="274"/>
                  </a:cubicBezTo>
                  <a:cubicBezTo>
                    <a:pt x="90245" y="305"/>
                    <a:pt x="90306" y="335"/>
                    <a:pt x="90336" y="335"/>
                  </a:cubicBezTo>
                  <a:lnTo>
                    <a:pt x="90671" y="335"/>
                  </a:lnTo>
                  <a:cubicBezTo>
                    <a:pt x="90792" y="335"/>
                    <a:pt x="90883" y="153"/>
                    <a:pt x="90792" y="61"/>
                  </a:cubicBezTo>
                  <a:cubicBezTo>
                    <a:pt x="90731" y="31"/>
                    <a:pt x="90701" y="1"/>
                    <a:pt x="90671" y="1"/>
                  </a:cubicBezTo>
                  <a:close/>
                  <a:moveTo>
                    <a:pt x="91643" y="1"/>
                  </a:moveTo>
                  <a:cubicBezTo>
                    <a:pt x="91491" y="1"/>
                    <a:pt x="91400" y="183"/>
                    <a:pt x="91522" y="274"/>
                  </a:cubicBezTo>
                  <a:cubicBezTo>
                    <a:pt x="91552" y="305"/>
                    <a:pt x="91582" y="335"/>
                    <a:pt x="91643" y="335"/>
                  </a:cubicBezTo>
                  <a:lnTo>
                    <a:pt x="91947" y="335"/>
                  </a:lnTo>
                  <a:cubicBezTo>
                    <a:pt x="92099" y="335"/>
                    <a:pt x="92160" y="153"/>
                    <a:pt x="92069" y="61"/>
                  </a:cubicBezTo>
                  <a:cubicBezTo>
                    <a:pt x="92038" y="31"/>
                    <a:pt x="92008" y="1"/>
                    <a:pt x="91947" y="1"/>
                  </a:cubicBezTo>
                  <a:close/>
                  <a:moveTo>
                    <a:pt x="92920" y="1"/>
                  </a:moveTo>
                  <a:cubicBezTo>
                    <a:pt x="92768" y="1"/>
                    <a:pt x="92707" y="183"/>
                    <a:pt x="92798" y="274"/>
                  </a:cubicBezTo>
                  <a:cubicBezTo>
                    <a:pt x="92829" y="305"/>
                    <a:pt x="92859" y="335"/>
                    <a:pt x="92920" y="335"/>
                  </a:cubicBezTo>
                  <a:lnTo>
                    <a:pt x="93254" y="335"/>
                  </a:lnTo>
                  <a:cubicBezTo>
                    <a:pt x="93376" y="335"/>
                    <a:pt x="93467" y="153"/>
                    <a:pt x="93345" y="61"/>
                  </a:cubicBezTo>
                  <a:cubicBezTo>
                    <a:pt x="93315" y="31"/>
                    <a:pt x="93285" y="1"/>
                    <a:pt x="93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" name="Google Shape;460;p34"/>
          <p:cNvGrpSpPr/>
          <p:nvPr/>
        </p:nvGrpSpPr>
        <p:grpSpPr>
          <a:xfrm>
            <a:off x="2967500" y="91450"/>
            <a:ext cx="3209050" cy="123900"/>
            <a:chOff x="2203200" y="4638650"/>
            <a:chExt cx="3209050" cy="123900"/>
          </a:xfrm>
        </p:grpSpPr>
        <p:sp>
          <p:nvSpPr>
            <p:cNvPr id="461" name="Google Shape;461;p34"/>
            <p:cNvSpPr/>
            <p:nvPr/>
          </p:nvSpPr>
          <p:spPr>
            <a:xfrm>
              <a:off x="2596825" y="4638650"/>
              <a:ext cx="2406600" cy="48675"/>
            </a:xfrm>
            <a:custGeom>
              <a:rect b="b" l="l" r="r" t="t"/>
              <a:pathLst>
                <a:path extrusionOk="0" h="1947" w="96264">
                  <a:moveTo>
                    <a:pt x="94379" y="1277"/>
                  </a:moveTo>
                  <a:lnTo>
                    <a:pt x="1885" y="1277"/>
                  </a:lnTo>
                  <a:cubicBezTo>
                    <a:pt x="1763" y="1672"/>
                    <a:pt x="1398" y="1946"/>
                    <a:pt x="973" y="1946"/>
                  </a:cubicBezTo>
                  <a:cubicBezTo>
                    <a:pt x="426" y="1946"/>
                    <a:pt x="0" y="1490"/>
                    <a:pt x="0" y="973"/>
                  </a:cubicBezTo>
                  <a:cubicBezTo>
                    <a:pt x="0" y="426"/>
                    <a:pt x="426" y="1"/>
                    <a:pt x="973" y="1"/>
                  </a:cubicBezTo>
                  <a:cubicBezTo>
                    <a:pt x="1398" y="1"/>
                    <a:pt x="1763" y="274"/>
                    <a:pt x="1885" y="639"/>
                  </a:cubicBezTo>
                  <a:lnTo>
                    <a:pt x="94379" y="639"/>
                  </a:lnTo>
                  <a:cubicBezTo>
                    <a:pt x="94501" y="274"/>
                    <a:pt x="94865" y="1"/>
                    <a:pt x="95291" y="1"/>
                  </a:cubicBezTo>
                  <a:cubicBezTo>
                    <a:pt x="95838" y="1"/>
                    <a:pt x="96263" y="426"/>
                    <a:pt x="96263" y="973"/>
                  </a:cubicBezTo>
                  <a:cubicBezTo>
                    <a:pt x="96263" y="1490"/>
                    <a:pt x="95838" y="1946"/>
                    <a:pt x="95291" y="1946"/>
                  </a:cubicBezTo>
                  <a:cubicBezTo>
                    <a:pt x="94865" y="1946"/>
                    <a:pt x="94501" y="1672"/>
                    <a:pt x="94379" y="12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2203200" y="4754150"/>
              <a:ext cx="3209050" cy="8400"/>
            </a:xfrm>
            <a:custGeom>
              <a:rect b="b" l="l" r="r" t="t"/>
              <a:pathLst>
                <a:path extrusionOk="0" h="336" w="128362">
                  <a:moveTo>
                    <a:pt x="128149" y="335"/>
                  </a:moveTo>
                  <a:cubicBezTo>
                    <a:pt x="128301" y="335"/>
                    <a:pt x="128361" y="153"/>
                    <a:pt x="128270" y="62"/>
                  </a:cubicBezTo>
                  <a:cubicBezTo>
                    <a:pt x="128240" y="31"/>
                    <a:pt x="128209" y="1"/>
                    <a:pt x="128149" y="1"/>
                  </a:cubicBezTo>
                  <a:lnTo>
                    <a:pt x="127814" y="1"/>
                  </a:lnTo>
                  <a:cubicBezTo>
                    <a:pt x="127693" y="1"/>
                    <a:pt x="127601" y="183"/>
                    <a:pt x="127723" y="274"/>
                  </a:cubicBezTo>
                  <a:cubicBezTo>
                    <a:pt x="127753" y="305"/>
                    <a:pt x="127784" y="335"/>
                    <a:pt x="127814" y="335"/>
                  </a:cubicBezTo>
                  <a:lnTo>
                    <a:pt x="128149" y="335"/>
                  </a:lnTo>
                  <a:close/>
                  <a:moveTo>
                    <a:pt x="213" y="1"/>
                  </a:moveTo>
                  <a:cubicBezTo>
                    <a:pt x="61" y="1"/>
                    <a:pt x="0" y="183"/>
                    <a:pt x="91" y="274"/>
                  </a:cubicBezTo>
                  <a:cubicBezTo>
                    <a:pt x="122" y="305"/>
                    <a:pt x="152" y="335"/>
                    <a:pt x="213" y="335"/>
                  </a:cubicBezTo>
                  <a:lnTo>
                    <a:pt x="547" y="335"/>
                  </a:lnTo>
                  <a:cubicBezTo>
                    <a:pt x="669" y="335"/>
                    <a:pt x="760" y="153"/>
                    <a:pt x="639" y="62"/>
                  </a:cubicBezTo>
                  <a:cubicBezTo>
                    <a:pt x="608" y="31"/>
                    <a:pt x="578" y="1"/>
                    <a:pt x="547" y="1"/>
                  </a:cubicBezTo>
                  <a:lnTo>
                    <a:pt x="213" y="1"/>
                  </a:lnTo>
                  <a:close/>
                  <a:moveTo>
                    <a:pt x="1490" y="1"/>
                  </a:moveTo>
                  <a:cubicBezTo>
                    <a:pt x="1368" y="1"/>
                    <a:pt x="1277" y="183"/>
                    <a:pt x="1398" y="274"/>
                  </a:cubicBezTo>
                  <a:cubicBezTo>
                    <a:pt x="1429" y="305"/>
                    <a:pt x="1459" y="335"/>
                    <a:pt x="1490" y="335"/>
                  </a:cubicBezTo>
                  <a:lnTo>
                    <a:pt x="1824" y="335"/>
                  </a:lnTo>
                  <a:cubicBezTo>
                    <a:pt x="1976" y="335"/>
                    <a:pt x="2037" y="153"/>
                    <a:pt x="1946" y="62"/>
                  </a:cubicBezTo>
                  <a:cubicBezTo>
                    <a:pt x="1915" y="31"/>
                    <a:pt x="1854" y="1"/>
                    <a:pt x="1824" y="1"/>
                  </a:cubicBezTo>
                  <a:lnTo>
                    <a:pt x="1490" y="1"/>
                  </a:lnTo>
                  <a:close/>
                  <a:moveTo>
                    <a:pt x="2797" y="1"/>
                  </a:moveTo>
                  <a:cubicBezTo>
                    <a:pt x="2645" y="1"/>
                    <a:pt x="2584" y="183"/>
                    <a:pt x="2675" y="274"/>
                  </a:cubicBezTo>
                  <a:cubicBezTo>
                    <a:pt x="2706" y="305"/>
                    <a:pt x="2736" y="335"/>
                    <a:pt x="2797" y="335"/>
                  </a:cubicBezTo>
                  <a:lnTo>
                    <a:pt x="3101" y="335"/>
                  </a:lnTo>
                  <a:cubicBezTo>
                    <a:pt x="3253" y="335"/>
                    <a:pt x="3313" y="153"/>
                    <a:pt x="3222" y="62"/>
                  </a:cubicBezTo>
                  <a:cubicBezTo>
                    <a:pt x="3192" y="31"/>
                    <a:pt x="3161" y="1"/>
                    <a:pt x="3101" y="1"/>
                  </a:cubicBezTo>
                  <a:lnTo>
                    <a:pt x="2797" y="1"/>
                  </a:lnTo>
                  <a:close/>
                  <a:moveTo>
                    <a:pt x="4073" y="1"/>
                  </a:moveTo>
                  <a:cubicBezTo>
                    <a:pt x="3921" y="1"/>
                    <a:pt x="3861" y="183"/>
                    <a:pt x="3952" y="274"/>
                  </a:cubicBezTo>
                  <a:cubicBezTo>
                    <a:pt x="3982" y="305"/>
                    <a:pt x="4043" y="335"/>
                    <a:pt x="4073" y="335"/>
                  </a:cubicBezTo>
                  <a:lnTo>
                    <a:pt x="4408" y="335"/>
                  </a:lnTo>
                  <a:cubicBezTo>
                    <a:pt x="4529" y="335"/>
                    <a:pt x="4620" y="153"/>
                    <a:pt x="4529" y="62"/>
                  </a:cubicBezTo>
                  <a:cubicBezTo>
                    <a:pt x="4468" y="31"/>
                    <a:pt x="4438" y="1"/>
                    <a:pt x="4408" y="1"/>
                  </a:cubicBezTo>
                  <a:lnTo>
                    <a:pt x="4073" y="1"/>
                  </a:lnTo>
                  <a:close/>
                  <a:moveTo>
                    <a:pt x="5380" y="1"/>
                  </a:moveTo>
                  <a:cubicBezTo>
                    <a:pt x="5228" y="1"/>
                    <a:pt x="5168" y="183"/>
                    <a:pt x="5259" y="274"/>
                  </a:cubicBezTo>
                  <a:cubicBezTo>
                    <a:pt x="5289" y="305"/>
                    <a:pt x="5320" y="335"/>
                    <a:pt x="5380" y="335"/>
                  </a:cubicBezTo>
                  <a:lnTo>
                    <a:pt x="5684" y="335"/>
                  </a:lnTo>
                  <a:cubicBezTo>
                    <a:pt x="5836" y="335"/>
                    <a:pt x="5897" y="153"/>
                    <a:pt x="5806" y="62"/>
                  </a:cubicBezTo>
                  <a:cubicBezTo>
                    <a:pt x="5775" y="31"/>
                    <a:pt x="5745" y="1"/>
                    <a:pt x="5684" y="1"/>
                  </a:cubicBezTo>
                  <a:lnTo>
                    <a:pt x="5380" y="1"/>
                  </a:lnTo>
                  <a:close/>
                  <a:moveTo>
                    <a:pt x="6657" y="1"/>
                  </a:moveTo>
                  <a:cubicBezTo>
                    <a:pt x="6505" y="1"/>
                    <a:pt x="6444" y="183"/>
                    <a:pt x="6535" y="274"/>
                  </a:cubicBezTo>
                  <a:cubicBezTo>
                    <a:pt x="6566" y="305"/>
                    <a:pt x="6596" y="335"/>
                    <a:pt x="6657" y="335"/>
                  </a:cubicBezTo>
                  <a:lnTo>
                    <a:pt x="6991" y="335"/>
                  </a:lnTo>
                  <a:cubicBezTo>
                    <a:pt x="7113" y="335"/>
                    <a:pt x="7204" y="153"/>
                    <a:pt x="7082" y="62"/>
                  </a:cubicBezTo>
                  <a:cubicBezTo>
                    <a:pt x="7052" y="31"/>
                    <a:pt x="7022" y="1"/>
                    <a:pt x="6991" y="1"/>
                  </a:cubicBezTo>
                  <a:lnTo>
                    <a:pt x="6657" y="1"/>
                  </a:lnTo>
                  <a:close/>
                  <a:moveTo>
                    <a:pt x="7934" y="1"/>
                  </a:moveTo>
                  <a:cubicBezTo>
                    <a:pt x="7812" y="1"/>
                    <a:pt x="7721" y="183"/>
                    <a:pt x="7842" y="274"/>
                  </a:cubicBezTo>
                  <a:cubicBezTo>
                    <a:pt x="7873" y="305"/>
                    <a:pt x="7903" y="335"/>
                    <a:pt x="7934" y="335"/>
                  </a:cubicBezTo>
                  <a:lnTo>
                    <a:pt x="8268" y="335"/>
                  </a:lnTo>
                  <a:cubicBezTo>
                    <a:pt x="8420" y="335"/>
                    <a:pt x="8481" y="153"/>
                    <a:pt x="8390" y="62"/>
                  </a:cubicBezTo>
                  <a:cubicBezTo>
                    <a:pt x="8359" y="31"/>
                    <a:pt x="8298" y="1"/>
                    <a:pt x="8268" y="1"/>
                  </a:cubicBezTo>
                  <a:lnTo>
                    <a:pt x="7934" y="1"/>
                  </a:lnTo>
                  <a:close/>
                  <a:moveTo>
                    <a:pt x="9241" y="1"/>
                  </a:moveTo>
                  <a:cubicBezTo>
                    <a:pt x="9089" y="1"/>
                    <a:pt x="9028" y="183"/>
                    <a:pt x="9119" y="274"/>
                  </a:cubicBezTo>
                  <a:cubicBezTo>
                    <a:pt x="9149" y="305"/>
                    <a:pt x="9180" y="335"/>
                    <a:pt x="9241" y="335"/>
                  </a:cubicBezTo>
                  <a:lnTo>
                    <a:pt x="9545" y="335"/>
                  </a:lnTo>
                  <a:cubicBezTo>
                    <a:pt x="9697" y="335"/>
                    <a:pt x="9757" y="153"/>
                    <a:pt x="9666" y="62"/>
                  </a:cubicBezTo>
                  <a:cubicBezTo>
                    <a:pt x="9636" y="31"/>
                    <a:pt x="9605" y="1"/>
                    <a:pt x="9545" y="1"/>
                  </a:cubicBezTo>
                  <a:lnTo>
                    <a:pt x="9241" y="1"/>
                  </a:lnTo>
                  <a:close/>
                  <a:moveTo>
                    <a:pt x="10517" y="1"/>
                  </a:moveTo>
                  <a:cubicBezTo>
                    <a:pt x="10396" y="1"/>
                    <a:pt x="10304" y="183"/>
                    <a:pt x="10396" y="274"/>
                  </a:cubicBezTo>
                  <a:cubicBezTo>
                    <a:pt x="10456" y="305"/>
                    <a:pt x="10487" y="335"/>
                    <a:pt x="10517" y="335"/>
                  </a:cubicBezTo>
                  <a:lnTo>
                    <a:pt x="10852" y="335"/>
                  </a:lnTo>
                  <a:cubicBezTo>
                    <a:pt x="11004" y="335"/>
                    <a:pt x="11064" y="153"/>
                    <a:pt x="10973" y="62"/>
                  </a:cubicBezTo>
                  <a:cubicBezTo>
                    <a:pt x="10943" y="31"/>
                    <a:pt x="10882" y="1"/>
                    <a:pt x="10852" y="1"/>
                  </a:cubicBezTo>
                  <a:lnTo>
                    <a:pt x="10517" y="1"/>
                  </a:lnTo>
                  <a:close/>
                  <a:moveTo>
                    <a:pt x="11824" y="1"/>
                  </a:moveTo>
                  <a:cubicBezTo>
                    <a:pt x="11672" y="1"/>
                    <a:pt x="11611" y="183"/>
                    <a:pt x="11703" y="274"/>
                  </a:cubicBezTo>
                  <a:cubicBezTo>
                    <a:pt x="11733" y="305"/>
                    <a:pt x="11763" y="335"/>
                    <a:pt x="11824" y="335"/>
                  </a:cubicBezTo>
                  <a:lnTo>
                    <a:pt x="12128" y="335"/>
                  </a:lnTo>
                  <a:cubicBezTo>
                    <a:pt x="12280" y="335"/>
                    <a:pt x="12341" y="153"/>
                    <a:pt x="12250" y="62"/>
                  </a:cubicBezTo>
                  <a:cubicBezTo>
                    <a:pt x="12219" y="31"/>
                    <a:pt x="12189" y="1"/>
                    <a:pt x="12128" y="1"/>
                  </a:cubicBezTo>
                  <a:lnTo>
                    <a:pt x="11824" y="1"/>
                  </a:lnTo>
                  <a:close/>
                  <a:moveTo>
                    <a:pt x="13101" y="1"/>
                  </a:moveTo>
                  <a:cubicBezTo>
                    <a:pt x="12949" y="1"/>
                    <a:pt x="12888" y="183"/>
                    <a:pt x="12979" y="274"/>
                  </a:cubicBezTo>
                  <a:cubicBezTo>
                    <a:pt x="13010" y="305"/>
                    <a:pt x="13070" y="335"/>
                    <a:pt x="13101" y="335"/>
                  </a:cubicBezTo>
                  <a:lnTo>
                    <a:pt x="13435" y="335"/>
                  </a:lnTo>
                  <a:cubicBezTo>
                    <a:pt x="13557" y="335"/>
                    <a:pt x="13648" y="153"/>
                    <a:pt x="13526" y="62"/>
                  </a:cubicBezTo>
                  <a:cubicBezTo>
                    <a:pt x="13496" y="31"/>
                    <a:pt x="13466" y="1"/>
                    <a:pt x="13435" y="1"/>
                  </a:cubicBezTo>
                  <a:lnTo>
                    <a:pt x="13101" y="1"/>
                  </a:lnTo>
                  <a:close/>
                  <a:moveTo>
                    <a:pt x="14377" y="1"/>
                  </a:moveTo>
                  <a:cubicBezTo>
                    <a:pt x="14256" y="1"/>
                    <a:pt x="14165" y="183"/>
                    <a:pt x="14286" y="274"/>
                  </a:cubicBezTo>
                  <a:cubicBezTo>
                    <a:pt x="14317" y="305"/>
                    <a:pt x="14347" y="335"/>
                    <a:pt x="14377" y="335"/>
                  </a:cubicBezTo>
                  <a:lnTo>
                    <a:pt x="14712" y="335"/>
                  </a:lnTo>
                  <a:cubicBezTo>
                    <a:pt x="14864" y="335"/>
                    <a:pt x="14925" y="153"/>
                    <a:pt x="14833" y="62"/>
                  </a:cubicBezTo>
                  <a:cubicBezTo>
                    <a:pt x="14803" y="31"/>
                    <a:pt x="14773" y="1"/>
                    <a:pt x="14712" y="1"/>
                  </a:cubicBezTo>
                  <a:lnTo>
                    <a:pt x="14377" y="1"/>
                  </a:lnTo>
                  <a:close/>
                  <a:moveTo>
                    <a:pt x="15684" y="1"/>
                  </a:moveTo>
                  <a:cubicBezTo>
                    <a:pt x="15532" y="1"/>
                    <a:pt x="15472" y="183"/>
                    <a:pt x="15563" y="274"/>
                  </a:cubicBezTo>
                  <a:cubicBezTo>
                    <a:pt x="15593" y="305"/>
                    <a:pt x="15624" y="335"/>
                    <a:pt x="15684" y="335"/>
                  </a:cubicBezTo>
                  <a:lnTo>
                    <a:pt x="15988" y="335"/>
                  </a:lnTo>
                  <a:cubicBezTo>
                    <a:pt x="16140" y="335"/>
                    <a:pt x="16232" y="153"/>
                    <a:pt x="16110" y="62"/>
                  </a:cubicBezTo>
                  <a:cubicBezTo>
                    <a:pt x="16080" y="31"/>
                    <a:pt x="16049" y="1"/>
                    <a:pt x="15988" y="1"/>
                  </a:cubicBezTo>
                  <a:lnTo>
                    <a:pt x="15684" y="1"/>
                  </a:lnTo>
                  <a:close/>
                  <a:moveTo>
                    <a:pt x="16961" y="1"/>
                  </a:moveTo>
                  <a:cubicBezTo>
                    <a:pt x="16840" y="1"/>
                    <a:pt x="16748" y="183"/>
                    <a:pt x="16840" y="274"/>
                  </a:cubicBezTo>
                  <a:cubicBezTo>
                    <a:pt x="16900" y="305"/>
                    <a:pt x="16931" y="335"/>
                    <a:pt x="16961" y="335"/>
                  </a:cubicBezTo>
                  <a:lnTo>
                    <a:pt x="17295" y="335"/>
                  </a:lnTo>
                  <a:cubicBezTo>
                    <a:pt x="17447" y="335"/>
                    <a:pt x="17508" y="153"/>
                    <a:pt x="17417" y="62"/>
                  </a:cubicBezTo>
                  <a:cubicBezTo>
                    <a:pt x="17387" y="31"/>
                    <a:pt x="17326" y="1"/>
                    <a:pt x="17295" y="1"/>
                  </a:cubicBezTo>
                  <a:lnTo>
                    <a:pt x="16961" y="1"/>
                  </a:lnTo>
                  <a:close/>
                  <a:moveTo>
                    <a:pt x="18268" y="1"/>
                  </a:moveTo>
                  <a:cubicBezTo>
                    <a:pt x="18116" y="1"/>
                    <a:pt x="18055" y="183"/>
                    <a:pt x="18147" y="274"/>
                  </a:cubicBezTo>
                  <a:cubicBezTo>
                    <a:pt x="18177" y="305"/>
                    <a:pt x="18207" y="335"/>
                    <a:pt x="18268" y="335"/>
                  </a:cubicBezTo>
                  <a:lnTo>
                    <a:pt x="18572" y="335"/>
                  </a:lnTo>
                  <a:cubicBezTo>
                    <a:pt x="18724" y="335"/>
                    <a:pt x="18785" y="153"/>
                    <a:pt x="18694" y="62"/>
                  </a:cubicBezTo>
                  <a:cubicBezTo>
                    <a:pt x="18663" y="31"/>
                    <a:pt x="18633" y="1"/>
                    <a:pt x="18572" y="1"/>
                  </a:cubicBezTo>
                  <a:lnTo>
                    <a:pt x="18268" y="1"/>
                  </a:lnTo>
                  <a:close/>
                  <a:moveTo>
                    <a:pt x="19545" y="1"/>
                  </a:moveTo>
                  <a:cubicBezTo>
                    <a:pt x="19393" y="1"/>
                    <a:pt x="19332" y="183"/>
                    <a:pt x="19423" y="274"/>
                  </a:cubicBezTo>
                  <a:cubicBezTo>
                    <a:pt x="19454" y="305"/>
                    <a:pt x="19514" y="335"/>
                    <a:pt x="19545" y="335"/>
                  </a:cubicBezTo>
                  <a:lnTo>
                    <a:pt x="19879" y="335"/>
                  </a:lnTo>
                  <a:cubicBezTo>
                    <a:pt x="20001" y="335"/>
                    <a:pt x="20092" y="153"/>
                    <a:pt x="19970" y="62"/>
                  </a:cubicBezTo>
                  <a:cubicBezTo>
                    <a:pt x="19940" y="31"/>
                    <a:pt x="19909" y="1"/>
                    <a:pt x="19879" y="1"/>
                  </a:cubicBezTo>
                  <a:lnTo>
                    <a:pt x="19545" y="1"/>
                  </a:lnTo>
                  <a:close/>
                  <a:moveTo>
                    <a:pt x="20821" y="1"/>
                  </a:moveTo>
                  <a:cubicBezTo>
                    <a:pt x="20700" y="1"/>
                    <a:pt x="20609" y="183"/>
                    <a:pt x="20730" y="274"/>
                  </a:cubicBezTo>
                  <a:cubicBezTo>
                    <a:pt x="20761" y="305"/>
                    <a:pt x="20791" y="335"/>
                    <a:pt x="20821" y="335"/>
                  </a:cubicBezTo>
                  <a:lnTo>
                    <a:pt x="21156" y="335"/>
                  </a:lnTo>
                  <a:cubicBezTo>
                    <a:pt x="21308" y="335"/>
                    <a:pt x="21368" y="153"/>
                    <a:pt x="21277" y="62"/>
                  </a:cubicBezTo>
                  <a:cubicBezTo>
                    <a:pt x="21247" y="31"/>
                    <a:pt x="21216" y="1"/>
                    <a:pt x="21156" y="1"/>
                  </a:cubicBezTo>
                  <a:lnTo>
                    <a:pt x="20821" y="1"/>
                  </a:lnTo>
                  <a:close/>
                  <a:moveTo>
                    <a:pt x="22128" y="1"/>
                  </a:moveTo>
                  <a:cubicBezTo>
                    <a:pt x="21976" y="1"/>
                    <a:pt x="21916" y="183"/>
                    <a:pt x="22007" y="274"/>
                  </a:cubicBezTo>
                  <a:cubicBezTo>
                    <a:pt x="22037" y="305"/>
                    <a:pt x="22068" y="335"/>
                    <a:pt x="22128" y="335"/>
                  </a:cubicBezTo>
                  <a:lnTo>
                    <a:pt x="22432" y="335"/>
                  </a:lnTo>
                  <a:cubicBezTo>
                    <a:pt x="22584" y="335"/>
                    <a:pt x="22675" y="153"/>
                    <a:pt x="22554" y="62"/>
                  </a:cubicBezTo>
                  <a:cubicBezTo>
                    <a:pt x="22524" y="31"/>
                    <a:pt x="22493" y="1"/>
                    <a:pt x="22432" y="1"/>
                  </a:cubicBezTo>
                  <a:lnTo>
                    <a:pt x="22128" y="1"/>
                  </a:lnTo>
                  <a:close/>
                  <a:moveTo>
                    <a:pt x="23405" y="1"/>
                  </a:moveTo>
                  <a:cubicBezTo>
                    <a:pt x="23283" y="1"/>
                    <a:pt x="23192" y="183"/>
                    <a:pt x="23314" y="274"/>
                  </a:cubicBezTo>
                  <a:cubicBezTo>
                    <a:pt x="23344" y="305"/>
                    <a:pt x="23375" y="335"/>
                    <a:pt x="23405" y="335"/>
                  </a:cubicBezTo>
                  <a:lnTo>
                    <a:pt x="23739" y="335"/>
                  </a:lnTo>
                  <a:cubicBezTo>
                    <a:pt x="23891" y="335"/>
                    <a:pt x="23952" y="153"/>
                    <a:pt x="23861" y="62"/>
                  </a:cubicBezTo>
                  <a:cubicBezTo>
                    <a:pt x="23831" y="31"/>
                    <a:pt x="23770" y="1"/>
                    <a:pt x="23739" y="1"/>
                  </a:cubicBezTo>
                  <a:lnTo>
                    <a:pt x="23405" y="1"/>
                  </a:lnTo>
                  <a:close/>
                  <a:moveTo>
                    <a:pt x="24712" y="1"/>
                  </a:moveTo>
                  <a:cubicBezTo>
                    <a:pt x="24560" y="1"/>
                    <a:pt x="24499" y="183"/>
                    <a:pt x="24590" y="274"/>
                  </a:cubicBezTo>
                  <a:cubicBezTo>
                    <a:pt x="24621" y="305"/>
                    <a:pt x="24651" y="335"/>
                    <a:pt x="24712" y="335"/>
                  </a:cubicBezTo>
                  <a:lnTo>
                    <a:pt x="25016" y="335"/>
                  </a:lnTo>
                  <a:cubicBezTo>
                    <a:pt x="25168" y="335"/>
                    <a:pt x="25229" y="153"/>
                    <a:pt x="25138" y="62"/>
                  </a:cubicBezTo>
                  <a:cubicBezTo>
                    <a:pt x="25107" y="31"/>
                    <a:pt x="25077" y="1"/>
                    <a:pt x="25016" y="1"/>
                  </a:cubicBezTo>
                  <a:lnTo>
                    <a:pt x="24712" y="1"/>
                  </a:lnTo>
                  <a:close/>
                  <a:moveTo>
                    <a:pt x="25989" y="1"/>
                  </a:moveTo>
                  <a:cubicBezTo>
                    <a:pt x="25837" y="1"/>
                    <a:pt x="25776" y="183"/>
                    <a:pt x="25867" y="274"/>
                  </a:cubicBezTo>
                  <a:cubicBezTo>
                    <a:pt x="25897" y="305"/>
                    <a:pt x="25958" y="335"/>
                    <a:pt x="25989" y="335"/>
                  </a:cubicBezTo>
                  <a:lnTo>
                    <a:pt x="26323" y="335"/>
                  </a:lnTo>
                  <a:cubicBezTo>
                    <a:pt x="26445" y="335"/>
                    <a:pt x="26536" y="153"/>
                    <a:pt x="26445" y="62"/>
                  </a:cubicBezTo>
                  <a:cubicBezTo>
                    <a:pt x="26384" y="31"/>
                    <a:pt x="26353" y="1"/>
                    <a:pt x="26323" y="1"/>
                  </a:cubicBezTo>
                  <a:lnTo>
                    <a:pt x="25989" y="1"/>
                  </a:lnTo>
                  <a:close/>
                  <a:moveTo>
                    <a:pt x="27296" y="1"/>
                  </a:moveTo>
                  <a:cubicBezTo>
                    <a:pt x="27144" y="1"/>
                    <a:pt x="27052" y="183"/>
                    <a:pt x="27174" y="274"/>
                  </a:cubicBezTo>
                  <a:cubicBezTo>
                    <a:pt x="27204" y="305"/>
                    <a:pt x="27235" y="335"/>
                    <a:pt x="27296" y="335"/>
                  </a:cubicBezTo>
                  <a:lnTo>
                    <a:pt x="27600" y="335"/>
                  </a:lnTo>
                  <a:cubicBezTo>
                    <a:pt x="27752" y="335"/>
                    <a:pt x="27812" y="153"/>
                    <a:pt x="27721" y="62"/>
                  </a:cubicBezTo>
                  <a:cubicBezTo>
                    <a:pt x="27691" y="31"/>
                    <a:pt x="27660" y="1"/>
                    <a:pt x="27600" y="1"/>
                  </a:cubicBezTo>
                  <a:lnTo>
                    <a:pt x="27296" y="1"/>
                  </a:lnTo>
                  <a:close/>
                  <a:moveTo>
                    <a:pt x="28572" y="1"/>
                  </a:moveTo>
                  <a:cubicBezTo>
                    <a:pt x="28420" y="1"/>
                    <a:pt x="28359" y="183"/>
                    <a:pt x="28451" y="274"/>
                  </a:cubicBezTo>
                  <a:cubicBezTo>
                    <a:pt x="28481" y="305"/>
                    <a:pt x="28511" y="335"/>
                    <a:pt x="28572" y="335"/>
                  </a:cubicBezTo>
                  <a:lnTo>
                    <a:pt x="28907" y="335"/>
                  </a:lnTo>
                  <a:cubicBezTo>
                    <a:pt x="29028" y="335"/>
                    <a:pt x="29119" y="153"/>
                    <a:pt x="28998" y="62"/>
                  </a:cubicBezTo>
                  <a:cubicBezTo>
                    <a:pt x="28967" y="31"/>
                    <a:pt x="28937" y="1"/>
                    <a:pt x="28907" y="1"/>
                  </a:cubicBezTo>
                  <a:lnTo>
                    <a:pt x="28572" y="1"/>
                  </a:lnTo>
                  <a:close/>
                  <a:moveTo>
                    <a:pt x="29849" y="1"/>
                  </a:moveTo>
                  <a:cubicBezTo>
                    <a:pt x="29727" y="1"/>
                    <a:pt x="29636" y="183"/>
                    <a:pt x="29758" y="274"/>
                  </a:cubicBezTo>
                  <a:cubicBezTo>
                    <a:pt x="29788" y="305"/>
                    <a:pt x="29818" y="335"/>
                    <a:pt x="29849" y="335"/>
                  </a:cubicBezTo>
                  <a:lnTo>
                    <a:pt x="30183" y="335"/>
                  </a:lnTo>
                  <a:cubicBezTo>
                    <a:pt x="30335" y="335"/>
                    <a:pt x="30396" y="153"/>
                    <a:pt x="30305" y="62"/>
                  </a:cubicBezTo>
                  <a:cubicBezTo>
                    <a:pt x="30274" y="31"/>
                    <a:pt x="30214" y="1"/>
                    <a:pt x="30183" y="1"/>
                  </a:cubicBezTo>
                  <a:lnTo>
                    <a:pt x="29849" y="1"/>
                  </a:lnTo>
                  <a:close/>
                  <a:moveTo>
                    <a:pt x="31156" y="1"/>
                  </a:moveTo>
                  <a:cubicBezTo>
                    <a:pt x="31004" y="1"/>
                    <a:pt x="30943" y="183"/>
                    <a:pt x="31034" y="274"/>
                  </a:cubicBezTo>
                  <a:cubicBezTo>
                    <a:pt x="31065" y="305"/>
                    <a:pt x="31095" y="335"/>
                    <a:pt x="31156" y="335"/>
                  </a:cubicBezTo>
                  <a:lnTo>
                    <a:pt x="31460" y="335"/>
                  </a:lnTo>
                  <a:cubicBezTo>
                    <a:pt x="31612" y="335"/>
                    <a:pt x="31673" y="153"/>
                    <a:pt x="31581" y="62"/>
                  </a:cubicBezTo>
                  <a:cubicBezTo>
                    <a:pt x="31551" y="31"/>
                    <a:pt x="31521" y="1"/>
                    <a:pt x="31460" y="1"/>
                  </a:cubicBezTo>
                  <a:lnTo>
                    <a:pt x="31156" y="1"/>
                  </a:lnTo>
                  <a:close/>
                  <a:moveTo>
                    <a:pt x="32433" y="1"/>
                  </a:moveTo>
                  <a:cubicBezTo>
                    <a:pt x="32281" y="1"/>
                    <a:pt x="32220" y="183"/>
                    <a:pt x="32311" y="274"/>
                  </a:cubicBezTo>
                  <a:cubicBezTo>
                    <a:pt x="32341" y="305"/>
                    <a:pt x="32402" y="335"/>
                    <a:pt x="32433" y="335"/>
                  </a:cubicBezTo>
                  <a:lnTo>
                    <a:pt x="32767" y="335"/>
                  </a:lnTo>
                  <a:cubicBezTo>
                    <a:pt x="32888" y="335"/>
                    <a:pt x="32980" y="153"/>
                    <a:pt x="32888" y="62"/>
                  </a:cubicBezTo>
                  <a:cubicBezTo>
                    <a:pt x="32828" y="31"/>
                    <a:pt x="32797" y="1"/>
                    <a:pt x="32767" y="1"/>
                  </a:cubicBezTo>
                  <a:lnTo>
                    <a:pt x="32433" y="1"/>
                  </a:lnTo>
                  <a:close/>
                  <a:moveTo>
                    <a:pt x="33740" y="1"/>
                  </a:moveTo>
                  <a:cubicBezTo>
                    <a:pt x="33588" y="1"/>
                    <a:pt x="33527" y="183"/>
                    <a:pt x="33618" y="274"/>
                  </a:cubicBezTo>
                  <a:cubicBezTo>
                    <a:pt x="33648" y="305"/>
                    <a:pt x="33679" y="335"/>
                    <a:pt x="33740" y="335"/>
                  </a:cubicBezTo>
                  <a:lnTo>
                    <a:pt x="34043" y="335"/>
                  </a:lnTo>
                  <a:cubicBezTo>
                    <a:pt x="34195" y="335"/>
                    <a:pt x="34256" y="153"/>
                    <a:pt x="34165" y="62"/>
                  </a:cubicBezTo>
                  <a:cubicBezTo>
                    <a:pt x="34135" y="31"/>
                    <a:pt x="34104" y="1"/>
                    <a:pt x="34043" y="1"/>
                  </a:cubicBezTo>
                  <a:lnTo>
                    <a:pt x="33740" y="1"/>
                  </a:lnTo>
                  <a:close/>
                  <a:moveTo>
                    <a:pt x="35016" y="1"/>
                  </a:moveTo>
                  <a:cubicBezTo>
                    <a:pt x="34864" y="1"/>
                    <a:pt x="34803" y="183"/>
                    <a:pt x="34895" y="274"/>
                  </a:cubicBezTo>
                  <a:cubicBezTo>
                    <a:pt x="34925" y="305"/>
                    <a:pt x="34986" y="335"/>
                    <a:pt x="35016" y="335"/>
                  </a:cubicBezTo>
                  <a:lnTo>
                    <a:pt x="35350" y="335"/>
                  </a:lnTo>
                  <a:cubicBezTo>
                    <a:pt x="35472" y="335"/>
                    <a:pt x="35563" y="153"/>
                    <a:pt x="35442" y="62"/>
                  </a:cubicBezTo>
                  <a:cubicBezTo>
                    <a:pt x="35411" y="31"/>
                    <a:pt x="35381" y="1"/>
                    <a:pt x="35350" y="1"/>
                  </a:cubicBezTo>
                  <a:lnTo>
                    <a:pt x="35016" y="1"/>
                  </a:lnTo>
                  <a:close/>
                  <a:moveTo>
                    <a:pt x="36293" y="1"/>
                  </a:moveTo>
                  <a:cubicBezTo>
                    <a:pt x="36171" y="1"/>
                    <a:pt x="36080" y="183"/>
                    <a:pt x="36202" y="274"/>
                  </a:cubicBezTo>
                  <a:cubicBezTo>
                    <a:pt x="36232" y="305"/>
                    <a:pt x="36262" y="335"/>
                    <a:pt x="36293" y="335"/>
                  </a:cubicBezTo>
                  <a:lnTo>
                    <a:pt x="36627" y="335"/>
                  </a:lnTo>
                  <a:cubicBezTo>
                    <a:pt x="36779" y="335"/>
                    <a:pt x="36840" y="153"/>
                    <a:pt x="36749" y="62"/>
                  </a:cubicBezTo>
                  <a:cubicBezTo>
                    <a:pt x="36718" y="31"/>
                    <a:pt x="36688" y="1"/>
                    <a:pt x="36627" y="1"/>
                  </a:cubicBezTo>
                  <a:lnTo>
                    <a:pt x="36293" y="1"/>
                  </a:lnTo>
                  <a:close/>
                  <a:moveTo>
                    <a:pt x="37600" y="1"/>
                  </a:moveTo>
                  <a:cubicBezTo>
                    <a:pt x="37448" y="1"/>
                    <a:pt x="37387" y="183"/>
                    <a:pt x="37478" y="274"/>
                  </a:cubicBezTo>
                  <a:cubicBezTo>
                    <a:pt x="37509" y="305"/>
                    <a:pt x="37539" y="335"/>
                    <a:pt x="37600" y="335"/>
                  </a:cubicBezTo>
                  <a:lnTo>
                    <a:pt x="37904" y="335"/>
                  </a:lnTo>
                  <a:cubicBezTo>
                    <a:pt x="38056" y="335"/>
                    <a:pt x="38117" y="153"/>
                    <a:pt x="38025" y="62"/>
                  </a:cubicBezTo>
                  <a:cubicBezTo>
                    <a:pt x="37995" y="31"/>
                    <a:pt x="37965" y="1"/>
                    <a:pt x="37904" y="1"/>
                  </a:cubicBezTo>
                  <a:lnTo>
                    <a:pt x="37600" y="1"/>
                  </a:lnTo>
                  <a:close/>
                  <a:moveTo>
                    <a:pt x="38876" y="1"/>
                  </a:moveTo>
                  <a:cubicBezTo>
                    <a:pt x="38755" y="1"/>
                    <a:pt x="38664" y="183"/>
                    <a:pt x="38755" y="274"/>
                  </a:cubicBezTo>
                  <a:cubicBezTo>
                    <a:pt x="38816" y="305"/>
                    <a:pt x="38846" y="335"/>
                    <a:pt x="38876" y="335"/>
                  </a:cubicBezTo>
                  <a:lnTo>
                    <a:pt x="39211" y="335"/>
                  </a:lnTo>
                  <a:cubicBezTo>
                    <a:pt x="39363" y="335"/>
                    <a:pt x="39424" y="153"/>
                    <a:pt x="39332" y="62"/>
                  </a:cubicBezTo>
                  <a:cubicBezTo>
                    <a:pt x="39302" y="31"/>
                    <a:pt x="39241" y="1"/>
                    <a:pt x="39211" y="1"/>
                  </a:cubicBezTo>
                  <a:lnTo>
                    <a:pt x="38876" y="1"/>
                  </a:lnTo>
                  <a:close/>
                  <a:moveTo>
                    <a:pt x="40183" y="1"/>
                  </a:moveTo>
                  <a:cubicBezTo>
                    <a:pt x="40031" y="1"/>
                    <a:pt x="39971" y="183"/>
                    <a:pt x="40062" y="274"/>
                  </a:cubicBezTo>
                  <a:cubicBezTo>
                    <a:pt x="40092" y="305"/>
                    <a:pt x="40123" y="335"/>
                    <a:pt x="40183" y="335"/>
                  </a:cubicBezTo>
                  <a:lnTo>
                    <a:pt x="40487" y="335"/>
                  </a:lnTo>
                  <a:cubicBezTo>
                    <a:pt x="40639" y="335"/>
                    <a:pt x="40700" y="153"/>
                    <a:pt x="40609" y="62"/>
                  </a:cubicBezTo>
                  <a:cubicBezTo>
                    <a:pt x="40579" y="31"/>
                    <a:pt x="40548" y="1"/>
                    <a:pt x="40487" y="1"/>
                  </a:cubicBezTo>
                  <a:lnTo>
                    <a:pt x="40183" y="1"/>
                  </a:lnTo>
                  <a:close/>
                  <a:moveTo>
                    <a:pt x="41460" y="1"/>
                  </a:moveTo>
                  <a:cubicBezTo>
                    <a:pt x="41308" y="1"/>
                    <a:pt x="41247" y="183"/>
                    <a:pt x="41338" y="274"/>
                  </a:cubicBezTo>
                  <a:cubicBezTo>
                    <a:pt x="41369" y="305"/>
                    <a:pt x="41430" y="335"/>
                    <a:pt x="41460" y="335"/>
                  </a:cubicBezTo>
                  <a:lnTo>
                    <a:pt x="41794" y="335"/>
                  </a:lnTo>
                  <a:cubicBezTo>
                    <a:pt x="41916" y="335"/>
                    <a:pt x="42007" y="153"/>
                    <a:pt x="41886" y="62"/>
                  </a:cubicBezTo>
                  <a:cubicBezTo>
                    <a:pt x="41855" y="31"/>
                    <a:pt x="41825" y="1"/>
                    <a:pt x="41794" y="1"/>
                  </a:cubicBezTo>
                  <a:lnTo>
                    <a:pt x="41460" y="1"/>
                  </a:lnTo>
                  <a:close/>
                  <a:moveTo>
                    <a:pt x="42737" y="1"/>
                  </a:moveTo>
                  <a:cubicBezTo>
                    <a:pt x="42615" y="1"/>
                    <a:pt x="42524" y="183"/>
                    <a:pt x="42645" y="274"/>
                  </a:cubicBezTo>
                  <a:cubicBezTo>
                    <a:pt x="42676" y="305"/>
                    <a:pt x="42706" y="335"/>
                    <a:pt x="42737" y="335"/>
                  </a:cubicBezTo>
                  <a:lnTo>
                    <a:pt x="43071" y="335"/>
                  </a:lnTo>
                  <a:cubicBezTo>
                    <a:pt x="43223" y="335"/>
                    <a:pt x="43284" y="153"/>
                    <a:pt x="43193" y="62"/>
                  </a:cubicBezTo>
                  <a:cubicBezTo>
                    <a:pt x="43162" y="31"/>
                    <a:pt x="43132" y="1"/>
                    <a:pt x="43071" y="1"/>
                  </a:cubicBezTo>
                  <a:lnTo>
                    <a:pt x="42737" y="1"/>
                  </a:lnTo>
                  <a:close/>
                  <a:moveTo>
                    <a:pt x="44044" y="1"/>
                  </a:moveTo>
                  <a:cubicBezTo>
                    <a:pt x="43892" y="1"/>
                    <a:pt x="43831" y="183"/>
                    <a:pt x="43922" y="274"/>
                  </a:cubicBezTo>
                  <a:cubicBezTo>
                    <a:pt x="43952" y="305"/>
                    <a:pt x="43983" y="335"/>
                    <a:pt x="44044" y="335"/>
                  </a:cubicBezTo>
                  <a:lnTo>
                    <a:pt x="44348" y="335"/>
                  </a:lnTo>
                  <a:cubicBezTo>
                    <a:pt x="44500" y="335"/>
                    <a:pt x="44591" y="153"/>
                    <a:pt x="44469" y="62"/>
                  </a:cubicBezTo>
                  <a:cubicBezTo>
                    <a:pt x="44439" y="31"/>
                    <a:pt x="44408" y="1"/>
                    <a:pt x="44348" y="1"/>
                  </a:cubicBezTo>
                  <a:lnTo>
                    <a:pt x="44044" y="1"/>
                  </a:lnTo>
                  <a:close/>
                  <a:moveTo>
                    <a:pt x="45320" y="1"/>
                  </a:moveTo>
                  <a:cubicBezTo>
                    <a:pt x="45199" y="1"/>
                    <a:pt x="45108" y="183"/>
                    <a:pt x="45229" y="274"/>
                  </a:cubicBezTo>
                  <a:cubicBezTo>
                    <a:pt x="45259" y="305"/>
                    <a:pt x="45290" y="335"/>
                    <a:pt x="45320" y="335"/>
                  </a:cubicBezTo>
                  <a:lnTo>
                    <a:pt x="45655" y="335"/>
                  </a:lnTo>
                  <a:cubicBezTo>
                    <a:pt x="45807" y="335"/>
                    <a:pt x="45867" y="153"/>
                    <a:pt x="45776" y="62"/>
                  </a:cubicBezTo>
                  <a:cubicBezTo>
                    <a:pt x="45746" y="31"/>
                    <a:pt x="45685" y="1"/>
                    <a:pt x="45655" y="1"/>
                  </a:cubicBezTo>
                  <a:lnTo>
                    <a:pt x="45320" y="1"/>
                  </a:lnTo>
                  <a:close/>
                  <a:moveTo>
                    <a:pt x="46627" y="1"/>
                  </a:moveTo>
                  <a:cubicBezTo>
                    <a:pt x="46475" y="1"/>
                    <a:pt x="46415" y="183"/>
                    <a:pt x="46506" y="274"/>
                  </a:cubicBezTo>
                  <a:cubicBezTo>
                    <a:pt x="46536" y="305"/>
                    <a:pt x="46567" y="335"/>
                    <a:pt x="46627" y="335"/>
                  </a:cubicBezTo>
                  <a:lnTo>
                    <a:pt x="46931" y="335"/>
                  </a:lnTo>
                  <a:cubicBezTo>
                    <a:pt x="47083" y="335"/>
                    <a:pt x="47144" y="153"/>
                    <a:pt x="47053" y="62"/>
                  </a:cubicBezTo>
                  <a:cubicBezTo>
                    <a:pt x="47022" y="31"/>
                    <a:pt x="46992" y="1"/>
                    <a:pt x="46931" y="1"/>
                  </a:cubicBezTo>
                  <a:lnTo>
                    <a:pt x="46627" y="1"/>
                  </a:lnTo>
                  <a:close/>
                  <a:moveTo>
                    <a:pt x="47904" y="1"/>
                  </a:moveTo>
                  <a:cubicBezTo>
                    <a:pt x="47752" y="1"/>
                    <a:pt x="47691" y="183"/>
                    <a:pt x="47782" y="274"/>
                  </a:cubicBezTo>
                  <a:cubicBezTo>
                    <a:pt x="47813" y="305"/>
                    <a:pt x="47874" y="335"/>
                    <a:pt x="47904" y="335"/>
                  </a:cubicBezTo>
                  <a:lnTo>
                    <a:pt x="48238" y="335"/>
                  </a:lnTo>
                  <a:cubicBezTo>
                    <a:pt x="48360" y="335"/>
                    <a:pt x="48451" y="153"/>
                    <a:pt x="48329" y="62"/>
                  </a:cubicBezTo>
                  <a:cubicBezTo>
                    <a:pt x="48299" y="31"/>
                    <a:pt x="48269" y="1"/>
                    <a:pt x="48238" y="1"/>
                  </a:cubicBezTo>
                  <a:lnTo>
                    <a:pt x="47904" y="1"/>
                  </a:lnTo>
                  <a:close/>
                  <a:moveTo>
                    <a:pt x="49211" y="1"/>
                  </a:moveTo>
                  <a:cubicBezTo>
                    <a:pt x="49059" y="1"/>
                    <a:pt x="48968" y="183"/>
                    <a:pt x="49089" y="274"/>
                  </a:cubicBezTo>
                  <a:cubicBezTo>
                    <a:pt x="49120" y="305"/>
                    <a:pt x="49150" y="335"/>
                    <a:pt x="49211" y="335"/>
                  </a:cubicBezTo>
                  <a:lnTo>
                    <a:pt x="49515" y="335"/>
                  </a:lnTo>
                  <a:cubicBezTo>
                    <a:pt x="49667" y="335"/>
                    <a:pt x="49728" y="153"/>
                    <a:pt x="49636" y="62"/>
                  </a:cubicBezTo>
                  <a:cubicBezTo>
                    <a:pt x="49606" y="31"/>
                    <a:pt x="49576" y="1"/>
                    <a:pt x="49515" y="1"/>
                  </a:cubicBezTo>
                  <a:lnTo>
                    <a:pt x="49211" y="1"/>
                  </a:lnTo>
                  <a:close/>
                  <a:moveTo>
                    <a:pt x="50488" y="1"/>
                  </a:moveTo>
                  <a:cubicBezTo>
                    <a:pt x="50336" y="1"/>
                    <a:pt x="50275" y="183"/>
                    <a:pt x="50366" y="274"/>
                  </a:cubicBezTo>
                  <a:cubicBezTo>
                    <a:pt x="50396" y="305"/>
                    <a:pt x="50427" y="335"/>
                    <a:pt x="50488" y="335"/>
                  </a:cubicBezTo>
                  <a:lnTo>
                    <a:pt x="50822" y="335"/>
                  </a:lnTo>
                  <a:cubicBezTo>
                    <a:pt x="50943" y="335"/>
                    <a:pt x="51035" y="153"/>
                    <a:pt x="50913" y="62"/>
                  </a:cubicBezTo>
                  <a:cubicBezTo>
                    <a:pt x="50883" y="31"/>
                    <a:pt x="50852" y="1"/>
                    <a:pt x="50822" y="1"/>
                  </a:cubicBezTo>
                  <a:lnTo>
                    <a:pt x="50488" y="1"/>
                  </a:lnTo>
                  <a:close/>
                  <a:moveTo>
                    <a:pt x="51764" y="1"/>
                  </a:moveTo>
                  <a:cubicBezTo>
                    <a:pt x="51643" y="1"/>
                    <a:pt x="51551" y="183"/>
                    <a:pt x="51673" y="274"/>
                  </a:cubicBezTo>
                  <a:cubicBezTo>
                    <a:pt x="51703" y="305"/>
                    <a:pt x="51734" y="335"/>
                    <a:pt x="51764" y="335"/>
                  </a:cubicBezTo>
                  <a:lnTo>
                    <a:pt x="52099" y="335"/>
                  </a:lnTo>
                  <a:cubicBezTo>
                    <a:pt x="52251" y="335"/>
                    <a:pt x="52311" y="153"/>
                    <a:pt x="52220" y="62"/>
                  </a:cubicBezTo>
                  <a:cubicBezTo>
                    <a:pt x="52190" y="31"/>
                    <a:pt x="52129" y="1"/>
                    <a:pt x="52099" y="1"/>
                  </a:cubicBezTo>
                  <a:lnTo>
                    <a:pt x="51764" y="1"/>
                  </a:lnTo>
                  <a:close/>
                  <a:moveTo>
                    <a:pt x="53071" y="1"/>
                  </a:moveTo>
                  <a:cubicBezTo>
                    <a:pt x="52919" y="1"/>
                    <a:pt x="52858" y="183"/>
                    <a:pt x="52950" y="274"/>
                  </a:cubicBezTo>
                  <a:cubicBezTo>
                    <a:pt x="52980" y="305"/>
                    <a:pt x="53010" y="335"/>
                    <a:pt x="53071" y="335"/>
                  </a:cubicBezTo>
                  <a:lnTo>
                    <a:pt x="53375" y="335"/>
                  </a:lnTo>
                  <a:cubicBezTo>
                    <a:pt x="53527" y="335"/>
                    <a:pt x="53588" y="153"/>
                    <a:pt x="53497" y="62"/>
                  </a:cubicBezTo>
                  <a:cubicBezTo>
                    <a:pt x="53466" y="31"/>
                    <a:pt x="53436" y="1"/>
                    <a:pt x="53375" y="1"/>
                  </a:cubicBezTo>
                  <a:lnTo>
                    <a:pt x="53071" y="1"/>
                  </a:lnTo>
                  <a:close/>
                  <a:moveTo>
                    <a:pt x="54348" y="1"/>
                  </a:moveTo>
                  <a:cubicBezTo>
                    <a:pt x="54196" y="1"/>
                    <a:pt x="54135" y="183"/>
                    <a:pt x="54226" y="274"/>
                  </a:cubicBezTo>
                  <a:cubicBezTo>
                    <a:pt x="54257" y="305"/>
                    <a:pt x="54317" y="335"/>
                    <a:pt x="54348" y="335"/>
                  </a:cubicBezTo>
                  <a:lnTo>
                    <a:pt x="54682" y="335"/>
                  </a:lnTo>
                  <a:cubicBezTo>
                    <a:pt x="54804" y="335"/>
                    <a:pt x="54895" y="153"/>
                    <a:pt x="54804" y="62"/>
                  </a:cubicBezTo>
                  <a:cubicBezTo>
                    <a:pt x="54743" y="31"/>
                    <a:pt x="54713" y="1"/>
                    <a:pt x="54682" y="1"/>
                  </a:cubicBezTo>
                  <a:lnTo>
                    <a:pt x="54348" y="1"/>
                  </a:lnTo>
                  <a:close/>
                  <a:moveTo>
                    <a:pt x="55655" y="1"/>
                  </a:moveTo>
                  <a:cubicBezTo>
                    <a:pt x="55503" y="1"/>
                    <a:pt x="55412" y="183"/>
                    <a:pt x="55533" y="274"/>
                  </a:cubicBezTo>
                  <a:cubicBezTo>
                    <a:pt x="55564" y="305"/>
                    <a:pt x="55594" y="335"/>
                    <a:pt x="55655" y="335"/>
                  </a:cubicBezTo>
                  <a:lnTo>
                    <a:pt x="55959" y="335"/>
                  </a:lnTo>
                  <a:cubicBezTo>
                    <a:pt x="56111" y="335"/>
                    <a:pt x="56172" y="153"/>
                    <a:pt x="56080" y="62"/>
                  </a:cubicBezTo>
                  <a:cubicBezTo>
                    <a:pt x="56050" y="31"/>
                    <a:pt x="56020" y="1"/>
                    <a:pt x="55959" y="1"/>
                  </a:cubicBezTo>
                  <a:lnTo>
                    <a:pt x="55655" y="1"/>
                  </a:lnTo>
                  <a:close/>
                  <a:moveTo>
                    <a:pt x="56931" y="1"/>
                  </a:moveTo>
                  <a:cubicBezTo>
                    <a:pt x="56779" y="1"/>
                    <a:pt x="56719" y="183"/>
                    <a:pt x="56810" y="274"/>
                  </a:cubicBezTo>
                  <a:cubicBezTo>
                    <a:pt x="56840" y="305"/>
                    <a:pt x="56871" y="335"/>
                    <a:pt x="56931" y="335"/>
                  </a:cubicBezTo>
                  <a:lnTo>
                    <a:pt x="57266" y="335"/>
                  </a:lnTo>
                  <a:cubicBezTo>
                    <a:pt x="57387" y="335"/>
                    <a:pt x="57479" y="153"/>
                    <a:pt x="57357" y="62"/>
                  </a:cubicBezTo>
                  <a:cubicBezTo>
                    <a:pt x="57327" y="31"/>
                    <a:pt x="57296" y="1"/>
                    <a:pt x="57266" y="1"/>
                  </a:cubicBezTo>
                  <a:lnTo>
                    <a:pt x="56931" y="1"/>
                  </a:lnTo>
                  <a:close/>
                  <a:moveTo>
                    <a:pt x="58208" y="1"/>
                  </a:moveTo>
                  <a:cubicBezTo>
                    <a:pt x="58086" y="1"/>
                    <a:pt x="57995" y="183"/>
                    <a:pt x="58117" y="274"/>
                  </a:cubicBezTo>
                  <a:cubicBezTo>
                    <a:pt x="58147" y="305"/>
                    <a:pt x="58178" y="335"/>
                    <a:pt x="58208" y="335"/>
                  </a:cubicBezTo>
                  <a:lnTo>
                    <a:pt x="58542" y="335"/>
                  </a:lnTo>
                  <a:cubicBezTo>
                    <a:pt x="58694" y="335"/>
                    <a:pt x="58755" y="153"/>
                    <a:pt x="58664" y="62"/>
                  </a:cubicBezTo>
                  <a:cubicBezTo>
                    <a:pt x="58634" y="31"/>
                    <a:pt x="58573" y="1"/>
                    <a:pt x="58542" y="1"/>
                  </a:cubicBezTo>
                  <a:lnTo>
                    <a:pt x="58208" y="1"/>
                  </a:lnTo>
                  <a:close/>
                  <a:moveTo>
                    <a:pt x="59515" y="1"/>
                  </a:moveTo>
                  <a:cubicBezTo>
                    <a:pt x="59363" y="1"/>
                    <a:pt x="59302" y="183"/>
                    <a:pt x="59393" y="274"/>
                  </a:cubicBezTo>
                  <a:cubicBezTo>
                    <a:pt x="59424" y="305"/>
                    <a:pt x="59454" y="335"/>
                    <a:pt x="59515" y="335"/>
                  </a:cubicBezTo>
                  <a:lnTo>
                    <a:pt x="59819" y="335"/>
                  </a:lnTo>
                  <a:cubicBezTo>
                    <a:pt x="59971" y="335"/>
                    <a:pt x="60032" y="153"/>
                    <a:pt x="59941" y="62"/>
                  </a:cubicBezTo>
                  <a:cubicBezTo>
                    <a:pt x="59910" y="31"/>
                    <a:pt x="59880" y="1"/>
                    <a:pt x="59819" y="1"/>
                  </a:cubicBezTo>
                  <a:lnTo>
                    <a:pt x="59515" y="1"/>
                  </a:lnTo>
                  <a:close/>
                  <a:moveTo>
                    <a:pt x="60792" y="1"/>
                  </a:moveTo>
                  <a:cubicBezTo>
                    <a:pt x="60670" y="1"/>
                    <a:pt x="60579" y="183"/>
                    <a:pt x="60670" y="274"/>
                  </a:cubicBezTo>
                  <a:cubicBezTo>
                    <a:pt x="60701" y="305"/>
                    <a:pt x="60761" y="335"/>
                    <a:pt x="60792" y="335"/>
                  </a:cubicBezTo>
                  <a:lnTo>
                    <a:pt x="61126" y="335"/>
                  </a:lnTo>
                  <a:cubicBezTo>
                    <a:pt x="61278" y="335"/>
                    <a:pt x="61339" y="153"/>
                    <a:pt x="61248" y="62"/>
                  </a:cubicBezTo>
                  <a:cubicBezTo>
                    <a:pt x="61217" y="31"/>
                    <a:pt x="61156" y="1"/>
                    <a:pt x="61126" y="1"/>
                  </a:cubicBezTo>
                  <a:lnTo>
                    <a:pt x="60792" y="1"/>
                  </a:lnTo>
                  <a:close/>
                  <a:moveTo>
                    <a:pt x="62099" y="1"/>
                  </a:moveTo>
                  <a:cubicBezTo>
                    <a:pt x="61947" y="1"/>
                    <a:pt x="61886" y="183"/>
                    <a:pt x="61977" y="274"/>
                  </a:cubicBezTo>
                  <a:cubicBezTo>
                    <a:pt x="62008" y="305"/>
                    <a:pt x="62038" y="335"/>
                    <a:pt x="62099" y="335"/>
                  </a:cubicBezTo>
                  <a:lnTo>
                    <a:pt x="62403" y="335"/>
                  </a:lnTo>
                  <a:cubicBezTo>
                    <a:pt x="62555" y="335"/>
                    <a:pt x="62615" y="153"/>
                    <a:pt x="62524" y="62"/>
                  </a:cubicBezTo>
                  <a:cubicBezTo>
                    <a:pt x="62494" y="31"/>
                    <a:pt x="62463" y="1"/>
                    <a:pt x="62403" y="1"/>
                  </a:cubicBezTo>
                  <a:lnTo>
                    <a:pt x="62099" y="1"/>
                  </a:lnTo>
                  <a:close/>
                  <a:moveTo>
                    <a:pt x="63375" y="1"/>
                  </a:moveTo>
                  <a:cubicBezTo>
                    <a:pt x="63223" y="1"/>
                    <a:pt x="63163" y="183"/>
                    <a:pt x="63254" y="274"/>
                  </a:cubicBezTo>
                  <a:cubicBezTo>
                    <a:pt x="63284" y="305"/>
                    <a:pt x="63345" y="335"/>
                    <a:pt x="63375" y="335"/>
                  </a:cubicBezTo>
                  <a:lnTo>
                    <a:pt x="63710" y="335"/>
                  </a:lnTo>
                  <a:cubicBezTo>
                    <a:pt x="63831" y="335"/>
                    <a:pt x="63922" y="153"/>
                    <a:pt x="63801" y="62"/>
                  </a:cubicBezTo>
                  <a:cubicBezTo>
                    <a:pt x="63770" y="31"/>
                    <a:pt x="63740" y="1"/>
                    <a:pt x="63710" y="1"/>
                  </a:cubicBezTo>
                  <a:lnTo>
                    <a:pt x="63375" y="1"/>
                  </a:lnTo>
                  <a:close/>
                  <a:moveTo>
                    <a:pt x="64652" y="1"/>
                  </a:moveTo>
                  <a:cubicBezTo>
                    <a:pt x="64530" y="1"/>
                    <a:pt x="64439" y="183"/>
                    <a:pt x="64561" y="274"/>
                  </a:cubicBezTo>
                  <a:cubicBezTo>
                    <a:pt x="64591" y="305"/>
                    <a:pt x="64622" y="335"/>
                    <a:pt x="64652" y="335"/>
                  </a:cubicBezTo>
                  <a:lnTo>
                    <a:pt x="64986" y="335"/>
                  </a:lnTo>
                  <a:cubicBezTo>
                    <a:pt x="65138" y="335"/>
                    <a:pt x="65199" y="153"/>
                    <a:pt x="65108" y="62"/>
                  </a:cubicBezTo>
                  <a:cubicBezTo>
                    <a:pt x="65077" y="31"/>
                    <a:pt x="65047" y="1"/>
                    <a:pt x="64986" y="1"/>
                  </a:cubicBezTo>
                  <a:lnTo>
                    <a:pt x="64652" y="1"/>
                  </a:lnTo>
                  <a:close/>
                  <a:moveTo>
                    <a:pt x="65959" y="1"/>
                  </a:moveTo>
                  <a:cubicBezTo>
                    <a:pt x="65807" y="1"/>
                    <a:pt x="65746" y="183"/>
                    <a:pt x="65837" y="274"/>
                  </a:cubicBezTo>
                  <a:cubicBezTo>
                    <a:pt x="65868" y="305"/>
                    <a:pt x="65898" y="335"/>
                    <a:pt x="65959" y="335"/>
                  </a:cubicBezTo>
                  <a:lnTo>
                    <a:pt x="66263" y="335"/>
                  </a:lnTo>
                  <a:cubicBezTo>
                    <a:pt x="66415" y="335"/>
                    <a:pt x="66506" y="153"/>
                    <a:pt x="66385" y="62"/>
                  </a:cubicBezTo>
                  <a:cubicBezTo>
                    <a:pt x="66354" y="31"/>
                    <a:pt x="66324" y="1"/>
                    <a:pt x="66263" y="1"/>
                  </a:cubicBezTo>
                  <a:lnTo>
                    <a:pt x="65959" y="1"/>
                  </a:lnTo>
                  <a:close/>
                  <a:moveTo>
                    <a:pt x="67236" y="1"/>
                  </a:moveTo>
                  <a:cubicBezTo>
                    <a:pt x="67114" y="1"/>
                    <a:pt x="67023" y="183"/>
                    <a:pt x="67114" y="274"/>
                  </a:cubicBezTo>
                  <a:cubicBezTo>
                    <a:pt x="67175" y="305"/>
                    <a:pt x="67205" y="335"/>
                    <a:pt x="67236" y="335"/>
                  </a:cubicBezTo>
                  <a:lnTo>
                    <a:pt x="67570" y="335"/>
                  </a:lnTo>
                  <a:cubicBezTo>
                    <a:pt x="67722" y="335"/>
                    <a:pt x="67783" y="153"/>
                    <a:pt x="67692" y="62"/>
                  </a:cubicBezTo>
                  <a:cubicBezTo>
                    <a:pt x="67661" y="31"/>
                    <a:pt x="67600" y="1"/>
                    <a:pt x="67570" y="1"/>
                  </a:cubicBezTo>
                  <a:lnTo>
                    <a:pt x="67236" y="1"/>
                  </a:lnTo>
                  <a:close/>
                  <a:moveTo>
                    <a:pt x="68543" y="1"/>
                  </a:moveTo>
                  <a:cubicBezTo>
                    <a:pt x="68391" y="1"/>
                    <a:pt x="68330" y="183"/>
                    <a:pt x="68421" y="274"/>
                  </a:cubicBezTo>
                  <a:cubicBezTo>
                    <a:pt x="68451" y="305"/>
                    <a:pt x="68482" y="335"/>
                    <a:pt x="68543" y="335"/>
                  </a:cubicBezTo>
                  <a:lnTo>
                    <a:pt x="68847" y="335"/>
                  </a:lnTo>
                  <a:cubicBezTo>
                    <a:pt x="68999" y="335"/>
                    <a:pt x="69059" y="153"/>
                    <a:pt x="68968" y="62"/>
                  </a:cubicBezTo>
                  <a:cubicBezTo>
                    <a:pt x="68938" y="31"/>
                    <a:pt x="68907" y="1"/>
                    <a:pt x="68847" y="1"/>
                  </a:cubicBezTo>
                  <a:lnTo>
                    <a:pt x="68543" y="1"/>
                  </a:lnTo>
                  <a:close/>
                  <a:moveTo>
                    <a:pt x="69819" y="1"/>
                  </a:moveTo>
                  <a:cubicBezTo>
                    <a:pt x="69667" y="1"/>
                    <a:pt x="69606" y="183"/>
                    <a:pt x="69698" y="274"/>
                  </a:cubicBezTo>
                  <a:cubicBezTo>
                    <a:pt x="69728" y="305"/>
                    <a:pt x="69789" y="335"/>
                    <a:pt x="69819" y="335"/>
                  </a:cubicBezTo>
                  <a:lnTo>
                    <a:pt x="70154" y="335"/>
                  </a:lnTo>
                  <a:cubicBezTo>
                    <a:pt x="70275" y="335"/>
                    <a:pt x="70366" y="153"/>
                    <a:pt x="70245" y="62"/>
                  </a:cubicBezTo>
                  <a:cubicBezTo>
                    <a:pt x="70214" y="31"/>
                    <a:pt x="70184" y="1"/>
                    <a:pt x="70154" y="1"/>
                  </a:cubicBezTo>
                  <a:lnTo>
                    <a:pt x="69819" y="1"/>
                  </a:lnTo>
                  <a:close/>
                  <a:moveTo>
                    <a:pt x="71096" y="1"/>
                  </a:moveTo>
                  <a:cubicBezTo>
                    <a:pt x="70974" y="1"/>
                    <a:pt x="70883" y="183"/>
                    <a:pt x="71005" y="274"/>
                  </a:cubicBezTo>
                  <a:cubicBezTo>
                    <a:pt x="71035" y="305"/>
                    <a:pt x="71065" y="335"/>
                    <a:pt x="71096" y="335"/>
                  </a:cubicBezTo>
                  <a:lnTo>
                    <a:pt x="71430" y="335"/>
                  </a:lnTo>
                  <a:cubicBezTo>
                    <a:pt x="71582" y="335"/>
                    <a:pt x="71643" y="153"/>
                    <a:pt x="71552" y="62"/>
                  </a:cubicBezTo>
                  <a:cubicBezTo>
                    <a:pt x="71521" y="31"/>
                    <a:pt x="71491" y="1"/>
                    <a:pt x="71430" y="1"/>
                  </a:cubicBezTo>
                  <a:lnTo>
                    <a:pt x="71096" y="1"/>
                  </a:lnTo>
                  <a:close/>
                  <a:moveTo>
                    <a:pt x="72403" y="1"/>
                  </a:moveTo>
                  <a:cubicBezTo>
                    <a:pt x="72251" y="1"/>
                    <a:pt x="72190" y="183"/>
                    <a:pt x="72281" y="274"/>
                  </a:cubicBezTo>
                  <a:cubicBezTo>
                    <a:pt x="72312" y="305"/>
                    <a:pt x="72342" y="335"/>
                    <a:pt x="72403" y="335"/>
                  </a:cubicBezTo>
                  <a:lnTo>
                    <a:pt x="72707" y="335"/>
                  </a:lnTo>
                  <a:cubicBezTo>
                    <a:pt x="72859" y="335"/>
                    <a:pt x="72950" y="153"/>
                    <a:pt x="72828" y="62"/>
                  </a:cubicBezTo>
                  <a:cubicBezTo>
                    <a:pt x="72798" y="31"/>
                    <a:pt x="72768" y="1"/>
                    <a:pt x="72707" y="1"/>
                  </a:cubicBezTo>
                  <a:lnTo>
                    <a:pt x="72403" y="1"/>
                  </a:lnTo>
                  <a:close/>
                  <a:moveTo>
                    <a:pt x="73679" y="1"/>
                  </a:moveTo>
                  <a:cubicBezTo>
                    <a:pt x="73558" y="1"/>
                    <a:pt x="73467" y="183"/>
                    <a:pt x="73588" y="274"/>
                  </a:cubicBezTo>
                  <a:cubicBezTo>
                    <a:pt x="73619" y="305"/>
                    <a:pt x="73649" y="335"/>
                    <a:pt x="73679" y="335"/>
                  </a:cubicBezTo>
                  <a:lnTo>
                    <a:pt x="74014" y="335"/>
                  </a:lnTo>
                  <a:cubicBezTo>
                    <a:pt x="74166" y="335"/>
                    <a:pt x="74227" y="153"/>
                    <a:pt x="74135" y="62"/>
                  </a:cubicBezTo>
                  <a:cubicBezTo>
                    <a:pt x="74105" y="31"/>
                    <a:pt x="74044" y="1"/>
                    <a:pt x="74014" y="1"/>
                  </a:cubicBezTo>
                  <a:lnTo>
                    <a:pt x="73679" y="1"/>
                  </a:lnTo>
                  <a:close/>
                  <a:moveTo>
                    <a:pt x="74986" y="1"/>
                  </a:moveTo>
                  <a:cubicBezTo>
                    <a:pt x="74835" y="1"/>
                    <a:pt x="74774" y="183"/>
                    <a:pt x="74865" y="274"/>
                  </a:cubicBezTo>
                  <a:cubicBezTo>
                    <a:pt x="74895" y="305"/>
                    <a:pt x="74926" y="335"/>
                    <a:pt x="74986" y="335"/>
                  </a:cubicBezTo>
                  <a:lnTo>
                    <a:pt x="75290" y="335"/>
                  </a:lnTo>
                  <a:cubicBezTo>
                    <a:pt x="75442" y="335"/>
                    <a:pt x="75503" y="153"/>
                    <a:pt x="75412" y="62"/>
                  </a:cubicBezTo>
                  <a:cubicBezTo>
                    <a:pt x="75382" y="31"/>
                    <a:pt x="75351" y="1"/>
                    <a:pt x="75290" y="1"/>
                  </a:cubicBezTo>
                  <a:lnTo>
                    <a:pt x="74986" y="1"/>
                  </a:lnTo>
                  <a:close/>
                  <a:moveTo>
                    <a:pt x="76263" y="1"/>
                  </a:moveTo>
                  <a:cubicBezTo>
                    <a:pt x="76111" y="1"/>
                    <a:pt x="76050" y="183"/>
                    <a:pt x="76142" y="274"/>
                  </a:cubicBezTo>
                  <a:cubicBezTo>
                    <a:pt x="76172" y="305"/>
                    <a:pt x="76233" y="335"/>
                    <a:pt x="76263" y="335"/>
                  </a:cubicBezTo>
                  <a:lnTo>
                    <a:pt x="76597" y="335"/>
                  </a:lnTo>
                  <a:cubicBezTo>
                    <a:pt x="76719" y="335"/>
                    <a:pt x="76810" y="153"/>
                    <a:pt x="76689" y="62"/>
                  </a:cubicBezTo>
                  <a:cubicBezTo>
                    <a:pt x="76658" y="31"/>
                    <a:pt x="76628" y="1"/>
                    <a:pt x="76597" y="1"/>
                  </a:cubicBezTo>
                  <a:lnTo>
                    <a:pt x="76263" y="1"/>
                  </a:lnTo>
                  <a:close/>
                  <a:moveTo>
                    <a:pt x="77570" y="1"/>
                  </a:moveTo>
                  <a:cubicBezTo>
                    <a:pt x="77418" y="1"/>
                    <a:pt x="77327" y="183"/>
                    <a:pt x="77449" y="274"/>
                  </a:cubicBezTo>
                  <a:cubicBezTo>
                    <a:pt x="77479" y="305"/>
                    <a:pt x="77509" y="335"/>
                    <a:pt x="77570" y="335"/>
                  </a:cubicBezTo>
                  <a:lnTo>
                    <a:pt x="77874" y="335"/>
                  </a:lnTo>
                  <a:cubicBezTo>
                    <a:pt x="78026" y="335"/>
                    <a:pt x="78087" y="153"/>
                    <a:pt x="77996" y="62"/>
                  </a:cubicBezTo>
                  <a:cubicBezTo>
                    <a:pt x="77965" y="31"/>
                    <a:pt x="77935" y="1"/>
                    <a:pt x="77874" y="1"/>
                  </a:cubicBezTo>
                  <a:lnTo>
                    <a:pt x="77570" y="1"/>
                  </a:lnTo>
                  <a:close/>
                  <a:moveTo>
                    <a:pt x="78847" y="1"/>
                  </a:moveTo>
                  <a:cubicBezTo>
                    <a:pt x="78695" y="1"/>
                    <a:pt x="78634" y="183"/>
                    <a:pt x="78725" y="274"/>
                  </a:cubicBezTo>
                  <a:cubicBezTo>
                    <a:pt x="78756" y="305"/>
                    <a:pt x="78786" y="335"/>
                    <a:pt x="78847" y="335"/>
                  </a:cubicBezTo>
                  <a:lnTo>
                    <a:pt x="79181" y="335"/>
                  </a:lnTo>
                  <a:cubicBezTo>
                    <a:pt x="79303" y="335"/>
                    <a:pt x="79394" y="153"/>
                    <a:pt x="79272" y="62"/>
                  </a:cubicBezTo>
                  <a:cubicBezTo>
                    <a:pt x="79242" y="31"/>
                    <a:pt x="79211" y="1"/>
                    <a:pt x="79181" y="1"/>
                  </a:cubicBezTo>
                  <a:lnTo>
                    <a:pt x="78847" y="1"/>
                  </a:lnTo>
                  <a:close/>
                  <a:moveTo>
                    <a:pt x="80123" y="1"/>
                  </a:moveTo>
                  <a:cubicBezTo>
                    <a:pt x="80002" y="1"/>
                    <a:pt x="79911" y="183"/>
                    <a:pt x="80032" y="274"/>
                  </a:cubicBezTo>
                  <a:cubicBezTo>
                    <a:pt x="80063" y="305"/>
                    <a:pt x="80093" y="335"/>
                    <a:pt x="80123" y="335"/>
                  </a:cubicBezTo>
                  <a:lnTo>
                    <a:pt x="80458" y="335"/>
                  </a:lnTo>
                  <a:cubicBezTo>
                    <a:pt x="80610" y="335"/>
                    <a:pt x="80670" y="153"/>
                    <a:pt x="80579" y="62"/>
                  </a:cubicBezTo>
                  <a:cubicBezTo>
                    <a:pt x="80549" y="31"/>
                    <a:pt x="80488" y="1"/>
                    <a:pt x="80458" y="1"/>
                  </a:cubicBezTo>
                  <a:lnTo>
                    <a:pt x="80123" y="1"/>
                  </a:lnTo>
                  <a:close/>
                  <a:moveTo>
                    <a:pt x="81430" y="1"/>
                  </a:moveTo>
                  <a:cubicBezTo>
                    <a:pt x="81278" y="1"/>
                    <a:pt x="81218" y="183"/>
                    <a:pt x="81309" y="274"/>
                  </a:cubicBezTo>
                  <a:cubicBezTo>
                    <a:pt x="81339" y="305"/>
                    <a:pt x="81370" y="335"/>
                    <a:pt x="81430" y="335"/>
                  </a:cubicBezTo>
                  <a:lnTo>
                    <a:pt x="81734" y="335"/>
                  </a:lnTo>
                  <a:cubicBezTo>
                    <a:pt x="81886" y="335"/>
                    <a:pt x="81947" y="153"/>
                    <a:pt x="81856" y="62"/>
                  </a:cubicBezTo>
                  <a:cubicBezTo>
                    <a:pt x="81826" y="31"/>
                    <a:pt x="81795" y="1"/>
                    <a:pt x="81734" y="1"/>
                  </a:cubicBezTo>
                  <a:lnTo>
                    <a:pt x="81430" y="1"/>
                  </a:lnTo>
                  <a:close/>
                  <a:moveTo>
                    <a:pt x="82707" y="1"/>
                  </a:moveTo>
                  <a:cubicBezTo>
                    <a:pt x="82555" y="1"/>
                    <a:pt x="82494" y="183"/>
                    <a:pt x="82585" y="274"/>
                  </a:cubicBezTo>
                  <a:cubicBezTo>
                    <a:pt x="82616" y="305"/>
                    <a:pt x="82677" y="335"/>
                    <a:pt x="82707" y="335"/>
                  </a:cubicBezTo>
                  <a:lnTo>
                    <a:pt x="83041" y="335"/>
                  </a:lnTo>
                  <a:cubicBezTo>
                    <a:pt x="83163" y="335"/>
                    <a:pt x="83254" y="153"/>
                    <a:pt x="83163" y="62"/>
                  </a:cubicBezTo>
                  <a:cubicBezTo>
                    <a:pt x="83102" y="31"/>
                    <a:pt x="83072" y="1"/>
                    <a:pt x="83041" y="1"/>
                  </a:cubicBezTo>
                  <a:lnTo>
                    <a:pt x="82707" y="1"/>
                  </a:lnTo>
                  <a:close/>
                  <a:moveTo>
                    <a:pt x="84014" y="1"/>
                  </a:moveTo>
                  <a:cubicBezTo>
                    <a:pt x="83862" y="1"/>
                    <a:pt x="83801" y="183"/>
                    <a:pt x="83892" y="274"/>
                  </a:cubicBezTo>
                  <a:cubicBezTo>
                    <a:pt x="83923" y="305"/>
                    <a:pt x="83953" y="335"/>
                    <a:pt x="84014" y="335"/>
                  </a:cubicBezTo>
                  <a:lnTo>
                    <a:pt x="84318" y="335"/>
                  </a:lnTo>
                  <a:cubicBezTo>
                    <a:pt x="84470" y="335"/>
                    <a:pt x="84531" y="153"/>
                    <a:pt x="84440" y="62"/>
                  </a:cubicBezTo>
                  <a:cubicBezTo>
                    <a:pt x="84409" y="31"/>
                    <a:pt x="84379" y="1"/>
                    <a:pt x="84318" y="1"/>
                  </a:cubicBezTo>
                  <a:lnTo>
                    <a:pt x="84014" y="1"/>
                  </a:lnTo>
                  <a:close/>
                  <a:moveTo>
                    <a:pt x="85291" y="1"/>
                  </a:moveTo>
                  <a:cubicBezTo>
                    <a:pt x="85139" y="1"/>
                    <a:pt x="85078" y="183"/>
                    <a:pt x="85169" y="274"/>
                  </a:cubicBezTo>
                  <a:cubicBezTo>
                    <a:pt x="85199" y="305"/>
                    <a:pt x="85230" y="335"/>
                    <a:pt x="85291" y="335"/>
                  </a:cubicBezTo>
                  <a:lnTo>
                    <a:pt x="85625" y="335"/>
                  </a:lnTo>
                  <a:cubicBezTo>
                    <a:pt x="85747" y="335"/>
                    <a:pt x="85838" y="153"/>
                    <a:pt x="85716" y="62"/>
                  </a:cubicBezTo>
                  <a:cubicBezTo>
                    <a:pt x="85686" y="31"/>
                    <a:pt x="85655" y="1"/>
                    <a:pt x="85625" y="1"/>
                  </a:cubicBezTo>
                  <a:lnTo>
                    <a:pt x="85291" y="1"/>
                  </a:lnTo>
                  <a:close/>
                  <a:moveTo>
                    <a:pt x="86567" y="1"/>
                  </a:moveTo>
                  <a:cubicBezTo>
                    <a:pt x="86446" y="1"/>
                    <a:pt x="86354" y="183"/>
                    <a:pt x="86476" y="274"/>
                  </a:cubicBezTo>
                  <a:cubicBezTo>
                    <a:pt x="86506" y="305"/>
                    <a:pt x="86537" y="335"/>
                    <a:pt x="86567" y="335"/>
                  </a:cubicBezTo>
                  <a:lnTo>
                    <a:pt x="86902" y="335"/>
                  </a:lnTo>
                  <a:cubicBezTo>
                    <a:pt x="87054" y="335"/>
                    <a:pt x="87114" y="153"/>
                    <a:pt x="87023" y="62"/>
                  </a:cubicBezTo>
                  <a:cubicBezTo>
                    <a:pt x="86993" y="31"/>
                    <a:pt x="86932" y="1"/>
                    <a:pt x="86902" y="1"/>
                  </a:cubicBezTo>
                  <a:lnTo>
                    <a:pt x="86567" y="1"/>
                  </a:lnTo>
                  <a:close/>
                  <a:moveTo>
                    <a:pt x="87874" y="1"/>
                  </a:moveTo>
                  <a:cubicBezTo>
                    <a:pt x="87722" y="1"/>
                    <a:pt x="87662" y="183"/>
                    <a:pt x="87753" y="274"/>
                  </a:cubicBezTo>
                  <a:cubicBezTo>
                    <a:pt x="87783" y="305"/>
                    <a:pt x="87813" y="335"/>
                    <a:pt x="87874" y="335"/>
                  </a:cubicBezTo>
                  <a:lnTo>
                    <a:pt x="88178" y="335"/>
                  </a:lnTo>
                  <a:cubicBezTo>
                    <a:pt x="88330" y="335"/>
                    <a:pt x="88391" y="153"/>
                    <a:pt x="88300" y="62"/>
                  </a:cubicBezTo>
                  <a:cubicBezTo>
                    <a:pt x="88269" y="31"/>
                    <a:pt x="88239" y="1"/>
                    <a:pt x="88178" y="1"/>
                  </a:cubicBezTo>
                  <a:lnTo>
                    <a:pt x="87874" y="1"/>
                  </a:lnTo>
                  <a:close/>
                  <a:moveTo>
                    <a:pt x="89151" y="1"/>
                  </a:moveTo>
                  <a:cubicBezTo>
                    <a:pt x="89029" y="1"/>
                    <a:pt x="88938" y="183"/>
                    <a:pt x="89029" y="274"/>
                  </a:cubicBezTo>
                  <a:cubicBezTo>
                    <a:pt x="89060" y="305"/>
                    <a:pt x="89120" y="335"/>
                    <a:pt x="89151" y="335"/>
                  </a:cubicBezTo>
                  <a:lnTo>
                    <a:pt x="89485" y="335"/>
                  </a:lnTo>
                  <a:cubicBezTo>
                    <a:pt x="89637" y="335"/>
                    <a:pt x="89698" y="153"/>
                    <a:pt x="89607" y="62"/>
                  </a:cubicBezTo>
                  <a:cubicBezTo>
                    <a:pt x="89576" y="31"/>
                    <a:pt x="89516" y="1"/>
                    <a:pt x="89485" y="1"/>
                  </a:cubicBezTo>
                  <a:lnTo>
                    <a:pt x="89151" y="1"/>
                  </a:lnTo>
                  <a:close/>
                  <a:moveTo>
                    <a:pt x="90458" y="1"/>
                  </a:moveTo>
                  <a:cubicBezTo>
                    <a:pt x="90306" y="1"/>
                    <a:pt x="90245" y="183"/>
                    <a:pt x="90336" y="274"/>
                  </a:cubicBezTo>
                  <a:cubicBezTo>
                    <a:pt x="90367" y="305"/>
                    <a:pt x="90397" y="335"/>
                    <a:pt x="90458" y="335"/>
                  </a:cubicBezTo>
                  <a:lnTo>
                    <a:pt x="90762" y="335"/>
                  </a:lnTo>
                  <a:cubicBezTo>
                    <a:pt x="90914" y="335"/>
                    <a:pt x="90975" y="153"/>
                    <a:pt x="90883" y="62"/>
                  </a:cubicBezTo>
                  <a:cubicBezTo>
                    <a:pt x="90853" y="31"/>
                    <a:pt x="90823" y="1"/>
                    <a:pt x="90762" y="1"/>
                  </a:cubicBezTo>
                  <a:lnTo>
                    <a:pt x="90458" y="1"/>
                  </a:lnTo>
                  <a:close/>
                  <a:moveTo>
                    <a:pt x="91735" y="1"/>
                  </a:moveTo>
                  <a:cubicBezTo>
                    <a:pt x="91583" y="1"/>
                    <a:pt x="91522" y="183"/>
                    <a:pt x="91613" y="274"/>
                  </a:cubicBezTo>
                  <a:cubicBezTo>
                    <a:pt x="91643" y="305"/>
                    <a:pt x="91704" y="335"/>
                    <a:pt x="91735" y="335"/>
                  </a:cubicBezTo>
                  <a:lnTo>
                    <a:pt x="92069" y="335"/>
                  </a:lnTo>
                  <a:cubicBezTo>
                    <a:pt x="92190" y="335"/>
                    <a:pt x="92282" y="153"/>
                    <a:pt x="92160" y="62"/>
                  </a:cubicBezTo>
                  <a:cubicBezTo>
                    <a:pt x="92130" y="31"/>
                    <a:pt x="92099" y="1"/>
                    <a:pt x="92069" y="1"/>
                  </a:cubicBezTo>
                  <a:lnTo>
                    <a:pt x="91735" y="1"/>
                  </a:lnTo>
                  <a:close/>
                  <a:moveTo>
                    <a:pt x="93011" y="1"/>
                  </a:moveTo>
                  <a:cubicBezTo>
                    <a:pt x="92890" y="1"/>
                    <a:pt x="92798" y="183"/>
                    <a:pt x="92920" y="274"/>
                  </a:cubicBezTo>
                  <a:cubicBezTo>
                    <a:pt x="92950" y="305"/>
                    <a:pt x="92981" y="335"/>
                    <a:pt x="93011" y="335"/>
                  </a:cubicBezTo>
                  <a:lnTo>
                    <a:pt x="93345" y="335"/>
                  </a:lnTo>
                  <a:cubicBezTo>
                    <a:pt x="93497" y="335"/>
                    <a:pt x="93558" y="153"/>
                    <a:pt x="93467" y="62"/>
                  </a:cubicBezTo>
                  <a:cubicBezTo>
                    <a:pt x="93437" y="31"/>
                    <a:pt x="93406" y="1"/>
                    <a:pt x="93345" y="1"/>
                  </a:cubicBezTo>
                  <a:lnTo>
                    <a:pt x="93011" y="1"/>
                  </a:lnTo>
                  <a:close/>
                  <a:moveTo>
                    <a:pt x="94318" y="1"/>
                  </a:moveTo>
                  <a:cubicBezTo>
                    <a:pt x="94166" y="1"/>
                    <a:pt x="94105" y="183"/>
                    <a:pt x="94197" y="274"/>
                  </a:cubicBezTo>
                  <a:cubicBezTo>
                    <a:pt x="94227" y="305"/>
                    <a:pt x="94257" y="335"/>
                    <a:pt x="94318" y="335"/>
                  </a:cubicBezTo>
                  <a:lnTo>
                    <a:pt x="94622" y="335"/>
                  </a:lnTo>
                  <a:cubicBezTo>
                    <a:pt x="94774" y="335"/>
                    <a:pt x="94865" y="153"/>
                    <a:pt x="94744" y="62"/>
                  </a:cubicBezTo>
                  <a:cubicBezTo>
                    <a:pt x="94713" y="31"/>
                    <a:pt x="94683" y="1"/>
                    <a:pt x="94622" y="1"/>
                  </a:cubicBezTo>
                  <a:lnTo>
                    <a:pt x="94318" y="1"/>
                  </a:lnTo>
                  <a:close/>
                  <a:moveTo>
                    <a:pt x="95595" y="1"/>
                  </a:moveTo>
                  <a:cubicBezTo>
                    <a:pt x="95473" y="1"/>
                    <a:pt x="95382" y="183"/>
                    <a:pt x="95473" y="274"/>
                  </a:cubicBezTo>
                  <a:cubicBezTo>
                    <a:pt x="95534" y="305"/>
                    <a:pt x="95564" y="335"/>
                    <a:pt x="95595" y="335"/>
                  </a:cubicBezTo>
                  <a:lnTo>
                    <a:pt x="95929" y="335"/>
                  </a:lnTo>
                  <a:cubicBezTo>
                    <a:pt x="96081" y="335"/>
                    <a:pt x="96142" y="153"/>
                    <a:pt x="96051" y="62"/>
                  </a:cubicBezTo>
                  <a:cubicBezTo>
                    <a:pt x="96020" y="31"/>
                    <a:pt x="95960" y="1"/>
                    <a:pt x="95929" y="1"/>
                  </a:cubicBezTo>
                  <a:lnTo>
                    <a:pt x="95595" y="1"/>
                  </a:lnTo>
                  <a:close/>
                  <a:moveTo>
                    <a:pt x="96902" y="1"/>
                  </a:moveTo>
                  <a:cubicBezTo>
                    <a:pt x="96750" y="1"/>
                    <a:pt x="96689" y="183"/>
                    <a:pt x="96780" y="274"/>
                  </a:cubicBezTo>
                  <a:cubicBezTo>
                    <a:pt x="96811" y="305"/>
                    <a:pt x="96841" y="335"/>
                    <a:pt x="96902" y="335"/>
                  </a:cubicBezTo>
                  <a:lnTo>
                    <a:pt x="97206" y="335"/>
                  </a:lnTo>
                  <a:cubicBezTo>
                    <a:pt x="97358" y="335"/>
                    <a:pt x="97419" y="153"/>
                    <a:pt x="97327" y="62"/>
                  </a:cubicBezTo>
                  <a:cubicBezTo>
                    <a:pt x="97297" y="31"/>
                    <a:pt x="97267" y="1"/>
                    <a:pt x="97206" y="1"/>
                  </a:cubicBezTo>
                  <a:lnTo>
                    <a:pt x="96902" y="1"/>
                  </a:lnTo>
                  <a:close/>
                  <a:moveTo>
                    <a:pt x="98178" y="1"/>
                  </a:moveTo>
                  <a:cubicBezTo>
                    <a:pt x="98026" y="1"/>
                    <a:pt x="97966" y="183"/>
                    <a:pt x="98057" y="274"/>
                  </a:cubicBezTo>
                  <a:cubicBezTo>
                    <a:pt x="98087" y="305"/>
                    <a:pt x="98148" y="335"/>
                    <a:pt x="98178" y="335"/>
                  </a:cubicBezTo>
                  <a:lnTo>
                    <a:pt x="98513" y="335"/>
                  </a:lnTo>
                  <a:cubicBezTo>
                    <a:pt x="98634" y="335"/>
                    <a:pt x="98726" y="153"/>
                    <a:pt x="98604" y="62"/>
                  </a:cubicBezTo>
                  <a:cubicBezTo>
                    <a:pt x="98574" y="31"/>
                    <a:pt x="98543" y="1"/>
                    <a:pt x="98513" y="1"/>
                  </a:cubicBezTo>
                  <a:lnTo>
                    <a:pt x="98178" y="1"/>
                  </a:lnTo>
                  <a:close/>
                  <a:moveTo>
                    <a:pt x="99455" y="1"/>
                  </a:moveTo>
                  <a:cubicBezTo>
                    <a:pt x="99333" y="1"/>
                    <a:pt x="99242" y="183"/>
                    <a:pt x="99364" y="274"/>
                  </a:cubicBezTo>
                  <a:cubicBezTo>
                    <a:pt x="99394" y="305"/>
                    <a:pt x="99425" y="335"/>
                    <a:pt x="99455" y="335"/>
                  </a:cubicBezTo>
                  <a:lnTo>
                    <a:pt x="99789" y="335"/>
                  </a:lnTo>
                  <a:cubicBezTo>
                    <a:pt x="99941" y="335"/>
                    <a:pt x="100002" y="153"/>
                    <a:pt x="99911" y="62"/>
                  </a:cubicBezTo>
                  <a:cubicBezTo>
                    <a:pt x="99881" y="31"/>
                    <a:pt x="99850" y="1"/>
                    <a:pt x="99789" y="1"/>
                  </a:cubicBezTo>
                  <a:lnTo>
                    <a:pt x="99455" y="1"/>
                  </a:lnTo>
                  <a:close/>
                  <a:moveTo>
                    <a:pt x="100762" y="1"/>
                  </a:moveTo>
                  <a:cubicBezTo>
                    <a:pt x="100610" y="1"/>
                    <a:pt x="100549" y="183"/>
                    <a:pt x="100640" y="274"/>
                  </a:cubicBezTo>
                  <a:cubicBezTo>
                    <a:pt x="100671" y="305"/>
                    <a:pt x="100701" y="335"/>
                    <a:pt x="100762" y="335"/>
                  </a:cubicBezTo>
                  <a:lnTo>
                    <a:pt x="101066" y="335"/>
                  </a:lnTo>
                  <a:cubicBezTo>
                    <a:pt x="101218" y="335"/>
                    <a:pt x="101309" y="153"/>
                    <a:pt x="101188" y="62"/>
                  </a:cubicBezTo>
                  <a:cubicBezTo>
                    <a:pt x="101157" y="31"/>
                    <a:pt x="101127" y="1"/>
                    <a:pt x="101066" y="1"/>
                  </a:cubicBezTo>
                  <a:lnTo>
                    <a:pt x="100762" y="1"/>
                  </a:lnTo>
                  <a:close/>
                  <a:moveTo>
                    <a:pt x="102039" y="1"/>
                  </a:moveTo>
                  <a:cubicBezTo>
                    <a:pt x="101917" y="1"/>
                    <a:pt x="101826" y="183"/>
                    <a:pt x="101947" y="274"/>
                  </a:cubicBezTo>
                  <a:cubicBezTo>
                    <a:pt x="101978" y="305"/>
                    <a:pt x="102008" y="335"/>
                    <a:pt x="102039" y="335"/>
                  </a:cubicBezTo>
                  <a:lnTo>
                    <a:pt x="102373" y="335"/>
                  </a:lnTo>
                  <a:cubicBezTo>
                    <a:pt x="102525" y="335"/>
                    <a:pt x="102586" y="153"/>
                    <a:pt x="102495" y="62"/>
                  </a:cubicBezTo>
                  <a:cubicBezTo>
                    <a:pt x="102464" y="31"/>
                    <a:pt x="102403" y="1"/>
                    <a:pt x="102373" y="1"/>
                  </a:cubicBezTo>
                  <a:lnTo>
                    <a:pt x="102039" y="1"/>
                  </a:lnTo>
                  <a:close/>
                  <a:moveTo>
                    <a:pt x="103346" y="1"/>
                  </a:moveTo>
                  <a:cubicBezTo>
                    <a:pt x="103194" y="1"/>
                    <a:pt x="103133" y="183"/>
                    <a:pt x="103224" y="274"/>
                  </a:cubicBezTo>
                  <a:cubicBezTo>
                    <a:pt x="103254" y="305"/>
                    <a:pt x="103285" y="335"/>
                    <a:pt x="103346" y="335"/>
                  </a:cubicBezTo>
                  <a:lnTo>
                    <a:pt x="103650" y="335"/>
                  </a:lnTo>
                  <a:cubicBezTo>
                    <a:pt x="103802" y="335"/>
                    <a:pt x="103862" y="153"/>
                    <a:pt x="103771" y="62"/>
                  </a:cubicBezTo>
                  <a:cubicBezTo>
                    <a:pt x="103741" y="31"/>
                    <a:pt x="103710" y="1"/>
                    <a:pt x="103650" y="1"/>
                  </a:cubicBezTo>
                  <a:lnTo>
                    <a:pt x="103346" y="1"/>
                  </a:lnTo>
                  <a:close/>
                  <a:moveTo>
                    <a:pt x="104622" y="1"/>
                  </a:moveTo>
                  <a:cubicBezTo>
                    <a:pt x="104470" y="1"/>
                    <a:pt x="104410" y="183"/>
                    <a:pt x="104501" y="274"/>
                  </a:cubicBezTo>
                  <a:cubicBezTo>
                    <a:pt x="104531" y="305"/>
                    <a:pt x="104592" y="335"/>
                    <a:pt x="104622" y="335"/>
                  </a:cubicBezTo>
                  <a:lnTo>
                    <a:pt x="104957" y="335"/>
                  </a:lnTo>
                  <a:cubicBezTo>
                    <a:pt x="105078" y="335"/>
                    <a:pt x="105169" y="153"/>
                    <a:pt x="105078" y="62"/>
                  </a:cubicBezTo>
                  <a:cubicBezTo>
                    <a:pt x="105017" y="31"/>
                    <a:pt x="104987" y="1"/>
                    <a:pt x="104957" y="1"/>
                  </a:cubicBezTo>
                  <a:lnTo>
                    <a:pt x="104622" y="1"/>
                  </a:lnTo>
                  <a:close/>
                  <a:moveTo>
                    <a:pt x="105929" y="1"/>
                  </a:moveTo>
                  <a:cubicBezTo>
                    <a:pt x="105777" y="1"/>
                    <a:pt x="105686" y="183"/>
                    <a:pt x="105808" y="274"/>
                  </a:cubicBezTo>
                  <a:cubicBezTo>
                    <a:pt x="105838" y="305"/>
                    <a:pt x="105869" y="335"/>
                    <a:pt x="105929" y="335"/>
                  </a:cubicBezTo>
                  <a:lnTo>
                    <a:pt x="106233" y="335"/>
                  </a:lnTo>
                  <a:cubicBezTo>
                    <a:pt x="106385" y="335"/>
                    <a:pt x="106446" y="153"/>
                    <a:pt x="106355" y="62"/>
                  </a:cubicBezTo>
                  <a:cubicBezTo>
                    <a:pt x="106324" y="31"/>
                    <a:pt x="106294" y="1"/>
                    <a:pt x="106233" y="1"/>
                  </a:cubicBezTo>
                  <a:lnTo>
                    <a:pt x="105929" y="1"/>
                  </a:lnTo>
                  <a:close/>
                  <a:moveTo>
                    <a:pt x="107206" y="1"/>
                  </a:moveTo>
                  <a:cubicBezTo>
                    <a:pt x="107054" y="1"/>
                    <a:pt x="106993" y="183"/>
                    <a:pt x="107084" y="274"/>
                  </a:cubicBezTo>
                  <a:cubicBezTo>
                    <a:pt x="107115" y="305"/>
                    <a:pt x="107145" y="335"/>
                    <a:pt x="107206" y="335"/>
                  </a:cubicBezTo>
                  <a:lnTo>
                    <a:pt x="107540" y="335"/>
                  </a:lnTo>
                  <a:cubicBezTo>
                    <a:pt x="107662" y="335"/>
                    <a:pt x="107753" y="153"/>
                    <a:pt x="107631" y="62"/>
                  </a:cubicBezTo>
                  <a:cubicBezTo>
                    <a:pt x="107601" y="31"/>
                    <a:pt x="107571" y="1"/>
                    <a:pt x="107540" y="1"/>
                  </a:cubicBezTo>
                  <a:lnTo>
                    <a:pt x="107206" y="1"/>
                  </a:lnTo>
                  <a:close/>
                  <a:moveTo>
                    <a:pt x="108483" y="1"/>
                  </a:moveTo>
                  <a:cubicBezTo>
                    <a:pt x="108361" y="1"/>
                    <a:pt x="108270" y="183"/>
                    <a:pt x="108391" y="274"/>
                  </a:cubicBezTo>
                  <a:cubicBezTo>
                    <a:pt x="108422" y="305"/>
                    <a:pt x="108452" y="335"/>
                    <a:pt x="108483" y="335"/>
                  </a:cubicBezTo>
                  <a:lnTo>
                    <a:pt x="108817" y="335"/>
                  </a:lnTo>
                  <a:cubicBezTo>
                    <a:pt x="108969" y="335"/>
                    <a:pt x="109030" y="153"/>
                    <a:pt x="108938" y="62"/>
                  </a:cubicBezTo>
                  <a:cubicBezTo>
                    <a:pt x="108908" y="31"/>
                    <a:pt x="108847" y="1"/>
                    <a:pt x="108817" y="1"/>
                  </a:cubicBezTo>
                  <a:lnTo>
                    <a:pt x="108483" y="1"/>
                  </a:lnTo>
                  <a:close/>
                  <a:moveTo>
                    <a:pt x="109790" y="1"/>
                  </a:moveTo>
                  <a:cubicBezTo>
                    <a:pt x="109638" y="1"/>
                    <a:pt x="109577" y="183"/>
                    <a:pt x="109668" y="274"/>
                  </a:cubicBezTo>
                  <a:cubicBezTo>
                    <a:pt x="109698" y="305"/>
                    <a:pt x="109729" y="335"/>
                    <a:pt x="109790" y="335"/>
                  </a:cubicBezTo>
                  <a:lnTo>
                    <a:pt x="110094" y="335"/>
                  </a:lnTo>
                  <a:cubicBezTo>
                    <a:pt x="110246" y="335"/>
                    <a:pt x="110306" y="153"/>
                    <a:pt x="110215" y="62"/>
                  </a:cubicBezTo>
                  <a:cubicBezTo>
                    <a:pt x="110185" y="31"/>
                    <a:pt x="110154" y="1"/>
                    <a:pt x="110094" y="1"/>
                  </a:cubicBezTo>
                  <a:lnTo>
                    <a:pt x="109790" y="1"/>
                  </a:lnTo>
                  <a:close/>
                  <a:moveTo>
                    <a:pt x="111066" y="1"/>
                  </a:moveTo>
                  <a:cubicBezTo>
                    <a:pt x="110914" y="1"/>
                    <a:pt x="110853" y="183"/>
                    <a:pt x="110945" y="274"/>
                  </a:cubicBezTo>
                  <a:cubicBezTo>
                    <a:pt x="110975" y="305"/>
                    <a:pt x="111036" y="335"/>
                    <a:pt x="111066" y="335"/>
                  </a:cubicBezTo>
                  <a:lnTo>
                    <a:pt x="111401" y="335"/>
                  </a:lnTo>
                  <a:cubicBezTo>
                    <a:pt x="111522" y="335"/>
                    <a:pt x="111613" y="153"/>
                    <a:pt x="111522" y="62"/>
                  </a:cubicBezTo>
                  <a:cubicBezTo>
                    <a:pt x="111461" y="31"/>
                    <a:pt x="111431" y="1"/>
                    <a:pt x="111401" y="1"/>
                  </a:cubicBezTo>
                  <a:lnTo>
                    <a:pt x="111066" y="1"/>
                  </a:lnTo>
                  <a:close/>
                  <a:moveTo>
                    <a:pt x="112373" y="1"/>
                  </a:moveTo>
                  <a:cubicBezTo>
                    <a:pt x="112221" y="1"/>
                    <a:pt x="112160" y="183"/>
                    <a:pt x="112252" y="274"/>
                  </a:cubicBezTo>
                  <a:cubicBezTo>
                    <a:pt x="112282" y="305"/>
                    <a:pt x="112312" y="335"/>
                    <a:pt x="112373" y="335"/>
                  </a:cubicBezTo>
                  <a:lnTo>
                    <a:pt x="112677" y="335"/>
                  </a:lnTo>
                  <a:cubicBezTo>
                    <a:pt x="112829" y="335"/>
                    <a:pt x="112890" y="153"/>
                    <a:pt x="112799" y="62"/>
                  </a:cubicBezTo>
                  <a:cubicBezTo>
                    <a:pt x="112768" y="31"/>
                    <a:pt x="112738" y="1"/>
                    <a:pt x="112677" y="1"/>
                  </a:cubicBezTo>
                  <a:lnTo>
                    <a:pt x="112373" y="1"/>
                  </a:lnTo>
                  <a:close/>
                  <a:moveTo>
                    <a:pt x="113650" y="1"/>
                  </a:moveTo>
                  <a:cubicBezTo>
                    <a:pt x="113498" y="1"/>
                    <a:pt x="113437" y="183"/>
                    <a:pt x="113528" y="274"/>
                  </a:cubicBezTo>
                  <a:cubicBezTo>
                    <a:pt x="113559" y="305"/>
                    <a:pt x="113619" y="335"/>
                    <a:pt x="113650" y="335"/>
                  </a:cubicBezTo>
                  <a:lnTo>
                    <a:pt x="113984" y="335"/>
                  </a:lnTo>
                  <a:cubicBezTo>
                    <a:pt x="114106" y="335"/>
                    <a:pt x="114197" y="153"/>
                    <a:pt x="114075" y="62"/>
                  </a:cubicBezTo>
                  <a:cubicBezTo>
                    <a:pt x="114045" y="31"/>
                    <a:pt x="114015" y="1"/>
                    <a:pt x="113984" y="1"/>
                  </a:cubicBezTo>
                  <a:lnTo>
                    <a:pt x="113650" y="1"/>
                  </a:lnTo>
                  <a:close/>
                  <a:moveTo>
                    <a:pt x="114926" y="1"/>
                  </a:moveTo>
                  <a:cubicBezTo>
                    <a:pt x="114805" y="1"/>
                    <a:pt x="114714" y="183"/>
                    <a:pt x="114835" y="274"/>
                  </a:cubicBezTo>
                  <a:cubicBezTo>
                    <a:pt x="114866" y="305"/>
                    <a:pt x="114896" y="335"/>
                    <a:pt x="114926" y="335"/>
                  </a:cubicBezTo>
                  <a:lnTo>
                    <a:pt x="115261" y="335"/>
                  </a:lnTo>
                  <a:cubicBezTo>
                    <a:pt x="115413" y="335"/>
                    <a:pt x="115474" y="153"/>
                    <a:pt x="115382" y="62"/>
                  </a:cubicBezTo>
                  <a:cubicBezTo>
                    <a:pt x="115352" y="31"/>
                    <a:pt x="115322" y="1"/>
                    <a:pt x="115261" y="1"/>
                  </a:cubicBezTo>
                  <a:lnTo>
                    <a:pt x="114926" y="1"/>
                  </a:lnTo>
                  <a:close/>
                  <a:moveTo>
                    <a:pt x="116233" y="1"/>
                  </a:moveTo>
                  <a:cubicBezTo>
                    <a:pt x="116081" y="1"/>
                    <a:pt x="116021" y="183"/>
                    <a:pt x="116112" y="274"/>
                  </a:cubicBezTo>
                  <a:cubicBezTo>
                    <a:pt x="116142" y="305"/>
                    <a:pt x="116173" y="335"/>
                    <a:pt x="116233" y="335"/>
                  </a:cubicBezTo>
                  <a:lnTo>
                    <a:pt x="116537" y="335"/>
                  </a:lnTo>
                  <a:cubicBezTo>
                    <a:pt x="116689" y="335"/>
                    <a:pt x="116750" y="153"/>
                    <a:pt x="116659" y="62"/>
                  </a:cubicBezTo>
                  <a:cubicBezTo>
                    <a:pt x="116629" y="31"/>
                    <a:pt x="116598" y="1"/>
                    <a:pt x="116537" y="1"/>
                  </a:cubicBezTo>
                  <a:lnTo>
                    <a:pt x="116233" y="1"/>
                  </a:lnTo>
                  <a:close/>
                  <a:moveTo>
                    <a:pt x="117510" y="1"/>
                  </a:moveTo>
                  <a:cubicBezTo>
                    <a:pt x="117388" y="1"/>
                    <a:pt x="117297" y="183"/>
                    <a:pt x="117388" y="274"/>
                  </a:cubicBezTo>
                  <a:cubicBezTo>
                    <a:pt x="117449" y="305"/>
                    <a:pt x="117480" y="335"/>
                    <a:pt x="117510" y="335"/>
                  </a:cubicBezTo>
                  <a:lnTo>
                    <a:pt x="117844" y="335"/>
                  </a:lnTo>
                  <a:cubicBezTo>
                    <a:pt x="117996" y="335"/>
                    <a:pt x="118057" y="153"/>
                    <a:pt x="117966" y="62"/>
                  </a:cubicBezTo>
                  <a:cubicBezTo>
                    <a:pt x="117936" y="31"/>
                    <a:pt x="117875" y="1"/>
                    <a:pt x="117844" y="1"/>
                  </a:cubicBezTo>
                  <a:lnTo>
                    <a:pt x="117510" y="1"/>
                  </a:lnTo>
                  <a:close/>
                  <a:moveTo>
                    <a:pt x="118817" y="1"/>
                  </a:moveTo>
                  <a:cubicBezTo>
                    <a:pt x="118665" y="1"/>
                    <a:pt x="118604" y="183"/>
                    <a:pt x="118696" y="274"/>
                  </a:cubicBezTo>
                  <a:cubicBezTo>
                    <a:pt x="118726" y="305"/>
                    <a:pt x="118756" y="335"/>
                    <a:pt x="118817" y="335"/>
                  </a:cubicBezTo>
                  <a:lnTo>
                    <a:pt x="119121" y="335"/>
                  </a:lnTo>
                  <a:cubicBezTo>
                    <a:pt x="119273" y="335"/>
                    <a:pt x="119334" y="153"/>
                    <a:pt x="119243" y="62"/>
                  </a:cubicBezTo>
                  <a:cubicBezTo>
                    <a:pt x="119212" y="31"/>
                    <a:pt x="119182" y="1"/>
                    <a:pt x="119121" y="1"/>
                  </a:cubicBezTo>
                  <a:lnTo>
                    <a:pt x="118817" y="1"/>
                  </a:lnTo>
                  <a:close/>
                  <a:moveTo>
                    <a:pt x="120094" y="1"/>
                  </a:moveTo>
                  <a:cubicBezTo>
                    <a:pt x="119942" y="1"/>
                    <a:pt x="119881" y="183"/>
                    <a:pt x="119972" y="274"/>
                  </a:cubicBezTo>
                  <a:cubicBezTo>
                    <a:pt x="120003" y="305"/>
                    <a:pt x="120063" y="335"/>
                    <a:pt x="120094" y="335"/>
                  </a:cubicBezTo>
                  <a:lnTo>
                    <a:pt x="120428" y="335"/>
                  </a:lnTo>
                  <a:cubicBezTo>
                    <a:pt x="120550" y="335"/>
                    <a:pt x="120641" y="153"/>
                    <a:pt x="120519" y="62"/>
                  </a:cubicBezTo>
                  <a:cubicBezTo>
                    <a:pt x="120489" y="31"/>
                    <a:pt x="120458" y="1"/>
                    <a:pt x="120428" y="1"/>
                  </a:cubicBezTo>
                  <a:lnTo>
                    <a:pt x="120094" y="1"/>
                  </a:lnTo>
                  <a:close/>
                  <a:moveTo>
                    <a:pt x="121370" y="1"/>
                  </a:moveTo>
                  <a:cubicBezTo>
                    <a:pt x="121249" y="1"/>
                    <a:pt x="121158" y="183"/>
                    <a:pt x="121279" y="274"/>
                  </a:cubicBezTo>
                  <a:cubicBezTo>
                    <a:pt x="121310" y="305"/>
                    <a:pt x="121340" y="335"/>
                    <a:pt x="121370" y="335"/>
                  </a:cubicBezTo>
                  <a:lnTo>
                    <a:pt x="121705" y="335"/>
                  </a:lnTo>
                  <a:cubicBezTo>
                    <a:pt x="121857" y="335"/>
                    <a:pt x="121917" y="153"/>
                    <a:pt x="121826" y="62"/>
                  </a:cubicBezTo>
                  <a:cubicBezTo>
                    <a:pt x="121796" y="31"/>
                    <a:pt x="121765" y="1"/>
                    <a:pt x="121705" y="1"/>
                  </a:cubicBezTo>
                  <a:lnTo>
                    <a:pt x="121370" y="1"/>
                  </a:lnTo>
                  <a:close/>
                  <a:moveTo>
                    <a:pt x="122677" y="1"/>
                  </a:moveTo>
                  <a:cubicBezTo>
                    <a:pt x="122525" y="1"/>
                    <a:pt x="122465" y="183"/>
                    <a:pt x="122556" y="274"/>
                  </a:cubicBezTo>
                  <a:cubicBezTo>
                    <a:pt x="122586" y="305"/>
                    <a:pt x="122617" y="335"/>
                    <a:pt x="122677" y="335"/>
                  </a:cubicBezTo>
                  <a:lnTo>
                    <a:pt x="122981" y="335"/>
                  </a:lnTo>
                  <a:cubicBezTo>
                    <a:pt x="123133" y="335"/>
                    <a:pt x="123224" y="153"/>
                    <a:pt x="123103" y="62"/>
                  </a:cubicBezTo>
                  <a:cubicBezTo>
                    <a:pt x="123072" y="31"/>
                    <a:pt x="123042" y="1"/>
                    <a:pt x="122981" y="1"/>
                  </a:cubicBezTo>
                  <a:lnTo>
                    <a:pt x="122677" y="1"/>
                  </a:lnTo>
                  <a:close/>
                  <a:moveTo>
                    <a:pt x="123954" y="1"/>
                  </a:moveTo>
                  <a:cubicBezTo>
                    <a:pt x="123832" y="1"/>
                    <a:pt x="123741" y="183"/>
                    <a:pt x="123863" y="274"/>
                  </a:cubicBezTo>
                  <a:cubicBezTo>
                    <a:pt x="123893" y="305"/>
                    <a:pt x="123924" y="335"/>
                    <a:pt x="123954" y="335"/>
                  </a:cubicBezTo>
                  <a:lnTo>
                    <a:pt x="124288" y="335"/>
                  </a:lnTo>
                  <a:cubicBezTo>
                    <a:pt x="124440" y="335"/>
                    <a:pt x="124501" y="153"/>
                    <a:pt x="124410" y="62"/>
                  </a:cubicBezTo>
                  <a:cubicBezTo>
                    <a:pt x="124380" y="31"/>
                    <a:pt x="124319" y="1"/>
                    <a:pt x="124288" y="1"/>
                  </a:cubicBezTo>
                  <a:lnTo>
                    <a:pt x="123954" y="1"/>
                  </a:lnTo>
                  <a:close/>
                  <a:moveTo>
                    <a:pt x="125261" y="1"/>
                  </a:moveTo>
                  <a:cubicBezTo>
                    <a:pt x="125109" y="1"/>
                    <a:pt x="125048" y="183"/>
                    <a:pt x="125139" y="274"/>
                  </a:cubicBezTo>
                  <a:cubicBezTo>
                    <a:pt x="125170" y="305"/>
                    <a:pt x="125200" y="335"/>
                    <a:pt x="125261" y="335"/>
                  </a:cubicBezTo>
                  <a:lnTo>
                    <a:pt x="125565" y="335"/>
                  </a:lnTo>
                  <a:cubicBezTo>
                    <a:pt x="125717" y="335"/>
                    <a:pt x="125778" y="153"/>
                    <a:pt x="125687" y="62"/>
                  </a:cubicBezTo>
                  <a:cubicBezTo>
                    <a:pt x="125656" y="31"/>
                    <a:pt x="125626" y="1"/>
                    <a:pt x="125565" y="1"/>
                  </a:cubicBezTo>
                  <a:lnTo>
                    <a:pt x="125261" y="1"/>
                  </a:lnTo>
                  <a:close/>
                  <a:moveTo>
                    <a:pt x="126538" y="1"/>
                  </a:moveTo>
                  <a:cubicBezTo>
                    <a:pt x="126386" y="1"/>
                    <a:pt x="126325" y="183"/>
                    <a:pt x="126416" y="274"/>
                  </a:cubicBezTo>
                  <a:cubicBezTo>
                    <a:pt x="126446" y="305"/>
                    <a:pt x="126507" y="335"/>
                    <a:pt x="126538" y="335"/>
                  </a:cubicBezTo>
                  <a:lnTo>
                    <a:pt x="126872" y="335"/>
                  </a:lnTo>
                  <a:cubicBezTo>
                    <a:pt x="126994" y="335"/>
                    <a:pt x="127085" y="153"/>
                    <a:pt x="126963" y="62"/>
                  </a:cubicBezTo>
                  <a:cubicBezTo>
                    <a:pt x="126933" y="31"/>
                    <a:pt x="126902" y="1"/>
                    <a:pt x="126872" y="1"/>
                  </a:cubicBezTo>
                  <a:lnTo>
                    <a:pt x="126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34"/>
          <p:cNvGrpSpPr/>
          <p:nvPr/>
        </p:nvGrpSpPr>
        <p:grpSpPr>
          <a:xfrm>
            <a:off x="91450" y="3420925"/>
            <a:ext cx="386825" cy="1012200"/>
            <a:chOff x="1787525" y="2474500"/>
            <a:chExt cx="386825" cy="1012200"/>
          </a:xfrm>
        </p:grpSpPr>
        <p:sp>
          <p:nvSpPr>
            <p:cNvPr id="464" name="Google Shape;464;p34"/>
            <p:cNvSpPr/>
            <p:nvPr/>
          </p:nvSpPr>
          <p:spPr>
            <a:xfrm>
              <a:off x="1787525" y="2474500"/>
              <a:ext cx="386825" cy="1012200"/>
            </a:xfrm>
            <a:custGeom>
              <a:rect b="b" l="l" r="r" t="t"/>
              <a:pathLst>
                <a:path extrusionOk="0" h="40488" w="15473">
                  <a:moveTo>
                    <a:pt x="12737" y="1368"/>
                  </a:moveTo>
                  <a:lnTo>
                    <a:pt x="12737" y="13739"/>
                  </a:lnTo>
                  <a:cubicBezTo>
                    <a:pt x="12737" y="15502"/>
                    <a:pt x="12038" y="17082"/>
                    <a:pt x="10883" y="18237"/>
                  </a:cubicBezTo>
                  <a:cubicBezTo>
                    <a:pt x="9727" y="19393"/>
                    <a:pt x="8116" y="20122"/>
                    <a:pt x="6384" y="20122"/>
                  </a:cubicBezTo>
                  <a:cubicBezTo>
                    <a:pt x="4621" y="20122"/>
                    <a:pt x="3010" y="19393"/>
                    <a:pt x="1855" y="18237"/>
                  </a:cubicBezTo>
                  <a:cubicBezTo>
                    <a:pt x="1369" y="17751"/>
                    <a:pt x="943" y="17174"/>
                    <a:pt x="639" y="16535"/>
                  </a:cubicBezTo>
                  <a:lnTo>
                    <a:pt x="639" y="29940"/>
                  </a:lnTo>
                  <a:cubicBezTo>
                    <a:pt x="639" y="30943"/>
                    <a:pt x="1034" y="31855"/>
                    <a:pt x="1703" y="32493"/>
                  </a:cubicBezTo>
                  <a:cubicBezTo>
                    <a:pt x="2341" y="33162"/>
                    <a:pt x="3253" y="33557"/>
                    <a:pt x="4256" y="33557"/>
                  </a:cubicBezTo>
                  <a:cubicBezTo>
                    <a:pt x="4682" y="33557"/>
                    <a:pt x="5077" y="33496"/>
                    <a:pt x="5442" y="33344"/>
                  </a:cubicBezTo>
                  <a:lnTo>
                    <a:pt x="5442" y="33344"/>
                  </a:lnTo>
                  <a:cubicBezTo>
                    <a:pt x="5958" y="33162"/>
                    <a:pt x="6414" y="32888"/>
                    <a:pt x="6809" y="32493"/>
                  </a:cubicBezTo>
                  <a:cubicBezTo>
                    <a:pt x="7448" y="31855"/>
                    <a:pt x="7873" y="30943"/>
                    <a:pt x="7873" y="29940"/>
                  </a:cubicBezTo>
                  <a:lnTo>
                    <a:pt x="7873" y="25016"/>
                  </a:lnTo>
                  <a:cubicBezTo>
                    <a:pt x="7873" y="23982"/>
                    <a:pt x="8299" y="23040"/>
                    <a:pt x="8998" y="22341"/>
                  </a:cubicBezTo>
                  <a:cubicBezTo>
                    <a:pt x="9667" y="21642"/>
                    <a:pt x="10639" y="21216"/>
                    <a:pt x="11673" y="21216"/>
                  </a:cubicBezTo>
                  <a:cubicBezTo>
                    <a:pt x="12706" y="21216"/>
                    <a:pt x="13679" y="21642"/>
                    <a:pt x="14348" y="22341"/>
                  </a:cubicBezTo>
                  <a:cubicBezTo>
                    <a:pt x="15047" y="23040"/>
                    <a:pt x="15472" y="23982"/>
                    <a:pt x="15472" y="25016"/>
                  </a:cubicBezTo>
                  <a:lnTo>
                    <a:pt x="15472" y="27934"/>
                  </a:lnTo>
                  <a:cubicBezTo>
                    <a:pt x="15472" y="28602"/>
                    <a:pt x="15199" y="29180"/>
                    <a:pt x="14773" y="29636"/>
                  </a:cubicBezTo>
                  <a:cubicBezTo>
                    <a:pt x="14348" y="30061"/>
                    <a:pt x="13740" y="30335"/>
                    <a:pt x="13071" y="30335"/>
                  </a:cubicBezTo>
                  <a:cubicBezTo>
                    <a:pt x="12402" y="30335"/>
                    <a:pt x="11825" y="30061"/>
                    <a:pt x="11369" y="29636"/>
                  </a:cubicBezTo>
                  <a:cubicBezTo>
                    <a:pt x="10943" y="29180"/>
                    <a:pt x="10670" y="28602"/>
                    <a:pt x="10670" y="27934"/>
                  </a:cubicBezTo>
                  <a:lnTo>
                    <a:pt x="10670" y="25624"/>
                  </a:lnTo>
                  <a:cubicBezTo>
                    <a:pt x="10427" y="25532"/>
                    <a:pt x="10275" y="25289"/>
                    <a:pt x="10275" y="24985"/>
                  </a:cubicBezTo>
                  <a:cubicBezTo>
                    <a:pt x="10275" y="24590"/>
                    <a:pt x="10609" y="24256"/>
                    <a:pt x="11004" y="24256"/>
                  </a:cubicBezTo>
                  <a:cubicBezTo>
                    <a:pt x="11399" y="24256"/>
                    <a:pt x="11734" y="24590"/>
                    <a:pt x="11734" y="24985"/>
                  </a:cubicBezTo>
                  <a:cubicBezTo>
                    <a:pt x="11734" y="25289"/>
                    <a:pt x="11551" y="25532"/>
                    <a:pt x="11308" y="25624"/>
                  </a:cubicBezTo>
                  <a:lnTo>
                    <a:pt x="11308" y="27934"/>
                  </a:lnTo>
                  <a:cubicBezTo>
                    <a:pt x="11308" y="28420"/>
                    <a:pt x="11521" y="28846"/>
                    <a:pt x="11825" y="29180"/>
                  </a:cubicBezTo>
                  <a:cubicBezTo>
                    <a:pt x="12159" y="29484"/>
                    <a:pt x="12585" y="29697"/>
                    <a:pt x="13071" y="29697"/>
                  </a:cubicBezTo>
                  <a:cubicBezTo>
                    <a:pt x="13557" y="29697"/>
                    <a:pt x="13983" y="29484"/>
                    <a:pt x="14317" y="29180"/>
                  </a:cubicBezTo>
                  <a:cubicBezTo>
                    <a:pt x="14621" y="28846"/>
                    <a:pt x="14834" y="28420"/>
                    <a:pt x="14834" y="27934"/>
                  </a:cubicBezTo>
                  <a:lnTo>
                    <a:pt x="14834" y="25016"/>
                  </a:lnTo>
                  <a:cubicBezTo>
                    <a:pt x="14834" y="24165"/>
                    <a:pt x="14469" y="23374"/>
                    <a:pt x="13892" y="22797"/>
                  </a:cubicBezTo>
                  <a:cubicBezTo>
                    <a:pt x="13345" y="22219"/>
                    <a:pt x="12554" y="21855"/>
                    <a:pt x="11673" y="21855"/>
                  </a:cubicBezTo>
                  <a:cubicBezTo>
                    <a:pt x="10791" y="21855"/>
                    <a:pt x="10001" y="22219"/>
                    <a:pt x="9454" y="22797"/>
                  </a:cubicBezTo>
                  <a:cubicBezTo>
                    <a:pt x="8876" y="23374"/>
                    <a:pt x="8512" y="24165"/>
                    <a:pt x="8512" y="25016"/>
                  </a:cubicBezTo>
                  <a:lnTo>
                    <a:pt x="8512" y="29940"/>
                  </a:lnTo>
                  <a:cubicBezTo>
                    <a:pt x="8512" y="31125"/>
                    <a:pt x="8025" y="32189"/>
                    <a:pt x="7265" y="32949"/>
                  </a:cubicBezTo>
                  <a:cubicBezTo>
                    <a:pt x="6870" y="33344"/>
                    <a:pt x="6384" y="33678"/>
                    <a:pt x="5867" y="33891"/>
                  </a:cubicBezTo>
                  <a:lnTo>
                    <a:pt x="5867" y="37873"/>
                  </a:lnTo>
                  <a:cubicBezTo>
                    <a:pt x="5867" y="38572"/>
                    <a:pt x="5594" y="39241"/>
                    <a:pt x="5107" y="39727"/>
                  </a:cubicBezTo>
                  <a:cubicBezTo>
                    <a:pt x="4621" y="40183"/>
                    <a:pt x="3983" y="40487"/>
                    <a:pt x="3253" y="40487"/>
                  </a:cubicBezTo>
                  <a:cubicBezTo>
                    <a:pt x="2524" y="40487"/>
                    <a:pt x="1885" y="40183"/>
                    <a:pt x="1399" y="39727"/>
                  </a:cubicBezTo>
                  <a:cubicBezTo>
                    <a:pt x="1095" y="39393"/>
                    <a:pt x="852" y="38998"/>
                    <a:pt x="730" y="38542"/>
                  </a:cubicBezTo>
                  <a:cubicBezTo>
                    <a:pt x="426" y="38451"/>
                    <a:pt x="214" y="38177"/>
                    <a:pt x="214" y="37873"/>
                  </a:cubicBezTo>
                  <a:cubicBezTo>
                    <a:pt x="214" y="37447"/>
                    <a:pt x="548" y="37144"/>
                    <a:pt x="943" y="37144"/>
                  </a:cubicBezTo>
                  <a:cubicBezTo>
                    <a:pt x="1338" y="37144"/>
                    <a:pt x="1673" y="37447"/>
                    <a:pt x="1673" y="37873"/>
                  </a:cubicBezTo>
                  <a:cubicBezTo>
                    <a:pt x="1673" y="38116"/>
                    <a:pt x="1551" y="38329"/>
                    <a:pt x="1369" y="38451"/>
                  </a:cubicBezTo>
                  <a:cubicBezTo>
                    <a:pt x="1460" y="38754"/>
                    <a:pt x="1642" y="39028"/>
                    <a:pt x="1855" y="39271"/>
                  </a:cubicBezTo>
                  <a:cubicBezTo>
                    <a:pt x="2220" y="39606"/>
                    <a:pt x="2706" y="39849"/>
                    <a:pt x="3253" y="39849"/>
                  </a:cubicBezTo>
                  <a:cubicBezTo>
                    <a:pt x="3800" y="39849"/>
                    <a:pt x="4287" y="39606"/>
                    <a:pt x="4651" y="39271"/>
                  </a:cubicBezTo>
                  <a:cubicBezTo>
                    <a:pt x="5016" y="38906"/>
                    <a:pt x="5229" y="38420"/>
                    <a:pt x="5229" y="37873"/>
                  </a:cubicBezTo>
                  <a:lnTo>
                    <a:pt x="5229" y="34104"/>
                  </a:lnTo>
                  <a:cubicBezTo>
                    <a:pt x="4925" y="34165"/>
                    <a:pt x="4591" y="34195"/>
                    <a:pt x="4256" y="34195"/>
                  </a:cubicBezTo>
                  <a:cubicBezTo>
                    <a:pt x="3071" y="34195"/>
                    <a:pt x="2007" y="33739"/>
                    <a:pt x="1247" y="32949"/>
                  </a:cubicBezTo>
                  <a:cubicBezTo>
                    <a:pt x="487" y="32189"/>
                    <a:pt x="1" y="31125"/>
                    <a:pt x="1" y="29940"/>
                  </a:cubicBezTo>
                  <a:lnTo>
                    <a:pt x="1" y="13891"/>
                  </a:lnTo>
                  <a:cubicBezTo>
                    <a:pt x="1" y="13830"/>
                    <a:pt x="1" y="13800"/>
                    <a:pt x="1" y="13739"/>
                  </a:cubicBezTo>
                  <a:cubicBezTo>
                    <a:pt x="1" y="12523"/>
                    <a:pt x="487" y="11398"/>
                    <a:pt x="1308" y="10608"/>
                  </a:cubicBezTo>
                  <a:cubicBezTo>
                    <a:pt x="1825" y="10061"/>
                    <a:pt x="2493" y="9666"/>
                    <a:pt x="3253" y="9453"/>
                  </a:cubicBezTo>
                  <a:lnTo>
                    <a:pt x="3253" y="8815"/>
                  </a:lnTo>
                  <a:cubicBezTo>
                    <a:pt x="3253" y="7781"/>
                    <a:pt x="3679" y="6809"/>
                    <a:pt x="4378" y="6140"/>
                  </a:cubicBezTo>
                  <a:cubicBezTo>
                    <a:pt x="5047" y="5441"/>
                    <a:pt x="6019" y="5015"/>
                    <a:pt x="7053" y="5015"/>
                  </a:cubicBezTo>
                  <a:cubicBezTo>
                    <a:pt x="8116" y="5015"/>
                    <a:pt x="9059" y="5441"/>
                    <a:pt x="9758" y="6140"/>
                  </a:cubicBezTo>
                  <a:cubicBezTo>
                    <a:pt x="10275" y="6657"/>
                    <a:pt x="10670" y="7356"/>
                    <a:pt x="10791" y="8146"/>
                  </a:cubicBezTo>
                  <a:cubicBezTo>
                    <a:pt x="11065" y="8237"/>
                    <a:pt x="11278" y="8511"/>
                    <a:pt x="11278" y="8815"/>
                  </a:cubicBezTo>
                  <a:cubicBezTo>
                    <a:pt x="11278" y="9210"/>
                    <a:pt x="10943" y="9544"/>
                    <a:pt x="10548" y="9544"/>
                  </a:cubicBezTo>
                  <a:cubicBezTo>
                    <a:pt x="10153" y="9544"/>
                    <a:pt x="9819" y="9210"/>
                    <a:pt x="9819" y="8815"/>
                  </a:cubicBezTo>
                  <a:cubicBezTo>
                    <a:pt x="9819" y="8572"/>
                    <a:pt x="9940" y="8329"/>
                    <a:pt x="10153" y="8207"/>
                  </a:cubicBezTo>
                  <a:cubicBezTo>
                    <a:pt x="10031" y="7569"/>
                    <a:pt x="9727" y="7022"/>
                    <a:pt x="9302" y="6596"/>
                  </a:cubicBezTo>
                  <a:cubicBezTo>
                    <a:pt x="8724" y="6018"/>
                    <a:pt x="7934" y="5654"/>
                    <a:pt x="7053" y="5654"/>
                  </a:cubicBezTo>
                  <a:cubicBezTo>
                    <a:pt x="6202" y="5654"/>
                    <a:pt x="5411" y="6018"/>
                    <a:pt x="4834" y="6596"/>
                  </a:cubicBezTo>
                  <a:cubicBezTo>
                    <a:pt x="4256" y="7173"/>
                    <a:pt x="3891" y="7964"/>
                    <a:pt x="3891" y="8815"/>
                  </a:cubicBezTo>
                  <a:lnTo>
                    <a:pt x="3891" y="9332"/>
                  </a:lnTo>
                  <a:cubicBezTo>
                    <a:pt x="4074" y="9301"/>
                    <a:pt x="4256" y="9301"/>
                    <a:pt x="4439" y="9301"/>
                  </a:cubicBezTo>
                  <a:cubicBezTo>
                    <a:pt x="5685" y="9301"/>
                    <a:pt x="6779" y="9788"/>
                    <a:pt x="7600" y="10608"/>
                  </a:cubicBezTo>
                  <a:cubicBezTo>
                    <a:pt x="8390" y="11398"/>
                    <a:pt x="8907" y="12523"/>
                    <a:pt x="8907" y="13739"/>
                  </a:cubicBezTo>
                  <a:cubicBezTo>
                    <a:pt x="8907" y="14529"/>
                    <a:pt x="8572" y="15228"/>
                    <a:pt x="8086" y="15745"/>
                  </a:cubicBezTo>
                  <a:cubicBezTo>
                    <a:pt x="7569" y="16231"/>
                    <a:pt x="6840" y="16566"/>
                    <a:pt x="6080" y="16566"/>
                  </a:cubicBezTo>
                  <a:cubicBezTo>
                    <a:pt x="5290" y="16566"/>
                    <a:pt x="4591" y="16231"/>
                    <a:pt x="4074" y="15745"/>
                  </a:cubicBezTo>
                  <a:cubicBezTo>
                    <a:pt x="3557" y="15228"/>
                    <a:pt x="3253" y="14529"/>
                    <a:pt x="3253" y="13739"/>
                  </a:cubicBezTo>
                  <a:lnTo>
                    <a:pt x="3253" y="10122"/>
                  </a:lnTo>
                  <a:cubicBezTo>
                    <a:pt x="2676" y="10304"/>
                    <a:pt x="2159" y="10639"/>
                    <a:pt x="1764" y="11064"/>
                  </a:cubicBezTo>
                  <a:cubicBezTo>
                    <a:pt x="1065" y="11733"/>
                    <a:pt x="639" y="12705"/>
                    <a:pt x="639" y="13739"/>
                  </a:cubicBezTo>
                  <a:cubicBezTo>
                    <a:pt x="639" y="15320"/>
                    <a:pt x="1277" y="16748"/>
                    <a:pt x="2311" y="17782"/>
                  </a:cubicBezTo>
                  <a:cubicBezTo>
                    <a:pt x="3375" y="18815"/>
                    <a:pt x="4803" y="19484"/>
                    <a:pt x="6384" y="19484"/>
                  </a:cubicBezTo>
                  <a:cubicBezTo>
                    <a:pt x="7934" y="19484"/>
                    <a:pt x="9393" y="18815"/>
                    <a:pt x="10427" y="17782"/>
                  </a:cubicBezTo>
                  <a:cubicBezTo>
                    <a:pt x="11460" y="16748"/>
                    <a:pt x="12098" y="15320"/>
                    <a:pt x="12098" y="13739"/>
                  </a:cubicBezTo>
                  <a:lnTo>
                    <a:pt x="12098" y="1368"/>
                  </a:lnTo>
                  <a:cubicBezTo>
                    <a:pt x="11855" y="1246"/>
                    <a:pt x="11703" y="1003"/>
                    <a:pt x="11703" y="699"/>
                  </a:cubicBezTo>
                  <a:cubicBezTo>
                    <a:pt x="11703" y="304"/>
                    <a:pt x="12038" y="0"/>
                    <a:pt x="12433" y="0"/>
                  </a:cubicBezTo>
                  <a:cubicBezTo>
                    <a:pt x="12828" y="0"/>
                    <a:pt x="13132" y="304"/>
                    <a:pt x="13132" y="699"/>
                  </a:cubicBezTo>
                  <a:cubicBezTo>
                    <a:pt x="13162" y="1003"/>
                    <a:pt x="12980" y="1246"/>
                    <a:pt x="12737" y="1368"/>
                  </a:cubicBezTo>
                  <a:close/>
                  <a:moveTo>
                    <a:pt x="3891" y="13739"/>
                  </a:moveTo>
                  <a:cubicBezTo>
                    <a:pt x="3891" y="14347"/>
                    <a:pt x="4135" y="14894"/>
                    <a:pt x="4530" y="15289"/>
                  </a:cubicBezTo>
                  <a:cubicBezTo>
                    <a:pt x="4925" y="15684"/>
                    <a:pt x="5472" y="15927"/>
                    <a:pt x="6080" y="15927"/>
                  </a:cubicBezTo>
                  <a:cubicBezTo>
                    <a:pt x="6688" y="15927"/>
                    <a:pt x="7235" y="15684"/>
                    <a:pt x="7630" y="15289"/>
                  </a:cubicBezTo>
                  <a:cubicBezTo>
                    <a:pt x="8025" y="14894"/>
                    <a:pt x="8268" y="14347"/>
                    <a:pt x="8268" y="13739"/>
                  </a:cubicBezTo>
                  <a:cubicBezTo>
                    <a:pt x="8268" y="12705"/>
                    <a:pt x="7843" y="11733"/>
                    <a:pt x="7144" y="11064"/>
                  </a:cubicBezTo>
                  <a:cubicBezTo>
                    <a:pt x="6445" y="10365"/>
                    <a:pt x="5502" y="9939"/>
                    <a:pt x="4439" y="9939"/>
                  </a:cubicBezTo>
                  <a:cubicBezTo>
                    <a:pt x="4256" y="9939"/>
                    <a:pt x="4074" y="9939"/>
                    <a:pt x="3891" y="9970"/>
                  </a:cubicBezTo>
                  <a:lnTo>
                    <a:pt x="3891" y="137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2149250" y="2547450"/>
              <a:ext cx="8375" cy="276625"/>
            </a:xfrm>
            <a:custGeom>
              <a:rect b="b" l="l" r="r" t="t"/>
              <a:pathLst>
                <a:path extrusionOk="0" h="11065" w="335">
                  <a:moveTo>
                    <a:pt x="335" y="213"/>
                  </a:moveTo>
                  <a:cubicBezTo>
                    <a:pt x="335" y="91"/>
                    <a:pt x="152" y="0"/>
                    <a:pt x="61" y="122"/>
                  </a:cubicBezTo>
                  <a:cubicBezTo>
                    <a:pt x="31" y="152"/>
                    <a:pt x="0" y="182"/>
                    <a:pt x="0" y="213"/>
                  </a:cubicBezTo>
                  <a:lnTo>
                    <a:pt x="0" y="547"/>
                  </a:lnTo>
                  <a:cubicBezTo>
                    <a:pt x="0" y="699"/>
                    <a:pt x="183" y="760"/>
                    <a:pt x="274" y="669"/>
                  </a:cubicBezTo>
                  <a:cubicBezTo>
                    <a:pt x="304" y="638"/>
                    <a:pt x="335" y="608"/>
                    <a:pt x="335" y="547"/>
                  </a:cubicBezTo>
                  <a:close/>
                  <a:moveTo>
                    <a:pt x="0" y="10851"/>
                  </a:moveTo>
                  <a:cubicBezTo>
                    <a:pt x="0" y="11003"/>
                    <a:pt x="183" y="11064"/>
                    <a:pt x="274" y="10973"/>
                  </a:cubicBezTo>
                  <a:cubicBezTo>
                    <a:pt x="304" y="10943"/>
                    <a:pt x="335" y="10912"/>
                    <a:pt x="335" y="10851"/>
                  </a:cubicBezTo>
                  <a:lnTo>
                    <a:pt x="335" y="10547"/>
                  </a:lnTo>
                  <a:cubicBezTo>
                    <a:pt x="335" y="10395"/>
                    <a:pt x="152" y="10304"/>
                    <a:pt x="61" y="10426"/>
                  </a:cubicBezTo>
                  <a:cubicBezTo>
                    <a:pt x="31" y="10456"/>
                    <a:pt x="0" y="10487"/>
                    <a:pt x="0" y="10547"/>
                  </a:cubicBezTo>
                  <a:close/>
                  <a:moveTo>
                    <a:pt x="0" y="9575"/>
                  </a:moveTo>
                  <a:cubicBezTo>
                    <a:pt x="0" y="9696"/>
                    <a:pt x="183" y="9787"/>
                    <a:pt x="274" y="9696"/>
                  </a:cubicBezTo>
                  <a:cubicBezTo>
                    <a:pt x="304" y="9636"/>
                    <a:pt x="335" y="9605"/>
                    <a:pt x="335" y="9575"/>
                  </a:cubicBezTo>
                  <a:lnTo>
                    <a:pt x="335" y="9240"/>
                  </a:lnTo>
                  <a:cubicBezTo>
                    <a:pt x="335" y="9088"/>
                    <a:pt x="152" y="9028"/>
                    <a:pt x="61" y="9119"/>
                  </a:cubicBezTo>
                  <a:cubicBezTo>
                    <a:pt x="31" y="9149"/>
                    <a:pt x="0" y="9210"/>
                    <a:pt x="0" y="9240"/>
                  </a:cubicBezTo>
                  <a:close/>
                  <a:moveTo>
                    <a:pt x="0" y="8268"/>
                  </a:moveTo>
                  <a:cubicBezTo>
                    <a:pt x="0" y="8420"/>
                    <a:pt x="183" y="8480"/>
                    <a:pt x="274" y="8389"/>
                  </a:cubicBezTo>
                  <a:cubicBezTo>
                    <a:pt x="304" y="8359"/>
                    <a:pt x="335" y="8328"/>
                    <a:pt x="335" y="8268"/>
                  </a:cubicBezTo>
                  <a:lnTo>
                    <a:pt x="335" y="7964"/>
                  </a:lnTo>
                  <a:cubicBezTo>
                    <a:pt x="335" y="7812"/>
                    <a:pt x="152" y="7751"/>
                    <a:pt x="61" y="7842"/>
                  </a:cubicBezTo>
                  <a:cubicBezTo>
                    <a:pt x="31" y="7873"/>
                    <a:pt x="0" y="7903"/>
                    <a:pt x="0" y="7964"/>
                  </a:cubicBezTo>
                  <a:close/>
                  <a:moveTo>
                    <a:pt x="0" y="6991"/>
                  </a:moveTo>
                  <a:cubicBezTo>
                    <a:pt x="0" y="7143"/>
                    <a:pt x="183" y="7204"/>
                    <a:pt x="274" y="7113"/>
                  </a:cubicBezTo>
                  <a:cubicBezTo>
                    <a:pt x="304" y="7082"/>
                    <a:pt x="335" y="7021"/>
                    <a:pt x="335" y="6991"/>
                  </a:cubicBezTo>
                  <a:lnTo>
                    <a:pt x="335" y="6657"/>
                  </a:lnTo>
                  <a:cubicBezTo>
                    <a:pt x="335" y="6535"/>
                    <a:pt x="152" y="6444"/>
                    <a:pt x="61" y="6566"/>
                  </a:cubicBezTo>
                  <a:cubicBezTo>
                    <a:pt x="31" y="6596"/>
                    <a:pt x="0" y="6626"/>
                    <a:pt x="0" y="6657"/>
                  </a:cubicBezTo>
                  <a:close/>
                  <a:moveTo>
                    <a:pt x="0" y="5714"/>
                  </a:moveTo>
                  <a:cubicBezTo>
                    <a:pt x="0" y="5836"/>
                    <a:pt x="183" y="5927"/>
                    <a:pt x="274" y="5806"/>
                  </a:cubicBezTo>
                  <a:cubicBezTo>
                    <a:pt x="304" y="5775"/>
                    <a:pt x="335" y="5745"/>
                    <a:pt x="335" y="5714"/>
                  </a:cubicBezTo>
                  <a:lnTo>
                    <a:pt x="335" y="5380"/>
                  </a:lnTo>
                  <a:cubicBezTo>
                    <a:pt x="335" y="5228"/>
                    <a:pt x="152" y="5167"/>
                    <a:pt x="61" y="5259"/>
                  </a:cubicBezTo>
                  <a:cubicBezTo>
                    <a:pt x="31" y="5289"/>
                    <a:pt x="0" y="5350"/>
                    <a:pt x="0" y="5380"/>
                  </a:cubicBezTo>
                  <a:close/>
                  <a:moveTo>
                    <a:pt x="0" y="4407"/>
                  </a:moveTo>
                  <a:cubicBezTo>
                    <a:pt x="0" y="4559"/>
                    <a:pt x="183" y="4620"/>
                    <a:pt x="274" y="4529"/>
                  </a:cubicBezTo>
                  <a:cubicBezTo>
                    <a:pt x="304" y="4499"/>
                    <a:pt x="335" y="4468"/>
                    <a:pt x="335" y="4407"/>
                  </a:cubicBezTo>
                  <a:lnTo>
                    <a:pt x="335" y="4104"/>
                  </a:lnTo>
                  <a:cubicBezTo>
                    <a:pt x="335" y="3952"/>
                    <a:pt x="152" y="3891"/>
                    <a:pt x="61" y="3982"/>
                  </a:cubicBezTo>
                  <a:cubicBezTo>
                    <a:pt x="31" y="4012"/>
                    <a:pt x="0" y="4043"/>
                    <a:pt x="0" y="4104"/>
                  </a:cubicBezTo>
                  <a:close/>
                  <a:moveTo>
                    <a:pt x="0" y="3131"/>
                  </a:moveTo>
                  <a:cubicBezTo>
                    <a:pt x="0" y="3283"/>
                    <a:pt x="183" y="3344"/>
                    <a:pt x="274" y="3252"/>
                  </a:cubicBezTo>
                  <a:cubicBezTo>
                    <a:pt x="304" y="3222"/>
                    <a:pt x="335" y="3161"/>
                    <a:pt x="335" y="3131"/>
                  </a:cubicBezTo>
                  <a:lnTo>
                    <a:pt x="335" y="2797"/>
                  </a:lnTo>
                  <a:cubicBezTo>
                    <a:pt x="335" y="2675"/>
                    <a:pt x="152" y="2584"/>
                    <a:pt x="61" y="2675"/>
                  </a:cubicBezTo>
                  <a:cubicBezTo>
                    <a:pt x="31" y="2736"/>
                    <a:pt x="0" y="2766"/>
                    <a:pt x="0" y="2797"/>
                  </a:cubicBezTo>
                  <a:close/>
                  <a:moveTo>
                    <a:pt x="0" y="1824"/>
                  </a:moveTo>
                  <a:cubicBezTo>
                    <a:pt x="0" y="1976"/>
                    <a:pt x="183" y="2067"/>
                    <a:pt x="274" y="1945"/>
                  </a:cubicBezTo>
                  <a:cubicBezTo>
                    <a:pt x="304" y="1915"/>
                    <a:pt x="335" y="1885"/>
                    <a:pt x="335" y="1824"/>
                  </a:cubicBezTo>
                  <a:lnTo>
                    <a:pt x="335" y="1520"/>
                  </a:lnTo>
                  <a:cubicBezTo>
                    <a:pt x="335" y="1368"/>
                    <a:pt x="152" y="1307"/>
                    <a:pt x="61" y="1398"/>
                  </a:cubicBezTo>
                  <a:cubicBezTo>
                    <a:pt x="31" y="1429"/>
                    <a:pt x="0" y="1459"/>
                    <a:pt x="0" y="15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1840725" y="2983625"/>
              <a:ext cx="8375" cy="276625"/>
            </a:xfrm>
            <a:custGeom>
              <a:rect b="b" l="l" r="r" t="t"/>
              <a:pathLst>
                <a:path extrusionOk="0" h="11065" w="335">
                  <a:moveTo>
                    <a:pt x="335" y="213"/>
                  </a:moveTo>
                  <a:cubicBezTo>
                    <a:pt x="335" y="91"/>
                    <a:pt x="153" y="0"/>
                    <a:pt x="61" y="122"/>
                  </a:cubicBezTo>
                  <a:cubicBezTo>
                    <a:pt x="31" y="152"/>
                    <a:pt x="1" y="183"/>
                    <a:pt x="1" y="213"/>
                  </a:cubicBezTo>
                  <a:lnTo>
                    <a:pt x="1" y="547"/>
                  </a:lnTo>
                  <a:cubicBezTo>
                    <a:pt x="1" y="699"/>
                    <a:pt x="183" y="760"/>
                    <a:pt x="274" y="669"/>
                  </a:cubicBezTo>
                  <a:cubicBezTo>
                    <a:pt x="304" y="638"/>
                    <a:pt x="335" y="578"/>
                    <a:pt x="335" y="547"/>
                  </a:cubicBezTo>
                  <a:close/>
                  <a:moveTo>
                    <a:pt x="1" y="10851"/>
                  </a:moveTo>
                  <a:cubicBezTo>
                    <a:pt x="1" y="11003"/>
                    <a:pt x="183" y="11064"/>
                    <a:pt x="274" y="10973"/>
                  </a:cubicBezTo>
                  <a:cubicBezTo>
                    <a:pt x="304" y="10943"/>
                    <a:pt x="335" y="10882"/>
                    <a:pt x="335" y="10851"/>
                  </a:cubicBezTo>
                  <a:lnTo>
                    <a:pt x="335" y="10517"/>
                  </a:lnTo>
                  <a:cubicBezTo>
                    <a:pt x="335" y="10395"/>
                    <a:pt x="153" y="10304"/>
                    <a:pt x="61" y="10426"/>
                  </a:cubicBezTo>
                  <a:cubicBezTo>
                    <a:pt x="31" y="10456"/>
                    <a:pt x="1" y="10487"/>
                    <a:pt x="1" y="10517"/>
                  </a:cubicBezTo>
                  <a:close/>
                  <a:moveTo>
                    <a:pt x="1" y="9575"/>
                  </a:moveTo>
                  <a:cubicBezTo>
                    <a:pt x="1" y="9696"/>
                    <a:pt x="183" y="9788"/>
                    <a:pt x="274" y="9666"/>
                  </a:cubicBezTo>
                  <a:cubicBezTo>
                    <a:pt x="304" y="9636"/>
                    <a:pt x="335" y="9605"/>
                    <a:pt x="335" y="9575"/>
                  </a:cubicBezTo>
                  <a:lnTo>
                    <a:pt x="335" y="9240"/>
                  </a:lnTo>
                  <a:cubicBezTo>
                    <a:pt x="335" y="9088"/>
                    <a:pt x="153" y="9028"/>
                    <a:pt x="61" y="9119"/>
                  </a:cubicBezTo>
                  <a:cubicBezTo>
                    <a:pt x="31" y="9149"/>
                    <a:pt x="1" y="9210"/>
                    <a:pt x="1" y="9240"/>
                  </a:cubicBezTo>
                  <a:close/>
                  <a:moveTo>
                    <a:pt x="1" y="8268"/>
                  </a:moveTo>
                  <a:cubicBezTo>
                    <a:pt x="1" y="8420"/>
                    <a:pt x="183" y="8481"/>
                    <a:pt x="274" y="8389"/>
                  </a:cubicBezTo>
                  <a:cubicBezTo>
                    <a:pt x="304" y="8359"/>
                    <a:pt x="335" y="8329"/>
                    <a:pt x="335" y="8268"/>
                  </a:cubicBezTo>
                  <a:lnTo>
                    <a:pt x="335" y="7964"/>
                  </a:lnTo>
                  <a:cubicBezTo>
                    <a:pt x="335" y="7812"/>
                    <a:pt x="153" y="7751"/>
                    <a:pt x="61" y="7842"/>
                  </a:cubicBezTo>
                  <a:cubicBezTo>
                    <a:pt x="31" y="7873"/>
                    <a:pt x="1" y="7903"/>
                    <a:pt x="1" y="7964"/>
                  </a:cubicBezTo>
                  <a:close/>
                  <a:moveTo>
                    <a:pt x="1" y="6991"/>
                  </a:moveTo>
                  <a:cubicBezTo>
                    <a:pt x="1" y="7143"/>
                    <a:pt x="183" y="7204"/>
                    <a:pt x="274" y="7113"/>
                  </a:cubicBezTo>
                  <a:cubicBezTo>
                    <a:pt x="304" y="7082"/>
                    <a:pt x="335" y="7022"/>
                    <a:pt x="335" y="6991"/>
                  </a:cubicBezTo>
                  <a:lnTo>
                    <a:pt x="335" y="6657"/>
                  </a:lnTo>
                  <a:cubicBezTo>
                    <a:pt x="335" y="6535"/>
                    <a:pt x="153" y="6444"/>
                    <a:pt x="61" y="6535"/>
                  </a:cubicBezTo>
                  <a:cubicBezTo>
                    <a:pt x="31" y="6596"/>
                    <a:pt x="1" y="6626"/>
                    <a:pt x="1" y="6657"/>
                  </a:cubicBezTo>
                  <a:close/>
                  <a:moveTo>
                    <a:pt x="1" y="5715"/>
                  </a:moveTo>
                  <a:cubicBezTo>
                    <a:pt x="1" y="5836"/>
                    <a:pt x="183" y="5927"/>
                    <a:pt x="274" y="5806"/>
                  </a:cubicBezTo>
                  <a:cubicBezTo>
                    <a:pt x="304" y="5775"/>
                    <a:pt x="335" y="5745"/>
                    <a:pt x="335" y="5715"/>
                  </a:cubicBezTo>
                  <a:lnTo>
                    <a:pt x="335" y="5380"/>
                  </a:lnTo>
                  <a:cubicBezTo>
                    <a:pt x="335" y="5228"/>
                    <a:pt x="153" y="5167"/>
                    <a:pt x="61" y="5259"/>
                  </a:cubicBezTo>
                  <a:cubicBezTo>
                    <a:pt x="31" y="5289"/>
                    <a:pt x="1" y="5319"/>
                    <a:pt x="1" y="5380"/>
                  </a:cubicBezTo>
                  <a:close/>
                  <a:moveTo>
                    <a:pt x="1" y="4408"/>
                  </a:moveTo>
                  <a:cubicBezTo>
                    <a:pt x="1" y="4560"/>
                    <a:pt x="183" y="4620"/>
                    <a:pt x="274" y="4529"/>
                  </a:cubicBezTo>
                  <a:cubicBezTo>
                    <a:pt x="304" y="4499"/>
                    <a:pt x="335" y="4468"/>
                    <a:pt x="335" y="4408"/>
                  </a:cubicBezTo>
                  <a:lnTo>
                    <a:pt x="335" y="4104"/>
                  </a:lnTo>
                  <a:cubicBezTo>
                    <a:pt x="335" y="3952"/>
                    <a:pt x="153" y="3860"/>
                    <a:pt x="61" y="3982"/>
                  </a:cubicBezTo>
                  <a:cubicBezTo>
                    <a:pt x="31" y="4012"/>
                    <a:pt x="1" y="4043"/>
                    <a:pt x="1" y="4104"/>
                  </a:cubicBezTo>
                  <a:close/>
                  <a:moveTo>
                    <a:pt x="1" y="3131"/>
                  </a:moveTo>
                  <a:cubicBezTo>
                    <a:pt x="1" y="3252"/>
                    <a:pt x="183" y="3344"/>
                    <a:pt x="274" y="3222"/>
                  </a:cubicBezTo>
                  <a:cubicBezTo>
                    <a:pt x="304" y="3192"/>
                    <a:pt x="335" y="3161"/>
                    <a:pt x="335" y="3131"/>
                  </a:cubicBezTo>
                  <a:lnTo>
                    <a:pt x="335" y="2797"/>
                  </a:lnTo>
                  <a:cubicBezTo>
                    <a:pt x="335" y="2645"/>
                    <a:pt x="153" y="2584"/>
                    <a:pt x="61" y="2675"/>
                  </a:cubicBezTo>
                  <a:cubicBezTo>
                    <a:pt x="31" y="2705"/>
                    <a:pt x="1" y="2766"/>
                    <a:pt x="1" y="2797"/>
                  </a:cubicBezTo>
                  <a:close/>
                  <a:moveTo>
                    <a:pt x="1" y="1824"/>
                  </a:moveTo>
                  <a:cubicBezTo>
                    <a:pt x="1" y="1976"/>
                    <a:pt x="183" y="2037"/>
                    <a:pt x="274" y="1945"/>
                  </a:cubicBezTo>
                  <a:cubicBezTo>
                    <a:pt x="304" y="1915"/>
                    <a:pt x="335" y="1885"/>
                    <a:pt x="335" y="1824"/>
                  </a:cubicBezTo>
                  <a:lnTo>
                    <a:pt x="335" y="1520"/>
                  </a:lnTo>
                  <a:cubicBezTo>
                    <a:pt x="335" y="1368"/>
                    <a:pt x="153" y="1307"/>
                    <a:pt x="61" y="1398"/>
                  </a:cubicBezTo>
                  <a:cubicBezTo>
                    <a:pt x="31" y="1429"/>
                    <a:pt x="1" y="1459"/>
                    <a:pt x="1" y="15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34"/>
          <p:cNvGrpSpPr/>
          <p:nvPr/>
        </p:nvGrpSpPr>
        <p:grpSpPr>
          <a:xfrm flipH="1">
            <a:off x="8665725" y="3420925"/>
            <a:ext cx="386825" cy="1012200"/>
            <a:chOff x="1787525" y="2474500"/>
            <a:chExt cx="386825" cy="1012200"/>
          </a:xfrm>
        </p:grpSpPr>
        <p:sp>
          <p:nvSpPr>
            <p:cNvPr id="468" name="Google Shape;468;p34"/>
            <p:cNvSpPr/>
            <p:nvPr/>
          </p:nvSpPr>
          <p:spPr>
            <a:xfrm>
              <a:off x="1787525" y="2474500"/>
              <a:ext cx="386825" cy="1012200"/>
            </a:xfrm>
            <a:custGeom>
              <a:rect b="b" l="l" r="r" t="t"/>
              <a:pathLst>
                <a:path extrusionOk="0" h="40488" w="15473">
                  <a:moveTo>
                    <a:pt x="12737" y="1368"/>
                  </a:moveTo>
                  <a:lnTo>
                    <a:pt x="12737" y="13739"/>
                  </a:lnTo>
                  <a:cubicBezTo>
                    <a:pt x="12737" y="15502"/>
                    <a:pt x="12038" y="17082"/>
                    <a:pt x="10883" y="18237"/>
                  </a:cubicBezTo>
                  <a:cubicBezTo>
                    <a:pt x="9727" y="19393"/>
                    <a:pt x="8116" y="20122"/>
                    <a:pt x="6384" y="20122"/>
                  </a:cubicBezTo>
                  <a:cubicBezTo>
                    <a:pt x="4621" y="20122"/>
                    <a:pt x="3010" y="19393"/>
                    <a:pt x="1855" y="18237"/>
                  </a:cubicBezTo>
                  <a:cubicBezTo>
                    <a:pt x="1369" y="17751"/>
                    <a:pt x="943" y="17174"/>
                    <a:pt x="639" y="16535"/>
                  </a:cubicBezTo>
                  <a:lnTo>
                    <a:pt x="639" y="29940"/>
                  </a:lnTo>
                  <a:cubicBezTo>
                    <a:pt x="639" y="30943"/>
                    <a:pt x="1034" y="31855"/>
                    <a:pt x="1703" y="32493"/>
                  </a:cubicBezTo>
                  <a:cubicBezTo>
                    <a:pt x="2341" y="33162"/>
                    <a:pt x="3253" y="33557"/>
                    <a:pt x="4256" y="33557"/>
                  </a:cubicBezTo>
                  <a:cubicBezTo>
                    <a:pt x="4682" y="33557"/>
                    <a:pt x="5077" y="33496"/>
                    <a:pt x="5442" y="33344"/>
                  </a:cubicBezTo>
                  <a:lnTo>
                    <a:pt x="5442" y="33344"/>
                  </a:lnTo>
                  <a:cubicBezTo>
                    <a:pt x="5958" y="33162"/>
                    <a:pt x="6414" y="32888"/>
                    <a:pt x="6809" y="32493"/>
                  </a:cubicBezTo>
                  <a:cubicBezTo>
                    <a:pt x="7448" y="31855"/>
                    <a:pt x="7873" y="30943"/>
                    <a:pt x="7873" y="29940"/>
                  </a:cubicBezTo>
                  <a:lnTo>
                    <a:pt x="7873" y="25016"/>
                  </a:lnTo>
                  <a:cubicBezTo>
                    <a:pt x="7873" y="23982"/>
                    <a:pt x="8299" y="23040"/>
                    <a:pt x="8998" y="22341"/>
                  </a:cubicBezTo>
                  <a:cubicBezTo>
                    <a:pt x="9667" y="21642"/>
                    <a:pt x="10639" y="21216"/>
                    <a:pt x="11673" y="21216"/>
                  </a:cubicBezTo>
                  <a:cubicBezTo>
                    <a:pt x="12706" y="21216"/>
                    <a:pt x="13679" y="21642"/>
                    <a:pt x="14348" y="22341"/>
                  </a:cubicBezTo>
                  <a:cubicBezTo>
                    <a:pt x="15047" y="23040"/>
                    <a:pt x="15472" y="23982"/>
                    <a:pt x="15472" y="25016"/>
                  </a:cubicBezTo>
                  <a:lnTo>
                    <a:pt x="15472" y="27934"/>
                  </a:lnTo>
                  <a:cubicBezTo>
                    <a:pt x="15472" y="28602"/>
                    <a:pt x="15199" y="29180"/>
                    <a:pt x="14773" y="29636"/>
                  </a:cubicBezTo>
                  <a:cubicBezTo>
                    <a:pt x="14348" y="30061"/>
                    <a:pt x="13740" y="30335"/>
                    <a:pt x="13071" y="30335"/>
                  </a:cubicBezTo>
                  <a:cubicBezTo>
                    <a:pt x="12402" y="30335"/>
                    <a:pt x="11825" y="30061"/>
                    <a:pt x="11369" y="29636"/>
                  </a:cubicBezTo>
                  <a:cubicBezTo>
                    <a:pt x="10943" y="29180"/>
                    <a:pt x="10670" y="28602"/>
                    <a:pt x="10670" y="27934"/>
                  </a:cubicBezTo>
                  <a:lnTo>
                    <a:pt x="10670" y="25624"/>
                  </a:lnTo>
                  <a:cubicBezTo>
                    <a:pt x="10427" y="25532"/>
                    <a:pt x="10275" y="25289"/>
                    <a:pt x="10275" y="24985"/>
                  </a:cubicBezTo>
                  <a:cubicBezTo>
                    <a:pt x="10275" y="24590"/>
                    <a:pt x="10609" y="24256"/>
                    <a:pt x="11004" y="24256"/>
                  </a:cubicBezTo>
                  <a:cubicBezTo>
                    <a:pt x="11399" y="24256"/>
                    <a:pt x="11734" y="24590"/>
                    <a:pt x="11734" y="24985"/>
                  </a:cubicBezTo>
                  <a:cubicBezTo>
                    <a:pt x="11734" y="25289"/>
                    <a:pt x="11551" y="25532"/>
                    <a:pt x="11308" y="25624"/>
                  </a:cubicBezTo>
                  <a:lnTo>
                    <a:pt x="11308" y="27934"/>
                  </a:lnTo>
                  <a:cubicBezTo>
                    <a:pt x="11308" y="28420"/>
                    <a:pt x="11521" y="28846"/>
                    <a:pt x="11825" y="29180"/>
                  </a:cubicBezTo>
                  <a:cubicBezTo>
                    <a:pt x="12159" y="29484"/>
                    <a:pt x="12585" y="29697"/>
                    <a:pt x="13071" y="29697"/>
                  </a:cubicBezTo>
                  <a:cubicBezTo>
                    <a:pt x="13557" y="29697"/>
                    <a:pt x="13983" y="29484"/>
                    <a:pt x="14317" y="29180"/>
                  </a:cubicBezTo>
                  <a:cubicBezTo>
                    <a:pt x="14621" y="28846"/>
                    <a:pt x="14834" y="28420"/>
                    <a:pt x="14834" y="27934"/>
                  </a:cubicBezTo>
                  <a:lnTo>
                    <a:pt x="14834" y="25016"/>
                  </a:lnTo>
                  <a:cubicBezTo>
                    <a:pt x="14834" y="24165"/>
                    <a:pt x="14469" y="23374"/>
                    <a:pt x="13892" y="22797"/>
                  </a:cubicBezTo>
                  <a:cubicBezTo>
                    <a:pt x="13345" y="22219"/>
                    <a:pt x="12554" y="21855"/>
                    <a:pt x="11673" y="21855"/>
                  </a:cubicBezTo>
                  <a:cubicBezTo>
                    <a:pt x="10791" y="21855"/>
                    <a:pt x="10001" y="22219"/>
                    <a:pt x="9454" y="22797"/>
                  </a:cubicBezTo>
                  <a:cubicBezTo>
                    <a:pt x="8876" y="23374"/>
                    <a:pt x="8512" y="24165"/>
                    <a:pt x="8512" y="25016"/>
                  </a:cubicBezTo>
                  <a:lnTo>
                    <a:pt x="8512" y="29940"/>
                  </a:lnTo>
                  <a:cubicBezTo>
                    <a:pt x="8512" y="31125"/>
                    <a:pt x="8025" y="32189"/>
                    <a:pt x="7265" y="32949"/>
                  </a:cubicBezTo>
                  <a:cubicBezTo>
                    <a:pt x="6870" y="33344"/>
                    <a:pt x="6384" y="33678"/>
                    <a:pt x="5867" y="33891"/>
                  </a:cubicBezTo>
                  <a:lnTo>
                    <a:pt x="5867" y="37873"/>
                  </a:lnTo>
                  <a:cubicBezTo>
                    <a:pt x="5867" y="38572"/>
                    <a:pt x="5594" y="39241"/>
                    <a:pt x="5107" y="39727"/>
                  </a:cubicBezTo>
                  <a:cubicBezTo>
                    <a:pt x="4621" y="40183"/>
                    <a:pt x="3983" y="40487"/>
                    <a:pt x="3253" y="40487"/>
                  </a:cubicBezTo>
                  <a:cubicBezTo>
                    <a:pt x="2524" y="40487"/>
                    <a:pt x="1885" y="40183"/>
                    <a:pt x="1399" y="39727"/>
                  </a:cubicBezTo>
                  <a:cubicBezTo>
                    <a:pt x="1095" y="39393"/>
                    <a:pt x="852" y="38998"/>
                    <a:pt x="730" y="38542"/>
                  </a:cubicBezTo>
                  <a:cubicBezTo>
                    <a:pt x="426" y="38451"/>
                    <a:pt x="214" y="38177"/>
                    <a:pt x="214" y="37873"/>
                  </a:cubicBezTo>
                  <a:cubicBezTo>
                    <a:pt x="214" y="37447"/>
                    <a:pt x="548" y="37144"/>
                    <a:pt x="943" y="37144"/>
                  </a:cubicBezTo>
                  <a:cubicBezTo>
                    <a:pt x="1338" y="37144"/>
                    <a:pt x="1673" y="37447"/>
                    <a:pt x="1673" y="37873"/>
                  </a:cubicBezTo>
                  <a:cubicBezTo>
                    <a:pt x="1673" y="38116"/>
                    <a:pt x="1551" y="38329"/>
                    <a:pt x="1369" y="38451"/>
                  </a:cubicBezTo>
                  <a:cubicBezTo>
                    <a:pt x="1460" y="38754"/>
                    <a:pt x="1642" y="39028"/>
                    <a:pt x="1855" y="39271"/>
                  </a:cubicBezTo>
                  <a:cubicBezTo>
                    <a:pt x="2220" y="39606"/>
                    <a:pt x="2706" y="39849"/>
                    <a:pt x="3253" y="39849"/>
                  </a:cubicBezTo>
                  <a:cubicBezTo>
                    <a:pt x="3800" y="39849"/>
                    <a:pt x="4287" y="39606"/>
                    <a:pt x="4651" y="39271"/>
                  </a:cubicBezTo>
                  <a:cubicBezTo>
                    <a:pt x="5016" y="38906"/>
                    <a:pt x="5229" y="38420"/>
                    <a:pt x="5229" y="37873"/>
                  </a:cubicBezTo>
                  <a:lnTo>
                    <a:pt x="5229" y="34104"/>
                  </a:lnTo>
                  <a:cubicBezTo>
                    <a:pt x="4925" y="34165"/>
                    <a:pt x="4591" y="34195"/>
                    <a:pt x="4256" y="34195"/>
                  </a:cubicBezTo>
                  <a:cubicBezTo>
                    <a:pt x="3071" y="34195"/>
                    <a:pt x="2007" y="33739"/>
                    <a:pt x="1247" y="32949"/>
                  </a:cubicBezTo>
                  <a:cubicBezTo>
                    <a:pt x="487" y="32189"/>
                    <a:pt x="1" y="31125"/>
                    <a:pt x="1" y="29940"/>
                  </a:cubicBezTo>
                  <a:lnTo>
                    <a:pt x="1" y="13891"/>
                  </a:lnTo>
                  <a:cubicBezTo>
                    <a:pt x="1" y="13830"/>
                    <a:pt x="1" y="13800"/>
                    <a:pt x="1" y="13739"/>
                  </a:cubicBezTo>
                  <a:cubicBezTo>
                    <a:pt x="1" y="12523"/>
                    <a:pt x="487" y="11398"/>
                    <a:pt x="1308" y="10608"/>
                  </a:cubicBezTo>
                  <a:cubicBezTo>
                    <a:pt x="1825" y="10061"/>
                    <a:pt x="2493" y="9666"/>
                    <a:pt x="3253" y="9453"/>
                  </a:cubicBezTo>
                  <a:lnTo>
                    <a:pt x="3253" y="8815"/>
                  </a:lnTo>
                  <a:cubicBezTo>
                    <a:pt x="3253" y="7781"/>
                    <a:pt x="3679" y="6809"/>
                    <a:pt x="4378" y="6140"/>
                  </a:cubicBezTo>
                  <a:cubicBezTo>
                    <a:pt x="5047" y="5441"/>
                    <a:pt x="6019" y="5015"/>
                    <a:pt x="7053" y="5015"/>
                  </a:cubicBezTo>
                  <a:cubicBezTo>
                    <a:pt x="8116" y="5015"/>
                    <a:pt x="9059" y="5441"/>
                    <a:pt x="9758" y="6140"/>
                  </a:cubicBezTo>
                  <a:cubicBezTo>
                    <a:pt x="10275" y="6657"/>
                    <a:pt x="10670" y="7356"/>
                    <a:pt x="10791" y="8146"/>
                  </a:cubicBezTo>
                  <a:cubicBezTo>
                    <a:pt x="11065" y="8237"/>
                    <a:pt x="11278" y="8511"/>
                    <a:pt x="11278" y="8815"/>
                  </a:cubicBezTo>
                  <a:cubicBezTo>
                    <a:pt x="11278" y="9210"/>
                    <a:pt x="10943" y="9544"/>
                    <a:pt x="10548" y="9544"/>
                  </a:cubicBezTo>
                  <a:cubicBezTo>
                    <a:pt x="10153" y="9544"/>
                    <a:pt x="9819" y="9210"/>
                    <a:pt x="9819" y="8815"/>
                  </a:cubicBezTo>
                  <a:cubicBezTo>
                    <a:pt x="9819" y="8572"/>
                    <a:pt x="9940" y="8329"/>
                    <a:pt x="10153" y="8207"/>
                  </a:cubicBezTo>
                  <a:cubicBezTo>
                    <a:pt x="10031" y="7569"/>
                    <a:pt x="9727" y="7022"/>
                    <a:pt x="9302" y="6596"/>
                  </a:cubicBezTo>
                  <a:cubicBezTo>
                    <a:pt x="8724" y="6018"/>
                    <a:pt x="7934" y="5654"/>
                    <a:pt x="7053" y="5654"/>
                  </a:cubicBezTo>
                  <a:cubicBezTo>
                    <a:pt x="6202" y="5654"/>
                    <a:pt x="5411" y="6018"/>
                    <a:pt x="4834" y="6596"/>
                  </a:cubicBezTo>
                  <a:cubicBezTo>
                    <a:pt x="4256" y="7173"/>
                    <a:pt x="3891" y="7964"/>
                    <a:pt x="3891" y="8815"/>
                  </a:cubicBezTo>
                  <a:lnTo>
                    <a:pt x="3891" y="9332"/>
                  </a:lnTo>
                  <a:cubicBezTo>
                    <a:pt x="4074" y="9301"/>
                    <a:pt x="4256" y="9301"/>
                    <a:pt x="4439" y="9301"/>
                  </a:cubicBezTo>
                  <a:cubicBezTo>
                    <a:pt x="5685" y="9301"/>
                    <a:pt x="6779" y="9788"/>
                    <a:pt x="7600" y="10608"/>
                  </a:cubicBezTo>
                  <a:cubicBezTo>
                    <a:pt x="8390" y="11398"/>
                    <a:pt x="8907" y="12523"/>
                    <a:pt x="8907" y="13739"/>
                  </a:cubicBezTo>
                  <a:cubicBezTo>
                    <a:pt x="8907" y="14529"/>
                    <a:pt x="8572" y="15228"/>
                    <a:pt x="8086" y="15745"/>
                  </a:cubicBezTo>
                  <a:cubicBezTo>
                    <a:pt x="7569" y="16231"/>
                    <a:pt x="6840" y="16566"/>
                    <a:pt x="6080" y="16566"/>
                  </a:cubicBezTo>
                  <a:cubicBezTo>
                    <a:pt x="5290" y="16566"/>
                    <a:pt x="4591" y="16231"/>
                    <a:pt x="4074" y="15745"/>
                  </a:cubicBezTo>
                  <a:cubicBezTo>
                    <a:pt x="3557" y="15228"/>
                    <a:pt x="3253" y="14529"/>
                    <a:pt x="3253" y="13739"/>
                  </a:cubicBezTo>
                  <a:lnTo>
                    <a:pt x="3253" y="10122"/>
                  </a:lnTo>
                  <a:cubicBezTo>
                    <a:pt x="2676" y="10304"/>
                    <a:pt x="2159" y="10639"/>
                    <a:pt x="1764" y="11064"/>
                  </a:cubicBezTo>
                  <a:cubicBezTo>
                    <a:pt x="1065" y="11733"/>
                    <a:pt x="639" y="12705"/>
                    <a:pt x="639" y="13739"/>
                  </a:cubicBezTo>
                  <a:cubicBezTo>
                    <a:pt x="639" y="15320"/>
                    <a:pt x="1277" y="16748"/>
                    <a:pt x="2311" y="17782"/>
                  </a:cubicBezTo>
                  <a:cubicBezTo>
                    <a:pt x="3375" y="18815"/>
                    <a:pt x="4803" y="19484"/>
                    <a:pt x="6384" y="19484"/>
                  </a:cubicBezTo>
                  <a:cubicBezTo>
                    <a:pt x="7934" y="19484"/>
                    <a:pt x="9393" y="18815"/>
                    <a:pt x="10427" y="17782"/>
                  </a:cubicBezTo>
                  <a:cubicBezTo>
                    <a:pt x="11460" y="16748"/>
                    <a:pt x="12098" y="15320"/>
                    <a:pt x="12098" y="13739"/>
                  </a:cubicBezTo>
                  <a:lnTo>
                    <a:pt x="12098" y="1368"/>
                  </a:lnTo>
                  <a:cubicBezTo>
                    <a:pt x="11855" y="1246"/>
                    <a:pt x="11703" y="1003"/>
                    <a:pt x="11703" y="699"/>
                  </a:cubicBezTo>
                  <a:cubicBezTo>
                    <a:pt x="11703" y="304"/>
                    <a:pt x="12038" y="0"/>
                    <a:pt x="12433" y="0"/>
                  </a:cubicBezTo>
                  <a:cubicBezTo>
                    <a:pt x="12828" y="0"/>
                    <a:pt x="13132" y="304"/>
                    <a:pt x="13132" y="699"/>
                  </a:cubicBezTo>
                  <a:cubicBezTo>
                    <a:pt x="13162" y="1003"/>
                    <a:pt x="12980" y="1246"/>
                    <a:pt x="12737" y="1368"/>
                  </a:cubicBezTo>
                  <a:close/>
                  <a:moveTo>
                    <a:pt x="3891" y="13739"/>
                  </a:moveTo>
                  <a:cubicBezTo>
                    <a:pt x="3891" y="14347"/>
                    <a:pt x="4135" y="14894"/>
                    <a:pt x="4530" y="15289"/>
                  </a:cubicBezTo>
                  <a:cubicBezTo>
                    <a:pt x="4925" y="15684"/>
                    <a:pt x="5472" y="15927"/>
                    <a:pt x="6080" y="15927"/>
                  </a:cubicBezTo>
                  <a:cubicBezTo>
                    <a:pt x="6688" y="15927"/>
                    <a:pt x="7235" y="15684"/>
                    <a:pt x="7630" y="15289"/>
                  </a:cubicBezTo>
                  <a:cubicBezTo>
                    <a:pt x="8025" y="14894"/>
                    <a:pt x="8268" y="14347"/>
                    <a:pt x="8268" y="13739"/>
                  </a:cubicBezTo>
                  <a:cubicBezTo>
                    <a:pt x="8268" y="12705"/>
                    <a:pt x="7843" y="11733"/>
                    <a:pt x="7144" y="11064"/>
                  </a:cubicBezTo>
                  <a:cubicBezTo>
                    <a:pt x="6445" y="10365"/>
                    <a:pt x="5502" y="9939"/>
                    <a:pt x="4439" y="9939"/>
                  </a:cubicBezTo>
                  <a:cubicBezTo>
                    <a:pt x="4256" y="9939"/>
                    <a:pt x="4074" y="9939"/>
                    <a:pt x="3891" y="9970"/>
                  </a:cubicBezTo>
                  <a:lnTo>
                    <a:pt x="3891" y="137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2149250" y="2547450"/>
              <a:ext cx="8375" cy="276625"/>
            </a:xfrm>
            <a:custGeom>
              <a:rect b="b" l="l" r="r" t="t"/>
              <a:pathLst>
                <a:path extrusionOk="0" h="11065" w="335">
                  <a:moveTo>
                    <a:pt x="335" y="213"/>
                  </a:moveTo>
                  <a:cubicBezTo>
                    <a:pt x="335" y="91"/>
                    <a:pt x="152" y="0"/>
                    <a:pt x="61" y="122"/>
                  </a:cubicBezTo>
                  <a:cubicBezTo>
                    <a:pt x="31" y="152"/>
                    <a:pt x="0" y="182"/>
                    <a:pt x="0" y="213"/>
                  </a:cubicBezTo>
                  <a:lnTo>
                    <a:pt x="0" y="547"/>
                  </a:lnTo>
                  <a:cubicBezTo>
                    <a:pt x="0" y="699"/>
                    <a:pt x="183" y="760"/>
                    <a:pt x="274" y="669"/>
                  </a:cubicBezTo>
                  <a:cubicBezTo>
                    <a:pt x="304" y="638"/>
                    <a:pt x="335" y="608"/>
                    <a:pt x="335" y="547"/>
                  </a:cubicBezTo>
                  <a:close/>
                  <a:moveTo>
                    <a:pt x="0" y="10851"/>
                  </a:moveTo>
                  <a:cubicBezTo>
                    <a:pt x="0" y="11003"/>
                    <a:pt x="183" y="11064"/>
                    <a:pt x="274" y="10973"/>
                  </a:cubicBezTo>
                  <a:cubicBezTo>
                    <a:pt x="304" y="10943"/>
                    <a:pt x="335" y="10912"/>
                    <a:pt x="335" y="10851"/>
                  </a:cubicBezTo>
                  <a:lnTo>
                    <a:pt x="335" y="10547"/>
                  </a:lnTo>
                  <a:cubicBezTo>
                    <a:pt x="335" y="10395"/>
                    <a:pt x="152" y="10304"/>
                    <a:pt x="61" y="10426"/>
                  </a:cubicBezTo>
                  <a:cubicBezTo>
                    <a:pt x="31" y="10456"/>
                    <a:pt x="0" y="10487"/>
                    <a:pt x="0" y="10547"/>
                  </a:cubicBezTo>
                  <a:close/>
                  <a:moveTo>
                    <a:pt x="0" y="9575"/>
                  </a:moveTo>
                  <a:cubicBezTo>
                    <a:pt x="0" y="9696"/>
                    <a:pt x="183" y="9787"/>
                    <a:pt x="274" y="9696"/>
                  </a:cubicBezTo>
                  <a:cubicBezTo>
                    <a:pt x="304" y="9636"/>
                    <a:pt x="335" y="9605"/>
                    <a:pt x="335" y="9575"/>
                  </a:cubicBezTo>
                  <a:lnTo>
                    <a:pt x="335" y="9240"/>
                  </a:lnTo>
                  <a:cubicBezTo>
                    <a:pt x="335" y="9088"/>
                    <a:pt x="152" y="9028"/>
                    <a:pt x="61" y="9119"/>
                  </a:cubicBezTo>
                  <a:cubicBezTo>
                    <a:pt x="31" y="9149"/>
                    <a:pt x="0" y="9210"/>
                    <a:pt x="0" y="9240"/>
                  </a:cubicBezTo>
                  <a:close/>
                  <a:moveTo>
                    <a:pt x="0" y="8268"/>
                  </a:moveTo>
                  <a:cubicBezTo>
                    <a:pt x="0" y="8420"/>
                    <a:pt x="183" y="8480"/>
                    <a:pt x="274" y="8389"/>
                  </a:cubicBezTo>
                  <a:cubicBezTo>
                    <a:pt x="304" y="8359"/>
                    <a:pt x="335" y="8328"/>
                    <a:pt x="335" y="8268"/>
                  </a:cubicBezTo>
                  <a:lnTo>
                    <a:pt x="335" y="7964"/>
                  </a:lnTo>
                  <a:cubicBezTo>
                    <a:pt x="335" y="7812"/>
                    <a:pt x="152" y="7751"/>
                    <a:pt x="61" y="7842"/>
                  </a:cubicBezTo>
                  <a:cubicBezTo>
                    <a:pt x="31" y="7873"/>
                    <a:pt x="0" y="7903"/>
                    <a:pt x="0" y="7964"/>
                  </a:cubicBezTo>
                  <a:close/>
                  <a:moveTo>
                    <a:pt x="0" y="6991"/>
                  </a:moveTo>
                  <a:cubicBezTo>
                    <a:pt x="0" y="7143"/>
                    <a:pt x="183" y="7204"/>
                    <a:pt x="274" y="7113"/>
                  </a:cubicBezTo>
                  <a:cubicBezTo>
                    <a:pt x="304" y="7082"/>
                    <a:pt x="335" y="7021"/>
                    <a:pt x="335" y="6991"/>
                  </a:cubicBezTo>
                  <a:lnTo>
                    <a:pt x="335" y="6657"/>
                  </a:lnTo>
                  <a:cubicBezTo>
                    <a:pt x="335" y="6535"/>
                    <a:pt x="152" y="6444"/>
                    <a:pt x="61" y="6566"/>
                  </a:cubicBezTo>
                  <a:cubicBezTo>
                    <a:pt x="31" y="6596"/>
                    <a:pt x="0" y="6626"/>
                    <a:pt x="0" y="6657"/>
                  </a:cubicBezTo>
                  <a:close/>
                  <a:moveTo>
                    <a:pt x="0" y="5714"/>
                  </a:moveTo>
                  <a:cubicBezTo>
                    <a:pt x="0" y="5836"/>
                    <a:pt x="183" y="5927"/>
                    <a:pt x="274" y="5806"/>
                  </a:cubicBezTo>
                  <a:cubicBezTo>
                    <a:pt x="304" y="5775"/>
                    <a:pt x="335" y="5745"/>
                    <a:pt x="335" y="5714"/>
                  </a:cubicBezTo>
                  <a:lnTo>
                    <a:pt x="335" y="5380"/>
                  </a:lnTo>
                  <a:cubicBezTo>
                    <a:pt x="335" y="5228"/>
                    <a:pt x="152" y="5167"/>
                    <a:pt x="61" y="5259"/>
                  </a:cubicBezTo>
                  <a:cubicBezTo>
                    <a:pt x="31" y="5289"/>
                    <a:pt x="0" y="5350"/>
                    <a:pt x="0" y="5380"/>
                  </a:cubicBezTo>
                  <a:close/>
                  <a:moveTo>
                    <a:pt x="0" y="4407"/>
                  </a:moveTo>
                  <a:cubicBezTo>
                    <a:pt x="0" y="4559"/>
                    <a:pt x="183" y="4620"/>
                    <a:pt x="274" y="4529"/>
                  </a:cubicBezTo>
                  <a:cubicBezTo>
                    <a:pt x="304" y="4499"/>
                    <a:pt x="335" y="4468"/>
                    <a:pt x="335" y="4407"/>
                  </a:cubicBezTo>
                  <a:lnTo>
                    <a:pt x="335" y="4104"/>
                  </a:lnTo>
                  <a:cubicBezTo>
                    <a:pt x="335" y="3952"/>
                    <a:pt x="152" y="3891"/>
                    <a:pt x="61" y="3982"/>
                  </a:cubicBezTo>
                  <a:cubicBezTo>
                    <a:pt x="31" y="4012"/>
                    <a:pt x="0" y="4043"/>
                    <a:pt x="0" y="4104"/>
                  </a:cubicBezTo>
                  <a:close/>
                  <a:moveTo>
                    <a:pt x="0" y="3131"/>
                  </a:moveTo>
                  <a:cubicBezTo>
                    <a:pt x="0" y="3283"/>
                    <a:pt x="183" y="3344"/>
                    <a:pt x="274" y="3252"/>
                  </a:cubicBezTo>
                  <a:cubicBezTo>
                    <a:pt x="304" y="3222"/>
                    <a:pt x="335" y="3161"/>
                    <a:pt x="335" y="3131"/>
                  </a:cubicBezTo>
                  <a:lnTo>
                    <a:pt x="335" y="2797"/>
                  </a:lnTo>
                  <a:cubicBezTo>
                    <a:pt x="335" y="2675"/>
                    <a:pt x="152" y="2584"/>
                    <a:pt x="61" y="2675"/>
                  </a:cubicBezTo>
                  <a:cubicBezTo>
                    <a:pt x="31" y="2736"/>
                    <a:pt x="0" y="2766"/>
                    <a:pt x="0" y="2797"/>
                  </a:cubicBezTo>
                  <a:close/>
                  <a:moveTo>
                    <a:pt x="0" y="1824"/>
                  </a:moveTo>
                  <a:cubicBezTo>
                    <a:pt x="0" y="1976"/>
                    <a:pt x="183" y="2067"/>
                    <a:pt x="274" y="1945"/>
                  </a:cubicBezTo>
                  <a:cubicBezTo>
                    <a:pt x="304" y="1915"/>
                    <a:pt x="335" y="1885"/>
                    <a:pt x="335" y="1824"/>
                  </a:cubicBezTo>
                  <a:lnTo>
                    <a:pt x="335" y="1520"/>
                  </a:lnTo>
                  <a:cubicBezTo>
                    <a:pt x="335" y="1368"/>
                    <a:pt x="152" y="1307"/>
                    <a:pt x="61" y="1398"/>
                  </a:cubicBezTo>
                  <a:cubicBezTo>
                    <a:pt x="31" y="1429"/>
                    <a:pt x="0" y="1459"/>
                    <a:pt x="0" y="15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1840725" y="2983625"/>
              <a:ext cx="8375" cy="276625"/>
            </a:xfrm>
            <a:custGeom>
              <a:rect b="b" l="l" r="r" t="t"/>
              <a:pathLst>
                <a:path extrusionOk="0" h="11065" w="335">
                  <a:moveTo>
                    <a:pt x="335" y="213"/>
                  </a:moveTo>
                  <a:cubicBezTo>
                    <a:pt x="335" y="91"/>
                    <a:pt x="153" y="0"/>
                    <a:pt x="61" y="122"/>
                  </a:cubicBezTo>
                  <a:cubicBezTo>
                    <a:pt x="31" y="152"/>
                    <a:pt x="1" y="183"/>
                    <a:pt x="1" y="213"/>
                  </a:cubicBezTo>
                  <a:lnTo>
                    <a:pt x="1" y="547"/>
                  </a:lnTo>
                  <a:cubicBezTo>
                    <a:pt x="1" y="699"/>
                    <a:pt x="183" y="760"/>
                    <a:pt x="274" y="669"/>
                  </a:cubicBezTo>
                  <a:cubicBezTo>
                    <a:pt x="304" y="638"/>
                    <a:pt x="335" y="578"/>
                    <a:pt x="335" y="547"/>
                  </a:cubicBezTo>
                  <a:close/>
                  <a:moveTo>
                    <a:pt x="1" y="10851"/>
                  </a:moveTo>
                  <a:cubicBezTo>
                    <a:pt x="1" y="11003"/>
                    <a:pt x="183" y="11064"/>
                    <a:pt x="274" y="10973"/>
                  </a:cubicBezTo>
                  <a:cubicBezTo>
                    <a:pt x="304" y="10943"/>
                    <a:pt x="335" y="10882"/>
                    <a:pt x="335" y="10851"/>
                  </a:cubicBezTo>
                  <a:lnTo>
                    <a:pt x="335" y="10517"/>
                  </a:lnTo>
                  <a:cubicBezTo>
                    <a:pt x="335" y="10395"/>
                    <a:pt x="153" y="10304"/>
                    <a:pt x="61" y="10426"/>
                  </a:cubicBezTo>
                  <a:cubicBezTo>
                    <a:pt x="31" y="10456"/>
                    <a:pt x="1" y="10487"/>
                    <a:pt x="1" y="10517"/>
                  </a:cubicBezTo>
                  <a:close/>
                  <a:moveTo>
                    <a:pt x="1" y="9575"/>
                  </a:moveTo>
                  <a:cubicBezTo>
                    <a:pt x="1" y="9696"/>
                    <a:pt x="183" y="9788"/>
                    <a:pt x="274" y="9666"/>
                  </a:cubicBezTo>
                  <a:cubicBezTo>
                    <a:pt x="304" y="9636"/>
                    <a:pt x="335" y="9605"/>
                    <a:pt x="335" y="9575"/>
                  </a:cubicBezTo>
                  <a:lnTo>
                    <a:pt x="335" y="9240"/>
                  </a:lnTo>
                  <a:cubicBezTo>
                    <a:pt x="335" y="9088"/>
                    <a:pt x="153" y="9028"/>
                    <a:pt x="61" y="9119"/>
                  </a:cubicBezTo>
                  <a:cubicBezTo>
                    <a:pt x="31" y="9149"/>
                    <a:pt x="1" y="9210"/>
                    <a:pt x="1" y="9240"/>
                  </a:cubicBezTo>
                  <a:close/>
                  <a:moveTo>
                    <a:pt x="1" y="8268"/>
                  </a:moveTo>
                  <a:cubicBezTo>
                    <a:pt x="1" y="8420"/>
                    <a:pt x="183" y="8481"/>
                    <a:pt x="274" y="8389"/>
                  </a:cubicBezTo>
                  <a:cubicBezTo>
                    <a:pt x="304" y="8359"/>
                    <a:pt x="335" y="8329"/>
                    <a:pt x="335" y="8268"/>
                  </a:cubicBezTo>
                  <a:lnTo>
                    <a:pt x="335" y="7964"/>
                  </a:lnTo>
                  <a:cubicBezTo>
                    <a:pt x="335" y="7812"/>
                    <a:pt x="153" y="7751"/>
                    <a:pt x="61" y="7842"/>
                  </a:cubicBezTo>
                  <a:cubicBezTo>
                    <a:pt x="31" y="7873"/>
                    <a:pt x="1" y="7903"/>
                    <a:pt x="1" y="7964"/>
                  </a:cubicBezTo>
                  <a:close/>
                  <a:moveTo>
                    <a:pt x="1" y="6991"/>
                  </a:moveTo>
                  <a:cubicBezTo>
                    <a:pt x="1" y="7143"/>
                    <a:pt x="183" y="7204"/>
                    <a:pt x="274" y="7113"/>
                  </a:cubicBezTo>
                  <a:cubicBezTo>
                    <a:pt x="304" y="7082"/>
                    <a:pt x="335" y="7022"/>
                    <a:pt x="335" y="6991"/>
                  </a:cubicBezTo>
                  <a:lnTo>
                    <a:pt x="335" y="6657"/>
                  </a:lnTo>
                  <a:cubicBezTo>
                    <a:pt x="335" y="6535"/>
                    <a:pt x="153" y="6444"/>
                    <a:pt x="61" y="6535"/>
                  </a:cubicBezTo>
                  <a:cubicBezTo>
                    <a:pt x="31" y="6596"/>
                    <a:pt x="1" y="6626"/>
                    <a:pt x="1" y="6657"/>
                  </a:cubicBezTo>
                  <a:close/>
                  <a:moveTo>
                    <a:pt x="1" y="5715"/>
                  </a:moveTo>
                  <a:cubicBezTo>
                    <a:pt x="1" y="5836"/>
                    <a:pt x="183" y="5927"/>
                    <a:pt x="274" y="5806"/>
                  </a:cubicBezTo>
                  <a:cubicBezTo>
                    <a:pt x="304" y="5775"/>
                    <a:pt x="335" y="5745"/>
                    <a:pt x="335" y="5715"/>
                  </a:cubicBezTo>
                  <a:lnTo>
                    <a:pt x="335" y="5380"/>
                  </a:lnTo>
                  <a:cubicBezTo>
                    <a:pt x="335" y="5228"/>
                    <a:pt x="153" y="5167"/>
                    <a:pt x="61" y="5259"/>
                  </a:cubicBezTo>
                  <a:cubicBezTo>
                    <a:pt x="31" y="5289"/>
                    <a:pt x="1" y="5319"/>
                    <a:pt x="1" y="5380"/>
                  </a:cubicBezTo>
                  <a:close/>
                  <a:moveTo>
                    <a:pt x="1" y="4408"/>
                  </a:moveTo>
                  <a:cubicBezTo>
                    <a:pt x="1" y="4560"/>
                    <a:pt x="183" y="4620"/>
                    <a:pt x="274" y="4529"/>
                  </a:cubicBezTo>
                  <a:cubicBezTo>
                    <a:pt x="304" y="4499"/>
                    <a:pt x="335" y="4468"/>
                    <a:pt x="335" y="4408"/>
                  </a:cubicBezTo>
                  <a:lnTo>
                    <a:pt x="335" y="4104"/>
                  </a:lnTo>
                  <a:cubicBezTo>
                    <a:pt x="335" y="3952"/>
                    <a:pt x="153" y="3860"/>
                    <a:pt x="61" y="3982"/>
                  </a:cubicBezTo>
                  <a:cubicBezTo>
                    <a:pt x="31" y="4012"/>
                    <a:pt x="1" y="4043"/>
                    <a:pt x="1" y="4104"/>
                  </a:cubicBezTo>
                  <a:close/>
                  <a:moveTo>
                    <a:pt x="1" y="3131"/>
                  </a:moveTo>
                  <a:cubicBezTo>
                    <a:pt x="1" y="3252"/>
                    <a:pt x="183" y="3344"/>
                    <a:pt x="274" y="3222"/>
                  </a:cubicBezTo>
                  <a:cubicBezTo>
                    <a:pt x="304" y="3192"/>
                    <a:pt x="335" y="3161"/>
                    <a:pt x="335" y="3131"/>
                  </a:cubicBezTo>
                  <a:lnTo>
                    <a:pt x="335" y="2797"/>
                  </a:lnTo>
                  <a:cubicBezTo>
                    <a:pt x="335" y="2645"/>
                    <a:pt x="153" y="2584"/>
                    <a:pt x="61" y="2675"/>
                  </a:cubicBezTo>
                  <a:cubicBezTo>
                    <a:pt x="31" y="2705"/>
                    <a:pt x="1" y="2766"/>
                    <a:pt x="1" y="2797"/>
                  </a:cubicBezTo>
                  <a:close/>
                  <a:moveTo>
                    <a:pt x="1" y="1824"/>
                  </a:moveTo>
                  <a:cubicBezTo>
                    <a:pt x="1" y="1976"/>
                    <a:pt x="183" y="2037"/>
                    <a:pt x="274" y="1945"/>
                  </a:cubicBezTo>
                  <a:cubicBezTo>
                    <a:pt x="304" y="1915"/>
                    <a:pt x="335" y="1885"/>
                    <a:pt x="335" y="1824"/>
                  </a:cubicBezTo>
                  <a:lnTo>
                    <a:pt x="335" y="1520"/>
                  </a:lnTo>
                  <a:cubicBezTo>
                    <a:pt x="335" y="1368"/>
                    <a:pt x="153" y="1307"/>
                    <a:pt x="61" y="1398"/>
                  </a:cubicBezTo>
                  <a:cubicBezTo>
                    <a:pt x="31" y="1429"/>
                    <a:pt x="1" y="1459"/>
                    <a:pt x="1" y="15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1166575" y="-2144750"/>
            <a:ext cx="6810850" cy="9433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3" name="Google Shape;473;p35"/>
          <p:cNvGrpSpPr/>
          <p:nvPr/>
        </p:nvGrpSpPr>
        <p:grpSpPr>
          <a:xfrm>
            <a:off x="2967475" y="91450"/>
            <a:ext cx="3209050" cy="123900"/>
            <a:chOff x="2203200" y="4638650"/>
            <a:chExt cx="3209050" cy="123900"/>
          </a:xfrm>
        </p:grpSpPr>
        <p:sp>
          <p:nvSpPr>
            <p:cNvPr id="474" name="Google Shape;474;p35"/>
            <p:cNvSpPr/>
            <p:nvPr/>
          </p:nvSpPr>
          <p:spPr>
            <a:xfrm>
              <a:off x="2596825" y="4638650"/>
              <a:ext cx="2406600" cy="48675"/>
            </a:xfrm>
            <a:custGeom>
              <a:rect b="b" l="l" r="r" t="t"/>
              <a:pathLst>
                <a:path extrusionOk="0" h="1947" w="96264">
                  <a:moveTo>
                    <a:pt x="94379" y="1277"/>
                  </a:moveTo>
                  <a:lnTo>
                    <a:pt x="1885" y="1277"/>
                  </a:lnTo>
                  <a:cubicBezTo>
                    <a:pt x="1763" y="1672"/>
                    <a:pt x="1398" y="1946"/>
                    <a:pt x="973" y="1946"/>
                  </a:cubicBezTo>
                  <a:cubicBezTo>
                    <a:pt x="426" y="1946"/>
                    <a:pt x="0" y="1490"/>
                    <a:pt x="0" y="973"/>
                  </a:cubicBezTo>
                  <a:cubicBezTo>
                    <a:pt x="0" y="426"/>
                    <a:pt x="426" y="1"/>
                    <a:pt x="973" y="1"/>
                  </a:cubicBezTo>
                  <a:cubicBezTo>
                    <a:pt x="1398" y="1"/>
                    <a:pt x="1763" y="274"/>
                    <a:pt x="1885" y="639"/>
                  </a:cubicBezTo>
                  <a:lnTo>
                    <a:pt x="94379" y="639"/>
                  </a:lnTo>
                  <a:cubicBezTo>
                    <a:pt x="94501" y="274"/>
                    <a:pt x="94865" y="1"/>
                    <a:pt x="95291" y="1"/>
                  </a:cubicBezTo>
                  <a:cubicBezTo>
                    <a:pt x="95838" y="1"/>
                    <a:pt x="96263" y="426"/>
                    <a:pt x="96263" y="973"/>
                  </a:cubicBezTo>
                  <a:cubicBezTo>
                    <a:pt x="96263" y="1490"/>
                    <a:pt x="95838" y="1946"/>
                    <a:pt x="95291" y="1946"/>
                  </a:cubicBezTo>
                  <a:cubicBezTo>
                    <a:pt x="94865" y="1946"/>
                    <a:pt x="94501" y="1672"/>
                    <a:pt x="94379" y="12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2203200" y="4754150"/>
              <a:ext cx="3209050" cy="8400"/>
            </a:xfrm>
            <a:custGeom>
              <a:rect b="b" l="l" r="r" t="t"/>
              <a:pathLst>
                <a:path extrusionOk="0" h="336" w="128362">
                  <a:moveTo>
                    <a:pt x="128149" y="335"/>
                  </a:moveTo>
                  <a:cubicBezTo>
                    <a:pt x="128301" y="335"/>
                    <a:pt x="128361" y="153"/>
                    <a:pt x="128270" y="62"/>
                  </a:cubicBezTo>
                  <a:cubicBezTo>
                    <a:pt x="128240" y="31"/>
                    <a:pt x="128209" y="1"/>
                    <a:pt x="128149" y="1"/>
                  </a:cubicBezTo>
                  <a:lnTo>
                    <a:pt x="127814" y="1"/>
                  </a:lnTo>
                  <a:cubicBezTo>
                    <a:pt x="127693" y="1"/>
                    <a:pt x="127601" y="183"/>
                    <a:pt x="127723" y="274"/>
                  </a:cubicBezTo>
                  <a:cubicBezTo>
                    <a:pt x="127753" y="305"/>
                    <a:pt x="127784" y="335"/>
                    <a:pt x="127814" y="335"/>
                  </a:cubicBezTo>
                  <a:lnTo>
                    <a:pt x="128149" y="335"/>
                  </a:lnTo>
                  <a:close/>
                  <a:moveTo>
                    <a:pt x="213" y="1"/>
                  </a:moveTo>
                  <a:cubicBezTo>
                    <a:pt x="61" y="1"/>
                    <a:pt x="0" y="183"/>
                    <a:pt x="91" y="274"/>
                  </a:cubicBezTo>
                  <a:cubicBezTo>
                    <a:pt x="122" y="305"/>
                    <a:pt x="152" y="335"/>
                    <a:pt x="213" y="335"/>
                  </a:cubicBezTo>
                  <a:lnTo>
                    <a:pt x="547" y="335"/>
                  </a:lnTo>
                  <a:cubicBezTo>
                    <a:pt x="669" y="335"/>
                    <a:pt x="760" y="153"/>
                    <a:pt x="639" y="62"/>
                  </a:cubicBezTo>
                  <a:cubicBezTo>
                    <a:pt x="608" y="31"/>
                    <a:pt x="578" y="1"/>
                    <a:pt x="547" y="1"/>
                  </a:cubicBezTo>
                  <a:lnTo>
                    <a:pt x="213" y="1"/>
                  </a:lnTo>
                  <a:close/>
                  <a:moveTo>
                    <a:pt x="1490" y="1"/>
                  </a:moveTo>
                  <a:cubicBezTo>
                    <a:pt x="1368" y="1"/>
                    <a:pt x="1277" y="183"/>
                    <a:pt x="1398" y="274"/>
                  </a:cubicBezTo>
                  <a:cubicBezTo>
                    <a:pt x="1429" y="305"/>
                    <a:pt x="1459" y="335"/>
                    <a:pt x="1490" y="335"/>
                  </a:cubicBezTo>
                  <a:lnTo>
                    <a:pt x="1824" y="335"/>
                  </a:lnTo>
                  <a:cubicBezTo>
                    <a:pt x="1976" y="335"/>
                    <a:pt x="2037" y="153"/>
                    <a:pt x="1946" y="62"/>
                  </a:cubicBezTo>
                  <a:cubicBezTo>
                    <a:pt x="1915" y="31"/>
                    <a:pt x="1854" y="1"/>
                    <a:pt x="1824" y="1"/>
                  </a:cubicBezTo>
                  <a:lnTo>
                    <a:pt x="1490" y="1"/>
                  </a:lnTo>
                  <a:close/>
                  <a:moveTo>
                    <a:pt x="2797" y="1"/>
                  </a:moveTo>
                  <a:cubicBezTo>
                    <a:pt x="2645" y="1"/>
                    <a:pt x="2584" y="183"/>
                    <a:pt x="2675" y="274"/>
                  </a:cubicBezTo>
                  <a:cubicBezTo>
                    <a:pt x="2706" y="305"/>
                    <a:pt x="2736" y="335"/>
                    <a:pt x="2797" y="335"/>
                  </a:cubicBezTo>
                  <a:lnTo>
                    <a:pt x="3101" y="335"/>
                  </a:lnTo>
                  <a:cubicBezTo>
                    <a:pt x="3253" y="335"/>
                    <a:pt x="3313" y="153"/>
                    <a:pt x="3222" y="62"/>
                  </a:cubicBezTo>
                  <a:cubicBezTo>
                    <a:pt x="3192" y="31"/>
                    <a:pt x="3161" y="1"/>
                    <a:pt x="3101" y="1"/>
                  </a:cubicBezTo>
                  <a:lnTo>
                    <a:pt x="2797" y="1"/>
                  </a:lnTo>
                  <a:close/>
                  <a:moveTo>
                    <a:pt x="4073" y="1"/>
                  </a:moveTo>
                  <a:cubicBezTo>
                    <a:pt x="3921" y="1"/>
                    <a:pt x="3861" y="183"/>
                    <a:pt x="3952" y="274"/>
                  </a:cubicBezTo>
                  <a:cubicBezTo>
                    <a:pt x="3982" y="305"/>
                    <a:pt x="4043" y="335"/>
                    <a:pt x="4073" y="335"/>
                  </a:cubicBezTo>
                  <a:lnTo>
                    <a:pt x="4408" y="335"/>
                  </a:lnTo>
                  <a:cubicBezTo>
                    <a:pt x="4529" y="335"/>
                    <a:pt x="4620" y="153"/>
                    <a:pt x="4529" y="62"/>
                  </a:cubicBezTo>
                  <a:cubicBezTo>
                    <a:pt x="4468" y="31"/>
                    <a:pt x="4438" y="1"/>
                    <a:pt x="4408" y="1"/>
                  </a:cubicBezTo>
                  <a:lnTo>
                    <a:pt x="4073" y="1"/>
                  </a:lnTo>
                  <a:close/>
                  <a:moveTo>
                    <a:pt x="5380" y="1"/>
                  </a:moveTo>
                  <a:cubicBezTo>
                    <a:pt x="5228" y="1"/>
                    <a:pt x="5168" y="183"/>
                    <a:pt x="5259" y="274"/>
                  </a:cubicBezTo>
                  <a:cubicBezTo>
                    <a:pt x="5289" y="305"/>
                    <a:pt x="5320" y="335"/>
                    <a:pt x="5380" y="335"/>
                  </a:cubicBezTo>
                  <a:lnTo>
                    <a:pt x="5684" y="335"/>
                  </a:lnTo>
                  <a:cubicBezTo>
                    <a:pt x="5836" y="335"/>
                    <a:pt x="5897" y="153"/>
                    <a:pt x="5806" y="62"/>
                  </a:cubicBezTo>
                  <a:cubicBezTo>
                    <a:pt x="5775" y="31"/>
                    <a:pt x="5745" y="1"/>
                    <a:pt x="5684" y="1"/>
                  </a:cubicBezTo>
                  <a:lnTo>
                    <a:pt x="5380" y="1"/>
                  </a:lnTo>
                  <a:close/>
                  <a:moveTo>
                    <a:pt x="6657" y="1"/>
                  </a:moveTo>
                  <a:cubicBezTo>
                    <a:pt x="6505" y="1"/>
                    <a:pt x="6444" y="183"/>
                    <a:pt x="6535" y="274"/>
                  </a:cubicBezTo>
                  <a:cubicBezTo>
                    <a:pt x="6566" y="305"/>
                    <a:pt x="6596" y="335"/>
                    <a:pt x="6657" y="335"/>
                  </a:cubicBezTo>
                  <a:lnTo>
                    <a:pt x="6991" y="335"/>
                  </a:lnTo>
                  <a:cubicBezTo>
                    <a:pt x="7113" y="335"/>
                    <a:pt x="7204" y="153"/>
                    <a:pt x="7082" y="62"/>
                  </a:cubicBezTo>
                  <a:cubicBezTo>
                    <a:pt x="7052" y="31"/>
                    <a:pt x="7022" y="1"/>
                    <a:pt x="6991" y="1"/>
                  </a:cubicBezTo>
                  <a:lnTo>
                    <a:pt x="6657" y="1"/>
                  </a:lnTo>
                  <a:close/>
                  <a:moveTo>
                    <a:pt x="7934" y="1"/>
                  </a:moveTo>
                  <a:cubicBezTo>
                    <a:pt x="7812" y="1"/>
                    <a:pt x="7721" y="183"/>
                    <a:pt x="7842" y="274"/>
                  </a:cubicBezTo>
                  <a:cubicBezTo>
                    <a:pt x="7873" y="305"/>
                    <a:pt x="7903" y="335"/>
                    <a:pt x="7934" y="335"/>
                  </a:cubicBezTo>
                  <a:lnTo>
                    <a:pt x="8268" y="335"/>
                  </a:lnTo>
                  <a:cubicBezTo>
                    <a:pt x="8420" y="335"/>
                    <a:pt x="8481" y="153"/>
                    <a:pt x="8390" y="62"/>
                  </a:cubicBezTo>
                  <a:cubicBezTo>
                    <a:pt x="8359" y="31"/>
                    <a:pt x="8298" y="1"/>
                    <a:pt x="8268" y="1"/>
                  </a:cubicBezTo>
                  <a:lnTo>
                    <a:pt x="7934" y="1"/>
                  </a:lnTo>
                  <a:close/>
                  <a:moveTo>
                    <a:pt x="9241" y="1"/>
                  </a:moveTo>
                  <a:cubicBezTo>
                    <a:pt x="9089" y="1"/>
                    <a:pt x="9028" y="183"/>
                    <a:pt x="9119" y="274"/>
                  </a:cubicBezTo>
                  <a:cubicBezTo>
                    <a:pt x="9149" y="305"/>
                    <a:pt x="9180" y="335"/>
                    <a:pt x="9241" y="335"/>
                  </a:cubicBezTo>
                  <a:lnTo>
                    <a:pt x="9545" y="335"/>
                  </a:lnTo>
                  <a:cubicBezTo>
                    <a:pt x="9697" y="335"/>
                    <a:pt x="9757" y="153"/>
                    <a:pt x="9666" y="62"/>
                  </a:cubicBezTo>
                  <a:cubicBezTo>
                    <a:pt x="9636" y="31"/>
                    <a:pt x="9605" y="1"/>
                    <a:pt x="9545" y="1"/>
                  </a:cubicBezTo>
                  <a:lnTo>
                    <a:pt x="9241" y="1"/>
                  </a:lnTo>
                  <a:close/>
                  <a:moveTo>
                    <a:pt x="10517" y="1"/>
                  </a:moveTo>
                  <a:cubicBezTo>
                    <a:pt x="10396" y="1"/>
                    <a:pt x="10304" y="183"/>
                    <a:pt x="10396" y="274"/>
                  </a:cubicBezTo>
                  <a:cubicBezTo>
                    <a:pt x="10456" y="305"/>
                    <a:pt x="10487" y="335"/>
                    <a:pt x="10517" y="335"/>
                  </a:cubicBezTo>
                  <a:lnTo>
                    <a:pt x="10852" y="335"/>
                  </a:lnTo>
                  <a:cubicBezTo>
                    <a:pt x="11004" y="335"/>
                    <a:pt x="11064" y="153"/>
                    <a:pt x="10973" y="62"/>
                  </a:cubicBezTo>
                  <a:cubicBezTo>
                    <a:pt x="10943" y="31"/>
                    <a:pt x="10882" y="1"/>
                    <a:pt x="10852" y="1"/>
                  </a:cubicBezTo>
                  <a:lnTo>
                    <a:pt x="10517" y="1"/>
                  </a:lnTo>
                  <a:close/>
                  <a:moveTo>
                    <a:pt x="11824" y="1"/>
                  </a:moveTo>
                  <a:cubicBezTo>
                    <a:pt x="11672" y="1"/>
                    <a:pt x="11611" y="183"/>
                    <a:pt x="11703" y="274"/>
                  </a:cubicBezTo>
                  <a:cubicBezTo>
                    <a:pt x="11733" y="305"/>
                    <a:pt x="11763" y="335"/>
                    <a:pt x="11824" y="335"/>
                  </a:cubicBezTo>
                  <a:lnTo>
                    <a:pt x="12128" y="335"/>
                  </a:lnTo>
                  <a:cubicBezTo>
                    <a:pt x="12280" y="335"/>
                    <a:pt x="12341" y="153"/>
                    <a:pt x="12250" y="62"/>
                  </a:cubicBezTo>
                  <a:cubicBezTo>
                    <a:pt x="12219" y="31"/>
                    <a:pt x="12189" y="1"/>
                    <a:pt x="12128" y="1"/>
                  </a:cubicBezTo>
                  <a:lnTo>
                    <a:pt x="11824" y="1"/>
                  </a:lnTo>
                  <a:close/>
                  <a:moveTo>
                    <a:pt x="13101" y="1"/>
                  </a:moveTo>
                  <a:cubicBezTo>
                    <a:pt x="12949" y="1"/>
                    <a:pt x="12888" y="183"/>
                    <a:pt x="12979" y="274"/>
                  </a:cubicBezTo>
                  <a:cubicBezTo>
                    <a:pt x="13010" y="305"/>
                    <a:pt x="13070" y="335"/>
                    <a:pt x="13101" y="335"/>
                  </a:cubicBezTo>
                  <a:lnTo>
                    <a:pt x="13435" y="335"/>
                  </a:lnTo>
                  <a:cubicBezTo>
                    <a:pt x="13557" y="335"/>
                    <a:pt x="13648" y="153"/>
                    <a:pt x="13526" y="62"/>
                  </a:cubicBezTo>
                  <a:cubicBezTo>
                    <a:pt x="13496" y="31"/>
                    <a:pt x="13466" y="1"/>
                    <a:pt x="13435" y="1"/>
                  </a:cubicBezTo>
                  <a:lnTo>
                    <a:pt x="13101" y="1"/>
                  </a:lnTo>
                  <a:close/>
                  <a:moveTo>
                    <a:pt x="14377" y="1"/>
                  </a:moveTo>
                  <a:cubicBezTo>
                    <a:pt x="14256" y="1"/>
                    <a:pt x="14165" y="183"/>
                    <a:pt x="14286" y="274"/>
                  </a:cubicBezTo>
                  <a:cubicBezTo>
                    <a:pt x="14317" y="305"/>
                    <a:pt x="14347" y="335"/>
                    <a:pt x="14377" y="335"/>
                  </a:cubicBezTo>
                  <a:lnTo>
                    <a:pt x="14712" y="335"/>
                  </a:lnTo>
                  <a:cubicBezTo>
                    <a:pt x="14864" y="335"/>
                    <a:pt x="14925" y="153"/>
                    <a:pt x="14833" y="62"/>
                  </a:cubicBezTo>
                  <a:cubicBezTo>
                    <a:pt x="14803" y="31"/>
                    <a:pt x="14773" y="1"/>
                    <a:pt x="14712" y="1"/>
                  </a:cubicBezTo>
                  <a:lnTo>
                    <a:pt x="14377" y="1"/>
                  </a:lnTo>
                  <a:close/>
                  <a:moveTo>
                    <a:pt x="15684" y="1"/>
                  </a:moveTo>
                  <a:cubicBezTo>
                    <a:pt x="15532" y="1"/>
                    <a:pt x="15472" y="183"/>
                    <a:pt x="15563" y="274"/>
                  </a:cubicBezTo>
                  <a:cubicBezTo>
                    <a:pt x="15593" y="305"/>
                    <a:pt x="15624" y="335"/>
                    <a:pt x="15684" y="335"/>
                  </a:cubicBezTo>
                  <a:lnTo>
                    <a:pt x="15988" y="335"/>
                  </a:lnTo>
                  <a:cubicBezTo>
                    <a:pt x="16140" y="335"/>
                    <a:pt x="16232" y="153"/>
                    <a:pt x="16110" y="62"/>
                  </a:cubicBezTo>
                  <a:cubicBezTo>
                    <a:pt x="16080" y="31"/>
                    <a:pt x="16049" y="1"/>
                    <a:pt x="15988" y="1"/>
                  </a:cubicBezTo>
                  <a:lnTo>
                    <a:pt x="15684" y="1"/>
                  </a:lnTo>
                  <a:close/>
                  <a:moveTo>
                    <a:pt x="16961" y="1"/>
                  </a:moveTo>
                  <a:cubicBezTo>
                    <a:pt x="16840" y="1"/>
                    <a:pt x="16748" y="183"/>
                    <a:pt x="16840" y="274"/>
                  </a:cubicBezTo>
                  <a:cubicBezTo>
                    <a:pt x="16900" y="305"/>
                    <a:pt x="16931" y="335"/>
                    <a:pt x="16961" y="335"/>
                  </a:cubicBezTo>
                  <a:lnTo>
                    <a:pt x="17295" y="335"/>
                  </a:lnTo>
                  <a:cubicBezTo>
                    <a:pt x="17447" y="335"/>
                    <a:pt x="17508" y="153"/>
                    <a:pt x="17417" y="62"/>
                  </a:cubicBezTo>
                  <a:cubicBezTo>
                    <a:pt x="17387" y="31"/>
                    <a:pt x="17326" y="1"/>
                    <a:pt x="17295" y="1"/>
                  </a:cubicBezTo>
                  <a:lnTo>
                    <a:pt x="16961" y="1"/>
                  </a:lnTo>
                  <a:close/>
                  <a:moveTo>
                    <a:pt x="18268" y="1"/>
                  </a:moveTo>
                  <a:cubicBezTo>
                    <a:pt x="18116" y="1"/>
                    <a:pt x="18055" y="183"/>
                    <a:pt x="18147" y="274"/>
                  </a:cubicBezTo>
                  <a:cubicBezTo>
                    <a:pt x="18177" y="305"/>
                    <a:pt x="18207" y="335"/>
                    <a:pt x="18268" y="335"/>
                  </a:cubicBezTo>
                  <a:lnTo>
                    <a:pt x="18572" y="335"/>
                  </a:lnTo>
                  <a:cubicBezTo>
                    <a:pt x="18724" y="335"/>
                    <a:pt x="18785" y="153"/>
                    <a:pt x="18694" y="62"/>
                  </a:cubicBezTo>
                  <a:cubicBezTo>
                    <a:pt x="18663" y="31"/>
                    <a:pt x="18633" y="1"/>
                    <a:pt x="18572" y="1"/>
                  </a:cubicBezTo>
                  <a:lnTo>
                    <a:pt x="18268" y="1"/>
                  </a:lnTo>
                  <a:close/>
                  <a:moveTo>
                    <a:pt x="19545" y="1"/>
                  </a:moveTo>
                  <a:cubicBezTo>
                    <a:pt x="19393" y="1"/>
                    <a:pt x="19332" y="183"/>
                    <a:pt x="19423" y="274"/>
                  </a:cubicBezTo>
                  <a:cubicBezTo>
                    <a:pt x="19454" y="305"/>
                    <a:pt x="19514" y="335"/>
                    <a:pt x="19545" y="335"/>
                  </a:cubicBezTo>
                  <a:lnTo>
                    <a:pt x="19879" y="335"/>
                  </a:lnTo>
                  <a:cubicBezTo>
                    <a:pt x="20001" y="335"/>
                    <a:pt x="20092" y="153"/>
                    <a:pt x="19970" y="62"/>
                  </a:cubicBezTo>
                  <a:cubicBezTo>
                    <a:pt x="19940" y="31"/>
                    <a:pt x="19909" y="1"/>
                    <a:pt x="19879" y="1"/>
                  </a:cubicBezTo>
                  <a:lnTo>
                    <a:pt x="19545" y="1"/>
                  </a:lnTo>
                  <a:close/>
                  <a:moveTo>
                    <a:pt x="20821" y="1"/>
                  </a:moveTo>
                  <a:cubicBezTo>
                    <a:pt x="20700" y="1"/>
                    <a:pt x="20609" y="183"/>
                    <a:pt x="20730" y="274"/>
                  </a:cubicBezTo>
                  <a:cubicBezTo>
                    <a:pt x="20761" y="305"/>
                    <a:pt x="20791" y="335"/>
                    <a:pt x="20821" y="335"/>
                  </a:cubicBezTo>
                  <a:lnTo>
                    <a:pt x="21156" y="335"/>
                  </a:lnTo>
                  <a:cubicBezTo>
                    <a:pt x="21308" y="335"/>
                    <a:pt x="21368" y="153"/>
                    <a:pt x="21277" y="62"/>
                  </a:cubicBezTo>
                  <a:cubicBezTo>
                    <a:pt x="21247" y="31"/>
                    <a:pt x="21216" y="1"/>
                    <a:pt x="21156" y="1"/>
                  </a:cubicBezTo>
                  <a:lnTo>
                    <a:pt x="20821" y="1"/>
                  </a:lnTo>
                  <a:close/>
                  <a:moveTo>
                    <a:pt x="22128" y="1"/>
                  </a:moveTo>
                  <a:cubicBezTo>
                    <a:pt x="21976" y="1"/>
                    <a:pt x="21916" y="183"/>
                    <a:pt x="22007" y="274"/>
                  </a:cubicBezTo>
                  <a:cubicBezTo>
                    <a:pt x="22037" y="305"/>
                    <a:pt x="22068" y="335"/>
                    <a:pt x="22128" y="335"/>
                  </a:cubicBezTo>
                  <a:lnTo>
                    <a:pt x="22432" y="335"/>
                  </a:lnTo>
                  <a:cubicBezTo>
                    <a:pt x="22584" y="335"/>
                    <a:pt x="22675" y="153"/>
                    <a:pt x="22554" y="62"/>
                  </a:cubicBezTo>
                  <a:cubicBezTo>
                    <a:pt x="22524" y="31"/>
                    <a:pt x="22493" y="1"/>
                    <a:pt x="22432" y="1"/>
                  </a:cubicBezTo>
                  <a:lnTo>
                    <a:pt x="22128" y="1"/>
                  </a:lnTo>
                  <a:close/>
                  <a:moveTo>
                    <a:pt x="23405" y="1"/>
                  </a:moveTo>
                  <a:cubicBezTo>
                    <a:pt x="23283" y="1"/>
                    <a:pt x="23192" y="183"/>
                    <a:pt x="23314" y="274"/>
                  </a:cubicBezTo>
                  <a:cubicBezTo>
                    <a:pt x="23344" y="305"/>
                    <a:pt x="23375" y="335"/>
                    <a:pt x="23405" y="335"/>
                  </a:cubicBezTo>
                  <a:lnTo>
                    <a:pt x="23739" y="335"/>
                  </a:lnTo>
                  <a:cubicBezTo>
                    <a:pt x="23891" y="335"/>
                    <a:pt x="23952" y="153"/>
                    <a:pt x="23861" y="62"/>
                  </a:cubicBezTo>
                  <a:cubicBezTo>
                    <a:pt x="23831" y="31"/>
                    <a:pt x="23770" y="1"/>
                    <a:pt x="23739" y="1"/>
                  </a:cubicBezTo>
                  <a:lnTo>
                    <a:pt x="23405" y="1"/>
                  </a:lnTo>
                  <a:close/>
                  <a:moveTo>
                    <a:pt x="24712" y="1"/>
                  </a:moveTo>
                  <a:cubicBezTo>
                    <a:pt x="24560" y="1"/>
                    <a:pt x="24499" y="183"/>
                    <a:pt x="24590" y="274"/>
                  </a:cubicBezTo>
                  <a:cubicBezTo>
                    <a:pt x="24621" y="305"/>
                    <a:pt x="24651" y="335"/>
                    <a:pt x="24712" y="335"/>
                  </a:cubicBezTo>
                  <a:lnTo>
                    <a:pt x="25016" y="335"/>
                  </a:lnTo>
                  <a:cubicBezTo>
                    <a:pt x="25168" y="335"/>
                    <a:pt x="25229" y="153"/>
                    <a:pt x="25138" y="62"/>
                  </a:cubicBezTo>
                  <a:cubicBezTo>
                    <a:pt x="25107" y="31"/>
                    <a:pt x="25077" y="1"/>
                    <a:pt x="25016" y="1"/>
                  </a:cubicBezTo>
                  <a:lnTo>
                    <a:pt x="24712" y="1"/>
                  </a:lnTo>
                  <a:close/>
                  <a:moveTo>
                    <a:pt x="25989" y="1"/>
                  </a:moveTo>
                  <a:cubicBezTo>
                    <a:pt x="25837" y="1"/>
                    <a:pt x="25776" y="183"/>
                    <a:pt x="25867" y="274"/>
                  </a:cubicBezTo>
                  <a:cubicBezTo>
                    <a:pt x="25897" y="305"/>
                    <a:pt x="25958" y="335"/>
                    <a:pt x="25989" y="335"/>
                  </a:cubicBezTo>
                  <a:lnTo>
                    <a:pt x="26323" y="335"/>
                  </a:lnTo>
                  <a:cubicBezTo>
                    <a:pt x="26445" y="335"/>
                    <a:pt x="26536" y="153"/>
                    <a:pt x="26445" y="62"/>
                  </a:cubicBezTo>
                  <a:cubicBezTo>
                    <a:pt x="26384" y="31"/>
                    <a:pt x="26353" y="1"/>
                    <a:pt x="26323" y="1"/>
                  </a:cubicBezTo>
                  <a:lnTo>
                    <a:pt x="25989" y="1"/>
                  </a:lnTo>
                  <a:close/>
                  <a:moveTo>
                    <a:pt x="27296" y="1"/>
                  </a:moveTo>
                  <a:cubicBezTo>
                    <a:pt x="27144" y="1"/>
                    <a:pt x="27052" y="183"/>
                    <a:pt x="27174" y="274"/>
                  </a:cubicBezTo>
                  <a:cubicBezTo>
                    <a:pt x="27204" y="305"/>
                    <a:pt x="27235" y="335"/>
                    <a:pt x="27296" y="335"/>
                  </a:cubicBezTo>
                  <a:lnTo>
                    <a:pt x="27600" y="335"/>
                  </a:lnTo>
                  <a:cubicBezTo>
                    <a:pt x="27752" y="335"/>
                    <a:pt x="27812" y="153"/>
                    <a:pt x="27721" y="62"/>
                  </a:cubicBezTo>
                  <a:cubicBezTo>
                    <a:pt x="27691" y="31"/>
                    <a:pt x="27660" y="1"/>
                    <a:pt x="27600" y="1"/>
                  </a:cubicBezTo>
                  <a:lnTo>
                    <a:pt x="27296" y="1"/>
                  </a:lnTo>
                  <a:close/>
                  <a:moveTo>
                    <a:pt x="28572" y="1"/>
                  </a:moveTo>
                  <a:cubicBezTo>
                    <a:pt x="28420" y="1"/>
                    <a:pt x="28359" y="183"/>
                    <a:pt x="28451" y="274"/>
                  </a:cubicBezTo>
                  <a:cubicBezTo>
                    <a:pt x="28481" y="305"/>
                    <a:pt x="28511" y="335"/>
                    <a:pt x="28572" y="335"/>
                  </a:cubicBezTo>
                  <a:lnTo>
                    <a:pt x="28907" y="335"/>
                  </a:lnTo>
                  <a:cubicBezTo>
                    <a:pt x="29028" y="335"/>
                    <a:pt x="29119" y="153"/>
                    <a:pt x="28998" y="62"/>
                  </a:cubicBezTo>
                  <a:cubicBezTo>
                    <a:pt x="28967" y="31"/>
                    <a:pt x="28937" y="1"/>
                    <a:pt x="28907" y="1"/>
                  </a:cubicBezTo>
                  <a:lnTo>
                    <a:pt x="28572" y="1"/>
                  </a:lnTo>
                  <a:close/>
                  <a:moveTo>
                    <a:pt x="29849" y="1"/>
                  </a:moveTo>
                  <a:cubicBezTo>
                    <a:pt x="29727" y="1"/>
                    <a:pt x="29636" y="183"/>
                    <a:pt x="29758" y="274"/>
                  </a:cubicBezTo>
                  <a:cubicBezTo>
                    <a:pt x="29788" y="305"/>
                    <a:pt x="29818" y="335"/>
                    <a:pt x="29849" y="335"/>
                  </a:cubicBezTo>
                  <a:lnTo>
                    <a:pt x="30183" y="335"/>
                  </a:lnTo>
                  <a:cubicBezTo>
                    <a:pt x="30335" y="335"/>
                    <a:pt x="30396" y="153"/>
                    <a:pt x="30305" y="62"/>
                  </a:cubicBezTo>
                  <a:cubicBezTo>
                    <a:pt x="30274" y="31"/>
                    <a:pt x="30214" y="1"/>
                    <a:pt x="30183" y="1"/>
                  </a:cubicBezTo>
                  <a:lnTo>
                    <a:pt x="29849" y="1"/>
                  </a:lnTo>
                  <a:close/>
                  <a:moveTo>
                    <a:pt x="31156" y="1"/>
                  </a:moveTo>
                  <a:cubicBezTo>
                    <a:pt x="31004" y="1"/>
                    <a:pt x="30943" y="183"/>
                    <a:pt x="31034" y="274"/>
                  </a:cubicBezTo>
                  <a:cubicBezTo>
                    <a:pt x="31065" y="305"/>
                    <a:pt x="31095" y="335"/>
                    <a:pt x="31156" y="335"/>
                  </a:cubicBezTo>
                  <a:lnTo>
                    <a:pt x="31460" y="335"/>
                  </a:lnTo>
                  <a:cubicBezTo>
                    <a:pt x="31612" y="335"/>
                    <a:pt x="31673" y="153"/>
                    <a:pt x="31581" y="62"/>
                  </a:cubicBezTo>
                  <a:cubicBezTo>
                    <a:pt x="31551" y="31"/>
                    <a:pt x="31521" y="1"/>
                    <a:pt x="31460" y="1"/>
                  </a:cubicBezTo>
                  <a:lnTo>
                    <a:pt x="31156" y="1"/>
                  </a:lnTo>
                  <a:close/>
                  <a:moveTo>
                    <a:pt x="32433" y="1"/>
                  </a:moveTo>
                  <a:cubicBezTo>
                    <a:pt x="32281" y="1"/>
                    <a:pt x="32220" y="183"/>
                    <a:pt x="32311" y="274"/>
                  </a:cubicBezTo>
                  <a:cubicBezTo>
                    <a:pt x="32341" y="305"/>
                    <a:pt x="32402" y="335"/>
                    <a:pt x="32433" y="335"/>
                  </a:cubicBezTo>
                  <a:lnTo>
                    <a:pt x="32767" y="335"/>
                  </a:lnTo>
                  <a:cubicBezTo>
                    <a:pt x="32888" y="335"/>
                    <a:pt x="32980" y="153"/>
                    <a:pt x="32888" y="62"/>
                  </a:cubicBezTo>
                  <a:cubicBezTo>
                    <a:pt x="32828" y="31"/>
                    <a:pt x="32797" y="1"/>
                    <a:pt x="32767" y="1"/>
                  </a:cubicBezTo>
                  <a:lnTo>
                    <a:pt x="32433" y="1"/>
                  </a:lnTo>
                  <a:close/>
                  <a:moveTo>
                    <a:pt x="33740" y="1"/>
                  </a:moveTo>
                  <a:cubicBezTo>
                    <a:pt x="33588" y="1"/>
                    <a:pt x="33527" y="183"/>
                    <a:pt x="33618" y="274"/>
                  </a:cubicBezTo>
                  <a:cubicBezTo>
                    <a:pt x="33648" y="305"/>
                    <a:pt x="33679" y="335"/>
                    <a:pt x="33740" y="335"/>
                  </a:cubicBezTo>
                  <a:lnTo>
                    <a:pt x="34043" y="335"/>
                  </a:lnTo>
                  <a:cubicBezTo>
                    <a:pt x="34195" y="335"/>
                    <a:pt x="34256" y="153"/>
                    <a:pt x="34165" y="62"/>
                  </a:cubicBezTo>
                  <a:cubicBezTo>
                    <a:pt x="34135" y="31"/>
                    <a:pt x="34104" y="1"/>
                    <a:pt x="34043" y="1"/>
                  </a:cubicBezTo>
                  <a:lnTo>
                    <a:pt x="33740" y="1"/>
                  </a:lnTo>
                  <a:close/>
                  <a:moveTo>
                    <a:pt x="35016" y="1"/>
                  </a:moveTo>
                  <a:cubicBezTo>
                    <a:pt x="34864" y="1"/>
                    <a:pt x="34803" y="183"/>
                    <a:pt x="34895" y="274"/>
                  </a:cubicBezTo>
                  <a:cubicBezTo>
                    <a:pt x="34925" y="305"/>
                    <a:pt x="34986" y="335"/>
                    <a:pt x="35016" y="335"/>
                  </a:cubicBezTo>
                  <a:lnTo>
                    <a:pt x="35350" y="335"/>
                  </a:lnTo>
                  <a:cubicBezTo>
                    <a:pt x="35472" y="335"/>
                    <a:pt x="35563" y="153"/>
                    <a:pt x="35442" y="62"/>
                  </a:cubicBezTo>
                  <a:cubicBezTo>
                    <a:pt x="35411" y="31"/>
                    <a:pt x="35381" y="1"/>
                    <a:pt x="35350" y="1"/>
                  </a:cubicBezTo>
                  <a:lnTo>
                    <a:pt x="35016" y="1"/>
                  </a:lnTo>
                  <a:close/>
                  <a:moveTo>
                    <a:pt x="36293" y="1"/>
                  </a:moveTo>
                  <a:cubicBezTo>
                    <a:pt x="36171" y="1"/>
                    <a:pt x="36080" y="183"/>
                    <a:pt x="36202" y="274"/>
                  </a:cubicBezTo>
                  <a:cubicBezTo>
                    <a:pt x="36232" y="305"/>
                    <a:pt x="36262" y="335"/>
                    <a:pt x="36293" y="335"/>
                  </a:cubicBezTo>
                  <a:lnTo>
                    <a:pt x="36627" y="335"/>
                  </a:lnTo>
                  <a:cubicBezTo>
                    <a:pt x="36779" y="335"/>
                    <a:pt x="36840" y="153"/>
                    <a:pt x="36749" y="62"/>
                  </a:cubicBezTo>
                  <a:cubicBezTo>
                    <a:pt x="36718" y="31"/>
                    <a:pt x="36688" y="1"/>
                    <a:pt x="36627" y="1"/>
                  </a:cubicBezTo>
                  <a:lnTo>
                    <a:pt x="36293" y="1"/>
                  </a:lnTo>
                  <a:close/>
                  <a:moveTo>
                    <a:pt x="37600" y="1"/>
                  </a:moveTo>
                  <a:cubicBezTo>
                    <a:pt x="37448" y="1"/>
                    <a:pt x="37387" y="183"/>
                    <a:pt x="37478" y="274"/>
                  </a:cubicBezTo>
                  <a:cubicBezTo>
                    <a:pt x="37509" y="305"/>
                    <a:pt x="37539" y="335"/>
                    <a:pt x="37600" y="335"/>
                  </a:cubicBezTo>
                  <a:lnTo>
                    <a:pt x="37904" y="335"/>
                  </a:lnTo>
                  <a:cubicBezTo>
                    <a:pt x="38056" y="335"/>
                    <a:pt x="38117" y="153"/>
                    <a:pt x="38025" y="62"/>
                  </a:cubicBezTo>
                  <a:cubicBezTo>
                    <a:pt x="37995" y="31"/>
                    <a:pt x="37965" y="1"/>
                    <a:pt x="37904" y="1"/>
                  </a:cubicBezTo>
                  <a:lnTo>
                    <a:pt x="37600" y="1"/>
                  </a:lnTo>
                  <a:close/>
                  <a:moveTo>
                    <a:pt x="38876" y="1"/>
                  </a:moveTo>
                  <a:cubicBezTo>
                    <a:pt x="38755" y="1"/>
                    <a:pt x="38664" y="183"/>
                    <a:pt x="38755" y="274"/>
                  </a:cubicBezTo>
                  <a:cubicBezTo>
                    <a:pt x="38816" y="305"/>
                    <a:pt x="38846" y="335"/>
                    <a:pt x="38876" y="335"/>
                  </a:cubicBezTo>
                  <a:lnTo>
                    <a:pt x="39211" y="335"/>
                  </a:lnTo>
                  <a:cubicBezTo>
                    <a:pt x="39363" y="335"/>
                    <a:pt x="39424" y="153"/>
                    <a:pt x="39332" y="62"/>
                  </a:cubicBezTo>
                  <a:cubicBezTo>
                    <a:pt x="39302" y="31"/>
                    <a:pt x="39241" y="1"/>
                    <a:pt x="39211" y="1"/>
                  </a:cubicBezTo>
                  <a:lnTo>
                    <a:pt x="38876" y="1"/>
                  </a:lnTo>
                  <a:close/>
                  <a:moveTo>
                    <a:pt x="40183" y="1"/>
                  </a:moveTo>
                  <a:cubicBezTo>
                    <a:pt x="40031" y="1"/>
                    <a:pt x="39971" y="183"/>
                    <a:pt x="40062" y="274"/>
                  </a:cubicBezTo>
                  <a:cubicBezTo>
                    <a:pt x="40092" y="305"/>
                    <a:pt x="40123" y="335"/>
                    <a:pt x="40183" y="335"/>
                  </a:cubicBezTo>
                  <a:lnTo>
                    <a:pt x="40487" y="335"/>
                  </a:lnTo>
                  <a:cubicBezTo>
                    <a:pt x="40639" y="335"/>
                    <a:pt x="40700" y="153"/>
                    <a:pt x="40609" y="62"/>
                  </a:cubicBezTo>
                  <a:cubicBezTo>
                    <a:pt x="40579" y="31"/>
                    <a:pt x="40548" y="1"/>
                    <a:pt x="40487" y="1"/>
                  </a:cubicBezTo>
                  <a:lnTo>
                    <a:pt x="40183" y="1"/>
                  </a:lnTo>
                  <a:close/>
                  <a:moveTo>
                    <a:pt x="41460" y="1"/>
                  </a:moveTo>
                  <a:cubicBezTo>
                    <a:pt x="41308" y="1"/>
                    <a:pt x="41247" y="183"/>
                    <a:pt x="41338" y="274"/>
                  </a:cubicBezTo>
                  <a:cubicBezTo>
                    <a:pt x="41369" y="305"/>
                    <a:pt x="41430" y="335"/>
                    <a:pt x="41460" y="335"/>
                  </a:cubicBezTo>
                  <a:lnTo>
                    <a:pt x="41794" y="335"/>
                  </a:lnTo>
                  <a:cubicBezTo>
                    <a:pt x="41916" y="335"/>
                    <a:pt x="42007" y="153"/>
                    <a:pt x="41886" y="62"/>
                  </a:cubicBezTo>
                  <a:cubicBezTo>
                    <a:pt x="41855" y="31"/>
                    <a:pt x="41825" y="1"/>
                    <a:pt x="41794" y="1"/>
                  </a:cubicBezTo>
                  <a:lnTo>
                    <a:pt x="41460" y="1"/>
                  </a:lnTo>
                  <a:close/>
                  <a:moveTo>
                    <a:pt x="42737" y="1"/>
                  </a:moveTo>
                  <a:cubicBezTo>
                    <a:pt x="42615" y="1"/>
                    <a:pt x="42524" y="183"/>
                    <a:pt x="42645" y="274"/>
                  </a:cubicBezTo>
                  <a:cubicBezTo>
                    <a:pt x="42676" y="305"/>
                    <a:pt x="42706" y="335"/>
                    <a:pt x="42737" y="335"/>
                  </a:cubicBezTo>
                  <a:lnTo>
                    <a:pt x="43071" y="335"/>
                  </a:lnTo>
                  <a:cubicBezTo>
                    <a:pt x="43223" y="335"/>
                    <a:pt x="43284" y="153"/>
                    <a:pt x="43193" y="62"/>
                  </a:cubicBezTo>
                  <a:cubicBezTo>
                    <a:pt x="43162" y="31"/>
                    <a:pt x="43132" y="1"/>
                    <a:pt x="43071" y="1"/>
                  </a:cubicBezTo>
                  <a:lnTo>
                    <a:pt x="42737" y="1"/>
                  </a:lnTo>
                  <a:close/>
                  <a:moveTo>
                    <a:pt x="44044" y="1"/>
                  </a:moveTo>
                  <a:cubicBezTo>
                    <a:pt x="43892" y="1"/>
                    <a:pt x="43831" y="183"/>
                    <a:pt x="43922" y="274"/>
                  </a:cubicBezTo>
                  <a:cubicBezTo>
                    <a:pt x="43952" y="305"/>
                    <a:pt x="43983" y="335"/>
                    <a:pt x="44044" y="335"/>
                  </a:cubicBezTo>
                  <a:lnTo>
                    <a:pt x="44348" y="335"/>
                  </a:lnTo>
                  <a:cubicBezTo>
                    <a:pt x="44500" y="335"/>
                    <a:pt x="44591" y="153"/>
                    <a:pt x="44469" y="62"/>
                  </a:cubicBezTo>
                  <a:cubicBezTo>
                    <a:pt x="44439" y="31"/>
                    <a:pt x="44408" y="1"/>
                    <a:pt x="44348" y="1"/>
                  </a:cubicBezTo>
                  <a:lnTo>
                    <a:pt x="44044" y="1"/>
                  </a:lnTo>
                  <a:close/>
                  <a:moveTo>
                    <a:pt x="45320" y="1"/>
                  </a:moveTo>
                  <a:cubicBezTo>
                    <a:pt x="45199" y="1"/>
                    <a:pt x="45108" y="183"/>
                    <a:pt x="45229" y="274"/>
                  </a:cubicBezTo>
                  <a:cubicBezTo>
                    <a:pt x="45259" y="305"/>
                    <a:pt x="45290" y="335"/>
                    <a:pt x="45320" y="335"/>
                  </a:cubicBezTo>
                  <a:lnTo>
                    <a:pt x="45655" y="335"/>
                  </a:lnTo>
                  <a:cubicBezTo>
                    <a:pt x="45807" y="335"/>
                    <a:pt x="45867" y="153"/>
                    <a:pt x="45776" y="62"/>
                  </a:cubicBezTo>
                  <a:cubicBezTo>
                    <a:pt x="45746" y="31"/>
                    <a:pt x="45685" y="1"/>
                    <a:pt x="45655" y="1"/>
                  </a:cubicBezTo>
                  <a:lnTo>
                    <a:pt x="45320" y="1"/>
                  </a:lnTo>
                  <a:close/>
                  <a:moveTo>
                    <a:pt x="46627" y="1"/>
                  </a:moveTo>
                  <a:cubicBezTo>
                    <a:pt x="46475" y="1"/>
                    <a:pt x="46415" y="183"/>
                    <a:pt x="46506" y="274"/>
                  </a:cubicBezTo>
                  <a:cubicBezTo>
                    <a:pt x="46536" y="305"/>
                    <a:pt x="46567" y="335"/>
                    <a:pt x="46627" y="335"/>
                  </a:cubicBezTo>
                  <a:lnTo>
                    <a:pt x="46931" y="335"/>
                  </a:lnTo>
                  <a:cubicBezTo>
                    <a:pt x="47083" y="335"/>
                    <a:pt x="47144" y="153"/>
                    <a:pt x="47053" y="62"/>
                  </a:cubicBezTo>
                  <a:cubicBezTo>
                    <a:pt x="47022" y="31"/>
                    <a:pt x="46992" y="1"/>
                    <a:pt x="46931" y="1"/>
                  </a:cubicBezTo>
                  <a:lnTo>
                    <a:pt x="46627" y="1"/>
                  </a:lnTo>
                  <a:close/>
                  <a:moveTo>
                    <a:pt x="47904" y="1"/>
                  </a:moveTo>
                  <a:cubicBezTo>
                    <a:pt x="47752" y="1"/>
                    <a:pt x="47691" y="183"/>
                    <a:pt x="47782" y="274"/>
                  </a:cubicBezTo>
                  <a:cubicBezTo>
                    <a:pt x="47813" y="305"/>
                    <a:pt x="47874" y="335"/>
                    <a:pt x="47904" y="335"/>
                  </a:cubicBezTo>
                  <a:lnTo>
                    <a:pt x="48238" y="335"/>
                  </a:lnTo>
                  <a:cubicBezTo>
                    <a:pt x="48360" y="335"/>
                    <a:pt x="48451" y="153"/>
                    <a:pt x="48329" y="62"/>
                  </a:cubicBezTo>
                  <a:cubicBezTo>
                    <a:pt x="48299" y="31"/>
                    <a:pt x="48269" y="1"/>
                    <a:pt x="48238" y="1"/>
                  </a:cubicBezTo>
                  <a:lnTo>
                    <a:pt x="47904" y="1"/>
                  </a:lnTo>
                  <a:close/>
                  <a:moveTo>
                    <a:pt x="49211" y="1"/>
                  </a:moveTo>
                  <a:cubicBezTo>
                    <a:pt x="49059" y="1"/>
                    <a:pt x="48968" y="183"/>
                    <a:pt x="49089" y="274"/>
                  </a:cubicBezTo>
                  <a:cubicBezTo>
                    <a:pt x="49120" y="305"/>
                    <a:pt x="49150" y="335"/>
                    <a:pt x="49211" y="335"/>
                  </a:cubicBezTo>
                  <a:lnTo>
                    <a:pt x="49515" y="335"/>
                  </a:lnTo>
                  <a:cubicBezTo>
                    <a:pt x="49667" y="335"/>
                    <a:pt x="49728" y="153"/>
                    <a:pt x="49636" y="62"/>
                  </a:cubicBezTo>
                  <a:cubicBezTo>
                    <a:pt x="49606" y="31"/>
                    <a:pt x="49576" y="1"/>
                    <a:pt x="49515" y="1"/>
                  </a:cubicBezTo>
                  <a:lnTo>
                    <a:pt x="49211" y="1"/>
                  </a:lnTo>
                  <a:close/>
                  <a:moveTo>
                    <a:pt x="50488" y="1"/>
                  </a:moveTo>
                  <a:cubicBezTo>
                    <a:pt x="50336" y="1"/>
                    <a:pt x="50275" y="183"/>
                    <a:pt x="50366" y="274"/>
                  </a:cubicBezTo>
                  <a:cubicBezTo>
                    <a:pt x="50396" y="305"/>
                    <a:pt x="50427" y="335"/>
                    <a:pt x="50488" y="335"/>
                  </a:cubicBezTo>
                  <a:lnTo>
                    <a:pt x="50822" y="335"/>
                  </a:lnTo>
                  <a:cubicBezTo>
                    <a:pt x="50943" y="335"/>
                    <a:pt x="51035" y="153"/>
                    <a:pt x="50913" y="62"/>
                  </a:cubicBezTo>
                  <a:cubicBezTo>
                    <a:pt x="50883" y="31"/>
                    <a:pt x="50852" y="1"/>
                    <a:pt x="50822" y="1"/>
                  </a:cubicBezTo>
                  <a:lnTo>
                    <a:pt x="50488" y="1"/>
                  </a:lnTo>
                  <a:close/>
                  <a:moveTo>
                    <a:pt x="51764" y="1"/>
                  </a:moveTo>
                  <a:cubicBezTo>
                    <a:pt x="51643" y="1"/>
                    <a:pt x="51551" y="183"/>
                    <a:pt x="51673" y="274"/>
                  </a:cubicBezTo>
                  <a:cubicBezTo>
                    <a:pt x="51703" y="305"/>
                    <a:pt x="51734" y="335"/>
                    <a:pt x="51764" y="335"/>
                  </a:cubicBezTo>
                  <a:lnTo>
                    <a:pt x="52099" y="335"/>
                  </a:lnTo>
                  <a:cubicBezTo>
                    <a:pt x="52251" y="335"/>
                    <a:pt x="52311" y="153"/>
                    <a:pt x="52220" y="62"/>
                  </a:cubicBezTo>
                  <a:cubicBezTo>
                    <a:pt x="52190" y="31"/>
                    <a:pt x="52129" y="1"/>
                    <a:pt x="52099" y="1"/>
                  </a:cubicBezTo>
                  <a:lnTo>
                    <a:pt x="51764" y="1"/>
                  </a:lnTo>
                  <a:close/>
                  <a:moveTo>
                    <a:pt x="53071" y="1"/>
                  </a:moveTo>
                  <a:cubicBezTo>
                    <a:pt x="52919" y="1"/>
                    <a:pt x="52858" y="183"/>
                    <a:pt x="52950" y="274"/>
                  </a:cubicBezTo>
                  <a:cubicBezTo>
                    <a:pt x="52980" y="305"/>
                    <a:pt x="53010" y="335"/>
                    <a:pt x="53071" y="335"/>
                  </a:cubicBezTo>
                  <a:lnTo>
                    <a:pt x="53375" y="335"/>
                  </a:lnTo>
                  <a:cubicBezTo>
                    <a:pt x="53527" y="335"/>
                    <a:pt x="53588" y="153"/>
                    <a:pt x="53497" y="62"/>
                  </a:cubicBezTo>
                  <a:cubicBezTo>
                    <a:pt x="53466" y="31"/>
                    <a:pt x="53436" y="1"/>
                    <a:pt x="53375" y="1"/>
                  </a:cubicBezTo>
                  <a:lnTo>
                    <a:pt x="53071" y="1"/>
                  </a:lnTo>
                  <a:close/>
                  <a:moveTo>
                    <a:pt x="54348" y="1"/>
                  </a:moveTo>
                  <a:cubicBezTo>
                    <a:pt x="54196" y="1"/>
                    <a:pt x="54135" y="183"/>
                    <a:pt x="54226" y="274"/>
                  </a:cubicBezTo>
                  <a:cubicBezTo>
                    <a:pt x="54257" y="305"/>
                    <a:pt x="54317" y="335"/>
                    <a:pt x="54348" y="335"/>
                  </a:cubicBezTo>
                  <a:lnTo>
                    <a:pt x="54682" y="335"/>
                  </a:lnTo>
                  <a:cubicBezTo>
                    <a:pt x="54804" y="335"/>
                    <a:pt x="54895" y="153"/>
                    <a:pt x="54804" y="62"/>
                  </a:cubicBezTo>
                  <a:cubicBezTo>
                    <a:pt x="54743" y="31"/>
                    <a:pt x="54713" y="1"/>
                    <a:pt x="54682" y="1"/>
                  </a:cubicBezTo>
                  <a:lnTo>
                    <a:pt x="54348" y="1"/>
                  </a:lnTo>
                  <a:close/>
                  <a:moveTo>
                    <a:pt x="55655" y="1"/>
                  </a:moveTo>
                  <a:cubicBezTo>
                    <a:pt x="55503" y="1"/>
                    <a:pt x="55412" y="183"/>
                    <a:pt x="55533" y="274"/>
                  </a:cubicBezTo>
                  <a:cubicBezTo>
                    <a:pt x="55564" y="305"/>
                    <a:pt x="55594" y="335"/>
                    <a:pt x="55655" y="335"/>
                  </a:cubicBezTo>
                  <a:lnTo>
                    <a:pt x="55959" y="335"/>
                  </a:lnTo>
                  <a:cubicBezTo>
                    <a:pt x="56111" y="335"/>
                    <a:pt x="56172" y="153"/>
                    <a:pt x="56080" y="62"/>
                  </a:cubicBezTo>
                  <a:cubicBezTo>
                    <a:pt x="56050" y="31"/>
                    <a:pt x="56020" y="1"/>
                    <a:pt x="55959" y="1"/>
                  </a:cubicBezTo>
                  <a:lnTo>
                    <a:pt x="55655" y="1"/>
                  </a:lnTo>
                  <a:close/>
                  <a:moveTo>
                    <a:pt x="56931" y="1"/>
                  </a:moveTo>
                  <a:cubicBezTo>
                    <a:pt x="56779" y="1"/>
                    <a:pt x="56719" y="183"/>
                    <a:pt x="56810" y="274"/>
                  </a:cubicBezTo>
                  <a:cubicBezTo>
                    <a:pt x="56840" y="305"/>
                    <a:pt x="56871" y="335"/>
                    <a:pt x="56931" y="335"/>
                  </a:cubicBezTo>
                  <a:lnTo>
                    <a:pt x="57266" y="335"/>
                  </a:lnTo>
                  <a:cubicBezTo>
                    <a:pt x="57387" y="335"/>
                    <a:pt x="57479" y="153"/>
                    <a:pt x="57357" y="62"/>
                  </a:cubicBezTo>
                  <a:cubicBezTo>
                    <a:pt x="57327" y="31"/>
                    <a:pt x="57296" y="1"/>
                    <a:pt x="57266" y="1"/>
                  </a:cubicBezTo>
                  <a:lnTo>
                    <a:pt x="56931" y="1"/>
                  </a:lnTo>
                  <a:close/>
                  <a:moveTo>
                    <a:pt x="58208" y="1"/>
                  </a:moveTo>
                  <a:cubicBezTo>
                    <a:pt x="58086" y="1"/>
                    <a:pt x="57995" y="183"/>
                    <a:pt x="58117" y="274"/>
                  </a:cubicBezTo>
                  <a:cubicBezTo>
                    <a:pt x="58147" y="305"/>
                    <a:pt x="58178" y="335"/>
                    <a:pt x="58208" y="335"/>
                  </a:cubicBezTo>
                  <a:lnTo>
                    <a:pt x="58542" y="335"/>
                  </a:lnTo>
                  <a:cubicBezTo>
                    <a:pt x="58694" y="335"/>
                    <a:pt x="58755" y="153"/>
                    <a:pt x="58664" y="62"/>
                  </a:cubicBezTo>
                  <a:cubicBezTo>
                    <a:pt x="58634" y="31"/>
                    <a:pt x="58573" y="1"/>
                    <a:pt x="58542" y="1"/>
                  </a:cubicBezTo>
                  <a:lnTo>
                    <a:pt x="58208" y="1"/>
                  </a:lnTo>
                  <a:close/>
                  <a:moveTo>
                    <a:pt x="59515" y="1"/>
                  </a:moveTo>
                  <a:cubicBezTo>
                    <a:pt x="59363" y="1"/>
                    <a:pt x="59302" y="183"/>
                    <a:pt x="59393" y="274"/>
                  </a:cubicBezTo>
                  <a:cubicBezTo>
                    <a:pt x="59424" y="305"/>
                    <a:pt x="59454" y="335"/>
                    <a:pt x="59515" y="335"/>
                  </a:cubicBezTo>
                  <a:lnTo>
                    <a:pt x="59819" y="335"/>
                  </a:lnTo>
                  <a:cubicBezTo>
                    <a:pt x="59971" y="335"/>
                    <a:pt x="60032" y="153"/>
                    <a:pt x="59941" y="62"/>
                  </a:cubicBezTo>
                  <a:cubicBezTo>
                    <a:pt x="59910" y="31"/>
                    <a:pt x="59880" y="1"/>
                    <a:pt x="59819" y="1"/>
                  </a:cubicBezTo>
                  <a:lnTo>
                    <a:pt x="59515" y="1"/>
                  </a:lnTo>
                  <a:close/>
                  <a:moveTo>
                    <a:pt x="60792" y="1"/>
                  </a:moveTo>
                  <a:cubicBezTo>
                    <a:pt x="60670" y="1"/>
                    <a:pt x="60579" y="183"/>
                    <a:pt x="60670" y="274"/>
                  </a:cubicBezTo>
                  <a:cubicBezTo>
                    <a:pt x="60701" y="305"/>
                    <a:pt x="60761" y="335"/>
                    <a:pt x="60792" y="335"/>
                  </a:cubicBezTo>
                  <a:lnTo>
                    <a:pt x="61126" y="335"/>
                  </a:lnTo>
                  <a:cubicBezTo>
                    <a:pt x="61278" y="335"/>
                    <a:pt x="61339" y="153"/>
                    <a:pt x="61248" y="62"/>
                  </a:cubicBezTo>
                  <a:cubicBezTo>
                    <a:pt x="61217" y="31"/>
                    <a:pt x="61156" y="1"/>
                    <a:pt x="61126" y="1"/>
                  </a:cubicBezTo>
                  <a:lnTo>
                    <a:pt x="60792" y="1"/>
                  </a:lnTo>
                  <a:close/>
                  <a:moveTo>
                    <a:pt x="62099" y="1"/>
                  </a:moveTo>
                  <a:cubicBezTo>
                    <a:pt x="61947" y="1"/>
                    <a:pt x="61886" y="183"/>
                    <a:pt x="61977" y="274"/>
                  </a:cubicBezTo>
                  <a:cubicBezTo>
                    <a:pt x="62008" y="305"/>
                    <a:pt x="62038" y="335"/>
                    <a:pt x="62099" y="335"/>
                  </a:cubicBezTo>
                  <a:lnTo>
                    <a:pt x="62403" y="335"/>
                  </a:lnTo>
                  <a:cubicBezTo>
                    <a:pt x="62555" y="335"/>
                    <a:pt x="62615" y="153"/>
                    <a:pt x="62524" y="62"/>
                  </a:cubicBezTo>
                  <a:cubicBezTo>
                    <a:pt x="62494" y="31"/>
                    <a:pt x="62463" y="1"/>
                    <a:pt x="62403" y="1"/>
                  </a:cubicBezTo>
                  <a:lnTo>
                    <a:pt x="62099" y="1"/>
                  </a:lnTo>
                  <a:close/>
                  <a:moveTo>
                    <a:pt x="63375" y="1"/>
                  </a:moveTo>
                  <a:cubicBezTo>
                    <a:pt x="63223" y="1"/>
                    <a:pt x="63163" y="183"/>
                    <a:pt x="63254" y="274"/>
                  </a:cubicBezTo>
                  <a:cubicBezTo>
                    <a:pt x="63284" y="305"/>
                    <a:pt x="63345" y="335"/>
                    <a:pt x="63375" y="335"/>
                  </a:cubicBezTo>
                  <a:lnTo>
                    <a:pt x="63710" y="335"/>
                  </a:lnTo>
                  <a:cubicBezTo>
                    <a:pt x="63831" y="335"/>
                    <a:pt x="63922" y="153"/>
                    <a:pt x="63801" y="62"/>
                  </a:cubicBezTo>
                  <a:cubicBezTo>
                    <a:pt x="63770" y="31"/>
                    <a:pt x="63740" y="1"/>
                    <a:pt x="63710" y="1"/>
                  </a:cubicBezTo>
                  <a:lnTo>
                    <a:pt x="63375" y="1"/>
                  </a:lnTo>
                  <a:close/>
                  <a:moveTo>
                    <a:pt x="64652" y="1"/>
                  </a:moveTo>
                  <a:cubicBezTo>
                    <a:pt x="64530" y="1"/>
                    <a:pt x="64439" y="183"/>
                    <a:pt x="64561" y="274"/>
                  </a:cubicBezTo>
                  <a:cubicBezTo>
                    <a:pt x="64591" y="305"/>
                    <a:pt x="64622" y="335"/>
                    <a:pt x="64652" y="335"/>
                  </a:cubicBezTo>
                  <a:lnTo>
                    <a:pt x="64986" y="335"/>
                  </a:lnTo>
                  <a:cubicBezTo>
                    <a:pt x="65138" y="335"/>
                    <a:pt x="65199" y="153"/>
                    <a:pt x="65108" y="62"/>
                  </a:cubicBezTo>
                  <a:cubicBezTo>
                    <a:pt x="65077" y="31"/>
                    <a:pt x="65047" y="1"/>
                    <a:pt x="64986" y="1"/>
                  </a:cubicBezTo>
                  <a:lnTo>
                    <a:pt x="64652" y="1"/>
                  </a:lnTo>
                  <a:close/>
                  <a:moveTo>
                    <a:pt x="65959" y="1"/>
                  </a:moveTo>
                  <a:cubicBezTo>
                    <a:pt x="65807" y="1"/>
                    <a:pt x="65746" y="183"/>
                    <a:pt x="65837" y="274"/>
                  </a:cubicBezTo>
                  <a:cubicBezTo>
                    <a:pt x="65868" y="305"/>
                    <a:pt x="65898" y="335"/>
                    <a:pt x="65959" y="335"/>
                  </a:cubicBezTo>
                  <a:lnTo>
                    <a:pt x="66263" y="335"/>
                  </a:lnTo>
                  <a:cubicBezTo>
                    <a:pt x="66415" y="335"/>
                    <a:pt x="66506" y="153"/>
                    <a:pt x="66385" y="62"/>
                  </a:cubicBezTo>
                  <a:cubicBezTo>
                    <a:pt x="66354" y="31"/>
                    <a:pt x="66324" y="1"/>
                    <a:pt x="66263" y="1"/>
                  </a:cubicBezTo>
                  <a:lnTo>
                    <a:pt x="65959" y="1"/>
                  </a:lnTo>
                  <a:close/>
                  <a:moveTo>
                    <a:pt x="67236" y="1"/>
                  </a:moveTo>
                  <a:cubicBezTo>
                    <a:pt x="67114" y="1"/>
                    <a:pt x="67023" y="183"/>
                    <a:pt x="67114" y="274"/>
                  </a:cubicBezTo>
                  <a:cubicBezTo>
                    <a:pt x="67175" y="305"/>
                    <a:pt x="67205" y="335"/>
                    <a:pt x="67236" y="335"/>
                  </a:cubicBezTo>
                  <a:lnTo>
                    <a:pt x="67570" y="335"/>
                  </a:lnTo>
                  <a:cubicBezTo>
                    <a:pt x="67722" y="335"/>
                    <a:pt x="67783" y="153"/>
                    <a:pt x="67692" y="62"/>
                  </a:cubicBezTo>
                  <a:cubicBezTo>
                    <a:pt x="67661" y="31"/>
                    <a:pt x="67600" y="1"/>
                    <a:pt x="67570" y="1"/>
                  </a:cubicBezTo>
                  <a:lnTo>
                    <a:pt x="67236" y="1"/>
                  </a:lnTo>
                  <a:close/>
                  <a:moveTo>
                    <a:pt x="68543" y="1"/>
                  </a:moveTo>
                  <a:cubicBezTo>
                    <a:pt x="68391" y="1"/>
                    <a:pt x="68330" y="183"/>
                    <a:pt x="68421" y="274"/>
                  </a:cubicBezTo>
                  <a:cubicBezTo>
                    <a:pt x="68451" y="305"/>
                    <a:pt x="68482" y="335"/>
                    <a:pt x="68543" y="335"/>
                  </a:cubicBezTo>
                  <a:lnTo>
                    <a:pt x="68847" y="335"/>
                  </a:lnTo>
                  <a:cubicBezTo>
                    <a:pt x="68999" y="335"/>
                    <a:pt x="69059" y="153"/>
                    <a:pt x="68968" y="62"/>
                  </a:cubicBezTo>
                  <a:cubicBezTo>
                    <a:pt x="68938" y="31"/>
                    <a:pt x="68907" y="1"/>
                    <a:pt x="68847" y="1"/>
                  </a:cubicBezTo>
                  <a:lnTo>
                    <a:pt x="68543" y="1"/>
                  </a:lnTo>
                  <a:close/>
                  <a:moveTo>
                    <a:pt x="69819" y="1"/>
                  </a:moveTo>
                  <a:cubicBezTo>
                    <a:pt x="69667" y="1"/>
                    <a:pt x="69606" y="183"/>
                    <a:pt x="69698" y="274"/>
                  </a:cubicBezTo>
                  <a:cubicBezTo>
                    <a:pt x="69728" y="305"/>
                    <a:pt x="69789" y="335"/>
                    <a:pt x="69819" y="335"/>
                  </a:cubicBezTo>
                  <a:lnTo>
                    <a:pt x="70154" y="335"/>
                  </a:lnTo>
                  <a:cubicBezTo>
                    <a:pt x="70275" y="335"/>
                    <a:pt x="70366" y="153"/>
                    <a:pt x="70245" y="62"/>
                  </a:cubicBezTo>
                  <a:cubicBezTo>
                    <a:pt x="70214" y="31"/>
                    <a:pt x="70184" y="1"/>
                    <a:pt x="70154" y="1"/>
                  </a:cubicBezTo>
                  <a:lnTo>
                    <a:pt x="69819" y="1"/>
                  </a:lnTo>
                  <a:close/>
                  <a:moveTo>
                    <a:pt x="71096" y="1"/>
                  </a:moveTo>
                  <a:cubicBezTo>
                    <a:pt x="70974" y="1"/>
                    <a:pt x="70883" y="183"/>
                    <a:pt x="71005" y="274"/>
                  </a:cubicBezTo>
                  <a:cubicBezTo>
                    <a:pt x="71035" y="305"/>
                    <a:pt x="71065" y="335"/>
                    <a:pt x="71096" y="335"/>
                  </a:cubicBezTo>
                  <a:lnTo>
                    <a:pt x="71430" y="335"/>
                  </a:lnTo>
                  <a:cubicBezTo>
                    <a:pt x="71582" y="335"/>
                    <a:pt x="71643" y="153"/>
                    <a:pt x="71552" y="62"/>
                  </a:cubicBezTo>
                  <a:cubicBezTo>
                    <a:pt x="71521" y="31"/>
                    <a:pt x="71491" y="1"/>
                    <a:pt x="71430" y="1"/>
                  </a:cubicBezTo>
                  <a:lnTo>
                    <a:pt x="71096" y="1"/>
                  </a:lnTo>
                  <a:close/>
                  <a:moveTo>
                    <a:pt x="72403" y="1"/>
                  </a:moveTo>
                  <a:cubicBezTo>
                    <a:pt x="72251" y="1"/>
                    <a:pt x="72190" y="183"/>
                    <a:pt x="72281" y="274"/>
                  </a:cubicBezTo>
                  <a:cubicBezTo>
                    <a:pt x="72312" y="305"/>
                    <a:pt x="72342" y="335"/>
                    <a:pt x="72403" y="335"/>
                  </a:cubicBezTo>
                  <a:lnTo>
                    <a:pt x="72707" y="335"/>
                  </a:lnTo>
                  <a:cubicBezTo>
                    <a:pt x="72859" y="335"/>
                    <a:pt x="72950" y="153"/>
                    <a:pt x="72828" y="62"/>
                  </a:cubicBezTo>
                  <a:cubicBezTo>
                    <a:pt x="72798" y="31"/>
                    <a:pt x="72768" y="1"/>
                    <a:pt x="72707" y="1"/>
                  </a:cubicBezTo>
                  <a:lnTo>
                    <a:pt x="72403" y="1"/>
                  </a:lnTo>
                  <a:close/>
                  <a:moveTo>
                    <a:pt x="73679" y="1"/>
                  </a:moveTo>
                  <a:cubicBezTo>
                    <a:pt x="73558" y="1"/>
                    <a:pt x="73467" y="183"/>
                    <a:pt x="73588" y="274"/>
                  </a:cubicBezTo>
                  <a:cubicBezTo>
                    <a:pt x="73619" y="305"/>
                    <a:pt x="73649" y="335"/>
                    <a:pt x="73679" y="335"/>
                  </a:cubicBezTo>
                  <a:lnTo>
                    <a:pt x="74014" y="335"/>
                  </a:lnTo>
                  <a:cubicBezTo>
                    <a:pt x="74166" y="335"/>
                    <a:pt x="74227" y="153"/>
                    <a:pt x="74135" y="62"/>
                  </a:cubicBezTo>
                  <a:cubicBezTo>
                    <a:pt x="74105" y="31"/>
                    <a:pt x="74044" y="1"/>
                    <a:pt x="74014" y="1"/>
                  </a:cubicBezTo>
                  <a:lnTo>
                    <a:pt x="73679" y="1"/>
                  </a:lnTo>
                  <a:close/>
                  <a:moveTo>
                    <a:pt x="74986" y="1"/>
                  </a:moveTo>
                  <a:cubicBezTo>
                    <a:pt x="74835" y="1"/>
                    <a:pt x="74774" y="183"/>
                    <a:pt x="74865" y="274"/>
                  </a:cubicBezTo>
                  <a:cubicBezTo>
                    <a:pt x="74895" y="305"/>
                    <a:pt x="74926" y="335"/>
                    <a:pt x="74986" y="335"/>
                  </a:cubicBezTo>
                  <a:lnTo>
                    <a:pt x="75290" y="335"/>
                  </a:lnTo>
                  <a:cubicBezTo>
                    <a:pt x="75442" y="335"/>
                    <a:pt x="75503" y="153"/>
                    <a:pt x="75412" y="62"/>
                  </a:cubicBezTo>
                  <a:cubicBezTo>
                    <a:pt x="75382" y="31"/>
                    <a:pt x="75351" y="1"/>
                    <a:pt x="75290" y="1"/>
                  </a:cubicBezTo>
                  <a:lnTo>
                    <a:pt x="74986" y="1"/>
                  </a:lnTo>
                  <a:close/>
                  <a:moveTo>
                    <a:pt x="76263" y="1"/>
                  </a:moveTo>
                  <a:cubicBezTo>
                    <a:pt x="76111" y="1"/>
                    <a:pt x="76050" y="183"/>
                    <a:pt x="76142" y="274"/>
                  </a:cubicBezTo>
                  <a:cubicBezTo>
                    <a:pt x="76172" y="305"/>
                    <a:pt x="76233" y="335"/>
                    <a:pt x="76263" y="335"/>
                  </a:cubicBezTo>
                  <a:lnTo>
                    <a:pt x="76597" y="335"/>
                  </a:lnTo>
                  <a:cubicBezTo>
                    <a:pt x="76719" y="335"/>
                    <a:pt x="76810" y="153"/>
                    <a:pt x="76689" y="62"/>
                  </a:cubicBezTo>
                  <a:cubicBezTo>
                    <a:pt x="76658" y="31"/>
                    <a:pt x="76628" y="1"/>
                    <a:pt x="76597" y="1"/>
                  </a:cubicBezTo>
                  <a:lnTo>
                    <a:pt x="76263" y="1"/>
                  </a:lnTo>
                  <a:close/>
                  <a:moveTo>
                    <a:pt x="77570" y="1"/>
                  </a:moveTo>
                  <a:cubicBezTo>
                    <a:pt x="77418" y="1"/>
                    <a:pt x="77327" y="183"/>
                    <a:pt x="77449" y="274"/>
                  </a:cubicBezTo>
                  <a:cubicBezTo>
                    <a:pt x="77479" y="305"/>
                    <a:pt x="77509" y="335"/>
                    <a:pt x="77570" y="335"/>
                  </a:cubicBezTo>
                  <a:lnTo>
                    <a:pt x="77874" y="335"/>
                  </a:lnTo>
                  <a:cubicBezTo>
                    <a:pt x="78026" y="335"/>
                    <a:pt x="78087" y="153"/>
                    <a:pt x="77996" y="62"/>
                  </a:cubicBezTo>
                  <a:cubicBezTo>
                    <a:pt x="77965" y="31"/>
                    <a:pt x="77935" y="1"/>
                    <a:pt x="77874" y="1"/>
                  </a:cubicBezTo>
                  <a:lnTo>
                    <a:pt x="77570" y="1"/>
                  </a:lnTo>
                  <a:close/>
                  <a:moveTo>
                    <a:pt x="78847" y="1"/>
                  </a:moveTo>
                  <a:cubicBezTo>
                    <a:pt x="78695" y="1"/>
                    <a:pt x="78634" y="183"/>
                    <a:pt x="78725" y="274"/>
                  </a:cubicBezTo>
                  <a:cubicBezTo>
                    <a:pt x="78756" y="305"/>
                    <a:pt x="78786" y="335"/>
                    <a:pt x="78847" y="335"/>
                  </a:cubicBezTo>
                  <a:lnTo>
                    <a:pt x="79181" y="335"/>
                  </a:lnTo>
                  <a:cubicBezTo>
                    <a:pt x="79303" y="335"/>
                    <a:pt x="79394" y="153"/>
                    <a:pt x="79272" y="62"/>
                  </a:cubicBezTo>
                  <a:cubicBezTo>
                    <a:pt x="79242" y="31"/>
                    <a:pt x="79211" y="1"/>
                    <a:pt x="79181" y="1"/>
                  </a:cubicBezTo>
                  <a:lnTo>
                    <a:pt x="78847" y="1"/>
                  </a:lnTo>
                  <a:close/>
                  <a:moveTo>
                    <a:pt x="80123" y="1"/>
                  </a:moveTo>
                  <a:cubicBezTo>
                    <a:pt x="80002" y="1"/>
                    <a:pt x="79911" y="183"/>
                    <a:pt x="80032" y="274"/>
                  </a:cubicBezTo>
                  <a:cubicBezTo>
                    <a:pt x="80063" y="305"/>
                    <a:pt x="80093" y="335"/>
                    <a:pt x="80123" y="335"/>
                  </a:cubicBezTo>
                  <a:lnTo>
                    <a:pt x="80458" y="335"/>
                  </a:lnTo>
                  <a:cubicBezTo>
                    <a:pt x="80610" y="335"/>
                    <a:pt x="80670" y="153"/>
                    <a:pt x="80579" y="62"/>
                  </a:cubicBezTo>
                  <a:cubicBezTo>
                    <a:pt x="80549" y="31"/>
                    <a:pt x="80488" y="1"/>
                    <a:pt x="80458" y="1"/>
                  </a:cubicBezTo>
                  <a:lnTo>
                    <a:pt x="80123" y="1"/>
                  </a:lnTo>
                  <a:close/>
                  <a:moveTo>
                    <a:pt x="81430" y="1"/>
                  </a:moveTo>
                  <a:cubicBezTo>
                    <a:pt x="81278" y="1"/>
                    <a:pt x="81218" y="183"/>
                    <a:pt x="81309" y="274"/>
                  </a:cubicBezTo>
                  <a:cubicBezTo>
                    <a:pt x="81339" y="305"/>
                    <a:pt x="81370" y="335"/>
                    <a:pt x="81430" y="335"/>
                  </a:cubicBezTo>
                  <a:lnTo>
                    <a:pt x="81734" y="335"/>
                  </a:lnTo>
                  <a:cubicBezTo>
                    <a:pt x="81886" y="335"/>
                    <a:pt x="81947" y="153"/>
                    <a:pt x="81856" y="62"/>
                  </a:cubicBezTo>
                  <a:cubicBezTo>
                    <a:pt x="81826" y="31"/>
                    <a:pt x="81795" y="1"/>
                    <a:pt x="81734" y="1"/>
                  </a:cubicBezTo>
                  <a:lnTo>
                    <a:pt x="81430" y="1"/>
                  </a:lnTo>
                  <a:close/>
                  <a:moveTo>
                    <a:pt x="82707" y="1"/>
                  </a:moveTo>
                  <a:cubicBezTo>
                    <a:pt x="82555" y="1"/>
                    <a:pt x="82494" y="183"/>
                    <a:pt x="82585" y="274"/>
                  </a:cubicBezTo>
                  <a:cubicBezTo>
                    <a:pt x="82616" y="305"/>
                    <a:pt x="82677" y="335"/>
                    <a:pt x="82707" y="335"/>
                  </a:cubicBezTo>
                  <a:lnTo>
                    <a:pt x="83041" y="335"/>
                  </a:lnTo>
                  <a:cubicBezTo>
                    <a:pt x="83163" y="335"/>
                    <a:pt x="83254" y="153"/>
                    <a:pt x="83163" y="62"/>
                  </a:cubicBezTo>
                  <a:cubicBezTo>
                    <a:pt x="83102" y="31"/>
                    <a:pt x="83072" y="1"/>
                    <a:pt x="83041" y="1"/>
                  </a:cubicBezTo>
                  <a:lnTo>
                    <a:pt x="82707" y="1"/>
                  </a:lnTo>
                  <a:close/>
                  <a:moveTo>
                    <a:pt x="84014" y="1"/>
                  </a:moveTo>
                  <a:cubicBezTo>
                    <a:pt x="83862" y="1"/>
                    <a:pt x="83801" y="183"/>
                    <a:pt x="83892" y="274"/>
                  </a:cubicBezTo>
                  <a:cubicBezTo>
                    <a:pt x="83923" y="305"/>
                    <a:pt x="83953" y="335"/>
                    <a:pt x="84014" y="335"/>
                  </a:cubicBezTo>
                  <a:lnTo>
                    <a:pt x="84318" y="335"/>
                  </a:lnTo>
                  <a:cubicBezTo>
                    <a:pt x="84470" y="335"/>
                    <a:pt x="84531" y="153"/>
                    <a:pt x="84440" y="62"/>
                  </a:cubicBezTo>
                  <a:cubicBezTo>
                    <a:pt x="84409" y="31"/>
                    <a:pt x="84379" y="1"/>
                    <a:pt x="84318" y="1"/>
                  </a:cubicBezTo>
                  <a:lnTo>
                    <a:pt x="84014" y="1"/>
                  </a:lnTo>
                  <a:close/>
                  <a:moveTo>
                    <a:pt x="85291" y="1"/>
                  </a:moveTo>
                  <a:cubicBezTo>
                    <a:pt x="85139" y="1"/>
                    <a:pt x="85078" y="183"/>
                    <a:pt x="85169" y="274"/>
                  </a:cubicBezTo>
                  <a:cubicBezTo>
                    <a:pt x="85199" y="305"/>
                    <a:pt x="85230" y="335"/>
                    <a:pt x="85291" y="335"/>
                  </a:cubicBezTo>
                  <a:lnTo>
                    <a:pt x="85625" y="335"/>
                  </a:lnTo>
                  <a:cubicBezTo>
                    <a:pt x="85747" y="335"/>
                    <a:pt x="85838" y="153"/>
                    <a:pt x="85716" y="62"/>
                  </a:cubicBezTo>
                  <a:cubicBezTo>
                    <a:pt x="85686" y="31"/>
                    <a:pt x="85655" y="1"/>
                    <a:pt x="85625" y="1"/>
                  </a:cubicBezTo>
                  <a:lnTo>
                    <a:pt x="85291" y="1"/>
                  </a:lnTo>
                  <a:close/>
                  <a:moveTo>
                    <a:pt x="86567" y="1"/>
                  </a:moveTo>
                  <a:cubicBezTo>
                    <a:pt x="86446" y="1"/>
                    <a:pt x="86354" y="183"/>
                    <a:pt x="86476" y="274"/>
                  </a:cubicBezTo>
                  <a:cubicBezTo>
                    <a:pt x="86506" y="305"/>
                    <a:pt x="86537" y="335"/>
                    <a:pt x="86567" y="335"/>
                  </a:cubicBezTo>
                  <a:lnTo>
                    <a:pt x="86902" y="335"/>
                  </a:lnTo>
                  <a:cubicBezTo>
                    <a:pt x="87054" y="335"/>
                    <a:pt x="87114" y="153"/>
                    <a:pt x="87023" y="62"/>
                  </a:cubicBezTo>
                  <a:cubicBezTo>
                    <a:pt x="86993" y="31"/>
                    <a:pt x="86932" y="1"/>
                    <a:pt x="86902" y="1"/>
                  </a:cubicBezTo>
                  <a:lnTo>
                    <a:pt x="86567" y="1"/>
                  </a:lnTo>
                  <a:close/>
                  <a:moveTo>
                    <a:pt x="87874" y="1"/>
                  </a:moveTo>
                  <a:cubicBezTo>
                    <a:pt x="87722" y="1"/>
                    <a:pt x="87662" y="183"/>
                    <a:pt x="87753" y="274"/>
                  </a:cubicBezTo>
                  <a:cubicBezTo>
                    <a:pt x="87783" y="305"/>
                    <a:pt x="87813" y="335"/>
                    <a:pt x="87874" y="335"/>
                  </a:cubicBezTo>
                  <a:lnTo>
                    <a:pt x="88178" y="335"/>
                  </a:lnTo>
                  <a:cubicBezTo>
                    <a:pt x="88330" y="335"/>
                    <a:pt x="88391" y="153"/>
                    <a:pt x="88300" y="62"/>
                  </a:cubicBezTo>
                  <a:cubicBezTo>
                    <a:pt x="88269" y="31"/>
                    <a:pt x="88239" y="1"/>
                    <a:pt x="88178" y="1"/>
                  </a:cubicBezTo>
                  <a:lnTo>
                    <a:pt x="87874" y="1"/>
                  </a:lnTo>
                  <a:close/>
                  <a:moveTo>
                    <a:pt x="89151" y="1"/>
                  </a:moveTo>
                  <a:cubicBezTo>
                    <a:pt x="89029" y="1"/>
                    <a:pt x="88938" y="183"/>
                    <a:pt x="89029" y="274"/>
                  </a:cubicBezTo>
                  <a:cubicBezTo>
                    <a:pt x="89060" y="305"/>
                    <a:pt x="89120" y="335"/>
                    <a:pt x="89151" y="335"/>
                  </a:cubicBezTo>
                  <a:lnTo>
                    <a:pt x="89485" y="335"/>
                  </a:lnTo>
                  <a:cubicBezTo>
                    <a:pt x="89637" y="335"/>
                    <a:pt x="89698" y="153"/>
                    <a:pt x="89607" y="62"/>
                  </a:cubicBezTo>
                  <a:cubicBezTo>
                    <a:pt x="89576" y="31"/>
                    <a:pt x="89516" y="1"/>
                    <a:pt x="89485" y="1"/>
                  </a:cubicBezTo>
                  <a:lnTo>
                    <a:pt x="89151" y="1"/>
                  </a:lnTo>
                  <a:close/>
                  <a:moveTo>
                    <a:pt x="90458" y="1"/>
                  </a:moveTo>
                  <a:cubicBezTo>
                    <a:pt x="90306" y="1"/>
                    <a:pt x="90245" y="183"/>
                    <a:pt x="90336" y="274"/>
                  </a:cubicBezTo>
                  <a:cubicBezTo>
                    <a:pt x="90367" y="305"/>
                    <a:pt x="90397" y="335"/>
                    <a:pt x="90458" y="335"/>
                  </a:cubicBezTo>
                  <a:lnTo>
                    <a:pt x="90762" y="335"/>
                  </a:lnTo>
                  <a:cubicBezTo>
                    <a:pt x="90914" y="335"/>
                    <a:pt x="90975" y="153"/>
                    <a:pt x="90883" y="62"/>
                  </a:cubicBezTo>
                  <a:cubicBezTo>
                    <a:pt x="90853" y="31"/>
                    <a:pt x="90823" y="1"/>
                    <a:pt x="90762" y="1"/>
                  </a:cubicBezTo>
                  <a:lnTo>
                    <a:pt x="90458" y="1"/>
                  </a:lnTo>
                  <a:close/>
                  <a:moveTo>
                    <a:pt x="91735" y="1"/>
                  </a:moveTo>
                  <a:cubicBezTo>
                    <a:pt x="91583" y="1"/>
                    <a:pt x="91522" y="183"/>
                    <a:pt x="91613" y="274"/>
                  </a:cubicBezTo>
                  <a:cubicBezTo>
                    <a:pt x="91643" y="305"/>
                    <a:pt x="91704" y="335"/>
                    <a:pt x="91735" y="335"/>
                  </a:cubicBezTo>
                  <a:lnTo>
                    <a:pt x="92069" y="335"/>
                  </a:lnTo>
                  <a:cubicBezTo>
                    <a:pt x="92190" y="335"/>
                    <a:pt x="92282" y="153"/>
                    <a:pt x="92160" y="62"/>
                  </a:cubicBezTo>
                  <a:cubicBezTo>
                    <a:pt x="92130" y="31"/>
                    <a:pt x="92099" y="1"/>
                    <a:pt x="92069" y="1"/>
                  </a:cubicBezTo>
                  <a:lnTo>
                    <a:pt x="91735" y="1"/>
                  </a:lnTo>
                  <a:close/>
                  <a:moveTo>
                    <a:pt x="93011" y="1"/>
                  </a:moveTo>
                  <a:cubicBezTo>
                    <a:pt x="92890" y="1"/>
                    <a:pt x="92798" y="183"/>
                    <a:pt x="92920" y="274"/>
                  </a:cubicBezTo>
                  <a:cubicBezTo>
                    <a:pt x="92950" y="305"/>
                    <a:pt x="92981" y="335"/>
                    <a:pt x="93011" y="335"/>
                  </a:cubicBezTo>
                  <a:lnTo>
                    <a:pt x="93345" y="335"/>
                  </a:lnTo>
                  <a:cubicBezTo>
                    <a:pt x="93497" y="335"/>
                    <a:pt x="93558" y="153"/>
                    <a:pt x="93467" y="62"/>
                  </a:cubicBezTo>
                  <a:cubicBezTo>
                    <a:pt x="93437" y="31"/>
                    <a:pt x="93406" y="1"/>
                    <a:pt x="93345" y="1"/>
                  </a:cubicBezTo>
                  <a:lnTo>
                    <a:pt x="93011" y="1"/>
                  </a:lnTo>
                  <a:close/>
                  <a:moveTo>
                    <a:pt x="94318" y="1"/>
                  </a:moveTo>
                  <a:cubicBezTo>
                    <a:pt x="94166" y="1"/>
                    <a:pt x="94105" y="183"/>
                    <a:pt x="94197" y="274"/>
                  </a:cubicBezTo>
                  <a:cubicBezTo>
                    <a:pt x="94227" y="305"/>
                    <a:pt x="94257" y="335"/>
                    <a:pt x="94318" y="335"/>
                  </a:cubicBezTo>
                  <a:lnTo>
                    <a:pt x="94622" y="335"/>
                  </a:lnTo>
                  <a:cubicBezTo>
                    <a:pt x="94774" y="335"/>
                    <a:pt x="94865" y="153"/>
                    <a:pt x="94744" y="62"/>
                  </a:cubicBezTo>
                  <a:cubicBezTo>
                    <a:pt x="94713" y="31"/>
                    <a:pt x="94683" y="1"/>
                    <a:pt x="94622" y="1"/>
                  </a:cubicBezTo>
                  <a:lnTo>
                    <a:pt x="94318" y="1"/>
                  </a:lnTo>
                  <a:close/>
                  <a:moveTo>
                    <a:pt x="95595" y="1"/>
                  </a:moveTo>
                  <a:cubicBezTo>
                    <a:pt x="95473" y="1"/>
                    <a:pt x="95382" y="183"/>
                    <a:pt x="95473" y="274"/>
                  </a:cubicBezTo>
                  <a:cubicBezTo>
                    <a:pt x="95534" y="305"/>
                    <a:pt x="95564" y="335"/>
                    <a:pt x="95595" y="335"/>
                  </a:cubicBezTo>
                  <a:lnTo>
                    <a:pt x="95929" y="335"/>
                  </a:lnTo>
                  <a:cubicBezTo>
                    <a:pt x="96081" y="335"/>
                    <a:pt x="96142" y="153"/>
                    <a:pt x="96051" y="62"/>
                  </a:cubicBezTo>
                  <a:cubicBezTo>
                    <a:pt x="96020" y="31"/>
                    <a:pt x="95960" y="1"/>
                    <a:pt x="95929" y="1"/>
                  </a:cubicBezTo>
                  <a:lnTo>
                    <a:pt x="95595" y="1"/>
                  </a:lnTo>
                  <a:close/>
                  <a:moveTo>
                    <a:pt x="96902" y="1"/>
                  </a:moveTo>
                  <a:cubicBezTo>
                    <a:pt x="96750" y="1"/>
                    <a:pt x="96689" y="183"/>
                    <a:pt x="96780" y="274"/>
                  </a:cubicBezTo>
                  <a:cubicBezTo>
                    <a:pt x="96811" y="305"/>
                    <a:pt x="96841" y="335"/>
                    <a:pt x="96902" y="335"/>
                  </a:cubicBezTo>
                  <a:lnTo>
                    <a:pt x="97206" y="335"/>
                  </a:lnTo>
                  <a:cubicBezTo>
                    <a:pt x="97358" y="335"/>
                    <a:pt x="97419" y="153"/>
                    <a:pt x="97327" y="62"/>
                  </a:cubicBezTo>
                  <a:cubicBezTo>
                    <a:pt x="97297" y="31"/>
                    <a:pt x="97267" y="1"/>
                    <a:pt x="97206" y="1"/>
                  </a:cubicBezTo>
                  <a:lnTo>
                    <a:pt x="96902" y="1"/>
                  </a:lnTo>
                  <a:close/>
                  <a:moveTo>
                    <a:pt x="98178" y="1"/>
                  </a:moveTo>
                  <a:cubicBezTo>
                    <a:pt x="98026" y="1"/>
                    <a:pt x="97966" y="183"/>
                    <a:pt x="98057" y="274"/>
                  </a:cubicBezTo>
                  <a:cubicBezTo>
                    <a:pt x="98087" y="305"/>
                    <a:pt x="98148" y="335"/>
                    <a:pt x="98178" y="335"/>
                  </a:cubicBezTo>
                  <a:lnTo>
                    <a:pt x="98513" y="335"/>
                  </a:lnTo>
                  <a:cubicBezTo>
                    <a:pt x="98634" y="335"/>
                    <a:pt x="98726" y="153"/>
                    <a:pt x="98604" y="62"/>
                  </a:cubicBezTo>
                  <a:cubicBezTo>
                    <a:pt x="98574" y="31"/>
                    <a:pt x="98543" y="1"/>
                    <a:pt x="98513" y="1"/>
                  </a:cubicBezTo>
                  <a:lnTo>
                    <a:pt x="98178" y="1"/>
                  </a:lnTo>
                  <a:close/>
                  <a:moveTo>
                    <a:pt x="99455" y="1"/>
                  </a:moveTo>
                  <a:cubicBezTo>
                    <a:pt x="99333" y="1"/>
                    <a:pt x="99242" y="183"/>
                    <a:pt x="99364" y="274"/>
                  </a:cubicBezTo>
                  <a:cubicBezTo>
                    <a:pt x="99394" y="305"/>
                    <a:pt x="99425" y="335"/>
                    <a:pt x="99455" y="335"/>
                  </a:cubicBezTo>
                  <a:lnTo>
                    <a:pt x="99789" y="335"/>
                  </a:lnTo>
                  <a:cubicBezTo>
                    <a:pt x="99941" y="335"/>
                    <a:pt x="100002" y="153"/>
                    <a:pt x="99911" y="62"/>
                  </a:cubicBezTo>
                  <a:cubicBezTo>
                    <a:pt x="99881" y="31"/>
                    <a:pt x="99850" y="1"/>
                    <a:pt x="99789" y="1"/>
                  </a:cubicBezTo>
                  <a:lnTo>
                    <a:pt x="99455" y="1"/>
                  </a:lnTo>
                  <a:close/>
                  <a:moveTo>
                    <a:pt x="100762" y="1"/>
                  </a:moveTo>
                  <a:cubicBezTo>
                    <a:pt x="100610" y="1"/>
                    <a:pt x="100549" y="183"/>
                    <a:pt x="100640" y="274"/>
                  </a:cubicBezTo>
                  <a:cubicBezTo>
                    <a:pt x="100671" y="305"/>
                    <a:pt x="100701" y="335"/>
                    <a:pt x="100762" y="335"/>
                  </a:cubicBezTo>
                  <a:lnTo>
                    <a:pt x="101066" y="335"/>
                  </a:lnTo>
                  <a:cubicBezTo>
                    <a:pt x="101218" y="335"/>
                    <a:pt x="101309" y="153"/>
                    <a:pt x="101188" y="62"/>
                  </a:cubicBezTo>
                  <a:cubicBezTo>
                    <a:pt x="101157" y="31"/>
                    <a:pt x="101127" y="1"/>
                    <a:pt x="101066" y="1"/>
                  </a:cubicBezTo>
                  <a:lnTo>
                    <a:pt x="100762" y="1"/>
                  </a:lnTo>
                  <a:close/>
                  <a:moveTo>
                    <a:pt x="102039" y="1"/>
                  </a:moveTo>
                  <a:cubicBezTo>
                    <a:pt x="101917" y="1"/>
                    <a:pt x="101826" y="183"/>
                    <a:pt x="101947" y="274"/>
                  </a:cubicBezTo>
                  <a:cubicBezTo>
                    <a:pt x="101978" y="305"/>
                    <a:pt x="102008" y="335"/>
                    <a:pt x="102039" y="335"/>
                  </a:cubicBezTo>
                  <a:lnTo>
                    <a:pt x="102373" y="335"/>
                  </a:lnTo>
                  <a:cubicBezTo>
                    <a:pt x="102525" y="335"/>
                    <a:pt x="102586" y="153"/>
                    <a:pt x="102495" y="62"/>
                  </a:cubicBezTo>
                  <a:cubicBezTo>
                    <a:pt x="102464" y="31"/>
                    <a:pt x="102403" y="1"/>
                    <a:pt x="102373" y="1"/>
                  </a:cubicBezTo>
                  <a:lnTo>
                    <a:pt x="102039" y="1"/>
                  </a:lnTo>
                  <a:close/>
                  <a:moveTo>
                    <a:pt x="103346" y="1"/>
                  </a:moveTo>
                  <a:cubicBezTo>
                    <a:pt x="103194" y="1"/>
                    <a:pt x="103133" y="183"/>
                    <a:pt x="103224" y="274"/>
                  </a:cubicBezTo>
                  <a:cubicBezTo>
                    <a:pt x="103254" y="305"/>
                    <a:pt x="103285" y="335"/>
                    <a:pt x="103346" y="335"/>
                  </a:cubicBezTo>
                  <a:lnTo>
                    <a:pt x="103650" y="335"/>
                  </a:lnTo>
                  <a:cubicBezTo>
                    <a:pt x="103802" y="335"/>
                    <a:pt x="103862" y="153"/>
                    <a:pt x="103771" y="62"/>
                  </a:cubicBezTo>
                  <a:cubicBezTo>
                    <a:pt x="103741" y="31"/>
                    <a:pt x="103710" y="1"/>
                    <a:pt x="103650" y="1"/>
                  </a:cubicBezTo>
                  <a:lnTo>
                    <a:pt x="103346" y="1"/>
                  </a:lnTo>
                  <a:close/>
                  <a:moveTo>
                    <a:pt x="104622" y="1"/>
                  </a:moveTo>
                  <a:cubicBezTo>
                    <a:pt x="104470" y="1"/>
                    <a:pt x="104410" y="183"/>
                    <a:pt x="104501" y="274"/>
                  </a:cubicBezTo>
                  <a:cubicBezTo>
                    <a:pt x="104531" y="305"/>
                    <a:pt x="104592" y="335"/>
                    <a:pt x="104622" y="335"/>
                  </a:cubicBezTo>
                  <a:lnTo>
                    <a:pt x="104957" y="335"/>
                  </a:lnTo>
                  <a:cubicBezTo>
                    <a:pt x="105078" y="335"/>
                    <a:pt x="105169" y="153"/>
                    <a:pt x="105078" y="62"/>
                  </a:cubicBezTo>
                  <a:cubicBezTo>
                    <a:pt x="105017" y="31"/>
                    <a:pt x="104987" y="1"/>
                    <a:pt x="104957" y="1"/>
                  </a:cubicBezTo>
                  <a:lnTo>
                    <a:pt x="104622" y="1"/>
                  </a:lnTo>
                  <a:close/>
                  <a:moveTo>
                    <a:pt x="105929" y="1"/>
                  </a:moveTo>
                  <a:cubicBezTo>
                    <a:pt x="105777" y="1"/>
                    <a:pt x="105686" y="183"/>
                    <a:pt x="105808" y="274"/>
                  </a:cubicBezTo>
                  <a:cubicBezTo>
                    <a:pt x="105838" y="305"/>
                    <a:pt x="105869" y="335"/>
                    <a:pt x="105929" y="335"/>
                  </a:cubicBezTo>
                  <a:lnTo>
                    <a:pt x="106233" y="335"/>
                  </a:lnTo>
                  <a:cubicBezTo>
                    <a:pt x="106385" y="335"/>
                    <a:pt x="106446" y="153"/>
                    <a:pt x="106355" y="62"/>
                  </a:cubicBezTo>
                  <a:cubicBezTo>
                    <a:pt x="106324" y="31"/>
                    <a:pt x="106294" y="1"/>
                    <a:pt x="106233" y="1"/>
                  </a:cubicBezTo>
                  <a:lnTo>
                    <a:pt x="105929" y="1"/>
                  </a:lnTo>
                  <a:close/>
                  <a:moveTo>
                    <a:pt x="107206" y="1"/>
                  </a:moveTo>
                  <a:cubicBezTo>
                    <a:pt x="107054" y="1"/>
                    <a:pt x="106993" y="183"/>
                    <a:pt x="107084" y="274"/>
                  </a:cubicBezTo>
                  <a:cubicBezTo>
                    <a:pt x="107115" y="305"/>
                    <a:pt x="107145" y="335"/>
                    <a:pt x="107206" y="335"/>
                  </a:cubicBezTo>
                  <a:lnTo>
                    <a:pt x="107540" y="335"/>
                  </a:lnTo>
                  <a:cubicBezTo>
                    <a:pt x="107662" y="335"/>
                    <a:pt x="107753" y="153"/>
                    <a:pt x="107631" y="62"/>
                  </a:cubicBezTo>
                  <a:cubicBezTo>
                    <a:pt x="107601" y="31"/>
                    <a:pt x="107571" y="1"/>
                    <a:pt x="107540" y="1"/>
                  </a:cubicBezTo>
                  <a:lnTo>
                    <a:pt x="107206" y="1"/>
                  </a:lnTo>
                  <a:close/>
                  <a:moveTo>
                    <a:pt x="108483" y="1"/>
                  </a:moveTo>
                  <a:cubicBezTo>
                    <a:pt x="108361" y="1"/>
                    <a:pt x="108270" y="183"/>
                    <a:pt x="108391" y="274"/>
                  </a:cubicBezTo>
                  <a:cubicBezTo>
                    <a:pt x="108422" y="305"/>
                    <a:pt x="108452" y="335"/>
                    <a:pt x="108483" y="335"/>
                  </a:cubicBezTo>
                  <a:lnTo>
                    <a:pt x="108817" y="335"/>
                  </a:lnTo>
                  <a:cubicBezTo>
                    <a:pt x="108969" y="335"/>
                    <a:pt x="109030" y="153"/>
                    <a:pt x="108938" y="62"/>
                  </a:cubicBezTo>
                  <a:cubicBezTo>
                    <a:pt x="108908" y="31"/>
                    <a:pt x="108847" y="1"/>
                    <a:pt x="108817" y="1"/>
                  </a:cubicBezTo>
                  <a:lnTo>
                    <a:pt x="108483" y="1"/>
                  </a:lnTo>
                  <a:close/>
                  <a:moveTo>
                    <a:pt x="109790" y="1"/>
                  </a:moveTo>
                  <a:cubicBezTo>
                    <a:pt x="109638" y="1"/>
                    <a:pt x="109577" y="183"/>
                    <a:pt x="109668" y="274"/>
                  </a:cubicBezTo>
                  <a:cubicBezTo>
                    <a:pt x="109698" y="305"/>
                    <a:pt x="109729" y="335"/>
                    <a:pt x="109790" y="335"/>
                  </a:cubicBezTo>
                  <a:lnTo>
                    <a:pt x="110094" y="335"/>
                  </a:lnTo>
                  <a:cubicBezTo>
                    <a:pt x="110246" y="335"/>
                    <a:pt x="110306" y="153"/>
                    <a:pt x="110215" y="62"/>
                  </a:cubicBezTo>
                  <a:cubicBezTo>
                    <a:pt x="110185" y="31"/>
                    <a:pt x="110154" y="1"/>
                    <a:pt x="110094" y="1"/>
                  </a:cubicBezTo>
                  <a:lnTo>
                    <a:pt x="109790" y="1"/>
                  </a:lnTo>
                  <a:close/>
                  <a:moveTo>
                    <a:pt x="111066" y="1"/>
                  </a:moveTo>
                  <a:cubicBezTo>
                    <a:pt x="110914" y="1"/>
                    <a:pt x="110853" y="183"/>
                    <a:pt x="110945" y="274"/>
                  </a:cubicBezTo>
                  <a:cubicBezTo>
                    <a:pt x="110975" y="305"/>
                    <a:pt x="111036" y="335"/>
                    <a:pt x="111066" y="335"/>
                  </a:cubicBezTo>
                  <a:lnTo>
                    <a:pt x="111401" y="335"/>
                  </a:lnTo>
                  <a:cubicBezTo>
                    <a:pt x="111522" y="335"/>
                    <a:pt x="111613" y="153"/>
                    <a:pt x="111522" y="62"/>
                  </a:cubicBezTo>
                  <a:cubicBezTo>
                    <a:pt x="111461" y="31"/>
                    <a:pt x="111431" y="1"/>
                    <a:pt x="111401" y="1"/>
                  </a:cubicBezTo>
                  <a:lnTo>
                    <a:pt x="111066" y="1"/>
                  </a:lnTo>
                  <a:close/>
                  <a:moveTo>
                    <a:pt x="112373" y="1"/>
                  </a:moveTo>
                  <a:cubicBezTo>
                    <a:pt x="112221" y="1"/>
                    <a:pt x="112160" y="183"/>
                    <a:pt x="112252" y="274"/>
                  </a:cubicBezTo>
                  <a:cubicBezTo>
                    <a:pt x="112282" y="305"/>
                    <a:pt x="112312" y="335"/>
                    <a:pt x="112373" y="335"/>
                  </a:cubicBezTo>
                  <a:lnTo>
                    <a:pt x="112677" y="335"/>
                  </a:lnTo>
                  <a:cubicBezTo>
                    <a:pt x="112829" y="335"/>
                    <a:pt x="112890" y="153"/>
                    <a:pt x="112799" y="62"/>
                  </a:cubicBezTo>
                  <a:cubicBezTo>
                    <a:pt x="112768" y="31"/>
                    <a:pt x="112738" y="1"/>
                    <a:pt x="112677" y="1"/>
                  </a:cubicBezTo>
                  <a:lnTo>
                    <a:pt x="112373" y="1"/>
                  </a:lnTo>
                  <a:close/>
                  <a:moveTo>
                    <a:pt x="113650" y="1"/>
                  </a:moveTo>
                  <a:cubicBezTo>
                    <a:pt x="113498" y="1"/>
                    <a:pt x="113437" y="183"/>
                    <a:pt x="113528" y="274"/>
                  </a:cubicBezTo>
                  <a:cubicBezTo>
                    <a:pt x="113559" y="305"/>
                    <a:pt x="113619" y="335"/>
                    <a:pt x="113650" y="335"/>
                  </a:cubicBezTo>
                  <a:lnTo>
                    <a:pt x="113984" y="335"/>
                  </a:lnTo>
                  <a:cubicBezTo>
                    <a:pt x="114106" y="335"/>
                    <a:pt x="114197" y="153"/>
                    <a:pt x="114075" y="62"/>
                  </a:cubicBezTo>
                  <a:cubicBezTo>
                    <a:pt x="114045" y="31"/>
                    <a:pt x="114015" y="1"/>
                    <a:pt x="113984" y="1"/>
                  </a:cubicBezTo>
                  <a:lnTo>
                    <a:pt x="113650" y="1"/>
                  </a:lnTo>
                  <a:close/>
                  <a:moveTo>
                    <a:pt x="114926" y="1"/>
                  </a:moveTo>
                  <a:cubicBezTo>
                    <a:pt x="114805" y="1"/>
                    <a:pt x="114714" y="183"/>
                    <a:pt x="114835" y="274"/>
                  </a:cubicBezTo>
                  <a:cubicBezTo>
                    <a:pt x="114866" y="305"/>
                    <a:pt x="114896" y="335"/>
                    <a:pt x="114926" y="335"/>
                  </a:cubicBezTo>
                  <a:lnTo>
                    <a:pt x="115261" y="335"/>
                  </a:lnTo>
                  <a:cubicBezTo>
                    <a:pt x="115413" y="335"/>
                    <a:pt x="115474" y="153"/>
                    <a:pt x="115382" y="62"/>
                  </a:cubicBezTo>
                  <a:cubicBezTo>
                    <a:pt x="115352" y="31"/>
                    <a:pt x="115322" y="1"/>
                    <a:pt x="115261" y="1"/>
                  </a:cubicBezTo>
                  <a:lnTo>
                    <a:pt x="114926" y="1"/>
                  </a:lnTo>
                  <a:close/>
                  <a:moveTo>
                    <a:pt x="116233" y="1"/>
                  </a:moveTo>
                  <a:cubicBezTo>
                    <a:pt x="116081" y="1"/>
                    <a:pt x="116021" y="183"/>
                    <a:pt x="116112" y="274"/>
                  </a:cubicBezTo>
                  <a:cubicBezTo>
                    <a:pt x="116142" y="305"/>
                    <a:pt x="116173" y="335"/>
                    <a:pt x="116233" y="335"/>
                  </a:cubicBezTo>
                  <a:lnTo>
                    <a:pt x="116537" y="335"/>
                  </a:lnTo>
                  <a:cubicBezTo>
                    <a:pt x="116689" y="335"/>
                    <a:pt x="116750" y="153"/>
                    <a:pt x="116659" y="62"/>
                  </a:cubicBezTo>
                  <a:cubicBezTo>
                    <a:pt x="116629" y="31"/>
                    <a:pt x="116598" y="1"/>
                    <a:pt x="116537" y="1"/>
                  </a:cubicBezTo>
                  <a:lnTo>
                    <a:pt x="116233" y="1"/>
                  </a:lnTo>
                  <a:close/>
                  <a:moveTo>
                    <a:pt x="117510" y="1"/>
                  </a:moveTo>
                  <a:cubicBezTo>
                    <a:pt x="117388" y="1"/>
                    <a:pt x="117297" y="183"/>
                    <a:pt x="117388" y="274"/>
                  </a:cubicBezTo>
                  <a:cubicBezTo>
                    <a:pt x="117449" y="305"/>
                    <a:pt x="117480" y="335"/>
                    <a:pt x="117510" y="335"/>
                  </a:cubicBezTo>
                  <a:lnTo>
                    <a:pt x="117844" y="335"/>
                  </a:lnTo>
                  <a:cubicBezTo>
                    <a:pt x="117996" y="335"/>
                    <a:pt x="118057" y="153"/>
                    <a:pt x="117966" y="62"/>
                  </a:cubicBezTo>
                  <a:cubicBezTo>
                    <a:pt x="117936" y="31"/>
                    <a:pt x="117875" y="1"/>
                    <a:pt x="117844" y="1"/>
                  </a:cubicBezTo>
                  <a:lnTo>
                    <a:pt x="117510" y="1"/>
                  </a:lnTo>
                  <a:close/>
                  <a:moveTo>
                    <a:pt x="118817" y="1"/>
                  </a:moveTo>
                  <a:cubicBezTo>
                    <a:pt x="118665" y="1"/>
                    <a:pt x="118604" y="183"/>
                    <a:pt x="118696" y="274"/>
                  </a:cubicBezTo>
                  <a:cubicBezTo>
                    <a:pt x="118726" y="305"/>
                    <a:pt x="118756" y="335"/>
                    <a:pt x="118817" y="335"/>
                  </a:cubicBezTo>
                  <a:lnTo>
                    <a:pt x="119121" y="335"/>
                  </a:lnTo>
                  <a:cubicBezTo>
                    <a:pt x="119273" y="335"/>
                    <a:pt x="119334" y="153"/>
                    <a:pt x="119243" y="62"/>
                  </a:cubicBezTo>
                  <a:cubicBezTo>
                    <a:pt x="119212" y="31"/>
                    <a:pt x="119182" y="1"/>
                    <a:pt x="119121" y="1"/>
                  </a:cubicBezTo>
                  <a:lnTo>
                    <a:pt x="118817" y="1"/>
                  </a:lnTo>
                  <a:close/>
                  <a:moveTo>
                    <a:pt x="120094" y="1"/>
                  </a:moveTo>
                  <a:cubicBezTo>
                    <a:pt x="119942" y="1"/>
                    <a:pt x="119881" y="183"/>
                    <a:pt x="119972" y="274"/>
                  </a:cubicBezTo>
                  <a:cubicBezTo>
                    <a:pt x="120003" y="305"/>
                    <a:pt x="120063" y="335"/>
                    <a:pt x="120094" y="335"/>
                  </a:cubicBezTo>
                  <a:lnTo>
                    <a:pt x="120428" y="335"/>
                  </a:lnTo>
                  <a:cubicBezTo>
                    <a:pt x="120550" y="335"/>
                    <a:pt x="120641" y="153"/>
                    <a:pt x="120519" y="62"/>
                  </a:cubicBezTo>
                  <a:cubicBezTo>
                    <a:pt x="120489" y="31"/>
                    <a:pt x="120458" y="1"/>
                    <a:pt x="120428" y="1"/>
                  </a:cubicBezTo>
                  <a:lnTo>
                    <a:pt x="120094" y="1"/>
                  </a:lnTo>
                  <a:close/>
                  <a:moveTo>
                    <a:pt x="121370" y="1"/>
                  </a:moveTo>
                  <a:cubicBezTo>
                    <a:pt x="121249" y="1"/>
                    <a:pt x="121158" y="183"/>
                    <a:pt x="121279" y="274"/>
                  </a:cubicBezTo>
                  <a:cubicBezTo>
                    <a:pt x="121310" y="305"/>
                    <a:pt x="121340" y="335"/>
                    <a:pt x="121370" y="335"/>
                  </a:cubicBezTo>
                  <a:lnTo>
                    <a:pt x="121705" y="335"/>
                  </a:lnTo>
                  <a:cubicBezTo>
                    <a:pt x="121857" y="335"/>
                    <a:pt x="121917" y="153"/>
                    <a:pt x="121826" y="62"/>
                  </a:cubicBezTo>
                  <a:cubicBezTo>
                    <a:pt x="121796" y="31"/>
                    <a:pt x="121765" y="1"/>
                    <a:pt x="121705" y="1"/>
                  </a:cubicBezTo>
                  <a:lnTo>
                    <a:pt x="121370" y="1"/>
                  </a:lnTo>
                  <a:close/>
                  <a:moveTo>
                    <a:pt x="122677" y="1"/>
                  </a:moveTo>
                  <a:cubicBezTo>
                    <a:pt x="122525" y="1"/>
                    <a:pt x="122465" y="183"/>
                    <a:pt x="122556" y="274"/>
                  </a:cubicBezTo>
                  <a:cubicBezTo>
                    <a:pt x="122586" y="305"/>
                    <a:pt x="122617" y="335"/>
                    <a:pt x="122677" y="335"/>
                  </a:cubicBezTo>
                  <a:lnTo>
                    <a:pt x="122981" y="335"/>
                  </a:lnTo>
                  <a:cubicBezTo>
                    <a:pt x="123133" y="335"/>
                    <a:pt x="123224" y="153"/>
                    <a:pt x="123103" y="62"/>
                  </a:cubicBezTo>
                  <a:cubicBezTo>
                    <a:pt x="123072" y="31"/>
                    <a:pt x="123042" y="1"/>
                    <a:pt x="122981" y="1"/>
                  </a:cubicBezTo>
                  <a:lnTo>
                    <a:pt x="122677" y="1"/>
                  </a:lnTo>
                  <a:close/>
                  <a:moveTo>
                    <a:pt x="123954" y="1"/>
                  </a:moveTo>
                  <a:cubicBezTo>
                    <a:pt x="123832" y="1"/>
                    <a:pt x="123741" y="183"/>
                    <a:pt x="123863" y="274"/>
                  </a:cubicBezTo>
                  <a:cubicBezTo>
                    <a:pt x="123893" y="305"/>
                    <a:pt x="123924" y="335"/>
                    <a:pt x="123954" y="335"/>
                  </a:cubicBezTo>
                  <a:lnTo>
                    <a:pt x="124288" y="335"/>
                  </a:lnTo>
                  <a:cubicBezTo>
                    <a:pt x="124440" y="335"/>
                    <a:pt x="124501" y="153"/>
                    <a:pt x="124410" y="62"/>
                  </a:cubicBezTo>
                  <a:cubicBezTo>
                    <a:pt x="124380" y="31"/>
                    <a:pt x="124319" y="1"/>
                    <a:pt x="124288" y="1"/>
                  </a:cubicBezTo>
                  <a:lnTo>
                    <a:pt x="123954" y="1"/>
                  </a:lnTo>
                  <a:close/>
                  <a:moveTo>
                    <a:pt x="125261" y="1"/>
                  </a:moveTo>
                  <a:cubicBezTo>
                    <a:pt x="125109" y="1"/>
                    <a:pt x="125048" y="183"/>
                    <a:pt x="125139" y="274"/>
                  </a:cubicBezTo>
                  <a:cubicBezTo>
                    <a:pt x="125170" y="305"/>
                    <a:pt x="125200" y="335"/>
                    <a:pt x="125261" y="335"/>
                  </a:cubicBezTo>
                  <a:lnTo>
                    <a:pt x="125565" y="335"/>
                  </a:lnTo>
                  <a:cubicBezTo>
                    <a:pt x="125717" y="335"/>
                    <a:pt x="125778" y="153"/>
                    <a:pt x="125687" y="62"/>
                  </a:cubicBezTo>
                  <a:cubicBezTo>
                    <a:pt x="125656" y="31"/>
                    <a:pt x="125626" y="1"/>
                    <a:pt x="125565" y="1"/>
                  </a:cubicBezTo>
                  <a:lnTo>
                    <a:pt x="125261" y="1"/>
                  </a:lnTo>
                  <a:close/>
                  <a:moveTo>
                    <a:pt x="126538" y="1"/>
                  </a:moveTo>
                  <a:cubicBezTo>
                    <a:pt x="126386" y="1"/>
                    <a:pt x="126325" y="183"/>
                    <a:pt x="126416" y="274"/>
                  </a:cubicBezTo>
                  <a:cubicBezTo>
                    <a:pt x="126446" y="305"/>
                    <a:pt x="126507" y="335"/>
                    <a:pt x="126538" y="335"/>
                  </a:cubicBezTo>
                  <a:lnTo>
                    <a:pt x="126872" y="335"/>
                  </a:lnTo>
                  <a:cubicBezTo>
                    <a:pt x="126994" y="335"/>
                    <a:pt x="127085" y="153"/>
                    <a:pt x="126963" y="62"/>
                  </a:cubicBezTo>
                  <a:cubicBezTo>
                    <a:pt x="126933" y="31"/>
                    <a:pt x="126902" y="1"/>
                    <a:pt x="126872" y="1"/>
                  </a:cubicBezTo>
                  <a:lnTo>
                    <a:pt x="126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35"/>
          <p:cNvGrpSpPr/>
          <p:nvPr/>
        </p:nvGrpSpPr>
        <p:grpSpPr>
          <a:xfrm>
            <a:off x="8155775" y="91450"/>
            <a:ext cx="897450" cy="458250"/>
            <a:chOff x="5959350" y="2181925"/>
            <a:chExt cx="897450" cy="458250"/>
          </a:xfrm>
        </p:grpSpPr>
        <p:sp>
          <p:nvSpPr>
            <p:cNvPr id="477" name="Google Shape;477;p35"/>
            <p:cNvSpPr/>
            <p:nvPr/>
          </p:nvSpPr>
          <p:spPr>
            <a:xfrm>
              <a:off x="5959350" y="2181925"/>
              <a:ext cx="897450" cy="458250"/>
            </a:xfrm>
            <a:custGeom>
              <a:rect b="b" l="l" r="r" t="t"/>
              <a:pathLst>
                <a:path extrusionOk="0" h="18330" w="35898">
                  <a:moveTo>
                    <a:pt x="9666" y="16627"/>
                  </a:moveTo>
                  <a:cubicBezTo>
                    <a:pt x="10578" y="16627"/>
                    <a:pt x="11399" y="16262"/>
                    <a:pt x="11976" y="15655"/>
                  </a:cubicBezTo>
                  <a:cubicBezTo>
                    <a:pt x="12584" y="15077"/>
                    <a:pt x="12949" y="14256"/>
                    <a:pt x="12949" y="13344"/>
                  </a:cubicBezTo>
                  <a:cubicBezTo>
                    <a:pt x="12949" y="12433"/>
                    <a:pt x="12584" y="11612"/>
                    <a:pt x="11976" y="11004"/>
                  </a:cubicBezTo>
                  <a:cubicBezTo>
                    <a:pt x="11399" y="10427"/>
                    <a:pt x="10578" y="10062"/>
                    <a:pt x="9666" y="10062"/>
                  </a:cubicBezTo>
                  <a:lnTo>
                    <a:pt x="1733" y="10062"/>
                  </a:lnTo>
                  <a:cubicBezTo>
                    <a:pt x="1611" y="10396"/>
                    <a:pt x="1277" y="10639"/>
                    <a:pt x="882" y="10639"/>
                  </a:cubicBezTo>
                  <a:cubicBezTo>
                    <a:pt x="395" y="10639"/>
                    <a:pt x="0" y="10214"/>
                    <a:pt x="0" y="9727"/>
                  </a:cubicBezTo>
                  <a:cubicBezTo>
                    <a:pt x="0" y="9241"/>
                    <a:pt x="395" y="8846"/>
                    <a:pt x="882" y="8846"/>
                  </a:cubicBezTo>
                  <a:cubicBezTo>
                    <a:pt x="1277" y="8846"/>
                    <a:pt x="1611" y="9059"/>
                    <a:pt x="1733" y="9423"/>
                  </a:cubicBezTo>
                  <a:lnTo>
                    <a:pt x="9666" y="9423"/>
                  </a:lnTo>
                  <a:cubicBezTo>
                    <a:pt x="9757" y="9423"/>
                    <a:pt x="9818" y="9423"/>
                    <a:pt x="9909" y="9423"/>
                  </a:cubicBezTo>
                  <a:cubicBezTo>
                    <a:pt x="9909" y="9423"/>
                    <a:pt x="9940" y="9423"/>
                    <a:pt x="9970" y="9423"/>
                  </a:cubicBezTo>
                  <a:lnTo>
                    <a:pt x="21399" y="9423"/>
                  </a:lnTo>
                  <a:cubicBezTo>
                    <a:pt x="22584" y="9423"/>
                    <a:pt x="23709" y="8907"/>
                    <a:pt x="24499" y="8116"/>
                  </a:cubicBezTo>
                  <a:cubicBezTo>
                    <a:pt x="25289" y="7326"/>
                    <a:pt x="25776" y="6232"/>
                    <a:pt x="25776" y="5016"/>
                  </a:cubicBezTo>
                  <a:cubicBezTo>
                    <a:pt x="25776" y="3831"/>
                    <a:pt x="25289" y="2736"/>
                    <a:pt x="24499" y="1946"/>
                  </a:cubicBezTo>
                  <a:cubicBezTo>
                    <a:pt x="23709" y="1125"/>
                    <a:pt x="22584" y="639"/>
                    <a:pt x="21399" y="639"/>
                  </a:cubicBezTo>
                  <a:cubicBezTo>
                    <a:pt x="20791" y="639"/>
                    <a:pt x="20213" y="882"/>
                    <a:pt x="19818" y="1308"/>
                  </a:cubicBezTo>
                  <a:cubicBezTo>
                    <a:pt x="19393" y="1703"/>
                    <a:pt x="19150" y="2281"/>
                    <a:pt x="19150" y="2888"/>
                  </a:cubicBezTo>
                  <a:cubicBezTo>
                    <a:pt x="19150" y="3496"/>
                    <a:pt x="19393" y="4074"/>
                    <a:pt x="19818" y="4469"/>
                  </a:cubicBezTo>
                  <a:cubicBezTo>
                    <a:pt x="20031" y="4712"/>
                    <a:pt x="20305" y="4864"/>
                    <a:pt x="20639" y="4986"/>
                  </a:cubicBezTo>
                  <a:cubicBezTo>
                    <a:pt x="20791" y="4743"/>
                    <a:pt x="21064" y="4560"/>
                    <a:pt x="21399" y="4560"/>
                  </a:cubicBezTo>
                  <a:cubicBezTo>
                    <a:pt x="21885" y="4560"/>
                    <a:pt x="22280" y="4955"/>
                    <a:pt x="22280" y="5442"/>
                  </a:cubicBezTo>
                  <a:cubicBezTo>
                    <a:pt x="22280" y="5958"/>
                    <a:pt x="21885" y="6354"/>
                    <a:pt x="21399" y="6354"/>
                  </a:cubicBezTo>
                  <a:cubicBezTo>
                    <a:pt x="20973" y="6354"/>
                    <a:pt x="20609" y="6050"/>
                    <a:pt x="20517" y="5624"/>
                  </a:cubicBezTo>
                  <a:cubicBezTo>
                    <a:pt x="20061" y="5502"/>
                    <a:pt x="19666" y="5259"/>
                    <a:pt x="19362" y="4925"/>
                  </a:cubicBezTo>
                  <a:cubicBezTo>
                    <a:pt x="18815" y="4408"/>
                    <a:pt x="18511" y="3679"/>
                    <a:pt x="18511" y="2888"/>
                  </a:cubicBezTo>
                  <a:cubicBezTo>
                    <a:pt x="18511" y="2098"/>
                    <a:pt x="18815" y="1369"/>
                    <a:pt x="19362" y="852"/>
                  </a:cubicBezTo>
                  <a:cubicBezTo>
                    <a:pt x="19879" y="335"/>
                    <a:pt x="20609" y="1"/>
                    <a:pt x="21399" y="1"/>
                  </a:cubicBezTo>
                  <a:cubicBezTo>
                    <a:pt x="22767" y="1"/>
                    <a:pt x="24043" y="578"/>
                    <a:pt x="24955" y="1490"/>
                  </a:cubicBezTo>
                  <a:cubicBezTo>
                    <a:pt x="25867" y="2402"/>
                    <a:pt x="26414" y="3648"/>
                    <a:pt x="26414" y="5016"/>
                  </a:cubicBezTo>
                  <a:cubicBezTo>
                    <a:pt x="26414" y="6414"/>
                    <a:pt x="25867" y="7661"/>
                    <a:pt x="24955" y="8572"/>
                  </a:cubicBezTo>
                  <a:cubicBezTo>
                    <a:pt x="24621" y="8907"/>
                    <a:pt x="24256" y="9180"/>
                    <a:pt x="23861" y="9393"/>
                  </a:cubicBezTo>
                  <a:lnTo>
                    <a:pt x="31460" y="9393"/>
                  </a:lnTo>
                  <a:cubicBezTo>
                    <a:pt x="32676" y="9393"/>
                    <a:pt x="33800" y="9910"/>
                    <a:pt x="34591" y="10730"/>
                  </a:cubicBezTo>
                  <a:cubicBezTo>
                    <a:pt x="35411" y="11521"/>
                    <a:pt x="35898" y="12645"/>
                    <a:pt x="35898" y="13861"/>
                  </a:cubicBezTo>
                  <a:cubicBezTo>
                    <a:pt x="35898" y="15107"/>
                    <a:pt x="35411" y="16202"/>
                    <a:pt x="34591" y="17022"/>
                  </a:cubicBezTo>
                  <a:cubicBezTo>
                    <a:pt x="33800" y="17813"/>
                    <a:pt x="32676" y="18329"/>
                    <a:pt x="31460" y="18329"/>
                  </a:cubicBezTo>
                  <a:cubicBezTo>
                    <a:pt x="30730" y="18329"/>
                    <a:pt x="30092" y="18025"/>
                    <a:pt x="29636" y="17569"/>
                  </a:cubicBezTo>
                  <a:cubicBezTo>
                    <a:pt x="29150" y="17114"/>
                    <a:pt x="28876" y="16445"/>
                    <a:pt x="28876" y="15746"/>
                  </a:cubicBezTo>
                  <a:cubicBezTo>
                    <a:pt x="28876" y="15047"/>
                    <a:pt x="29150" y="14408"/>
                    <a:pt x="29636" y="13922"/>
                  </a:cubicBezTo>
                  <a:cubicBezTo>
                    <a:pt x="29879" y="13679"/>
                    <a:pt x="30214" y="13466"/>
                    <a:pt x="30578" y="13314"/>
                  </a:cubicBezTo>
                  <a:cubicBezTo>
                    <a:pt x="30639" y="12919"/>
                    <a:pt x="31004" y="12585"/>
                    <a:pt x="31460" y="12585"/>
                  </a:cubicBezTo>
                  <a:cubicBezTo>
                    <a:pt x="31946" y="12585"/>
                    <a:pt x="32341" y="13010"/>
                    <a:pt x="32341" y="13496"/>
                  </a:cubicBezTo>
                  <a:cubicBezTo>
                    <a:pt x="32341" y="13983"/>
                    <a:pt x="31946" y="14378"/>
                    <a:pt x="31460" y="14378"/>
                  </a:cubicBezTo>
                  <a:cubicBezTo>
                    <a:pt x="31125" y="14378"/>
                    <a:pt x="30852" y="14226"/>
                    <a:pt x="30700" y="13983"/>
                  </a:cubicBezTo>
                  <a:cubicBezTo>
                    <a:pt x="30457" y="14074"/>
                    <a:pt x="30244" y="14196"/>
                    <a:pt x="30092" y="14378"/>
                  </a:cubicBezTo>
                  <a:cubicBezTo>
                    <a:pt x="29727" y="14743"/>
                    <a:pt x="29514" y="15229"/>
                    <a:pt x="29514" y="15746"/>
                  </a:cubicBezTo>
                  <a:cubicBezTo>
                    <a:pt x="29514" y="16293"/>
                    <a:pt x="29727" y="16749"/>
                    <a:pt x="30092" y="17114"/>
                  </a:cubicBezTo>
                  <a:cubicBezTo>
                    <a:pt x="30426" y="17478"/>
                    <a:pt x="30913" y="17691"/>
                    <a:pt x="31460" y="17691"/>
                  </a:cubicBezTo>
                  <a:cubicBezTo>
                    <a:pt x="32493" y="17691"/>
                    <a:pt x="33466" y="17266"/>
                    <a:pt x="34135" y="16566"/>
                  </a:cubicBezTo>
                  <a:cubicBezTo>
                    <a:pt x="34834" y="15867"/>
                    <a:pt x="35259" y="14925"/>
                    <a:pt x="35259" y="13861"/>
                  </a:cubicBezTo>
                  <a:cubicBezTo>
                    <a:pt x="35259" y="12828"/>
                    <a:pt x="34834" y="11855"/>
                    <a:pt x="34135" y="11186"/>
                  </a:cubicBezTo>
                  <a:cubicBezTo>
                    <a:pt x="33466" y="10487"/>
                    <a:pt x="32493" y="10062"/>
                    <a:pt x="31460" y="10062"/>
                  </a:cubicBezTo>
                  <a:lnTo>
                    <a:pt x="21399" y="10062"/>
                  </a:lnTo>
                  <a:lnTo>
                    <a:pt x="11824" y="10062"/>
                  </a:lnTo>
                  <a:cubicBezTo>
                    <a:pt x="12037" y="10214"/>
                    <a:pt x="12250" y="10366"/>
                    <a:pt x="12432" y="10548"/>
                  </a:cubicBezTo>
                  <a:cubicBezTo>
                    <a:pt x="13162" y="11278"/>
                    <a:pt x="13587" y="12250"/>
                    <a:pt x="13587" y="13344"/>
                  </a:cubicBezTo>
                  <a:cubicBezTo>
                    <a:pt x="13587" y="14408"/>
                    <a:pt x="13162" y="15411"/>
                    <a:pt x="12432" y="16110"/>
                  </a:cubicBezTo>
                  <a:cubicBezTo>
                    <a:pt x="11733" y="16840"/>
                    <a:pt x="10760" y="17266"/>
                    <a:pt x="9666" y="17266"/>
                  </a:cubicBezTo>
                  <a:cubicBezTo>
                    <a:pt x="9028" y="17266"/>
                    <a:pt x="8450" y="17022"/>
                    <a:pt x="8055" y="16597"/>
                  </a:cubicBezTo>
                  <a:cubicBezTo>
                    <a:pt x="7630" y="16171"/>
                    <a:pt x="7386" y="15624"/>
                    <a:pt x="7386" y="14986"/>
                  </a:cubicBezTo>
                  <a:cubicBezTo>
                    <a:pt x="7386" y="14348"/>
                    <a:pt x="7630" y="13770"/>
                    <a:pt x="8055" y="13375"/>
                  </a:cubicBezTo>
                  <a:cubicBezTo>
                    <a:pt x="8268" y="13162"/>
                    <a:pt x="8511" y="12980"/>
                    <a:pt x="8785" y="12858"/>
                  </a:cubicBezTo>
                  <a:cubicBezTo>
                    <a:pt x="8845" y="12433"/>
                    <a:pt x="9210" y="12129"/>
                    <a:pt x="9666" y="12129"/>
                  </a:cubicBezTo>
                  <a:cubicBezTo>
                    <a:pt x="10152" y="12129"/>
                    <a:pt x="10548" y="12524"/>
                    <a:pt x="10548" y="13010"/>
                  </a:cubicBezTo>
                  <a:cubicBezTo>
                    <a:pt x="10548" y="13496"/>
                    <a:pt x="10152" y="13922"/>
                    <a:pt x="9666" y="13922"/>
                  </a:cubicBezTo>
                  <a:cubicBezTo>
                    <a:pt x="9362" y="13922"/>
                    <a:pt x="9089" y="13740"/>
                    <a:pt x="8937" y="13527"/>
                  </a:cubicBezTo>
                  <a:cubicBezTo>
                    <a:pt x="8754" y="13588"/>
                    <a:pt x="8633" y="13709"/>
                    <a:pt x="8511" y="13831"/>
                  </a:cubicBezTo>
                  <a:cubicBezTo>
                    <a:pt x="8207" y="14104"/>
                    <a:pt x="8025" y="14530"/>
                    <a:pt x="8025" y="14986"/>
                  </a:cubicBezTo>
                  <a:cubicBezTo>
                    <a:pt x="8025" y="15442"/>
                    <a:pt x="8207" y="15837"/>
                    <a:pt x="8511" y="16141"/>
                  </a:cubicBezTo>
                  <a:cubicBezTo>
                    <a:pt x="8815" y="16445"/>
                    <a:pt x="9210" y="16627"/>
                    <a:pt x="9666" y="166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6080925" y="2365825"/>
              <a:ext cx="276625" cy="8375"/>
            </a:xfrm>
            <a:custGeom>
              <a:rect b="b" l="l" r="r" t="t"/>
              <a:pathLst>
                <a:path extrusionOk="0" h="335" w="11065">
                  <a:moveTo>
                    <a:pt x="10852" y="335"/>
                  </a:moveTo>
                  <a:cubicBezTo>
                    <a:pt x="10973" y="335"/>
                    <a:pt x="11065" y="153"/>
                    <a:pt x="10943" y="61"/>
                  </a:cubicBezTo>
                  <a:cubicBezTo>
                    <a:pt x="10913" y="31"/>
                    <a:pt x="10882" y="1"/>
                    <a:pt x="10852" y="1"/>
                  </a:cubicBezTo>
                  <a:lnTo>
                    <a:pt x="10517" y="1"/>
                  </a:lnTo>
                  <a:cubicBezTo>
                    <a:pt x="10365" y="1"/>
                    <a:pt x="10305" y="183"/>
                    <a:pt x="10396" y="274"/>
                  </a:cubicBezTo>
                  <a:cubicBezTo>
                    <a:pt x="10426" y="305"/>
                    <a:pt x="10457" y="335"/>
                    <a:pt x="10517" y="335"/>
                  </a:cubicBezTo>
                  <a:close/>
                  <a:moveTo>
                    <a:pt x="213" y="1"/>
                  </a:moveTo>
                  <a:cubicBezTo>
                    <a:pt x="61" y="1"/>
                    <a:pt x="1" y="183"/>
                    <a:pt x="92" y="274"/>
                  </a:cubicBezTo>
                  <a:cubicBezTo>
                    <a:pt x="122" y="305"/>
                    <a:pt x="153" y="335"/>
                    <a:pt x="213" y="335"/>
                  </a:cubicBezTo>
                  <a:lnTo>
                    <a:pt x="517" y="335"/>
                  </a:lnTo>
                  <a:cubicBezTo>
                    <a:pt x="669" y="335"/>
                    <a:pt x="730" y="153"/>
                    <a:pt x="639" y="61"/>
                  </a:cubicBezTo>
                  <a:cubicBezTo>
                    <a:pt x="608" y="31"/>
                    <a:pt x="578" y="1"/>
                    <a:pt x="517" y="1"/>
                  </a:cubicBezTo>
                  <a:close/>
                  <a:moveTo>
                    <a:pt x="1490" y="1"/>
                  </a:moveTo>
                  <a:cubicBezTo>
                    <a:pt x="1338" y="1"/>
                    <a:pt x="1277" y="183"/>
                    <a:pt x="1368" y="274"/>
                  </a:cubicBezTo>
                  <a:cubicBezTo>
                    <a:pt x="1399" y="305"/>
                    <a:pt x="1460" y="335"/>
                    <a:pt x="1490" y="335"/>
                  </a:cubicBezTo>
                  <a:lnTo>
                    <a:pt x="1824" y="335"/>
                  </a:lnTo>
                  <a:cubicBezTo>
                    <a:pt x="1946" y="335"/>
                    <a:pt x="2037" y="153"/>
                    <a:pt x="1915" y="61"/>
                  </a:cubicBezTo>
                  <a:cubicBezTo>
                    <a:pt x="1885" y="31"/>
                    <a:pt x="1855" y="1"/>
                    <a:pt x="1824" y="1"/>
                  </a:cubicBezTo>
                  <a:close/>
                  <a:moveTo>
                    <a:pt x="2767" y="1"/>
                  </a:moveTo>
                  <a:cubicBezTo>
                    <a:pt x="2645" y="1"/>
                    <a:pt x="2554" y="183"/>
                    <a:pt x="2675" y="274"/>
                  </a:cubicBezTo>
                  <a:cubicBezTo>
                    <a:pt x="2706" y="305"/>
                    <a:pt x="2736" y="335"/>
                    <a:pt x="2767" y="335"/>
                  </a:cubicBezTo>
                  <a:lnTo>
                    <a:pt x="3101" y="335"/>
                  </a:lnTo>
                  <a:cubicBezTo>
                    <a:pt x="3253" y="335"/>
                    <a:pt x="3314" y="153"/>
                    <a:pt x="3223" y="61"/>
                  </a:cubicBezTo>
                  <a:cubicBezTo>
                    <a:pt x="3192" y="31"/>
                    <a:pt x="3162" y="1"/>
                    <a:pt x="3101" y="1"/>
                  </a:cubicBezTo>
                  <a:close/>
                  <a:moveTo>
                    <a:pt x="4074" y="1"/>
                  </a:moveTo>
                  <a:cubicBezTo>
                    <a:pt x="3922" y="1"/>
                    <a:pt x="3861" y="183"/>
                    <a:pt x="3952" y="274"/>
                  </a:cubicBezTo>
                  <a:cubicBezTo>
                    <a:pt x="3982" y="305"/>
                    <a:pt x="4013" y="335"/>
                    <a:pt x="4074" y="335"/>
                  </a:cubicBezTo>
                  <a:lnTo>
                    <a:pt x="4378" y="335"/>
                  </a:lnTo>
                  <a:cubicBezTo>
                    <a:pt x="4530" y="335"/>
                    <a:pt x="4621" y="153"/>
                    <a:pt x="4499" y="61"/>
                  </a:cubicBezTo>
                  <a:cubicBezTo>
                    <a:pt x="4469" y="31"/>
                    <a:pt x="4438" y="1"/>
                    <a:pt x="4378" y="1"/>
                  </a:cubicBezTo>
                  <a:close/>
                  <a:moveTo>
                    <a:pt x="5350" y="1"/>
                  </a:moveTo>
                  <a:cubicBezTo>
                    <a:pt x="5229" y="1"/>
                    <a:pt x="5137" y="183"/>
                    <a:pt x="5229" y="274"/>
                  </a:cubicBezTo>
                  <a:cubicBezTo>
                    <a:pt x="5289" y="305"/>
                    <a:pt x="5320" y="335"/>
                    <a:pt x="5350" y="335"/>
                  </a:cubicBezTo>
                  <a:lnTo>
                    <a:pt x="5685" y="335"/>
                  </a:lnTo>
                  <a:cubicBezTo>
                    <a:pt x="5837" y="335"/>
                    <a:pt x="5897" y="153"/>
                    <a:pt x="5806" y="61"/>
                  </a:cubicBezTo>
                  <a:cubicBezTo>
                    <a:pt x="5776" y="31"/>
                    <a:pt x="5715" y="1"/>
                    <a:pt x="5685" y="1"/>
                  </a:cubicBezTo>
                  <a:close/>
                  <a:moveTo>
                    <a:pt x="6657" y="1"/>
                  </a:moveTo>
                  <a:cubicBezTo>
                    <a:pt x="6505" y="1"/>
                    <a:pt x="6444" y="183"/>
                    <a:pt x="6536" y="274"/>
                  </a:cubicBezTo>
                  <a:cubicBezTo>
                    <a:pt x="6566" y="305"/>
                    <a:pt x="6596" y="335"/>
                    <a:pt x="6657" y="335"/>
                  </a:cubicBezTo>
                  <a:lnTo>
                    <a:pt x="6961" y="335"/>
                  </a:lnTo>
                  <a:cubicBezTo>
                    <a:pt x="7113" y="335"/>
                    <a:pt x="7174" y="153"/>
                    <a:pt x="7083" y="61"/>
                  </a:cubicBezTo>
                  <a:cubicBezTo>
                    <a:pt x="7052" y="31"/>
                    <a:pt x="7022" y="1"/>
                    <a:pt x="6961" y="1"/>
                  </a:cubicBezTo>
                  <a:close/>
                  <a:moveTo>
                    <a:pt x="7934" y="1"/>
                  </a:moveTo>
                  <a:cubicBezTo>
                    <a:pt x="7782" y="1"/>
                    <a:pt x="7721" y="183"/>
                    <a:pt x="7812" y="274"/>
                  </a:cubicBezTo>
                  <a:cubicBezTo>
                    <a:pt x="7843" y="305"/>
                    <a:pt x="7903" y="335"/>
                    <a:pt x="7934" y="335"/>
                  </a:cubicBezTo>
                  <a:lnTo>
                    <a:pt x="8268" y="335"/>
                  </a:lnTo>
                  <a:cubicBezTo>
                    <a:pt x="8390" y="335"/>
                    <a:pt x="8481" y="153"/>
                    <a:pt x="8359" y="61"/>
                  </a:cubicBezTo>
                  <a:cubicBezTo>
                    <a:pt x="8329" y="31"/>
                    <a:pt x="8299" y="1"/>
                    <a:pt x="8268" y="1"/>
                  </a:cubicBezTo>
                  <a:close/>
                  <a:moveTo>
                    <a:pt x="9210" y="1"/>
                  </a:moveTo>
                  <a:cubicBezTo>
                    <a:pt x="9089" y="1"/>
                    <a:pt x="8998" y="183"/>
                    <a:pt x="9119" y="274"/>
                  </a:cubicBezTo>
                  <a:cubicBezTo>
                    <a:pt x="9150" y="305"/>
                    <a:pt x="9180" y="335"/>
                    <a:pt x="9210" y="335"/>
                  </a:cubicBezTo>
                  <a:lnTo>
                    <a:pt x="9545" y="335"/>
                  </a:lnTo>
                  <a:cubicBezTo>
                    <a:pt x="9697" y="335"/>
                    <a:pt x="9758" y="153"/>
                    <a:pt x="9666" y="61"/>
                  </a:cubicBezTo>
                  <a:cubicBezTo>
                    <a:pt x="9636" y="31"/>
                    <a:pt x="9606" y="1"/>
                    <a:pt x="9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6371975" y="2484375"/>
              <a:ext cx="276625" cy="7625"/>
            </a:xfrm>
            <a:custGeom>
              <a:rect b="b" l="l" r="r" t="t"/>
              <a:pathLst>
                <a:path extrusionOk="0" h="305" w="11065">
                  <a:moveTo>
                    <a:pt x="10851" y="304"/>
                  </a:moveTo>
                  <a:cubicBezTo>
                    <a:pt x="11003" y="304"/>
                    <a:pt x="11064" y="152"/>
                    <a:pt x="10973" y="31"/>
                  </a:cubicBezTo>
                  <a:cubicBezTo>
                    <a:pt x="10943" y="0"/>
                    <a:pt x="10882" y="0"/>
                    <a:pt x="10851" y="0"/>
                  </a:cubicBezTo>
                  <a:lnTo>
                    <a:pt x="10517" y="0"/>
                  </a:lnTo>
                  <a:cubicBezTo>
                    <a:pt x="10395" y="0"/>
                    <a:pt x="10304" y="183"/>
                    <a:pt x="10426" y="274"/>
                  </a:cubicBezTo>
                  <a:cubicBezTo>
                    <a:pt x="10456" y="304"/>
                    <a:pt x="10487" y="304"/>
                    <a:pt x="10517" y="304"/>
                  </a:cubicBezTo>
                  <a:close/>
                  <a:moveTo>
                    <a:pt x="213" y="0"/>
                  </a:moveTo>
                  <a:cubicBezTo>
                    <a:pt x="61" y="0"/>
                    <a:pt x="0" y="183"/>
                    <a:pt x="91" y="274"/>
                  </a:cubicBezTo>
                  <a:cubicBezTo>
                    <a:pt x="122" y="304"/>
                    <a:pt x="182" y="304"/>
                    <a:pt x="213" y="304"/>
                  </a:cubicBezTo>
                  <a:lnTo>
                    <a:pt x="547" y="304"/>
                  </a:lnTo>
                  <a:cubicBezTo>
                    <a:pt x="669" y="304"/>
                    <a:pt x="760" y="152"/>
                    <a:pt x="638" y="31"/>
                  </a:cubicBezTo>
                  <a:cubicBezTo>
                    <a:pt x="608" y="0"/>
                    <a:pt x="578" y="0"/>
                    <a:pt x="547" y="0"/>
                  </a:cubicBezTo>
                  <a:close/>
                  <a:moveTo>
                    <a:pt x="1490" y="0"/>
                  </a:moveTo>
                  <a:cubicBezTo>
                    <a:pt x="1368" y="0"/>
                    <a:pt x="1277" y="183"/>
                    <a:pt x="1398" y="274"/>
                  </a:cubicBezTo>
                  <a:cubicBezTo>
                    <a:pt x="1429" y="304"/>
                    <a:pt x="1459" y="304"/>
                    <a:pt x="1490" y="304"/>
                  </a:cubicBezTo>
                  <a:lnTo>
                    <a:pt x="1824" y="304"/>
                  </a:lnTo>
                  <a:cubicBezTo>
                    <a:pt x="1976" y="304"/>
                    <a:pt x="2037" y="152"/>
                    <a:pt x="1945" y="31"/>
                  </a:cubicBezTo>
                  <a:cubicBezTo>
                    <a:pt x="1915" y="0"/>
                    <a:pt x="1885" y="0"/>
                    <a:pt x="1824" y="0"/>
                  </a:cubicBezTo>
                  <a:close/>
                  <a:moveTo>
                    <a:pt x="2797" y="0"/>
                  </a:moveTo>
                  <a:cubicBezTo>
                    <a:pt x="2645" y="0"/>
                    <a:pt x="2584" y="183"/>
                    <a:pt x="2675" y="274"/>
                  </a:cubicBezTo>
                  <a:cubicBezTo>
                    <a:pt x="2705" y="304"/>
                    <a:pt x="2736" y="304"/>
                    <a:pt x="2797" y="304"/>
                  </a:cubicBezTo>
                  <a:lnTo>
                    <a:pt x="3100" y="304"/>
                  </a:lnTo>
                  <a:cubicBezTo>
                    <a:pt x="3252" y="304"/>
                    <a:pt x="3344" y="152"/>
                    <a:pt x="3222" y="31"/>
                  </a:cubicBezTo>
                  <a:cubicBezTo>
                    <a:pt x="3192" y="0"/>
                    <a:pt x="3161" y="0"/>
                    <a:pt x="3100" y="0"/>
                  </a:cubicBezTo>
                  <a:close/>
                  <a:moveTo>
                    <a:pt x="4073" y="0"/>
                  </a:moveTo>
                  <a:cubicBezTo>
                    <a:pt x="3952" y="0"/>
                    <a:pt x="3860" y="183"/>
                    <a:pt x="3952" y="274"/>
                  </a:cubicBezTo>
                  <a:cubicBezTo>
                    <a:pt x="4012" y="304"/>
                    <a:pt x="4043" y="304"/>
                    <a:pt x="4073" y="304"/>
                  </a:cubicBezTo>
                  <a:lnTo>
                    <a:pt x="4407" y="304"/>
                  </a:lnTo>
                  <a:cubicBezTo>
                    <a:pt x="4559" y="304"/>
                    <a:pt x="4620" y="152"/>
                    <a:pt x="4529" y="31"/>
                  </a:cubicBezTo>
                  <a:cubicBezTo>
                    <a:pt x="4499" y="0"/>
                    <a:pt x="4438" y="0"/>
                    <a:pt x="4407" y="0"/>
                  </a:cubicBezTo>
                  <a:close/>
                  <a:moveTo>
                    <a:pt x="5380" y="0"/>
                  </a:moveTo>
                  <a:cubicBezTo>
                    <a:pt x="5228" y="0"/>
                    <a:pt x="5167" y="183"/>
                    <a:pt x="5259" y="274"/>
                  </a:cubicBezTo>
                  <a:cubicBezTo>
                    <a:pt x="5289" y="304"/>
                    <a:pt x="5319" y="304"/>
                    <a:pt x="5380" y="304"/>
                  </a:cubicBezTo>
                  <a:lnTo>
                    <a:pt x="5684" y="304"/>
                  </a:lnTo>
                  <a:cubicBezTo>
                    <a:pt x="5836" y="304"/>
                    <a:pt x="5897" y="152"/>
                    <a:pt x="5806" y="31"/>
                  </a:cubicBezTo>
                  <a:cubicBezTo>
                    <a:pt x="5775" y="0"/>
                    <a:pt x="5745" y="0"/>
                    <a:pt x="5684" y="0"/>
                  </a:cubicBezTo>
                  <a:close/>
                  <a:moveTo>
                    <a:pt x="6657" y="0"/>
                  </a:moveTo>
                  <a:cubicBezTo>
                    <a:pt x="6505" y="0"/>
                    <a:pt x="6444" y="183"/>
                    <a:pt x="6535" y="274"/>
                  </a:cubicBezTo>
                  <a:cubicBezTo>
                    <a:pt x="6566" y="304"/>
                    <a:pt x="6626" y="304"/>
                    <a:pt x="6657" y="304"/>
                  </a:cubicBezTo>
                  <a:lnTo>
                    <a:pt x="6991" y="304"/>
                  </a:lnTo>
                  <a:cubicBezTo>
                    <a:pt x="7113" y="304"/>
                    <a:pt x="7204" y="152"/>
                    <a:pt x="7082" y="31"/>
                  </a:cubicBezTo>
                  <a:cubicBezTo>
                    <a:pt x="7052" y="0"/>
                    <a:pt x="7022" y="0"/>
                    <a:pt x="6991" y="0"/>
                  </a:cubicBezTo>
                  <a:close/>
                  <a:moveTo>
                    <a:pt x="7933" y="0"/>
                  </a:moveTo>
                  <a:cubicBezTo>
                    <a:pt x="7812" y="0"/>
                    <a:pt x="7721" y="183"/>
                    <a:pt x="7842" y="274"/>
                  </a:cubicBezTo>
                  <a:cubicBezTo>
                    <a:pt x="7873" y="304"/>
                    <a:pt x="7903" y="304"/>
                    <a:pt x="7933" y="304"/>
                  </a:cubicBezTo>
                  <a:lnTo>
                    <a:pt x="8268" y="304"/>
                  </a:lnTo>
                  <a:cubicBezTo>
                    <a:pt x="8420" y="304"/>
                    <a:pt x="8481" y="152"/>
                    <a:pt x="8389" y="31"/>
                  </a:cubicBezTo>
                  <a:cubicBezTo>
                    <a:pt x="8359" y="0"/>
                    <a:pt x="8329" y="0"/>
                    <a:pt x="8268" y="0"/>
                  </a:cubicBezTo>
                  <a:close/>
                  <a:moveTo>
                    <a:pt x="9240" y="0"/>
                  </a:moveTo>
                  <a:cubicBezTo>
                    <a:pt x="9088" y="0"/>
                    <a:pt x="9028" y="183"/>
                    <a:pt x="9119" y="274"/>
                  </a:cubicBezTo>
                  <a:cubicBezTo>
                    <a:pt x="9149" y="304"/>
                    <a:pt x="9180" y="304"/>
                    <a:pt x="9240" y="304"/>
                  </a:cubicBezTo>
                  <a:lnTo>
                    <a:pt x="9575" y="304"/>
                  </a:lnTo>
                  <a:cubicBezTo>
                    <a:pt x="9696" y="304"/>
                    <a:pt x="9788" y="152"/>
                    <a:pt x="9666" y="31"/>
                  </a:cubicBezTo>
                  <a:cubicBezTo>
                    <a:pt x="9636" y="0"/>
                    <a:pt x="9605" y="0"/>
                    <a:pt x="9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Google Shape;480;p35"/>
          <p:cNvGrpSpPr/>
          <p:nvPr/>
        </p:nvGrpSpPr>
        <p:grpSpPr>
          <a:xfrm flipH="1">
            <a:off x="91450" y="91450"/>
            <a:ext cx="897450" cy="458250"/>
            <a:chOff x="5959350" y="2181925"/>
            <a:chExt cx="897450" cy="458250"/>
          </a:xfrm>
        </p:grpSpPr>
        <p:sp>
          <p:nvSpPr>
            <p:cNvPr id="481" name="Google Shape;481;p35"/>
            <p:cNvSpPr/>
            <p:nvPr/>
          </p:nvSpPr>
          <p:spPr>
            <a:xfrm>
              <a:off x="5959350" y="2181925"/>
              <a:ext cx="897450" cy="458250"/>
            </a:xfrm>
            <a:custGeom>
              <a:rect b="b" l="l" r="r" t="t"/>
              <a:pathLst>
                <a:path extrusionOk="0" h="18330" w="35898">
                  <a:moveTo>
                    <a:pt x="9666" y="16627"/>
                  </a:moveTo>
                  <a:cubicBezTo>
                    <a:pt x="10578" y="16627"/>
                    <a:pt x="11399" y="16262"/>
                    <a:pt x="11976" y="15655"/>
                  </a:cubicBezTo>
                  <a:cubicBezTo>
                    <a:pt x="12584" y="15077"/>
                    <a:pt x="12949" y="14256"/>
                    <a:pt x="12949" y="13344"/>
                  </a:cubicBezTo>
                  <a:cubicBezTo>
                    <a:pt x="12949" y="12433"/>
                    <a:pt x="12584" y="11612"/>
                    <a:pt x="11976" y="11004"/>
                  </a:cubicBezTo>
                  <a:cubicBezTo>
                    <a:pt x="11399" y="10427"/>
                    <a:pt x="10578" y="10062"/>
                    <a:pt x="9666" y="10062"/>
                  </a:cubicBezTo>
                  <a:lnTo>
                    <a:pt x="1733" y="10062"/>
                  </a:lnTo>
                  <a:cubicBezTo>
                    <a:pt x="1611" y="10396"/>
                    <a:pt x="1277" y="10639"/>
                    <a:pt x="882" y="10639"/>
                  </a:cubicBezTo>
                  <a:cubicBezTo>
                    <a:pt x="395" y="10639"/>
                    <a:pt x="0" y="10214"/>
                    <a:pt x="0" y="9727"/>
                  </a:cubicBezTo>
                  <a:cubicBezTo>
                    <a:pt x="0" y="9241"/>
                    <a:pt x="395" y="8846"/>
                    <a:pt x="882" y="8846"/>
                  </a:cubicBezTo>
                  <a:cubicBezTo>
                    <a:pt x="1277" y="8846"/>
                    <a:pt x="1611" y="9059"/>
                    <a:pt x="1733" y="9423"/>
                  </a:cubicBezTo>
                  <a:lnTo>
                    <a:pt x="9666" y="9423"/>
                  </a:lnTo>
                  <a:cubicBezTo>
                    <a:pt x="9757" y="9423"/>
                    <a:pt x="9818" y="9423"/>
                    <a:pt x="9909" y="9423"/>
                  </a:cubicBezTo>
                  <a:cubicBezTo>
                    <a:pt x="9909" y="9423"/>
                    <a:pt x="9940" y="9423"/>
                    <a:pt x="9970" y="9423"/>
                  </a:cubicBezTo>
                  <a:lnTo>
                    <a:pt x="21399" y="9423"/>
                  </a:lnTo>
                  <a:cubicBezTo>
                    <a:pt x="22584" y="9423"/>
                    <a:pt x="23709" y="8907"/>
                    <a:pt x="24499" y="8116"/>
                  </a:cubicBezTo>
                  <a:cubicBezTo>
                    <a:pt x="25289" y="7326"/>
                    <a:pt x="25776" y="6232"/>
                    <a:pt x="25776" y="5016"/>
                  </a:cubicBezTo>
                  <a:cubicBezTo>
                    <a:pt x="25776" y="3831"/>
                    <a:pt x="25289" y="2736"/>
                    <a:pt x="24499" y="1946"/>
                  </a:cubicBezTo>
                  <a:cubicBezTo>
                    <a:pt x="23709" y="1125"/>
                    <a:pt x="22584" y="639"/>
                    <a:pt x="21399" y="639"/>
                  </a:cubicBezTo>
                  <a:cubicBezTo>
                    <a:pt x="20791" y="639"/>
                    <a:pt x="20213" y="882"/>
                    <a:pt x="19818" y="1308"/>
                  </a:cubicBezTo>
                  <a:cubicBezTo>
                    <a:pt x="19393" y="1703"/>
                    <a:pt x="19150" y="2281"/>
                    <a:pt x="19150" y="2888"/>
                  </a:cubicBezTo>
                  <a:cubicBezTo>
                    <a:pt x="19150" y="3496"/>
                    <a:pt x="19393" y="4074"/>
                    <a:pt x="19818" y="4469"/>
                  </a:cubicBezTo>
                  <a:cubicBezTo>
                    <a:pt x="20031" y="4712"/>
                    <a:pt x="20305" y="4864"/>
                    <a:pt x="20639" y="4986"/>
                  </a:cubicBezTo>
                  <a:cubicBezTo>
                    <a:pt x="20791" y="4743"/>
                    <a:pt x="21064" y="4560"/>
                    <a:pt x="21399" y="4560"/>
                  </a:cubicBezTo>
                  <a:cubicBezTo>
                    <a:pt x="21885" y="4560"/>
                    <a:pt x="22280" y="4955"/>
                    <a:pt x="22280" y="5442"/>
                  </a:cubicBezTo>
                  <a:cubicBezTo>
                    <a:pt x="22280" y="5958"/>
                    <a:pt x="21885" y="6354"/>
                    <a:pt x="21399" y="6354"/>
                  </a:cubicBezTo>
                  <a:cubicBezTo>
                    <a:pt x="20973" y="6354"/>
                    <a:pt x="20609" y="6050"/>
                    <a:pt x="20517" y="5624"/>
                  </a:cubicBezTo>
                  <a:cubicBezTo>
                    <a:pt x="20061" y="5502"/>
                    <a:pt x="19666" y="5259"/>
                    <a:pt x="19362" y="4925"/>
                  </a:cubicBezTo>
                  <a:cubicBezTo>
                    <a:pt x="18815" y="4408"/>
                    <a:pt x="18511" y="3679"/>
                    <a:pt x="18511" y="2888"/>
                  </a:cubicBezTo>
                  <a:cubicBezTo>
                    <a:pt x="18511" y="2098"/>
                    <a:pt x="18815" y="1369"/>
                    <a:pt x="19362" y="852"/>
                  </a:cubicBezTo>
                  <a:cubicBezTo>
                    <a:pt x="19879" y="335"/>
                    <a:pt x="20609" y="1"/>
                    <a:pt x="21399" y="1"/>
                  </a:cubicBezTo>
                  <a:cubicBezTo>
                    <a:pt x="22767" y="1"/>
                    <a:pt x="24043" y="578"/>
                    <a:pt x="24955" y="1490"/>
                  </a:cubicBezTo>
                  <a:cubicBezTo>
                    <a:pt x="25867" y="2402"/>
                    <a:pt x="26414" y="3648"/>
                    <a:pt x="26414" y="5016"/>
                  </a:cubicBezTo>
                  <a:cubicBezTo>
                    <a:pt x="26414" y="6414"/>
                    <a:pt x="25867" y="7661"/>
                    <a:pt x="24955" y="8572"/>
                  </a:cubicBezTo>
                  <a:cubicBezTo>
                    <a:pt x="24621" y="8907"/>
                    <a:pt x="24256" y="9180"/>
                    <a:pt x="23861" y="9393"/>
                  </a:cubicBezTo>
                  <a:lnTo>
                    <a:pt x="31460" y="9393"/>
                  </a:lnTo>
                  <a:cubicBezTo>
                    <a:pt x="32676" y="9393"/>
                    <a:pt x="33800" y="9910"/>
                    <a:pt x="34591" y="10730"/>
                  </a:cubicBezTo>
                  <a:cubicBezTo>
                    <a:pt x="35411" y="11521"/>
                    <a:pt x="35898" y="12645"/>
                    <a:pt x="35898" y="13861"/>
                  </a:cubicBezTo>
                  <a:cubicBezTo>
                    <a:pt x="35898" y="15107"/>
                    <a:pt x="35411" y="16202"/>
                    <a:pt x="34591" y="17022"/>
                  </a:cubicBezTo>
                  <a:cubicBezTo>
                    <a:pt x="33800" y="17813"/>
                    <a:pt x="32676" y="18329"/>
                    <a:pt x="31460" y="18329"/>
                  </a:cubicBezTo>
                  <a:cubicBezTo>
                    <a:pt x="30730" y="18329"/>
                    <a:pt x="30092" y="18025"/>
                    <a:pt x="29636" y="17569"/>
                  </a:cubicBezTo>
                  <a:cubicBezTo>
                    <a:pt x="29150" y="17114"/>
                    <a:pt x="28876" y="16445"/>
                    <a:pt x="28876" y="15746"/>
                  </a:cubicBezTo>
                  <a:cubicBezTo>
                    <a:pt x="28876" y="15047"/>
                    <a:pt x="29150" y="14408"/>
                    <a:pt x="29636" y="13922"/>
                  </a:cubicBezTo>
                  <a:cubicBezTo>
                    <a:pt x="29879" y="13679"/>
                    <a:pt x="30214" y="13466"/>
                    <a:pt x="30578" y="13314"/>
                  </a:cubicBezTo>
                  <a:cubicBezTo>
                    <a:pt x="30639" y="12919"/>
                    <a:pt x="31004" y="12585"/>
                    <a:pt x="31460" y="12585"/>
                  </a:cubicBezTo>
                  <a:cubicBezTo>
                    <a:pt x="31946" y="12585"/>
                    <a:pt x="32341" y="13010"/>
                    <a:pt x="32341" y="13496"/>
                  </a:cubicBezTo>
                  <a:cubicBezTo>
                    <a:pt x="32341" y="13983"/>
                    <a:pt x="31946" y="14378"/>
                    <a:pt x="31460" y="14378"/>
                  </a:cubicBezTo>
                  <a:cubicBezTo>
                    <a:pt x="31125" y="14378"/>
                    <a:pt x="30852" y="14226"/>
                    <a:pt x="30700" y="13983"/>
                  </a:cubicBezTo>
                  <a:cubicBezTo>
                    <a:pt x="30457" y="14074"/>
                    <a:pt x="30244" y="14196"/>
                    <a:pt x="30092" y="14378"/>
                  </a:cubicBezTo>
                  <a:cubicBezTo>
                    <a:pt x="29727" y="14743"/>
                    <a:pt x="29514" y="15229"/>
                    <a:pt x="29514" y="15746"/>
                  </a:cubicBezTo>
                  <a:cubicBezTo>
                    <a:pt x="29514" y="16293"/>
                    <a:pt x="29727" y="16749"/>
                    <a:pt x="30092" y="17114"/>
                  </a:cubicBezTo>
                  <a:cubicBezTo>
                    <a:pt x="30426" y="17478"/>
                    <a:pt x="30913" y="17691"/>
                    <a:pt x="31460" y="17691"/>
                  </a:cubicBezTo>
                  <a:cubicBezTo>
                    <a:pt x="32493" y="17691"/>
                    <a:pt x="33466" y="17266"/>
                    <a:pt x="34135" y="16566"/>
                  </a:cubicBezTo>
                  <a:cubicBezTo>
                    <a:pt x="34834" y="15867"/>
                    <a:pt x="35259" y="14925"/>
                    <a:pt x="35259" y="13861"/>
                  </a:cubicBezTo>
                  <a:cubicBezTo>
                    <a:pt x="35259" y="12828"/>
                    <a:pt x="34834" y="11855"/>
                    <a:pt x="34135" y="11186"/>
                  </a:cubicBezTo>
                  <a:cubicBezTo>
                    <a:pt x="33466" y="10487"/>
                    <a:pt x="32493" y="10062"/>
                    <a:pt x="31460" y="10062"/>
                  </a:cubicBezTo>
                  <a:lnTo>
                    <a:pt x="21399" y="10062"/>
                  </a:lnTo>
                  <a:lnTo>
                    <a:pt x="11824" y="10062"/>
                  </a:lnTo>
                  <a:cubicBezTo>
                    <a:pt x="12037" y="10214"/>
                    <a:pt x="12250" y="10366"/>
                    <a:pt x="12432" y="10548"/>
                  </a:cubicBezTo>
                  <a:cubicBezTo>
                    <a:pt x="13162" y="11278"/>
                    <a:pt x="13587" y="12250"/>
                    <a:pt x="13587" y="13344"/>
                  </a:cubicBezTo>
                  <a:cubicBezTo>
                    <a:pt x="13587" y="14408"/>
                    <a:pt x="13162" y="15411"/>
                    <a:pt x="12432" y="16110"/>
                  </a:cubicBezTo>
                  <a:cubicBezTo>
                    <a:pt x="11733" y="16840"/>
                    <a:pt x="10760" y="17266"/>
                    <a:pt x="9666" y="17266"/>
                  </a:cubicBezTo>
                  <a:cubicBezTo>
                    <a:pt x="9028" y="17266"/>
                    <a:pt x="8450" y="17022"/>
                    <a:pt x="8055" y="16597"/>
                  </a:cubicBezTo>
                  <a:cubicBezTo>
                    <a:pt x="7630" y="16171"/>
                    <a:pt x="7386" y="15624"/>
                    <a:pt x="7386" y="14986"/>
                  </a:cubicBezTo>
                  <a:cubicBezTo>
                    <a:pt x="7386" y="14348"/>
                    <a:pt x="7630" y="13770"/>
                    <a:pt x="8055" y="13375"/>
                  </a:cubicBezTo>
                  <a:cubicBezTo>
                    <a:pt x="8268" y="13162"/>
                    <a:pt x="8511" y="12980"/>
                    <a:pt x="8785" y="12858"/>
                  </a:cubicBezTo>
                  <a:cubicBezTo>
                    <a:pt x="8845" y="12433"/>
                    <a:pt x="9210" y="12129"/>
                    <a:pt x="9666" y="12129"/>
                  </a:cubicBezTo>
                  <a:cubicBezTo>
                    <a:pt x="10152" y="12129"/>
                    <a:pt x="10548" y="12524"/>
                    <a:pt x="10548" y="13010"/>
                  </a:cubicBezTo>
                  <a:cubicBezTo>
                    <a:pt x="10548" y="13496"/>
                    <a:pt x="10152" y="13922"/>
                    <a:pt x="9666" y="13922"/>
                  </a:cubicBezTo>
                  <a:cubicBezTo>
                    <a:pt x="9362" y="13922"/>
                    <a:pt x="9089" y="13740"/>
                    <a:pt x="8937" y="13527"/>
                  </a:cubicBezTo>
                  <a:cubicBezTo>
                    <a:pt x="8754" y="13588"/>
                    <a:pt x="8633" y="13709"/>
                    <a:pt x="8511" y="13831"/>
                  </a:cubicBezTo>
                  <a:cubicBezTo>
                    <a:pt x="8207" y="14104"/>
                    <a:pt x="8025" y="14530"/>
                    <a:pt x="8025" y="14986"/>
                  </a:cubicBezTo>
                  <a:cubicBezTo>
                    <a:pt x="8025" y="15442"/>
                    <a:pt x="8207" y="15837"/>
                    <a:pt x="8511" y="16141"/>
                  </a:cubicBezTo>
                  <a:cubicBezTo>
                    <a:pt x="8815" y="16445"/>
                    <a:pt x="9210" y="16627"/>
                    <a:pt x="9666" y="166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6080925" y="2365825"/>
              <a:ext cx="276625" cy="8375"/>
            </a:xfrm>
            <a:custGeom>
              <a:rect b="b" l="l" r="r" t="t"/>
              <a:pathLst>
                <a:path extrusionOk="0" h="335" w="11065">
                  <a:moveTo>
                    <a:pt x="10852" y="335"/>
                  </a:moveTo>
                  <a:cubicBezTo>
                    <a:pt x="10973" y="335"/>
                    <a:pt x="11065" y="153"/>
                    <a:pt x="10943" y="61"/>
                  </a:cubicBezTo>
                  <a:cubicBezTo>
                    <a:pt x="10913" y="31"/>
                    <a:pt x="10882" y="1"/>
                    <a:pt x="10852" y="1"/>
                  </a:cubicBezTo>
                  <a:lnTo>
                    <a:pt x="10517" y="1"/>
                  </a:lnTo>
                  <a:cubicBezTo>
                    <a:pt x="10365" y="1"/>
                    <a:pt x="10305" y="183"/>
                    <a:pt x="10396" y="274"/>
                  </a:cubicBezTo>
                  <a:cubicBezTo>
                    <a:pt x="10426" y="305"/>
                    <a:pt x="10457" y="335"/>
                    <a:pt x="10517" y="335"/>
                  </a:cubicBezTo>
                  <a:close/>
                  <a:moveTo>
                    <a:pt x="213" y="1"/>
                  </a:moveTo>
                  <a:cubicBezTo>
                    <a:pt x="61" y="1"/>
                    <a:pt x="1" y="183"/>
                    <a:pt x="92" y="274"/>
                  </a:cubicBezTo>
                  <a:cubicBezTo>
                    <a:pt x="122" y="305"/>
                    <a:pt x="153" y="335"/>
                    <a:pt x="213" y="335"/>
                  </a:cubicBezTo>
                  <a:lnTo>
                    <a:pt x="517" y="335"/>
                  </a:lnTo>
                  <a:cubicBezTo>
                    <a:pt x="669" y="335"/>
                    <a:pt x="730" y="153"/>
                    <a:pt x="639" y="61"/>
                  </a:cubicBezTo>
                  <a:cubicBezTo>
                    <a:pt x="608" y="31"/>
                    <a:pt x="578" y="1"/>
                    <a:pt x="517" y="1"/>
                  </a:cubicBezTo>
                  <a:close/>
                  <a:moveTo>
                    <a:pt x="1490" y="1"/>
                  </a:moveTo>
                  <a:cubicBezTo>
                    <a:pt x="1338" y="1"/>
                    <a:pt x="1277" y="183"/>
                    <a:pt x="1368" y="274"/>
                  </a:cubicBezTo>
                  <a:cubicBezTo>
                    <a:pt x="1399" y="305"/>
                    <a:pt x="1460" y="335"/>
                    <a:pt x="1490" y="335"/>
                  </a:cubicBezTo>
                  <a:lnTo>
                    <a:pt x="1824" y="335"/>
                  </a:lnTo>
                  <a:cubicBezTo>
                    <a:pt x="1946" y="335"/>
                    <a:pt x="2037" y="153"/>
                    <a:pt x="1915" y="61"/>
                  </a:cubicBezTo>
                  <a:cubicBezTo>
                    <a:pt x="1885" y="31"/>
                    <a:pt x="1855" y="1"/>
                    <a:pt x="1824" y="1"/>
                  </a:cubicBezTo>
                  <a:close/>
                  <a:moveTo>
                    <a:pt x="2767" y="1"/>
                  </a:moveTo>
                  <a:cubicBezTo>
                    <a:pt x="2645" y="1"/>
                    <a:pt x="2554" y="183"/>
                    <a:pt x="2675" y="274"/>
                  </a:cubicBezTo>
                  <a:cubicBezTo>
                    <a:pt x="2706" y="305"/>
                    <a:pt x="2736" y="335"/>
                    <a:pt x="2767" y="335"/>
                  </a:cubicBezTo>
                  <a:lnTo>
                    <a:pt x="3101" y="335"/>
                  </a:lnTo>
                  <a:cubicBezTo>
                    <a:pt x="3253" y="335"/>
                    <a:pt x="3314" y="153"/>
                    <a:pt x="3223" y="61"/>
                  </a:cubicBezTo>
                  <a:cubicBezTo>
                    <a:pt x="3192" y="31"/>
                    <a:pt x="3162" y="1"/>
                    <a:pt x="3101" y="1"/>
                  </a:cubicBezTo>
                  <a:close/>
                  <a:moveTo>
                    <a:pt x="4074" y="1"/>
                  </a:moveTo>
                  <a:cubicBezTo>
                    <a:pt x="3922" y="1"/>
                    <a:pt x="3861" y="183"/>
                    <a:pt x="3952" y="274"/>
                  </a:cubicBezTo>
                  <a:cubicBezTo>
                    <a:pt x="3982" y="305"/>
                    <a:pt x="4013" y="335"/>
                    <a:pt x="4074" y="335"/>
                  </a:cubicBezTo>
                  <a:lnTo>
                    <a:pt x="4378" y="335"/>
                  </a:lnTo>
                  <a:cubicBezTo>
                    <a:pt x="4530" y="335"/>
                    <a:pt x="4621" y="153"/>
                    <a:pt x="4499" y="61"/>
                  </a:cubicBezTo>
                  <a:cubicBezTo>
                    <a:pt x="4469" y="31"/>
                    <a:pt x="4438" y="1"/>
                    <a:pt x="4378" y="1"/>
                  </a:cubicBezTo>
                  <a:close/>
                  <a:moveTo>
                    <a:pt x="5350" y="1"/>
                  </a:moveTo>
                  <a:cubicBezTo>
                    <a:pt x="5229" y="1"/>
                    <a:pt x="5137" y="183"/>
                    <a:pt x="5229" y="274"/>
                  </a:cubicBezTo>
                  <a:cubicBezTo>
                    <a:pt x="5289" y="305"/>
                    <a:pt x="5320" y="335"/>
                    <a:pt x="5350" y="335"/>
                  </a:cubicBezTo>
                  <a:lnTo>
                    <a:pt x="5685" y="335"/>
                  </a:lnTo>
                  <a:cubicBezTo>
                    <a:pt x="5837" y="335"/>
                    <a:pt x="5897" y="153"/>
                    <a:pt x="5806" y="61"/>
                  </a:cubicBezTo>
                  <a:cubicBezTo>
                    <a:pt x="5776" y="31"/>
                    <a:pt x="5715" y="1"/>
                    <a:pt x="5685" y="1"/>
                  </a:cubicBezTo>
                  <a:close/>
                  <a:moveTo>
                    <a:pt x="6657" y="1"/>
                  </a:moveTo>
                  <a:cubicBezTo>
                    <a:pt x="6505" y="1"/>
                    <a:pt x="6444" y="183"/>
                    <a:pt x="6536" y="274"/>
                  </a:cubicBezTo>
                  <a:cubicBezTo>
                    <a:pt x="6566" y="305"/>
                    <a:pt x="6596" y="335"/>
                    <a:pt x="6657" y="335"/>
                  </a:cubicBezTo>
                  <a:lnTo>
                    <a:pt x="6961" y="335"/>
                  </a:lnTo>
                  <a:cubicBezTo>
                    <a:pt x="7113" y="335"/>
                    <a:pt x="7174" y="153"/>
                    <a:pt x="7083" y="61"/>
                  </a:cubicBezTo>
                  <a:cubicBezTo>
                    <a:pt x="7052" y="31"/>
                    <a:pt x="7022" y="1"/>
                    <a:pt x="6961" y="1"/>
                  </a:cubicBezTo>
                  <a:close/>
                  <a:moveTo>
                    <a:pt x="7934" y="1"/>
                  </a:moveTo>
                  <a:cubicBezTo>
                    <a:pt x="7782" y="1"/>
                    <a:pt x="7721" y="183"/>
                    <a:pt x="7812" y="274"/>
                  </a:cubicBezTo>
                  <a:cubicBezTo>
                    <a:pt x="7843" y="305"/>
                    <a:pt x="7903" y="335"/>
                    <a:pt x="7934" y="335"/>
                  </a:cubicBezTo>
                  <a:lnTo>
                    <a:pt x="8268" y="335"/>
                  </a:lnTo>
                  <a:cubicBezTo>
                    <a:pt x="8390" y="335"/>
                    <a:pt x="8481" y="153"/>
                    <a:pt x="8359" y="61"/>
                  </a:cubicBezTo>
                  <a:cubicBezTo>
                    <a:pt x="8329" y="31"/>
                    <a:pt x="8299" y="1"/>
                    <a:pt x="8268" y="1"/>
                  </a:cubicBezTo>
                  <a:close/>
                  <a:moveTo>
                    <a:pt x="9210" y="1"/>
                  </a:moveTo>
                  <a:cubicBezTo>
                    <a:pt x="9089" y="1"/>
                    <a:pt x="8998" y="183"/>
                    <a:pt x="9119" y="274"/>
                  </a:cubicBezTo>
                  <a:cubicBezTo>
                    <a:pt x="9150" y="305"/>
                    <a:pt x="9180" y="335"/>
                    <a:pt x="9210" y="335"/>
                  </a:cubicBezTo>
                  <a:lnTo>
                    <a:pt x="9545" y="335"/>
                  </a:lnTo>
                  <a:cubicBezTo>
                    <a:pt x="9697" y="335"/>
                    <a:pt x="9758" y="153"/>
                    <a:pt x="9666" y="61"/>
                  </a:cubicBezTo>
                  <a:cubicBezTo>
                    <a:pt x="9636" y="31"/>
                    <a:pt x="9606" y="1"/>
                    <a:pt x="9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6371975" y="2484375"/>
              <a:ext cx="276625" cy="7625"/>
            </a:xfrm>
            <a:custGeom>
              <a:rect b="b" l="l" r="r" t="t"/>
              <a:pathLst>
                <a:path extrusionOk="0" h="305" w="11065">
                  <a:moveTo>
                    <a:pt x="10851" y="304"/>
                  </a:moveTo>
                  <a:cubicBezTo>
                    <a:pt x="11003" y="304"/>
                    <a:pt x="11064" y="152"/>
                    <a:pt x="10973" y="31"/>
                  </a:cubicBezTo>
                  <a:cubicBezTo>
                    <a:pt x="10943" y="0"/>
                    <a:pt x="10882" y="0"/>
                    <a:pt x="10851" y="0"/>
                  </a:cubicBezTo>
                  <a:lnTo>
                    <a:pt x="10517" y="0"/>
                  </a:lnTo>
                  <a:cubicBezTo>
                    <a:pt x="10395" y="0"/>
                    <a:pt x="10304" y="183"/>
                    <a:pt x="10426" y="274"/>
                  </a:cubicBezTo>
                  <a:cubicBezTo>
                    <a:pt x="10456" y="304"/>
                    <a:pt x="10487" y="304"/>
                    <a:pt x="10517" y="304"/>
                  </a:cubicBezTo>
                  <a:close/>
                  <a:moveTo>
                    <a:pt x="213" y="0"/>
                  </a:moveTo>
                  <a:cubicBezTo>
                    <a:pt x="61" y="0"/>
                    <a:pt x="0" y="183"/>
                    <a:pt x="91" y="274"/>
                  </a:cubicBezTo>
                  <a:cubicBezTo>
                    <a:pt x="122" y="304"/>
                    <a:pt x="182" y="304"/>
                    <a:pt x="213" y="304"/>
                  </a:cubicBezTo>
                  <a:lnTo>
                    <a:pt x="547" y="304"/>
                  </a:lnTo>
                  <a:cubicBezTo>
                    <a:pt x="669" y="304"/>
                    <a:pt x="760" y="152"/>
                    <a:pt x="638" y="31"/>
                  </a:cubicBezTo>
                  <a:cubicBezTo>
                    <a:pt x="608" y="0"/>
                    <a:pt x="578" y="0"/>
                    <a:pt x="547" y="0"/>
                  </a:cubicBezTo>
                  <a:close/>
                  <a:moveTo>
                    <a:pt x="1490" y="0"/>
                  </a:moveTo>
                  <a:cubicBezTo>
                    <a:pt x="1368" y="0"/>
                    <a:pt x="1277" y="183"/>
                    <a:pt x="1398" y="274"/>
                  </a:cubicBezTo>
                  <a:cubicBezTo>
                    <a:pt x="1429" y="304"/>
                    <a:pt x="1459" y="304"/>
                    <a:pt x="1490" y="304"/>
                  </a:cubicBezTo>
                  <a:lnTo>
                    <a:pt x="1824" y="304"/>
                  </a:lnTo>
                  <a:cubicBezTo>
                    <a:pt x="1976" y="304"/>
                    <a:pt x="2037" y="152"/>
                    <a:pt x="1945" y="31"/>
                  </a:cubicBezTo>
                  <a:cubicBezTo>
                    <a:pt x="1915" y="0"/>
                    <a:pt x="1885" y="0"/>
                    <a:pt x="1824" y="0"/>
                  </a:cubicBezTo>
                  <a:close/>
                  <a:moveTo>
                    <a:pt x="2797" y="0"/>
                  </a:moveTo>
                  <a:cubicBezTo>
                    <a:pt x="2645" y="0"/>
                    <a:pt x="2584" y="183"/>
                    <a:pt x="2675" y="274"/>
                  </a:cubicBezTo>
                  <a:cubicBezTo>
                    <a:pt x="2705" y="304"/>
                    <a:pt x="2736" y="304"/>
                    <a:pt x="2797" y="304"/>
                  </a:cubicBezTo>
                  <a:lnTo>
                    <a:pt x="3100" y="304"/>
                  </a:lnTo>
                  <a:cubicBezTo>
                    <a:pt x="3252" y="304"/>
                    <a:pt x="3344" y="152"/>
                    <a:pt x="3222" y="31"/>
                  </a:cubicBezTo>
                  <a:cubicBezTo>
                    <a:pt x="3192" y="0"/>
                    <a:pt x="3161" y="0"/>
                    <a:pt x="3100" y="0"/>
                  </a:cubicBezTo>
                  <a:close/>
                  <a:moveTo>
                    <a:pt x="4073" y="0"/>
                  </a:moveTo>
                  <a:cubicBezTo>
                    <a:pt x="3952" y="0"/>
                    <a:pt x="3860" y="183"/>
                    <a:pt x="3952" y="274"/>
                  </a:cubicBezTo>
                  <a:cubicBezTo>
                    <a:pt x="4012" y="304"/>
                    <a:pt x="4043" y="304"/>
                    <a:pt x="4073" y="304"/>
                  </a:cubicBezTo>
                  <a:lnTo>
                    <a:pt x="4407" y="304"/>
                  </a:lnTo>
                  <a:cubicBezTo>
                    <a:pt x="4559" y="304"/>
                    <a:pt x="4620" y="152"/>
                    <a:pt x="4529" y="31"/>
                  </a:cubicBezTo>
                  <a:cubicBezTo>
                    <a:pt x="4499" y="0"/>
                    <a:pt x="4438" y="0"/>
                    <a:pt x="4407" y="0"/>
                  </a:cubicBezTo>
                  <a:close/>
                  <a:moveTo>
                    <a:pt x="5380" y="0"/>
                  </a:moveTo>
                  <a:cubicBezTo>
                    <a:pt x="5228" y="0"/>
                    <a:pt x="5167" y="183"/>
                    <a:pt x="5259" y="274"/>
                  </a:cubicBezTo>
                  <a:cubicBezTo>
                    <a:pt x="5289" y="304"/>
                    <a:pt x="5319" y="304"/>
                    <a:pt x="5380" y="304"/>
                  </a:cubicBezTo>
                  <a:lnTo>
                    <a:pt x="5684" y="304"/>
                  </a:lnTo>
                  <a:cubicBezTo>
                    <a:pt x="5836" y="304"/>
                    <a:pt x="5897" y="152"/>
                    <a:pt x="5806" y="31"/>
                  </a:cubicBezTo>
                  <a:cubicBezTo>
                    <a:pt x="5775" y="0"/>
                    <a:pt x="5745" y="0"/>
                    <a:pt x="5684" y="0"/>
                  </a:cubicBezTo>
                  <a:close/>
                  <a:moveTo>
                    <a:pt x="6657" y="0"/>
                  </a:moveTo>
                  <a:cubicBezTo>
                    <a:pt x="6505" y="0"/>
                    <a:pt x="6444" y="183"/>
                    <a:pt x="6535" y="274"/>
                  </a:cubicBezTo>
                  <a:cubicBezTo>
                    <a:pt x="6566" y="304"/>
                    <a:pt x="6626" y="304"/>
                    <a:pt x="6657" y="304"/>
                  </a:cubicBezTo>
                  <a:lnTo>
                    <a:pt x="6991" y="304"/>
                  </a:lnTo>
                  <a:cubicBezTo>
                    <a:pt x="7113" y="304"/>
                    <a:pt x="7204" y="152"/>
                    <a:pt x="7082" y="31"/>
                  </a:cubicBezTo>
                  <a:cubicBezTo>
                    <a:pt x="7052" y="0"/>
                    <a:pt x="7022" y="0"/>
                    <a:pt x="6991" y="0"/>
                  </a:cubicBezTo>
                  <a:close/>
                  <a:moveTo>
                    <a:pt x="7933" y="0"/>
                  </a:moveTo>
                  <a:cubicBezTo>
                    <a:pt x="7812" y="0"/>
                    <a:pt x="7721" y="183"/>
                    <a:pt x="7842" y="274"/>
                  </a:cubicBezTo>
                  <a:cubicBezTo>
                    <a:pt x="7873" y="304"/>
                    <a:pt x="7903" y="304"/>
                    <a:pt x="7933" y="304"/>
                  </a:cubicBezTo>
                  <a:lnTo>
                    <a:pt x="8268" y="304"/>
                  </a:lnTo>
                  <a:cubicBezTo>
                    <a:pt x="8420" y="304"/>
                    <a:pt x="8481" y="152"/>
                    <a:pt x="8389" y="31"/>
                  </a:cubicBezTo>
                  <a:cubicBezTo>
                    <a:pt x="8359" y="0"/>
                    <a:pt x="8329" y="0"/>
                    <a:pt x="8268" y="0"/>
                  </a:cubicBezTo>
                  <a:close/>
                  <a:moveTo>
                    <a:pt x="9240" y="0"/>
                  </a:moveTo>
                  <a:cubicBezTo>
                    <a:pt x="9088" y="0"/>
                    <a:pt x="9028" y="183"/>
                    <a:pt x="9119" y="274"/>
                  </a:cubicBezTo>
                  <a:cubicBezTo>
                    <a:pt x="9149" y="304"/>
                    <a:pt x="9180" y="304"/>
                    <a:pt x="9240" y="304"/>
                  </a:cubicBezTo>
                  <a:lnTo>
                    <a:pt x="9575" y="304"/>
                  </a:lnTo>
                  <a:cubicBezTo>
                    <a:pt x="9696" y="304"/>
                    <a:pt x="9788" y="152"/>
                    <a:pt x="9666" y="31"/>
                  </a:cubicBezTo>
                  <a:cubicBezTo>
                    <a:pt x="9636" y="0"/>
                    <a:pt x="9605" y="0"/>
                    <a:pt x="9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1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1166575" y="-2144750"/>
            <a:ext cx="6810850" cy="9433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6" name="Google Shape;486;p36"/>
          <p:cNvGrpSpPr/>
          <p:nvPr/>
        </p:nvGrpSpPr>
        <p:grpSpPr>
          <a:xfrm>
            <a:off x="2919600" y="4476025"/>
            <a:ext cx="3304800" cy="571475"/>
            <a:chOff x="2919600" y="4476025"/>
            <a:chExt cx="3304800" cy="571475"/>
          </a:xfrm>
        </p:grpSpPr>
        <p:sp>
          <p:nvSpPr>
            <p:cNvPr id="487" name="Google Shape;487;p36"/>
            <p:cNvSpPr/>
            <p:nvPr/>
          </p:nvSpPr>
          <p:spPr>
            <a:xfrm flipH="1" rot="10800000">
              <a:off x="2919600" y="4476025"/>
              <a:ext cx="3304800" cy="571475"/>
            </a:xfrm>
            <a:custGeom>
              <a:rect b="b" l="l" r="r" t="t"/>
              <a:pathLst>
                <a:path extrusionOk="0" h="22859" w="132192">
                  <a:moveTo>
                    <a:pt x="48694" y="17235"/>
                  </a:moveTo>
                  <a:lnTo>
                    <a:pt x="48664" y="17235"/>
                  </a:lnTo>
                  <a:lnTo>
                    <a:pt x="44773" y="17235"/>
                  </a:lnTo>
                  <a:lnTo>
                    <a:pt x="42889" y="17235"/>
                  </a:lnTo>
                  <a:lnTo>
                    <a:pt x="38998" y="17235"/>
                  </a:lnTo>
                  <a:cubicBezTo>
                    <a:pt x="34439" y="17235"/>
                    <a:pt x="31186" y="15229"/>
                    <a:pt x="27934" y="13193"/>
                  </a:cubicBezTo>
                  <a:cubicBezTo>
                    <a:pt x="27660" y="13041"/>
                    <a:pt x="27417" y="12858"/>
                    <a:pt x="27144" y="12706"/>
                  </a:cubicBezTo>
                  <a:cubicBezTo>
                    <a:pt x="26353" y="12737"/>
                    <a:pt x="25624" y="13071"/>
                    <a:pt x="25077" y="13588"/>
                  </a:cubicBezTo>
                  <a:cubicBezTo>
                    <a:pt x="24530" y="14135"/>
                    <a:pt x="24195" y="14895"/>
                    <a:pt x="24195" y="15746"/>
                  </a:cubicBezTo>
                  <a:cubicBezTo>
                    <a:pt x="24195" y="16567"/>
                    <a:pt x="24530" y="17326"/>
                    <a:pt x="25077" y="17904"/>
                  </a:cubicBezTo>
                  <a:cubicBezTo>
                    <a:pt x="25624" y="18451"/>
                    <a:pt x="26384" y="18785"/>
                    <a:pt x="27235" y="18785"/>
                  </a:cubicBezTo>
                  <a:cubicBezTo>
                    <a:pt x="27812" y="18785"/>
                    <a:pt x="28329" y="18542"/>
                    <a:pt x="28694" y="18177"/>
                  </a:cubicBezTo>
                  <a:cubicBezTo>
                    <a:pt x="29059" y="17813"/>
                    <a:pt x="29302" y="17266"/>
                    <a:pt x="29302" y="16718"/>
                  </a:cubicBezTo>
                  <a:cubicBezTo>
                    <a:pt x="29302" y="16141"/>
                    <a:pt x="29059" y="15624"/>
                    <a:pt x="28694" y="15260"/>
                  </a:cubicBezTo>
                  <a:cubicBezTo>
                    <a:pt x="28451" y="14986"/>
                    <a:pt x="28147" y="14804"/>
                    <a:pt x="27782" y="14712"/>
                  </a:cubicBezTo>
                  <a:cubicBezTo>
                    <a:pt x="27660" y="14895"/>
                    <a:pt x="27448" y="14986"/>
                    <a:pt x="27235" y="14986"/>
                  </a:cubicBezTo>
                  <a:cubicBezTo>
                    <a:pt x="26840" y="14986"/>
                    <a:pt x="26536" y="14682"/>
                    <a:pt x="26536" y="14317"/>
                  </a:cubicBezTo>
                  <a:cubicBezTo>
                    <a:pt x="26536" y="13922"/>
                    <a:pt x="26840" y="13618"/>
                    <a:pt x="27235" y="13618"/>
                  </a:cubicBezTo>
                  <a:cubicBezTo>
                    <a:pt x="27509" y="13618"/>
                    <a:pt x="27782" y="13801"/>
                    <a:pt x="27873" y="14074"/>
                  </a:cubicBezTo>
                  <a:cubicBezTo>
                    <a:pt x="28360" y="14196"/>
                    <a:pt x="28816" y="14439"/>
                    <a:pt x="29150" y="14804"/>
                  </a:cubicBezTo>
                  <a:cubicBezTo>
                    <a:pt x="29636" y="15290"/>
                    <a:pt x="29940" y="15959"/>
                    <a:pt x="29940" y="16718"/>
                  </a:cubicBezTo>
                  <a:cubicBezTo>
                    <a:pt x="29940" y="17448"/>
                    <a:pt x="29636" y="18147"/>
                    <a:pt x="29150" y="18633"/>
                  </a:cubicBezTo>
                  <a:cubicBezTo>
                    <a:pt x="28664" y="19120"/>
                    <a:pt x="27964" y="19424"/>
                    <a:pt x="27235" y="19424"/>
                  </a:cubicBezTo>
                  <a:cubicBezTo>
                    <a:pt x="26202" y="19424"/>
                    <a:pt x="25290" y="19029"/>
                    <a:pt x="24621" y="18360"/>
                  </a:cubicBezTo>
                  <a:cubicBezTo>
                    <a:pt x="23952" y="17691"/>
                    <a:pt x="23527" y="16749"/>
                    <a:pt x="23527" y="15746"/>
                  </a:cubicBezTo>
                  <a:cubicBezTo>
                    <a:pt x="23527" y="14743"/>
                    <a:pt x="23952" y="13801"/>
                    <a:pt x="24621" y="13132"/>
                  </a:cubicBezTo>
                  <a:cubicBezTo>
                    <a:pt x="25077" y="12676"/>
                    <a:pt x="25654" y="12342"/>
                    <a:pt x="26293" y="12190"/>
                  </a:cubicBezTo>
                  <a:cubicBezTo>
                    <a:pt x="23557" y="10548"/>
                    <a:pt x="20669" y="9150"/>
                    <a:pt x="16900" y="9150"/>
                  </a:cubicBezTo>
                  <a:lnTo>
                    <a:pt x="14742" y="9150"/>
                  </a:lnTo>
                  <a:lnTo>
                    <a:pt x="11095" y="9150"/>
                  </a:lnTo>
                  <a:cubicBezTo>
                    <a:pt x="9301" y="9150"/>
                    <a:pt x="7660" y="9879"/>
                    <a:pt x="6475" y="11065"/>
                  </a:cubicBezTo>
                  <a:cubicBezTo>
                    <a:pt x="5289" y="12250"/>
                    <a:pt x="4560" y="13892"/>
                    <a:pt x="4560" y="15685"/>
                  </a:cubicBezTo>
                  <a:cubicBezTo>
                    <a:pt x="4560" y="17478"/>
                    <a:pt x="5289" y="19120"/>
                    <a:pt x="6475" y="20275"/>
                  </a:cubicBezTo>
                  <a:cubicBezTo>
                    <a:pt x="7660" y="21460"/>
                    <a:pt x="9301" y="22220"/>
                    <a:pt x="11095" y="22220"/>
                  </a:cubicBezTo>
                  <a:lnTo>
                    <a:pt x="13770" y="22220"/>
                  </a:lnTo>
                  <a:lnTo>
                    <a:pt x="13770" y="22220"/>
                  </a:lnTo>
                  <a:cubicBezTo>
                    <a:pt x="14834" y="22220"/>
                    <a:pt x="15806" y="21764"/>
                    <a:pt x="16475" y="21065"/>
                  </a:cubicBezTo>
                  <a:cubicBezTo>
                    <a:pt x="17174" y="20396"/>
                    <a:pt x="17600" y="19424"/>
                    <a:pt x="17600" y="18390"/>
                  </a:cubicBezTo>
                  <a:cubicBezTo>
                    <a:pt x="17600" y="17326"/>
                    <a:pt x="17174" y="16354"/>
                    <a:pt x="16475" y="15685"/>
                  </a:cubicBezTo>
                  <a:cubicBezTo>
                    <a:pt x="15806" y="14986"/>
                    <a:pt x="14834" y="14560"/>
                    <a:pt x="13770" y="14560"/>
                  </a:cubicBezTo>
                  <a:cubicBezTo>
                    <a:pt x="13071" y="14560"/>
                    <a:pt x="12402" y="14834"/>
                    <a:pt x="11916" y="15320"/>
                  </a:cubicBezTo>
                  <a:cubicBezTo>
                    <a:pt x="11429" y="15807"/>
                    <a:pt x="11156" y="16445"/>
                    <a:pt x="11156" y="17174"/>
                  </a:cubicBezTo>
                  <a:cubicBezTo>
                    <a:pt x="11156" y="17904"/>
                    <a:pt x="11429" y="18573"/>
                    <a:pt x="11916" y="19059"/>
                  </a:cubicBezTo>
                  <a:cubicBezTo>
                    <a:pt x="12280" y="19393"/>
                    <a:pt x="12706" y="19636"/>
                    <a:pt x="13223" y="19758"/>
                  </a:cubicBezTo>
                  <a:cubicBezTo>
                    <a:pt x="13344" y="19576"/>
                    <a:pt x="13557" y="19454"/>
                    <a:pt x="13770" y="19454"/>
                  </a:cubicBezTo>
                  <a:cubicBezTo>
                    <a:pt x="14165" y="19454"/>
                    <a:pt x="14469" y="19758"/>
                    <a:pt x="14469" y="20153"/>
                  </a:cubicBezTo>
                  <a:cubicBezTo>
                    <a:pt x="14469" y="20518"/>
                    <a:pt x="14165" y="20822"/>
                    <a:pt x="13770" y="20822"/>
                  </a:cubicBezTo>
                  <a:cubicBezTo>
                    <a:pt x="13496" y="20822"/>
                    <a:pt x="13253" y="20640"/>
                    <a:pt x="13131" y="20396"/>
                  </a:cubicBezTo>
                  <a:cubicBezTo>
                    <a:pt x="12493" y="20275"/>
                    <a:pt x="11916" y="19940"/>
                    <a:pt x="11460" y="19515"/>
                  </a:cubicBezTo>
                  <a:cubicBezTo>
                    <a:pt x="10882" y="18907"/>
                    <a:pt x="10487" y="18086"/>
                    <a:pt x="10487" y="17174"/>
                  </a:cubicBezTo>
                  <a:cubicBezTo>
                    <a:pt x="10487" y="16293"/>
                    <a:pt x="10882" y="15472"/>
                    <a:pt x="11460" y="14864"/>
                  </a:cubicBezTo>
                  <a:cubicBezTo>
                    <a:pt x="12067" y="14287"/>
                    <a:pt x="12888" y="13892"/>
                    <a:pt x="13770" y="13892"/>
                  </a:cubicBezTo>
                  <a:cubicBezTo>
                    <a:pt x="15016" y="13892"/>
                    <a:pt x="16141" y="14408"/>
                    <a:pt x="16931" y="15229"/>
                  </a:cubicBezTo>
                  <a:cubicBezTo>
                    <a:pt x="17751" y="16019"/>
                    <a:pt x="18268" y="17144"/>
                    <a:pt x="18268" y="18390"/>
                  </a:cubicBezTo>
                  <a:cubicBezTo>
                    <a:pt x="18268" y="19606"/>
                    <a:pt x="17751" y="20731"/>
                    <a:pt x="16931" y="21521"/>
                  </a:cubicBezTo>
                  <a:cubicBezTo>
                    <a:pt x="16141" y="22342"/>
                    <a:pt x="15016" y="22858"/>
                    <a:pt x="13770" y="22858"/>
                  </a:cubicBezTo>
                  <a:lnTo>
                    <a:pt x="13770" y="22858"/>
                  </a:lnTo>
                  <a:lnTo>
                    <a:pt x="11095" y="22858"/>
                  </a:lnTo>
                  <a:cubicBezTo>
                    <a:pt x="10730" y="22858"/>
                    <a:pt x="10396" y="22828"/>
                    <a:pt x="10092" y="22767"/>
                  </a:cubicBezTo>
                  <a:cubicBezTo>
                    <a:pt x="10031" y="22828"/>
                    <a:pt x="9970" y="22858"/>
                    <a:pt x="9879" y="22858"/>
                  </a:cubicBezTo>
                  <a:lnTo>
                    <a:pt x="7174" y="22858"/>
                  </a:lnTo>
                  <a:cubicBezTo>
                    <a:pt x="5198" y="22858"/>
                    <a:pt x="3405" y="22038"/>
                    <a:pt x="2128" y="20731"/>
                  </a:cubicBezTo>
                  <a:cubicBezTo>
                    <a:pt x="821" y="19454"/>
                    <a:pt x="0" y="17661"/>
                    <a:pt x="0" y="15685"/>
                  </a:cubicBezTo>
                  <a:cubicBezTo>
                    <a:pt x="0" y="13709"/>
                    <a:pt x="821" y="11916"/>
                    <a:pt x="2128" y="10609"/>
                  </a:cubicBezTo>
                  <a:cubicBezTo>
                    <a:pt x="3405" y="9302"/>
                    <a:pt x="5198" y="8512"/>
                    <a:pt x="7174" y="8512"/>
                  </a:cubicBezTo>
                  <a:lnTo>
                    <a:pt x="11095" y="8512"/>
                  </a:lnTo>
                  <a:lnTo>
                    <a:pt x="12432" y="8512"/>
                  </a:lnTo>
                  <a:cubicBezTo>
                    <a:pt x="12098" y="8299"/>
                    <a:pt x="11794" y="8086"/>
                    <a:pt x="11520" y="7813"/>
                  </a:cubicBezTo>
                  <a:cubicBezTo>
                    <a:pt x="10700" y="6992"/>
                    <a:pt x="10183" y="5837"/>
                    <a:pt x="10183" y="4560"/>
                  </a:cubicBezTo>
                  <a:cubicBezTo>
                    <a:pt x="10183" y="3314"/>
                    <a:pt x="10700" y="2159"/>
                    <a:pt x="11520" y="1338"/>
                  </a:cubicBezTo>
                  <a:cubicBezTo>
                    <a:pt x="12341" y="518"/>
                    <a:pt x="13496" y="1"/>
                    <a:pt x="14742" y="1"/>
                  </a:cubicBezTo>
                  <a:lnTo>
                    <a:pt x="16444" y="1"/>
                  </a:lnTo>
                  <a:cubicBezTo>
                    <a:pt x="17448" y="1"/>
                    <a:pt x="18359" y="396"/>
                    <a:pt x="19028" y="1065"/>
                  </a:cubicBezTo>
                  <a:cubicBezTo>
                    <a:pt x="19697" y="1733"/>
                    <a:pt x="20122" y="2676"/>
                    <a:pt x="20122" y="3679"/>
                  </a:cubicBezTo>
                  <a:cubicBezTo>
                    <a:pt x="20122" y="4682"/>
                    <a:pt x="19697" y="5624"/>
                    <a:pt x="19028" y="6293"/>
                  </a:cubicBezTo>
                  <a:cubicBezTo>
                    <a:pt x="18359" y="6962"/>
                    <a:pt x="17448" y="7357"/>
                    <a:pt x="16444" y="7357"/>
                  </a:cubicBezTo>
                  <a:cubicBezTo>
                    <a:pt x="15685" y="7357"/>
                    <a:pt x="15016" y="7053"/>
                    <a:pt x="14499" y="6566"/>
                  </a:cubicBezTo>
                  <a:cubicBezTo>
                    <a:pt x="14013" y="6080"/>
                    <a:pt x="13709" y="5381"/>
                    <a:pt x="13709" y="4651"/>
                  </a:cubicBezTo>
                  <a:cubicBezTo>
                    <a:pt x="13709" y="3892"/>
                    <a:pt x="14013" y="3223"/>
                    <a:pt x="14499" y="2737"/>
                  </a:cubicBezTo>
                  <a:cubicBezTo>
                    <a:pt x="14864" y="2372"/>
                    <a:pt x="15289" y="2129"/>
                    <a:pt x="15776" y="2007"/>
                  </a:cubicBezTo>
                  <a:cubicBezTo>
                    <a:pt x="15897" y="1733"/>
                    <a:pt x="16141" y="1551"/>
                    <a:pt x="16444" y="1551"/>
                  </a:cubicBezTo>
                  <a:cubicBezTo>
                    <a:pt x="16809" y="1551"/>
                    <a:pt x="17113" y="1885"/>
                    <a:pt x="17113" y="2250"/>
                  </a:cubicBezTo>
                  <a:cubicBezTo>
                    <a:pt x="17113" y="2615"/>
                    <a:pt x="16809" y="2949"/>
                    <a:pt x="16444" y="2949"/>
                  </a:cubicBezTo>
                  <a:cubicBezTo>
                    <a:pt x="16201" y="2949"/>
                    <a:pt x="15989" y="2828"/>
                    <a:pt x="15867" y="2645"/>
                  </a:cubicBezTo>
                  <a:cubicBezTo>
                    <a:pt x="15533" y="2737"/>
                    <a:pt x="15229" y="2919"/>
                    <a:pt x="14955" y="3192"/>
                  </a:cubicBezTo>
                  <a:cubicBezTo>
                    <a:pt x="14590" y="3557"/>
                    <a:pt x="14347" y="4074"/>
                    <a:pt x="14347" y="4651"/>
                  </a:cubicBezTo>
                  <a:cubicBezTo>
                    <a:pt x="14347" y="5229"/>
                    <a:pt x="14590" y="5746"/>
                    <a:pt x="14955" y="6110"/>
                  </a:cubicBezTo>
                  <a:cubicBezTo>
                    <a:pt x="15350" y="6475"/>
                    <a:pt x="15867" y="6718"/>
                    <a:pt x="16444" y="6718"/>
                  </a:cubicBezTo>
                  <a:cubicBezTo>
                    <a:pt x="17265" y="6718"/>
                    <a:pt x="18025" y="6384"/>
                    <a:pt x="18572" y="5837"/>
                  </a:cubicBezTo>
                  <a:cubicBezTo>
                    <a:pt x="19119" y="5290"/>
                    <a:pt x="19484" y="4530"/>
                    <a:pt x="19484" y="3679"/>
                  </a:cubicBezTo>
                  <a:cubicBezTo>
                    <a:pt x="19484" y="2858"/>
                    <a:pt x="19119" y="2098"/>
                    <a:pt x="18572" y="1521"/>
                  </a:cubicBezTo>
                  <a:cubicBezTo>
                    <a:pt x="18025" y="974"/>
                    <a:pt x="17265" y="639"/>
                    <a:pt x="16444" y="639"/>
                  </a:cubicBezTo>
                  <a:lnTo>
                    <a:pt x="14742" y="639"/>
                  </a:lnTo>
                  <a:cubicBezTo>
                    <a:pt x="13678" y="639"/>
                    <a:pt x="12675" y="1095"/>
                    <a:pt x="11976" y="1794"/>
                  </a:cubicBezTo>
                  <a:cubicBezTo>
                    <a:pt x="11247" y="2493"/>
                    <a:pt x="10821" y="3496"/>
                    <a:pt x="10821" y="4560"/>
                  </a:cubicBezTo>
                  <a:cubicBezTo>
                    <a:pt x="10821" y="5655"/>
                    <a:pt x="11247" y="6627"/>
                    <a:pt x="11976" y="7357"/>
                  </a:cubicBezTo>
                  <a:cubicBezTo>
                    <a:pt x="12675" y="8056"/>
                    <a:pt x="13678" y="8512"/>
                    <a:pt x="14742" y="8512"/>
                  </a:cubicBezTo>
                  <a:lnTo>
                    <a:pt x="16900" y="8512"/>
                  </a:lnTo>
                  <a:lnTo>
                    <a:pt x="20791" y="8512"/>
                  </a:lnTo>
                  <a:cubicBezTo>
                    <a:pt x="25533" y="8512"/>
                    <a:pt x="28846" y="10579"/>
                    <a:pt x="32159" y="12645"/>
                  </a:cubicBezTo>
                  <a:cubicBezTo>
                    <a:pt x="35047" y="14439"/>
                    <a:pt x="37934" y="16232"/>
                    <a:pt x="41734" y="16567"/>
                  </a:cubicBezTo>
                  <a:cubicBezTo>
                    <a:pt x="41430" y="16354"/>
                    <a:pt x="41156" y="16141"/>
                    <a:pt x="40913" y="15898"/>
                  </a:cubicBezTo>
                  <a:cubicBezTo>
                    <a:pt x="40092" y="15077"/>
                    <a:pt x="39576" y="13922"/>
                    <a:pt x="39576" y="12676"/>
                  </a:cubicBezTo>
                  <a:cubicBezTo>
                    <a:pt x="39576" y="11399"/>
                    <a:pt x="40092" y="10275"/>
                    <a:pt x="40913" y="9424"/>
                  </a:cubicBezTo>
                  <a:cubicBezTo>
                    <a:pt x="41734" y="8603"/>
                    <a:pt x="42889" y="8086"/>
                    <a:pt x="44135" y="8086"/>
                  </a:cubicBezTo>
                  <a:lnTo>
                    <a:pt x="45807" y="8086"/>
                  </a:lnTo>
                  <a:cubicBezTo>
                    <a:pt x="46840" y="8086"/>
                    <a:pt x="47752" y="8512"/>
                    <a:pt x="48421" y="9180"/>
                  </a:cubicBezTo>
                  <a:cubicBezTo>
                    <a:pt x="49089" y="9849"/>
                    <a:pt x="49515" y="10761"/>
                    <a:pt x="49515" y="11764"/>
                  </a:cubicBezTo>
                  <a:cubicBezTo>
                    <a:pt x="49515" y="12797"/>
                    <a:pt x="49089" y="13709"/>
                    <a:pt x="48421" y="14378"/>
                  </a:cubicBezTo>
                  <a:cubicBezTo>
                    <a:pt x="47752" y="15047"/>
                    <a:pt x="46840" y="15472"/>
                    <a:pt x="45837" y="15472"/>
                  </a:cubicBezTo>
                  <a:lnTo>
                    <a:pt x="45807" y="15472"/>
                  </a:lnTo>
                  <a:lnTo>
                    <a:pt x="45807" y="15472"/>
                  </a:lnTo>
                  <a:lnTo>
                    <a:pt x="45807" y="15472"/>
                  </a:lnTo>
                  <a:cubicBezTo>
                    <a:pt x="45077" y="15472"/>
                    <a:pt x="44378" y="15168"/>
                    <a:pt x="43892" y="14652"/>
                  </a:cubicBezTo>
                  <a:cubicBezTo>
                    <a:pt x="43405" y="14165"/>
                    <a:pt x="43102" y="13497"/>
                    <a:pt x="43102" y="12737"/>
                  </a:cubicBezTo>
                  <a:cubicBezTo>
                    <a:pt x="43102" y="12007"/>
                    <a:pt x="43405" y="11308"/>
                    <a:pt x="43892" y="10822"/>
                  </a:cubicBezTo>
                  <a:cubicBezTo>
                    <a:pt x="44257" y="10487"/>
                    <a:pt x="44682" y="10214"/>
                    <a:pt x="45168" y="10092"/>
                  </a:cubicBezTo>
                  <a:cubicBezTo>
                    <a:pt x="45290" y="9849"/>
                    <a:pt x="45533" y="9667"/>
                    <a:pt x="45807" y="9667"/>
                  </a:cubicBezTo>
                  <a:cubicBezTo>
                    <a:pt x="46202" y="9667"/>
                    <a:pt x="46506" y="9971"/>
                    <a:pt x="46506" y="10335"/>
                  </a:cubicBezTo>
                  <a:cubicBezTo>
                    <a:pt x="46506" y="10731"/>
                    <a:pt x="46202" y="11035"/>
                    <a:pt x="45807" y="11035"/>
                  </a:cubicBezTo>
                  <a:cubicBezTo>
                    <a:pt x="45594" y="11035"/>
                    <a:pt x="45381" y="10913"/>
                    <a:pt x="45260" y="10731"/>
                  </a:cubicBezTo>
                  <a:cubicBezTo>
                    <a:pt x="44925" y="10852"/>
                    <a:pt x="44591" y="11035"/>
                    <a:pt x="44348" y="11278"/>
                  </a:cubicBezTo>
                  <a:cubicBezTo>
                    <a:pt x="43983" y="11642"/>
                    <a:pt x="43740" y="12159"/>
                    <a:pt x="43740" y="12737"/>
                  </a:cubicBezTo>
                  <a:cubicBezTo>
                    <a:pt x="43740" y="13314"/>
                    <a:pt x="43983" y="13831"/>
                    <a:pt x="44348" y="14196"/>
                  </a:cubicBezTo>
                  <a:cubicBezTo>
                    <a:pt x="44743" y="14591"/>
                    <a:pt x="45260" y="14804"/>
                    <a:pt x="45807" y="14804"/>
                  </a:cubicBezTo>
                  <a:lnTo>
                    <a:pt x="45807" y="14804"/>
                  </a:lnTo>
                  <a:cubicBezTo>
                    <a:pt x="46658" y="14804"/>
                    <a:pt x="47418" y="14469"/>
                    <a:pt x="47965" y="13922"/>
                  </a:cubicBezTo>
                  <a:cubicBezTo>
                    <a:pt x="48512" y="13375"/>
                    <a:pt x="48877" y="12615"/>
                    <a:pt x="48877" y="11764"/>
                  </a:cubicBezTo>
                  <a:cubicBezTo>
                    <a:pt x="48877" y="10943"/>
                    <a:pt x="48512" y="10183"/>
                    <a:pt x="47965" y="9636"/>
                  </a:cubicBezTo>
                  <a:cubicBezTo>
                    <a:pt x="47418" y="9089"/>
                    <a:pt x="46658" y="8724"/>
                    <a:pt x="45807" y="8724"/>
                  </a:cubicBezTo>
                  <a:lnTo>
                    <a:pt x="44135" y="8724"/>
                  </a:lnTo>
                  <a:cubicBezTo>
                    <a:pt x="43071" y="8724"/>
                    <a:pt x="42068" y="9180"/>
                    <a:pt x="41369" y="9879"/>
                  </a:cubicBezTo>
                  <a:cubicBezTo>
                    <a:pt x="40639" y="10609"/>
                    <a:pt x="40214" y="11582"/>
                    <a:pt x="40214" y="12676"/>
                  </a:cubicBezTo>
                  <a:cubicBezTo>
                    <a:pt x="40214" y="13740"/>
                    <a:pt x="40639" y="14743"/>
                    <a:pt x="41369" y="15442"/>
                  </a:cubicBezTo>
                  <a:cubicBezTo>
                    <a:pt x="42068" y="16171"/>
                    <a:pt x="43071" y="16597"/>
                    <a:pt x="44135" y="16597"/>
                  </a:cubicBezTo>
                  <a:lnTo>
                    <a:pt x="61734" y="16597"/>
                  </a:lnTo>
                  <a:cubicBezTo>
                    <a:pt x="61916" y="16597"/>
                    <a:pt x="62038" y="16749"/>
                    <a:pt x="62038" y="16931"/>
                  </a:cubicBezTo>
                  <a:cubicBezTo>
                    <a:pt x="62038" y="17114"/>
                    <a:pt x="61916" y="17235"/>
                    <a:pt x="61734" y="17235"/>
                  </a:cubicBezTo>
                  <a:lnTo>
                    <a:pt x="48694" y="17235"/>
                  </a:lnTo>
                  <a:close/>
                  <a:moveTo>
                    <a:pt x="65199" y="13588"/>
                  </a:moveTo>
                  <a:cubicBezTo>
                    <a:pt x="65321" y="13709"/>
                    <a:pt x="65290" y="13922"/>
                    <a:pt x="65138" y="14044"/>
                  </a:cubicBezTo>
                  <a:cubicBezTo>
                    <a:pt x="65017" y="14135"/>
                    <a:pt x="64804" y="14135"/>
                    <a:pt x="64713" y="13983"/>
                  </a:cubicBezTo>
                  <a:cubicBezTo>
                    <a:pt x="64257" y="13497"/>
                    <a:pt x="63740" y="13223"/>
                    <a:pt x="63223" y="13101"/>
                  </a:cubicBezTo>
                  <a:lnTo>
                    <a:pt x="63223" y="13101"/>
                  </a:lnTo>
                  <a:cubicBezTo>
                    <a:pt x="63193" y="13101"/>
                    <a:pt x="63163" y="13101"/>
                    <a:pt x="63163" y="13101"/>
                  </a:cubicBezTo>
                  <a:cubicBezTo>
                    <a:pt x="62707" y="12980"/>
                    <a:pt x="62312" y="12980"/>
                    <a:pt x="62068" y="13010"/>
                  </a:cubicBezTo>
                  <a:cubicBezTo>
                    <a:pt x="62372" y="16779"/>
                    <a:pt x="65686" y="17661"/>
                    <a:pt x="66172" y="17752"/>
                  </a:cubicBezTo>
                  <a:cubicBezTo>
                    <a:pt x="66658" y="17661"/>
                    <a:pt x="69941" y="16779"/>
                    <a:pt x="70275" y="13010"/>
                  </a:cubicBezTo>
                  <a:cubicBezTo>
                    <a:pt x="70002" y="12980"/>
                    <a:pt x="69607" y="12980"/>
                    <a:pt x="69181" y="13101"/>
                  </a:cubicBezTo>
                  <a:cubicBezTo>
                    <a:pt x="69151" y="13101"/>
                    <a:pt x="69120" y="13101"/>
                    <a:pt x="69090" y="13101"/>
                  </a:cubicBezTo>
                  <a:lnTo>
                    <a:pt x="69090" y="13101"/>
                  </a:lnTo>
                  <a:cubicBezTo>
                    <a:pt x="68604" y="13223"/>
                    <a:pt x="68056" y="13497"/>
                    <a:pt x="67631" y="13983"/>
                  </a:cubicBezTo>
                  <a:cubicBezTo>
                    <a:pt x="67509" y="14135"/>
                    <a:pt x="67296" y="14135"/>
                    <a:pt x="67175" y="14044"/>
                  </a:cubicBezTo>
                  <a:cubicBezTo>
                    <a:pt x="67023" y="13922"/>
                    <a:pt x="67023" y="13709"/>
                    <a:pt x="67114" y="13588"/>
                  </a:cubicBezTo>
                  <a:cubicBezTo>
                    <a:pt x="67600" y="13041"/>
                    <a:pt x="68148" y="12737"/>
                    <a:pt x="68695" y="12554"/>
                  </a:cubicBezTo>
                  <a:cubicBezTo>
                    <a:pt x="68269" y="10335"/>
                    <a:pt x="66628" y="9363"/>
                    <a:pt x="66172" y="9120"/>
                  </a:cubicBezTo>
                  <a:cubicBezTo>
                    <a:pt x="65686" y="9363"/>
                    <a:pt x="64044" y="10335"/>
                    <a:pt x="63619" y="12554"/>
                  </a:cubicBezTo>
                  <a:cubicBezTo>
                    <a:pt x="64166" y="12737"/>
                    <a:pt x="64743" y="13041"/>
                    <a:pt x="65199" y="13588"/>
                  </a:cubicBezTo>
                  <a:close/>
                  <a:moveTo>
                    <a:pt x="66233" y="18421"/>
                  </a:moveTo>
                  <a:lnTo>
                    <a:pt x="66233" y="18421"/>
                  </a:lnTo>
                  <a:cubicBezTo>
                    <a:pt x="66415" y="18360"/>
                    <a:pt x="70731" y="17509"/>
                    <a:pt x="70914" y="12767"/>
                  </a:cubicBezTo>
                  <a:cubicBezTo>
                    <a:pt x="70944" y="12585"/>
                    <a:pt x="70822" y="12433"/>
                    <a:pt x="70670" y="12402"/>
                  </a:cubicBezTo>
                  <a:cubicBezTo>
                    <a:pt x="70670" y="12402"/>
                    <a:pt x="70063" y="12311"/>
                    <a:pt x="69333" y="12402"/>
                  </a:cubicBezTo>
                  <a:cubicBezTo>
                    <a:pt x="68786" y="9545"/>
                    <a:pt x="66385" y="8512"/>
                    <a:pt x="66293" y="8481"/>
                  </a:cubicBezTo>
                  <a:lnTo>
                    <a:pt x="66293" y="8481"/>
                  </a:lnTo>
                  <a:lnTo>
                    <a:pt x="66293" y="8481"/>
                  </a:lnTo>
                  <a:lnTo>
                    <a:pt x="66293" y="8481"/>
                  </a:lnTo>
                  <a:lnTo>
                    <a:pt x="66293" y="8481"/>
                  </a:lnTo>
                  <a:lnTo>
                    <a:pt x="66263" y="8481"/>
                  </a:lnTo>
                  <a:lnTo>
                    <a:pt x="66263" y="8481"/>
                  </a:lnTo>
                  <a:cubicBezTo>
                    <a:pt x="66233" y="8451"/>
                    <a:pt x="66233" y="8451"/>
                    <a:pt x="66202" y="8451"/>
                  </a:cubicBezTo>
                  <a:lnTo>
                    <a:pt x="66172" y="8451"/>
                  </a:lnTo>
                  <a:lnTo>
                    <a:pt x="66172" y="8451"/>
                  </a:lnTo>
                  <a:lnTo>
                    <a:pt x="66172" y="8451"/>
                  </a:lnTo>
                  <a:lnTo>
                    <a:pt x="66172" y="8451"/>
                  </a:lnTo>
                  <a:lnTo>
                    <a:pt x="66172" y="8451"/>
                  </a:lnTo>
                  <a:lnTo>
                    <a:pt x="66172" y="8451"/>
                  </a:lnTo>
                  <a:lnTo>
                    <a:pt x="66172" y="8451"/>
                  </a:lnTo>
                  <a:lnTo>
                    <a:pt x="66172" y="8451"/>
                  </a:lnTo>
                  <a:lnTo>
                    <a:pt x="66141" y="8451"/>
                  </a:lnTo>
                  <a:lnTo>
                    <a:pt x="66141" y="8451"/>
                  </a:lnTo>
                  <a:lnTo>
                    <a:pt x="66141" y="8451"/>
                  </a:lnTo>
                  <a:lnTo>
                    <a:pt x="66141" y="8451"/>
                  </a:lnTo>
                  <a:lnTo>
                    <a:pt x="66141" y="8451"/>
                  </a:lnTo>
                  <a:lnTo>
                    <a:pt x="66141" y="8451"/>
                  </a:lnTo>
                  <a:lnTo>
                    <a:pt x="66141" y="8451"/>
                  </a:lnTo>
                  <a:cubicBezTo>
                    <a:pt x="66111" y="8451"/>
                    <a:pt x="66081" y="8451"/>
                    <a:pt x="66050" y="8481"/>
                  </a:cubicBezTo>
                  <a:lnTo>
                    <a:pt x="66050" y="8481"/>
                  </a:lnTo>
                  <a:lnTo>
                    <a:pt x="66050" y="8481"/>
                  </a:lnTo>
                  <a:lnTo>
                    <a:pt x="66050" y="8481"/>
                  </a:lnTo>
                  <a:lnTo>
                    <a:pt x="66020" y="8481"/>
                  </a:lnTo>
                  <a:lnTo>
                    <a:pt x="66020" y="8481"/>
                  </a:lnTo>
                  <a:lnTo>
                    <a:pt x="66020" y="8481"/>
                  </a:lnTo>
                  <a:cubicBezTo>
                    <a:pt x="65959" y="8512"/>
                    <a:pt x="63558" y="9545"/>
                    <a:pt x="63011" y="12402"/>
                  </a:cubicBezTo>
                  <a:cubicBezTo>
                    <a:pt x="62251" y="12311"/>
                    <a:pt x="61673" y="12402"/>
                    <a:pt x="61673" y="12402"/>
                  </a:cubicBezTo>
                  <a:cubicBezTo>
                    <a:pt x="61491" y="12433"/>
                    <a:pt x="61400" y="12585"/>
                    <a:pt x="61400" y="12767"/>
                  </a:cubicBezTo>
                  <a:cubicBezTo>
                    <a:pt x="61612" y="17509"/>
                    <a:pt x="65898" y="18360"/>
                    <a:pt x="66081" y="18421"/>
                  </a:cubicBezTo>
                  <a:lnTo>
                    <a:pt x="66081" y="18421"/>
                  </a:lnTo>
                  <a:cubicBezTo>
                    <a:pt x="66111" y="18421"/>
                    <a:pt x="66141" y="18421"/>
                    <a:pt x="66141" y="18421"/>
                  </a:cubicBezTo>
                  <a:lnTo>
                    <a:pt x="66141" y="18421"/>
                  </a:lnTo>
                  <a:lnTo>
                    <a:pt x="66141" y="18421"/>
                  </a:lnTo>
                  <a:lnTo>
                    <a:pt x="66172" y="18421"/>
                  </a:lnTo>
                  <a:lnTo>
                    <a:pt x="66172" y="18421"/>
                  </a:lnTo>
                  <a:lnTo>
                    <a:pt x="66172" y="18421"/>
                  </a:lnTo>
                  <a:cubicBezTo>
                    <a:pt x="66202" y="18421"/>
                    <a:pt x="66202" y="18421"/>
                    <a:pt x="66233" y="18421"/>
                  </a:cubicBezTo>
                  <a:close/>
                  <a:moveTo>
                    <a:pt x="86355" y="9667"/>
                  </a:moveTo>
                  <a:cubicBezTo>
                    <a:pt x="86659" y="9667"/>
                    <a:pt x="86902" y="9849"/>
                    <a:pt x="87023" y="10092"/>
                  </a:cubicBezTo>
                  <a:cubicBezTo>
                    <a:pt x="87510" y="10214"/>
                    <a:pt x="87935" y="10487"/>
                    <a:pt x="88300" y="10822"/>
                  </a:cubicBezTo>
                  <a:cubicBezTo>
                    <a:pt x="88786" y="11308"/>
                    <a:pt x="89090" y="12007"/>
                    <a:pt x="89090" y="12737"/>
                  </a:cubicBezTo>
                  <a:cubicBezTo>
                    <a:pt x="89090" y="13497"/>
                    <a:pt x="88786" y="14165"/>
                    <a:pt x="88300" y="14652"/>
                  </a:cubicBezTo>
                  <a:cubicBezTo>
                    <a:pt x="87783" y="15168"/>
                    <a:pt x="87114" y="15472"/>
                    <a:pt x="86355" y="15472"/>
                  </a:cubicBezTo>
                  <a:lnTo>
                    <a:pt x="86355" y="15472"/>
                  </a:lnTo>
                  <a:lnTo>
                    <a:pt x="86355" y="15472"/>
                  </a:lnTo>
                  <a:lnTo>
                    <a:pt x="86355" y="15472"/>
                  </a:lnTo>
                  <a:cubicBezTo>
                    <a:pt x="85352" y="15472"/>
                    <a:pt x="84440" y="15047"/>
                    <a:pt x="83771" y="14378"/>
                  </a:cubicBezTo>
                  <a:cubicBezTo>
                    <a:pt x="83102" y="13709"/>
                    <a:pt x="82677" y="12797"/>
                    <a:pt x="82677" y="11764"/>
                  </a:cubicBezTo>
                  <a:cubicBezTo>
                    <a:pt x="82677" y="10761"/>
                    <a:pt x="83102" y="9849"/>
                    <a:pt x="83771" y="9180"/>
                  </a:cubicBezTo>
                  <a:cubicBezTo>
                    <a:pt x="84440" y="8512"/>
                    <a:pt x="85352" y="8086"/>
                    <a:pt x="86355" y="8086"/>
                  </a:cubicBezTo>
                  <a:lnTo>
                    <a:pt x="88057" y="8086"/>
                  </a:lnTo>
                  <a:cubicBezTo>
                    <a:pt x="89303" y="8086"/>
                    <a:pt x="90458" y="8603"/>
                    <a:pt x="91279" y="9424"/>
                  </a:cubicBezTo>
                  <a:cubicBezTo>
                    <a:pt x="92099" y="10275"/>
                    <a:pt x="92616" y="11399"/>
                    <a:pt x="92616" y="12676"/>
                  </a:cubicBezTo>
                  <a:cubicBezTo>
                    <a:pt x="92616" y="13922"/>
                    <a:pt x="92099" y="15077"/>
                    <a:pt x="91279" y="15898"/>
                  </a:cubicBezTo>
                  <a:cubicBezTo>
                    <a:pt x="91036" y="16141"/>
                    <a:pt x="90762" y="16354"/>
                    <a:pt x="90458" y="16567"/>
                  </a:cubicBezTo>
                  <a:cubicBezTo>
                    <a:pt x="94257" y="16232"/>
                    <a:pt x="97145" y="14439"/>
                    <a:pt x="100033" y="12645"/>
                  </a:cubicBezTo>
                  <a:cubicBezTo>
                    <a:pt x="103346" y="10579"/>
                    <a:pt x="106659" y="8512"/>
                    <a:pt x="111401" y="8512"/>
                  </a:cubicBezTo>
                  <a:lnTo>
                    <a:pt x="115291" y="8512"/>
                  </a:lnTo>
                  <a:lnTo>
                    <a:pt x="117449" y="8512"/>
                  </a:lnTo>
                  <a:cubicBezTo>
                    <a:pt x="118513" y="8512"/>
                    <a:pt x="119486" y="8056"/>
                    <a:pt x="120215" y="7357"/>
                  </a:cubicBezTo>
                  <a:cubicBezTo>
                    <a:pt x="120915" y="6627"/>
                    <a:pt x="121370" y="5655"/>
                    <a:pt x="121370" y="4560"/>
                  </a:cubicBezTo>
                  <a:cubicBezTo>
                    <a:pt x="121370" y="3496"/>
                    <a:pt x="120915" y="2524"/>
                    <a:pt x="120215" y="1794"/>
                  </a:cubicBezTo>
                  <a:cubicBezTo>
                    <a:pt x="119486" y="1095"/>
                    <a:pt x="118513" y="639"/>
                    <a:pt x="117449" y="639"/>
                  </a:cubicBezTo>
                  <a:lnTo>
                    <a:pt x="115747" y="639"/>
                  </a:lnTo>
                  <a:cubicBezTo>
                    <a:pt x="114927" y="639"/>
                    <a:pt x="114167" y="974"/>
                    <a:pt x="113620" y="1521"/>
                  </a:cubicBezTo>
                  <a:cubicBezTo>
                    <a:pt x="113042" y="2098"/>
                    <a:pt x="112708" y="2858"/>
                    <a:pt x="112708" y="3679"/>
                  </a:cubicBezTo>
                  <a:cubicBezTo>
                    <a:pt x="112708" y="4530"/>
                    <a:pt x="113042" y="5290"/>
                    <a:pt x="113620" y="5837"/>
                  </a:cubicBezTo>
                  <a:cubicBezTo>
                    <a:pt x="114167" y="6384"/>
                    <a:pt x="114927" y="6718"/>
                    <a:pt x="115747" y="6718"/>
                  </a:cubicBezTo>
                  <a:cubicBezTo>
                    <a:pt x="116325" y="6718"/>
                    <a:pt x="116841" y="6475"/>
                    <a:pt x="117237" y="6110"/>
                  </a:cubicBezTo>
                  <a:cubicBezTo>
                    <a:pt x="117601" y="5746"/>
                    <a:pt x="117845" y="5229"/>
                    <a:pt x="117845" y="4651"/>
                  </a:cubicBezTo>
                  <a:cubicBezTo>
                    <a:pt x="117845" y="4074"/>
                    <a:pt x="117601" y="3557"/>
                    <a:pt x="117237" y="3192"/>
                  </a:cubicBezTo>
                  <a:cubicBezTo>
                    <a:pt x="116963" y="2919"/>
                    <a:pt x="116659" y="2737"/>
                    <a:pt x="116325" y="2645"/>
                  </a:cubicBezTo>
                  <a:cubicBezTo>
                    <a:pt x="116203" y="2828"/>
                    <a:pt x="115990" y="2949"/>
                    <a:pt x="115747" y="2949"/>
                  </a:cubicBezTo>
                  <a:cubicBezTo>
                    <a:pt x="115382" y="2949"/>
                    <a:pt x="115079" y="2615"/>
                    <a:pt x="115079" y="2250"/>
                  </a:cubicBezTo>
                  <a:cubicBezTo>
                    <a:pt x="115079" y="1885"/>
                    <a:pt x="115382" y="1551"/>
                    <a:pt x="115747" y="1551"/>
                  </a:cubicBezTo>
                  <a:cubicBezTo>
                    <a:pt x="116051" y="1551"/>
                    <a:pt x="116294" y="1733"/>
                    <a:pt x="116386" y="2007"/>
                  </a:cubicBezTo>
                  <a:cubicBezTo>
                    <a:pt x="116902" y="2129"/>
                    <a:pt x="117328" y="2372"/>
                    <a:pt x="117693" y="2737"/>
                  </a:cubicBezTo>
                  <a:cubicBezTo>
                    <a:pt x="118179" y="3223"/>
                    <a:pt x="118483" y="3892"/>
                    <a:pt x="118483" y="4651"/>
                  </a:cubicBezTo>
                  <a:cubicBezTo>
                    <a:pt x="118483" y="5381"/>
                    <a:pt x="118179" y="6080"/>
                    <a:pt x="117693" y="6566"/>
                  </a:cubicBezTo>
                  <a:cubicBezTo>
                    <a:pt x="117176" y="7053"/>
                    <a:pt x="116507" y="7357"/>
                    <a:pt x="115747" y="7357"/>
                  </a:cubicBezTo>
                  <a:cubicBezTo>
                    <a:pt x="114744" y="7357"/>
                    <a:pt x="113832" y="6962"/>
                    <a:pt x="113164" y="6293"/>
                  </a:cubicBezTo>
                  <a:cubicBezTo>
                    <a:pt x="112495" y="5624"/>
                    <a:pt x="112069" y="4682"/>
                    <a:pt x="112069" y="3679"/>
                  </a:cubicBezTo>
                  <a:cubicBezTo>
                    <a:pt x="112069" y="2676"/>
                    <a:pt x="112495" y="1733"/>
                    <a:pt x="113164" y="1065"/>
                  </a:cubicBezTo>
                  <a:cubicBezTo>
                    <a:pt x="113832" y="396"/>
                    <a:pt x="114744" y="1"/>
                    <a:pt x="115747" y="1"/>
                  </a:cubicBezTo>
                  <a:lnTo>
                    <a:pt x="117419" y="1"/>
                  </a:lnTo>
                  <a:cubicBezTo>
                    <a:pt x="118696" y="1"/>
                    <a:pt x="119851" y="518"/>
                    <a:pt x="120671" y="1338"/>
                  </a:cubicBezTo>
                  <a:cubicBezTo>
                    <a:pt x="121492" y="2159"/>
                    <a:pt x="122009" y="3314"/>
                    <a:pt x="122009" y="4560"/>
                  </a:cubicBezTo>
                  <a:cubicBezTo>
                    <a:pt x="122009" y="5837"/>
                    <a:pt x="121492" y="6992"/>
                    <a:pt x="120671" y="7813"/>
                  </a:cubicBezTo>
                  <a:cubicBezTo>
                    <a:pt x="120398" y="8086"/>
                    <a:pt x="120094" y="8299"/>
                    <a:pt x="119759" y="8512"/>
                  </a:cubicBezTo>
                  <a:lnTo>
                    <a:pt x="121097" y="8512"/>
                  </a:lnTo>
                  <a:lnTo>
                    <a:pt x="125018" y="8512"/>
                  </a:lnTo>
                  <a:cubicBezTo>
                    <a:pt x="126994" y="8512"/>
                    <a:pt x="128787" y="9302"/>
                    <a:pt x="130064" y="10609"/>
                  </a:cubicBezTo>
                  <a:cubicBezTo>
                    <a:pt x="131371" y="11916"/>
                    <a:pt x="132191" y="13709"/>
                    <a:pt x="132191" y="15685"/>
                  </a:cubicBezTo>
                  <a:cubicBezTo>
                    <a:pt x="132191" y="17661"/>
                    <a:pt x="131371" y="19454"/>
                    <a:pt x="130064" y="20731"/>
                  </a:cubicBezTo>
                  <a:cubicBezTo>
                    <a:pt x="128787" y="22038"/>
                    <a:pt x="126994" y="22858"/>
                    <a:pt x="125018" y="22858"/>
                  </a:cubicBezTo>
                  <a:lnTo>
                    <a:pt x="122313" y="22858"/>
                  </a:lnTo>
                  <a:cubicBezTo>
                    <a:pt x="122222" y="22858"/>
                    <a:pt x="122161" y="22828"/>
                    <a:pt x="122100" y="22767"/>
                  </a:cubicBezTo>
                  <a:cubicBezTo>
                    <a:pt x="121766" y="22828"/>
                    <a:pt x="121431" y="22858"/>
                    <a:pt x="121097" y="22858"/>
                  </a:cubicBezTo>
                  <a:lnTo>
                    <a:pt x="118422" y="22858"/>
                  </a:lnTo>
                  <a:lnTo>
                    <a:pt x="118422" y="22858"/>
                  </a:lnTo>
                  <a:cubicBezTo>
                    <a:pt x="117176" y="22858"/>
                    <a:pt x="116051" y="22342"/>
                    <a:pt x="115261" y="21521"/>
                  </a:cubicBezTo>
                  <a:cubicBezTo>
                    <a:pt x="114440" y="20731"/>
                    <a:pt x="113924" y="19606"/>
                    <a:pt x="113924" y="18390"/>
                  </a:cubicBezTo>
                  <a:cubicBezTo>
                    <a:pt x="113924" y="17144"/>
                    <a:pt x="114440" y="16019"/>
                    <a:pt x="115261" y="15229"/>
                  </a:cubicBezTo>
                  <a:cubicBezTo>
                    <a:pt x="116051" y="14408"/>
                    <a:pt x="117176" y="13892"/>
                    <a:pt x="118422" y="13892"/>
                  </a:cubicBezTo>
                  <a:cubicBezTo>
                    <a:pt x="119304" y="13892"/>
                    <a:pt x="120124" y="14287"/>
                    <a:pt x="120732" y="14864"/>
                  </a:cubicBezTo>
                  <a:cubicBezTo>
                    <a:pt x="121310" y="15472"/>
                    <a:pt x="121705" y="16293"/>
                    <a:pt x="121705" y="17174"/>
                  </a:cubicBezTo>
                  <a:cubicBezTo>
                    <a:pt x="121705" y="18086"/>
                    <a:pt x="121310" y="18907"/>
                    <a:pt x="120732" y="19515"/>
                  </a:cubicBezTo>
                  <a:cubicBezTo>
                    <a:pt x="120276" y="19940"/>
                    <a:pt x="119699" y="20275"/>
                    <a:pt x="119030" y="20396"/>
                  </a:cubicBezTo>
                  <a:cubicBezTo>
                    <a:pt x="118939" y="20640"/>
                    <a:pt x="118696" y="20822"/>
                    <a:pt x="118422" y="20822"/>
                  </a:cubicBezTo>
                  <a:cubicBezTo>
                    <a:pt x="118027" y="20822"/>
                    <a:pt x="117723" y="20518"/>
                    <a:pt x="117723" y="20153"/>
                  </a:cubicBezTo>
                  <a:cubicBezTo>
                    <a:pt x="117723" y="19758"/>
                    <a:pt x="118027" y="19454"/>
                    <a:pt x="118422" y="19454"/>
                  </a:cubicBezTo>
                  <a:cubicBezTo>
                    <a:pt x="118635" y="19454"/>
                    <a:pt x="118848" y="19576"/>
                    <a:pt x="118969" y="19758"/>
                  </a:cubicBezTo>
                  <a:cubicBezTo>
                    <a:pt x="119486" y="19636"/>
                    <a:pt x="119911" y="19393"/>
                    <a:pt x="120276" y="19059"/>
                  </a:cubicBezTo>
                  <a:cubicBezTo>
                    <a:pt x="120763" y="18573"/>
                    <a:pt x="121036" y="17904"/>
                    <a:pt x="121036" y="17174"/>
                  </a:cubicBezTo>
                  <a:cubicBezTo>
                    <a:pt x="121036" y="16445"/>
                    <a:pt x="120763" y="15807"/>
                    <a:pt x="120276" y="15320"/>
                  </a:cubicBezTo>
                  <a:cubicBezTo>
                    <a:pt x="119790" y="14834"/>
                    <a:pt x="119121" y="14560"/>
                    <a:pt x="118422" y="14560"/>
                  </a:cubicBezTo>
                  <a:cubicBezTo>
                    <a:pt x="117358" y="14560"/>
                    <a:pt x="116386" y="14986"/>
                    <a:pt x="115717" y="15685"/>
                  </a:cubicBezTo>
                  <a:cubicBezTo>
                    <a:pt x="115018" y="16354"/>
                    <a:pt x="114562" y="17326"/>
                    <a:pt x="114562" y="18390"/>
                  </a:cubicBezTo>
                  <a:cubicBezTo>
                    <a:pt x="114562" y="19424"/>
                    <a:pt x="115018" y="20396"/>
                    <a:pt x="115717" y="21065"/>
                  </a:cubicBezTo>
                  <a:cubicBezTo>
                    <a:pt x="116386" y="21764"/>
                    <a:pt x="117358" y="22220"/>
                    <a:pt x="118422" y="22220"/>
                  </a:cubicBezTo>
                  <a:lnTo>
                    <a:pt x="118422" y="22220"/>
                  </a:lnTo>
                  <a:lnTo>
                    <a:pt x="121097" y="22220"/>
                  </a:lnTo>
                  <a:cubicBezTo>
                    <a:pt x="122890" y="22220"/>
                    <a:pt x="124532" y="21460"/>
                    <a:pt x="125717" y="20275"/>
                  </a:cubicBezTo>
                  <a:cubicBezTo>
                    <a:pt x="126902" y="19120"/>
                    <a:pt x="127632" y="17478"/>
                    <a:pt x="127632" y="15685"/>
                  </a:cubicBezTo>
                  <a:cubicBezTo>
                    <a:pt x="127632" y="13892"/>
                    <a:pt x="126902" y="12250"/>
                    <a:pt x="125717" y="11065"/>
                  </a:cubicBezTo>
                  <a:cubicBezTo>
                    <a:pt x="124532" y="9879"/>
                    <a:pt x="122890" y="9150"/>
                    <a:pt x="121097" y="9150"/>
                  </a:cubicBezTo>
                  <a:lnTo>
                    <a:pt x="117449" y="9150"/>
                  </a:lnTo>
                  <a:lnTo>
                    <a:pt x="115291" y="9150"/>
                  </a:lnTo>
                  <a:cubicBezTo>
                    <a:pt x="111522" y="9150"/>
                    <a:pt x="108635" y="10548"/>
                    <a:pt x="105899" y="12190"/>
                  </a:cubicBezTo>
                  <a:cubicBezTo>
                    <a:pt x="106537" y="12342"/>
                    <a:pt x="107115" y="12676"/>
                    <a:pt x="107571" y="13132"/>
                  </a:cubicBezTo>
                  <a:cubicBezTo>
                    <a:pt x="108240" y="13801"/>
                    <a:pt x="108635" y="14743"/>
                    <a:pt x="108635" y="15746"/>
                  </a:cubicBezTo>
                  <a:cubicBezTo>
                    <a:pt x="108635" y="16749"/>
                    <a:pt x="108240" y="17691"/>
                    <a:pt x="107571" y="18360"/>
                  </a:cubicBezTo>
                  <a:cubicBezTo>
                    <a:pt x="106902" y="19029"/>
                    <a:pt x="105990" y="19424"/>
                    <a:pt x="104957" y="19424"/>
                  </a:cubicBezTo>
                  <a:cubicBezTo>
                    <a:pt x="104197" y="19424"/>
                    <a:pt x="103528" y="19120"/>
                    <a:pt x="103042" y="18633"/>
                  </a:cubicBezTo>
                  <a:cubicBezTo>
                    <a:pt x="102556" y="18147"/>
                    <a:pt x="102252" y="17448"/>
                    <a:pt x="102252" y="16718"/>
                  </a:cubicBezTo>
                  <a:cubicBezTo>
                    <a:pt x="102252" y="15959"/>
                    <a:pt x="102556" y="15290"/>
                    <a:pt x="103042" y="14804"/>
                  </a:cubicBezTo>
                  <a:cubicBezTo>
                    <a:pt x="103376" y="14439"/>
                    <a:pt x="103832" y="14196"/>
                    <a:pt x="104318" y="14074"/>
                  </a:cubicBezTo>
                  <a:cubicBezTo>
                    <a:pt x="104410" y="13801"/>
                    <a:pt x="104653" y="13618"/>
                    <a:pt x="104957" y="13618"/>
                  </a:cubicBezTo>
                  <a:cubicBezTo>
                    <a:pt x="105352" y="13618"/>
                    <a:pt x="105656" y="13922"/>
                    <a:pt x="105656" y="14317"/>
                  </a:cubicBezTo>
                  <a:cubicBezTo>
                    <a:pt x="105656" y="14682"/>
                    <a:pt x="105352" y="14986"/>
                    <a:pt x="104957" y="14986"/>
                  </a:cubicBezTo>
                  <a:cubicBezTo>
                    <a:pt x="104744" y="14986"/>
                    <a:pt x="104531" y="14895"/>
                    <a:pt x="104410" y="14712"/>
                  </a:cubicBezTo>
                  <a:cubicBezTo>
                    <a:pt x="104045" y="14804"/>
                    <a:pt x="103741" y="14986"/>
                    <a:pt x="103498" y="15260"/>
                  </a:cubicBezTo>
                  <a:cubicBezTo>
                    <a:pt x="103103" y="15624"/>
                    <a:pt x="102890" y="16141"/>
                    <a:pt x="102890" y="16718"/>
                  </a:cubicBezTo>
                  <a:cubicBezTo>
                    <a:pt x="102890" y="17296"/>
                    <a:pt x="103103" y="17813"/>
                    <a:pt x="103498" y="18177"/>
                  </a:cubicBezTo>
                  <a:cubicBezTo>
                    <a:pt x="103863" y="18542"/>
                    <a:pt x="104379" y="18785"/>
                    <a:pt x="104957" y="18785"/>
                  </a:cubicBezTo>
                  <a:cubicBezTo>
                    <a:pt x="105808" y="18785"/>
                    <a:pt x="106568" y="18451"/>
                    <a:pt x="107115" y="17904"/>
                  </a:cubicBezTo>
                  <a:cubicBezTo>
                    <a:pt x="107662" y="17326"/>
                    <a:pt x="107996" y="16567"/>
                    <a:pt x="107996" y="15746"/>
                  </a:cubicBezTo>
                  <a:cubicBezTo>
                    <a:pt x="107996" y="14895"/>
                    <a:pt x="107662" y="14135"/>
                    <a:pt x="107115" y="13588"/>
                  </a:cubicBezTo>
                  <a:cubicBezTo>
                    <a:pt x="106568" y="13071"/>
                    <a:pt x="105838" y="12737"/>
                    <a:pt x="105048" y="12706"/>
                  </a:cubicBezTo>
                  <a:cubicBezTo>
                    <a:pt x="104774" y="12858"/>
                    <a:pt x="104531" y="13041"/>
                    <a:pt x="104258" y="13193"/>
                  </a:cubicBezTo>
                  <a:cubicBezTo>
                    <a:pt x="101005" y="15229"/>
                    <a:pt x="97753" y="17235"/>
                    <a:pt x="93194" y="17235"/>
                  </a:cubicBezTo>
                  <a:lnTo>
                    <a:pt x="89303" y="17235"/>
                  </a:lnTo>
                  <a:lnTo>
                    <a:pt x="87418" y="17235"/>
                  </a:lnTo>
                  <a:lnTo>
                    <a:pt x="83497" y="17235"/>
                  </a:lnTo>
                  <a:lnTo>
                    <a:pt x="83497" y="17235"/>
                  </a:lnTo>
                  <a:lnTo>
                    <a:pt x="70458" y="17235"/>
                  </a:lnTo>
                  <a:cubicBezTo>
                    <a:pt x="70275" y="17235"/>
                    <a:pt x="70154" y="17114"/>
                    <a:pt x="70154" y="16931"/>
                  </a:cubicBezTo>
                  <a:cubicBezTo>
                    <a:pt x="70154" y="16749"/>
                    <a:pt x="70275" y="16597"/>
                    <a:pt x="70458" y="16597"/>
                  </a:cubicBezTo>
                  <a:lnTo>
                    <a:pt x="88057" y="16597"/>
                  </a:lnTo>
                  <a:cubicBezTo>
                    <a:pt x="89121" y="16597"/>
                    <a:pt x="90124" y="16171"/>
                    <a:pt x="90823" y="15442"/>
                  </a:cubicBezTo>
                  <a:cubicBezTo>
                    <a:pt x="91552" y="14743"/>
                    <a:pt x="91978" y="13740"/>
                    <a:pt x="91978" y="12676"/>
                  </a:cubicBezTo>
                  <a:cubicBezTo>
                    <a:pt x="91978" y="11582"/>
                    <a:pt x="91552" y="10609"/>
                    <a:pt x="90823" y="9879"/>
                  </a:cubicBezTo>
                  <a:cubicBezTo>
                    <a:pt x="90124" y="9180"/>
                    <a:pt x="89121" y="8724"/>
                    <a:pt x="88057" y="8724"/>
                  </a:cubicBezTo>
                  <a:lnTo>
                    <a:pt x="86355" y="8724"/>
                  </a:lnTo>
                  <a:cubicBezTo>
                    <a:pt x="85534" y="8724"/>
                    <a:pt x="84774" y="9089"/>
                    <a:pt x="84227" y="9636"/>
                  </a:cubicBezTo>
                  <a:cubicBezTo>
                    <a:pt x="83680" y="10183"/>
                    <a:pt x="83315" y="10943"/>
                    <a:pt x="83315" y="11764"/>
                  </a:cubicBezTo>
                  <a:cubicBezTo>
                    <a:pt x="83315" y="12615"/>
                    <a:pt x="83680" y="13375"/>
                    <a:pt x="84227" y="13922"/>
                  </a:cubicBezTo>
                  <a:cubicBezTo>
                    <a:pt x="84774" y="14469"/>
                    <a:pt x="85534" y="14804"/>
                    <a:pt x="86355" y="14804"/>
                  </a:cubicBezTo>
                  <a:lnTo>
                    <a:pt x="86355" y="14804"/>
                  </a:lnTo>
                  <a:cubicBezTo>
                    <a:pt x="86932" y="14804"/>
                    <a:pt x="87449" y="14591"/>
                    <a:pt x="87844" y="14196"/>
                  </a:cubicBezTo>
                  <a:cubicBezTo>
                    <a:pt x="88209" y="13831"/>
                    <a:pt x="88452" y="13314"/>
                    <a:pt x="88452" y="12737"/>
                  </a:cubicBezTo>
                  <a:cubicBezTo>
                    <a:pt x="88452" y="12159"/>
                    <a:pt x="88209" y="11642"/>
                    <a:pt x="87844" y="11278"/>
                  </a:cubicBezTo>
                  <a:cubicBezTo>
                    <a:pt x="87601" y="11035"/>
                    <a:pt x="87266" y="10852"/>
                    <a:pt x="86932" y="10731"/>
                  </a:cubicBezTo>
                  <a:cubicBezTo>
                    <a:pt x="86811" y="10913"/>
                    <a:pt x="86598" y="11035"/>
                    <a:pt x="86355" y="11035"/>
                  </a:cubicBezTo>
                  <a:cubicBezTo>
                    <a:pt x="85990" y="11035"/>
                    <a:pt x="85686" y="10731"/>
                    <a:pt x="85686" y="10335"/>
                  </a:cubicBezTo>
                  <a:cubicBezTo>
                    <a:pt x="85686" y="9971"/>
                    <a:pt x="85990" y="9667"/>
                    <a:pt x="86355" y="9667"/>
                  </a:cubicBezTo>
                  <a:close/>
                  <a:moveTo>
                    <a:pt x="124076" y="22190"/>
                  </a:moveTo>
                  <a:lnTo>
                    <a:pt x="125018" y="22190"/>
                  </a:lnTo>
                  <a:cubicBezTo>
                    <a:pt x="126811" y="22190"/>
                    <a:pt x="128422" y="21460"/>
                    <a:pt x="129608" y="20275"/>
                  </a:cubicBezTo>
                  <a:cubicBezTo>
                    <a:pt x="130793" y="19089"/>
                    <a:pt x="131523" y="17478"/>
                    <a:pt x="131523" y="15685"/>
                  </a:cubicBezTo>
                  <a:cubicBezTo>
                    <a:pt x="131523" y="13892"/>
                    <a:pt x="130793" y="12250"/>
                    <a:pt x="129608" y="11065"/>
                  </a:cubicBezTo>
                  <a:cubicBezTo>
                    <a:pt x="128422" y="9879"/>
                    <a:pt x="126811" y="9150"/>
                    <a:pt x="125018" y="9150"/>
                  </a:cubicBezTo>
                  <a:lnTo>
                    <a:pt x="124076" y="9150"/>
                  </a:lnTo>
                  <a:cubicBezTo>
                    <a:pt x="124866" y="9515"/>
                    <a:pt x="125565" y="10001"/>
                    <a:pt x="126173" y="10609"/>
                  </a:cubicBezTo>
                  <a:cubicBezTo>
                    <a:pt x="127480" y="11916"/>
                    <a:pt x="128270" y="13709"/>
                    <a:pt x="128270" y="15685"/>
                  </a:cubicBezTo>
                  <a:cubicBezTo>
                    <a:pt x="128270" y="17661"/>
                    <a:pt x="127480" y="19454"/>
                    <a:pt x="126173" y="20731"/>
                  </a:cubicBezTo>
                  <a:cubicBezTo>
                    <a:pt x="125565" y="21339"/>
                    <a:pt x="124866" y="21855"/>
                    <a:pt x="124076" y="22190"/>
                  </a:cubicBezTo>
                  <a:close/>
                  <a:moveTo>
                    <a:pt x="93650" y="16597"/>
                  </a:moveTo>
                  <a:cubicBezTo>
                    <a:pt x="97783" y="16475"/>
                    <a:pt x="100853" y="14560"/>
                    <a:pt x="103923" y="12645"/>
                  </a:cubicBezTo>
                  <a:cubicBezTo>
                    <a:pt x="104197" y="12463"/>
                    <a:pt x="104501" y="12281"/>
                    <a:pt x="104774" y="12129"/>
                  </a:cubicBezTo>
                  <a:cubicBezTo>
                    <a:pt x="104774" y="12098"/>
                    <a:pt x="104805" y="12098"/>
                    <a:pt x="104805" y="12098"/>
                  </a:cubicBezTo>
                  <a:cubicBezTo>
                    <a:pt x="106689" y="10943"/>
                    <a:pt x="108604" y="9819"/>
                    <a:pt x="110854" y="9150"/>
                  </a:cubicBezTo>
                  <a:cubicBezTo>
                    <a:pt x="106568" y="9332"/>
                    <a:pt x="103467" y="11247"/>
                    <a:pt x="100367" y="13193"/>
                  </a:cubicBezTo>
                  <a:cubicBezTo>
                    <a:pt x="98239" y="14500"/>
                    <a:pt x="96112" y="15837"/>
                    <a:pt x="93650" y="16597"/>
                  </a:cubicBezTo>
                  <a:close/>
                  <a:moveTo>
                    <a:pt x="8116" y="22190"/>
                  </a:moveTo>
                  <a:cubicBezTo>
                    <a:pt x="7326" y="21855"/>
                    <a:pt x="6627" y="21339"/>
                    <a:pt x="6019" y="20731"/>
                  </a:cubicBezTo>
                  <a:cubicBezTo>
                    <a:pt x="4712" y="19454"/>
                    <a:pt x="3921" y="17661"/>
                    <a:pt x="3921" y="15685"/>
                  </a:cubicBezTo>
                  <a:cubicBezTo>
                    <a:pt x="3921" y="13709"/>
                    <a:pt x="4712" y="11916"/>
                    <a:pt x="6019" y="10609"/>
                  </a:cubicBezTo>
                  <a:cubicBezTo>
                    <a:pt x="6627" y="10001"/>
                    <a:pt x="7326" y="9515"/>
                    <a:pt x="8116" y="9150"/>
                  </a:cubicBezTo>
                  <a:lnTo>
                    <a:pt x="7174" y="9150"/>
                  </a:lnTo>
                  <a:cubicBezTo>
                    <a:pt x="5380" y="9150"/>
                    <a:pt x="3769" y="9879"/>
                    <a:pt x="2584" y="11065"/>
                  </a:cubicBezTo>
                  <a:cubicBezTo>
                    <a:pt x="1399" y="12250"/>
                    <a:pt x="669" y="13892"/>
                    <a:pt x="669" y="15685"/>
                  </a:cubicBezTo>
                  <a:cubicBezTo>
                    <a:pt x="669" y="17478"/>
                    <a:pt x="1399" y="19089"/>
                    <a:pt x="2584" y="20275"/>
                  </a:cubicBezTo>
                  <a:cubicBezTo>
                    <a:pt x="3769" y="21460"/>
                    <a:pt x="5380" y="22190"/>
                    <a:pt x="7174" y="22190"/>
                  </a:cubicBezTo>
                  <a:close/>
                  <a:moveTo>
                    <a:pt x="38542" y="16597"/>
                  </a:moveTo>
                  <a:cubicBezTo>
                    <a:pt x="36080" y="15837"/>
                    <a:pt x="33952" y="14500"/>
                    <a:pt x="31825" y="13193"/>
                  </a:cubicBezTo>
                  <a:cubicBezTo>
                    <a:pt x="28724" y="11247"/>
                    <a:pt x="25624" y="9332"/>
                    <a:pt x="21338" y="9150"/>
                  </a:cubicBezTo>
                  <a:cubicBezTo>
                    <a:pt x="23587" y="9819"/>
                    <a:pt x="25502" y="10943"/>
                    <a:pt x="27387" y="12098"/>
                  </a:cubicBezTo>
                  <a:cubicBezTo>
                    <a:pt x="27387" y="12098"/>
                    <a:pt x="27417" y="12098"/>
                    <a:pt x="27417" y="12129"/>
                  </a:cubicBezTo>
                  <a:cubicBezTo>
                    <a:pt x="27691" y="12281"/>
                    <a:pt x="27995" y="12463"/>
                    <a:pt x="28268" y="12645"/>
                  </a:cubicBezTo>
                  <a:cubicBezTo>
                    <a:pt x="31338" y="14560"/>
                    <a:pt x="34408" y="16475"/>
                    <a:pt x="38542" y="165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 flipH="1" rot="10800000">
              <a:off x="3828425" y="4558850"/>
              <a:ext cx="1500825" cy="8400"/>
            </a:xfrm>
            <a:custGeom>
              <a:rect b="b" l="l" r="r" t="t"/>
              <a:pathLst>
                <a:path extrusionOk="0" h="336" w="60033">
                  <a:moveTo>
                    <a:pt x="59819" y="335"/>
                  </a:moveTo>
                  <a:cubicBezTo>
                    <a:pt x="59971" y="335"/>
                    <a:pt x="60032" y="153"/>
                    <a:pt x="59941" y="62"/>
                  </a:cubicBezTo>
                  <a:cubicBezTo>
                    <a:pt x="59911" y="31"/>
                    <a:pt x="59880" y="1"/>
                    <a:pt x="59819" y="1"/>
                  </a:cubicBezTo>
                  <a:lnTo>
                    <a:pt x="59515" y="1"/>
                  </a:lnTo>
                  <a:cubicBezTo>
                    <a:pt x="59363" y="1"/>
                    <a:pt x="59303" y="183"/>
                    <a:pt x="59394" y="274"/>
                  </a:cubicBezTo>
                  <a:cubicBezTo>
                    <a:pt x="59424" y="305"/>
                    <a:pt x="59455" y="335"/>
                    <a:pt x="59515" y="335"/>
                  </a:cubicBezTo>
                  <a:close/>
                  <a:moveTo>
                    <a:pt x="213" y="1"/>
                  </a:moveTo>
                  <a:cubicBezTo>
                    <a:pt x="61" y="1"/>
                    <a:pt x="1" y="183"/>
                    <a:pt x="92" y="274"/>
                  </a:cubicBezTo>
                  <a:cubicBezTo>
                    <a:pt x="122" y="305"/>
                    <a:pt x="153" y="335"/>
                    <a:pt x="213" y="335"/>
                  </a:cubicBezTo>
                  <a:lnTo>
                    <a:pt x="517" y="335"/>
                  </a:lnTo>
                  <a:cubicBezTo>
                    <a:pt x="669" y="335"/>
                    <a:pt x="730" y="153"/>
                    <a:pt x="639" y="62"/>
                  </a:cubicBezTo>
                  <a:cubicBezTo>
                    <a:pt x="609" y="31"/>
                    <a:pt x="578" y="1"/>
                    <a:pt x="517" y="1"/>
                  </a:cubicBezTo>
                  <a:close/>
                  <a:moveTo>
                    <a:pt x="1490" y="1"/>
                  </a:moveTo>
                  <a:cubicBezTo>
                    <a:pt x="1338" y="1"/>
                    <a:pt x="1277" y="183"/>
                    <a:pt x="1368" y="274"/>
                  </a:cubicBezTo>
                  <a:cubicBezTo>
                    <a:pt x="1399" y="305"/>
                    <a:pt x="1460" y="335"/>
                    <a:pt x="1490" y="335"/>
                  </a:cubicBezTo>
                  <a:lnTo>
                    <a:pt x="1824" y="335"/>
                  </a:lnTo>
                  <a:cubicBezTo>
                    <a:pt x="1946" y="335"/>
                    <a:pt x="2037" y="153"/>
                    <a:pt x="1946" y="62"/>
                  </a:cubicBezTo>
                  <a:cubicBezTo>
                    <a:pt x="1885" y="31"/>
                    <a:pt x="1855" y="1"/>
                    <a:pt x="1824" y="1"/>
                  </a:cubicBezTo>
                  <a:close/>
                  <a:moveTo>
                    <a:pt x="2797" y="1"/>
                  </a:moveTo>
                  <a:cubicBezTo>
                    <a:pt x="2645" y="1"/>
                    <a:pt x="2584" y="183"/>
                    <a:pt x="2675" y="274"/>
                  </a:cubicBezTo>
                  <a:cubicBezTo>
                    <a:pt x="2706" y="305"/>
                    <a:pt x="2736" y="335"/>
                    <a:pt x="2797" y="335"/>
                  </a:cubicBezTo>
                  <a:lnTo>
                    <a:pt x="3101" y="335"/>
                  </a:lnTo>
                  <a:cubicBezTo>
                    <a:pt x="3253" y="335"/>
                    <a:pt x="3314" y="153"/>
                    <a:pt x="3223" y="62"/>
                  </a:cubicBezTo>
                  <a:cubicBezTo>
                    <a:pt x="3192" y="31"/>
                    <a:pt x="3162" y="1"/>
                    <a:pt x="3101" y="1"/>
                  </a:cubicBezTo>
                  <a:close/>
                  <a:moveTo>
                    <a:pt x="4074" y="1"/>
                  </a:moveTo>
                  <a:cubicBezTo>
                    <a:pt x="3922" y="1"/>
                    <a:pt x="3861" y="183"/>
                    <a:pt x="3952" y="274"/>
                  </a:cubicBezTo>
                  <a:cubicBezTo>
                    <a:pt x="3983" y="305"/>
                    <a:pt x="4043" y="335"/>
                    <a:pt x="4074" y="335"/>
                  </a:cubicBezTo>
                  <a:lnTo>
                    <a:pt x="4408" y="335"/>
                  </a:lnTo>
                  <a:cubicBezTo>
                    <a:pt x="4530" y="335"/>
                    <a:pt x="4621" y="153"/>
                    <a:pt x="4499" y="62"/>
                  </a:cubicBezTo>
                  <a:cubicBezTo>
                    <a:pt x="4469" y="31"/>
                    <a:pt x="4438" y="1"/>
                    <a:pt x="4408" y="1"/>
                  </a:cubicBezTo>
                  <a:close/>
                  <a:moveTo>
                    <a:pt x="5350" y="1"/>
                  </a:moveTo>
                  <a:cubicBezTo>
                    <a:pt x="5229" y="1"/>
                    <a:pt x="5138" y="183"/>
                    <a:pt x="5259" y="274"/>
                  </a:cubicBezTo>
                  <a:cubicBezTo>
                    <a:pt x="5290" y="305"/>
                    <a:pt x="5320" y="335"/>
                    <a:pt x="5350" y="335"/>
                  </a:cubicBezTo>
                  <a:lnTo>
                    <a:pt x="5685" y="335"/>
                  </a:lnTo>
                  <a:cubicBezTo>
                    <a:pt x="5837" y="335"/>
                    <a:pt x="5897" y="153"/>
                    <a:pt x="5806" y="62"/>
                  </a:cubicBezTo>
                  <a:cubicBezTo>
                    <a:pt x="5776" y="31"/>
                    <a:pt x="5715" y="1"/>
                    <a:pt x="5685" y="1"/>
                  </a:cubicBezTo>
                  <a:close/>
                  <a:moveTo>
                    <a:pt x="6657" y="1"/>
                  </a:moveTo>
                  <a:cubicBezTo>
                    <a:pt x="6505" y="1"/>
                    <a:pt x="6445" y="183"/>
                    <a:pt x="6536" y="274"/>
                  </a:cubicBezTo>
                  <a:cubicBezTo>
                    <a:pt x="6566" y="305"/>
                    <a:pt x="6597" y="335"/>
                    <a:pt x="6657" y="335"/>
                  </a:cubicBezTo>
                  <a:lnTo>
                    <a:pt x="6961" y="335"/>
                  </a:lnTo>
                  <a:cubicBezTo>
                    <a:pt x="7113" y="335"/>
                    <a:pt x="7204" y="153"/>
                    <a:pt x="7083" y="62"/>
                  </a:cubicBezTo>
                  <a:cubicBezTo>
                    <a:pt x="7052" y="31"/>
                    <a:pt x="7022" y="1"/>
                    <a:pt x="6961" y="1"/>
                  </a:cubicBezTo>
                  <a:close/>
                  <a:moveTo>
                    <a:pt x="7934" y="1"/>
                  </a:moveTo>
                  <a:cubicBezTo>
                    <a:pt x="7812" y="1"/>
                    <a:pt x="7721" y="183"/>
                    <a:pt x="7812" y="274"/>
                  </a:cubicBezTo>
                  <a:cubicBezTo>
                    <a:pt x="7873" y="305"/>
                    <a:pt x="7904" y="335"/>
                    <a:pt x="7934" y="335"/>
                  </a:cubicBezTo>
                  <a:lnTo>
                    <a:pt x="8268" y="335"/>
                  </a:lnTo>
                  <a:cubicBezTo>
                    <a:pt x="8420" y="335"/>
                    <a:pt x="8481" y="153"/>
                    <a:pt x="8390" y="62"/>
                  </a:cubicBezTo>
                  <a:cubicBezTo>
                    <a:pt x="8359" y="31"/>
                    <a:pt x="8299" y="1"/>
                    <a:pt x="8268" y="1"/>
                  </a:cubicBezTo>
                  <a:close/>
                  <a:moveTo>
                    <a:pt x="9241" y="1"/>
                  </a:moveTo>
                  <a:cubicBezTo>
                    <a:pt x="9089" y="1"/>
                    <a:pt x="9028" y="183"/>
                    <a:pt x="9119" y="274"/>
                  </a:cubicBezTo>
                  <a:cubicBezTo>
                    <a:pt x="9150" y="305"/>
                    <a:pt x="9180" y="335"/>
                    <a:pt x="9241" y="335"/>
                  </a:cubicBezTo>
                  <a:lnTo>
                    <a:pt x="9545" y="335"/>
                  </a:lnTo>
                  <a:cubicBezTo>
                    <a:pt x="9697" y="335"/>
                    <a:pt x="9758" y="153"/>
                    <a:pt x="9667" y="62"/>
                  </a:cubicBezTo>
                  <a:cubicBezTo>
                    <a:pt x="9636" y="31"/>
                    <a:pt x="9606" y="1"/>
                    <a:pt x="9545" y="1"/>
                  </a:cubicBezTo>
                  <a:close/>
                  <a:moveTo>
                    <a:pt x="10518" y="1"/>
                  </a:moveTo>
                  <a:cubicBezTo>
                    <a:pt x="10366" y="1"/>
                    <a:pt x="10305" y="183"/>
                    <a:pt x="10396" y="274"/>
                  </a:cubicBezTo>
                  <a:cubicBezTo>
                    <a:pt x="10426" y="305"/>
                    <a:pt x="10487" y="335"/>
                    <a:pt x="10518" y="335"/>
                  </a:cubicBezTo>
                  <a:lnTo>
                    <a:pt x="10852" y="335"/>
                  </a:lnTo>
                  <a:cubicBezTo>
                    <a:pt x="10974" y="335"/>
                    <a:pt x="11065" y="153"/>
                    <a:pt x="10943" y="62"/>
                  </a:cubicBezTo>
                  <a:cubicBezTo>
                    <a:pt x="10913" y="31"/>
                    <a:pt x="10882" y="1"/>
                    <a:pt x="10852" y="1"/>
                  </a:cubicBezTo>
                  <a:close/>
                  <a:moveTo>
                    <a:pt x="11794" y="1"/>
                  </a:moveTo>
                  <a:cubicBezTo>
                    <a:pt x="11673" y="1"/>
                    <a:pt x="11581" y="183"/>
                    <a:pt x="11703" y="274"/>
                  </a:cubicBezTo>
                  <a:cubicBezTo>
                    <a:pt x="11733" y="305"/>
                    <a:pt x="11764" y="335"/>
                    <a:pt x="11794" y="335"/>
                  </a:cubicBezTo>
                  <a:lnTo>
                    <a:pt x="12129" y="335"/>
                  </a:lnTo>
                  <a:cubicBezTo>
                    <a:pt x="12281" y="335"/>
                    <a:pt x="12341" y="153"/>
                    <a:pt x="12250" y="62"/>
                  </a:cubicBezTo>
                  <a:cubicBezTo>
                    <a:pt x="12220" y="31"/>
                    <a:pt x="12189" y="1"/>
                    <a:pt x="12129" y="1"/>
                  </a:cubicBezTo>
                  <a:close/>
                  <a:moveTo>
                    <a:pt x="13101" y="1"/>
                  </a:moveTo>
                  <a:cubicBezTo>
                    <a:pt x="12949" y="1"/>
                    <a:pt x="12888" y="183"/>
                    <a:pt x="12980" y="274"/>
                  </a:cubicBezTo>
                  <a:cubicBezTo>
                    <a:pt x="13010" y="305"/>
                    <a:pt x="13040" y="335"/>
                    <a:pt x="13101" y="335"/>
                  </a:cubicBezTo>
                  <a:lnTo>
                    <a:pt x="13405" y="335"/>
                  </a:lnTo>
                  <a:cubicBezTo>
                    <a:pt x="13557" y="335"/>
                    <a:pt x="13648" y="153"/>
                    <a:pt x="13527" y="62"/>
                  </a:cubicBezTo>
                  <a:cubicBezTo>
                    <a:pt x="13496" y="31"/>
                    <a:pt x="13466" y="1"/>
                    <a:pt x="13405" y="1"/>
                  </a:cubicBezTo>
                  <a:close/>
                  <a:moveTo>
                    <a:pt x="14378" y="1"/>
                  </a:moveTo>
                  <a:cubicBezTo>
                    <a:pt x="14256" y="1"/>
                    <a:pt x="14165" y="183"/>
                    <a:pt x="14256" y="274"/>
                  </a:cubicBezTo>
                  <a:cubicBezTo>
                    <a:pt x="14317" y="305"/>
                    <a:pt x="14347" y="335"/>
                    <a:pt x="14378" y="335"/>
                  </a:cubicBezTo>
                  <a:lnTo>
                    <a:pt x="14712" y="335"/>
                  </a:lnTo>
                  <a:cubicBezTo>
                    <a:pt x="14864" y="335"/>
                    <a:pt x="14925" y="153"/>
                    <a:pt x="14834" y="62"/>
                  </a:cubicBezTo>
                  <a:cubicBezTo>
                    <a:pt x="14803" y="31"/>
                    <a:pt x="14743" y="1"/>
                    <a:pt x="14712" y="1"/>
                  </a:cubicBezTo>
                  <a:close/>
                  <a:moveTo>
                    <a:pt x="15685" y="1"/>
                  </a:moveTo>
                  <a:cubicBezTo>
                    <a:pt x="15533" y="1"/>
                    <a:pt x="15472" y="183"/>
                    <a:pt x="15563" y="274"/>
                  </a:cubicBezTo>
                  <a:cubicBezTo>
                    <a:pt x="15594" y="305"/>
                    <a:pt x="15624" y="335"/>
                    <a:pt x="15685" y="335"/>
                  </a:cubicBezTo>
                  <a:lnTo>
                    <a:pt x="15989" y="335"/>
                  </a:lnTo>
                  <a:cubicBezTo>
                    <a:pt x="16141" y="335"/>
                    <a:pt x="16202" y="153"/>
                    <a:pt x="16110" y="62"/>
                  </a:cubicBezTo>
                  <a:cubicBezTo>
                    <a:pt x="16080" y="31"/>
                    <a:pt x="16050" y="1"/>
                    <a:pt x="15989" y="1"/>
                  </a:cubicBezTo>
                  <a:close/>
                  <a:moveTo>
                    <a:pt x="16961" y="1"/>
                  </a:moveTo>
                  <a:cubicBezTo>
                    <a:pt x="16809" y="1"/>
                    <a:pt x="16749" y="183"/>
                    <a:pt x="16840" y="274"/>
                  </a:cubicBezTo>
                  <a:cubicBezTo>
                    <a:pt x="16870" y="305"/>
                    <a:pt x="16931" y="335"/>
                    <a:pt x="16961" y="335"/>
                  </a:cubicBezTo>
                  <a:lnTo>
                    <a:pt x="17296" y="335"/>
                  </a:lnTo>
                  <a:cubicBezTo>
                    <a:pt x="17417" y="335"/>
                    <a:pt x="17509" y="153"/>
                    <a:pt x="17387" y="62"/>
                  </a:cubicBezTo>
                  <a:cubicBezTo>
                    <a:pt x="17357" y="31"/>
                    <a:pt x="17326" y="1"/>
                    <a:pt x="17296" y="1"/>
                  </a:cubicBezTo>
                  <a:close/>
                  <a:moveTo>
                    <a:pt x="18268" y="1"/>
                  </a:moveTo>
                  <a:cubicBezTo>
                    <a:pt x="18117" y="1"/>
                    <a:pt x="18025" y="183"/>
                    <a:pt x="18147" y="274"/>
                  </a:cubicBezTo>
                  <a:cubicBezTo>
                    <a:pt x="18177" y="305"/>
                    <a:pt x="18208" y="335"/>
                    <a:pt x="18268" y="335"/>
                  </a:cubicBezTo>
                  <a:lnTo>
                    <a:pt x="18572" y="335"/>
                  </a:lnTo>
                  <a:cubicBezTo>
                    <a:pt x="18724" y="335"/>
                    <a:pt x="18785" y="153"/>
                    <a:pt x="18694" y="62"/>
                  </a:cubicBezTo>
                  <a:cubicBezTo>
                    <a:pt x="18664" y="31"/>
                    <a:pt x="18633" y="1"/>
                    <a:pt x="18572" y="1"/>
                  </a:cubicBezTo>
                  <a:close/>
                  <a:moveTo>
                    <a:pt x="19545" y="1"/>
                  </a:moveTo>
                  <a:cubicBezTo>
                    <a:pt x="19393" y="1"/>
                    <a:pt x="19332" y="183"/>
                    <a:pt x="19424" y="274"/>
                  </a:cubicBezTo>
                  <a:cubicBezTo>
                    <a:pt x="19454" y="305"/>
                    <a:pt x="19484" y="335"/>
                    <a:pt x="19545" y="335"/>
                  </a:cubicBezTo>
                  <a:lnTo>
                    <a:pt x="19879" y="335"/>
                  </a:lnTo>
                  <a:cubicBezTo>
                    <a:pt x="20001" y="335"/>
                    <a:pt x="20092" y="153"/>
                    <a:pt x="19971" y="62"/>
                  </a:cubicBezTo>
                  <a:cubicBezTo>
                    <a:pt x="19940" y="31"/>
                    <a:pt x="19910" y="1"/>
                    <a:pt x="19879" y="1"/>
                  </a:cubicBezTo>
                  <a:close/>
                  <a:moveTo>
                    <a:pt x="20822" y="1"/>
                  </a:moveTo>
                  <a:cubicBezTo>
                    <a:pt x="20700" y="1"/>
                    <a:pt x="20609" y="183"/>
                    <a:pt x="20731" y="274"/>
                  </a:cubicBezTo>
                  <a:cubicBezTo>
                    <a:pt x="20761" y="305"/>
                    <a:pt x="20791" y="335"/>
                    <a:pt x="20822" y="335"/>
                  </a:cubicBezTo>
                  <a:lnTo>
                    <a:pt x="21156" y="335"/>
                  </a:lnTo>
                  <a:cubicBezTo>
                    <a:pt x="21308" y="335"/>
                    <a:pt x="21369" y="153"/>
                    <a:pt x="21278" y="62"/>
                  </a:cubicBezTo>
                  <a:cubicBezTo>
                    <a:pt x="21247" y="31"/>
                    <a:pt x="21186" y="1"/>
                    <a:pt x="21156" y="1"/>
                  </a:cubicBezTo>
                  <a:close/>
                  <a:moveTo>
                    <a:pt x="22129" y="1"/>
                  </a:moveTo>
                  <a:cubicBezTo>
                    <a:pt x="21977" y="1"/>
                    <a:pt x="21916" y="183"/>
                    <a:pt x="22007" y="274"/>
                  </a:cubicBezTo>
                  <a:cubicBezTo>
                    <a:pt x="22038" y="305"/>
                    <a:pt x="22068" y="335"/>
                    <a:pt x="22129" y="335"/>
                  </a:cubicBezTo>
                  <a:lnTo>
                    <a:pt x="22433" y="335"/>
                  </a:lnTo>
                  <a:cubicBezTo>
                    <a:pt x="22585" y="335"/>
                    <a:pt x="22645" y="153"/>
                    <a:pt x="22554" y="62"/>
                  </a:cubicBezTo>
                  <a:cubicBezTo>
                    <a:pt x="22524" y="31"/>
                    <a:pt x="22493" y="1"/>
                    <a:pt x="22433" y="1"/>
                  </a:cubicBezTo>
                  <a:close/>
                  <a:moveTo>
                    <a:pt x="23405" y="1"/>
                  </a:moveTo>
                  <a:cubicBezTo>
                    <a:pt x="23253" y="1"/>
                    <a:pt x="23193" y="183"/>
                    <a:pt x="23284" y="274"/>
                  </a:cubicBezTo>
                  <a:cubicBezTo>
                    <a:pt x="23314" y="305"/>
                    <a:pt x="23375" y="335"/>
                    <a:pt x="23405" y="335"/>
                  </a:cubicBezTo>
                  <a:lnTo>
                    <a:pt x="23740" y="335"/>
                  </a:lnTo>
                  <a:cubicBezTo>
                    <a:pt x="23861" y="335"/>
                    <a:pt x="23952" y="153"/>
                    <a:pt x="23861" y="62"/>
                  </a:cubicBezTo>
                  <a:cubicBezTo>
                    <a:pt x="23801" y="31"/>
                    <a:pt x="23770" y="1"/>
                    <a:pt x="23740" y="1"/>
                  </a:cubicBezTo>
                  <a:close/>
                  <a:moveTo>
                    <a:pt x="24712" y="1"/>
                  </a:moveTo>
                  <a:cubicBezTo>
                    <a:pt x="24560" y="1"/>
                    <a:pt x="24469" y="183"/>
                    <a:pt x="24591" y="274"/>
                  </a:cubicBezTo>
                  <a:cubicBezTo>
                    <a:pt x="24621" y="305"/>
                    <a:pt x="24652" y="335"/>
                    <a:pt x="24712" y="335"/>
                  </a:cubicBezTo>
                  <a:lnTo>
                    <a:pt x="25016" y="335"/>
                  </a:lnTo>
                  <a:cubicBezTo>
                    <a:pt x="25168" y="335"/>
                    <a:pt x="25229" y="153"/>
                    <a:pt x="25138" y="62"/>
                  </a:cubicBezTo>
                  <a:cubicBezTo>
                    <a:pt x="25108" y="31"/>
                    <a:pt x="25077" y="1"/>
                    <a:pt x="25016" y="1"/>
                  </a:cubicBezTo>
                  <a:close/>
                  <a:moveTo>
                    <a:pt x="25989" y="1"/>
                  </a:moveTo>
                  <a:cubicBezTo>
                    <a:pt x="25837" y="1"/>
                    <a:pt x="25776" y="183"/>
                    <a:pt x="25867" y="274"/>
                  </a:cubicBezTo>
                  <a:cubicBezTo>
                    <a:pt x="25898" y="305"/>
                    <a:pt x="25928" y="335"/>
                    <a:pt x="25989" y="335"/>
                  </a:cubicBezTo>
                  <a:lnTo>
                    <a:pt x="26323" y="335"/>
                  </a:lnTo>
                  <a:cubicBezTo>
                    <a:pt x="26445" y="335"/>
                    <a:pt x="26536" y="153"/>
                    <a:pt x="26415" y="62"/>
                  </a:cubicBezTo>
                  <a:cubicBezTo>
                    <a:pt x="26384" y="31"/>
                    <a:pt x="26354" y="1"/>
                    <a:pt x="26323" y="1"/>
                  </a:cubicBezTo>
                  <a:close/>
                  <a:moveTo>
                    <a:pt x="27266" y="1"/>
                  </a:moveTo>
                  <a:cubicBezTo>
                    <a:pt x="27144" y="1"/>
                    <a:pt x="27053" y="183"/>
                    <a:pt x="27174" y="274"/>
                  </a:cubicBezTo>
                  <a:cubicBezTo>
                    <a:pt x="27205" y="305"/>
                    <a:pt x="27235" y="335"/>
                    <a:pt x="27266" y="335"/>
                  </a:cubicBezTo>
                  <a:lnTo>
                    <a:pt x="27600" y="335"/>
                  </a:lnTo>
                  <a:cubicBezTo>
                    <a:pt x="27752" y="335"/>
                    <a:pt x="27813" y="153"/>
                    <a:pt x="27722" y="62"/>
                  </a:cubicBezTo>
                  <a:cubicBezTo>
                    <a:pt x="27691" y="31"/>
                    <a:pt x="27630" y="1"/>
                    <a:pt x="27600" y="1"/>
                  </a:cubicBezTo>
                  <a:close/>
                  <a:moveTo>
                    <a:pt x="28573" y="1"/>
                  </a:moveTo>
                  <a:cubicBezTo>
                    <a:pt x="28421" y="1"/>
                    <a:pt x="28360" y="183"/>
                    <a:pt x="28451" y="274"/>
                  </a:cubicBezTo>
                  <a:cubicBezTo>
                    <a:pt x="28481" y="305"/>
                    <a:pt x="28512" y="335"/>
                    <a:pt x="28573" y="335"/>
                  </a:cubicBezTo>
                  <a:lnTo>
                    <a:pt x="28877" y="335"/>
                  </a:lnTo>
                  <a:cubicBezTo>
                    <a:pt x="29029" y="335"/>
                    <a:pt x="29089" y="153"/>
                    <a:pt x="28998" y="62"/>
                  </a:cubicBezTo>
                  <a:cubicBezTo>
                    <a:pt x="28968" y="31"/>
                    <a:pt x="28937" y="1"/>
                    <a:pt x="28877" y="1"/>
                  </a:cubicBezTo>
                  <a:close/>
                  <a:moveTo>
                    <a:pt x="29849" y="1"/>
                  </a:moveTo>
                  <a:cubicBezTo>
                    <a:pt x="29697" y="1"/>
                    <a:pt x="29636" y="183"/>
                    <a:pt x="29728" y="274"/>
                  </a:cubicBezTo>
                  <a:cubicBezTo>
                    <a:pt x="29758" y="305"/>
                    <a:pt x="29819" y="335"/>
                    <a:pt x="29849" y="335"/>
                  </a:cubicBezTo>
                  <a:lnTo>
                    <a:pt x="30184" y="335"/>
                  </a:lnTo>
                  <a:cubicBezTo>
                    <a:pt x="30305" y="335"/>
                    <a:pt x="30396" y="153"/>
                    <a:pt x="30305" y="62"/>
                  </a:cubicBezTo>
                  <a:cubicBezTo>
                    <a:pt x="30275" y="31"/>
                    <a:pt x="30214" y="1"/>
                    <a:pt x="30184" y="1"/>
                  </a:cubicBezTo>
                  <a:close/>
                  <a:moveTo>
                    <a:pt x="31156" y="1"/>
                  </a:moveTo>
                  <a:cubicBezTo>
                    <a:pt x="31004" y="1"/>
                    <a:pt x="30943" y="183"/>
                    <a:pt x="31035" y="274"/>
                  </a:cubicBezTo>
                  <a:cubicBezTo>
                    <a:pt x="31065" y="305"/>
                    <a:pt x="31095" y="335"/>
                    <a:pt x="31156" y="335"/>
                  </a:cubicBezTo>
                  <a:lnTo>
                    <a:pt x="31460" y="335"/>
                  </a:lnTo>
                  <a:cubicBezTo>
                    <a:pt x="31612" y="335"/>
                    <a:pt x="31673" y="153"/>
                    <a:pt x="31582" y="62"/>
                  </a:cubicBezTo>
                  <a:cubicBezTo>
                    <a:pt x="31551" y="31"/>
                    <a:pt x="31521" y="1"/>
                    <a:pt x="31460" y="1"/>
                  </a:cubicBezTo>
                  <a:close/>
                  <a:moveTo>
                    <a:pt x="32433" y="1"/>
                  </a:moveTo>
                  <a:cubicBezTo>
                    <a:pt x="32281" y="1"/>
                    <a:pt x="32220" y="183"/>
                    <a:pt x="32311" y="274"/>
                  </a:cubicBezTo>
                  <a:cubicBezTo>
                    <a:pt x="32342" y="305"/>
                    <a:pt x="32402" y="335"/>
                    <a:pt x="32433" y="335"/>
                  </a:cubicBezTo>
                  <a:lnTo>
                    <a:pt x="32767" y="335"/>
                  </a:lnTo>
                  <a:cubicBezTo>
                    <a:pt x="32889" y="335"/>
                    <a:pt x="32980" y="153"/>
                    <a:pt x="32858" y="62"/>
                  </a:cubicBezTo>
                  <a:cubicBezTo>
                    <a:pt x="32828" y="31"/>
                    <a:pt x="32798" y="1"/>
                    <a:pt x="32767" y="1"/>
                  </a:cubicBezTo>
                  <a:close/>
                  <a:moveTo>
                    <a:pt x="33710" y="1"/>
                  </a:moveTo>
                  <a:cubicBezTo>
                    <a:pt x="33588" y="1"/>
                    <a:pt x="33497" y="183"/>
                    <a:pt x="33618" y="274"/>
                  </a:cubicBezTo>
                  <a:cubicBezTo>
                    <a:pt x="33649" y="305"/>
                    <a:pt x="33679" y="335"/>
                    <a:pt x="33710" y="335"/>
                  </a:cubicBezTo>
                  <a:lnTo>
                    <a:pt x="34044" y="335"/>
                  </a:lnTo>
                  <a:cubicBezTo>
                    <a:pt x="34196" y="335"/>
                    <a:pt x="34257" y="153"/>
                    <a:pt x="34165" y="62"/>
                  </a:cubicBezTo>
                  <a:cubicBezTo>
                    <a:pt x="34135" y="31"/>
                    <a:pt x="34105" y="1"/>
                    <a:pt x="34044" y="1"/>
                  </a:cubicBezTo>
                  <a:close/>
                  <a:moveTo>
                    <a:pt x="35017" y="1"/>
                  </a:moveTo>
                  <a:cubicBezTo>
                    <a:pt x="34865" y="1"/>
                    <a:pt x="34804" y="183"/>
                    <a:pt x="34895" y="274"/>
                  </a:cubicBezTo>
                  <a:cubicBezTo>
                    <a:pt x="34925" y="305"/>
                    <a:pt x="34956" y="335"/>
                    <a:pt x="35017" y="335"/>
                  </a:cubicBezTo>
                  <a:lnTo>
                    <a:pt x="35320" y="335"/>
                  </a:lnTo>
                  <a:cubicBezTo>
                    <a:pt x="35472" y="335"/>
                    <a:pt x="35564" y="153"/>
                    <a:pt x="35442" y="62"/>
                  </a:cubicBezTo>
                  <a:cubicBezTo>
                    <a:pt x="35412" y="31"/>
                    <a:pt x="35381" y="1"/>
                    <a:pt x="35320" y="1"/>
                  </a:cubicBezTo>
                  <a:close/>
                  <a:moveTo>
                    <a:pt x="36293" y="1"/>
                  </a:moveTo>
                  <a:cubicBezTo>
                    <a:pt x="36172" y="1"/>
                    <a:pt x="36080" y="183"/>
                    <a:pt x="36172" y="274"/>
                  </a:cubicBezTo>
                  <a:cubicBezTo>
                    <a:pt x="36232" y="305"/>
                    <a:pt x="36263" y="335"/>
                    <a:pt x="36293" y="335"/>
                  </a:cubicBezTo>
                  <a:lnTo>
                    <a:pt x="36627" y="335"/>
                  </a:lnTo>
                  <a:cubicBezTo>
                    <a:pt x="36779" y="335"/>
                    <a:pt x="36840" y="153"/>
                    <a:pt x="36749" y="62"/>
                  </a:cubicBezTo>
                  <a:cubicBezTo>
                    <a:pt x="36719" y="31"/>
                    <a:pt x="36658" y="1"/>
                    <a:pt x="36627" y="1"/>
                  </a:cubicBezTo>
                  <a:close/>
                  <a:moveTo>
                    <a:pt x="37600" y="1"/>
                  </a:moveTo>
                  <a:cubicBezTo>
                    <a:pt x="37448" y="1"/>
                    <a:pt x="37387" y="183"/>
                    <a:pt x="37479" y="274"/>
                  </a:cubicBezTo>
                  <a:cubicBezTo>
                    <a:pt x="37509" y="305"/>
                    <a:pt x="37539" y="335"/>
                    <a:pt x="37600" y="335"/>
                  </a:cubicBezTo>
                  <a:lnTo>
                    <a:pt x="37904" y="335"/>
                  </a:lnTo>
                  <a:cubicBezTo>
                    <a:pt x="38056" y="335"/>
                    <a:pt x="38117" y="153"/>
                    <a:pt x="38026" y="62"/>
                  </a:cubicBezTo>
                  <a:cubicBezTo>
                    <a:pt x="37995" y="31"/>
                    <a:pt x="37965" y="1"/>
                    <a:pt x="37904" y="1"/>
                  </a:cubicBezTo>
                  <a:close/>
                  <a:moveTo>
                    <a:pt x="38877" y="1"/>
                  </a:moveTo>
                  <a:cubicBezTo>
                    <a:pt x="38725" y="1"/>
                    <a:pt x="38664" y="183"/>
                    <a:pt x="38755" y="274"/>
                  </a:cubicBezTo>
                  <a:cubicBezTo>
                    <a:pt x="38786" y="305"/>
                    <a:pt x="38846" y="335"/>
                    <a:pt x="38877" y="335"/>
                  </a:cubicBezTo>
                  <a:lnTo>
                    <a:pt x="39211" y="335"/>
                  </a:lnTo>
                  <a:cubicBezTo>
                    <a:pt x="39333" y="335"/>
                    <a:pt x="39424" y="153"/>
                    <a:pt x="39302" y="62"/>
                  </a:cubicBezTo>
                  <a:cubicBezTo>
                    <a:pt x="39272" y="31"/>
                    <a:pt x="39242" y="1"/>
                    <a:pt x="39211" y="1"/>
                  </a:cubicBezTo>
                  <a:close/>
                  <a:moveTo>
                    <a:pt x="40153" y="1"/>
                  </a:moveTo>
                  <a:cubicBezTo>
                    <a:pt x="40032" y="1"/>
                    <a:pt x="39941" y="183"/>
                    <a:pt x="40062" y="274"/>
                  </a:cubicBezTo>
                  <a:cubicBezTo>
                    <a:pt x="40093" y="305"/>
                    <a:pt x="40123" y="335"/>
                    <a:pt x="40153" y="335"/>
                  </a:cubicBezTo>
                  <a:lnTo>
                    <a:pt x="40488" y="335"/>
                  </a:lnTo>
                  <a:cubicBezTo>
                    <a:pt x="40640" y="335"/>
                    <a:pt x="40701" y="153"/>
                    <a:pt x="40609" y="62"/>
                  </a:cubicBezTo>
                  <a:cubicBezTo>
                    <a:pt x="40579" y="31"/>
                    <a:pt x="40549" y="1"/>
                    <a:pt x="40488" y="1"/>
                  </a:cubicBezTo>
                  <a:close/>
                  <a:moveTo>
                    <a:pt x="41460" y="1"/>
                  </a:moveTo>
                  <a:cubicBezTo>
                    <a:pt x="41308" y="1"/>
                    <a:pt x="41248" y="183"/>
                    <a:pt x="41339" y="274"/>
                  </a:cubicBezTo>
                  <a:cubicBezTo>
                    <a:pt x="41369" y="305"/>
                    <a:pt x="41400" y="335"/>
                    <a:pt x="41460" y="335"/>
                  </a:cubicBezTo>
                  <a:lnTo>
                    <a:pt x="41764" y="335"/>
                  </a:lnTo>
                  <a:cubicBezTo>
                    <a:pt x="41916" y="335"/>
                    <a:pt x="42008" y="153"/>
                    <a:pt x="41886" y="62"/>
                  </a:cubicBezTo>
                  <a:cubicBezTo>
                    <a:pt x="41856" y="31"/>
                    <a:pt x="41825" y="1"/>
                    <a:pt x="41764" y="1"/>
                  </a:cubicBezTo>
                  <a:close/>
                  <a:moveTo>
                    <a:pt x="42737" y="1"/>
                  </a:moveTo>
                  <a:cubicBezTo>
                    <a:pt x="42615" y="1"/>
                    <a:pt x="42524" y="183"/>
                    <a:pt x="42646" y="274"/>
                  </a:cubicBezTo>
                  <a:cubicBezTo>
                    <a:pt x="42676" y="305"/>
                    <a:pt x="42707" y="335"/>
                    <a:pt x="42737" y="335"/>
                  </a:cubicBezTo>
                  <a:lnTo>
                    <a:pt x="43071" y="335"/>
                  </a:lnTo>
                  <a:cubicBezTo>
                    <a:pt x="43223" y="335"/>
                    <a:pt x="43284" y="153"/>
                    <a:pt x="43193" y="62"/>
                  </a:cubicBezTo>
                  <a:cubicBezTo>
                    <a:pt x="43163" y="31"/>
                    <a:pt x="43102" y="1"/>
                    <a:pt x="43071" y="1"/>
                  </a:cubicBezTo>
                  <a:close/>
                  <a:moveTo>
                    <a:pt x="44044" y="1"/>
                  </a:moveTo>
                  <a:cubicBezTo>
                    <a:pt x="43892" y="1"/>
                    <a:pt x="43831" y="183"/>
                    <a:pt x="43922" y="274"/>
                  </a:cubicBezTo>
                  <a:cubicBezTo>
                    <a:pt x="43953" y="305"/>
                    <a:pt x="43983" y="335"/>
                    <a:pt x="44044" y="335"/>
                  </a:cubicBezTo>
                  <a:lnTo>
                    <a:pt x="44348" y="335"/>
                  </a:lnTo>
                  <a:cubicBezTo>
                    <a:pt x="44500" y="335"/>
                    <a:pt x="44561" y="153"/>
                    <a:pt x="44470" y="62"/>
                  </a:cubicBezTo>
                  <a:cubicBezTo>
                    <a:pt x="44439" y="31"/>
                    <a:pt x="44409" y="1"/>
                    <a:pt x="44348" y="1"/>
                  </a:cubicBezTo>
                  <a:close/>
                  <a:moveTo>
                    <a:pt x="45321" y="1"/>
                  </a:moveTo>
                  <a:cubicBezTo>
                    <a:pt x="45169" y="1"/>
                    <a:pt x="45108" y="183"/>
                    <a:pt x="45199" y="274"/>
                  </a:cubicBezTo>
                  <a:cubicBezTo>
                    <a:pt x="45229" y="305"/>
                    <a:pt x="45290" y="335"/>
                    <a:pt x="45321" y="335"/>
                  </a:cubicBezTo>
                  <a:lnTo>
                    <a:pt x="45655" y="335"/>
                  </a:lnTo>
                  <a:cubicBezTo>
                    <a:pt x="45777" y="335"/>
                    <a:pt x="45868" y="153"/>
                    <a:pt x="45746" y="62"/>
                  </a:cubicBezTo>
                  <a:cubicBezTo>
                    <a:pt x="45716" y="31"/>
                    <a:pt x="45685" y="1"/>
                    <a:pt x="45655" y="1"/>
                  </a:cubicBezTo>
                  <a:close/>
                  <a:moveTo>
                    <a:pt x="46628" y="1"/>
                  </a:moveTo>
                  <a:cubicBezTo>
                    <a:pt x="46476" y="1"/>
                    <a:pt x="46385" y="183"/>
                    <a:pt x="46506" y="274"/>
                  </a:cubicBezTo>
                  <a:cubicBezTo>
                    <a:pt x="46536" y="305"/>
                    <a:pt x="46567" y="335"/>
                    <a:pt x="46628" y="335"/>
                  </a:cubicBezTo>
                  <a:lnTo>
                    <a:pt x="46932" y="335"/>
                  </a:lnTo>
                  <a:cubicBezTo>
                    <a:pt x="47084" y="335"/>
                    <a:pt x="47144" y="153"/>
                    <a:pt x="47053" y="62"/>
                  </a:cubicBezTo>
                  <a:cubicBezTo>
                    <a:pt x="47023" y="31"/>
                    <a:pt x="46992" y="1"/>
                    <a:pt x="46932" y="1"/>
                  </a:cubicBezTo>
                  <a:close/>
                  <a:moveTo>
                    <a:pt x="47904" y="1"/>
                  </a:moveTo>
                  <a:cubicBezTo>
                    <a:pt x="47752" y="1"/>
                    <a:pt x="47692" y="183"/>
                    <a:pt x="47783" y="274"/>
                  </a:cubicBezTo>
                  <a:cubicBezTo>
                    <a:pt x="47813" y="305"/>
                    <a:pt x="47844" y="335"/>
                    <a:pt x="47904" y="335"/>
                  </a:cubicBezTo>
                  <a:lnTo>
                    <a:pt x="48239" y="335"/>
                  </a:lnTo>
                  <a:cubicBezTo>
                    <a:pt x="48360" y="335"/>
                    <a:pt x="48451" y="153"/>
                    <a:pt x="48330" y="62"/>
                  </a:cubicBezTo>
                  <a:cubicBezTo>
                    <a:pt x="48299" y="31"/>
                    <a:pt x="48269" y="1"/>
                    <a:pt x="48239" y="1"/>
                  </a:cubicBezTo>
                  <a:close/>
                  <a:moveTo>
                    <a:pt x="49181" y="1"/>
                  </a:moveTo>
                  <a:cubicBezTo>
                    <a:pt x="49059" y="1"/>
                    <a:pt x="48968" y="183"/>
                    <a:pt x="49090" y="274"/>
                  </a:cubicBezTo>
                  <a:cubicBezTo>
                    <a:pt x="49120" y="305"/>
                    <a:pt x="49151" y="335"/>
                    <a:pt x="49181" y="335"/>
                  </a:cubicBezTo>
                  <a:lnTo>
                    <a:pt x="49515" y="335"/>
                  </a:lnTo>
                  <a:cubicBezTo>
                    <a:pt x="49667" y="335"/>
                    <a:pt x="49728" y="153"/>
                    <a:pt x="49637" y="62"/>
                  </a:cubicBezTo>
                  <a:cubicBezTo>
                    <a:pt x="49606" y="31"/>
                    <a:pt x="49546" y="1"/>
                    <a:pt x="49515" y="1"/>
                  </a:cubicBezTo>
                  <a:close/>
                  <a:moveTo>
                    <a:pt x="50488" y="1"/>
                  </a:moveTo>
                  <a:cubicBezTo>
                    <a:pt x="50336" y="1"/>
                    <a:pt x="50275" y="183"/>
                    <a:pt x="50366" y="274"/>
                  </a:cubicBezTo>
                  <a:cubicBezTo>
                    <a:pt x="50397" y="305"/>
                    <a:pt x="50427" y="335"/>
                    <a:pt x="50488" y="335"/>
                  </a:cubicBezTo>
                  <a:lnTo>
                    <a:pt x="50792" y="335"/>
                  </a:lnTo>
                  <a:cubicBezTo>
                    <a:pt x="50944" y="335"/>
                    <a:pt x="51005" y="153"/>
                    <a:pt x="50913" y="62"/>
                  </a:cubicBezTo>
                  <a:cubicBezTo>
                    <a:pt x="50883" y="31"/>
                    <a:pt x="50853" y="1"/>
                    <a:pt x="50792" y="1"/>
                  </a:cubicBezTo>
                  <a:close/>
                  <a:moveTo>
                    <a:pt x="51765" y="1"/>
                  </a:moveTo>
                  <a:cubicBezTo>
                    <a:pt x="51613" y="1"/>
                    <a:pt x="51552" y="183"/>
                    <a:pt x="51643" y="274"/>
                  </a:cubicBezTo>
                  <a:cubicBezTo>
                    <a:pt x="51673" y="305"/>
                    <a:pt x="51734" y="335"/>
                    <a:pt x="51765" y="335"/>
                  </a:cubicBezTo>
                  <a:lnTo>
                    <a:pt x="52099" y="335"/>
                  </a:lnTo>
                  <a:cubicBezTo>
                    <a:pt x="52220" y="335"/>
                    <a:pt x="52312" y="153"/>
                    <a:pt x="52220" y="62"/>
                  </a:cubicBezTo>
                  <a:cubicBezTo>
                    <a:pt x="52160" y="31"/>
                    <a:pt x="52129" y="1"/>
                    <a:pt x="52099" y="1"/>
                  </a:cubicBezTo>
                  <a:close/>
                  <a:moveTo>
                    <a:pt x="53072" y="1"/>
                  </a:moveTo>
                  <a:cubicBezTo>
                    <a:pt x="52920" y="1"/>
                    <a:pt x="52828" y="183"/>
                    <a:pt x="52950" y="274"/>
                  </a:cubicBezTo>
                  <a:cubicBezTo>
                    <a:pt x="52980" y="305"/>
                    <a:pt x="53011" y="335"/>
                    <a:pt x="53072" y="335"/>
                  </a:cubicBezTo>
                  <a:lnTo>
                    <a:pt x="53376" y="335"/>
                  </a:lnTo>
                  <a:cubicBezTo>
                    <a:pt x="53528" y="335"/>
                    <a:pt x="53588" y="153"/>
                    <a:pt x="53497" y="62"/>
                  </a:cubicBezTo>
                  <a:cubicBezTo>
                    <a:pt x="53467" y="31"/>
                    <a:pt x="53436" y="1"/>
                    <a:pt x="53376" y="1"/>
                  </a:cubicBezTo>
                  <a:close/>
                  <a:moveTo>
                    <a:pt x="54348" y="1"/>
                  </a:moveTo>
                  <a:cubicBezTo>
                    <a:pt x="54196" y="1"/>
                    <a:pt x="54135" y="183"/>
                    <a:pt x="54227" y="274"/>
                  </a:cubicBezTo>
                  <a:cubicBezTo>
                    <a:pt x="54257" y="305"/>
                    <a:pt x="54287" y="335"/>
                    <a:pt x="54348" y="335"/>
                  </a:cubicBezTo>
                  <a:lnTo>
                    <a:pt x="54683" y="335"/>
                  </a:lnTo>
                  <a:cubicBezTo>
                    <a:pt x="54804" y="335"/>
                    <a:pt x="54895" y="153"/>
                    <a:pt x="54774" y="62"/>
                  </a:cubicBezTo>
                  <a:cubicBezTo>
                    <a:pt x="54743" y="31"/>
                    <a:pt x="54713" y="1"/>
                    <a:pt x="54683" y="1"/>
                  </a:cubicBezTo>
                  <a:close/>
                  <a:moveTo>
                    <a:pt x="55625" y="1"/>
                  </a:moveTo>
                  <a:cubicBezTo>
                    <a:pt x="55503" y="1"/>
                    <a:pt x="55412" y="183"/>
                    <a:pt x="55534" y="274"/>
                  </a:cubicBezTo>
                  <a:cubicBezTo>
                    <a:pt x="55564" y="305"/>
                    <a:pt x="55594" y="335"/>
                    <a:pt x="55625" y="335"/>
                  </a:cubicBezTo>
                  <a:lnTo>
                    <a:pt x="55959" y="335"/>
                  </a:lnTo>
                  <a:cubicBezTo>
                    <a:pt x="56111" y="335"/>
                    <a:pt x="56172" y="153"/>
                    <a:pt x="56081" y="62"/>
                  </a:cubicBezTo>
                  <a:cubicBezTo>
                    <a:pt x="56050" y="31"/>
                    <a:pt x="55990" y="1"/>
                    <a:pt x="55959" y="1"/>
                  </a:cubicBezTo>
                  <a:close/>
                  <a:moveTo>
                    <a:pt x="56932" y="1"/>
                  </a:moveTo>
                  <a:cubicBezTo>
                    <a:pt x="56780" y="1"/>
                    <a:pt x="56719" y="183"/>
                    <a:pt x="56810" y="274"/>
                  </a:cubicBezTo>
                  <a:cubicBezTo>
                    <a:pt x="56841" y="305"/>
                    <a:pt x="56871" y="335"/>
                    <a:pt x="56932" y="335"/>
                  </a:cubicBezTo>
                  <a:lnTo>
                    <a:pt x="57236" y="335"/>
                  </a:lnTo>
                  <a:cubicBezTo>
                    <a:pt x="57388" y="335"/>
                    <a:pt x="57449" y="153"/>
                    <a:pt x="57357" y="62"/>
                  </a:cubicBezTo>
                  <a:cubicBezTo>
                    <a:pt x="57327" y="31"/>
                    <a:pt x="57297" y="1"/>
                    <a:pt x="57236" y="1"/>
                  </a:cubicBezTo>
                  <a:close/>
                  <a:moveTo>
                    <a:pt x="58208" y="1"/>
                  </a:moveTo>
                  <a:cubicBezTo>
                    <a:pt x="58056" y="1"/>
                    <a:pt x="57996" y="183"/>
                    <a:pt x="58087" y="274"/>
                  </a:cubicBezTo>
                  <a:cubicBezTo>
                    <a:pt x="58117" y="305"/>
                    <a:pt x="58178" y="335"/>
                    <a:pt x="58208" y="335"/>
                  </a:cubicBezTo>
                  <a:lnTo>
                    <a:pt x="58543" y="335"/>
                  </a:lnTo>
                  <a:cubicBezTo>
                    <a:pt x="58664" y="335"/>
                    <a:pt x="58756" y="153"/>
                    <a:pt x="58664" y="62"/>
                  </a:cubicBezTo>
                  <a:cubicBezTo>
                    <a:pt x="58634" y="31"/>
                    <a:pt x="58573" y="1"/>
                    <a:pt x="585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36"/>
          <p:cNvGrpSpPr/>
          <p:nvPr/>
        </p:nvGrpSpPr>
        <p:grpSpPr>
          <a:xfrm>
            <a:off x="91450" y="91450"/>
            <a:ext cx="1408100" cy="631475"/>
            <a:chOff x="91450" y="91450"/>
            <a:chExt cx="1408100" cy="631475"/>
          </a:xfrm>
        </p:grpSpPr>
        <p:sp>
          <p:nvSpPr>
            <p:cNvPr id="490" name="Google Shape;490;p36"/>
            <p:cNvSpPr/>
            <p:nvPr/>
          </p:nvSpPr>
          <p:spPr>
            <a:xfrm>
              <a:off x="91450" y="91450"/>
              <a:ext cx="1408100" cy="631475"/>
            </a:xfrm>
            <a:custGeom>
              <a:rect b="b" l="l" r="r" t="t"/>
              <a:pathLst>
                <a:path extrusionOk="0" h="25259" w="56324">
                  <a:moveTo>
                    <a:pt x="53922" y="6839"/>
                  </a:moveTo>
                  <a:lnTo>
                    <a:pt x="49606" y="6839"/>
                  </a:lnTo>
                  <a:lnTo>
                    <a:pt x="48907" y="6839"/>
                  </a:lnTo>
                  <a:cubicBezTo>
                    <a:pt x="47691" y="6839"/>
                    <a:pt x="46597" y="7356"/>
                    <a:pt x="45807" y="8146"/>
                  </a:cubicBezTo>
                  <a:cubicBezTo>
                    <a:pt x="45016" y="8937"/>
                    <a:pt x="44500" y="10031"/>
                    <a:pt x="44500" y="11247"/>
                  </a:cubicBezTo>
                  <a:cubicBezTo>
                    <a:pt x="44500" y="12462"/>
                    <a:pt x="45016" y="13557"/>
                    <a:pt x="45807" y="14347"/>
                  </a:cubicBezTo>
                  <a:cubicBezTo>
                    <a:pt x="46597" y="15137"/>
                    <a:pt x="47691" y="15654"/>
                    <a:pt x="48907" y="15654"/>
                  </a:cubicBezTo>
                  <a:lnTo>
                    <a:pt x="50761" y="15654"/>
                  </a:lnTo>
                  <a:lnTo>
                    <a:pt x="50761" y="15654"/>
                  </a:lnTo>
                  <a:cubicBezTo>
                    <a:pt x="51703" y="15654"/>
                    <a:pt x="52555" y="15259"/>
                    <a:pt x="53162" y="14651"/>
                  </a:cubicBezTo>
                  <a:cubicBezTo>
                    <a:pt x="53801" y="14013"/>
                    <a:pt x="54166" y="13162"/>
                    <a:pt x="54166" y="12250"/>
                  </a:cubicBezTo>
                  <a:cubicBezTo>
                    <a:pt x="54166" y="11307"/>
                    <a:pt x="53801" y="10456"/>
                    <a:pt x="53162" y="9818"/>
                  </a:cubicBezTo>
                  <a:cubicBezTo>
                    <a:pt x="52555" y="9210"/>
                    <a:pt x="51703" y="8815"/>
                    <a:pt x="50761" y="8815"/>
                  </a:cubicBezTo>
                  <a:cubicBezTo>
                    <a:pt x="50123" y="8815"/>
                    <a:pt x="49545" y="9089"/>
                    <a:pt x="49120" y="9514"/>
                  </a:cubicBezTo>
                  <a:cubicBezTo>
                    <a:pt x="48694" y="9940"/>
                    <a:pt x="48421" y="10517"/>
                    <a:pt x="48421" y="11155"/>
                  </a:cubicBezTo>
                  <a:cubicBezTo>
                    <a:pt x="48421" y="11794"/>
                    <a:pt x="48694" y="12402"/>
                    <a:pt x="49120" y="12827"/>
                  </a:cubicBezTo>
                  <a:cubicBezTo>
                    <a:pt x="49393" y="13101"/>
                    <a:pt x="49758" y="13314"/>
                    <a:pt x="50153" y="13435"/>
                  </a:cubicBezTo>
                  <a:cubicBezTo>
                    <a:pt x="50305" y="13222"/>
                    <a:pt x="50518" y="13101"/>
                    <a:pt x="50761" y="13101"/>
                  </a:cubicBezTo>
                  <a:cubicBezTo>
                    <a:pt x="51156" y="13101"/>
                    <a:pt x="51491" y="13435"/>
                    <a:pt x="51491" y="13830"/>
                  </a:cubicBezTo>
                  <a:cubicBezTo>
                    <a:pt x="51491" y="14225"/>
                    <a:pt x="51156" y="14560"/>
                    <a:pt x="50761" y="14560"/>
                  </a:cubicBezTo>
                  <a:cubicBezTo>
                    <a:pt x="50457" y="14560"/>
                    <a:pt x="50184" y="14347"/>
                    <a:pt x="50092" y="14073"/>
                  </a:cubicBezTo>
                  <a:cubicBezTo>
                    <a:pt x="49545" y="13952"/>
                    <a:pt x="49059" y="13648"/>
                    <a:pt x="48664" y="13283"/>
                  </a:cubicBezTo>
                  <a:cubicBezTo>
                    <a:pt x="48117" y="12736"/>
                    <a:pt x="47782" y="11976"/>
                    <a:pt x="47782" y="11155"/>
                  </a:cubicBezTo>
                  <a:cubicBezTo>
                    <a:pt x="47782" y="10335"/>
                    <a:pt x="48117" y="9605"/>
                    <a:pt x="48664" y="9058"/>
                  </a:cubicBezTo>
                  <a:cubicBezTo>
                    <a:pt x="49211" y="8511"/>
                    <a:pt x="49941" y="8177"/>
                    <a:pt x="50761" y="8177"/>
                  </a:cubicBezTo>
                  <a:cubicBezTo>
                    <a:pt x="51886" y="8177"/>
                    <a:pt x="52889" y="8633"/>
                    <a:pt x="53618" y="9362"/>
                  </a:cubicBezTo>
                  <a:cubicBezTo>
                    <a:pt x="54378" y="10122"/>
                    <a:pt x="54834" y="11125"/>
                    <a:pt x="54834" y="12250"/>
                  </a:cubicBezTo>
                  <a:cubicBezTo>
                    <a:pt x="54834" y="13344"/>
                    <a:pt x="54378" y="14377"/>
                    <a:pt x="53618" y="15107"/>
                  </a:cubicBezTo>
                  <a:cubicBezTo>
                    <a:pt x="52889" y="15836"/>
                    <a:pt x="51886" y="16292"/>
                    <a:pt x="50761" y="16292"/>
                  </a:cubicBezTo>
                  <a:lnTo>
                    <a:pt x="50761" y="16292"/>
                  </a:lnTo>
                  <a:lnTo>
                    <a:pt x="48907" y="16292"/>
                  </a:lnTo>
                  <a:cubicBezTo>
                    <a:pt x="47509" y="16292"/>
                    <a:pt x="46263" y="15715"/>
                    <a:pt x="45351" y="14803"/>
                  </a:cubicBezTo>
                  <a:cubicBezTo>
                    <a:pt x="44439" y="13891"/>
                    <a:pt x="43861" y="12645"/>
                    <a:pt x="43861" y="11247"/>
                  </a:cubicBezTo>
                  <a:cubicBezTo>
                    <a:pt x="43861" y="9848"/>
                    <a:pt x="44439" y="8602"/>
                    <a:pt x="45351" y="7690"/>
                  </a:cubicBezTo>
                  <a:cubicBezTo>
                    <a:pt x="45655" y="7386"/>
                    <a:pt x="45989" y="7113"/>
                    <a:pt x="46384" y="6900"/>
                  </a:cubicBezTo>
                  <a:cubicBezTo>
                    <a:pt x="42098" y="7204"/>
                    <a:pt x="38846" y="9210"/>
                    <a:pt x="35594" y="11247"/>
                  </a:cubicBezTo>
                  <a:cubicBezTo>
                    <a:pt x="31946" y="13526"/>
                    <a:pt x="28268" y="15836"/>
                    <a:pt x="23010" y="15836"/>
                  </a:cubicBezTo>
                  <a:lnTo>
                    <a:pt x="18694" y="15836"/>
                  </a:lnTo>
                  <a:lnTo>
                    <a:pt x="16323" y="15836"/>
                  </a:lnTo>
                  <a:cubicBezTo>
                    <a:pt x="15107" y="15836"/>
                    <a:pt x="14013" y="16323"/>
                    <a:pt x="13222" y="17113"/>
                  </a:cubicBezTo>
                  <a:cubicBezTo>
                    <a:pt x="12432" y="17903"/>
                    <a:pt x="11915" y="19028"/>
                    <a:pt x="11915" y="20213"/>
                  </a:cubicBezTo>
                  <a:cubicBezTo>
                    <a:pt x="11915" y="21429"/>
                    <a:pt x="12432" y="22523"/>
                    <a:pt x="13222" y="23314"/>
                  </a:cubicBezTo>
                  <a:cubicBezTo>
                    <a:pt x="14013" y="24134"/>
                    <a:pt x="15107" y="24621"/>
                    <a:pt x="16323" y="24621"/>
                  </a:cubicBezTo>
                  <a:lnTo>
                    <a:pt x="18177" y="24621"/>
                  </a:lnTo>
                  <a:lnTo>
                    <a:pt x="18177" y="24621"/>
                  </a:lnTo>
                  <a:cubicBezTo>
                    <a:pt x="20062" y="24621"/>
                    <a:pt x="21581" y="23070"/>
                    <a:pt x="21581" y="21216"/>
                  </a:cubicBezTo>
                  <a:cubicBezTo>
                    <a:pt x="21581" y="20274"/>
                    <a:pt x="21217" y="19423"/>
                    <a:pt x="20578" y="18815"/>
                  </a:cubicBezTo>
                  <a:cubicBezTo>
                    <a:pt x="19970" y="18177"/>
                    <a:pt x="19119" y="17812"/>
                    <a:pt x="18177" y="17812"/>
                  </a:cubicBezTo>
                  <a:cubicBezTo>
                    <a:pt x="17539" y="17812"/>
                    <a:pt x="16961" y="18055"/>
                    <a:pt x="16536" y="18481"/>
                  </a:cubicBezTo>
                  <a:cubicBezTo>
                    <a:pt x="16110" y="18906"/>
                    <a:pt x="15837" y="19484"/>
                    <a:pt x="15837" y="20153"/>
                  </a:cubicBezTo>
                  <a:cubicBezTo>
                    <a:pt x="15837" y="20791"/>
                    <a:pt x="16110" y="21368"/>
                    <a:pt x="16536" y="21794"/>
                  </a:cubicBezTo>
                  <a:cubicBezTo>
                    <a:pt x="16809" y="22067"/>
                    <a:pt x="17174" y="22280"/>
                    <a:pt x="17569" y="22402"/>
                  </a:cubicBezTo>
                  <a:cubicBezTo>
                    <a:pt x="17721" y="22189"/>
                    <a:pt x="17934" y="22067"/>
                    <a:pt x="18177" y="22067"/>
                  </a:cubicBezTo>
                  <a:cubicBezTo>
                    <a:pt x="18572" y="22067"/>
                    <a:pt x="18906" y="22402"/>
                    <a:pt x="18906" y="22797"/>
                  </a:cubicBezTo>
                  <a:cubicBezTo>
                    <a:pt x="18906" y="23192"/>
                    <a:pt x="18572" y="23526"/>
                    <a:pt x="18177" y="23526"/>
                  </a:cubicBezTo>
                  <a:cubicBezTo>
                    <a:pt x="17873" y="23526"/>
                    <a:pt x="17599" y="23314"/>
                    <a:pt x="17508" y="23040"/>
                  </a:cubicBezTo>
                  <a:cubicBezTo>
                    <a:pt x="16961" y="22919"/>
                    <a:pt x="16475" y="22645"/>
                    <a:pt x="16080" y="22250"/>
                  </a:cubicBezTo>
                  <a:cubicBezTo>
                    <a:pt x="15533" y="21703"/>
                    <a:pt x="15198" y="20973"/>
                    <a:pt x="15198" y="20153"/>
                  </a:cubicBezTo>
                  <a:cubicBezTo>
                    <a:pt x="15198" y="19332"/>
                    <a:pt x="15533" y="18572"/>
                    <a:pt x="16080" y="18025"/>
                  </a:cubicBezTo>
                  <a:cubicBezTo>
                    <a:pt x="16627" y="17508"/>
                    <a:pt x="17356" y="17174"/>
                    <a:pt x="18177" y="17174"/>
                  </a:cubicBezTo>
                  <a:cubicBezTo>
                    <a:pt x="19302" y="17174"/>
                    <a:pt x="20305" y="17630"/>
                    <a:pt x="21034" y="18359"/>
                  </a:cubicBezTo>
                  <a:cubicBezTo>
                    <a:pt x="21794" y="19089"/>
                    <a:pt x="22250" y="20092"/>
                    <a:pt x="22250" y="21216"/>
                  </a:cubicBezTo>
                  <a:cubicBezTo>
                    <a:pt x="22250" y="23435"/>
                    <a:pt x="20426" y="25259"/>
                    <a:pt x="18207" y="25259"/>
                  </a:cubicBezTo>
                  <a:lnTo>
                    <a:pt x="18207" y="25259"/>
                  </a:lnTo>
                  <a:lnTo>
                    <a:pt x="18177" y="25259"/>
                  </a:lnTo>
                  <a:lnTo>
                    <a:pt x="18177" y="25259"/>
                  </a:lnTo>
                  <a:lnTo>
                    <a:pt x="16323" y="25259"/>
                  </a:lnTo>
                  <a:cubicBezTo>
                    <a:pt x="14925" y="25259"/>
                    <a:pt x="13678" y="24681"/>
                    <a:pt x="12767" y="23770"/>
                  </a:cubicBezTo>
                  <a:cubicBezTo>
                    <a:pt x="11855" y="22858"/>
                    <a:pt x="11277" y="21612"/>
                    <a:pt x="11277" y="20213"/>
                  </a:cubicBezTo>
                  <a:cubicBezTo>
                    <a:pt x="11277" y="18846"/>
                    <a:pt x="11855" y="17569"/>
                    <a:pt x="12767" y="16657"/>
                  </a:cubicBezTo>
                  <a:cubicBezTo>
                    <a:pt x="13101" y="16323"/>
                    <a:pt x="13466" y="16049"/>
                    <a:pt x="13861" y="15836"/>
                  </a:cubicBezTo>
                  <a:lnTo>
                    <a:pt x="12250" y="15836"/>
                  </a:lnTo>
                  <a:lnTo>
                    <a:pt x="7934" y="15836"/>
                  </a:lnTo>
                  <a:cubicBezTo>
                    <a:pt x="5745" y="15836"/>
                    <a:pt x="3769" y="14924"/>
                    <a:pt x="2341" y="13496"/>
                  </a:cubicBezTo>
                  <a:cubicBezTo>
                    <a:pt x="912" y="12067"/>
                    <a:pt x="0" y="10092"/>
                    <a:pt x="0" y="7903"/>
                  </a:cubicBezTo>
                  <a:cubicBezTo>
                    <a:pt x="0" y="5745"/>
                    <a:pt x="912" y="3769"/>
                    <a:pt x="2341" y="2310"/>
                  </a:cubicBezTo>
                  <a:cubicBezTo>
                    <a:pt x="3769" y="882"/>
                    <a:pt x="5745" y="0"/>
                    <a:pt x="7934" y="0"/>
                  </a:cubicBezTo>
                  <a:lnTo>
                    <a:pt x="10912" y="0"/>
                  </a:lnTo>
                  <a:cubicBezTo>
                    <a:pt x="11004" y="0"/>
                    <a:pt x="11064" y="31"/>
                    <a:pt x="11125" y="61"/>
                  </a:cubicBezTo>
                  <a:cubicBezTo>
                    <a:pt x="11490" y="31"/>
                    <a:pt x="11885" y="0"/>
                    <a:pt x="12250" y="0"/>
                  </a:cubicBezTo>
                  <a:lnTo>
                    <a:pt x="15259" y="0"/>
                  </a:lnTo>
                  <a:cubicBezTo>
                    <a:pt x="16596" y="0"/>
                    <a:pt x="17843" y="547"/>
                    <a:pt x="18724" y="1429"/>
                  </a:cubicBezTo>
                  <a:cubicBezTo>
                    <a:pt x="19606" y="2341"/>
                    <a:pt x="20183" y="3557"/>
                    <a:pt x="20183" y="4924"/>
                  </a:cubicBezTo>
                  <a:cubicBezTo>
                    <a:pt x="20183" y="6262"/>
                    <a:pt x="19606" y="7508"/>
                    <a:pt x="18724" y="8389"/>
                  </a:cubicBezTo>
                  <a:cubicBezTo>
                    <a:pt x="17843" y="9301"/>
                    <a:pt x="16596" y="9848"/>
                    <a:pt x="15259" y="9848"/>
                  </a:cubicBezTo>
                  <a:cubicBezTo>
                    <a:pt x="14256" y="9848"/>
                    <a:pt x="13344" y="9453"/>
                    <a:pt x="12706" y="8785"/>
                  </a:cubicBezTo>
                  <a:cubicBezTo>
                    <a:pt x="12037" y="8146"/>
                    <a:pt x="11642" y="7234"/>
                    <a:pt x="11642" y="6231"/>
                  </a:cubicBezTo>
                  <a:cubicBezTo>
                    <a:pt x="11642" y="5259"/>
                    <a:pt x="12037" y="4347"/>
                    <a:pt x="12706" y="3709"/>
                  </a:cubicBezTo>
                  <a:cubicBezTo>
                    <a:pt x="13192" y="3192"/>
                    <a:pt x="13861" y="2827"/>
                    <a:pt x="14560" y="2705"/>
                  </a:cubicBezTo>
                  <a:cubicBezTo>
                    <a:pt x="14681" y="2432"/>
                    <a:pt x="14925" y="2250"/>
                    <a:pt x="15259" y="2250"/>
                  </a:cubicBezTo>
                  <a:cubicBezTo>
                    <a:pt x="15654" y="2250"/>
                    <a:pt x="15958" y="2553"/>
                    <a:pt x="15958" y="2949"/>
                  </a:cubicBezTo>
                  <a:cubicBezTo>
                    <a:pt x="15958" y="3374"/>
                    <a:pt x="15654" y="3678"/>
                    <a:pt x="15259" y="3678"/>
                  </a:cubicBezTo>
                  <a:cubicBezTo>
                    <a:pt x="14985" y="3678"/>
                    <a:pt x="14773" y="3557"/>
                    <a:pt x="14621" y="3344"/>
                  </a:cubicBezTo>
                  <a:cubicBezTo>
                    <a:pt x="14074" y="3465"/>
                    <a:pt x="13557" y="3769"/>
                    <a:pt x="13162" y="4164"/>
                  </a:cubicBezTo>
                  <a:cubicBezTo>
                    <a:pt x="12615" y="4681"/>
                    <a:pt x="12280" y="5441"/>
                    <a:pt x="12280" y="6231"/>
                  </a:cubicBezTo>
                  <a:cubicBezTo>
                    <a:pt x="12280" y="7052"/>
                    <a:pt x="12615" y="7782"/>
                    <a:pt x="13162" y="8329"/>
                  </a:cubicBezTo>
                  <a:cubicBezTo>
                    <a:pt x="13678" y="8876"/>
                    <a:pt x="14438" y="9210"/>
                    <a:pt x="15259" y="9210"/>
                  </a:cubicBezTo>
                  <a:cubicBezTo>
                    <a:pt x="16414" y="9210"/>
                    <a:pt x="17478" y="8724"/>
                    <a:pt x="18268" y="7933"/>
                  </a:cubicBezTo>
                  <a:cubicBezTo>
                    <a:pt x="19058" y="7174"/>
                    <a:pt x="19514" y="6110"/>
                    <a:pt x="19514" y="4924"/>
                  </a:cubicBezTo>
                  <a:cubicBezTo>
                    <a:pt x="19514" y="3739"/>
                    <a:pt x="19058" y="2675"/>
                    <a:pt x="18268" y="1885"/>
                  </a:cubicBezTo>
                  <a:cubicBezTo>
                    <a:pt x="17478" y="1125"/>
                    <a:pt x="16414" y="639"/>
                    <a:pt x="15259" y="639"/>
                  </a:cubicBezTo>
                  <a:lnTo>
                    <a:pt x="12250" y="639"/>
                  </a:lnTo>
                  <a:cubicBezTo>
                    <a:pt x="10244" y="639"/>
                    <a:pt x="8420" y="1459"/>
                    <a:pt x="7113" y="2766"/>
                  </a:cubicBezTo>
                  <a:cubicBezTo>
                    <a:pt x="5806" y="4104"/>
                    <a:pt x="4985" y="5897"/>
                    <a:pt x="4985" y="7903"/>
                  </a:cubicBezTo>
                  <a:cubicBezTo>
                    <a:pt x="4985" y="9909"/>
                    <a:pt x="5806" y="11733"/>
                    <a:pt x="7113" y="13040"/>
                  </a:cubicBezTo>
                  <a:cubicBezTo>
                    <a:pt x="8420" y="14377"/>
                    <a:pt x="10244" y="15168"/>
                    <a:pt x="12250" y="15168"/>
                  </a:cubicBezTo>
                  <a:lnTo>
                    <a:pt x="16323" y="15168"/>
                  </a:lnTo>
                  <a:lnTo>
                    <a:pt x="18694" y="15168"/>
                  </a:lnTo>
                  <a:cubicBezTo>
                    <a:pt x="22919" y="15168"/>
                    <a:pt x="26141" y="13587"/>
                    <a:pt x="29211" y="11763"/>
                  </a:cubicBezTo>
                  <a:cubicBezTo>
                    <a:pt x="28451" y="11581"/>
                    <a:pt x="27812" y="11216"/>
                    <a:pt x="27296" y="10699"/>
                  </a:cubicBezTo>
                  <a:cubicBezTo>
                    <a:pt x="26566" y="9970"/>
                    <a:pt x="26110" y="8937"/>
                    <a:pt x="26110" y="7842"/>
                  </a:cubicBezTo>
                  <a:cubicBezTo>
                    <a:pt x="26110" y="6718"/>
                    <a:pt x="26566" y="5715"/>
                    <a:pt x="27296" y="4985"/>
                  </a:cubicBezTo>
                  <a:cubicBezTo>
                    <a:pt x="28025" y="4256"/>
                    <a:pt x="29028" y="3800"/>
                    <a:pt x="30153" y="3800"/>
                  </a:cubicBezTo>
                  <a:cubicBezTo>
                    <a:pt x="30974" y="3800"/>
                    <a:pt x="31733" y="4134"/>
                    <a:pt x="32250" y="4651"/>
                  </a:cubicBezTo>
                  <a:cubicBezTo>
                    <a:pt x="32797" y="5198"/>
                    <a:pt x="33132" y="5958"/>
                    <a:pt x="33132" y="6778"/>
                  </a:cubicBezTo>
                  <a:cubicBezTo>
                    <a:pt x="33132" y="7599"/>
                    <a:pt x="32797" y="8329"/>
                    <a:pt x="32250" y="8876"/>
                  </a:cubicBezTo>
                  <a:cubicBezTo>
                    <a:pt x="31885" y="9271"/>
                    <a:pt x="31369" y="9544"/>
                    <a:pt x="30822" y="9666"/>
                  </a:cubicBezTo>
                  <a:cubicBezTo>
                    <a:pt x="30730" y="9940"/>
                    <a:pt x="30457" y="10152"/>
                    <a:pt x="30153" y="10152"/>
                  </a:cubicBezTo>
                  <a:cubicBezTo>
                    <a:pt x="29758" y="10152"/>
                    <a:pt x="29423" y="9818"/>
                    <a:pt x="29423" y="9423"/>
                  </a:cubicBezTo>
                  <a:cubicBezTo>
                    <a:pt x="29423" y="9028"/>
                    <a:pt x="29758" y="8693"/>
                    <a:pt x="30153" y="8693"/>
                  </a:cubicBezTo>
                  <a:cubicBezTo>
                    <a:pt x="30396" y="8693"/>
                    <a:pt x="30639" y="8815"/>
                    <a:pt x="30761" y="9028"/>
                  </a:cubicBezTo>
                  <a:cubicBezTo>
                    <a:pt x="31156" y="8906"/>
                    <a:pt x="31521" y="8693"/>
                    <a:pt x="31794" y="8420"/>
                  </a:cubicBezTo>
                  <a:cubicBezTo>
                    <a:pt x="32220" y="7994"/>
                    <a:pt x="32493" y="7417"/>
                    <a:pt x="32493" y="6778"/>
                  </a:cubicBezTo>
                  <a:cubicBezTo>
                    <a:pt x="32493" y="6110"/>
                    <a:pt x="32220" y="5532"/>
                    <a:pt x="31794" y="5107"/>
                  </a:cubicBezTo>
                  <a:cubicBezTo>
                    <a:pt x="31369" y="4681"/>
                    <a:pt x="30791" y="4438"/>
                    <a:pt x="30153" y="4438"/>
                  </a:cubicBezTo>
                  <a:cubicBezTo>
                    <a:pt x="29211" y="4438"/>
                    <a:pt x="28360" y="4803"/>
                    <a:pt x="27752" y="5441"/>
                  </a:cubicBezTo>
                  <a:cubicBezTo>
                    <a:pt x="27113" y="6049"/>
                    <a:pt x="26749" y="6900"/>
                    <a:pt x="26749" y="7842"/>
                  </a:cubicBezTo>
                  <a:cubicBezTo>
                    <a:pt x="26749" y="8785"/>
                    <a:pt x="27113" y="9636"/>
                    <a:pt x="27752" y="10244"/>
                  </a:cubicBezTo>
                  <a:cubicBezTo>
                    <a:pt x="28329" y="10851"/>
                    <a:pt x="29150" y="11216"/>
                    <a:pt x="30062" y="11247"/>
                  </a:cubicBezTo>
                  <a:cubicBezTo>
                    <a:pt x="30366" y="11064"/>
                    <a:pt x="30639" y="10882"/>
                    <a:pt x="30943" y="10699"/>
                  </a:cubicBezTo>
                  <a:cubicBezTo>
                    <a:pt x="34560" y="8450"/>
                    <a:pt x="38147" y="6201"/>
                    <a:pt x="43193" y="6201"/>
                  </a:cubicBezTo>
                  <a:lnTo>
                    <a:pt x="47539" y="6201"/>
                  </a:lnTo>
                  <a:lnTo>
                    <a:pt x="48907" y="6201"/>
                  </a:lnTo>
                  <a:lnTo>
                    <a:pt x="49606" y="6201"/>
                  </a:lnTo>
                  <a:lnTo>
                    <a:pt x="53922" y="6201"/>
                  </a:lnTo>
                  <a:lnTo>
                    <a:pt x="54956" y="6201"/>
                  </a:lnTo>
                  <a:cubicBezTo>
                    <a:pt x="55077" y="5958"/>
                    <a:pt x="55321" y="5806"/>
                    <a:pt x="55594" y="5806"/>
                  </a:cubicBezTo>
                  <a:cubicBezTo>
                    <a:pt x="55989" y="5806"/>
                    <a:pt x="56324" y="6140"/>
                    <a:pt x="56324" y="6535"/>
                  </a:cubicBezTo>
                  <a:cubicBezTo>
                    <a:pt x="56324" y="6930"/>
                    <a:pt x="55989" y="7265"/>
                    <a:pt x="55594" y="7265"/>
                  </a:cubicBezTo>
                  <a:cubicBezTo>
                    <a:pt x="55321" y="7265"/>
                    <a:pt x="55077" y="7082"/>
                    <a:pt x="54956" y="6839"/>
                  </a:cubicBezTo>
                  <a:lnTo>
                    <a:pt x="53922" y="6839"/>
                  </a:lnTo>
                  <a:close/>
                  <a:moveTo>
                    <a:pt x="9119" y="15168"/>
                  </a:moveTo>
                  <a:cubicBezTo>
                    <a:pt x="8207" y="14772"/>
                    <a:pt x="7356" y="14195"/>
                    <a:pt x="6657" y="13496"/>
                  </a:cubicBezTo>
                  <a:cubicBezTo>
                    <a:pt x="5228" y="12067"/>
                    <a:pt x="4347" y="10092"/>
                    <a:pt x="4347" y="7903"/>
                  </a:cubicBezTo>
                  <a:cubicBezTo>
                    <a:pt x="4347" y="5745"/>
                    <a:pt x="5228" y="3769"/>
                    <a:pt x="6657" y="2310"/>
                  </a:cubicBezTo>
                  <a:cubicBezTo>
                    <a:pt x="7356" y="1611"/>
                    <a:pt x="8207" y="1034"/>
                    <a:pt x="9119" y="639"/>
                  </a:cubicBezTo>
                  <a:lnTo>
                    <a:pt x="7934" y="639"/>
                  </a:lnTo>
                  <a:cubicBezTo>
                    <a:pt x="5928" y="639"/>
                    <a:pt x="4104" y="1459"/>
                    <a:pt x="2797" y="2766"/>
                  </a:cubicBezTo>
                  <a:cubicBezTo>
                    <a:pt x="1459" y="4104"/>
                    <a:pt x="669" y="5897"/>
                    <a:pt x="669" y="7903"/>
                  </a:cubicBezTo>
                  <a:cubicBezTo>
                    <a:pt x="669" y="9909"/>
                    <a:pt x="1459" y="11733"/>
                    <a:pt x="2797" y="13040"/>
                  </a:cubicBezTo>
                  <a:cubicBezTo>
                    <a:pt x="4104" y="14377"/>
                    <a:pt x="5928" y="15168"/>
                    <a:pt x="7934" y="15168"/>
                  </a:cubicBezTo>
                  <a:lnTo>
                    <a:pt x="9119" y="15168"/>
                  </a:lnTo>
                  <a:close/>
                  <a:moveTo>
                    <a:pt x="23344" y="15168"/>
                  </a:moveTo>
                  <a:cubicBezTo>
                    <a:pt x="28238" y="15076"/>
                    <a:pt x="31764" y="12888"/>
                    <a:pt x="35259" y="10699"/>
                  </a:cubicBezTo>
                  <a:cubicBezTo>
                    <a:pt x="37691" y="9180"/>
                    <a:pt x="40123" y="7690"/>
                    <a:pt x="42980" y="6839"/>
                  </a:cubicBezTo>
                  <a:cubicBezTo>
                    <a:pt x="38208" y="6930"/>
                    <a:pt x="34773" y="9089"/>
                    <a:pt x="31278" y="11247"/>
                  </a:cubicBezTo>
                  <a:cubicBezTo>
                    <a:pt x="30974" y="11429"/>
                    <a:pt x="30639" y="11642"/>
                    <a:pt x="30335" y="11824"/>
                  </a:cubicBezTo>
                  <a:cubicBezTo>
                    <a:pt x="30335" y="11824"/>
                    <a:pt x="30305" y="11855"/>
                    <a:pt x="30305" y="11855"/>
                  </a:cubicBezTo>
                  <a:cubicBezTo>
                    <a:pt x="28147" y="13192"/>
                    <a:pt x="25928" y="14438"/>
                    <a:pt x="23344" y="151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1090700" y="183400"/>
              <a:ext cx="338950" cy="7625"/>
            </a:xfrm>
            <a:custGeom>
              <a:rect b="b" l="l" r="r" t="t"/>
              <a:pathLst>
                <a:path extrusionOk="0" h="305" w="13558">
                  <a:moveTo>
                    <a:pt x="13314" y="304"/>
                  </a:moveTo>
                  <a:cubicBezTo>
                    <a:pt x="13466" y="304"/>
                    <a:pt x="13557" y="152"/>
                    <a:pt x="13436" y="31"/>
                  </a:cubicBezTo>
                  <a:cubicBezTo>
                    <a:pt x="13405" y="0"/>
                    <a:pt x="13375" y="0"/>
                    <a:pt x="13314" y="0"/>
                  </a:cubicBezTo>
                  <a:lnTo>
                    <a:pt x="13010" y="0"/>
                  </a:lnTo>
                  <a:cubicBezTo>
                    <a:pt x="12858" y="0"/>
                    <a:pt x="12797" y="152"/>
                    <a:pt x="12888" y="274"/>
                  </a:cubicBezTo>
                  <a:cubicBezTo>
                    <a:pt x="12919" y="304"/>
                    <a:pt x="12949" y="304"/>
                    <a:pt x="13010" y="304"/>
                  </a:cubicBezTo>
                  <a:close/>
                  <a:moveTo>
                    <a:pt x="213" y="0"/>
                  </a:moveTo>
                  <a:cubicBezTo>
                    <a:pt x="92" y="0"/>
                    <a:pt x="1" y="152"/>
                    <a:pt x="122" y="274"/>
                  </a:cubicBezTo>
                  <a:cubicBezTo>
                    <a:pt x="153" y="304"/>
                    <a:pt x="183" y="304"/>
                    <a:pt x="213" y="304"/>
                  </a:cubicBezTo>
                  <a:lnTo>
                    <a:pt x="426" y="304"/>
                  </a:lnTo>
                  <a:cubicBezTo>
                    <a:pt x="578" y="304"/>
                    <a:pt x="639" y="152"/>
                    <a:pt x="548" y="31"/>
                  </a:cubicBezTo>
                  <a:cubicBezTo>
                    <a:pt x="517" y="0"/>
                    <a:pt x="487" y="0"/>
                    <a:pt x="426" y="0"/>
                  </a:cubicBezTo>
                  <a:close/>
                  <a:moveTo>
                    <a:pt x="1399" y="0"/>
                  </a:moveTo>
                  <a:cubicBezTo>
                    <a:pt x="1247" y="0"/>
                    <a:pt x="1186" y="152"/>
                    <a:pt x="1277" y="274"/>
                  </a:cubicBezTo>
                  <a:cubicBezTo>
                    <a:pt x="1308" y="304"/>
                    <a:pt x="1369" y="304"/>
                    <a:pt x="1399" y="304"/>
                  </a:cubicBezTo>
                  <a:lnTo>
                    <a:pt x="1733" y="304"/>
                  </a:lnTo>
                  <a:cubicBezTo>
                    <a:pt x="1855" y="304"/>
                    <a:pt x="1946" y="152"/>
                    <a:pt x="1855" y="31"/>
                  </a:cubicBezTo>
                  <a:cubicBezTo>
                    <a:pt x="1794" y="0"/>
                    <a:pt x="1764" y="0"/>
                    <a:pt x="1733" y="0"/>
                  </a:cubicBezTo>
                  <a:close/>
                  <a:moveTo>
                    <a:pt x="2706" y="0"/>
                  </a:moveTo>
                  <a:cubicBezTo>
                    <a:pt x="2554" y="0"/>
                    <a:pt x="2463" y="152"/>
                    <a:pt x="2584" y="274"/>
                  </a:cubicBezTo>
                  <a:cubicBezTo>
                    <a:pt x="2615" y="304"/>
                    <a:pt x="2645" y="304"/>
                    <a:pt x="2706" y="304"/>
                  </a:cubicBezTo>
                  <a:lnTo>
                    <a:pt x="3010" y="304"/>
                  </a:lnTo>
                  <a:cubicBezTo>
                    <a:pt x="3162" y="304"/>
                    <a:pt x="3223" y="152"/>
                    <a:pt x="3131" y="31"/>
                  </a:cubicBezTo>
                  <a:cubicBezTo>
                    <a:pt x="3101" y="0"/>
                    <a:pt x="3071" y="0"/>
                    <a:pt x="3010" y="0"/>
                  </a:cubicBezTo>
                  <a:close/>
                  <a:moveTo>
                    <a:pt x="3983" y="0"/>
                  </a:moveTo>
                  <a:cubicBezTo>
                    <a:pt x="3831" y="0"/>
                    <a:pt x="3770" y="152"/>
                    <a:pt x="3861" y="274"/>
                  </a:cubicBezTo>
                  <a:cubicBezTo>
                    <a:pt x="3891" y="304"/>
                    <a:pt x="3952" y="304"/>
                    <a:pt x="3983" y="304"/>
                  </a:cubicBezTo>
                  <a:lnTo>
                    <a:pt x="4317" y="304"/>
                  </a:lnTo>
                  <a:cubicBezTo>
                    <a:pt x="4438" y="304"/>
                    <a:pt x="4530" y="152"/>
                    <a:pt x="4408" y="31"/>
                  </a:cubicBezTo>
                  <a:cubicBezTo>
                    <a:pt x="4378" y="0"/>
                    <a:pt x="4347" y="0"/>
                    <a:pt x="4317" y="0"/>
                  </a:cubicBezTo>
                  <a:close/>
                  <a:moveTo>
                    <a:pt x="5259" y="0"/>
                  </a:moveTo>
                  <a:cubicBezTo>
                    <a:pt x="5138" y="0"/>
                    <a:pt x="5046" y="152"/>
                    <a:pt x="5168" y="274"/>
                  </a:cubicBezTo>
                  <a:cubicBezTo>
                    <a:pt x="5198" y="304"/>
                    <a:pt x="5229" y="304"/>
                    <a:pt x="5259" y="304"/>
                  </a:cubicBezTo>
                  <a:lnTo>
                    <a:pt x="5594" y="304"/>
                  </a:lnTo>
                  <a:cubicBezTo>
                    <a:pt x="5745" y="304"/>
                    <a:pt x="5806" y="152"/>
                    <a:pt x="5715" y="31"/>
                  </a:cubicBezTo>
                  <a:cubicBezTo>
                    <a:pt x="5685" y="0"/>
                    <a:pt x="5624" y="0"/>
                    <a:pt x="5594" y="0"/>
                  </a:cubicBezTo>
                  <a:close/>
                  <a:moveTo>
                    <a:pt x="6566" y="0"/>
                  </a:moveTo>
                  <a:cubicBezTo>
                    <a:pt x="6414" y="0"/>
                    <a:pt x="6353" y="152"/>
                    <a:pt x="6445" y="274"/>
                  </a:cubicBezTo>
                  <a:cubicBezTo>
                    <a:pt x="6475" y="304"/>
                    <a:pt x="6505" y="304"/>
                    <a:pt x="6566" y="304"/>
                  </a:cubicBezTo>
                  <a:lnTo>
                    <a:pt x="6870" y="304"/>
                  </a:lnTo>
                  <a:cubicBezTo>
                    <a:pt x="7022" y="304"/>
                    <a:pt x="7083" y="152"/>
                    <a:pt x="6992" y="31"/>
                  </a:cubicBezTo>
                  <a:cubicBezTo>
                    <a:pt x="6961" y="0"/>
                    <a:pt x="6931" y="0"/>
                    <a:pt x="6870" y="0"/>
                  </a:cubicBezTo>
                  <a:close/>
                  <a:moveTo>
                    <a:pt x="7843" y="0"/>
                  </a:moveTo>
                  <a:cubicBezTo>
                    <a:pt x="7721" y="0"/>
                    <a:pt x="7630" y="152"/>
                    <a:pt x="7721" y="274"/>
                  </a:cubicBezTo>
                  <a:cubicBezTo>
                    <a:pt x="7782" y="304"/>
                    <a:pt x="7812" y="304"/>
                    <a:pt x="7843" y="304"/>
                  </a:cubicBezTo>
                  <a:lnTo>
                    <a:pt x="8177" y="304"/>
                  </a:lnTo>
                  <a:cubicBezTo>
                    <a:pt x="8329" y="304"/>
                    <a:pt x="8390" y="152"/>
                    <a:pt x="8299" y="31"/>
                  </a:cubicBezTo>
                  <a:cubicBezTo>
                    <a:pt x="8268" y="0"/>
                    <a:pt x="8208" y="0"/>
                    <a:pt x="8177" y="0"/>
                  </a:cubicBezTo>
                  <a:close/>
                  <a:moveTo>
                    <a:pt x="9150" y="0"/>
                  </a:moveTo>
                  <a:cubicBezTo>
                    <a:pt x="8998" y="0"/>
                    <a:pt x="8937" y="152"/>
                    <a:pt x="9028" y="274"/>
                  </a:cubicBezTo>
                  <a:cubicBezTo>
                    <a:pt x="9059" y="304"/>
                    <a:pt x="9089" y="304"/>
                    <a:pt x="9150" y="304"/>
                  </a:cubicBezTo>
                  <a:lnTo>
                    <a:pt x="9454" y="304"/>
                  </a:lnTo>
                  <a:cubicBezTo>
                    <a:pt x="9606" y="304"/>
                    <a:pt x="9667" y="152"/>
                    <a:pt x="9575" y="31"/>
                  </a:cubicBezTo>
                  <a:cubicBezTo>
                    <a:pt x="9545" y="0"/>
                    <a:pt x="9515" y="0"/>
                    <a:pt x="9454" y="0"/>
                  </a:cubicBezTo>
                  <a:close/>
                  <a:moveTo>
                    <a:pt x="10426" y="0"/>
                  </a:moveTo>
                  <a:cubicBezTo>
                    <a:pt x="10274" y="0"/>
                    <a:pt x="10214" y="152"/>
                    <a:pt x="10305" y="274"/>
                  </a:cubicBezTo>
                  <a:cubicBezTo>
                    <a:pt x="10335" y="304"/>
                    <a:pt x="10396" y="304"/>
                    <a:pt x="10426" y="304"/>
                  </a:cubicBezTo>
                  <a:lnTo>
                    <a:pt x="10761" y="304"/>
                  </a:lnTo>
                  <a:cubicBezTo>
                    <a:pt x="10882" y="304"/>
                    <a:pt x="10974" y="152"/>
                    <a:pt x="10852" y="31"/>
                  </a:cubicBezTo>
                  <a:cubicBezTo>
                    <a:pt x="10822" y="0"/>
                    <a:pt x="10791" y="0"/>
                    <a:pt x="10761" y="0"/>
                  </a:cubicBezTo>
                  <a:close/>
                  <a:moveTo>
                    <a:pt x="11703" y="0"/>
                  </a:moveTo>
                  <a:cubicBezTo>
                    <a:pt x="11581" y="0"/>
                    <a:pt x="11490" y="152"/>
                    <a:pt x="11612" y="274"/>
                  </a:cubicBezTo>
                  <a:cubicBezTo>
                    <a:pt x="11642" y="304"/>
                    <a:pt x="11673" y="304"/>
                    <a:pt x="11703" y="304"/>
                  </a:cubicBezTo>
                  <a:lnTo>
                    <a:pt x="12037" y="304"/>
                  </a:lnTo>
                  <a:cubicBezTo>
                    <a:pt x="12189" y="304"/>
                    <a:pt x="12250" y="152"/>
                    <a:pt x="12159" y="31"/>
                  </a:cubicBezTo>
                  <a:cubicBezTo>
                    <a:pt x="12129" y="0"/>
                    <a:pt x="12098" y="0"/>
                    <a:pt x="12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492" name="Google Shape;492;p36"/>
          <p:cNvGrpSpPr/>
          <p:nvPr/>
        </p:nvGrpSpPr>
        <p:grpSpPr>
          <a:xfrm>
            <a:off x="7644450" y="91450"/>
            <a:ext cx="1408100" cy="631475"/>
            <a:chOff x="7196400" y="91450"/>
            <a:chExt cx="1408100" cy="631475"/>
          </a:xfrm>
        </p:grpSpPr>
        <p:sp>
          <p:nvSpPr>
            <p:cNvPr id="493" name="Google Shape;493;p36"/>
            <p:cNvSpPr/>
            <p:nvPr/>
          </p:nvSpPr>
          <p:spPr>
            <a:xfrm flipH="1">
              <a:off x="7196400" y="91450"/>
              <a:ext cx="1408100" cy="631475"/>
            </a:xfrm>
            <a:custGeom>
              <a:rect b="b" l="l" r="r" t="t"/>
              <a:pathLst>
                <a:path extrusionOk="0" h="25259" w="56324">
                  <a:moveTo>
                    <a:pt x="53922" y="6839"/>
                  </a:moveTo>
                  <a:lnTo>
                    <a:pt x="49606" y="6839"/>
                  </a:lnTo>
                  <a:lnTo>
                    <a:pt x="48907" y="6839"/>
                  </a:lnTo>
                  <a:cubicBezTo>
                    <a:pt x="47691" y="6839"/>
                    <a:pt x="46597" y="7356"/>
                    <a:pt x="45807" y="8146"/>
                  </a:cubicBezTo>
                  <a:cubicBezTo>
                    <a:pt x="45016" y="8937"/>
                    <a:pt x="44500" y="10031"/>
                    <a:pt x="44500" y="11247"/>
                  </a:cubicBezTo>
                  <a:cubicBezTo>
                    <a:pt x="44500" y="12462"/>
                    <a:pt x="45016" y="13557"/>
                    <a:pt x="45807" y="14347"/>
                  </a:cubicBezTo>
                  <a:cubicBezTo>
                    <a:pt x="46597" y="15137"/>
                    <a:pt x="47691" y="15654"/>
                    <a:pt x="48907" y="15654"/>
                  </a:cubicBezTo>
                  <a:lnTo>
                    <a:pt x="50761" y="15654"/>
                  </a:lnTo>
                  <a:lnTo>
                    <a:pt x="50761" y="15654"/>
                  </a:lnTo>
                  <a:cubicBezTo>
                    <a:pt x="51703" y="15654"/>
                    <a:pt x="52555" y="15259"/>
                    <a:pt x="53162" y="14651"/>
                  </a:cubicBezTo>
                  <a:cubicBezTo>
                    <a:pt x="53801" y="14013"/>
                    <a:pt x="54166" y="13162"/>
                    <a:pt x="54166" y="12250"/>
                  </a:cubicBezTo>
                  <a:cubicBezTo>
                    <a:pt x="54166" y="11307"/>
                    <a:pt x="53801" y="10456"/>
                    <a:pt x="53162" y="9818"/>
                  </a:cubicBezTo>
                  <a:cubicBezTo>
                    <a:pt x="52555" y="9210"/>
                    <a:pt x="51703" y="8815"/>
                    <a:pt x="50761" y="8815"/>
                  </a:cubicBezTo>
                  <a:cubicBezTo>
                    <a:pt x="50123" y="8815"/>
                    <a:pt x="49545" y="9089"/>
                    <a:pt x="49120" y="9514"/>
                  </a:cubicBezTo>
                  <a:cubicBezTo>
                    <a:pt x="48694" y="9940"/>
                    <a:pt x="48421" y="10517"/>
                    <a:pt x="48421" y="11155"/>
                  </a:cubicBezTo>
                  <a:cubicBezTo>
                    <a:pt x="48421" y="11794"/>
                    <a:pt x="48694" y="12402"/>
                    <a:pt x="49120" y="12827"/>
                  </a:cubicBezTo>
                  <a:cubicBezTo>
                    <a:pt x="49393" y="13101"/>
                    <a:pt x="49758" y="13314"/>
                    <a:pt x="50153" y="13435"/>
                  </a:cubicBezTo>
                  <a:cubicBezTo>
                    <a:pt x="50305" y="13222"/>
                    <a:pt x="50518" y="13101"/>
                    <a:pt x="50761" y="13101"/>
                  </a:cubicBezTo>
                  <a:cubicBezTo>
                    <a:pt x="51156" y="13101"/>
                    <a:pt x="51491" y="13435"/>
                    <a:pt x="51491" y="13830"/>
                  </a:cubicBezTo>
                  <a:cubicBezTo>
                    <a:pt x="51491" y="14225"/>
                    <a:pt x="51156" y="14560"/>
                    <a:pt x="50761" y="14560"/>
                  </a:cubicBezTo>
                  <a:cubicBezTo>
                    <a:pt x="50457" y="14560"/>
                    <a:pt x="50184" y="14347"/>
                    <a:pt x="50092" y="14073"/>
                  </a:cubicBezTo>
                  <a:cubicBezTo>
                    <a:pt x="49545" y="13952"/>
                    <a:pt x="49059" y="13648"/>
                    <a:pt x="48664" y="13283"/>
                  </a:cubicBezTo>
                  <a:cubicBezTo>
                    <a:pt x="48117" y="12736"/>
                    <a:pt x="47782" y="11976"/>
                    <a:pt x="47782" y="11155"/>
                  </a:cubicBezTo>
                  <a:cubicBezTo>
                    <a:pt x="47782" y="10335"/>
                    <a:pt x="48117" y="9605"/>
                    <a:pt x="48664" y="9058"/>
                  </a:cubicBezTo>
                  <a:cubicBezTo>
                    <a:pt x="49211" y="8511"/>
                    <a:pt x="49941" y="8177"/>
                    <a:pt x="50761" y="8177"/>
                  </a:cubicBezTo>
                  <a:cubicBezTo>
                    <a:pt x="51886" y="8177"/>
                    <a:pt x="52889" y="8633"/>
                    <a:pt x="53618" y="9362"/>
                  </a:cubicBezTo>
                  <a:cubicBezTo>
                    <a:pt x="54378" y="10122"/>
                    <a:pt x="54834" y="11125"/>
                    <a:pt x="54834" y="12250"/>
                  </a:cubicBezTo>
                  <a:cubicBezTo>
                    <a:pt x="54834" y="13344"/>
                    <a:pt x="54378" y="14377"/>
                    <a:pt x="53618" y="15107"/>
                  </a:cubicBezTo>
                  <a:cubicBezTo>
                    <a:pt x="52889" y="15836"/>
                    <a:pt x="51886" y="16292"/>
                    <a:pt x="50761" y="16292"/>
                  </a:cubicBezTo>
                  <a:lnTo>
                    <a:pt x="50761" y="16292"/>
                  </a:lnTo>
                  <a:lnTo>
                    <a:pt x="48907" y="16292"/>
                  </a:lnTo>
                  <a:cubicBezTo>
                    <a:pt x="47509" y="16292"/>
                    <a:pt x="46263" y="15715"/>
                    <a:pt x="45351" y="14803"/>
                  </a:cubicBezTo>
                  <a:cubicBezTo>
                    <a:pt x="44439" y="13891"/>
                    <a:pt x="43861" y="12645"/>
                    <a:pt x="43861" y="11247"/>
                  </a:cubicBezTo>
                  <a:cubicBezTo>
                    <a:pt x="43861" y="9848"/>
                    <a:pt x="44439" y="8602"/>
                    <a:pt x="45351" y="7690"/>
                  </a:cubicBezTo>
                  <a:cubicBezTo>
                    <a:pt x="45655" y="7386"/>
                    <a:pt x="45989" y="7113"/>
                    <a:pt x="46384" y="6900"/>
                  </a:cubicBezTo>
                  <a:cubicBezTo>
                    <a:pt x="42098" y="7204"/>
                    <a:pt x="38846" y="9210"/>
                    <a:pt x="35594" y="11247"/>
                  </a:cubicBezTo>
                  <a:cubicBezTo>
                    <a:pt x="31946" y="13526"/>
                    <a:pt x="28268" y="15836"/>
                    <a:pt x="23010" y="15836"/>
                  </a:cubicBezTo>
                  <a:lnTo>
                    <a:pt x="18694" y="15836"/>
                  </a:lnTo>
                  <a:lnTo>
                    <a:pt x="16323" y="15836"/>
                  </a:lnTo>
                  <a:cubicBezTo>
                    <a:pt x="15107" y="15836"/>
                    <a:pt x="14013" y="16323"/>
                    <a:pt x="13222" y="17113"/>
                  </a:cubicBezTo>
                  <a:cubicBezTo>
                    <a:pt x="12432" y="17903"/>
                    <a:pt x="11915" y="19028"/>
                    <a:pt x="11915" y="20213"/>
                  </a:cubicBezTo>
                  <a:cubicBezTo>
                    <a:pt x="11915" y="21429"/>
                    <a:pt x="12432" y="22523"/>
                    <a:pt x="13222" y="23314"/>
                  </a:cubicBezTo>
                  <a:cubicBezTo>
                    <a:pt x="14013" y="24134"/>
                    <a:pt x="15107" y="24621"/>
                    <a:pt x="16323" y="24621"/>
                  </a:cubicBezTo>
                  <a:lnTo>
                    <a:pt x="18177" y="24621"/>
                  </a:lnTo>
                  <a:lnTo>
                    <a:pt x="18177" y="24621"/>
                  </a:lnTo>
                  <a:cubicBezTo>
                    <a:pt x="20062" y="24621"/>
                    <a:pt x="21581" y="23070"/>
                    <a:pt x="21581" y="21216"/>
                  </a:cubicBezTo>
                  <a:cubicBezTo>
                    <a:pt x="21581" y="20274"/>
                    <a:pt x="21217" y="19423"/>
                    <a:pt x="20578" y="18815"/>
                  </a:cubicBezTo>
                  <a:cubicBezTo>
                    <a:pt x="19970" y="18177"/>
                    <a:pt x="19119" y="17812"/>
                    <a:pt x="18177" y="17812"/>
                  </a:cubicBezTo>
                  <a:cubicBezTo>
                    <a:pt x="17539" y="17812"/>
                    <a:pt x="16961" y="18055"/>
                    <a:pt x="16536" y="18481"/>
                  </a:cubicBezTo>
                  <a:cubicBezTo>
                    <a:pt x="16110" y="18906"/>
                    <a:pt x="15837" y="19484"/>
                    <a:pt x="15837" y="20153"/>
                  </a:cubicBezTo>
                  <a:cubicBezTo>
                    <a:pt x="15837" y="20791"/>
                    <a:pt x="16110" y="21368"/>
                    <a:pt x="16536" y="21794"/>
                  </a:cubicBezTo>
                  <a:cubicBezTo>
                    <a:pt x="16809" y="22067"/>
                    <a:pt x="17174" y="22280"/>
                    <a:pt x="17569" y="22402"/>
                  </a:cubicBezTo>
                  <a:cubicBezTo>
                    <a:pt x="17721" y="22189"/>
                    <a:pt x="17934" y="22067"/>
                    <a:pt x="18177" y="22067"/>
                  </a:cubicBezTo>
                  <a:cubicBezTo>
                    <a:pt x="18572" y="22067"/>
                    <a:pt x="18906" y="22402"/>
                    <a:pt x="18906" y="22797"/>
                  </a:cubicBezTo>
                  <a:cubicBezTo>
                    <a:pt x="18906" y="23192"/>
                    <a:pt x="18572" y="23526"/>
                    <a:pt x="18177" y="23526"/>
                  </a:cubicBezTo>
                  <a:cubicBezTo>
                    <a:pt x="17873" y="23526"/>
                    <a:pt x="17599" y="23314"/>
                    <a:pt x="17508" y="23040"/>
                  </a:cubicBezTo>
                  <a:cubicBezTo>
                    <a:pt x="16961" y="22919"/>
                    <a:pt x="16475" y="22645"/>
                    <a:pt x="16080" y="22250"/>
                  </a:cubicBezTo>
                  <a:cubicBezTo>
                    <a:pt x="15533" y="21703"/>
                    <a:pt x="15198" y="20973"/>
                    <a:pt x="15198" y="20153"/>
                  </a:cubicBezTo>
                  <a:cubicBezTo>
                    <a:pt x="15198" y="19332"/>
                    <a:pt x="15533" y="18572"/>
                    <a:pt x="16080" y="18025"/>
                  </a:cubicBezTo>
                  <a:cubicBezTo>
                    <a:pt x="16627" y="17508"/>
                    <a:pt x="17356" y="17174"/>
                    <a:pt x="18177" y="17174"/>
                  </a:cubicBezTo>
                  <a:cubicBezTo>
                    <a:pt x="19302" y="17174"/>
                    <a:pt x="20305" y="17630"/>
                    <a:pt x="21034" y="18359"/>
                  </a:cubicBezTo>
                  <a:cubicBezTo>
                    <a:pt x="21794" y="19089"/>
                    <a:pt x="22250" y="20092"/>
                    <a:pt x="22250" y="21216"/>
                  </a:cubicBezTo>
                  <a:cubicBezTo>
                    <a:pt x="22250" y="23435"/>
                    <a:pt x="20426" y="25259"/>
                    <a:pt x="18207" y="25259"/>
                  </a:cubicBezTo>
                  <a:lnTo>
                    <a:pt x="18207" y="25259"/>
                  </a:lnTo>
                  <a:lnTo>
                    <a:pt x="18177" y="25259"/>
                  </a:lnTo>
                  <a:lnTo>
                    <a:pt x="18177" y="25259"/>
                  </a:lnTo>
                  <a:lnTo>
                    <a:pt x="16323" y="25259"/>
                  </a:lnTo>
                  <a:cubicBezTo>
                    <a:pt x="14925" y="25259"/>
                    <a:pt x="13678" y="24681"/>
                    <a:pt x="12767" y="23770"/>
                  </a:cubicBezTo>
                  <a:cubicBezTo>
                    <a:pt x="11855" y="22858"/>
                    <a:pt x="11277" y="21612"/>
                    <a:pt x="11277" y="20213"/>
                  </a:cubicBezTo>
                  <a:cubicBezTo>
                    <a:pt x="11277" y="18846"/>
                    <a:pt x="11855" y="17569"/>
                    <a:pt x="12767" y="16657"/>
                  </a:cubicBezTo>
                  <a:cubicBezTo>
                    <a:pt x="13101" y="16323"/>
                    <a:pt x="13466" y="16049"/>
                    <a:pt x="13861" y="15836"/>
                  </a:cubicBezTo>
                  <a:lnTo>
                    <a:pt x="12250" y="15836"/>
                  </a:lnTo>
                  <a:lnTo>
                    <a:pt x="7934" y="15836"/>
                  </a:lnTo>
                  <a:cubicBezTo>
                    <a:pt x="5745" y="15836"/>
                    <a:pt x="3769" y="14924"/>
                    <a:pt x="2341" y="13496"/>
                  </a:cubicBezTo>
                  <a:cubicBezTo>
                    <a:pt x="912" y="12067"/>
                    <a:pt x="0" y="10092"/>
                    <a:pt x="0" y="7903"/>
                  </a:cubicBezTo>
                  <a:cubicBezTo>
                    <a:pt x="0" y="5745"/>
                    <a:pt x="912" y="3769"/>
                    <a:pt x="2341" y="2310"/>
                  </a:cubicBezTo>
                  <a:cubicBezTo>
                    <a:pt x="3769" y="882"/>
                    <a:pt x="5745" y="0"/>
                    <a:pt x="7934" y="0"/>
                  </a:cubicBezTo>
                  <a:lnTo>
                    <a:pt x="10912" y="0"/>
                  </a:lnTo>
                  <a:cubicBezTo>
                    <a:pt x="11004" y="0"/>
                    <a:pt x="11064" y="31"/>
                    <a:pt x="11125" y="61"/>
                  </a:cubicBezTo>
                  <a:cubicBezTo>
                    <a:pt x="11490" y="31"/>
                    <a:pt x="11885" y="0"/>
                    <a:pt x="12250" y="0"/>
                  </a:cubicBezTo>
                  <a:lnTo>
                    <a:pt x="15259" y="0"/>
                  </a:lnTo>
                  <a:cubicBezTo>
                    <a:pt x="16596" y="0"/>
                    <a:pt x="17843" y="547"/>
                    <a:pt x="18724" y="1429"/>
                  </a:cubicBezTo>
                  <a:cubicBezTo>
                    <a:pt x="19606" y="2341"/>
                    <a:pt x="20183" y="3557"/>
                    <a:pt x="20183" y="4924"/>
                  </a:cubicBezTo>
                  <a:cubicBezTo>
                    <a:pt x="20183" y="6262"/>
                    <a:pt x="19606" y="7508"/>
                    <a:pt x="18724" y="8389"/>
                  </a:cubicBezTo>
                  <a:cubicBezTo>
                    <a:pt x="17843" y="9301"/>
                    <a:pt x="16596" y="9848"/>
                    <a:pt x="15259" y="9848"/>
                  </a:cubicBezTo>
                  <a:cubicBezTo>
                    <a:pt x="14256" y="9848"/>
                    <a:pt x="13344" y="9453"/>
                    <a:pt x="12706" y="8785"/>
                  </a:cubicBezTo>
                  <a:cubicBezTo>
                    <a:pt x="12037" y="8146"/>
                    <a:pt x="11642" y="7234"/>
                    <a:pt x="11642" y="6231"/>
                  </a:cubicBezTo>
                  <a:cubicBezTo>
                    <a:pt x="11642" y="5259"/>
                    <a:pt x="12037" y="4347"/>
                    <a:pt x="12706" y="3709"/>
                  </a:cubicBezTo>
                  <a:cubicBezTo>
                    <a:pt x="13192" y="3192"/>
                    <a:pt x="13861" y="2827"/>
                    <a:pt x="14560" y="2705"/>
                  </a:cubicBezTo>
                  <a:cubicBezTo>
                    <a:pt x="14681" y="2432"/>
                    <a:pt x="14925" y="2250"/>
                    <a:pt x="15259" y="2250"/>
                  </a:cubicBezTo>
                  <a:cubicBezTo>
                    <a:pt x="15654" y="2250"/>
                    <a:pt x="15958" y="2553"/>
                    <a:pt x="15958" y="2949"/>
                  </a:cubicBezTo>
                  <a:cubicBezTo>
                    <a:pt x="15958" y="3374"/>
                    <a:pt x="15654" y="3678"/>
                    <a:pt x="15259" y="3678"/>
                  </a:cubicBezTo>
                  <a:cubicBezTo>
                    <a:pt x="14985" y="3678"/>
                    <a:pt x="14773" y="3557"/>
                    <a:pt x="14621" y="3344"/>
                  </a:cubicBezTo>
                  <a:cubicBezTo>
                    <a:pt x="14074" y="3465"/>
                    <a:pt x="13557" y="3769"/>
                    <a:pt x="13162" y="4164"/>
                  </a:cubicBezTo>
                  <a:cubicBezTo>
                    <a:pt x="12615" y="4681"/>
                    <a:pt x="12280" y="5441"/>
                    <a:pt x="12280" y="6231"/>
                  </a:cubicBezTo>
                  <a:cubicBezTo>
                    <a:pt x="12280" y="7052"/>
                    <a:pt x="12615" y="7782"/>
                    <a:pt x="13162" y="8329"/>
                  </a:cubicBezTo>
                  <a:cubicBezTo>
                    <a:pt x="13678" y="8876"/>
                    <a:pt x="14438" y="9210"/>
                    <a:pt x="15259" y="9210"/>
                  </a:cubicBezTo>
                  <a:cubicBezTo>
                    <a:pt x="16414" y="9210"/>
                    <a:pt x="17478" y="8724"/>
                    <a:pt x="18268" y="7933"/>
                  </a:cubicBezTo>
                  <a:cubicBezTo>
                    <a:pt x="19058" y="7174"/>
                    <a:pt x="19514" y="6110"/>
                    <a:pt x="19514" y="4924"/>
                  </a:cubicBezTo>
                  <a:cubicBezTo>
                    <a:pt x="19514" y="3739"/>
                    <a:pt x="19058" y="2675"/>
                    <a:pt x="18268" y="1885"/>
                  </a:cubicBezTo>
                  <a:cubicBezTo>
                    <a:pt x="17478" y="1125"/>
                    <a:pt x="16414" y="639"/>
                    <a:pt x="15259" y="639"/>
                  </a:cubicBezTo>
                  <a:lnTo>
                    <a:pt x="12250" y="639"/>
                  </a:lnTo>
                  <a:cubicBezTo>
                    <a:pt x="10244" y="639"/>
                    <a:pt x="8420" y="1459"/>
                    <a:pt x="7113" y="2766"/>
                  </a:cubicBezTo>
                  <a:cubicBezTo>
                    <a:pt x="5806" y="4104"/>
                    <a:pt x="4985" y="5897"/>
                    <a:pt x="4985" y="7903"/>
                  </a:cubicBezTo>
                  <a:cubicBezTo>
                    <a:pt x="4985" y="9909"/>
                    <a:pt x="5806" y="11733"/>
                    <a:pt x="7113" y="13040"/>
                  </a:cubicBezTo>
                  <a:cubicBezTo>
                    <a:pt x="8420" y="14377"/>
                    <a:pt x="10244" y="15168"/>
                    <a:pt x="12250" y="15168"/>
                  </a:cubicBezTo>
                  <a:lnTo>
                    <a:pt x="16323" y="15168"/>
                  </a:lnTo>
                  <a:lnTo>
                    <a:pt x="18694" y="15168"/>
                  </a:lnTo>
                  <a:cubicBezTo>
                    <a:pt x="22919" y="15168"/>
                    <a:pt x="26141" y="13587"/>
                    <a:pt x="29211" y="11763"/>
                  </a:cubicBezTo>
                  <a:cubicBezTo>
                    <a:pt x="28451" y="11581"/>
                    <a:pt x="27812" y="11216"/>
                    <a:pt x="27296" y="10699"/>
                  </a:cubicBezTo>
                  <a:cubicBezTo>
                    <a:pt x="26566" y="9970"/>
                    <a:pt x="26110" y="8937"/>
                    <a:pt x="26110" y="7842"/>
                  </a:cubicBezTo>
                  <a:cubicBezTo>
                    <a:pt x="26110" y="6718"/>
                    <a:pt x="26566" y="5715"/>
                    <a:pt x="27296" y="4985"/>
                  </a:cubicBezTo>
                  <a:cubicBezTo>
                    <a:pt x="28025" y="4256"/>
                    <a:pt x="29028" y="3800"/>
                    <a:pt x="30153" y="3800"/>
                  </a:cubicBezTo>
                  <a:cubicBezTo>
                    <a:pt x="30974" y="3800"/>
                    <a:pt x="31733" y="4134"/>
                    <a:pt x="32250" y="4651"/>
                  </a:cubicBezTo>
                  <a:cubicBezTo>
                    <a:pt x="32797" y="5198"/>
                    <a:pt x="33132" y="5958"/>
                    <a:pt x="33132" y="6778"/>
                  </a:cubicBezTo>
                  <a:cubicBezTo>
                    <a:pt x="33132" y="7599"/>
                    <a:pt x="32797" y="8329"/>
                    <a:pt x="32250" y="8876"/>
                  </a:cubicBezTo>
                  <a:cubicBezTo>
                    <a:pt x="31885" y="9271"/>
                    <a:pt x="31369" y="9544"/>
                    <a:pt x="30822" y="9666"/>
                  </a:cubicBezTo>
                  <a:cubicBezTo>
                    <a:pt x="30730" y="9940"/>
                    <a:pt x="30457" y="10152"/>
                    <a:pt x="30153" y="10152"/>
                  </a:cubicBezTo>
                  <a:cubicBezTo>
                    <a:pt x="29758" y="10152"/>
                    <a:pt x="29423" y="9818"/>
                    <a:pt x="29423" y="9423"/>
                  </a:cubicBezTo>
                  <a:cubicBezTo>
                    <a:pt x="29423" y="9028"/>
                    <a:pt x="29758" y="8693"/>
                    <a:pt x="30153" y="8693"/>
                  </a:cubicBezTo>
                  <a:cubicBezTo>
                    <a:pt x="30396" y="8693"/>
                    <a:pt x="30639" y="8815"/>
                    <a:pt x="30761" y="9028"/>
                  </a:cubicBezTo>
                  <a:cubicBezTo>
                    <a:pt x="31156" y="8906"/>
                    <a:pt x="31521" y="8693"/>
                    <a:pt x="31794" y="8420"/>
                  </a:cubicBezTo>
                  <a:cubicBezTo>
                    <a:pt x="32220" y="7994"/>
                    <a:pt x="32493" y="7417"/>
                    <a:pt x="32493" y="6778"/>
                  </a:cubicBezTo>
                  <a:cubicBezTo>
                    <a:pt x="32493" y="6110"/>
                    <a:pt x="32220" y="5532"/>
                    <a:pt x="31794" y="5107"/>
                  </a:cubicBezTo>
                  <a:cubicBezTo>
                    <a:pt x="31369" y="4681"/>
                    <a:pt x="30791" y="4438"/>
                    <a:pt x="30153" y="4438"/>
                  </a:cubicBezTo>
                  <a:cubicBezTo>
                    <a:pt x="29211" y="4438"/>
                    <a:pt x="28360" y="4803"/>
                    <a:pt x="27752" y="5441"/>
                  </a:cubicBezTo>
                  <a:cubicBezTo>
                    <a:pt x="27113" y="6049"/>
                    <a:pt x="26749" y="6900"/>
                    <a:pt x="26749" y="7842"/>
                  </a:cubicBezTo>
                  <a:cubicBezTo>
                    <a:pt x="26749" y="8785"/>
                    <a:pt x="27113" y="9636"/>
                    <a:pt x="27752" y="10244"/>
                  </a:cubicBezTo>
                  <a:cubicBezTo>
                    <a:pt x="28329" y="10851"/>
                    <a:pt x="29150" y="11216"/>
                    <a:pt x="30062" y="11247"/>
                  </a:cubicBezTo>
                  <a:cubicBezTo>
                    <a:pt x="30366" y="11064"/>
                    <a:pt x="30639" y="10882"/>
                    <a:pt x="30943" y="10699"/>
                  </a:cubicBezTo>
                  <a:cubicBezTo>
                    <a:pt x="34560" y="8450"/>
                    <a:pt x="38147" y="6201"/>
                    <a:pt x="43193" y="6201"/>
                  </a:cubicBezTo>
                  <a:lnTo>
                    <a:pt x="47539" y="6201"/>
                  </a:lnTo>
                  <a:lnTo>
                    <a:pt x="48907" y="6201"/>
                  </a:lnTo>
                  <a:lnTo>
                    <a:pt x="49606" y="6201"/>
                  </a:lnTo>
                  <a:lnTo>
                    <a:pt x="53922" y="6201"/>
                  </a:lnTo>
                  <a:lnTo>
                    <a:pt x="54956" y="6201"/>
                  </a:lnTo>
                  <a:cubicBezTo>
                    <a:pt x="55077" y="5958"/>
                    <a:pt x="55321" y="5806"/>
                    <a:pt x="55594" y="5806"/>
                  </a:cubicBezTo>
                  <a:cubicBezTo>
                    <a:pt x="55989" y="5806"/>
                    <a:pt x="56324" y="6140"/>
                    <a:pt x="56324" y="6535"/>
                  </a:cubicBezTo>
                  <a:cubicBezTo>
                    <a:pt x="56324" y="6930"/>
                    <a:pt x="55989" y="7265"/>
                    <a:pt x="55594" y="7265"/>
                  </a:cubicBezTo>
                  <a:cubicBezTo>
                    <a:pt x="55321" y="7265"/>
                    <a:pt x="55077" y="7082"/>
                    <a:pt x="54956" y="6839"/>
                  </a:cubicBezTo>
                  <a:lnTo>
                    <a:pt x="53922" y="6839"/>
                  </a:lnTo>
                  <a:close/>
                  <a:moveTo>
                    <a:pt x="9119" y="15168"/>
                  </a:moveTo>
                  <a:cubicBezTo>
                    <a:pt x="8207" y="14772"/>
                    <a:pt x="7356" y="14195"/>
                    <a:pt x="6657" y="13496"/>
                  </a:cubicBezTo>
                  <a:cubicBezTo>
                    <a:pt x="5228" y="12067"/>
                    <a:pt x="4347" y="10092"/>
                    <a:pt x="4347" y="7903"/>
                  </a:cubicBezTo>
                  <a:cubicBezTo>
                    <a:pt x="4347" y="5745"/>
                    <a:pt x="5228" y="3769"/>
                    <a:pt x="6657" y="2310"/>
                  </a:cubicBezTo>
                  <a:cubicBezTo>
                    <a:pt x="7356" y="1611"/>
                    <a:pt x="8207" y="1034"/>
                    <a:pt x="9119" y="639"/>
                  </a:cubicBezTo>
                  <a:lnTo>
                    <a:pt x="7934" y="639"/>
                  </a:lnTo>
                  <a:cubicBezTo>
                    <a:pt x="5928" y="639"/>
                    <a:pt x="4104" y="1459"/>
                    <a:pt x="2797" y="2766"/>
                  </a:cubicBezTo>
                  <a:cubicBezTo>
                    <a:pt x="1459" y="4104"/>
                    <a:pt x="669" y="5897"/>
                    <a:pt x="669" y="7903"/>
                  </a:cubicBezTo>
                  <a:cubicBezTo>
                    <a:pt x="669" y="9909"/>
                    <a:pt x="1459" y="11733"/>
                    <a:pt x="2797" y="13040"/>
                  </a:cubicBezTo>
                  <a:cubicBezTo>
                    <a:pt x="4104" y="14377"/>
                    <a:pt x="5928" y="15168"/>
                    <a:pt x="7934" y="15168"/>
                  </a:cubicBezTo>
                  <a:lnTo>
                    <a:pt x="9119" y="15168"/>
                  </a:lnTo>
                  <a:close/>
                  <a:moveTo>
                    <a:pt x="23344" y="15168"/>
                  </a:moveTo>
                  <a:cubicBezTo>
                    <a:pt x="28238" y="15076"/>
                    <a:pt x="31764" y="12888"/>
                    <a:pt x="35259" y="10699"/>
                  </a:cubicBezTo>
                  <a:cubicBezTo>
                    <a:pt x="37691" y="9180"/>
                    <a:pt x="40123" y="7690"/>
                    <a:pt x="42980" y="6839"/>
                  </a:cubicBezTo>
                  <a:cubicBezTo>
                    <a:pt x="38208" y="6930"/>
                    <a:pt x="34773" y="9089"/>
                    <a:pt x="31278" y="11247"/>
                  </a:cubicBezTo>
                  <a:cubicBezTo>
                    <a:pt x="30974" y="11429"/>
                    <a:pt x="30639" y="11642"/>
                    <a:pt x="30335" y="11824"/>
                  </a:cubicBezTo>
                  <a:cubicBezTo>
                    <a:pt x="30335" y="11824"/>
                    <a:pt x="30305" y="11855"/>
                    <a:pt x="30305" y="11855"/>
                  </a:cubicBezTo>
                  <a:cubicBezTo>
                    <a:pt x="28147" y="13192"/>
                    <a:pt x="25928" y="14438"/>
                    <a:pt x="23344" y="151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4" name="Google Shape;494;p36"/>
            <p:cNvSpPr/>
            <p:nvPr/>
          </p:nvSpPr>
          <p:spPr>
            <a:xfrm flipH="1">
              <a:off x="7266300" y="183400"/>
              <a:ext cx="338950" cy="7625"/>
            </a:xfrm>
            <a:custGeom>
              <a:rect b="b" l="l" r="r" t="t"/>
              <a:pathLst>
                <a:path extrusionOk="0" h="305" w="13558">
                  <a:moveTo>
                    <a:pt x="13314" y="304"/>
                  </a:moveTo>
                  <a:cubicBezTo>
                    <a:pt x="13466" y="304"/>
                    <a:pt x="13557" y="152"/>
                    <a:pt x="13436" y="31"/>
                  </a:cubicBezTo>
                  <a:cubicBezTo>
                    <a:pt x="13405" y="0"/>
                    <a:pt x="13375" y="0"/>
                    <a:pt x="13314" y="0"/>
                  </a:cubicBezTo>
                  <a:lnTo>
                    <a:pt x="13010" y="0"/>
                  </a:lnTo>
                  <a:cubicBezTo>
                    <a:pt x="12858" y="0"/>
                    <a:pt x="12797" y="152"/>
                    <a:pt x="12888" y="274"/>
                  </a:cubicBezTo>
                  <a:cubicBezTo>
                    <a:pt x="12919" y="304"/>
                    <a:pt x="12949" y="304"/>
                    <a:pt x="13010" y="304"/>
                  </a:cubicBezTo>
                  <a:close/>
                  <a:moveTo>
                    <a:pt x="213" y="0"/>
                  </a:moveTo>
                  <a:cubicBezTo>
                    <a:pt x="92" y="0"/>
                    <a:pt x="1" y="152"/>
                    <a:pt x="122" y="274"/>
                  </a:cubicBezTo>
                  <a:cubicBezTo>
                    <a:pt x="153" y="304"/>
                    <a:pt x="183" y="304"/>
                    <a:pt x="213" y="304"/>
                  </a:cubicBezTo>
                  <a:lnTo>
                    <a:pt x="426" y="304"/>
                  </a:lnTo>
                  <a:cubicBezTo>
                    <a:pt x="578" y="304"/>
                    <a:pt x="639" y="152"/>
                    <a:pt x="548" y="31"/>
                  </a:cubicBezTo>
                  <a:cubicBezTo>
                    <a:pt x="517" y="0"/>
                    <a:pt x="487" y="0"/>
                    <a:pt x="426" y="0"/>
                  </a:cubicBezTo>
                  <a:close/>
                  <a:moveTo>
                    <a:pt x="1399" y="0"/>
                  </a:moveTo>
                  <a:cubicBezTo>
                    <a:pt x="1247" y="0"/>
                    <a:pt x="1186" y="152"/>
                    <a:pt x="1277" y="274"/>
                  </a:cubicBezTo>
                  <a:cubicBezTo>
                    <a:pt x="1308" y="304"/>
                    <a:pt x="1369" y="304"/>
                    <a:pt x="1399" y="304"/>
                  </a:cubicBezTo>
                  <a:lnTo>
                    <a:pt x="1733" y="304"/>
                  </a:lnTo>
                  <a:cubicBezTo>
                    <a:pt x="1855" y="304"/>
                    <a:pt x="1946" y="152"/>
                    <a:pt x="1855" y="31"/>
                  </a:cubicBezTo>
                  <a:cubicBezTo>
                    <a:pt x="1794" y="0"/>
                    <a:pt x="1764" y="0"/>
                    <a:pt x="1733" y="0"/>
                  </a:cubicBezTo>
                  <a:close/>
                  <a:moveTo>
                    <a:pt x="2706" y="0"/>
                  </a:moveTo>
                  <a:cubicBezTo>
                    <a:pt x="2554" y="0"/>
                    <a:pt x="2463" y="152"/>
                    <a:pt x="2584" y="274"/>
                  </a:cubicBezTo>
                  <a:cubicBezTo>
                    <a:pt x="2615" y="304"/>
                    <a:pt x="2645" y="304"/>
                    <a:pt x="2706" y="304"/>
                  </a:cubicBezTo>
                  <a:lnTo>
                    <a:pt x="3010" y="304"/>
                  </a:lnTo>
                  <a:cubicBezTo>
                    <a:pt x="3162" y="304"/>
                    <a:pt x="3223" y="152"/>
                    <a:pt x="3131" y="31"/>
                  </a:cubicBezTo>
                  <a:cubicBezTo>
                    <a:pt x="3101" y="0"/>
                    <a:pt x="3071" y="0"/>
                    <a:pt x="3010" y="0"/>
                  </a:cubicBezTo>
                  <a:close/>
                  <a:moveTo>
                    <a:pt x="3983" y="0"/>
                  </a:moveTo>
                  <a:cubicBezTo>
                    <a:pt x="3831" y="0"/>
                    <a:pt x="3770" y="152"/>
                    <a:pt x="3861" y="274"/>
                  </a:cubicBezTo>
                  <a:cubicBezTo>
                    <a:pt x="3891" y="304"/>
                    <a:pt x="3952" y="304"/>
                    <a:pt x="3983" y="304"/>
                  </a:cubicBezTo>
                  <a:lnTo>
                    <a:pt x="4317" y="304"/>
                  </a:lnTo>
                  <a:cubicBezTo>
                    <a:pt x="4438" y="304"/>
                    <a:pt x="4530" y="152"/>
                    <a:pt x="4408" y="31"/>
                  </a:cubicBezTo>
                  <a:cubicBezTo>
                    <a:pt x="4378" y="0"/>
                    <a:pt x="4347" y="0"/>
                    <a:pt x="4317" y="0"/>
                  </a:cubicBezTo>
                  <a:close/>
                  <a:moveTo>
                    <a:pt x="5259" y="0"/>
                  </a:moveTo>
                  <a:cubicBezTo>
                    <a:pt x="5138" y="0"/>
                    <a:pt x="5046" y="152"/>
                    <a:pt x="5168" y="274"/>
                  </a:cubicBezTo>
                  <a:cubicBezTo>
                    <a:pt x="5198" y="304"/>
                    <a:pt x="5229" y="304"/>
                    <a:pt x="5259" y="304"/>
                  </a:cubicBezTo>
                  <a:lnTo>
                    <a:pt x="5594" y="304"/>
                  </a:lnTo>
                  <a:cubicBezTo>
                    <a:pt x="5745" y="304"/>
                    <a:pt x="5806" y="152"/>
                    <a:pt x="5715" y="31"/>
                  </a:cubicBezTo>
                  <a:cubicBezTo>
                    <a:pt x="5685" y="0"/>
                    <a:pt x="5624" y="0"/>
                    <a:pt x="5594" y="0"/>
                  </a:cubicBezTo>
                  <a:close/>
                  <a:moveTo>
                    <a:pt x="6566" y="0"/>
                  </a:moveTo>
                  <a:cubicBezTo>
                    <a:pt x="6414" y="0"/>
                    <a:pt x="6353" y="152"/>
                    <a:pt x="6445" y="274"/>
                  </a:cubicBezTo>
                  <a:cubicBezTo>
                    <a:pt x="6475" y="304"/>
                    <a:pt x="6505" y="304"/>
                    <a:pt x="6566" y="304"/>
                  </a:cubicBezTo>
                  <a:lnTo>
                    <a:pt x="6870" y="304"/>
                  </a:lnTo>
                  <a:cubicBezTo>
                    <a:pt x="7022" y="304"/>
                    <a:pt x="7083" y="152"/>
                    <a:pt x="6992" y="31"/>
                  </a:cubicBezTo>
                  <a:cubicBezTo>
                    <a:pt x="6961" y="0"/>
                    <a:pt x="6931" y="0"/>
                    <a:pt x="6870" y="0"/>
                  </a:cubicBezTo>
                  <a:close/>
                  <a:moveTo>
                    <a:pt x="7843" y="0"/>
                  </a:moveTo>
                  <a:cubicBezTo>
                    <a:pt x="7721" y="0"/>
                    <a:pt x="7630" y="152"/>
                    <a:pt x="7721" y="274"/>
                  </a:cubicBezTo>
                  <a:cubicBezTo>
                    <a:pt x="7782" y="304"/>
                    <a:pt x="7812" y="304"/>
                    <a:pt x="7843" y="304"/>
                  </a:cubicBezTo>
                  <a:lnTo>
                    <a:pt x="8177" y="304"/>
                  </a:lnTo>
                  <a:cubicBezTo>
                    <a:pt x="8329" y="304"/>
                    <a:pt x="8390" y="152"/>
                    <a:pt x="8299" y="31"/>
                  </a:cubicBezTo>
                  <a:cubicBezTo>
                    <a:pt x="8268" y="0"/>
                    <a:pt x="8208" y="0"/>
                    <a:pt x="8177" y="0"/>
                  </a:cubicBezTo>
                  <a:close/>
                  <a:moveTo>
                    <a:pt x="9150" y="0"/>
                  </a:moveTo>
                  <a:cubicBezTo>
                    <a:pt x="8998" y="0"/>
                    <a:pt x="8937" y="152"/>
                    <a:pt x="9028" y="274"/>
                  </a:cubicBezTo>
                  <a:cubicBezTo>
                    <a:pt x="9059" y="304"/>
                    <a:pt x="9089" y="304"/>
                    <a:pt x="9150" y="304"/>
                  </a:cubicBezTo>
                  <a:lnTo>
                    <a:pt x="9454" y="304"/>
                  </a:lnTo>
                  <a:cubicBezTo>
                    <a:pt x="9606" y="304"/>
                    <a:pt x="9667" y="152"/>
                    <a:pt x="9575" y="31"/>
                  </a:cubicBezTo>
                  <a:cubicBezTo>
                    <a:pt x="9545" y="0"/>
                    <a:pt x="9515" y="0"/>
                    <a:pt x="9454" y="0"/>
                  </a:cubicBezTo>
                  <a:close/>
                  <a:moveTo>
                    <a:pt x="10426" y="0"/>
                  </a:moveTo>
                  <a:cubicBezTo>
                    <a:pt x="10274" y="0"/>
                    <a:pt x="10214" y="152"/>
                    <a:pt x="10305" y="274"/>
                  </a:cubicBezTo>
                  <a:cubicBezTo>
                    <a:pt x="10335" y="304"/>
                    <a:pt x="10396" y="304"/>
                    <a:pt x="10426" y="304"/>
                  </a:cubicBezTo>
                  <a:lnTo>
                    <a:pt x="10761" y="304"/>
                  </a:lnTo>
                  <a:cubicBezTo>
                    <a:pt x="10882" y="304"/>
                    <a:pt x="10974" y="152"/>
                    <a:pt x="10852" y="31"/>
                  </a:cubicBezTo>
                  <a:cubicBezTo>
                    <a:pt x="10822" y="0"/>
                    <a:pt x="10791" y="0"/>
                    <a:pt x="10761" y="0"/>
                  </a:cubicBezTo>
                  <a:close/>
                  <a:moveTo>
                    <a:pt x="11703" y="0"/>
                  </a:moveTo>
                  <a:cubicBezTo>
                    <a:pt x="11581" y="0"/>
                    <a:pt x="11490" y="152"/>
                    <a:pt x="11612" y="274"/>
                  </a:cubicBezTo>
                  <a:cubicBezTo>
                    <a:pt x="11642" y="304"/>
                    <a:pt x="11673" y="304"/>
                    <a:pt x="11703" y="304"/>
                  </a:cubicBezTo>
                  <a:lnTo>
                    <a:pt x="12037" y="304"/>
                  </a:lnTo>
                  <a:cubicBezTo>
                    <a:pt x="12189" y="304"/>
                    <a:pt x="12250" y="152"/>
                    <a:pt x="12159" y="31"/>
                  </a:cubicBezTo>
                  <a:cubicBezTo>
                    <a:pt x="12129" y="0"/>
                    <a:pt x="12098" y="0"/>
                    <a:pt x="12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495" name="Google Shape;495;p36"/>
          <p:cNvGrpSpPr/>
          <p:nvPr/>
        </p:nvGrpSpPr>
        <p:grpSpPr>
          <a:xfrm>
            <a:off x="2967475" y="91450"/>
            <a:ext cx="3209050" cy="123900"/>
            <a:chOff x="2203200" y="4638650"/>
            <a:chExt cx="3209050" cy="123900"/>
          </a:xfrm>
        </p:grpSpPr>
        <p:sp>
          <p:nvSpPr>
            <p:cNvPr id="496" name="Google Shape;496;p36"/>
            <p:cNvSpPr/>
            <p:nvPr/>
          </p:nvSpPr>
          <p:spPr>
            <a:xfrm>
              <a:off x="2596825" y="4638650"/>
              <a:ext cx="2406600" cy="48675"/>
            </a:xfrm>
            <a:custGeom>
              <a:rect b="b" l="l" r="r" t="t"/>
              <a:pathLst>
                <a:path extrusionOk="0" h="1947" w="96264">
                  <a:moveTo>
                    <a:pt x="94379" y="1277"/>
                  </a:moveTo>
                  <a:lnTo>
                    <a:pt x="1885" y="1277"/>
                  </a:lnTo>
                  <a:cubicBezTo>
                    <a:pt x="1763" y="1672"/>
                    <a:pt x="1398" y="1946"/>
                    <a:pt x="973" y="1946"/>
                  </a:cubicBezTo>
                  <a:cubicBezTo>
                    <a:pt x="426" y="1946"/>
                    <a:pt x="0" y="1490"/>
                    <a:pt x="0" y="973"/>
                  </a:cubicBezTo>
                  <a:cubicBezTo>
                    <a:pt x="0" y="426"/>
                    <a:pt x="426" y="1"/>
                    <a:pt x="973" y="1"/>
                  </a:cubicBezTo>
                  <a:cubicBezTo>
                    <a:pt x="1398" y="1"/>
                    <a:pt x="1763" y="274"/>
                    <a:pt x="1885" y="639"/>
                  </a:cubicBezTo>
                  <a:lnTo>
                    <a:pt x="94379" y="639"/>
                  </a:lnTo>
                  <a:cubicBezTo>
                    <a:pt x="94501" y="274"/>
                    <a:pt x="94865" y="1"/>
                    <a:pt x="95291" y="1"/>
                  </a:cubicBezTo>
                  <a:cubicBezTo>
                    <a:pt x="95838" y="1"/>
                    <a:pt x="96263" y="426"/>
                    <a:pt x="96263" y="973"/>
                  </a:cubicBezTo>
                  <a:cubicBezTo>
                    <a:pt x="96263" y="1490"/>
                    <a:pt x="95838" y="1946"/>
                    <a:pt x="95291" y="1946"/>
                  </a:cubicBezTo>
                  <a:cubicBezTo>
                    <a:pt x="94865" y="1946"/>
                    <a:pt x="94501" y="1672"/>
                    <a:pt x="94379" y="12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2203200" y="4754150"/>
              <a:ext cx="3209050" cy="8400"/>
            </a:xfrm>
            <a:custGeom>
              <a:rect b="b" l="l" r="r" t="t"/>
              <a:pathLst>
                <a:path extrusionOk="0" h="336" w="128362">
                  <a:moveTo>
                    <a:pt x="128149" y="335"/>
                  </a:moveTo>
                  <a:cubicBezTo>
                    <a:pt x="128301" y="335"/>
                    <a:pt x="128361" y="153"/>
                    <a:pt x="128270" y="62"/>
                  </a:cubicBezTo>
                  <a:cubicBezTo>
                    <a:pt x="128240" y="31"/>
                    <a:pt x="128209" y="1"/>
                    <a:pt x="128149" y="1"/>
                  </a:cubicBezTo>
                  <a:lnTo>
                    <a:pt x="127814" y="1"/>
                  </a:lnTo>
                  <a:cubicBezTo>
                    <a:pt x="127693" y="1"/>
                    <a:pt x="127601" y="183"/>
                    <a:pt x="127723" y="274"/>
                  </a:cubicBezTo>
                  <a:cubicBezTo>
                    <a:pt x="127753" y="305"/>
                    <a:pt x="127784" y="335"/>
                    <a:pt x="127814" y="335"/>
                  </a:cubicBezTo>
                  <a:lnTo>
                    <a:pt x="128149" y="335"/>
                  </a:lnTo>
                  <a:close/>
                  <a:moveTo>
                    <a:pt x="213" y="1"/>
                  </a:moveTo>
                  <a:cubicBezTo>
                    <a:pt x="61" y="1"/>
                    <a:pt x="0" y="183"/>
                    <a:pt x="91" y="274"/>
                  </a:cubicBezTo>
                  <a:cubicBezTo>
                    <a:pt x="122" y="305"/>
                    <a:pt x="152" y="335"/>
                    <a:pt x="213" y="335"/>
                  </a:cubicBezTo>
                  <a:lnTo>
                    <a:pt x="547" y="335"/>
                  </a:lnTo>
                  <a:cubicBezTo>
                    <a:pt x="669" y="335"/>
                    <a:pt x="760" y="153"/>
                    <a:pt x="639" y="62"/>
                  </a:cubicBezTo>
                  <a:cubicBezTo>
                    <a:pt x="608" y="31"/>
                    <a:pt x="578" y="1"/>
                    <a:pt x="547" y="1"/>
                  </a:cubicBezTo>
                  <a:lnTo>
                    <a:pt x="213" y="1"/>
                  </a:lnTo>
                  <a:close/>
                  <a:moveTo>
                    <a:pt x="1490" y="1"/>
                  </a:moveTo>
                  <a:cubicBezTo>
                    <a:pt x="1368" y="1"/>
                    <a:pt x="1277" y="183"/>
                    <a:pt x="1398" y="274"/>
                  </a:cubicBezTo>
                  <a:cubicBezTo>
                    <a:pt x="1429" y="305"/>
                    <a:pt x="1459" y="335"/>
                    <a:pt x="1490" y="335"/>
                  </a:cubicBezTo>
                  <a:lnTo>
                    <a:pt x="1824" y="335"/>
                  </a:lnTo>
                  <a:cubicBezTo>
                    <a:pt x="1976" y="335"/>
                    <a:pt x="2037" y="153"/>
                    <a:pt x="1946" y="62"/>
                  </a:cubicBezTo>
                  <a:cubicBezTo>
                    <a:pt x="1915" y="31"/>
                    <a:pt x="1854" y="1"/>
                    <a:pt x="1824" y="1"/>
                  </a:cubicBezTo>
                  <a:lnTo>
                    <a:pt x="1490" y="1"/>
                  </a:lnTo>
                  <a:close/>
                  <a:moveTo>
                    <a:pt x="2797" y="1"/>
                  </a:moveTo>
                  <a:cubicBezTo>
                    <a:pt x="2645" y="1"/>
                    <a:pt x="2584" y="183"/>
                    <a:pt x="2675" y="274"/>
                  </a:cubicBezTo>
                  <a:cubicBezTo>
                    <a:pt x="2706" y="305"/>
                    <a:pt x="2736" y="335"/>
                    <a:pt x="2797" y="335"/>
                  </a:cubicBezTo>
                  <a:lnTo>
                    <a:pt x="3101" y="335"/>
                  </a:lnTo>
                  <a:cubicBezTo>
                    <a:pt x="3253" y="335"/>
                    <a:pt x="3313" y="153"/>
                    <a:pt x="3222" y="62"/>
                  </a:cubicBezTo>
                  <a:cubicBezTo>
                    <a:pt x="3192" y="31"/>
                    <a:pt x="3161" y="1"/>
                    <a:pt x="3101" y="1"/>
                  </a:cubicBezTo>
                  <a:lnTo>
                    <a:pt x="2797" y="1"/>
                  </a:lnTo>
                  <a:close/>
                  <a:moveTo>
                    <a:pt x="4073" y="1"/>
                  </a:moveTo>
                  <a:cubicBezTo>
                    <a:pt x="3921" y="1"/>
                    <a:pt x="3861" y="183"/>
                    <a:pt x="3952" y="274"/>
                  </a:cubicBezTo>
                  <a:cubicBezTo>
                    <a:pt x="3982" y="305"/>
                    <a:pt x="4043" y="335"/>
                    <a:pt x="4073" y="335"/>
                  </a:cubicBezTo>
                  <a:lnTo>
                    <a:pt x="4408" y="335"/>
                  </a:lnTo>
                  <a:cubicBezTo>
                    <a:pt x="4529" y="335"/>
                    <a:pt x="4620" y="153"/>
                    <a:pt x="4529" y="62"/>
                  </a:cubicBezTo>
                  <a:cubicBezTo>
                    <a:pt x="4468" y="31"/>
                    <a:pt x="4438" y="1"/>
                    <a:pt x="4408" y="1"/>
                  </a:cubicBezTo>
                  <a:lnTo>
                    <a:pt x="4073" y="1"/>
                  </a:lnTo>
                  <a:close/>
                  <a:moveTo>
                    <a:pt x="5380" y="1"/>
                  </a:moveTo>
                  <a:cubicBezTo>
                    <a:pt x="5228" y="1"/>
                    <a:pt x="5168" y="183"/>
                    <a:pt x="5259" y="274"/>
                  </a:cubicBezTo>
                  <a:cubicBezTo>
                    <a:pt x="5289" y="305"/>
                    <a:pt x="5320" y="335"/>
                    <a:pt x="5380" y="335"/>
                  </a:cubicBezTo>
                  <a:lnTo>
                    <a:pt x="5684" y="335"/>
                  </a:lnTo>
                  <a:cubicBezTo>
                    <a:pt x="5836" y="335"/>
                    <a:pt x="5897" y="153"/>
                    <a:pt x="5806" y="62"/>
                  </a:cubicBezTo>
                  <a:cubicBezTo>
                    <a:pt x="5775" y="31"/>
                    <a:pt x="5745" y="1"/>
                    <a:pt x="5684" y="1"/>
                  </a:cubicBezTo>
                  <a:lnTo>
                    <a:pt x="5380" y="1"/>
                  </a:lnTo>
                  <a:close/>
                  <a:moveTo>
                    <a:pt x="6657" y="1"/>
                  </a:moveTo>
                  <a:cubicBezTo>
                    <a:pt x="6505" y="1"/>
                    <a:pt x="6444" y="183"/>
                    <a:pt x="6535" y="274"/>
                  </a:cubicBezTo>
                  <a:cubicBezTo>
                    <a:pt x="6566" y="305"/>
                    <a:pt x="6596" y="335"/>
                    <a:pt x="6657" y="335"/>
                  </a:cubicBezTo>
                  <a:lnTo>
                    <a:pt x="6991" y="335"/>
                  </a:lnTo>
                  <a:cubicBezTo>
                    <a:pt x="7113" y="335"/>
                    <a:pt x="7204" y="153"/>
                    <a:pt x="7082" y="62"/>
                  </a:cubicBezTo>
                  <a:cubicBezTo>
                    <a:pt x="7052" y="31"/>
                    <a:pt x="7022" y="1"/>
                    <a:pt x="6991" y="1"/>
                  </a:cubicBezTo>
                  <a:lnTo>
                    <a:pt x="6657" y="1"/>
                  </a:lnTo>
                  <a:close/>
                  <a:moveTo>
                    <a:pt x="7934" y="1"/>
                  </a:moveTo>
                  <a:cubicBezTo>
                    <a:pt x="7812" y="1"/>
                    <a:pt x="7721" y="183"/>
                    <a:pt x="7842" y="274"/>
                  </a:cubicBezTo>
                  <a:cubicBezTo>
                    <a:pt x="7873" y="305"/>
                    <a:pt x="7903" y="335"/>
                    <a:pt x="7934" y="335"/>
                  </a:cubicBezTo>
                  <a:lnTo>
                    <a:pt x="8268" y="335"/>
                  </a:lnTo>
                  <a:cubicBezTo>
                    <a:pt x="8420" y="335"/>
                    <a:pt x="8481" y="153"/>
                    <a:pt x="8390" y="62"/>
                  </a:cubicBezTo>
                  <a:cubicBezTo>
                    <a:pt x="8359" y="31"/>
                    <a:pt x="8298" y="1"/>
                    <a:pt x="8268" y="1"/>
                  </a:cubicBezTo>
                  <a:lnTo>
                    <a:pt x="7934" y="1"/>
                  </a:lnTo>
                  <a:close/>
                  <a:moveTo>
                    <a:pt x="9241" y="1"/>
                  </a:moveTo>
                  <a:cubicBezTo>
                    <a:pt x="9089" y="1"/>
                    <a:pt x="9028" y="183"/>
                    <a:pt x="9119" y="274"/>
                  </a:cubicBezTo>
                  <a:cubicBezTo>
                    <a:pt x="9149" y="305"/>
                    <a:pt x="9180" y="335"/>
                    <a:pt x="9241" y="335"/>
                  </a:cubicBezTo>
                  <a:lnTo>
                    <a:pt x="9545" y="335"/>
                  </a:lnTo>
                  <a:cubicBezTo>
                    <a:pt x="9697" y="335"/>
                    <a:pt x="9757" y="153"/>
                    <a:pt x="9666" y="62"/>
                  </a:cubicBezTo>
                  <a:cubicBezTo>
                    <a:pt x="9636" y="31"/>
                    <a:pt x="9605" y="1"/>
                    <a:pt x="9545" y="1"/>
                  </a:cubicBezTo>
                  <a:lnTo>
                    <a:pt x="9241" y="1"/>
                  </a:lnTo>
                  <a:close/>
                  <a:moveTo>
                    <a:pt x="10517" y="1"/>
                  </a:moveTo>
                  <a:cubicBezTo>
                    <a:pt x="10396" y="1"/>
                    <a:pt x="10304" y="183"/>
                    <a:pt x="10396" y="274"/>
                  </a:cubicBezTo>
                  <a:cubicBezTo>
                    <a:pt x="10456" y="305"/>
                    <a:pt x="10487" y="335"/>
                    <a:pt x="10517" y="335"/>
                  </a:cubicBezTo>
                  <a:lnTo>
                    <a:pt x="10852" y="335"/>
                  </a:lnTo>
                  <a:cubicBezTo>
                    <a:pt x="11004" y="335"/>
                    <a:pt x="11064" y="153"/>
                    <a:pt x="10973" y="62"/>
                  </a:cubicBezTo>
                  <a:cubicBezTo>
                    <a:pt x="10943" y="31"/>
                    <a:pt x="10882" y="1"/>
                    <a:pt x="10852" y="1"/>
                  </a:cubicBezTo>
                  <a:lnTo>
                    <a:pt x="10517" y="1"/>
                  </a:lnTo>
                  <a:close/>
                  <a:moveTo>
                    <a:pt x="11824" y="1"/>
                  </a:moveTo>
                  <a:cubicBezTo>
                    <a:pt x="11672" y="1"/>
                    <a:pt x="11611" y="183"/>
                    <a:pt x="11703" y="274"/>
                  </a:cubicBezTo>
                  <a:cubicBezTo>
                    <a:pt x="11733" y="305"/>
                    <a:pt x="11763" y="335"/>
                    <a:pt x="11824" y="335"/>
                  </a:cubicBezTo>
                  <a:lnTo>
                    <a:pt x="12128" y="335"/>
                  </a:lnTo>
                  <a:cubicBezTo>
                    <a:pt x="12280" y="335"/>
                    <a:pt x="12341" y="153"/>
                    <a:pt x="12250" y="62"/>
                  </a:cubicBezTo>
                  <a:cubicBezTo>
                    <a:pt x="12219" y="31"/>
                    <a:pt x="12189" y="1"/>
                    <a:pt x="12128" y="1"/>
                  </a:cubicBezTo>
                  <a:lnTo>
                    <a:pt x="11824" y="1"/>
                  </a:lnTo>
                  <a:close/>
                  <a:moveTo>
                    <a:pt x="13101" y="1"/>
                  </a:moveTo>
                  <a:cubicBezTo>
                    <a:pt x="12949" y="1"/>
                    <a:pt x="12888" y="183"/>
                    <a:pt x="12979" y="274"/>
                  </a:cubicBezTo>
                  <a:cubicBezTo>
                    <a:pt x="13010" y="305"/>
                    <a:pt x="13070" y="335"/>
                    <a:pt x="13101" y="335"/>
                  </a:cubicBezTo>
                  <a:lnTo>
                    <a:pt x="13435" y="335"/>
                  </a:lnTo>
                  <a:cubicBezTo>
                    <a:pt x="13557" y="335"/>
                    <a:pt x="13648" y="153"/>
                    <a:pt x="13526" y="62"/>
                  </a:cubicBezTo>
                  <a:cubicBezTo>
                    <a:pt x="13496" y="31"/>
                    <a:pt x="13466" y="1"/>
                    <a:pt x="13435" y="1"/>
                  </a:cubicBezTo>
                  <a:lnTo>
                    <a:pt x="13101" y="1"/>
                  </a:lnTo>
                  <a:close/>
                  <a:moveTo>
                    <a:pt x="14377" y="1"/>
                  </a:moveTo>
                  <a:cubicBezTo>
                    <a:pt x="14256" y="1"/>
                    <a:pt x="14165" y="183"/>
                    <a:pt x="14286" y="274"/>
                  </a:cubicBezTo>
                  <a:cubicBezTo>
                    <a:pt x="14317" y="305"/>
                    <a:pt x="14347" y="335"/>
                    <a:pt x="14377" y="335"/>
                  </a:cubicBezTo>
                  <a:lnTo>
                    <a:pt x="14712" y="335"/>
                  </a:lnTo>
                  <a:cubicBezTo>
                    <a:pt x="14864" y="335"/>
                    <a:pt x="14925" y="153"/>
                    <a:pt x="14833" y="62"/>
                  </a:cubicBezTo>
                  <a:cubicBezTo>
                    <a:pt x="14803" y="31"/>
                    <a:pt x="14773" y="1"/>
                    <a:pt x="14712" y="1"/>
                  </a:cubicBezTo>
                  <a:lnTo>
                    <a:pt x="14377" y="1"/>
                  </a:lnTo>
                  <a:close/>
                  <a:moveTo>
                    <a:pt x="15684" y="1"/>
                  </a:moveTo>
                  <a:cubicBezTo>
                    <a:pt x="15532" y="1"/>
                    <a:pt x="15472" y="183"/>
                    <a:pt x="15563" y="274"/>
                  </a:cubicBezTo>
                  <a:cubicBezTo>
                    <a:pt x="15593" y="305"/>
                    <a:pt x="15624" y="335"/>
                    <a:pt x="15684" y="335"/>
                  </a:cubicBezTo>
                  <a:lnTo>
                    <a:pt x="15988" y="335"/>
                  </a:lnTo>
                  <a:cubicBezTo>
                    <a:pt x="16140" y="335"/>
                    <a:pt x="16232" y="153"/>
                    <a:pt x="16110" y="62"/>
                  </a:cubicBezTo>
                  <a:cubicBezTo>
                    <a:pt x="16080" y="31"/>
                    <a:pt x="16049" y="1"/>
                    <a:pt x="15988" y="1"/>
                  </a:cubicBezTo>
                  <a:lnTo>
                    <a:pt x="15684" y="1"/>
                  </a:lnTo>
                  <a:close/>
                  <a:moveTo>
                    <a:pt x="16961" y="1"/>
                  </a:moveTo>
                  <a:cubicBezTo>
                    <a:pt x="16840" y="1"/>
                    <a:pt x="16748" y="183"/>
                    <a:pt x="16840" y="274"/>
                  </a:cubicBezTo>
                  <a:cubicBezTo>
                    <a:pt x="16900" y="305"/>
                    <a:pt x="16931" y="335"/>
                    <a:pt x="16961" y="335"/>
                  </a:cubicBezTo>
                  <a:lnTo>
                    <a:pt x="17295" y="335"/>
                  </a:lnTo>
                  <a:cubicBezTo>
                    <a:pt x="17447" y="335"/>
                    <a:pt x="17508" y="153"/>
                    <a:pt x="17417" y="62"/>
                  </a:cubicBezTo>
                  <a:cubicBezTo>
                    <a:pt x="17387" y="31"/>
                    <a:pt x="17326" y="1"/>
                    <a:pt x="17295" y="1"/>
                  </a:cubicBezTo>
                  <a:lnTo>
                    <a:pt x="16961" y="1"/>
                  </a:lnTo>
                  <a:close/>
                  <a:moveTo>
                    <a:pt x="18268" y="1"/>
                  </a:moveTo>
                  <a:cubicBezTo>
                    <a:pt x="18116" y="1"/>
                    <a:pt x="18055" y="183"/>
                    <a:pt x="18147" y="274"/>
                  </a:cubicBezTo>
                  <a:cubicBezTo>
                    <a:pt x="18177" y="305"/>
                    <a:pt x="18207" y="335"/>
                    <a:pt x="18268" y="335"/>
                  </a:cubicBezTo>
                  <a:lnTo>
                    <a:pt x="18572" y="335"/>
                  </a:lnTo>
                  <a:cubicBezTo>
                    <a:pt x="18724" y="335"/>
                    <a:pt x="18785" y="153"/>
                    <a:pt x="18694" y="62"/>
                  </a:cubicBezTo>
                  <a:cubicBezTo>
                    <a:pt x="18663" y="31"/>
                    <a:pt x="18633" y="1"/>
                    <a:pt x="18572" y="1"/>
                  </a:cubicBezTo>
                  <a:lnTo>
                    <a:pt x="18268" y="1"/>
                  </a:lnTo>
                  <a:close/>
                  <a:moveTo>
                    <a:pt x="19545" y="1"/>
                  </a:moveTo>
                  <a:cubicBezTo>
                    <a:pt x="19393" y="1"/>
                    <a:pt x="19332" y="183"/>
                    <a:pt x="19423" y="274"/>
                  </a:cubicBezTo>
                  <a:cubicBezTo>
                    <a:pt x="19454" y="305"/>
                    <a:pt x="19514" y="335"/>
                    <a:pt x="19545" y="335"/>
                  </a:cubicBezTo>
                  <a:lnTo>
                    <a:pt x="19879" y="335"/>
                  </a:lnTo>
                  <a:cubicBezTo>
                    <a:pt x="20001" y="335"/>
                    <a:pt x="20092" y="153"/>
                    <a:pt x="19970" y="62"/>
                  </a:cubicBezTo>
                  <a:cubicBezTo>
                    <a:pt x="19940" y="31"/>
                    <a:pt x="19909" y="1"/>
                    <a:pt x="19879" y="1"/>
                  </a:cubicBezTo>
                  <a:lnTo>
                    <a:pt x="19545" y="1"/>
                  </a:lnTo>
                  <a:close/>
                  <a:moveTo>
                    <a:pt x="20821" y="1"/>
                  </a:moveTo>
                  <a:cubicBezTo>
                    <a:pt x="20700" y="1"/>
                    <a:pt x="20609" y="183"/>
                    <a:pt x="20730" y="274"/>
                  </a:cubicBezTo>
                  <a:cubicBezTo>
                    <a:pt x="20761" y="305"/>
                    <a:pt x="20791" y="335"/>
                    <a:pt x="20821" y="335"/>
                  </a:cubicBezTo>
                  <a:lnTo>
                    <a:pt x="21156" y="335"/>
                  </a:lnTo>
                  <a:cubicBezTo>
                    <a:pt x="21308" y="335"/>
                    <a:pt x="21368" y="153"/>
                    <a:pt x="21277" y="62"/>
                  </a:cubicBezTo>
                  <a:cubicBezTo>
                    <a:pt x="21247" y="31"/>
                    <a:pt x="21216" y="1"/>
                    <a:pt x="21156" y="1"/>
                  </a:cubicBezTo>
                  <a:lnTo>
                    <a:pt x="20821" y="1"/>
                  </a:lnTo>
                  <a:close/>
                  <a:moveTo>
                    <a:pt x="22128" y="1"/>
                  </a:moveTo>
                  <a:cubicBezTo>
                    <a:pt x="21976" y="1"/>
                    <a:pt x="21916" y="183"/>
                    <a:pt x="22007" y="274"/>
                  </a:cubicBezTo>
                  <a:cubicBezTo>
                    <a:pt x="22037" y="305"/>
                    <a:pt x="22068" y="335"/>
                    <a:pt x="22128" y="335"/>
                  </a:cubicBezTo>
                  <a:lnTo>
                    <a:pt x="22432" y="335"/>
                  </a:lnTo>
                  <a:cubicBezTo>
                    <a:pt x="22584" y="335"/>
                    <a:pt x="22675" y="153"/>
                    <a:pt x="22554" y="62"/>
                  </a:cubicBezTo>
                  <a:cubicBezTo>
                    <a:pt x="22524" y="31"/>
                    <a:pt x="22493" y="1"/>
                    <a:pt x="22432" y="1"/>
                  </a:cubicBezTo>
                  <a:lnTo>
                    <a:pt x="22128" y="1"/>
                  </a:lnTo>
                  <a:close/>
                  <a:moveTo>
                    <a:pt x="23405" y="1"/>
                  </a:moveTo>
                  <a:cubicBezTo>
                    <a:pt x="23283" y="1"/>
                    <a:pt x="23192" y="183"/>
                    <a:pt x="23314" y="274"/>
                  </a:cubicBezTo>
                  <a:cubicBezTo>
                    <a:pt x="23344" y="305"/>
                    <a:pt x="23375" y="335"/>
                    <a:pt x="23405" y="335"/>
                  </a:cubicBezTo>
                  <a:lnTo>
                    <a:pt x="23739" y="335"/>
                  </a:lnTo>
                  <a:cubicBezTo>
                    <a:pt x="23891" y="335"/>
                    <a:pt x="23952" y="153"/>
                    <a:pt x="23861" y="62"/>
                  </a:cubicBezTo>
                  <a:cubicBezTo>
                    <a:pt x="23831" y="31"/>
                    <a:pt x="23770" y="1"/>
                    <a:pt x="23739" y="1"/>
                  </a:cubicBezTo>
                  <a:lnTo>
                    <a:pt x="23405" y="1"/>
                  </a:lnTo>
                  <a:close/>
                  <a:moveTo>
                    <a:pt x="24712" y="1"/>
                  </a:moveTo>
                  <a:cubicBezTo>
                    <a:pt x="24560" y="1"/>
                    <a:pt x="24499" y="183"/>
                    <a:pt x="24590" y="274"/>
                  </a:cubicBezTo>
                  <a:cubicBezTo>
                    <a:pt x="24621" y="305"/>
                    <a:pt x="24651" y="335"/>
                    <a:pt x="24712" y="335"/>
                  </a:cubicBezTo>
                  <a:lnTo>
                    <a:pt x="25016" y="335"/>
                  </a:lnTo>
                  <a:cubicBezTo>
                    <a:pt x="25168" y="335"/>
                    <a:pt x="25229" y="153"/>
                    <a:pt x="25138" y="62"/>
                  </a:cubicBezTo>
                  <a:cubicBezTo>
                    <a:pt x="25107" y="31"/>
                    <a:pt x="25077" y="1"/>
                    <a:pt x="25016" y="1"/>
                  </a:cubicBezTo>
                  <a:lnTo>
                    <a:pt x="24712" y="1"/>
                  </a:lnTo>
                  <a:close/>
                  <a:moveTo>
                    <a:pt x="25989" y="1"/>
                  </a:moveTo>
                  <a:cubicBezTo>
                    <a:pt x="25837" y="1"/>
                    <a:pt x="25776" y="183"/>
                    <a:pt x="25867" y="274"/>
                  </a:cubicBezTo>
                  <a:cubicBezTo>
                    <a:pt x="25897" y="305"/>
                    <a:pt x="25958" y="335"/>
                    <a:pt x="25989" y="335"/>
                  </a:cubicBezTo>
                  <a:lnTo>
                    <a:pt x="26323" y="335"/>
                  </a:lnTo>
                  <a:cubicBezTo>
                    <a:pt x="26445" y="335"/>
                    <a:pt x="26536" y="153"/>
                    <a:pt x="26445" y="62"/>
                  </a:cubicBezTo>
                  <a:cubicBezTo>
                    <a:pt x="26384" y="31"/>
                    <a:pt x="26353" y="1"/>
                    <a:pt x="26323" y="1"/>
                  </a:cubicBezTo>
                  <a:lnTo>
                    <a:pt x="25989" y="1"/>
                  </a:lnTo>
                  <a:close/>
                  <a:moveTo>
                    <a:pt x="27296" y="1"/>
                  </a:moveTo>
                  <a:cubicBezTo>
                    <a:pt x="27144" y="1"/>
                    <a:pt x="27052" y="183"/>
                    <a:pt x="27174" y="274"/>
                  </a:cubicBezTo>
                  <a:cubicBezTo>
                    <a:pt x="27204" y="305"/>
                    <a:pt x="27235" y="335"/>
                    <a:pt x="27296" y="335"/>
                  </a:cubicBezTo>
                  <a:lnTo>
                    <a:pt x="27600" y="335"/>
                  </a:lnTo>
                  <a:cubicBezTo>
                    <a:pt x="27752" y="335"/>
                    <a:pt x="27812" y="153"/>
                    <a:pt x="27721" y="62"/>
                  </a:cubicBezTo>
                  <a:cubicBezTo>
                    <a:pt x="27691" y="31"/>
                    <a:pt x="27660" y="1"/>
                    <a:pt x="27600" y="1"/>
                  </a:cubicBezTo>
                  <a:lnTo>
                    <a:pt x="27296" y="1"/>
                  </a:lnTo>
                  <a:close/>
                  <a:moveTo>
                    <a:pt x="28572" y="1"/>
                  </a:moveTo>
                  <a:cubicBezTo>
                    <a:pt x="28420" y="1"/>
                    <a:pt x="28359" y="183"/>
                    <a:pt x="28451" y="274"/>
                  </a:cubicBezTo>
                  <a:cubicBezTo>
                    <a:pt x="28481" y="305"/>
                    <a:pt x="28511" y="335"/>
                    <a:pt x="28572" y="335"/>
                  </a:cubicBezTo>
                  <a:lnTo>
                    <a:pt x="28907" y="335"/>
                  </a:lnTo>
                  <a:cubicBezTo>
                    <a:pt x="29028" y="335"/>
                    <a:pt x="29119" y="153"/>
                    <a:pt x="28998" y="62"/>
                  </a:cubicBezTo>
                  <a:cubicBezTo>
                    <a:pt x="28967" y="31"/>
                    <a:pt x="28937" y="1"/>
                    <a:pt x="28907" y="1"/>
                  </a:cubicBezTo>
                  <a:lnTo>
                    <a:pt x="28572" y="1"/>
                  </a:lnTo>
                  <a:close/>
                  <a:moveTo>
                    <a:pt x="29849" y="1"/>
                  </a:moveTo>
                  <a:cubicBezTo>
                    <a:pt x="29727" y="1"/>
                    <a:pt x="29636" y="183"/>
                    <a:pt x="29758" y="274"/>
                  </a:cubicBezTo>
                  <a:cubicBezTo>
                    <a:pt x="29788" y="305"/>
                    <a:pt x="29818" y="335"/>
                    <a:pt x="29849" y="335"/>
                  </a:cubicBezTo>
                  <a:lnTo>
                    <a:pt x="30183" y="335"/>
                  </a:lnTo>
                  <a:cubicBezTo>
                    <a:pt x="30335" y="335"/>
                    <a:pt x="30396" y="153"/>
                    <a:pt x="30305" y="62"/>
                  </a:cubicBezTo>
                  <a:cubicBezTo>
                    <a:pt x="30274" y="31"/>
                    <a:pt x="30214" y="1"/>
                    <a:pt x="30183" y="1"/>
                  </a:cubicBezTo>
                  <a:lnTo>
                    <a:pt x="29849" y="1"/>
                  </a:lnTo>
                  <a:close/>
                  <a:moveTo>
                    <a:pt x="31156" y="1"/>
                  </a:moveTo>
                  <a:cubicBezTo>
                    <a:pt x="31004" y="1"/>
                    <a:pt x="30943" y="183"/>
                    <a:pt x="31034" y="274"/>
                  </a:cubicBezTo>
                  <a:cubicBezTo>
                    <a:pt x="31065" y="305"/>
                    <a:pt x="31095" y="335"/>
                    <a:pt x="31156" y="335"/>
                  </a:cubicBezTo>
                  <a:lnTo>
                    <a:pt x="31460" y="335"/>
                  </a:lnTo>
                  <a:cubicBezTo>
                    <a:pt x="31612" y="335"/>
                    <a:pt x="31673" y="153"/>
                    <a:pt x="31581" y="62"/>
                  </a:cubicBezTo>
                  <a:cubicBezTo>
                    <a:pt x="31551" y="31"/>
                    <a:pt x="31521" y="1"/>
                    <a:pt x="31460" y="1"/>
                  </a:cubicBezTo>
                  <a:lnTo>
                    <a:pt x="31156" y="1"/>
                  </a:lnTo>
                  <a:close/>
                  <a:moveTo>
                    <a:pt x="32433" y="1"/>
                  </a:moveTo>
                  <a:cubicBezTo>
                    <a:pt x="32281" y="1"/>
                    <a:pt x="32220" y="183"/>
                    <a:pt x="32311" y="274"/>
                  </a:cubicBezTo>
                  <a:cubicBezTo>
                    <a:pt x="32341" y="305"/>
                    <a:pt x="32402" y="335"/>
                    <a:pt x="32433" y="335"/>
                  </a:cubicBezTo>
                  <a:lnTo>
                    <a:pt x="32767" y="335"/>
                  </a:lnTo>
                  <a:cubicBezTo>
                    <a:pt x="32888" y="335"/>
                    <a:pt x="32980" y="153"/>
                    <a:pt x="32888" y="62"/>
                  </a:cubicBezTo>
                  <a:cubicBezTo>
                    <a:pt x="32828" y="31"/>
                    <a:pt x="32797" y="1"/>
                    <a:pt x="32767" y="1"/>
                  </a:cubicBezTo>
                  <a:lnTo>
                    <a:pt x="32433" y="1"/>
                  </a:lnTo>
                  <a:close/>
                  <a:moveTo>
                    <a:pt x="33740" y="1"/>
                  </a:moveTo>
                  <a:cubicBezTo>
                    <a:pt x="33588" y="1"/>
                    <a:pt x="33527" y="183"/>
                    <a:pt x="33618" y="274"/>
                  </a:cubicBezTo>
                  <a:cubicBezTo>
                    <a:pt x="33648" y="305"/>
                    <a:pt x="33679" y="335"/>
                    <a:pt x="33740" y="335"/>
                  </a:cubicBezTo>
                  <a:lnTo>
                    <a:pt x="34043" y="335"/>
                  </a:lnTo>
                  <a:cubicBezTo>
                    <a:pt x="34195" y="335"/>
                    <a:pt x="34256" y="153"/>
                    <a:pt x="34165" y="62"/>
                  </a:cubicBezTo>
                  <a:cubicBezTo>
                    <a:pt x="34135" y="31"/>
                    <a:pt x="34104" y="1"/>
                    <a:pt x="34043" y="1"/>
                  </a:cubicBezTo>
                  <a:lnTo>
                    <a:pt x="33740" y="1"/>
                  </a:lnTo>
                  <a:close/>
                  <a:moveTo>
                    <a:pt x="35016" y="1"/>
                  </a:moveTo>
                  <a:cubicBezTo>
                    <a:pt x="34864" y="1"/>
                    <a:pt x="34803" y="183"/>
                    <a:pt x="34895" y="274"/>
                  </a:cubicBezTo>
                  <a:cubicBezTo>
                    <a:pt x="34925" y="305"/>
                    <a:pt x="34986" y="335"/>
                    <a:pt x="35016" y="335"/>
                  </a:cubicBezTo>
                  <a:lnTo>
                    <a:pt x="35350" y="335"/>
                  </a:lnTo>
                  <a:cubicBezTo>
                    <a:pt x="35472" y="335"/>
                    <a:pt x="35563" y="153"/>
                    <a:pt x="35442" y="62"/>
                  </a:cubicBezTo>
                  <a:cubicBezTo>
                    <a:pt x="35411" y="31"/>
                    <a:pt x="35381" y="1"/>
                    <a:pt x="35350" y="1"/>
                  </a:cubicBezTo>
                  <a:lnTo>
                    <a:pt x="35016" y="1"/>
                  </a:lnTo>
                  <a:close/>
                  <a:moveTo>
                    <a:pt x="36293" y="1"/>
                  </a:moveTo>
                  <a:cubicBezTo>
                    <a:pt x="36171" y="1"/>
                    <a:pt x="36080" y="183"/>
                    <a:pt x="36202" y="274"/>
                  </a:cubicBezTo>
                  <a:cubicBezTo>
                    <a:pt x="36232" y="305"/>
                    <a:pt x="36262" y="335"/>
                    <a:pt x="36293" y="335"/>
                  </a:cubicBezTo>
                  <a:lnTo>
                    <a:pt x="36627" y="335"/>
                  </a:lnTo>
                  <a:cubicBezTo>
                    <a:pt x="36779" y="335"/>
                    <a:pt x="36840" y="153"/>
                    <a:pt x="36749" y="62"/>
                  </a:cubicBezTo>
                  <a:cubicBezTo>
                    <a:pt x="36718" y="31"/>
                    <a:pt x="36688" y="1"/>
                    <a:pt x="36627" y="1"/>
                  </a:cubicBezTo>
                  <a:lnTo>
                    <a:pt x="36293" y="1"/>
                  </a:lnTo>
                  <a:close/>
                  <a:moveTo>
                    <a:pt x="37600" y="1"/>
                  </a:moveTo>
                  <a:cubicBezTo>
                    <a:pt x="37448" y="1"/>
                    <a:pt x="37387" y="183"/>
                    <a:pt x="37478" y="274"/>
                  </a:cubicBezTo>
                  <a:cubicBezTo>
                    <a:pt x="37509" y="305"/>
                    <a:pt x="37539" y="335"/>
                    <a:pt x="37600" y="335"/>
                  </a:cubicBezTo>
                  <a:lnTo>
                    <a:pt x="37904" y="335"/>
                  </a:lnTo>
                  <a:cubicBezTo>
                    <a:pt x="38056" y="335"/>
                    <a:pt x="38117" y="153"/>
                    <a:pt x="38025" y="62"/>
                  </a:cubicBezTo>
                  <a:cubicBezTo>
                    <a:pt x="37995" y="31"/>
                    <a:pt x="37965" y="1"/>
                    <a:pt x="37904" y="1"/>
                  </a:cubicBezTo>
                  <a:lnTo>
                    <a:pt x="37600" y="1"/>
                  </a:lnTo>
                  <a:close/>
                  <a:moveTo>
                    <a:pt x="38876" y="1"/>
                  </a:moveTo>
                  <a:cubicBezTo>
                    <a:pt x="38755" y="1"/>
                    <a:pt x="38664" y="183"/>
                    <a:pt x="38755" y="274"/>
                  </a:cubicBezTo>
                  <a:cubicBezTo>
                    <a:pt x="38816" y="305"/>
                    <a:pt x="38846" y="335"/>
                    <a:pt x="38876" y="335"/>
                  </a:cubicBezTo>
                  <a:lnTo>
                    <a:pt x="39211" y="335"/>
                  </a:lnTo>
                  <a:cubicBezTo>
                    <a:pt x="39363" y="335"/>
                    <a:pt x="39424" y="153"/>
                    <a:pt x="39332" y="62"/>
                  </a:cubicBezTo>
                  <a:cubicBezTo>
                    <a:pt x="39302" y="31"/>
                    <a:pt x="39241" y="1"/>
                    <a:pt x="39211" y="1"/>
                  </a:cubicBezTo>
                  <a:lnTo>
                    <a:pt x="38876" y="1"/>
                  </a:lnTo>
                  <a:close/>
                  <a:moveTo>
                    <a:pt x="40183" y="1"/>
                  </a:moveTo>
                  <a:cubicBezTo>
                    <a:pt x="40031" y="1"/>
                    <a:pt x="39971" y="183"/>
                    <a:pt x="40062" y="274"/>
                  </a:cubicBezTo>
                  <a:cubicBezTo>
                    <a:pt x="40092" y="305"/>
                    <a:pt x="40123" y="335"/>
                    <a:pt x="40183" y="335"/>
                  </a:cubicBezTo>
                  <a:lnTo>
                    <a:pt x="40487" y="335"/>
                  </a:lnTo>
                  <a:cubicBezTo>
                    <a:pt x="40639" y="335"/>
                    <a:pt x="40700" y="153"/>
                    <a:pt x="40609" y="62"/>
                  </a:cubicBezTo>
                  <a:cubicBezTo>
                    <a:pt x="40579" y="31"/>
                    <a:pt x="40548" y="1"/>
                    <a:pt x="40487" y="1"/>
                  </a:cubicBezTo>
                  <a:lnTo>
                    <a:pt x="40183" y="1"/>
                  </a:lnTo>
                  <a:close/>
                  <a:moveTo>
                    <a:pt x="41460" y="1"/>
                  </a:moveTo>
                  <a:cubicBezTo>
                    <a:pt x="41308" y="1"/>
                    <a:pt x="41247" y="183"/>
                    <a:pt x="41338" y="274"/>
                  </a:cubicBezTo>
                  <a:cubicBezTo>
                    <a:pt x="41369" y="305"/>
                    <a:pt x="41430" y="335"/>
                    <a:pt x="41460" y="335"/>
                  </a:cubicBezTo>
                  <a:lnTo>
                    <a:pt x="41794" y="335"/>
                  </a:lnTo>
                  <a:cubicBezTo>
                    <a:pt x="41916" y="335"/>
                    <a:pt x="42007" y="153"/>
                    <a:pt x="41886" y="62"/>
                  </a:cubicBezTo>
                  <a:cubicBezTo>
                    <a:pt x="41855" y="31"/>
                    <a:pt x="41825" y="1"/>
                    <a:pt x="41794" y="1"/>
                  </a:cubicBezTo>
                  <a:lnTo>
                    <a:pt x="41460" y="1"/>
                  </a:lnTo>
                  <a:close/>
                  <a:moveTo>
                    <a:pt x="42737" y="1"/>
                  </a:moveTo>
                  <a:cubicBezTo>
                    <a:pt x="42615" y="1"/>
                    <a:pt x="42524" y="183"/>
                    <a:pt x="42645" y="274"/>
                  </a:cubicBezTo>
                  <a:cubicBezTo>
                    <a:pt x="42676" y="305"/>
                    <a:pt x="42706" y="335"/>
                    <a:pt x="42737" y="335"/>
                  </a:cubicBezTo>
                  <a:lnTo>
                    <a:pt x="43071" y="335"/>
                  </a:lnTo>
                  <a:cubicBezTo>
                    <a:pt x="43223" y="335"/>
                    <a:pt x="43284" y="153"/>
                    <a:pt x="43193" y="62"/>
                  </a:cubicBezTo>
                  <a:cubicBezTo>
                    <a:pt x="43162" y="31"/>
                    <a:pt x="43132" y="1"/>
                    <a:pt x="43071" y="1"/>
                  </a:cubicBezTo>
                  <a:lnTo>
                    <a:pt x="42737" y="1"/>
                  </a:lnTo>
                  <a:close/>
                  <a:moveTo>
                    <a:pt x="44044" y="1"/>
                  </a:moveTo>
                  <a:cubicBezTo>
                    <a:pt x="43892" y="1"/>
                    <a:pt x="43831" y="183"/>
                    <a:pt x="43922" y="274"/>
                  </a:cubicBezTo>
                  <a:cubicBezTo>
                    <a:pt x="43952" y="305"/>
                    <a:pt x="43983" y="335"/>
                    <a:pt x="44044" y="335"/>
                  </a:cubicBezTo>
                  <a:lnTo>
                    <a:pt x="44348" y="335"/>
                  </a:lnTo>
                  <a:cubicBezTo>
                    <a:pt x="44500" y="335"/>
                    <a:pt x="44591" y="153"/>
                    <a:pt x="44469" y="62"/>
                  </a:cubicBezTo>
                  <a:cubicBezTo>
                    <a:pt x="44439" y="31"/>
                    <a:pt x="44408" y="1"/>
                    <a:pt x="44348" y="1"/>
                  </a:cubicBezTo>
                  <a:lnTo>
                    <a:pt x="44044" y="1"/>
                  </a:lnTo>
                  <a:close/>
                  <a:moveTo>
                    <a:pt x="45320" y="1"/>
                  </a:moveTo>
                  <a:cubicBezTo>
                    <a:pt x="45199" y="1"/>
                    <a:pt x="45108" y="183"/>
                    <a:pt x="45229" y="274"/>
                  </a:cubicBezTo>
                  <a:cubicBezTo>
                    <a:pt x="45259" y="305"/>
                    <a:pt x="45290" y="335"/>
                    <a:pt x="45320" y="335"/>
                  </a:cubicBezTo>
                  <a:lnTo>
                    <a:pt x="45655" y="335"/>
                  </a:lnTo>
                  <a:cubicBezTo>
                    <a:pt x="45807" y="335"/>
                    <a:pt x="45867" y="153"/>
                    <a:pt x="45776" y="62"/>
                  </a:cubicBezTo>
                  <a:cubicBezTo>
                    <a:pt x="45746" y="31"/>
                    <a:pt x="45685" y="1"/>
                    <a:pt x="45655" y="1"/>
                  </a:cubicBezTo>
                  <a:lnTo>
                    <a:pt x="45320" y="1"/>
                  </a:lnTo>
                  <a:close/>
                  <a:moveTo>
                    <a:pt x="46627" y="1"/>
                  </a:moveTo>
                  <a:cubicBezTo>
                    <a:pt x="46475" y="1"/>
                    <a:pt x="46415" y="183"/>
                    <a:pt x="46506" y="274"/>
                  </a:cubicBezTo>
                  <a:cubicBezTo>
                    <a:pt x="46536" y="305"/>
                    <a:pt x="46567" y="335"/>
                    <a:pt x="46627" y="335"/>
                  </a:cubicBezTo>
                  <a:lnTo>
                    <a:pt x="46931" y="335"/>
                  </a:lnTo>
                  <a:cubicBezTo>
                    <a:pt x="47083" y="335"/>
                    <a:pt x="47144" y="153"/>
                    <a:pt x="47053" y="62"/>
                  </a:cubicBezTo>
                  <a:cubicBezTo>
                    <a:pt x="47022" y="31"/>
                    <a:pt x="46992" y="1"/>
                    <a:pt x="46931" y="1"/>
                  </a:cubicBezTo>
                  <a:lnTo>
                    <a:pt x="46627" y="1"/>
                  </a:lnTo>
                  <a:close/>
                  <a:moveTo>
                    <a:pt x="47904" y="1"/>
                  </a:moveTo>
                  <a:cubicBezTo>
                    <a:pt x="47752" y="1"/>
                    <a:pt x="47691" y="183"/>
                    <a:pt x="47782" y="274"/>
                  </a:cubicBezTo>
                  <a:cubicBezTo>
                    <a:pt x="47813" y="305"/>
                    <a:pt x="47874" y="335"/>
                    <a:pt x="47904" y="335"/>
                  </a:cubicBezTo>
                  <a:lnTo>
                    <a:pt x="48238" y="335"/>
                  </a:lnTo>
                  <a:cubicBezTo>
                    <a:pt x="48360" y="335"/>
                    <a:pt x="48451" y="153"/>
                    <a:pt x="48329" y="62"/>
                  </a:cubicBezTo>
                  <a:cubicBezTo>
                    <a:pt x="48299" y="31"/>
                    <a:pt x="48269" y="1"/>
                    <a:pt x="48238" y="1"/>
                  </a:cubicBezTo>
                  <a:lnTo>
                    <a:pt x="47904" y="1"/>
                  </a:lnTo>
                  <a:close/>
                  <a:moveTo>
                    <a:pt x="49211" y="1"/>
                  </a:moveTo>
                  <a:cubicBezTo>
                    <a:pt x="49059" y="1"/>
                    <a:pt x="48968" y="183"/>
                    <a:pt x="49089" y="274"/>
                  </a:cubicBezTo>
                  <a:cubicBezTo>
                    <a:pt x="49120" y="305"/>
                    <a:pt x="49150" y="335"/>
                    <a:pt x="49211" y="335"/>
                  </a:cubicBezTo>
                  <a:lnTo>
                    <a:pt x="49515" y="335"/>
                  </a:lnTo>
                  <a:cubicBezTo>
                    <a:pt x="49667" y="335"/>
                    <a:pt x="49728" y="153"/>
                    <a:pt x="49636" y="62"/>
                  </a:cubicBezTo>
                  <a:cubicBezTo>
                    <a:pt x="49606" y="31"/>
                    <a:pt x="49576" y="1"/>
                    <a:pt x="49515" y="1"/>
                  </a:cubicBezTo>
                  <a:lnTo>
                    <a:pt x="49211" y="1"/>
                  </a:lnTo>
                  <a:close/>
                  <a:moveTo>
                    <a:pt x="50488" y="1"/>
                  </a:moveTo>
                  <a:cubicBezTo>
                    <a:pt x="50336" y="1"/>
                    <a:pt x="50275" y="183"/>
                    <a:pt x="50366" y="274"/>
                  </a:cubicBezTo>
                  <a:cubicBezTo>
                    <a:pt x="50396" y="305"/>
                    <a:pt x="50427" y="335"/>
                    <a:pt x="50488" y="335"/>
                  </a:cubicBezTo>
                  <a:lnTo>
                    <a:pt x="50822" y="335"/>
                  </a:lnTo>
                  <a:cubicBezTo>
                    <a:pt x="50943" y="335"/>
                    <a:pt x="51035" y="153"/>
                    <a:pt x="50913" y="62"/>
                  </a:cubicBezTo>
                  <a:cubicBezTo>
                    <a:pt x="50883" y="31"/>
                    <a:pt x="50852" y="1"/>
                    <a:pt x="50822" y="1"/>
                  </a:cubicBezTo>
                  <a:lnTo>
                    <a:pt x="50488" y="1"/>
                  </a:lnTo>
                  <a:close/>
                  <a:moveTo>
                    <a:pt x="51764" y="1"/>
                  </a:moveTo>
                  <a:cubicBezTo>
                    <a:pt x="51643" y="1"/>
                    <a:pt x="51551" y="183"/>
                    <a:pt x="51673" y="274"/>
                  </a:cubicBezTo>
                  <a:cubicBezTo>
                    <a:pt x="51703" y="305"/>
                    <a:pt x="51734" y="335"/>
                    <a:pt x="51764" y="335"/>
                  </a:cubicBezTo>
                  <a:lnTo>
                    <a:pt x="52099" y="335"/>
                  </a:lnTo>
                  <a:cubicBezTo>
                    <a:pt x="52251" y="335"/>
                    <a:pt x="52311" y="153"/>
                    <a:pt x="52220" y="62"/>
                  </a:cubicBezTo>
                  <a:cubicBezTo>
                    <a:pt x="52190" y="31"/>
                    <a:pt x="52129" y="1"/>
                    <a:pt x="52099" y="1"/>
                  </a:cubicBezTo>
                  <a:lnTo>
                    <a:pt x="51764" y="1"/>
                  </a:lnTo>
                  <a:close/>
                  <a:moveTo>
                    <a:pt x="53071" y="1"/>
                  </a:moveTo>
                  <a:cubicBezTo>
                    <a:pt x="52919" y="1"/>
                    <a:pt x="52858" y="183"/>
                    <a:pt x="52950" y="274"/>
                  </a:cubicBezTo>
                  <a:cubicBezTo>
                    <a:pt x="52980" y="305"/>
                    <a:pt x="53010" y="335"/>
                    <a:pt x="53071" y="335"/>
                  </a:cubicBezTo>
                  <a:lnTo>
                    <a:pt x="53375" y="335"/>
                  </a:lnTo>
                  <a:cubicBezTo>
                    <a:pt x="53527" y="335"/>
                    <a:pt x="53588" y="153"/>
                    <a:pt x="53497" y="62"/>
                  </a:cubicBezTo>
                  <a:cubicBezTo>
                    <a:pt x="53466" y="31"/>
                    <a:pt x="53436" y="1"/>
                    <a:pt x="53375" y="1"/>
                  </a:cubicBezTo>
                  <a:lnTo>
                    <a:pt x="53071" y="1"/>
                  </a:lnTo>
                  <a:close/>
                  <a:moveTo>
                    <a:pt x="54348" y="1"/>
                  </a:moveTo>
                  <a:cubicBezTo>
                    <a:pt x="54196" y="1"/>
                    <a:pt x="54135" y="183"/>
                    <a:pt x="54226" y="274"/>
                  </a:cubicBezTo>
                  <a:cubicBezTo>
                    <a:pt x="54257" y="305"/>
                    <a:pt x="54317" y="335"/>
                    <a:pt x="54348" y="335"/>
                  </a:cubicBezTo>
                  <a:lnTo>
                    <a:pt x="54682" y="335"/>
                  </a:lnTo>
                  <a:cubicBezTo>
                    <a:pt x="54804" y="335"/>
                    <a:pt x="54895" y="153"/>
                    <a:pt x="54804" y="62"/>
                  </a:cubicBezTo>
                  <a:cubicBezTo>
                    <a:pt x="54743" y="31"/>
                    <a:pt x="54713" y="1"/>
                    <a:pt x="54682" y="1"/>
                  </a:cubicBezTo>
                  <a:lnTo>
                    <a:pt x="54348" y="1"/>
                  </a:lnTo>
                  <a:close/>
                  <a:moveTo>
                    <a:pt x="55655" y="1"/>
                  </a:moveTo>
                  <a:cubicBezTo>
                    <a:pt x="55503" y="1"/>
                    <a:pt x="55412" y="183"/>
                    <a:pt x="55533" y="274"/>
                  </a:cubicBezTo>
                  <a:cubicBezTo>
                    <a:pt x="55564" y="305"/>
                    <a:pt x="55594" y="335"/>
                    <a:pt x="55655" y="335"/>
                  </a:cubicBezTo>
                  <a:lnTo>
                    <a:pt x="55959" y="335"/>
                  </a:lnTo>
                  <a:cubicBezTo>
                    <a:pt x="56111" y="335"/>
                    <a:pt x="56172" y="153"/>
                    <a:pt x="56080" y="62"/>
                  </a:cubicBezTo>
                  <a:cubicBezTo>
                    <a:pt x="56050" y="31"/>
                    <a:pt x="56020" y="1"/>
                    <a:pt x="55959" y="1"/>
                  </a:cubicBezTo>
                  <a:lnTo>
                    <a:pt x="55655" y="1"/>
                  </a:lnTo>
                  <a:close/>
                  <a:moveTo>
                    <a:pt x="56931" y="1"/>
                  </a:moveTo>
                  <a:cubicBezTo>
                    <a:pt x="56779" y="1"/>
                    <a:pt x="56719" y="183"/>
                    <a:pt x="56810" y="274"/>
                  </a:cubicBezTo>
                  <a:cubicBezTo>
                    <a:pt x="56840" y="305"/>
                    <a:pt x="56871" y="335"/>
                    <a:pt x="56931" y="335"/>
                  </a:cubicBezTo>
                  <a:lnTo>
                    <a:pt x="57266" y="335"/>
                  </a:lnTo>
                  <a:cubicBezTo>
                    <a:pt x="57387" y="335"/>
                    <a:pt x="57479" y="153"/>
                    <a:pt x="57357" y="62"/>
                  </a:cubicBezTo>
                  <a:cubicBezTo>
                    <a:pt x="57327" y="31"/>
                    <a:pt x="57296" y="1"/>
                    <a:pt x="57266" y="1"/>
                  </a:cubicBezTo>
                  <a:lnTo>
                    <a:pt x="56931" y="1"/>
                  </a:lnTo>
                  <a:close/>
                  <a:moveTo>
                    <a:pt x="58208" y="1"/>
                  </a:moveTo>
                  <a:cubicBezTo>
                    <a:pt x="58086" y="1"/>
                    <a:pt x="57995" y="183"/>
                    <a:pt x="58117" y="274"/>
                  </a:cubicBezTo>
                  <a:cubicBezTo>
                    <a:pt x="58147" y="305"/>
                    <a:pt x="58178" y="335"/>
                    <a:pt x="58208" y="335"/>
                  </a:cubicBezTo>
                  <a:lnTo>
                    <a:pt x="58542" y="335"/>
                  </a:lnTo>
                  <a:cubicBezTo>
                    <a:pt x="58694" y="335"/>
                    <a:pt x="58755" y="153"/>
                    <a:pt x="58664" y="62"/>
                  </a:cubicBezTo>
                  <a:cubicBezTo>
                    <a:pt x="58634" y="31"/>
                    <a:pt x="58573" y="1"/>
                    <a:pt x="58542" y="1"/>
                  </a:cubicBezTo>
                  <a:lnTo>
                    <a:pt x="58208" y="1"/>
                  </a:lnTo>
                  <a:close/>
                  <a:moveTo>
                    <a:pt x="59515" y="1"/>
                  </a:moveTo>
                  <a:cubicBezTo>
                    <a:pt x="59363" y="1"/>
                    <a:pt x="59302" y="183"/>
                    <a:pt x="59393" y="274"/>
                  </a:cubicBezTo>
                  <a:cubicBezTo>
                    <a:pt x="59424" y="305"/>
                    <a:pt x="59454" y="335"/>
                    <a:pt x="59515" y="335"/>
                  </a:cubicBezTo>
                  <a:lnTo>
                    <a:pt x="59819" y="335"/>
                  </a:lnTo>
                  <a:cubicBezTo>
                    <a:pt x="59971" y="335"/>
                    <a:pt x="60032" y="153"/>
                    <a:pt x="59941" y="62"/>
                  </a:cubicBezTo>
                  <a:cubicBezTo>
                    <a:pt x="59910" y="31"/>
                    <a:pt x="59880" y="1"/>
                    <a:pt x="59819" y="1"/>
                  </a:cubicBezTo>
                  <a:lnTo>
                    <a:pt x="59515" y="1"/>
                  </a:lnTo>
                  <a:close/>
                  <a:moveTo>
                    <a:pt x="60792" y="1"/>
                  </a:moveTo>
                  <a:cubicBezTo>
                    <a:pt x="60670" y="1"/>
                    <a:pt x="60579" y="183"/>
                    <a:pt x="60670" y="274"/>
                  </a:cubicBezTo>
                  <a:cubicBezTo>
                    <a:pt x="60701" y="305"/>
                    <a:pt x="60761" y="335"/>
                    <a:pt x="60792" y="335"/>
                  </a:cubicBezTo>
                  <a:lnTo>
                    <a:pt x="61126" y="335"/>
                  </a:lnTo>
                  <a:cubicBezTo>
                    <a:pt x="61278" y="335"/>
                    <a:pt x="61339" y="153"/>
                    <a:pt x="61248" y="62"/>
                  </a:cubicBezTo>
                  <a:cubicBezTo>
                    <a:pt x="61217" y="31"/>
                    <a:pt x="61156" y="1"/>
                    <a:pt x="61126" y="1"/>
                  </a:cubicBezTo>
                  <a:lnTo>
                    <a:pt x="60792" y="1"/>
                  </a:lnTo>
                  <a:close/>
                  <a:moveTo>
                    <a:pt x="62099" y="1"/>
                  </a:moveTo>
                  <a:cubicBezTo>
                    <a:pt x="61947" y="1"/>
                    <a:pt x="61886" y="183"/>
                    <a:pt x="61977" y="274"/>
                  </a:cubicBezTo>
                  <a:cubicBezTo>
                    <a:pt x="62008" y="305"/>
                    <a:pt x="62038" y="335"/>
                    <a:pt x="62099" y="335"/>
                  </a:cubicBezTo>
                  <a:lnTo>
                    <a:pt x="62403" y="335"/>
                  </a:lnTo>
                  <a:cubicBezTo>
                    <a:pt x="62555" y="335"/>
                    <a:pt x="62615" y="153"/>
                    <a:pt x="62524" y="62"/>
                  </a:cubicBezTo>
                  <a:cubicBezTo>
                    <a:pt x="62494" y="31"/>
                    <a:pt x="62463" y="1"/>
                    <a:pt x="62403" y="1"/>
                  </a:cubicBezTo>
                  <a:lnTo>
                    <a:pt x="62099" y="1"/>
                  </a:lnTo>
                  <a:close/>
                  <a:moveTo>
                    <a:pt x="63375" y="1"/>
                  </a:moveTo>
                  <a:cubicBezTo>
                    <a:pt x="63223" y="1"/>
                    <a:pt x="63163" y="183"/>
                    <a:pt x="63254" y="274"/>
                  </a:cubicBezTo>
                  <a:cubicBezTo>
                    <a:pt x="63284" y="305"/>
                    <a:pt x="63345" y="335"/>
                    <a:pt x="63375" y="335"/>
                  </a:cubicBezTo>
                  <a:lnTo>
                    <a:pt x="63710" y="335"/>
                  </a:lnTo>
                  <a:cubicBezTo>
                    <a:pt x="63831" y="335"/>
                    <a:pt x="63922" y="153"/>
                    <a:pt x="63801" y="62"/>
                  </a:cubicBezTo>
                  <a:cubicBezTo>
                    <a:pt x="63770" y="31"/>
                    <a:pt x="63740" y="1"/>
                    <a:pt x="63710" y="1"/>
                  </a:cubicBezTo>
                  <a:lnTo>
                    <a:pt x="63375" y="1"/>
                  </a:lnTo>
                  <a:close/>
                  <a:moveTo>
                    <a:pt x="64652" y="1"/>
                  </a:moveTo>
                  <a:cubicBezTo>
                    <a:pt x="64530" y="1"/>
                    <a:pt x="64439" y="183"/>
                    <a:pt x="64561" y="274"/>
                  </a:cubicBezTo>
                  <a:cubicBezTo>
                    <a:pt x="64591" y="305"/>
                    <a:pt x="64622" y="335"/>
                    <a:pt x="64652" y="335"/>
                  </a:cubicBezTo>
                  <a:lnTo>
                    <a:pt x="64986" y="335"/>
                  </a:lnTo>
                  <a:cubicBezTo>
                    <a:pt x="65138" y="335"/>
                    <a:pt x="65199" y="153"/>
                    <a:pt x="65108" y="62"/>
                  </a:cubicBezTo>
                  <a:cubicBezTo>
                    <a:pt x="65077" y="31"/>
                    <a:pt x="65047" y="1"/>
                    <a:pt x="64986" y="1"/>
                  </a:cubicBezTo>
                  <a:lnTo>
                    <a:pt x="64652" y="1"/>
                  </a:lnTo>
                  <a:close/>
                  <a:moveTo>
                    <a:pt x="65959" y="1"/>
                  </a:moveTo>
                  <a:cubicBezTo>
                    <a:pt x="65807" y="1"/>
                    <a:pt x="65746" y="183"/>
                    <a:pt x="65837" y="274"/>
                  </a:cubicBezTo>
                  <a:cubicBezTo>
                    <a:pt x="65868" y="305"/>
                    <a:pt x="65898" y="335"/>
                    <a:pt x="65959" y="335"/>
                  </a:cubicBezTo>
                  <a:lnTo>
                    <a:pt x="66263" y="335"/>
                  </a:lnTo>
                  <a:cubicBezTo>
                    <a:pt x="66415" y="335"/>
                    <a:pt x="66506" y="153"/>
                    <a:pt x="66385" y="62"/>
                  </a:cubicBezTo>
                  <a:cubicBezTo>
                    <a:pt x="66354" y="31"/>
                    <a:pt x="66324" y="1"/>
                    <a:pt x="66263" y="1"/>
                  </a:cubicBezTo>
                  <a:lnTo>
                    <a:pt x="65959" y="1"/>
                  </a:lnTo>
                  <a:close/>
                  <a:moveTo>
                    <a:pt x="67236" y="1"/>
                  </a:moveTo>
                  <a:cubicBezTo>
                    <a:pt x="67114" y="1"/>
                    <a:pt x="67023" y="183"/>
                    <a:pt x="67114" y="274"/>
                  </a:cubicBezTo>
                  <a:cubicBezTo>
                    <a:pt x="67175" y="305"/>
                    <a:pt x="67205" y="335"/>
                    <a:pt x="67236" y="335"/>
                  </a:cubicBezTo>
                  <a:lnTo>
                    <a:pt x="67570" y="335"/>
                  </a:lnTo>
                  <a:cubicBezTo>
                    <a:pt x="67722" y="335"/>
                    <a:pt x="67783" y="153"/>
                    <a:pt x="67692" y="62"/>
                  </a:cubicBezTo>
                  <a:cubicBezTo>
                    <a:pt x="67661" y="31"/>
                    <a:pt x="67600" y="1"/>
                    <a:pt x="67570" y="1"/>
                  </a:cubicBezTo>
                  <a:lnTo>
                    <a:pt x="67236" y="1"/>
                  </a:lnTo>
                  <a:close/>
                  <a:moveTo>
                    <a:pt x="68543" y="1"/>
                  </a:moveTo>
                  <a:cubicBezTo>
                    <a:pt x="68391" y="1"/>
                    <a:pt x="68330" y="183"/>
                    <a:pt x="68421" y="274"/>
                  </a:cubicBezTo>
                  <a:cubicBezTo>
                    <a:pt x="68451" y="305"/>
                    <a:pt x="68482" y="335"/>
                    <a:pt x="68543" y="335"/>
                  </a:cubicBezTo>
                  <a:lnTo>
                    <a:pt x="68847" y="335"/>
                  </a:lnTo>
                  <a:cubicBezTo>
                    <a:pt x="68999" y="335"/>
                    <a:pt x="69059" y="153"/>
                    <a:pt x="68968" y="62"/>
                  </a:cubicBezTo>
                  <a:cubicBezTo>
                    <a:pt x="68938" y="31"/>
                    <a:pt x="68907" y="1"/>
                    <a:pt x="68847" y="1"/>
                  </a:cubicBezTo>
                  <a:lnTo>
                    <a:pt x="68543" y="1"/>
                  </a:lnTo>
                  <a:close/>
                  <a:moveTo>
                    <a:pt x="69819" y="1"/>
                  </a:moveTo>
                  <a:cubicBezTo>
                    <a:pt x="69667" y="1"/>
                    <a:pt x="69606" y="183"/>
                    <a:pt x="69698" y="274"/>
                  </a:cubicBezTo>
                  <a:cubicBezTo>
                    <a:pt x="69728" y="305"/>
                    <a:pt x="69789" y="335"/>
                    <a:pt x="69819" y="335"/>
                  </a:cubicBezTo>
                  <a:lnTo>
                    <a:pt x="70154" y="335"/>
                  </a:lnTo>
                  <a:cubicBezTo>
                    <a:pt x="70275" y="335"/>
                    <a:pt x="70366" y="153"/>
                    <a:pt x="70245" y="62"/>
                  </a:cubicBezTo>
                  <a:cubicBezTo>
                    <a:pt x="70214" y="31"/>
                    <a:pt x="70184" y="1"/>
                    <a:pt x="70154" y="1"/>
                  </a:cubicBezTo>
                  <a:lnTo>
                    <a:pt x="69819" y="1"/>
                  </a:lnTo>
                  <a:close/>
                  <a:moveTo>
                    <a:pt x="71096" y="1"/>
                  </a:moveTo>
                  <a:cubicBezTo>
                    <a:pt x="70974" y="1"/>
                    <a:pt x="70883" y="183"/>
                    <a:pt x="71005" y="274"/>
                  </a:cubicBezTo>
                  <a:cubicBezTo>
                    <a:pt x="71035" y="305"/>
                    <a:pt x="71065" y="335"/>
                    <a:pt x="71096" y="335"/>
                  </a:cubicBezTo>
                  <a:lnTo>
                    <a:pt x="71430" y="335"/>
                  </a:lnTo>
                  <a:cubicBezTo>
                    <a:pt x="71582" y="335"/>
                    <a:pt x="71643" y="153"/>
                    <a:pt x="71552" y="62"/>
                  </a:cubicBezTo>
                  <a:cubicBezTo>
                    <a:pt x="71521" y="31"/>
                    <a:pt x="71491" y="1"/>
                    <a:pt x="71430" y="1"/>
                  </a:cubicBezTo>
                  <a:lnTo>
                    <a:pt x="71096" y="1"/>
                  </a:lnTo>
                  <a:close/>
                  <a:moveTo>
                    <a:pt x="72403" y="1"/>
                  </a:moveTo>
                  <a:cubicBezTo>
                    <a:pt x="72251" y="1"/>
                    <a:pt x="72190" y="183"/>
                    <a:pt x="72281" y="274"/>
                  </a:cubicBezTo>
                  <a:cubicBezTo>
                    <a:pt x="72312" y="305"/>
                    <a:pt x="72342" y="335"/>
                    <a:pt x="72403" y="335"/>
                  </a:cubicBezTo>
                  <a:lnTo>
                    <a:pt x="72707" y="335"/>
                  </a:lnTo>
                  <a:cubicBezTo>
                    <a:pt x="72859" y="335"/>
                    <a:pt x="72950" y="153"/>
                    <a:pt x="72828" y="62"/>
                  </a:cubicBezTo>
                  <a:cubicBezTo>
                    <a:pt x="72798" y="31"/>
                    <a:pt x="72768" y="1"/>
                    <a:pt x="72707" y="1"/>
                  </a:cubicBezTo>
                  <a:lnTo>
                    <a:pt x="72403" y="1"/>
                  </a:lnTo>
                  <a:close/>
                  <a:moveTo>
                    <a:pt x="73679" y="1"/>
                  </a:moveTo>
                  <a:cubicBezTo>
                    <a:pt x="73558" y="1"/>
                    <a:pt x="73467" y="183"/>
                    <a:pt x="73588" y="274"/>
                  </a:cubicBezTo>
                  <a:cubicBezTo>
                    <a:pt x="73619" y="305"/>
                    <a:pt x="73649" y="335"/>
                    <a:pt x="73679" y="335"/>
                  </a:cubicBezTo>
                  <a:lnTo>
                    <a:pt x="74014" y="335"/>
                  </a:lnTo>
                  <a:cubicBezTo>
                    <a:pt x="74166" y="335"/>
                    <a:pt x="74227" y="153"/>
                    <a:pt x="74135" y="62"/>
                  </a:cubicBezTo>
                  <a:cubicBezTo>
                    <a:pt x="74105" y="31"/>
                    <a:pt x="74044" y="1"/>
                    <a:pt x="74014" y="1"/>
                  </a:cubicBezTo>
                  <a:lnTo>
                    <a:pt x="73679" y="1"/>
                  </a:lnTo>
                  <a:close/>
                  <a:moveTo>
                    <a:pt x="74986" y="1"/>
                  </a:moveTo>
                  <a:cubicBezTo>
                    <a:pt x="74835" y="1"/>
                    <a:pt x="74774" y="183"/>
                    <a:pt x="74865" y="274"/>
                  </a:cubicBezTo>
                  <a:cubicBezTo>
                    <a:pt x="74895" y="305"/>
                    <a:pt x="74926" y="335"/>
                    <a:pt x="74986" y="335"/>
                  </a:cubicBezTo>
                  <a:lnTo>
                    <a:pt x="75290" y="335"/>
                  </a:lnTo>
                  <a:cubicBezTo>
                    <a:pt x="75442" y="335"/>
                    <a:pt x="75503" y="153"/>
                    <a:pt x="75412" y="62"/>
                  </a:cubicBezTo>
                  <a:cubicBezTo>
                    <a:pt x="75382" y="31"/>
                    <a:pt x="75351" y="1"/>
                    <a:pt x="75290" y="1"/>
                  </a:cubicBezTo>
                  <a:lnTo>
                    <a:pt x="74986" y="1"/>
                  </a:lnTo>
                  <a:close/>
                  <a:moveTo>
                    <a:pt x="76263" y="1"/>
                  </a:moveTo>
                  <a:cubicBezTo>
                    <a:pt x="76111" y="1"/>
                    <a:pt x="76050" y="183"/>
                    <a:pt x="76142" y="274"/>
                  </a:cubicBezTo>
                  <a:cubicBezTo>
                    <a:pt x="76172" y="305"/>
                    <a:pt x="76233" y="335"/>
                    <a:pt x="76263" y="335"/>
                  </a:cubicBezTo>
                  <a:lnTo>
                    <a:pt x="76597" y="335"/>
                  </a:lnTo>
                  <a:cubicBezTo>
                    <a:pt x="76719" y="335"/>
                    <a:pt x="76810" y="153"/>
                    <a:pt x="76689" y="62"/>
                  </a:cubicBezTo>
                  <a:cubicBezTo>
                    <a:pt x="76658" y="31"/>
                    <a:pt x="76628" y="1"/>
                    <a:pt x="76597" y="1"/>
                  </a:cubicBezTo>
                  <a:lnTo>
                    <a:pt x="76263" y="1"/>
                  </a:lnTo>
                  <a:close/>
                  <a:moveTo>
                    <a:pt x="77570" y="1"/>
                  </a:moveTo>
                  <a:cubicBezTo>
                    <a:pt x="77418" y="1"/>
                    <a:pt x="77327" y="183"/>
                    <a:pt x="77449" y="274"/>
                  </a:cubicBezTo>
                  <a:cubicBezTo>
                    <a:pt x="77479" y="305"/>
                    <a:pt x="77509" y="335"/>
                    <a:pt x="77570" y="335"/>
                  </a:cubicBezTo>
                  <a:lnTo>
                    <a:pt x="77874" y="335"/>
                  </a:lnTo>
                  <a:cubicBezTo>
                    <a:pt x="78026" y="335"/>
                    <a:pt x="78087" y="153"/>
                    <a:pt x="77996" y="62"/>
                  </a:cubicBezTo>
                  <a:cubicBezTo>
                    <a:pt x="77965" y="31"/>
                    <a:pt x="77935" y="1"/>
                    <a:pt x="77874" y="1"/>
                  </a:cubicBezTo>
                  <a:lnTo>
                    <a:pt x="77570" y="1"/>
                  </a:lnTo>
                  <a:close/>
                  <a:moveTo>
                    <a:pt x="78847" y="1"/>
                  </a:moveTo>
                  <a:cubicBezTo>
                    <a:pt x="78695" y="1"/>
                    <a:pt x="78634" y="183"/>
                    <a:pt x="78725" y="274"/>
                  </a:cubicBezTo>
                  <a:cubicBezTo>
                    <a:pt x="78756" y="305"/>
                    <a:pt x="78786" y="335"/>
                    <a:pt x="78847" y="335"/>
                  </a:cubicBezTo>
                  <a:lnTo>
                    <a:pt x="79181" y="335"/>
                  </a:lnTo>
                  <a:cubicBezTo>
                    <a:pt x="79303" y="335"/>
                    <a:pt x="79394" y="153"/>
                    <a:pt x="79272" y="62"/>
                  </a:cubicBezTo>
                  <a:cubicBezTo>
                    <a:pt x="79242" y="31"/>
                    <a:pt x="79211" y="1"/>
                    <a:pt x="79181" y="1"/>
                  </a:cubicBezTo>
                  <a:lnTo>
                    <a:pt x="78847" y="1"/>
                  </a:lnTo>
                  <a:close/>
                  <a:moveTo>
                    <a:pt x="80123" y="1"/>
                  </a:moveTo>
                  <a:cubicBezTo>
                    <a:pt x="80002" y="1"/>
                    <a:pt x="79911" y="183"/>
                    <a:pt x="80032" y="274"/>
                  </a:cubicBezTo>
                  <a:cubicBezTo>
                    <a:pt x="80063" y="305"/>
                    <a:pt x="80093" y="335"/>
                    <a:pt x="80123" y="335"/>
                  </a:cubicBezTo>
                  <a:lnTo>
                    <a:pt x="80458" y="335"/>
                  </a:lnTo>
                  <a:cubicBezTo>
                    <a:pt x="80610" y="335"/>
                    <a:pt x="80670" y="153"/>
                    <a:pt x="80579" y="62"/>
                  </a:cubicBezTo>
                  <a:cubicBezTo>
                    <a:pt x="80549" y="31"/>
                    <a:pt x="80488" y="1"/>
                    <a:pt x="80458" y="1"/>
                  </a:cubicBezTo>
                  <a:lnTo>
                    <a:pt x="80123" y="1"/>
                  </a:lnTo>
                  <a:close/>
                  <a:moveTo>
                    <a:pt x="81430" y="1"/>
                  </a:moveTo>
                  <a:cubicBezTo>
                    <a:pt x="81278" y="1"/>
                    <a:pt x="81218" y="183"/>
                    <a:pt x="81309" y="274"/>
                  </a:cubicBezTo>
                  <a:cubicBezTo>
                    <a:pt x="81339" y="305"/>
                    <a:pt x="81370" y="335"/>
                    <a:pt x="81430" y="335"/>
                  </a:cubicBezTo>
                  <a:lnTo>
                    <a:pt x="81734" y="335"/>
                  </a:lnTo>
                  <a:cubicBezTo>
                    <a:pt x="81886" y="335"/>
                    <a:pt x="81947" y="153"/>
                    <a:pt x="81856" y="62"/>
                  </a:cubicBezTo>
                  <a:cubicBezTo>
                    <a:pt x="81826" y="31"/>
                    <a:pt x="81795" y="1"/>
                    <a:pt x="81734" y="1"/>
                  </a:cubicBezTo>
                  <a:lnTo>
                    <a:pt x="81430" y="1"/>
                  </a:lnTo>
                  <a:close/>
                  <a:moveTo>
                    <a:pt x="82707" y="1"/>
                  </a:moveTo>
                  <a:cubicBezTo>
                    <a:pt x="82555" y="1"/>
                    <a:pt x="82494" y="183"/>
                    <a:pt x="82585" y="274"/>
                  </a:cubicBezTo>
                  <a:cubicBezTo>
                    <a:pt x="82616" y="305"/>
                    <a:pt x="82677" y="335"/>
                    <a:pt x="82707" y="335"/>
                  </a:cubicBezTo>
                  <a:lnTo>
                    <a:pt x="83041" y="335"/>
                  </a:lnTo>
                  <a:cubicBezTo>
                    <a:pt x="83163" y="335"/>
                    <a:pt x="83254" y="153"/>
                    <a:pt x="83163" y="62"/>
                  </a:cubicBezTo>
                  <a:cubicBezTo>
                    <a:pt x="83102" y="31"/>
                    <a:pt x="83072" y="1"/>
                    <a:pt x="83041" y="1"/>
                  </a:cubicBezTo>
                  <a:lnTo>
                    <a:pt x="82707" y="1"/>
                  </a:lnTo>
                  <a:close/>
                  <a:moveTo>
                    <a:pt x="84014" y="1"/>
                  </a:moveTo>
                  <a:cubicBezTo>
                    <a:pt x="83862" y="1"/>
                    <a:pt x="83801" y="183"/>
                    <a:pt x="83892" y="274"/>
                  </a:cubicBezTo>
                  <a:cubicBezTo>
                    <a:pt x="83923" y="305"/>
                    <a:pt x="83953" y="335"/>
                    <a:pt x="84014" y="335"/>
                  </a:cubicBezTo>
                  <a:lnTo>
                    <a:pt x="84318" y="335"/>
                  </a:lnTo>
                  <a:cubicBezTo>
                    <a:pt x="84470" y="335"/>
                    <a:pt x="84531" y="153"/>
                    <a:pt x="84440" y="62"/>
                  </a:cubicBezTo>
                  <a:cubicBezTo>
                    <a:pt x="84409" y="31"/>
                    <a:pt x="84379" y="1"/>
                    <a:pt x="84318" y="1"/>
                  </a:cubicBezTo>
                  <a:lnTo>
                    <a:pt x="84014" y="1"/>
                  </a:lnTo>
                  <a:close/>
                  <a:moveTo>
                    <a:pt x="85291" y="1"/>
                  </a:moveTo>
                  <a:cubicBezTo>
                    <a:pt x="85139" y="1"/>
                    <a:pt x="85078" y="183"/>
                    <a:pt x="85169" y="274"/>
                  </a:cubicBezTo>
                  <a:cubicBezTo>
                    <a:pt x="85199" y="305"/>
                    <a:pt x="85230" y="335"/>
                    <a:pt x="85291" y="335"/>
                  </a:cubicBezTo>
                  <a:lnTo>
                    <a:pt x="85625" y="335"/>
                  </a:lnTo>
                  <a:cubicBezTo>
                    <a:pt x="85747" y="335"/>
                    <a:pt x="85838" y="153"/>
                    <a:pt x="85716" y="62"/>
                  </a:cubicBezTo>
                  <a:cubicBezTo>
                    <a:pt x="85686" y="31"/>
                    <a:pt x="85655" y="1"/>
                    <a:pt x="85625" y="1"/>
                  </a:cubicBezTo>
                  <a:lnTo>
                    <a:pt x="85291" y="1"/>
                  </a:lnTo>
                  <a:close/>
                  <a:moveTo>
                    <a:pt x="86567" y="1"/>
                  </a:moveTo>
                  <a:cubicBezTo>
                    <a:pt x="86446" y="1"/>
                    <a:pt x="86354" y="183"/>
                    <a:pt x="86476" y="274"/>
                  </a:cubicBezTo>
                  <a:cubicBezTo>
                    <a:pt x="86506" y="305"/>
                    <a:pt x="86537" y="335"/>
                    <a:pt x="86567" y="335"/>
                  </a:cubicBezTo>
                  <a:lnTo>
                    <a:pt x="86902" y="335"/>
                  </a:lnTo>
                  <a:cubicBezTo>
                    <a:pt x="87054" y="335"/>
                    <a:pt x="87114" y="153"/>
                    <a:pt x="87023" y="62"/>
                  </a:cubicBezTo>
                  <a:cubicBezTo>
                    <a:pt x="86993" y="31"/>
                    <a:pt x="86932" y="1"/>
                    <a:pt x="86902" y="1"/>
                  </a:cubicBezTo>
                  <a:lnTo>
                    <a:pt x="86567" y="1"/>
                  </a:lnTo>
                  <a:close/>
                  <a:moveTo>
                    <a:pt x="87874" y="1"/>
                  </a:moveTo>
                  <a:cubicBezTo>
                    <a:pt x="87722" y="1"/>
                    <a:pt x="87662" y="183"/>
                    <a:pt x="87753" y="274"/>
                  </a:cubicBezTo>
                  <a:cubicBezTo>
                    <a:pt x="87783" y="305"/>
                    <a:pt x="87813" y="335"/>
                    <a:pt x="87874" y="335"/>
                  </a:cubicBezTo>
                  <a:lnTo>
                    <a:pt x="88178" y="335"/>
                  </a:lnTo>
                  <a:cubicBezTo>
                    <a:pt x="88330" y="335"/>
                    <a:pt x="88391" y="153"/>
                    <a:pt x="88300" y="62"/>
                  </a:cubicBezTo>
                  <a:cubicBezTo>
                    <a:pt x="88269" y="31"/>
                    <a:pt x="88239" y="1"/>
                    <a:pt x="88178" y="1"/>
                  </a:cubicBezTo>
                  <a:lnTo>
                    <a:pt x="87874" y="1"/>
                  </a:lnTo>
                  <a:close/>
                  <a:moveTo>
                    <a:pt x="89151" y="1"/>
                  </a:moveTo>
                  <a:cubicBezTo>
                    <a:pt x="89029" y="1"/>
                    <a:pt x="88938" y="183"/>
                    <a:pt x="89029" y="274"/>
                  </a:cubicBezTo>
                  <a:cubicBezTo>
                    <a:pt x="89060" y="305"/>
                    <a:pt x="89120" y="335"/>
                    <a:pt x="89151" y="335"/>
                  </a:cubicBezTo>
                  <a:lnTo>
                    <a:pt x="89485" y="335"/>
                  </a:lnTo>
                  <a:cubicBezTo>
                    <a:pt x="89637" y="335"/>
                    <a:pt x="89698" y="153"/>
                    <a:pt x="89607" y="62"/>
                  </a:cubicBezTo>
                  <a:cubicBezTo>
                    <a:pt x="89576" y="31"/>
                    <a:pt x="89516" y="1"/>
                    <a:pt x="89485" y="1"/>
                  </a:cubicBezTo>
                  <a:lnTo>
                    <a:pt x="89151" y="1"/>
                  </a:lnTo>
                  <a:close/>
                  <a:moveTo>
                    <a:pt x="90458" y="1"/>
                  </a:moveTo>
                  <a:cubicBezTo>
                    <a:pt x="90306" y="1"/>
                    <a:pt x="90245" y="183"/>
                    <a:pt x="90336" y="274"/>
                  </a:cubicBezTo>
                  <a:cubicBezTo>
                    <a:pt x="90367" y="305"/>
                    <a:pt x="90397" y="335"/>
                    <a:pt x="90458" y="335"/>
                  </a:cubicBezTo>
                  <a:lnTo>
                    <a:pt x="90762" y="335"/>
                  </a:lnTo>
                  <a:cubicBezTo>
                    <a:pt x="90914" y="335"/>
                    <a:pt x="90975" y="153"/>
                    <a:pt x="90883" y="62"/>
                  </a:cubicBezTo>
                  <a:cubicBezTo>
                    <a:pt x="90853" y="31"/>
                    <a:pt x="90823" y="1"/>
                    <a:pt x="90762" y="1"/>
                  </a:cubicBezTo>
                  <a:lnTo>
                    <a:pt x="90458" y="1"/>
                  </a:lnTo>
                  <a:close/>
                  <a:moveTo>
                    <a:pt x="91735" y="1"/>
                  </a:moveTo>
                  <a:cubicBezTo>
                    <a:pt x="91583" y="1"/>
                    <a:pt x="91522" y="183"/>
                    <a:pt x="91613" y="274"/>
                  </a:cubicBezTo>
                  <a:cubicBezTo>
                    <a:pt x="91643" y="305"/>
                    <a:pt x="91704" y="335"/>
                    <a:pt x="91735" y="335"/>
                  </a:cubicBezTo>
                  <a:lnTo>
                    <a:pt x="92069" y="335"/>
                  </a:lnTo>
                  <a:cubicBezTo>
                    <a:pt x="92190" y="335"/>
                    <a:pt x="92282" y="153"/>
                    <a:pt x="92160" y="62"/>
                  </a:cubicBezTo>
                  <a:cubicBezTo>
                    <a:pt x="92130" y="31"/>
                    <a:pt x="92099" y="1"/>
                    <a:pt x="92069" y="1"/>
                  </a:cubicBezTo>
                  <a:lnTo>
                    <a:pt x="91735" y="1"/>
                  </a:lnTo>
                  <a:close/>
                  <a:moveTo>
                    <a:pt x="93011" y="1"/>
                  </a:moveTo>
                  <a:cubicBezTo>
                    <a:pt x="92890" y="1"/>
                    <a:pt x="92798" y="183"/>
                    <a:pt x="92920" y="274"/>
                  </a:cubicBezTo>
                  <a:cubicBezTo>
                    <a:pt x="92950" y="305"/>
                    <a:pt x="92981" y="335"/>
                    <a:pt x="93011" y="335"/>
                  </a:cubicBezTo>
                  <a:lnTo>
                    <a:pt x="93345" y="335"/>
                  </a:lnTo>
                  <a:cubicBezTo>
                    <a:pt x="93497" y="335"/>
                    <a:pt x="93558" y="153"/>
                    <a:pt x="93467" y="62"/>
                  </a:cubicBezTo>
                  <a:cubicBezTo>
                    <a:pt x="93437" y="31"/>
                    <a:pt x="93406" y="1"/>
                    <a:pt x="93345" y="1"/>
                  </a:cubicBezTo>
                  <a:lnTo>
                    <a:pt x="93011" y="1"/>
                  </a:lnTo>
                  <a:close/>
                  <a:moveTo>
                    <a:pt x="94318" y="1"/>
                  </a:moveTo>
                  <a:cubicBezTo>
                    <a:pt x="94166" y="1"/>
                    <a:pt x="94105" y="183"/>
                    <a:pt x="94197" y="274"/>
                  </a:cubicBezTo>
                  <a:cubicBezTo>
                    <a:pt x="94227" y="305"/>
                    <a:pt x="94257" y="335"/>
                    <a:pt x="94318" y="335"/>
                  </a:cubicBezTo>
                  <a:lnTo>
                    <a:pt x="94622" y="335"/>
                  </a:lnTo>
                  <a:cubicBezTo>
                    <a:pt x="94774" y="335"/>
                    <a:pt x="94865" y="153"/>
                    <a:pt x="94744" y="62"/>
                  </a:cubicBezTo>
                  <a:cubicBezTo>
                    <a:pt x="94713" y="31"/>
                    <a:pt x="94683" y="1"/>
                    <a:pt x="94622" y="1"/>
                  </a:cubicBezTo>
                  <a:lnTo>
                    <a:pt x="94318" y="1"/>
                  </a:lnTo>
                  <a:close/>
                  <a:moveTo>
                    <a:pt x="95595" y="1"/>
                  </a:moveTo>
                  <a:cubicBezTo>
                    <a:pt x="95473" y="1"/>
                    <a:pt x="95382" y="183"/>
                    <a:pt x="95473" y="274"/>
                  </a:cubicBezTo>
                  <a:cubicBezTo>
                    <a:pt x="95534" y="305"/>
                    <a:pt x="95564" y="335"/>
                    <a:pt x="95595" y="335"/>
                  </a:cubicBezTo>
                  <a:lnTo>
                    <a:pt x="95929" y="335"/>
                  </a:lnTo>
                  <a:cubicBezTo>
                    <a:pt x="96081" y="335"/>
                    <a:pt x="96142" y="153"/>
                    <a:pt x="96051" y="62"/>
                  </a:cubicBezTo>
                  <a:cubicBezTo>
                    <a:pt x="96020" y="31"/>
                    <a:pt x="95960" y="1"/>
                    <a:pt x="95929" y="1"/>
                  </a:cubicBezTo>
                  <a:lnTo>
                    <a:pt x="95595" y="1"/>
                  </a:lnTo>
                  <a:close/>
                  <a:moveTo>
                    <a:pt x="96902" y="1"/>
                  </a:moveTo>
                  <a:cubicBezTo>
                    <a:pt x="96750" y="1"/>
                    <a:pt x="96689" y="183"/>
                    <a:pt x="96780" y="274"/>
                  </a:cubicBezTo>
                  <a:cubicBezTo>
                    <a:pt x="96811" y="305"/>
                    <a:pt x="96841" y="335"/>
                    <a:pt x="96902" y="335"/>
                  </a:cubicBezTo>
                  <a:lnTo>
                    <a:pt x="97206" y="335"/>
                  </a:lnTo>
                  <a:cubicBezTo>
                    <a:pt x="97358" y="335"/>
                    <a:pt x="97419" y="153"/>
                    <a:pt x="97327" y="62"/>
                  </a:cubicBezTo>
                  <a:cubicBezTo>
                    <a:pt x="97297" y="31"/>
                    <a:pt x="97267" y="1"/>
                    <a:pt x="97206" y="1"/>
                  </a:cubicBezTo>
                  <a:lnTo>
                    <a:pt x="96902" y="1"/>
                  </a:lnTo>
                  <a:close/>
                  <a:moveTo>
                    <a:pt x="98178" y="1"/>
                  </a:moveTo>
                  <a:cubicBezTo>
                    <a:pt x="98026" y="1"/>
                    <a:pt x="97966" y="183"/>
                    <a:pt x="98057" y="274"/>
                  </a:cubicBezTo>
                  <a:cubicBezTo>
                    <a:pt x="98087" y="305"/>
                    <a:pt x="98148" y="335"/>
                    <a:pt x="98178" y="335"/>
                  </a:cubicBezTo>
                  <a:lnTo>
                    <a:pt x="98513" y="335"/>
                  </a:lnTo>
                  <a:cubicBezTo>
                    <a:pt x="98634" y="335"/>
                    <a:pt x="98726" y="153"/>
                    <a:pt x="98604" y="62"/>
                  </a:cubicBezTo>
                  <a:cubicBezTo>
                    <a:pt x="98574" y="31"/>
                    <a:pt x="98543" y="1"/>
                    <a:pt x="98513" y="1"/>
                  </a:cubicBezTo>
                  <a:lnTo>
                    <a:pt x="98178" y="1"/>
                  </a:lnTo>
                  <a:close/>
                  <a:moveTo>
                    <a:pt x="99455" y="1"/>
                  </a:moveTo>
                  <a:cubicBezTo>
                    <a:pt x="99333" y="1"/>
                    <a:pt x="99242" y="183"/>
                    <a:pt x="99364" y="274"/>
                  </a:cubicBezTo>
                  <a:cubicBezTo>
                    <a:pt x="99394" y="305"/>
                    <a:pt x="99425" y="335"/>
                    <a:pt x="99455" y="335"/>
                  </a:cubicBezTo>
                  <a:lnTo>
                    <a:pt x="99789" y="335"/>
                  </a:lnTo>
                  <a:cubicBezTo>
                    <a:pt x="99941" y="335"/>
                    <a:pt x="100002" y="153"/>
                    <a:pt x="99911" y="62"/>
                  </a:cubicBezTo>
                  <a:cubicBezTo>
                    <a:pt x="99881" y="31"/>
                    <a:pt x="99850" y="1"/>
                    <a:pt x="99789" y="1"/>
                  </a:cubicBezTo>
                  <a:lnTo>
                    <a:pt x="99455" y="1"/>
                  </a:lnTo>
                  <a:close/>
                  <a:moveTo>
                    <a:pt x="100762" y="1"/>
                  </a:moveTo>
                  <a:cubicBezTo>
                    <a:pt x="100610" y="1"/>
                    <a:pt x="100549" y="183"/>
                    <a:pt x="100640" y="274"/>
                  </a:cubicBezTo>
                  <a:cubicBezTo>
                    <a:pt x="100671" y="305"/>
                    <a:pt x="100701" y="335"/>
                    <a:pt x="100762" y="335"/>
                  </a:cubicBezTo>
                  <a:lnTo>
                    <a:pt x="101066" y="335"/>
                  </a:lnTo>
                  <a:cubicBezTo>
                    <a:pt x="101218" y="335"/>
                    <a:pt x="101309" y="153"/>
                    <a:pt x="101188" y="62"/>
                  </a:cubicBezTo>
                  <a:cubicBezTo>
                    <a:pt x="101157" y="31"/>
                    <a:pt x="101127" y="1"/>
                    <a:pt x="101066" y="1"/>
                  </a:cubicBezTo>
                  <a:lnTo>
                    <a:pt x="100762" y="1"/>
                  </a:lnTo>
                  <a:close/>
                  <a:moveTo>
                    <a:pt x="102039" y="1"/>
                  </a:moveTo>
                  <a:cubicBezTo>
                    <a:pt x="101917" y="1"/>
                    <a:pt x="101826" y="183"/>
                    <a:pt x="101947" y="274"/>
                  </a:cubicBezTo>
                  <a:cubicBezTo>
                    <a:pt x="101978" y="305"/>
                    <a:pt x="102008" y="335"/>
                    <a:pt x="102039" y="335"/>
                  </a:cubicBezTo>
                  <a:lnTo>
                    <a:pt x="102373" y="335"/>
                  </a:lnTo>
                  <a:cubicBezTo>
                    <a:pt x="102525" y="335"/>
                    <a:pt x="102586" y="153"/>
                    <a:pt x="102495" y="62"/>
                  </a:cubicBezTo>
                  <a:cubicBezTo>
                    <a:pt x="102464" y="31"/>
                    <a:pt x="102403" y="1"/>
                    <a:pt x="102373" y="1"/>
                  </a:cubicBezTo>
                  <a:lnTo>
                    <a:pt x="102039" y="1"/>
                  </a:lnTo>
                  <a:close/>
                  <a:moveTo>
                    <a:pt x="103346" y="1"/>
                  </a:moveTo>
                  <a:cubicBezTo>
                    <a:pt x="103194" y="1"/>
                    <a:pt x="103133" y="183"/>
                    <a:pt x="103224" y="274"/>
                  </a:cubicBezTo>
                  <a:cubicBezTo>
                    <a:pt x="103254" y="305"/>
                    <a:pt x="103285" y="335"/>
                    <a:pt x="103346" y="335"/>
                  </a:cubicBezTo>
                  <a:lnTo>
                    <a:pt x="103650" y="335"/>
                  </a:lnTo>
                  <a:cubicBezTo>
                    <a:pt x="103802" y="335"/>
                    <a:pt x="103862" y="153"/>
                    <a:pt x="103771" y="62"/>
                  </a:cubicBezTo>
                  <a:cubicBezTo>
                    <a:pt x="103741" y="31"/>
                    <a:pt x="103710" y="1"/>
                    <a:pt x="103650" y="1"/>
                  </a:cubicBezTo>
                  <a:lnTo>
                    <a:pt x="103346" y="1"/>
                  </a:lnTo>
                  <a:close/>
                  <a:moveTo>
                    <a:pt x="104622" y="1"/>
                  </a:moveTo>
                  <a:cubicBezTo>
                    <a:pt x="104470" y="1"/>
                    <a:pt x="104410" y="183"/>
                    <a:pt x="104501" y="274"/>
                  </a:cubicBezTo>
                  <a:cubicBezTo>
                    <a:pt x="104531" y="305"/>
                    <a:pt x="104592" y="335"/>
                    <a:pt x="104622" y="335"/>
                  </a:cubicBezTo>
                  <a:lnTo>
                    <a:pt x="104957" y="335"/>
                  </a:lnTo>
                  <a:cubicBezTo>
                    <a:pt x="105078" y="335"/>
                    <a:pt x="105169" y="153"/>
                    <a:pt x="105078" y="62"/>
                  </a:cubicBezTo>
                  <a:cubicBezTo>
                    <a:pt x="105017" y="31"/>
                    <a:pt x="104987" y="1"/>
                    <a:pt x="104957" y="1"/>
                  </a:cubicBezTo>
                  <a:lnTo>
                    <a:pt x="104622" y="1"/>
                  </a:lnTo>
                  <a:close/>
                  <a:moveTo>
                    <a:pt x="105929" y="1"/>
                  </a:moveTo>
                  <a:cubicBezTo>
                    <a:pt x="105777" y="1"/>
                    <a:pt x="105686" y="183"/>
                    <a:pt x="105808" y="274"/>
                  </a:cubicBezTo>
                  <a:cubicBezTo>
                    <a:pt x="105838" y="305"/>
                    <a:pt x="105869" y="335"/>
                    <a:pt x="105929" y="335"/>
                  </a:cubicBezTo>
                  <a:lnTo>
                    <a:pt x="106233" y="335"/>
                  </a:lnTo>
                  <a:cubicBezTo>
                    <a:pt x="106385" y="335"/>
                    <a:pt x="106446" y="153"/>
                    <a:pt x="106355" y="62"/>
                  </a:cubicBezTo>
                  <a:cubicBezTo>
                    <a:pt x="106324" y="31"/>
                    <a:pt x="106294" y="1"/>
                    <a:pt x="106233" y="1"/>
                  </a:cubicBezTo>
                  <a:lnTo>
                    <a:pt x="105929" y="1"/>
                  </a:lnTo>
                  <a:close/>
                  <a:moveTo>
                    <a:pt x="107206" y="1"/>
                  </a:moveTo>
                  <a:cubicBezTo>
                    <a:pt x="107054" y="1"/>
                    <a:pt x="106993" y="183"/>
                    <a:pt x="107084" y="274"/>
                  </a:cubicBezTo>
                  <a:cubicBezTo>
                    <a:pt x="107115" y="305"/>
                    <a:pt x="107145" y="335"/>
                    <a:pt x="107206" y="335"/>
                  </a:cubicBezTo>
                  <a:lnTo>
                    <a:pt x="107540" y="335"/>
                  </a:lnTo>
                  <a:cubicBezTo>
                    <a:pt x="107662" y="335"/>
                    <a:pt x="107753" y="153"/>
                    <a:pt x="107631" y="62"/>
                  </a:cubicBezTo>
                  <a:cubicBezTo>
                    <a:pt x="107601" y="31"/>
                    <a:pt x="107571" y="1"/>
                    <a:pt x="107540" y="1"/>
                  </a:cubicBezTo>
                  <a:lnTo>
                    <a:pt x="107206" y="1"/>
                  </a:lnTo>
                  <a:close/>
                  <a:moveTo>
                    <a:pt x="108483" y="1"/>
                  </a:moveTo>
                  <a:cubicBezTo>
                    <a:pt x="108361" y="1"/>
                    <a:pt x="108270" y="183"/>
                    <a:pt x="108391" y="274"/>
                  </a:cubicBezTo>
                  <a:cubicBezTo>
                    <a:pt x="108422" y="305"/>
                    <a:pt x="108452" y="335"/>
                    <a:pt x="108483" y="335"/>
                  </a:cubicBezTo>
                  <a:lnTo>
                    <a:pt x="108817" y="335"/>
                  </a:lnTo>
                  <a:cubicBezTo>
                    <a:pt x="108969" y="335"/>
                    <a:pt x="109030" y="153"/>
                    <a:pt x="108938" y="62"/>
                  </a:cubicBezTo>
                  <a:cubicBezTo>
                    <a:pt x="108908" y="31"/>
                    <a:pt x="108847" y="1"/>
                    <a:pt x="108817" y="1"/>
                  </a:cubicBezTo>
                  <a:lnTo>
                    <a:pt x="108483" y="1"/>
                  </a:lnTo>
                  <a:close/>
                  <a:moveTo>
                    <a:pt x="109790" y="1"/>
                  </a:moveTo>
                  <a:cubicBezTo>
                    <a:pt x="109638" y="1"/>
                    <a:pt x="109577" y="183"/>
                    <a:pt x="109668" y="274"/>
                  </a:cubicBezTo>
                  <a:cubicBezTo>
                    <a:pt x="109698" y="305"/>
                    <a:pt x="109729" y="335"/>
                    <a:pt x="109790" y="335"/>
                  </a:cubicBezTo>
                  <a:lnTo>
                    <a:pt x="110094" y="335"/>
                  </a:lnTo>
                  <a:cubicBezTo>
                    <a:pt x="110246" y="335"/>
                    <a:pt x="110306" y="153"/>
                    <a:pt x="110215" y="62"/>
                  </a:cubicBezTo>
                  <a:cubicBezTo>
                    <a:pt x="110185" y="31"/>
                    <a:pt x="110154" y="1"/>
                    <a:pt x="110094" y="1"/>
                  </a:cubicBezTo>
                  <a:lnTo>
                    <a:pt x="109790" y="1"/>
                  </a:lnTo>
                  <a:close/>
                  <a:moveTo>
                    <a:pt x="111066" y="1"/>
                  </a:moveTo>
                  <a:cubicBezTo>
                    <a:pt x="110914" y="1"/>
                    <a:pt x="110853" y="183"/>
                    <a:pt x="110945" y="274"/>
                  </a:cubicBezTo>
                  <a:cubicBezTo>
                    <a:pt x="110975" y="305"/>
                    <a:pt x="111036" y="335"/>
                    <a:pt x="111066" y="335"/>
                  </a:cubicBezTo>
                  <a:lnTo>
                    <a:pt x="111401" y="335"/>
                  </a:lnTo>
                  <a:cubicBezTo>
                    <a:pt x="111522" y="335"/>
                    <a:pt x="111613" y="153"/>
                    <a:pt x="111522" y="62"/>
                  </a:cubicBezTo>
                  <a:cubicBezTo>
                    <a:pt x="111461" y="31"/>
                    <a:pt x="111431" y="1"/>
                    <a:pt x="111401" y="1"/>
                  </a:cubicBezTo>
                  <a:lnTo>
                    <a:pt x="111066" y="1"/>
                  </a:lnTo>
                  <a:close/>
                  <a:moveTo>
                    <a:pt x="112373" y="1"/>
                  </a:moveTo>
                  <a:cubicBezTo>
                    <a:pt x="112221" y="1"/>
                    <a:pt x="112160" y="183"/>
                    <a:pt x="112252" y="274"/>
                  </a:cubicBezTo>
                  <a:cubicBezTo>
                    <a:pt x="112282" y="305"/>
                    <a:pt x="112312" y="335"/>
                    <a:pt x="112373" y="335"/>
                  </a:cubicBezTo>
                  <a:lnTo>
                    <a:pt x="112677" y="335"/>
                  </a:lnTo>
                  <a:cubicBezTo>
                    <a:pt x="112829" y="335"/>
                    <a:pt x="112890" y="153"/>
                    <a:pt x="112799" y="62"/>
                  </a:cubicBezTo>
                  <a:cubicBezTo>
                    <a:pt x="112768" y="31"/>
                    <a:pt x="112738" y="1"/>
                    <a:pt x="112677" y="1"/>
                  </a:cubicBezTo>
                  <a:lnTo>
                    <a:pt x="112373" y="1"/>
                  </a:lnTo>
                  <a:close/>
                  <a:moveTo>
                    <a:pt x="113650" y="1"/>
                  </a:moveTo>
                  <a:cubicBezTo>
                    <a:pt x="113498" y="1"/>
                    <a:pt x="113437" y="183"/>
                    <a:pt x="113528" y="274"/>
                  </a:cubicBezTo>
                  <a:cubicBezTo>
                    <a:pt x="113559" y="305"/>
                    <a:pt x="113619" y="335"/>
                    <a:pt x="113650" y="335"/>
                  </a:cubicBezTo>
                  <a:lnTo>
                    <a:pt x="113984" y="335"/>
                  </a:lnTo>
                  <a:cubicBezTo>
                    <a:pt x="114106" y="335"/>
                    <a:pt x="114197" y="153"/>
                    <a:pt x="114075" y="62"/>
                  </a:cubicBezTo>
                  <a:cubicBezTo>
                    <a:pt x="114045" y="31"/>
                    <a:pt x="114015" y="1"/>
                    <a:pt x="113984" y="1"/>
                  </a:cubicBezTo>
                  <a:lnTo>
                    <a:pt x="113650" y="1"/>
                  </a:lnTo>
                  <a:close/>
                  <a:moveTo>
                    <a:pt x="114926" y="1"/>
                  </a:moveTo>
                  <a:cubicBezTo>
                    <a:pt x="114805" y="1"/>
                    <a:pt x="114714" y="183"/>
                    <a:pt x="114835" y="274"/>
                  </a:cubicBezTo>
                  <a:cubicBezTo>
                    <a:pt x="114866" y="305"/>
                    <a:pt x="114896" y="335"/>
                    <a:pt x="114926" y="335"/>
                  </a:cubicBezTo>
                  <a:lnTo>
                    <a:pt x="115261" y="335"/>
                  </a:lnTo>
                  <a:cubicBezTo>
                    <a:pt x="115413" y="335"/>
                    <a:pt x="115474" y="153"/>
                    <a:pt x="115382" y="62"/>
                  </a:cubicBezTo>
                  <a:cubicBezTo>
                    <a:pt x="115352" y="31"/>
                    <a:pt x="115322" y="1"/>
                    <a:pt x="115261" y="1"/>
                  </a:cubicBezTo>
                  <a:lnTo>
                    <a:pt x="114926" y="1"/>
                  </a:lnTo>
                  <a:close/>
                  <a:moveTo>
                    <a:pt x="116233" y="1"/>
                  </a:moveTo>
                  <a:cubicBezTo>
                    <a:pt x="116081" y="1"/>
                    <a:pt x="116021" y="183"/>
                    <a:pt x="116112" y="274"/>
                  </a:cubicBezTo>
                  <a:cubicBezTo>
                    <a:pt x="116142" y="305"/>
                    <a:pt x="116173" y="335"/>
                    <a:pt x="116233" y="335"/>
                  </a:cubicBezTo>
                  <a:lnTo>
                    <a:pt x="116537" y="335"/>
                  </a:lnTo>
                  <a:cubicBezTo>
                    <a:pt x="116689" y="335"/>
                    <a:pt x="116750" y="153"/>
                    <a:pt x="116659" y="62"/>
                  </a:cubicBezTo>
                  <a:cubicBezTo>
                    <a:pt x="116629" y="31"/>
                    <a:pt x="116598" y="1"/>
                    <a:pt x="116537" y="1"/>
                  </a:cubicBezTo>
                  <a:lnTo>
                    <a:pt x="116233" y="1"/>
                  </a:lnTo>
                  <a:close/>
                  <a:moveTo>
                    <a:pt x="117510" y="1"/>
                  </a:moveTo>
                  <a:cubicBezTo>
                    <a:pt x="117388" y="1"/>
                    <a:pt x="117297" y="183"/>
                    <a:pt x="117388" y="274"/>
                  </a:cubicBezTo>
                  <a:cubicBezTo>
                    <a:pt x="117449" y="305"/>
                    <a:pt x="117480" y="335"/>
                    <a:pt x="117510" y="335"/>
                  </a:cubicBezTo>
                  <a:lnTo>
                    <a:pt x="117844" y="335"/>
                  </a:lnTo>
                  <a:cubicBezTo>
                    <a:pt x="117996" y="335"/>
                    <a:pt x="118057" y="153"/>
                    <a:pt x="117966" y="62"/>
                  </a:cubicBezTo>
                  <a:cubicBezTo>
                    <a:pt x="117936" y="31"/>
                    <a:pt x="117875" y="1"/>
                    <a:pt x="117844" y="1"/>
                  </a:cubicBezTo>
                  <a:lnTo>
                    <a:pt x="117510" y="1"/>
                  </a:lnTo>
                  <a:close/>
                  <a:moveTo>
                    <a:pt x="118817" y="1"/>
                  </a:moveTo>
                  <a:cubicBezTo>
                    <a:pt x="118665" y="1"/>
                    <a:pt x="118604" y="183"/>
                    <a:pt x="118696" y="274"/>
                  </a:cubicBezTo>
                  <a:cubicBezTo>
                    <a:pt x="118726" y="305"/>
                    <a:pt x="118756" y="335"/>
                    <a:pt x="118817" y="335"/>
                  </a:cubicBezTo>
                  <a:lnTo>
                    <a:pt x="119121" y="335"/>
                  </a:lnTo>
                  <a:cubicBezTo>
                    <a:pt x="119273" y="335"/>
                    <a:pt x="119334" y="153"/>
                    <a:pt x="119243" y="62"/>
                  </a:cubicBezTo>
                  <a:cubicBezTo>
                    <a:pt x="119212" y="31"/>
                    <a:pt x="119182" y="1"/>
                    <a:pt x="119121" y="1"/>
                  </a:cubicBezTo>
                  <a:lnTo>
                    <a:pt x="118817" y="1"/>
                  </a:lnTo>
                  <a:close/>
                  <a:moveTo>
                    <a:pt x="120094" y="1"/>
                  </a:moveTo>
                  <a:cubicBezTo>
                    <a:pt x="119942" y="1"/>
                    <a:pt x="119881" y="183"/>
                    <a:pt x="119972" y="274"/>
                  </a:cubicBezTo>
                  <a:cubicBezTo>
                    <a:pt x="120003" y="305"/>
                    <a:pt x="120063" y="335"/>
                    <a:pt x="120094" y="335"/>
                  </a:cubicBezTo>
                  <a:lnTo>
                    <a:pt x="120428" y="335"/>
                  </a:lnTo>
                  <a:cubicBezTo>
                    <a:pt x="120550" y="335"/>
                    <a:pt x="120641" y="153"/>
                    <a:pt x="120519" y="62"/>
                  </a:cubicBezTo>
                  <a:cubicBezTo>
                    <a:pt x="120489" y="31"/>
                    <a:pt x="120458" y="1"/>
                    <a:pt x="120428" y="1"/>
                  </a:cubicBezTo>
                  <a:lnTo>
                    <a:pt x="120094" y="1"/>
                  </a:lnTo>
                  <a:close/>
                  <a:moveTo>
                    <a:pt x="121370" y="1"/>
                  </a:moveTo>
                  <a:cubicBezTo>
                    <a:pt x="121249" y="1"/>
                    <a:pt x="121158" y="183"/>
                    <a:pt x="121279" y="274"/>
                  </a:cubicBezTo>
                  <a:cubicBezTo>
                    <a:pt x="121310" y="305"/>
                    <a:pt x="121340" y="335"/>
                    <a:pt x="121370" y="335"/>
                  </a:cubicBezTo>
                  <a:lnTo>
                    <a:pt x="121705" y="335"/>
                  </a:lnTo>
                  <a:cubicBezTo>
                    <a:pt x="121857" y="335"/>
                    <a:pt x="121917" y="153"/>
                    <a:pt x="121826" y="62"/>
                  </a:cubicBezTo>
                  <a:cubicBezTo>
                    <a:pt x="121796" y="31"/>
                    <a:pt x="121765" y="1"/>
                    <a:pt x="121705" y="1"/>
                  </a:cubicBezTo>
                  <a:lnTo>
                    <a:pt x="121370" y="1"/>
                  </a:lnTo>
                  <a:close/>
                  <a:moveTo>
                    <a:pt x="122677" y="1"/>
                  </a:moveTo>
                  <a:cubicBezTo>
                    <a:pt x="122525" y="1"/>
                    <a:pt x="122465" y="183"/>
                    <a:pt x="122556" y="274"/>
                  </a:cubicBezTo>
                  <a:cubicBezTo>
                    <a:pt x="122586" y="305"/>
                    <a:pt x="122617" y="335"/>
                    <a:pt x="122677" y="335"/>
                  </a:cubicBezTo>
                  <a:lnTo>
                    <a:pt x="122981" y="335"/>
                  </a:lnTo>
                  <a:cubicBezTo>
                    <a:pt x="123133" y="335"/>
                    <a:pt x="123224" y="153"/>
                    <a:pt x="123103" y="62"/>
                  </a:cubicBezTo>
                  <a:cubicBezTo>
                    <a:pt x="123072" y="31"/>
                    <a:pt x="123042" y="1"/>
                    <a:pt x="122981" y="1"/>
                  </a:cubicBezTo>
                  <a:lnTo>
                    <a:pt x="122677" y="1"/>
                  </a:lnTo>
                  <a:close/>
                  <a:moveTo>
                    <a:pt x="123954" y="1"/>
                  </a:moveTo>
                  <a:cubicBezTo>
                    <a:pt x="123832" y="1"/>
                    <a:pt x="123741" y="183"/>
                    <a:pt x="123863" y="274"/>
                  </a:cubicBezTo>
                  <a:cubicBezTo>
                    <a:pt x="123893" y="305"/>
                    <a:pt x="123924" y="335"/>
                    <a:pt x="123954" y="335"/>
                  </a:cubicBezTo>
                  <a:lnTo>
                    <a:pt x="124288" y="335"/>
                  </a:lnTo>
                  <a:cubicBezTo>
                    <a:pt x="124440" y="335"/>
                    <a:pt x="124501" y="153"/>
                    <a:pt x="124410" y="62"/>
                  </a:cubicBezTo>
                  <a:cubicBezTo>
                    <a:pt x="124380" y="31"/>
                    <a:pt x="124319" y="1"/>
                    <a:pt x="124288" y="1"/>
                  </a:cubicBezTo>
                  <a:lnTo>
                    <a:pt x="123954" y="1"/>
                  </a:lnTo>
                  <a:close/>
                  <a:moveTo>
                    <a:pt x="125261" y="1"/>
                  </a:moveTo>
                  <a:cubicBezTo>
                    <a:pt x="125109" y="1"/>
                    <a:pt x="125048" y="183"/>
                    <a:pt x="125139" y="274"/>
                  </a:cubicBezTo>
                  <a:cubicBezTo>
                    <a:pt x="125170" y="305"/>
                    <a:pt x="125200" y="335"/>
                    <a:pt x="125261" y="335"/>
                  </a:cubicBezTo>
                  <a:lnTo>
                    <a:pt x="125565" y="335"/>
                  </a:lnTo>
                  <a:cubicBezTo>
                    <a:pt x="125717" y="335"/>
                    <a:pt x="125778" y="153"/>
                    <a:pt x="125687" y="62"/>
                  </a:cubicBezTo>
                  <a:cubicBezTo>
                    <a:pt x="125656" y="31"/>
                    <a:pt x="125626" y="1"/>
                    <a:pt x="125565" y="1"/>
                  </a:cubicBezTo>
                  <a:lnTo>
                    <a:pt x="125261" y="1"/>
                  </a:lnTo>
                  <a:close/>
                  <a:moveTo>
                    <a:pt x="126538" y="1"/>
                  </a:moveTo>
                  <a:cubicBezTo>
                    <a:pt x="126386" y="1"/>
                    <a:pt x="126325" y="183"/>
                    <a:pt x="126416" y="274"/>
                  </a:cubicBezTo>
                  <a:cubicBezTo>
                    <a:pt x="126446" y="305"/>
                    <a:pt x="126507" y="335"/>
                    <a:pt x="126538" y="335"/>
                  </a:cubicBezTo>
                  <a:lnTo>
                    <a:pt x="126872" y="335"/>
                  </a:lnTo>
                  <a:cubicBezTo>
                    <a:pt x="126994" y="335"/>
                    <a:pt x="127085" y="153"/>
                    <a:pt x="126963" y="62"/>
                  </a:cubicBezTo>
                  <a:cubicBezTo>
                    <a:pt x="126933" y="31"/>
                    <a:pt x="126902" y="1"/>
                    <a:pt x="126872" y="1"/>
                  </a:cubicBezTo>
                  <a:lnTo>
                    <a:pt x="126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1166575" y="-2144750"/>
            <a:ext cx="6810850" cy="943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1354522" y="3606857"/>
            <a:ext cx="2743200" cy="3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ef"/>
              <a:buNone/>
              <a:defRPr b="1" sz="22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lef"/>
              <a:buNone/>
              <a:defRPr b="1"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lef"/>
              <a:buNone/>
              <a:defRPr b="1"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lef"/>
              <a:buNone/>
              <a:defRPr b="1"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lef"/>
              <a:buNone/>
              <a:defRPr b="1"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lef"/>
              <a:buNone/>
              <a:defRPr b="1"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lef"/>
              <a:buNone/>
              <a:defRPr b="1"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lef"/>
              <a:buNone/>
              <a:defRPr b="1"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lef"/>
              <a:buNone/>
              <a:defRPr b="1">
                <a:latin typeface="Alef"/>
                <a:ea typeface="Alef"/>
                <a:cs typeface="Alef"/>
                <a:sym typeface="Alef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2" type="subTitle"/>
          </p:nvPr>
        </p:nvSpPr>
        <p:spPr>
          <a:xfrm>
            <a:off x="5003665" y="3606782"/>
            <a:ext cx="2743200" cy="3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ef"/>
              <a:buNone/>
              <a:defRPr b="1" sz="22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lef"/>
              <a:buNone/>
              <a:defRPr b="1"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lef"/>
              <a:buNone/>
              <a:defRPr b="1"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lef"/>
              <a:buNone/>
              <a:defRPr b="1"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lef"/>
              <a:buNone/>
              <a:defRPr b="1"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lef"/>
              <a:buNone/>
              <a:defRPr b="1"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lef"/>
              <a:buNone/>
              <a:defRPr b="1"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lef"/>
              <a:buNone/>
              <a:defRPr b="1"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lef"/>
              <a:buNone/>
              <a:defRPr b="1">
                <a:latin typeface="Alef"/>
                <a:ea typeface="Alef"/>
                <a:cs typeface="Alef"/>
                <a:sym typeface="Alef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3" type="subTitle"/>
          </p:nvPr>
        </p:nvSpPr>
        <p:spPr>
          <a:xfrm>
            <a:off x="1354522" y="4076232"/>
            <a:ext cx="2743200" cy="4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4" type="subTitle"/>
          </p:nvPr>
        </p:nvSpPr>
        <p:spPr>
          <a:xfrm>
            <a:off x="5003665" y="4076232"/>
            <a:ext cx="2743200" cy="4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type="title"/>
          </p:nvPr>
        </p:nvSpPr>
        <p:spPr>
          <a:xfrm>
            <a:off x="1356600" y="563475"/>
            <a:ext cx="64308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48" name="Google Shape;48;p5"/>
          <p:cNvGrpSpPr/>
          <p:nvPr/>
        </p:nvGrpSpPr>
        <p:grpSpPr>
          <a:xfrm>
            <a:off x="91439" y="91448"/>
            <a:ext cx="8961098" cy="4956043"/>
            <a:chOff x="91439" y="91448"/>
            <a:chExt cx="8961098" cy="4956043"/>
          </a:xfrm>
        </p:grpSpPr>
        <p:sp>
          <p:nvSpPr>
            <p:cNvPr id="49" name="Google Shape;49;p5"/>
            <p:cNvSpPr/>
            <p:nvPr/>
          </p:nvSpPr>
          <p:spPr>
            <a:xfrm>
              <a:off x="91439" y="91448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13800" y="3709"/>
                  </a:moveTo>
                  <a:cubicBezTo>
                    <a:pt x="14043" y="3587"/>
                    <a:pt x="14347" y="3617"/>
                    <a:pt x="14560" y="3830"/>
                  </a:cubicBezTo>
                  <a:cubicBezTo>
                    <a:pt x="14803" y="4073"/>
                    <a:pt x="14803" y="4469"/>
                    <a:pt x="14560" y="4712"/>
                  </a:cubicBezTo>
                  <a:cubicBezTo>
                    <a:pt x="14317" y="4985"/>
                    <a:pt x="13891" y="4985"/>
                    <a:pt x="13648" y="4712"/>
                  </a:cubicBezTo>
                  <a:cubicBezTo>
                    <a:pt x="13496" y="4560"/>
                    <a:pt x="13435" y="4347"/>
                    <a:pt x="13466" y="4134"/>
                  </a:cubicBezTo>
                  <a:cubicBezTo>
                    <a:pt x="13253" y="4043"/>
                    <a:pt x="13040" y="3982"/>
                    <a:pt x="12797" y="3982"/>
                  </a:cubicBezTo>
                  <a:cubicBezTo>
                    <a:pt x="12371" y="3982"/>
                    <a:pt x="11976" y="4134"/>
                    <a:pt x="11672" y="4469"/>
                  </a:cubicBezTo>
                  <a:cubicBezTo>
                    <a:pt x="11368" y="4772"/>
                    <a:pt x="11186" y="5168"/>
                    <a:pt x="11186" y="5593"/>
                  </a:cubicBezTo>
                  <a:cubicBezTo>
                    <a:pt x="11186" y="5988"/>
                    <a:pt x="11368" y="6414"/>
                    <a:pt x="11672" y="6718"/>
                  </a:cubicBezTo>
                  <a:cubicBezTo>
                    <a:pt x="12189" y="7235"/>
                    <a:pt x="12919" y="7508"/>
                    <a:pt x="13618" y="7508"/>
                  </a:cubicBezTo>
                  <a:cubicBezTo>
                    <a:pt x="14317" y="7508"/>
                    <a:pt x="15016" y="7235"/>
                    <a:pt x="15563" y="6718"/>
                  </a:cubicBezTo>
                  <a:lnTo>
                    <a:pt x="15563" y="6718"/>
                  </a:lnTo>
                  <a:cubicBezTo>
                    <a:pt x="16080" y="6171"/>
                    <a:pt x="16353" y="5472"/>
                    <a:pt x="16353" y="4772"/>
                  </a:cubicBezTo>
                  <a:cubicBezTo>
                    <a:pt x="16353" y="4073"/>
                    <a:pt x="16080" y="3374"/>
                    <a:pt x="15563" y="2827"/>
                  </a:cubicBezTo>
                  <a:cubicBezTo>
                    <a:pt x="14712" y="1976"/>
                    <a:pt x="13587" y="1551"/>
                    <a:pt x="12463" y="1551"/>
                  </a:cubicBezTo>
                  <a:cubicBezTo>
                    <a:pt x="11338" y="1551"/>
                    <a:pt x="10213" y="1976"/>
                    <a:pt x="9393" y="2827"/>
                  </a:cubicBezTo>
                  <a:cubicBezTo>
                    <a:pt x="8542" y="3678"/>
                    <a:pt x="8116" y="4803"/>
                    <a:pt x="8116" y="5897"/>
                  </a:cubicBezTo>
                  <a:lnTo>
                    <a:pt x="8116" y="5897"/>
                  </a:lnTo>
                  <a:cubicBezTo>
                    <a:pt x="8116" y="7022"/>
                    <a:pt x="8542" y="8146"/>
                    <a:pt x="9393" y="8997"/>
                  </a:cubicBezTo>
                  <a:lnTo>
                    <a:pt x="9757" y="9393"/>
                  </a:lnTo>
                  <a:lnTo>
                    <a:pt x="12523" y="12128"/>
                  </a:lnTo>
                  <a:cubicBezTo>
                    <a:pt x="12615" y="12250"/>
                    <a:pt x="12615" y="12402"/>
                    <a:pt x="12523" y="12523"/>
                  </a:cubicBezTo>
                  <a:cubicBezTo>
                    <a:pt x="12432" y="12615"/>
                    <a:pt x="12250" y="12615"/>
                    <a:pt x="12159" y="12523"/>
                  </a:cubicBezTo>
                  <a:lnTo>
                    <a:pt x="9818" y="10183"/>
                  </a:lnTo>
                  <a:lnTo>
                    <a:pt x="9818" y="10183"/>
                  </a:lnTo>
                  <a:lnTo>
                    <a:pt x="8998" y="9362"/>
                  </a:lnTo>
                  <a:cubicBezTo>
                    <a:pt x="8146" y="8511"/>
                    <a:pt x="7052" y="8086"/>
                    <a:pt x="5928" y="8086"/>
                  </a:cubicBezTo>
                  <a:cubicBezTo>
                    <a:pt x="4803" y="8086"/>
                    <a:pt x="3678" y="8511"/>
                    <a:pt x="2827" y="9362"/>
                  </a:cubicBezTo>
                  <a:cubicBezTo>
                    <a:pt x="1976" y="10213"/>
                    <a:pt x="1551" y="11338"/>
                    <a:pt x="1551" y="12463"/>
                  </a:cubicBezTo>
                  <a:lnTo>
                    <a:pt x="1551" y="12463"/>
                  </a:lnTo>
                  <a:cubicBezTo>
                    <a:pt x="1551" y="13587"/>
                    <a:pt x="1976" y="14681"/>
                    <a:pt x="2827" y="15533"/>
                  </a:cubicBezTo>
                  <a:lnTo>
                    <a:pt x="2827" y="15533"/>
                  </a:lnTo>
                  <a:cubicBezTo>
                    <a:pt x="3374" y="16080"/>
                    <a:pt x="4073" y="16353"/>
                    <a:pt x="4773" y="16353"/>
                  </a:cubicBezTo>
                  <a:cubicBezTo>
                    <a:pt x="5472" y="16353"/>
                    <a:pt x="6171" y="16080"/>
                    <a:pt x="6718" y="15533"/>
                  </a:cubicBezTo>
                  <a:lnTo>
                    <a:pt x="6718" y="15533"/>
                  </a:lnTo>
                  <a:cubicBezTo>
                    <a:pt x="7265" y="15016"/>
                    <a:pt x="7508" y="14317"/>
                    <a:pt x="7508" y="13587"/>
                  </a:cubicBezTo>
                  <a:cubicBezTo>
                    <a:pt x="7508" y="12888"/>
                    <a:pt x="7265" y="12189"/>
                    <a:pt x="6718" y="11642"/>
                  </a:cubicBezTo>
                  <a:cubicBezTo>
                    <a:pt x="6414" y="11338"/>
                    <a:pt x="5988" y="11186"/>
                    <a:pt x="5593" y="11186"/>
                  </a:cubicBezTo>
                  <a:cubicBezTo>
                    <a:pt x="5198" y="11186"/>
                    <a:pt x="4773" y="11338"/>
                    <a:pt x="4469" y="11642"/>
                  </a:cubicBezTo>
                  <a:cubicBezTo>
                    <a:pt x="4165" y="11976"/>
                    <a:pt x="4013" y="12371"/>
                    <a:pt x="4013" y="12767"/>
                  </a:cubicBezTo>
                  <a:cubicBezTo>
                    <a:pt x="4013" y="13010"/>
                    <a:pt x="4043" y="13253"/>
                    <a:pt x="4165" y="13466"/>
                  </a:cubicBezTo>
                  <a:cubicBezTo>
                    <a:pt x="4347" y="13435"/>
                    <a:pt x="4560" y="13496"/>
                    <a:pt x="4742" y="13648"/>
                  </a:cubicBezTo>
                  <a:cubicBezTo>
                    <a:pt x="4985" y="13891"/>
                    <a:pt x="4985" y="14286"/>
                    <a:pt x="4742" y="14560"/>
                  </a:cubicBezTo>
                  <a:cubicBezTo>
                    <a:pt x="4469" y="14803"/>
                    <a:pt x="4073" y="14803"/>
                    <a:pt x="3830" y="14560"/>
                  </a:cubicBezTo>
                  <a:cubicBezTo>
                    <a:pt x="3618" y="14347"/>
                    <a:pt x="3587" y="14013"/>
                    <a:pt x="3709" y="13770"/>
                  </a:cubicBezTo>
                  <a:cubicBezTo>
                    <a:pt x="3557" y="13466"/>
                    <a:pt x="3466" y="13131"/>
                    <a:pt x="3466" y="12767"/>
                  </a:cubicBezTo>
                  <a:cubicBezTo>
                    <a:pt x="3466" y="12250"/>
                    <a:pt x="3678" y="11703"/>
                    <a:pt x="4104" y="11277"/>
                  </a:cubicBezTo>
                  <a:cubicBezTo>
                    <a:pt x="4499" y="10882"/>
                    <a:pt x="5046" y="10669"/>
                    <a:pt x="5593" y="10669"/>
                  </a:cubicBezTo>
                  <a:cubicBezTo>
                    <a:pt x="6140" y="10669"/>
                    <a:pt x="6687" y="10882"/>
                    <a:pt x="7083" y="11277"/>
                  </a:cubicBezTo>
                  <a:cubicBezTo>
                    <a:pt x="7721" y="11915"/>
                    <a:pt x="8055" y="12767"/>
                    <a:pt x="8055" y="13587"/>
                  </a:cubicBezTo>
                  <a:cubicBezTo>
                    <a:pt x="8055" y="14438"/>
                    <a:pt x="7721" y="15259"/>
                    <a:pt x="7083" y="15897"/>
                  </a:cubicBezTo>
                  <a:lnTo>
                    <a:pt x="7083" y="15928"/>
                  </a:lnTo>
                  <a:cubicBezTo>
                    <a:pt x="6444" y="16566"/>
                    <a:pt x="5624" y="16870"/>
                    <a:pt x="4773" y="16870"/>
                  </a:cubicBezTo>
                  <a:cubicBezTo>
                    <a:pt x="3952" y="16870"/>
                    <a:pt x="3101" y="16566"/>
                    <a:pt x="2462" y="15928"/>
                  </a:cubicBezTo>
                  <a:lnTo>
                    <a:pt x="2462" y="15928"/>
                  </a:lnTo>
                  <a:lnTo>
                    <a:pt x="2462" y="15928"/>
                  </a:lnTo>
                  <a:cubicBezTo>
                    <a:pt x="1520" y="14955"/>
                    <a:pt x="1034" y="13709"/>
                    <a:pt x="1034" y="12463"/>
                  </a:cubicBezTo>
                  <a:lnTo>
                    <a:pt x="1034" y="12463"/>
                  </a:lnTo>
                  <a:cubicBezTo>
                    <a:pt x="1034" y="12219"/>
                    <a:pt x="1064" y="11946"/>
                    <a:pt x="1095" y="11703"/>
                  </a:cubicBezTo>
                  <a:cubicBezTo>
                    <a:pt x="365" y="10943"/>
                    <a:pt x="0" y="9970"/>
                    <a:pt x="0" y="8997"/>
                  </a:cubicBezTo>
                  <a:cubicBezTo>
                    <a:pt x="0" y="8025"/>
                    <a:pt x="396" y="7022"/>
                    <a:pt x="1125" y="6262"/>
                  </a:cubicBezTo>
                  <a:cubicBezTo>
                    <a:pt x="1885" y="5502"/>
                    <a:pt x="2888" y="5137"/>
                    <a:pt x="3891" y="5137"/>
                  </a:cubicBezTo>
                  <a:cubicBezTo>
                    <a:pt x="4438" y="5137"/>
                    <a:pt x="4955" y="5228"/>
                    <a:pt x="5472" y="5441"/>
                  </a:cubicBezTo>
                  <a:cubicBezTo>
                    <a:pt x="5228" y="4955"/>
                    <a:pt x="5137" y="4408"/>
                    <a:pt x="5137" y="3891"/>
                  </a:cubicBezTo>
                  <a:lnTo>
                    <a:pt x="5137" y="3891"/>
                  </a:lnTo>
                  <a:cubicBezTo>
                    <a:pt x="5137" y="2888"/>
                    <a:pt x="5502" y="1885"/>
                    <a:pt x="6262" y="1125"/>
                  </a:cubicBezTo>
                  <a:cubicBezTo>
                    <a:pt x="7022" y="365"/>
                    <a:pt x="8025" y="0"/>
                    <a:pt x="9028" y="0"/>
                  </a:cubicBezTo>
                  <a:cubicBezTo>
                    <a:pt x="10001" y="0"/>
                    <a:pt x="10973" y="365"/>
                    <a:pt x="11703" y="1095"/>
                  </a:cubicBezTo>
                  <a:cubicBezTo>
                    <a:pt x="11976" y="1034"/>
                    <a:pt x="12219" y="1034"/>
                    <a:pt x="12463" y="1034"/>
                  </a:cubicBezTo>
                  <a:cubicBezTo>
                    <a:pt x="13709" y="1034"/>
                    <a:pt x="14985" y="1490"/>
                    <a:pt x="15928" y="2462"/>
                  </a:cubicBezTo>
                  <a:lnTo>
                    <a:pt x="15928" y="2462"/>
                  </a:lnTo>
                  <a:cubicBezTo>
                    <a:pt x="16566" y="3101"/>
                    <a:pt x="16870" y="3921"/>
                    <a:pt x="16870" y="4772"/>
                  </a:cubicBezTo>
                  <a:cubicBezTo>
                    <a:pt x="16870" y="5593"/>
                    <a:pt x="16566" y="6444"/>
                    <a:pt x="15928" y="7083"/>
                  </a:cubicBezTo>
                  <a:lnTo>
                    <a:pt x="15928" y="7083"/>
                  </a:lnTo>
                  <a:cubicBezTo>
                    <a:pt x="15289" y="7721"/>
                    <a:pt x="14438" y="8055"/>
                    <a:pt x="13618" y="8055"/>
                  </a:cubicBezTo>
                  <a:cubicBezTo>
                    <a:pt x="12767" y="8055"/>
                    <a:pt x="11916" y="7721"/>
                    <a:pt x="11277" y="7083"/>
                  </a:cubicBezTo>
                  <a:cubicBezTo>
                    <a:pt x="10882" y="6687"/>
                    <a:pt x="10669" y="6140"/>
                    <a:pt x="10669" y="5593"/>
                  </a:cubicBezTo>
                  <a:cubicBezTo>
                    <a:pt x="10669" y="5046"/>
                    <a:pt x="10882" y="4499"/>
                    <a:pt x="11277" y="4104"/>
                  </a:cubicBezTo>
                  <a:cubicBezTo>
                    <a:pt x="11703" y="3678"/>
                    <a:pt x="12250" y="3465"/>
                    <a:pt x="12797" y="3465"/>
                  </a:cubicBezTo>
                  <a:cubicBezTo>
                    <a:pt x="13131" y="3465"/>
                    <a:pt x="13496" y="3557"/>
                    <a:pt x="13800" y="3709"/>
                  </a:cubicBezTo>
                  <a:close/>
                  <a:moveTo>
                    <a:pt x="1976" y="1976"/>
                  </a:moveTo>
                  <a:lnTo>
                    <a:pt x="1976" y="3374"/>
                  </a:lnTo>
                  <a:cubicBezTo>
                    <a:pt x="1976" y="3800"/>
                    <a:pt x="1946" y="3921"/>
                    <a:pt x="1946" y="3921"/>
                  </a:cubicBezTo>
                  <a:cubicBezTo>
                    <a:pt x="2007" y="3921"/>
                    <a:pt x="2067" y="3891"/>
                    <a:pt x="2159" y="3861"/>
                  </a:cubicBezTo>
                  <a:cubicBezTo>
                    <a:pt x="2493" y="3800"/>
                    <a:pt x="3070" y="3648"/>
                    <a:pt x="3982" y="3982"/>
                  </a:cubicBezTo>
                  <a:cubicBezTo>
                    <a:pt x="3678" y="3070"/>
                    <a:pt x="3800" y="2493"/>
                    <a:pt x="3891" y="2158"/>
                  </a:cubicBezTo>
                  <a:cubicBezTo>
                    <a:pt x="3891" y="2067"/>
                    <a:pt x="3921" y="1976"/>
                    <a:pt x="3921" y="1946"/>
                  </a:cubicBezTo>
                  <a:cubicBezTo>
                    <a:pt x="3921" y="1946"/>
                    <a:pt x="3800" y="1976"/>
                    <a:pt x="3374" y="1976"/>
                  </a:cubicBezTo>
                  <a:close/>
                  <a:moveTo>
                    <a:pt x="4742" y="4469"/>
                  </a:moveTo>
                  <a:lnTo>
                    <a:pt x="4742" y="4469"/>
                  </a:lnTo>
                  <a:lnTo>
                    <a:pt x="4742" y="4469"/>
                  </a:lnTo>
                  <a:lnTo>
                    <a:pt x="4742" y="4469"/>
                  </a:lnTo>
                  <a:cubicBezTo>
                    <a:pt x="4742" y="4438"/>
                    <a:pt x="4742" y="4408"/>
                    <a:pt x="4742" y="4377"/>
                  </a:cubicBezTo>
                  <a:lnTo>
                    <a:pt x="4742" y="4377"/>
                  </a:lnTo>
                  <a:lnTo>
                    <a:pt x="4742" y="4377"/>
                  </a:lnTo>
                  <a:lnTo>
                    <a:pt x="474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77"/>
                  </a:lnTo>
                  <a:lnTo>
                    <a:pt x="4712" y="4347"/>
                  </a:lnTo>
                  <a:cubicBezTo>
                    <a:pt x="4165" y="3253"/>
                    <a:pt x="4317" y="2614"/>
                    <a:pt x="4377" y="2250"/>
                  </a:cubicBezTo>
                  <a:cubicBezTo>
                    <a:pt x="4408" y="2128"/>
                    <a:pt x="4438" y="2037"/>
                    <a:pt x="4438" y="1946"/>
                  </a:cubicBezTo>
                  <a:cubicBezTo>
                    <a:pt x="4438" y="1551"/>
                    <a:pt x="4225" y="1459"/>
                    <a:pt x="3374" y="1459"/>
                  </a:cubicBezTo>
                  <a:lnTo>
                    <a:pt x="1703" y="1429"/>
                  </a:lnTo>
                  <a:cubicBezTo>
                    <a:pt x="1551" y="1429"/>
                    <a:pt x="1459" y="1551"/>
                    <a:pt x="1459" y="1703"/>
                  </a:cubicBezTo>
                  <a:lnTo>
                    <a:pt x="1459" y="3374"/>
                  </a:lnTo>
                  <a:cubicBezTo>
                    <a:pt x="1459" y="4225"/>
                    <a:pt x="1551" y="4438"/>
                    <a:pt x="1946" y="4438"/>
                  </a:cubicBezTo>
                  <a:cubicBezTo>
                    <a:pt x="2067" y="4438"/>
                    <a:pt x="2159" y="4408"/>
                    <a:pt x="2250" y="4377"/>
                  </a:cubicBezTo>
                  <a:cubicBezTo>
                    <a:pt x="2614" y="4286"/>
                    <a:pt x="3253" y="4165"/>
                    <a:pt x="4377" y="4712"/>
                  </a:cubicBez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377" y="4712"/>
                  </a:lnTo>
                  <a:lnTo>
                    <a:pt x="4408" y="4712"/>
                  </a:lnTo>
                  <a:lnTo>
                    <a:pt x="4408" y="4712"/>
                  </a:lnTo>
                  <a:lnTo>
                    <a:pt x="4408" y="4712"/>
                  </a:lnTo>
                  <a:lnTo>
                    <a:pt x="4408" y="4712"/>
                  </a:lnTo>
                  <a:lnTo>
                    <a:pt x="4408" y="4742"/>
                  </a:lnTo>
                  <a:cubicBezTo>
                    <a:pt x="4438" y="4742"/>
                    <a:pt x="4469" y="4742"/>
                    <a:pt x="4499" y="4742"/>
                  </a:cubicBezTo>
                  <a:lnTo>
                    <a:pt x="4499" y="4742"/>
                  </a:lnTo>
                  <a:lnTo>
                    <a:pt x="4499" y="4742"/>
                  </a:lnTo>
                  <a:lnTo>
                    <a:pt x="4499" y="4742"/>
                  </a:lnTo>
                  <a:cubicBezTo>
                    <a:pt x="4529" y="4742"/>
                    <a:pt x="4560" y="4742"/>
                    <a:pt x="4560" y="4712"/>
                  </a:cubicBez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590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lnTo>
                    <a:pt x="4621" y="4712"/>
                  </a:lnTo>
                  <a:cubicBezTo>
                    <a:pt x="4651" y="4681"/>
                    <a:pt x="4651" y="4681"/>
                    <a:pt x="4651" y="4681"/>
                  </a:cubicBezTo>
                  <a:lnTo>
                    <a:pt x="4651" y="4681"/>
                  </a:lnTo>
                  <a:lnTo>
                    <a:pt x="4651" y="4681"/>
                  </a:lnTo>
                  <a:lnTo>
                    <a:pt x="4651" y="4681"/>
                  </a:lnTo>
                  <a:lnTo>
                    <a:pt x="4681" y="4681"/>
                  </a:lnTo>
                  <a:lnTo>
                    <a:pt x="4681" y="468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681" y="465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621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12" y="4590"/>
                  </a:lnTo>
                  <a:lnTo>
                    <a:pt x="4742" y="4590"/>
                  </a:lnTo>
                  <a:lnTo>
                    <a:pt x="4742" y="4590"/>
                  </a:lnTo>
                  <a:cubicBezTo>
                    <a:pt x="4742" y="4560"/>
                    <a:pt x="4742" y="4529"/>
                    <a:pt x="4742" y="4469"/>
                  </a:cubicBezTo>
                  <a:close/>
                  <a:moveTo>
                    <a:pt x="1247" y="11064"/>
                  </a:moveTo>
                  <a:cubicBezTo>
                    <a:pt x="1459" y="10304"/>
                    <a:pt x="1855" y="9605"/>
                    <a:pt x="2462" y="8997"/>
                  </a:cubicBezTo>
                  <a:cubicBezTo>
                    <a:pt x="3405" y="8055"/>
                    <a:pt x="4651" y="7569"/>
                    <a:pt x="5928" y="7569"/>
                  </a:cubicBezTo>
                  <a:cubicBezTo>
                    <a:pt x="6444" y="7569"/>
                    <a:pt x="6961" y="7660"/>
                    <a:pt x="7447" y="7812"/>
                  </a:cubicBezTo>
                  <a:lnTo>
                    <a:pt x="6262" y="6627"/>
                  </a:lnTo>
                  <a:cubicBezTo>
                    <a:pt x="5624" y="5988"/>
                    <a:pt x="4742" y="5654"/>
                    <a:pt x="3891" y="5654"/>
                  </a:cubicBezTo>
                  <a:cubicBezTo>
                    <a:pt x="3040" y="5654"/>
                    <a:pt x="2159" y="5988"/>
                    <a:pt x="1520" y="6627"/>
                  </a:cubicBezTo>
                  <a:cubicBezTo>
                    <a:pt x="851" y="7295"/>
                    <a:pt x="517" y="8146"/>
                    <a:pt x="517" y="8997"/>
                  </a:cubicBezTo>
                  <a:cubicBezTo>
                    <a:pt x="517" y="9727"/>
                    <a:pt x="760" y="10456"/>
                    <a:pt x="1247" y="11064"/>
                  </a:cubicBezTo>
                  <a:close/>
                  <a:moveTo>
                    <a:pt x="6627" y="6262"/>
                  </a:moveTo>
                  <a:lnTo>
                    <a:pt x="6627" y="6262"/>
                  </a:lnTo>
                  <a:lnTo>
                    <a:pt x="7812" y="7447"/>
                  </a:lnTo>
                  <a:cubicBezTo>
                    <a:pt x="7660" y="6961"/>
                    <a:pt x="7569" y="6444"/>
                    <a:pt x="7569" y="5897"/>
                  </a:cubicBezTo>
                  <a:lnTo>
                    <a:pt x="7569" y="5897"/>
                  </a:lnTo>
                  <a:cubicBezTo>
                    <a:pt x="7569" y="4651"/>
                    <a:pt x="8055" y="3405"/>
                    <a:pt x="8998" y="2462"/>
                  </a:cubicBezTo>
                  <a:cubicBezTo>
                    <a:pt x="9605" y="1855"/>
                    <a:pt x="10305" y="1459"/>
                    <a:pt x="11064" y="1216"/>
                  </a:cubicBezTo>
                  <a:cubicBezTo>
                    <a:pt x="10487" y="760"/>
                    <a:pt x="9757" y="517"/>
                    <a:pt x="9028" y="517"/>
                  </a:cubicBezTo>
                  <a:cubicBezTo>
                    <a:pt x="8146" y="517"/>
                    <a:pt x="7295" y="851"/>
                    <a:pt x="6627" y="1490"/>
                  </a:cubicBezTo>
                  <a:cubicBezTo>
                    <a:pt x="5988" y="2158"/>
                    <a:pt x="5654" y="3010"/>
                    <a:pt x="5654" y="3891"/>
                  </a:cubicBezTo>
                  <a:lnTo>
                    <a:pt x="5654" y="3891"/>
                  </a:lnTo>
                  <a:cubicBezTo>
                    <a:pt x="5654" y="4742"/>
                    <a:pt x="5988" y="5593"/>
                    <a:pt x="6627" y="6262"/>
                  </a:cubicBezTo>
                  <a:close/>
                  <a:moveTo>
                    <a:pt x="2189" y="11216"/>
                  </a:moveTo>
                  <a:cubicBezTo>
                    <a:pt x="2037" y="11368"/>
                    <a:pt x="2037" y="11612"/>
                    <a:pt x="2189" y="11794"/>
                  </a:cubicBezTo>
                  <a:cubicBezTo>
                    <a:pt x="2371" y="11946"/>
                    <a:pt x="2614" y="11946"/>
                    <a:pt x="2766" y="11794"/>
                  </a:cubicBezTo>
                  <a:cubicBezTo>
                    <a:pt x="2949" y="11612"/>
                    <a:pt x="2949" y="11368"/>
                    <a:pt x="2766" y="11216"/>
                  </a:cubicBezTo>
                  <a:cubicBezTo>
                    <a:pt x="2614" y="11034"/>
                    <a:pt x="2371" y="11034"/>
                    <a:pt x="2189" y="11216"/>
                  </a:cubicBezTo>
                  <a:close/>
                  <a:moveTo>
                    <a:pt x="3101" y="9727"/>
                  </a:moveTo>
                  <a:cubicBezTo>
                    <a:pt x="2949" y="9879"/>
                    <a:pt x="2949" y="10122"/>
                    <a:pt x="3101" y="10304"/>
                  </a:cubicBezTo>
                  <a:cubicBezTo>
                    <a:pt x="3253" y="10456"/>
                    <a:pt x="3526" y="10456"/>
                    <a:pt x="3678" y="10304"/>
                  </a:cubicBezTo>
                  <a:cubicBezTo>
                    <a:pt x="3830" y="10122"/>
                    <a:pt x="3830" y="9879"/>
                    <a:pt x="3678" y="9727"/>
                  </a:cubicBezTo>
                  <a:cubicBezTo>
                    <a:pt x="3526" y="9545"/>
                    <a:pt x="3253" y="9545"/>
                    <a:pt x="3101" y="9727"/>
                  </a:cubicBezTo>
                  <a:close/>
                  <a:moveTo>
                    <a:pt x="4529" y="8876"/>
                  </a:moveTo>
                  <a:cubicBezTo>
                    <a:pt x="4377" y="9028"/>
                    <a:pt x="4377" y="9301"/>
                    <a:pt x="4529" y="9453"/>
                  </a:cubicBezTo>
                  <a:cubicBezTo>
                    <a:pt x="4681" y="9605"/>
                    <a:pt x="4955" y="9605"/>
                    <a:pt x="5107" y="9453"/>
                  </a:cubicBezTo>
                  <a:cubicBezTo>
                    <a:pt x="5259" y="9301"/>
                    <a:pt x="5259" y="9028"/>
                    <a:pt x="5107" y="8876"/>
                  </a:cubicBezTo>
                  <a:cubicBezTo>
                    <a:pt x="4955" y="8724"/>
                    <a:pt x="4681" y="8724"/>
                    <a:pt x="4529" y="8876"/>
                  </a:cubicBezTo>
                  <a:close/>
                  <a:moveTo>
                    <a:pt x="6171" y="8694"/>
                  </a:moveTo>
                  <a:cubicBezTo>
                    <a:pt x="6019" y="8876"/>
                    <a:pt x="6019" y="9119"/>
                    <a:pt x="6171" y="9271"/>
                  </a:cubicBezTo>
                  <a:cubicBezTo>
                    <a:pt x="6323" y="9423"/>
                    <a:pt x="6596" y="9423"/>
                    <a:pt x="6748" y="9271"/>
                  </a:cubicBezTo>
                  <a:cubicBezTo>
                    <a:pt x="6900" y="9119"/>
                    <a:pt x="6900" y="8876"/>
                    <a:pt x="6748" y="8694"/>
                  </a:cubicBezTo>
                  <a:cubicBezTo>
                    <a:pt x="6596" y="8542"/>
                    <a:pt x="6323" y="8542"/>
                    <a:pt x="6171" y="8694"/>
                  </a:cubicBezTo>
                  <a:close/>
                  <a:moveTo>
                    <a:pt x="7721" y="9301"/>
                  </a:moveTo>
                  <a:cubicBezTo>
                    <a:pt x="7569" y="9484"/>
                    <a:pt x="7569" y="9727"/>
                    <a:pt x="7721" y="9879"/>
                  </a:cubicBezTo>
                  <a:cubicBezTo>
                    <a:pt x="7873" y="10061"/>
                    <a:pt x="8146" y="10061"/>
                    <a:pt x="8298" y="9879"/>
                  </a:cubicBezTo>
                  <a:cubicBezTo>
                    <a:pt x="8450" y="9727"/>
                    <a:pt x="8450" y="9484"/>
                    <a:pt x="8298" y="9301"/>
                  </a:cubicBezTo>
                  <a:cubicBezTo>
                    <a:pt x="8146" y="9149"/>
                    <a:pt x="7873" y="9149"/>
                    <a:pt x="7721" y="9301"/>
                  </a:cubicBezTo>
                  <a:close/>
                  <a:moveTo>
                    <a:pt x="11216" y="2189"/>
                  </a:moveTo>
                  <a:cubicBezTo>
                    <a:pt x="11064" y="2371"/>
                    <a:pt x="11064" y="2614"/>
                    <a:pt x="11216" y="2766"/>
                  </a:cubicBezTo>
                  <a:cubicBezTo>
                    <a:pt x="11368" y="2918"/>
                    <a:pt x="11642" y="2918"/>
                    <a:pt x="11794" y="2766"/>
                  </a:cubicBezTo>
                  <a:cubicBezTo>
                    <a:pt x="11946" y="2614"/>
                    <a:pt x="11946" y="2371"/>
                    <a:pt x="11794" y="2189"/>
                  </a:cubicBezTo>
                  <a:cubicBezTo>
                    <a:pt x="11642" y="2037"/>
                    <a:pt x="11368" y="2037"/>
                    <a:pt x="11216" y="2189"/>
                  </a:cubicBezTo>
                  <a:close/>
                  <a:moveTo>
                    <a:pt x="9727" y="3101"/>
                  </a:moveTo>
                  <a:cubicBezTo>
                    <a:pt x="9575" y="3253"/>
                    <a:pt x="9575" y="3526"/>
                    <a:pt x="9727" y="3678"/>
                  </a:cubicBezTo>
                  <a:cubicBezTo>
                    <a:pt x="9879" y="3830"/>
                    <a:pt x="10153" y="3830"/>
                    <a:pt x="10305" y="3678"/>
                  </a:cubicBezTo>
                  <a:cubicBezTo>
                    <a:pt x="10457" y="3526"/>
                    <a:pt x="10457" y="3253"/>
                    <a:pt x="10305" y="3101"/>
                  </a:cubicBezTo>
                  <a:cubicBezTo>
                    <a:pt x="10153" y="2949"/>
                    <a:pt x="9879" y="2949"/>
                    <a:pt x="9727" y="3101"/>
                  </a:cubicBezTo>
                  <a:close/>
                  <a:moveTo>
                    <a:pt x="8906" y="4529"/>
                  </a:moveTo>
                  <a:cubicBezTo>
                    <a:pt x="8724" y="4681"/>
                    <a:pt x="8724" y="4924"/>
                    <a:pt x="8906" y="5107"/>
                  </a:cubicBezTo>
                  <a:cubicBezTo>
                    <a:pt x="9058" y="5259"/>
                    <a:pt x="9301" y="5259"/>
                    <a:pt x="9453" y="5107"/>
                  </a:cubicBezTo>
                  <a:cubicBezTo>
                    <a:pt x="9636" y="4924"/>
                    <a:pt x="9636" y="4681"/>
                    <a:pt x="9453" y="4529"/>
                  </a:cubicBezTo>
                  <a:cubicBezTo>
                    <a:pt x="9301" y="4347"/>
                    <a:pt x="9058" y="4347"/>
                    <a:pt x="8906" y="4529"/>
                  </a:cubicBezTo>
                  <a:close/>
                  <a:moveTo>
                    <a:pt x="8724" y="6171"/>
                  </a:moveTo>
                  <a:cubicBezTo>
                    <a:pt x="8542" y="6323"/>
                    <a:pt x="8542" y="6596"/>
                    <a:pt x="8724" y="6748"/>
                  </a:cubicBezTo>
                  <a:cubicBezTo>
                    <a:pt x="8876" y="6900"/>
                    <a:pt x="9119" y="6900"/>
                    <a:pt x="9301" y="6748"/>
                  </a:cubicBezTo>
                  <a:cubicBezTo>
                    <a:pt x="9453" y="6596"/>
                    <a:pt x="9453" y="6323"/>
                    <a:pt x="9301" y="6171"/>
                  </a:cubicBezTo>
                  <a:cubicBezTo>
                    <a:pt x="9119" y="6019"/>
                    <a:pt x="8876" y="6019"/>
                    <a:pt x="8724" y="6171"/>
                  </a:cubicBezTo>
                  <a:close/>
                  <a:moveTo>
                    <a:pt x="9332" y="7721"/>
                  </a:moveTo>
                  <a:cubicBezTo>
                    <a:pt x="9180" y="7873"/>
                    <a:pt x="9180" y="8146"/>
                    <a:pt x="9332" y="8298"/>
                  </a:cubicBezTo>
                  <a:cubicBezTo>
                    <a:pt x="9484" y="8450"/>
                    <a:pt x="9727" y="8450"/>
                    <a:pt x="9909" y="8298"/>
                  </a:cubicBezTo>
                  <a:cubicBezTo>
                    <a:pt x="10061" y="8146"/>
                    <a:pt x="10061" y="7873"/>
                    <a:pt x="9909" y="7721"/>
                  </a:cubicBezTo>
                  <a:cubicBezTo>
                    <a:pt x="9727" y="7569"/>
                    <a:pt x="9484" y="7569"/>
                    <a:pt x="9332" y="77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8567328" y="91448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3071" y="3709"/>
                  </a:moveTo>
                  <a:cubicBezTo>
                    <a:pt x="2827" y="3587"/>
                    <a:pt x="2524" y="3617"/>
                    <a:pt x="2311" y="3830"/>
                  </a:cubicBezTo>
                  <a:cubicBezTo>
                    <a:pt x="2068" y="4073"/>
                    <a:pt x="2068" y="4469"/>
                    <a:pt x="2311" y="4712"/>
                  </a:cubicBezTo>
                  <a:cubicBezTo>
                    <a:pt x="2554" y="4985"/>
                    <a:pt x="2979" y="4985"/>
                    <a:pt x="3223" y="4712"/>
                  </a:cubicBezTo>
                  <a:cubicBezTo>
                    <a:pt x="3375" y="4560"/>
                    <a:pt x="3435" y="4347"/>
                    <a:pt x="3405" y="4134"/>
                  </a:cubicBezTo>
                  <a:cubicBezTo>
                    <a:pt x="3618" y="4043"/>
                    <a:pt x="3831" y="3982"/>
                    <a:pt x="4074" y="3982"/>
                  </a:cubicBezTo>
                  <a:cubicBezTo>
                    <a:pt x="4499" y="3982"/>
                    <a:pt x="4894" y="4134"/>
                    <a:pt x="5198" y="4469"/>
                  </a:cubicBezTo>
                  <a:cubicBezTo>
                    <a:pt x="5502" y="4772"/>
                    <a:pt x="5685" y="5168"/>
                    <a:pt x="5685" y="5593"/>
                  </a:cubicBezTo>
                  <a:cubicBezTo>
                    <a:pt x="5685" y="5988"/>
                    <a:pt x="5502" y="6414"/>
                    <a:pt x="5198" y="6718"/>
                  </a:cubicBezTo>
                  <a:cubicBezTo>
                    <a:pt x="4682" y="7235"/>
                    <a:pt x="3952" y="7508"/>
                    <a:pt x="3253" y="7508"/>
                  </a:cubicBezTo>
                  <a:cubicBezTo>
                    <a:pt x="2554" y="7508"/>
                    <a:pt x="1855" y="7235"/>
                    <a:pt x="1308" y="6718"/>
                  </a:cubicBezTo>
                  <a:lnTo>
                    <a:pt x="1308" y="6718"/>
                  </a:lnTo>
                  <a:cubicBezTo>
                    <a:pt x="791" y="6171"/>
                    <a:pt x="517" y="5472"/>
                    <a:pt x="517" y="4772"/>
                  </a:cubicBezTo>
                  <a:cubicBezTo>
                    <a:pt x="517" y="4073"/>
                    <a:pt x="791" y="3374"/>
                    <a:pt x="1308" y="2827"/>
                  </a:cubicBezTo>
                  <a:cubicBezTo>
                    <a:pt x="2159" y="1976"/>
                    <a:pt x="3283" y="1551"/>
                    <a:pt x="4408" y="1551"/>
                  </a:cubicBezTo>
                  <a:cubicBezTo>
                    <a:pt x="5533" y="1551"/>
                    <a:pt x="6657" y="1976"/>
                    <a:pt x="7478" y="2827"/>
                  </a:cubicBezTo>
                  <a:cubicBezTo>
                    <a:pt x="8329" y="3678"/>
                    <a:pt x="8755" y="4803"/>
                    <a:pt x="8755" y="5897"/>
                  </a:cubicBezTo>
                  <a:lnTo>
                    <a:pt x="8755" y="5897"/>
                  </a:lnTo>
                  <a:cubicBezTo>
                    <a:pt x="8755" y="7022"/>
                    <a:pt x="8329" y="8146"/>
                    <a:pt x="7478" y="8997"/>
                  </a:cubicBezTo>
                  <a:lnTo>
                    <a:pt x="4347" y="12128"/>
                  </a:lnTo>
                  <a:cubicBezTo>
                    <a:pt x="4256" y="12250"/>
                    <a:pt x="4256" y="12402"/>
                    <a:pt x="4347" y="12523"/>
                  </a:cubicBezTo>
                  <a:cubicBezTo>
                    <a:pt x="4438" y="12615"/>
                    <a:pt x="4621" y="12615"/>
                    <a:pt x="4712" y="12523"/>
                  </a:cubicBezTo>
                  <a:lnTo>
                    <a:pt x="7053" y="10183"/>
                  </a:lnTo>
                  <a:lnTo>
                    <a:pt x="7053" y="10183"/>
                  </a:lnTo>
                  <a:lnTo>
                    <a:pt x="7873" y="9362"/>
                  </a:lnTo>
                  <a:cubicBezTo>
                    <a:pt x="8724" y="8511"/>
                    <a:pt x="9819" y="8086"/>
                    <a:pt x="10943" y="8086"/>
                  </a:cubicBezTo>
                  <a:cubicBezTo>
                    <a:pt x="12068" y="8086"/>
                    <a:pt x="13192" y="8511"/>
                    <a:pt x="14044" y="9362"/>
                  </a:cubicBezTo>
                  <a:cubicBezTo>
                    <a:pt x="14895" y="10213"/>
                    <a:pt x="15320" y="11338"/>
                    <a:pt x="15320" y="12463"/>
                  </a:cubicBezTo>
                  <a:lnTo>
                    <a:pt x="15320" y="12463"/>
                  </a:lnTo>
                  <a:cubicBezTo>
                    <a:pt x="15320" y="13587"/>
                    <a:pt x="14895" y="14681"/>
                    <a:pt x="14044" y="15533"/>
                  </a:cubicBezTo>
                  <a:lnTo>
                    <a:pt x="14044" y="15533"/>
                  </a:lnTo>
                  <a:cubicBezTo>
                    <a:pt x="13496" y="16080"/>
                    <a:pt x="12797" y="16353"/>
                    <a:pt x="12098" y="16353"/>
                  </a:cubicBezTo>
                  <a:cubicBezTo>
                    <a:pt x="11399" y="16353"/>
                    <a:pt x="10700" y="16080"/>
                    <a:pt x="10153" y="15533"/>
                  </a:cubicBezTo>
                  <a:lnTo>
                    <a:pt x="10153" y="15533"/>
                  </a:lnTo>
                  <a:cubicBezTo>
                    <a:pt x="9606" y="15016"/>
                    <a:pt x="9363" y="14317"/>
                    <a:pt x="9363" y="13587"/>
                  </a:cubicBezTo>
                  <a:cubicBezTo>
                    <a:pt x="9363" y="12888"/>
                    <a:pt x="9606" y="12189"/>
                    <a:pt x="10153" y="11642"/>
                  </a:cubicBezTo>
                  <a:cubicBezTo>
                    <a:pt x="10457" y="11338"/>
                    <a:pt x="10882" y="11186"/>
                    <a:pt x="11278" y="11186"/>
                  </a:cubicBezTo>
                  <a:cubicBezTo>
                    <a:pt x="11673" y="11186"/>
                    <a:pt x="12098" y="11338"/>
                    <a:pt x="12402" y="11642"/>
                  </a:cubicBezTo>
                  <a:cubicBezTo>
                    <a:pt x="12706" y="11976"/>
                    <a:pt x="12858" y="12371"/>
                    <a:pt x="12858" y="12767"/>
                  </a:cubicBezTo>
                  <a:cubicBezTo>
                    <a:pt x="12858" y="13010"/>
                    <a:pt x="12828" y="13253"/>
                    <a:pt x="12706" y="13466"/>
                  </a:cubicBezTo>
                  <a:cubicBezTo>
                    <a:pt x="12524" y="13435"/>
                    <a:pt x="12311" y="13496"/>
                    <a:pt x="12129" y="13648"/>
                  </a:cubicBezTo>
                  <a:cubicBezTo>
                    <a:pt x="11885" y="13891"/>
                    <a:pt x="11885" y="14286"/>
                    <a:pt x="12129" y="14560"/>
                  </a:cubicBezTo>
                  <a:cubicBezTo>
                    <a:pt x="12402" y="14803"/>
                    <a:pt x="12797" y="14803"/>
                    <a:pt x="13040" y="14560"/>
                  </a:cubicBezTo>
                  <a:cubicBezTo>
                    <a:pt x="13253" y="14347"/>
                    <a:pt x="13284" y="14013"/>
                    <a:pt x="13162" y="13770"/>
                  </a:cubicBezTo>
                  <a:cubicBezTo>
                    <a:pt x="13314" y="13466"/>
                    <a:pt x="13405" y="13131"/>
                    <a:pt x="13405" y="12767"/>
                  </a:cubicBezTo>
                  <a:cubicBezTo>
                    <a:pt x="13405" y="12250"/>
                    <a:pt x="13192" y="11703"/>
                    <a:pt x="12767" y="11277"/>
                  </a:cubicBezTo>
                  <a:cubicBezTo>
                    <a:pt x="12372" y="10882"/>
                    <a:pt x="11825" y="10669"/>
                    <a:pt x="11278" y="10669"/>
                  </a:cubicBezTo>
                  <a:cubicBezTo>
                    <a:pt x="10730" y="10669"/>
                    <a:pt x="10183" y="10882"/>
                    <a:pt x="9788" y="11277"/>
                  </a:cubicBezTo>
                  <a:cubicBezTo>
                    <a:pt x="9150" y="11915"/>
                    <a:pt x="8815" y="12767"/>
                    <a:pt x="8815" y="13587"/>
                  </a:cubicBezTo>
                  <a:cubicBezTo>
                    <a:pt x="8815" y="14438"/>
                    <a:pt x="9150" y="15259"/>
                    <a:pt x="9788" y="15897"/>
                  </a:cubicBezTo>
                  <a:lnTo>
                    <a:pt x="9788" y="15928"/>
                  </a:lnTo>
                  <a:cubicBezTo>
                    <a:pt x="10426" y="16566"/>
                    <a:pt x="11247" y="16870"/>
                    <a:pt x="12098" y="16870"/>
                  </a:cubicBezTo>
                  <a:cubicBezTo>
                    <a:pt x="12919" y="16870"/>
                    <a:pt x="13770" y="16566"/>
                    <a:pt x="14408" y="15928"/>
                  </a:cubicBezTo>
                  <a:lnTo>
                    <a:pt x="14408" y="15928"/>
                  </a:lnTo>
                  <a:lnTo>
                    <a:pt x="14408" y="15928"/>
                  </a:lnTo>
                  <a:cubicBezTo>
                    <a:pt x="15351" y="14955"/>
                    <a:pt x="15837" y="13709"/>
                    <a:pt x="15837" y="12463"/>
                  </a:cubicBezTo>
                  <a:lnTo>
                    <a:pt x="15837" y="12463"/>
                  </a:lnTo>
                  <a:cubicBezTo>
                    <a:pt x="15837" y="12189"/>
                    <a:pt x="15806" y="11946"/>
                    <a:pt x="15776" y="11703"/>
                  </a:cubicBezTo>
                  <a:cubicBezTo>
                    <a:pt x="16506" y="10943"/>
                    <a:pt x="16870" y="9970"/>
                    <a:pt x="16870" y="8997"/>
                  </a:cubicBezTo>
                  <a:cubicBezTo>
                    <a:pt x="16870" y="8025"/>
                    <a:pt x="16475" y="7022"/>
                    <a:pt x="15746" y="6262"/>
                  </a:cubicBezTo>
                  <a:cubicBezTo>
                    <a:pt x="14986" y="5502"/>
                    <a:pt x="13983" y="5137"/>
                    <a:pt x="12980" y="5137"/>
                  </a:cubicBezTo>
                  <a:cubicBezTo>
                    <a:pt x="12433" y="5137"/>
                    <a:pt x="11916" y="5228"/>
                    <a:pt x="11399" y="5441"/>
                  </a:cubicBezTo>
                  <a:cubicBezTo>
                    <a:pt x="11642" y="4955"/>
                    <a:pt x="11733" y="4408"/>
                    <a:pt x="11733" y="3891"/>
                  </a:cubicBezTo>
                  <a:lnTo>
                    <a:pt x="11733" y="3891"/>
                  </a:lnTo>
                  <a:cubicBezTo>
                    <a:pt x="11733" y="2888"/>
                    <a:pt x="11369" y="1885"/>
                    <a:pt x="10609" y="1125"/>
                  </a:cubicBezTo>
                  <a:cubicBezTo>
                    <a:pt x="9849" y="365"/>
                    <a:pt x="8846" y="0"/>
                    <a:pt x="7843" y="0"/>
                  </a:cubicBezTo>
                  <a:cubicBezTo>
                    <a:pt x="6870" y="0"/>
                    <a:pt x="5897" y="365"/>
                    <a:pt x="5168" y="1095"/>
                  </a:cubicBezTo>
                  <a:cubicBezTo>
                    <a:pt x="4894" y="1034"/>
                    <a:pt x="4651" y="1034"/>
                    <a:pt x="4408" y="1034"/>
                  </a:cubicBezTo>
                  <a:cubicBezTo>
                    <a:pt x="3162" y="1034"/>
                    <a:pt x="1885" y="1490"/>
                    <a:pt x="943" y="2462"/>
                  </a:cubicBezTo>
                  <a:lnTo>
                    <a:pt x="943" y="2462"/>
                  </a:lnTo>
                  <a:cubicBezTo>
                    <a:pt x="305" y="3101"/>
                    <a:pt x="1" y="3921"/>
                    <a:pt x="1" y="4772"/>
                  </a:cubicBezTo>
                  <a:cubicBezTo>
                    <a:pt x="1" y="5593"/>
                    <a:pt x="305" y="6444"/>
                    <a:pt x="943" y="7083"/>
                  </a:cubicBezTo>
                  <a:lnTo>
                    <a:pt x="943" y="7083"/>
                  </a:lnTo>
                  <a:cubicBezTo>
                    <a:pt x="1581" y="7721"/>
                    <a:pt x="2432" y="8055"/>
                    <a:pt x="3253" y="8055"/>
                  </a:cubicBezTo>
                  <a:cubicBezTo>
                    <a:pt x="4104" y="8055"/>
                    <a:pt x="4955" y="7721"/>
                    <a:pt x="5594" y="7083"/>
                  </a:cubicBezTo>
                  <a:cubicBezTo>
                    <a:pt x="5989" y="6687"/>
                    <a:pt x="6201" y="6140"/>
                    <a:pt x="6201" y="5593"/>
                  </a:cubicBezTo>
                  <a:cubicBezTo>
                    <a:pt x="6201" y="5046"/>
                    <a:pt x="5989" y="4499"/>
                    <a:pt x="5594" y="4104"/>
                  </a:cubicBezTo>
                  <a:cubicBezTo>
                    <a:pt x="5168" y="3678"/>
                    <a:pt x="4621" y="3465"/>
                    <a:pt x="4074" y="3465"/>
                  </a:cubicBezTo>
                  <a:cubicBezTo>
                    <a:pt x="3739" y="3465"/>
                    <a:pt x="3405" y="3557"/>
                    <a:pt x="3071" y="3709"/>
                  </a:cubicBezTo>
                  <a:close/>
                  <a:moveTo>
                    <a:pt x="15411" y="1703"/>
                  </a:moveTo>
                  <a:lnTo>
                    <a:pt x="15411" y="3374"/>
                  </a:lnTo>
                  <a:cubicBezTo>
                    <a:pt x="15411" y="4225"/>
                    <a:pt x="15320" y="4438"/>
                    <a:pt x="14925" y="4438"/>
                  </a:cubicBezTo>
                  <a:cubicBezTo>
                    <a:pt x="14803" y="4438"/>
                    <a:pt x="14712" y="4408"/>
                    <a:pt x="14621" y="4377"/>
                  </a:cubicBezTo>
                  <a:cubicBezTo>
                    <a:pt x="14256" y="4286"/>
                    <a:pt x="13618" y="4165"/>
                    <a:pt x="12493" y="4712"/>
                  </a:cubicBez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93" y="4712"/>
                  </a:lnTo>
                  <a:lnTo>
                    <a:pt x="12463" y="4712"/>
                  </a:lnTo>
                  <a:lnTo>
                    <a:pt x="12463" y="4712"/>
                  </a:lnTo>
                  <a:lnTo>
                    <a:pt x="12463" y="4712"/>
                  </a:lnTo>
                  <a:lnTo>
                    <a:pt x="12463" y="4742"/>
                  </a:lnTo>
                  <a:lnTo>
                    <a:pt x="12463" y="4742"/>
                  </a:lnTo>
                  <a:cubicBezTo>
                    <a:pt x="12433" y="4742"/>
                    <a:pt x="12402" y="4742"/>
                    <a:pt x="12372" y="4742"/>
                  </a:cubicBezTo>
                  <a:lnTo>
                    <a:pt x="12372" y="4742"/>
                  </a:lnTo>
                  <a:lnTo>
                    <a:pt x="12372" y="4742"/>
                  </a:lnTo>
                  <a:lnTo>
                    <a:pt x="12372" y="4742"/>
                  </a:lnTo>
                  <a:cubicBezTo>
                    <a:pt x="12341" y="4742"/>
                    <a:pt x="12311" y="4742"/>
                    <a:pt x="12281" y="4742"/>
                  </a:cubicBez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81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lnTo>
                    <a:pt x="12250" y="4712"/>
                  </a:lnTo>
                  <a:cubicBezTo>
                    <a:pt x="12220" y="4681"/>
                    <a:pt x="12220" y="4681"/>
                    <a:pt x="12220" y="4681"/>
                  </a:cubicBezTo>
                  <a:lnTo>
                    <a:pt x="12220" y="4681"/>
                  </a:lnTo>
                  <a:lnTo>
                    <a:pt x="12220" y="4681"/>
                  </a:lnTo>
                  <a:lnTo>
                    <a:pt x="12220" y="4681"/>
                  </a:lnTo>
                  <a:lnTo>
                    <a:pt x="12189" y="4681"/>
                  </a:lnTo>
                  <a:lnTo>
                    <a:pt x="12189" y="468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89" y="465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621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59" y="4590"/>
                  </a:lnTo>
                  <a:lnTo>
                    <a:pt x="12129" y="4590"/>
                  </a:lnTo>
                  <a:lnTo>
                    <a:pt x="12129" y="4590"/>
                  </a:lnTo>
                  <a:cubicBezTo>
                    <a:pt x="12129" y="4560"/>
                    <a:pt x="12129" y="4529"/>
                    <a:pt x="12129" y="4469"/>
                  </a:cubicBezTo>
                  <a:lnTo>
                    <a:pt x="12129" y="4469"/>
                  </a:lnTo>
                  <a:lnTo>
                    <a:pt x="12129" y="4469"/>
                  </a:lnTo>
                  <a:lnTo>
                    <a:pt x="12129" y="4469"/>
                  </a:lnTo>
                  <a:cubicBezTo>
                    <a:pt x="12129" y="4438"/>
                    <a:pt x="12129" y="4408"/>
                    <a:pt x="12129" y="4377"/>
                  </a:cubicBezTo>
                  <a:lnTo>
                    <a:pt x="12129" y="4377"/>
                  </a:lnTo>
                  <a:lnTo>
                    <a:pt x="12129" y="4377"/>
                  </a:lnTo>
                  <a:lnTo>
                    <a:pt x="12129" y="4377"/>
                  </a:lnTo>
                  <a:lnTo>
                    <a:pt x="12129" y="4377"/>
                  </a:lnTo>
                  <a:lnTo>
                    <a:pt x="12129" y="4377"/>
                  </a:lnTo>
                  <a:lnTo>
                    <a:pt x="12159" y="4377"/>
                  </a:lnTo>
                  <a:lnTo>
                    <a:pt x="12159" y="4377"/>
                  </a:lnTo>
                  <a:lnTo>
                    <a:pt x="12159" y="4347"/>
                  </a:lnTo>
                  <a:lnTo>
                    <a:pt x="12159" y="4347"/>
                  </a:lnTo>
                  <a:cubicBezTo>
                    <a:pt x="12706" y="3253"/>
                    <a:pt x="12554" y="2614"/>
                    <a:pt x="12493" y="2250"/>
                  </a:cubicBezTo>
                  <a:cubicBezTo>
                    <a:pt x="12463" y="2128"/>
                    <a:pt x="12433" y="2037"/>
                    <a:pt x="12433" y="1946"/>
                  </a:cubicBezTo>
                  <a:cubicBezTo>
                    <a:pt x="12433" y="1551"/>
                    <a:pt x="12645" y="1459"/>
                    <a:pt x="13496" y="1429"/>
                  </a:cubicBezTo>
                  <a:lnTo>
                    <a:pt x="15168" y="1429"/>
                  </a:lnTo>
                  <a:cubicBezTo>
                    <a:pt x="15320" y="1429"/>
                    <a:pt x="15411" y="1551"/>
                    <a:pt x="15411" y="1703"/>
                  </a:cubicBezTo>
                  <a:close/>
                  <a:moveTo>
                    <a:pt x="12888" y="3982"/>
                  </a:moveTo>
                  <a:cubicBezTo>
                    <a:pt x="13192" y="3070"/>
                    <a:pt x="13071" y="2493"/>
                    <a:pt x="12980" y="2158"/>
                  </a:cubicBezTo>
                  <a:cubicBezTo>
                    <a:pt x="12980" y="2067"/>
                    <a:pt x="12949" y="1976"/>
                    <a:pt x="12949" y="1946"/>
                  </a:cubicBezTo>
                  <a:cubicBezTo>
                    <a:pt x="12949" y="1946"/>
                    <a:pt x="13071" y="1976"/>
                    <a:pt x="13496" y="1976"/>
                  </a:cubicBezTo>
                  <a:lnTo>
                    <a:pt x="14895" y="1976"/>
                  </a:lnTo>
                  <a:lnTo>
                    <a:pt x="14895" y="3374"/>
                  </a:lnTo>
                  <a:cubicBezTo>
                    <a:pt x="14895" y="3800"/>
                    <a:pt x="14925" y="3921"/>
                    <a:pt x="14925" y="3921"/>
                  </a:cubicBezTo>
                  <a:cubicBezTo>
                    <a:pt x="14864" y="3921"/>
                    <a:pt x="14803" y="3891"/>
                    <a:pt x="14712" y="3861"/>
                  </a:cubicBezTo>
                  <a:cubicBezTo>
                    <a:pt x="14378" y="3800"/>
                    <a:pt x="13800" y="3648"/>
                    <a:pt x="12888" y="3982"/>
                  </a:cubicBezTo>
                  <a:close/>
                  <a:moveTo>
                    <a:pt x="15624" y="11064"/>
                  </a:moveTo>
                  <a:cubicBezTo>
                    <a:pt x="15411" y="10304"/>
                    <a:pt x="15016" y="9605"/>
                    <a:pt x="14408" y="8997"/>
                  </a:cubicBezTo>
                  <a:cubicBezTo>
                    <a:pt x="13466" y="8055"/>
                    <a:pt x="12220" y="7569"/>
                    <a:pt x="10943" y="7569"/>
                  </a:cubicBezTo>
                  <a:cubicBezTo>
                    <a:pt x="10426" y="7569"/>
                    <a:pt x="9910" y="7660"/>
                    <a:pt x="9423" y="7812"/>
                  </a:cubicBezTo>
                  <a:lnTo>
                    <a:pt x="10609" y="6627"/>
                  </a:lnTo>
                  <a:cubicBezTo>
                    <a:pt x="11247" y="5988"/>
                    <a:pt x="12129" y="5654"/>
                    <a:pt x="12980" y="5654"/>
                  </a:cubicBezTo>
                  <a:cubicBezTo>
                    <a:pt x="13831" y="5654"/>
                    <a:pt x="14712" y="5988"/>
                    <a:pt x="15351" y="6627"/>
                  </a:cubicBezTo>
                  <a:cubicBezTo>
                    <a:pt x="16019" y="7295"/>
                    <a:pt x="16354" y="8146"/>
                    <a:pt x="16354" y="8997"/>
                  </a:cubicBezTo>
                  <a:cubicBezTo>
                    <a:pt x="16354" y="9727"/>
                    <a:pt x="16110" y="10456"/>
                    <a:pt x="15624" y="11064"/>
                  </a:cubicBezTo>
                  <a:close/>
                  <a:moveTo>
                    <a:pt x="9059" y="7447"/>
                  </a:moveTo>
                  <a:cubicBezTo>
                    <a:pt x="9211" y="6961"/>
                    <a:pt x="9302" y="6444"/>
                    <a:pt x="9302" y="5897"/>
                  </a:cubicBezTo>
                  <a:lnTo>
                    <a:pt x="9302" y="5897"/>
                  </a:lnTo>
                  <a:cubicBezTo>
                    <a:pt x="9302" y="4651"/>
                    <a:pt x="8815" y="3405"/>
                    <a:pt x="7873" y="2462"/>
                  </a:cubicBezTo>
                  <a:cubicBezTo>
                    <a:pt x="7265" y="1855"/>
                    <a:pt x="6566" y="1459"/>
                    <a:pt x="5806" y="1216"/>
                  </a:cubicBezTo>
                  <a:cubicBezTo>
                    <a:pt x="6384" y="760"/>
                    <a:pt x="7113" y="517"/>
                    <a:pt x="7843" y="517"/>
                  </a:cubicBezTo>
                  <a:cubicBezTo>
                    <a:pt x="8724" y="517"/>
                    <a:pt x="9575" y="851"/>
                    <a:pt x="10244" y="1490"/>
                  </a:cubicBezTo>
                  <a:cubicBezTo>
                    <a:pt x="10882" y="2158"/>
                    <a:pt x="11217" y="3010"/>
                    <a:pt x="11217" y="3891"/>
                  </a:cubicBezTo>
                  <a:lnTo>
                    <a:pt x="11217" y="3891"/>
                  </a:lnTo>
                  <a:cubicBezTo>
                    <a:pt x="11217" y="4742"/>
                    <a:pt x="10882" y="5593"/>
                    <a:pt x="10244" y="6262"/>
                  </a:cubicBezTo>
                  <a:close/>
                  <a:moveTo>
                    <a:pt x="14682" y="11216"/>
                  </a:moveTo>
                  <a:cubicBezTo>
                    <a:pt x="14834" y="11368"/>
                    <a:pt x="14834" y="11612"/>
                    <a:pt x="14682" y="11794"/>
                  </a:cubicBezTo>
                  <a:cubicBezTo>
                    <a:pt x="14499" y="11946"/>
                    <a:pt x="14256" y="11946"/>
                    <a:pt x="14104" y="11794"/>
                  </a:cubicBezTo>
                  <a:cubicBezTo>
                    <a:pt x="13922" y="11612"/>
                    <a:pt x="13922" y="11368"/>
                    <a:pt x="14104" y="11216"/>
                  </a:cubicBezTo>
                  <a:cubicBezTo>
                    <a:pt x="14256" y="11034"/>
                    <a:pt x="14499" y="11034"/>
                    <a:pt x="14682" y="11216"/>
                  </a:cubicBezTo>
                  <a:close/>
                  <a:moveTo>
                    <a:pt x="13770" y="9727"/>
                  </a:moveTo>
                  <a:cubicBezTo>
                    <a:pt x="13922" y="9879"/>
                    <a:pt x="13922" y="10122"/>
                    <a:pt x="13770" y="10304"/>
                  </a:cubicBezTo>
                  <a:cubicBezTo>
                    <a:pt x="13618" y="10456"/>
                    <a:pt x="13344" y="10456"/>
                    <a:pt x="13192" y="10304"/>
                  </a:cubicBezTo>
                  <a:cubicBezTo>
                    <a:pt x="13040" y="10122"/>
                    <a:pt x="13040" y="9879"/>
                    <a:pt x="13192" y="9727"/>
                  </a:cubicBezTo>
                  <a:cubicBezTo>
                    <a:pt x="13344" y="9545"/>
                    <a:pt x="13618" y="9545"/>
                    <a:pt x="13770" y="9727"/>
                  </a:cubicBezTo>
                  <a:close/>
                  <a:moveTo>
                    <a:pt x="12341" y="8876"/>
                  </a:moveTo>
                  <a:cubicBezTo>
                    <a:pt x="12493" y="9028"/>
                    <a:pt x="12493" y="9301"/>
                    <a:pt x="12341" y="9453"/>
                  </a:cubicBezTo>
                  <a:cubicBezTo>
                    <a:pt x="12189" y="9605"/>
                    <a:pt x="11916" y="9605"/>
                    <a:pt x="11764" y="9453"/>
                  </a:cubicBezTo>
                  <a:cubicBezTo>
                    <a:pt x="11612" y="9301"/>
                    <a:pt x="11612" y="9028"/>
                    <a:pt x="11764" y="8876"/>
                  </a:cubicBezTo>
                  <a:cubicBezTo>
                    <a:pt x="11916" y="8724"/>
                    <a:pt x="12189" y="8724"/>
                    <a:pt x="12341" y="8876"/>
                  </a:cubicBezTo>
                  <a:close/>
                  <a:moveTo>
                    <a:pt x="10700" y="8694"/>
                  </a:moveTo>
                  <a:cubicBezTo>
                    <a:pt x="10852" y="8876"/>
                    <a:pt x="10852" y="9119"/>
                    <a:pt x="10700" y="9271"/>
                  </a:cubicBezTo>
                  <a:cubicBezTo>
                    <a:pt x="10548" y="9423"/>
                    <a:pt x="10274" y="9423"/>
                    <a:pt x="10122" y="9271"/>
                  </a:cubicBezTo>
                  <a:cubicBezTo>
                    <a:pt x="9970" y="9119"/>
                    <a:pt x="9970" y="8876"/>
                    <a:pt x="10122" y="8694"/>
                  </a:cubicBezTo>
                  <a:cubicBezTo>
                    <a:pt x="10274" y="8542"/>
                    <a:pt x="10548" y="8542"/>
                    <a:pt x="10700" y="8694"/>
                  </a:cubicBezTo>
                  <a:close/>
                  <a:moveTo>
                    <a:pt x="9150" y="9301"/>
                  </a:moveTo>
                  <a:cubicBezTo>
                    <a:pt x="9302" y="9484"/>
                    <a:pt x="9302" y="9727"/>
                    <a:pt x="9150" y="9879"/>
                  </a:cubicBezTo>
                  <a:cubicBezTo>
                    <a:pt x="8998" y="10061"/>
                    <a:pt x="8724" y="10061"/>
                    <a:pt x="8572" y="9879"/>
                  </a:cubicBezTo>
                  <a:cubicBezTo>
                    <a:pt x="8420" y="9727"/>
                    <a:pt x="8420" y="9484"/>
                    <a:pt x="8572" y="9301"/>
                  </a:cubicBezTo>
                  <a:cubicBezTo>
                    <a:pt x="8724" y="9149"/>
                    <a:pt x="8998" y="9149"/>
                    <a:pt x="9150" y="9301"/>
                  </a:cubicBezTo>
                  <a:close/>
                  <a:moveTo>
                    <a:pt x="5654" y="2189"/>
                  </a:moveTo>
                  <a:cubicBezTo>
                    <a:pt x="5806" y="2371"/>
                    <a:pt x="5806" y="2614"/>
                    <a:pt x="5654" y="2766"/>
                  </a:cubicBezTo>
                  <a:cubicBezTo>
                    <a:pt x="5502" y="2918"/>
                    <a:pt x="5229" y="2918"/>
                    <a:pt x="5077" y="2766"/>
                  </a:cubicBezTo>
                  <a:cubicBezTo>
                    <a:pt x="4925" y="2614"/>
                    <a:pt x="4925" y="2371"/>
                    <a:pt x="5077" y="2189"/>
                  </a:cubicBezTo>
                  <a:cubicBezTo>
                    <a:pt x="5229" y="2037"/>
                    <a:pt x="5502" y="2037"/>
                    <a:pt x="5654" y="2189"/>
                  </a:cubicBezTo>
                  <a:close/>
                  <a:moveTo>
                    <a:pt x="7144" y="3101"/>
                  </a:moveTo>
                  <a:cubicBezTo>
                    <a:pt x="7296" y="3253"/>
                    <a:pt x="7296" y="3526"/>
                    <a:pt x="7144" y="3678"/>
                  </a:cubicBezTo>
                  <a:cubicBezTo>
                    <a:pt x="6992" y="3830"/>
                    <a:pt x="6718" y="3830"/>
                    <a:pt x="6566" y="3678"/>
                  </a:cubicBezTo>
                  <a:cubicBezTo>
                    <a:pt x="6414" y="3526"/>
                    <a:pt x="6414" y="3253"/>
                    <a:pt x="6566" y="3101"/>
                  </a:cubicBezTo>
                  <a:cubicBezTo>
                    <a:pt x="6718" y="2949"/>
                    <a:pt x="6992" y="2949"/>
                    <a:pt x="7144" y="3101"/>
                  </a:cubicBezTo>
                  <a:close/>
                  <a:moveTo>
                    <a:pt x="7964" y="4529"/>
                  </a:moveTo>
                  <a:cubicBezTo>
                    <a:pt x="8147" y="4681"/>
                    <a:pt x="8147" y="4924"/>
                    <a:pt x="7964" y="5107"/>
                  </a:cubicBezTo>
                  <a:cubicBezTo>
                    <a:pt x="7812" y="5259"/>
                    <a:pt x="7569" y="5259"/>
                    <a:pt x="7417" y="5107"/>
                  </a:cubicBezTo>
                  <a:cubicBezTo>
                    <a:pt x="7235" y="4924"/>
                    <a:pt x="7235" y="4681"/>
                    <a:pt x="7417" y="4529"/>
                  </a:cubicBezTo>
                  <a:cubicBezTo>
                    <a:pt x="7569" y="4347"/>
                    <a:pt x="7812" y="4347"/>
                    <a:pt x="7964" y="4529"/>
                  </a:cubicBezTo>
                  <a:close/>
                  <a:moveTo>
                    <a:pt x="8147" y="6171"/>
                  </a:moveTo>
                  <a:cubicBezTo>
                    <a:pt x="8329" y="6323"/>
                    <a:pt x="8329" y="6596"/>
                    <a:pt x="8147" y="6748"/>
                  </a:cubicBezTo>
                  <a:cubicBezTo>
                    <a:pt x="7995" y="6900"/>
                    <a:pt x="7752" y="6900"/>
                    <a:pt x="7569" y="6748"/>
                  </a:cubicBezTo>
                  <a:cubicBezTo>
                    <a:pt x="7417" y="6596"/>
                    <a:pt x="7417" y="6323"/>
                    <a:pt x="7569" y="6171"/>
                  </a:cubicBezTo>
                  <a:cubicBezTo>
                    <a:pt x="7752" y="6019"/>
                    <a:pt x="7995" y="6019"/>
                    <a:pt x="8147" y="6171"/>
                  </a:cubicBezTo>
                  <a:close/>
                  <a:moveTo>
                    <a:pt x="7539" y="7721"/>
                  </a:moveTo>
                  <a:cubicBezTo>
                    <a:pt x="7691" y="7873"/>
                    <a:pt x="7691" y="8146"/>
                    <a:pt x="7539" y="8298"/>
                  </a:cubicBezTo>
                  <a:cubicBezTo>
                    <a:pt x="7387" y="8450"/>
                    <a:pt x="7144" y="8450"/>
                    <a:pt x="6961" y="8298"/>
                  </a:cubicBezTo>
                  <a:cubicBezTo>
                    <a:pt x="6809" y="8146"/>
                    <a:pt x="6809" y="7873"/>
                    <a:pt x="6961" y="7721"/>
                  </a:cubicBezTo>
                  <a:cubicBezTo>
                    <a:pt x="7144" y="7569"/>
                    <a:pt x="7387" y="7569"/>
                    <a:pt x="7539" y="77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91439" y="4562310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13800" y="13162"/>
                  </a:moveTo>
                  <a:cubicBezTo>
                    <a:pt x="14043" y="13283"/>
                    <a:pt x="14347" y="13253"/>
                    <a:pt x="14560" y="13040"/>
                  </a:cubicBezTo>
                  <a:cubicBezTo>
                    <a:pt x="14803" y="12797"/>
                    <a:pt x="14803" y="12402"/>
                    <a:pt x="14560" y="12159"/>
                  </a:cubicBezTo>
                  <a:cubicBezTo>
                    <a:pt x="14317" y="11885"/>
                    <a:pt x="13891" y="11885"/>
                    <a:pt x="13648" y="12159"/>
                  </a:cubicBezTo>
                  <a:cubicBezTo>
                    <a:pt x="13496" y="12311"/>
                    <a:pt x="13435" y="12523"/>
                    <a:pt x="13466" y="12736"/>
                  </a:cubicBezTo>
                  <a:cubicBezTo>
                    <a:pt x="13253" y="12827"/>
                    <a:pt x="13040" y="12888"/>
                    <a:pt x="12797" y="12888"/>
                  </a:cubicBezTo>
                  <a:cubicBezTo>
                    <a:pt x="12371" y="12888"/>
                    <a:pt x="11976" y="12706"/>
                    <a:pt x="11672" y="12402"/>
                  </a:cubicBezTo>
                  <a:cubicBezTo>
                    <a:pt x="11368" y="12098"/>
                    <a:pt x="11186" y="11703"/>
                    <a:pt x="11186" y="11277"/>
                  </a:cubicBezTo>
                  <a:cubicBezTo>
                    <a:pt x="11186" y="10882"/>
                    <a:pt x="11368" y="10456"/>
                    <a:pt x="11672" y="10153"/>
                  </a:cubicBezTo>
                  <a:cubicBezTo>
                    <a:pt x="12189" y="9636"/>
                    <a:pt x="12919" y="9362"/>
                    <a:pt x="13618" y="9362"/>
                  </a:cubicBezTo>
                  <a:cubicBezTo>
                    <a:pt x="14317" y="9362"/>
                    <a:pt x="15016" y="9636"/>
                    <a:pt x="15563" y="10153"/>
                  </a:cubicBezTo>
                  <a:lnTo>
                    <a:pt x="15563" y="10153"/>
                  </a:lnTo>
                  <a:cubicBezTo>
                    <a:pt x="16080" y="10700"/>
                    <a:pt x="16353" y="11399"/>
                    <a:pt x="16353" y="12098"/>
                  </a:cubicBezTo>
                  <a:cubicBezTo>
                    <a:pt x="16353" y="12797"/>
                    <a:pt x="16080" y="13496"/>
                    <a:pt x="15563" y="14043"/>
                  </a:cubicBezTo>
                  <a:cubicBezTo>
                    <a:pt x="14712" y="14894"/>
                    <a:pt x="13587" y="15320"/>
                    <a:pt x="12463" y="15320"/>
                  </a:cubicBezTo>
                  <a:cubicBezTo>
                    <a:pt x="11338" y="15320"/>
                    <a:pt x="10213" y="14894"/>
                    <a:pt x="9393" y="14043"/>
                  </a:cubicBezTo>
                  <a:cubicBezTo>
                    <a:pt x="8542" y="13192"/>
                    <a:pt x="8116" y="12067"/>
                    <a:pt x="8116" y="10973"/>
                  </a:cubicBezTo>
                  <a:lnTo>
                    <a:pt x="8116" y="10973"/>
                  </a:lnTo>
                  <a:cubicBezTo>
                    <a:pt x="8116" y="9849"/>
                    <a:pt x="8542" y="8724"/>
                    <a:pt x="9393" y="7873"/>
                  </a:cubicBezTo>
                  <a:lnTo>
                    <a:pt x="12523" y="4742"/>
                  </a:lnTo>
                  <a:cubicBezTo>
                    <a:pt x="12615" y="4621"/>
                    <a:pt x="12615" y="4469"/>
                    <a:pt x="12523" y="4347"/>
                  </a:cubicBezTo>
                  <a:cubicBezTo>
                    <a:pt x="12432" y="4256"/>
                    <a:pt x="12250" y="4256"/>
                    <a:pt x="12159" y="4347"/>
                  </a:cubicBezTo>
                  <a:lnTo>
                    <a:pt x="9818" y="6687"/>
                  </a:lnTo>
                  <a:lnTo>
                    <a:pt x="9818" y="6687"/>
                  </a:lnTo>
                  <a:lnTo>
                    <a:pt x="8998" y="7508"/>
                  </a:lnTo>
                  <a:cubicBezTo>
                    <a:pt x="8146" y="8359"/>
                    <a:pt x="7052" y="8785"/>
                    <a:pt x="5928" y="8785"/>
                  </a:cubicBezTo>
                  <a:cubicBezTo>
                    <a:pt x="4803" y="8785"/>
                    <a:pt x="3678" y="8359"/>
                    <a:pt x="2827" y="7508"/>
                  </a:cubicBezTo>
                  <a:cubicBezTo>
                    <a:pt x="1976" y="6657"/>
                    <a:pt x="1551" y="5532"/>
                    <a:pt x="1551" y="4408"/>
                  </a:cubicBezTo>
                  <a:lnTo>
                    <a:pt x="1551" y="4408"/>
                  </a:lnTo>
                  <a:cubicBezTo>
                    <a:pt x="1551" y="3283"/>
                    <a:pt x="1976" y="2189"/>
                    <a:pt x="2827" y="1338"/>
                  </a:cubicBezTo>
                  <a:lnTo>
                    <a:pt x="2827" y="1338"/>
                  </a:lnTo>
                  <a:cubicBezTo>
                    <a:pt x="3374" y="791"/>
                    <a:pt x="4073" y="517"/>
                    <a:pt x="4773" y="517"/>
                  </a:cubicBezTo>
                  <a:cubicBezTo>
                    <a:pt x="5472" y="517"/>
                    <a:pt x="6171" y="791"/>
                    <a:pt x="6718" y="1338"/>
                  </a:cubicBezTo>
                  <a:lnTo>
                    <a:pt x="6718" y="1338"/>
                  </a:lnTo>
                  <a:cubicBezTo>
                    <a:pt x="7265" y="1855"/>
                    <a:pt x="7508" y="2554"/>
                    <a:pt x="7508" y="3283"/>
                  </a:cubicBezTo>
                  <a:cubicBezTo>
                    <a:pt x="7508" y="3982"/>
                    <a:pt x="7265" y="4681"/>
                    <a:pt x="6718" y="5228"/>
                  </a:cubicBezTo>
                  <a:cubicBezTo>
                    <a:pt x="6414" y="5532"/>
                    <a:pt x="5988" y="5684"/>
                    <a:pt x="5593" y="5684"/>
                  </a:cubicBezTo>
                  <a:cubicBezTo>
                    <a:pt x="5198" y="5684"/>
                    <a:pt x="4773" y="5532"/>
                    <a:pt x="4469" y="5228"/>
                  </a:cubicBezTo>
                  <a:cubicBezTo>
                    <a:pt x="4165" y="4894"/>
                    <a:pt x="4013" y="4499"/>
                    <a:pt x="4013" y="4104"/>
                  </a:cubicBezTo>
                  <a:cubicBezTo>
                    <a:pt x="4013" y="3861"/>
                    <a:pt x="4043" y="3617"/>
                    <a:pt x="4165" y="3405"/>
                  </a:cubicBezTo>
                  <a:cubicBezTo>
                    <a:pt x="4347" y="3435"/>
                    <a:pt x="4560" y="3374"/>
                    <a:pt x="4742" y="3222"/>
                  </a:cubicBezTo>
                  <a:cubicBezTo>
                    <a:pt x="4985" y="2979"/>
                    <a:pt x="4985" y="2584"/>
                    <a:pt x="4742" y="2310"/>
                  </a:cubicBezTo>
                  <a:cubicBezTo>
                    <a:pt x="4469" y="2067"/>
                    <a:pt x="4073" y="2067"/>
                    <a:pt x="3830" y="2310"/>
                  </a:cubicBezTo>
                  <a:cubicBezTo>
                    <a:pt x="3618" y="2523"/>
                    <a:pt x="3587" y="2858"/>
                    <a:pt x="3709" y="3101"/>
                  </a:cubicBezTo>
                  <a:cubicBezTo>
                    <a:pt x="3557" y="3405"/>
                    <a:pt x="3466" y="3739"/>
                    <a:pt x="3466" y="4104"/>
                  </a:cubicBezTo>
                  <a:cubicBezTo>
                    <a:pt x="3466" y="4621"/>
                    <a:pt x="3678" y="5168"/>
                    <a:pt x="4104" y="5593"/>
                  </a:cubicBezTo>
                  <a:cubicBezTo>
                    <a:pt x="4499" y="5988"/>
                    <a:pt x="5046" y="6201"/>
                    <a:pt x="5593" y="6201"/>
                  </a:cubicBezTo>
                  <a:cubicBezTo>
                    <a:pt x="6140" y="6201"/>
                    <a:pt x="6687" y="5988"/>
                    <a:pt x="7083" y="5593"/>
                  </a:cubicBezTo>
                  <a:cubicBezTo>
                    <a:pt x="7721" y="4955"/>
                    <a:pt x="8055" y="4104"/>
                    <a:pt x="8055" y="3283"/>
                  </a:cubicBezTo>
                  <a:cubicBezTo>
                    <a:pt x="8055" y="2432"/>
                    <a:pt x="7721" y="1611"/>
                    <a:pt x="7083" y="973"/>
                  </a:cubicBezTo>
                  <a:lnTo>
                    <a:pt x="7083" y="943"/>
                  </a:lnTo>
                  <a:cubicBezTo>
                    <a:pt x="6444" y="304"/>
                    <a:pt x="5624" y="0"/>
                    <a:pt x="4773" y="0"/>
                  </a:cubicBezTo>
                  <a:cubicBezTo>
                    <a:pt x="3952" y="0"/>
                    <a:pt x="3101" y="304"/>
                    <a:pt x="2462" y="943"/>
                  </a:cubicBezTo>
                  <a:lnTo>
                    <a:pt x="2462" y="943"/>
                  </a:lnTo>
                  <a:lnTo>
                    <a:pt x="2462" y="943"/>
                  </a:lnTo>
                  <a:cubicBezTo>
                    <a:pt x="1520" y="1915"/>
                    <a:pt x="1034" y="3162"/>
                    <a:pt x="1034" y="4408"/>
                  </a:cubicBezTo>
                  <a:lnTo>
                    <a:pt x="1034" y="4408"/>
                  </a:lnTo>
                  <a:cubicBezTo>
                    <a:pt x="1034" y="4651"/>
                    <a:pt x="1064" y="4924"/>
                    <a:pt x="1095" y="5168"/>
                  </a:cubicBezTo>
                  <a:cubicBezTo>
                    <a:pt x="365" y="5928"/>
                    <a:pt x="0" y="6900"/>
                    <a:pt x="0" y="7873"/>
                  </a:cubicBezTo>
                  <a:cubicBezTo>
                    <a:pt x="0" y="8846"/>
                    <a:pt x="396" y="9849"/>
                    <a:pt x="1125" y="10608"/>
                  </a:cubicBezTo>
                  <a:cubicBezTo>
                    <a:pt x="1885" y="11368"/>
                    <a:pt x="2888" y="11733"/>
                    <a:pt x="3891" y="11733"/>
                  </a:cubicBezTo>
                  <a:cubicBezTo>
                    <a:pt x="4438" y="11733"/>
                    <a:pt x="4955" y="11642"/>
                    <a:pt x="5472" y="11429"/>
                  </a:cubicBezTo>
                  <a:cubicBezTo>
                    <a:pt x="5228" y="11915"/>
                    <a:pt x="5137" y="12463"/>
                    <a:pt x="5137" y="12979"/>
                  </a:cubicBezTo>
                  <a:lnTo>
                    <a:pt x="5137" y="12979"/>
                  </a:lnTo>
                  <a:cubicBezTo>
                    <a:pt x="5137" y="13982"/>
                    <a:pt x="5502" y="14985"/>
                    <a:pt x="6262" y="15745"/>
                  </a:cubicBezTo>
                  <a:cubicBezTo>
                    <a:pt x="7022" y="16505"/>
                    <a:pt x="8025" y="16870"/>
                    <a:pt x="8998" y="16870"/>
                  </a:cubicBezTo>
                  <a:cubicBezTo>
                    <a:pt x="10001" y="16870"/>
                    <a:pt x="10973" y="16505"/>
                    <a:pt x="11703" y="15776"/>
                  </a:cubicBezTo>
                  <a:cubicBezTo>
                    <a:pt x="11946" y="15837"/>
                    <a:pt x="12219" y="15837"/>
                    <a:pt x="12463" y="15837"/>
                  </a:cubicBezTo>
                  <a:cubicBezTo>
                    <a:pt x="13709" y="15837"/>
                    <a:pt x="14985" y="15381"/>
                    <a:pt x="15928" y="14408"/>
                  </a:cubicBezTo>
                  <a:lnTo>
                    <a:pt x="15928" y="14408"/>
                  </a:lnTo>
                  <a:cubicBezTo>
                    <a:pt x="16566" y="13770"/>
                    <a:pt x="16870" y="12949"/>
                    <a:pt x="16870" y="12098"/>
                  </a:cubicBezTo>
                  <a:cubicBezTo>
                    <a:pt x="16870" y="11277"/>
                    <a:pt x="16566" y="10426"/>
                    <a:pt x="15928" y="9788"/>
                  </a:cubicBezTo>
                  <a:lnTo>
                    <a:pt x="15928" y="9788"/>
                  </a:lnTo>
                  <a:cubicBezTo>
                    <a:pt x="15289" y="9149"/>
                    <a:pt x="14438" y="8846"/>
                    <a:pt x="13618" y="8846"/>
                  </a:cubicBezTo>
                  <a:cubicBezTo>
                    <a:pt x="12767" y="8846"/>
                    <a:pt x="11916" y="9149"/>
                    <a:pt x="11277" y="9788"/>
                  </a:cubicBezTo>
                  <a:cubicBezTo>
                    <a:pt x="10882" y="10183"/>
                    <a:pt x="10669" y="10730"/>
                    <a:pt x="10669" y="11277"/>
                  </a:cubicBezTo>
                  <a:cubicBezTo>
                    <a:pt x="10669" y="11824"/>
                    <a:pt x="10882" y="12371"/>
                    <a:pt x="11277" y="12767"/>
                  </a:cubicBezTo>
                  <a:cubicBezTo>
                    <a:pt x="11703" y="13192"/>
                    <a:pt x="12250" y="13405"/>
                    <a:pt x="12797" y="13405"/>
                  </a:cubicBezTo>
                  <a:cubicBezTo>
                    <a:pt x="13131" y="13405"/>
                    <a:pt x="13496" y="13314"/>
                    <a:pt x="13800" y="13162"/>
                  </a:cubicBezTo>
                  <a:close/>
                  <a:moveTo>
                    <a:pt x="1459" y="15168"/>
                  </a:moveTo>
                  <a:lnTo>
                    <a:pt x="1459" y="13496"/>
                  </a:lnTo>
                  <a:cubicBezTo>
                    <a:pt x="1459" y="12645"/>
                    <a:pt x="1551" y="12432"/>
                    <a:pt x="1946" y="12432"/>
                  </a:cubicBezTo>
                  <a:cubicBezTo>
                    <a:pt x="2067" y="12432"/>
                    <a:pt x="2159" y="12463"/>
                    <a:pt x="2280" y="12493"/>
                  </a:cubicBezTo>
                  <a:cubicBezTo>
                    <a:pt x="2614" y="12584"/>
                    <a:pt x="3253" y="12706"/>
                    <a:pt x="4377" y="12159"/>
                  </a:cubicBez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377" y="12159"/>
                  </a:lnTo>
                  <a:lnTo>
                    <a:pt x="4408" y="12159"/>
                  </a:lnTo>
                  <a:lnTo>
                    <a:pt x="4408" y="12159"/>
                  </a:lnTo>
                  <a:lnTo>
                    <a:pt x="4408" y="12159"/>
                  </a:lnTo>
                  <a:lnTo>
                    <a:pt x="4408" y="12128"/>
                  </a:lnTo>
                  <a:lnTo>
                    <a:pt x="4408" y="12128"/>
                  </a:lnTo>
                  <a:cubicBezTo>
                    <a:pt x="4438" y="12128"/>
                    <a:pt x="4469" y="12128"/>
                    <a:pt x="4499" y="12128"/>
                  </a:cubicBezTo>
                  <a:lnTo>
                    <a:pt x="4499" y="12128"/>
                  </a:lnTo>
                  <a:lnTo>
                    <a:pt x="4499" y="12128"/>
                  </a:lnTo>
                  <a:lnTo>
                    <a:pt x="4499" y="12128"/>
                  </a:lnTo>
                  <a:cubicBezTo>
                    <a:pt x="4529" y="12128"/>
                    <a:pt x="4560" y="12128"/>
                    <a:pt x="4590" y="12128"/>
                  </a:cubicBez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590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21" y="12159"/>
                  </a:lnTo>
                  <a:lnTo>
                    <a:pt x="4651" y="12159"/>
                  </a:lnTo>
                  <a:cubicBezTo>
                    <a:pt x="4651" y="12189"/>
                    <a:pt x="4651" y="12189"/>
                    <a:pt x="4651" y="12189"/>
                  </a:cubicBezTo>
                  <a:lnTo>
                    <a:pt x="4651" y="12189"/>
                  </a:lnTo>
                  <a:lnTo>
                    <a:pt x="4651" y="12189"/>
                  </a:lnTo>
                  <a:lnTo>
                    <a:pt x="4681" y="12189"/>
                  </a:lnTo>
                  <a:lnTo>
                    <a:pt x="4681" y="12189"/>
                  </a:lnTo>
                  <a:lnTo>
                    <a:pt x="4681" y="12189"/>
                  </a:lnTo>
                  <a:lnTo>
                    <a:pt x="4681" y="1218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681" y="12219"/>
                  </a:lnTo>
                  <a:lnTo>
                    <a:pt x="4712" y="12219"/>
                  </a:lnTo>
                  <a:lnTo>
                    <a:pt x="4712" y="12219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5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12" y="12280"/>
                  </a:lnTo>
                  <a:lnTo>
                    <a:pt x="4742" y="12280"/>
                  </a:lnTo>
                  <a:lnTo>
                    <a:pt x="4742" y="12280"/>
                  </a:lnTo>
                  <a:lnTo>
                    <a:pt x="4742" y="12280"/>
                  </a:lnTo>
                  <a:cubicBezTo>
                    <a:pt x="4742" y="12311"/>
                    <a:pt x="4742" y="12341"/>
                    <a:pt x="4742" y="12402"/>
                  </a:cubicBezTo>
                  <a:lnTo>
                    <a:pt x="4742" y="12402"/>
                  </a:lnTo>
                  <a:lnTo>
                    <a:pt x="4742" y="12402"/>
                  </a:lnTo>
                  <a:lnTo>
                    <a:pt x="4742" y="12402"/>
                  </a:lnTo>
                  <a:cubicBezTo>
                    <a:pt x="4742" y="12432"/>
                    <a:pt x="4742" y="12463"/>
                    <a:pt x="4742" y="12493"/>
                  </a:cubicBez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42" y="12493"/>
                  </a:lnTo>
                  <a:lnTo>
                    <a:pt x="4712" y="12523"/>
                  </a:lnTo>
                  <a:lnTo>
                    <a:pt x="4712" y="12523"/>
                  </a:lnTo>
                  <a:cubicBezTo>
                    <a:pt x="4165" y="13618"/>
                    <a:pt x="4317" y="14256"/>
                    <a:pt x="4377" y="14621"/>
                  </a:cubicBezTo>
                  <a:cubicBezTo>
                    <a:pt x="4408" y="14742"/>
                    <a:pt x="4438" y="14833"/>
                    <a:pt x="4438" y="14925"/>
                  </a:cubicBezTo>
                  <a:cubicBezTo>
                    <a:pt x="4438" y="15320"/>
                    <a:pt x="4225" y="15411"/>
                    <a:pt x="3374" y="15441"/>
                  </a:cubicBezTo>
                  <a:lnTo>
                    <a:pt x="1703" y="15441"/>
                  </a:lnTo>
                  <a:cubicBezTo>
                    <a:pt x="1551" y="15441"/>
                    <a:pt x="1459" y="15320"/>
                    <a:pt x="1459" y="15168"/>
                  </a:cubicBezTo>
                  <a:close/>
                  <a:moveTo>
                    <a:pt x="3982" y="12888"/>
                  </a:moveTo>
                  <a:cubicBezTo>
                    <a:pt x="3678" y="13800"/>
                    <a:pt x="3800" y="14378"/>
                    <a:pt x="3891" y="14712"/>
                  </a:cubicBezTo>
                  <a:cubicBezTo>
                    <a:pt x="3891" y="14803"/>
                    <a:pt x="3921" y="14894"/>
                    <a:pt x="3921" y="14925"/>
                  </a:cubicBezTo>
                  <a:cubicBezTo>
                    <a:pt x="3921" y="14925"/>
                    <a:pt x="3800" y="14894"/>
                    <a:pt x="3374" y="14894"/>
                  </a:cubicBezTo>
                  <a:lnTo>
                    <a:pt x="1976" y="14894"/>
                  </a:lnTo>
                  <a:lnTo>
                    <a:pt x="1976" y="13496"/>
                  </a:lnTo>
                  <a:cubicBezTo>
                    <a:pt x="1976" y="13071"/>
                    <a:pt x="1946" y="12949"/>
                    <a:pt x="1946" y="12949"/>
                  </a:cubicBezTo>
                  <a:cubicBezTo>
                    <a:pt x="2007" y="12949"/>
                    <a:pt x="2067" y="12979"/>
                    <a:pt x="2159" y="13010"/>
                  </a:cubicBezTo>
                  <a:cubicBezTo>
                    <a:pt x="2493" y="13071"/>
                    <a:pt x="3070" y="13222"/>
                    <a:pt x="3982" y="12888"/>
                  </a:cubicBezTo>
                  <a:close/>
                  <a:moveTo>
                    <a:pt x="1247" y="5806"/>
                  </a:moveTo>
                  <a:cubicBezTo>
                    <a:pt x="1459" y="6566"/>
                    <a:pt x="1855" y="7265"/>
                    <a:pt x="2462" y="7873"/>
                  </a:cubicBezTo>
                  <a:cubicBezTo>
                    <a:pt x="3405" y="8815"/>
                    <a:pt x="4651" y="9301"/>
                    <a:pt x="5928" y="9301"/>
                  </a:cubicBezTo>
                  <a:cubicBezTo>
                    <a:pt x="6444" y="9301"/>
                    <a:pt x="6961" y="9210"/>
                    <a:pt x="7447" y="9058"/>
                  </a:cubicBezTo>
                  <a:lnTo>
                    <a:pt x="6262" y="10244"/>
                  </a:lnTo>
                  <a:cubicBezTo>
                    <a:pt x="5624" y="10882"/>
                    <a:pt x="4742" y="11216"/>
                    <a:pt x="3891" y="11216"/>
                  </a:cubicBezTo>
                  <a:cubicBezTo>
                    <a:pt x="3040" y="11216"/>
                    <a:pt x="2159" y="10882"/>
                    <a:pt x="1520" y="10244"/>
                  </a:cubicBezTo>
                  <a:cubicBezTo>
                    <a:pt x="851" y="9575"/>
                    <a:pt x="517" y="8724"/>
                    <a:pt x="517" y="7873"/>
                  </a:cubicBezTo>
                  <a:cubicBezTo>
                    <a:pt x="517" y="7143"/>
                    <a:pt x="760" y="6414"/>
                    <a:pt x="1247" y="5806"/>
                  </a:cubicBezTo>
                  <a:close/>
                  <a:moveTo>
                    <a:pt x="7812" y="9423"/>
                  </a:moveTo>
                  <a:cubicBezTo>
                    <a:pt x="7660" y="9909"/>
                    <a:pt x="7569" y="10426"/>
                    <a:pt x="7569" y="10973"/>
                  </a:cubicBezTo>
                  <a:lnTo>
                    <a:pt x="7569" y="10973"/>
                  </a:lnTo>
                  <a:cubicBezTo>
                    <a:pt x="7569" y="12219"/>
                    <a:pt x="8055" y="13466"/>
                    <a:pt x="8998" y="14408"/>
                  </a:cubicBezTo>
                  <a:cubicBezTo>
                    <a:pt x="9605" y="15016"/>
                    <a:pt x="10305" y="15411"/>
                    <a:pt x="11064" y="15654"/>
                  </a:cubicBezTo>
                  <a:cubicBezTo>
                    <a:pt x="10487" y="16110"/>
                    <a:pt x="9757" y="16353"/>
                    <a:pt x="9028" y="16353"/>
                  </a:cubicBezTo>
                  <a:cubicBezTo>
                    <a:pt x="8146" y="16353"/>
                    <a:pt x="7295" y="16019"/>
                    <a:pt x="6627" y="15350"/>
                  </a:cubicBezTo>
                  <a:cubicBezTo>
                    <a:pt x="5988" y="14712"/>
                    <a:pt x="5654" y="13861"/>
                    <a:pt x="5654" y="12979"/>
                  </a:cubicBezTo>
                  <a:lnTo>
                    <a:pt x="5654" y="12979"/>
                  </a:lnTo>
                  <a:cubicBezTo>
                    <a:pt x="5654" y="12128"/>
                    <a:pt x="5988" y="11277"/>
                    <a:pt x="6627" y="10608"/>
                  </a:cubicBezTo>
                  <a:close/>
                  <a:moveTo>
                    <a:pt x="2189" y="5654"/>
                  </a:moveTo>
                  <a:cubicBezTo>
                    <a:pt x="2037" y="5502"/>
                    <a:pt x="2037" y="5259"/>
                    <a:pt x="2189" y="5076"/>
                  </a:cubicBezTo>
                  <a:cubicBezTo>
                    <a:pt x="2371" y="4924"/>
                    <a:pt x="2614" y="4924"/>
                    <a:pt x="2766" y="5076"/>
                  </a:cubicBezTo>
                  <a:cubicBezTo>
                    <a:pt x="2949" y="5259"/>
                    <a:pt x="2949" y="5502"/>
                    <a:pt x="2766" y="5654"/>
                  </a:cubicBezTo>
                  <a:cubicBezTo>
                    <a:pt x="2614" y="5836"/>
                    <a:pt x="2371" y="5836"/>
                    <a:pt x="2189" y="5654"/>
                  </a:cubicBezTo>
                  <a:close/>
                  <a:moveTo>
                    <a:pt x="3101" y="7143"/>
                  </a:moveTo>
                  <a:cubicBezTo>
                    <a:pt x="2949" y="6991"/>
                    <a:pt x="2949" y="6748"/>
                    <a:pt x="3101" y="6566"/>
                  </a:cubicBezTo>
                  <a:cubicBezTo>
                    <a:pt x="3253" y="6414"/>
                    <a:pt x="3526" y="6414"/>
                    <a:pt x="3678" y="6566"/>
                  </a:cubicBezTo>
                  <a:cubicBezTo>
                    <a:pt x="3830" y="6748"/>
                    <a:pt x="3830" y="6991"/>
                    <a:pt x="3678" y="7143"/>
                  </a:cubicBezTo>
                  <a:cubicBezTo>
                    <a:pt x="3526" y="7326"/>
                    <a:pt x="3253" y="7326"/>
                    <a:pt x="3101" y="7143"/>
                  </a:cubicBezTo>
                  <a:close/>
                  <a:moveTo>
                    <a:pt x="4529" y="7994"/>
                  </a:moveTo>
                  <a:cubicBezTo>
                    <a:pt x="4377" y="7842"/>
                    <a:pt x="4377" y="7569"/>
                    <a:pt x="4529" y="7417"/>
                  </a:cubicBezTo>
                  <a:cubicBezTo>
                    <a:pt x="4681" y="7265"/>
                    <a:pt x="4955" y="7265"/>
                    <a:pt x="5107" y="7417"/>
                  </a:cubicBezTo>
                  <a:cubicBezTo>
                    <a:pt x="5259" y="7569"/>
                    <a:pt x="5259" y="7842"/>
                    <a:pt x="5107" y="7994"/>
                  </a:cubicBezTo>
                  <a:cubicBezTo>
                    <a:pt x="4955" y="8146"/>
                    <a:pt x="4681" y="8146"/>
                    <a:pt x="4529" y="7994"/>
                  </a:cubicBezTo>
                  <a:close/>
                  <a:moveTo>
                    <a:pt x="6171" y="8177"/>
                  </a:moveTo>
                  <a:cubicBezTo>
                    <a:pt x="6019" y="7994"/>
                    <a:pt x="6019" y="7751"/>
                    <a:pt x="6171" y="7599"/>
                  </a:cubicBezTo>
                  <a:cubicBezTo>
                    <a:pt x="6323" y="7447"/>
                    <a:pt x="6596" y="7447"/>
                    <a:pt x="6748" y="7599"/>
                  </a:cubicBezTo>
                  <a:cubicBezTo>
                    <a:pt x="6900" y="7751"/>
                    <a:pt x="6900" y="7994"/>
                    <a:pt x="6748" y="8177"/>
                  </a:cubicBezTo>
                  <a:cubicBezTo>
                    <a:pt x="6596" y="8329"/>
                    <a:pt x="6323" y="8329"/>
                    <a:pt x="6171" y="8177"/>
                  </a:cubicBezTo>
                  <a:close/>
                  <a:moveTo>
                    <a:pt x="7721" y="7569"/>
                  </a:moveTo>
                  <a:cubicBezTo>
                    <a:pt x="7569" y="7387"/>
                    <a:pt x="7569" y="7143"/>
                    <a:pt x="7721" y="6991"/>
                  </a:cubicBezTo>
                  <a:cubicBezTo>
                    <a:pt x="7873" y="6809"/>
                    <a:pt x="8146" y="6809"/>
                    <a:pt x="8298" y="6991"/>
                  </a:cubicBezTo>
                  <a:cubicBezTo>
                    <a:pt x="8450" y="7143"/>
                    <a:pt x="8450" y="7387"/>
                    <a:pt x="8298" y="7569"/>
                  </a:cubicBezTo>
                  <a:cubicBezTo>
                    <a:pt x="8146" y="7721"/>
                    <a:pt x="7873" y="7721"/>
                    <a:pt x="7721" y="7569"/>
                  </a:cubicBezTo>
                  <a:close/>
                  <a:moveTo>
                    <a:pt x="11216" y="14681"/>
                  </a:moveTo>
                  <a:cubicBezTo>
                    <a:pt x="11064" y="14499"/>
                    <a:pt x="11064" y="14256"/>
                    <a:pt x="11216" y="14104"/>
                  </a:cubicBezTo>
                  <a:cubicBezTo>
                    <a:pt x="11368" y="13952"/>
                    <a:pt x="11642" y="13952"/>
                    <a:pt x="11794" y="14104"/>
                  </a:cubicBezTo>
                  <a:cubicBezTo>
                    <a:pt x="11946" y="14256"/>
                    <a:pt x="11946" y="14499"/>
                    <a:pt x="11794" y="14681"/>
                  </a:cubicBezTo>
                  <a:cubicBezTo>
                    <a:pt x="11642" y="14833"/>
                    <a:pt x="11368" y="14833"/>
                    <a:pt x="11216" y="14681"/>
                  </a:cubicBezTo>
                  <a:close/>
                  <a:moveTo>
                    <a:pt x="9727" y="13770"/>
                  </a:moveTo>
                  <a:cubicBezTo>
                    <a:pt x="9575" y="13618"/>
                    <a:pt x="9575" y="13344"/>
                    <a:pt x="9727" y="13192"/>
                  </a:cubicBezTo>
                  <a:cubicBezTo>
                    <a:pt x="9879" y="13040"/>
                    <a:pt x="10153" y="13040"/>
                    <a:pt x="10305" y="13192"/>
                  </a:cubicBezTo>
                  <a:cubicBezTo>
                    <a:pt x="10457" y="13344"/>
                    <a:pt x="10457" y="13618"/>
                    <a:pt x="10305" y="13770"/>
                  </a:cubicBezTo>
                  <a:cubicBezTo>
                    <a:pt x="10153" y="13922"/>
                    <a:pt x="9879" y="13922"/>
                    <a:pt x="9727" y="13770"/>
                  </a:cubicBezTo>
                  <a:close/>
                  <a:moveTo>
                    <a:pt x="8906" y="12341"/>
                  </a:moveTo>
                  <a:cubicBezTo>
                    <a:pt x="8724" y="12189"/>
                    <a:pt x="8724" y="11946"/>
                    <a:pt x="8906" y="11764"/>
                  </a:cubicBezTo>
                  <a:cubicBezTo>
                    <a:pt x="9058" y="11612"/>
                    <a:pt x="9301" y="11612"/>
                    <a:pt x="9453" y="11764"/>
                  </a:cubicBezTo>
                  <a:cubicBezTo>
                    <a:pt x="9636" y="11946"/>
                    <a:pt x="9636" y="12189"/>
                    <a:pt x="9453" y="12341"/>
                  </a:cubicBezTo>
                  <a:cubicBezTo>
                    <a:pt x="9301" y="12523"/>
                    <a:pt x="9058" y="12523"/>
                    <a:pt x="8906" y="12341"/>
                  </a:cubicBezTo>
                  <a:close/>
                  <a:moveTo>
                    <a:pt x="8724" y="10700"/>
                  </a:moveTo>
                  <a:cubicBezTo>
                    <a:pt x="8542" y="10548"/>
                    <a:pt x="8542" y="10274"/>
                    <a:pt x="8724" y="10122"/>
                  </a:cubicBezTo>
                  <a:cubicBezTo>
                    <a:pt x="8876" y="9970"/>
                    <a:pt x="9119" y="9970"/>
                    <a:pt x="9301" y="10122"/>
                  </a:cubicBezTo>
                  <a:cubicBezTo>
                    <a:pt x="9453" y="10274"/>
                    <a:pt x="9453" y="10548"/>
                    <a:pt x="9301" y="10700"/>
                  </a:cubicBezTo>
                  <a:cubicBezTo>
                    <a:pt x="9119" y="10852"/>
                    <a:pt x="8876" y="10852"/>
                    <a:pt x="8724" y="10700"/>
                  </a:cubicBezTo>
                  <a:close/>
                  <a:moveTo>
                    <a:pt x="9332" y="9149"/>
                  </a:moveTo>
                  <a:cubicBezTo>
                    <a:pt x="9180" y="8998"/>
                    <a:pt x="9180" y="8724"/>
                    <a:pt x="9332" y="8572"/>
                  </a:cubicBezTo>
                  <a:cubicBezTo>
                    <a:pt x="9484" y="8420"/>
                    <a:pt x="9727" y="8420"/>
                    <a:pt x="9909" y="8572"/>
                  </a:cubicBezTo>
                  <a:cubicBezTo>
                    <a:pt x="10061" y="8724"/>
                    <a:pt x="10061" y="8998"/>
                    <a:pt x="9909" y="9149"/>
                  </a:cubicBezTo>
                  <a:cubicBezTo>
                    <a:pt x="9727" y="9301"/>
                    <a:pt x="9484" y="9301"/>
                    <a:pt x="9332" y="91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8567328" y="4562310"/>
              <a:ext cx="485210" cy="485181"/>
            </a:xfrm>
            <a:custGeom>
              <a:rect b="b" l="l" r="r" t="t"/>
              <a:pathLst>
                <a:path extrusionOk="0" h="16870" w="16871">
                  <a:moveTo>
                    <a:pt x="3071" y="13162"/>
                  </a:moveTo>
                  <a:cubicBezTo>
                    <a:pt x="2827" y="13283"/>
                    <a:pt x="2524" y="13253"/>
                    <a:pt x="2311" y="13040"/>
                  </a:cubicBezTo>
                  <a:cubicBezTo>
                    <a:pt x="2068" y="12797"/>
                    <a:pt x="2068" y="12402"/>
                    <a:pt x="2311" y="12159"/>
                  </a:cubicBezTo>
                  <a:cubicBezTo>
                    <a:pt x="2554" y="11885"/>
                    <a:pt x="2979" y="11885"/>
                    <a:pt x="3223" y="12159"/>
                  </a:cubicBezTo>
                  <a:cubicBezTo>
                    <a:pt x="3375" y="12311"/>
                    <a:pt x="3435" y="12523"/>
                    <a:pt x="3405" y="12736"/>
                  </a:cubicBezTo>
                  <a:cubicBezTo>
                    <a:pt x="3618" y="12827"/>
                    <a:pt x="3831" y="12888"/>
                    <a:pt x="4074" y="12888"/>
                  </a:cubicBezTo>
                  <a:cubicBezTo>
                    <a:pt x="4499" y="12888"/>
                    <a:pt x="4894" y="12706"/>
                    <a:pt x="5198" y="12402"/>
                  </a:cubicBezTo>
                  <a:cubicBezTo>
                    <a:pt x="5502" y="12098"/>
                    <a:pt x="5685" y="11703"/>
                    <a:pt x="5685" y="11277"/>
                  </a:cubicBezTo>
                  <a:cubicBezTo>
                    <a:pt x="5685" y="10882"/>
                    <a:pt x="5502" y="10456"/>
                    <a:pt x="5198" y="10153"/>
                  </a:cubicBezTo>
                  <a:cubicBezTo>
                    <a:pt x="4682" y="9636"/>
                    <a:pt x="3952" y="9362"/>
                    <a:pt x="3253" y="9362"/>
                  </a:cubicBezTo>
                  <a:cubicBezTo>
                    <a:pt x="2554" y="9362"/>
                    <a:pt x="1855" y="9636"/>
                    <a:pt x="1308" y="10153"/>
                  </a:cubicBezTo>
                  <a:lnTo>
                    <a:pt x="1308" y="10153"/>
                  </a:lnTo>
                  <a:cubicBezTo>
                    <a:pt x="791" y="10700"/>
                    <a:pt x="517" y="11399"/>
                    <a:pt x="517" y="12098"/>
                  </a:cubicBezTo>
                  <a:cubicBezTo>
                    <a:pt x="517" y="12797"/>
                    <a:pt x="791" y="13496"/>
                    <a:pt x="1308" y="14043"/>
                  </a:cubicBezTo>
                  <a:cubicBezTo>
                    <a:pt x="2159" y="14894"/>
                    <a:pt x="3283" y="15320"/>
                    <a:pt x="4408" y="15320"/>
                  </a:cubicBezTo>
                  <a:cubicBezTo>
                    <a:pt x="5533" y="15320"/>
                    <a:pt x="6657" y="14894"/>
                    <a:pt x="7478" y="14043"/>
                  </a:cubicBezTo>
                  <a:cubicBezTo>
                    <a:pt x="8329" y="13192"/>
                    <a:pt x="8755" y="12067"/>
                    <a:pt x="8755" y="10973"/>
                  </a:cubicBezTo>
                  <a:lnTo>
                    <a:pt x="8755" y="10973"/>
                  </a:lnTo>
                  <a:cubicBezTo>
                    <a:pt x="8755" y="9849"/>
                    <a:pt x="8329" y="8724"/>
                    <a:pt x="7478" y="7873"/>
                  </a:cubicBezTo>
                  <a:lnTo>
                    <a:pt x="7113" y="7478"/>
                  </a:lnTo>
                  <a:lnTo>
                    <a:pt x="4347" y="4742"/>
                  </a:lnTo>
                  <a:cubicBezTo>
                    <a:pt x="4256" y="4621"/>
                    <a:pt x="4256" y="4469"/>
                    <a:pt x="4347" y="4347"/>
                  </a:cubicBezTo>
                  <a:cubicBezTo>
                    <a:pt x="4438" y="4256"/>
                    <a:pt x="4621" y="4256"/>
                    <a:pt x="4712" y="4347"/>
                  </a:cubicBezTo>
                  <a:lnTo>
                    <a:pt x="7053" y="6687"/>
                  </a:lnTo>
                  <a:lnTo>
                    <a:pt x="7053" y="6687"/>
                  </a:lnTo>
                  <a:lnTo>
                    <a:pt x="7873" y="7508"/>
                  </a:lnTo>
                  <a:cubicBezTo>
                    <a:pt x="8724" y="8359"/>
                    <a:pt x="9819" y="8785"/>
                    <a:pt x="10943" y="8785"/>
                  </a:cubicBezTo>
                  <a:cubicBezTo>
                    <a:pt x="12068" y="8785"/>
                    <a:pt x="13192" y="8359"/>
                    <a:pt x="14044" y="7508"/>
                  </a:cubicBezTo>
                  <a:cubicBezTo>
                    <a:pt x="14895" y="6657"/>
                    <a:pt x="15320" y="5532"/>
                    <a:pt x="15320" y="4408"/>
                  </a:cubicBezTo>
                  <a:lnTo>
                    <a:pt x="15320" y="4408"/>
                  </a:lnTo>
                  <a:cubicBezTo>
                    <a:pt x="15320" y="3283"/>
                    <a:pt x="14895" y="2189"/>
                    <a:pt x="14044" y="1338"/>
                  </a:cubicBezTo>
                  <a:lnTo>
                    <a:pt x="14044" y="1338"/>
                  </a:lnTo>
                  <a:cubicBezTo>
                    <a:pt x="13496" y="791"/>
                    <a:pt x="12797" y="517"/>
                    <a:pt x="12098" y="517"/>
                  </a:cubicBezTo>
                  <a:cubicBezTo>
                    <a:pt x="11399" y="517"/>
                    <a:pt x="10700" y="791"/>
                    <a:pt x="10153" y="1338"/>
                  </a:cubicBezTo>
                  <a:lnTo>
                    <a:pt x="10153" y="1338"/>
                  </a:lnTo>
                  <a:cubicBezTo>
                    <a:pt x="9606" y="1855"/>
                    <a:pt x="9363" y="2554"/>
                    <a:pt x="9363" y="3283"/>
                  </a:cubicBezTo>
                  <a:cubicBezTo>
                    <a:pt x="9363" y="3982"/>
                    <a:pt x="9606" y="4681"/>
                    <a:pt x="10153" y="5228"/>
                  </a:cubicBezTo>
                  <a:cubicBezTo>
                    <a:pt x="10457" y="5532"/>
                    <a:pt x="10882" y="5684"/>
                    <a:pt x="11278" y="5684"/>
                  </a:cubicBezTo>
                  <a:cubicBezTo>
                    <a:pt x="11673" y="5684"/>
                    <a:pt x="12098" y="5532"/>
                    <a:pt x="12402" y="5228"/>
                  </a:cubicBezTo>
                  <a:cubicBezTo>
                    <a:pt x="12706" y="4894"/>
                    <a:pt x="12858" y="4499"/>
                    <a:pt x="12858" y="4104"/>
                  </a:cubicBezTo>
                  <a:cubicBezTo>
                    <a:pt x="12858" y="3861"/>
                    <a:pt x="12828" y="3617"/>
                    <a:pt x="12706" y="3405"/>
                  </a:cubicBezTo>
                  <a:cubicBezTo>
                    <a:pt x="12524" y="3435"/>
                    <a:pt x="12311" y="3374"/>
                    <a:pt x="12129" y="3222"/>
                  </a:cubicBezTo>
                  <a:cubicBezTo>
                    <a:pt x="11885" y="2979"/>
                    <a:pt x="11885" y="2584"/>
                    <a:pt x="12129" y="2341"/>
                  </a:cubicBezTo>
                  <a:cubicBezTo>
                    <a:pt x="12402" y="2067"/>
                    <a:pt x="12797" y="2067"/>
                    <a:pt x="13040" y="2341"/>
                  </a:cubicBezTo>
                  <a:cubicBezTo>
                    <a:pt x="13253" y="2523"/>
                    <a:pt x="13284" y="2858"/>
                    <a:pt x="13162" y="3101"/>
                  </a:cubicBezTo>
                  <a:cubicBezTo>
                    <a:pt x="13314" y="3405"/>
                    <a:pt x="13405" y="3739"/>
                    <a:pt x="13405" y="4104"/>
                  </a:cubicBezTo>
                  <a:cubicBezTo>
                    <a:pt x="13405" y="4621"/>
                    <a:pt x="13192" y="5168"/>
                    <a:pt x="12767" y="5593"/>
                  </a:cubicBezTo>
                  <a:cubicBezTo>
                    <a:pt x="12372" y="5988"/>
                    <a:pt x="11825" y="6201"/>
                    <a:pt x="11278" y="6201"/>
                  </a:cubicBezTo>
                  <a:cubicBezTo>
                    <a:pt x="10730" y="6201"/>
                    <a:pt x="10183" y="5988"/>
                    <a:pt x="9788" y="5593"/>
                  </a:cubicBezTo>
                  <a:cubicBezTo>
                    <a:pt x="9150" y="4955"/>
                    <a:pt x="8815" y="4104"/>
                    <a:pt x="8815" y="3283"/>
                  </a:cubicBezTo>
                  <a:cubicBezTo>
                    <a:pt x="8815" y="2432"/>
                    <a:pt x="9150" y="1611"/>
                    <a:pt x="9788" y="973"/>
                  </a:cubicBezTo>
                  <a:lnTo>
                    <a:pt x="9788" y="943"/>
                  </a:lnTo>
                  <a:cubicBezTo>
                    <a:pt x="10426" y="304"/>
                    <a:pt x="11247" y="0"/>
                    <a:pt x="12098" y="0"/>
                  </a:cubicBezTo>
                  <a:cubicBezTo>
                    <a:pt x="12919" y="0"/>
                    <a:pt x="13770" y="304"/>
                    <a:pt x="14408" y="943"/>
                  </a:cubicBezTo>
                  <a:lnTo>
                    <a:pt x="14408" y="943"/>
                  </a:lnTo>
                  <a:lnTo>
                    <a:pt x="14408" y="943"/>
                  </a:lnTo>
                  <a:cubicBezTo>
                    <a:pt x="15351" y="1915"/>
                    <a:pt x="15837" y="3162"/>
                    <a:pt x="15837" y="4408"/>
                  </a:cubicBezTo>
                  <a:lnTo>
                    <a:pt x="15837" y="4408"/>
                  </a:lnTo>
                  <a:cubicBezTo>
                    <a:pt x="15837" y="4651"/>
                    <a:pt x="15806" y="4924"/>
                    <a:pt x="15776" y="5168"/>
                  </a:cubicBezTo>
                  <a:cubicBezTo>
                    <a:pt x="16506" y="5928"/>
                    <a:pt x="16870" y="6900"/>
                    <a:pt x="16870" y="7873"/>
                  </a:cubicBezTo>
                  <a:cubicBezTo>
                    <a:pt x="16870" y="8846"/>
                    <a:pt x="16475" y="9849"/>
                    <a:pt x="15746" y="10608"/>
                  </a:cubicBezTo>
                  <a:cubicBezTo>
                    <a:pt x="14986" y="11368"/>
                    <a:pt x="13983" y="11733"/>
                    <a:pt x="12980" y="11733"/>
                  </a:cubicBezTo>
                  <a:cubicBezTo>
                    <a:pt x="12433" y="11733"/>
                    <a:pt x="11916" y="11642"/>
                    <a:pt x="11399" y="11429"/>
                  </a:cubicBezTo>
                  <a:cubicBezTo>
                    <a:pt x="11642" y="11915"/>
                    <a:pt x="11733" y="12463"/>
                    <a:pt x="11733" y="12979"/>
                  </a:cubicBezTo>
                  <a:lnTo>
                    <a:pt x="11733" y="12979"/>
                  </a:lnTo>
                  <a:cubicBezTo>
                    <a:pt x="11733" y="13982"/>
                    <a:pt x="11369" y="14985"/>
                    <a:pt x="10609" y="15745"/>
                  </a:cubicBezTo>
                  <a:cubicBezTo>
                    <a:pt x="9849" y="16505"/>
                    <a:pt x="8846" y="16870"/>
                    <a:pt x="7843" y="16870"/>
                  </a:cubicBezTo>
                  <a:cubicBezTo>
                    <a:pt x="6870" y="16870"/>
                    <a:pt x="5897" y="16505"/>
                    <a:pt x="5168" y="15776"/>
                  </a:cubicBezTo>
                  <a:cubicBezTo>
                    <a:pt x="4894" y="15837"/>
                    <a:pt x="4651" y="15837"/>
                    <a:pt x="4408" y="15837"/>
                  </a:cubicBezTo>
                  <a:cubicBezTo>
                    <a:pt x="3162" y="15837"/>
                    <a:pt x="1885" y="15381"/>
                    <a:pt x="943" y="14408"/>
                  </a:cubicBezTo>
                  <a:lnTo>
                    <a:pt x="943" y="14408"/>
                  </a:lnTo>
                  <a:cubicBezTo>
                    <a:pt x="305" y="13770"/>
                    <a:pt x="1" y="12949"/>
                    <a:pt x="1" y="12098"/>
                  </a:cubicBezTo>
                  <a:cubicBezTo>
                    <a:pt x="1" y="11277"/>
                    <a:pt x="305" y="10426"/>
                    <a:pt x="943" y="9788"/>
                  </a:cubicBezTo>
                  <a:lnTo>
                    <a:pt x="943" y="9788"/>
                  </a:lnTo>
                  <a:cubicBezTo>
                    <a:pt x="1581" y="9149"/>
                    <a:pt x="2432" y="8815"/>
                    <a:pt x="3253" y="8815"/>
                  </a:cubicBezTo>
                  <a:cubicBezTo>
                    <a:pt x="4104" y="8815"/>
                    <a:pt x="4955" y="9149"/>
                    <a:pt x="5594" y="9788"/>
                  </a:cubicBezTo>
                  <a:cubicBezTo>
                    <a:pt x="5989" y="10183"/>
                    <a:pt x="6201" y="10730"/>
                    <a:pt x="6201" y="11277"/>
                  </a:cubicBezTo>
                  <a:cubicBezTo>
                    <a:pt x="6201" y="11824"/>
                    <a:pt x="5989" y="12371"/>
                    <a:pt x="5594" y="12767"/>
                  </a:cubicBezTo>
                  <a:cubicBezTo>
                    <a:pt x="5168" y="13192"/>
                    <a:pt x="4621" y="13405"/>
                    <a:pt x="4074" y="13405"/>
                  </a:cubicBezTo>
                  <a:cubicBezTo>
                    <a:pt x="3739" y="13405"/>
                    <a:pt x="3405" y="13314"/>
                    <a:pt x="3071" y="13162"/>
                  </a:cubicBezTo>
                  <a:close/>
                  <a:moveTo>
                    <a:pt x="14682" y="5654"/>
                  </a:moveTo>
                  <a:cubicBezTo>
                    <a:pt x="14834" y="5502"/>
                    <a:pt x="14834" y="5259"/>
                    <a:pt x="14682" y="5076"/>
                  </a:cubicBezTo>
                  <a:cubicBezTo>
                    <a:pt x="14499" y="4924"/>
                    <a:pt x="14256" y="4924"/>
                    <a:pt x="14104" y="5076"/>
                  </a:cubicBezTo>
                  <a:cubicBezTo>
                    <a:pt x="13922" y="5259"/>
                    <a:pt x="13922" y="5502"/>
                    <a:pt x="14104" y="5654"/>
                  </a:cubicBezTo>
                  <a:cubicBezTo>
                    <a:pt x="14256" y="5836"/>
                    <a:pt x="14499" y="5836"/>
                    <a:pt x="14682" y="5654"/>
                  </a:cubicBezTo>
                  <a:close/>
                  <a:moveTo>
                    <a:pt x="13770" y="7143"/>
                  </a:moveTo>
                  <a:cubicBezTo>
                    <a:pt x="13922" y="6991"/>
                    <a:pt x="13922" y="6748"/>
                    <a:pt x="13770" y="6566"/>
                  </a:cubicBezTo>
                  <a:cubicBezTo>
                    <a:pt x="13618" y="6414"/>
                    <a:pt x="13344" y="6414"/>
                    <a:pt x="13192" y="6566"/>
                  </a:cubicBezTo>
                  <a:cubicBezTo>
                    <a:pt x="13040" y="6748"/>
                    <a:pt x="13040" y="6991"/>
                    <a:pt x="13192" y="7143"/>
                  </a:cubicBezTo>
                  <a:cubicBezTo>
                    <a:pt x="13344" y="7326"/>
                    <a:pt x="13618" y="7326"/>
                    <a:pt x="13770" y="7143"/>
                  </a:cubicBezTo>
                  <a:close/>
                  <a:moveTo>
                    <a:pt x="12341" y="7994"/>
                  </a:moveTo>
                  <a:cubicBezTo>
                    <a:pt x="12493" y="7842"/>
                    <a:pt x="12493" y="7569"/>
                    <a:pt x="12341" y="7417"/>
                  </a:cubicBezTo>
                  <a:cubicBezTo>
                    <a:pt x="12189" y="7265"/>
                    <a:pt x="11916" y="7265"/>
                    <a:pt x="11764" y="7417"/>
                  </a:cubicBezTo>
                  <a:cubicBezTo>
                    <a:pt x="11612" y="7569"/>
                    <a:pt x="11612" y="7842"/>
                    <a:pt x="11764" y="7994"/>
                  </a:cubicBezTo>
                  <a:cubicBezTo>
                    <a:pt x="11916" y="8146"/>
                    <a:pt x="12189" y="8146"/>
                    <a:pt x="12341" y="7994"/>
                  </a:cubicBezTo>
                  <a:close/>
                  <a:moveTo>
                    <a:pt x="10700" y="8177"/>
                  </a:moveTo>
                  <a:cubicBezTo>
                    <a:pt x="10852" y="7994"/>
                    <a:pt x="10852" y="7751"/>
                    <a:pt x="10700" y="7599"/>
                  </a:cubicBezTo>
                  <a:cubicBezTo>
                    <a:pt x="10548" y="7447"/>
                    <a:pt x="10274" y="7447"/>
                    <a:pt x="10122" y="7599"/>
                  </a:cubicBezTo>
                  <a:cubicBezTo>
                    <a:pt x="9970" y="7751"/>
                    <a:pt x="9970" y="7994"/>
                    <a:pt x="10122" y="8177"/>
                  </a:cubicBezTo>
                  <a:cubicBezTo>
                    <a:pt x="10274" y="8329"/>
                    <a:pt x="10548" y="8329"/>
                    <a:pt x="10700" y="8177"/>
                  </a:cubicBezTo>
                  <a:close/>
                  <a:moveTo>
                    <a:pt x="9150" y="7569"/>
                  </a:moveTo>
                  <a:cubicBezTo>
                    <a:pt x="9302" y="7387"/>
                    <a:pt x="9302" y="7143"/>
                    <a:pt x="9150" y="6991"/>
                  </a:cubicBezTo>
                  <a:cubicBezTo>
                    <a:pt x="8998" y="6809"/>
                    <a:pt x="8724" y="6809"/>
                    <a:pt x="8572" y="6991"/>
                  </a:cubicBezTo>
                  <a:cubicBezTo>
                    <a:pt x="8420" y="7143"/>
                    <a:pt x="8420" y="7387"/>
                    <a:pt x="8572" y="7569"/>
                  </a:cubicBezTo>
                  <a:cubicBezTo>
                    <a:pt x="8724" y="7721"/>
                    <a:pt x="8998" y="7721"/>
                    <a:pt x="9150" y="7569"/>
                  </a:cubicBezTo>
                  <a:close/>
                  <a:moveTo>
                    <a:pt x="14895" y="14894"/>
                  </a:moveTo>
                  <a:lnTo>
                    <a:pt x="14895" y="13496"/>
                  </a:lnTo>
                  <a:cubicBezTo>
                    <a:pt x="14895" y="13071"/>
                    <a:pt x="14925" y="12949"/>
                    <a:pt x="14925" y="12949"/>
                  </a:cubicBezTo>
                  <a:cubicBezTo>
                    <a:pt x="14864" y="12949"/>
                    <a:pt x="14803" y="12979"/>
                    <a:pt x="14712" y="13010"/>
                  </a:cubicBezTo>
                  <a:cubicBezTo>
                    <a:pt x="14378" y="13071"/>
                    <a:pt x="13800" y="13222"/>
                    <a:pt x="12888" y="12888"/>
                  </a:cubicBezTo>
                  <a:cubicBezTo>
                    <a:pt x="13192" y="13800"/>
                    <a:pt x="13071" y="14378"/>
                    <a:pt x="12980" y="14712"/>
                  </a:cubicBezTo>
                  <a:cubicBezTo>
                    <a:pt x="12980" y="14803"/>
                    <a:pt x="12949" y="14894"/>
                    <a:pt x="12949" y="14925"/>
                  </a:cubicBezTo>
                  <a:cubicBezTo>
                    <a:pt x="12949" y="14925"/>
                    <a:pt x="13071" y="14894"/>
                    <a:pt x="13496" y="14894"/>
                  </a:cubicBezTo>
                  <a:close/>
                  <a:moveTo>
                    <a:pt x="12129" y="12402"/>
                  </a:moveTo>
                  <a:lnTo>
                    <a:pt x="12129" y="12402"/>
                  </a:lnTo>
                  <a:lnTo>
                    <a:pt x="12129" y="12402"/>
                  </a:lnTo>
                  <a:lnTo>
                    <a:pt x="12129" y="12402"/>
                  </a:lnTo>
                  <a:cubicBezTo>
                    <a:pt x="12129" y="12432"/>
                    <a:pt x="12129" y="12463"/>
                    <a:pt x="12129" y="12493"/>
                  </a:cubicBezTo>
                  <a:lnTo>
                    <a:pt x="12129" y="12493"/>
                  </a:lnTo>
                  <a:lnTo>
                    <a:pt x="12129" y="12493"/>
                  </a:lnTo>
                  <a:lnTo>
                    <a:pt x="1212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493"/>
                  </a:lnTo>
                  <a:lnTo>
                    <a:pt x="12159" y="12523"/>
                  </a:lnTo>
                  <a:cubicBezTo>
                    <a:pt x="12706" y="13618"/>
                    <a:pt x="12554" y="14256"/>
                    <a:pt x="12493" y="14621"/>
                  </a:cubicBezTo>
                  <a:cubicBezTo>
                    <a:pt x="12463" y="14742"/>
                    <a:pt x="12433" y="14833"/>
                    <a:pt x="12433" y="14925"/>
                  </a:cubicBezTo>
                  <a:cubicBezTo>
                    <a:pt x="12433" y="15320"/>
                    <a:pt x="12645" y="15411"/>
                    <a:pt x="13496" y="15411"/>
                  </a:cubicBezTo>
                  <a:lnTo>
                    <a:pt x="15168" y="15441"/>
                  </a:lnTo>
                  <a:cubicBezTo>
                    <a:pt x="15320" y="15441"/>
                    <a:pt x="15411" y="15320"/>
                    <a:pt x="15411" y="15168"/>
                  </a:cubicBezTo>
                  <a:lnTo>
                    <a:pt x="15411" y="13496"/>
                  </a:lnTo>
                  <a:cubicBezTo>
                    <a:pt x="15411" y="12645"/>
                    <a:pt x="15320" y="12432"/>
                    <a:pt x="14925" y="12432"/>
                  </a:cubicBezTo>
                  <a:cubicBezTo>
                    <a:pt x="14803" y="12432"/>
                    <a:pt x="14712" y="12463"/>
                    <a:pt x="14621" y="12493"/>
                  </a:cubicBezTo>
                  <a:cubicBezTo>
                    <a:pt x="14256" y="12584"/>
                    <a:pt x="13618" y="12706"/>
                    <a:pt x="12493" y="12159"/>
                  </a:cubicBez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93" y="12159"/>
                  </a:lnTo>
                  <a:lnTo>
                    <a:pt x="12463" y="12159"/>
                  </a:lnTo>
                  <a:lnTo>
                    <a:pt x="12463" y="12159"/>
                  </a:lnTo>
                  <a:lnTo>
                    <a:pt x="12463" y="12159"/>
                  </a:lnTo>
                  <a:lnTo>
                    <a:pt x="12463" y="12159"/>
                  </a:lnTo>
                  <a:lnTo>
                    <a:pt x="12463" y="12128"/>
                  </a:lnTo>
                  <a:cubicBezTo>
                    <a:pt x="12433" y="12128"/>
                    <a:pt x="12402" y="12128"/>
                    <a:pt x="12372" y="12128"/>
                  </a:cubicBezTo>
                  <a:lnTo>
                    <a:pt x="12372" y="12128"/>
                  </a:lnTo>
                  <a:lnTo>
                    <a:pt x="12372" y="12128"/>
                  </a:lnTo>
                  <a:lnTo>
                    <a:pt x="12372" y="12128"/>
                  </a:lnTo>
                  <a:cubicBezTo>
                    <a:pt x="12341" y="12128"/>
                    <a:pt x="12311" y="12128"/>
                    <a:pt x="12311" y="12159"/>
                  </a:cubicBez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81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59"/>
                  </a:lnTo>
                  <a:lnTo>
                    <a:pt x="12250" y="12189"/>
                  </a:lnTo>
                  <a:cubicBezTo>
                    <a:pt x="12220" y="12189"/>
                    <a:pt x="12220" y="12189"/>
                    <a:pt x="12220" y="12189"/>
                  </a:cubicBezTo>
                  <a:lnTo>
                    <a:pt x="12220" y="12189"/>
                  </a:lnTo>
                  <a:lnTo>
                    <a:pt x="12220" y="12189"/>
                  </a:lnTo>
                  <a:lnTo>
                    <a:pt x="12189" y="12189"/>
                  </a:lnTo>
                  <a:lnTo>
                    <a:pt x="12189" y="12189"/>
                  </a:lnTo>
                  <a:lnTo>
                    <a:pt x="12189" y="1218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89" y="12219"/>
                  </a:lnTo>
                  <a:lnTo>
                    <a:pt x="12159" y="12219"/>
                  </a:lnTo>
                  <a:lnTo>
                    <a:pt x="12159" y="12219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5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59" y="12280"/>
                  </a:lnTo>
                  <a:lnTo>
                    <a:pt x="12129" y="12280"/>
                  </a:lnTo>
                  <a:lnTo>
                    <a:pt x="12129" y="12280"/>
                  </a:lnTo>
                  <a:lnTo>
                    <a:pt x="12129" y="12280"/>
                  </a:lnTo>
                  <a:cubicBezTo>
                    <a:pt x="12129" y="12311"/>
                    <a:pt x="12129" y="12341"/>
                    <a:pt x="12129" y="12402"/>
                  </a:cubicBezTo>
                  <a:close/>
                  <a:moveTo>
                    <a:pt x="15624" y="5806"/>
                  </a:moveTo>
                  <a:cubicBezTo>
                    <a:pt x="15411" y="6566"/>
                    <a:pt x="15016" y="7265"/>
                    <a:pt x="14408" y="7873"/>
                  </a:cubicBezTo>
                  <a:cubicBezTo>
                    <a:pt x="13466" y="8815"/>
                    <a:pt x="12220" y="9301"/>
                    <a:pt x="10943" y="9301"/>
                  </a:cubicBezTo>
                  <a:cubicBezTo>
                    <a:pt x="10426" y="9301"/>
                    <a:pt x="9910" y="9210"/>
                    <a:pt x="9423" y="9058"/>
                  </a:cubicBezTo>
                  <a:lnTo>
                    <a:pt x="10609" y="10244"/>
                  </a:lnTo>
                  <a:cubicBezTo>
                    <a:pt x="11247" y="10882"/>
                    <a:pt x="12129" y="11216"/>
                    <a:pt x="12980" y="11216"/>
                  </a:cubicBezTo>
                  <a:cubicBezTo>
                    <a:pt x="13831" y="11216"/>
                    <a:pt x="14712" y="10882"/>
                    <a:pt x="15351" y="10244"/>
                  </a:cubicBezTo>
                  <a:cubicBezTo>
                    <a:pt x="16019" y="9575"/>
                    <a:pt x="16354" y="8724"/>
                    <a:pt x="16354" y="7873"/>
                  </a:cubicBezTo>
                  <a:cubicBezTo>
                    <a:pt x="16354" y="7143"/>
                    <a:pt x="16110" y="6414"/>
                    <a:pt x="15624" y="5806"/>
                  </a:cubicBezTo>
                  <a:close/>
                  <a:moveTo>
                    <a:pt x="10244" y="10608"/>
                  </a:moveTo>
                  <a:lnTo>
                    <a:pt x="10244" y="10608"/>
                  </a:lnTo>
                  <a:lnTo>
                    <a:pt x="9059" y="9423"/>
                  </a:lnTo>
                  <a:cubicBezTo>
                    <a:pt x="9211" y="9909"/>
                    <a:pt x="9302" y="10426"/>
                    <a:pt x="9302" y="10973"/>
                  </a:cubicBezTo>
                  <a:lnTo>
                    <a:pt x="9302" y="10973"/>
                  </a:lnTo>
                  <a:cubicBezTo>
                    <a:pt x="9302" y="12219"/>
                    <a:pt x="8815" y="13466"/>
                    <a:pt x="7873" y="14408"/>
                  </a:cubicBezTo>
                  <a:cubicBezTo>
                    <a:pt x="7265" y="15016"/>
                    <a:pt x="6566" y="15411"/>
                    <a:pt x="5806" y="15654"/>
                  </a:cubicBezTo>
                  <a:cubicBezTo>
                    <a:pt x="6384" y="16110"/>
                    <a:pt x="7113" y="16353"/>
                    <a:pt x="7843" y="16353"/>
                  </a:cubicBezTo>
                  <a:cubicBezTo>
                    <a:pt x="8724" y="16353"/>
                    <a:pt x="9575" y="16019"/>
                    <a:pt x="10244" y="15350"/>
                  </a:cubicBezTo>
                  <a:cubicBezTo>
                    <a:pt x="10882" y="14712"/>
                    <a:pt x="11217" y="13861"/>
                    <a:pt x="11217" y="12979"/>
                  </a:cubicBezTo>
                  <a:lnTo>
                    <a:pt x="11217" y="12979"/>
                  </a:lnTo>
                  <a:cubicBezTo>
                    <a:pt x="11217" y="12128"/>
                    <a:pt x="10882" y="11277"/>
                    <a:pt x="10244" y="10608"/>
                  </a:cubicBezTo>
                  <a:close/>
                  <a:moveTo>
                    <a:pt x="5654" y="14681"/>
                  </a:moveTo>
                  <a:cubicBezTo>
                    <a:pt x="5806" y="14499"/>
                    <a:pt x="5806" y="14256"/>
                    <a:pt x="5654" y="14104"/>
                  </a:cubicBezTo>
                  <a:cubicBezTo>
                    <a:pt x="5502" y="13952"/>
                    <a:pt x="5229" y="13952"/>
                    <a:pt x="5077" y="14104"/>
                  </a:cubicBezTo>
                  <a:cubicBezTo>
                    <a:pt x="4925" y="14256"/>
                    <a:pt x="4925" y="14499"/>
                    <a:pt x="5077" y="14681"/>
                  </a:cubicBezTo>
                  <a:cubicBezTo>
                    <a:pt x="5229" y="14833"/>
                    <a:pt x="5502" y="14833"/>
                    <a:pt x="5654" y="14681"/>
                  </a:cubicBezTo>
                  <a:close/>
                  <a:moveTo>
                    <a:pt x="7144" y="13770"/>
                  </a:moveTo>
                  <a:cubicBezTo>
                    <a:pt x="7296" y="13618"/>
                    <a:pt x="7296" y="13344"/>
                    <a:pt x="7144" y="13192"/>
                  </a:cubicBezTo>
                  <a:cubicBezTo>
                    <a:pt x="6992" y="13040"/>
                    <a:pt x="6718" y="13040"/>
                    <a:pt x="6566" y="13192"/>
                  </a:cubicBezTo>
                  <a:cubicBezTo>
                    <a:pt x="6414" y="13344"/>
                    <a:pt x="6414" y="13618"/>
                    <a:pt x="6566" y="13770"/>
                  </a:cubicBezTo>
                  <a:cubicBezTo>
                    <a:pt x="6718" y="13922"/>
                    <a:pt x="6992" y="13922"/>
                    <a:pt x="7144" y="13770"/>
                  </a:cubicBezTo>
                  <a:close/>
                  <a:moveTo>
                    <a:pt x="7964" y="12341"/>
                  </a:moveTo>
                  <a:cubicBezTo>
                    <a:pt x="8147" y="12189"/>
                    <a:pt x="8147" y="11946"/>
                    <a:pt x="7964" y="11764"/>
                  </a:cubicBezTo>
                  <a:cubicBezTo>
                    <a:pt x="7812" y="11612"/>
                    <a:pt x="7569" y="11612"/>
                    <a:pt x="7417" y="11764"/>
                  </a:cubicBezTo>
                  <a:cubicBezTo>
                    <a:pt x="7235" y="11946"/>
                    <a:pt x="7235" y="12189"/>
                    <a:pt x="7417" y="12341"/>
                  </a:cubicBezTo>
                  <a:cubicBezTo>
                    <a:pt x="7569" y="12523"/>
                    <a:pt x="7812" y="12523"/>
                    <a:pt x="7964" y="12341"/>
                  </a:cubicBezTo>
                  <a:close/>
                  <a:moveTo>
                    <a:pt x="8147" y="10700"/>
                  </a:moveTo>
                  <a:cubicBezTo>
                    <a:pt x="8329" y="10548"/>
                    <a:pt x="8329" y="10274"/>
                    <a:pt x="8147" y="10122"/>
                  </a:cubicBezTo>
                  <a:cubicBezTo>
                    <a:pt x="7995" y="9970"/>
                    <a:pt x="7752" y="9970"/>
                    <a:pt x="7569" y="10122"/>
                  </a:cubicBezTo>
                  <a:cubicBezTo>
                    <a:pt x="7417" y="10274"/>
                    <a:pt x="7417" y="10548"/>
                    <a:pt x="7569" y="10700"/>
                  </a:cubicBezTo>
                  <a:cubicBezTo>
                    <a:pt x="7752" y="10852"/>
                    <a:pt x="7995" y="10852"/>
                    <a:pt x="8147" y="10700"/>
                  </a:cubicBezTo>
                  <a:close/>
                  <a:moveTo>
                    <a:pt x="7539" y="9149"/>
                  </a:moveTo>
                  <a:cubicBezTo>
                    <a:pt x="7691" y="8998"/>
                    <a:pt x="7691" y="8724"/>
                    <a:pt x="7539" y="8572"/>
                  </a:cubicBezTo>
                  <a:cubicBezTo>
                    <a:pt x="7387" y="8420"/>
                    <a:pt x="7144" y="8420"/>
                    <a:pt x="6961" y="8572"/>
                  </a:cubicBezTo>
                  <a:cubicBezTo>
                    <a:pt x="6809" y="8724"/>
                    <a:pt x="6809" y="8998"/>
                    <a:pt x="6961" y="9149"/>
                  </a:cubicBezTo>
                  <a:cubicBezTo>
                    <a:pt x="7144" y="9301"/>
                    <a:pt x="7387" y="9301"/>
                    <a:pt x="7539" y="91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308877" y="316155"/>
              <a:ext cx="8526246" cy="4511191"/>
            </a:xfrm>
            <a:custGeom>
              <a:rect b="b" l="l" r="r" t="t"/>
              <a:pathLst>
                <a:path extrusionOk="0" h="167298" w="262225">
                  <a:moveTo>
                    <a:pt x="366" y="12554"/>
                  </a:moveTo>
                  <a:cubicBezTo>
                    <a:pt x="366" y="12493"/>
                    <a:pt x="335" y="12402"/>
                    <a:pt x="244" y="12372"/>
                  </a:cubicBezTo>
                  <a:cubicBezTo>
                    <a:pt x="123" y="12341"/>
                    <a:pt x="1" y="12432"/>
                    <a:pt x="1" y="12554"/>
                  </a:cubicBezTo>
                  <a:lnTo>
                    <a:pt x="1" y="12949"/>
                  </a:lnTo>
                  <a:cubicBezTo>
                    <a:pt x="1" y="13040"/>
                    <a:pt x="31" y="13131"/>
                    <a:pt x="123" y="13162"/>
                  </a:cubicBezTo>
                  <a:cubicBezTo>
                    <a:pt x="244" y="13192"/>
                    <a:pt x="366" y="13101"/>
                    <a:pt x="366" y="12949"/>
                  </a:cubicBezTo>
                  <a:close/>
                  <a:moveTo>
                    <a:pt x="261860" y="154744"/>
                  </a:moveTo>
                  <a:cubicBezTo>
                    <a:pt x="261860" y="154805"/>
                    <a:pt x="261890" y="154896"/>
                    <a:pt x="261982" y="154927"/>
                  </a:cubicBezTo>
                  <a:cubicBezTo>
                    <a:pt x="262103" y="154957"/>
                    <a:pt x="262225" y="154866"/>
                    <a:pt x="262225" y="154744"/>
                  </a:cubicBezTo>
                  <a:lnTo>
                    <a:pt x="262225" y="154349"/>
                  </a:lnTo>
                  <a:cubicBezTo>
                    <a:pt x="262225" y="154258"/>
                    <a:pt x="262194" y="154167"/>
                    <a:pt x="262103" y="154137"/>
                  </a:cubicBezTo>
                  <a:cubicBezTo>
                    <a:pt x="261982" y="154106"/>
                    <a:pt x="261860" y="154197"/>
                    <a:pt x="261860" y="154349"/>
                  </a:cubicBezTo>
                  <a:close/>
                  <a:moveTo>
                    <a:pt x="249489" y="167298"/>
                  </a:moveTo>
                  <a:cubicBezTo>
                    <a:pt x="249580" y="167298"/>
                    <a:pt x="249671" y="167237"/>
                    <a:pt x="249702" y="167146"/>
                  </a:cubicBezTo>
                  <a:cubicBezTo>
                    <a:pt x="249732" y="167024"/>
                    <a:pt x="249641" y="166903"/>
                    <a:pt x="249489" y="166903"/>
                  </a:cubicBezTo>
                  <a:lnTo>
                    <a:pt x="249124" y="166903"/>
                  </a:lnTo>
                  <a:cubicBezTo>
                    <a:pt x="249033" y="166903"/>
                    <a:pt x="248942" y="166963"/>
                    <a:pt x="248911" y="167024"/>
                  </a:cubicBezTo>
                  <a:cubicBezTo>
                    <a:pt x="248881" y="167146"/>
                    <a:pt x="248972" y="167298"/>
                    <a:pt x="249124" y="167298"/>
                  </a:cubicBezTo>
                  <a:close/>
                  <a:moveTo>
                    <a:pt x="247939" y="167298"/>
                  </a:moveTo>
                  <a:cubicBezTo>
                    <a:pt x="248030" y="167298"/>
                    <a:pt x="248091" y="167237"/>
                    <a:pt x="248121" y="167146"/>
                  </a:cubicBezTo>
                  <a:cubicBezTo>
                    <a:pt x="248152" y="167024"/>
                    <a:pt x="248060" y="166903"/>
                    <a:pt x="247939" y="166903"/>
                  </a:cubicBezTo>
                  <a:lnTo>
                    <a:pt x="247544" y="166903"/>
                  </a:lnTo>
                  <a:cubicBezTo>
                    <a:pt x="247452" y="166903"/>
                    <a:pt x="247361" y="166963"/>
                    <a:pt x="247361" y="167024"/>
                  </a:cubicBezTo>
                  <a:cubicBezTo>
                    <a:pt x="247300" y="167146"/>
                    <a:pt x="247392" y="167298"/>
                    <a:pt x="247544" y="167298"/>
                  </a:cubicBezTo>
                  <a:close/>
                  <a:moveTo>
                    <a:pt x="246358" y="167298"/>
                  </a:moveTo>
                  <a:cubicBezTo>
                    <a:pt x="246449" y="167298"/>
                    <a:pt x="246510" y="167237"/>
                    <a:pt x="246541" y="167146"/>
                  </a:cubicBezTo>
                  <a:cubicBezTo>
                    <a:pt x="246571" y="167024"/>
                    <a:pt x="246480" y="166903"/>
                    <a:pt x="246358" y="166903"/>
                  </a:cubicBezTo>
                  <a:lnTo>
                    <a:pt x="245963" y="166903"/>
                  </a:lnTo>
                  <a:cubicBezTo>
                    <a:pt x="245872" y="166903"/>
                    <a:pt x="245811" y="166963"/>
                    <a:pt x="245781" y="167024"/>
                  </a:cubicBezTo>
                  <a:cubicBezTo>
                    <a:pt x="245750" y="167146"/>
                    <a:pt x="245841" y="167298"/>
                    <a:pt x="245963" y="167298"/>
                  </a:cubicBezTo>
                  <a:close/>
                  <a:moveTo>
                    <a:pt x="244778" y="167298"/>
                  </a:moveTo>
                  <a:cubicBezTo>
                    <a:pt x="244869" y="167298"/>
                    <a:pt x="244930" y="167237"/>
                    <a:pt x="244960" y="167146"/>
                  </a:cubicBezTo>
                  <a:cubicBezTo>
                    <a:pt x="245021" y="167024"/>
                    <a:pt x="244930" y="166903"/>
                    <a:pt x="244778" y="166903"/>
                  </a:cubicBezTo>
                  <a:lnTo>
                    <a:pt x="244382" y="166903"/>
                  </a:lnTo>
                  <a:cubicBezTo>
                    <a:pt x="244291" y="166903"/>
                    <a:pt x="244230" y="166963"/>
                    <a:pt x="244200" y="167024"/>
                  </a:cubicBezTo>
                  <a:cubicBezTo>
                    <a:pt x="244170" y="167146"/>
                    <a:pt x="244261" y="167298"/>
                    <a:pt x="244382" y="167298"/>
                  </a:cubicBezTo>
                  <a:close/>
                  <a:moveTo>
                    <a:pt x="243197" y="167298"/>
                  </a:moveTo>
                  <a:cubicBezTo>
                    <a:pt x="243288" y="167298"/>
                    <a:pt x="243379" y="167237"/>
                    <a:pt x="243410" y="167146"/>
                  </a:cubicBezTo>
                  <a:cubicBezTo>
                    <a:pt x="243440" y="167024"/>
                    <a:pt x="243349" y="166903"/>
                    <a:pt x="243197" y="166903"/>
                  </a:cubicBezTo>
                  <a:lnTo>
                    <a:pt x="242802" y="166903"/>
                  </a:lnTo>
                  <a:cubicBezTo>
                    <a:pt x="242741" y="166903"/>
                    <a:pt x="242650" y="166963"/>
                    <a:pt x="242620" y="167024"/>
                  </a:cubicBezTo>
                  <a:cubicBezTo>
                    <a:pt x="242589" y="167146"/>
                    <a:pt x="242680" y="167298"/>
                    <a:pt x="242802" y="167298"/>
                  </a:cubicBezTo>
                  <a:close/>
                  <a:moveTo>
                    <a:pt x="241647" y="167298"/>
                  </a:moveTo>
                  <a:cubicBezTo>
                    <a:pt x="241708" y="167298"/>
                    <a:pt x="241799" y="167237"/>
                    <a:pt x="241829" y="167146"/>
                  </a:cubicBezTo>
                  <a:cubicBezTo>
                    <a:pt x="241860" y="167024"/>
                    <a:pt x="241768" y="166903"/>
                    <a:pt x="241647" y="166903"/>
                  </a:cubicBezTo>
                  <a:lnTo>
                    <a:pt x="241252" y="166903"/>
                  </a:lnTo>
                  <a:cubicBezTo>
                    <a:pt x="241161" y="166903"/>
                    <a:pt x="241069" y="166963"/>
                    <a:pt x="241069" y="167024"/>
                  </a:cubicBezTo>
                  <a:cubicBezTo>
                    <a:pt x="241009" y="167146"/>
                    <a:pt x="241100" y="167298"/>
                    <a:pt x="241252" y="167298"/>
                  </a:cubicBezTo>
                  <a:close/>
                  <a:moveTo>
                    <a:pt x="240066" y="167298"/>
                  </a:moveTo>
                  <a:cubicBezTo>
                    <a:pt x="240157" y="167298"/>
                    <a:pt x="240218" y="167237"/>
                    <a:pt x="240249" y="167146"/>
                  </a:cubicBezTo>
                  <a:cubicBezTo>
                    <a:pt x="240279" y="167024"/>
                    <a:pt x="240188" y="166903"/>
                    <a:pt x="240066" y="166903"/>
                  </a:cubicBezTo>
                  <a:lnTo>
                    <a:pt x="239671" y="166903"/>
                  </a:lnTo>
                  <a:cubicBezTo>
                    <a:pt x="239580" y="166903"/>
                    <a:pt x="239519" y="166963"/>
                    <a:pt x="239489" y="167024"/>
                  </a:cubicBezTo>
                  <a:cubicBezTo>
                    <a:pt x="239428" y="167146"/>
                    <a:pt x="239550" y="167298"/>
                    <a:pt x="239671" y="167298"/>
                  </a:cubicBezTo>
                  <a:close/>
                  <a:moveTo>
                    <a:pt x="238486" y="167298"/>
                  </a:moveTo>
                  <a:cubicBezTo>
                    <a:pt x="238577" y="167298"/>
                    <a:pt x="238638" y="167237"/>
                    <a:pt x="238668" y="167146"/>
                  </a:cubicBezTo>
                  <a:cubicBezTo>
                    <a:pt x="238729" y="167024"/>
                    <a:pt x="238638" y="166903"/>
                    <a:pt x="238486" y="166903"/>
                  </a:cubicBezTo>
                  <a:lnTo>
                    <a:pt x="238091" y="166903"/>
                  </a:lnTo>
                  <a:cubicBezTo>
                    <a:pt x="237999" y="166903"/>
                    <a:pt x="237939" y="166963"/>
                    <a:pt x="237908" y="167024"/>
                  </a:cubicBezTo>
                  <a:cubicBezTo>
                    <a:pt x="237878" y="167146"/>
                    <a:pt x="237969" y="167298"/>
                    <a:pt x="238091" y="167298"/>
                  </a:cubicBezTo>
                  <a:close/>
                  <a:moveTo>
                    <a:pt x="236905" y="167298"/>
                  </a:moveTo>
                  <a:cubicBezTo>
                    <a:pt x="236996" y="167298"/>
                    <a:pt x="237087" y="167237"/>
                    <a:pt x="237118" y="167146"/>
                  </a:cubicBezTo>
                  <a:cubicBezTo>
                    <a:pt x="237148" y="167024"/>
                    <a:pt x="237057" y="166903"/>
                    <a:pt x="236905" y="166903"/>
                  </a:cubicBezTo>
                  <a:lnTo>
                    <a:pt x="236510" y="166903"/>
                  </a:lnTo>
                  <a:cubicBezTo>
                    <a:pt x="236449" y="166903"/>
                    <a:pt x="236358" y="166963"/>
                    <a:pt x="236328" y="167024"/>
                  </a:cubicBezTo>
                  <a:cubicBezTo>
                    <a:pt x="236297" y="167146"/>
                    <a:pt x="236388" y="167298"/>
                    <a:pt x="236510" y="167298"/>
                  </a:cubicBezTo>
                  <a:close/>
                  <a:moveTo>
                    <a:pt x="235355" y="167298"/>
                  </a:moveTo>
                  <a:cubicBezTo>
                    <a:pt x="235416" y="167298"/>
                    <a:pt x="235507" y="167237"/>
                    <a:pt x="235537" y="167146"/>
                  </a:cubicBezTo>
                  <a:cubicBezTo>
                    <a:pt x="235568" y="167024"/>
                    <a:pt x="235477" y="166903"/>
                    <a:pt x="235355" y="166903"/>
                  </a:cubicBezTo>
                  <a:lnTo>
                    <a:pt x="234960" y="166903"/>
                  </a:lnTo>
                  <a:cubicBezTo>
                    <a:pt x="234869" y="166903"/>
                    <a:pt x="234777" y="166963"/>
                    <a:pt x="234747" y="167024"/>
                  </a:cubicBezTo>
                  <a:cubicBezTo>
                    <a:pt x="234717" y="167146"/>
                    <a:pt x="234808" y="167298"/>
                    <a:pt x="234960" y="167298"/>
                  </a:cubicBezTo>
                  <a:close/>
                  <a:moveTo>
                    <a:pt x="233774" y="167298"/>
                  </a:moveTo>
                  <a:cubicBezTo>
                    <a:pt x="233866" y="167298"/>
                    <a:pt x="233926" y="167237"/>
                    <a:pt x="233957" y="167146"/>
                  </a:cubicBezTo>
                  <a:cubicBezTo>
                    <a:pt x="233987" y="167024"/>
                    <a:pt x="233896" y="166903"/>
                    <a:pt x="233774" y="166903"/>
                  </a:cubicBezTo>
                  <a:lnTo>
                    <a:pt x="233379" y="166903"/>
                  </a:lnTo>
                  <a:cubicBezTo>
                    <a:pt x="233288" y="166903"/>
                    <a:pt x="233227" y="166963"/>
                    <a:pt x="233197" y="167024"/>
                  </a:cubicBezTo>
                  <a:cubicBezTo>
                    <a:pt x="233136" y="167146"/>
                    <a:pt x="233258" y="167298"/>
                    <a:pt x="233379" y="167298"/>
                  </a:cubicBezTo>
                  <a:close/>
                  <a:moveTo>
                    <a:pt x="232194" y="167298"/>
                  </a:moveTo>
                  <a:cubicBezTo>
                    <a:pt x="232285" y="167298"/>
                    <a:pt x="232346" y="167237"/>
                    <a:pt x="232376" y="167146"/>
                  </a:cubicBezTo>
                  <a:cubicBezTo>
                    <a:pt x="232437" y="167024"/>
                    <a:pt x="232315" y="166903"/>
                    <a:pt x="232194" y="166903"/>
                  </a:cubicBezTo>
                  <a:lnTo>
                    <a:pt x="231799" y="166903"/>
                  </a:lnTo>
                  <a:cubicBezTo>
                    <a:pt x="231707" y="166903"/>
                    <a:pt x="231647" y="166963"/>
                    <a:pt x="231616" y="167024"/>
                  </a:cubicBezTo>
                  <a:cubicBezTo>
                    <a:pt x="231586" y="167146"/>
                    <a:pt x="231677" y="167298"/>
                    <a:pt x="231799" y="167298"/>
                  </a:cubicBezTo>
                  <a:close/>
                  <a:moveTo>
                    <a:pt x="230613" y="167298"/>
                  </a:moveTo>
                  <a:cubicBezTo>
                    <a:pt x="230704" y="167298"/>
                    <a:pt x="230796" y="167237"/>
                    <a:pt x="230796" y="167146"/>
                  </a:cubicBezTo>
                  <a:cubicBezTo>
                    <a:pt x="230856" y="167024"/>
                    <a:pt x="230765" y="166903"/>
                    <a:pt x="230613" y="166903"/>
                  </a:cubicBezTo>
                  <a:lnTo>
                    <a:pt x="230218" y="166903"/>
                  </a:lnTo>
                  <a:cubicBezTo>
                    <a:pt x="230157" y="166903"/>
                    <a:pt x="230066" y="166963"/>
                    <a:pt x="230036" y="167024"/>
                  </a:cubicBezTo>
                  <a:cubicBezTo>
                    <a:pt x="230005" y="167146"/>
                    <a:pt x="230096" y="167298"/>
                    <a:pt x="230218" y="167298"/>
                  </a:cubicBezTo>
                  <a:close/>
                  <a:moveTo>
                    <a:pt x="229063" y="167298"/>
                  </a:moveTo>
                  <a:cubicBezTo>
                    <a:pt x="229124" y="167298"/>
                    <a:pt x="229215" y="167237"/>
                    <a:pt x="229245" y="167146"/>
                  </a:cubicBezTo>
                  <a:cubicBezTo>
                    <a:pt x="229276" y="167024"/>
                    <a:pt x="229185" y="166903"/>
                    <a:pt x="229063" y="166903"/>
                  </a:cubicBezTo>
                  <a:lnTo>
                    <a:pt x="228668" y="166903"/>
                  </a:lnTo>
                  <a:cubicBezTo>
                    <a:pt x="228577" y="166903"/>
                    <a:pt x="228485" y="166963"/>
                    <a:pt x="228455" y="167024"/>
                  </a:cubicBezTo>
                  <a:cubicBezTo>
                    <a:pt x="228425" y="167146"/>
                    <a:pt x="228516" y="167298"/>
                    <a:pt x="228668" y="167298"/>
                  </a:cubicBezTo>
                  <a:close/>
                  <a:moveTo>
                    <a:pt x="227482" y="167298"/>
                  </a:moveTo>
                  <a:cubicBezTo>
                    <a:pt x="227574" y="167298"/>
                    <a:pt x="227634" y="167237"/>
                    <a:pt x="227665" y="167146"/>
                  </a:cubicBezTo>
                  <a:cubicBezTo>
                    <a:pt x="227695" y="167024"/>
                    <a:pt x="227604" y="166903"/>
                    <a:pt x="227482" y="166903"/>
                  </a:cubicBezTo>
                  <a:lnTo>
                    <a:pt x="227087" y="166903"/>
                  </a:lnTo>
                  <a:cubicBezTo>
                    <a:pt x="226996" y="166903"/>
                    <a:pt x="226935" y="166963"/>
                    <a:pt x="226905" y="167024"/>
                  </a:cubicBezTo>
                  <a:cubicBezTo>
                    <a:pt x="226844" y="167146"/>
                    <a:pt x="226966" y="167298"/>
                    <a:pt x="227087" y="167298"/>
                  </a:cubicBezTo>
                  <a:close/>
                  <a:moveTo>
                    <a:pt x="225902" y="167298"/>
                  </a:moveTo>
                  <a:cubicBezTo>
                    <a:pt x="225993" y="167298"/>
                    <a:pt x="226054" y="167237"/>
                    <a:pt x="226084" y="167146"/>
                  </a:cubicBezTo>
                  <a:cubicBezTo>
                    <a:pt x="226145" y="167024"/>
                    <a:pt x="226023" y="166903"/>
                    <a:pt x="225902" y="166903"/>
                  </a:cubicBezTo>
                  <a:lnTo>
                    <a:pt x="225507" y="166903"/>
                  </a:lnTo>
                  <a:cubicBezTo>
                    <a:pt x="225416" y="166903"/>
                    <a:pt x="225355" y="166963"/>
                    <a:pt x="225324" y="167024"/>
                  </a:cubicBezTo>
                  <a:cubicBezTo>
                    <a:pt x="225294" y="167146"/>
                    <a:pt x="225385" y="167298"/>
                    <a:pt x="225507" y="167298"/>
                  </a:cubicBezTo>
                  <a:close/>
                  <a:moveTo>
                    <a:pt x="224321" y="167298"/>
                  </a:moveTo>
                  <a:cubicBezTo>
                    <a:pt x="224412" y="167298"/>
                    <a:pt x="224504" y="167237"/>
                    <a:pt x="224504" y="167146"/>
                  </a:cubicBezTo>
                  <a:cubicBezTo>
                    <a:pt x="224564" y="167024"/>
                    <a:pt x="224473" y="166903"/>
                    <a:pt x="224321" y="166903"/>
                  </a:cubicBezTo>
                  <a:lnTo>
                    <a:pt x="223926" y="166903"/>
                  </a:lnTo>
                  <a:cubicBezTo>
                    <a:pt x="223865" y="166903"/>
                    <a:pt x="223774" y="166963"/>
                    <a:pt x="223744" y="167024"/>
                  </a:cubicBezTo>
                  <a:cubicBezTo>
                    <a:pt x="223713" y="167146"/>
                    <a:pt x="223805" y="167298"/>
                    <a:pt x="223926" y="167298"/>
                  </a:cubicBezTo>
                  <a:close/>
                  <a:moveTo>
                    <a:pt x="222771" y="167298"/>
                  </a:moveTo>
                  <a:cubicBezTo>
                    <a:pt x="222832" y="167298"/>
                    <a:pt x="222923" y="167237"/>
                    <a:pt x="222953" y="167146"/>
                  </a:cubicBezTo>
                  <a:cubicBezTo>
                    <a:pt x="222984" y="167024"/>
                    <a:pt x="222893" y="166903"/>
                    <a:pt x="222771" y="166903"/>
                  </a:cubicBezTo>
                  <a:lnTo>
                    <a:pt x="222376" y="166903"/>
                  </a:lnTo>
                  <a:cubicBezTo>
                    <a:pt x="222285" y="166903"/>
                    <a:pt x="222194" y="166963"/>
                    <a:pt x="222163" y="167024"/>
                  </a:cubicBezTo>
                  <a:cubicBezTo>
                    <a:pt x="222133" y="167146"/>
                    <a:pt x="222224" y="167298"/>
                    <a:pt x="222376" y="167298"/>
                  </a:cubicBezTo>
                  <a:close/>
                  <a:moveTo>
                    <a:pt x="221191" y="167298"/>
                  </a:moveTo>
                  <a:cubicBezTo>
                    <a:pt x="221282" y="167298"/>
                    <a:pt x="221343" y="167237"/>
                    <a:pt x="221373" y="167146"/>
                  </a:cubicBezTo>
                  <a:cubicBezTo>
                    <a:pt x="221403" y="167024"/>
                    <a:pt x="221312" y="166903"/>
                    <a:pt x="221191" y="166903"/>
                  </a:cubicBezTo>
                  <a:lnTo>
                    <a:pt x="220795" y="166903"/>
                  </a:lnTo>
                  <a:cubicBezTo>
                    <a:pt x="220704" y="166903"/>
                    <a:pt x="220643" y="166963"/>
                    <a:pt x="220613" y="167024"/>
                  </a:cubicBezTo>
                  <a:cubicBezTo>
                    <a:pt x="220552" y="167146"/>
                    <a:pt x="220643" y="167298"/>
                    <a:pt x="220795" y="167298"/>
                  </a:cubicBezTo>
                  <a:close/>
                  <a:moveTo>
                    <a:pt x="219610" y="167298"/>
                  </a:moveTo>
                  <a:cubicBezTo>
                    <a:pt x="219701" y="167298"/>
                    <a:pt x="219762" y="167237"/>
                    <a:pt x="219792" y="167146"/>
                  </a:cubicBezTo>
                  <a:cubicBezTo>
                    <a:pt x="219823" y="167024"/>
                    <a:pt x="219732" y="166903"/>
                    <a:pt x="219610" y="166903"/>
                  </a:cubicBezTo>
                  <a:lnTo>
                    <a:pt x="219215" y="166903"/>
                  </a:lnTo>
                  <a:cubicBezTo>
                    <a:pt x="219124" y="166903"/>
                    <a:pt x="219063" y="166963"/>
                    <a:pt x="219032" y="167024"/>
                  </a:cubicBezTo>
                  <a:cubicBezTo>
                    <a:pt x="219002" y="167146"/>
                    <a:pt x="219093" y="167298"/>
                    <a:pt x="219215" y="167298"/>
                  </a:cubicBezTo>
                  <a:close/>
                  <a:moveTo>
                    <a:pt x="218029" y="167298"/>
                  </a:moveTo>
                  <a:cubicBezTo>
                    <a:pt x="218121" y="167298"/>
                    <a:pt x="218212" y="167237"/>
                    <a:pt x="218212" y="167146"/>
                  </a:cubicBezTo>
                  <a:cubicBezTo>
                    <a:pt x="218273" y="167024"/>
                    <a:pt x="218181" y="166903"/>
                    <a:pt x="218029" y="166903"/>
                  </a:cubicBezTo>
                  <a:lnTo>
                    <a:pt x="217634" y="166903"/>
                  </a:lnTo>
                  <a:cubicBezTo>
                    <a:pt x="217543" y="166903"/>
                    <a:pt x="217482" y="166963"/>
                    <a:pt x="217452" y="167024"/>
                  </a:cubicBezTo>
                  <a:cubicBezTo>
                    <a:pt x="217421" y="167146"/>
                    <a:pt x="217513" y="167298"/>
                    <a:pt x="217634" y="167298"/>
                  </a:cubicBezTo>
                  <a:close/>
                  <a:moveTo>
                    <a:pt x="216449" y="167298"/>
                  </a:moveTo>
                  <a:cubicBezTo>
                    <a:pt x="216540" y="167298"/>
                    <a:pt x="216631" y="167237"/>
                    <a:pt x="216662" y="167146"/>
                  </a:cubicBezTo>
                  <a:cubicBezTo>
                    <a:pt x="216692" y="167024"/>
                    <a:pt x="216601" y="166903"/>
                    <a:pt x="216449" y="166903"/>
                  </a:cubicBezTo>
                  <a:lnTo>
                    <a:pt x="216084" y="166903"/>
                  </a:lnTo>
                  <a:cubicBezTo>
                    <a:pt x="215993" y="166903"/>
                    <a:pt x="215902" y="166963"/>
                    <a:pt x="215871" y="167024"/>
                  </a:cubicBezTo>
                  <a:cubicBezTo>
                    <a:pt x="215841" y="167146"/>
                    <a:pt x="215932" y="167298"/>
                    <a:pt x="216084" y="167298"/>
                  </a:cubicBezTo>
                  <a:close/>
                  <a:moveTo>
                    <a:pt x="214899" y="167298"/>
                  </a:moveTo>
                  <a:cubicBezTo>
                    <a:pt x="214990" y="167298"/>
                    <a:pt x="215051" y="167237"/>
                    <a:pt x="215081" y="167146"/>
                  </a:cubicBezTo>
                  <a:cubicBezTo>
                    <a:pt x="215111" y="167024"/>
                    <a:pt x="215020" y="166903"/>
                    <a:pt x="214899" y="166903"/>
                  </a:cubicBezTo>
                  <a:lnTo>
                    <a:pt x="214503" y="166903"/>
                  </a:lnTo>
                  <a:cubicBezTo>
                    <a:pt x="214412" y="166903"/>
                    <a:pt x="214321" y="166963"/>
                    <a:pt x="214321" y="167024"/>
                  </a:cubicBezTo>
                  <a:cubicBezTo>
                    <a:pt x="214260" y="167146"/>
                    <a:pt x="214351" y="167298"/>
                    <a:pt x="214503" y="167298"/>
                  </a:cubicBezTo>
                  <a:close/>
                  <a:moveTo>
                    <a:pt x="213318" y="167298"/>
                  </a:moveTo>
                  <a:cubicBezTo>
                    <a:pt x="213409" y="167298"/>
                    <a:pt x="213470" y="167237"/>
                    <a:pt x="213500" y="167146"/>
                  </a:cubicBezTo>
                  <a:cubicBezTo>
                    <a:pt x="213531" y="167024"/>
                    <a:pt x="213440" y="166903"/>
                    <a:pt x="213318" y="166903"/>
                  </a:cubicBezTo>
                  <a:lnTo>
                    <a:pt x="212923" y="166903"/>
                  </a:lnTo>
                  <a:cubicBezTo>
                    <a:pt x="212832" y="166903"/>
                    <a:pt x="212771" y="166963"/>
                    <a:pt x="212741" y="167024"/>
                  </a:cubicBezTo>
                  <a:cubicBezTo>
                    <a:pt x="212710" y="167146"/>
                    <a:pt x="212801" y="167298"/>
                    <a:pt x="212923" y="167298"/>
                  </a:cubicBezTo>
                  <a:close/>
                  <a:moveTo>
                    <a:pt x="211737" y="167298"/>
                  </a:moveTo>
                  <a:cubicBezTo>
                    <a:pt x="211829" y="167298"/>
                    <a:pt x="211920" y="167237"/>
                    <a:pt x="211920" y="167146"/>
                  </a:cubicBezTo>
                  <a:cubicBezTo>
                    <a:pt x="211981" y="167024"/>
                    <a:pt x="211889" y="166903"/>
                    <a:pt x="211737" y="166903"/>
                  </a:cubicBezTo>
                  <a:lnTo>
                    <a:pt x="211342" y="166903"/>
                  </a:lnTo>
                  <a:cubicBezTo>
                    <a:pt x="211251" y="166903"/>
                    <a:pt x="211190" y="166963"/>
                    <a:pt x="211160" y="167024"/>
                  </a:cubicBezTo>
                  <a:cubicBezTo>
                    <a:pt x="211130" y="167146"/>
                    <a:pt x="211221" y="167298"/>
                    <a:pt x="211342" y="167298"/>
                  </a:cubicBezTo>
                  <a:close/>
                  <a:moveTo>
                    <a:pt x="210157" y="167298"/>
                  </a:moveTo>
                  <a:cubicBezTo>
                    <a:pt x="210248" y="167298"/>
                    <a:pt x="210339" y="167237"/>
                    <a:pt x="210370" y="167146"/>
                  </a:cubicBezTo>
                  <a:cubicBezTo>
                    <a:pt x="210400" y="167024"/>
                    <a:pt x="210309" y="166903"/>
                    <a:pt x="210157" y="166903"/>
                  </a:cubicBezTo>
                  <a:lnTo>
                    <a:pt x="209792" y="166903"/>
                  </a:lnTo>
                  <a:cubicBezTo>
                    <a:pt x="209701" y="166903"/>
                    <a:pt x="209610" y="166963"/>
                    <a:pt x="209579" y="167024"/>
                  </a:cubicBezTo>
                  <a:cubicBezTo>
                    <a:pt x="209549" y="167146"/>
                    <a:pt x="209640" y="167298"/>
                    <a:pt x="209792" y="167298"/>
                  </a:cubicBezTo>
                  <a:close/>
                  <a:moveTo>
                    <a:pt x="208607" y="167298"/>
                  </a:moveTo>
                  <a:cubicBezTo>
                    <a:pt x="208698" y="167298"/>
                    <a:pt x="208759" y="167237"/>
                    <a:pt x="208789" y="167146"/>
                  </a:cubicBezTo>
                  <a:cubicBezTo>
                    <a:pt x="208819" y="167024"/>
                    <a:pt x="208728" y="166903"/>
                    <a:pt x="208607" y="166903"/>
                  </a:cubicBezTo>
                  <a:lnTo>
                    <a:pt x="208212" y="166903"/>
                  </a:lnTo>
                  <a:cubicBezTo>
                    <a:pt x="208120" y="166903"/>
                    <a:pt x="208029" y="166963"/>
                    <a:pt x="208029" y="167024"/>
                  </a:cubicBezTo>
                  <a:cubicBezTo>
                    <a:pt x="207968" y="167146"/>
                    <a:pt x="208060" y="167298"/>
                    <a:pt x="208212" y="167298"/>
                  </a:cubicBezTo>
                  <a:close/>
                  <a:moveTo>
                    <a:pt x="207026" y="167298"/>
                  </a:moveTo>
                  <a:cubicBezTo>
                    <a:pt x="207117" y="167298"/>
                    <a:pt x="207178" y="167237"/>
                    <a:pt x="207209" y="167146"/>
                  </a:cubicBezTo>
                  <a:cubicBezTo>
                    <a:pt x="207239" y="167024"/>
                    <a:pt x="207148" y="166903"/>
                    <a:pt x="207026" y="166903"/>
                  </a:cubicBezTo>
                  <a:lnTo>
                    <a:pt x="206631" y="166903"/>
                  </a:lnTo>
                  <a:cubicBezTo>
                    <a:pt x="206540" y="166903"/>
                    <a:pt x="206479" y="166963"/>
                    <a:pt x="206449" y="167024"/>
                  </a:cubicBezTo>
                  <a:cubicBezTo>
                    <a:pt x="206418" y="167146"/>
                    <a:pt x="206509" y="167298"/>
                    <a:pt x="206631" y="167298"/>
                  </a:cubicBezTo>
                  <a:close/>
                  <a:moveTo>
                    <a:pt x="205446" y="167298"/>
                  </a:moveTo>
                  <a:cubicBezTo>
                    <a:pt x="205537" y="167298"/>
                    <a:pt x="205598" y="167237"/>
                    <a:pt x="205628" y="167146"/>
                  </a:cubicBezTo>
                  <a:cubicBezTo>
                    <a:pt x="205689" y="167024"/>
                    <a:pt x="205598" y="166903"/>
                    <a:pt x="205446" y="166903"/>
                  </a:cubicBezTo>
                  <a:lnTo>
                    <a:pt x="205050" y="166903"/>
                  </a:lnTo>
                  <a:cubicBezTo>
                    <a:pt x="204959" y="166903"/>
                    <a:pt x="204898" y="166963"/>
                    <a:pt x="204868" y="167024"/>
                  </a:cubicBezTo>
                  <a:cubicBezTo>
                    <a:pt x="204838" y="167146"/>
                    <a:pt x="204929" y="167298"/>
                    <a:pt x="205050" y="167298"/>
                  </a:cubicBezTo>
                  <a:close/>
                  <a:moveTo>
                    <a:pt x="203865" y="167298"/>
                  </a:moveTo>
                  <a:cubicBezTo>
                    <a:pt x="203956" y="167298"/>
                    <a:pt x="204047" y="167237"/>
                    <a:pt x="204078" y="167146"/>
                  </a:cubicBezTo>
                  <a:cubicBezTo>
                    <a:pt x="204108" y="167024"/>
                    <a:pt x="204017" y="166903"/>
                    <a:pt x="203865" y="166903"/>
                  </a:cubicBezTo>
                  <a:lnTo>
                    <a:pt x="203470" y="166903"/>
                  </a:lnTo>
                  <a:cubicBezTo>
                    <a:pt x="203409" y="166903"/>
                    <a:pt x="203318" y="166963"/>
                    <a:pt x="203287" y="167024"/>
                  </a:cubicBezTo>
                  <a:cubicBezTo>
                    <a:pt x="203257" y="167146"/>
                    <a:pt x="203348" y="167298"/>
                    <a:pt x="203470" y="167298"/>
                  </a:cubicBezTo>
                  <a:close/>
                  <a:moveTo>
                    <a:pt x="202315" y="167298"/>
                  </a:moveTo>
                  <a:cubicBezTo>
                    <a:pt x="202376" y="167298"/>
                    <a:pt x="202467" y="167237"/>
                    <a:pt x="202497" y="167146"/>
                  </a:cubicBezTo>
                  <a:cubicBezTo>
                    <a:pt x="202528" y="167024"/>
                    <a:pt x="202436" y="166903"/>
                    <a:pt x="202315" y="166903"/>
                  </a:cubicBezTo>
                  <a:lnTo>
                    <a:pt x="201920" y="166903"/>
                  </a:lnTo>
                  <a:cubicBezTo>
                    <a:pt x="201828" y="166903"/>
                    <a:pt x="201737" y="166963"/>
                    <a:pt x="201737" y="167024"/>
                  </a:cubicBezTo>
                  <a:cubicBezTo>
                    <a:pt x="201676" y="167146"/>
                    <a:pt x="201768" y="167298"/>
                    <a:pt x="201920" y="167298"/>
                  </a:cubicBezTo>
                  <a:close/>
                  <a:moveTo>
                    <a:pt x="200734" y="167298"/>
                  </a:moveTo>
                  <a:cubicBezTo>
                    <a:pt x="200825" y="167298"/>
                    <a:pt x="200886" y="167237"/>
                    <a:pt x="200917" y="167146"/>
                  </a:cubicBezTo>
                  <a:cubicBezTo>
                    <a:pt x="200947" y="167024"/>
                    <a:pt x="200856" y="166903"/>
                    <a:pt x="200734" y="166903"/>
                  </a:cubicBezTo>
                  <a:lnTo>
                    <a:pt x="200339" y="166903"/>
                  </a:lnTo>
                  <a:cubicBezTo>
                    <a:pt x="200248" y="166903"/>
                    <a:pt x="200187" y="166963"/>
                    <a:pt x="200157" y="167024"/>
                  </a:cubicBezTo>
                  <a:cubicBezTo>
                    <a:pt x="200096" y="167146"/>
                    <a:pt x="200217" y="167298"/>
                    <a:pt x="200339" y="167298"/>
                  </a:cubicBezTo>
                  <a:close/>
                  <a:moveTo>
                    <a:pt x="199154" y="167298"/>
                  </a:moveTo>
                  <a:cubicBezTo>
                    <a:pt x="199245" y="167298"/>
                    <a:pt x="199306" y="167237"/>
                    <a:pt x="199336" y="167146"/>
                  </a:cubicBezTo>
                  <a:cubicBezTo>
                    <a:pt x="199397" y="167024"/>
                    <a:pt x="199306" y="166903"/>
                    <a:pt x="199154" y="166903"/>
                  </a:cubicBezTo>
                  <a:lnTo>
                    <a:pt x="198758" y="166903"/>
                  </a:lnTo>
                  <a:cubicBezTo>
                    <a:pt x="198667" y="166903"/>
                    <a:pt x="198607" y="166963"/>
                    <a:pt x="198576" y="167024"/>
                  </a:cubicBezTo>
                  <a:cubicBezTo>
                    <a:pt x="198546" y="167146"/>
                    <a:pt x="198637" y="167298"/>
                    <a:pt x="198758" y="167298"/>
                  </a:cubicBezTo>
                  <a:close/>
                  <a:moveTo>
                    <a:pt x="197573" y="167298"/>
                  </a:moveTo>
                  <a:cubicBezTo>
                    <a:pt x="197664" y="167298"/>
                    <a:pt x="197755" y="167237"/>
                    <a:pt x="197786" y="167146"/>
                  </a:cubicBezTo>
                  <a:cubicBezTo>
                    <a:pt x="197816" y="167024"/>
                    <a:pt x="197725" y="166903"/>
                    <a:pt x="197573" y="166903"/>
                  </a:cubicBezTo>
                  <a:lnTo>
                    <a:pt x="197178" y="166903"/>
                  </a:lnTo>
                  <a:cubicBezTo>
                    <a:pt x="197117" y="166903"/>
                    <a:pt x="197026" y="166963"/>
                    <a:pt x="196996" y="167024"/>
                  </a:cubicBezTo>
                  <a:cubicBezTo>
                    <a:pt x="196965" y="167146"/>
                    <a:pt x="197056" y="167298"/>
                    <a:pt x="197178" y="167298"/>
                  </a:cubicBezTo>
                  <a:close/>
                  <a:moveTo>
                    <a:pt x="196023" y="167298"/>
                  </a:moveTo>
                  <a:cubicBezTo>
                    <a:pt x="196084" y="167298"/>
                    <a:pt x="196175" y="167237"/>
                    <a:pt x="196205" y="167146"/>
                  </a:cubicBezTo>
                  <a:cubicBezTo>
                    <a:pt x="196236" y="167024"/>
                    <a:pt x="196144" y="166903"/>
                    <a:pt x="196023" y="166903"/>
                  </a:cubicBezTo>
                  <a:lnTo>
                    <a:pt x="195628" y="166903"/>
                  </a:lnTo>
                  <a:cubicBezTo>
                    <a:pt x="195537" y="166903"/>
                    <a:pt x="195445" y="166963"/>
                    <a:pt x="195445" y="167024"/>
                  </a:cubicBezTo>
                  <a:cubicBezTo>
                    <a:pt x="195385" y="167146"/>
                    <a:pt x="195476" y="167298"/>
                    <a:pt x="195628" y="167298"/>
                  </a:cubicBezTo>
                  <a:close/>
                  <a:moveTo>
                    <a:pt x="194442" y="167298"/>
                  </a:moveTo>
                  <a:cubicBezTo>
                    <a:pt x="194533" y="167298"/>
                    <a:pt x="194594" y="167237"/>
                    <a:pt x="194625" y="167146"/>
                  </a:cubicBezTo>
                  <a:cubicBezTo>
                    <a:pt x="194655" y="167024"/>
                    <a:pt x="194564" y="166903"/>
                    <a:pt x="194442" y="166903"/>
                  </a:cubicBezTo>
                  <a:lnTo>
                    <a:pt x="194047" y="166903"/>
                  </a:lnTo>
                  <a:cubicBezTo>
                    <a:pt x="193956" y="166903"/>
                    <a:pt x="193895" y="166963"/>
                    <a:pt x="193865" y="167024"/>
                  </a:cubicBezTo>
                  <a:cubicBezTo>
                    <a:pt x="193804" y="167146"/>
                    <a:pt x="193926" y="167298"/>
                    <a:pt x="194047" y="167298"/>
                  </a:cubicBezTo>
                  <a:close/>
                  <a:moveTo>
                    <a:pt x="192862" y="167298"/>
                  </a:moveTo>
                  <a:cubicBezTo>
                    <a:pt x="192953" y="167298"/>
                    <a:pt x="193014" y="167237"/>
                    <a:pt x="193044" y="167146"/>
                  </a:cubicBezTo>
                  <a:cubicBezTo>
                    <a:pt x="193105" y="167024"/>
                    <a:pt x="192983" y="166903"/>
                    <a:pt x="192862" y="166903"/>
                  </a:cubicBezTo>
                  <a:lnTo>
                    <a:pt x="192467" y="166903"/>
                  </a:lnTo>
                  <a:cubicBezTo>
                    <a:pt x="192375" y="166903"/>
                    <a:pt x="192315" y="166963"/>
                    <a:pt x="192284" y="167024"/>
                  </a:cubicBezTo>
                  <a:cubicBezTo>
                    <a:pt x="192254" y="167146"/>
                    <a:pt x="192345" y="167298"/>
                    <a:pt x="192467" y="167298"/>
                  </a:cubicBezTo>
                  <a:close/>
                  <a:moveTo>
                    <a:pt x="191281" y="167298"/>
                  </a:moveTo>
                  <a:cubicBezTo>
                    <a:pt x="191372" y="167298"/>
                    <a:pt x="191464" y="167237"/>
                    <a:pt x="191464" y="167146"/>
                  </a:cubicBezTo>
                  <a:cubicBezTo>
                    <a:pt x="191524" y="167024"/>
                    <a:pt x="191433" y="166903"/>
                    <a:pt x="191281" y="166903"/>
                  </a:cubicBezTo>
                  <a:lnTo>
                    <a:pt x="190886" y="166903"/>
                  </a:lnTo>
                  <a:cubicBezTo>
                    <a:pt x="190825" y="166903"/>
                    <a:pt x="190734" y="166963"/>
                    <a:pt x="190704" y="167024"/>
                  </a:cubicBezTo>
                  <a:cubicBezTo>
                    <a:pt x="190673" y="167146"/>
                    <a:pt x="190764" y="167298"/>
                    <a:pt x="190886" y="167298"/>
                  </a:cubicBezTo>
                  <a:close/>
                  <a:moveTo>
                    <a:pt x="189731" y="167298"/>
                  </a:moveTo>
                  <a:cubicBezTo>
                    <a:pt x="189792" y="167298"/>
                    <a:pt x="189883" y="167237"/>
                    <a:pt x="189913" y="167146"/>
                  </a:cubicBezTo>
                  <a:cubicBezTo>
                    <a:pt x="189944" y="167024"/>
                    <a:pt x="189853" y="166903"/>
                    <a:pt x="189731" y="166903"/>
                  </a:cubicBezTo>
                  <a:lnTo>
                    <a:pt x="189336" y="166903"/>
                  </a:lnTo>
                  <a:cubicBezTo>
                    <a:pt x="189245" y="166903"/>
                    <a:pt x="189153" y="166963"/>
                    <a:pt x="189123" y="167024"/>
                  </a:cubicBezTo>
                  <a:cubicBezTo>
                    <a:pt x="189093" y="167146"/>
                    <a:pt x="189184" y="167298"/>
                    <a:pt x="189336" y="167298"/>
                  </a:cubicBezTo>
                  <a:close/>
                  <a:moveTo>
                    <a:pt x="188150" y="167298"/>
                  </a:moveTo>
                  <a:cubicBezTo>
                    <a:pt x="188242" y="167298"/>
                    <a:pt x="188302" y="167237"/>
                    <a:pt x="188333" y="167146"/>
                  </a:cubicBezTo>
                  <a:cubicBezTo>
                    <a:pt x="188363" y="167024"/>
                    <a:pt x="188272" y="166903"/>
                    <a:pt x="188150" y="166903"/>
                  </a:cubicBezTo>
                  <a:lnTo>
                    <a:pt x="187755" y="166903"/>
                  </a:lnTo>
                  <a:cubicBezTo>
                    <a:pt x="187664" y="166903"/>
                    <a:pt x="187603" y="166963"/>
                    <a:pt x="187573" y="167024"/>
                  </a:cubicBezTo>
                  <a:cubicBezTo>
                    <a:pt x="187512" y="167146"/>
                    <a:pt x="187634" y="167298"/>
                    <a:pt x="187755" y="167298"/>
                  </a:cubicBezTo>
                  <a:close/>
                  <a:moveTo>
                    <a:pt x="186570" y="167298"/>
                  </a:moveTo>
                  <a:cubicBezTo>
                    <a:pt x="186661" y="167298"/>
                    <a:pt x="186722" y="167237"/>
                    <a:pt x="186752" y="167146"/>
                  </a:cubicBezTo>
                  <a:cubicBezTo>
                    <a:pt x="186813" y="167024"/>
                    <a:pt x="186691" y="166903"/>
                    <a:pt x="186570" y="166903"/>
                  </a:cubicBezTo>
                  <a:lnTo>
                    <a:pt x="186175" y="166903"/>
                  </a:lnTo>
                  <a:cubicBezTo>
                    <a:pt x="186083" y="166903"/>
                    <a:pt x="186023" y="166963"/>
                    <a:pt x="185992" y="167024"/>
                  </a:cubicBezTo>
                  <a:cubicBezTo>
                    <a:pt x="185962" y="167146"/>
                    <a:pt x="186053" y="167298"/>
                    <a:pt x="186175" y="167298"/>
                  </a:cubicBezTo>
                  <a:close/>
                  <a:moveTo>
                    <a:pt x="184989" y="167298"/>
                  </a:moveTo>
                  <a:cubicBezTo>
                    <a:pt x="185080" y="167298"/>
                    <a:pt x="185172" y="167237"/>
                    <a:pt x="185172" y="167146"/>
                  </a:cubicBezTo>
                  <a:cubicBezTo>
                    <a:pt x="185232" y="167024"/>
                    <a:pt x="185141" y="166903"/>
                    <a:pt x="184989" y="166903"/>
                  </a:cubicBezTo>
                  <a:lnTo>
                    <a:pt x="184594" y="166903"/>
                  </a:lnTo>
                  <a:cubicBezTo>
                    <a:pt x="184533" y="166903"/>
                    <a:pt x="184442" y="166963"/>
                    <a:pt x="184412" y="167024"/>
                  </a:cubicBezTo>
                  <a:cubicBezTo>
                    <a:pt x="184381" y="167146"/>
                    <a:pt x="184473" y="167298"/>
                    <a:pt x="184594" y="167298"/>
                  </a:cubicBezTo>
                  <a:close/>
                  <a:moveTo>
                    <a:pt x="183439" y="167298"/>
                  </a:moveTo>
                  <a:cubicBezTo>
                    <a:pt x="183500" y="167298"/>
                    <a:pt x="183591" y="167237"/>
                    <a:pt x="183621" y="167146"/>
                  </a:cubicBezTo>
                  <a:cubicBezTo>
                    <a:pt x="183652" y="167024"/>
                    <a:pt x="183561" y="166903"/>
                    <a:pt x="183439" y="166903"/>
                  </a:cubicBezTo>
                  <a:lnTo>
                    <a:pt x="183044" y="166903"/>
                  </a:lnTo>
                  <a:cubicBezTo>
                    <a:pt x="182953" y="166903"/>
                    <a:pt x="182862" y="166963"/>
                    <a:pt x="182831" y="167024"/>
                  </a:cubicBezTo>
                  <a:cubicBezTo>
                    <a:pt x="182801" y="167146"/>
                    <a:pt x="182892" y="167298"/>
                    <a:pt x="183044" y="167298"/>
                  </a:cubicBezTo>
                  <a:close/>
                  <a:moveTo>
                    <a:pt x="181858" y="167298"/>
                  </a:moveTo>
                  <a:cubicBezTo>
                    <a:pt x="181950" y="167298"/>
                    <a:pt x="182010" y="167237"/>
                    <a:pt x="182041" y="167146"/>
                  </a:cubicBezTo>
                  <a:cubicBezTo>
                    <a:pt x="182071" y="167024"/>
                    <a:pt x="181980" y="166903"/>
                    <a:pt x="181858" y="166903"/>
                  </a:cubicBezTo>
                  <a:lnTo>
                    <a:pt x="181463" y="166903"/>
                  </a:lnTo>
                  <a:cubicBezTo>
                    <a:pt x="181372" y="166903"/>
                    <a:pt x="181311" y="166963"/>
                    <a:pt x="181281" y="167024"/>
                  </a:cubicBezTo>
                  <a:cubicBezTo>
                    <a:pt x="181220" y="167146"/>
                    <a:pt x="181311" y="167298"/>
                    <a:pt x="181463" y="167298"/>
                  </a:cubicBezTo>
                  <a:close/>
                  <a:moveTo>
                    <a:pt x="180278" y="167298"/>
                  </a:moveTo>
                  <a:cubicBezTo>
                    <a:pt x="180369" y="167298"/>
                    <a:pt x="180430" y="167237"/>
                    <a:pt x="180460" y="167146"/>
                  </a:cubicBezTo>
                  <a:cubicBezTo>
                    <a:pt x="180491" y="167024"/>
                    <a:pt x="180399" y="166903"/>
                    <a:pt x="180278" y="166903"/>
                  </a:cubicBezTo>
                  <a:lnTo>
                    <a:pt x="179883" y="166903"/>
                  </a:lnTo>
                  <a:cubicBezTo>
                    <a:pt x="179792" y="166903"/>
                    <a:pt x="179731" y="166963"/>
                    <a:pt x="179700" y="167024"/>
                  </a:cubicBezTo>
                  <a:cubicBezTo>
                    <a:pt x="179670" y="167146"/>
                    <a:pt x="179761" y="167298"/>
                    <a:pt x="179883" y="167298"/>
                  </a:cubicBezTo>
                  <a:close/>
                  <a:moveTo>
                    <a:pt x="178697" y="167298"/>
                  </a:moveTo>
                  <a:cubicBezTo>
                    <a:pt x="178789" y="167298"/>
                    <a:pt x="178880" y="167237"/>
                    <a:pt x="178880" y="167146"/>
                  </a:cubicBezTo>
                  <a:cubicBezTo>
                    <a:pt x="178941" y="167024"/>
                    <a:pt x="178849" y="166903"/>
                    <a:pt x="178697" y="166903"/>
                  </a:cubicBezTo>
                  <a:lnTo>
                    <a:pt x="178302" y="166903"/>
                  </a:lnTo>
                  <a:cubicBezTo>
                    <a:pt x="178211" y="166903"/>
                    <a:pt x="178150" y="166963"/>
                    <a:pt x="178120" y="167024"/>
                  </a:cubicBezTo>
                  <a:cubicBezTo>
                    <a:pt x="178089" y="167146"/>
                    <a:pt x="178181" y="167298"/>
                    <a:pt x="178302" y="167298"/>
                  </a:cubicBezTo>
                  <a:close/>
                  <a:moveTo>
                    <a:pt x="177117" y="167298"/>
                  </a:moveTo>
                  <a:cubicBezTo>
                    <a:pt x="177208" y="167298"/>
                    <a:pt x="177299" y="167237"/>
                    <a:pt x="177330" y="167146"/>
                  </a:cubicBezTo>
                  <a:cubicBezTo>
                    <a:pt x="177360" y="167024"/>
                    <a:pt x="177269" y="166903"/>
                    <a:pt x="177117" y="166903"/>
                  </a:cubicBezTo>
                  <a:lnTo>
                    <a:pt x="176752" y="166903"/>
                  </a:lnTo>
                  <a:cubicBezTo>
                    <a:pt x="176661" y="166903"/>
                    <a:pt x="176570" y="166963"/>
                    <a:pt x="176539" y="167024"/>
                  </a:cubicBezTo>
                  <a:cubicBezTo>
                    <a:pt x="176509" y="167146"/>
                    <a:pt x="176600" y="167298"/>
                    <a:pt x="176752" y="167298"/>
                  </a:cubicBezTo>
                  <a:close/>
                  <a:moveTo>
                    <a:pt x="175567" y="167298"/>
                  </a:moveTo>
                  <a:cubicBezTo>
                    <a:pt x="175658" y="167298"/>
                    <a:pt x="175719" y="167237"/>
                    <a:pt x="175749" y="167146"/>
                  </a:cubicBezTo>
                  <a:cubicBezTo>
                    <a:pt x="175779" y="167024"/>
                    <a:pt x="175688" y="166903"/>
                    <a:pt x="175567" y="166903"/>
                  </a:cubicBezTo>
                  <a:lnTo>
                    <a:pt x="175171" y="166903"/>
                  </a:lnTo>
                  <a:cubicBezTo>
                    <a:pt x="175080" y="166903"/>
                    <a:pt x="174989" y="166963"/>
                    <a:pt x="174989" y="167024"/>
                  </a:cubicBezTo>
                  <a:cubicBezTo>
                    <a:pt x="174928" y="167146"/>
                    <a:pt x="175019" y="167298"/>
                    <a:pt x="175171" y="167298"/>
                  </a:cubicBezTo>
                  <a:close/>
                  <a:moveTo>
                    <a:pt x="173986" y="167298"/>
                  </a:moveTo>
                  <a:cubicBezTo>
                    <a:pt x="174077" y="167298"/>
                    <a:pt x="174138" y="167237"/>
                    <a:pt x="174168" y="167146"/>
                  </a:cubicBezTo>
                  <a:cubicBezTo>
                    <a:pt x="174199" y="167024"/>
                    <a:pt x="174108" y="166903"/>
                    <a:pt x="173986" y="166903"/>
                  </a:cubicBezTo>
                  <a:lnTo>
                    <a:pt x="173591" y="166903"/>
                  </a:lnTo>
                  <a:cubicBezTo>
                    <a:pt x="173500" y="166903"/>
                    <a:pt x="173439" y="166963"/>
                    <a:pt x="173408" y="167024"/>
                  </a:cubicBezTo>
                  <a:cubicBezTo>
                    <a:pt x="173378" y="167146"/>
                    <a:pt x="173469" y="167298"/>
                    <a:pt x="173591" y="167298"/>
                  </a:cubicBezTo>
                  <a:close/>
                  <a:moveTo>
                    <a:pt x="172405" y="167298"/>
                  </a:moveTo>
                  <a:cubicBezTo>
                    <a:pt x="172497" y="167298"/>
                    <a:pt x="172588" y="167237"/>
                    <a:pt x="172588" y="167146"/>
                  </a:cubicBezTo>
                  <a:cubicBezTo>
                    <a:pt x="172649" y="167024"/>
                    <a:pt x="172557" y="166903"/>
                    <a:pt x="172405" y="166903"/>
                  </a:cubicBezTo>
                  <a:lnTo>
                    <a:pt x="172010" y="166903"/>
                  </a:lnTo>
                  <a:cubicBezTo>
                    <a:pt x="171919" y="166903"/>
                    <a:pt x="171858" y="166963"/>
                    <a:pt x="171828" y="167024"/>
                  </a:cubicBezTo>
                  <a:cubicBezTo>
                    <a:pt x="171798" y="167146"/>
                    <a:pt x="171889" y="167298"/>
                    <a:pt x="172010" y="167298"/>
                  </a:cubicBezTo>
                  <a:close/>
                  <a:moveTo>
                    <a:pt x="170825" y="167298"/>
                  </a:moveTo>
                  <a:cubicBezTo>
                    <a:pt x="170916" y="167298"/>
                    <a:pt x="171007" y="167237"/>
                    <a:pt x="171038" y="167146"/>
                  </a:cubicBezTo>
                  <a:cubicBezTo>
                    <a:pt x="171068" y="167024"/>
                    <a:pt x="170977" y="166903"/>
                    <a:pt x="170825" y="166903"/>
                  </a:cubicBezTo>
                  <a:lnTo>
                    <a:pt x="170460" y="166903"/>
                  </a:lnTo>
                  <a:cubicBezTo>
                    <a:pt x="170369" y="166903"/>
                    <a:pt x="170278" y="166963"/>
                    <a:pt x="170247" y="167024"/>
                  </a:cubicBezTo>
                  <a:cubicBezTo>
                    <a:pt x="170217" y="167146"/>
                    <a:pt x="170308" y="167298"/>
                    <a:pt x="170460" y="167298"/>
                  </a:cubicBezTo>
                  <a:close/>
                  <a:moveTo>
                    <a:pt x="169275" y="167298"/>
                  </a:moveTo>
                  <a:cubicBezTo>
                    <a:pt x="169335" y="167298"/>
                    <a:pt x="169427" y="167237"/>
                    <a:pt x="169457" y="167146"/>
                  </a:cubicBezTo>
                  <a:cubicBezTo>
                    <a:pt x="169487" y="167024"/>
                    <a:pt x="169396" y="166903"/>
                    <a:pt x="169275" y="166903"/>
                  </a:cubicBezTo>
                  <a:lnTo>
                    <a:pt x="168880" y="166903"/>
                  </a:lnTo>
                  <a:cubicBezTo>
                    <a:pt x="168788" y="166903"/>
                    <a:pt x="168697" y="166963"/>
                    <a:pt x="168697" y="167024"/>
                  </a:cubicBezTo>
                  <a:cubicBezTo>
                    <a:pt x="168636" y="167146"/>
                    <a:pt x="168728" y="167298"/>
                    <a:pt x="168880" y="167298"/>
                  </a:cubicBezTo>
                  <a:close/>
                  <a:moveTo>
                    <a:pt x="167694" y="167298"/>
                  </a:moveTo>
                  <a:cubicBezTo>
                    <a:pt x="167785" y="167298"/>
                    <a:pt x="167846" y="167237"/>
                    <a:pt x="167876" y="167146"/>
                  </a:cubicBezTo>
                  <a:cubicBezTo>
                    <a:pt x="167907" y="167024"/>
                    <a:pt x="167816" y="166903"/>
                    <a:pt x="167694" y="166903"/>
                  </a:cubicBezTo>
                  <a:lnTo>
                    <a:pt x="167299" y="166903"/>
                  </a:lnTo>
                  <a:cubicBezTo>
                    <a:pt x="167208" y="166903"/>
                    <a:pt x="167147" y="166963"/>
                    <a:pt x="167117" y="167024"/>
                  </a:cubicBezTo>
                  <a:cubicBezTo>
                    <a:pt x="167056" y="167146"/>
                    <a:pt x="167177" y="167298"/>
                    <a:pt x="167299" y="167298"/>
                  </a:cubicBezTo>
                  <a:close/>
                  <a:moveTo>
                    <a:pt x="166114" y="167298"/>
                  </a:moveTo>
                  <a:cubicBezTo>
                    <a:pt x="166205" y="167298"/>
                    <a:pt x="166265" y="167237"/>
                    <a:pt x="166296" y="167146"/>
                  </a:cubicBezTo>
                  <a:cubicBezTo>
                    <a:pt x="166357" y="167024"/>
                    <a:pt x="166265" y="166903"/>
                    <a:pt x="166114" y="166903"/>
                  </a:cubicBezTo>
                  <a:lnTo>
                    <a:pt x="165718" y="166903"/>
                  </a:lnTo>
                  <a:cubicBezTo>
                    <a:pt x="165627" y="166903"/>
                    <a:pt x="165566" y="166963"/>
                    <a:pt x="165536" y="167024"/>
                  </a:cubicBezTo>
                  <a:cubicBezTo>
                    <a:pt x="165506" y="167146"/>
                    <a:pt x="165597" y="167298"/>
                    <a:pt x="165718" y="167298"/>
                  </a:cubicBezTo>
                  <a:close/>
                  <a:moveTo>
                    <a:pt x="164533" y="167298"/>
                  </a:moveTo>
                  <a:cubicBezTo>
                    <a:pt x="164624" y="167298"/>
                    <a:pt x="164715" y="167237"/>
                    <a:pt x="164746" y="167146"/>
                  </a:cubicBezTo>
                  <a:cubicBezTo>
                    <a:pt x="164776" y="167024"/>
                    <a:pt x="164685" y="166903"/>
                    <a:pt x="164533" y="166903"/>
                  </a:cubicBezTo>
                  <a:lnTo>
                    <a:pt x="164138" y="166903"/>
                  </a:lnTo>
                  <a:cubicBezTo>
                    <a:pt x="164077" y="166903"/>
                    <a:pt x="163986" y="166963"/>
                    <a:pt x="163955" y="167024"/>
                  </a:cubicBezTo>
                  <a:cubicBezTo>
                    <a:pt x="163925" y="167146"/>
                    <a:pt x="164016" y="167298"/>
                    <a:pt x="164138" y="167298"/>
                  </a:cubicBezTo>
                  <a:close/>
                  <a:moveTo>
                    <a:pt x="162983" y="167298"/>
                  </a:moveTo>
                  <a:cubicBezTo>
                    <a:pt x="163044" y="167298"/>
                    <a:pt x="163135" y="167237"/>
                    <a:pt x="163165" y="167146"/>
                  </a:cubicBezTo>
                  <a:cubicBezTo>
                    <a:pt x="163196" y="167024"/>
                    <a:pt x="163104" y="166903"/>
                    <a:pt x="162983" y="166903"/>
                  </a:cubicBezTo>
                  <a:lnTo>
                    <a:pt x="162588" y="166903"/>
                  </a:lnTo>
                  <a:cubicBezTo>
                    <a:pt x="162496" y="166903"/>
                    <a:pt x="162405" y="166963"/>
                    <a:pt x="162405" y="167024"/>
                  </a:cubicBezTo>
                  <a:cubicBezTo>
                    <a:pt x="162344" y="167146"/>
                    <a:pt x="162436" y="167298"/>
                    <a:pt x="162588" y="167298"/>
                  </a:cubicBezTo>
                  <a:close/>
                  <a:moveTo>
                    <a:pt x="161402" y="167298"/>
                  </a:moveTo>
                  <a:cubicBezTo>
                    <a:pt x="161493" y="167298"/>
                    <a:pt x="161554" y="167237"/>
                    <a:pt x="161585" y="167146"/>
                  </a:cubicBezTo>
                  <a:cubicBezTo>
                    <a:pt x="161615" y="167024"/>
                    <a:pt x="161524" y="166903"/>
                    <a:pt x="161402" y="166903"/>
                  </a:cubicBezTo>
                  <a:lnTo>
                    <a:pt x="161007" y="166903"/>
                  </a:lnTo>
                  <a:cubicBezTo>
                    <a:pt x="160916" y="166903"/>
                    <a:pt x="160855" y="166963"/>
                    <a:pt x="160825" y="167024"/>
                  </a:cubicBezTo>
                  <a:cubicBezTo>
                    <a:pt x="160764" y="167146"/>
                    <a:pt x="160885" y="167298"/>
                    <a:pt x="161007" y="167298"/>
                  </a:cubicBezTo>
                  <a:close/>
                  <a:moveTo>
                    <a:pt x="159822" y="167298"/>
                  </a:moveTo>
                  <a:cubicBezTo>
                    <a:pt x="159913" y="167298"/>
                    <a:pt x="159974" y="167237"/>
                    <a:pt x="160004" y="167146"/>
                  </a:cubicBezTo>
                  <a:cubicBezTo>
                    <a:pt x="160065" y="167024"/>
                    <a:pt x="159943" y="166903"/>
                    <a:pt x="159822" y="166903"/>
                  </a:cubicBezTo>
                  <a:lnTo>
                    <a:pt x="159426" y="166903"/>
                  </a:lnTo>
                  <a:cubicBezTo>
                    <a:pt x="159335" y="166903"/>
                    <a:pt x="159274" y="166963"/>
                    <a:pt x="159244" y="167024"/>
                  </a:cubicBezTo>
                  <a:cubicBezTo>
                    <a:pt x="159214" y="167146"/>
                    <a:pt x="159305" y="167298"/>
                    <a:pt x="159426" y="167298"/>
                  </a:cubicBezTo>
                  <a:close/>
                  <a:moveTo>
                    <a:pt x="158241" y="167298"/>
                  </a:moveTo>
                  <a:cubicBezTo>
                    <a:pt x="158332" y="167298"/>
                    <a:pt x="158423" y="167237"/>
                    <a:pt x="158454" y="167146"/>
                  </a:cubicBezTo>
                  <a:cubicBezTo>
                    <a:pt x="158484" y="167024"/>
                    <a:pt x="158393" y="166903"/>
                    <a:pt x="158241" y="166903"/>
                  </a:cubicBezTo>
                  <a:lnTo>
                    <a:pt x="157846" y="166903"/>
                  </a:lnTo>
                  <a:cubicBezTo>
                    <a:pt x="157785" y="166903"/>
                    <a:pt x="157694" y="166963"/>
                    <a:pt x="157664" y="167024"/>
                  </a:cubicBezTo>
                  <a:cubicBezTo>
                    <a:pt x="157633" y="167146"/>
                    <a:pt x="157724" y="167298"/>
                    <a:pt x="157846" y="167298"/>
                  </a:cubicBezTo>
                  <a:close/>
                  <a:moveTo>
                    <a:pt x="156691" y="167298"/>
                  </a:moveTo>
                  <a:cubicBezTo>
                    <a:pt x="156752" y="167298"/>
                    <a:pt x="156843" y="167237"/>
                    <a:pt x="156873" y="167146"/>
                  </a:cubicBezTo>
                  <a:cubicBezTo>
                    <a:pt x="156904" y="167024"/>
                    <a:pt x="156812" y="166903"/>
                    <a:pt x="156691" y="166903"/>
                  </a:cubicBezTo>
                  <a:lnTo>
                    <a:pt x="156296" y="166903"/>
                  </a:lnTo>
                  <a:cubicBezTo>
                    <a:pt x="156205" y="166903"/>
                    <a:pt x="156113" y="166963"/>
                    <a:pt x="156083" y="167024"/>
                  </a:cubicBezTo>
                  <a:cubicBezTo>
                    <a:pt x="156053" y="167146"/>
                    <a:pt x="156144" y="167298"/>
                    <a:pt x="156296" y="167298"/>
                  </a:cubicBezTo>
                  <a:close/>
                  <a:moveTo>
                    <a:pt x="155110" y="167298"/>
                  </a:moveTo>
                  <a:cubicBezTo>
                    <a:pt x="155201" y="167298"/>
                    <a:pt x="155262" y="167237"/>
                    <a:pt x="155293" y="167146"/>
                  </a:cubicBezTo>
                  <a:cubicBezTo>
                    <a:pt x="155323" y="167024"/>
                    <a:pt x="155232" y="166903"/>
                    <a:pt x="155110" y="166903"/>
                  </a:cubicBezTo>
                  <a:lnTo>
                    <a:pt x="154715" y="166903"/>
                  </a:lnTo>
                  <a:cubicBezTo>
                    <a:pt x="154624" y="166903"/>
                    <a:pt x="154563" y="166963"/>
                    <a:pt x="154533" y="167024"/>
                  </a:cubicBezTo>
                  <a:cubicBezTo>
                    <a:pt x="154472" y="167146"/>
                    <a:pt x="154594" y="167298"/>
                    <a:pt x="154715" y="167298"/>
                  </a:cubicBezTo>
                  <a:close/>
                  <a:moveTo>
                    <a:pt x="153530" y="167298"/>
                  </a:moveTo>
                  <a:cubicBezTo>
                    <a:pt x="153621" y="167298"/>
                    <a:pt x="153682" y="167237"/>
                    <a:pt x="153712" y="167146"/>
                  </a:cubicBezTo>
                  <a:cubicBezTo>
                    <a:pt x="153773" y="167024"/>
                    <a:pt x="153651" y="166903"/>
                    <a:pt x="153530" y="166903"/>
                  </a:cubicBezTo>
                  <a:lnTo>
                    <a:pt x="153135" y="166903"/>
                  </a:lnTo>
                  <a:cubicBezTo>
                    <a:pt x="153043" y="166903"/>
                    <a:pt x="152983" y="166963"/>
                    <a:pt x="152952" y="167024"/>
                  </a:cubicBezTo>
                  <a:cubicBezTo>
                    <a:pt x="152922" y="167146"/>
                    <a:pt x="153013" y="167298"/>
                    <a:pt x="153135" y="167298"/>
                  </a:cubicBezTo>
                  <a:close/>
                  <a:moveTo>
                    <a:pt x="151949" y="167298"/>
                  </a:moveTo>
                  <a:cubicBezTo>
                    <a:pt x="152040" y="167298"/>
                    <a:pt x="152131" y="167237"/>
                    <a:pt x="152131" y="167146"/>
                  </a:cubicBezTo>
                  <a:cubicBezTo>
                    <a:pt x="152192" y="167024"/>
                    <a:pt x="152101" y="166903"/>
                    <a:pt x="151949" y="166903"/>
                  </a:cubicBezTo>
                  <a:lnTo>
                    <a:pt x="151554" y="166903"/>
                  </a:lnTo>
                  <a:cubicBezTo>
                    <a:pt x="151493" y="166903"/>
                    <a:pt x="151402" y="166963"/>
                    <a:pt x="151372" y="167024"/>
                  </a:cubicBezTo>
                  <a:cubicBezTo>
                    <a:pt x="151341" y="167146"/>
                    <a:pt x="151432" y="167298"/>
                    <a:pt x="151554" y="167298"/>
                  </a:cubicBezTo>
                  <a:close/>
                  <a:moveTo>
                    <a:pt x="150399" y="167298"/>
                  </a:moveTo>
                  <a:cubicBezTo>
                    <a:pt x="150460" y="167298"/>
                    <a:pt x="150551" y="167237"/>
                    <a:pt x="150581" y="167146"/>
                  </a:cubicBezTo>
                  <a:cubicBezTo>
                    <a:pt x="150612" y="167024"/>
                    <a:pt x="150521" y="166903"/>
                    <a:pt x="150399" y="166903"/>
                  </a:cubicBezTo>
                  <a:lnTo>
                    <a:pt x="150004" y="166903"/>
                  </a:lnTo>
                  <a:cubicBezTo>
                    <a:pt x="149913" y="166903"/>
                    <a:pt x="149821" y="166963"/>
                    <a:pt x="149791" y="167024"/>
                  </a:cubicBezTo>
                  <a:cubicBezTo>
                    <a:pt x="149761" y="167146"/>
                    <a:pt x="149852" y="167298"/>
                    <a:pt x="150004" y="167298"/>
                  </a:cubicBezTo>
                  <a:close/>
                  <a:moveTo>
                    <a:pt x="148818" y="167298"/>
                  </a:moveTo>
                  <a:cubicBezTo>
                    <a:pt x="148910" y="167298"/>
                    <a:pt x="148970" y="167237"/>
                    <a:pt x="149001" y="167146"/>
                  </a:cubicBezTo>
                  <a:cubicBezTo>
                    <a:pt x="149031" y="167024"/>
                    <a:pt x="148940" y="166903"/>
                    <a:pt x="148818" y="166903"/>
                  </a:cubicBezTo>
                  <a:lnTo>
                    <a:pt x="148423" y="166903"/>
                  </a:lnTo>
                  <a:cubicBezTo>
                    <a:pt x="148332" y="166903"/>
                    <a:pt x="148271" y="166963"/>
                    <a:pt x="148241" y="167024"/>
                  </a:cubicBezTo>
                  <a:cubicBezTo>
                    <a:pt x="148180" y="167146"/>
                    <a:pt x="148271" y="167298"/>
                    <a:pt x="148423" y="167298"/>
                  </a:cubicBezTo>
                  <a:close/>
                  <a:moveTo>
                    <a:pt x="147238" y="167298"/>
                  </a:moveTo>
                  <a:cubicBezTo>
                    <a:pt x="147329" y="167298"/>
                    <a:pt x="147390" y="167237"/>
                    <a:pt x="147420" y="167146"/>
                  </a:cubicBezTo>
                  <a:cubicBezTo>
                    <a:pt x="147481" y="167024"/>
                    <a:pt x="147359" y="166903"/>
                    <a:pt x="147238" y="166903"/>
                  </a:cubicBezTo>
                  <a:lnTo>
                    <a:pt x="146843" y="166903"/>
                  </a:lnTo>
                  <a:cubicBezTo>
                    <a:pt x="146751" y="166903"/>
                    <a:pt x="146691" y="166963"/>
                    <a:pt x="146660" y="167024"/>
                  </a:cubicBezTo>
                  <a:cubicBezTo>
                    <a:pt x="146630" y="167146"/>
                    <a:pt x="146721" y="167298"/>
                    <a:pt x="146843" y="167298"/>
                  </a:cubicBezTo>
                  <a:close/>
                  <a:moveTo>
                    <a:pt x="145657" y="167298"/>
                  </a:moveTo>
                  <a:cubicBezTo>
                    <a:pt x="145748" y="167298"/>
                    <a:pt x="145840" y="167237"/>
                    <a:pt x="145840" y="167146"/>
                  </a:cubicBezTo>
                  <a:cubicBezTo>
                    <a:pt x="145900" y="167024"/>
                    <a:pt x="145809" y="166903"/>
                    <a:pt x="145657" y="166903"/>
                  </a:cubicBezTo>
                  <a:lnTo>
                    <a:pt x="145262" y="166903"/>
                  </a:lnTo>
                  <a:cubicBezTo>
                    <a:pt x="145201" y="166903"/>
                    <a:pt x="145110" y="166963"/>
                    <a:pt x="145080" y="167024"/>
                  </a:cubicBezTo>
                  <a:cubicBezTo>
                    <a:pt x="145049" y="167146"/>
                    <a:pt x="145140" y="167298"/>
                    <a:pt x="145262" y="167298"/>
                  </a:cubicBezTo>
                  <a:close/>
                  <a:moveTo>
                    <a:pt x="144107" y="167298"/>
                  </a:moveTo>
                  <a:cubicBezTo>
                    <a:pt x="144168" y="167298"/>
                    <a:pt x="144259" y="167237"/>
                    <a:pt x="144289" y="167146"/>
                  </a:cubicBezTo>
                  <a:cubicBezTo>
                    <a:pt x="144320" y="167024"/>
                    <a:pt x="144229" y="166903"/>
                    <a:pt x="144107" y="166903"/>
                  </a:cubicBezTo>
                  <a:lnTo>
                    <a:pt x="143712" y="166903"/>
                  </a:lnTo>
                  <a:cubicBezTo>
                    <a:pt x="143621" y="166903"/>
                    <a:pt x="143530" y="166963"/>
                    <a:pt x="143499" y="167024"/>
                  </a:cubicBezTo>
                  <a:cubicBezTo>
                    <a:pt x="143469" y="167146"/>
                    <a:pt x="143560" y="167298"/>
                    <a:pt x="143712" y="167298"/>
                  </a:cubicBezTo>
                  <a:close/>
                  <a:moveTo>
                    <a:pt x="142526" y="167298"/>
                  </a:moveTo>
                  <a:cubicBezTo>
                    <a:pt x="142618" y="167298"/>
                    <a:pt x="142678" y="167237"/>
                    <a:pt x="142709" y="167146"/>
                  </a:cubicBezTo>
                  <a:cubicBezTo>
                    <a:pt x="142739" y="167024"/>
                    <a:pt x="142648" y="166903"/>
                    <a:pt x="142526" y="166903"/>
                  </a:cubicBezTo>
                  <a:lnTo>
                    <a:pt x="142131" y="166903"/>
                  </a:lnTo>
                  <a:cubicBezTo>
                    <a:pt x="142040" y="166903"/>
                    <a:pt x="141979" y="166963"/>
                    <a:pt x="141949" y="167024"/>
                  </a:cubicBezTo>
                  <a:cubicBezTo>
                    <a:pt x="141888" y="167146"/>
                    <a:pt x="141979" y="167298"/>
                    <a:pt x="142131" y="167298"/>
                  </a:cubicBezTo>
                  <a:close/>
                  <a:moveTo>
                    <a:pt x="140946" y="167298"/>
                  </a:moveTo>
                  <a:cubicBezTo>
                    <a:pt x="141037" y="167298"/>
                    <a:pt x="141098" y="167237"/>
                    <a:pt x="141128" y="167146"/>
                  </a:cubicBezTo>
                  <a:cubicBezTo>
                    <a:pt x="141189" y="167024"/>
                    <a:pt x="141067" y="166903"/>
                    <a:pt x="140946" y="166903"/>
                  </a:cubicBezTo>
                  <a:lnTo>
                    <a:pt x="140551" y="166903"/>
                  </a:lnTo>
                  <a:cubicBezTo>
                    <a:pt x="140460" y="166903"/>
                    <a:pt x="140399" y="166963"/>
                    <a:pt x="140368" y="167024"/>
                  </a:cubicBezTo>
                  <a:cubicBezTo>
                    <a:pt x="140338" y="167146"/>
                    <a:pt x="140429" y="167298"/>
                    <a:pt x="140551" y="167298"/>
                  </a:cubicBezTo>
                  <a:close/>
                  <a:moveTo>
                    <a:pt x="139365" y="167298"/>
                  </a:moveTo>
                  <a:cubicBezTo>
                    <a:pt x="139456" y="167298"/>
                    <a:pt x="139548" y="167237"/>
                    <a:pt x="139548" y="167146"/>
                  </a:cubicBezTo>
                  <a:cubicBezTo>
                    <a:pt x="139608" y="167024"/>
                    <a:pt x="139517" y="166903"/>
                    <a:pt x="139365" y="166903"/>
                  </a:cubicBezTo>
                  <a:lnTo>
                    <a:pt x="138970" y="166903"/>
                  </a:lnTo>
                  <a:cubicBezTo>
                    <a:pt x="138879" y="166903"/>
                    <a:pt x="138818" y="166963"/>
                    <a:pt x="138788" y="167024"/>
                  </a:cubicBezTo>
                  <a:cubicBezTo>
                    <a:pt x="138757" y="167146"/>
                    <a:pt x="138849" y="167298"/>
                    <a:pt x="138970" y="167298"/>
                  </a:cubicBezTo>
                  <a:close/>
                  <a:moveTo>
                    <a:pt x="137785" y="167298"/>
                  </a:moveTo>
                  <a:cubicBezTo>
                    <a:pt x="137876" y="167298"/>
                    <a:pt x="137967" y="167237"/>
                    <a:pt x="137997" y="167146"/>
                  </a:cubicBezTo>
                  <a:cubicBezTo>
                    <a:pt x="138028" y="167024"/>
                    <a:pt x="137937" y="166903"/>
                    <a:pt x="137785" y="166903"/>
                  </a:cubicBezTo>
                  <a:lnTo>
                    <a:pt x="137420" y="166903"/>
                  </a:lnTo>
                  <a:cubicBezTo>
                    <a:pt x="137329" y="166903"/>
                    <a:pt x="137238" y="166963"/>
                    <a:pt x="137207" y="167024"/>
                  </a:cubicBezTo>
                  <a:cubicBezTo>
                    <a:pt x="137177" y="167146"/>
                    <a:pt x="137268" y="167298"/>
                    <a:pt x="137420" y="167298"/>
                  </a:cubicBezTo>
                  <a:close/>
                  <a:moveTo>
                    <a:pt x="136235" y="167298"/>
                  </a:moveTo>
                  <a:cubicBezTo>
                    <a:pt x="136326" y="167298"/>
                    <a:pt x="136387" y="167237"/>
                    <a:pt x="136417" y="167146"/>
                  </a:cubicBezTo>
                  <a:cubicBezTo>
                    <a:pt x="136447" y="167024"/>
                    <a:pt x="136356" y="166903"/>
                    <a:pt x="136235" y="166903"/>
                  </a:cubicBezTo>
                  <a:lnTo>
                    <a:pt x="135839" y="166903"/>
                  </a:lnTo>
                  <a:cubicBezTo>
                    <a:pt x="135748" y="166903"/>
                    <a:pt x="135657" y="166963"/>
                    <a:pt x="135657" y="167024"/>
                  </a:cubicBezTo>
                  <a:cubicBezTo>
                    <a:pt x="135596" y="167146"/>
                    <a:pt x="135687" y="167298"/>
                    <a:pt x="135839" y="167298"/>
                  </a:cubicBezTo>
                  <a:close/>
                  <a:moveTo>
                    <a:pt x="134654" y="167298"/>
                  </a:moveTo>
                  <a:cubicBezTo>
                    <a:pt x="134745" y="167298"/>
                    <a:pt x="134806" y="167237"/>
                    <a:pt x="134836" y="167146"/>
                  </a:cubicBezTo>
                  <a:cubicBezTo>
                    <a:pt x="134867" y="167024"/>
                    <a:pt x="134776" y="166903"/>
                    <a:pt x="134654" y="166903"/>
                  </a:cubicBezTo>
                  <a:lnTo>
                    <a:pt x="134259" y="166903"/>
                  </a:lnTo>
                  <a:cubicBezTo>
                    <a:pt x="134168" y="166903"/>
                    <a:pt x="134107" y="166963"/>
                    <a:pt x="134076" y="167024"/>
                  </a:cubicBezTo>
                  <a:cubicBezTo>
                    <a:pt x="134046" y="167146"/>
                    <a:pt x="134137" y="167298"/>
                    <a:pt x="134259" y="167298"/>
                  </a:cubicBezTo>
                  <a:close/>
                  <a:moveTo>
                    <a:pt x="133073" y="167298"/>
                  </a:moveTo>
                  <a:cubicBezTo>
                    <a:pt x="133165" y="167298"/>
                    <a:pt x="133256" y="167237"/>
                    <a:pt x="133256" y="167146"/>
                  </a:cubicBezTo>
                  <a:cubicBezTo>
                    <a:pt x="133317" y="167024"/>
                    <a:pt x="133225" y="166903"/>
                    <a:pt x="133073" y="166903"/>
                  </a:cubicBezTo>
                  <a:lnTo>
                    <a:pt x="132678" y="166903"/>
                  </a:lnTo>
                  <a:cubicBezTo>
                    <a:pt x="132587" y="166903"/>
                    <a:pt x="132526" y="166963"/>
                    <a:pt x="132496" y="167024"/>
                  </a:cubicBezTo>
                  <a:cubicBezTo>
                    <a:pt x="132465" y="167146"/>
                    <a:pt x="132557" y="167298"/>
                    <a:pt x="132678" y="167298"/>
                  </a:cubicBezTo>
                  <a:close/>
                  <a:moveTo>
                    <a:pt x="131493" y="167298"/>
                  </a:moveTo>
                  <a:cubicBezTo>
                    <a:pt x="131584" y="167298"/>
                    <a:pt x="131675" y="167237"/>
                    <a:pt x="131706" y="167146"/>
                  </a:cubicBezTo>
                  <a:cubicBezTo>
                    <a:pt x="131736" y="167024"/>
                    <a:pt x="131645" y="166903"/>
                    <a:pt x="131493" y="166903"/>
                  </a:cubicBezTo>
                  <a:lnTo>
                    <a:pt x="131128" y="166903"/>
                  </a:lnTo>
                  <a:lnTo>
                    <a:pt x="130733" y="166903"/>
                  </a:lnTo>
                  <a:cubicBezTo>
                    <a:pt x="130642" y="166903"/>
                    <a:pt x="130551" y="166963"/>
                    <a:pt x="130520" y="167024"/>
                  </a:cubicBezTo>
                  <a:cubicBezTo>
                    <a:pt x="130490" y="167146"/>
                    <a:pt x="130581" y="167298"/>
                    <a:pt x="130733" y="167298"/>
                  </a:cubicBezTo>
                  <a:lnTo>
                    <a:pt x="131128" y="167298"/>
                  </a:lnTo>
                  <a:close/>
                  <a:moveTo>
                    <a:pt x="261860" y="83649"/>
                  </a:moveTo>
                  <a:lnTo>
                    <a:pt x="261860" y="83984"/>
                  </a:lnTo>
                  <a:cubicBezTo>
                    <a:pt x="261860" y="84075"/>
                    <a:pt x="261890" y="84136"/>
                    <a:pt x="261982" y="84166"/>
                  </a:cubicBezTo>
                  <a:cubicBezTo>
                    <a:pt x="262103" y="84196"/>
                    <a:pt x="262225" y="84105"/>
                    <a:pt x="262225" y="83984"/>
                  </a:cubicBezTo>
                  <a:lnTo>
                    <a:pt x="262225" y="83649"/>
                  </a:lnTo>
                  <a:lnTo>
                    <a:pt x="262225" y="83315"/>
                  </a:lnTo>
                  <a:cubicBezTo>
                    <a:pt x="262225" y="83224"/>
                    <a:pt x="262194" y="83163"/>
                    <a:pt x="262103" y="83132"/>
                  </a:cubicBezTo>
                  <a:cubicBezTo>
                    <a:pt x="261982" y="83102"/>
                    <a:pt x="261860" y="83193"/>
                    <a:pt x="261860" y="83315"/>
                  </a:cubicBezTo>
                  <a:close/>
                  <a:moveTo>
                    <a:pt x="262225" y="85169"/>
                  </a:moveTo>
                  <a:cubicBezTo>
                    <a:pt x="262225" y="85078"/>
                    <a:pt x="262194" y="84987"/>
                    <a:pt x="262103" y="84987"/>
                  </a:cubicBezTo>
                  <a:cubicBezTo>
                    <a:pt x="261982" y="84926"/>
                    <a:pt x="261860" y="85017"/>
                    <a:pt x="261860" y="85169"/>
                  </a:cubicBezTo>
                  <a:lnTo>
                    <a:pt x="261860" y="85564"/>
                  </a:lnTo>
                  <a:cubicBezTo>
                    <a:pt x="261860" y="85625"/>
                    <a:pt x="261890" y="85716"/>
                    <a:pt x="261982" y="85746"/>
                  </a:cubicBezTo>
                  <a:cubicBezTo>
                    <a:pt x="262103" y="85777"/>
                    <a:pt x="262225" y="85686"/>
                    <a:pt x="262225" y="85564"/>
                  </a:cubicBezTo>
                  <a:close/>
                  <a:moveTo>
                    <a:pt x="262225" y="86719"/>
                  </a:moveTo>
                  <a:cubicBezTo>
                    <a:pt x="262225" y="86658"/>
                    <a:pt x="262194" y="86567"/>
                    <a:pt x="262103" y="86537"/>
                  </a:cubicBezTo>
                  <a:cubicBezTo>
                    <a:pt x="261982" y="86506"/>
                    <a:pt x="261860" y="86598"/>
                    <a:pt x="261860" y="86719"/>
                  </a:cubicBezTo>
                  <a:lnTo>
                    <a:pt x="261860" y="87114"/>
                  </a:lnTo>
                  <a:cubicBezTo>
                    <a:pt x="261860" y="87205"/>
                    <a:pt x="261890" y="87297"/>
                    <a:pt x="261982" y="87297"/>
                  </a:cubicBezTo>
                  <a:cubicBezTo>
                    <a:pt x="262103" y="87357"/>
                    <a:pt x="262225" y="87266"/>
                    <a:pt x="262225" y="87114"/>
                  </a:cubicBezTo>
                  <a:close/>
                  <a:moveTo>
                    <a:pt x="262225" y="88300"/>
                  </a:moveTo>
                  <a:cubicBezTo>
                    <a:pt x="262225" y="88209"/>
                    <a:pt x="262194" y="88148"/>
                    <a:pt x="262103" y="88117"/>
                  </a:cubicBezTo>
                  <a:cubicBezTo>
                    <a:pt x="261982" y="88087"/>
                    <a:pt x="261860" y="88178"/>
                    <a:pt x="261860" y="88300"/>
                  </a:cubicBezTo>
                  <a:lnTo>
                    <a:pt x="261860" y="88695"/>
                  </a:lnTo>
                  <a:cubicBezTo>
                    <a:pt x="261860" y="88786"/>
                    <a:pt x="261890" y="88847"/>
                    <a:pt x="261982" y="88877"/>
                  </a:cubicBezTo>
                  <a:cubicBezTo>
                    <a:pt x="262103" y="88938"/>
                    <a:pt x="262225" y="88816"/>
                    <a:pt x="262225" y="88695"/>
                  </a:cubicBezTo>
                  <a:close/>
                  <a:moveTo>
                    <a:pt x="262225" y="89880"/>
                  </a:moveTo>
                  <a:cubicBezTo>
                    <a:pt x="262225" y="89789"/>
                    <a:pt x="262194" y="89728"/>
                    <a:pt x="262103" y="89698"/>
                  </a:cubicBezTo>
                  <a:cubicBezTo>
                    <a:pt x="261982" y="89637"/>
                    <a:pt x="261860" y="89759"/>
                    <a:pt x="261860" y="89880"/>
                  </a:cubicBezTo>
                  <a:lnTo>
                    <a:pt x="261860" y="90275"/>
                  </a:lnTo>
                  <a:cubicBezTo>
                    <a:pt x="261860" y="90367"/>
                    <a:pt x="261890" y="90427"/>
                    <a:pt x="261982" y="90458"/>
                  </a:cubicBezTo>
                  <a:cubicBezTo>
                    <a:pt x="262103" y="90488"/>
                    <a:pt x="262225" y="90397"/>
                    <a:pt x="262225" y="90275"/>
                  </a:cubicBezTo>
                  <a:close/>
                  <a:moveTo>
                    <a:pt x="262225" y="91461"/>
                  </a:moveTo>
                  <a:cubicBezTo>
                    <a:pt x="262225" y="91370"/>
                    <a:pt x="262194" y="91278"/>
                    <a:pt x="262103" y="91248"/>
                  </a:cubicBezTo>
                  <a:cubicBezTo>
                    <a:pt x="261982" y="91218"/>
                    <a:pt x="261860" y="91309"/>
                    <a:pt x="261860" y="91461"/>
                  </a:cubicBezTo>
                  <a:lnTo>
                    <a:pt x="261860" y="91856"/>
                  </a:lnTo>
                  <a:cubicBezTo>
                    <a:pt x="261860" y="91917"/>
                    <a:pt x="261890" y="92008"/>
                    <a:pt x="261982" y="92038"/>
                  </a:cubicBezTo>
                  <a:cubicBezTo>
                    <a:pt x="262103" y="92069"/>
                    <a:pt x="262225" y="91978"/>
                    <a:pt x="262225" y="91856"/>
                  </a:cubicBezTo>
                  <a:close/>
                  <a:moveTo>
                    <a:pt x="262225" y="93011"/>
                  </a:moveTo>
                  <a:cubicBezTo>
                    <a:pt x="262225" y="92920"/>
                    <a:pt x="262194" y="92859"/>
                    <a:pt x="262103" y="92829"/>
                  </a:cubicBezTo>
                  <a:cubicBezTo>
                    <a:pt x="261982" y="92798"/>
                    <a:pt x="261860" y="92889"/>
                    <a:pt x="261860" y="93011"/>
                  </a:cubicBezTo>
                  <a:lnTo>
                    <a:pt x="261860" y="93406"/>
                  </a:lnTo>
                  <a:cubicBezTo>
                    <a:pt x="261860" y="93497"/>
                    <a:pt x="261890" y="93589"/>
                    <a:pt x="261982" y="93589"/>
                  </a:cubicBezTo>
                  <a:cubicBezTo>
                    <a:pt x="262103" y="93649"/>
                    <a:pt x="262225" y="93558"/>
                    <a:pt x="262225" y="93406"/>
                  </a:cubicBezTo>
                  <a:close/>
                  <a:moveTo>
                    <a:pt x="262225" y="94592"/>
                  </a:moveTo>
                  <a:cubicBezTo>
                    <a:pt x="262225" y="94500"/>
                    <a:pt x="262194" y="94440"/>
                    <a:pt x="262103" y="94409"/>
                  </a:cubicBezTo>
                  <a:cubicBezTo>
                    <a:pt x="261982" y="94379"/>
                    <a:pt x="261860" y="94470"/>
                    <a:pt x="261860" y="94592"/>
                  </a:cubicBezTo>
                  <a:lnTo>
                    <a:pt x="261860" y="94987"/>
                  </a:lnTo>
                  <a:cubicBezTo>
                    <a:pt x="261860" y="95078"/>
                    <a:pt x="261890" y="95139"/>
                    <a:pt x="261982" y="95169"/>
                  </a:cubicBezTo>
                  <a:cubicBezTo>
                    <a:pt x="262103" y="95199"/>
                    <a:pt x="262225" y="95108"/>
                    <a:pt x="262225" y="94987"/>
                  </a:cubicBezTo>
                  <a:close/>
                  <a:moveTo>
                    <a:pt x="262225" y="96172"/>
                  </a:moveTo>
                  <a:cubicBezTo>
                    <a:pt x="262225" y="96081"/>
                    <a:pt x="262194" y="95990"/>
                    <a:pt x="262103" y="95990"/>
                  </a:cubicBezTo>
                  <a:cubicBezTo>
                    <a:pt x="261982" y="95929"/>
                    <a:pt x="261860" y="96020"/>
                    <a:pt x="261860" y="96172"/>
                  </a:cubicBezTo>
                  <a:lnTo>
                    <a:pt x="261860" y="96567"/>
                  </a:lnTo>
                  <a:cubicBezTo>
                    <a:pt x="261860" y="96658"/>
                    <a:pt x="261890" y="96719"/>
                    <a:pt x="261982" y="96750"/>
                  </a:cubicBezTo>
                  <a:cubicBezTo>
                    <a:pt x="262103" y="96780"/>
                    <a:pt x="262225" y="96689"/>
                    <a:pt x="262225" y="96567"/>
                  </a:cubicBezTo>
                  <a:close/>
                  <a:moveTo>
                    <a:pt x="262225" y="97722"/>
                  </a:moveTo>
                  <a:cubicBezTo>
                    <a:pt x="262225" y="97662"/>
                    <a:pt x="262194" y="97570"/>
                    <a:pt x="262103" y="97540"/>
                  </a:cubicBezTo>
                  <a:cubicBezTo>
                    <a:pt x="261982" y="97510"/>
                    <a:pt x="261860" y="97601"/>
                    <a:pt x="261860" y="97722"/>
                  </a:cubicBezTo>
                  <a:lnTo>
                    <a:pt x="261860" y="98117"/>
                  </a:lnTo>
                  <a:cubicBezTo>
                    <a:pt x="261860" y="98209"/>
                    <a:pt x="261890" y="98300"/>
                    <a:pt x="261982" y="98330"/>
                  </a:cubicBezTo>
                  <a:cubicBezTo>
                    <a:pt x="262103" y="98361"/>
                    <a:pt x="262225" y="98269"/>
                    <a:pt x="262225" y="98117"/>
                  </a:cubicBezTo>
                  <a:close/>
                  <a:moveTo>
                    <a:pt x="262225" y="99303"/>
                  </a:moveTo>
                  <a:cubicBezTo>
                    <a:pt x="262225" y="99212"/>
                    <a:pt x="262194" y="99151"/>
                    <a:pt x="262103" y="99121"/>
                  </a:cubicBezTo>
                  <a:cubicBezTo>
                    <a:pt x="261982" y="99090"/>
                    <a:pt x="261860" y="99181"/>
                    <a:pt x="261860" y="99303"/>
                  </a:cubicBezTo>
                  <a:lnTo>
                    <a:pt x="261860" y="99698"/>
                  </a:lnTo>
                  <a:cubicBezTo>
                    <a:pt x="261860" y="99789"/>
                    <a:pt x="261890" y="99850"/>
                    <a:pt x="261982" y="99880"/>
                  </a:cubicBezTo>
                  <a:cubicBezTo>
                    <a:pt x="262103" y="99941"/>
                    <a:pt x="262225" y="99850"/>
                    <a:pt x="262225" y="99698"/>
                  </a:cubicBezTo>
                  <a:close/>
                  <a:moveTo>
                    <a:pt x="262225" y="100883"/>
                  </a:moveTo>
                  <a:cubicBezTo>
                    <a:pt x="262225" y="100792"/>
                    <a:pt x="262194" y="100731"/>
                    <a:pt x="262103" y="100701"/>
                  </a:cubicBezTo>
                  <a:cubicBezTo>
                    <a:pt x="261982" y="100640"/>
                    <a:pt x="261860" y="100762"/>
                    <a:pt x="261860" y="100883"/>
                  </a:cubicBezTo>
                  <a:lnTo>
                    <a:pt x="261860" y="101279"/>
                  </a:lnTo>
                  <a:cubicBezTo>
                    <a:pt x="261860" y="101370"/>
                    <a:pt x="261890" y="101431"/>
                    <a:pt x="261982" y="101461"/>
                  </a:cubicBezTo>
                  <a:cubicBezTo>
                    <a:pt x="262103" y="101491"/>
                    <a:pt x="262225" y="101400"/>
                    <a:pt x="262225" y="101279"/>
                  </a:cubicBezTo>
                  <a:close/>
                  <a:moveTo>
                    <a:pt x="262225" y="102464"/>
                  </a:moveTo>
                  <a:cubicBezTo>
                    <a:pt x="262225" y="102373"/>
                    <a:pt x="262194" y="102282"/>
                    <a:pt x="262103" y="102282"/>
                  </a:cubicBezTo>
                  <a:cubicBezTo>
                    <a:pt x="261982" y="102221"/>
                    <a:pt x="261860" y="102312"/>
                    <a:pt x="261860" y="102464"/>
                  </a:cubicBezTo>
                  <a:lnTo>
                    <a:pt x="261860" y="102859"/>
                  </a:lnTo>
                  <a:cubicBezTo>
                    <a:pt x="261860" y="102920"/>
                    <a:pt x="261890" y="103011"/>
                    <a:pt x="261982" y="103042"/>
                  </a:cubicBezTo>
                  <a:cubicBezTo>
                    <a:pt x="262103" y="103072"/>
                    <a:pt x="262225" y="102981"/>
                    <a:pt x="262225" y="102859"/>
                  </a:cubicBezTo>
                  <a:close/>
                  <a:moveTo>
                    <a:pt x="262225" y="104014"/>
                  </a:moveTo>
                  <a:cubicBezTo>
                    <a:pt x="262225" y="103953"/>
                    <a:pt x="262194" y="103862"/>
                    <a:pt x="262103" y="103832"/>
                  </a:cubicBezTo>
                  <a:cubicBezTo>
                    <a:pt x="261982" y="103801"/>
                    <a:pt x="261860" y="103893"/>
                    <a:pt x="261860" y="104014"/>
                  </a:cubicBezTo>
                  <a:lnTo>
                    <a:pt x="261860" y="104409"/>
                  </a:lnTo>
                  <a:cubicBezTo>
                    <a:pt x="261860" y="104501"/>
                    <a:pt x="261890" y="104592"/>
                    <a:pt x="261982" y="104592"/>
                  </a:cubicBezTo>
                  <a:cubicBezTo>
                    <a:pt x="262103" y="104653"/>
                    <a:pt x="262225" y="104561"/>
                    <a:pt x="262225" y="104409"/>
                  </a:cubicBezTo>
                  <a:close/>
                  <a:moveTo>
                    <a:pt x="262225" y="105595"/>
                  </a:moveTo>
                  <a:cubicBezTo>
                    <a:pt x="262225" y="105504"/>
                    <a:pt x="262194" y="105443"/>
                    <a:pt x="262103" y="105412"/>
                  </a:cubicBezTo>
                  <a:cubicBezTo>
                    <a:pt x="261982" y="105382"/>
                    <a:pt x="261860" y="105473"/>
                    <a:pt x="261860" y="105595"/>
                  </a:cubicBezTo>
                  <a:lnTo>
                    <a:pt x="261860" y="105990"/>
                  </a:lnTo>
                  <a:cubicBezTo>
                    <a:pt x="261860" y="106081"/>
                    <a:pt x="261890" y="106142"/>
                    <a:pt x="261982" y="106172"/>
                  </a:cubicBezTo>
                  <a:cubicBezTo>
                    <a:pt x="262103" y="106233"/>
                    <a:pt x="262225" y="106112"/>
                    <a:pt x="262225" y="105990"/>
                  </a:cubicBezTo>
                  <a:close/>
                  <a:moveTo>
                    <a:pt x="262225" y="107175"/>
                  </a:moveTo>
                  <a:cubicBezTo>
                    <a:pt x="262225" y="107084"/>
                    <a:pt x="262194" y="107023"/>
                    <a:pt x="262103" y="106993"/>
                  </a:cubicBezTo>
                  <a:cubicBezTo>
                    <a:pt x="261982" y="106932"/>
                    <a:pt x="261860" y="107023"/>
                    <a:pt x="261860" y="107175"/>
                  </a:cubicBezTo>
                  <a:lnTo>
                    <a:pt x="261860" y="107570"/>
                  </a:lnTo>
                  <a:cubicBezTo>
                    <a:pt x="261860" y="107662"/>
                    <a:pt x="261890" y="107722"/>
                    <a:pt x="261982" y="107753"/>
                  </a:cubicBezTo>
                  <a:cubicBezTo>
                    <a:pt x="262103" y="107783"/>
                    <a:pt x="262225" y="107692"/>
                    <a:pt x="262225" y="107570"/>
                  </a:cubicBezTo>
                  <a:close/>
                  <a:moveTo>
                    <a:pt x="262225" y="108756"/>
                  </a:moveTo>
                  <a:cubicBezTo>
                    <a:pt x="262225" y="108665"/>
                    <a:pt x="262194" y="108574"/>
                    <a:pt x="262103" y="108543"/>
                  </a:cubicBezTo>
                  <a:cubicBezTo>
                    <a:pt x="261982" y="108513"/>
                    <a:pt x="261860" y="108604"/>
                    <a:pt x="261860" y="108756"/>
                  </a:cubicBezTo>
                  <a:lnTo>
                    <a:pt x="261860" y="109121"/>
                  </a:lnTo>
                  <a:cubicBezTo>
                    <a:pt x="261860" y="109212"/>
                    <a:pt x="261890" y="109303"/>
                    <a:pt x="261982" y="109333"/>
                  </a:cubicBezTo>
                  <a:cubicBezTo>
                    <a:pt x="262103" y="109364"/>
                    <a:pt x="262225" y="109273"/>
                    <a:pt x="262225" y="109121"/>
                  </a:cubicBezTo>
                  <a:close/>
                  <a:moveTo>
                    <a:pt x="262225" y="110306"/>
                  </a:moveTo>
                  <a:cubicBezTo>
                    <a:pt x="262225" y="110215"/>
                    <a:pt x="262194" y="110154"/>
                    <a:pt x="262103" y="110124"/>
                  </a:cubicBezTo>
                  <a:cubicBezTo>
                    <a:pt x="261982" y="110093"/>
                    <a:pt x="261860" y="110185"/>
                    <a:pt x="261860" y="110306"/>
                  </a:cubicBezTo>
                  <a:lnTo>
                    <a:pt x="261860" y="110701"/>
                  </a:lnTo>
                  <a:cubicBezTo>
                    <a:pt x="261860" y="110792"/>
                    <a:pt x="261890" y="110884"/>
                    <a:pt x="261982" y="110884"/>
                  </a:cubicBezTo>
                  <a:cubicBezTo>
                    <a:pt x="262103" y="110944"/>
                    <a:pt x="262225" y="110853"/>
                    <a:pt x="262225" y="110701"/>
                  </a:cubicBezTo>
                  <a:close/>
                  <a:moveTo>
                    <a:pt x="262225" y="111887"/>
                  </a:moveTo>
                  <a:cubicBezTo>
                    <a:pt x="262225" y="111795"/>
                    <a:pt x="262194" y="111735"/>
                    <a:pt x="262103" y="111704"/>
                  </a:cubicBezTo>
                  <a:cubicBezTo>
                    <a:pt x="261982" y="111674"/>
                    <a:pt x="261860" y="111765"/>
                    <a:pt x="261860" y="111887"/>
                  </a:cubicBezTo>
                  <a:lnTo>
                    <a:pt x="261860" y="112282"/>
                  </a:lnTo>
                  <a:cubicBezTo>
                    <a:pt x="261860" y="112373"/>
                    <a:pt x="261890" y="112434"/>
                    <a:pt x="261982" y="112464"/>
                  </a:cubicBezTo>
                  <a:cubicBezTo>
                    <a:pt x="262103" y="112495"/>
                    <a:pt x="262225" y="112403"/>
                    <a:pt x="262225" y="112282"/>
                  </a:cubicBezTo>
                  <a:close/>
                  <a:moveTo>
                    <a:pt x="262225" y="113467"/>
                  </a:moveTo>
                  <a:cubicBezTo>
                    <a:pt x="262225" y="113376"/>
                    <a:pt x="262194" y="113285"/>
                    <a:pt x="262103" y="113285"/>
                  </a:cubicBezTo>
                  <a:cubicBezTo>
                    <a:pt x="261982" y="113224"/>
                    <a:pt x="261860" y="113315"/>
                    <a:pt x="261860" y="113467"/>
                  </a:cubicBezTo>
                  <a:lnTo>
                    <a:pt x="261860" y="113862"/>
                  </a:lnTo>
                  <a:cubicBezTo>
                    <a:pt x="261860" y="113954"/>
                    <a:pt x="261890" y="114014"/>
                    <a:pt x="261982" y="114045"/>
                  </a:cubicBezTo>
                  <a:cubicBezTo>
                    <a:pt x="262103" y="114075"/>
                    <a:pt x="262225" y="113984"/>
                    <a:pt x="262225" y="113862"/>
                  </a:cubicBezTo>
                  <a:close/>
                  <a:moveTo>
                    <a:pt x="262225" y="115017"/>
                  </a:moveTo>
                  <a:cubicBezTo>
                    <a:pt x="262225" y="114957"/>
                    <a:pt x="262194" y="114865"/>
                    <a:pt x="262103" y="114835"/>
                  </a:cubicBezTo>
                  <a:cubicBezTo>
                    <a:pt x="261982" y="114805"/>
                    <a:pt x="261860" y="114896"/>
                    <a:pt x="261860" y="115017"/>
                  </a:cubicBezTo>
                  <a:lnTo>
                    <a:pt x="261860" y="115413"/>
                  </a:lnTo>
                  <a:cubicBezTo>
                    <a:pt x="261860" y="115504"/>
                    <a:pt x="261890" y="115595"/>
                    <a:pt x="261982" y="115625"/>
                  </a:cubicBezTo>
                  <a:cubicBezTo>
                    <a:pt x="262103" y="115656"/>
                    <a:pt x="262225" y="115565"/>
                    <a:pt x="262225" y="115413"/>
                  </a:cubicBezTo>
                  <a:close/>
                  <a:moveTo>
                    <a:pt x="262225" y="116598"/>
                  </a:moveTo>
                  <a:cubicBezTo>
                    <a:pt x="262225" y="116507"/>
                    <a:pt x="262194" y="116446"/>
                    <a:pt x="262103" y="116416"/>
                  </a:cubicBezTo>
                  <a:cubicBezTo>
                    <a:pt x="261982" y="116385"/>
                    <a:pt x="261860" y="116476"/>
                    <a:pt x="261860" y="116598"/>
                  </a:cubicBezTo>
                  <a:lnTo>
                    <a:pt x="261860" y="116993"/>
                  </a:lnTo>
                  <a:cubicBezTo>
                    <a:pt x="261860" y="117084"/>
                    <a:pt x="261890" y="117145"/>
                    <a:pt x="261982" y="117175"/>
                  </a:cubicBezTo>
                  <a:cubicBezTo>
                    <a:pt x="262103" y="117236"/>
                    <a:pt x="262225" y="117115"/>
                    <a:pt x="262225" y="116993"/>
                  </a:cubicBezTo>
                  <a:close/>
                  <a:moveTo>
                    <a:pt x="262225" y="118179"/>
                  </a:moveTo>
                  <a:cubicBezTo>
                    <a:pt x="262225" y="118087"/>
                    <a:pt x="262194" y="118027"/>
                    <a:pt x="262103" y="117996"/>
                  </a:cubicBezTo>
                  <a:cubicBezTo>
                    <a:pt x="261982" y="117935"/>
                    <a:pt x="261860" y="118057"/>
                    <a:pt x="261860" y="118179"/>
                  </a:cubicBezTo>
                  <a:lnTo>
                    <a:pt x="261860" y="118574"/>
                  </a:lnTo>
                  <a:cubicBezTo>
                    <a:pt x="261860" y="118665"/>
                    <a:pt x="261890" y="118726"/>
                    <a:pt x="261982" y="118756"/>
                  </a:cubicBezTo>
                  <a:cubicBezTo>
                    <a:pt x="262103" y="118786"/>
                    <a:pt x="262225" y="118695"/>
                    <a:pt x="262225" y="118574"/>
                  </a:cubicBezTo>
                  <a:close/>
                  <a:moveTo>
                    <a:pt x="262225" y="119759"/>
                  </a:moveTo>
                  <a:cubicBezTo>
                    <a:pt x="262225" y="119668"/>
                    <a:pt x="262194" y="119577"/>
                    <a:pt x="262103" y="119577"/>
                  </a:cubicBezTo>
                  <a:cubicBezTo>
                    <a:pt x="261982" y="119516"/>
                    <a:pt x="261860" y="119607"/>
                    <a:pt x="261860" y="119759"/>
                  </a:cubicBezTo>
                  <a:lnTo>
                    <a:pt x="261860" y="120154"/>
                  </a:lnTo>
                  <a:cubicBezTo>
                    <a:pt x="261860" y="120215"/>
                    <a:pt x="261890" y="120306"/>
                    <a:pt x="261982" y="120337"/>
                  </a:cubicBezTo>
                  <a:cubicBezTo>
                    <a:pt x="262103" y="120367"/>
                    <a:pt x="262225" y="120276"/>
                    <a:pt x="262225" y="120154"/>
                  </a:cubicBezTo>
                  <a:close/>
                  <a:moveTo>
                    <a:pt x="262225" y="121309"/>
                  </a:moveTo>
                  <a:cubicBezTo>
                    <a:pt x="262225" y="121249"/>
                    <a:pt x="262194" y="121157"/>
                    <a:pt x="262103" y="121127"/>
                  </a:cubicBezTo>
                  <a:cubicBezTo>
                    <a:pt x="261982" y="121097"/>
                    <a:pt x="261860" y="121188"/>
                    <a:pt x="261860" y="121309"/>
                  </a:cubicBezTo>
                  <a:lnTo>
                    <a:pt x="261860" y="121704"/>
                  </a:lnTo>
                  <a:cubicBezTo>
                    <a:pt x="261860" y="121796"/>
                    <a:pt x="261890" y="121887"/>
                    <a:pt x="261982" y="121887"/>
                  </a:cubicBezTo>
                  <a:cubicBezTo>
                    <a:pt x="262103" y="121948"/>
                    <a:pt x="262225" y="121856"/>
                    <a:pt x="262225" y="121704"/>
                  </a:cubicBezTo>
                  <a:close/>
                  <a:moveTo>
                    <a:pt x="262225" y="122890"/>
                  </a:moveTo>
                  <a:cubicBezTo>
                    <a:pt x="262225" y="122799"/>
                    <a:pt x="262194" y="122738"/>
                    <a:pt x="262103" y="122707"/>
                  </a:cubicBezTo>
                  <a:cubicBezTo>
                    <a:pt x="261982" y="122677"/>
                    <a:pt x="261860" y="122768"/>
                    <a:pt x="261860" y="122890"/>
                  </a:cubicBezTo>
                  <a:lnTo>
                    <a:pt x="261860" y="123285"/>
                  </a:lnTo>
                  <a:cubicBezTo>
                    <a:pt x="261860" y="123376"/>
                    <a:pt x="261890" y="123437"/>
                    <a:pt x="261982" y="123467"/>
                  </a:cubicBezTo>
                  <a:cubicBezTo>
                    <a:pt x="262103" y="123528"/>
                    <a:pt x="262225" y="123407"/>
                    <a:pt x="262225" y="123285"/>
                  </a:cubicBezTo>
                  <a:close/>
                  <a:moveTo>
                    <a:pt x="262225" y="124470"/>
                  </a:moveTo>
                  <a:cubicBezTo>
                    <a:pt x="262225" y="124379"/>
                    <a:pt x="262194" y="124318"/>
                    <a:pt x="262103" y="124288"/>
                  </a:cubicBezTo>
                  <a:cubicBezTo>
                    <a:pt x="261982" y="124227"/>
                    <a:pt x="261860" y="124318"/>
                    <a:pt x="261860" y="124470"/>
                  </a:cubicBezTo>
                  <a:lnTo>
                    <a:pt x="261860" y="124866"/>
                  </a:lnTo>
                  <a:cubicBezTo>
                    <a:pt x="261860" y="124957"/>
                    <a:pt x="261890" y="125018"/>
                    <a:pt x="261982" y="125048"/>
                  </a:cubicBezTo>
                  <a:cubicBezTo>
                    <a:pt x="262103" y="125078"/>
                    <a:pt x="262225" y="124987"/>
                    <a:pt x="262225" y="124866"/>
                  </a:cubicBezTo>
                  <a:close/>
                  <a:moveTo>
                    <a:pt x="262225" y="126051"/>
                  </a:moveTo>
                  <a:cubicBezTo>
                    <a:pt x="262225" y="125960"/>
                    <a:pt x="262194" y="125869"/>
                    <a:pt x="262103" y="125838"/>
                  </a:cubicBezTo>
                  <a:cubicBezTo>
                    <a:pt x="261982" y="125808"/>
                    <a:pt x="261860" y="125899"/>
                    <a:pt x="261860" y="126051"/>
                  </a:cubicBezTo>
                  <a:lnTo>
                    <a:pt x="261860" y="126416"/>
                  </a:lnTo>
                  <a:cubicBezTo>
                    <a:pt x="261860" y="126507"/>
                    <a:pt x="261890" y="126598"/>
                    <a:pt x="261982" y="126629"/>
                  </a:cubicBezTo>
                  <a:cubicBezTo>
                    <a:pt x="262103" y="126659"/>
                    <a:pt x="262225" y="126568"/>
                    <a:pt x="262225" y="126416"/>
                  </a:cubicBezTo>
                  <a:close/>
                  <a:moveTo>
                    <a:pt x="262225" y="127601"/>
                  </a:moveTo>
                  <a:cubicBezTo>
                    <a:pt x="262225" y="127510"/>
                    <a:pt x="262194" y="127449"/>
                    <a:pt x="262103" y="127419"/>
                  </a:cubicBezTo>
                  <a:cubicBezTo>
                    <a:pt x="261982" y="127388"/>
                    <a:pt x="261860" y="127480"/>
                    <a:pt x="261860" y="127601"/>
                  </a:cubicBezTo>
                  <a:lnTo>
                    <a:pt x="261860" y="127996"/>
                  </a:lnTo>
                  <a:cubicBezTo>
                    <a:pt x="261860" y="128088"/>
                    <a:pt x="261890" y="128179"/>
                    <a:pt x="261982" y="128179"/>
                  </a:cubicBezTo>
                  <a:cubicBezTo>
                    <a:pt x="262103" y="128239"/>
                    <a:pt x="262225" y="128148"/>
                    <a:pt x="262225" y="127996"/>
                  </a:cubicBezTo>
                  <a:close/>
                  <a:moveTo>
                    <a:pt x="262225" y="129182"/>
                  </a:moveTo>
                  <a:cubicBezTo>
                    <a:pt x="262225" y="129091"/>
                    <a:pt x="262194" y="129030"/>
                    <a:pt x="262103" y="128999"/>
                  </a:cubicBezTo>
                  <a:cubicBezTo>
                    <a:pt x="261982" y="128969"/>
                    <a:pt x="261860" y="129060"/>
                    <a:pt x="261860" y="129182"/>
                  </a:cubicBezTo>
                  <a:lnTo>
                    <a:pt x="261860" y="129577"/>
                  </a:lnTo>
                  <a:cubicBezTo>
                    <a:pt x="261860" y="129668"/>
                    <a:pt x="261890" y="129729"/>
                    <a:pt x="261982" y="129759"/>
                  </a:cubicBezTo>
                  <a:cubicBezTo>
                    <a:pt x="262103" y="129790"/>
                    <a:pt x="262225" y="129698"/>
                    <a:pt x="262225" y="129577"/>
                  </a:cubicBezTo>
                  <a:close/>
                  <a:moveTo>
                    <a:pt x="262225" y="130762"/>
                  </a:moveTo>
                  <a:cubicBezTo>
                    <a:pt x="262225" y="130671"/>
                    <a:pt x="262194" y="130580"/>
                    <a:pt x="262103" y="130580"/>
                  </a:cubicBezTo>
                  <a:cubicBezTo>
                    <a:pt x="261982" y="130519"/>
                    <a:pt x="261860" y="130610"/>
                    <a:pt x="261860" y="130762"/>
                  </a:cubicBezTo>
                  <a:lnTo>
                    <a:pt x="261860" y="131157"/>
                  </a:lnTo>
                  <a:cubicBezTo>
                    <a:pt x="261860" y="131218"/>
                    <a:pt x="261890" y="131309"/>
                    <a:pt x="261982" y="131340"/>
                  </a:cubicBezTo>
                  <a:cubicBezTo>
                    <a:pt x="262103" y="131370"/>
                    <a:pt x="262225" y="131279"/>
                    <a:pt x="262225" y="131157"/>
                  </a:cubicBezTo>
                  <a:close/>
                  <a:moveTo>
                    <a:pt x="262225" y="132312"/>
                  </a:moveTo>
                  <a:cubicBezTo>
                    <a:pt x="262225" y="132252"/>
                    <a:pt x="262194" y="132161"/>
                    <a:pt x="262103" y="132130"/>
                  </a:cubicBezTo>
                  <a:cubicBezTo>
                    <a:pt x="261982" y="132100"/>
                    <a:pt x="261860" y="132191"/>
                    <a:pt x="261860" y="132312"/>
                  </a:cubicBezTo>
                  <a:lnTo>
                    <a:pt x="261860" y="132708"/>
                  </a:lnTo>
                  <a:cubicBezTo>
                    <a:pt x="261860" y="132799"/>
                    <a:pt x="261890" y="132890"/>
                    <a:pt x="261982" y="132920"/>
                  </a:cubicBezTo>
                  <a:cubicBezTo>
                    <a:pt x="262103" y="132951"/>
                    <a:pt x="262225" y="132860"/>
                    <a:pt x="262225" y="132708"/>
                  </a:cubicBezTo>
                  <a:close/>
                  <a:moveTo>
                    <a:pt x="262225" y="133893"/>
                  </a:moveTo>
                  <a:cubicBezTo>
                    <a:pt x="262225" y="133802"/>
                    <a:pt x="262194" y="133741"/>
                    <a:pt x="262103" y="133711"/>
                  </a:cubicBezTo>
                  <a:cubicBezTo>
                    <a:pt x="261982" y="133680"/>
                    <a:pt x="261860" y="133771"/>
                    <a:pt x="261860" y="133893"/>
                  </a:cubicBezTo>
                  <a:lnTo>
                    <a:pt x="261860" y="134288"/>
                  </a:lnTo>
                  <a:cubicBezTo>
                    <a:pt x="261860" y="134379"/>
                    <a:pt x="261890" y="134440"/>
                    <a:pt x="261982" y="134471"/>
                  </a:cubicBezTo>
                  <a:cubicBezTo>
                    <a:pt x="262103" y="134531"/>
                    <a:pt x="262225" y="134410"/>
                    <a:pt x="262225" y="134288"/>
                  </a:cubicBezTo>
                  <a:close/>
                  <a:moveTo>
                    <a:pt x="262225" y="135474"/>
                  </a:moveTo>
                  <a:cubicBezTo>
                    <a:pt x="262225" y="135382"/>
                    <a:pt x="262194" y="135322"/>
                    <a:pt x="262103" y="135291"/>
                  </a:cubicBezTo>
                  <a:cubicBezTo>
                    <a:pt x="261982" y="135230"/>
                    <a:pt x="261860" y="135352"/>
                    <a:pt x="261860" y="135474"/>
                  </a:cubicBezTo>
                  <a:lnTo>
                    <a:pt x="261860" y="135869"/>
                  </a:lnTo>
                  <a:cubicBezTo>
                    <a:pt x="261860" y="135960"/>
                    <a:pt x="261890" y="136021"/>
                    <a:pt x="261982" y="136051"/>
                  </a:cubicBezTo>
                  <a:cubicBezTo>
                    <a:pt x="262103" y="136082"/>
                    <a:pt x="262225" y="135990"/>
                    <a:pt x="262225" y="135869"/>
                  </a:cubicBezTo>
                  <a:close/>
                  <a:moveTo>
                    <a:pt x="262225" y="137054"/>
                  </a:moveTo>
                  <a:cubicBezTo>
                    <a:pt x="262225" y="136963"/>
                    <a:pt x="262194" y="136872"/>
                    <a:pt x="262103" y="136841"/>
                  </a:cubicBezTo>
                  <a:cubicBezTo>
                    <a:pt x="261982" y="136811"/>
                    <a:pt x="261860" y="136902"/>
                    <a:pt x="261860" y="137054"/>
                  </a:cubicBezTo>
                  <a:lnTo>
                    <a:pt x="261860" y="137449"/>
                  </a:lnTo>
                  <a:cubicBezTo>
                    <a:pt x="261860" y="137510"/>
                    <a:pt x="261890" y="137601"/>
                    <a:pt x="261982" y="137632"/>
                  </a:cubicBezTo>
                  <a:cubicBezTo>
                    <a:pt x="262103" y="137662"/>
                    <a:pt x="262225" y="137571"/>
                    <a:pt x="262225" y="137449"/>
                  </a:cubicBezTo>
                  <a:close/>
                  <a:moveTo>
                    <a:pt x="262225" y="138604"/>
                  </a:moveTo>
                  <a:cubicBezTo>
                    <a:pt x="262225" y="138544"/>
                    <a:pt x="262194" y="138452"/>
                    <a:pt x="262103" y="138422"/>
                  </a:cubicBezTo>
                  <a:cubicBezTo>
                    <a:pt x="261982" y="138392"/>
                    <a:pt x="261860" y="138483"/>
                    <a:pt x="261860" y="138604"/>
                  </a:cubicBezTo>
                  <a:lnTo>
                    <a:pt x="261860" y="139000"/>
                  </a:lnTo>
                  <a:cubicBezTo>
                    <a:pt x="261860" y="139091"/>
                    <a:pt x="261890" y="139182"/>
                    <a:pt x="261982" y="139182"/>
                  </a:cubicBezTo>
                  <a:cubicBezTo>
                    <a:pt x="262103" y="139243"/>
                    <a:pt x="262225" y="139151"/>
                    <a:pt x="262225" y="139000"/>
                  </a:cubicBezTo>
                  <a:close/>
                  <a:moveTo>
                    <a:pt x="262225" y="140185"/>
                  </a:moveTo>
                  <a:cubicBezTo>
                    <a:pt x="262225" y="140094"/>
                    <a:pt x="262194" y="140033"/>
                    <a:pt x="262103" y="140003"/>
                  </a:cubicBezTo>
                  <a:cubicBezTo>
                    <a:pt x="261982" y="139972"/>
                    <a:pt x="261860" y="140063"/>
                    <a:pt x="261860" y="140185"/>
                  </a:cubicBezTo>
                  <a:lnTo>
                    <a:pt x="261860" y="140580"/>
                  </a:lnTo>
                  <a:cubicBezTo>
                    <a:pt x="261860" y="140671"/>
                    <a:pt x="261890" y="140732"/>
                    <a:pt x="261982" y="140762"/>
                  </a:cubicBezTo>
                  <a:cubicBezTo>
                    <a:pt x="262103" y="140793"/>
                    <a:pt x="262225" y="140702"/>
                    <a:pt x="262225" y="140580"/>
                  </a:cubicBezTo>
                  <a:close/>
                  <a:moveTo>
                    <a:pt x="262225" y="141766"/>
                  </a:moveTo>
                  <a:cubicBezTo>
                    <a:pt x="262225" y="141674"/>
                    <a:pt x="262194" y="141583"/>
                    <a:pt x="262103" y="141583"/>
                  </a:cubicBezTo>
                  <a:cubicBezTo>
                    <a:pt x="261982" y="141522"/>
                    <a:pt x="261860" y="141614"/>
                    <a:pt x="261860" y="141766"/>
                  </a:cubicBezTo>
                  <a:lnTo>
                    <a:pt x="261860" y="142161"/>
                  </a:lnTo>
                  <a:cubicBezTo>
                    <a:pt x="261860" y="142252"/>
                    <a:pt x="261890" y="142313"/>
                    <a:pt x="261982" y="142343"/>
                  </a:cubicBezTo>
                  <a:cubicBezTo>
                    <a:pt x="262103" y="142373"/>
                    <a:pt x="262225" y="142282"/>
                    <a:pt x="262225" y="142161"/>
                  </a:cubicBezTo>
                  <a:close/>
                  <a:moveTo>
                    <a:pt x="262225" y="143346"/>
                  </a:moveTo>
                  <a:cubicBezTo>
                    <a:pt x="262225" y="143255"/>
                    <a:pt x="262194" y="143164"/>
                    <a:pt x="262103" y="143133"/>
                  </a:cubicBezTo>
                  <a:cubicBezTo>
                    <a:pt x="261982" y="143103"/>
                    <a:pt x="261860" y="143194"/>
                    <a:pt x="261860" y="143346"/>
                  </a:cubicBezTo>
                  <a:lnTo>
                    <a:pt x="261860" y="143711"/>
                  </a:lnTo>
                  <a:cubicBezTo>
                    <a:pt x="261860" y="143802"/>
                    <a:pt x="261890" y="143893"/>
                    <a:pt x="261982" y="143924"/>
                  </a:cubicBezTo>
                  <a:cubicBezTo>
                    <a:pt x="262103" y="143954"/>
                    <a:pt x="262225" y="143863"/>
                    <a:pt x="262225" y="143711"/>
                  </a:cubicBezTo>
                  <a:close/>
                  <a:moveTo>
                    <a:pt x="262225" y="144896"/>
                  </a:moveTo>
                  <a:cubicBezTo>
                    <a:pt x="262225" y="144805"/>
                    <a:pt x="262194" y="144744"/>
                    <a:pt x="262103" y="144714"/>
                  </a:cubicBezTo>
                  <a:cubicBezTo>
                    <a:pt x="261982" y="144683"/>
                    <a:pt x="261860" y="144775"/>
                    <a:pt x="261860" y="144896"/>
                  </a:cubicBezTo>
                  <a:lnTo>
                    <a:pt x="261860" y="145291"/>
                  </a:lnTo>
                  <a:cubicBezTo>
                    <a:pt x="261860" y="145383"/>
                    <a:pt x="261890" y="145474"/>
                    <a:pt x="261982" y="145474"/>
                  </a:cubicBezTo>
                  <a:cubicBezTo>
                    <a:pt x="262103" y="145535"/>
                    <a:pt x="262225" y="145443"/>
                    <a:pt x="262225" y="145291"/>
                  </a:cubicBezTo>
                  <a:close/>
                  <a:moveTo>
                    <a:pt x="262225" y="146477"/>
                  </a:moveTo>
                  <a:cubicBezTo>
                    <a:pt x="262225" y="146386"/>
                    <a:pt x="262194" y="146325"/>
                    <a:pt x="262103" y="146294"/>
                  </a:cubicBezTo>
                  <a:cubicBezTo>
                    <a:pt x="261982" y="146264"/>
                    <a:pt x="261860" y="146355"/>
                    <a:pt x="261860" y="146477"/>
                  </a:cubicBezTo>
                  <a:lnTo>
                    <a:pt x="261860" y="146872"/>
                  </a:lnTo>
                  <a:cubicBezTo>
                    <a:pt x="261860" y="146963"/>
                    <a:pt x="261890" y="147024"/>
                    <a:pt x="261982" y="147054"/>
                  </a:cubicBezTo>
                  <a:cubicBezTo>
                    <a:pt x="262103" y="147085"/>
                    <a:pt x="262225" y="146994"/>
                    <a:pt x="262225" y="146872"/>
                  </a:cubicBezTo>
                  <a:close/>
                  <a:moveTo>
                    <a:pt x="262225" y="148057"/>
                  </a:moveTo>
                  <a:cubicBezTo>
                    <a:pt x="262225" y="147966"/>
                    <a:pt x="262194" y="147875"/>
                    <a:pt x="262103" y="147875"/>
                  </a:cubicBezTo>
                  <a:cubicBezTo>
                    <a:pt x="261982" y="147814"/>
                    <a:pt x="261860" y="147905"/>
                    <a:pt x="261860" y="148057"/>
                  </a:cubicBezTo>
                  <a:lnTo>
                    <a:pt x="261860" y="148453"/>
                  </a:lnTo>
                  <a:cubicBezTo>
                    <a:pt x="261860" y="148513"/>
                    <a:pt x="261890" y="148605"/>
                    <a:pt x="261982" y="148635"/>
                  </a:cubicBezTo>
                  <a:cubicBezTo>
                    <a:pt x="262103" y="148665"/>
                    <a:pt x="262225" y="148574"/>
                    <a:pt x="262225" y="148453"/>
                  </a:cubicBezTo>
                  <a:close/>
                  <a:moveTo>
                    <a:pt x="262225" y="149608"/>
                  </a:moveTo>
                  <a:cubicBezTo>
                    <a:pt x="262225" y="149547"/>
                    <a:pt x="262194" y="149456"/>
                    <a:pt x="262103" y="149425"/>
                  </a:cubicBezTo>
                  <a:cubicBezTo>
                    <a:pt x="261982" y="149395"/>
                    <a:pt x="261860" y="149486"/>
                    <a:pt x="261860" y="149608"/>
                  </a:cubicBezTo>
                  <a:lnTo>
                    <a:pt x="261860" y="150003"/>
                  </a:lnTo>
                  <a:cubicBezTo>
                    <a:pt x="261860" y="150094"/>
                    <a:pt x="261890" y="150185"/>
                    <a:pt x="261982" y="150215"/>
                  </a:cubicBezTo>
                  <a:cubicBezTo>
                    <a:pt x="262103" y="150246"/>
                    <a:pt x="262225" y="150155"/>
                    <a:pt x="262225" y="150003"/>
                  </a:cubicBezTo>
                  <a:close/>
                  <a:moveTo>
                    <a:pt x="262225" y="151188"/>
                  </a:moveTo>
                  <a:cubicBezTo>
                    <a:pt x="262225" y="151097"/>
                    <a:pt x="262194" y="151036"/>
                    <a:pt x="262103" y="151006"/>
                  </a:cubicBezTo>
                  <a:cubicBezTo>
                    <a:pt x="261982" y="150975"/>
                    <a:pt x="261860" y="151067"/>
                    <a:pt x="261860" y="151188"/>
                  </a:cubicBezTo>
                  <a:lnTo>
                    <a:pt x="261860" y="151583"/>
                  </a:lnTo>
                  <a:cubicBezTo>
                    <a:pt x="261860" y="151674"/>
                    <a:pt x="261890" y="151735"/>
                    <a:pt x="261982" y="151766"/>
                  </a:cubicBezTo>
                  <a:cubicBezTo>
                    <a:pt x="262103" y="151826"/>
                    <a:pt x="262225" y="151705"/>
                    <a:pt x="262225" y="151583"/>
                  </a:cubicBezTo>
                  <a:close/>
                  <a:moveTo>
                    <a:pt x="262225" y="152769"/>
                  </a:moveTo>
                  <a:cubicBezTo>
                    <a:pt x="262225" y="152678"/>
                    <a:pt x="262194" y="152617"/>
                    <a:pt x="262103" y="152586"/>
                  </a:cubicBezTo>
                  <a:cubicBezTo>
                    <a:pt x="261982" y="152526"/>
                    <a:pt x="261860" y="152647"/>
                    <a:pt x="261860" y="152769"/>
                  </a:cubicBezTo>
                  <a:lnTo>
                    <a:pt x="261860" y="153164"/>
                  </a:lnTo>
                  <a:cubicBezTo>
                    <a:pt x="261860" y="153255"/>
                    <a:pt x="261890" y="153316"/>
                    <a:pt x="261982" y="153346"/>
                  </a:cubicBezTo>
                  <a:cubicBezTo>
                    <a:pt x="262103" y="153377"/>
                    <a:pt x="262225" y="153285"/>
                    <a:pt x="262225" y="153164"/>
                  </a:cubicBezTo>
                  <a:close/>
                  <a:moveTo>
                    <a:pt x="1" y="154744"/>
                  </a:moveTo>
                  <a:cubicBezTo>
                    <a:pt x="1" y="154805"/>
                    <a:pt x="31" y="154896"/>
                    <a:pt x="123" y="154927"/>
                  </a:cubicBezTo>
                  <a:cubicBezTo>
                    <a:pt x="244" y="154957"/>
                    <a:pt x="366" y="154866"/>
                    <a:pt x="366" y="154744"/>
                  </a:cubicBezTo>
                  <a:lnTo>
                    <a:pt x="366" y="154349"/>
                  </a:lnTo>
                  <a:cubicBezTo>
                    <a:pt x="366" y="154258"/>
                    <a:pt x="335" y="154167"/>
                    <a:pt x="244" y="154137"/>
                  </a:cubicBezTo>
                  <a:cubicBezTo>
                    <a:pt x="123" y="154106"/>
                    <a:pt x="1" y="154197"/>
                    <a:pt x="1" y="154349"/>
                  </a:cubicBezTo>
                  <a:close/>
                  <a:moveTo>
                    <a:pt x="12737" y="166903"/>
                  </a:moveTo>
                  <a:cubicBezTo>
                    <a:pt x="12646" y="166903"/>
                    <a:pt x="12554" y="166963"/>
                    <a:pt x="12524" y="167024"/>
                  </a:cubicBezTo>
                  <a:cubicBezTo>
                    <a:pt x="12494" y="167146"/>
                    <a:pt x="12585" y="167298"/>
                    <a:pt x="12737" y="167298"/>
                  </a:cubicBezTo>
                  <a:lnTo>
                    <a:pt x="13102" y="167298"/>
                  </a:lnTo>
                  <a:cubicBezTo>
                    <a:pt x="13193" y="167298"/>
                    <a:pt x="13284" y="167237"/>
                    <a:pt x="13314" y="167146"/>
                  </a:cubicBezTo>
                  <a:cubicBezTo>
                    <a:pt x="13345" y="167024"/>
                    <a:pt x="13254" y="166903"/>
                    <a:pt x="13102" y="166903"/>
                  </a:cubicBezTo>
                  <a:close/>
                  <a:moveTo>
                    <a:pt x="14287" y="166903"/>
                  </a:moveTo>
                  <a:cubicBezTo>
                    <a:pt x="14196" y="166903"/>
                    <a:pt x="14135" y="166963"/>
                    <a:pt x="14105" y="167024"/>
                  </a:cubicBezTo>
                  <a:cubicBezTo>
                    <a:pt x="14074" y="167146"/>
                    <a:pt x="14165" y="167298"/>
                    <a:pt x="14287" y="167298"/>
                  </a:cubicBezTo>
                  <a:lnTo>
                    <a:pt x="14682" y="167298"/>
                  </a:lnTo>
                  <a:cubicBezTo>
                    <a:pt x="14773" y="167298"/>
                    <a:pt x="14864" y="167237"/>
                    <a:pt x="14864" y="167146"/>
                  </a:cubicBezTo>
                  <a:cubicBezTo>
                    <a:pt x="14925" y="167024"/>
                    <a:pt x="14834" y="166903"/>
                    <a:pt x="14682" y="166903"/>
                  </a:cubicBezTo>
                  <a:close/>
                  <a:moveTo>
                    <a:pt x="15868" y="166903"/>
                  </a:moveTo>
                  <a:cubicBezTo>
                    <a:pt x="15776" y="166903"/>
                    <a:pt x="15716" y="166963"/>
                    <a:pt x="15685" y="167024"/>
                  </a:cubicBezTo>
                  <a:cubicBezTo>
                    <a:pt x="15655" y="167146"/>
                    <a:pt x="15746" y="167298"/>
                    <a:pt x="15868" y="167298"/>
                  </a:cubicBezTo>
                  <a:lnTo>
                    <a:pt x="16263" y="167298"/>
                  </a:lnTo>
                  <a:cubicBezTo>
                    <a:pt x="16354" y="167298"/>
                    <a:pt x="16415" y="167237"/>
                    <a:pt x="16445" y="167146"/>
                  </a:cubicBezTo>
                  <a:cubicBezTo>
                    <a:pt x="16475" y="167024"/>
                    <a:pt x="16384" y="166903"/>
                    <a:pt x="16263" y="166903"/>
                  </a:cubicBezTo>
                  <a:close/>
                  <a:moveTo>
                    <a:pt x="17448" y="166903"/>
                  </a:moveTo>
                  <a:cubicBezTo>
                    <a:pt x="17357" y="166903"/>
                    <a:pt x="17296" y="166963"/>
                    <a:pt x="17266" y="167024"/>
                  </a:cubicBezTo>
                  <a:cubicBezTo>
                    <a:pt x="17205" y="167146"/>
                    <a:pt x="17296" y="167298"/>
                    <a:pt x="17448" y="167298"/>
                  </a:cubicBezTo>
                  <a:lnTo>
                    <a:pt x="17843" y="167298"/>
                  </a:lnTo>
                  <a:cubicBezTo>
                    <a:pt x="17934" y="167298"/>
                    <a:pt x="17995" y="167237"/>
                    <a:pt x="18026" y="167146"/>
                  </a:cubicBezTo>
                  <a:cubicBezTo>
                    <a:pt x="18056" y="167024"/>
                    <a:pt x="17965" y="166903"/>
                    <a:pt x="17843" y="166903"/>
                  </a:cubicBezTo>
                  <a:close/>
                  <a:moveTo>
                    <a:pt x="19029" y="166903"/>
                  </a:moveTo>
                  <a:cubicBezTo>
                    <a:pt x="18938" y="166903"/>
                    <a:pt x="18846" y="166963"/>
                    <a:pt x="18816" y="167024"/>
                  </a:cubicBezTo>
                  <a:cubicBezTo>
                    <a:pt x="18786" y="167146"/>
                    <a:pt x="18877" y="167298"/>
                    <a:pt x="19029" y="167298"/>
                  </a:cubicBezTo>
                  <a:lnTo>
                    <a:pt x="19424" y="167298"/>
                  </a:lnTo>
                  <a:cubicBezTo>
                    <a:pt x="19485" y="167298"/>
                    <a:pt x="19576" y="167237"/>
                    <a:pt x="19606" y="167146"/>
                  </a:cubicBezTo>
                  <a:cubicBezTo>
                    <a:pt x="19637" y="167024"/>
                    <a:pt x="19545" y="166903"/>
                    <a:pt x="19424" y="166903"/>
                  </a:cubicBezTo>
                  <a:close/>
                  <a:moveTo>
                    <a:pt x="20579" y="166903"/>
                  </a:moveTo>
                  <a:cubicBezTo>
                    <a:pt x="20518" y="166903"/>
                    <a:pt x="20427" y="166963"/>
                    <a:pt x="20397" y="167024"/>
                  </a:cubicBezTo>
                  <a:cubicBezTo>
                    <a:pt x="20366" y="167146"/>
                    <a:pt x="20457" y="167298"/>
                    <a:pt x="20579" y="167298"/>
                  </a:cubicBezTo>
                  <a:lnTo>
                    <a:pt x="20974" y="167298"/>
                  </a:lnTo>
                  <a:cubicBezTo>
                    <a:pt x="21065" y="167298"/>
                    <a:pt x="21156" y="167237"/>
                    <a:pt x="21156" y="167146"/>
                  </a:cubicBezTo>
                  <a:cubicBezTo>
                    <a:pt x="21217" y="167024"/>
                    <a:pt x="21126" y="166903"/>
                    <a:pt x="20974" y="166903"/>
                  </a:cubicBezTo>
                  <a:close/>
                  <a:moveTo>
                    <a:pt x="22159" y="166903"/>
                  </a:moveTo>
                  <a:cubicBezTo>
                    <a:pt x="22068" y="166903"/>
                    <a:pt x="22007" y="166963"/>
                    <a:pt x="21977" y="167024"/>
                  </a:cubicBezTo>
                  <a:cubicBezTo>
                    <a:pt x="21947" y="167146"/>
                    <a:pt x="22038" y="167298"/>
                    <a:pt x="22159" y="167298"/>
                  </a:cubicBezTo>
                  <a:lnTo>
                    <a:pt x="22555" y="167298"/>
                  </a:lnTo>
                  <a:cubicBezTo>
                    <a:pt x="22646" y="167298"/>
                    <a:pt x="22707" y="167237"/>
                    <a:pt x="22737" y="167146"/>
                  </a:cubicBezTo>
                  <a:cubicBezTo>
                    <a:pt x="22798" y="167024"/>
                    <a:pt x="22676" y="166903"/>
                    <a:pt x="22555" y="166903"/>
                  </a:cubicBezTo>
                  <a:close/>
                  <a:moveTo>
                    <a:pt x="23740" y="166903"/>
                  </a:moveTo>
                  <a:cubicBezTo>
                    <a:pt x="23649" y="166903"/>
                    <a:pt x="23588" y="166963"/>
                    <a:pt x="23558" y="167024"/>
                  </a:cubicBezTo>
                  <a:cubicBezTo>
                    <a:pt x="23497" y="167146"/>
                    <a:pt x="23618" y="167298"/>
                    <a:pt x="23740" y="167298"/>
                  </a:cubicBezTo>
                  <a:lnTo>
                    <a:pt x="24135" y="167298"/>
                  </a:lnTo>
                  <a:cubicBezTo>
                    <a:pt x="24226" y="167298"/>
                    <a:pt x="24287" y="167237"/>
                    <a:pt x="24318" y="167146"/>
                  </a:cubicBezTo>
                  <a:cubicBezTo>
                    <a:pt x="24348" y="167024"/>
                    <a:pt x="24257" y="166903"/>
                    <a:pt x="24135" y="166903"/>
                  </a:cubicBezTo>
                  <a:close/>
                  <a:moveTo>
                    <a:pt x="25321" y="166903"/>
                  </a:moveTo>
                  <a:cubicBezTo>
                    <a:pt x="25229" y="166903"/>
                    <a:pt x="25138" y="166963"/>
                    <a:pt x="25108" y="167024"/>
                  </a:cubicBezTo>
                  <a:cubicBezTo>
                    <a:pt x="25077" y="167146"/>
                    <a:pt x="25169" y="167298"/>
                    <a:pt x="25321" y="167298"/>
                  </a:cubicBezTo>
                  <a:lnTo>
                    <a:pt x="25716" y="167298"/>
                  </a:lnTo>
                  <a:cubicBezTo>
                    <a:pt x="25777" y="167298"/>
                    <a:pt x="25868" y="167237"/>
                    <a:pt x="25898" y="167146"/>
                  </a:cubicBezTo>
                  <a:cubicBezTo>
                    <a:pt x="25929" y="167024"/>
                    <a:pt x="25837" y="166903"/>
                    <a:pt x="25716" y="166903"/>
                  </a:cubicBezTo>
                  <a:close/>
                  <a:moveTo>
                    <a:pt x="26871" y="166903"/>
                  </a:moveTo>
                  <a:cubicBezTo>
                    <a:pt x="26810" y="166903"/>
                    <a:pt x="26719" y="166963"/>
                    <a:pt x="26688" y="167024"/>
                  </a:cubicBezTo>
                  <a:cubicBezTo>
                    <a:pt x="26658" y="167146"/>
                    <a:pt x="26749" y="167298"/>
                    <a:pt x="26871" y="167298"/>
                  </a:cubicBezTo>
                  <a:lnTo>
                    <a:pt x="27266" y="167298"/>
                  </a:lnTo>
                  <a:cubicBezTo>
                    <a:pt x="27357" y="167298"/>
                    <a:pt x="27448" y="167237"/>
                    <a:pt x="27448" y="167146"/>
                  </a:cubicBezTo>
                  <a:cubicBezTo>
                    <a:pt x="27509" y="167024"/>
                    <a:pt x="27418" y="166903"/>
                    <a:pt x="27266" y="166903"/>
                  </a:cubicBezTo>
                  <a:close/>
                  <a:moveTo>
                    <a:pt x="28451" y="166903"/>
                  </a:moveTo>
                  <a:cubicBezTo>
                    <a:pt x="28360" y="166903"/>
                    <a:pt x="28299" y="166963"/>
                    <a:pt x="28269" y="167024"/>
                  </a:cubicBezTo>
                  <a:cubicBezTo>
                    <a:pt x="28239" y="167146"/>
                    <a:pt x="28330" y="167298"/>
                    <a:pt x="28451" y="167298"/>
                  </a:cubicBezTo>
                  <a:lnTo>
                    <a:pt x="28847" y="167298"/>
                  </a:lnTo>
                  <a:cubicBezTo>
                    <a:pt x="28938" y="167298"/>
                    <a:pt x="28998" y="167237"/>
                    <a:pt x="29029" y="167146"/>
                  </a:cubicBezTo>
                  <a:cubicBezTo>
                    <a:pt x="29090" y="167024"/>
                    <a:pt x="28968" y="166903"/>
                    <a:pt x="28847" y="166903"/>
                  </a:cubicBezTo>
                  <a:close/>
                  <a:moveTo>
                    <a:pt x="30032" y="166903"/>
                  </a:moveTo>
                  <a:cubicBezTo>
                    <a:pt x="29941" y="166903"/>
                    <a:pt x="29880" y="166963"/>
                    <a:pt x="29850" y="167024"/>
                  </a:cubicBezTo>
                  <a:cubicBezTo>
                    <a:pt x="29789" y="167146"/>
                    <a:pt x="29910" y="167298"/>
                    <a:pt x="30032" y="167298"/>
                  </a:cubicBezTo>
                  <a:lnTo>
                    <a:pt x="30427" y="167298"/>
                  </a:lnTo>
                  <a:cubicBezTo>
                    <a:pt x="30518" y="167298"/>
                    <a:pt x="30579" y="167237"/>
                    <a:pt x="30609" y="167146"/>
                  </a:cubicBezTo>
                  <a:cubicBezTo>
                    <a:pt x="30640" y="167024"/>
                    <a:pt x="30549" y="166903"/>
                    <a:pt x="30427" y="166903"/>
                  </a:cubicBezTo>
                  <a:close/>
                  <a:moveTo>
                    <a:pt x="31613" y="166903"/>
                  </a:moveTo>
                  <a:cubicBezTo>
                    <a:pt x="31521" y="166903"/>
                    <a:pt x="31430" y="166963"/>
                    <a:pt x="31430" y="167024"/>
                  </a:cubicBezTo>
                  <a:cubicBezTo>
                    <a:pt x="31369" y="167146"/>
                    <a:pt x="31461" y="167298"/>
                    <a:pt x="31613" y="167298"/>
                  </a:cubicBezTo>
                  <a:lnTo>
                    <a:pt x="32008" y="167298"/>
                  </a:lnTo>
                  <a:cubicBezTo>
                    <a:pt x="32068" y="167298"/>
                    <a:pt x="32160" y="167237"/>
                    <a:pt x="32190" y="167146"/>
                  </a:cubicBezTo>
                  <a:cubicBezTo>
                    <a:pt x="32220" y="167024"/>
                    <a:pt x="32129" y="166903"/>
                    <a:pt x="32008" y="166903"/>
                  </a:cubicBezTo>
                  <a:close/>
                  <a:moveTo>
                    <a:pt x="33163" y="166903"/>
                  </a:moveTo>
                  <a:cubicBezTo>
                    <a:pt x="33102" y="166903"/>
                    <a:pt x="33011" y="166963"/>
                    <a:pt x="32980" y="167024"/>
                  </a:cubicBezTo>
                  <a:cubicBezTo>
                    <a:pt x="32950" y="167146"/>
                    <a:pt x="33041" y="167298"/>
                    <a:pt x="33163" y="167298"/>
                  </a:cubicBezTo>
                  <a:lnTo>
                    <a:pt x="33558" y="167298"/>
                  </a:lnTo>
                  <a:cubicBezTo>
                    <a:pt x="33649" y="167298"/>
                    <a:pt x="33740" y="167237"/>
                    <a:pt x="33771" y="167146"/>
                  </a:cubicBezTo>
                  <a:cubicBezTo>
                    <a:pt x="33801" y="167024"/>
                    <a:pt x="33710" y="166903"/>
                    <a:pt x="33558" y="166903"/>
                  </a:cubicBezTo>
                  <a:close/>
                  <a:moveTo>
                    <a:pt x="34743" y="166903"/>
                  </a:moveTo>
                  <a:cubicBezTo>
                    <a:pt x="34652" y="166903"/>
                    <a:pt x="34591" y="166963"/>
                    <a:pt x="34561" y="167024"/>
                  </a:cubicBezTo>
                  <a:cubicBezTo>
                    <a:pt x="34531" y="167146"/>
                    <a:pt x="34622" y="167298"/>
                    <a:pt x="34743" y="167298"/>
                  </a:cubicBezTo>
                  <a:lnTo>
                    <a:pt x="35138" y="167298"/>
                  </a:lnTo>
                  <a:cubicBezTo>
                    <a:pt x="35230" y="167298"/>
                    <a:pt x="35290" y="167237"/>
                    <a:pt x="35321" y="167146"/>
                  </a:cubicBezTo>
                  <a:cubicBezTo>
                    <a:pt x="35382" y="167024"/>
                    <a:pt x="35260" y="166903"/>
                    <a:pt x="35138" y="166903"/>
                  </a:cubicBezTo>
                  <a:close/>
                  <a:moveTo>
                    <a:pt x="36324" y="166903"/>
                  </a:moveTo>
                  <a:cubicBezTo>
                    <a:pt x="36233" y="166903"/>
                    <a:pt x="36172" y="166963"/>
                    <a:pt x="36141" y="167024"/>
                  </a:cubicBezTo>
                  <a:cubicBezTo>
                    <a:pt x="36081" y="167146"/>
                    <a:pt x="36202" y="167298"/>
                    <a:pt x="36324" y="167298"/>
                  </a:cubicBezTo>
                  <a:lnTo>
                    <a:pt x="36719" y="167298"/>
                  </a:lnTo>
                  <a:cubicBezTo>
                    <a:pt x="36810" y="167298"/>
                    <a:pt x="36871" y="167237"/>
                    <a:pt x="36901" y="167146"/>
                  </a:cubicBezTo>
                  <a:cubicBezTo>
                    <a:pt x="36932" y="167024"/>
                    <a:pt x="36841" y="166903"/>
                    <a:pt x="36719" y="166903"/>
                  </a:cubicBezTo>
                  <a:close/>
                  <a:moveTo>
                    <a:pt x="37904" y="166903"/>
                  </a:moveTo>
                  <a:cubicBezTo>
                    <a:pt x="37813" y="166903"/>
                    <a:pt x="37722" y="166963"/>
                    <a:pt x="37722" y="167024"/>
                  </a:cubicBezTo>
                  <a:cubicBezTo>
                    <a:pt x="37661" y="167146"/>
                    <a:pt x="37752" y="167298"/>
                    <a:pt x="37904" y="167298"/>
                  </a:cubicBezTo>
                  <a:lnTo>
                    <a:pt x="38300" y="167298"/>
                  </a:lnTo>
                  <a:cubicBezTo>
                    <a:pt x="38360" y="167298"/>
                    <a:pt x="38452" y="167237"/>
                    <a:pt x="38482" y="167146"/>
                  </a:cubicBezTo>
                  <a:cubicBezTo>
                    <a:pt x="38512" y="167024"/>
                    <a:pt x="38421" y="166903"/>
                    <a:pt x="38300" y="166903"/>
                  </a:cubicBezTo>
                  <a:close/>
                  <a:moveTo>
                    <a:pt x="39455" y="166903"/>
                  </a:moveTo>
                  <a:cubicBezTo>
                    <a:pt x="39394" y="166903"/>
                    <a:pt x="39303" y="166963"/>
                    <a:pt x="39272" y="167024"/>
                  </a:cubicBezTo>
                  <a:cubicBezTo>
                    <a:pt x="39242" y="167146"/>
                    <a:pt x="39333" y="167298"/>
                    <a:pt x="39455" y="167298"/>
                  </a:cubicBezTo>
                  <a:lnTo>
                    <a:pt x="39850" y="167298"/>
                  </a:lnTo>
                  <a:cubicBezTo>
                    <a:pt x="39941" y="167298"/>
                    <a:pt x="40032" y="167237"/>
                    <a:pt x="40063" y="167146"/>
                  </a:cubicBezTo>
                  <a:cubicBezTo>
                    <a:pt x="40093" y="167024"/>
                    <a:pt x="40002" y="166903"/>
                    <a:pt x="39850" y="166903"/>
                  </a:cubicBezTo>
                  <a:close/>
                  <a:moveTo>
                    <a:pt x="41035" y="166903"/>
                  </a:moveTo>
                  <a:cubicBezTo>
                    <a:pt x="40944" y="166903"/>
                    <a:pt x="40883" y="166963"/>
                    <a:pt x="40853" y="167024"/>
                  </a:cubicBezTo>
                  <a:cubicBezTo>
                    <a:pt x="40822" y="167146"/>
                    <a:pt x="40914" y="167298"/>
                    <a:pt x="41035" y="167298"/>
                  </a:cubicBezTo>
                  <a:lnTo>
                    <a:pt x="41430" y="167298"/>
                  </a:lnTo>
                  <a:cubicBezTo>
                    <a:pt x="41522" y="167298"/>
                    <a:pt x="41582" y="167237"/>
                    <a:pt x="41613" y="167146"/>
                  </a:cubicBezTo>
                  <a:cubicBezTo>
                    <a:pt x="41674" y="167024"/>
                    <a:pt x="41582" y="166903"/>
                    <a:pt x="41430" y="166903"/>
                  </a:cubicBezTo>
                  <a:close/>
                  <a:moveTo>
                    <a:pt x="42616" y="166903"/>
                  </a:moveTo>
                  <a:cubicBezTo>
                    <a:pt x="42525" y="166903"/>
                    <a:pt x="42464" y="166963"/>
                    <a:pt x="42433" y="167024"/>
                  </a:cubicBezTo>
                  <a:cubicBezTo>
                    <a:pt x="42403" y="167146"/>
                    <a:pt x="42494" y="167298"/>
                    <a:pt x="42616" y="167298"/>
                  </a:cubicBezTo>
                  <a:lnTo>
                    <a:pt x="43011" y="167298"/>
                  </a:lnTo>
                  <a:cubicBezTo>
                    <a:pt x="43102" y="167298"/>
                    <a:pt x="43163" y="167237"/>
                    <a:pt x="43193" y="167146"/>
                  </a:cubicBezTo>
                  <a:cubicBezTo>
                    <a:pt x="43224" y="167024"/>
                    <a:pt x="43132" y="166903"/>
                    <a:pt x="43011" y="166903"/>
                  </a:cubicBezTo>
                  <a:close/>
                  <a:moveTo>
                    <a:pt x="44196" y="166903"/>
                  </a:moveTo>
                  <a:cubicBezTo>
                    <a:pt x="44105" y="166903"/>
                    <a:pt x="44014" y="166963"/>
                    <a:pt x="44014" y="167024"/>
                  </a:cubicBezTo>
                  <a:cubicBezTo>
                    <a:pt x="43953" y="167146"/>
                    <a:pt x="44044" y="167298"/>
                    <a:pt x="44196" y="167298"/>
                  </a:cubicBezTo>
                  <a:lnTo>
                    <a:pt x="44591" y="167298"/>
                  </a:lnTo>
                  <a:cubicBezTo>
                    <a:pt x="44683" y="167298"/>
                    <a:pt x="44743" y="167237"/>
                    <a:pt x="44774" y="167146"/>
                  </a:cubicBezTo>
                  <a:cubicBezTo>
                    <a:pt x="44804" y="167024"/>
                    <a:pt x="44713" y="166903"/>
                    <a:pt x="44591" y="166903"/>
                  </a:cubicBezTo>
                  <a:close/>
                  <a:moveTo>
                    <a:pt x="45777" y="166903"/>
                  </a:moveTo>
                  <a:cubicBezTo>
                    <a:pt x="45686" y="166903"/>
                    <a:pt x="45595" y="166963"/>
                    <a:pt x="45564" y="167024"/>
                  </a:cubicBezTo>
                  <a:cubicBezTo>
                    <a:pt x="45534" y="167146"/>
                    <a:pt x="45625" y="167298"/>
                    <a:pt x="45777" y="167298"/>
                  </a:cubicBezTo>
                  <a:lnTo>
                    <a:pt x="46142" y="167298"/>
                  </a:lnTo>
                  <a:cubicBezTo>
                    <a:pt x="46233" y="167298"/>
                    <a:pt x="46324" y="167237"/>
                    <a:pt x="46354" y="167146"/>
                  </a:cubicBezTo>
                  <a:cubicBezTo>
                    <a:pt x="46385" y="167024"/>
                    <a:pt x="46294" y="166903"/>
                    <a:pt x="46142" y="166903"/>
                  </a:cubicBezTo>
                  <a:close/>
                  <a:moveTo>
                    <a:pt x="47327" y="166903"/>
                  </a:moveTo>
                  <a:cubicBezTo>
                    <a:pt x="47236" y="166903"/>
                    <a:pt x="47175" y="166963"/>
                    <a:pt x="47145" y="167024"/>
                  </a:cubicBezTo>
                  <a:cubicBezTo>
                    <a:pt x="47114" y="167146"/>
                    <a:pt x="47206" y="167298"/>
                    <a:pt x="47327" y="167298"/>
                  </a:cubicBezTo>
                  <a:lnTo>
                    <a:pt x="47722" y="167298"/>
                  </a:lnTo>
                  <a:cubicBezTo>
                    <a:pt x="47813" y="167298"/>
                    <a:pt x="47905" y="167237"/>
                    <a:pt x="47905" y="167146"/>
                  </a:cubicBezTo>
                  <a:cubicBezTo>
                    <a:pt x="47965" y="167024"/>
                    <a:pt x="47874" y="166903"/>
                    <a:pt x="47722" y="166903"/>
                  </a:cubicBezTo>
                  <a:close/>
                  <a:moveTo>
                    <a:pt x="48908" y="166903"/>
                  </a:moveTo>
                  <a:cubicBezTo>
                    <a:pt x="48816" y="166903"/>
                    <a:pt x="48756" y="166963"/>
                    <a:pt x="48725" y="167024"/>
                  </a:cubicBezTo>
                  <a:cubicBezTo>
                    <a:pt x="48695" y="167146"/>
                    <a:pt x="48786" y="167298"/>
                    <a:pt x="48908" y="167298"/>
                  </a:cubicBezTo>
                  <a:lnTo>
                    <a:pt x="49303" y="167298"/>
                  </a:lnTo>
                  <a:cubicBezTo>
                    <a:pt x="49394" y="167298"/>
                    <a:pt x="49455" y="167237"/>
                    <a:pt x="49485" y="167146"/>
                  </a:cubicBezTo>
                  <a:cubicBezTo>
                    <a:pt x="49516" y="167024"/>
                    <a:pt x="49424" y="166903"/>
                    <a:pt x="49303" y="166903"/>
                  </a:cubicBezTo>
                  <a:close/>
                  <a:moveTo>
                    <a:pt x="50488" y="166903"/>
                  </a:moveTo>
                  <a:cubicBezTo>
                    <a:pt x="50397" y="166903"/>
                    <a:pt x="50306" y="166963"/>
                    <a:pt x="50306" y="167024"/>
                  </a:cubicBezTo>
                  <a:cubicBezTo>
                    <a:pt x="50245" y="167146"/>
                    <a:pt x="50336" y="167298"/>
                    <a:pt x="50488" y="167298"/>
                  </a:cubicBezTo>
                  <a:lnTo>
                    <a:pt x="50883" y="167298"/>
                  </a:lnTo>
                  <a:cubicBezTo>
                    <a:pt x="50975" y="167298"/>
                    <a:pt x="51035" y="167237"/>
                    <a:pt x="51066" y="167146"/>
                  </a:cubicBezTo>
                  <a:cubicBezTo>
                    <a:pt x="51096" y="167024"/>
                    <a:pt x="51005" y="166903"/>
                    <a:pt x="50883" y="166903"/>
                  </a:cubicBezTo>
                  <a:close/>
                  <a:moveTo>
                    <a:pt x="52069" y="166903"/>
                  </a:moveTo>
                  <a:cubicBezTo>
                    <a:pt x="51978" y="166903"/>
                    <a:pt x="51886" y="166963"/>
                    <a:pt x="51856" y="167024"/>
                  </a:cubicBezTo>
                  <a:cubicBezTo>
                    <a:pt x="51826" y="167146"/>
                    <a:pt x="51917" y="167298"/>
                    <a:pt x="52069" y="167298"/>
                  </a:cubicBezTo>
                  <a:lnTo>
                    <a:pt x="52434" y="167298"/>
                  </a:lnTo>
                  <a:cubicBezTo>
                    <a:pt x="52525" y="167298"/>
                    <a:pt x="52616" y="167237"/>
                    <a:pt x="52646" y="167146"/>
                  </a:cubicBezTo>
                  <a:cubicBezTo>
                    <a:pt x="52677" y="167024"/>
                    <a:pt x="52586" y="166903"/>
                    <a:pt x="52434" y="166903"/>
                  </a:cubicBezTo>
                  <a:close/>
                  <a:moveTo>
                    <a:pt x="53619" y="166903"/>
                  </a:moveTo>
                  <a:cubicBezTo>
                    <a:pt x="53528" y="166903"/>
                    <a:pt x="53467" y="166963"/>
                    <a:pt x="53437" y="167024"/>
                  </a:cubicBezTo>
                  <a:cubicBezTo>
                    <a:pt x="53406" y="167146"/>
                    <a:pt x="53497" y="167298"/>
                    <a:pt x="53619" y="167298"/>
                  </a:cubicBezTo>
                  <a:lnTo>
                    <a:pt x="54014" y="167298"/>
                  </a:lnTo>
                  <a:cubicBezTo>
                    <a:pt x="54105" y="167298"/>
                    <a:pt x="54197" y="167237"/>
                    <a:pt x="54197" y="167146"/>
                  </a:cubicBezTo>
                  <a:cubicBezTo>
                    <a:pt x="54257" y="167024"/>
                    <a:pt x="54166" y="166903"/>
                    <a:pt x="54014" y="166903"/>
                  </a:cubicBezTo>
                  <a:close/>
                  <a:moveTo>
                    <a:pt x="55200" y="166903"/>
                  </a:moveTo>
                  <a:cubicBezTo>
                    <a:pt x="55108" y="166903"/>
                    <a:pt x="55048" y="166963"/>
                    <a:pt x="55017" y="167024"/>
                  </a:cubicBezTo>
                  <a:cubicBezTo>
                    <a:pt x="54987" y="167146"/>
                    <a:pt x="55078" y="167298"/>
                    <a:pt x="55200" y="167298"/>
                  </a:cubicBezTo>
                  <a:lnTo>
                    <a:pt x="55595" y="167298"/>
                  </a:lnTo>
                  <a:cubicBezTo>
                    <a:pt x="55686" y="167298"/>
                    <a:pt x="55747" y="167237"/>
                    <a:pt x="55777" y="167146"/>
                  </a:cubicBezTo>
                  <a:cubicBezTo>
                    <a:pt x="55808" y="167024"/>
                    <a:pt x="55716" y="166903"/>
                    <a:pt x="55595" y="166903"/>
                  </a:cubicBezTo>
                  <a:close/>
                  <a:moveTo>
                    <a:pt x="56780" y="166903"/>
                  </a:moveTo>
                  <a:cubicBezTo>
                    <a:pt x="56689" y="166903"/>
                    <a:pt x="56628" y="166963"/>
                    <a:pt x="56598" y="167024"/>
                  </a:cubicBezTo>
                  <a:cubicBezTo>
                    <a:pt x="56537" y="167146"/>
                    <a:pt x="56628" y="167298"/>
                    <a:pt x="56780" y="167298"/>
                  </a:cubicBezTo>
                  <a:lnTo>
                    <a:pt x="57175" y="167298"/>
                  </a:lnTo>
                  <a:cubicBezTo>
                    <a:pt x="57267" y="167298"/>
                    <a:pt x="57327" y="167237"/>
                    <a:pt x="57358" y="167146"/>
                  </a:cubicBezTo>
                  <a:cubicBezTo>
                    <a:pt x="57388" y="167024"/>
                    <a:pt x="57297" y="166903"/>
                    <a:pt x="57175" y="166903"/>
                  </a:cubicBezTo>
                  <a:close/>
                  <a:moveTo>
                    <a:pt x="58361" y="166903"/>
                  </a:moveTo>
                  <a:cubicBezTo>
                    <a:pt x="58270" y="166903"/>
                    <a:pt x="58178" y="166963"/>
                    <a:pt x="58148" y="167024"/>
                  </a:cubicBezTo>
                  <a:cubicBezTo>
                    <a:pt x="58118" y="167146"/>
                    <a:pt x="58209" y="167298"/>
                    <a:pt x="58361" y="167298"/>
                  </a:cubicBezTo>
                  <a:lnTo>
                    <a:pt x="58756" y="167298"/>
                  </a:lnTo>
                  <a:cubicBezTo>
                    <a:pt x="58817" y="167298"/>
                    <a:pt x="58908" y="167237"/>
                    <a:pt x="58938" y="167146"/>
                  </a:cubicBezTo>
                  <a:cubicBezTo>
                    <a:pt x="58969" y="167024"/>
                    <a:pt x="58877" y="166903"/>
                    <a:pt x="58756" y="166903"/>
                  </a:cubicBezTo>
                  <a:close/>
                  <a:moveTo>
                    <a:pt x="59911" y="166903"/>
                  </a:moveTo>
                  <a:cubicBezTo>
                    <a:pt x="59850" y="166903"/>
                    <a:pt x="59759" y="166963"/>
                    <a:pt x="59729" y="167024"/>
                  </a:cubicBezTo>
                  <a:cubicBezTo>
                    <a:pt x="59698" y="167146"/>
                    <a:pt x="59789" y="167298"/>
                    <a:pt x="59911" y="167298"/>
                  </a:cubicBezTo>
                  <a:lnTo>
                    <a:pt x="60306" y="167298"/>
                  </a:lnTo>
                  <a:cubicBezTo>
                    <a:pt x="60397" y="167298"/>
                    <a:pt x="60488" y="167237"/>
                    <a:pt x="60488" y="167146"/>
                  </a:cubicBezTo>
                  <a:cubicBezTo>
                    <a:pt x="60549" y="167024"/>
                    <a:pt x="60458" y="166903"/>
                    <a:pt x="60306" y="166903"/>
                  </a:cubicBezTo>
                  <a:close/>
                  <a:moveTo>
                    <a:pt x="61492" y="166903"/>
                  </a:moveTo>
                  <a:cubicBezTo>
                    <a:pt x="61400" y="166903"/>
                    <a:pt x="61340" y="166963"/>
                    <a:pt x="61309" y="167024"/>
                  </a:cubicBezTo>
                  <a:cubicBezTo>
                    <a:pt x="61279" y="167146"/>
                    <a:pt x="61370" y="167298"/>
                    <a:pt x="61492" y="167298"/>
                  </a:cubicBezTo>
                  <a:lnTo>
                    <a:pt x="61887" y="167298"/>
                  </a:lnTo>
                  <a:cubicBezTo>
                    <a:pt x="61978" y="167298"/>
                    <a:pt x="62039" y="167237"/>
                    <a:pt x="62069" y="167146"/>
                  </a:cubicBezTo>
                  <a:cubicBezTo>
                    <a:pt x="62130" y="167024"/>
                    <a:pt x="62008" y="166903"/>
                    <a:pt x="61887" y="166903"/>
                  </a:cubicBezTo>
                  <a:close/>
                  <a:moveTo>
                    <a:pt x="63072" y="166903"/>
                  </a:moveTo>
                  <a:cubicBezTo>
                    <a:pt x="62981" y="166903"/>
                    <a:pt x="62920" y="166963"/>
                    <a:pt x="62890" y="167024"/>
                  </a:cubicBezTo>
                  <a:cubicBezTo>
                    <a:pt x="62829" y="167146"/>
                    <a:pt x="62950" y="167298"/>
                    <a:pt x="63072" y="167298"/>
                  </a:cubicBezTo>
                  <a:lnTo>
                    <a:pt x="63467" y="167298"/>
                  </a:lnTo>
                  <a:cubicBezTo>
                    <a:pt x="63558" y="167298"/>
                    <a:pt x="63619" y="167237"/>
                    <a:pt x="63650" y="167146"/>
                  </a:cubicBezTo>
                  <a:cubicBezTo>
                    <a:pt x="63680" y="167024"/>
                    <a:pt x="63589" y="166903"/>
                    <a:pt x="63467" y="166903"/>
                  </a:cubicBezTo>
                  <a:close/>
                  <a:moveTo>
                    <a:pt x="64653" y="166903"/>
                  </a:moveTo>
                  <a:cubicBezTo>
                    <a:pt x="64561" y="166903"/>
                    <a:pt x="64470" y="166963"/>
                    <a:pt x="64440" y="167024"/>
                  </a:cubicBezTo>
                  <a:cubicBezTo>
                    <a:pt x="64409" y="167146"/>
                    <a:pt x="64501" y="167298"/>
                    <a:pt x="64653" y="167298"/>
                  </a:cubicBezTo>
                  <a:lnTo>
                    <a:pt x="65048" y="167298"/>
                  </a:lnTo>
                  <a:cubicBezTo>
                    <a:pt x="65109" y="167298"/>
                    <a:pt x="65200" y="167237"/>
                    <a:pt x="65230" y="167146"/>
                  </a:cubicBezTo>
                  <a:cubicBezTo>
                    <a:pt x="65261" y="167024"/>
                    <a:pt x="65169" y="166903"/>
                    <a:pt x="65048" y="166903"/>
                  </a:cubicBezTo>
                  <a:close/>
                  <a:moveTo>
                    <a:pt x="66203" y="166903"/>
                  </a:moveTo>
                  <a:cubicBezTo>
                    <a:pt x="66142" y="166903"/>
                    <a:pt x="66051" y="166963"/>
                    <a:pt x="66020" y="167024"/>
                  </a:cubicBezTo>
                  <a:cubicBezTo>
                    <a:pt x="65990" y="167146"/>
                    <a:pt x="66081" y="167298"/>
                    <a:pt x="66203" y="167298"/>
                  </a:cubicBezTo>
                  <a:lnTo>
                    <a:pt x="66598" y="167298"/>
                  </a:lnTo>
                  <a:cubicBezTo>
                    <a:pt x="66689" y="167298"/>
                    <a:pt x="66780" y="167237"/>
                    <a:pt x="66780" y="167146"/>
                  </a:cubicBezTo>
                  <a:cubicBezTo>
                    <a:pt x="66841" y="167024"/>
                    <a:pt x="66750" y="166903"/>
                    <a:pt x="66598" y="166903"/>
                  </a:cubicBezTo>
                  <a:close/>
                  <a:moveTo>
                    <a:pt x="67783" y="166903"/>
                  </a:moveTo>
                  <a:cubicBezTo>
                    <a:pt x="67692" y="166903"/>
                    <a:pt x="67631" y="166963"/>
                    <a:pt x="67601" y="167024"/>
                  </a:cubicBezTo>
                  <a:cubicBezTo>
                    <a:pt x="67571" y="167146"/>
                    <a:pt x="67662" y="167298"/>
                    <a:pt x="67783" y="167298"/>
                  </a:cubicBezTo>
                  <a:lnTo>
                    <a:pt x="68179" y="167298"/>
                  </a:lnTo>
                  <a:cubicBezTo>
                    <a:pt x="68270" y="167298"/>
                    <a:pt x="68331" y="167237"/>
                    <a:pt x="68361" y="167146"/>
                  </a:cubicBezTo>
                  <a:cubicBezTo>
                    <a:pt x="68422" y="167024"/>
                    <a:pt x="68300" y="166903"/>
                    <a:pt x="68179" y="166903"/>
                  </a:cubicBezTo>
                  <a:close/>
                  <a:moveTo>
                    <a:pt x="69364" y="166903"/>
                  </a:moveTo>
                  <a:cubicBezTo>
                    <a:pt x="69273" y="166903"/>
                    <a:pt x="69212" y="166963"/>
                    <a:pt x="69182" y="167024"/>
                  </a:cubicBezTo>
                  <a:cubicBezTo>
                    <a:pt x="69121" y="167146"/>
                    <a:pt x="69242" y="167298"/>
                    <a:pt x="69364" y="167298"/>
                  </a:cubicBezTo>
                  <a:lnTo>
                    <a:pt x="69759" y="167298"/>
                  </a:lnTo>
                  <a:cubicBezTo>
                    <a:pt x="69850" y="167298"/>
                    <a:pt x="69911" y="167237"/>
                    <a:pt x="69942" y="167146"/>
                  </a:cubicBezTo>
                  <a:cubicBezTo>
                    <a:pt x="69972" y="167024"/>
                    <a:pt x="69881" y="166903"/>
                    <a:pt x="69759" y="166903"/>
                  </a:cubicBezTo>
                  <a:close/>
                  <a:moveTo>
                    <a:pt x="70945" y="166903"/>
                  </a:moveTo>
                  <a:cubicBezTo>
                    <a:pt x="70853" y="166903"/>
                    <a:pt x="70762" y="166963"/>
                    <a:pt x="70762" y="167024"/>
                  </a:cubicBezTo>
                  <a:cubicBezTo>
                    <a:pt x="70701" y="167146"/>
                    <a:pt x="70793" y="167298"/>
                    <a:pt x="70945" y="167298"/>
                  </a:cubicBezTo>
                  <a:lnTo>
                    <a:pt x="71340" y="167298"/>
                  </a:lnTo>
                  <a:cubicBezTo>
                    <a:pt x="71401" y="167298"/>
                    <a:pt x="71492" y="167237"/>
                    <a:pt x="71522" y="167146"/>
                  </a:cubicBezTo>
                  <a:cubicBezTo>
                    <a:pt x="71552" y="167024"/>
                    <a:pt x="71461" y="166903"/>
                    <a:pt x="71340" y="166903"/>
                  </a:cubicBezTo>
                  <a:close/>
                  <a:moveTo>
                    <a:pt x="72495" y="166903"/>
                  </a:moveTo>
                  <a:cubicBezTo>
                    <a:pt x="72434" y="166903"/>
                    <a:pt x="72343" y="166963"/>
                    <a:pt x="72312" y="167024"/>
                  </a:cubicBezTo>
                  <a:cubicBezTo>
                    <a:pt x="72282" y="167146"/>
                    <a:pt x="72373" y="167298"/>
                    <a:pt x="72495" y="167298"/>
                  </a:cubicBezTo>
                  <a:lnTo>
                    <a:pt x="72890" y="167298"/>
                  </a:lnTo>
                  <a:cubicBezTo>
                    <a:pt x="72981" y="167298"/>
                    <a:pt x="73072" y="167237"/>
                    <a:pt x="73103" y="167146"/>
                  </a:cubicBezTo>
                  <a:cubicBezTo>
                    <a:pt x="73133" y="167024"/>
                    <a:pt x="73042" y="166903"/>
                    <a:pt x="72890" y="166903"/>
                  </a:cubicBezTo>
                  <a:close/>
                  <a:moveTo>
                    <a:pt x="74075" y="166903"/>
                  </a:moveTo>
                  <a:cubicBezTo>
                    <a:pt x="73984" y="166903"/>
                    <a:pt x="73923" y="166963"/>
                    <a:pt x="73893" y="167024"/>
                  </a:cubicBezTo>
                  <a:cubicBezTo>
                    <a:pt x="73863" y="167146"/>
                    <a:pt x="73954" y="167298"/>
                    <a:pt x="74075" y="167298"/>
                  </a:cubicBezTo>
                  <a:lnTo>
                    <a:pt x="74470" y="167298"/>
                  </a:lnTo>
                  <a:cubicBezTo>
                    <a:pt x="74562" y="167298"/>
                    <a:pt x="74622" y="167237"/>
                    <a:pt x="74653" y="167146"/>
                  </a:cubicBezTo>
                  <a:cubicBezTo>
                    <a:pt x="74714" y="167024"/>
                    <a:pt x="74622" y="166903"/>
                    <a:pt x="74470" y="166903"/>
                  </a:cubicBezTo>
                  <a:close/>
                  <a:moveTo>
                    <a:pt x="75656" y="166903"/>
                  </a:moveTo>
                  <a:cubicBezTo>
                    <a:pt x="75565" y="166903"/>
                    <a:pt x="75504" y="166963"/>
                    <a:pt x="75474" y="167024"/>
                  </a:cubicBezTo>
                  <a:cubicBezTo>
                    <a:pt x="75413" y="167146"/>
                    <a:pt x="75534" y="167298"/>
                    <a:pt x="75656" y="167298"/>
                  </a:cubicBezTo>
                  <a:lnTo>
                    <a:pt x="76051" y="167298"/>
                  </a:lnTo>
                  <a:cubicBezTo>
                    <a:pt x="76142" y="167298"/>
                    <a:pt x="76203" y="167237"/>
                    <a:pt x="76233" y="167146"/>
                  </a:cubicBezTo>
                  <a:cubicBezTo>
                    <a:pt x="76264" y="167024"/>
                    <a:pt x="76173" y="166903"/>
                    <a:pt x="76051" y="166903"/>
                  </a:cubicBezTo>
                  <a:close/>
                  <a:moveTo>
                    <a:pt x="77236" y="166903"/>
                  </a:moveTo>
                  <a:cubicBezTo>
                    <a:pt x="77145" y="166903"/>
                    <a:pt x="77054" y="166963"/>
                    <a:pt x="77054" y="167024"/>
                  </a:cubicBezTo>
                  <a:cubicBezTo>
                    <a:pt x="76993" y="167146"/>
                    <a:pt x="77084" y="167298"/>
                    <a:pt x="77236" y="167298"/>
                  </a:cubicBezTo>
                  <a:lnTo>
                    <a:pt x="77632" y="167298"/>
                  </a:lnTo>
                  <a:cubicBezTo>
                    <a:pt x="77692" y="167298"/>
                    <a:pt x="77784" y="167237"/>
                    <a:pt x="77814" y="167146"/>
                  </a:cubicBezTo>
                  <a:cubicBezTo>
                    <a:pt x="77844" y="167024"/>
                    <a:pt x="77753" y="166903"/>
                    <a:pt x="77632" y="166903"/>
                  </a:cubicBezTo>
                  <a:close/>
                  <a:moveTo>
                    <a:pt x="78787" y="166903"/>
                  </a:moveTo>
                  <a:cubicBezTo>
                    <a:pt x="78726" y="166903"/>
                    <a:pt x="78635" y="166963"/>
                    <a:pt x="78604" y="167024"/>
                  </a:cubicBezTo>
                  <a:cubicBezTo>
                    <a:pt x="78574" y="167146"/>
                    <a:pt x="78665" y="167298"/>
                    <a:pt x="78787" y="167298"/>
                  </a:cubicBezTo>
                  <a:lnTo>
                    <a:pt x="79182" y="167298"/>
                  </a:lnTo>
                  <a:cubicBezTo>
                    <a:pt x="79273" y="167298"/>
                    <a:pt x="79364" y="167237"/>
                    <a:pt x="79395" y="167146"/>
                  </a:cubicBezTo>
                  <a:cubicBezTo>
                    <a:pt x="79425" y="167024"/>
                    <a:pt x="79334" y="166903"/>
                    <a:pt x="79182" y="166903"/>
                  </a:cubicBezTo>
                  <a:close/>
                  <a:moveTo>
                    <a:pt x="80367" y="166903"/>
                  </a:moveTo>
                  <a:cubicBezTo>
                    <a:pt x="80276" y="166903"/>
                    <a:pt x="80215" y="166963"/>
                    <a:pt x="80185" y="167024"/>
                  </a:cubicBezTo>
                  <a:cubicBezTo>
                    <a:pt x="80154" y="167146"/>
                    <a:pt x="80246" y="167298"/>
                    <a:pt x="80367" y="167298"/>
                  </a:cubicBezTo>
                  <a:lnTo>
                    <a:pt x="80762" y="167298"/>
                  </a:lnTo>
                  <a:cubicBezTo>
                    <a:pt x="80854" y="167298"/>
                    <a:pt x="80914" y="167237"/>
                    <a:pt x="80945" y="167146"/>
                  </a:cubicBezTo>
                  <a:cubicBezTo>
                    <a:pt x="81006" y="167024"/>
                    <a:pt x="80914" y="166903"/>
                    <a:pt x="80762" y="166903"/>
                  </a:cubicBezTo>
                  <a:close/>
                  <a:moveTo>
                    <a:pt x="81948" y="166903"/>
                  </a:moveTo>
                  <a:cubicBezTo>
                    <a:pt x="81857" y="166903"/>
                    <a:pt x="81796" y="166963"/>
                    <a:pt x="81765" y="167024"/>
                  </a:cubicBezTo>
                  <a:cubicBezTo>
                    <a:pt x="81735" y="167146"/>
                    <a:pt x="81826" y="167298"/>
                    <a:pt x="81948" y="167298"/>
                  </a:cubicBezTo>
                  <a:lnTo>
                    <a:pt x="82343" y="167298"/>
                  </a:lnTo>
                  <a:cubicBezTo>
                    <a:pt x="82434" y="167298"/>
                    <a:pt x="82495" y="167237"/>
                    <a:pt x="82525" y="167146"/>
                  </a:cubicBezTo>
                  <a:cubicBezTo>
                    <a:pt x="82556" y="167024"/>
                    <a:pt x="82465" y="166903"/>
                    <a:pt x="82343" y="166903"/>
                  </a:cubicBezTo>
                  <a:close/>
                  <a:moveTo>
                    <a:pt x="83528" y="166903"/>
                  </a:moveTo>
                  <a:cubicBezTo>
                    <a:pt x="83437" y="166903"/>
                    <a:pt x="83346" y="166963"/>
                    <a:pt x="83346" y="167024"/>
                  </a:cubicBezTo>
                  <a:cubicBezTo>
                    <a:pt x="83285" y="167146"/>
                    <a:pt x="83376" y="167298"/>
                    <a:pt x="83528" y="167298"/>
                  </a:cubicBezTo>
                  <a:lnTo>
                    <a:pt x="83924" y="167298"/>
                  </a:lnTo>
                  <a:cubicBezTo>
                    <a:pt x="84015" y="167298"/>
                    <a:pt x="84076" y="167237"/>
                    <a:pt x="84106" y="167146"/>
                  </a:cubicBezTo>
                  <a:cubicBezTo>
                    <a:pt x="84136" y="167024"/>
                    <a:pt x="84045" y="166903"/>
                    <a:pt x="83924" y="166903"/>
                  </a:cubicBezTo>
                  <a:close/>
                  <a:moveTo>
                    <a:pt x="85109" y="166903"/>
                  </a:moveTo>
                  <a:cubicBezTo>
                    <a:pt x="85018" y="166903"/>
                    <a:pt x="84927" y="166963"/>
                    <a:pt x="84896" y="167024"/>
                  </a:cubicBezTo>
                  <a:cubicBezTo>
                    <a:pt x="84866" y="167146"/>
                    <a:pt x="84957" y="167298"/>
                    <a:pt x="85109" y="167298"/>
                  </a:cubicBezTo>
                  <a:lnTo>
                    <a:pt x="85474" y="167298"/>
                  </a:lnTo>
                  <a:cubicBezTo>
                    <a:pt x="85565" y="167298"/>
                    <a:pt x="85656" y="167237"/>
                    <a:pt x="85686" y="167146"/>
                  </a:cubicBezTo>
                  <a:cubicBezTo>
                    <a:pt x="85717" y="167024"/>
                    <a:pt x="85626" y="166903"/>
                    <a:pt x="85474" y="166903"/>
                  </a:cubicBezTo>
                  <a:close/>
                  <a:moveTo>
                    <a:pt x="86659" y="166903"/>
                  </a:moveTo>
                  <a:cubicBezTo>
                    <a:pt x="86568" y="166903"/>
                    <a:pt x="86507" y="166963"/>
                    <a:pt x="86477" y="167024"/>
                  </a:cubicBezTo>
                  <a:cubicBezTo>
                    <a:pt x="86446" y="167146"/>
                    <a:pt x="86538" y="167298"/>
                    <a:pt x="86659" y="167298"/>
                  </a:cubicBezTo>
                  <a:lnTo>
                    <a:pt x="87054" y="167298"/>
                  </a:lnTo>
                  <a:cubicBezTo>
                    <a:pt x="87145" y="167298"/>
                    <a:pt x="87237" y="167237"/>
                    <a:pt x="87237" y="167146"/>
                  </a:cubicBezTo>
                  <a:cubicBezTo>
                    <a:pt x="87297" y="167024"/>
                    <a:pt x="87206" y="166903"/>
                    <a:pt x="87054" y="166903"/>
                  </a:cubicBezTo>
                  <a:close/>
                  <a:moveTo>
                    <a:pt x="88240" y="166903"/>
                  </a:moveTo>
                  <a:cubicBezTo>
                    <a:pt x="88149" y="166903"/>
                    <a:pt x="88088" y="166963"/>
                    <a:pt x="88057" y="167024"/>
                  </a:cubicBezTo>
                  <a:cubicBezTo>
                    <a:pt x="88027" y="167146"/>
                    <a:pt x="88118" y="167298"/>
                    <a:pt x="88240" y="167298"/>
                  </a:cubicBezTo>
                  <a:lnTo>
                    <a:pt x="88635" y="167298"/>
                  </a:lnTo>
                  <a:cubicBezTo>
                    <a:pt x="88726" y="167298"/>
                    <a:pt x="88787" y="167237"/>
                    <a:pt x="88817" y="167146"/>
                  </a:cubicBezTo>
                  <a:cubicBezTo>
                    <a:pt x="88848" y="167024"/>
                    <a:pt x="88756" y="166903"/>
                    <a:pt x="88635" y="166903"/>
                  </a:cubicBezTo>
                  <a:close/>
                  <a:moveTo>
                    <a:pt x="89820" y="166903"/>
                  </a:moveTo>
                  <a:cubicBezTo>
                    <a:pt x="89729" y="166903"/>
                    <a:pt x="89638" y="166963"/>
                    <a:pt x="89638" y="167024"/>
                  </a:cubicBezTo>
                  <a:cubicBezTo>
                    <a:pt x="89577" y="167146"/>
                    <a:pt x="89668" y="167298"/>
                    <a:pt x="89820" y="167298"/>
                  </a:cubicBezTo>
                  <a:lnTo>
                    <a:pt x="90215" y="167298"/>
                  </a:lnTo>
                  <a:cubicBezTo>
                    <a:pt x="90307" y="167298"/>
                    <a:pt x="90367" y="167237"/>
                    <a:pt x="90398" y="167146"/>
                  </a:cubicBezTo>
                  <a:cubicBezTo>
                    <a:pt x="90428" y="167024"/>
                    <a:pt x="90337" y="166903"/>
                    <a:pt x="90215" y="166903"/>
                  </a:cubicBezTo>
                  <a:close/>
                  <a:moveTo>
                    <a:pt x="91401" y="166903"/>
                  </a:moveTo>
                  <a:cubicBezTo>
                    <a:pt x="91310" y="166903"/>
                    <a:pt x="91219" y="166963"/>
                    <a:pt x="91188" y="167024"/>
                  </a:cubicBezTo>
                  <a:cubicBezTo>
                    <a:pt x="91158" y="167146"/>
                    <a:pt x="91249" y="167298"/>
                    <a:pt x="91401" y="167298"/>
                  </a:cubicBezTo>
                  <a:lnTo>
                    <a:pt x="91766" y="167298"/>
                  </a:lnTo>
                  <a:cubicBezTo>
                    <a:pt x="91857" y="167298"/>
                    <a:pt x="91948" y="167237"/>
                    <a:pt x="91978" y="167146"/>
                  </a:cubicBezTo>
                  <a:cubicBezTo>
                    <a:pt x="92009" y="167024"/>
                    <a:pt x="91918" y="166903"/>
                    <a:pt x="91766" y="166903"/>
                  </a:cubicBezTo>
                  <a:close/>
                  <a:moveTo>
                    <a:pt x="92951" y="166903"/>
                  </a:moveTo>
                  <a:cubicBezTo>
                    <a:pt x="92860" y="166903"/>
                    <a:pt x="92799" y="166963"/>
                    <a:pt x="92769" y="167024"/>
                  </a:cubicBezTo>
                  <a:cubicBezTo>
                    <a:pt x="92738" y="167146"/>
                    <a:pt x="92829" y="167298"/>
                    <a:pt x="92951" y="167298"/>
                  </a:cubicBezTo>
                  <a:lnTo>
                    <a:pt x="93346" y="167298"/>
                  </a:lnTo>
                  <a:cubicBezTo>
                    <a:pt x="93437" y="167298"/>
                    <a:pt x="93529" y="167237"/>
                    <a:pt x="93529" y="167146"/>
                  </a:cubicBezTo>
                  <a:cubicBezTo>
                    <a:pt x="93589" y="167024"/>
                    <a:pt x="93498" y="166903"/>
                    <a:pt x="93346" y="166903"/>
                  </a:cubicBezTo>
                  <a:close/>
                  <a:moveTo>
                    <a:pt x="94532" y="166903"/>
                  </a:moveTo>
                  <a:cubicBezTo>
                    <a:pt x="94440" y="166903"/>
                    <a:pt x="94380" y="166963"/>
                    <a:pt x="94349" y="167024"/>
                  </a:cubicBezTo>
                  <a:cubicBezTo>
                    <a:pt x="94319" y="167146"/>
                    <a:pt x="94410" y="167298"/>
                    <a:pt x="94532" y="167298"/>
                  </a:cubicBezTo>
                  <a:lnTo>
                    <a:pt x="94927" y="167298"/>
                  </a:lnTo>
                  <a:cubicBezTo>
                    <a:pt x="95018" y="167298"/>
                    <a:pt x="95079" y="167237"/>
                    <a:pt x="95109" y="167146"/>
                  </a:cubicBezTo>
                  <a:cubicBezTo>
                    <a:pt x="95170" y="167024"/>
                    <a:pt x="95048" y="166903"/>
                    <a:pt x="94927" y="166903"/>
                  </a:cubicBezTo>
                  <a:close/>
                  <a:moveTo>
                    <a:pt x="96112" y="166903"/>
                  </a:moveTo>
                  <a:cubicBezTo>
                    <a:pt x="96021" y="166903"/>
                    <a:pt x="95960" y="166963"/>
                    <a:pt x="95930" y="167024"/>
                  </a:cubicBezTo>
                  <a:cubicBezTo>
                    <a:pt x="95869" y="167146"/>
                    <a:pt x="95960" y="167298"/>
                    <a:pt x="96112" y="167298"/>
                  </a:cubicBezTo>
                  <a:lnTo>
                    <a:pt x="96507" y="167298"/>
                  </a:lnTo>
                  <a:cubicBezTo>
                    <a:pt x="96599" y="167298"/>
                    <a:pt x="96659" y="167237"/>
                    <a:pt x="96690" y="167146"/>
                  </a:cubicBezTo>
                  <a:cubicBezTo>
                    <a:pt x="96720" y="167024"/>
                    <a:pt x="96629" y="166903"/>
                    <a:pt x="96507" y="166903"/>
                  </a:cubicBezTo>
                  <a:close/>
                  <a:moveTo>
                    <a:pt x="97693" y="166903"/>
                  </a:moveTo>
                  <a:cubicBezTo>
                    <a:pt x="97602" y="166903"/>
                    <a:pt x="97510" y="166963"/>
                    <a:pt x="97480" y="167024"/>
                  </a:cubicBezTo>
                  <a:cubicBezTo>
                    <a:pt x="97450" y="167146"/>
                    <a:pt x="97541" y="167298"/>
                    <a:pt x="97693" y="167298"/>
                  </a:cubicBezTo>
                  <a:lnTo>
                    <a:pt x="98088" y="167298"/>
                  </a:lnTo>
                  <a:cubicBezTo>
                    <a:pt x="98149" y="167298"/>
                    <a:pt x="98240" y="167237"/>
                    <a:pt x="98270" y="167146"/>
                  </a:cubicBezTo>
                  <a:cubicBezTo>
                    <a:pt x="98301" y="167024"/>
                    <a:pt x="98210" y="166903"/>
                    <a:pt x="98088" y="166903"/>
                  </a:cubicBezTo>
                  <a:close/>
                  <a:moveTo>
                    <a:pt x="99243" y="166903"/>
                  </a:moveTo>
                  <a:cubicBezTo>
                    <a:pt x="99182" y="166903"/>
                    <a:pt x="99091" y="166963"/>
                    <a:pt x="99061" y="167024"/>
                  </a:cubicBezTo>
                  <a:cubicBezTo>
                    <a:pt x="99030" y="167146"/>
                    <a:pt x="99121" y="167298"/>
                    <a:pt x="99243" y="167298"/>
                  </a:cubicBezTo>
                  <a:lnTo>
                    <a:pt x="99638" y="167298"/>
                  </a:lnTo>
                  <a:cubicBezTo>
                    <a:pt x="99729" y="167298"/>
                    <a:pt x="99820" y="167237"/>
                    <a:pt x="99820" y="167146"/>
                  </a:cubicBezTo>
                  <a:cubicBezTo>
                    <a:pt x="99881" y="167024"/>
                    <a:pt x="99790" y="166903"/>
                    <a:pt x="99638" y="166903"/>
                  </a:cubicBezTo>
                  <a:close/>
                  <a:moveTo>
                    <a:pt x="100824" y="166903"/>
                  </a:moveTo>
                  <a:cubicBezTo>
                    <a:pt x="100732" y="166903"/>
                    <a:pt x="100672" y="166963"/>
                    <a:pt x="100641" y="167024"/>
                  </a:cubicBezTo>
                  <a:cubicBezTo>
                    <a:pt x="100611" y="167146"/>
                    <a:pt x="100702" y="167298"/>
                    <a:pt x="100824" y="167298"/>
                  </a:cubicBezTo>
                  <a:lnTo>
                    <a:pt x="101219" y="167298"/>
                  </a:lnTo>
                  <a:cubicBezTo>
                    <a:pt x="101310" y="167298"/>
                    <a:pt x="101371" y="167237"/>
                    <a:pt x="101401" y="167146"/>
                  </a:cubicBezTo>
                  <a:cubicBezTo>
                    <a:pt x="101462" y="167024"/>
                    <a:pt x="101340" y="166903"/>
                    <a:pt x="101219" y="166903"/>
                  </a:cubicBezTo>
                  <a:close/>
                  <a:moveTo>
                    <a:pt x="102404" y="166903"/>
                  </a:moveTo>
                  <a:cubicBezTo>
                    <a:pt x="102313" y="166903"/>
                    <a:pt x="102252" y="166963"/>
                    <a:pt x="102222" y="167024"/>
                  </a:cubicBezTo>
                  <a:cubicBezTo>
                    <a:pt x="102161" y="167146"/>
                    <a:pt x="102283" y="167298"/>
                    <a:pt x="102404" y="167298"/>
                  </a:cubicBezTo>
                  <a:lnTo>
                    <a:pt x="102799" y="167298"/>
                  </a:lnTo>
                  <a:cubicBezTo>
                    <a:pt x="102890" y="167298"/>
                    <a:pt x="102951" y="167237"/>
                    <a:pt x="102982" y="167146"/>
                  </a:cubicBezTo>
                  <a:cubicBezTo>
                    <a:pt x="103012" y="167024"/>
                    <a:pt x="102921" y="166903"/>
                    <a:pt x="102799" y="166903"/>
                  </a:cubicBezTo>
                  <a:close/>
                  <a:moveTo>
                    <a:pt x="103985" y="166903"/>
                  </a:moveTo>
                  <a:cubicBezTo>
                    <a:pt x="103894" y="166903"/>
                    <a:pt x="103802" y="166963"/>
                    <a:pt x="103772" y="167024"/>
                  </a:cubicBezTo>
                  <a:cubicBezTo>
                    <a:pt x="103742" y="167146"/>
                    <a:pt x="103833" y="167298"/>
                    <a:pt x="103985" y="167298"/>
                  </a:cubicBezTo>
                  <a:lnTo>
                    <a:pt x="104380" y="167298"/>
                  </a:lnTo>
                  <a:cubicBezTo>
                    <a:pt x="104441" y="167298"/>
                    <a:pt x="104532" y="167237"/>
                    <a:pt x="104562" y="167146"/>
                  </a:cubicBezTo>
                  <a:cubicBezTo>
                    <a:pt x="104593" y="167024"/>
                    <a:pt x="104501" y="166903"/>
                    <a:pt x="104380" y="166903"/>
                  </a:cubicBezTo>
                  <a:close/>
                  <a:moveTo>
                    <a:pt x="105535" y="166903"/>
                  </a:moveTo>
                  <a:cubicBezTo>
                    <a:pt x="105474" y="166903"/>
                    <a:pt x="105383" y="166963"/>
                    <a:pt x="105353" y="167024"/>
                  </a:cubicBezTo>
                  <a:cubicBezTo>
                    <a:pt x="105322" y="167146"/>
                    <a:pt x="105413" y="167298"/>
                    <a:pt x="105535" y="167298"/>
                  </a:cubicBezTo>
                  <a:lnTo>
                    <a:pt x="105930" y="167298"/>
                  </a:lnTo>
                  <a:cubicBezTo>
                    <a:pt x="106021" y="167298"/>
                    <a:pt x="106112" y="167237"/>
                    <a:pt x="106143" y="167146"/>
                  </a:cubicBezTo>
                  <a:cubicBezTo>
                    <a:pt x="106173" y="167024"/>
                    <a:pt x="106082" y="166903"/>
                    <a:pt x="105930" y="166903"/>
                  </a:cubicBezTo>
                  <a:close/>
                  <a:moveTo>
                    <a:pt x="107115" y="166903"/>
                  </a:moveTo>
                  <a:cubicBezTo>
                    <a:pt x="107024" y="166903"/>
                    <a:pt x="106963" y="166963"/>
                    <a:pt x="106933" y="167024"/>
                  </a:cubicBezTo>
                  <a:cubicBezTo>
                    <a:pt x="106903" y="167146"/>
                    <a:pt x="106994" y="167298"/>
                    <a:pt x="107115" y="167298"/>
                  </a:cubicBezTo>
                  <a:lnTo>
                    <a:pt x="107511" y="167298"/>
                  </a:lnTo>
                  <a:cubicBezTo>
                    <a:pt x="107602" y="167298"/>
                    <a:pt x="107663" y="167237"/>
                    <a:pt x="107693" y="167146"/>
                  </a:cubicBezTo>
                  <a:cubicBezTo>
                    <a:pt x="107754" y="167024"/>
                    <a:pt x="107632" y="166903"/>
                    <a:pt x="107511" y="166903"/>
                  </a:cubicBezTo>
                  <a:close/>
                  <a:moveTo>
                    <a:pt x="108696" y="166903"/>
                  </a:moveTo>
                  <a:cubicBezTo>
                    <a:pt x="108605" y="166903"/>
                    <a:pt x="108544" y="166963"/>
                    <a:pt x="108514" y="167024"/>
                  </a:cubicBezTo>
                  <a:cubicBezTo>
                    <a:pt x="108453" y="167146"/>
                    <a:pt x="108574" y="167298"/>
                    <a:pt x="108696" y="167298"/>
                  </a:cubicBezTo>
                  <a:lnTo>
                    <a:pt x="109091" y="167298"/>
                  </a:lnTo>
                  <a:cubicBezTo>
                    <a:pt x="109182" y="167298"/>
                    <a:pt x="109243" y="167237"/>
                    <a:pt x="109274" y="167146"/>
                  </a:cubicBezTo>
                  <a:cubicBezTo>
                    <a:pt x="109304" y="167024"/>
                    <a:pt x="109213" y="166903"/>
                    <a:pt x="109091" y="166903"/>
                  </a:cubicBezTo>
                  <a:close/>
                  <a:moveTo>
                    <a:pt x="110277" y="166903"/>
                  </a:moveTo>
                  <a:cubicBezTo>
                    <a:pt x="110185" y="166903"/>
                    <a:pt x="110094" y="166963"/>
                    <a:pt x="110094" y="167024"/>
                  </a:cubicBezTo>
                  <a:cubicBezTo>
                    <a:pt x="110033" y="167146"/>
                    <a:pt x="110125" y="167298"/>
                    <a:pt x="110277" y="167298"/>
                  </a:cubicBezTo>
                  <a:lnTo>
                    <a:pt x="110672" y="167298"/>
                  </a:lnTo>
                  <a:cubicBezTo>
                    <a:pt x="110733" y="167298"/>
                    <a:pt x="110824" y="167237"/>
                    <a:pt x="110854" y="167146"/>
                  </a:cubicBezTo>
                  <a:cubicBezTo>
                    <a:pt x="110885" y="167024"/>
                    <a:pt x="110793" y="166903"/>
                    <a:pt x="110672" y="166903"/>
                  </a:cubicBezTo>
                  <a:close/>
                  <a:moveTo>
                    <a:pt x="111827" y="166903"/>
                  </a:moveTo>
                  <a:cubicBezTo>
                    <a:pt x="111766" y="166903"/>
                    <a:pt x="111675" y="166963"/>
                    <a:pt x="111644" y="167024"/>
                  </a:cubicBezTo>
                  <a:cubicBezTo>
                    <a:pt x="111614" y="167146"/>
                    <a:pt x="111705" y="167298"/>
                    <a:pt x="111827" y="167298"/>
                  </a:cubicBezTo>
                  <a:lnTo>
                    <a:pt x="112222" y="167298"/>
                  </a:lnTo>
                  <a:cubicBezTo>
                    <a:pt x="112313" y="167298"/>
                    <a:pt x="112404" y="167237"/>
                    <a:pt x="112435" y="167146"/>
                  </a:cubicBezTo>
                  <a:cubicBezTo>
                    <a:pt x="112465" y="167024"/>
                    <a:pt x="112374" y="166903"/>
                    <a:pt x="112222" y="166903"/>
                  </a:cubicBezTo>
                  <a:close/>
                  <a:moveTo>
                    <a:pt x="113407" y="166903"/>
                  </a:moveTo>
                  <a:cubicBezTo>
                    <a:pt x="113316" y="166903"/>
                    <a:pt x="113255" y="166963"/>
                    <a:pt x="113225" y="167024"/>
                  </a:cubicBezTo>
                  <a:cubicBezTo>
                    <a:pt x="113195" y="167146"/>
                    <a:pt x="113286" y="167298"/>
                    <a:pt x="113407" y="167298"/>
                  </a:cubicBezTo>
                  <a:lnTo>
                    <a:pt x="113803" y="167298"/>
                  </a:lnTo>
                  <a:cubicBezTo>
                    <a:pt x="113894" y="167298"/>
                    <a:pt x="113954" y="167237"/>
                    <a:pt x="113985" y="167146"/>
                  </a:cubicBezTo>
                  <a:cubicBezTo>
                    <a:pt x="114046" y="167024"/>
                    <a:pt x="113954" y="166903"/>
                    <a:pt x="113803" y="166903"/>
                  </a:cubicBezTo>
                  <a:close/>
                  <a:moveTo>
                    <a:pt x="114988" y="166903"/>
                  </a:moveTo>
                  <a:cubicBezTo>
                    <a:pt x="114897" y="166903"/>
                    <a:pt x="114836" y="166963"/>
                    <a:pt x="114806" y="167024"/>
                  </a:cubicBezTo>
                  <a:cubicBezTo>
                    <a:pt x="114745" y="167146"/>
                    <a:pt x="114866" y="167298"/>
                    <a:pt x="114988" y="167298"/>
                  </a:cubicBezTo>
                  <a:lnTo>
                    <a:pt x="115383" y="167298"/>
                  </a:lnTo>
                  <a:cubicBezTo>
                    <a:pt x="115474" y="167298"/>
                    <a:pt x="115535" y="167237"/>
                    <a:pt x="115565" y="167146"/>
                  </a:cubicBezTo>
                  <a:cubicBezTo>
                    <a:pt x="115596" y="167024"/>
                    <a:pt x="115505" y="166903"/>
                    <a:pt x="115383" y="166903"/>
                  </a:cubicBezTo>
                  <a:close/>
                  <a:moveTo>
                    <a:pt x="116569" y="166903"/>
                  </a:moveTo>
                  <a:cubicBezTo>
                    <a:pt x="116477" y="166903"/>
                    <a:pt x="116386" y="166963"/>
                    <a:pt x="116386" y="167024"/>
                  </a:cubicBezTo>
                  <a:cubicBezTo>
                    <a:pt x="116325" y="167146"/>
                    <a:pt x="116417" y="167298"/>
                    <a:pt x="116569" y="167298"/>
                  </a:cubicBezTo>
                  <a:lnTo>
                    <a:pt x="116964" y="167298"/>
                  </a:lnTo>
                  <a:cubicBezTo>
                    <a:pt x="117024" y="167298"/>
                    <a:pt x="117116" y="167237"/>
                    <a:pt x="117146" y="167146"/>
                  </a:cubicBezTo>
                  <a:cubicBezTo>
                    <a:pt x="117176" y="167024"/>
                    <a:pt x="117085" y="166903"/>
                    <a:pt x="116964" y="166903"/>
                  </a:cubicBezTo>
                  <a:close/>
                  <a:moveTo>
                    <a:pt x="118119" y="166903"/>
                  </a:moveTo>
                  <a:cubicBezTo>
                    <a:pt x="118058" y="166903"/>
                    <a:pt x="117967" y="166963"/>
                    <a:pt x="117936" y="167024"/>
                  </a:cubicBezTo>
                  <a:cubicBezTo>
                    <a:pt x="117906" y="167146"/>
                    <a:pt x="117997" y="167298"/>
                    <a:pt x="118119" y="167298"/>
                  </a:cubicBezTo>
                  <a:lnTo>
                    <a:pt x="118514" y="167298"/>
                  </a:lnTo>
                  <a:cubicBezTo>
                    <a:pt x="118605" y="167298"/>
                    <a:pt x="118696" y="167237"/>
                    <a:pt x="118727" y="167146"/>
                  </a:cubicBezTo>
                  <a:cubicBezTo>
                    <a:pt x="118757" y="167024"/>
                    <a:pt x="118666" y="166903"/>
                    <a:pt x="118514" y="166903"/>
                  </a:cubicBezTo>
                  <a:close/>
                  <a:moveTo>
                    <a:pt x="119699" y="166903"/>
                  </a:moveTo>
                  <a:cubicBezTo>
                    <a:pt x="119608" y="166903"/>
                    <a:pt x="119547" y="166963"/>
                    <a:pt x="119517" y="167024"/>
                  </a:cubicBezTo>
                  <a:cubicBezTo>
                    <a:pt x="119487" y="167146"/>
                    <a:pt x="119578" y="167298"/>
                    <a:pt x="119699" y="167298"/>
                  </a:cubicBezTo>
                  <a:lnTo>
                    <a:pt x="120094" y="167298"/>
                  </a:lnTo>
                  <a:cubicBezTo>
                    <a:pt x="120186" y="167298"/>
                    <a:pt x="120246" y="167237"/>
                    <a:pt x="120277" y="167146"/>
                  </a:cubicBezTo>
                  <a:cubicBezTo>
                    <a:pt x="120338" y="167024"/>
                    <a:pt x="120246" y="166903"/>
                    <a:pt x="120094" y="166903"/>
                  </a:cubicBezTo>
                  <a:close/>
                  <a:moveTo>
                    <a:pt x="121280" y="166903"/>
                  </a:moveTo>
                  <a:cubicBezTo>
                    <a:pt x="121189" y="166903"/>
                    <a:pt x="121128" y="166963"/>
                    <a:pt x="121097" y="167024"/>
                  </a:cubicBezTo>
                  <a:cubicBezTo>
                    <a:pt x="121067" y="167146"/>
                    <a:pt x="121158" y="167298"/>
                    <a:pt x="121280" y="167298"/>
                  </a:cubicBezTo>
                  <a:lnTo>
                    <a:pt x="121675" y="167298"/>
                  </a:lnTo>
                  <a:cubicBezTo>
                    <a:pt x="121766" y="167298"/>
                    <a:pt x="121827" y="167237"/>
                    <a:pt x="121857" y="167146"/>
                  </a:cubicBezTo>
                  <a:cubicBezTo>
                    <a:pt x="121888" y="167024"/>
                    <a:pt x="121797" y="166903"/>
                    <a:pt x="121675" y="166903"/>
                  </a:cubicBezTo>
                  <a:close/>
                  <a:moveTo>
                    <a:pt x="122860" y="166903"/>
                  </a:moveTo>
                  <a:cubicBezTo>
                    <a:pt x="122769" y="166903"/>
                    <a:pt x="122678" y="166963"/>
                    <a:pt x="122678" y="167024"/>
                  </a:cubicBezTo>
                  <a:cubicBezTo>
                    <a:pt x="122617" y="167146"/>
                    <a:pt x="122708" y="167298"/>
                    <a:pt x="122860" y="167298"/>
                  </a:cubicBezTo>
                  <a:lnTo>
                    <a:pt x="123256" y="167298"/>
                  </a:lnTo>
                  <a:cubicBezTo>
                    <a:pt x="123347" y="167298"/>
                    <a:pt x="123408" y="167237"/>
                    <a:pt x="123438" y="167146"/>
                  </a:cubicBezTo>
                  <a:cubicBezTo>
                    <a:pt x="123468" y="167024"/>
                    <a:pt x="123377" y="166903"/>
                    <a:pt x="123256" y="166903"/>
                  </a:cubicBezTo>
                  <a:close/>
                  <a:moveTo>
                    <a:pt x="124441" y="166903"/>
                  </a:moveTo>
                  <a:cubicBezTo>
                    <a:pt x="124350" y="166903"/>
                    <a:pt x="124259" y="166963"/>
                    <a:pt x="124228" y="167024"/>
                  </a:cubicBezTo>
                  <a:cubicBezTo>
                    <a:pt x="124198" y="167146"/>
                    <a:pt x="124289" y="167298"/>
                    <a:pt x="124441" y="167298"/>
                  </a:cubicBezTo>
                  <a:lnTo>
                    <a:pt x="124806" y="167298"/>
                  </a:lnTo>
                  <a:cubicBezTo>
                    <a:pt x="124897" y="167298"/>
                    <a:pt x="124988" y="167237"/>
                    <a:pt x="125019" y="167146"/>
                  </a:cubicBezTo>
                  <a:cubicBezTo>
                    <a:pt x="125049" y="167024"/>
                    <a:pt x="124958" y="166903"/>
                    <a:pt x="124806" y="166903"/>
                  </a:cubicBezTo>
                  <a:close/>
                  <a:moveTo>
                    <a:pt x="125991" y="166903"/>
                  </a:moveTo>
                  <a:cubicBezTo>
                    <a:pt x="125900" y="166903"/>
                    <a:pt x="125839" y="166963"/>
                    <a:pt x="125809" y="167024"/>
                  </a:cubicBezTo>
                  <a:cubicBezTo>
                    <a:pt x="125778" y="167146"/>
                    <a:pt x="125870" y="167298"/>
                    <a:pt x="125991" y="167298"/>
                  </a:cubicBezTo>
                  <a:lnTo>
                    <a:pt x="126386" y="167298"/>
                  </a:lnTo>
                  <a:cubicBezTo>
                    <a:pt x="126478" y="167298"/>
                    <a:pt x="126569" y="167237"/>
                    <a:pt x="126569" y="167146"/>
                  </a:cubicBezTo>
                  <a:cubicBezTo>
                    <a:pt x="126629" y="167024"/>
                    <a:pt x="126538" y="166903"/>
                    <a:pt x="126386" y="166903"/>
                  </a:cubicBezTo>
                  <a:close/>
                  <a:moveTo>
                    <a:pt x="127572" y="166903"/>
                  </a:moveTo>
                  <a:cubicBezTo>
                    <a:pt x="127481" y="166903"/>
                    <a:pt x="127420" y="166963"/>
                    <a:pt x="127389" y="167024"/>
                  </a:cubicBezTo>
                  <a:cubicBezTo>
                    <a:pt x="127359" y="167146"/>
                    <a:pt x="127450" y="167298"/>
                    <a:pt x="127572" y="167298"/>
                  </a:cubicBezTo>
                  <a:lnTo>
                    <a:pt x="127967" y="167298"/>
                  </a:lnTo>
                  <a:cubicBezTo>
                    <a:pt x="128058" y="167298"/>
                    <a:pt x="128119" y="167237"/>
                    <a:pt x="128149" y="167146"/>
                  </a:cubicBezTo>
                  <a:cubicBezTo>
                    <a:pt x="128180" y="167024"/>
                    <a:pt x="128088" y="166903"/>
                    <a:pt x="127967" y="166903"/>
                  </a:cubicBezTo>
                  <a:close/>
                  <a:moveTo>
                    <a:pt x="129152" y="166903"/>
                  </a:moveTo>
                  <a:cubicBezTo>
                    <a:pt x="129061" y="166903"/>
                    <a:pt x="128970" y="166963"/>
                    <a:pt x="128970" y="167024"/>
                  </a:cubicBezTo>
                  <a:cubicBezTo>
                    <a:pt x="128909" y="167146"/>
                    <a:pt x="129000" y="167298"/>
                    <a:pt x="129152" y="167298"/>
                  </a:cubicBezTo>
                  <a:lnTo>
                    <a:pt x="129547" y="167298"/>
                  </a:lnTo>
                  <a:cubicBezTo>
                    <a:pt x="129639" y="167298"/>
                    <a:pt x="129699" y="167237"/>
                    <a:pt x="129730" y="167146"/>
                  </a:cubicBezTo>
                  <a:cubicBezTo>
                    <a:pt x="129760" y="167024"/>
                    <a:pt x="129669" y="166903"/>
                    <a:pt x="129547" y="166903"/>
                  </a:cubicBezTo>
                  <a:close/>
                  <a:moveTo>
                    <a:pt x="1" y="83649"/>
                  </a:moveTo>
                  <a:lnTo>
                    <a:pt x="1" y="83984"/>
                  </a:lnTo>
                  <a:cubicBezTo>
                    <a:pt x="1" y="84075"/>
                    <a:pt x="31" y="84136"/>
                    <a:pt x="123" y="84166"/>
                  </a:cubicBezTo>
                  <a:cubicBezTo>
                    <a:pt x="244" y="84196"/>
                    <a:pt x="366" y="84105"/>
                    <a:pt x="366" y="83984"/>
                  </a:cubicBezTo>
                  <a:lnTo>
                    <a:pt x="366" y="83649"/>
                  </a:lnTo>
                  <a:lnTo>
                    <a:pt x="366" y="83315"/>
                  </a:lnTo>
                  <a:cubicBezTo>
                    <a:pt x="366" y="83224"/>
                    <a:pt x="335" y="83163"/>
                    <a:pt x="244" y="83132"/>
                  </a:cubicBezTo>
                  <a:cubicBezTo>
                    <a:pt x="123" y="83102"/>
                    <a:pt x="1" y="83193"/>
                    <a:pt x="1" y="83315"/>
                  </a:cubicBezTo>
                  <a:close/>
                  <a:moveTo>
                    <a:pt x="366" y="85169"/>
                  </a:moveTo>
                  <a:cubicBezTo>
                    <a:pt x="366" y="85078"/>
                    <a:pt x="335" y="84987"/>
                    <a:pt x="244" y="84987"/>
                  </a:cubicBezTo>
                  <a:cubicBezTo>
                    <a:pt x="123" y="84926"/>
                    <a:pt x="1" y="85017"/>
                    <a:pt x="1" y="85169"/>
                  </a:cubicBezTo>
                  <a:lnTo>
                    <a:pt x="1" y="85564"/>
                  </a:lnTo>
                  <a:cubicBezTo>
                    <a:pt x="1" y="85625"/>
                    <a:pt x="31" y="85716"/>
                    <a:pt x="123" y="85746"/>
                  </a:cubicBezTo>
                  <a:cubicBezTo>
                    <a:pt x="244" y="85777"/>
                    <a:pt x="366" y="85686"/>
                    <a:pt x="366" y="85564"/>
                  </a:cubicBezTo>
                  <a:close/>
                  <a:moveTo>
                    <a:pt x="366" y="86719"/>
                  </a:moveTo>
                  <a:cubicBezTo>
                    <a:pt x="366" y="86658"/>
                    <a:pt x="335" y="86567"/>
                    <a:pt x="244" y="86537"/>
                  </a:cubicBezTo>
                  <a:cubicBezTo>
                    <a:pt x="123" y="86506"/>
                    <a:pt x="1" y="86598"/>
                    <a:pt x="1" y="86719"/>
                  </a:cubicBezTo>
                  <a:lnTo>
                    <a:pt x="1" y="87114"/>
                  </a:lnTo>
                  <a:cubicBezTo>
                    <a:pt x="1" y="87205"/>
                    <a:pt x="31" y="87297"/>
                    <a:pt x="123" y="87297"/>
                  </a:cubicBezTo>
                  <a:cubicBezTo>
                    <a:pt x="244" y="87357"/>
                    <a:pt x="366" y="87266"/>
                    <a:pt x="366" y="87114"/>
                  </a:cubicBezTo>
                  <a:close/>
                  <a:moveTo>
                    <a:pt x="366" y="88300"/>
                  </a:moveTo>
                  <a:cubicBezTo>
                    <a:pt x="366" y="88209"/>
                    <a:pt x="335" y="88148"/>
                    <a:pt x="244" y="88117"/>
                  </a:cubicBezTo>
                  <a:cubicBezTo>
                    <a:pt x="123" y="88087"/>
                    <a:pt x="1" y="88178"/>
                    <a:pt x="1" y="88300"/>
                  </a:cubicBezTo>
                  <a:lnTo>
                    <a:pt x="1" y="88695"/>
                  </a:lnTo>
                  <a:cubicBezTo>
                    <a:pt x="1" y="88786"/>
                    <a:pt x="31" y="88847"/>
                    <a:pt x="123" y="88877"/>
                  </a:cubicBezTo>
                  <a:cubicBezTo>
                    <a:pt x="244" y="88938"/>
                    <a:pt x="366" y="88816"/>
                    <a:pt x="366" y="88695"/>
                  </a:cubicBezTo>
                  <a:close/>
                  <a:moveTo>
                    <a:pt x="366" y="89880"/>
                  </a:moveTo>
                  <a:cubicBezTo>
                    <a:pt x="366" y="89789"/>
                    <a:pt x="335" y="89728"/>
                    <a:pt x="244" y="89698"/>
                  </a:cubicBezTo>
                  <a:cubicBezTo>
                    <a:pt x="123" y="89637"/>
                    <a:pt x="1" y="89759"/>
                    <a:pt x="1" y="89880"/>
                  </a:cubicBezTo>
                  <a:lnTo>
                    <a:pt x="1" y="90275"/>
                  </a:lnTo>
                  <a:cubicBezTo>
                    <a:pt x="1" y="90367"/>
                    <a:pt x="31" y="90427"/>
                    <a:pt x="123" y="90458"/>
                  </a:cubicBezTo>
                  <a:cubicBezTo>
                    <a:pt x="244" y="90488"/>
                    <a:pt x="366" y="90397"/>
                    <a:pt x="366" y="90275"/>
                  </a:cubicBezTo>
                  <a:close/>
                  <a:moveTo>
                    <a:pt x="366" y="91461"/>
                  </a:moveTo>
                  <a:cubicBezTo>
                    <a:pt x="366" y="91370"/>
                    <a:pt x="335" y="91278"/>
                    <a:pt x="244" y="91248"/>
                  </a:cubicBezTo>
                  <a:cubicBezTo>
                    <a:pt x="123" y="91218"/>
                    <a:pt x="1" y="91309"/>
                    <a:pt x="1" y="91461"/>
                  </a:cubicBezTo>
                  <a:lnTo>
                    <a:pt x="1" y="91856"/>
                  </a:lnTo>
                  <a:cubicBezTo>
                    <a:pt x="1" y="91917"/>
                    <a:pt x="31" y="92008"/>
                    <a:pt x="123" y="92038"/>
                  </a:cubicBezTo>
                  <a:cubicBezTo>
                    <a:pt x="244" y="92069"/>
                    <a:pt x="366" y="91978"/>
                    <a:pt x="366" y="91856"/>
                  </a:cubicBezTo>
                  <a:close/>
                  <a:moveTo>
                    <a:pt x="366" y="93011"/>
                  </a:moveTo>
                  <a:cubicBezTo>
                    <a:pt x="366" y="92920"/>
                    <a:pt x="335" y="92859"/>
                    <a:pt x="244" y="92829"/>
                  </a:cubicBezTo>
                  <a:cubicBezTo>
                    <a:pt x="123" y="92798"/>
                    <a:pt x="1" y="92889"/>
                    <a:pt x="1" y="93011"/>
                  </a:cubicBezTo>
                  <a:lnTo>
                    <a:pt x="1" y="93406"/>
                  </a:lnTo>
                  <a:cubicBezTo>
                    <a:pt x="1" y="93497"/>
                    <a:pt x="31" y="93589"/>
                    <a:pt x="123" y="93589"/>
                  </a:cubicBezTo>
                  <a:cubicBezTo>
                    <a:pt x="244" y="93649"/>
                    <a:pt x="366" y="93558"/>
                    <a:pt x="366" y="93406"/>
                  </a:cubicBezTo>
                  <a:close/>
                  <a:moveTo>
                    <a:pt x="366" y="94592"/>
                  </a:moveTo>
                  <a:cubicBezTo>
                    <a:pt x="366" y="94500"/>
                    <a:pt x="335" y="94440"/>
                    <a:pt x="244" y="94409"/>
                  </a:cubicBezTo>
                  <a:cubicBezTo>
                    <a:pt x="123" y="94379"/>
                    <a:pt x="1" y="94470"/>
                    <a:pt x="1" y="94592"/>
                  </a:cubicBezTo>
                  <a:lnTo>
                    <a:pt x="1" y="94987"/>
                  </a:lnTo>
                  <a:cubicBezTo>
                    <a:pt x="1" y="95078"/>
                    <a:pt x="31" y="95139"/>
                    <a:pt x="123" y="95169"/>
                  </a:cubicBezTo>
                  <a:cubicBezTo>
                    <a:pt x="244" y="95199"/>
                    <a:pt x="366" y="95108"/>
                    <a:pt x="366" y="94987"/>
                  </a:cubicBezTo>
                  <a:close/>
                  <a:moveTo>
                    <a:pt x="366" y="96172"/>
                  </a:moveTo>
                  <a:cubicBezTo>
                    <a:pt x="366" y="96081"/>
                    <a:pt x="335" y="95990"/>
                    <a:pt x="244" y="95990"/>
                  </a:cubicBezTo>
                  <a:cubicBezTo>
                    <a:pt x="123" y="95929"/>
                    <a:pt x="1" y="96020"/>
                    <a:pt x="1" y="96172"/>
                  </a:cubicBezTo>
                  <a:lnTo>
                    <a:pt x="1" y="96567"/>
                  </a:lnTo>
                  <a:cubicBezTo>
                    <a:pt x="1" y="96658"/>
                    <a:pt x="31" y="96719"/>
                    <a:pt x="123" y="96750"/>
                  </a:cubicBezTo>
                  <a:cubicBezTo>
                    <a:pt x="244" y="96780"/>
                    <a:pt x="366" y="96689"/>
                    <a:pt x="366" y="96567"/>
                  </a:cubicBezTo>
                  <a:close/>
                  <a:moveTo>
                    <a:pt x="366" y="97722"/>
                  </a:moveTo>
                  <a:cubicBezTo>
                    <a:pt x="366" y="97662"/>
                    <a:pt x="335" y="97570"/>
                    <a:pt x="244" y="97540"/>
                  </a:cubicBezTo>
                  <a:cubicBezTo>
                    <a:pt x="123" y="97510"/>
                    <a:pt x="1" y="97601"/>
                    <a:pt x="1" y="97722"/>
                  </a:cubicBezTo>
                  <a:lnTo>
                    <a:pt x="1" y="98117"/>
                  </a:lnTo>
                  <a:cubicBezTo>
                    <a:pt x="1" y="98209"/>
                    <a:pt x="31" y="98300"/>
                    <a:pt x="123" y="98330"/>
                  </a:cubicBezTo>
                  <a:cubicBezTo>
                    <a:pt x="244" y="98361"/>
                    <a:pt x="366" y="98269"/>
                    <a:pt x="366" y="98117"/>
                  </a:cubicBezTo>
                  <a:close/>
                  <a:moveTo>
                    <a:pt x="366" y="99303"/>
                  </a:moveTo>
                  <a:cubicBezTo>
                    <a:pt x="366" y="99212"/>
                    <a:pt x="335" y="99151"/>
                    <a:pt x="244" y="99121"/>
                  </a:cubicBezTo>
                  <a:cubicBezTo>
                    <a:pt x="123" y="99090"/>
                    <a:pt x="1" y="99181"/>
                    <a:pt x="1" y="99303"/>
                  </a:cubicBezTo>
                  <a:lnTo>
                    <a:pt x="1" y="99698"/>
                  </a:lnTo>
                  <a:cubicBezTo>
                    <a:pt x="1" y="99789"/>
                    <a:pt x="31" y="99850"/>
                    <a:pt x="123" y="99880"/>
                  </a:cubicBezTo>
                  <a:cubicBezTo>
                    <a:pt x="244" y="99941"/>
                    <a:pt x="366" y="99850"/>
                    <a:pt x="366" y="99698"/>
                  </a:cubicBezTo>
                  <a:close/>
                  <a:moveTo>
                    <a:pt x="366" y="100883"/>
                  </a:moveTo>
                  <a:cubicBezTo>
                    <a:pt x="366" y="100792"/>
                    <a:pt x="335" y="100731"/>
                    <a:pt x="244" y="100701"/>
                  </a:cubicBezTo>
                  <a:cubicBezTo>
                    <a:pt x="123" y="100640"/>
                    <a:pt x="1" y="100762"/>
                    <a:pt x="1" y="100883"/>
                  </a:cubicBezTo>
                  <a:lnTo>
                    <a:pt x="1" y="101279"/>
                  </a:lnTo>
                  <a:cubicBezTo>
                    <a:pt x="1" y="101370"/>
                    <a:pt x="31" y="101431"/>
                    <a:pt x="123" y="101461"/>
                  </a:cubicBezTo>
                  <a:cubicBezTo>
                    <a:pt x="244" y="101491"/>
                    <a:pt x="366" y="101400"/>
                    <a:pt x="366" y="101279"/>
                  </a:cubicBezTo>
                  <a:close/>
                  <a:moveTo>
                    <a:pt x="366" y="102464"/>
                  </a:moveTo>
                  <a:cubicBezTo>
                    <a:pt x="366" y="102373"/>
                    <a:pt x="335" y="102282"/>
                    <a:pt x="244" y="102282"/>
                  </a:cubicBezTo>
                  <a:cubicBezTo>
                    <a:pt x="123" y="102221"/>
                    <a:pt x="1" y="102312"/>
                    <a:pt x="1" y="102464"/>
                  </a:cubicBezTo>
                  <a:lnTo>
                    <a:pt x="1" y="102859"/>
                  </a:lnTo>
                  <a:cubicBezTo>
                    <a:pt x="1" y="102920"/>
                    <a:pt x="31" y="103011"/>
                    <a:pt x="123" y="103042"/>
                  </a:cubicBezTo>
                  <a:cubicBezTo>
                    <a:pt x="244" y="103072"/>
                    <a:pt x="366" y="102981"/>
                    <a:pt x="366" y="102859"/>
                  </a:cubicBezTo>
                  <a:close/>
                  <a:moveTo>
                    <a:pt x="366" y="104014"/>
                  </a:moveTo>
                  <a:cubicBezTo>
                    <a:pt x="366" y="103953"/>
                    <a:pt x="335" y="103862"/>
                    <a:pt x="244" y="103832"/>
                  </a:cubicBezTo>
                  <a:cubicBezTo>
                    <a:pt x="123" y="103801"/>
                    <a:pt x="1" y="103893"/>
                    <a:pt x="1" y="104014"/>
                  </a:cubicBezTo>
                  <a:lnTo>
                    <a:pt x="1" y="104409"/>
                  </a:lnTo>
                  <a:cubicBezTo>
                    <a:pt x="1" y="104501"/>
                    <a:pt x="31" y="104592"/>
                    <a:pt x="123" y="104592"/>
                  </a:cubicBezTo>
                  <a:cubicBezTo>
                    <a:pt x="244" y="104653"/>
                    <a:pt x="366" y="104561"/>
                    <a:pt x="366" y="104409"/>
                  </a:cubicBezTo>
                  <a:close/>
                  <a:moveTo>
                    <a:pt x="366" y="105595"/>
                  </a:moveTo>
                  <a:cubicBezTo>
                    <a:pt x="366" y="105504"/>
                    <a:pt x="335" y="105443"/>
                    <a:pt x="244" y="105412"/>
                  </a:cubicBezTo>
                  <a:cubicBezTo>
                    <a:pt x="123" y="105382"/>
                    <a:pt x="1" y="105473"/>
                    <a:pt x="1" y="105595"/>
                  </a:cubicBezTo>
                  <a:lnTo>
                    <a:pt x="1" y="105990"/>
                  </a:lnTo>
                  <a:cubicBezTo>
                    <a:pt x="1" y="106081"/>
                    <a:pt x="31" y="106142"/>
                    <a:pt x="123" y="106172"/>
                  </a:cubicBezTo>
                  <a:cubicBezTo>
                    <a:pt x="244" y="106233"/>
                    <a:pt x="366" y="106112"/>
                    <a:pt x="366" y="105990"/>
                  </a:cubicBezTo>
                  <a:close/>
                  <a:moveTo>
                    <a:pt x="366" y="107175"/>
                  </a:moveTo>
                  <a:cubicBezTo>
                    <a:pt x="366" y="107084"/>
                    <a:pt x="335" y="107023"/>
                    <a:pt x="244" y="106993"/>
                  </a:cubicBezTo>
                  <a:cubicBezTo>
                    <a:pt x="123" y="106932"/>
                    <a:pt x="1" y="107023"/>
                    <a:pt x="1" y="107175"/>
                  </a:cubicBezTo>
                  <a:lnTo>
                    <a:pt x="1" y="107570"/>
                  </a:lnTo>
                  <a:cubicBezTo>
                    <a:pt x="1" y="107662"/>
                    <a:pt x="31" y="107722"/>
                    <a:pt x="123" y="107753"/>
                  </a:cubicBezTo>
                  <a:cubicBezTo>
                    <a:pt x="244" y="107783"/>
                    <a:pt x="366" y="107692"/>
                    <a:pt x="366" y="107570"/>
                  </a:cubicBezTo>
                  <a:close/>
                  <a:moveTo>
                    <a:pt x="366" y="108756"/>
                  </a:moveTo>
                  <a:cubicBezTo>
                    <a:pt x="366" y="108665"/>
                    <a:pt x="335" y="108574"/>
                    <a:pt x="244" y="108543"/>
                  </a:cubicBezTo>
                  <a:cubicBezTo>
                    <a:pt x="123" y="108513"/>
                    <a:pt x="1" y="108604"/>
                    <a:pt x="1" y="108756"/>
                  </a:cubicBezTo>
                  <a:lnTo>
                    <a:pt x="1" y="109121"/>
                  </a:lnTo>
                  <a:cubicBezTo>
                    <a:pt x="1" y="109212"/>
                    <a:pt x="31" y="109303"/>
                    <a:pt x="123" y="109333"/>
                  </a:cubicBezTo>
                  <a:cubicBezTo>
                    <a:pt x="244" y="109364"/>
                    <a:pt x="366" y="109273"/>
                    <a:pt x="366" y="109121"/>
                  </a:cubicBezTo>
                  <a:close/>
                  <a:moveTo>
                    <a:pt x="366" y="110306"/>
                  </a:moveTo>
                  <a:cubicBezTo>
                    <a:pt x="366" y="110215"/>
                    <a:pt x="335" y="110154"/>
                    <a:pt x="244" y="110124"/>
                  </a:cubicBezTo>
                  <a:cubicBezTo>
                    <a:pt x="123" y="110093"/>
                    <a:pt x="1" y="110185"/>
                    <a:pt x="1" y="110306"/>
                  </a:cubicBezTo>
                  <a:lnTo>
                    <a:pt x="1" y="110701"/>
                  </a:lnTo>
                  <a:cubicBezTo>
                    <a:pt x="1" y="110792"/>
                    <a:pt x="31" y="110884"/>
                    <a:pt x="123" y="110884"/>
                  </a:cubicBezTo>
                  <a:cubicBezTo>
                    <a:pt x="244" y="110944"/>
                    <a:pt x="366" y="110853"/>
                    <a:pt x="366" y="110701"/>
                  </a:cubicBezTo>
                  <a:close/>
                  <a:moveTo>
                    <a:pt x="366" y="111887"/>
                  </a:moveTo>
                  <a:cubicBezTo>
                    <a:pt x="366" y="111795"/>
                    <a:pt x="335" y="111735"/>
                    <a:pt x="244" y="111704"/>
                  </a:cubicBezTo>
                  <a:cubicBezTo>
                    <a:pt x="123" y="111674"/>
                    <a:pt x="1" y="111765"/>
                    <a:pt x="1" y="111887"/>
                  </a:cubicBezTo>
                  <a:lnTo>
                    <a:pt x="1" y="112282"/>
                  </a:lnTo>
                  <a:cubicBezTo>
                    <a:pt x="1" y="112373"/>
                    <a:pt x="31" y="112434"/>
                    <a:pt x="123" y="112464"/>
                  </a:cubicBezTo>
                  <a:cubicBezTo>
                    <a:pt x="244" y="112495"/>
                    <a:pt x="366" y="112403"/>
                    <a:pt x="366" y="112282"/>
                  </a:cubicBezTo>
                  <a:close/>
                  <a:moveTo>
                    <a:pt x="366" y="113467"/>
                  </a:moveTo>
                  <a:cubicBezTo>
                    <a:pt x="366" y="113376"/>
                    <a:pt x="335" y="113285"/>
                    <a:pt x="244" y="113285"/>
                  </a:cubicBezTo>
                  <a:cubicBezTo>
                    <a:pt x="123" y="113224"/>
                    <a:pt x="1" y="113315"/>
                    <a:pt x="1" y="113467"/>
                  </a:cubicBezTo>
                  <a:lnTo>
                    <a:pt x="1" y="113862"/>
                  </a:lnTo>
                  <a:cubicBezTo>
                    <a:pt x="1" y="113954"/>
                    <a:pt x="31" y="114014"/>
                    <a:pt x="123" y="114045"/>
                  </a:cubicBezTo>
                  <a:cubicBezTo>
                    <a:pt x="244" y="114075"/>
                    <a:pt x="366" y="113984"/>
                    <a:pt x="366" y="113862"/>
                  </a:cubicBezTo>
                  <a:close/>
                  <a:moveTo>
                    <a:pt x="366" y="115017"/>
                  </a:moveTo>
                  <a:cubicBezTo>
                    <a:pt x="366" y="114957"/>
                    <a:pt x="335" y="114865"/>
                    <a:pt x="244" y="114835"/>
                  </a:cubicBezTo>
                  <a:cubicBezTo>
                    <a:pt x="123" y="114805"/>
                    <a:pt x="1" y="114896"/>
                    <a:pt x="1" y="115017"/>
                  </a:cubicBezTo>
                  <a:lnTo>
                    <a:pt x="1" y="115413"/>
                  </a:lnTo>
                  <a:cubicBezTo>
                    <a:pt x="1" y="115504"/>
                    <a:pt x="31" y="115595"/>
                    <a:pt x="123" y="115625"/>
                  </a:cubicBezTo>
                  <a:cubicBezTo>
                    <a:pt x="244" y="115656"/>
                    <a:pt x="366" y="115565"/>
                    <a:pt x="366" y="115413"/>
                  </a:cubicBezTo>
                  <a:close/>
                  <a:moveTo>
                    <a:pt x="366" y="116598"/>
                  </a:moveTo>
                  <a:cubicBezTo>
                    <a:pt x="366" y="116507"/>
                    <a:pt x="335" y="116446"/>
                    <a:pt x="244" y="116416"/>
                  </a:cubicBezTo>
                  <a:cubicBezTo>
                    <a:pt x="123" y="116385"/>
                    <a:pt x="1" y="116476"/>
                    <a:pt x="1" y="116598"/>
                  </a:cubicBezTo>
                  <a:lnTo>
                    <a:pt x="1" y="116993"/>
                  </a:lnTo>
                  <a:cubicBezTo>
                    <a:pt x="1" y="117084"/>
                    <a:pt x="31" y="117145"/>
                    <a:pt x="123" y="117175"/>
                  </a:cubicBezTo>
                  <a:cubicBezTo>
                    <a:pt x="244" y="117236"/>
                    <a:pt x="366" y="117115"/>
                    <a:pt x="366" y="116993"/>
                  </a:cubicBezTo>
                  <a:close/>
                  <a:moveTo>
                    <a:pt x="366" y="118179"/>
                  </a:moveTo>
                  <a:cubicBezTo>
                    <a:pt x="366" y="118087"/>
                    <a:pt x="335" y="118027"/>
                    <a:pt x="244" y="117996"/>
                  </a:cubicBezTo>
                  <a:cubicBezTo>
                    <a:pt x="123" y="117935"/>
                    <a:pt x="1" y="118057"/>
                    <a:pt x="1" y="118179"/>
                  </a:cubicBezTo>
                  <a:lnTo>
                    <a:pt x="1" y="118574"/>
                  </a:lnTo>
                  <a:cubicBezTo>
                    <a:pt x="1" y="118665"/>
                    <a:pt x="31" y="118726"/>
                    <a:pt x="123" y="118756"/>
                  </a:cubicBezTo>
                  <a:cubicBezTo>
                    <a:pt x="244" y="118786"/>
                    <a:pt x="366" y="118695"/>
                    <a:pt x="366" y="118574"/>
                  </a:cubicBezTo>
                  <a:close/>
                  <a:moveTo>
                    <a:pt x="366" y="119759"/>
                  </a:moveTo>
                  <a:cubicBezTo>
                    <a:pt x="366" y="119668"/>
                    <a:pt x="335" y="119577"/>
                    <a:pt x="244" y="119577"/>
                  </a:cubicBezTo>
                  <a:cubicBezTo>
                    <a:pt x="123" y="119516"/>
                    <a:pt x="1" y="119607"/>
                    <a:pt x="1" y="119759"/>
                  </a:cubicBezTo>
                  <a:lnTo>
                    <a:pt x="1" y="120154"/>
                  </a:lnTo>
                  <a:cubicBezTo>
                    <a:pt x="1" y="120215"/>
                    <a:pt x="31" y="120306"/>
                    <a:pt x="123" y="120337"/>
                  </a:cubicBezTo>
                  <a:cubicBezTo>
                    <a:pt x="244" y="120367"/>
                    <a:pt x="366" y="120276"/>
                    <a:pt x="366" y="120154"/>
                  </a:cubicBezTo>
                  <a:close/>
                  <a:moveTo>
                    <a:pt x="366" y="121309"/>
                  </a:moveTo>
                  <a:cubicBezTo>
                    <a:pt x="366" y="121249"/>
                    <a:pt x="335" y="121157"/>
                    <a:pt x="244" y="121127"/>
                  </a:cubicBezTo>
                  <a:cubicBezTo>
                    <a:pt x="123" y="121097"/>
                    <a:pt x="1" y="121188"/>
                    <a:pt x="1" y="121309"/>
                  </a:cubicBezTo>
                  <a:lnTo>
                    <a:pt x="1" y="121704"/>
                  </a:lnTo>
                  <a:cubicBezTo>
                    <a:pt x="1" y="121796"/>
                    <a:pt x="31" y="121887"/>
                    <a:pt x="123" y="121887"/>
                  </a:cubicBezTo>
                  <a:cubicBezTo>
                    <a:pt x="244" y="121948"/>
                    <a:pt x="366" y="121856"/>
                    <a:pt x="366" y="121704"/>
                  </a:cubicBezTo>
                  <a:close/>
                  <a:moveTo>
                    <a:pt x="366" y="122890"/>
                  </a:moveTo>
                  <a:cubicBezTo>
                    <a:pt x="366" y="122799"/>
                    <a:pt x="335" y="122738"/>
                    <a:pt x="244" y="122707"/>
                  </a:cubicBezTo>
                  <a:cubicBezTo>
                    <a:pt x="123" y="122677"/>
                    <a:pt x="1" y="122768"/>
                    <a:pt x="1" y="122890"/>
                  </a:cubicBezTo>
                  <a:lnTo>
                    <a:pt x="1" y="123285"/>
                  </a:lnTo>
                  <a:cubicBezTo>
                    <a:pt x="1" y="123376"/>
                    <a:pt x="31" y="123437"/>
                    <a:pt x="123" y="123467"/>
                  </a:cubicBezTo>
                  <a:cubicBezTo>
                    <a:pt x="244" y="123528"/>
                    <a:pt x="366" y="123407"/>
                    <a:pt x="366" y="123285"/>
                  </a:cubicBezTo>
                  <a:close/>
                  <a:moveTo>
                    <a:pt x="366" y="124470"/>
                  </a:moveTo>
                  <a:cubicBezTo>
                    <a:pt x="366" y="124379"/>
                    <a:pt x="335" y="124318"/>
                    <a:pt x="244" y="124288"/>
                  </a:cubicBezTo>
                  <a:cubicBezTo>
                    <a:pt x="123" y="124227"/>
                    <a:pt x="1" y="124318"/>
                    <a:pt x="1" y="124470"/>
                  </a:cubicBezTo>
                  <a:lnTo>
                    <a:pt x="1" y="124866"/>
                  </a:lnTo>
                  <a:cubicBezTo>
                    <a:pt x="1" y="124957"/>
                    <a:pt x="31" y="125018"/>
                    <a:pt x="123" y="125048"/>
                  </a:cubicBezTo>
                  <a:cubicBezTo>
                    <a:pt x="244" y="125078"/>
                    <a:pt x="366" y="124987"/>
                    <a:pt x="366" y="124866"/>
                  </a:cubicBezTo>
                  <a:close/>
                  <a:moveTo>
                    <a:pt x="366" y="126051"/>
                  </a:moveTo>
                  <a:cubicBezTo>
                    <a:pt x="366" y="125960"/>
                    <a:pt x="335" y="125869"/>
                    <a:pt x="244" y="125838"/>
                  </a:cubicBezTo>
                  <a:cubicBezTo>
                    <a:pt x="123" y="125808"/>
                    <a:pt x="1" y="125899"/>
                    <a:pt x="1" y="126051"/>
                  </a:cubicBezTo>
                  <a:lnTo>
                    <a:pt x="1" y="126416"/>
                  </a:lnTo>
                  <a:cubicBezTo>
                    <a:pt x="1" y="126507"/>
                    <a:pt x="31" y="126598"/>
                    <a:pt x="123" y="126629"/>
                  </a:cubicBezTo>
                  <a:cubicBezTo>
                    <a:pt x="244" y="126659"/>
                    <a:pt x="366" y="126568"/>
                    <a:pt x="366" y="126416"/>
                  </a:cubicBezTo>
                  <a:close/>
                  <a:moveTo>
                    <a:pt x="366" y="127601"/>
                  </a:moveTo>
                  <a:cubicBezTo>
                    <a:pt x="366" y="127510"/>
                    <a:pt x="335" y="127449"/>
                    <a:pt x="244" y="127419"/>
                  </a:cubicBezTo>
                  <a:cubicBezTo>
                    <a:pt x="123" y="127388"/>
                    <a:pt x="1" y="127480"/>
                    <a:pt x="1" y="127601"/>
                  </a:cubicBezTo>
                  <a:lnTo>
                    <a:pt x="1" y="127996"/>
                  </a:lnTo>
                  <a:cubicBezTo>
                    <a:pt x="1" y="128088"/>
                    <a:pt x="31" y="128179"/>
                    <a:pt x="123" y="128179"/>
                  </a:cubicBezTo>
                  <a:cubicBezTo>
                    <a:pt x="244" y="128239"/>
                    <a:pt x="366" y="128148"/>
                    <a:pt x="366" y="127996"/>
                  </a:cubicBezTo>
                  <a:close/>
                  <a:moveTo>
                    <a:pt x="366" y="129182"/>
                  </a:moveTo>
                  <a:cubicBezTo>
                    <a:pt x="366" y="129091"/>
                    <a:pt x="335" y="129030"/>
                    <a:pt x="244" y="128999"/>
                  </a:cubicBezTo>
                  <a:cubicBezTo>
                    <a:pt x="123" y="128969"/>
                    <a:pt x="1" y="129060"/>
                    <a:pt x="1" y="129182"/>
                  </a:cubicBezTo>
                  <a:lnTo>
                    <a:pt x="1" y="129577"/>
                  </a:lnTo>
                  <a:cubicBezTo>
                    <a:pt x="1" y="129668"/>
                    <a:pt x="31" y="129729"/>
                    <a:pt x="123" y="129759"/>
                  </a:cubicBezTo>
                  <a:cubicBezTo>
                    <a:pt x="244" y="129790"/>
                    <a:pt x="366" y="129698"/>
                    <a:pt x="366" y="129577"/>
                  </a:cubicBezTo>
                  <a:close/>
                  <a:moveTo>
                    <a:pt x="366" y="130762"/>
                  </a:moveTo>
                  <a:cubicBezTo>
                    <a:pt x="366" y="130671"/>
                    <a:pt x="335" y="130580"/>
                    <a:pt x="244" y="130580"/>
                  </a:cubicBezTo>
                  <a:cubicBezTo>
                    <a:pt x="123" y="130519"/>
                    <a:pt x="1" y="130610"/>
                    <a:pt x="1" y="130762"/>
                  </a:cubicBezTo>
                  <a:lnTo>
                    <a:pt x="1" y="131157"/>
                  </a:lnTo>
                  <a:cubicBezTo>
                    <a:pt x="1" y="131218"/>
                    <a:pt x="31" y="131309"/>
                    <a:pt x="123" y="131340"/>
                  </a:cubicBezTo>
                  <a:cubicBezTo>
                    <a:pt x="244" y="131370"/>
                    <a:pt x="366" y="131279"/>
                    <a:pt x="366" y="131157"/>
                  </a:cubicBezTo>
                  <a:close/>
                  <a:moveTo>
                    <a:pt x="366" y="132312"/>
                  </a:moveTo>
                  <a:cubicBezTo>
                    <a:pt x="366" y="132252"/>
                    <a:pt x="335" y="132161"/>
                    <a:pt x="244" y="132130"/>
                  </a:cubicBezTo>
                  <a:cubicBezTo>
                    <a:pt x="123" y="132100"/>
                    <a:pt x="1" y="132191"/>
                    <a:pt x="1" y="132312"/>
                  </a:cubicBezTo>
                  <a:lnTo>
                    <a:pt x="1" y="132708"/>
                  </a:lnTo>
                  <a:cubicBezTo>
                    <a:pt x="1" y="132799"/>
                    <a:pt x="31" y="132890"/>
                    <a:pt x="123" y="132920"/>
                  </a:cubicBezTo>
                  <a:cubicBezTo>
                    <a:pt x="244" y="132951"/>
                    <a:pt x="366" y="132860"/>
                    <a:pt x="366" y="132708"/>
                  </a:cubicBezTo>
                  <a:close/>
                  <a:moveTo>
                    <a:pt x="366" y="133893"/>
                  </a:moveTo>
                  <a:cubicBezTo>
                    <a:pt x="366" y="133802"/>
                    <a:pt x="335" y="133741"/>
                    <a:pt x="244" y="133711"/>
                  </a:cubicBezTo>
                  <a:cubicBezTo>
                    <a:pt x="123" y="133680"/>
                    <a:pt x="1" y="133771"/>
                    <a:pt x="1" y="133893"/>
                  </a:cubicBezTo>
                  <a:lnTo>
                    <a:pt x="1" y="134288"/>
                  </a:lnTo>
                  <a:cubicBezTo>
                    <a:pt x="1" y="134379"/>
                    <a:pt x="31" y="134440"/>
                    <a:pt x="123" y="134471"/>
                  </a:cubicBezTo>
                  <a:cubicBezTo>
                    <a:pt x="244" y="134531"/>
                    <a:pt x="366" y="134410"/>
                    <a:pt x="366" y="134288"/>
                  </a:cubicBezTo>
                  <a:close/>
                  <a:moveTo>
                    <a:pt x="366" y="135474"/>
                  </a:moveTo>
                  <a:cubicBezTo>
                    <a:pt x="366" y="135382"/>
                    <a:pt x="335" y="135322"/>
                    <a:pt x="244" y="135291"/>
                  </a:cubicBezTo>
                  <a:cubicBezTo>
                    <a:pt x="123" y="135230"/>
                    <a:pt x="1" y="135352"/>
                    <a:pt x="1" y="135474"/>
                  </a:cubicBezTo>
                  <a:lnTo>
                    <a:pt x="1" y="135869"/>
                  </a:lnTo>
                  <a:cubicBezTo>
                    <a:pt x="1" y="135960"/>
                    <a:pt x="31" y="136021"/>
                    <a:pt x="123" y="136051"/>
                  </a:cubicBezTo>
                  <a:cubicBezTo>
                    <a:pt x="244" y="136082"/>
                    <a:pt x="366" y="135990"/>
                    <a:pt x="366" y="135869"/>
                  </a:cubicBezTo>
                  <a:close/>
                  <a:moveTo>
                    <a:pt x="366" y="137054"/>
                  </a:moveTo>
                  <a:cubicBezTo>
                    <a:pt x="366" y="136963"/>
                    <a:pt x="335" y="136872"/>
                    <a:pt x="244" y="136841"/>
                  </a:cubicBezTo>
                  <a:cubicBezTo>
                    <a:pt x="123" y="136811"/>
                    <a:pt x="1" y="136902"/>
                    <a:pt x="1" y="137054"/>
                  </a:cubicBezTo>
                  <a:lnTo>
                    <a:pt x="1" y="137449"/>
                  </a:lnTo>
                  <a:cubicBezTo>
                    <a:pt x="1" y="137510"/>
                    <a:pt x="31" y="137601"/>
                    <a:pt x="123" y="137632"/>
                  </a:cubicBezTo>
                  <a:cubicBezTo>
                    <a:pt x="244" y="137662"/>
                    <a:pt x="366" y="137571"/>
                    <a:pt x="366" y="137449"/>
                  </a:cubicBezTo>
                  <a:close/>
                  <a:moveTo>
                    <a:pt x="366" y="138604"/>
                  </a:moveTo>
                  <a:cubicBezTo>
                    <a:pt x="366" y="138544"/>
                    <a:pt x="335" y="138452"/>
                    <a:pt x="244" y="138422"/>
                  </a:cubicBezTo>
                  <a:cubicBezTo>
                    <a:pt x="123" y="138392"/>
                    <a:pt x="1" y="138483"/>
                    <a:pt x="1" y="138604"/>
                  </a:cubicBezTo>
                  <a:lnTo>
                    <a:pt x="1" y="139000"/>
                  </a:lnTo>
                  <a:cubicBezTo>
                    <a:pt x="1" y="139091"/>
                    <a:pt x="31" y="139182"/>
                    <a:pt x="123" y="139182"/>
                  </a:cubicBezTo>
                  <a:cubicBezTo>
                    <a:pt x="244" y="139243"/>
                    <a:pt x="366" y="139151"/>
                    <a:pt x="366" y="139000"/>
                  </a:cubicBezTo>
                  <a:close/>
                  <a:moveTo>
                    <a:pt x="366" y="140185"/>
                  </a:moveTo>
                  <a:cubicBezTo>
                    <a:pt x="366" y="140094"/>
                    <a:pt x="335" y="140033"/>
                    <a:pt x="244" y="140003"/>
                  </a:cubicBezTo>
                  <a:cubicBezTo>
                    <a:pt x="123" y="139972"/>
                    <a:pt x="1" y="140063"/>
                    <a:pt x="1" y="140185"/>
                  </a:cubicBezTo>
                  <a:lnTo>
                    <a:pt x="1" y="140580"/>
                  </a:lnTo>
                  <a:cubicBezTo>
                    <a:pt x="1" y="140671"/>
                    <a:pt x="31" y="140732"/>
                    <a:pt x="123" y="140762"/>
                  </a:cubicBezTo>
                  <a:cubicBezTo>
                    <a:pt x="244" y="140793"/>
                    <a:pt x="366" y="140702"/>
                    <a:pt x="366" y="140580"/>
                  </a:cubicBezTo>
                  <a:close/>
                  <a:moveTo>
                    <a:pt x="366" y="141766"/>
                  </a:moveTo>
                  <a:cubicBezTo>
                    <a:pt x="366" y="141674"/>
                    <a:pt x="335" y="141583"/>
                    <a:pt x="244" y="141583"/>
                  </a:cubicBezTo>
                  <a:cubicBezTo>
                    <a:pt x="123" y="141522"/>
                    <a:pt x="1" y="141614"/>
                    <a:pt x="1" y="141766"/>
                  </a:cubicBezTo>
                  <a:lnTo>
                    <a:pt x="1" y="142161"/>
                  </a:lnTo>
                  <a:cubicBezTo>
                    <a:pt x="1" y="142252"/>
                    <a:pt x="31" y="142313"/>
                    <a:pt x="123" y="142343"/>
                  </a:cubicBezTo>
                  <a:cubicBezTo>
                    <a:pt x="244" y="142373"/>
                    <a:pt x="366" y="142282"/>
                    <a:pt x="366" y="142161"/>
                  </a:cubicBezTo>
                  <a:close/>
                  <a:moveTo>
                    <a:pt x="366" y="143346"/>
                  </a:moveTo>
                  <a:cubicBezTo>
                    <a:pt x="366" y="143255"/>
                    <a:pt x="335" y="143164"/>
                    <a:pt x="244" y="143133"/>
                  </a:cubicBezTo>
                  <a:cubicBezTo>
                    <a:pt x="123" y="143103"/>
                    <a:pt x="1" y="143194"/>
                    <a:pt x="1" y="143346"/>
                  </a:cubicBezTo>
                  <a:lnTo>
                    <a:pt x="1" y="143711"/>
                  </a:lnTo>
                  <a:cubicBezTo>
                    <a:pt x="1" y="143802"/>
                    <a:pt x="31" y="143893"/>
                    <a:pt x="123" y="143924"/>
                  </a:cubicBezTo>
                  <a:cubicBezTo>
                    <a:pt x="244" y="143954"/>
                    <a:pt x="366" y="143863"/>
                    <a:pt x="366" y="143711"/>
                  </a:cubicBezTo>
                  <a:close/>
                  <a:moveTo>
                    <a:pt x="366" y="144896"/>
                  </a:moveTo>
                  <a:cubicBezTo>
                    <a:pt x="366" y="144805"/>
                    <a:pt x="335" y="144744"/>
                    <a:pt x="244" y="144714"/>
                  </a:cubicBezTo>
                  <a:cubicBezTo>
                    <a:pt x="123" y="144683"/>
                    <a:pt x="1" y="144775"/>
                    <a:pt x="1" y="144896"/>
                  </a:cubicBezTo>
                  <a:lnTo>
                    <a:pt x="1" y="145291"/>
                  </a:lnTo>
                  <a:cubicBezTo>
                    <a:pt x="1" y="145383"/>
                    <a:pt x="31" y="145474"/>
                    <a:pt x="123" y="145474"/>
                  </a:cubicBezTo>
                  <a:cubicBezTo>
                    <a:pt x="244" y="145535"/>
                    <a:pt x="366" y="145443"/>
                    <a:pt x="366" y="145291"/>
                  </a:cubicBezTo>
                  <a:close/>
                  <a:moveTo>
                    <a:pt x="366" y="146477"/>
                  </a:moveTo>
                  <a:cubicBezTo>
                    <a:pt x="366" y="146386"/>
                    <a:pt x="335" y="146325"/>
                    <a:pt x="244" y="146294"/>
                  </a:cubicBezTo>
                  <a:cubicBezTo>
                    <a:pt x="123" y="146264"/>
                    <a:pt x="1" y="146355"/>
                    <a:pt x="1" y="146477"/>
                  </a:cubicBezTo>
                  <a:lnTo>
                    <a:pt x="1" y="146872"/>
                  </a:lnTo>
                  <a:cubicBezTo>
                    <a:pt x="1" y="146963"/>
                    <a:pt x="31" y="147024"/>
                    <a:pt x="123" y="147054"/>
                  </a:cubicBezTo>
                  <a:cubicBezTo>
                    <a:pt x="244" y="147085"/>
                    <a:pt x="366" y="146994"/>
                    <a:pt x="366" y="146872"/>
                  </a:cubicBezTo>
                  <a:close/>
                  <a:moveTo>
                    <a:pt x="366" y="148057"/>
                  </a:moveTo>
                  <a:cubicBezTo>
                    <a:pt x="366" y="147966"/>
                    <a:pt x="335" y="147875"/>
                    <a:pt x="244" y="147875"/>
                  </a:cubicBezTo>
                  <a:cubicBezTo>
                    <a:pt x="123" y="147814"/>
                    <a:pt x="1" y="147905"/>
                    <a:pt x="1" y="148057"/>
                  </a:cubicBezTo>
                  <a:lnTo>
                    <a:pt x="1" y="148453"/>
                  </a:lnTo>
                  <a:cubicBezTo>
                    <a:pt x="1" y="148513"/>
                    <a:pt x="31" y="148605"/>
                    <a:pt x="123" y="148635"/>
                  </a:cubicBezTo>
                  <a:cubicBezTo>
                    <a:pt x="244" y="148665"/>
                    <a:pt x="366" y="148574"/>
                    <a:pt x="366" y="148453"/>
                  </a:cubicBezTo>
                  <a:close/>
                  <a:moveTo>
                    <a:pt x="366" y="149608"/>
                  </a:moveTo>
                  <a:cubicBezTo>
                    <a:pt x="366" y="149547"/>
                    <a:pt x="335" y="149456"/>
                    <a:pt x="244" y="149425"/>
                  </a:cubicBezTo>
                  <a:cubicBezTo>
                    <a:pt x="123" y="149395"/>
                    <a:pt x="1" y="149486"/>
                    <a:pt x="1" y="149608"/>
                  </a:cubicBezTo>
                  <a:lnTo>
                    <a:pt x="1" y="150003"/>
                  </a:lnTo>
                  <a:cubicBezTo>
                    <a:pt x="1" y="150094"/>
                    <a:pt x="31" y="150185"/>
                    <a:pt x="123" y="150215"/>
                  </a:cubicBezTo>
                  <a:cubicBezTo>
                    <a:pt x="244" y="150246"/>
                    <a:pt x="366" y="150155"/>
                    <a:pt x="366" y="150003"/>
                  </a:cubicBezTo>
                  <a:close/>
                  <a:moveTo>
                    <a:pt x="366" y="151188"/>
                  </a:moveTo>
                  <a:cubicBezTo>
                    <a:pt x="366" y="151097"/>
                    <a:pt x="335" y="151036"/>
                    <a:pt x="244" y="151006"/>
                  </a:cubicBezTo>
                  <a:cubicBezTo>
                    <a:pt x="123" y="150975"/>
                    <a:pt x="1" y="151067"/>
                    <a:pt x="1" y="151188"/>
                  </a:cubicBezTo>
                  <a:lnTo>
                    <a:pt x="1" y="151583"/>
                  </a:lnTo>
                  <a:cubicBezTo>
                    <a:pt x="1" y="151674"/>
                    <a:pt x="31" y="151735"/>
                    <a:pt x="123" y="151766"/>
                  </a:cubicBezTo>
                  <a:cubicBezTo>
                    <a:pt x="244" y="151826"/>
                    <a:pt x="366" y="151705"/>
                    <a:pt x="366" y="151583"/>
                  </a:cubicBezTo>
                  <a:close/>
                  <a:moveTo>
                    <a:pt x="366" y="152769"/>
                  </a:moveTo>
                  <a:cubicBezTo>
                    <a:pt x="366" y="152678"/>
                    <a:pt x="335" y="152617"/>
                    <a:pt x="244" y="152586"/>
                  </a:cubicBezTo>
                  <a:cubicBezTo>
                    <a:pt x="123" y="152526"/>
                    <a:pt x="1" y="152647"/>
                    <a:pt x="1" y="152769"/>
                  </a:cubicBezTo>
                  <a:lnTo>
                    <a:pt x="1" y="153164"/>
                  </a:lnTo>
                  <a:cubicBezTo>
                    <a:pt x="1" y="153255"/>
                    <a:pt x="31" y="153316"/>
                    <a:pt x="123" y="153346"/>
                  </a:cubicBezTo>
                  <a:cubicBezTo>
                    <a:pt x="244" y="153377"/>
                    <a:pt x="366" y="153285"/>
                    <a:pt x="366" y="153164"/>
                  </a:cubicBezTo>
                  <a:close/>
                  <a:moveTo>
                    <a:pt x="262225" y="12554"/>
                  </a:moveTo>
                  <a:cubicBezTo>
                    <a:pt x="262225" y="12493"/>
                    <a:pt x="262194" y="12402"/>
                    <a:pt x="262103" y="12372"/>
                  </a:cubicBezTo>
                  <a:cubicBezTo>
                    <a:pt x="261982" y="12341"/>
                    <a:pt x="261860" y="12432"/>
                    <a:pt x="261860" y="12554"/>
                  </a:cubicBezTo>
                  <a:lnTo>
                    <a:pt x="261860" y="12949"/>
                  </a:lnTo>
                  <a:cubicBezTo>
                    <a:pt x="261860" y="13040"/>
                    <a:pt x="261890" y="13131"/>
                    <a:pt x="261982" y="13162"/>
                  </a:cubicBezTo>
                  <a:cubicBezTo>
                    <a:pt x="262103" y="13192"/>
                    <a:pt x="262225" y="13101"/>
                    <a:pt x="262225" y="12949"/>
                  </a:cubicBezTo>
                  <a:close/>
                  <a:moveTo>
                    <a:pt x="249489" y="396"/>
                  </a:moveTo>
                  <a:cubicBezTo>
                    <a:pt x="249580" y="396"/>
                    <a:pt x="249671" y="335"/>
                    <a:pt x="249702" y="274"/>
                  </a:cubicBezTo>
                  <a:cubicBezTo>
                    <a:pt x="249732" y="153"/>
                    <a:pt x="249641" y="1"/>
                    <a:pt x="249489" y="1"/>
                  </a:cubicBezTo>
                  <a:lnTo>
                    <a:pt x="249124" y="1"/>
                  </a:lnTo>
                  <a:cubicBezTo>
                    <a:pt x="249033" y="1"/>
                    <a:pt x="248942" y="61"/>
                    <a:pt x="248911" y="153"/>
                  </a:cubicBezTo>
                  <a:cubicBezTo>
                    <a:pt x="248881" y="274"/>
                    <a:pt x="248972" y="396"/>
                    <a:pt x="249124" y="396"/>
                  </a:cubicBezTo>
                  <a:close/>
                  <a:moveTo>
                    <a:pt x="247939" y="396"/>
                  </a:moveTo>
                  <a:cubicBezTo>
                    <a:pt x="248030" y="396"/>
                    <a:pt x="248091" y="335"/>
                    <a:pt x="248121" y="274"/>
                  </a:cubicBezTo>
                  <a:cubicBezTo>
                    <a:pt x="248152" y="153"/>
                    <a:pt x="248060" y="1"/>
                    <a:pt x="247939" y="1"/>
                  </a:cubicBezTo>
                  <a:lnTo>
                    <a:pt x="247544" y="1"/>
                  </a:lnTo>
                  <a:cubicBezTo>
                    <a:pt x="247452" y="1"/>
                    <a:pt x="247361" y="61"/>
                    <a:pt x="247361" y="153"/>
                  </a:cubicBezTo>
                  <a:cubicBezTo>
                    <a:pt x="247300" y="274"/>
                    <a:pt x="247392" y="396"/>
                    <a:pt x="247544" y="396"/>
                  </a:cubicBezTo>
                  <a:close/>
                  <a:moveTo>
                    <a:pt x="246358" y="396"/>
                  </a:moveTo>
                  <a:cubicBezTo>
                    <a:pt x="246449" y="396"/>
                    <a:pt x="246510" y="335"/>
                    <a:pt x="246541" y="274"/>
                  </a:cubicBezTo>
                  <a:cubicBezTo>
                    <a:pt x="246571" y="153"/>
                    <a:pt x="246480" y="1"/>
                    <a:pt x="246358" y="1"/>
                  </a:cubicBezTo>
                  <a:lnTo>
                    <a:pt x="245963" y="1"/>
                  </a:lnTo>
                  <a:cubicBezTo>
                    <a:pt x="245872" y="1"/>
                    <a:pt x="245811" y="61"/>
                    <a:pt x="245781" y="153"/>
                  </a:cubicBezTo>
                  <a:cubicBezTo>
                    <a:pt x="245750" y="274"/>
                    <a:pt x="245841" y="396"/>
                    <a:pt x="245963" y="396"/>
                  </a:cubicBezTo>
                  <a:close/>
                  <a:moveTo>
                    <a:pt x="244778" y="396"/>
                  </a:moveTo>
                  <a:cubicBezTo>
                    <a:pt x="244869" y="396"/>
                    <a:pt x="244930" y="335"/>
                    <a:pt x="244960" y="274"/>
                  </a:cubicBezTo>
                  <a:cubicBezTo>
                    <a:pt x="245021" y="153"/>
                    <a:pt x="244930" y="1"/>
                    <a:pt x="244778" y="1"/>
                  </a:cubicBezTo>
                  <a:lnTo>
                    <a:pt x="244382" y="1"/>
                  </a:lnTo>
                  <a:cubicBezTo>
                    <a:pt x="244291" y="1"/>
                    <a:pt x="244230" y="61"/>
                    <a:pt x="244200" y="153"/>
                  </a:cubicBezTo>
                  <a:cubicBezTo>
                    <a:pt x="244170" y="274"/>
                    <a:pt x="244261" y="396"/>
                    <a:pt x="244382" y="396"/>
                  </a:cubicBezTo>
                  <a:close/>
                  <a:moveTo>
                    <a:pt x="243197" y="396"/>
                  </a:moveTo>
                  <a:cubicBezTo>
                    <a:pt x="243288" y="396"/>
                    <a:pt x="243379" y="335"/>
                    <a:pt x="243410" y="274"/>
                  </a:cubicBezTo>
                  <a:cubicBezTo>
                    <a:pt x="243440" y="153"/>
                    <a:pt x="243349" y="1"/>
                    <a:pt x="243197" y="1"/>
                  </a:cubicBezTo>
                  <a:lnTo>
                    <a:pt x="242802" y="1"/>
                  </a:lnTo>
                  <a:cubicBezTo>
                    <a:pt x="242741" y="1"/>
                    <a:pt x="242650" y="61"/>
                    <a:pt x="242620" y="153"/>
                  </a:cubicBezTo>
                  <a:cubicBezTo>
                    <a:pt x="242589" y="274"/>
                    <a:pt x="242680" y="396"/>
                    <a:pt x="242802" y="396"/>
                  </a:cubicBezTo>
                  <a:close/>
                  <a:moveTo>
                    <a:pt x="241647" y="396"/>
                  </a:moveTo>
                  <a:cubicBezTo>
                    <a:pt x="241708" y="396"/>
                    <a:pt x="241799" y="335"/>
                    <a:pt x="241829" y="274"/>
                  </a:cubicBezTo>
                  <a:cubicBezTo>
                    <a:pt x="241860" y="153"/>
                    <a:pt x="241768" y="1"/>
                    <a:pt x="241647" y="1"/>
                  </a:cubicBezTo>
                  <a:lnTo>
                    <a:pt x="241252" y="1"/>
                  </a:lnTo>
                  <a:cubicBezTo>
                    <a:pt x="241161" y="1"/>
                    <a:pt x="241069" y="61"/>
                    <a:pt x="241069" y="153"/>
                  </a:cubicBezTo>
                  <a:cubicBezTo>
                    <a:pt x="241009" y="274"/>
                    <a:pt x="241100" y="396"/>
                    <a:pt x="241252" y="396"/>
                  </a:cubicBezTo>
                  <a:close/>
                  <a:moveTo>
                    <a:pt x="240066" y="396"/>
                  </a:moveTo>
                  <a:cubicBezTo>
                    <a:pt x="240157" y="396"/>
                    <a:pt x="240218" y="335"/>
                    <a:pt x="240249" y="274"/>
                  </a:cubicBezTo>
                  <a:cubicBezTo>
                    <a:pt x="240279" y="153"/>
                    <a:pt x="240188" y="1"/>
                    <a:pt x="240066" y="1"/>
                  </a:cubicBezTo>
                  <a:lnTo>
                    <a:pt x="239671" y="1"/>
                  </a:lnTo>
                  <a:cubicBezTo>
                    <a:pt x="239580" y="1"/>
                    <a:pt x="239519" y="61"/>
                    <a:pt x="239489" y="153"/>
                  </a:cubicBezTo>
                  <a:cubicBezTo>
                    <a:pt x="239428" y="274"/>
                    <a:pt x="239550" y="396"/>
                    <a:pt x="239671" y="396"/>
                  </a:cubicBezTo>
                  <a:close/>
                  <a:moveTo>
                    <a:pt x="238486" y="396"/>
                  </a:moveTo>
                  <a:cubicBezTo>
                    <a:pt x="238577" y="396"/>
                    <a:pt x="238638" y="335"/>
                    <a:pt x="238668" y="274"/>
                  </a:cubicBezTo>
                  <a:cubicBezTo>
                    <a:pt x="238729" y="153"/>
                    <a:pt x="238638" y="1"/>
                    <a:pt x="238486" y="1"/>
                  </a:cubicBezTo>
                  <a:lnTo>
                    <a:pt x="238091" y="1"/>
                  </a:lnTo>
                  <a:cubicBezTo>
                    <a:pt x="237999" y="1"/>
                    <a:pt x="237939" y="61"/>
                    <a:pt x="237908" y="153"/>
                  </a:cubicBezTo>
                  <a:cubicBezTo>
                    <a:pt x="237878" y="274"/>
                    <a:pt x="237969" y="396"/>
                    <a:pt x="238091" y="396"/>
                  </a:cubicBezTo>
                  <a:close/>
                  <a:moveTo>
                    <a:pt x="236905" y="396"/>
                  </a:moveTo>
                  <a:cubicBezTo>
                    <a:pt x="236996" y="396"/>
                    <a:pt x="237087" y="335"/>
                    <a:pt x="237118" y="274"/>
                  </a:cubicBezTo>
                  <a:cubicBezTo>
                    <a:pt x="237148" y="153"/>
                    <a:pt x="237057" y="1"/>
                    <a:pt x="236905" y="1"/>
                  </a:cubicBezTo>
                  <a:lnTo>
                    <a:pt x="236510" y="1"/>
                  </a:lnTo>
                  <a:cubicBezTo>
                    <a:pt x="236449" y="1"/>
                    <a:pt x="236358" y="61"/>
                    <a:pt x="236328" y="153"/>
                  </a:cubicBezTo>
                  <a:cubicBezTo>
                    <a:pt x="236297" y="274"/>
                    <a:pt x="236388" y="396"/>
                    <a:pt x="236510" y="396"/>
                  </a:cubicBezTo>
                  <a:close/>
                  <a:moveTo>
                    <a:pt x="235355" y="396"/>
                  </a:moveTo>
                  <a:cubicBezTo>
                    <a:pt x="235416" y="396"/>
                    <a:pt x="235507" y="335"/>
                    <a:pt x="235537" y="274"/>
                  </a:cubicBezTo>
                  <a:cubicBezTo>
                    <a:pt x="235568" y="153"/>
                    <a:pt x="235477" y="1"/>
                    <a:pt x="235355" y="1"/>
                  </a:cubicBezTo>
                  <a:lnTo>
                    <a:pt x="234960" y="1"/>
                  </a:lnTo>
                  <a:cubicBezTo>
                    <a:pt x="234869" y="1"/>
                    <a:pt x="234777" y="61"/>
                    <a:pt x="234747" y="153"/>
                  </a:cubicBezTo>
                  <a:cubicBezTo>
                    <a:pt x="234717" y="274"/>
                    <a:pt x="234808" y="396"/>
                    <a:pt x="234960" y="396"/>
                  </a:cubicBezTo>
                  <a:close/>
                  <a:moveTo>
                    <a:pt x="233774" y="396"/>
                  </a:moveTo>
                  <a:cubicBezTo>
                    <a:pt x="233866" y="396"/>
                    <a:pt x="233926" y="335"/>
                    <a:pt x="233957" y="274"/>
                  </a:cubicBezTo>
                  <a:cubicBezTo>
                    <a:pt x="233987" y="153"/>
                    <a:pt x="233896" y="1"/>
                    <a:pt x="233774" y="1"/>
                  </a:cubicBezTo>
                  <a:lnTo>
                    <a:pt x="233379" y="1"/>
                  </a:lnTo>
                  <a:cubicBezTo>
                    <a:pt x="233288" y="1"/>
                    <a:pt x="233227" y="61"/>
                    <a:pt x="233197" y="153"/>
                  </a:cubicBezTo>
                  <a:cubicBezTo>
                    <a:pt x="233136" y="274"/>
                    <a:pt x="233258" y="396"/>
                    <a:pt x="233379" y="396"/>
                  </a:cubicBezTo>
                  <a:close/>
                  <a:moveTo>
                    <a:pt x="232194" y="396"/>
                  </a:moveTo>
                  <a:cubicBezTo>
                    <a:pt x="232285" y="396"/>
                    <a:pt x="232346" y="335"/>
                    <a:pt x="232376" y="274"/>
                  </a:cubicBezTo>
                  <a:cubicBezTo>
                    <a:pt x="232437" y="153"/>
                    <a:pt x="232315" y="1"/>
                    <a:pt x="232194" y="1"/>
                  </a:cubicBezTo>
                  <a:lnTo>
                    <a:pt x="231799" y="1"/>
                  </a:lnTo>
                  <a:cubicBezTo>
                    <a:pt x="231707" y="1"/>
                    <a:pt x="231647" y="61"/>
                    <a:pt x="231616" y="153"/>
                  </a:cubicBezTo>
                  <a:cubicBezTo>
                    <a:pt x="231586" y="274"/>
                    <a:pt x="231677" y="396"/>
                    <a:pt x="231799" y="396"/>
                  </a:cubicBezTo>
                  <a:close/>
                  <a:moveTo>
                    <a:pt x="230613" y="396"/>
                  </a:moveTo>
                  <a:cubicBezTo>
                    <a:pt x="230704" y="396"/>
                    <a:pt x="230796" y="335"/>
                    <a:pt x="230796" y="274"/>
                  </a:cubicBezTo>
                  <a:cubicBezTo>
                    <a:pt x="230856" y="153"/>
                    <a:pt x="230765" y="1"/>
                    <a:pt x="230613" y="1"/>
                  </a:cubicBezTo>
                  <a:lnTo>
                    <a:pt x="230218" y="1"/>
                  </a:lnTo>
                  <a:cubicBezTo>
                    <a:pt x="230157" y="1"/>
                    <a:pt x="230066" y="61"/>
                    <a:pt x="230036" y="153"/>
                  </a:cubicBezTo>
                  <a:cubicBezTo>
                    <a:pt x="230005" y="274"/>
                    <a:pt x="230096" y="396"/>
                    <a:pt x="230218" y="396"/>
                  </a:cubicBezTo>
                  <a:close/>
                  <a:moveTo>
                    <a:pt x="229063" y="396"/>
                  </a:moveTo>
                  <a:cubicBezTo>
                    <a:pt x="229124" y="396"/>
                    <a:pt x="229215" y="335"/>
                    <a:pt x="229245" y="274"/>
                  </a:cubicBezTo>
                  <a:cubicBezTo>
                    <a:pt x="229276" y="153"/>
                    <a:pt x="229185" y="1"/>
                    <a:pt x="229063" y="1"/>
                  </a:cubicBezTo>
                  <a:lnTo>
                    <a:pt x="228668" y="1"/>
                  </a:lnTo>
                  <a:cubicBezTo>
                    <a:pt x="228577" y="1"/>
                    <a:pt x="228485" y="61"/>
                    <a:pt x="228455" y="153"/>
                  </a:cubicBezTo>
                  <a:cubicBezTo>
                    <a:pt x="228425" y="274"/>
                    <a:pt x="228516" y="396"/>
                    <a:pt x="228668" y="396"/>
                  </a:cubicBezTo>
                  <a:close/>
                  <a:moveTo>
                    <a:pt x="227482" y="396"/>
                  </a:moveTo>
                  <a:cubicBezTo>
                    <a:pt x="227574" y="396"/>
                    <a:pt x="227634" y="335"/>
                    <a:pt x="227665" y="274"/>
                  </a:cubicBezTo>
                  <a:cubicBezTo>
                    <a:pt x="227695" y="153"/>
                    <a:pt x="227604" y="1"/>
                    <a:pt x="227482" y="1"/>
                  </a:cubicBezTo>
                  <a:lnTo>
                    <a:pt x="227087" y="1"/>
                  </a:lnTo>
                  <a:cubicBezTo>
                    <a:pt x="226996" y="1"/>
                    <a:pt x="226935" y="61"/>
                    <a:pt x="226905" y="153"/>
                  </a:cubicBezTo>
                  <a:cubicBezTo>
                    <a:pt x="226844" y="274"/>
                    <a:pt x="226966" y="396"/>
                    <a:pt x="227087" y="396"/>
                  </a:cubicBezTo>
                  <a:close/>
                  <a:moveTo>
                    <a:pt x="225902" y="396"/>
                  </a:moveTo>
                  <a:cubicBezTo>
                    <a:pt x="225993" y="396"/>
                    <a:pt x="226054" y="335"/>
                    <a:pt x="226084" y="274"/>
                  </a:cubicBezTo>
                  <a:cubicBezTo>
                    <a:pt x="226145" y="153"/>
                    <a:pt x="226023" y="1"/>
                    <a:pt x="225902" y="1"/>
                  </a:cubicBezTo>
                  <a:lnTo>
                    <a:pt x="225507" y="1"/>
                  </a:lnTo>
                  <a:cubicBezTo>
                    <a:pt x="225416" y="1"/>
                    <a:pt x="225355" y="61"/>
                    <a:pt x="225324" y="153"/>
                  </a:cubicBezTo>
                  <a:cubicBezTo>
                    <a:pt x="225294" y="274"/>
                    <a:pt x="225385" y="396"/>
                    <a:pt x="225507" y="396"/>
                  </a:cubicBezTo>
                  <a:close/>
                  <a:moveTo>
                    <a:pt x="224321" y="396"/>
                  </a:moveTo>
                  <a:cubicBezTo>
                    <a:pt x="224412" y="396"/>
                    <a:pt x="224504" y="335"/>
                    <a:pt x="224504" y="274"/>
                  </a:cubicBezTo>
                  <a:cubicBezTo>
                    <a:pt x="224564" y="153"/>
                    <a:pt x="224473" y="1"/>
                    <a:pt x="224321" y="1"/>
                  </a:cubicBezTo>
                  <a:lnTo>
                    <a:pt x="223926" y="1"/>
                  </a:lnTo>
                  <a:cubicBezTo>
                    <a:pt x="223865" y="1"/>
                    <a:pt x="223774" y="61"/>
                    <a:pt x="223744" y="153"/>
                  </a:cubicBezTo>
                  <a:cubicBezTo>
                    <a:pt x="223713" y="274"/>
                    <a:pt x="223805" y="396"/>
                    <a:pt x="223926" y="396"/>
                  </a:cubicBezTo>
                  <a:close/>
                  <a:moveTo>
                    <a:pt x="222771" y="396"/>
                  </a:moveTo>
                  <a:cubicBezTo>
                    <a:pt x="222832" y="396"/>
                    <a:pt x="222923" y="335"/>
                    <a:pt x="222953" y="274"/>
                  </a:cubicBezTo>
                  <a:cubicBezTo>
                    <a:pt x="222984" y="153"/>
                    <a:pt x="222893" y="1"/>
                    <a:pt x="222771" y="1"/>
                  </a:cubicBezTo>
                  <a:lnTo>
                    <a:pt x="222376" y="1"/>
                  </a:lnTo>
                  <a:cubicBezTo>
                    <a:pt x="222285" y="1"/>
                    <a:pt x="222194" y="61"/>
                    <a:pt x="222163" y="153"/>
                  </a:cubicBezTo>
                  <a:cubicBezTo>
                    <a:pt x="222133" y="274"/>
                    <a:pt x="222224" y="396"/>
                    <a:pt x="222376" y="396"/>
                  </a:cubicBezTo>
                  <a:close/>
                  <a:moveTo>
                    <a:pt x="221191" y="396"/>
                  </a:moveTo>
                  <a:cubicBezTo>
                    <a:pt x="221282" y="396"/>
                    <a:pt x="221343" y="335"/>
                    <a:pt x="221373" y="274"/>
                  </a:cubicBezTo>
                  <a:cubicBezTo>
                    <a:pt x="221403" y="153"/>
                    <a:pt x="221312" y="1"/>
                    <a:pt x="221191" y="1"/>
                  </a:cubicBezTo>
                  <a:lnTo>
                    <a:pt x="220795" y="1"/>
                  </a:lnTo>
                  <a:cubicBezTo>
                    <a:pt x="220704" y="1"/>
                    <a:pt x="220643" y="61"/>
                    <a:pt x="220613" y="153"/>
                  </a:cubicBezTo>
                  <a:cubicBezTo>
                    <a:pt x="220552" y="274"/>
                    <a:pt x="220643" y="396"/>
                    <a:pt x="220795" y="396"/>
                  </a:cubicBezTo>
                  <a:close/>
                  <a:moveTo>
                    <a:pt x="219610" y="396"/>
                  </a:moveTo>
                  <a:cubicBezTo>
                    <a:pt x="219701" y="396"/>
                    <a:pt x="219762" y="335"/>
                    <a:pt x="219792" y="274"/>
                  </a:cubicBezTo>
                  <a:cubicBezTo>
                    <a:pt x="219823" y="153"/>
                    <a:pt x="219732" y="1"/>
                    <a:pt x="219610" y="1"/>
                  </a:cubicBezTo>
                  <a:lnTo>
                    <a:pt x="219215" y="1"/>
                  </a:lnTo>
                  <a:cubicBezTo>
                    <a:pt x="219124" y="1"/>
                    <a:pt x="219063" y="61"/>
                    <a:pt x="219032" y="153"/>
                  </a:cubicBezTo>
                  <a:cubicBezTo>
                    <a:pt x="219002" y="274"/>
                    <a:pt x="219093" y="396"/>
                    <a:pt x="219215" y="396"/>
                  </a:cubicBezTo>
                  <a:close/>
                  <a:moveTo>
                    <a:pt x="218029" y="396"/>
                  </a:moveTo>
                  <a:cubicBezTo>
                    <a:pt x="218121" y="396"/>
                    <a:pt x="218212" y="335"/>
                    <a:pt x="218212" y="274"/>
                  </a:cubicBezTo>
                  <a:cubicBezTo>
                    <a:pt x="218273" y="153"/>
                    <a:pt x="218181" y="1"/>
                    <a:pt x="218029" y="1"/>
                  </a:cubicBezTo>
                  <a:lnTo>
                    <a:pt x="217634" y="1"/>
                  </a:lnTo>
                  <a:cubicBezTo>
                    <a:pt x="217543" y="1"/>
                    <a:pt x="217482" y="61"/>
                    <a:pt x="217452" y="153"/>
                  </a:cubicBezTo>
                  <a:cubicBezTo>
                    <a:pt x="217421" y="274"/>
                    <a:pt x="217513" y="396"/>
                    <a:pt x="217634" y="396"/>
                  </a:cubicBezTo>
                  <a:close/>
                  <a:moveTo>
                    <a:pt x="216449" y="396"/>
                  </a:moveTo>
                  <a:cubicBezTo>
                    <a:pt x="216540" y="396"/>
                    <a:pt x="216631" y="335"/>
                    <a:pt x="216662" y="274"/>
                  </a:cubicBezTo>
                  <a:cubicBezTo>
                    <a:pt x="216692" y="153"/>
                    <a:pt x="216601" y="1"/>
                    <a:pt x="216449" y="1"/>
                  </a:cubicBezTo>
                  <a:lnTo>
                    <a:pt x="216084" y="1"/>
                  </a:lnTo>
                  <a:cubicBezTo>
                    <a:pt x="215993" y="1"/>
                    <a:pt x="215902" y="61"/>
                    <a:pt x="215871" y="153"/>
                  </a:cubicBezTo>
                  <a:cubicBezTo>
                    <a:pt x="215841" y="274"/>
                    <a:pt x="215932" y="396"/>
                    <a:pt x="216084" y="396"/>
                  </a:cubicBezTo>
                  <a:close/>
                  <a:moveTo>
                    <a:pt x="214899" y="396"/>
                  </a:moveTo>
                  <a:cubicBezTo>
                    <a:pt x="214990" y="396"/>
                    <a:pt x="215051" y="335"/>
                    <a:pt x="215081" y="274"/>
                  </a:cubicBezTo>
                  <a:cubicBezTo>
                    <a:pt x="215111" y="153"/>
                    <a:pt x="215020" y="1"/>
                    <a:pt x="214899" y="1"/>
                  </a:cubicBezTo>
                  <a:lnTo>
                    <a:pt x="214503" y="1"/>
                  </a:lnTo>
                  <a:cubicBezTo>
                    <a:pt x="214412" y="1"/>
                    <a:pt x="214321" y="61"/>
                    <a:pt x="214321" y="153"/>
                  </a:cubicBezTo>
                  <a:cubicBezTo>
                    <a:pt x="214260" y="274"/>
                    <a:pt x="214351" y="396"/>
                    <a:pt x="214503" y="396"/>
                  </a:cubicBezTo>
                  <a:close/>
                  <a:moveTo>
                    <a:pt x="213318" y="396"/>
                  </a:moveTo>
                  <a:cubicBezTo>
                    <a:pt x="213409" y="396"/>
                    <a:pt x="213470" y="335"/>
                    <a:pt x="213500" y="274"/>
                  </a:cubicBezTo>
                  <a:cubicBezTo>
                    <a:pt x="213531" y="153"/>
                    <a:pt x="213440" y="1"/>
                    <a:pt x="213318" y="1"/>
                  </a:cubicBezTo>
                  <a:lnTo>
                    <a:pt x="212923" y="1"/>
                  </a:lnTo>
                  <a:cubicBezTo>
                    <a:pt x="212832" y="1"/>
                    <a:pt x="212771" y="61"/>
                    <a:pt x="212741" y="153"/>
                  </a:cubicBezTo>
                  <a:cubicBezTo>
                    <a:pt x="212710" y="274"/>
                    <a:pt x="212801" y="396"/>
                    <a:pt x="212923" y="396"/>
                  </a:cubicBezTo>
                  <a:close/>
                  <a:moveTo>
                    <a:pt x="211737" y="396"/>
                  </a:moveTo>
                  <a:cubicBezTo>
                    <a:pt x="211829" y="396"/>
                    <a:pt x="211920" y="335"/>
                    <a:pt x="211920" y="274"/>
                  </a:cubicBezTo>
                  <a:cubicBezTo>
                    <a:pt x="211981" y="153"/>
                    <a:pt x="211889" y="1"/>
                    <a:pt x="211737" y="1"/>
                  </a:cubicBezTo>
                  <a:lnTo>
                    <a:pt x="211342" y="1"/>
                  </a:lnTo>
                  <a:cubicBezTo>
                    <a:pt x="211251" y="1"/>
                    <a:pt x="211190" y="61"/>
                    <a:pt x="211160" y="153"/>
                  </a:cubicBezTo>
                  <a:cubicBezTo>
                    <a:pt x="211130" y="274"/>
                    <a:pt x="211221" y="396"/>
                    <a:pt x="211342" y="396"/>
                  </a:cubicBezTo>
                  <a:close/>
                  <a:moveTo>
                    <a:pt x="210157" y="396"/>
                  </a:moveTo>
                  <a:cubicBezTo>
                    <a:pt x="210248" y="396"/>
                    <a:pt x="210339" y="335"/>
                    <a:pt x="210370" y="274"/>
                  </a:cubicBezTo>
                  <a:cubicBezTo>
                    <a:pt x="210400" y="153"/>
                    <a:pt x="210309" y="1"/>
                    <a:pt x="210157" y="1"/>
                  </a:cubicBezTo>
                  <a:lnTo>
                    <a:pt x="209792" y="1"/>
                  </a:lnTo>
                  <a:cubicBezTo>
                    <a:pt x="209701" y="1"/>
                    <a:pt x="209610" y="61"/>
                    <a:pt x="209579" y="153"/>
                  </a:cubicBezTo>
                  <a:cubicBezTo>
                    <a:pt x="209549" y="274"/>
                    <a:pt x="209640" y="396"/>
                    <a:pt x="209792" y="396"/>
                  </a:cubicBezTo>
                  <a:close/>
                  <a:moveTo>
                    <a:pt x="208607" y="396"/>
                  </a:moveTo>
                  <a:cubicBezTo>
                    <a:pt x="208698" y="396"/>
                    <a:pt x="208759" y="335"/>
                    <a:pt x="208789" y="274"/>
                  </a:cubicBezTo>
                  <a:cubicBezTo>
                    <a:pt x="208819" y="153"/>
                    <a:pt x="208728" y="1"/>
                    <a:pt x="208607" y="1"/>
                  </a:cubicBezTo>
                  <a:lnTo>
                    <a:pt x="208212" y="1"/>
                  </a:lnTo>
                  <a:cubicBezTo>
                    <a:pt x="208120" y="1"/>
                    <a:pt x="208029" y="61"/>
                    <a:pt x="208029" y="153"/>
                  </a:cubicBezTo>
                  <a:cubicBezTo>
                    <a:pt x="207968" y="274"/>
                    <a:pt x="208060" y="396"/>
                    <a:pt x="208212" y="396"/>
                  </a:cubicBezTo>
                  <a:close/>
                  <a:moveTo>
                    <a:pt x="207026" y="396"/>
                  </a:moveTo>
                  <a:cubicBezTo>
                    <a:pt x="207117" y="396"/>
                    <a:pt x="207178" y="335"/>
                    <a:pt x="207209" y="274"/>
                  </a:cubicBezTo>
                  <a:cubicBezTo>
                    <a:pt x="207239" y="153"/>
                    <a:pt x="207148" y="1"/>
                    <a:pt x="207026" y="1"/>
                  </a:cubicBezTo>
                  <a:lnTo>
                    <a:pt x="206631" y="1"/>
                  </a:lnTo>
                  <a:cubicBezTo>
                    <a:pt x="206540" y="1"/>
                    <a:pt x="206479" y="61"/>
                    <a:pt x="206449" y="153"/>
                  </a:cubicBezTo>
                  <a:cubicBezTo>
                    <a:pt x="206418" y="274"/>
                    <a:pt x="206509" y="396"/>
                    <a:pt x="206631" y="396"/>
                  </a:cubicBezTo>
                  <a:close/>
                  <a:moveTo>
                    <a:pt x="205446" y="396"/>
                  </a:moveTo>
                  <a:cubicBezTo>
                    <a:pt x="205537" y="396"/>
                    <a:pt x="205598" y="335"/>
                    <a:pt x="205628" y="274"/>
                  </a:cubicBezTo>
                  <a:cubicBezTo>
                    <a:pt x="205689" y="153"/>
                    <a:pt x="205598" y="1"/>
                    <a:pt x="205446" y="1"/>
                  </a:cubicBezTo>
                  <a:lnTo>
                    <a:pt x="205050" y="1"/>
                  </a:lnTo>
                  <a:cubicBezTo>
                    <a:pt x="204959" y="1"/>
                    <a:pt x="204898" y="61"/>
                    <a:pt x="204868" y="153"/>
                  </a:cubicBezTo>
                  <a:cubicBezTo>
                    <a:pt x="204838" y="274"/>
                    <a:pt x="204929" y="396"/>
                    <a:pt x="205050" y="396"/>
                  </a:cubicBezTo>
                  <a:close/>
                  <a:moveTo>
                    <a:pt x="203865" y="396"/>
                  </a:moveTo>
                  <a:cubicBezTo>
                    <a:pt x="203956" y="396"/>
                    <a:pt x="204047" y="335"/>
                    <a:pt x="204078" y="274"/>
                  </a:cubicBezTo>
                  <a:cubicBezTo>
                    <a:pt x="204108" y="153"/>
                    <a:pt x="204017" y="1"/>
                    <a:pt x="203865" y="1"/>
                  </a:cubicBezTo>
                  <a:lnTo>
                    <a:pt x="203470" y="1"/>
                  </a:lnTo>
                  <a:cubicBezTo>
                    <a:pt x="203409" y="1"/>
                    <a:pt x="203318" y="61"/>
                    <a:pt x="203287" y="153"/>
                  </a:cubicBezTo>
                  <a:cubicBezTo>
                    <a:pt x="203257" y="274"/>
                    <a:pt x="203348" y="396"/>
                    <a:pt x="203470" y="396"/>
                  </a:cubicBezTo>
                  <a:close/>
                  <a:moveTo>
                    <a:pt x="202315" y="396"/>
                  </a:moveTo>
                  <a:cubicBezTo>
                    <a:pt x="202376" y="396"/>
                    <a:pt x="202467" y="335"/>
                    <a:pt x="202497" y="274"/>
                  </a:cubicBezTo>
                  <a:cubicBezTo>
                    <a:pt x="202528" y="153"/>
                    <a:pt x="202436" y="1"/>
                    <a:pt x="202315" y="1"/>
                  </a:cubicBezTo>
                  <a:lnTo>
                    <a:pt x="201920" y="1"/>
                  </a:lnTo>
                  <a:cubicBezTo>
                    <a:pt x="201828" y="1"/>
                    <a:pt x="201737" y="61"/>
                    <a:pt x="201737" y="153"/>
                  </a:cubicBezTo>
                  <a:cubicBezTo>
                    <a:pt x="201676" y="274"/>
                    <a:pt x="201768" y="396"/>
                    <a:pt x="201920" y="396"/>
                  </a:cubicBezTo>
                  <a:close/>
                  <a:moveTo>
                    <a:pt x="200734" y="396"/>
                  </a:moveTo>
                  <a:cubicBezTo>
                    <a:pt x="200825" y="396"/>
                    <a:pt x="200886" y="335"/>
                    <a:pt x="200917" y="274"/>
                  </a:cubicBezTo>
                  <a:cubicBezTo>
                    <a:pt x="200947" y="153"/>
                    <a:pt x="200856" y="1"/>
                    <a:pt x="200734" y="1"/>
                  </a:cubicBezTo>
                  <a:lnTo>
                    <a:pt x="200339" y="1"/>
                  </a:lnTo>
                  <a:cubicBezTo>
                    <a:pt x="200248" y="1"/>
                    <a:pt x="200187" y="61"/>
                    <a:pt x="200157" y="153"/>
                  </a:cubicBezTo>
                  <a:cubicBezTo>
                    <a:pt x="200096" y="274"/>
                    <a:pt x="200217" y="396"/>
                    <a:pt x="200339" y="396"/>
                  </a:cubicBezTo>
                  <a:close/>
                  <a:moveTo>
                    <a:pt x="199154" y="396"/>
                  </a:moveTo>
                  <a:cubicBezTo>
                    <a:pt x="199245" y="396"/>
                    <a:pt x="199306" y="335"/>
                    <a:pt x="199336" y="274"/>
                  </a:cubicBezTo>
                  <a:cubicBezTo>
                    <a:pt x="199397" y="153"/>
                    <a:pt x="199306" y="1"/>
                    <a:pt x="199154" y="1"/>
                  </a:cubicBezTo>
                  <a:lnTo>
                    <a:pt x="198758" y="1"/>
                  </a:lnTo>
                  <a:cubicBezTo>
                    <a:pt x="198667" y="1"/>
                    <a:pt x="198607" y="61"/>
                    <a:pt x="198576" y="153"/>
                  </a:cubicBezTo>
                  <a:cubicBezTo>
                    <a:pt x="198546" y="274"/>
                    <a:pt x="198637" y="396"/>
                    <a:pt x="198758" y="396"/>
                  </a:cubicBezTo>
                  <a:close/>
                  <a:moveTo>
                    <a:pt x="197573" y="396"/>
                  </a:moveTo>
                  <a:cubicBezTo>
                    <a:pt x="197664" y="396"/>
                    <a:pt x="197755" y="335"/>
                    <a:pt x="197786" y="274"/>
                  </a:cubicBezTo>
                  <a:cubicBezTo>
                    <a:pt x="197816" y="153"/>
                    <a:pt x="197725" y="1"/>
                    <a:pt x="197573" y="1"/>
                  </a:cubicBezTo>
                  <a:lnTo>
                    <a:pt x="197178" y="1"/>
                  </a:lnTo>
                  <a:cubicBezTo>
                    <a:pt x="197117" y="1"/>
                    <a:pt x="197026" y="61"/>
                    <a:pt x="196996" y="153"/>
                  </a:cubicBezTo>
                  <a:cubicBezTo>
                    <a:pt x="196965" y="274"/>
                    <a:pt x="197056" y="396"/>
                    <a:pt x="197178" y="396"/>
                  </a:cubicBezTo>
                  <a:close/>
                  <a:moveTo>
                    <a:pt x="196023" y="396"/>
                  </a:moveTo>
                  <a:cubicBezTo>
                    <a:pt x="196084" y="396"/>
                    <a:pt x="196175" y="335"/>
                    <a:pt x="196205" y="274"/>
                  </a:cubicBezTo>
                  <a:cubicBezTo>
                    <a:pt x="196236" y="153"/>
                    <a:pt x="196144" y="1"/>
                    <a:pt x="196023" y="1"/>
                  </a:cubicBezTo>
                  <a:lnTo>
                    <a:pt x="195628" y="1"/>
                  </a:lnTo>
                  <a:cubicBezTo>
                    <a:pt x="195537" y="1"/>
                    <a:pt x="195445" y="61"/>
                    <a:pt x="195445" y="153"/>
                  </a:cubicBezTo>
                  <a:cubicBezTo>
                    <a:pt x="195385" y="274"/>
                    <a:pt x="195476" y="396"/>
                    <a:pt x="195628" y="396"/>
                  </a:cubicBezTo>
                  <a:close/>
                  <a:moveTo>
                    <a:pt x="194442" y="396"/>
                  </a:moveTo>
                  <a:cubicBezTo>
                    <a:pt x="194533" y="396"/>
                    <a:pt x="194594" y="335"/>
                    <a:pt x="194625" y="274"/>
                  </a:cubicBezTo>
                  <a:cubicBezTo>
                    <a:pt x="194655" y="153"/>
                    <a:pt x="194564" y="1"/>
                    <a:pt x="194442" y="1"/>
                  </a:cubicBezTo>
                  <a:lnTo>
                    <a:pt x="194047" y="1"/>
                  </a:lnTo>
                  <a:cubicBezTo>
                    <a:pt x="193956" y="1"/>
                    <a:pt x="193895" y="61"/>
                    <a:pt x="193865" y="153"/>
                  </a:cubicBezTo>
                  <a:cubicBezTo>
                    <a:pt x="193804" y="274"/>
                    <a:pt x="193926" y="396"/>
                    <a:pt x="194047" y="396"/>
                  </a:cubicBezTo>
                  <a:close/>
                  <a:moveTo>
                    <a:pt x="192862" y="396"/>
                  </a:moveTo>
                  <a:cubicBezTo>
                    <a:pt x="192953" y="396"/>
                    <a:pt x="193014" y="335"/>
                    <a:pt x="193044" y="274"/>
                  </a:cubicBezTo>
                  <a:cubicBezTo>
                    <a:pt x="193105" y="153"/>
                    <a:pt x="192983" y="1"/>
                    <a:pt x="192862" y="1"/>
                  </a:cubicBezTo>
                  <a:lnTo>
                    <a:pt x="192467" y="1"/>
                  </a:lnTo>
                  <a:cubicBezTo>
                    <a:pt x="192375" y="1"/>
                    <a:pt x="192315" y="61"/>
                    <a:pt x="192284" y="153"/>
                  </a:cubicBezTo>
                  <a:cubicBezTo>
                    <a:pt x="192254" y="274"/>
                    <a:pt x="192345" y="396"/>
                    <a:pt x="192467" y="396"/>
                  </a:cubicBezTo>
                  <a:close/>
                  <a:moveTo>
                    <a:pt x="191281" y="396"/>
                  </a:moveTo>
                  <a:cubicBezTo>
                    <a:pt x="191372" y="396"/>
                    <a:pt x="191464" y="335"/>
                    <a:pt x="191464" y="274"/>
                  </a:cubicBezTo>
                  <a:cubicBezTo>
                    <a:pt x="191524" y="153"/>
                    <a:pt x="191433" y="1"/>
                    <a:pt x="191281" y="1"/>
                  </a:cubicBezTo>
                  <a:lnTo>
                    <a:pt x="190886" y="1"/>
                  </a:lnTo>
                  <a:cubicBezTo>
                    <a:pt x="190825" y="1"/>
                    <a:pt x="190734" y="61"/>
                    <a:pt x="190704" y="153"/>
                  </a:cubicBezTo>
                  <a:cubicBezTo>
                    <a:pt x="190673" y="274"/>
                    <a:pt x="190764" y="396"/>
                    <a:pt x="190886" y="396"/>
                  </a:cubicBezTo>
                  <a:close/>
                  <a:moveTo>
                    <a:pt x="189731" y="396"/>
                  </a:moveTo>
                  <a:cubicBezTo>
                    <a:pt x="189792" y="396"/>
                    <a:pt x="189883" y="335"/>
                    <a:pt x="189913" y="274"/>
                  </a:cubicBezTo>
                  <a:cubicBezTo>
                    <a:pt x="189944" y="153"/>
                    <a:pt x="189853" y="1"/>
                    <a:pt x="189731" y="1"/>
                  </a:cubicBezTo>
                  <a:lnTo>
                    <a:pt x="189336" y="1"/>
                  </a:lnTo>
                  <a:cubicBezTo>
                    <a:pt x="189245" y="1"/>
                    <a:pt x="189153" y="61"/>
                    <a:pt x="189123" y="153"/>
                  </a:cubicBezTo>
                  <a:cubicBezTo>
                    <a:pt x="189093" y="274"/>
                    <a:pt x="189184" y="396"/>
                    <a:pt x="189336" y="396"/>
                  </a:cubicBezTo>
                  <a:close/>
                  <a:moveTo>
                    <a:pt x="188150" y="396"/>
                  </a:moveTo>
                  <a:cubicBezTo>
                    <a:pt x="188242" y="396"/>
                    <a:pt x="188302" y="335"/>
                    <a:pt x="188333" y="274"/>
                  </a:cubicBezTo>
                  <a:cubicBezTo>
                    <a:pt x="188363" y="153"/>
                    <a:pt x="188272" y="1"/>
                    <a:pt x="188150" y="1"/>
                  </a:cubicBezTo>
                  <a:lnTo>
                    <a:pt x="187755" y="1"/>
                  </a:lnTo>
                  <a:cubicBezTo>
                    <a:pt x="187664" y="1"/>
                    <a:pt x="187603" y="61"/>
                    <a:pt x="187573" y="153"/>
                  </a:cubicBezTo>
                  <a:cubicBezTo>
                    <a:pt x="187512" y="274"/>
                    <a:pt x="187634" y="396"/>
                    <a:pt x="187755" y="396"/>
                  </a:cubicBezTo>
                  <a:close/>
                  <a:moveTo>
                    <a:pt x="186570" y="396"/>
                  </a:moveTo>
                  <a:cubicBezTo>
                    <a:pt x="186661" y="396"/>
                    <a:pt x="186722" y="335"/>
                    <a:pt x="186752" y="274"/>
                  </a:cubicBezTo>
                  <a:cubicBezTo>
                    <a:pt x="186813" y="153"/>
                    <a:pt x="186691" y="1"/>
                    <a:pt x="186570" y="1"/>
                  </a:cubicBezTo>
                  <a:lnTo>
                    <a:pt x="186175" y="1"/>
                  </a:lnTo>
                  <a:cubicBezTo>
                    <a:pt x="186083" y="1"/>
                    <a:pt x="186023" y="61"/>
                    <a:pt x="185992" y="153"/>
                  </a:cubicBezTo>
                  <a:cubicBezTo>
                    <a:pt x="185962" y="274"/>
                    <a:pt x="186053" y="396"/>
                    <a:pt x="186175" y="396"/>
                  </a:cubicBezTo>
                  <a:close/>
                  <a:moveTo>
                    <a:pt x="184989" y="396"/>
                  </a:moveTo>
                  <a:cubicBezTo>
                    <a:pt x="185080" y="396"/>
                    <a:pt x="185172" y="335"/>
                    <a:pt x="185172" y="274"/>
                  </a:cubicBezTo>
                  <a:cubicBezTo>
                    <a:pt x="185232" y="153"/>
                    <a:pt x="185141" y="1"/>
                    <a:pt x="184989" y="1"/>
                  </a:cubicBezTo>
                  <a:lnTo>
                    <a:pt x="184594" y="1"/>
                  </a:lnTo>
                  <a:cubicBezTo>
                    <a:pt x="184533" y="1"/>
                    <a:pt x="184442" y="61"/>
                    <a:pt x="184412" y="153"/>
                  </a:cubicBezTo>
                  <a:cubicBezTo>
                    <a:pt x="184381" y="274"/>
                    <a:pt x="184473" y="396"/>
                    <a:pt x="184594" y="396"/>
                  </a:cubicBezTo>
                  <a:close/>
                  <a:moveTo>
                    <a:pt x="183439" y="396"/>
                  </a:moveTo>
                  <a:cubicBezTo>
                    <a:pt x="183500" y="396"/>
                    <a:pt x="183591" y="335"/>
                    <a:pt x="183621" y="274"/>
                  </a:cubicBezTo>
                  <a:cubicBezTo>
                    <a:pt x="183652" y="153"/>
                    <a:pt x="183561" y="1"/>
                    <a:pt x="183439" y="1"/>
                  </a:cubicBezTo>
                  <a:lnTo>
                    <a:pt x="183044" y="1"/>
                  </a:lnTo>
                  <a:cubicBezTo>
                    <a:pt x="182953" y="1"/>
                    <a:pt x="182862" y="61"/>
                    <a:pt x="182831" y="153"/>
                  </a:cubicBezTo>
                  <a:cubicBezTo>
                    <a:pt x="182801" y="274"/>
                    <a:pt x="182892" y="396"/>
                    <a:pt x="183044" y="396"/>
                  </a:cubicBezTo>
                  <a:close/>
                  <a:moveTo>
                    <a:pt x="181858" y="396"/>
                  </a:moveTo>
                  <a:cubicBezTo>
                    <a:pt x="181950" y="396"/>
                    <a:pt x="182010" y="335"/>
                    <a:pt x="182041" y="274"/>
                  </a:cubicBezTo>
                  <a:cubicBezTo>
                    <a:pt x="182071" y="153"/>
                    <a:pt x="181980" y="1"/>
                    <a:pt x="181858" y="1"/>
                  </a:cubicBezTo>
                  <a:lnTo>
                    <a:pt x="181463" y="1"/>
                  </a:lnTo>
                  <a:cubicBezTo>
                    <a:pt x="181372" y="1"/>
                    <a:pt x="181311" y="61"/>
                    <a:pt x="181281" y="153"/>
                  </a:cubicBezTo>
                  <a:cubicBezTo>
                    <a:pt x="181220" y="274"/>
                    <a:pt x="181311" y="396"/>
                    <a:pt x="181463" y="396"/>
                  </a:cubicBezTo>
                  <a:close/>
                  <a:moveTo>
                    <a:pt x="180278" y="396"/>
                  </a:moveTo>
                  <a:cubicBezTo>
                    <a:pt x="180369" y="396"/>
                    <a:pt x="180430" y="335"/>
                    <a:pt x="180460" y="274"/>
                  </a:cubicBezTo>
                  <a:cubicBezTo>
                    <a:pt x="180491" y="153"/>
                    <a:pt x="180399" y="1"/>
                    <a:pt x="180278" y="1"/>
                  </a:cubicBezTo>
                  <a:lnTo>
                    <a:pt x="179883" y="1"/>
                  </a:lnTo>
                  <a:cubicBezTo>
                    <a:pt x="179792" y="1"/>
                    <a:pt x="179731" y="61"/>
                    <a:pt x="179700" y="153"/>
                  </a:cubicBezTo>
                  <a:cubicBezTo>
                    <a:pt x="179670" y="274"/>
                    <a:pt x="179761" y="396"/>
                    <a:pt x="179883" y="396"/>
                  </a:cubicBezTo>
                  <a:close/>
                  <a:moveTo>
                    <a:pt x="178697" y="396"/>
                  </a:moveTo>
                  <a:cubicBezTo>
                    <a:pt x="178789" y="396"/>
                    <a:pt x="178880" y="335"/>
                    <a:pt x="178880" y="274"/>
                  </a:cubicBezTo>
                  <a:cubicBezTo>
                    <a:pt x="178941" y="153"/>
                    <a:pt x="178849" y="1"/>
                    <a:pt x="178697" y="1"/>
                  </a:cubicBezTo>
                  <a:lnTo>
                    <a:pt x="178302" y="1"/>
                  </a:lnTo>
                  <a:cubicBezTo>
                    <a:pt x="178211" y="1"/>
                    <a:pt x="178150" y="61"/>
                    <a:pt x="178120" y="153"/>
                  </a:cubicBezTo>
                  <a:cubicBezTo>
                    <a:pt x="178089" y="274"/>
                    <a:pt x="178181" y="396"/>
                    <a:pt x="178302" y="396"/>
                  </a:cubicBezTo>
                  <a:close/>
                  <a:moveTo>
                    <a:pt x="177117" y="396"/>
                  </a:moveTo>
                  <a:cubicBezTo>
                    <a:pt x="177208" y="396"/>
                    <a:pt x="177299" y="335"/>
                    <a:pt x="177330" y="274"/>
                  </a:cubicBezTo>
                  <a:cubicBezTo>
                    <a:pt x="177360" y="153"/>
                    <a:pt x="177269" y="1"/>
                    <a:pt x="177117" y="1"/>
                  </a:cubicBezTo>
                  <a:lnTo>
                    <a:pt x="176752" y="1"/>
                  </a:lnTo>
                  <a:cubicBezTo>
                    <a:pt x="176661" y="1"/>
                    <a:pt x="176570" y="61"/>
                    <a:pt x="176539" y="153"/>
                  </a:cubicBezTo>
                  <a:cubicBezTo>
                    <a:pt x="176509" y="274"/>
                    <a:pt x="176600" y="396"/>
                    <a:pt x="176752" y="396"/>
                  </a:cubicBezTo>
                  <a:close/>
                  <a:moveTo>
                    <a:pt x="175567" y="396"/>
                  </a:moveTo>
                  <a:cubicBezTo>
                    <a:pt x="175658" y="396"/>
                    <a:pt x="175719" y="335"/>
                    <a:pt x="175749" y="274"/>
                  </a:cubicBezTo>
                  <a:cubicBezTo>
                    <a:pt x="175779" y="153"/>
                    <a:pt x="175688" y="1"/>
                    <a:pt x="175567" y="1"/>
                  </a:cubicBezTo>
                  <a:lnTo>
                    <a:pt x="175171" y="1"/>
                  </a:lnTo>
                  <a:cubicBezTo>
                    <a:pt x="175080" y="1"/>
                    <a:pt x="174989" y="61"/>
                    <a:pt x="174989" y="153"/>
                  </a:cubicBezTo>
                  <a:cubicBezTo>
                    <a:pt x="174928" y="274"/>
                    <a:pt x="175019" y="396"/>
                    <a:pt x="175171" y="396"/>
                  </a:cubicBezTo>
                  <a:close/>
                  <a:moveTo>
                    <a:pt x="173986" y="396"/>
                  </a:moveTo>
                  <a:cubicBezTo>
                    <a:pt x="174077" y="396"/>
                    <a:pt x="174138" y="335"/>
                    <a:pt x="174168" y="274"/>
                  </a:cubicBezTo>
                  <a:cubicBezTo>
                    <a:pt x="174199" y="153"/>
                    <a:pt x="174108" y="1"/>
                    <a:pt x="173986" y="1"/>
                  </a:cubicBezTo>
                  <a:lnTo>
                    <a:pt x="173591" y="1"/>
                  </a:lnTo>
                  <a:cubicBezTo>
                    <a:pt x="173500" y="1"/>
                    <a:pt x="173439" y="61"/>
                    <a:pt x="173408" y="153"/>
                  </a:cubicBezTo>
                  <a:cubicBezTo>
                    <a:pt x="173378" y="274"/>
                    <a:pt x="173469" y="396"/>
                    <a:pt x="173591" y="396"/>
                  </a:cubicBezTo>
                  <a:close/>
                  <a:moveTo>
                    <a:pt x="172405" y="396"/>
                  </a:moveTo>
                  <a:cubicBezTo>
                    <a:pt x="172497" y="396"/>
                    <a:pt x="172588" y="335"/>
                    <a:pt x="172588" y="274"/>
                  </a:cubicBezTo>
                  <a:cubicBezTo>
                    <a:pt x="172649" y="153"/>
                    <a:pt x="172557" y="1"/>
                    <a:pt x="172405" y="1"/>
                  </a:cubicBezTo>
                  <a:lnTo>
                    <a:pt x="172010" y="1"/>
                  </a:lnTo>
                  <a:cubicBezTo>
                    <a:pt x="171919" y="1"/>
                    <a:pt x="171858" y="61"/>
                    <a:pt x="171828" y="153"/>
                  </a:cubicBezTo>
                  <a:cubicBezTo>
                    <a:pt x="171798" y="274"/>
                    <a:pt x="171889" y="396"/>
                    <a:pt x="172010" y="396"/>
                  </a:cubicBezTo>
                  <a:close/>
                  <a:moveTo>
                    <a:pt x="170825" y="396"/>
                  </a:moveTo>
                  <a:cubicBezTo>
                    <a:pt x="170916" y="396"/>
                    <a:pt x="171007" y="335"/>
                    <a:pt x="171038" y="274"/>
                  </a:cubicBezTo>
                  <a:cubicBezTo>
                    <a:pt x="171068" y="153"/>
                    <a:pt x="170977" y="1"/>
                    <a:pt x="170825" y="1"/>
                  </a:cubicBezTo>
                  <a:lnTo>
                    <a:pt x="170460" y="1"/>
                  </a:lnTo>
                  <a:cubicBezTo>
                    <a:pt x="170369" y="1"/>
                    <a:pt x="170278" y="61"/>
                    <a:pt x="170247" y="153"/>
                  </a:cubicBezTo>
                  <a:cubicBezTo>
                    <a:pt x="170217" y="274"/>
                    <a:pt x="170308" y="396"/>
                    <a:pt x="170460" y="396"/>
                  </a:cubicBezTo>
                  <a:close/>
                  <a:moveTo>
                    <a:pt x="169275" y="396"/>
                  </a:moveTo>
                  <a:cubicBezTo>
                    <a:pt x="169335" y="396"/>
                    <a:pt x="169427" y="335"/>
                    <a:pt x="169457" y="274"/>
                  </a:cubicBezTo>
                  <a:cubicBezTo>
                    <a:pt x="169487" y="153"/>
                    <a:pt x="169396" y="1"/>
                    <a:pt x="169275" y="1"/>
                  </a:cubicBezTo>
                  <a:lnTo>
                    <a:pt x="168880" y="1"/>
                  </a:lnTo>
                  <a:cubicBezTo>
                    <a:pt x="168788" y="1"/>
                    <a:pt x="168697" y="61"/>
                    <a:pt x="168697" y="153"/>
                  </a:cubicBezTo>
                  <a:cubicBezTo>
                    <a:pt x="168636" y="274"/>
                    <a:pt x="168728" y="396"/>
                    <a:pt x="168880" y="396"/>
                  </a:cubicBezTo>
                  <a:close/>
                  <a:moveTo>
                    <a:pt x="167694" y="396"/>
                  </a:moveTo>
                  <a:cubicBezTo>
                    <a:pt x="167785" y="396"/>
                    <a:pt x="167846" y="335"/>
                    <a:pt x="167876" y="274"/>
                  </a:cubicBezTo>
                  <a:cubicBezTo>
                    <a:pt x="167907" y="153"/>
                    <a:pt x="167816" y="1"/>
                    <a:pt x="167694" y="1"/>
                  </a:cubicBezTo>
                  <a:lnTo>
                    <a:pt x="167299" y="1"/>
                  </a:lnTo>
                  <a:cubicBezTo>
                    <a:pt x="167208" y="1"/>
                    <a:pt x="167147" y="61"/>
                    <a:pt x="167117" y="153"/>
                  </a:cubicBezTo>
                  <a:cubicBezTo>
                    <a:pt x="167056" y="274"/>
                    <a:pt x="167177" y="396"/>
                    <a:pt x="167299" y="396"/>
                  </a:cubicBezTo>
                  <a:close/>
                  <a:moveTo>
                    <a:pt x="166114" y="396"/>
                  </a:moveTo>
                  <a:cubicBezTo>
                    <a:pt x="166205" y="396"/>
                    <a:pt x="166265" y="335"/>
                    <a:pt x="166296" y="274"/>
                  </a:cubicBezTo>
                  <a:cubicBezTo>
                    <a:pt x="166357" y="153"/>
                    <a:pt x="166265" y="1"/>
                    <a:pt x="166114" y="1"/>
                  </a:cubicBezTo>
                  <a:lnTo>
                    <a:pt x="165718" y="1"/>
                  </a:lnTo>
                  <a:cubicBezTo>
                    <a:pt x="165627" y="1"/>
                    <a:pt x="165566" y="61"/>
                    <a:pt x="165536" y="153"/>
                  </a:cubicBezTo>
                  <a:cubicBezTo>
                    <a:pt x="165506" y="274"/>
                    <a:pt x="165597" y="396"/>
                    <a:pt x="165718" y="396"/>
                  </a:cubicBezTo>
                  <a:close/>
                  <a:moveTo>
                    <a:pt x="164533" y="396"/>
                  </a:moveTo>
                  <a:cubicBezTo>
                    <a:pt x="164624" y="396"/>
                    <a:pt x="164715" y="335"/>
                    <a:pt x="164746" y="274"/>
                  </a:cubicBezTo>
                  <a:cubicBezTo>
                    <a:pt x="164776" y="153"/>
                    <a:pt x="164685" y="1"/>
                    <a:pt x="164533" y="1"/>
                  </a:cubicBezTo>
                  <a:lnTo>
                    <a:pt x="164138" y="1"/>
                  </a:lnTo>
                  <a:cubicBezTo>
                    <a:pt x="164077" y="1"/>
                    <a:pt x="163986" y="61"/>
                    <a:pt x="163955" y="153"/>
                  </a:cubicBezTo>
                  <a:cubicBezTo>
                    <a:pt x="163925" y="274"/>
                    <a:pt x="164016" y="396"/>
                    <a:pt x="164138" y="396"/>
                  </a:cubicBezTo>
                  <a:close/>
                  <a:moveTo>
                    <a:pt x="162983" y="396"/>
                  </a:moveTo>
                  <a:cubicBezTo>
                    <a:pt x="163044" y="396"/>
                    <a:pt x="163135" y="335"/>
                    <a:pt x="163165" y="274"/>
                  </a:cubicBezTo>
                  <a:cubicBezTo>
                    <a:pt x="163196" y="153"/>
                    <a:pt x="163104" y="1"/>
                    <a:pt x="162983" y="1"/>
                  </a:cubicBezTo>
                  <a:lnTo>
                    <a:pt x="162588" y="1"/>
                  </a:lnTo>
                  <a:cubicBezTo>
                    <a:pt x="162496" y="1"/>
                    <a:pt x="162405" y="61"/>
                    <a:pt x="162405" y="153"/>
                  </a:cubicBezTo>
                  <a:cubicBezTo>
                    <a:pt x="162344" y="274"/>
                    <a:pt x="162436" y="396"/>
                    <a:pt x="162588" y="396"/>
                  </a:cubicBezTo>
                  <a:close/>
                  <a:moveTo>
                    <a:pt x="161402" y="396"/>
                  </a:moveTo>
                  <a:cubicBezTo>
                    <a:pt x="161493" y="396"/>
                    <a:pt x="161554" y="335"/>
                    <a:pt x="161585" y="274"/>
                  </a:cubicBezTo>
                  <a:cubicBezTo>
                    <a:pt x="161615" y="153"/>
                    <a:pt x="161524" y="1"/>
                    <a:pt x="161402" y="1"/>
                  </a:cubicBezTo>
                  <a:lnTo>
                    <a:pt x="161007" y="1"/>
                  </a:lnTo>
                  <a:cubicBezTo>
                    <a:pt x="160916" y="1"/>
                    <a:pt x="160855" y="61"/>
                    <a:pt x="160825" y="153"/>
                  </a:cubicBezTo>
                  <a:cubicBezTo>
                    <a:pt x="160764" y="274"/>
                    <a:pt x="160885" y="396"/>
                    <a:pt x="161007" y="396"/>
                  </a:cubicBezTo>
                  <a:close/>
                  <a:moveTo>
                    <a:pt x="159822" y="396"/>
                  </a:moveTo>
                  <a:cubicBezTo>
                    <a:pt x="159913" y="396"/>
                    <a:pt x="159974" y="335"/>
                    <a:pt x="160004" y="274"/>
                  </a:cubicBezTo>
                  <a:cubicBezTo>
                    <a:pt x="160065" y="153"/>
                    <a:pt x="159943" y="1"/>
                    <a:pt x="159822" y="1"/>
                  </a:cubicBezTo>
                  <a:lnTo>
                    <a:pt x="159426" y="1"/>
                  </a:lnTo>
                  <a:cubicBezTo>
                    <a:pt x="159335" y="1"/>
                    <a:pt x="159274" y="61"/>
                    <a:pt x="159244" y="153"/>
                  </a:cubicBezTo>
                  <a:cubicBezTo>
                    <a:pt x="159214" y="274"/>
                    <a:pt x="159305" y="396"/>
                    <a:pt x="159426" y="396"/>
                  </a:cubicBezTo>
                  <a:close/>
                  <a:moveTo>
                    <a:pt x="158241" y="396"/>
                  </a:moveTo>
                  <a:cubicBezTo>
                    <a:pt x="158332" y="396"/>
                    <a:pt x="158423" y="335"/>
                    <a:pt x="158454" y="274"/>
                  </a:cubicBezTo>
                  <a:cubicBezTo>
                    <a:pt x="158484" y="153"/>
                    <a:pt x="158393" y="1"/>
                    <a:pt x="158241" y="1"/>
                  </a:cubicBezTo>
                  <a:lnTo>
                    <a:pt x="157846" y="1"/>
                  </a:lnTo>
                  <a:cubicBezTo>
                    <a:pt x="157785" y="1"/>
                    <a:pt x="157694" y="61"/>
                    <a:pt x="157664" y="153"/>
                  </a:cubicBezTo>
                  <a:cubicBezTo>
                    <a:pt x="157633" y="274"/>
                    <a:pt x="157724" y="396"/>
                    <a:pt x="157846" y="396"/>
                  </a:cubicBezTo>
                  <a:close/>
                  <a:moveTo>
                    <a:pt x="156691" y="396"/>
                  </a:moveTo>
                  <a:cubicBezTo>
                    <a:pt x="156752" y="396"/>
                    <a:pt x="156843" y="335"/>
                    <a:pt x="156873" y="274"/>
                  </a:cubicBezTo>
                  <a:cubicBezTo>
                    <a:pt x="156904" y="153"/>
                    <a:pt x="156812" y="1"/>
                    <a:pt x="156691" y="1"/>
                  </a:cubicBezTo>
                  <a:lnTo>
                    <a:pt x="156296" y="1"/>
                  </a:lnTo>
                  <a:cubicBezTo>
                    <a:pt x="156205" y="1"/>
                    <a:pt x="156113" y="61"/>
                    <a:pt x="156083" y="153"/>
                  </a:cubicBezTo>
                  <a:cubicBezTo>
                    <a:pt x="156053" y="274"/>
                    <a:pt x="156144" y="396"/>
                    <a:pt x="156296" y="396"/>
                  </a:cubicBezTo>
                  <a:close/>
                  <a:moveTo>
                    <a:pt x="155110" y="396"/>
                  </a:moveTo>
                  <a:cubicBezTo>
                    <a:pt x="155201" y="396"/>
                    <a:pt x="155262" y="335"/>
                    <a:pt x="155293" y="274"/>
                  </a:cubicBezTo>
                  <a:cubicBezTo>
                    <a:pt x="155323" y="153"/>
                    <a:pt x="155232" y="1"/>
                    <a:pt x="155110" y="1"/>
                  </a:cubicBezTo>
                  <a:lnTo>
                    <a:pt x="154715" y="1"/>
                  </a:lnTo>
                  <a:cubicBezTo>
                    <a:pt x="154624" y="1"/>
                    <a:pt x="154563" y="61"/>
                    <a:pt x="154533" y="153"/>
                  </a:cubicBezTo>
                  <a:cubicBezTo>
                    <a:pt x="154472" y="274"/>
                    <a:pt x="154594" y="396"/>
                    <a:pt x="154715" y="396"/>
                  </a:cubicBezTo>
                  <a:close/>
                  <a:moveTo>
                    <a:pt x="153530" y="396"/>
                  </a:moveTo>
                  <a:cubicBezTo>
                    <a:pt x="153621" y="396"/>
                    <a:pt x="153682" y="335"/>
                    <a:pt x="153712" y="274"/>
                  </a:cubicBezTo>
                  <a:cubicBezTo>
                    <a:pt x="153773" y="153"/>
                    <a:pt x="153651" y="1"/>
                    <a:pt x="153530" y="1"/>
                  </a:cubicBezTo>
                  <a:lnTo>
                    <a:pt x="153135" y="1"/>
                  </a:lnTo>
                  <a:cubicBezTo>
                    <a:pt x="153043" y="1"/>
                    <a:pt x="152983" y="61"/>
                    <a:pt x="152952" y="153"/>
                  </a:cubicBezTo>
                  <a:cubicBezTo>
                    <a:pt x="152922" y="274"/>
                    <a:pt x="153013" y="396"/>
                    <a:pt x="153135" y="396"/>
                  </a:cubicBezTo>
                  <a:close/>
                  <a:moveTo>
                    <a:pt x="151949" y="396"/>
                  </a:moveTo>
                  <a:cubicBezTo>
                    <a:pt x="152040" y="396"/>
                    <a:pt x="152131" y="335"/>
                    <a:pt x="152131" y="274"/>
                  </a:cubicBezTo>
                  <a:cubicBezTo>
                    <a:pt x="152192" y="153"/>
                    <a:pt x="152101" y="1"/>
                    <a:pt x="151949" y="1"/>
                  </a:cubicBezTo>
                  <a:lnTo>
                    <a:pt x="151554" y="1"/>
                  </a:lnTo>
                  <a:cubicBezTo>
                    <a:pt x="151493" y="1"/>
                    <a:pt x="151402" y="61"/>
                    <a:pt x="151372" y="153"/>
                  </a:cubicBezTo>
                  <a:cubicBezTo>
                    <a:pt x="151341" y="274"/>
                    <a:pt x="151432" y="396"/>
                    <a:pt x="151554" y="396"/>
                  </a:cubicBezTo>
                  <a:close/>
                  <a:moveTo>
                    <a:pt x="150399" y="396"/>
                  </a:moveTo>
                  <a:cubicBezTo>
                    <a:pt x="150460" y="396"/>
                    <a:pt x="150551" y="335"/>
                    <a:pt x="150581" y="274"/>
                  </a:cubicBezTo>
                  <a:cubicBezTo>
                    <a:pt x="150612" y="153"/>
                    <a:pt x="150521" y="1"/>
                    <a:pt x="150399" y="1"/>
                  </a:cubicBezTo>
                  <a:lnTo>
                    <a:pt x="150004" y="1"/>
                  </a:lnTo>
                  <a:cubicBezTo>
                    <a:pt x="149913" y="1"/>
                    <a:pt x="149821" y="61"/>
                    <a:pt x="149791" y="153"/>
                  </a:cubicBezTo>
                  <a:cubicBezTo>
                    <a:pt x="149761" y="274"/>
                    <a:pt x="149852" y="396"/>
                    <a:pt x="150004" y="396"/>
                  </a:cubicBezTo>
                  <a:close/>
                  <a:moveTo>
                    <a:pt x="148818" y="396"/>
                  </a:moveTo>
                  <a:cubicBezTo>
                    <a:pt x="148910" y="396"/>
                    <a:pt x="148970" y="335"/>
                    <a:pt x="149001" y="274"/>
                  </a:cubicBezTo>
                  <a:cubicBezTo>
                    <a:pt x="149031" y="153"/>
                    <a:pt x="148940" y="1"/>
                    <a:pt x="148818" y="1"/>
                  </a:cubicBezTo>
                  <a:lnTo>
                    <a:pt x="148423" y="1"/>
                  </a:lnTo>
                  <a:cubicBezTo>
                    <a:pt x="148332" y="1"/>
                    <a:pt x="148271" y="61"/>
                    <a:pt x="148241" y="153"/>
                  </a:cubicBezTo>
                  <a:cubicBezTo>
                    <a:pt x="148180" y="274"/>
                    <a:pt x="148271" y="396"/>
                    <a:pt x="148423" y="396"/>
                  </a:cubicBezTo>
                  <a:close/>
                  <a:moveTo>
                    <a:pt x="147238" y="396"/>
                  </a:moveTo>
                  <a:cubicBezTo>
                    <a:pt x="147329" y="396"/>
                    <a:pt x="147390" y="335"/>
                    <a:pt x="147420" y="274"/>
                  </a:cubicBezTo>
                  <a:cubicBezTo>
                    <a:pt x="147481" y="153"/>
                    <a:pt x="147359" y="1"/>
                    <a:pt x="147238" y="1"/>
                  </a:cubicBezTo>
                  <a:lnTo>
                    <a:pt x="146843" y="1"/>
                  </a:lnTo>
                  <a:cubicBezTo>
                    <a:pt x="146751" y="1"/>
                    <a:pt x="146691" y="61"/>
                    <a:pt x="146660" y="153"/>
                  </a:cubicBezTo>
                  <a:cubicBezTo>
                    <a:pt x="146630" y="274"/>
                    <a:pt x="146721" y="396"/>
                    <a:pt x="146843" y="396"/>
                  </a:cubicBezTo>
                  <a:close/>
                  <a:moveTo>
                    <a:pt x="145657" y="396"/>
                  </a:moveTo>
                  <a:cubicBezTo>
                    <a:pt x="145748" y="396"/>
                    <a:pt x="145840" y="335"/>
                    <a:pt x="145840" y="274"/>
                  </a:cubicBezTo>
                  <a:cubicBezTo>
                    <a:pt x="145900" y="153"/>
                    <a:pt x="145809" y="1"/>
                    <a:pt x="145657" y="1"/>
                  </a:cubicBezTo>
                  <a:lnTo>
                    <a:pt x="145262" y="1"/>
                  </a:lnTo>
                  <a:cubicBezTo>
                    <a:pt x="145201" y="1"/>
                    <a:pt x="145110" y="61"/>
                    <a:pt x="145080" y="153"/>
                  </a:cubicBezTo>
                  <a:cubicBezTo>
                    <a:pt x="145049" y="274"/>
                    <a:pt x="145140" y="396"/>
                    <a:pt x="145262" y="396"/>
                  </a:cubicBezTo>
                  <a:close/>
                  <a:moveTo>
                    <a:pt x="144107" y="396"/>
                  </a:moveTo>
                  <a:cubicBezTo>
                    <a:pt x="144168" y="396"/>
                    <a:pt x="144259" y="335"/>
                    <a:pt x="144289" y="274"/>
                  </a:cubicBezTo>
                  <a:cubicBezTo>
                    <a:pt x="144320" y="153"/>
                    <a:pt x="144229" y="1"/>
                    <a:pt x="144107" y="1"/>
                  </a:cubicBezTo>
                  <a:lnTo>
                    <a:pt x="143712" y="1"/>
                  </a:lnTo>
                  <a:cubicBezTo>
                    <a:pt x="143621" y="1"/>
                    <a:pt x="143530" y="61"/>
                    <a:pt x="143499" y="153"/>
                  </a:cubicBezTo>
                  <a:cubicBezTo>
                    <a:pt x="143469" y="274"/>
                    <a:pt x="143560" y="396"/>
                    <a:pt x="143712" y="396"/>
                  </a:cubicBezTo>
                  <a:close/>
                  <a:moveTo>
                    <a:pt x="142526" y="396"/>
                  </a:moveTo>
                  <a:cubicBezTo>
                    <a:pt x="142618" y="396"/>
                    <a:pt x="142678" y="335"/>
                    <a:pt x="142709" y="274"/>
                  </a:cubicBezTo>
                  <a:cubicBezTo>
                    <a:pt x="142739" y="153"/>
                    <a:pt x="142648" y="1"/>
                    <a:pt x="142526" y="1"/>
                  </a:cubicBezTo>
                  <a:lnTo>
                    <a:pt x="142131" y="1"/>
                  </a:lnTo>
                  <a:cubicBezTo>
                    <a:pt x="142040" y="1"/>
                    <a:pt x="141979" y="61"/>
                    <a:pt x="141949" y="153"/>
                  </a:cubicBezTo>
                  <a:cubicBezTo>
                    <a:pt x="141888" y="274"/>
                    <a:pt x="141979" y="396"/>
                    <a:pt x="142131" y="396"/>
                  </a:cubicBezTo>
                  <a:close/>
                  <a:moveTo>
                    <a:pt x="140946" y="396"/>
                  </a:moveTo>
                  <a:cubicBezTo>
                    <a:pt x="141037" y="396"/>
                    <a:pt x="141098" y="335"/>
                    <a:pt x="141128" y="274"/>
                  </a:cubicBezTo>
                  <a:cubicBezTo>
                    <a:pt x="141189" y="153"/>
                    <a:pt x="141067" y="1"/>
                    <a:pt x="140946" y="1"/>
                  </a:cubicBezTo>
                  <a:lnTo>
                    <a:pt x="140551" y="1"/>
                  </a:lnTo>
                  <a:cubicBezTo>
                    <a:pt x="140460" y="1"/>
                    <a:pt x="140399" y="61"/>
                    <a:pt x="140368" y="153"/>
                  </a:cubicBezTo>
                  <a:cubicBezTo>
                    <a:pt x="140338" y="274"/>
                    <a:pt x="140429" y="396"/>
                    <a:pt x="140551" y="396"/>
                  </a:cubicBezTo>
                  <a:close/>
                  <a:moveTo>
                    <a:pt x="139365" y="396"/>
                  </a:moveTo>
                  <a:cubicBezTo>
                    <a:pt x="139456" y="396"/>
                    <a:pt x="139548" y="335"/>
                    <a:pt x="139548" y="274"/>
                  </a:cubicBezTo>
                  <a:cubicBezTo>
                    <a:pt x="139608" y="153"/>
                    <a:pt x="139517" y="1"/>
                    <a:pt x="139365" y="1"/>
                  </a:cubicBezTo>
                  <a:lnTo>
                    <a:pt x="138970" y="1"/>
                  </a:lnTo>
                  <a:cubicBezTo>
                    <a:pt x="138879" y="1"/>
                    <a:pt x="138818" y="61"/>
                    <a:pt x="138788" y="153"/>
                  </a:cubicBezTo>
                  <a:cubicBezTo>
                    <a:pt x="138757" y="274"/>
                    <a:pt x="138849" y="396"/>
                    <a:pt x="138970" y="396"/>
                  </a:cubicBezTo>
                  <a:close/>
                  <a:moveTo>
                    <a:pt x="137785" y="396"/>
                  </a:moveTo>
                  <a:cubicBezTo>
                    <a:pt x="137876" y="396"/>
                    <a:pt x="137967" y="335"/>
                    <a:pt x="137997" y="274"/>
                  </a:cubicBezTo>
                  <a:cubicBezTo>
                    <a:pt x="138028" y="153"/>
                    <a:pt x="137937" y="1"/>
                    <a:pt x="137785" y="1"/>
                  </a:cubicBezTo>
                  <a:lnTo>
                    <a:pt x="137420" y="1"/>
                  </a:lnTo>
                  <a:cubicBezTo>
                    <a:pt x="137329" y="1"/>
                    <a:pt x="137238" y="61"/>
                    <a:pt x="137207" y="153"/>
                  </a:cubicBezTo>
                  <a:cubicBezTo>
                    <a:pt x="137177" y="274"/>
                    <a:pt x="137268" y="396"/>
                    <a:pt x="137420" y="396"/>
                  </a:cubicBezTo>
                  <a:close/>
                  <a:moveTo>
                    <a:pt x="136235" y="396"/>
                  </a:moveTo>
                  <a:cubicBezTo>
                    <a:pt x="136326" y="396"/>
                    <a:pt x="136387" y="335"/>
                    <a:pt x="136417" y="274"/>
                  </a:cubicBezTo>
                  <a:cubicBezTo>
                    <a:pt x="136447" y="153"/>
                    <a:pt x="136356" y="1"/>
                    <a:pt x="136235" y="1"/>
                  </a:cubicBezTo>
                  <a:lnTo>
                    <a:pt x="135839" y="1"/>
                  </a:lnTo>
                  <a:cubicBezTo>
                    <a:pt x="135748" y="1"/>
                    <a:pt x="135657" y="61"/>
                    <a:pt x="135657" y="153"/>
                  </a:cubicBezTo>
                  <a:cubicBezTo>
                    <a:pt x="135596" y="274"/>
                    <a:pt x="135687" y="396"/>
                    <a:pt x="135839" y="396"/>
                  </a:cubicBezTo>
                  <a:close/>
                  <a:moveTo>
                    <a:pt x="134654" y="396"/>
                  </a:moveTo>
                  <a:cubicBezTo>
                    <a:pt x="134745" y="396"/>
                    <a:pt x="134806" y="335"/>
                    <a:pt x="134836" y="274"/>
                  </a:cubicBezTo>
                  <a:cubicBezTo>
                    <a:pt x="134867" y="153"/>
                    <a:pt x="134776" y="1"/>
                    <a:pt x="134654" y="1"/>
                  </a:cubicBezTo>
                  <a:lnTo>
                    <a:pt x="134259" y="1"/>
                  </a:lnTo>
                  <a:cubicBezTo>
                    <a:pt x="134168" y="1"/>
                    <a:pt x="134107" y="61"/>
                    <a:pt x="134076" y="153"/>
                  </a:cubicBezTo>
                  <a:cubicBezTo>
                    <a:pt x="134046" y="274"/>
                    <a:pt x="134137" y="396"/>
                    <a:pt x="134259" y="396"/>
                  </a:cubicBezTo>
                  <a:close/>
                  <a:moveTo>
                    <a:pt x="133073" y="396"/>
                  </a:moveTo>
                  <a:cubicBezTo>
                    <a:pt x="133165" y="396"/>
                    <a:pt x="133256" y="335"/>
                    <a:pt x="133256" y="274"/>
                  </a:cubicBezTo>
                  <a:cubicBezTo>
                    <a:pt x="133317" y="153"/>
                    <a:pt x="133225" y="1"/>
                    <a:pt x="133073" y="1"/>
                  </a:cubicBezTo>
                  <a:lnTo>
                    <a:pt x="132678" y="1"/>
                  </a:lnTo>
                  <a:cubicBezTo>
                    <a:pt x="132587" y="1"/>
                    <a:pt x="132526" y="61"/>
                    <a:pt x="132496" y="153"/>
                  </a:cubicBezTo>
                  <a:cubicBezTo>
                    <a:pt x="132465" y="274"/>
                    <a:pt x="132557" y="396"/>
                    <a:pt x="132678" y="396"/>
                  </a:cubicBezTo>
                  <a:close/>
                  <a:moveTo>
                    <a:pt x="131493" y="396"/>
                  </a:moveTo>
                  <a:cubicBezTo>
                    <a:pt x="131584" y="396"/>
                    <a:pt x="131675" y="335"/>
                    <a:pt x="131706" y="274"/>
                  </a:cubicBezTo>
                  <a:cubicBezTo>
                    <a:pt x="131736" y="153"/>
                    <a:pt x="131645" y="1"/>
                    <a:pt x="131493" y="1"/>
                  </a:cubicBezTo>
                  <a:lnTo>
                    <a:pt x="131128" y="1"/>
                  </a:lnTo>
                  <a:lnTo>
                    <a:pt x="130733" y="1"/>
                  </a:lnTo>
                  <a:cubicBezTo>
                    <a:pt x="130642" y="1"/>
                    <a:pt x="130551" y="61"/>
                    <a:pt x="130520" y="153"/>
                  </a:cubicBezTo>
                  <a:cubicBezTo>
                    <a:pt x="130490" y="274"/>
                    <a:pt x="130581" y="396"/>
                    <a:pt x="130733" y="396"/>
                  </a:cubicBezTo>
                  <a:lnTo>
                    <a:pt x="131128" y="396"/>
                  </a:lnTo>
                  <a:close/>
                  <a:moveTo>
                    <a:pt x="261860" y="82129"/>
                  </a:moveTo>
                  <a:cubicBezTo>
                    <a:pt x="261860" y="82221"/>
                    <a:pt x="261890" y="82312"/>
                    <a:pt x="261982" y="82312"/>
                  </a:cubicBezTo>
                  <a:cubicBezTo>
                    <a:pt x="262103" y="82373"/>
                    <a:pt x="262225" y="82281"/>
                    <a:pt x="262225" y="82129"/>
                  </a:cubicBezTo>
                  <a:lnTo>
                    <a:pt x="262225" y="81734"/>
                  </a:lnTo>
                  <a:cubicBezTo>
                    <a:pt x="262225" y="81673"/>
                    <a:pt x="262194" y="81582"/>
                    <a:pt x="262103" y="81552"/>
                  </a:cubicBezTo>
                  <a:cubicBezTo>
                    <a:pt x="261982" y="81521"/>
                    <a:pt x="261860" y="81613"/>
                    <a:pt x="261860" y="81734"/>
                  </a:cubicBezTo>
                  <a:close/>
                  <a:moveTo>
                    <a:pt x="261860" y="80579"/>
                  </a:moveTo>
                  <a:cubicBezTo>
                    <a:pt x="261860" y="80640"/>
                    <a:pt x="261890" y="80731"/>
                    <a:pt x="261982" y="80762"/>
                  </a:cubicBezTo>
                  <a:cubicBezTo>
                    <a:pt x="262103" y="80792"/>
                    <a:pt x="262225" y="80701"/>
                    <a:pt x="262225" y="80579"/>
                  </a:cubicBezTo>
                  <a:lnTo>
                    <a:pt x="262225" y="80184"/>
                  </a:lnTo>
                  <a:cubicBezTo>
                    <a:pt x="262225" y="80093"/>
                    <a:pt x="262194" y="80002"/>
                    <a:pt x="262103" y="80002"/>
                  </a:cubicBezTo>
                  <a:cubicBezTo>
                    <a:pt x="261982" y="79941"/>
                    <a:pt x="261860" y="80032"/>
                    <a:pt x="261860" y="80184"/>
                  </a:cubicBezTo>
                  <a:close/>
                  <a:moveTo>
                    <a:pt x="261860" y="78999"/>
                  </a:moveTo>
                  <a:cubicBezTo>
                    <a:pt x="261860" y="79090"/>
                    <a:pt x="261890" y="79151"/>
                    <a:pt x="261982" y="79181"/>
                  </a:cubicBezTo>
                  <a:cubicBezTo>
                    <a:pt x="262103" y="79211"/>
                    <a:pt x="262225" y="79120"/>
                    <a:pt x="262225" y="78999"/>
                  </a:cubicBezTo>
                  <a:lnTo>
                    <a:pt x="262225" y="78604"/>
                  </a:lnTo>
                  <a:cubicBezTo>
                    <a:pt x="262225" y="78512"/>
                    <a:pt x="262194" y="78452"/>
                    <a:pt x="262103" y="78421"/>
                  </a:cubicBezTo>
                  <a:cubicBezTo>
                    <a:pt x="261982" y="78360"/>
                    <a:pt x="261860" y="78482"/>
                    <a:pt x="261860" y="78604"/>
                  </a:cubicBezTo>
                  <a:close/>
                  <a:moveTo>
                    <a:pt x="261860" y="77418"/>
                  </a:moveTo>
                  <a:cubicBezTo>
                    <a:pt x="261860" y="77509"/>
                    <a:pt x="261890" y="77570"/>
                    <a:pt x="261982" y="77600"/>
                  </a:cubicBezTo>
                  <a:cubicBezTo>
                    <a:pt x="262103" y="77661"/>
                    <a:pt x="262225" y="77570"/>
                    <a:pt x="262225" y="77418"/>
                  </a:cubicBezTo>
                  <a:lnTo>
                    <a:pt x="262225" y="77023"/>
                  </a:lnTo>
                  <a:cubicBezTo>
                    <a:pt x="262225" y="76932"/>
                    <a:pt x="262194" y="76871"/>
                    <a:pt x="262103" y="76841"/>
                  </a:cubicBezTo>
                  <a:cubicBezTo>
                    <a:pt x="261982" y="76810"/>
                    <a:pt x="261860" y="76901"/>
                    <a:pt x="261860" y="77023"/>
                  </a:cubicBezTo>
                  <a:close/>
                  <a:moveTo>
                    <a:pt x="261860" y="75838"/>
                  </a:moveTo>
                  <a:cubicBezTo>
                    <a:pt x="261860" y="75929"/>
                    <a:pt x="261890" y="76020"/>
                    <a:pt x="261982" y="76050"/>
                  </a:cubicBezTo>
                  <a:cubicBezTo>
                    <a:pt x="262103" y="76081"/>
                    <a:pt x="262225" y="75989"/>
                    <a:pt x="262225" y="75838"/>
                  </a:cubicBezTo>
                  <a:lnTo>
                    <a:pt x="262225" y="75442"/>
                  </a:lnTo>
                  <a:cubicBezTo>
                    <a:pt x="262225" y="75382"/>
                    <a:pt x="262194" y="75290"/>
                    <a:pt x="262103" y="75260"/>
                  </a:cubicBezTo>
                  <a:cubicBezTo>
                    <a:pt x="261982" y="75230"/>
                    <a:pt x="261860" y="75321"/>
                    <a:pt x="261860" y="75442"/>
                  </a:cubicBezTo>
                  <a:close/>
                  <a:moveTo>
                    <a:pt x="261860" y="74287"/>
                  </a:moveTo>
                  <a:cubicBezTo>
                    <a:pt x="261860" y="74379"/>
                    <a:pt x="261890" y="74439"/>
                    <a:pt x="261982" y="74470"/>
                  </a:cubicBezTo>
                  <a:cubicBezTo>
                    <a:pt x="262103" y="74500"/>
                    <a:pt x="262225" y="74409"/>
                    <a:pt x="262225" y="74287"/>
                  </a:cubicBezTo>
                  <a:lnTo>
                    <a:pt x="262225" y="73892"/>
                  </a:lnTo>
                  <a:cubicBezTo>
                    <a:pt x="262225" y="73801"/>
                    <a:pt x="262194" y="73710"/>
                    <a:pt x="262103" y="73710"/>
                  </a:cubicBezTo>
                  <a:cubicBezTo>
                    <a:pt x="261982" y="73649"/>
                    <a:pt x="261860" y="73740"/>
                    <a:pt x="261860" y="73892"/>
                  </a:cubicBezTo>
                  <a:close/>
                  <a:moveTo>
                    <a:pt x="261860" y="72707"/>
                  </a:moveTo>
                  <a:cubicBezTo>
                    <a:pt x="261860" y="72798"/>
                    <a:pt x="261890" y="72859"/>
                    <a:pt x="261982" y="72889"/>
                  </a:cubicBezTo>
                  <a:cubicBezTo>
                    <a:pt x="262103" y="72920"/>
                    <a:pt x="262225" y="72828"/>
                    <a:pt x="262225" y="72707"/>
                  </a:cubicBezTo>
                  <a:lnTo>
                    <a:pt x="262225" y="72312"/>
                  </a:lnTo>
                  <a:cubicBezTo>
                    <a:pt x="262225" y="72220"/>
                    <a:pt x="262194" y="72160"/>
                    <a:pt x="262103" y="72129"/>
                  </a:cubicBezTo>
                  <a:cubicBezTo>
                    <a:pt x="261982" y="72099"/>
                    <a:pt x="261860" y="72190"/>
                    <a:pt x="261860" y="72312"/>
                  </a:cubicBezTo>
                  <a:close/>
                  <a:moveTo>
                    <a:pt x="261860" y="71126"/>
                  </a:moveTo>
                  <a:cubicBezTo>
                    <a:pt x="261860" y="71217"/>
                    <a:pt x="261890" y="71309"/>
                    <a:pt x="261982" y="71309"/>
                  </a:cubicBezTo>
                  <a:cubicBezTo>
                    <a:pt x="262103" y="71369"/>
                    <a:pt x="262225" y="71278"/>
                    <a:pt x="262225" y="71126"/>
                  </a:cubicBezTo>
                  <a:lnTo>
                    <a:pt x="262225" y="70731"/>
                  </a:lnTo>
                  <a:cubicBezTo>
                    <a:pt x="262225" y="70640"/>
                    <a:pt x="262194" y="70579"/>
                    <a:pt x="262103" y="70549"/>
                  </a:cubicBezTo>
                  <a:cubicBezTo>
                    <a:pt x="261982" y="70518"/>
                    <a:pt x="261860" y="70609"/>
                    <a:pt x="261860" y="70731"/>
                  </a:cubicBezTo>
                  <a:close/>
                  <a:moveTo>
                    <a:pt x="261860" y="69576"/>
                  </a:moveTo>
                  <a:cubicBezTo>
                    <a:pt x="261860" y="69637"/>
                    <a:pt x="261890" y="69728"/>
                    <a:pt x="261982" y="69758"/>
                  </a:cubicBezTo>
                  <a:cubicBezTo>
                    <a:pt x="262103" y="69789"/>
                    <a:pt x="262225" y="69698"/>
                    <a:pt x="262225" y="69576"/>
                  </a:cubicBezTo>
                  <a:lnTo>
                    <a:pt x="262225" y="69181"/>
                  </a:lnTo>
                  <a:cubicBezTo>
                    <a:pt x="262225" y="69090"/>
                    <a:pt x="262194" y="68999"/>
                    <a:pt x="262103" y="68968"/>
                  </a:cubicBezTo>
                  <a:cubicBezTo>
                    <a:pt x="261982" y="68938"/>
                    <a:pt x="261860" y="69029"/>
                    <a:pt x="261860" y="69181"/>
                  </a:cubicBezTo>
                  <a:close/>
                  <a:moveTo>
                    <a:pt x="261860" y="67995"/>
                  </a:moveTo>
                  <a:cubicBezTo>
                    <a:pt x="261860" y="68087"/>
                    <a:pt x="261890" y="68147"/>
                    <a:pt x="261982" y="68178"/>
                  </a:cubicBezTo>
                  <a:cubicBezTo>
                    <a:pt x="262103" y="68208"/>
                    <a:pt x="262225" y="68117"/>
                    <a:pt x="262225" y="67995"/>
                  </a:cubicBezTo>
                  <a:lnTo>
                    <a:pt x="262225" y="67600"/>
                  </a:lnTo>
                  <a:cubicBezTo>
                    <a:pt x="262225" y="67509"/>
                    <a:pt x="262194" y="67448"/>
                    <a:pt x="262103" y="67418"/>
                  </a:cubicBezTo>
                  <a:cubicBezTo>
                    <a:pt x="261982" y="67357"/>
                    <a:pt x="261860" y="67448"/>
                    <a:pt x="261860" y="67600"/>
                  </a:cubicBezTo>
                  <a:close/>
                  <a:moveTo>
                    <a:pt x="261860" y="66415"/>
                  </a:moveTo>
                  <a:cubicBezTo>
                    <a:pt x="261860" y="66506"/>
                    <a:pt x="261890" y="66567"/>
                    <a:pt x="261982" y="66597"/>
                  </a:cubicBezTo>
                  <a:cubicBezTo>
                    <a:pt x="262103" y="66658"/>
                    <a:pt x="262225" y="66536"/>
                    <a:pt x="262225" y="66415"/>
                  </a:cubicBezTo>
                  <a:lnTo>
                    <a:pt x="262225" y="66020"/>
                  </a:lnTo>
                  <a:cubicBezTo>
                    <a:pt x="262225" y="65929"/>
                    <a:pt x="262194" y="65868"/>
                    <a:pt x="262103" y="65837"/>
                  </a:cubicBezTo>
                  <a:cubicBezTo>
                    <a:pt x="261982" y="65807"/>
                    <a:pt x="261860" y="65898"/>
                    <a:pt x="261860" y="66020"/>
                  </a:cubicBezTo>
                  <a:close/>
                  <a:moveTo>
                    <a:pt x="261860" y="64834"/>
                  </a:moveTo>
                  <a:cubicBezTo>
                    <a:pt x="261860" y="64926"/>
                    <a:pt x="261890" y="65017"/>
                    <a:pt x="261982" y="65017"/>
                  </a:cubicBezTo>
                  <a:cubicBezTo>
                    <a:pt x="262103" y="65077"/>
                    <a:pt x="262225" y="64986"/>
                    <a:pt x="262225" y="64834"/>
                  </a:cubicBezTo>
                  <a:lnTo>
                    <a:pt x="262225" y="64439"/>
                  </a:lnTo>
                  <a:cubicBezTo>
                    <a:pt x="262225" y="64378"/>
                    <a:pt x="262194" y="64287"/>
                    <a:pt x="262103" y="64257"/>
                  </a:cubicBezTo>
                  <a:cubicBezTo>
                    <a:pt x="261982" y="64226"/>
                    <a:pt x="261860" y="64318"/>
                    <a:pt x="261860" y="64439"/>
                  </a:cubicBezTo>
                  <a:close/>
                  <a:moveTo>
                    <a:pt x="261860" y="63284"/>
                  </a:moveTo>
                  <a:cubicBezTo>
                    <a:pt x="261860" y="63345"/>
                    <a:pt x="261890" y="63436"/>
                    <a:pt x="261982" y="63467"/>
                  </a:cubicBezTo>
                  <a:cubicBezTo>
                    <a:pt x="262103" y="63497"/>
                    <a:pt x="262225" y="63406"/>
                    <a:pt x="262225" y="63284"/>
                  </a:cubicBezTo>
                  <a:lnTo>
                    <a:pt x="262225" y="62889"/>
                  </a:lnTo>
                  <a:cubicBezTo>
                    <a:pt x="262225" y="62798"/>
                    <a:pt x="262194" y="62707"/>
                    <a:pt x="262103" y="62707"/>
                  </a:cubicBezTo>
                  <a:cubicBezTo>
                    <a:pt x="261982" y="62646"/>
                    <a:pt x="261860" y="62737"/>
                    <a:pt x="261860" y="62889"/>
                  </a:cubicBezTo>
                  <a:close/>
                  <a:moveTo>
                    <a:pt x="261860" y="61704"/>
                  </a:moveTo>
                  <a:cubicBezTo>
                    <a:pt x="261860" y="61795"/>
                    <a:pt x="261890" y="61856"/>
                    <a:pt x="261982" y="61886"/>
                  </a:cubicBezTo>
                  <a:cubicBezTo>
                    <a:pt x="262103" y="61916"/>
                    <a:pt x="262225" y="61825"/>
                    <a:pt x="262225" y="61704"/>
                  </a:cubicBezTo>
                  <a:lnTo>
                    <a:pt x="262225" y="61308"/>
                  </a:lnTo>
                  <a:cubicBezTo>
                    <a:pt x="262225" y="61217"/>
                    <a:pt x="262194" y="61156"/>
                    <a:pt x="262103" y="61126"/>
                  </a:cubicBezTo>
                  <a:cubicBezTo>
                    <a:pt x="261982" y="61065"/>
                    <a:pt x="261860" y="61187"/>
                    <a:pt x="261860" y="61308"/>
                  </a:cubicBezTo>
                  <a:close/>
                  <a:moveTo>
                    <a:pt x="261860" y="60123"/>
                  </a:moveTo>
                  <a:cubicBezTo>
                    <a:pt x="261860" y="60214"/>
                    <a:pt x="261890" y="60275"/>
                    <a:pt x="261982" y="60305"/>
                  </a:cubicBezTo>
                  <a:cubicBezTo>
                    <a:pt x="262103" y="60366"/>
                    <a:pt x="262225" y="60275"/>
                    <a:pt x="262225" y="60123"/>
                  </a:cubicBezTo>
                  <a:lnTo>
                    <a:pt x="262225" y="59728"/>
                  </a:lnTo>
                  <a:cubicBezTo>
                    <a:pt x="262225" y="59637"/>
                    <a:pt x="262194" y="59576"/>
                    <a:pt x="262103" y="59545"/>
                  </a:cubicBezTo>
                  <a:cubicBezTo>
                    <a:pt x="261982" y="59515"/>
                    <a:pt x="261860" y="59606"/>
                    <a:pt x="261860" y="59728"/>
                  </a:cubicBezTo>
                  <a:close/>
                  <a:moveTo>
                    <a:pt x="261860" y="58542"/>
                  </a:moveTo>
                  <a:cubicBezTo>
                    <a:pt x="261860" y="58634"/>
                    <a:pt x="261890" y="58725"/>
                    <a:pt x="261982" y="58755"/>
                  </a:cubicBezTo>
                  <a:cubicBezTo>
                    <a:pt x="262103" y="58786"/>
                    <a:pt x="262225" y="58694"/>
                    <a:pt x="262225" y="58542"/>
                  </a:cubicBezTo>
                  <a:lnTo>
                    <a:pt x="262225" y="58147"/>
                  </a:lnTo>
                  <a:cubicBezTo>
                    <a:pt x="262225" y="58086"/>
                    <a:pt x="262194" y="57995"/>
                    <a:pt x="262103" y="57965"/>
                  </a:cubicBezTo>
                  <a:cubicBezTo>
                    <a:pt x="261982" y="57935"/>
                    <a:pt x="261860" y="58026"/>
                    <a:pt x="261860" y="58147"/>
                  </a:cubicBezTo>
                  <a:close/>
                  <a:moveTo>
                    <a:pt x="261860" y="56992"/>
                  </a:moveTo>
                  <a:cubicBezTo>
                    <a:pt x="261860" y="57083"/>
                    <a:pt x="261890" y="57144"/>
                    <a:pt x="261982" y="57175"/>
                  </a:cubicBezTo>
                  <a:cubicBezTo>
                    <a:pt x="262103" y="57205"/>
                    <a:pt x="262225" y="57114"/>
                    <a:pt x="262225" y="56992"/>
                  </a:cubicBezTo>
                  <a:lnTo>
                    <a:pt x="262225" y="56597"/>
                  </a:lnTo>
                  <a:cubicBezTo>
                    <a:pt x="262225" y="56506"/>
                    <a:pt x="262194" y="56415"/>
                    <a:pt x="262103" y="56415"/>
                  </a:cubicBezTo>
                  <a:cubicBezTo>
                    <a:pt x="261982" y="56354"/>
                    <a:pt x="261860" y="56445"/>
                    <a:pt x="261860" y="56597"/>
                  </a:cubicBezTo>
                  <a:close/>
                  <a:moveTo>
                    <a:pt x="261860" y="55412"/>
                  </a:moveTo>
                  <a:cubicBezTo>
                    <a:pt x="261860" y="55503"/>
                    <a:pt x="261890" y="55564"/>
                    <a:pt x="261982" y="55594"/>
                  </a:cubicBezTo>
                  <a:cubicBezTo>
                    <a:pt x="262103" y="55624"/>
                    <a:pt x="262225" y="55533"/>
                    <a:pt x="262225" y="55412"/>
                  </a:cubicBezTo>
                  <a:lnTo>
                    <a:pt x="262225" y="55017"/>
                  </a:lnTo>
                  <a:cubicBezTo>
                    <a:pt x="262225" y="54925"/>
                    <a:pt x="262194" y="54865"/>
                    <a:pt x="262103" y="54834"/>
                  </a:cubicBezTo>
                  <a:cubicBezTo>
                    <a:pt x="261982" y="54804"/>
                    <a:pt x="261860" y="54895"/>
                    <a:pt x="261860" y="55017"/>
                  </a:cubicBezTo>
                  <a:close/>
                  <a:moveTo>
                    <a:pt x="261860" y="53831"/>
                  </a:moveTo>
                  <a:cubicBezTo>
                    <a:pt x="261860" y="53922"/>
                    <a:pt x="261890" y="54013"/>
                    <a:pt x="261982" y="54013"/>
                  </a:cubicBezTo>
                  <a:cubicBezTo>
                    <a:pt x="262103" y="54074"/>
                    <a:pt x="262225" y="53983"/>
                    <a:pt x="262225" y="53831"/>
                  </a:cubicBezTo>
                  <a:lnTo>
                    <a:pt x="262225" y="53436"/>
                  </a:lnTo>
                  <a:cubicBezTo>
                    <a:pt x="262225" y="53375"/>
                    <a:pt x="262194" y="53284"/>
                    <a:pt x="262103" y="53254"/>
                  </a:cubicBezTo>
                  <a:cubicBezTo>
                    <a:pt x="261982" y="53223"/>
                    <a:pt x="261860" y="53314"/>
                    <a:pt x="261860" y="53436"/>
                  </a:cubicBezTo>
                  <a:close/>
                  <a:moveTo>
                    <a:pt x="261860" y="52281"/>
                  </a:moveTo>
                  <a:cubicBezTo>
                    <a:pt x="261860" y="52342"/>
                    <a:pt x="261890" y="52433"/>
                    <a:pt x="261982" y="52463"/>
                  </a:cubicBezTo>
                  <a:cubicBezTo>
                    <a:pt x="262103" y="52494"/>
                    <a:pt x="262225" y="52403"/>
                    <a:pt x="262225" y="52281"/>
                  </a:cubicBezTo>
                  <a:lnTo>
                    <a:pt x="262225" y="51886"/>
                  </a:lnTo>
                  <a:cubicBezTo>
                    <a:pt x="262225" y="51795"/>
                    <a:pt x="262194" y="51703"/>
                    <a:pt x="262103" y="51673"/>
                  </a:cubicBezTo>
                  <a:cubicBezTo>
                    <a:pt x="261982" y="51643"/>
                    <a:pt x="261860" y="51734"/>
                    <a:pt x="261860" y="51886"/>
                  </a:cubicBezTo>
                  <a:close/>
                  <a:moveTo>
                    <a:pt x="261860" y="50700"/>
                  </a:moveTo>
                  <a:cubicBezTo>
                    <a:pt x="261860" y="50792"/>
                    <a:pt x="261890" y="50852"/>
                    <a:pt x="261982" y="50883"/>
                  </a:cubicBezTo>
                  <a:cubicBezTo>
                    <a:pt x="262103" y="50913"/>
                    <a:pt x="262225" y="50822"/>
                    <a:pt x="262225" y="50700"/>
                  </a:cubicBezTo>
                  <a:lnTo>
                    <a:pt x="262225" y="50305"/>
                  </a:lnTo>
                  <a:cubicBezTo>
                    <a:pt x="262225" y="50214"/>
                    <a:pt x="262194" y="50153"/>
                    <a:pt x="262103" y="50123"/>
                  </a:cubicBezTo>
                  <a:cubicBezTo>
                    <a:pt x="261982" y="50062"/>
                    <a:pt x="261860" y="50184"/>
                    <a:pt x="261860" y="50305"/>
                  </a:cubicBezTo>
                  <a:close/>
                  <a:moveTo>
                    <a:pt x="261860" y="49120"/>
                  </a:moveTo>
                  <a:cubicBezTo>
                    <a:pt x="261860" y="49211"/>
                    <a:pt x="261890" y="49272"/>
                    <a:pt x="261982" y="49302"/>
                  </a:cubicBezTo>
                  <a:cubicBezTo>
                    <a:pt x="262103" y="49363"/>
                    <a:pt x="262225" y="49241"/>
                    <a:pt x="262225" y="49120"/>
                  </a:cubicBezTo>
                  <a:lnTo>
                    <a:pt x="262225" y="48725"/>
                  </a:lnTo>
                  <a:cubicBezTo>
                    <a:pt x="262225" y="48633"/>
                    <a:pt x="262194" y="48573"/>
                    <a:pt x="262103" y="48542"/>
                  </a:cubicBezTo>
                  <a:cubicBezTo>
                    <a:pt x="261982" y="48512"/>
                    <a:pt x="261860" y="48603"/>
                    <a:pt x="261860" y="48725"/>
                  </a:cubicBezTo>
                  <a:close/>
                  <a:moveTo>
                    <a:pt x="261860" y="47539"/>
                  </a:moveTo>
                  <a:cubicBezTo>
                    <a:pt x="261860" y="47630"/>
                    <a:pt x="261890" y="47722"/>
                    <a:pt x="261982" y="47722"/>
                  </a:cubicBezTo>
                  <a:cubicBezTo>
                    <a:pt x="262103" y="47782"/>
                    <a:pt x="262225" y="47691"/>
                    <a:pt x="262225" y="47539"/>
                  </a:cubicBezTo>
                  <a:lnTo>
                    <a:pt x="262225" y="47144"/>
                  </a:lnTo>
                  <a:cubicBezTo>
                    <a:pt x="262225" y="47083"/>
                    <a:pt x="262194" y="46992"/>
                    <a:pt x="262103" y="46962"/>
                  </a:cubicBezTo>
                  <a:cubicBezTo>
                    <a:pt x="261982" y="46931"/>
                    <a:pt x="261860" y="47023"/>
                    <a:pt x="261860" y="47144"/>
                  </a:cubicBezTo>
                  <a:close/>
                  <a:moveTo>
                    <a:pt x="261860" y="45989"/>
                  </a:moveTo>
                  <a:cubicBezTo>
                    <a:pt x="261860" y="46050"/>
                    <a:pt x="261890" y="46141"/>
                    <a:pt x="261982" y="46171"/>
                  </a:cubicBezTo>
                  <a:cubicBezTo>
                    <a:pt x="262103" y="46202"/>
                    <a:pt x="262225" y="46111"/>
                    <a:pt x="262225" y="45989"/>
                  </a:cubicBezTo>
                  <a:lnTo>
                    <a:pt x="262225" y="45594"/>
                  </a:lnTo>
                  <a:cubicBezTo>
                    <a:pt x="262225" y="45503"/>
                    <a:pt x="262194" y="45412"/>
                    <a:pt x="262103" y="45412"/>
                  </a:cubicBezTo>
                  <a:cubicBezTo>
                    <a:pt x="261982" y="45351"/>
                    <a:pt x="261860" y="45442"/>
                    <a:pt x="261860" y="45594"/>
                  </a:cubicBezTo>
                  <a:close/>
                  <a:moveTo>
                    <a:pt x="261860" y="44408"/>
                  </a:moveTo>
                  <a:cubicBezTo>
                    <a:pt x="261860" y="44500"/>
                    <a:pt x="261890" y="44560"/>
                    <a:pt x="261982" y="44591"/>
                  </a:cubicBezTo>
                  <a:cubicBezTo>
                    <a:pt x="262103" y="44621"/>
                    <a:pt x="262225" y="44530"/>
                    <a:pt x="262225" y="44408"/>
                  </a:cubicBezTo>
                  <a:lnTo>
                    <a:pt x="262225" y="44013"/>
                  </a:lnTo>
                  <a:cubicBezTo>
                    <a:pt x="262225" y="43922"/>
                    <a:pt x="262194" y="43861"/>
                    <a:pt x="262103" y="43831"/>
                  </a:cubicBezTo>
                  <a:cubicBezTo>
                    <a:pt x="261982" y="43770"/>
                    <a:pt x="261860" y="43892"/>
                    <a:pt x="261860" y="44013"/>
                  </a:cubicBezTo>
                  <a:close/>
                  <a:moveTo>
                    <a:pt x="261860" y="42828"/>
                  </a:moveTo>
                  <a:cubicBezTo>
                    <a:pt x="261860" y="42919"/>
                    <a:pt x="261890" y="42980"/>
                    <a:pt x="261982" y="43010"/>
                  </a:cubicBezTo>
                  <a:cubicBezTo>
                    <a:pt x="262103" y="43071"/>
                    <a:pt x="262225" y="42980"/>
                    <a:pt x="262225" y="42828"/>
                  </a:cubicBezTo>
                  <a:lnTo>
                    <a:pt x="262225" y="42433"/>
                  </a:lnTo>
                  <a:cubicBezTo>
                    <a:pt x="262225" y="42342"/>
                    <a:pt x="262194" y="42281"/>
                    <a:pt x="262103" y="42250"/>
                  </a:cubicBezTo>
                  <a:cubicBezTo>
                    <a:pt x="261982" y="42220"/>
                    <a:pt x="261860" y="42311"/>
                    <a:pt x="261860" y="42433"/>
                  </a:cubicBezTo>
                  <a:close/>
                  <a:moveTo>
                    <a:pt x="261860" y="41247"/>
                  </a:moveTo>
                  <a:cubicBezTo>
                    <a:pt x="261860" y="41339"/>
                    <a:pt x="261890" y="41430"/>
                    <a:pt x="261982" y="41460"/>
                  </a:cubicBezTo>
                  <a:cubicBezTo>
                    <a:pt x="262103" y="41491"/>
                    <a:pt x="262225" y="41399"/>
                    <a:pt x="262225" y="41247"/>
                  </a:cubicBezTo>
                  <a:lnTo>
                    <a:pt x="262225" y="40883"/>
                  </a:lnTo>
                  <a:cubicBezTo>
                    <a:pt x="262225" y="40791"/>
                    <a:pt x="262194" y="40700"/>
                    <a:pt x="262103" y="40670"/>
                  </a:cubicBezTo>
                  <a:cubicBezTo>
                    <a:pt x="261982" y="40639"/>
                    <a:pt x="261860" y="40731"/>
                    <a:pt x="261860" y="40883"/>
                  </a:cubicBezTo>
                  <a:close/>
                  <a:moveTo>
                    <a:pt x="261860" y="39697"/>
                  </a:moveTo>
                  <a:cubicBezTo>
                    <a:pt x="261860" y="39788"/>
                    <a:pt x="261890" y="39849"/>
                    <a:pt x="261982" y="39880"/>
                  </a:cubicBezTo>
                  <a:cubicBezTo>
                    <a:pt x="262103" y="39910"/>
                    <a:pt x="262225" y="39819"/>
                    <a:pt x="262225" y="39697"/>
                  </a:cubicBezTo>
                  <a:lnTo>
                    <a:pt x="262225" y="39302"/>
                  </a:lnTo>
                  <a:cubicBezTo>
                    <a:pt x="262225" y="39211"/>
                    <a:pt x="262194" y="39120"/>
                    <a:pt x="262103" y="39120"/>
                  </a:cubicBezTo>
                  <a:cubicBezTo>
                    <a:pt x="261982" y="39059"/>
                    <a:pt x="261860" y="39150"/>
                    <a:pt x="261860" y="39302"/>
                  </a:cubicBezTo>
                  <a:close/>
                  <a:moveTo>
                    <a:pt x="261860" y="38117"/>
                  </a:moveTo>
                  <a:cubicBezTo>
                    <a:pt x="261860" y="38208"/>
                    <a:pt x="261890" y="38269"/>
                    <a:pt x="261982" y="38299"/>
                  </a:cubicBezTo>
                  <a:cubicBezTo>
                    <a:pt x="262103" y="38329"/>
                    <a:pt x="262225" y="38238"/>
                    <a:pt x="262225" y="38117"/>
                  </a:cubicBezTo>
                  <a:lnTo>
                    <a:pt x="262225" y="37721"/>
                  </a:lnTo>
                  <a:cubicBezTo>
                    <a:pt x="262225" y="37630"/>
                    <a:pt x="262194" y="37569"/>
                    <a:pt x="262103" y="37539"/>
                  </a:cubicBezTo>
                  <a:cubicBezTo>
                    <a:pt x="261982" y="37509"/>
                    <a:pt x="261860" y="37600"/>
                    <a:pt x="261860" y="37721"/>
                  </a:cubicBezTo>
                  <a:close/>
                  <a:moveTo>
                    <a:pt x="261860" y="36536"/>
                  </a:moveTo>
                  <a:cubicBezTo>
                    <a:pt x="261860" y="36627"/>
                    <a:pt x="261890" y="36718"/>
                    <a:pt x="261982" y="36718"/>
                  </a:cubicBezTo>
                  <a:cubicBezTo>
                    <a:pt x="262103" y="36779"/>
                    <a:pt x="262225" y="36688"/>
                    <a:pt x="262225" y="36536"/>
                  </a:cubicBezTo>
                  <a:lnTo>
                    <a:pt x="262225" y="36141"/>
                  </a:lnTo>
                  <a:cubicBezTo>
                    <a:pt x="262225" y="36080"/>
                    <a:pt x="262194" y="35989"/>
                    <a:pt x="262103" y="35959"/>
                  </a:cubicBezTo>
                  <a:cubicBezTo>
                    <a:pt x="261982" y="35928"/>
                    <a:pt x="261860" y="36019"/>
                    <a:pt x="261860" y="36141"/>
                  </a:cubicBezTo>
                  <a:close/>
                  <a:moveTo>
                    <a:pt x="261860" y="34986"/>
                  </a:moveTo>
                  <a:cubicBezTo>
                    <a:pt x="261860" y="35047"/>
                    <a:pt x="261890" y="35138"/>
                    <a:pt x="261982" y="35168"/>
                  </a:cubicBezTo>
                  <a:cubicBezTo>
                    <a:pt x="262103" y="35199"/>
                    <a:pt x="262225" y="35107"/>
                    <a:pt x="262225" y="34986"/>
                  </a:cubicBezTo>
                  <a:lnTo>
                    <a:pt x="262225" y="34591"/>
                  </a:lnTo>
                  <a:cubicBezTo>
                    <a:pt x="262225" y="34500"/>
                    <a:pt x="262194" y="34408"/>
                    <a:pt x="262103" y="34378"/>
                  </a:cubicBezTo>
                  <a:cubicBezTo>
                    <a:pt x="261982" y="34348"/>
                    <a:pt x="261860" y="34439"/>
                    <a:pt x="261860" y="34591"/>
                  </a:cubicBezTo>
                  <a:close/>
                  <a:moveTo>
                    <a:pt x="261860" y="33405"/>
                  </a:moveTo>
                  <a:cubicBezTo>
                    <a:pt x="261860" y="33496"/>
                    <a:pt x="261890" y="33557"/>
                    <a:pt x="261982" y="33588"/>
                  </a:cubicBezTo>
                  <a:cubicBezTo>
                    <a:pt x="262103" y="33618"/>
                    <a:pt x="262225" y="33527"/>
                    <a:pt x="262225" y="33405"/>
                  </a:cubicBezTo>
                  <a:lnTo>
                    <a:pt x="262225" y="33010"/>
                  </a:lnTo>
                  <a:cubicBezTo>
                    <a:pt x="262225" y="32919"/>
                    <a:pt x="262194" y="32858"/>
                    <a:pt x="262103" y="32828"/>
                  </a:cubicBezTo>
                  <a:cubicBezTo>
                    <a:pt x="261982" y="32767"/>
                    <a:pt x="261860" y="32889"/>
                    <a:pt x="261860" y="33010"/>
                  </a:cubicBezTo>
                  <a:close/>
                  <a:moveTo>
                    <a:pt x="261860" y="31825"/>
                  </a:moveTo>
                  <a:cubicBezTo>
                    <a:pt x="261860" y="31916"/>
                    <a:pt x="261890" y="31977"/>
                    <a:pt x="261982" y="32007"/>
                  </a:cubicBezTo>
                  <a:cubicBezTo>
                    <a:pt x="262103" y="32068"/>
                    <a:pt x="262225" y="31946"/>
                    <a:pt x="262225" y="31825"/>
                  </a:cubicBezTo>
                  <a:lnTo>
                    <a:pt x="262225" y="31430"/>
                  </a:lnTo>
                  <a:cubicBezTo>
                    <a:pt x="262225" y="31338"/>
                    <a:pt x="262194" y="31278"/>
                    <a:pt x="262103" y="31247"/>
                  </a:cubicBezTo>
                  <a:cubicBezTo>
                    <a:pt x="261982" y="31217"/>
                    <a:pt x="261860" y="31308"/>
                    <a:pt x="261860" y="31430"/>
                  </a:cubicBezTo>
                  <a:close/>
                  <a:moveTo>
                    <a:pt x="261860" y="30244"/>
                  </a:moveTo>
                  <a:cubicBezTo>
                    <a:pt x="261860" y="30335"/>
                    <a:pt x="261890" y="30427"/>
                    <a:pt x="261982" y="30457"/>
                  </a:cubicBezTo>
                  <a:cubicBezTo>
                    <a:pt x="262103" y="30487"/>
                    <a:pt x="262225" y="30396"/>
                    <a:pt x="262225" y="30244"/>
                  </a:cubicBezTo>
                  <a:lnTo>
                    <a:pt x="262225" y="29849"/>
                  </a:lnTo>
                  <a:cubicBezTo>
                    <a:pt x="262225" y="29788"/>
                    <a:pt x="262194" y="29697"/>
                    <a:pt x="262103" y="29667"/>
                  </a:cubicBezTo>
                  <a:cubicBezTo>
                    <a:pt x="261982" y="29636"/>
                    <a:pt x="261860" y="29727"/>
                    <a:pt x="261860" y="29849"/>
                  </a:cubicBezTo>
                  <a:close/>
                  <a:moveTo>
                    <a:pt x="261860" y="28694"/>
                  </a:moveTo>
                  <a:cubicBezTo>
                    <a:pt x="261860" y="28755"/>
                    <a:pt x="261890" y="28846"/>
                    <a:pt x="261982" y="28876"/>
                  </a:cubicBezTo>
                  <a:cubicBezTo>
                    <a:pt x="262103" y="28907"/>
                    <a:pt x="262225" y="28816"/>
                    <a:pt x="262225" y="28694"/>
                  </a:cubicBezTo>
                  <a:lnTo>
                    <a:pt x="262225" y="28299"/>
                  </a:lnTo>
                  <a:cubicBezTo>
                    <a:pt x="262225" y="28208"/>
                    <a:pt x="262194" y="28116"/>
                    <a:pt x="262103" y="28116"/>
                  </a:cubicBezTo>
                  <a:cubicBezTo>
                    <a:pt x="261982" y="28056"/>
                    <a:pt x="261860" y="28147"/>
                    <a:pt x="261860" y="28299"/>
                  </a:cubicBezTo>
                  <a:close/>
                  <a:moveTo>
                    <a:pt x="261860" y="27113"/>
                  </a:moveTo>
                  <a:cubicBezTo>
                    <a:pt x="261860" y="27205"/>
                    <a:pt x="261890" y="27265"/>
                    <a:pt x="261982" y="27296"/>
                  </a:cubicBezTo>
                  <a:cubicBezTo>
                    <a:pt x="262103" y="27326"/>
                    <a:pt x="262225" y="27235"/>
                    <a:pt x="262225" y="27113"/>
                  </a:cubicBezTo>
                  <a:lnTo>
                    <a:pt x="262225" y="26718"/>
                  </a:lnTo>
                  <a:cubicBezTo>
                    <a:pt x="262225" y="26627"/>
                    <a:pt x="262194" y="26566"/>
                    <a:pt x="262103" y="26536"/>
                  </a:cubicBezTo>
                  <a:cubicBezTo>
                    <a:pt x="261982" y="26475"/>
                    <a:pt x="261860" y="26597"/>
                    <a:pt x="261860" y="26718"/>
                  </a:cubicBezTo>
                  <a:close/>
                  <a:moveTo>
                    <a:pt x="261860" y="25533"/>
                  </a:moveTo>
                  <a:cubicBezTo>
                    <a:pt x="261860" y="25624"/>
                    <a:pt x="261890" y="25715"/>
                    <a:pt x="261982" y="25715"/>
                  </a:cubicBezTo>
                  <a:cubicBezTo>
                    <a:pt x="262103" y="25776"/>
                    <a:pt x="262225" y="25685"/>
                    <a:pt x="262225" y="25533"/>
                  </a:cubicBezTo>
                  <a:lnTo>
                    <a:pt x="262225" y="25138"/>
                  </a:lnTo>
                  <a:cubicBezTo>
                    <a:pt x="262225" y="25047"/>
                    <a:pt x="262194" y="24986"/>
                    <a:pt x="262103" y="24955"/>
                  </a:cubicBezTo>
                  <a:cubicBezTo>
                    <a:pt x="261982" y="24925"/>
                    <a:pt x="261860" y="25016"/>
                    <a:pt x="261860" y="25138"/>
                  </a:cubicBezTo>
                  <a:close/>
                  <a:moveTo>
                    <a:pt x="261860" y="23952"/>
                  </a:moveTo>
                  <a:cubicBezTo>
                    <a:pt x="261860" y="24043"/>
                    <a:pt x="261890" y="24135"/>
                    <a:pt x="261982" y="24165"/>
                  </a:cubicBezTo>
                  <a:cubicBezTo>
                    <a:pt x="262103" y="24195"/>
                    <a:pt x="262225" y="24104"/>
                    <a:pt x="262225" y="23952"/>
                  </a:cubicBezTo>
                  <a:lnTo>
                    <a:pt x="262225" y="23588"/>
                  </a:lnTo>
                  <a:cubicBezTo>
                    <a:pt x="262225" y="23496"/>
                    <a:pt x="262194" y="23405"/>
                    <a:pt x="262103" y="23375"/>
                  </a:cubicBezTo>
                  <a:cubicBezTo>
                    <a:pt x="261982" y="23344"/>
                    <a:pt x="261860" y="23436"/>
                    <a:pt x="261860" y="23588"/>
                  </a:cubicBezTo>
                  <a:close/>
                  <a:moveTo>
                    <a:pt x="261860" y="22402"/>
                  </a:moveTo>
                  <a:cubicBezTo>
                    <a:pt x="261860" y="22493"/>
                    <a:pt x="261890" y="22554"/>
                    <a:pt x="261982" y="22584"/>
                  </a:cubicBezTo>
                  <a:cubicBezTo>
                    <a:pt x="262103" y="22615"/>
                    <a:pt x="262225" y="22524"/>
                    <a:pt x="262225" y="22402"/>
                  </a:cubicBezTo>
                  <a:lnTo>
                    <a:pt x="262225" y="22007"/>
                  </a:lnTo>
                  <a:cubicBezTo>
                    <a:pt x="262225" y="21916"/>
                    <a:pt x="262194" y="21825"/>
                    <a:pt x="262103" y="21825"/>
                  </a:cubicBezTo>
                  <a:cubicBezTo>
                    <a:pt x="261982" y="21764"/>
                    <a:pt x="261860" y="21855"/>
                    <a:pt x="261860" y="22007"/>
                  </a:cubicBezTo>
                  <a:close/>
                  <a:moveTo>
                    <a:pt x="261860" y="20822"/>
                  </a:moveTo>
                  <a:cubicBezTo>
                    <a:pt x="261860" y="20913"/>
                    <a:pt x="261890" y="20973"/>
                    <a:pt x="261982" y="21004"/>
                  </a:cubicBezTo>
                  <a:cubicBezTo>
                    <a:pt x="262103" y="21065"/>
                    <a:pt x="262225" y="20943"/>
                    <a:pt x="262225" y="20822"/>
                  </a:cubicBezTo>
                  <a:lnTo>
                    <a:pt x="262225" y="20426"/>
                  </a:lnTo>
                  <a:cubicBezTo>
                    <a:pt x="262225" y="20335"/>
                    <a:pt x="262194" y="20274"/>
                    <a:pt x="262103" y="20244"/>
                  </a:cubicBezTo>
                  <a:cubicBezTo>
                    <a:pt x="261982" y="20214"/>
                    <a:pt x="261860" y="20305"/>
                    <a:pt x="261860" y="20426"/>
                  </a:cubicBezTo>
                  <a:close/>
                  <a:moveTo>
                    <a:pt x="261860" y="19241"/>
                  </a:moveTo>
                  <a:cubicBezTo>
                    <a:pt x="261860" y="19332"/>
                    <a:pt x="261890" y="19423"/>
                    <a:pt x="261982" y="19423"/>
                  </a:cubicBezTo>
                  <a:cubicBezTo>
                    <a:pt x="262103" y="19484"/>
                    <a:pt x="262225" y="19393"/>
                    <a:pt x="262225" y="19241"/>
                  </a:cubicBezTo>
                  <a:lnTo>
                    <a:pt x="262225" y="18846"/>
                  </a:lnTo>
                  <a:cubicBezTo>
                    <a:pt x="262225" y="18785"/>
                    <a:pt x="262194" y="18694"/>
                    <a:pt x="262103" y="18663"/>
                  </a:cubicBezTo>
                  <a:cubicBezTo>
                    <a:pt x="261982" y="18633"/>
                    <a:pt x="261860" y="18724"/>
                    <a:pt x="261860" y="18846"/>
                  </a:cubicBezTo>
                  <a:close/>
                  <a:moveTo>
                    <a:pt x="261860" y="17691"/>
                  </a:moveTo>
                  <a:cubicBezTo>
                    <a:pt x="261860" y="17752"/>
                    <a:pt x="261890" y="17843"/>
                    <a:pt x="261982" y="17873"/>
                  </a:cubicBezTo>
                  <a:cubicBezTo>
                    <a:pt x="262103" y="17904"/>
                    <a:pt x="262225" y="17812"/>
                    <a:pt x="262225" y="17691"/>
                  </a:cubicBezTo>
                  <a:lnTo>
                    <a:pt x="262225" y="17296"/>
                  </a:lnTo>
                  <a:cubicBezTo>
                    <a:pt x="262225" y="17204"/>
                    <a:pt x="262194" y="17113"/>
                    <a:pt x="262103" y="17083"/>
                  </a:cubicBezTo>
                  <a:cubicBezTo>
                    <a:pt x="261982" y="17052"/>
                    <a:pt x="261860" y="17144"/>
                    <a:pt x="261860" y="17296"/>
                  </a:cubicBezTo>
                  <a:close/>
                  <a:moveTo>
                    <a:pt x="261860" y="16110"/>
                  </a:moveTo>
                  <a:cubicBezTo>
                    <a:pt x="261860" y="16201"/>
                    <a:pt x="261890" y="16262"/>
                    <a:pt x="261982" y="16293"/>
                  </a:cubicBezTo>
                  <a:cubicBezTo>
                    <a:pt x="262103" y="16323"/>
                    <a:pt x="262225" y="16232"/>
                    <a:pt x="262225" y="16110"/>
                  </a:cubicBezTo>
                  <a:lnTo>
                    <a:pt x="262225" y="15715"/>
                  </a:lnTo>
                  <a:cubicBezTo>
                    <a:pt x="262225" y="15624"/>
                    <a:pt x="262194" y="15563"/>
                    <a:pt x="262103" y="15533"/>
                  </a:cubicBezTo>
                  <a:cubicBezTo>
                    <a:pt x="261982" y="15472"/>
                    <a:pt x="261860" y="15593"/>
                    <a:pt x="261860" y="15715"/>
                  </a:cubicBezTo>
                  <a:close/>
                  <a:moveTo>
                    <a:pt x="261860" y="14530"/>
                  </a:moveTo>
                  <a:cubicBezTo>
                    <a:pt x="261860" y="14621"/>
                    <a:pt x="261890" y="14682"/>
                    <a:pt x="261982" y="14712"/>
                  </a:cubicBezTo>
                  <a:cubicBezTo>
                    <a:pt x="262103" y="14773"/>
                    <a:pt x="262225" y="14651"/>
                    <a:pt x="262225" y="14530"/>
                  </a:cubicBezTo>
                  <a:lnTo>
                    <a:pt x="262225" y="14134"/>
                  </a:lnTo>
                  <a:cubicBezTo>
                    <a:pt x="262225" y="14043"/>
                    <a:pt x="262194" y="13983"/>
                    <a:pt x="262103" y="13952"/>
                  </a:cubicBezTo>
                  <a:cubicBezTo>
                    <a:pt x="261982" y="13922"/>
                    <a:pt x="261860" y="14013"/>
                    <a:pt x="261860" y="14134"/>
                  </a:cubicBezTo>
                  <a:close/>
                  <a:moveTo>
                    <a:pt x="12737" y="1"/>
                  </a:moveTo>
                  <a:cubicBezTo>
                    <a:pt x="12646" y="1"/>
                    <a:pt x="12554" y="61"/>
                    <a:pt x="12524" y="153"/>
                  </a:cubicBezTo>
                  <a:cubicBezTo>
                    <a:pt x="12494" y="274"/>
                    <a:pt x="12585" y="396"/>
                    <a:pt x="12737" y="396"/>
                  </a:cubicBezTo>
                  <a:lnTo>
                    <a:pt x="13102" y="396"/>
                  </a:lnTo>
                  <a:cubicBezTo>
                    <a:pt x="13193" y="396"/>
                    <a:pt x="13284" y="335"/>
                    <a:pt x="13314" y="274"/>
                  </a:cubicBezTo>
                  <a:cubicBezTo>
                    <a:pt x="13345" y="153"/>
                    <a:pt x="13254" y="1"/>
                    <a:pt x="13102" y="1"/>
                  </a:cubicBezTo>
                  <a:close/>
                  <a:moveTo>
                    <a:pt x="14287" y="1"/>
                  </a:moveTo>
                  <a:cubicBezTo>
                    <a:pt x="14196" y="1"/>
                    <a:pt x="14135" y="61"/>
                    <a:pt x="14105" y="153"/>
                  </a:cubicBezTo>
                  <a:cubicBezTo>
                    <a:pt x="14074" y="274"/>
                    <a:pt x="14165" y="396"/>
                    <a:pt x="14287" y="396"/>
                  </a:cubicBezTo>
                  <a:lnTo>
                    <a:pt x="14682" y="396"/>
                  </a:lnTo>
                  <a:cubicBezTo>
                    <a:pt x="14773" y="396"/>
                    <a:pt x="14864" y="335"/>
                    <a:pt x="14864" y="274"/>
                  </a:cubicBezTo>
                  <a:cubicBezTo>
                    <a:pt x="14925" y="153"/>
                    <a:pt x="14834" y="1"/>
                    <a:pt x="14682" y="1"/>
                  </a:cubicBezTo>
                  <a:close/>
                  <a:moveTo>
                    <a:pt x="15868" y="1"/>
                  </a:moveTo>
                  <a:cubicBezTo>
                    <a:pt x="15776" y="1"/>
                    <a:pt x="15716" y="61"/>
                    <a:pt x="15685" y="153"/>
                  </a:cubicBezTo>
                  <a:cubicBezTo>
                    <a:pt x="15655" y="274"/>
                    <a:pt x="15746" y="396"/>
                    <a:pt x="15868" y="396"/>
                  </a:cubicBezTo>
                  <a:lnTo>
                    <a:pt x="16263" y="396"/>
                  </a:lnTo>
                  <a:cubicBezTo>
                    <a:pt x="16354" y="396"/>
                    <a:pt x="16415" y="335"/>
                    <a:pt x="16445" y="274"/>
                  </a:cubicBezTo>
                  <a:cubicBezTo>
                    <a:pt x="16475" y="153"/>
                    <a:pt x="16384" y="1"/>
                    <a:pt x="16263" y="1"/>
                  </a:cubicBezTo>
                  <a:close/>
                  <a:moveTo>
                    <a:pt x="17448" y="1"/>
                  </a:moveTo>
                  <a:cubicBezTo>
                    <a:pt x="17357" y="1"/>
                    <a:pt x="17296" y="61"/>
                    <a:pt x="17266" y="153"/>
                  </a:cubicBezTo>
                  <a:cubicBezTo>
                    <a:pt x="17205" y="274"/>
                    <a:pt x="17296" y="396"/>
                    <a:pt x="17448" y="396"/>
                  </a:cubicBezTo>
                  <a:lnTo>
                    <a:pt x="17843" y="396"/>
                  </a:lnTo>
                  <a:cubicBezTo>
                    <a:pt x="17934" y="396"/>
                    <a:pt x="17995" y="335"/>
                    <a:pt x="18026" y="274"/>
                  </a:cubicBezTo>
                  <a:cubicBezTo>
                    <a:pt x="18056" y="153"/>
                    <a:pt x="17965" y="1"/>
                    <a:pt x="17843" y="1"/>
                  </a:cubicBezTo>
                  <a:close/>
                  <a:moveTo>
                    <a:pt x="19029" y="1"/>
                  </a:moveTo>
                  <a:cubicBezTo>
                    <a:pt x="18938" y="1"/>
                    <a:pt x="18846" y="61"/>
                    <a:pt x="18816" y="153"/>
                  </a:cubicBezTo>
                  <a:cubicBezTo>
                    <a:pt x="18786" y="274"/>
                    <a:pt x="18877" y="396"/>
                    <a:pt x="19029" y="396"/>
                  </a:cubicBezTo>
                  <a:lnTo>
                    <a:pt x="19424" y="396"/>
                  </a:lnTo>
                  <a:cubicBezTo>
                    <a:pt x="19485" y="396"/>
                    <a:pt x="19576" y="335"/>
                    <a:pt x="19606" y="274"/>
                  </a:cubicBezTo>
                  <a:cubicBezTo>
                    <a:pt x="19637" y="153"/>
                    <a:pt x="19545" y="1"/>
                    <a:pt x="19424" y="1"/>
                  </a:cubicBezTo>
                  <a:close/>
                  <a:moveTo>
                    <a:pt x="20579" y="1"/>
                  </a:moveTo>
                  <a:cubicBezTo>
                    <a:pt x="20518" y="1"/>
                    <a:pt x="20427" y="61"/>
                    <a:pt x="20397" y="153"/>
                  </a:cubicBezTo>
                  <a:cubicBezTo>
                    <a:pt x="20366" y="274"/>
                    <a:pt x="20457" y="396"/>
                    <a:pt x="20579" y="396"/>
                  </a:cubicBezTo>
                  <a:lnTo>
                    <a:pt x="20974" y="396"/>
                  </a:lnTo>
                  <a:cubicBezTo>
                    <a:pt x="21065" y="396"/>
                    <a:pt x="21156" y="335"/>
                    <a:pt x="21156" y="274"/>
                  </a:cubicBezTo>
                  <a:cubicBezTo>
                    <a:pt x="21217" y="153"/>
                    <a:pt x="21126" y="1"/>
                    <a:pt x="20974" y="1"/>
                  </a:cubicBezTo>
                  <a:close/>
                  <a:moveTo>
                    <a:pt x="22159" y="1"/>
                  </a:moveTo>
                  <a:cubicBezTo>
                    <a:pt x="22068" y="1"/>
                    <a:pt x="22007" y="61"/>
                    <a:pt x="21977" y="153"/>
                  </a:cubicBezTo>
                  <a:cubicBezTo>
                    <a:pt x="21947" y="274"/>
                    <a:pt x="22038" y="396"/>
                    <a:pt x="22159" y="396"/>
                  </a:cubicBezTo>
                  <a:lnTo>
                    <a:pt x="22555" y="396"/>
                  </a:lnTo>
                  <a:cubicBezTo>
                    <a:pt x="22646" y="396"/>
                    <a:pt x="22707" y="335"/>
                    <a:pt x="22737" y="274"/>
                  </a:cubicBezTo>
                  <a:cubicBezTo>
                    <a:pt x="22798" y="153"/>
                    <a:pt x="22676" y="1"/>
                    <a:pt x="22555" y="1"/>
                  </a:cubicBezTo>
                  <a:close/>
                  <a:moveTo>
                    <a:pt x="23740" y="1"/>
                  </a:moveTo>
                  <a:cubicBezTo>
                    <a:pt x="23649" y="1"/>
                    <a:pt x="23588" y="61"/>
                    <a:pt x="23558" y="153"/>
                  </a:cubicBezTo>
                  <a:cubicBezTo>
                    <a:pt x="23497" y="274"/>
                    <a:pt x="23618" y="396"/>
                    <a:pt x="23740" y="396"/>
                  </a:cubicBezTo>
                  <a:lnTo>
                    <a:pt x="24135" y="396"/>
                  </a:lnTo>
                  <a:cubicBezTo>
                    <a:pt x="24226" y="396"/>
                    <a:pt x="24287" y="335"/>
                    <a:pt x="24318" y="274"/>
                  </a:cubicBezTo>
                  <a:cubicBezTo>
                    <a:pt x="24348" y="153"/>
                    <a:pt x="24257" y="1"/>
                    <a:pt x="24135" y="1"/>
                  </a:cubicBezTo>
                  <a:close/>
                  <a:moveTo>
                    <a:pt x="25321" y="1"/>
                  </a:moveTo>
                  <a:cubicBezTo>
                    <a:pt x="25229" y="1"/>
                    <a:pt x="25138" y="61"/>
                    <a:pt x="25108" y="153"/>
                  </a:cubicBezTo>
                  <a:cubicBezTo>
                    <a:pt x="25077" y="274"/>
                    <a:pt x="25169" y="396"/>
                    <a:pt x="25321" y="396"/>
                  </a:cubicBezTo>
                  <a:lnTo>
                    <a:pt x="25716" y="396"/>
                  </a:lnTo>
                  <a:cubicBezTo>
                    <a:pt x="25777" y="396"/>
                    <a:pt x="25868" y="335"/>
                    <a:pt x="25898" y="274"/>
                  </a:cubicBezTo>
                  <a:cubicBezTo>
                    <a:pt x="25929" y="153"/>
                    <a:pt x="25837" y="1"/>
                    <a:pt x="25716" y="1"/>
                  </a:cubicBezTo>
                  <a:close/>
                  <a:moveTo>
                    <a:pt x="26871" y="1"/>
                  </a:moveTo>
                  <a:cubicBezTo>
                    <a:pt x="26810" y="1"/>
                    <a:pt x="26719" y="61"/>
                    <a:pt x="26688" y="153"/>
                  </a:cubicBezTo>
                  <a:cubicBezTo>
                    <a:pt x="26658" y="274"/>
                    <a:pt x="26749" y="396"/>
                    <a:pt x="26871" y="396"/>
                  </a:cubicBezTo>
                  <a:lnTo>
                    <a:pt x="27266" y="396"/>
                  </a:lnTo>
                  <a:cubicBezTo>
                    <a:pt x="27357" y="396"/>
                    <a:pt x="27448" y="335"/>
                    <a:pt x="27448" y="274"/>
                  </a:cubicBezTo>
                  <a:cubicBezTo>
                    <a:pt x="27509" y="153"/>
                    <a:pt x="27418" y="1"/>
                    <a:pt x="27266" y="1"/>
                  </a:cubicBezTo>
                  <a:close/>
                  <a:moveTo>
                    <a:pt x="28451" y="1"/>
                  </a:moveTo>
                  <a:cubicBezTo>
                    <a:pt x="28360" y="1"/>
                    <a:pt x="28299" y="61"/>
                    <a:pt x="28269" y="153"/>
                  </a:cubicBezTo>
                  <a:cubicBezTo>
                    <a:pt x="28239" y="274"/>
                    <a:pt x="28330" y="396"/>
                    <a:pt x="28451" y="396"/>
                  </a:cubicBezTo>
                  <a:lnTo>
                    <a:pt x="28847" y="396"/>
                  </a:lnTo>
                  <a:cubicBezTo>
                    <a:pt x="28938" y="396"/>
                    <a:pt x="28998" y="335"/>
                    <a:pt x="29029" y="274"/>
                  </a:cubicBezTo>
                  <a:cubicBezTo>
                    <a:pt x="29090" y="153"/>
                    <a:pt x="28968" y="1"/>
                    <a:pt x="28847" y="1"/>
                  </a:cubicBezTo>
                  <a:close/>
                  <a:moveTo>
                    <a:pt x="30032" y="1"/>
                  </a:moveTo>
                  <a:cubicBezTo>
                    <a:pt x="29941" y="1"/>
                    <a:pt x="29880" y="61"/>
                    <a:pt x="29850" y="153"/>
                  </a:cubicBezTo>
                  <a:cubicBezTo>
                    <a:pt x="29789" y="274"/>
                    <a:pt x="29910" y="396"/>
                    <a:pt x="30032" y="396"/>
                  </a:cubicBezTo>
                  <a:lnTo>
                    <a:pt x="30427" y="396"/>
                  </a:lnTo>
                  <a:cubicBezTo>
                    <a:pt x="30518" y="396"/>
                    <a:pt x="30579" y="335"/>
                    <a:pt x="30609" y="274"/>
                  </a:cubicBezTo>
                  <a:cubicBezTo>
                    <a:pt x="30640" y="153"/>
                    <a:pt x="30549" y="1"/>
                    <a:pt x="30427" y="1"/>
                  </a:cubicBezTo>
                  <a:close/>
                  <a:moveTo>
                    <a:pt x="31613" y="1"/>
                  </a:moveTo>
                  <a:cubicBezTo>
                    <a:pt x="31521" y="1"/>
                    <a:pt x="31430" y="61"/>
                    <a:pt x="31430" y="153"/>
                  </a:cubicBezTo>
                  <a:cubicBezTo>
                    <a:pt x="31369" y="274"/>
                    <a:pt x="31461" y="396"/>
                    <a:pt x="31613" y="396"/>
                  </a:cubicBezTo>
                  <a:lnTo>
                    <a:pt x="32008" y="396"/>
                  </a:lnTo>
                  <a:cubicBezTo>
                    <a:pt x="32068" y="396"/>
                    <a:pt x="32160" y="335"/>
                    <a:pt x="32190" y="274"/>
                  </a:cubicBezTo>
                  <a:cubicBezTo>
                    <a:pt x="32220" y="153"/>
                    <a:pt x="32129" y="1"/>
                    <a:pt x="32008" y="1"/>
                  </a:cubicBezTo>
                  <a:close/>
                  <a:moveTo>
                    <a:pt x="33163" y="1"/>
                  </a:moveTo>
                  <a:cubicBezTo>
                    <a:pt x="33102" y="1"/>
                    <a:pt x="33011" y="61"/>
                    <a:pt x="32980" y="153"/>
                  </a:cubicBezTo>
                  <a:cubicBezTo>
                    <a:pt x="32950" y="274"/>
                    <a:pt x="33041" y="396"/>
                    <a:pt x="33163" y="396"/>
                  </a:cubicBezTo>
                  <a:lnTo>
                    <a:pt x="33558" y="396"/>
                  </a:lnTo>
                  <a:cubicBezTo>
                    <a:pt x="33649" y="396"/>
                    <a:pt x="33740" y="335"/>
                    <a:pt x="33771" y="274"/>
                  </a:cubicBezTo>
                  <a:cubicBezTo>
                    <a:pt x="33801" y="153"/>
                    <a:pt x="33710" y="1"/>
                    <a:pt x="33558" y="1"/>
                  </a:cubicBezTo>
                  <a:close/>
                  <a:moveTo>
                    <a:pt x="34743" y="1"/>
                  </a:moveTo>
                  <a:cubicBezTo>
                    <a:pt x="34652" y="1"/>
                    <a:pt x="34591" y="61"/>
                    <a:pt x="34561" y="153"/>
                  </a:cubicBezTo>
                  <a:cubicBezTo>
                    <a:pt x="34531" y="274"/>
                    <a:pt x="34622" y="396"/>
                    <a:pt x="34743" y="396"/>
                  </a:cubicBezTo>
                  <a:lnTo>
                    <a:pt x="35138" y="396"/>
                  </a:lnTo>
                  <a:cubicBezTo>
                    <a:pt x="35230" y="396"/>
                    <a:pt x="35290" y="335"/>
                    <a:pt x="35321" y="274"/>
                  </a:cubicBezTo>
                  <a:cubicBezTo>
                    <a:pt x="35382" y="153"/>
                    <a:pt x="35260" y="1"/>
                    <a:pt x="35138" y="1"/>
                  </a:cubicBezTo>
                  <a:close/>
                  <a:moveTo>
                    <a:pt x="36324" y="1"/>
                  </a:moveTo>
                  <a:cubicBezTo>
                    <a:pt x="36233" y="1"/>
                    <a:pt x="36172" y="61"/>
                    <a:pt x="36141" y="153"/>
                  </a:cubicBezTo>
                  <a:cubicBezTo>
                    <a:pt x="36081" y="274"/>
                    <a:pt x="36202" y="396"/>
                    <a:pt x="36324" y="396"/>
                  </a:cubicBezTo>
                  <a:lnTo>
                    <a:pt x="36719" y="396"/>
                  </a:lnTo>
                  <a:cubicBezTo>
                    <a:pt x="36810" y="396"/>
                    <a:pt x="36871" y="335"/>
                    <a:pt x="36901" y="274"/>
                  </a:cubicBezTo>
                  <a:cubicBezTo>
                    <a:pt x="36932" y="153"/>
                    <a:pt x="36841" y="1"/>
                    <a:pt x="36719" y="1"/>
                  </a:cubicBezTo>
                  <a:close/>
                  <a:moveTo>
                    <a:pt x="37904" y="1"/>
                  </a:moveTo>
                  <a:cubicBezTo>
                    <a:pt x="37813" y="1"/>
                    <a:pt x="37722" y="61"/>
                    <a:pt x="37722" y="153"/>
                  </a:cubicBezTo>
                  <a:cubicBezTo>
                    <a:pt x="37661" y="274"/>
                    <a:pt x="37752" y="396"/>
                    <a:pt x="37904" y="396"/>
                  </a:cubicBezTo>
                  <a:lnTo>
                    <a:pt x="38300" y="396"/>
                  </a:lnTo>
                  <a:cubicBezTo>
                    <a:pt x="38360" y="396"/>
                    <a:pt x="38452" y="335"/>
                    <a:pt x="38482" y="274"/>
                  </a:cubicBezTo>
                  <a:cubicBezTo>
                    <a:pt x="38512" y="153"/>
                    <a:pt x="38421" y="1"/>
                    <a:pt x="38300" y="1"/>
                  </a:cubicBezTo>
                  <a:close/>
                  <a:moveTo>
                    <a:pt x="39455" y="1"/>
                  </a:moveTo>
                  <a:cubicBezTo>
                    <a:pt x="39394" y="1"/>
                    <a:pt x="39303" y="61"/>
                    <a:pt x="39272" y="153"/>
                  </a:cubicBezTo>
                  <a:cubicBezTo>
                    <a:pt x="39242" y="274"/>
                    <a:pt x="39333" y="396"/>
                    <a:pt x="39455" y="396"/>
                  </a:cubicBezTo>
                  <a:lnTo>
                    <a:pt x="39850" y="396"/>
                  </a:lnTo>
                  <a:cubicBezTo>
                    <a:pt x="39941" y="396"/>
                    <a:pt x="40032" y="335"/>
                    <a:pt x="40063" y="274"/>
                  </a:cubicBezTo>
                  <a:cubicBezTo>
                    <a:pt x="40093" y="153"/>
                    <a:pt x="40002" y="1"/>
                    <a:pt x="39850" y="1"/>
                  </a:cubicBezTo>
                  <a:close/>
                  <a:moveTo>
                    <a:pt x="41035" y="1"/>
                  </a:moveTo>
                  <a:cubicBezTo>
                    <a:pt x="40944" y="1"/>
                    <a:pt x="40883" y="61"/>
                    <a:pt x="40853" y="153"/>
                  </a:cubicBezTo>
                  <a:cubicBezTo>
                    <a:pt x="40822" y="274"/>
                    <a:pt x="40914" y="396"/>
                    <a:pt x="41035" y="396"/>
                  </a:cubicBezTo>
                  <a:lnTo>
                    <a:pt x="41430" y="396"/>
                  </a:lnTo>
                  <a:cubicBezTo>
                    <a:pt x="41522" y="396"/>
                    <a:pt x="41582" y="335"/>
                    <a:pt x="41613" y="274"/>
                  </a:cubicBezTo>
                  <a:cubicBezTo>
                    <a:pt x="41674" y="153"/>
                    <a:pt x="41582" y="1"/>
                    <a:pt x="41430" y="1"/>
                  </a:cubicBezTo>
                  <a:close/>
                  <a:moveTo>
                    <a:pt x="42616" y="1"/>
                  </a:moveTo>
                  <a:cubicBezTo>
                    <a:pt x="42525" y="1"/>
                    <a:pt x="42464" y="61"/>
                    <a:pt x="42433" y="153"/>
                  </a:cubicBezTo>
                  <a:cubicBezTo>
                    <a:pt x="42403" y="274"/>
                    <a:pt x="42494" y="396"/>
                    <a:pt x="42616" y="396"/>
                  </a:cubicBezTo>
                  <a:lnTo>
                    <a:pt x="43011" y="396"/>
                  </a:lnTo>
                  <a:cubicBezTo>
                    <a:pt x="43102" y="396"/>
                    <a:pt x="43163" y="335"/>
                    <a:pt x="43193" y="274"/>
                  </a:cubicBezTo>
                  <a:cubicBezTo>
                    <a:pt x="43224" y="153"/>
                    <a:pt x="43132" y="1"/>
                    <a:pt x="43011" y="1"/>
                  </a:cubicBezTo>
                  <a:close/>
                  <a:moveTo>
                    <a:pt x="44196" y="1"/>
                  </a:moveTo>
                  <a:cubicBezTo>
                    <a:pt x="44105" y="1"/>
                    <a:pt x="44014" y="61"/>
                    <a:pt x="44014" y="153"/>
                  </a:cubicBezTo>
                  <a:cubicBezTo>
                    <a:pt x="43953" y="274"/>
                    <a:pt x="44044" y="396"/>
                    <a:pt x="44196" y="396"/>
                  </a:cubicBezTo>
                  <a:lnTo>
                    <a:pt x="44591" y="396"/>
                  </a:lnTo>
                  <a:cubicBezTo>
                    <a:pt x="44683" y="396"/>
                    <a:pt x="44743" y="335"/>
                    <a:pt x="44774" y="274"/>
                  </a:cubicBezTo>
                  <a:cubicBezTo>
                    <a:pt x="44804" y="153"/>
                    <a:pt x="44713" y="1"/>
                    <a:pt x="44591" y="1"/>
                  </a:cubicBezTo>
                  <a:close/>
                  <a:moveTo>
                    <a:pt x="45777" y="1"/>
                  </a:moveTo>
                  <a:cubicBezTo>
                    <a:pt x="45686" y="1"/>
                    <a:pt x="45595" y="61"/>
                    <a:pt x="45564" y="153"/>
                  </a:cubicBezTo>
                  <a:cubicBezTo>
                    <a:pt x="45534" y="274"/>
                    <a:pt x="45625" y="396"/>
                    <a:pt x="45777" y="396"/>
                  </a:cubicBezTo>
                  <a:lnTo>
                    <a:pt x="46142" y="396"/>
                  </a:lnTo>
                  <a:cubicBezTo>
                    <a:pt x="46233" y="396"/>
                    <a:pt x="46324" y="335"/>
                    <a:pt x="46354" y="274"/>
                  </a:cubicBezTo>
                  <a:cubicBezTo>
                    <a:pt x="46385" y="153"/>
                    <a:pt x="46294" y="1"/>
                    <a:pt x="46142" y="1"/>
                  </a:cubicBezTo>
                  <a:close/>
                  <a:moveTo>
                    <a:pt x="47327" y="1"/>
                  </a:moveTo>
                  <a:cubicBezTo>
                    <a:pt x="47236" y="1"/>
                    <a:pt x="47175" y="61"/>
                    <a:pt x="47145" y="153"/>
                  </a:cubicBezTo>
                  <a:cubicBezTo>
                    <a:pt x="47114" y="274"/>
                    <a:pt x="47206" y="396"/>
                    <a:pt x="47327" y="396"/>
                  </a:cubicBezTo>
                  <a:lnTo>
                    <a:pt x="47722" y="396"/>
                  </a:lnTo>
                  <a:cubicBezTo>
                    <a:pt x="47813" y="396"/>
                    <a:pt x="47905" y="335"/>
                    <a:pt x="47905" y="274"/>
                  </a:cubicBezTo>
                  <a:cubicBezTo>
                    <a:pt x="47965" y="153"/>
                    <a:pt x="47874" y="1"/>
                    <a:pt x="47722" y="1"/>
                  </a:cubicBezTo>
                  <a:close/>
                  <a:moveTo>
                    <a:pt x="48908" y="1"/>
                  </a:moveTo>
                  <a:cubicBezTo>
                    <a:pt x="48816" y="1"/>
                    <a:pt x="48756" y="61"/>
                    <a:pt x="48725" y="153"/>
                  </a:cubicBezTo>
                  <a:cubicBezTo>
                    <a:pt x="48695" y="274"/>
                    <a:pt x="48786" y="396"/>
                    <a:pt x="48908" y="396"/>
                  </a:cubicBezTo>
                  <a:lnTo>
                    <a:pt x="49303" y="396"/>
                  </a:lnTo>
                  <a:cubicBezTo>
                    <a:pt x="49394" y="396"/>
                    <a:pt x="49455" y="335"/>
                    <a:pt x="49485" y="274"/>
                  </a:cubicBezTo>
                  <a:cubicBezTo>
                    <a:pt x="49516" y="153"/>
                    <a:pt x="49424" y="1"/>
                    <a:pt x="49303" y="1"/>
                  </a:cubicBezTo>
                  <a:close/>
                  <a:moveTo>
                    <a:pt x="50488" y="1"/>
                  </a:moveTo>
                  <a:cubicBezTo>
                    <a:pt x="50397" y="1"/>
                    <a:pt x="50306" y="61"/>
                    <a:pt x="50306" y="153"/>
                  </a:cubicBezTo>
                  <a:cubicBezTo>
                    <a:pt x="50245" y="274"/>
                    <a:pt x="50336" y="396"/>
                    <a:pt x="50488" y="396"/>
                  </a:cubicBezTo>
                  <a:lnTo>
                    <a:pt x="50883" y="396"/>
                  </a:lnTo>
                  <a:cubicBezTo>
                    <a:pt x="50975" y="396"/>
                    <a:pt x="51035" y="335"/>
                    <a:pt x="51066" y="274"/>
                  </a:cubicBezTo>
                  <a:cubicBezTo>
                    <a:pt x="51096" y="153"/>
                    <a:pt x="51005" y="1"/>
                    <a:pt x="50883" y="1"/>
                  </a:cubicBezTo>
                  <a:close/>
                  <a:moveTo>
                    <a:pt x="52069" y="1"/>
                  </a:moveTo>
                  <a:cubicBezTo>
                    <a:pt x="51978" y="1"/>
                    <a:pt x="51886" y="61"/>
                    <a:pt x="51856" y="153"/>
                  </a:cubicBezTo>
                  <a:cubicBezTo>
                    <a:pt x="51826" y="274"/>
                    <a:pt x="51917" y="396"/>
                    <a:pt x="52069" y="396"/>
                  </a:cubicBezTo>
                  <a:lnTo>
                    <a:pt x="52434" y="396"/>
                  </a:lnTo>
                  <a:cubicBezTo>
                    <a:pt x="52525" y="396"/>
                    <a:pt x="52616" y="335"/>
                    <a:pt x="52646" y="274"/>
                  </a:cubicBezTo>
                  <a:cubicBezTo>
                    <a:pt x="52677" y="153"/>
                    <a:pt x="52586" y="1"/>
                    <a:pt x="52434" y="1"/>
                  </a:cubicBezTo>
                  <a:close/>
                  <a:moveTo>
                    <a:pt x="53619" y="1"/>
                  </a:moveTo>
                  <a:cubicBezTo>
                    <a:pt x="53528" y="1"/>
                    <a:pt x="53467" y="61"/>
                    <a:pt x="53437" y="153"/>
                  </a:cubicBezTo>
                  <a:cubicBezTo>
                    <a:pt x="53406" y="274"/>
                    <a:pt x="53497" y="396"/>
                    <a:pt x="53619" y="396"/>
                  </a:cubicBezTo>
                  <a:lnTo>
                    <a:pt x="54014" y="396"/>
                  </a:lnTo>
                  <a:cubicBezTo>
                    <a:pt x="54105" y="396"/>
                    <a:pt x="54197" y="335"/>
                    <a:pt x="54197" y="274"/>
                  </a:cubicBezTo>
                  <a:cubicBezTo>
                    <a:pt x="54257" y="153"/>
                    <a:pt x="54166" y="1"/>
                    <a:pt x="54014" y="1"/>
                  </a:cubicBezTo>
                  <a:close/>
                  <a:moveTo>
                    <a:pt x="55200" y="1"/>
                  </a:moveTo>
                  <a:cubicBezTo>
                    <a:pt x="55108" y="1"/>
                    <a:pt x="55048" y="61"/>
                    <a:pt x="55017" y="153"/>
                  </a:cubicBezTo>
                  <a:cubicBezTo>
                    <a:pt x="54987" y="274"/>
                    <a:pt x="55078" y="396"/>
                    <a:pt x="55200" y="396"/>
                  </a:cubicBezTo>
                  <a:lnTo>
                    <a:pt x="55595" y="396"/>
                  </a:lnTo>
                  <a:cubicBezTo>
                    <a:pt x="55686" y="396"/>
                    <a:pt x="55747" y="335"/>
                    <a:pt x="55777" y="274"/>
                  </a:cubicBezTo>
                  <a:cubicBezTo>
                    <a:pt x="55808" y="153"/>
                    <a:pt x="55716" y="1"/>
                    <a:pt x="55595" y="1"/>
                  </a:cubicBezTo>
                  <a:close/>
                  <a:moveTo>
                    <a:pt x="56780" y="1"/>
                  </a:moveTo>
                  <a:cubicBezTo>
                    <a:pt x="56689" y="1"/>
                    <a:pt x="56628" y="61"/>
                    <a:pt x="56598" y="153"/>
                  </a:cubicBezTo>
                  <a:cubicBezTo>
                    <a:pt x="56537" y="274"/>
                    <a:pt x="56628" y="396"/>
                    <a:pt x="56780" y="396"/>
                  </a:cubicBezTo>
                  <a:lnTo>
                    <a:pt x="57175" y="396"/>
                  </a:lnTo>
                  <a:cubicBezTo>
                    <a:pt x="57267" y="396"/>
                    <a:pt x="57327" y="335"/>
                    <a:pt x="57358" y="274"/>
                  </a:cubicBezTo>
                  <a:cubicBezTo>
                    <a:pt x="57388" y="153"/>
                    <a:pt x="57297" y="1"/>
                    <a:pt x="57175" y="1"/>
                  </a:cubicBezTo>
                  <a:close/>
                  <a:moveTo>
                    <a:pt x="58361" y="1"/>
                  </a:moveTo>
                  <a:cubicBezTo>
                    <a:pt x="58270" y="1"/>
                    <a:pt x="58178" y="61"/>
                    <a:pt x="58148" y="153"/>
                  </a:cubicBezTo>
                  <a:cubicBezTo>
                    <a:pt x="58118" y="274"/>
                    <a:pt x="58209" y="396"/>
                    <a:pt x="58361" y="396"/>
                  </a:cubicBezTo>
                  <a:lnTo>
                    <a:pt x="58756" y="396"/>
                  </a:lnTo>
                  <a:cubicBezTo>
                    <a:pt x="58817" y="396"/>
                    <a:pt x="58908" y="335"/>
                    <a:pt x="58938" y="274"/>
                  </a:cubicBezTo>
                  <a:cubicBezTo>
                    <a:pt x="58969" y="153"/>
                    <a:pt x="58877" y="1"/>
                    <a:pt x="58756" y="1"/>
                  </a:cubicBezTo>
                  <a:close/>
                  <a:moveTo>
                    <a:pt x="59911" y="1"/>
                  </a:moveTo>
                  <a:cubicBezTo>
                    <a:pt x="59850" y="1"/>
                    <a:pt x="59759" y="61"/>
                    <a:pt x="59729" y="153"/>
                  </a:cubicBezTo>
                  <a:cubicBezTo>
                    <a:pt x="59698" y="274"/>
                    <a:pt x="59789" y="396"/>
                    <a:pt x="59911" y="396"/>
                  </a:cubicBezTo>
                  <a:lnTo>
                    <a:pt x="60306" y="396"/>
                  </a:lnTo>
                  <a:cubicBezTo>
                    <a:pt x="60397" y="396"/>
                    <a:pt x="60488" y="335"/>
                    <a:pt x="60488" y="274"/>
                  </a:cubicBezTo>
                  <a:cubicBezTo>
                    <a:pt x="60549" y="153"/>
                    <a:pt x="60458" y="1"/>
                    <a:pt x="60306" y="1"/>
                  </a:cubicBezTo>
                  <a:close/>
                  <a:moveTo>
                    <a:pt x="61492" y="1"/>
                  </a:moveTo>
                  <a:cubicBezTo>
                    <a:pt x="61400" y="1"/>
                    <a:pt x="61340" y="61"/>
                    <a:pt x="61309" y="153"/>
                  </a:cubicBezTo>
                  <a:cubicBezTo>
                    <a:pt x="61279" y="274"/>
                    <a:pt x="61370" y="396"/>
                    <a:pt x="61492" y="396"/>
                  </a:cubicBezTo>
                  <a:lnTo>
                    <a:pt x="61887" y="396"/>
                  </a:lnTo>
                  <a:cubicBezTo>
                    <a:pt x="61978" y="396"/>
                    <a:pt x="62039" y="335"/>
                    <a:pt x="62069" y="274"/>
                  </a:cubicBezTo>
                  <a:cubicBezTo>
                    <a:pt x="62130" y="153"/>
                    <a:pt x="62008" y="1"/>
                    <a:pt x="61887" y="1"/>
                  </a:cubicBezTo>
                  <a:close/>
                  <a:moveTo>
                    <a:pt x="63072" y="1"/>
                  </a:moveTo>
                  <a:cubicBezTo>
                    <a:pt x="62981" y="1"/>
                    <a:pt x="62920" y="61"/>
                    <a:pt x="62890" y="153"/>
                  </a:cubicBezTo>
                  <a:cubicBezTo>
                    <a:pt x="62829" y="274"/>
                    <a:pt x="62950" y="396"/>
                    <a:pt x="63072" y="396"/>
                  </a:cubicBezTo>
                  <a:lnTo>
                    <a:pt x="63467" y="396"/>
                  </a:lnTo>
                  <a:cubicBezTo>
                    <a:pt x="63558" y="396"/>
                    <a:pt x="63619" y="335"/>
                    <a:pt x="63650" y="274"/>
                  </a:cubicBezTo>
                  <a:cubicBezTo>
                    <a:pt x="63680" y="153"/>
                    <a:pt x="63589" y="1"/>
                    <a:pt x="63467" y="1"/>
                  </a:cubicBezTo>
                  <a:close/>
                  <a:moveTo>
                    <a:pt x="64653" y="1"/>
                  </a:moveTo>
                  <a:cubicBezTo>
                    <a:pt x="64561" y="1"/>
                    <a:pt x="64470" y="61"/>
                    <a:pt x="64440" y="153"/>
                  </a:cubicBezTo>
                  <a:cubicBezTo>
                    <a:pt x="64409" y="274"/>
                    <a:pt x="64501" y="396"/>
                    <a:pt x="64653" y="396"/>
                  </a:cubicBezTo>
                  <a:lnTo>
                    <a:pt x="65048" y="396"/>
                  </a:lnTo>
                  <a:cubicBezTo>
                    <a:pt x="65109" y="396"/>
                    <a:pt x="65200" y="335"/>
                    <a:pt x="65230" y="274"/>
                  </a:cubicBezTo>
                  <a:cubicBezTo>
                    <a:pt x="65261" y="153"/>
                    <a:pt x="65169" y="1"/>
                    <a:pt x="65048" y="1"/>
                  </a:cubicBezTo>
                  <a:close/>
                  <a:moveTo>
                    <a:pt x="66203" y="1"/>
                  </a:moveTo>
                  <a:cubicBezTo>
                    <a:pt x="66142" y="1"/>
                    <a:pt x="66051" y="61"/>
                    <a:pt x="66020" y="153"/>
                  </a:cubicBezTo>
                  <a:cubicBezTo>
                    <a:pt x="65990" y="274"/>
                    <a:pt x="66081" y="396"/>
                    <a:pt x="66203" y="396"/>
                  </a:cubicBezTo>
                  <a:lnTo>
                    <a:pt x="66598" y="396"/>
                  </a:lnTo>
                  <a:cubicBezTo>
                    <a:pt x="66689" y="396"/>
                    <a:pt x="66780" y="335"/>
                    <a:pt x="66780" y="274"/>
                  </a:cubicBezTo>
                  <a:cubicBezTo>
                    <a:pt x="66841" y="153"/>
                    <a:pt x="66750" y="1"/>
                    <a:pt x="66598" y="1"/>
                  </a:cubicBezTo>
                  <a:close/>
                  <a:moveTo>
                    <a:pt x="67783" y="1"/>
                  </a:moveTo>
                  <a:cubicBezTo>
                    <a:pt x="67692" y="1"/>
                    <a:pt x="67631" y="61"/>
                    <a:pt x="67601" y="153"/>
                  </a:cubicBezTo>
                  <a:cubicBezTo>
                    <a:pt x="67571" y="274"/>
                    <a:pt x="67662" y="396"/>
                    <a:pt x="67783" y="396"/>
                  </a:cubicBezTo>
                  <a:lnTo>
                    <a:pt x="68179" y="396"/>
                  </a:lnTo>
                  <a:cubicBezTo>
                    <a:pt x="68270" y="396"/>
                    <a:pt x="68331" y="335"/>
                    <a:pt x="68361" y="274"/>
                  </a:cubicBezTo>
                  <a:cubicBezTo>
                    <a:pt x="68422" y="153"/>
                    <a:pt x="68300" y="1"/>
                    <a:pt x="68179" y="1"/>
                  </a:cubicBezTo>
                  <a:close/>
                  <a:moveTo>
                    <a:pt x="69364" y="1"/>
                  </a:moveTo>
                  <a:cubicBezTo>
                    <a:pt x="69273" y="1"/>
                    <a:pt x="69212" y="61"/>
                    <a:pt x="69182" y="153"/>
                  </a:cubicBezTo>
                  <a:cubicBezTo>
                    <a:pt x="69121" y="274"/>
                    <a:pt x="69242" y="396"/>
                    <a:pt x="69364" y="396"/>
                  </a:cubicBezTo>
                  <a:lnTo>
                    <a:pt x="69759" y="396"/>
                  </a:lnTo>
                  <a:cubicBezTo>
                    <a:pt x="69850" y="396"/>
                    <a:pt x="69911" y="335"/>
                    <a:pt x="69942" y="274"/>
                  </a:cubicBezTo>
                  <a:cubicBezTo>
                    <a:pt x="69972" y="153"/>
                    <a:pt x="69881" y="1"/>
                    <a:pt x="69759" y="1"/>
                  </a:cubicBezTo>
                  <a:close/>
                  <a:moveTo>
                    <a:pt x="70945" y="1"/>
                  </a:moveTo>
                  <a:cubicBezTo>
                    <a:pt x="70853" y="1"/>
                    <a:pt x="70762" y="61"/>
                    <a:pt x="70762" y="153"/>
                  </a:cubicBezTo>
                  <a:cubicBezTo>
                    <a:pt x="70701" y="274"/>
                    <a:pt x="70793" y="396"/>
                    <a:pt x="70945" y="396"/>
                  </a:cubicBezTo>
                  <a:lnTo>
                    <a:pt x="71340" y="396"/>
                  </a:lnTo>
                  <a:cubicBezTo>
                    <a:pt x="71401" y="396"/>
                    <a:pt x="71492" y="335"/>
                    <a:pt x="71522" y="274"/>
                  </a:cubicBezTo>
                  <a:cubicBezTo>
                    <a:pt x="71552" y="153"/>
                    <a:pt x="71461" y="1"/>
                    <a:pt x="71340" y="1"/>
                  </a:cubicBezTo>
                  <a:close/>
                  <a:moveTo>
                    <a:pt x="72495" y="1"/>
                  </a:moveTo>
                  <a:cubicBezTo>
                    <a:pt x="72434" y="1"/>
                    <a:pt x="72343" y="61"/>
                    <a:pt x="72312" y="153"/>
                  </a:cubicBezTo>
                  <a:cubicBezTo>
                    <a:pt x="72282" y="274"/>
                    <a:pt x="72373" y="396"/>
                    <a:pt x="72495" y="396"/>
                  </a:cubicBezTo>
                  <a:lnTo>
                    <a:pt x="72890" y="396"/>
                  </a:lnTo>
                  <a:cubicBezTo>
                    <a:pt x="72981" y="396"/>
                    <a:pt x="73072" y="335"/>
                    <a:pt x="73103" y="274"/>
                  </a:cubicBezTo>
                  <a:cubicBezTo>
                    <a:pt x="73133" y="153"/>
                    <a:pt x="73042" y="1"/>
                    <a:pt x="72890" y="1"/>
                  </a:cubicBezTo>
                  <a:close/>
                  <a:moveTo>
                    <a:pt x="74075" y="1"/>
                  </a:moveTo>
                  <a:cubicBezTo>
                    <a:pt x="73984" y="1"/>
                    <a:pt x="73923" y="61"/>
                    <a:pt x="73893" y="153"/>
                  </a:cubicBezTo>
                  <a:cubicBezTo>
                    <a:pt x="73863" y="274"/>
                    <a:pt x="73954" y="396"/>
                    <a:pt x="74075" y="396"/>
                  </a:cubicBezTo>
                  <a:lnTo>
                    <a:pt x="74470" y="396"/>
                  </a:lnTo>
                  <a:cubicBezTo>
                    <a:pt x="74562" y="396"/>
                    <a:pt x="74622" y="335"/>
                    <a:pt x="74653" y="274"/>
                  </a:cubicBezTo>
                  <a:cubicBezTo>
                    <a:pt x="74714" y="153"/>
                    <a:pt x="74622" y="1"/>
                    <a:pt x="74470" y="1"/>
                  </a:cubicBezTo>
                  <a:close/>
                  <a:moveTo>
                    <a:pt x="75656" y="1"/>
                  </a:moveTo>
                  <a:cubicBezTo>
                    <a:pt x="75565" y="1"/>
                    <a:pt x="75504" y="61"/>
                    <a:pt x="75474" y="153"/>
                  </a:cubicBezTo>
                  <a:cubicBezTo>
                    <a:pt x="75413" y="274"/>
                    <a:pt x="75534" y="396"/>
                    <a:pt x="75656" y="396"/>
                  </a:cubicBezTo>
                  <a:lnTo>
                    <a:pt x="76051" y="396"/>
                  </a:lnTo>
                  <a:cubicBezTo>
                    <a:pt x="76142" y="396"/>
                    <a:pt x="76203" y="335"/>
                    <a:pt x="76233" y="274"/>
                  </a:cubicBezTo>
                  <a:cubicBezTo>
                    <a:pt x="76264" y="153"/>
                    <a:pt x="76173" y="1"/>
                    <a:pt x="76051" y="1"/>
                  </a:cubicBezTo>
                  <a:close/>
                  <a:moveTo>
                    <a:pt x="77236" y="1"/>
                  </a:moveTo>
                  <a:cubicBezTo>
                    <a:pt x="77145" y="1"/>
                    <a:pt x="77054" y="61"/>
                    <a:pt x="77054" y="153"/>
                  </a:cubicBezTo>
                  <a:cubicBezTo>
                    <a:pt x="76993" y="274"/>
                    <a:pt x="77084" y="396"/>
                    <a:pt x="77236" y="396"/>
                  </a:cubicBezTo>
                  <a:lnTo>
                    <a:pt x="77632" y="396"/>
                  </a:lnTo>
                  <a:cubicBezTo>
                    <a:pt x="77692" y="396"/>
                    <a:pt x="77784" y="335"/>
                    <a:pt x="77814" y="274"/>
                  </a:cubicBezTo>
                  <a:cubicBezTo>
                    <a:pt x="77844" y="153"/>
                    <a:pt x="77753" y="1"/>
                    <a:pt x="77632" y="1"/>
                  </a:cubicBezTo>
                  <a:close/>
                  <a:moveTo>
                    <a:pt x="78787" y="1"/>
                  </a:moveTo>
                  <a:cubicBezTo>
                    <a:pt x="78726" y="1"/>
                    <a:pt x="78635" y="61"/>
                    <a:pt x="78604" y="153"/>
                  </a:cubicBezTo>
                  <a:cubicBezTo>
                    <a:pt x="78574" y="274"/>
                    <a:pt x="78665" y="396"/>
                    <a:pt x="78787" y="396"/>
                  </a:cubicBezTo>
                  <a:lnTo>
                    <a:pt x="79182" y="396"/>
                  </a:lnTo>
                  <a:cubicBezTo>
                    <a:pt x="79273" y="396"/>
                    <a:pt x="79364" y="335"/>
                    <a:pt x="79395" y="274"/>
                  </a:cubicBezTo>
                  <a:cubicBezTo>
                    <a:pt x="79425" y="153"/>
                    <a:pt x="79334" y="1"/>
                    <a:pt x="79182" y="1"/>
                  </a:cubicBezTo>
                  <a:close/>
                  <a:moveTo>
                    <a:pt x="80367" y="1"/>
                  </a:moveTo>
                  <a:cubicBezTo>
                    <a:pt x="80276" y="1"/>
                    <a:pt x="80215" y="61"/>
                    <a:pt x="80185" y="153"/>
                  </a:cubicBezTo>
                  <a:cubicBezTo>
                    <a:pt x="80154" y="274"/>
                    <a:pt x="80246" y="396"/>
                    <a:pt x="80367" y="396"/>
                  </a:cubicBezTo>
                  <a:lnTo>
                    <a:pt x="80762" y="396"/>
                  </a:lnTo>
                  <a:cubicBezTo>
                    <a:pt x="80854" y="396"/>
                    <a:pt x="80914" y="335"/>
                    <a:pt x="80945" y="274"/>
                  </a:cubicBezTo>
                  <a:cubicBezTo>
                    <a:pt x="81006" y="153"/>
                    <a:pt x="80914" y="1"/>
                    <a:pt x="80762" y="1"/>
                  </a:cubicBezTo>
                  <a:close/>
                  <a:moveTo>
                    <a:pt x="81948" y="1"/>
                  </a:moveTo>
                  <a:cubicBezTo>
                    <a:pt x="81857" y="1"/>
                    <a:pt x="81796" y="61"/>
                    <a:pt x="81765" y="153"/>
                  </a:cubicBezTo>
                  <a:cubicBezTo>
                    <a:pt x="81735" y="274"/>
                    <a:pt x="81826" y="396"/>
                    <a:pt x="81948" y="396"/>
                  </a:cubicBezTo>
                  <a:lnTo>
                    <a:pt x="82343" y="396"/>
                  </a:lnTo>
                  <a:cubicBezTo>
                    <a:pt x="82434" y="396"/>
                    <a:pt x="82495" y="335"/>
                    <a:pt x="82525" y="274"/>
                  </a:cubicBezTo>
                  <a:cubicBezTo>
                    <a:pt x="82556" y="153"/>
                    <a:pt x="82465" y="1"/>
                    <a:pt x="82343" y="1"/>
                  </a:cubicBezTo>
                  <a:close/>
                  <a:moveTo>
                    <a:pt x="83528" y="1"/>
                  </a:moveTo>
                  <a:cubicBezTo>
                    <a:pt x="83437" y="1"/>
                    <a:pt x="83346" y="61"/>
                    <a:pt x="83346" y="153"/>
                  </a:cubicBezTo>
                  <a:cubicBezTo>
                    <a:pt x="83285" y="274"/>
                    <a:pt x="83376" y="396"/>
                    <a:pt x="83528" y="396"/>
                  </a:cubicBezTo>
                  <a:lnTo>
                    <a:pt x="83924" y="396"/>
                  </a:lnTo>
                  <a:cubicBezTo>
                    <a:pt x="84015" y="396"/>
                    <a:pt x="84076" y="335"/>
                    <a:pt x="84106" y="274"/>
                  </a:cubicBezTo>
                  <a:cubicBezTo>
                    <a:pt x="84136" y="153"/>
                    <a:pt x="84045" y="1"/>
                    <a:pt x="83924" y="1"/>
                  </a:cubicBezTo>
                  <a:close/>
                  <a:moveTo>
                    <a:pt x="85109" y="1"/>
                  </a:moveTo>
                  <a:cubicBezTo>
                    <a:pt x="85018" y="1"/>
                    <a:pt x="84927" y="61"/>
                    <a:pt x="84896" y="153"/>
                  </a:cubicBezTo>
                  <a:cubicBezTo>
                    <a:pt x="84866" y="274"/>
                    <a:pt x="84957" y="396"/>
                    <a:pt x="85109" y="396"/>
                  </a:cubicBezTo>
                  <a:lnTo>
                    <a:pt x="85474" y="396"/>
                  </a:lnTo>
                  <a:cubicBezTo>
                    <a:pt x="85565" y="396"/>
                    <a:pt x="85656" y="335"/>
                    <a:pt x="85686" y="274"/>
                  </a:cubicBezTo>
                  <a:cubicBezTo>
                    <a:pt x="85717" y="153"/>
                    <a:pt x="85626" y="1"/>
                    <a:pt x="85474" y="1"/>
                  </a:cubicBezTo>
                  <a:close/>
                  <a:moveTo>
                    <a:pt x="86659" y="1"/>
                  </a:moveTo>
                  <a:cubicBezTo>
                    <a:pt x="86568" y="1"/>
                    <a:pt x="86507" y="61"/>
                    <a:pt x="86477" y="153"/>
                  </a:cubicBezTo>
                  <a:cubicBezTo>
                    <a:pt x="86446" y="274"/>
                    <a:pt x="86538" y="396"/>
                    <a:pt x="86659" y="396"/>
                  </a:cubicBezTo>
                  <a:lnTo>
                    <a:pt x="87054" y="396"/>
                  </a:lnTo>
                  <a:cubicBezTo>
                    <a:pt x="87145" y="396"/>
                    <a:pt x="87237" y="335"/>
                    <a:pt x="87237" y="274"/>
                  </a:cubicBezTo>
                  <a:cubicBezTo>
                    <a:pt x="87297" y="153"/>
                    <a:pt x="87206" y="1"/>
                    <a:pt x="87054" y="1"/>
                  </a:cubicBezTo>
                  <a:close/>
                  <a:moveTo>
                    <a:pt x="88240" y="1"/>
                  </a:moveTo>
                  <a:cubicBezTo>
                    <a:pt x="88149" y="1"/>
                    <a:pt x="88088" y="61"/>
                    <a:pt x="88057" y="153"/>
                  </a:cubicBezTo>
                  <a:cubicBezTo>
                    <a:pt x="88027" y="274"/>
                    <a:pt x="88118" y="396"/>
                    <a:pt x="88240" y="396"/>
                  </a:cubicBezTo>
                  <a:lnTo>
                    <a:pt x="88635" y="396"/>
                  </a:lnTo>
                  <a:cubicBezTo>
                    <a:pt x="88726" y="396"/>
                    <a:pt x="88787" y="335"/>
                    <a:pt x="88817" y="274"/>
                  </a:cubicBezTo>
                  <a:cubicBezTo>
                    <a:pt x="88848" y="153"/>
                    <a:pt x="88756" y="1"/>
                    <a:pt x="88635" y="1"/>
                  </a:cubicBezTo>
                  <a:close/>
                  <a:moveTo>
                    <a:pt x="89820" y="1"/>
                  </a:moveTo>
                  <a:cubicBezTo>
                    <a:pt x="89729" y="1"/>
                    <a:pt x="89638" y="61"/>
                    <a:pt x="89638" y="153"/>
                  </a:cubicBezTo>
                  <a:cubicBezTo>
                    <a:pt x="89577" y="274"/>
                    <a:pt x="89668" y="396"/>
                    <a:pt x="89820" y="396"/>
                  </a:cubicBezTo>
                  <a:lnTo>
                    <a:pt x="90215" y="396"/>
                  </a:lnTo>
                  <a:cubicBezTo>
                    <a:pt x="90307" y="396"/>
                    <a:pt x="90367" y="335"/>
                    <a:pt x="90398" y="274"/>
                  </a:cubicBezTo>
                  <a:cubicBezTo>
                    <a:pt x="90428" y="153"/>
                    <a:pt x="90337" y="1"/>
                    <a:pt x="90215" y="1"/>
                  </a:cubicBezTo>
                  <a:close/>
                  <a:moveTo>
                    <a:pt x="91401" y="1"/>
                  </a:moveTo>
                  <a:cubicBezTo>
                    <a:pt x="91310" y="1"/>
                    <a:pt x="91219" y="61"/>
                    <a:pt x="91188" y="153"/>
                  </a:cubicBezTo>
                  <a:cubicBezTo>
                    <a:pt x="91158" y="274"/>
                    <a:pt x="91249" y="396"/>
                    <a:pt x="91401" y="396"/>
                  </a:cubicBezTo>
                  <a:lnTo>
                    <a:pt x="91766" y="396"/>
                  </a:lnTo>
                  <a:cubicBezTo>
                    <a:pt x="91857" y="396"/>
                    <a:pt x="91948" y="335"/>
                    <a:pt x="91978" y="274"/>
                  </a:cubicBezTo>
                  <a:cubicBezTo>
                    <a:pt x="92009" y="153"/>
                    <a:pt x="91918" y="1"/>
                    <a:pt x="91766" y="1"/>
                  </a:cubicBezTo>
                  <a:close/>
                  <a:moveTo>
                    <a:pt x="92951" y="1"/>
                  </a:moveTo>
                  <a:cubicBezTo>
                    <a:pt x="92860" y="1"/>
                    <a:pt x="92799" y="61"/>
                    <a:pt x="92769" y="153"/>
                  </a:cubicBezTo>
                  <a:cubicBezTo>
                    <a:pt x="92738" y="274"/>
                    <a:pt x="92829" y="396"/>
                    <a:pt x="92951" y="396"/>
                  </a:cubicBezTo>
                  <a:lnTo>
                    <a:pt x="93346" y="396"/>
                  </a:lnTo>
                  <a:cubicBezTo>
                    <a:pt x="93437" y="396"/>
                    <a:pt x="93529" y="335"/>
                    <a:pt x="93529" y="274"/>
                  </a:cubicBezTo>
                  <a:cubicBezTo>
                    <a:pt x="93589" y="153"/>
                    <a:pt x="93498" y="1"/>
                    <a:pt x="93346" y="1"/>
                  </a:cubicBezTo>
                  <a:close/>
                  <a:moveTo>
                    <a:pt x="94532" y="1"/>
                  </a:moveTo>
                  <a:cubicBezTo>
                    <a:pt x="94440" y="1"/>
                    <a:pt x="94380" y="61"/>
                    <a:pt x="94349" y="153"/>
                  </a:cubicBezTo>
                  <a:cubicBezTo>
                    <a:pt x="94319" y="274"/>
                    <a:pt x="94410" y="396"/>
                    <a:pt x="94532" y="396"/>
                  </a:cubicBezTo>
                  <a:lnTo>
                    <a:pt x="94927" y="396"/>
                  </a:lnTo>
                  <a:cubicBezTo>
                    <a:pt x="95018" y="396"/>
                    <a:pt x="95079" y="335"/>
                    <a:pt x="95109" y="274"/>
                  </a:cubicBezTo>
                  <a:cubicBezTo>
                    <a:pt x="95170" y="153"/>
                    <a:pt x="95048" y="1"/>
                    <a:pt x="94927" y="1"/>
                  </a:cubicBezTo>
                  <a:close/>
                  <a:moveTo>
                    <a:pt x="96112" y="1"/>
                  </a:moveTo>
                  <a:cubicBezTo>
                    <a:pt x="96021" y="1"/>
                    <a:pt x="95960" y="61"/>
                    <a:pt x="95930" y="153"/>
                  </a:cubicBezTo>
                  <a:cubicBezTo>
                    <a:pt x="95869" y="274"/>
                    <a:pt x="95960" y="396"/>
                    <a:pt x="96112" y="396"/>
                  </a:cubicBezTo>
                  <a:lnTo>
                    <a:pt x="96507" y="396"/>
                  </a:lnTo>
                  <a:cubicBezTo>
                    <a:pt x="96599" y="396"/>
                    <a:pt x="96659" y="335"/>
                    <a:pt x="96690" y="274"/>
                  </a:cubicBezTo>
                  <a:cubicBezTo>
                    <a:pt x="96720" y="153"/>
                    <a:pt x="96629" y="1"/>
                    <a:pt x="96507" y="1"/>
                  </a:cubicBezTo>
                  <a:close/>
                  <a:moveTo>
                    <a:pt x="97693" y="1"/>
                  </a:moveTo>
                  <a:cubicBezTo>
                    <a:pt x="97602" y="1"/>
                    <a:pt x="97510" y="61"/>
                    <a:pt x="97480" y="153"/>
                  </a:cubicBezTo>
                  <a:cubicBezTo>
                    <a:pt x="97450" y="274"/>
                    <a:pt x="97541" y="396"/>
                    <a:pt x="97693" y="396"/>
                  </a:cubicBezTo>
                  <a:lnTo>
                    <a:pt x="98088" y="396"/>
                  </a:lnTo>
                  <a:cubicBezTo>
                    <a:pt x="98149" y="396"/>
                    <a:pt x="98240" y="335"/>
                    <a:pt x="98270" y="274"/>
                  </a:cubicBezTo>
                  <a:cubicBezTo>
                    <a:pt x="98301" y="153"/>
                    <a:pt x="98210" y="1"/>
                    <a:pt x="98088" y="1"/>
                  </a:cubicBezTo>
                  <a:close/>
                  <a:moveTo>
                    <a:pt x="99243" y="1"/>
                  </a:moveTo>
                  <a:cubicBezTo>
                    <a:pt x="99182" y="1"/>
                    <a:pt x="99091" y="61"/>
                    <a:pt x="99061" y="153"/>
                  </a:cubicBezTo>
                  <a:cubicBezTo>
                    <a:pt x="99030" y="274"/>
                    <a:pt x="99121" y="396"/>
                    <a:pt x="99243" y="396"/>
                  </a:cubicBezTo>
                  <a:lnTo>
                    <a:pt x="99638" y="396"/>
                  </a:lnTo>
                  <a:cubicBezTo>
                    <a:pt x="99729" y="396"/>
                    <a:pt x="99820" y="335"/>
                    <a:pt x="99820" y="274"/>
                  </a:cubicBezTo>
                  <a:cubicBezTo>
                    <a:pt x="99881" y="153"/>
                    <a:pt x="99790" y="1"/>
                    <a:pt x="99638" y="1"/>
                  </a:cubicBezTo>
                  <a:close/>
                  <a:moveTo>
                    <a:pt x="100824" y="1"/>
                  </a:moveTo>
                  <a:cubicBezTo>
                    <a:pt x="100732" y="1"/>
                    <a:pt x="100672" y="61"/>
                    <a:pt x="100641" y="153"/>
                  </a:cubicBezTo>
                  <a:cubicBezTo>
                    <a:pt x="100611" y="274"/>
                    <a:pt x="100702" y="396"/>
                    <a:pt x="100824" y="396"/>
                  </a:cubicBezTo>
                  <a:lnTo>
                    <a:pt x="101219" y="396"/>
                  </a:lnTo>
                  <a:cubicBezTo>
                    <a:pt x="101310" y="396"/>
                    <a:pt x="101371" y="335"/>
                    <a:pt x="101401" y="274"/>
                  </a:cubicBezTo>
                  <a:cubicBezTo>
                    <a:pt x="101462" y="153"/>
                    <a:pt x="101340" y="1"/>
                    <a:pt x="101219" y="1"/>
                  </a:cubicBezTo>
                  <a:close/>
                  <a:moveTo>
                    <a:pt x="102404" y="1"/>
                  </a:moveTo>
                  <a:cubicBezTo>
                    <a:pt x="102313" y="1"/>
                    <a:pt x="102252" y="61"/>
                    <a:pt x="102222" y="153"/>
                  </a:cubicBezTo>
                  <a:cubicBezTo>
                    <a:pt x="102161" y="274"/>
                    <a:pt x="102283" y="396"/>
                    <a:pt x="102404" y="396"/>
                  </a:cubicBezTo>
                  <a:lnTo>
                    <a:pt x="102799" y="396"/>
                  </a:lnTo>
                  <a:cubicBezTo>
                    <a:pt x="102890" y="396"/>
                    <a:pt x="102951" y="335"/>
                    <a:pt x="102982" y="274"/>
                  </a:cubicBezTo>
                  <a:cubicBezTo>
                    <a:pt x="103012" y="153"/>
                    <a:pt x="102921" y="1"/>
                    <a:pt x="102799" y="1"/>
                  </a:cubicBezTo>
                  <a:close/>
                  <a:moveTo>
                    <a:pt x="103985" y="1"/>
                  </a:moveTo>
                  <a:cubicBezTo>
                    <a:pt x="103894" y="1"/>
                    <a:pt x="103802" y="61"/>
                    <a:pt x="103772" y="153"/>
                  </a:cubicBezTo>
                  <a:cubicBezTo>
                    <a:pt x="103742" y="274"/>
                    <a:pt x="103833" y="396"/>
                    <a:pt x="103985" y="396"/>
                  </a:cubicBezTo>
                  <a:lnTo>
                    <a:pt x="104380" y="396"/>
                  </a:lnTo>
                  <a:cubicBezTo>
                    <a:pt x="104441" y="396"/>
                    <a:pt x="104532" y="335"/>
                    <a:pt x="104562" y="274"/>
                  </a:cubicBezTo>
                  <a:cubicBezTo>
                    <a:pt x="104593" y="153"/>
                    <a:pt x="104501" y="1"/>
                    <a:pt x="104380" y="1"/>
                  </a:cubicBezTo>
                  <a:close/>
                  <a:moveTo>
                    <a:pt x="105535" y="1"/>
                  </a:moveTo>
                  <a:cubicBezTo>
                    <a:pt x="105474" y="1"/>
                    <a:pt x="105383" y="61"/>
                    <a:pt x="105353" y="153"/>
                  </a:cubicBezTo>
                  <a:cubicBezTo>
                    <a:pt x="105322" y="274"/>
                    <a:pt x="105413" y="396"/>
                    <a:pt x="105535" y="396"/>
                  </a:cubicBezTo>
                  <a:lnTo>
                    <a:pt x="105930" y="396"/>
                  </a:lnTo>
                  <a:cubicBezTo>
                    <a:pt x="106021" y="396"/>
                    <a:pt x="106112" y="335"/>
                    <a:pt x="106143" y="274"/>
                  </a:cubicBezTo>
                  <a:cubicBezTo>
                    <a:pt x="106173" y="153"/>
                    <a:pt x="106082" y="1"/>
                    <a:pt x="105930" y="1"/>
                  </a:cubicBezTo>
                  <a:close/>
                  <a:moveTo>
                    <a:pt x="107115" y="1"/>
                  </a:moveTo>
                  <a:cubicBezTo>
                    <a:pt x="107024" y="1"/>
                    <a:pt x="106963" y="61"/>
                    <a:pt x="106933" y="153"/>
                  </a:cubicBezTo>
                  <a:cubicBezTo>
                    <a:pt x="106903" y="274"/>
                    <a:pt x="106994" y="396"/>
                    <a:pt x="107115" y="396"/>
                  </a:cubicBezTo>
                  <a:lnTo>
                    <a:pt x="107511" y="396"/>
                  </a:lnTo>
                  <a:cubicBezTo>
                    <a:pt x="107602" y="396"/>
                    <a:pt x="107663" y="335"/>
                    <a:pt x="107693" y="274"/>
                  </a:cubicBezTo>
                  <a:cubicBezTo>
                    <a:pt x="107754" y="153"/>
                    <a:pt x="107632" y="1"/>
                    <a:pt x="107511" y="1"/>
                  </a:cubicBezTo>
                  <a:close/>
                  <a:moveTo>
                    <a:pt x="108696" y="1"/>
                  </a:moveTo>
                  <a:cubicBezTo>
                    <a:pt x="108605" y="1"/>
                    <a:pt x="108544" y="61"/>
                    <a:pt x="108514" y="153"/>
                  </a:cubicBezTo>
                  <a:cubicBezTo>
                    <a:pt x="108453" y="274"/>
                    <a:pt x="108574" y="396"/>
                    <a:pt x="108696" y="396"/>
                  </a:cubicBezTo>
                  <a:lnTo>
                    <a:pt x="109091" y="396"/>
                  </a:lnTo>
                  <a:cubicBezTo>
                    <a:pt x="109182" y="396"/>
                    <a:pt x="109243" y="335"/>
                    <a:pt x="109274" y="274"/>
                  </a:cubicBezTo>
                  <a:cubicBezTo>
                    <a:pt x="109304" y="153"/>
                    <a:pt x="109213" y="1"/>
                    <a:pt x="109091" y="1"/>
                  </a:cubicBezTo>
                  <a:close/>
                  <a:moveTo>
                    <a:pt x="110277" y="1"/>
                  </a:moveTo>
                  <a:cubicBezTo>
                    <a:pt x="110185" y="1"/>
                    <a:pt x="110094" y="61"/>
                    <a:pt x="110094" y="153"/>
                  </a:cubicBezTo>
                  <a:cubicBezTo>
                    <a:pt x="110033" y="274"/>
                    <a:pt x="110125" y="396"/>
                    <a:pt x="110277" y="396"/>
                  </a:cubicBezTo>
                  <a:lnTo>
                    <a:pt x="110672" y="396"/>
                  </a:lnTo>
                  <a:cubicBezTo>
                    <a:pt x="110733" y="396"/>
                    <a:pt x="110824" y="335"/>
                    <a:pt x="110854" y="274"/>
                  </a:cubicBezTo>
                  <a:cubicBezTo>
                    <a:pt x="110885" y="153"/>
                    <a:pt x="110793" y="1"/>
                    <a:pt x="110672" y="1"/>
                  </a:cubicBezTo>
                  <a:close/>
                  <a:moveTo>
                    <a:pt x="111827" y="1"/>
                  </a:moveTo>
                  <a:cubicBezTo>
                    <a:pt x="111766" y="1"/>
                    <a:pt x="111675" y="61"/>
                    <a:pt x="111644" y="153"/>
                  </a:cubicBezTo>
                  <a:cubicBezTo>
                    <a:pt x="111614" y="274"/>
                    <a:pt x="111705" y="396"/>
                    <a:pt x="111827" y="396"/>
                  </a:cubicBezTo>
                  <a:lnTo>
                    <a:pt x="112222" y="396"/>
                  </a:lnTo>
                  <a:cubicBezTo>
                    <a:pt x="112313" y="396"/>
                    <a:pt x="112404" y="335"/>
                    <a:pt x="112435" y="274"/>
                  </a:cubicBezTo>
                  <a:cubicBezTo>
                    <a:pt x="112465" y="153"/>
                    <a:pt x="112374" y="1"/>
                    <a:pt x="112222" y="1"/>
                  </a:cubicBezTo>
                  <a:close/>
                  <a:moveTo>
                    <a:pt x="113407" y="1"/>
                  </a:moveTo>
                  <a:cubicBezTo>
                    <a:pt x="113316" y="1"/>
                    <a:pt x="113255" y="61"/>
                    <a:pt x="113225" y="153"/>
                  </a:cubicBezTo>
                  <a:cubicBezTo>
                    <a:pt x="113195" y="274"/>
                    <a:pt x="113286" y="396"/>
                    <a:pt x="113407" y="396"/>
                  </a:cubicBezTo>
                  <a:lnTo>
                    <a:pt x="113803" y="396"/>
                  </a:lnTo>
                  <a:cubicBezTo>
                    <a:pt x="113894" y="396"/>
                    <a:pt x="113954" y="335"/>
                    <a:pt x="113985" y="274"/>
                  </a:cubicBezTo>
                  <a:cubicBezTo>
                    <a:pt x="114046" y="153"/>
                    <a:pt x="113954" y="1"/>
                    <a:pt x="113803" y="1"/>
                  </a:cubicBezTo>
                  <a:close/>
                  <a:moveTo>
                    <a:pt x="114988" y="1"/>
                  </a:moveTo>
                  <a:cubicBezTo>
                    <a:pt x="114897" y="1"/>
                    <a:pt x="114836" y="61"/>
                    <a:pt x="114806" y="153"/>
                  </a:cubicBezTo>
                  <a:cubicBezTo>
                    <a:pt x="114745" y="274"/>
                    <a:pt x="114866" y="396"/>
                    <a:pt x="114988" y="396"/>
                  </a:cubicBezTo>
                  <a:lnTo>
                    <a:pt x="115383" y="396"/>
                  </a:lnTo>
                  <a:cubicBezTo>
                    <a:pt x="115474" y="396"/>
                    <a:pt x="115535" y="335"/>
                    <a:pt x="115565" y="274"/>
                  </a:cubicBezTo>
                  <a:cubicBezTo>
                    <a:pt x="115596" y="153"/>
                    <a:pt x="115505" y="1"/>
                    <a:pt x="115383" y="1"/>
                  </a:cubicBezTo>
                  <a:close/>
                  <a:moveTo>
                    <a:pt x="116569" y="1"/>
                  </a:moveTo>
                  <a:cubicBezTo>
                    <a:pt x="116477" y="1"/>
                    <a:pt x="116386" y="61"/>
                    <a:pt x="116386" y="153"/>
                  </a:cubicBezTo>
                  <a:cubicBezTo>
                    <a:pt x="116325" y="274"/>
                    <a:pt x="116417" y="396"/>
                    <a:pt x="116569" y="396"/>
                  </a:cubicBezTo>
                  <a:lnTo>
                    <a:pt x="116964" y="396"/>
                  </a:lnTo>
                  <a:cubicBezTo>
                    <a:pt x="117024" y="396"/>
                    <a:pt x="117116" y="335"/>
                    <a:pt x="117146" y="274"/>
                  </a:cubicBezTo>
                  <a:cubicBezTo>
                    <a:pt x="117176" y="153"/>
                    <a:pt x="117085" y="1"/>
                    <a:pt x="116964" y="1"/>
                  </a:cubicBezTo>
                  <a:close/>
                  <a:moveTo>
                    <a:pt x="118119" y="1"/>
                  </a:moveTo>
                  <a:cubicBezTo>
                    <a:pt x="118058" y="1"/>
                    <a:pt x="117967" y="61"/>
                    <a:pt x="117936" y="153"/>
                  </a:cubicBezTo>
                  <a:cubicBezTo>
                    <a:pt x="117906" y="274"/>
                    <a:pt x="117997" y="396"/>
                    <a:pt x="118119" y="396"/>
                  </a:cubicBezTo>
                  <a:lnTo>
                    <a:pt x="118514" y="396"/>
                  </a:lnTo>
                  <a:cubicBezTo>
                    <a:pt x="118605" y="396"/>
                    <a:pt x="118696" y="335"/>
                    <a:pt x="118727" y="274"/>
                  </a:cubicBezTo>
                  <a:cubicBezTo>
                    <a:pt x="118757" y="153"/>
                    <a:pt x="118666" y="1"/>
                    <a:pt x="118514" y="1"/>
                  </a:cubicBezTo>
                  <a:close/>
                  <a:moveTo>
                    <a:pt x="119699" y="1"/>
                  </a:moveTo>
                  <a:cubicBezTo>
                    <a:pt x="119608" y="1"/>
                    <a:pt x="119547" y="61"/>
                    <a:pt x="119517" y="153"/>
                  </a:cubicBezTo>
                  <a:cubicBezTo>
                    <a:pt x="119487" y="274"/>
                    <a:pt x="119578" y="396"/>
                    <a:pt x="119699" y="396"/>
                  </a:cubicBezTo>
                  <a:lnTo>
                    <a:pt x="120094" y="396"/>
                  </a:lnTo>
                  <a:cubicBezTo>
                    <a:pt x="120186" y="396"/>
                    <a:pt x="120246" y="335"/>
                    <a:pt x="120277" y="274"/>
                  </a:cubicBezTo>
                  <a:cubicBezTo>
                    <a:pt x="120338" y="153"/>
                    <a:pt x="120246" y="1"/>
                    <a:pt x="120094" y="1"/>
                  </a:cubicBezTo>
                  <a:close/>
                  <a:moveTo>
                    <a:pt x="121280" y="1"/>
                  </a:moveTo>
                  <a:cubicBezTo>
                    <a:pt x="121189" y="1"/>
                    <a:pt x="121128" y="61"/>
                    <a:pt x="121097" y="153"/>
                  </a:cubicBezTo>
                  <a:cubicBezTo>
                    <a:pt x="121067" y="274"/>
                    <a:pt x="121158" y="396"/>
                    <a:pt x="121280" y="396"/>
                  </a:cubicBezTo>
                  <a:lnTo>
                    <a:pt x="121675" y="396"/>
                  </a:lnTo>
                  <a:cubicBezTo>
                    <a:pt x="121766" y="396"/>
                    <a:pt x="121827" y="335"/>
                    <a:pt x="121857" y="274"/>
                  </a:cubicBezTo>
                  <a:cubicBezTo>
                    <a:pt x="121888" y="153"/>
                    <a:pt x="121797" y="1"/>
                    <a:pt x="121675" y="1"/>
                  </a:cubicBezTo>
                  <a:close/>
                  <a:moveTo>
                    <a:pt x="122860" y="1"/>
                  </a:moveTo>
                  <a:cubicBezTo>
                    <a:pt x="122769" y="1"/>
                    <a:pt x="122678" y="61"/>
                    <a:pt x="122678" y="153"/>
                  </a:cubicBezTo>
                  <a:cubicBezTo>
                    <a:pt x="122617" y="274"/>
                    <a:pt x="122708" y="396"/>
                    <a:pt x="122860" y="396"/>
                  </a:cubicBezTo>
                  <a:lnTo>
                    <a:pt x="123256" y="396"/>
                  </a:lnTo>
                  <a:cubicBezTo>
                    <a:pt x="123347" y="396"/>
                    <a:pt x="123408" y="335"/>
                    <a:pt x="123438" y="274"/>
                  </a:cubicBezTo>
                  <a:cubicBezTo>
                    <a:pt x="123468" y="153"/>
                    <a:pt x="123377" y="1"/>
                    <a:pt x="123256" y="1"/>
                  </a:cubicBezTo>
                  <a:close/>
                  <a:moveTo>
                    <a:pt x="124441" y="1"/>
                  </a:moveTo>
                  <a:cubicBezTo>
                    <a:pt x="124350" y="1"/>
                    <a:pt x="124259" y="61"/>
                    <a:pt x="124228" y="153"/>
                  </a:cubicBezTo>
                  <a:cubicBezTo>
                    <a:pt x="124198" y="274"/>
                    <a:pt x="124289" y="396"/>
                    <a:pt x="124441" y="396"/>
                  </a:cubicBezTo>
                  <a:lnTo>
                    <a:pt x="124806" y="396"/>
                  </a:lnTo>
                  <a:cubicBezTo>
                    <a:pt x="124897" y="396"/>
                    <a:pt x="124988" y="335"/>
                    <a:pt x="125019" y="274"/>
                  </a:cubicBezTo>
                  <a:cubicBezTo>
                    <a:pt x="125049" y="153"/>
                    <a:pt x="124958" y="1"/>
                    <a:pt x="124806" y="1"/>
                  </a:cubicBezTo>
                  <a:close/>
                  <a:moveTo>
                    <a:pt x="125991" y="1"/>
                  </a:moveTo>
                  <a:cubicBezTo>
                    <a:pt x="125900" y="1"/>
                    <a:pt x="125839" y="61"/>
                    <a:pt x="125809" y="153"/>
                  </a:cubicBezTo>
                  <a:cubicBezTo>
                    <a:pt x="125778" y="274"/>
                    <a:pt x="125870" y="396"/>
                    <a:pt x="125991" y="396"/>
                  </a:cubicBezTo>
                  <a:lnTo>
                    <a:pt x="126386" y="396"/>
                  </a:lnTo>
                  <a:cubicBezTo>
                    <a:pt x="126478" y="396"/>
                    <a:pt x="126569" y="335"/>
                    <a:pt x="126569" y="274"/>
                  </a:cubicBezTo>
                  <a:cubicBezTo>
                    <a:pt x="126629" y="153"/>
                    <a:pt x="126538" y="1"/>
                    <a:pt x="126386" y="1"/>
                  </a:cubicBezTo>
                  <a:close/>
                  <a:moveTo>
                    <a:pt x="127572" y="1"/>
                  </a:moveTo>
                  <a:cubicBezTo>
                    <a:pt x="127481" y="1"/>
                    <a:pt x="127420" y="61"/>
                    <a:pt x="127389" y="153"/>
                  </a:cubicBezTo>
                  <a:cubicBezTo>
                    <a:pt x="127359" y="274"/>
                    <a:pt x="127450" y="396"/>
                    <a:pt x="127572" y="396"/>
                  </a:cubicBezTo>
                  <a:lnTo>
                    <a:pt x="127967" y="396"/>
                  </a:lnTo>
                  <a:cubicBezTo>
                    <a:pt x="128058" y="396"/>
                    <a:pt x="128119" y="335"/>
                    <a:pt x="128149" y="274"/>
                  </a:cubicBezTo>
                  <a:cubicBezTo>
                    <a:pt x="128180" y="153"/>
                    <a:pt x="128088" y="1"/>
                    <a:pt x="127967" y="1"/>
                  </a:cubicBezTo>
                  <a:close/>
                  <a:moveTo>
                    <a:pt x="129152" y="1"/>
                  </a:moveTo>
                  <a:cubicBezTo>
                    <a:pt x="129061" y="1"/>
                    <a:pt x="128970" y="61"/>
                    <a:pt x="128970" y="153"/>
                  </a:cubicBezTo>
                  <a:cubicBezTo>
                    <a:pt x="128909" y="274"/>
                    <a:pt x="129000" y="396"/>
                    <a:pt x="129152" y="396"/>
                  </a:cubicBezTo>
                  <a:lnTo>
                    <a:pt x="129547" y="396"/>
                  </a:lnTo>
                  <a:cubicBezTo>
                    <a:pt x="129639" y="396"/>
                    <a:pt x="129699" y="335"/>
                    <a:pt x="129730" y="274"/>
                  </a:cubicBezTo>
                  <a:cubicBezTo>
                    <a:pt x="129760" y="153"/>
                    <a:pt x="129669" y="1"/>
                    <a:pt x="129547" y="1"/>
                  </a:cubicBezTo>
                  <a:close/>
                  <a:moveTo>
                    <a:pt x="1" y="82129"/>
                  </a:moveTo>
                  <a:cubicBezTo>
                    <a:pt x="1" y="82221"/>
                    <a:pt x="31" y="82312"/>
                    <a:pt x="123" y="82312"/>
                  </a:cubicBezTo>
                  <a:cubicBezTo>
                    <a:pt x="244" y="82373"/>
                    <a:pt x="366" y="82281"/>
                    <a:pt x="366" y="82129"/>
                  </a:cubicBezTo>
                  <a:lnTo>
                    <a:pt x="366" y="81734"/>
                  </a:lnTo>
                  <a:cubicBezTo>
                    <a:pt x="366" y="81673"/>
                    <a:pt x="335" y="81582"/>
                    <a:pt x="244" y="81552"/>
                  </a:cubicBezTo>
                  <a:cubicBezTo>
                    <a:pt x="123" y="81521"/>
                    <a:pt x="1" y="81613"/>
                    <a:pt x="1" y="81734"/>
                  </a:cubicBezTo>
                  <a:close/>
                  <a:moveTo>
                    <a:pt x="1" y="80579"/>
                  </a:moveTo>
                  <a:cubicBezTo>
                    <a:pt x="1" y="80640"/>
                    <a:pt x="31" y="80731"/>
                    <a:pt x="123" y="80762"/>
                  </a:cubicBezTo>
                  <a:cubicBezTo>
                    <a:pt x="244" y="80792"/>
                    <a:pt x="366" y="80701"/>
                    <a:pt x="366" y="80579"/>
                  </a:cubicBezTo>
                  <a:lnTo>
                    <a:pt x="366" y="80184"/>
                  </a:lnTo>
                  <a:cubicBezTo>
                    <a:pt x="366" y="80093"/>
                    <a:pt x="335" y="80002"/>
                    <a:pt x="244" y="80002"/>
                  </a:cubicBezTo>
                  <a:cubicBezTo>
                    <a:pt x="123" y="79941"/>
                    <a:pt x="1" y="80032"/>
                    <a:pt x="1" y="80184"/>
                  </a:cubicBezTo>
                  <a:close/>
                  <a:moveTo>
                    <a:pt x="1" y="78999"/>
                  </a:moveTo>
                  <a:cubicBezTo>
                    <a:pt x="1" y="79090"/>
                    <a:pt x="31" y="79151"/>
                    <a:pt x="123" y="79181"/>
                  </a:cubicBezTo>
                  <a:cubicBezTo>
                    <a:pt x="244" y="79211"/>
                    <a:pt x="366" y="79120"/>
                    <a:pt x="366" y="78999"/>
                  </a:cubicBezTo>
                  <a:lnTo>
                    <a:pt x="366" y="78604"/>
                  </a:lnTo>
                  <a:cubicBezTo>
                    <a:pt x="366" y="78512"/>
                    <a:pt x="335" y="78452"/>
                    <a:pt x="244" y="78421"/>
                  </a:cubicBezTo>
                  <a:cubicBezTo>
                    <a:pt x="123" y="78360"/>
                    <a:pt x="1" y="78482"/>
                    <a:pt x="1" y="78604"/>
                  </a:cubicBezTo>
                  <a:close/>
                  <a:moveTo>
                    <a:pt x="1" y="77418"/>
                  </a:moveTo>
                  <a:cubicBezTo>
                    <a:pt x="1" y="77509"/>
                    <a:pt x="31" y="77570"/>
                    <a:pt x="123" y="77600"/>
                  </a:cubicBezTo>
                  <a:cubicBezTo>
                    <a:pt x="244" y="77661"/>
                    <a:pt x="366" y="77570"/>
                    <a:pt x="366" y="77418"/>
                  </a:cubicBezTo>
                  <a:lnTo>
                    <a:pt x="366" y="77023"/>
                  </a:lnTo>
                  <a:cubicBezTo>
                    <a:pt x="366" y="76932"/>
                    <a:pt x="335" y="76871"/>
                    <a:pt x="244" y="76841"/>
                  </a:cubicBezTo>
                  <a:cubicBezTo>
                    <a:pt x="123" y="76810"/>
                    <a:pt x="1" y="76901"/>
                    <a:pt x="1" y="77023"/>
                  </a:cubicBezTo>
                  <a:close/>
                  <a:moveTo>
                    <a:pt x="1" y="75838"/>
                  </a:moveTo>
                  <a:cubicBezTo>
                    <a:pt x="1" y="75929"/>
                    <a:pt x="31" y="76020"/>
                    <a:pt x="123" y="76050"/>
                  </a:cubicBezTo>
                  <a:cubicBezTo>
                    <a:pt x="244" y="76081"/>
                    <a:pt x="366" y="75989"/>
                    <a:pt x="366" y="75838"/>
                  </a:cubicBezTo>
                  <a:lnTo>
                    <a:pt x="366" y="75442"/>
                  </a:lnTo>
                  <a:cubicBezTo>
                    <a:pt x="366" y="75382"/>
                    <a:pt x="335" y="75290"/>
                    <a:pt x="244" y="75260"/>
                  </a:cubicBezTo>
                  <a:cubicBezTo>
                    <a:pt x="123" y="75230"/>
                    <a:pt x="1" y="75321"/>
                    <a:pt x="1" y="75442"/>
                  </a:cubicBezTo>
                  <a:close/>
                  <a:moveTo>
                    <a:pt x="1" y="74287"/>
                  </a:moveTo>
                  <a:cubicBezTo>
                    <a:pt x="1" y="74379"/>
                    <a:pt x="31" y="74439"/>
                    <a:pt x="123" y="74470"/>
                  </a:cubicBezTo>
                  <a:cubicBezTo>
                    <a:pt x="244" y="74500"/>
                    <a:pt x="366" y="74409"/>
                    <a:pt x="366" y="74287"/>
                  </a:cubicBezTo>
                  <a:lnTo>
                    <a:pt x="366" y="73892"/>
                  </a:lnTo>
                  <a:cubicBezTo>
                    <a:pt x="366" y="73801"/>
                    <a:pt x="335" y="73710"/>
                    <a:pt x="244" y="73710"/>
                  </a:cubicBezTo>
                  <a:cubicBezTo>
                    <a:pt x="123" y="73649"/>
                    <a:pt x="1" y="73740"/>
                    <a:pt x="1" y="73892"/>
                  </a:cubicBezTo>
                  <a:close/>
                  <a:moveTo>
                    <a:pt x="1" y="72707"/>
                  </a:moveTo>
                  <a:cubicBezTo>
                    <a:pt x="1" y="72798"/>
                    <a:pt x="31" y="72859"/>
                    <a:pt x="123" y="72889"/>
                  </a:cubicBezTo>
                  <a:cubicBezTo>
                    <a:pt x="244" y="72920"/>
                    <a:pt x="366" y="72828"/>
                    <a:pt x="366" y="72707"/>
                  </a:cubicBezTo>
                  <a:lnTo>
                    <a:pt x="366" y="72312"/>
                  </a:lnTo>
                  <a:cubicBezTo>
                    <a:pt x="366" y="72220"/>
                    <a:pt x="335" y="72160"/>
                    <a:pt x="244" y="72129"/>
                  </a:cubicBezTo>
                  <a:cubicBezTo>
                    <a:pt x="123" y="72099"/>
                    <a:pt x="1" y="72190"/>
                    <a:pt x="1" y="72312"/>
                  </a:cubicBezTo>
                  <a:close/>
                  <a:moveTo>
                    <a:pt x="1" y="71126"/>
                  </a:moveTo>
                  <a:cubicBezTo>
                    <a:pt x="1" y="71217"/>
                    <a:pt x="31" y="71309"/>
                    <a:pt x="123" y="71309"/>
                  </a:cubicBezTo>
                  <a:cubicBezTo>
                    <a:pt x="244" y="71369"/>
                    <a:pt x="366" y="71278"/>
                    <a:pt x="366" y="71126"/>
                  </a:cubicBezTo>
                  <a:lnTo>
                    <a:pt x="366" y="70731"/>
                  </a:lnTo>
                  <a:cubicBezTo>
                    <a:pt x="366" y="70640"/>
                    <a:pt x="335" y="70579"/>
                    <a:pt x="244" y="70549"/>
                  </a:cubicBezTo>
                  <a:cubicBezTo>
                    <a:pt x="123" y="70518"/>
                    <a:pt x="1" y="70609"/>
                    <a:pt x="1" y="70731"/>
                  </a:cubicBezTo>
                  <a:close/>
                  <a:moveTo>
                    <a:pt x="1" y="69576"/>
                  </a:moveTo>
                  <a:cubicBezTo>
                    <a:pt x="1" y="69637"/>
                    <a:pt x="31" y="69728"/>
                    <a:pt x="123" y="69758"/>
                  </a:cubicBezTo>
                  <a:cubicBezTo>
                    <a:pt x="244" y="69789"/>
                    <a:pt x="366" y="69698"/>
                    <a:pt x="366" y="69576"/>
                  </a:cubicBezTo>
                  <a:lnTo>
                    <a:pt x="366" y="69181"/>
                  </a:lnTo>
                  <a:cubicBezTo>
                    <a:pt x="366" y="69090"/>
                    <a:pt x="335" y="68999"/>
                    <a:pt x="244" y="68968"/>
                  </a:cubicBezTo>
                  <a:cubicBezTo>
                    <a:pt x="123" y="68938"/>
                    <a:pt x="1" y="69029"/>
                    <a:pt x="1" y="69181"/>
                  </a:cubicBezTo>
                  <a:close/>
                  <a:moveTo>
                    <a:pt x="1" y="67995"/>
                  </a:moveTo>
                  <a:cubicBezTo>
                    <a:pt x="1" y="68087"/>
                    <a:pt x="31" y="68147"/>
                    <a:pt x="123" y="68178"/>
                  </a:cubicBezTo>
                  <a:cubicBezTo>
                    <a:pt x="244" y="68208"/>
                    <a:pt x="366" y="68117"/>
                    <a:pt x="366" y="67995"/>
                  </a:cubicBezTo>
                  <a:lnTo>
                    <a:pt x="366" y="67600"/>
                  </a:lnTo>
                  <a:cubicBezTo>
                    <a:pt x="366" y="67509"/>
                    <a:pt x="335" y="67448"/>
                    <a:pt x="244" y="67418"/>
                  </a:cubicBezTo>
                  <a:cubicBezTo>
                    <a:pt x="123" y="67357"/>
                    <a:pt x="1" y="67448"/>
                    <a:pt x="1" y="67600"/>
                  </a:cubicBezTo>
                  <a:close/>
                  <a:moveTo>
                    <a:pt x="1" y="66415"/>
                  </a:moveTo>
                  <a:cubicBezTo>
                    <a:pt x="1" y="66506"/>
                    <a:pt x="31" y="66567"/>
                    <a:pt x="123" y="66597"/>
                  </a:cubicBezTo>
                  <a:cubicBezTo>
                    <a:pt x="244" y="66658"/>
                    <a:pt x="366" y="66536"/>
                    <a:pt x="366" y="66415"/>
                  </a:cubicBezTo>
                  <a:lnTo>
                    <a:pt x="366" y="66020"/>
                  </a:lnTo>
                  <a:cubicBezTo>
                    <a:pt x="366" y="65929"/>
                    <a:pt x="335" y="65868"/>
                    <a:pt x="244" y="65837"/>
                  </a:cubicBezTo>
                  <a:cubicBezTo>
                    <a:pt x="123" y="65807"/>
                    <a:pt x="1" y="65898"/>
                    <a:pt x="1" y="66020"/>
                  </a:cubicBezTo>
                  <a:close/>
                  <a:moveTo>
                    <a:pt x="1" y="64834"/>
                  </a:moveTo>
                  <a:cubicBezTo>
                    <a:pt x="1" y="64926"/>
                    <a:pt x="31" y="65017"/>
                    <a:pt x="123" y="65017"/>
                  </a:cubicBezTo>
                  <a:cubicBezTo>
                    <a:pt x="244" y="65077"/>
                    <a:pt x="366" y="64986"/>
                    <a:pt x="366" y="64834"/>
                  </a:cubicBezTo>
                  <a:lnTo>
                    <a:pt x="366" y="64439"/>
                  </a:lnTo>
                  <a:cubicBezTo>
                    <a:pt x="366" y="64378"/>
                    <a:pt x="335" y="64287"/>
                    <a:pt x="244" y="64257"/>
                  </a:cubicBezTo>
                  <a:cubicBezTo>
                    <a:pt x="123" y="64226"/>
                    <a:pt x="1" y="64318"/>
                    <a:pt x="1" y="64439"/>
                  </a:cubicBezTo>
                  <a:close/>
                  <a:moveTo>
                    <a:pt x="1" y="63284"/>
                  </a:moveTo>
                  <a:cubicBezTo>
                    <a:pt x="1" y="63345"/>
                    <a:pt x="31" y="63436"/>
                    <a:pt x="123" y="63467"/>
                  </a:cubicBezTo>
                  <a:cubicBezTo>
                    <a:pt x="244" y="63497"/>
                    <a:pt x="366" y="63406"/>
                    <a:pt x="366" y="63284"/>
                  </a:cubicBezTo>
                  <a:lnTo>
                    <a:pt x="366" y="62889"/>
                  </a:lnTo>
                  <a:cubicBezTo>
                    <a:pt x="366" y="62798"/>
                    <a:pt x="335" y="62707"/>
                    <a:pt x="244" y="62707"/>
                  </a:cubicBezTo>
                  <a:cubicBezTo>
                    <a:pt x="123" y="62646"/>
                    <a:pt x="1" y="62737"/>
                    <a:pt x="1" y="62889"/>
                  </a:cubicBezTo>
                  <a:close/>
                  <a:moveTo>
                    <a:pt x="1" y="61704"/>
                  </a:moveTo>
                  <a:cubicBezTo>
                    <a:pt x="1" y="61795"/>
                    <a:pt x="31" y="61856"/>
                    <a:pt x="123" y="61886"/>
                  </a:cubicBezTo>
                  <a:cubicBezTo>
                    <a:pt x="244" y="61916"/>
                    <a:pt x="366" y="61825"/>
                    <a:pt x="366" y="61704"/>
                  </a:cubicBezTo>
                  <a:lnTo>
                    <a:pt x="366" y="61308"/>
                  </a:lnTo>
                  <a:cubicBezTo>
                    <a:pt x="366" y="61217"/>
                    <a:pt x="335" y="61156"/>
                    <a:pt x="244" y="61126"/>
                  </a:cubicBezTo>
                  <a:cubicBezTo>
                    <a:pt x="123" y="61065"/>
                    <a:pt x="1" y="61187"/>
                    <a:pt x="1" y="61308"/>
                  </a:cubicBezTo>
                  <a:close/>
                  <a:moveTo>
                    <a:pt x="1" y="60123"/>
                  </a:moveTo>
                  <a:cubicBezTo>
                    <a:pt x="1" y="60214"/>
                    <a:pt x="31" y="60275"/>
                    <a:pt x="123" y="60305"/>
                  </a:cubicBezTo>
                  <a:cubicBezTo>
                    <a:pt x="244" y="60366"/>
                    <a:pt x="366" y="60275"/>
                    <a:pt x="366" y="60123"/>
                  </a:cubicBezTo>
                  <a:lnTo>
                    <a:pt x="366" y="59728"/>
                  </a:lnTo>
                  <a:cubicBezTo>
                    <a:pt x="366" y="59637"/>
                    <a:pt x="335" y="59576"/>
                    <a:pt x="244" y="59545"/>
                  </a:cubicBezTo>
                  <a:cubicBezTo>
                    <a:pt x="123" y="59515"/>
                    <a:pt x="1" y="59606"/>
                    <a:pt x="1" y="59728"/>
                  </a:cubicBezTo>
                  <a:close/>
                  <a:moveTo>
                    <a:pt x="1" y="58542"/>
                  </a:moveTo>
                  <a:cubicBezTo>
                    <a:pt x="1" y="58634"/>
                    <a:pt x="31" y="58725"/>
                    <a:pt x="123" y="58755"/>
                  </a:cubicBezTo>
                  <a:cubicBezTo>
                    <a:pt x="244" y="58786"/>
                    <a:pt x="366" y="58694"/>
                    <a:pt x="366" y="58542"/>
                  </a:cubicBezTo>
                  <a:lnTo>
                    <a:pt x="366" y="58147"/>
                  </a:lnTo>
                  <a:cubicBezTo>
                    <a:pt x="366" y="58086"/>
                    <a:pt x="335" y="57995"/>
                    <a:pt x="244" y="57965"/>
                  </a:cubicBezTo>
                  <a:cubicBezTo>
                    <a:pt x="123" y="57935"/>
                    <a:pt x="1" y="58026"/>
                    <a:pt x="1" y="58147"/>
                  </a:cubicBezTo>
                  <a:close/>
                  <a:moveTo>
                    <a:pt x="1" y="56992"/>
                  </a:moveTo>
                  <a:cubicBezTo>
                    <a:pt x="1" y="57083"/>
                    <a:pt x="31" y="57144"/>
                    <a:pt x="123" y="57175"/>
                  </a:cubicBezTo>
                  <a:cubicBezTo>
                    <a:pt x="244" y="57205"/>
                    <a:pt x="366" y="57114"/>
                    <a:pt x="366" y="56992"/>
                  </a:cubicBezTo>
                  <a:lnTo>
                    <a:pt x="366" y="56597"/>
                  </a:lnTo>
                  <a:cubicBezTo>
                    <a:pt x="366" y="56506"/>
                    <a:pt x="335" y="56415"/>
                    <a:pt x="244" y="56415"/>
                  </a:cubicBezTo>
                  <a:cubicBezTo>
                    <a:pt x="123" y="56354"/>
                    <a:pt x="1" y="56445"/>
                    <a:pt x="1" y="56597"/>
                  </a:cubicBezTo>
                  <a:close/>
                  <a:moveTo>
                    <a:pt x="1" y="55412"/>
                  </a:moveTo>
                  <a:cubicBezTo>
                    <a:pt x="1" y="55503"/>
                    <a:pt x="31" y="55564"/>
                    <a:pt x="123" y="55594"/>
                  </a:cubicBezTo>
                  <a:cubicBezTo>
                    <a:pt x="244" y="55624"/>
                    <a:pt x="366" y="55533"/>
                    <a:pt x="366" y="55412"/>
                  </a:cubicBezTo>
                  <a:lnTo>
                    <a:pt x="366" y="55017"/>
                  </a:lnTo>
                  <a:cubicBezTo>
                    <a:pt x="366" y="54925"/>
                    <a:pt x="335" y="54865"/>
                    <a:pt x="244" y="54834"/>
                  </a:cubicBezTo>
                  <a:cubicBezTo>
                    <a:pt x="123" y="54804"/>
                    <a:pt x="1" y="54895"/>
                    <a:pt x="1" y="55017"/>
                  </a:cubicBezTo>
                  <a:close/>
                  <a:moveTo>
                    <a:pt x="1" y="53831"/>
                  </a:moveTo>
                  <a:cubicBezTo>
                    <a:pt x="1" y="53922"/>
                    <a:pt x="31" y="54013"/>
                    <a:pt x="123" y="54013"/>
                  </a:cubicBezTo>
                  <a:cubicBezTo>
                    <a:pt x="244" y="54074"/>
                    <a:pt x="366" y="53983"/>
                    <a:pt x="366" y="53831"/>
                  </a:cubicBezTo>
                  <a:lnTo>
                    <a:pt x="366" y="53436"/>
                  </a:lnTo>
                  <a:cubicBezTo>
                    <a:pt x="366" y="53375"/>
                    <a:pt x="335" y="53284"/>
                    <a:pt x="244" y="53254"/>
                  </a:cubicBezTo>
                  <a:cubicBezTo>
                    <a:pt x="123" y="53223"/>
                    <a:pt x="1" y="53314"/>
                    <a:pt x="1" y="53436"/>
                  </a:cubicBezTo>
                  <a:close/>
                  <a:moveTo>
                    <a:pt x="1" y="52281"/>
                  </a:moveTo>
                  <a:cubicBezTo>
                    <a:pt x="1" y="52342"/>
                    <a:pt x="31" y="52433"/>
                    <a:pt x="123" y="52463"/>
                  </a:cubicBezTo>
                  <a:cubicBezTo>
                    <a:pt x="244" y="52494"/>
                    <a:pt x="366" y="52403"/>
                    <a:pt x="366" y="52281"/>
                  </a:cubicBezTo>
                  <a:lnTo>
                    <a:pt x="366" y="51886"/>
                  </a:lnTo>
                  <a:cubicBezTo>
                    <a:pt x="366" y="51795"/>
                    <a:pt x="335" y="51703"/>
                    <a:pt x="244" y="51673"/>
                  </a:cubicBezTo>
                  <a:cubicBezTo>
                    <a:pt x="123" y="51643"/>
                    <a:pt x="1" y="51734"/>
                    <a:pt x="1" y="51886"/>
                  </a:cubicBezTo>
                  <a:close/>
                  <a:moveTo>
                    <a:pt x="1" y="50700"/>
                  </a:moveTo>
                  <a:cubicBezTo>
                    <a:pt x="1" y="50792"/>
                    <a:pt x="31" y="50852"/>
                    <a:pt x="123" y="50883"/>
                  </a:cubicBezTo>
                  <a:cubicBezTo>
                    <a:pt x="244" y="50913"/>
                    <a:pt x="366" y="50822"/>
                    <a:pt x="366" y="50700"/>
                  </a:cubicBezTo>
                  <a:lnTo>
                    <a:pt x="366" y="50305"/>
                  </a:lnTo>
                  <a:cubicBezTo>
                    <a:pt x="366" y="50214"/>
                    <a:pt x="335" y="50153"/>
                    <a:pt x="244" y="50123"/>
                  </a:cubicBezTo>
                  <a:cubicBezTo>
                    <a:pt x="123" y="50062"/>
                    <a:pt x="1" y="50184"/>
                    <a:pt x="1" y="50305"/>
                  </a:cubicBezTo>
                  <a:close/>
                  <a:moveTo>
                    <a:pt x="1" y="49120"/>
                  </a:moveTo>
                  <a:cubicBezTo>
                    <a:pt x="1" y="49211"/>
                    <a:pt x="31" y="49272"/>
                    <a:pt x="123" y="49302"/>
                  </a:cubicBezTo>
                  <a:cubicBezTo>
                    <a:pt x="244" y="49363"/>
                    <a:pt x="366" y="49241"/>
                    <a:pt x="366" y="49120"/>
                  </a:cubicBezTo>
                  <a:lnTo>
                    <a:pt x="366" y="48725"/>
                  </a:lnTo>
                  <a:cubicBezTo>
                    <a:pt x="366" y="48633"/>
                    <a:pt x="335" y="48573"/>
                    <a:pt x="244" y="48542"/>
                  </a:cubicBezTo>
                  <a:cubicBezTo>
                    <a:pt x="123" y="48512"/>
                    <a:pt x="1" y="48603"/>
                    <a:pt x="1" y="48725"/>
                  </a:cubicBezTo>
                  <a:close/>
                  <a:moveTo>
                    <a:pt x="1" y="47539"/>
                  </a:moveTo>
                  <a:cubicBezTo>
                    <a:pt x="1" y="47630"/>
                    <a:pt x="31" y="47722"/>
                    <a:pt x="123" y="47722"/>
                  </a:cubicBezTo>
                  <a:cubicBezTo>
                    <a:pt x="244" y="47782"/>
                    <a:pt x="366" y="47691"/>
                    <a:pt x="366" y="47539"/>
                  </a:cubicBezTo>
                  <a:lnTo>
                    <a:pt x="366" y="47144"/>
                  </a:lnTo>
                  <a:cubicBezTo>
                    <a:pt x="366" y="47083"/>
                    <a:pt x="335" y="46992"/>
                    <a:pt x="244" y="46962"/>
                  </a:cubicBezTo>
                  <a:cubicBezTo>
                    <a:pt x="123" y="46931"/>
                    <a:pt x="1" y="47023"/>
                    <a:pt x="1" y="47144"/>
                  </a:cubicBezTo>
                  <a:close/>
                  <a:moveTo>
                    <a:pt x="1" y="45989"/>
                  </a:moveTo>
                  <a:cubicBezTo>
                    <a:pt x="1" y="46050"/>
                    <a:pt x="31" y="46141"/>
                    <a:pt x="123" y="46171"/>
                  </a:cubicBezTo>
                  <a:cubicBezTo>
                    <a:pt x="244" y="46202"/>
                    <a:pt x="366" y="46111"/>
                    <a:pt x="366" y="45989"/>
                  </a:cubicBezTo>
                  <a:lnTo>
                    <a:pt x="366" y="45594"/>
                  </a:lnTo>
                  <a:cubicBezTo>
                    <a:pt x="366" y="45503"/>
                    <a:pt x="335" y="45412"/>
                    <a:pt x="244" y="45412"/>
                  </a:cubicBezTo>
                  <a:cubicBezTo>
                    <a:pt x="123" y="45351"/>
                    <a:pt x="1" y="45442"/>
                    <a:pt x="1" y="45594"/>
                  </a:cubicBezTo>
                  <a:close/>
                  <a:moveTo>
                    <a:pt x="1" y="44408"/>
                  </a:moveTo>
                  <a:cubicBezTo>
                    <a:pt x="1" y="44500"/>
                    <a:pt x="31" y="44560"/>
                    <a:pt x="123" y="44591"/>
                  </a:cubicBezTo>
                  <a:cubicBezTo>
                    <a:pt x="244" y="44621"/>
                    <a:pt x="366" y="44530"/>
                    <a:pt x="366" y="44408"/>
                  </a:cubicBezTo>
                  <a:lnTo>
                    <a:pt x="366" y="44013"/>
                  </a:lnTo>
                  <a:cubicBezTo>
                    <a:pt x="366" y="43922"/>
                    <a:pt x="335" y="43861"/>
                    <a:pt x="244" y="43831"/>
                  </a:cubicBezTo>
                  <a:cubicBezTo>
                    <a:pt x="123" y="43770"/>
                    <a:pt x="1" y="43892"/>
                    <a:pt x="1" y="44013"/>
                  </a:cubicBezTo>
                  <a:close/>
                  <a:moveTo>
                    <a:pt x="1" y="42828"/>
                  </a:moveTo>
                  <a:cubicBezTo>
                    <a:pt x="1" y="42919"/>
                    <a:pt x="31" y="42980"/>
                    <a:pt x="123" y="43010"/>
                  </a:cubicBezTo>
                  <a:cubicBezTo>
                    <a:pt x="244" y="43071"/>
                    <a:pt x="366" y="42980"/>
                    <a:pt x="366" y="42828"/>
                  </a:cubicBezTo>
                  <a:lnTo>
                    <a:pt x="366" y="42433"/>
                  </a:lnTo>
                  <a:cubicBezTo>
                    <a:pt x="366" y="42342"/>
                    <a:pt x="335" y="42281"/>
                    <a:pt x="244" y="42250"/>
                  </a:cubicBezTo>
                  <a:cubicBezTo>
                    <a:pt x="123" y="42220"/>
                    <a:pt x="1" y="42311"/>
                    <a:pt x="1" y="42433"/>
                  </a:cubicBezTo>
                  <a:close/>
                  <a:moveTo>
                    <a:pt x="1" y="41247"/>
                  </a:moveTo>
                  <a:cubicBezTo>
                    <a:pt x="1" y="41339"/>
                    <a:pt x="31" y="41430"/>
                    <a:pt x="123" y="41460"/>
                  </a:cubicBezTo>
                  <a:cubicBezTo>
                    <a:pt x="244" y="41491"/>
                    <a:pt x="366" y="41399"/>
                    <a:pt x="366" y="41247"/>
                  </a:cubicBezTo>
                  <a:lnTo>
                    <a:pt x="366" y="40883"/>
                  </a:lnTo>
                  <a:cubicBezTo>
                    <a:pt x="366" y="40791"/>
                    <a:pt x="335" y="40700"/>
                    <a:pt x="244" y="40670"/>
                  </a:cubicBezTo>
                  <a:cubicBezTo>
                    <a:pt x="123" y="40639"/>
                    <a:pt x="1" y="40731"/>
                    <a:pt x="1" y="40883"/>
                  </a:cubicBezTo>
                  <a:close/>
                  <a:moveTo>
                    <a:pt x="1" y="39697"/>
                  </a:moveTo>
                  <a:cubicBezTo>
                    <a:pt x="1" y="39788"/>
                    <a:pt x="31" y="39849"/>
                    <a:pt x="123" y="39880"/>
                  </a:cubicBezTo>
                  <a:cubicBezTo>
                    <a:pt x="244" y="39910"/>
                    <a:pt x="366" y="39819"/>
                    <a:pt x="366" y="39697"/>
                  </a:cubicBezTo>
                  <a:lnTo>
                    <a:pt x="366" y="39302"/>
                  </a:lnTo>
                  <a:cubicBezTo>
                    <a:pt x="366" y="39211"/>
                    <a:pt x="335" y="39120"/>
                    <a:pt x="244" y="39120"/>
                  </a:cubicBezTo>
                  <a:cubicBezTo>
                    <a:pt x="123" y="39059"/>
                    <a:pt x="1" y="39150"/>
                    <a:pt x="1" y="39302"/>
                  </a:cubicBezTo>
                  <a:close/>
                  <a:moveTo>
                    <a:pt x="1" y="38117"/>
                  </a:moveTo>
                  <a:cubicBezTo>
                    <a:pt x="1" y="38208"/>
                    <a:pt x="31" y="38269"/>
                    <a:pt x="123" y="38299"/>
                  </a:cubicBezTo>
                  <a:cubicBezTo>
                    <a:pt x="244" y="38329"/>
                    <a:pt x="366" y="38238"/>
                    <a:pt x="366" y="38117"/>
                  </a:cubicBezTo>
                  <a:lnTo>
                    <a:pt x="366" y="37721"/>
                  </a:lnTo>
                  <a:cubicBezTo>
                    <a:pt x="366" y="37630"/>
                    <a:pt x="335" y="37569"/>
                    <a:pt x="244" y="37539"/>
                  </a:cubicBezTo>
                  <a:cubicBezTo>
                    <a:pt x="123" y="37509"/>
                    <a:pt x="1" y="37600"/>
                    <a:pt x="1" y="37721"/>
                  </a:cubicBezTo>
                  <a:close/>
                  <a:moveTo>
                    <a:pt x="1" y="36536"/>
                  </a:moveTo>
                  <a:cubicBezTo>
                    <a:pt x="1" y="36627"/>
                    <a:pt x="31" y="36718"/>
                    <a:pt x="123" y="36718"/>
                  </a:cubicBezTo>
                  <a:cubicBezTo>
                    <a:pt x="244" y="36779"/>
                    <a:pt x="366" y="36688"/>
                    <a:pt x="366" y="36536"/>
                  </a:cubicBezTo>
                  <a:lnTo>
                    <a:pt x="366" y="36141"/>
                  </a:lnTo>
                  <a:cubicBezTo>
                    <a:pt x="366" y="36080"/>
                    <a:pt x="335" y="35989"/>
                    <a:pt x="244" y="35959"/>
                  </a:cubicBezTo>
                  <a:cubicBezTo>
                    <a:pt x="123" y="35928"/>
                    <a:pt x="1" y="36019"/>
                    <a:pt x="1" y="36141"/>
                  </a:cubicBezTo>
                  <a:close/>
                  <a:moveTo>
                    <a:pt x="1" y="34986"/>
                  </a:moveTo>
                  <a:cubicBezTo>
                    <a:pt x="1" y="35047"/>
                    <a:pt x="31" y="35138"/>
                    <a:pt x="123" y="35168"/>
                  </a:cubicBezTo>
                  <a:cubicBezTo>
                    <a:pt x="244" y="35199"/>
                    <a:pt x="366" y="35107"/>
                    <a:pt x="366" y="34986"/>
                  </a:cubicBezTo>
                  <a:lnTo>
                    <a:pt x="366" y="34591"/>
                  </a:lnTo>
                  <a:cubicBezTo>
                    <a:pt x="366" y="34500"/>
                    <a:pt x="335" y="34408"/>
                    <a:pt x="244" y="34378"/>
                  </a:cubicBezTo>
                  <a:cubicBezTo>
                    <a:pt x="123" y="34348"/>
                    <a:pt x="1" y="34439"/>
                    <a:pt x="1" y="34591"/>
                  </a:cubicBezTo>
                  <a:close/>
                  <a:moveTo>
                    <a:pt x="1" y="33405"/>
                  </a:moveTo>
                  <a:cubicBezTo>
                    <a:pt x="1" y="33496"/>
                    <a:pt x="31" y="33557"/>
                    <a:pt x="123" y="33588"/>
                  </a:cubicBezTo>
                  <a:cubicBezTo>
                    <a:pt x="244" y="33618"/>
                    <a:pt x="366" y="33527"/>
                    <a:pt x="366" y="33405"/>
                  </a:cubicBezTo>
                  <a:lnTo>
                    <a:pt x="366" y="33010"/>
                  </a:lnTo>
                  <a:cubicBezTo>
                    <a:pt x="366" y="32919"/>
                    <a:pt x="335" y="32858"/>
                    <a:pt x="244" y="32828"/>
                  </a:cubicBezTo>
                  <a:cubicBezTo>
                    <a:pt x="123" y="32767"/>
                    <a:pt x="1" y="32889"/>
                    <a:pt x="1" y="33010"/>
                  </a:cubicBezTo>
                  <a:close/>
                  <a:moveTo>
                    <a:pt x="1" y="31825"/>
                  </a:moveTo>
                  <a:cubicBezTo>
                    <a:pt x="1" y="31916"/>
                    <a:pt x="31" y="31977"/>
                    <a:pt x="123" y="32007"/>
                  </a:cubicBezTo>
                  <a:cubicBezTo>
                    <a:pt x="244" y="32068"/>
                    <a:pt x="366" y="31946"/>
                    <a:pt x="366" y="31825"/>
                  </a:cubicBezTo>
                  <a:lnTo>
                    <a:pt x="366" y="31430"/>
                  </a:lnTo>
                  <a:cubicBezTo>
                    <a:pt x="366" y="31338"/>
                    <a:pt x="335" y="31278"/>
                    <a:pt x="244" y="31247"/>
                  </a:cubicBezTo>
                  <a:cubicBezTo>
                    <a:pt x="123" y="31217"/>
                    <a:pt x="1" y="31308"/>
                    <a:pt x="1" y="31430"/>
                  </a:cubicBezTo>
                  <a:close/>
                  <a:moveTo>
                    <a:pt x="1" y="30244"/>
                  </a:moveTo>
                  <a:cubicBezTo>
                    <a:pt x="1" y="30335"/>
                    <a:pt x="31" y="30427"/>
                    <a:pt x="123" y="30457"/>
                  </a:cubicBezTo>
                  <a:cubicBezTo>
                    <a:pt x="244" y="30487"/>
                    <a:pt x="366" y="30396"/>
                    <a:pt x="366" y="30244"/>
                  </a:cubicBezTo>
                  <a:lnTo>
                    <a:pt x="366" y="29849"/>
                  </a:lnTo>
                  <a:cubicBezTo>
                    <a:pt x="366" y="29788"/>
                    <a:pt x="335" y="29697"/>
                    <a:pt x="244" y="29667"/>
                  </a:cubicBezTo>
                  <a:cubicBezTo>
                    <a:pt x="123" y="29636"/>
                    <a:pt x="1" y="29727"/>
                    <a:pt x="1" y="29849"/>
                  </a:cubicBezTo>
                  <a:close/>
                  <a:moveTo>
                    <a:pt x="1" y="28694"/>
                  </a:moveTo>
                  <a:cubicBezTo>
                    <a:pt x="1" y="28755"/>
                    <a:pt x="31" y="28846"/>
                    <a:pt x="123" y="28876"/>
                  </a:cubicBezTo>
                  <a:cubicBezTo>
                    <a:pt x="244" y="28907"/>
                    <a:pt x="366" y="28816"/>
                    <a:pt x="366" y="28694"/>
                  </a:cubicBezTo>
                  <a:lnTo>
                    <a:pt x="366" y="28299"/>
                  </a:lnTo>
                  <a:cubicBezTo>
                    <a:pt x="366" y="28208"/>
                    <a:pt x="335" y="28116"/>
                    <a:pt x="244" y="28116"/>
                  </a:cubicBezTo>
                  <a:cubicBezTo>
                    <a:pt x="123" y="28056"/>
                    <a:pt x="1" y="28147"/>
                    <a:pt x="1" y="28299"/>
                  </a:cubicBezTo>
                  <a:close/>
                  <a:moveTo>
                    <a:pt x="1" y="27113"/>
                  </a:moveTo>
                  <a:cubicBezTo>
                    <a:pt x="1" y="27205"/>
                    <a:pt x="31" y="27265"/>
                    <a:pt x="123" y="27296"/>
                  </a:cubicBezTo>
                  <a:cubicBezTo>
                    <a:pt x="244" y="27326"/>
                    <a:pt x="366" y="27235"/>
                    <a:pt x="366" y="27113"/>
                  </a:cubicBezTo>
                  <a:lnTo>
                    <a:pt x="366" y="26718"/>
                  </a:lnTo>
                  <a:cubicBezTo>
                    <a:pt x="366" y="26627"/>
                    <a:pt x="335" y="26566"/>
                    <a:pt x="244" y="26536"/>
                  </a:cubicBezTo>
                  <a:cubicBezTo>
                    <a:pt x="123" y="26475"/>
                    <a:pt x="1" y="26597"/>
                    <a:pt x="1" y="26718"/>
                  </a:cubicBezTo>
                  <a:close/>
                  <a:moveTo>
                    <a:pt x="1" y="25533"/>
                  </a:moveTo>
                  <a:cubicBezTo>
                    <a:pt x="1" y="25624"/>
                    <a:pt x="31" y="25715"/>
                    <a:pt x="123" y="25715"/>
                  </a:cubicBezTo>
                  <a:cubicBezTo>
                    <a:pt x="244" y="25776"/>
                    <a:pt x="366" y="25685"/>
                    <a:pt x="366" y="25533"/>
                  </a:cubicBezTo>
                  <a:lnTo>
                    <a:pt x="366" y="25138"/>
                  </a:lnTo>
                  <a:cubicBezTo>
                    <a:pt x="366" y="25047"/>
                    <a:pt x="335" y="24986"/>
                    <a:pt x="244" y="24955"/>
                  </a:cubicBezTo>
                  <a:cubicBezTo>
                    <a:pt x="123" y="24925"/>
                    <a:pt x="1" y="25016"/>
                    <a:pt x="1" y="25138"/>
                  </a:cubicBezTo>
                  <a:close/>
                  <a:moveTo>
                    <a:pt x="1" y="23952"/>
                  </a:moveTo>
                  <a:cubicBezTo>
                    <a:pt x="1" y="24043"/>
                    <a:pt x="31" y="24135"/>
                    <a:pt x="123" y="24165"/>
                  </a:cubicBezTo>
                  <a:cubicBezTo>
                    <a:pt x="244" y="24195"/>
                    <a:pt x="366" y="24104"/>
                    <a:pt x="366" y="23952"/>
                  </a:cubicBezTo>
                  <a:lnTo>
                    <a:pt x="366" y="23588"/>
                  </a:lnTo>
                  <a:cubicBezTo>
                    <a:pt x="366" y="23496"/>
                    <a:pt x="335" y="23405"/>
                    <a:pt x="244" y="23375"/>
                  </a:cubicBezTo>
                  <a:cubicBezTo>
                    <a:pt x="123" y="23344"/>
                    <a:pt x="1" y="23436"/>
                    <a:pt x="1" y="23588"/>
                  </a:cubicBezTo>
                  <a:close/>
                  <a:moveTo>
                    <a:pt x="1" y="22402"/>
                  </a:moveTo>
                  <a:cubicBezTo>
                    <a:pt x="1" y="22493"/>
                    <a:pt x="31" y="22554"/>
                    <a:pt x="123" y="22584"/>
                  </a:cubicBezTo>
                  <a:cubicBezTo>
                    <a:pt x="244" y="22615"/>
                    <a:pt x="366" y="22524"/>
                    <a:pt x="366" y="22402"/>
                  </a:cubicBezTo>
                  <a:lnTo>
                    <a:pt x="366" y="22007"/>
                  </a:lnTo>
                  <a:cubicBezTo>
                    <a:pt x="366" y="21916"/>
                    <a:pt x="335" y="21825"/>
                    <a:pt x="244" y="21825"/>
                  </a:cubicBezTo>
                  <a:cubicBezTo>
                    <a:pt x="123" y="21764"/>
                    <a:pt x="1" y="21855"/>
                    <a:pt x="1" y="22007"/>
                  </a:cubicBezTo>
                  <a:close/>
                  <a:moveTo>
                    <a:pt x="1" y="20822"/>
                  </a:moveTo>
                  <a:cubicBezTo>
                    <a:pt x="1" y="20913"/>
                    <a:pt x="31" y="20973"/>
                    <a:pt x="123" y="21004"/>
                  </a:cubicBezTo>
                  <a:cubicBezTo>
                    <a:pt x="244" y="21065"/>
                    <a:pt x="366" y="20943"/>
                    <a:pt x="366" y="20822"/>
                  </a:cubicBezTo>
                  <a:lnTo>
                    <a:pt x="366" y="20426"/>
                  </a:lnTo>
                  <a:cubicBezTo>
                    <a:pt x="366" y="20335"/>
                    <a:pt x="335" y="20274"/>
                    <a:pt x="244" y="20244"/>
                  </a:cubicBezTo>
                  <a:cubicBezTo>
                    <a:pt x="123" y="20214"/>
                    <a:pt x="1" y="20305"/>
                    <a:pt x="1" y="20426"/>
                  </a:cubicBezTo>
                  <a:close/>
                  <a:moveTo>
                    <a:pt x="1" y="19241"/>
                  </a:moveTo>
                  <a:cubicBezTo>
                    <a:pt x="1" y="19332"/>
                    <a:pt x="31" y="19423"/>
                    <a:pt x="123" y="19423"/>
                  </a:cubicBezTo>
                  <a:cubicBezTo>
                    <a:pt x="244" y="19484"/>
                    <a:pt x="366" y="19393"/>
                    <a:pt x="366" y="19241"/>
                  </a:cubicBezTo>
                  <a:lnTo>
                    <a:pt x="366" y="18846"/>
                  </a:lnTo>
                  <a:cubicBezTo>
                    <a:pt x="366" y="18785"/>
                    <a:pt x="335" y="18694"/>
                    <a:pt x="244" y="18663"/>
                  </a:cubicBezTo>
                  <a:cubicBezTo>
                    <a:pt x="123" y="18633"/>
                    <a:pt x="1" y="18724"/>
                    <a:pt x="1" y="18846"/>
                  </a:cubicBezTo>
                  <a:close/>
                  <a:moveTo>
                    <a:pt x="1" y="17691"/>
                  </a:moveTo>
                  <a:cubicBezTo>
                    <a:pt x="1" y="17752"/>
                    <a:pt x="31" y="17843"/>
                    <a:pt x="123" y="17873"/>
                  </a:cubicBezTo>
                  <a:cubicBezTo>
                    <a:pt x="244" y="17904"/>
                    <a:pt x="366" y="17812"/>
                    <a:pt x="366" y="17691"/>
                  </a:cubicBezTo>
                  <a:lnTo>
                    <a:pt x="366" y="17296"/>
                  </a:lnTo>
                  <a:cubicBezTo>
                    <a:pt x="366" y="17204"/>
                    <a:pt x="335" y="17113"/>
                    <a:pt x="244" y="17083"/>
                  </a:cubicBezTo>
                  <a:cubicBezTo>
                    <a:pt x="123" y="17052"/>
                    <a:pt x="1" y="17144"/>
                    <a:pt x="1" y="17296"/>
                  </a:cubicBezTo>
                  <a:close/>
                  <a:moveTo>
                    <a:pt x="1" y="16110"/>
                  </a:moveTo>
                  <a:cubicBezTo>
                    <a:pt x="1" y="16201"/>
                    <a:pt x="31" y="16262"/>
                    <a:pt x="123" y="16293"/>
                  </a:cubicBezTo>
                  <a:cubicBezTo>
                    <a:pt x="244" y="16323"/>
                    <a:pt x="366" y="16232"/>
                    <a:pt x="366" y="16110"/>
                  </a:cubicBezTo>
                  <a:lnTo>
                    <a:pt x="366" y="15715"/>
                  </a:lnTo>
                  <a:cubicBezTo>
                    <a:pt x="366" y="15624"/>
                    <a:pt x="335" y="15563"/>
                    <a:pt x="244" y="15533"/>
                  </a:cubicBezTo>
                  <a:cubicBezTo>
                    <a:pt x="123" y="15472"/>
                    <a:pt x="1" y="15593"/>
                    <a:pt x="1" y="15715"/>
                  </a:cubicBezTo>
                  <a:close/>
                  <a:moveTo>
                    <a:pt x="1" y="14530"/>
                  </a:moveTo>
                  <a:cubicBezTo>
                    <a:pt x="1" y="14621"/>
                    <a:pt x="31" y="14682"/>
                    <a:pt x="123" y="14712"/>
                  </a:cubicBezTo>
                  <a:cubicBezTo>
                    <a:pt x="244" y="14773"/>
                    <a:pt x="366" y="14651"/>
                    <a:pt x="366" y="14530"/>
                  </a:cubicBezTo>
                  <a:lnTo>
                    <a:pt x="366" y="14134"/>
                  </a:lnTo>
                  <a:cubicBezTo>
                    <a:pt x="366" y="14043"/>
                    <a:pt x="335" y="13983"/>
                    <a:pt x="244" y="13952"/>
                  </a:cubicBezTo>
                  <a:cubicBezTo>
                    <a:pt x="123" y="13922"/>
                    <a:pt x="1" y="14013"/>
                    <a:pt x="1" y="141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241232" y="241770"/>
              <a:ext cx="8661536" cy="4659959"/>
            </a:xfrm>
            <a:custGeom>
              <a:rect b="b" l="l" r="r" t="t"/>
              <a:pathLst>
                <a:path extrusionOk="0" h="170398" w="265386">
                  <a:moveTo>
                    <a:pt x="132708" y="517"/>
                  </a:moveTo>
                  <a:lnTo>
                    <a:pt x="15533" y="517"/>
                  </a:lnTo>
                  <a:cubicBezTo>
                    <a:pt x="15381" y="517"/>
                    <a:pt x="15290" y="396"/>
                    <a:pt x="15290" y="244"/>
                  </a:cubicBezTo>
                  <a:cubicBezTo>
                    <a:pt x="15290" y="122"/>
                    <a:pt x="15381" y="0"/>
                    <a:pt x="15533" y="0"/>
                  </a:cubicBezTo>
                  <a:lnTo>
                    <a:pt x="132708" y="0"/>
                  </a:lnTo>
                  <a:lnTo>
                    <a:pt x="249884" y="0"/>
                  </a:lnTo>
                  <a:cubicBezTo>
                    <a:pt x="250006" y="0"/>
                    <a:pt x="250127" y="122"/>
                    <a:pt x="250127" y="244"/>
                  </a:cubicBezTo>
                  <a:cubicBezTo>
                    <a:pt x="250127" y="396"/>
                    <a:pt x="250006" y="517"/>
                    <a:pt x="249884" y="517"/>
                  </a:cubicBezTo>
                  <a:close/>
                  <a:moveTo>
                    <a:pt x="132708" y="169881"/>
                  </a:moveTo>
                  <a:lnTo>
                    <a:pt x="249884" y="169881"/>
                  </a:lnTo>
                  <a:cubicBezTo>
                    <a:pt x="250006" y="169881"/>
                    <a:pt x="250127" y="170003"/>
                    <a:pt x="250127" y="170155"/>
                  </a:cubicBezTo>
                  <a:cubicBezTo>
                    <a:pt x="250127" y="170276"/>
                    <a:pt x="250006" y="170398"/>
                    <a:pt x="249884" y="170398"/>
                  </a:cubicBezTo>
                  <a:lnTo>
                    <a:pt x="132708" y="170398"/>
                  </a:lnTo>
                  <a:lnTo>
                    <a:pt x="15533" y="170398"/>
                  </a:lnTo>
                  <a:cubicBezTo>
                    <a:pt x="15381" y="170398"/>
                    <a:pt x="15290" y="170276"/>
                    <a:pt x="15290" y="170155"/>
                  </a:cubicBezTo>
                  <a:cubicBezTo>
                    <a:pt x="15290" y="170003"/>
                    <a:pt x="15381" y="169881"/>
                    <a:pt x="15533" y="169881"/>
                  </a:cubicBezTo>
                  <a:close/>
                  <a:moveTo>
                    <a:pt x="265386" y="154896"/>
                  </a:moveTo>
                  <a:cubicBezTo>
                    <a:pt x="265386" y="155048"/>
                    <a:pt x="265295" y="155139"/>
                    <a:pt x="265143" y="155139"/>
                  </a:cubicBezTo>
                  <a:cubicBezTo>
                    <a:pt x="264991" y="155139"/>
                    <a:pt x="264869" y="155048"/>
                    <a:pt x="264869" y="154896"/>
                  </a:cubicBezTo>
                  <a:lnTo>
                    <a:pt x="264869" y="85199"/>
                  </a:lnTo>
                  <a:lnTo>
                    <a:pt x="264869" y="15502"/>
                  </a:lnTo>
                  <a:cubicBezTo>
                    <a:pt x="264869" y="15350"/>
                    <a:pt x="264991" y="15259"/>
                    <a:pt x="265143" y="15259"/>
                  </a:cubicBezTo>
                  <a:cubicBezTo>
                    <a:pt x="265295" y="15259"/>
                    <a:pt x="265386" y="15350"/>
                    <a:pt x="265386" y="15502"/>
                  </a:cubicBezTo>
                  <a:lnTo>
                    <a:pt x="265386" y="85199"/>
                  </a:lnTo>
                  <a:close/>
                  <a:moveTo>
                    <a:pt x="548" y="154896"/>
                  </a:moveTo>
                  <a:cubicBezTo>
                    <a:pt x="548" y="155048"/>
                    <a:pt x="426" y="155139"/>
                    <a:pt x="274" y="155139"/>
                  </a:cubicBezTo>
                  <a:cubicBezTo>
                    <a:pt x="122" y="155139"/>
                    <a:pt x="1" y="155048"/>
                    <a:pt x="1" y="154896"/>
                  </a:cubicBezTo>
                  <a:lnTo>
                    <a:pt x="1" y="85199"/>
                  </a:lnTo>
                  <a:lnTo>
                    <a:pt x="1" y="15502"/>
                  </a:lnTo>
                  <a:cubicBezTo>
                    <a:pt x="1" y="15350"/>
                    <a:pt x="122" y="15259"/>
                    <a:pt x="274" y="15259"/>
                  </a:cubicBezTo>
                  <a:cubicBezTo>
                    <a:pt x="426" y="15259"/>
                    <a:pt x="548" y="15350"/>
                    <a:pt x="548" y="15502"/>
                  </a:cubicBezTo>
                  <a:lnTo>
                    <a:pt x="548" y="851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55" name="Google Shape;55;p5"/>
          <p:cNvSpPr txBox="1"/>
          <p:nvPr>
            <p:ph idx="5" type="subTitle"/>
          </p:nvPr>
        </p:nvSpPr>
        <p:spPr>
          <a:xfrm>
            <a:off x="2227950" y="1040075"/>
            <a:ext cx="46881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1166575" y="-2144750"/>
            <a:ext cx="6810850" cy="943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6"/>
          <p:cNvSpPr txBox="1"/>
          <p:nvPr>
            <p:ph type="title"/>
          </p:nvPr>
        </p:nvSpPr>
        <p:spPr>
          <a:xfrm>
            <a:off x="754500" y="563470"/>
            <a:ext cx="76350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82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9" name="Google Shape;59;p6"/>
          <p:cNvGrpSpPr/>
          <p:nvPr/>
        </p:nvGrpSpPr>
        <p:grpSpPr>
          <a:xfrm>
            <a:off x="2967475" y="4903800"/>
            <a:ext cx="3209050" cy="123900"/>
            <a:chOff x="2967475" y="4903800"/>
            <a:chExt cx="3209050" cy="123900"/>
          </a:xfrm>
        </p:grpSpPr>
        <p:sp>
          <p:nvSpPr>
            <p:cNvPr id="60" name="Google Shape;60;p6"/>
            <p:cNvSpPr/>
            <p:nvPr/>
          </p:nvSpPr>
          <p:spPr>
            <a:xfrm>
              <a:off x="3361100" y="4903800"/>
              <a:ext cx="2406600" cy="48675"/>
            </a:xfrm>
            <a:custGeom>
              <a:rect b="b" l="l" r="r" t="t"/>
              <a:pathLst>
                <a:path extrusionOk="0" h="1947" w="96264">
                  <a:moveTo>
                    <a:pt x="94379" y="1277"/>
                  </a:moveTo>
                  <a:lnTo>
                    <a:pt x="1885" y="1277"/>
                  </a:lnTo>
                  <a:cubicBezTo>
                    <a:pt x="1763" y="1672"/>
                    <a:pt x="1398" y="1946"/>
                    <a:pt x="973" y="1946"/>
                  </a:cubicBezTo>
                  <a:cubicBezTo>
                    <a:pt x="426" y="1946"/>
                    <a:pt x="0" y="1490"/>
                    <a:pt x="0" y="973"/>
                  </a:cubicBezTo>
                  <a:cubicBezTo>
                    <a:pt x="0" y="426"/>
                    <a:pt x="426" y="1"/>
                    <a:pt x="973" y="1"/>
                  </a:cubicBezTo>
                  <a:cubicBezTo>
                    <a:pt x="1398" y="1"/>
                    <a:pt x="1763" y="274"/>
                    <a:pt x="1885" y="639"/>
                  </a:cubicBezTo>
                  <a:lnTo>
                    <a:pt x="94379" y="639"/>
                  </a:lnTo>
                  <a:cubicBezTo>
                    <a:pt x="94501" y="274"/>
                    <a:pt x="94865" y="1"/>
                    <a:pt x="95291" y="1"/>
                  </a:cubicBezTo>
                  <a:cubicBezTo>
                    <a:pt x="95838" y="1"/>
                    <a:pt x="96263" y="426"/>
                    <a:pt x="96263" y="973"/>
                  </a:cubicBezTo>
                  <a:cubicBezTo>
                    <a:pt x="96263" y="1490"/>
                    <a:pt x="95838" y="1946"/>
                    <a:pt x="95291" y="1946"/>
                  </a:cubicBezTo>
                  <a:cubicBezTo>
                    <a:pt x="94865" y="1946"/>
                    <a:pt x="94501" y="1672"/>
                    <a:pt x="94379" y="12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2967475" y="5019300"/>
              <a:ext cx="3209050" cy="8400"/>
            </a:xfrm>
            <a:custGeom>
              <a:rect b="b" l="l" r="r" t="t"/>
              <a:pathLst>
                <a:path extrusionOk="0" h="336" w="128362">
                  <a:moveTo>
                    <a:pt x="128149" y="335"/>
                  </a:moveTo>
                  <a:cubicBezTo>
                    <a:pt x="128301" y="335"/>
                    <a:pt x="128361" y="153"/>
                    <a:pt x="128270" y="62"/>
                  </a:cubicBezTo>
                  <a:cubicBezTo>
                    <a:pt x="128240" y="31"/>
                    <a:pt x="128209" y="1"/>
                    <a:pt x="128149" y="1"/>
                  </a:cubicBezTo>
                  <a:lnTo>
                    <a:pt x="127814" y="1"/>
                  </a:lnTo>
                  <a:cubicBezTo>
                    <a:pt x="127693" y="1"/>
                    <a:pt x="127601" y="183"/>
                    <a:pt x="127723" y="274"/>
                  </a:cubicBezTo>
                  <a:cubicBezTo>
                    <a:pt x="127753" y="305"/>
                    <a:pt x="127784" y="335"/>
                    <a:pt x="127814" y="335"/>
                  </a:cubicBezTo>
                  <a:lnTo>
                    <a:pt x="128149" y="335"/>
                  </a:lnTo>
                  <a:close/>
                  <a:moveTo>
                    <a:pt x="213" y="1"/>
                  </a:moveTo>
                  <a:cubicBezTo>
                    <a:pt x="61" y="1"/>
                    <a:pt x="0" y="183"/>
                    <a:pt x="91" y="274"/>
                  </a:cubicBezTo>
                  <a:cubicBezTo>
                    <a:pt x="122" y="305"/>
                    <a:pt x="152" y="335"/>
                    <a:pt x="213" y="335"/>
                  </a:cubicBezTo>
                  <a:lnTo>
                    <a:pt x="547" y="335"/>
                  </a:lnTo>
                  <a:cubicBezTo>
                    <a:pt x="669" y="335"/>
                    <a:pt x="760" y="153"/>
                    <a:pt x="639" y="62"/>
                  </a:cubicBezTo>
                  <a:cubicBezTo>
                    <a:pt x="608" y="31"/>
                    <a:pt x="578" y="1"/>
                    <a:pt x="547" y="1"/>
                  </a:cubicBezTo>
                  <a:lnTo>
                    <a:pt x="213" y="1"/>
                  </a:lnTo>
                  <a:close/>
                  <a:moveTo>
                    <a:pt x="1490" y="1"/>
                  </a:moveTo>
                  <a:cubicBezTo>
                    <a:pt x="1368" y="1"/>
                    <a:pt x="1277" y="183"/>
                    <a:pt x="1398" y="274"/>
                  </a:cubicBezTo>
                  <a:cubicBezTo>
                    <a:pt x="1429" y="305"/>
                    <a:pt x="1459" y="335"/>
                    <a:pt x="1490" y="335"/>
                  </a:cubicBezTo>
                  <a:lnTo>
                    <a:pt x="1824" y="335"/>
                  </a:lnTo>
                  <a:cubicBezTo>
                    <a:pt x="1976" y="335"/>
                    <a:pt x="2037" y="153"/>
                    <a:pt x="1946" y="62"/>
                  </a:cubicBezTo>
                  <a:cubicBezTo>
                    <a:pt x="1915" y="31"/>
                    <a:pt x="1854" y="1"/>
                    <a:pt x="1824" y="1"/>
                  </a:cubicBezTo>
                  <a:lnTo>
                    <a:pt x="1490" y="1"/>
                  </a:lnTo>
                  <a:close/>
                  <a:moveTo>
                    <a:pt x="2797" y="1"/>
                  </a:moveTo>
                  <a:cubicBezTo>
                    <a:pt x="2645" y="1"/>
                    <a:pt x="2584" y="183"/>
                    <a:pt x="2675" y="274"/>
                  </a:cubicBezTo>
                  <a:cubicBezTo>
                    <a:pt x="2706" y="305"/>
                    <a:pt x="2736" y="335"/>
                    <a:pt x="2797" y="335"/>
                  </a:cubicBezTo>
                  <a:lnTo>
                    <a:pt x="3101" y="335"/>
                  </a:lnTo>
                  <a:cubicBezTo>
                    <a:pt x="3253" y="335"/>
                    <a:pt x="3313" y="153"/>
                    <a:pt x="3222" y="62"/>
                  </a:cubicBezTo>
                  <a:cubicBezTo>
                    <a:pt x="3192" y="31"/>
                    <a:pt x="3161" y="1"/>
                    <a:pt x="3101" y="1"/>
                  </a:cubicBezTo>
                  <a:lnTo>
                    <a:pt x="2797" y="1"/>
                  </a:lnTo>
                  <a:close/>
                  <a:moveTo>
                    <a:pt x="4073" y="1"/>
                  </a:moveTo>
                  <a:cubicBezTo>
                    <a:pt x="3921" y="1"/>
                    <a:pt x="3861" y="183"/>
                    <a:pt x="3952" y="274"/>
                  </a:cubicBezTo>
                  <a:cubicBezTo>
                    <a:pt x="3982" y="305"/>
                    <a:pt x="4043" y="335"/>
                    <a:pt x="4073" y="335"/>
                  </a:cubicBezTo>
                  <a:lnTo>
                    <a:pt x="4408" y="335"/>
                  </a:lnTo>
                  <a:cubicBezTo>
                    <a:pt x="4529" y="335"/>
                    <a:pt x="4620" y="153"/>
                    <a:pt x="4529" y="62"/>
                  </a:cubicBezTo>
                  <a:cubicBezTo>
                    <a:pt x="4468" y="31"/>
                    <a:pt x="4438" y="1"/>
                    <a:pt x="4408" y="1"/>
                  </a:cubicBezTo>
                  <a:lnTo>
                    <a:pt x="4073" y="1"/>
                  </a:lnTo>
                  <a:close/>
                  <a:moveTo>
                    <a:pt x="5380" y="1"/>
                  </a:moveTo>
                  <a:cubicBezTo>
                    <a:pt x="5228" y="1"/>
                    <a:pt x="5168" y="183"/>
                    <a:pt x="5259" y="274"/>
                  </a:cubicBezTo>
                  <a:cubicBezTo>
                    <a:pt x="5289" y="305"/>
                    <a:pt x="5320" y="335"/>
                    <a:pt x="5380" y="335"/>
                  </a:cubicBezTo>
                  <a:lnTo>
                    <a:pt x="5684" y="335"/>
                  </a:lnTo>
                  <a:cubicBezTo>
                    <a:pt x="5836" y="335"/>
                    <a:pt x="5897" y="153"/>
                    <a:pt x="5806" y="62"/>
                  </a:cubicBezTo>
                  <a:cubicBezTo>
                    <a:pt x="5775" y="31"/>
                    <a:pt x="5745" y="1"/>
                    <a:pt x="5684" y="1"/>
                  </a:cubicBezTo>
                  <a:lnTo>
                    <a:pt x="5380" y="1"/>
                  </a:lnTo>
                  <a:close/>
                  <a:moveTo>
                    <a:pt x="6657" y="1"/>
                  </a:moveTo>
                  <a:cubicBezTo>
                    <a:pt x="6505" y="1"/>
                    <a:pt x="6444" y="183"/>
                    <a:pt x="6535" y="274"/>
                  </a:cubicBezTo>
                  <a:cubicBezTo>
                    <a:pt x="6566" y="305"/>
                    <a:pt x="6596" y="335"/>
                    <a:pt x="6657" y="335"/>
                  </a:cubicBezTo>
                  <a:lnTo>
                    <a:pt x="6991" y="335"/>
                  </a:lnTo>
                  <a:cubicBezTo>
                    <a:pt x="7113" y="335"/>
                    <a:pt x="7204" y="153"/>
                    <a:pt x="7082" y="62"/>
                  </a:cubicBezTo>
                  <a:cubicBezTo>
                    <a:pt x="7052" y="31"/>
                    <a:pt x="7022" y="1"/>
                    <a:pt x="6991" y="1"/>
                  </a:cubicBezTo>
                  <a:lnTo>
                    <a:pt x="6657" y="1"/>
                  </a:lnTo>
                  <a:close/>
                  <a:moveTo>
                    <a:pt x="7934" y="1"/>
                  </a:moveTo>
                  <a:cubicBezTo>
                    <a:pt x="7812" y="1"/>
                    <a:pt x="7721" y="183"/>
                    <a:pt x="7842" y="274"/>
                  </a:cubicBezTo>
                  <a:cubicBezTo>
                    <a:pt x="7873" y="305"/>
                    <a:pt x="7903" y="335"/>
                    <a:pt x="7934" y="335"/>
                  </a:cubicBezTo>
                  <a:lnTo>
                    <a:pt x="8268" y="335"/>
                  </a:lnTo>
                  <a:cubicBezTo>
                    <a:pt x="8420" y="335"/>
                    <a:pt x="8481" y="153"/>
                    <a:pt x="8390" y="62"/>
                  </a:cubicBezTo>
                  <a:cubicBezTo>
                    <a:pt x="8359" y="31"/>
                    <a:pt x="8298" y="1"/>
                    <a:pt x="8268" y="1"/>
                  </a:cubicBezTo>
                  <a:lnTo>
                    <a:pt x="7934" y="1"/>
                  </a:lnTo>
                  <a:close/>
                  <a:moveTo>
                    <a:pt x="9241" y="1"/>
                  </a:moveTo>
                  <a:cubicBezTo>
                    <a:pt x="9089" y="1"/>
                    <a:pt x="9028" y="183"/>
                    <a:pt x="9119" y="274"/>
                  </a:cubicBezTo>
                  <a:cubicBezTo>
                    <a:pt x="9149" y="305"/>
                    <a:pt x="9180" y="335"/>
                    <a:pt x="9241" y="335"/>
                  </a:cubicBezTo>
                  <a:lnTo>
                    <a:pt x="9545" y="335"/>
                  </a:lnTo>
                  <a:cubicBezTo>
                    <a:pt x="9697" y="335"/>
                    <a:pt x="9757" y="153"/>
                    <a:pt x="9666" y="62"/>
                  </a:cubicBezTo>
                  <a:cubicBezTo>
                    <a:pt x="9636" y="31"/>
                    <a:pt x="9605" y="1"/>
                    <a:pt x="9545" y="1"/>
                  </a:cubicBezTo>
                  <a:lnTo>
                    <a:pt x="9241" y="1"/>
                  </a:lnTo>
                  <a:close/>
                  <a:moveTo>
                    <a:pt x="10517" y="1"/>
                  </a:moveTo>
                  <a:cubicBezTo>
                    <a:pt x="10396" y="1"/>
                    <a:pt x="10304" y="183"/>
                    <a:pt x="10396" y="274"/>
                  </a:cubicBezTo>
                  <a:cubicBezTo>
                    <a:pt x="10456" y="305"/>
                    <a:pt x="10487" y="335"/>
                    <a:pt x="10517" y="335"/>
                  </a:cubicBezTo>
                  <a:lnTo>
                    <a:pt x="10852" y="335"/>
                  </a:lnTo>
                  <a:cubicBezTo>
                    <a:pt x="11004" y="335"/>
                    <a:pt x="11064" y="153"/>
                    <a:pt x="10973" y="62"/>
                  </a:cubicBezTo>
                  <a:cubicBezTo>
                    <a:pt x="10943" y="31"/>
                    <a:pt x="10882" y="1"/>
                    <a:pt x="10852" y="1"/>
                  </a:cubicBezTo>
                  <a:lnTo>
                    <a:pt x="10517" y="1"/>
                  </a:lnTo>
                  <a:close/>
                  <a:moveTo>
                    <a:pt x="11824" y="1"/>
                  </a:moveTo>
                  <a:cubicBezTo>
                    <a:pt x="11672" y="1"/>
                    <a:pt x="11611" y="183"/>
                    <a:pt x="11703" y="274"/>
                  </a:cubicBezTo>
                  <a:cubicBezTo>
                    <a:pt x="11733" y="305"/>
                    <a:pt x="11763" y="335"/>
                    <a:pt x="11824" y="335"/>
                  </a:cubicBezTo>
                  <a:lnTo>
                    <a:pt x="12128" y="335"/>
                  </a:lnTo>
                  <a:cubicBezTo>
                    <a:pt x="12280" y="335"/>
                    <a:pt x="12341" y="153"/>
                    <a:pt x="12250" y="62"/>
                  </a:cubicBezTo>
                  <a:cubicBezTo>
                    <a:pt x="12219" y="31"/>
                    <a:pt x="12189" y="1"/>
                    <a:pt x="12128" y="1"/>
                  </a:cubicBezTo>
                  <a:lnTo>
                    <a:pt x="11824" y="1"/>
                  </a:lnTo>
                  <a:close/>
                  <a:moveTo>
                    <a:pt x="13101" y="1"/>
                  </a:moveTo>
                  <a:cubicBezTo>
                    <a:pt x="12949" y="1"/>
                    <a:pt x="12888" y="183"/>
                    <a:pt x="12979" y="274"/>
                  </a:cubicBezTo>
                  <a:cubicBezTo>
                    <a:pt x="13010" y="305"/>
                    <a:pt x="13070" y="335"/>
                    <a:pt x="13101" y="335"/>
                  </a:cubicBezTo>
                  <a:lnTo>
                    <a:pt x="13435" y="335"/>
                  </a:lnTo>
                  <a:cubicBezTo>
                    <a:pt x="13557" y="335"/>
                    <a:pt x="13648" y="153"/>
                    <a:pt x="13526" y="62"/>
                  </a:cubicBezTo>
                  <a:cubicBezTo>
                    <a:pt x="13496" y="31"/>
                    <a:pt x="13466" y="1"/>
                    <a:pt x="13435" y="1"/>
                  </a:cubicBezTo>
                  <a:lnTo>
                    <a:pt x="13101" y="1"/>
                  </a:lnTo>
                  <a:close/>
                  <a:moveTo>
                    <a:pt x="14377" y="1"/>
                  </a:moveTo>
                  <a:cubicBezTo>
                    <a:pt x="14256" y="1"/>
                    <a:pt x="14165" y="183"/>
                    <a:pt x="14286" y="274"/>
                  </a:cubicBezTo>
                  <a:cubicBezTo>
                    <a:pt x="14317" y="305"/>
                    <a:pt x="14347" y="335"/>
                    <a:pt x="14377" y="335"/>
                  </a:cubicBezTo>
                  <a:lnTo>
                    <a:pt x="14712" y="335"/>
                  </a:lnTo>
                  <a:cubicBezTo>
                    <a:pt x="14864" y="335"/>
                    <a:pt x="14925" y="153"/>
                    <a:pt x="14833" y="62"/>
                  </a:cubicBezTo>
                  <a:cubicBezTo>
                    <a:pt x="14803" y="31"/>
                    <a:pt x="14773" y="1"/>
                    <a:pt x="14712" y="1"/>
                  </a:cubicBezTo>
                  <a:lnTo>
                    <a:pt x="14377" y="1"/>
                  </a:lnTo>
                  <a:close/>
                  <a:moveTo>
                    <a:pt x="15684" y="1"/>
                  </a:moveTo>
                  <a:cubicBezTo>
                    <a:pt x="15532" y="1"/>
                    <a:pt x="15472" y="183"/>
                    <a:pt x="15563" y="274"/>
                  </a:cubicBezTo>
                  <a:cubicBezTo>
                    <a:pt x="15593" y="305"/>
                    <a:pt x="15624" y="335"/>
                    <a:pt x="15684" y="335"/>
                  </a:cubicBezTo>
                  <a:lnTo>
                    <a:pt x="15988" y="335"/>
                  </a:lnTo>
                  <a:cubicBezTo>
                    <a:pt x="16140" y="335"/>
                    <a:pt x="16232" y="153"/>
                    <a:pt x="16110" y="62"/>
                  </a:cubicBezTo>
                  <a:cubicBezTo>
                    <a:pt x="16080" y="31"/>
                    <a:pt x="16049" y="1"/>
                    <a:pt x="15988" y="1"/>
                  </a:cubicBezTo>
                  <a:lnTo>
                    <a:pt x="15684" y="1"/>
                  </a:lnTo>
                  <a:close/>
                  <a:moveTo>
                    <a:pt x="16961" y="1"/>
                  </a:moveTo>
                  <a:cubicBezTo>
                    <a:pt x="16840" y="1"/>
                    <a:pt x="16748" y="183"/>
                    <a:pt x="16840" y="274"/>
                  </a:cubicBezTo>
                  <a:cubicBezTo>
                    <a:pt x="16900" y="305"/>
                    <a:pt x="16931" y="335"/>
                    <a:pt x="16961" y="335"/>
                  </a:cubicBezTo>
                  <a:lnTo>
                    <a:pt x="17295" y="335"/>
                  </a:lnTo>
                  <a:cubicBezTo>
                    <a:pt x="17447" y="335"/>
                    <a:pt x="17508" y="153"/>
                    <a:pt x="17417" y="62"/>
                  </a:cubicBezTo>
                  <a:cubicBezTo>
                    <a:pt x="17387" y="31"/>
                    <a:pt x="17326" y="1"/>
                    <a:pt x="17295" y="1"/>
                  </a:cubicBezTo>
                  <a:lnTo>
                    <a:pt x="16961" y="1"/>
                  </a:lnTo>
                  <a:close/>
                  <a:moveTo>
                    <a:pt x="18268" y="1"/>
                  </a:moveTo>
                  <a:cubicBezTo>
                    <a:pt x="18116" y="1"/>
                    <a:pt x="18055" y="183"/>
                    <a:pt x="18147" y="274"/>
                  </a:cubicBezTo>
                  <a:cubicBezTo>
                    <a:pt x="18177" y="305"/>
                    <a:pt x="18207" y="335"/>
                    <a:pt x="18268" y="335"/>
                  </a:cubicBezTo>
                  <a:lnTo>
                    <a:pt x="18572" y="335"/>
                  </a:lnTo>
                  <a:cubicBezTo>
                    <a:pt x="18724" y="335"/>
                    <a:pt x="18785" y="153"/>
                    <a:pt x="18694" y="62"/>
                  </a:cubicBezTo>
                  <a:cubicBezTo>
                    <a:pt x="18663" y="31"/>
                    <a:pt x="18633" y="1"/>
                    <a:pt x="18572" y="1"/>
                  </a:cubicBezTo>
                  <a:lnTo>
                    <a:pt x="18268" y="1"/>
                  </a:lnTo>
                  <a:close/>
                  <a:moveTo>
                    <a:pt x="19545" y="1"/>
                  </a:moveTo>
                  <a:cubicBezTo>
                    <a:pt x="19393" y="1"/>
                    <a:pt x="19332" y="183"/>
                    <a:pt x="19423" y="274"/>
                  </a:cubicBezTo>
                  <a:cubicBezTo>
                    <a:pt x="19454" y="305"/>
                    <a:pt x="19514" y="335"/>
                    <a:pt x="19545" y="335"/>
                  </a:cubicBezTo>
                  <a:lnTo>
                    <a:pt x="19879" y="335"/>
                  </a:lnTo>
                  <a:cubicBezTo>
                    <a:pt x="20001" y="335"/>
                    <a:pt x="20092" y="153"/>
                    <a:pt x="19970" y="62"/>
                  </a:cubicBezTo>
                  <a:cubicBezTo>
                    <a:pt x="19940" y="31"/>
                    <a:pt x="19909" y="1"/>
                    <a:pt x="19879" y="1"/>
                  </a:cubicBezTo>
                  <a:lnTo>
                    <a:pt x="19545" y="1"/>
                  </a:lnTo>
                  <a:close/>
                  <a:moveTo>
                    <a:pt x="20821" y="1"/>
                  </a:moveTo>
                  <a:cubicBezTo>
                    <a:pt x="20700" y="1"/>
                    <a:pt x="20609" y="183"/>
                    <a:pt x="20730" y="274"/>
                  </a:cubicBezTo>
                  <a:cubicBezTo>
                    <a:pt x="20761" y="305"/>
                    <a:pt x="20791" y="335"/>
                    <a:pt x="20821" y="335"/>
                  </a:cubicBezTo>
                  <a:lnTo>
                    <a:pt x="21156" y="335"/>
                  </a:lnTo>
                  <a:cubicBezTo>
                    <a:pt x="21308" y="335"/>
                    <a:pt x="21368" y="153"/>
                    <a:pt x="21277" y="62"/>
                  </a:cubicBezTo>
                  <a:cubicBezTo>
                    <a:pt x="21247" y="31"/>
                    <a:pt x="21216" y="1"/>
                    <a:pt x="21156" y="1"/>
                  </a:cubicBezTo>
                  <a:lnTo>
                    <a:pt x="20821" y="1"/>
                  </a:lnTo>
                  <a:close/>
                  <a:moveTo>
                    <a:pt x="22128" y="1"/>
                  </a:moveTo>
                  <a:cubicBezTo>
                    <a:pt x="21976" y="1"/>
                    <a:pt x="21916" y="183"/>
                    <a:pt x="22007" y="274"/>
                  </a:cubicBezTo>
                  <a:cubicBezTo>
                    <a:pt x="22037" y="305"/>
                    <a:pt x="22068" y="335"/>
                    <a:pt x="22128" y="335"/>
                  </a:cubicBezTo>
                  <a:lnTo>
                    <a:pt x="22432" y="335"/>
                  </a:lnTo>
                  <a:cubicBezTo>
                    <a:pt x="22584" y="335"/>
                    <a:pt x="22675" y="153"/>
                    <a:pt x="22554" y="62"/>
                  </a:cubicBezTo>
                  <a:cubicBezTo>
                    <a:pt x="22524" y="31"/>
                    <a:pt x="22493" y="1"/>
                    <a:pt x="22432" y="1"/>
                  </a:cubicBezTo>
                  <a:lnTo>
                    <a:pt x="22128" y="1"/>
                  </a:lnTo>
                  <a:close/>
                  <a:moveTo>
                    <a:pt x="23405" y="1"/>
                  </a:moveTo>
                  <a:cubicBezTo>
                    <a:pt x="23283" y="1"/>
                    <a:pt x="23192" y="183"/>
                    <a:pt x="23314" y="274"/>
                  </a:cubicBezTo>
                  <a:cubicBezTo>
                    <a:pt x="23344" y="305"/>
                    <a:pt x="23375" y="335"/>
                    <a:pt x="23405" y="335"/>
                  </a:cubicBezTo>
                  <a:lnTo>
                    <a:pt x="23739" y="335"/>
                  </a:lnTo>
                  <a:cubicBezTo>
                    <a:pt x="23891" y="335"/>
                    <a:pt x="23952" y="153"/>
                    <a:pt x="23861" y="62"/>
                  </a:cubicBezTo>
                  <a:cubicBezTo>
                    <a:pt x="23831" y="31"/>
                    <a:pt x="23770" y="1"/>
                    <a:pt x="23739" y="1"/>
                  </a:cubicBezTo>
                  <a:lnTo>
                    <a:pt x="23405" y="1"/>
                  </a:lnTo>
                  <a:close/>
                  <a:moveTo>
                    <a:pt x="24712" y="1"/>
                  </a:moveTo>
                  <a:cubicBezTo>
                    <a:pt x="24560" y="1"/>
                    <a:pt x="24499" y="183"/>
                    <a:pt x="24590" y="274"/>
                  </a:cubicBezTo>
                  <a:cubicBezTo>
                    <a:pt x="24621" y="305"/>
                    <a:pt x="24651" y="335"/>
                    <a:pt x="24712" y="335"/>
                  </a:cubicBezTo>
                  <a:lnTo>
                    <a:pt x="25016" y="335"/>
                  </a:lnTo>
                  <a:cubicBezTo>
                    <a:pt x="25168" y="335"/>
                    <a:pt x="25229" y="153"/>
                    <a:pt x="25138" y="62"/>
                  </a:cubicBezTo>
                  <a:cubicBezTo>
                    <a:pt x="25107" y="31"/>
                    <a:pt x="25077" y="1"/>
                    <a:pt x="25016" y="1"/>
                  </a:cubicBezTo>
                  <a:lnTo>
                    <a:pt x="24712" y="1"/>
                  </a:lnTo>
                  <a:close/>
                  <a:moveTo>
                    <a:pt x="25989" y="1"/>
                  </a:moveTo>
                  <a:cubicBezTo>
                    <a:pt x="25837" y="1"/>
                    <a:pt x="25776" y="183"/>
                    <a:pt x="25867" y="274"/>
                  </a:cubicBezTo>
                  <a:cubicBezTo>
                    <a:pt x="25897" y="305"/>
                    <a:pt x="25958" y="335"/>
                    <a:pt x="25989" y="335"/>
                  </a:cubicBezTo>
                  <a:lnTo>
                    <a:pt x="26323" y="335"/>
                  </a:lnTo>
                  <a:cubicBezTo>
                    <a:pt x="26445" y="335"/>
                    <a:pt x="26536" y="153"/>
                    <a:pt x="26445" y="62"/>
                  </a:cubicBezTo>
                  <a:cubicBezTo>
                    <a:pt x="26384" y="31"/>
                    <a:pt x="26353" y="1"/>
                    <a:pt x="26323" y="1"/>
                  </a:cubicBezTo>
                  <a:lnTo>
                    <a:pt x="25989" y="1"/>
                  </a:lnTo>
                  <a:close/>
                  <a:moveTo>
                    <a:pt x="27296" y="1"/>
                  </a:moveTo>
                  <a:cubicBezTo>
                    <a:pt x="27144" y="1"/>
                    <a:pt x="27052" y="183"/>
                    <a:pt x="27174" y="274"/>
                  </a:cubicBezTo>
                  <a:cubicBezTo>
                    <a:pt x="27204" y="305"/>
                    <a:pt x="27235" y="335"/>
                    <a:pt x="27296" y="335"/>
                  </a:cubicBezTo>
                  <a:lnTo>
                    <a:pt x="27600" y="335"/>
                  </a:lnTo>
                  <a:cubicBezTo>
                    <a:pt x="27752" y="335"/>
                    <a:pt x="27812" y="153"/>
                    <a:pt x="27721" y="62"/>
                  </a:cubicBezTo>
                  <a:cubicBezTo>
                    <a:pt x="27691" y="31"/>
                    <a:pt x="27660" y="1"/>
                    <a:pt x="27600" y="1"/>
                  </a:cubicBezTo>
                  <a:lnTo>
                    <a:pt x="27296" y="1"/>
                  </a:lnTo>
                  <a:close/>
                  <a:moveTo>
                    <a:pt x="28572" y="1"/>
                  </a:moveTo>
                  <a:cubicBezTo>
                    <a:pt x="28420" y="1"/>
                    <a:pt x="28359" y="183"/>
                    <a:pt x="28451" y="274"/>
                  </a:cubicBezTo>
                  <a:cubicBezTo>
                    <a:pt x="28481" y="305"/>
                    <a:pt x="28511" y="335"/>
                    <a:pt x="28572" y="335"/>
                  </a:cubicBezTo>
                  <a:lnTo>
                    <a:pt x="28907" y="335"/>
                  </a:lnTo>
                  <a:cubicBezTo>
                    <a:pt x="29028" y="335"/>
                    <a:pt x="29119" y="153"/>
                    <a:pt x="28998" y="62"/>
                  </a:cubicBezTo>
                  <a:cubicBezTo>
                    <a:pt x="28967" y="31"/>
                    <a:pt x="28937" y="1"/>
                    <a:pt x="28907" y="1"/>
                  </a:cubicBezTo>
                  <a:lnTo>
                    <a:pt x="28572" y="1"/>
                  </a:lnTo>
                  <a:close/>
                  <a:moveTo>
                    <a:pt x="29849" y="1"/>
                  </a:moveTo>
                  <a:cubicBezTo>
                    <a:pt x="29727" y="1"/>
                    <a:pt x="29636" y="183"/>
                    <a:pt x="29758" y="274"/>
                  </a:cubicBezTo>
                  <a:cubicBezTo>
                    <a:pt x="29788" y="305"/>
                    <a:pt x="29818" y="335"/>
                    <a:pt x="29849" y="335"/>
                  </a:cubicBezTo>
                  <a:lnTo>
                    <a:pt x="30183" y="335"/>
                  </a:lnTo>
                  <a:cubicBezTo>
                    <a:pt x="30335" y="335"/>
                    <a:pt x="30396" y="153"/>
                    <a:pt x="30305" y="62"/>
                  </a:cubicBezTo>
                  <a:cubicBezTo>
                    <a:pt x="30274" y="31"/>
                    <a:pt x="30214" y="1"/>
                    <a:pt x="30183" y="1"/>
                  </a:cubicBezTo>
                  <a:lnTo>
                    <a:pt x="29849" y="1"/>
                  </a:lnTo>
                  <a:close/>
                  <a:moveTo>
                    <a:pt x="31156" y="1"/>
                  </a:moveTo>
                  <a:cubicBezTo>
                    <a:pt x="31004" y="1"/>
                    <a:pt x="30943" y="183"/>
                    <a:pt x="31034" y="274"/>
                  </a:cubicBezTo>
                  <a:cubicBezTo>
                    <a:pt x="31065" y="305"/>
                    <a:pt x="31095" y="335"/>
                    <a:pt x="31156" y="335"/>
                  </a:cubicBezTo>
                  <a:lnTo>
                    <a:pt x="31460" y="335"/>
                  </a:lnTo>
                  <a:cubicBezTo>
                    <a:pt x="31612" y="335"/>
                    <a:pt x="31673" y="153"/>
                    <a:pt x="31581" y="62"/>
                  </a:cubicBezTo>
                  <a:cubicBezTo>
                    <a:pt x="31551" y="31"/>
                    <a:pt x="31521" y="1"/>
                    <a:pt x="31460" y="1"/>
                  </a:cubicBezTo>
                  <a:lnTo>
                    <a:pt x="31156" y="1"/>
                  </a:lnTo>
                  <a:close/>
                  <a:moveTo>
                    <a:pt x="32433" y="1"/>
                  </a:moveTo>
                  <a:cubicBezTo>
                    <a:pt x="32281" y="1"/>
                    <a:pt x="32220" y="183"/>
                    <a:pt x="32311" y="274"/>
                  </a:cubicBezTo>
                  <a:cubicBezTo>
                    <a:pt x="32341" y="305"/>
                    <a:pt x="32402" y="335"/>
                    <a:pt x="32433" y="335"/>
                  </a:cubicBezTo>
                  <a:lnTo>
                    <a:pt x="32767" y="335"/>
                  </a:lnTo>
                  <a:cubicBezTo>
                    <a:pt x="32888" y="335"/>
                    <a:pt x="32980" y="153"/>
                    <a:pt x="32888" y="62"/>
                  </a:cubicBezTo>
                  <a:cubicBezTo>
                    <a:pt x="32828" y="31"/>
                    <a:pt x="32797" y="1"/>
                    <a:pt x="32767" y="1"/>
                  </a:cubicBezTo>
                  <a:lnTo>
                    <a:pt x="32433" y="1"/>
                  </a:lnTo>
                  <a:close/>
                  <a:moveTo>
                    <a:pt x="33740" y="1"/>
                  </a:moveTo>
                  <a:cubicBezTo>
                    <a:pt x="33588" y="1"/>
                    <a:pt x="33527" y="183"/>
                    <a:pt x="33618" y="274"/>
                  </a:cubicBezTo>
                  <a:cubicBezTo>
                    <a:pt x="33648" y="305"/>
                    <a:pt x="33679" y="335"/>
                    <a:pt x="33740" y="335"/>
                  </a:cubicBezTo>
                  <a:lnTo>
                    <a:pt x="34043" y="335"/>
                  </a:lnTo>
                  <a:cubicBezTo>
                    <a:pt x="34195" y="335"/>
                    <a:pt x="34256" y="153"/>
                    <a:pt x="34165" y="62"/>
                  </a:cubicBezTo>
                  <a:cubicBezTo>
                    <a:pt x="34135" y="31"/>
                    <a:pt x="34104" y="1"/>
                    <a:pt x="34043" y="1"/>
                  </a:cubicBezTo>
                  <a:lnTo>
                    <a:pt x="33740" y="1"/>
                  </a:lnTo>
                  <a:close/>
                  <a:moveTo>
                    <a:pt x="35016" y="1"/>
                  </a:moveTo>
                  <a:cubicBezTo>
                    <a:pt x="34864" y="1"/>
                    <a:pt x="34803" y="183"/>
                    <a:pt x="34895" y="274"/>
                  </a:cubicBezTo>
                  <a:cubicBezTo>
                    <a:pt x="34925" y="305"/>
                    <a:pt x="34986" y="335"/>
                    <a:pt x="35016" y="335"/>
                  </a:cubicBezTo>
                  <a:lnTo>
                    <a:pt x="35350" y="335"/>
                  </a:lnTo>
                  <a:cubicBezTo>
                    <a:pt x="35472" y="335"/>
                    <a:pt x="35563" y="153"/>
                    <a:pt x="35442" y="62"/>
                  </a:cubicBezTo>
                  <a:cubicBezTo>
                    <a:pt x="35411" y="31"/>
                    <a:pt x="35381" y="1"/>
                    <a:pt x="35350" y="1"/>
                  </a:cubicBezTo>
                  <a:lnTo>
                    <a:pt x="35016" y="1"/>
                  </a:lnTo>
                  <a:close/>
                  <a:moveTo>
                    <a:pt x="36293" y="1"/>
                  </a:moveTo>
                  <a:cubicBezTo>
                    <a:pt x="36171" y="1"/>
                    <a:pt x="36080" y="183"/>
                    <a:pt x="36202" y="274"/>
                  </a:cubicBezTo>
                  <a:cubicBezTo>
                    <a:pt x="36232" y="305"/>
                    <a:pt x="36262" y="335"/>
                    <a:pt x="36293" y="335"/>
                  </a:cubicBezTo>
                  <a:lnTo>
                    <a:pt x="36627" y="335"/>
                  </a:lnTo>
                  <a:cubicBezTo>
                    <a:pt x="36779" y="335"/>
                    <a:pt x="36840" y="153"/>
                    <a:pt x="36749" y="62"/>
                  </a:cubicBezTo>
                  <a:cubicBezTo>
                    <a:pt x="36718" y="31"/>
                    <a:pt x="36688" y="1"/>
                    <a:pt x="36627" y="1"/>
                  </a:cubicBezTo>
                  <a:lnTo>
                    <a:pt x="36293" y="1"/>
                  </a:lnTo>
                  <a:close/>
                  <a:moveTo>
                    <a:pt x="37600" y="1"/>
                  </a:moveTo>
                  <a:cubicBezTo>
                    <a:pt x="37448" y="1"/>
                    <a:pt x="37387" y="183"/>
                    <a:pt x="37478" y="274"/>
                  </a:cubicBezTo>
                  <a:cubicBezTo>
                    <a:pt x="37509" y="305"/>
                    <a:pt x="37539" y="335"/>
                    <a:pt x="37600" y="335"/>
                  </a:cubicBezTo>
                  <a:lnTo>
                    <a:pt x="37904" y="335"/>
                  </a:lnTo>
                  <a:cubicBezTo>
                    <a:pt x="38056" y="335"/>
                    <a:pt x="38117" y="153"/>
                    <a:pt x="38025" y="62"/>
                  </a:cubicBezTo>
                  <a:cubicBezTo>
                    <a:pt x="37995" y="31"/>
                    <a:pt x="37965" y="1"/>
                    <a:pt x="37904" y="1"/>
                  </a:cubicBezTo>
                  <a:lnTo>
                    <a:pt x="37600" y="1"/>
                  </a:lnTo>
                  <a:close/>
                  <a:moveTo>
                    <a:pt x="38876" y="1"/>
                  </a:moveTo>
                  <a:cubicBezTo>
                    <a:pt x="38755" y="1"/>
                    <a:pt x="38664" y="183"/>
                    <a:pt x="38755" y="274"/>
                  </a:cubicBezTo>
                  <a:cubicBezTo>
                    <a:pt x="38816" y="305"/>
                    <a:pt x="38846" y="335"/>
                    <a:pt x="38876" y="335"/>
                  </a:cubicBezTo>
                  <a:lnTo>
                    <a:pt x="39211" y="335"/>
                  </a:lnTo>
                  <a:cubicBezTo>
                    <a:pt x="39363" y="335"/>
                    <a:pt x="39424" y="153"/>
                    <a:pt x="39332" y="62"/>
                  </a:cubicBezTo>
                  <a:cubicBezTo>
                    <a:pt x="39302" y="31"/>
                    <a:pt x="39241" y="1"/>
                    <a:pt x="39211" y="1"/>
                  </a:cubicBezTo>
                  <a:lnTo>
                    <a:pt x="38876" y="1"/>
                  </a:lnTo>
                  <a:close/>
                  <a:moveTo>
                    <a:pt x="40183" y="1"/>
                  </a:moveTo>
                  <a:cubicBezTo>
                    <a:pt x="40031" y="1"/>
                    <a:pt x="39971" y="183"/>
                    <a:pt x="40062" y="274"/>
                  </a:cubicBezTo>
                  <a:cubicBezTo>
                    <a:pt x="40092" y="305"/>
                    <a:pt x="40123" y="335"/>
                    <a:pt x="40183" y="335"/>
                  </a:cubicBezTo>
                  <a:lnTo>
                    <a:pt x="40487" y="335"/>
                  </a:lnTo>
                  <a:cubicBezTo>
                    <a:pt x="40639" y="335"/>
                    <a:pt x="40700" y="153"/>
                    <a:pt x="40609" y="62"/>
                  </a:cubicBezTo>
                  <a:cubicBezTo>
                    <a:pt x="40579" y="31"/>
                    <a:pt x="40548" y="1"/>
                    <a:pt x="40487" y="1"/>
                  </a:cubicBezTo>
                  <a:lnTo>
                    <a:pt x="40183" y="1"/>
                  </a:lnTo>
                  <a:close/>
                  <a:moveTo>
                    <a:pt x="41460" y="1"/>
                  </a:moveTo>
                  <a:cubicBezTo>
                    <a:pt x="41308" y="1"/>
                    <a:pt x="41247" y="183"/>
                    <a:pt x="41338" y="274"/>
                  </a:cubicBezTo>
                  <a:cubicBezTo>
                    <a:pt x="41369" y="305"/>
                    <a:pt x="41430" y="335"/>
                    <a:pt x="41460" y="335"/>
                  </a:cubicBezTo>
                  <a:lnTo>
                    <a:pt x="41794" y="335"/>
                  </a:lnTo>
                  <a:cubicBezTo>
                    <a:pt x="41916" y="335"/>
                    <a:pt x="42007" y="153"/>
                    <a:pt x="41886" y="62"/>
                  </a:cubicBezTo>
                  <a:cubicBezTo>
                    <a:pt x="41855" y="31"/>
                    <a:pt x="41825" y="1"/>
                    <a:pt x="41794" y="1"/>
                  </a:cubicBezTo>
                  <a:lnTo>
                    <a:pt x="41460" y="1"/>
                  </a:lnTo>
                  <a:close/>
                  <a:moveTo>
                    <a:pt x="42737" y="1"/>
                  </a:moveTo>
                  <a:cubicBezTo>
                    <a:pt x="42615" y="1"/>
                    <a:pt x="42524" y="183"/>
                    <a:pt x="42645" y="274"/>
                  </a:cubicBezTo>
                  <a:cubicBezTo>
                    <a:pt x="42676" y="305"/>
                    <a:pt x="42706" y="335"/>
                    <a:pt x="42737" y="335"/>
                  </a:cubicBezTo>
                  <a:lnTo>
                    <a:pt x="43071" y="335"/>
                  </a:lnTo>
                  <a:cubicBezTo>
                    <a:pt x="43223" y="335"/>
                    <a:pt x="43284" y="153"/>
                    <a:pt x="43193" y="62"/>
                  </a:cubicBezTo>
                  <a:cubicBezTo>
                    <a:pt x="43162" y="31"/>
                    <a:pt x="43132" y="1"/>
                    <a:pt x="43071" y="1"/>
                  </a:cubicBezTo>
                  <a:lnTo>
                    <a:pt x="42737" y="1"/>
                  </a:lnTo>
                  <a:close/>
                  <a:moveTo>
                    <a:pt x="44044" y="1"/>
                  </a:moveTo>
                  <a:cubicBezTo>
                    <a:pt x="43892" y="1"/>
                    <a:pt x="43831" y="183"/>
                    <a:pt x="43922" y="274"/>
                  </a:cubicBezTo>
                  <a:cubicBezTo>
                    <a:pt x="43952" y="305"/>
                    <a:pt x="43983" y="335"/>
                    <a:pt x="44044" y="335"/>
                  </a:cubicBezTo>
                  <a:lnTo>
                    <a:pt x="44348" y="335"/>
                  </a:lnTo>
                  <a:cubicBezTo>
                    <a:pt x="44500" y="335"/>
                    <a:pt x="44591" y="153"/>
                    <a:pt x="44469" y="62"/>
                  </a:cubicBezTo>
                  <a:cubicBezTo>
                    <a:pt x="44439" y="31"/>
                    <a:pt x="44408" y="1"/>
                    <a:pt x="44348" y="1"/>
                  </a:cubicBezTo>
                  <a:lnTo>
                    <a:pt x="44044" y="1"/>
                  </a:lnTo>
                  <a:close/>
                  <a:moveTo>
                    <a:pt x="45320" y="1"/>
                  </a:moveTo>
                  <a:cubicBezTo>
                    <a:pt x="45199" y="1"/>
                    <a:pt x="45108" y="183"/>
                    <a:pt x="45229" y="274"/>
                  </a:cubicBezTo>
                  <a:cubicBezTo>
                    <a:pt x="45259" y="305"/>
                    <a:pt x="45290" y="335"/>
                    <a:pt x="45320" y="335"/>
                  </a:cubicBezTo>
                  <a:lnTo>
                    <a:pt x="45655" y="335"/>
                  </a:lnTo>
                  <a:cubicBezTo>
                    <a:pt x="45807" y="335"/>
                    <a:pt x="45867" y="153"/>
                    <a:pt x="45776" y="62"/>
                  </a:cubicBezTo>
                  <a:cubicBezTo>
                    <a:pt x="45746" y="31"/>
                    <a:pt x="45685" y="1"/>
                    <a:pt x="45655" y="1"/>
                  </a:cubicBezTo>
                  <a:lnTo>
                    <a:pt x="45320" y="1"/>
                  </a:lnTo>
                  <a:close/>
                  <a:moveTo>
                    <a:pt x="46627" y="1"/>
                  </a:moveTo>
                  <a:cubicBezTo>
                    <a:pt x="46475" y="1"/>
                    <a:pt x="46415" y="183"/>
                    <a:pt x="46506" y="274"/>
                  </a:cubicBezTo>
                  <a:cubicBezTo>
                    <a:pt x="46536" y="305"/>
                    <a:pt x="46567" y="335"/>
                    <a:pt x="46627" y="335"/>
                  </a:cubicBezTo>
                  <a:lnTo>
                    <a:pt x="46931" y="335"/>
                  </a:lnTo>
                  <a:cubicBezTo>
                    <a:pt x="47083" y="335"/>
                    <a:pt x="47144" y="153"/>
                    <a:pt x="47053" y="62"/>
                  </a:cubicBezTo>
                  <a:cubicBezTo>
                    <a:pt x="47022" y="31"/>
                    <a:pt x="46992" y="1"/>
                    <a:pt x="46931" y="1"/>
                  </a:cubicBezTo>
                  <a:lnTo>
                    <a:pt x="46627" y="1"/>
                  </a:lnTo>
                  <a:close/>
                  <a:moveTo>
                    <a:pt x="47904" y="1"/>
                  </a:moveTo>
                  <a:cubicBezTo>
                    <a:pt x="47752" y="1"/>
                    <a:pt x="47691" y="183"/>
                    <a:pt x="47782" y="274"/>
                  </a:cubicBezTo>
                  <a:cubicBezTo>
                    <a:pt x="47813" y="305"/>
                    <a:pt x="47874" y="335"/>
                    <a:pt x="47904" y="335"/>
                  </a:cubicBezTo>
                  <a:lnTo>
                    <a:pt x="48238" y="335"/>
                  </a:lnTo>
                  <a:cubicBezTo>
                    <a:pt x="48360" y="335"/>
                    <a:pt x="48451" y="153"/>
                    <a:pt x="48329" y="62"/>
                  </a:cubicBezTo>
                  <a:cubicBezTo>
                    <a:pt x="48299" y="31"/>
                    <a:pt x="48269" y="1"/>
                    <a:pt x="48238" y="1"/>
                  </a:cubicBezTo>
                  <a:lnTo>
                    <a:pt x="47904" y="1"/>
                  </a:lnTo>
                  <a:close/>
                  <a:moveTo>
                    <a:pt x="49211" y="1"/>
                  </a:moveTo>
                  <a:cubicBezTo>
                    <a:pt x="49059" y="1"/>
                    <a:pt x="48968" y="183"/>
                    <a:pt x="49089" y="274"/>
                  </a:cubicBezTo>
                  <a:cubicBezTo>
                    <a:pt x="49120" y="305"/>
                    <a:pt x="49150" y="335"/>
                    <a:pt x="49211" y="335"/>
                  </a:cubicBezTo>
                  <a:lnTo>
                    <a:pt x="49515" y="335"/>
                  </a:lnTo>
                  <a:cubicBezTo>
                    <a:pt x="49667" y="335"/>
                    <a:pt x="49728" y="153"/>
                    <a:pt x="49636" y="62"/>
                  </a:cubicBezTo>
                  <a:cubicBezTo>
                    <a:pt x="49606" y="31"/>
                    <a:pt x="49576" y="1"/>
                    <a:pt x="49515" y="1"/>
                  </a:cubicBezTo>
                  <a:lnTo>
                    <a:pt x="49211" y="1"/>
                  </a:lnTo>
                  <a:close/>
                  <a:moveTo>
                    <a:pt x="50488" y="1"/>
                  </a:moveTo>
                  <a:cubicBezTo>
                    <a:pt x="50336" y="1"/>
                    <a:pt x="50275" y="183"/>
                    <a:pt x="50366" y="274"/>
                  </a:cubicBezTo>
                  <a:cubicBezTo>
                    <a:pt x="50396" y="305"/>
                    <a:pt x="50427" y="335"/>
                    <a:pt x="50488" y="335"/>
                  </a:cubicBezTo>
                  <a:lnTo>
                    <a:pt x="50822" y="335"/>
                  </a:lnTo>
                  <a:cubicBezTo>
                    <a:pt x="50943" y="335"/>
                    <a:pt x="51035" y="153"/>
                    <a:pt x="50913" y="62"/>
                  </a:cubicBezTo>
                  <a:cubicBezTo>
                    <a:pt x="50883" y="31"/>
                    <a:pt x="50852" y="1"/>
                    <a:pt x="50822" y="1"/>
                  </a:cubicBezTo>
                  <a:lnTo>
                    <a:pt x="50488" y="1"/>
                  </a:lnTo>
                  <a:close/>
                  <a:moveTo>
                    <a:pt x="51764" y="1"/>
                  </a:moveTo>
                  <a:cubicBezTo>
                    <a:pt x="51643" y="1"/>
                    <a:pt x="51551" y="183"/>
                    <a:pt x="51673" y="274"/>
                  </a:cubicBezTo>
                  <a:cubicBezTo>
                    <a:pt x="51703" y="305"/>
                    <a:pt x="51734" y="335"/>
                    <a:pt x="51764" y="335"/>
                  </a:cubicBezTo>
                  <a:lnTo>
                    <a:pt x="52099" y="335"/>
                  </a:lnTo>
                  <a:cubicBezTo>
                    <a:pt x="52251" y="335"/>
                    <a:pt x="52311" y="153"/>
                    <a:pt x="52220" y="62"/>
                  </a:cubicBezTo>
                  <a:cubicBezTo>
                    <a:pt x="52190" y="31"/>
                    <a:pt x="52129" y="1"/>
                    <a:pt x="52099" y="1"/>
                  </a:cubicBezTo>
                  <a:lnTo>
                    <a:pt x="51764" y="1"/>
                  </a:lnTo>
                  <a:close/>
                  <a:moveTo>
                    <a:pt x="53071" y="1"/>
                  </a:moveTo>
                  <a:cubicBezTo>
                    <a:pt x="52919" y="1"/>
                    <a:pt x="52858" y="183"/>
                    <a:pt x="52950" y="274"/>
                  </a:cubicBezTo>
                  <a:cubicBezTo>
                    <a:pt x="52980" y="305"/>
                    <a:pt x="53010" y="335"/>
                    <a:pt x="53071" y="335"/>
                  </a:cubicBezTo>
                  <a:lnTo>
                    <a:pt x="53375" y="335"/>
                  </a:lnTo>
                  <a:cubicBezTo>
                    <a:pt x="53527" y="335"/>
                    <a:pt x="53588" y="153"/>
                    <a:pt x="53497" y="62"/>
                  </a:cubicBezTo>
                  <a:cubicBezTo>
                    <a:pt x="53466" y="31"/>
                    <a:pt x="53436" y="1"/>
                    <a:pt x="53375" y="1"/>
                  </a:cubicBezTo>
                  <a:lnTo>
                    <a:pt x="53071" y="1"/>
                  </a:lnTo>
                  <a:close/>
                  <a:moveTo>
                    <a:pt x="54348" y="1"/>
                  </a:moveTo>
                  <a:cubicBezTo>
                    <a:pt x="54196" y="1"/>
                    <a:pt x="54135" y="183"/>
                    <a:pt x="54226" y="274"/>
                  </a:cubicBezTo>
                  <a:cubicBezTo>
                    <a:pt x="54257" y="305"/>
                    <a:pt x="54317" y="335"/>
                    <a:pt x="54348" y="335"/>
                  </a:cubicBezTo>
                  <a:lnTo>
                    <a:pt x="54682" y="335"/>
                  </a:lnTo>
                  <a:cubicBezTo>
                    <a:pt x="54804" y="335"/>
                    <a:pt x="54895" y="153"/>
                    <a:pt x="54804" y="62"/>
                  </a:cubicBezTo>
                  <a:cubicBezTo>
                    <a:pt x="54743" y="31"/>
                    <a:pt x="54713" y="1"/>
                    <a:pt x="54682" y="1"/>
                  </a:cubicBezTo>
                  <a:lnTo>
                    <a:pt x="54348" y="1"/>
                  </a:lnTo>
                  <a:close/>
                  <a:moveTo>
                    <a:pt x="55655" y="1"/>
                  </a:moveTo>
                  <a:cubicBezTo>
                    <a:pt x="55503" y="1"/>
                    <a:pt x="55412" y="183"/>
                    <a:pt x="55533" y="274"/>
                  </a:cubicBezTo>
                  <a:cubicBezTo>
                    <a:pt x="55564" y="305"/>
                    <a:pt x="55594" y="335"/>
                    <a:pt x="55655" y="335"/>
                  </a:cubicBezTo>
                  <a:lnTo>
                    <a:pt x="55959" y="335"/>
                  </a:lnTo>
                  <a:cubicBezTo>
                    <a:pt x="56111" y="335"/>
                    <a:pt x="56172" y="153"/>
                    <a:pt x="56080" y="62"/>
                  </a:cubicBezTo>
                  <a:cubicBezTo>
                    <a:pt x="56050" y="31"/>
                    <a:pt x="56020" y="1"/>
                    <a:pt x="55959" y="1"/>
                  </a:cubicBezTo>
                  <a:lnTo>
                    <a:pt x="55655" y="1"/>
                  </a:lnTo>
                  <a:close/>
                  <a:moveTo>
                    <a:pt x="56931" y="1"/>
                  </a:moveTo>
                  <a:cubicBezTo>
                    <a:pt x="56779" y="1"/>
                    <a:pt x="56719" y="183"/>
                    <a:pt x="56810" y="274"/>
                  </a:cubicBezTo>
                  <a:cubicBezTo>
                    <a:pt x="56840" y="305"/>
                    <a:pt x="56871" y="335"/>
                    <a:pt x="56931" y="335"/>
                  </a:cubicBezTo>
                  <a:lnTo>
                    <a:pt x="57266" y="335"/>
                  </a:lnTo>
                  <a:cubicBezTo>
                    <a:pt x="57387" y="335"/>
                    <a:pt x="57479" y="153"/>
                    <a:pt x="57357" y="62"/>
                  </a:cubicBezTo>
                  <a:cubicBezTo>
                    <a:pt x="57327" y="31"/>
                    <a:pt x="57296" y="1"/>
                    <a:pt x="57266" y="1"/>
                  </a:cubicBezTo>
                  <a:lnTo>
                    <a:pt x="56931" y="1"/>
                  </a:lnTo>
                  <a:close/>
                  <a:moveTo>
                    <a:pt x="58208" y="1"/>
                  </a:moveTo>
                  <a:cubicBezTo>
                    <a:pt x="58086" y="1"/>
                    <a:pt x="57995" y="183"/>
                    <a:pt x="58117" y="274"/>
                  </a:cubicBezTo>
                  <a:cubicBezTo>
                    <a:pt x="58147" y="305"/>
                    <a:pt x="58178" y="335"/>
                    <a:pt x="58208" y="335"/>
                  </a:cubicBezTo>
                  <a:lnTo>
                    <a:pt x="58542" y="335"/>
                  </a:lnTo>
                  <a:cubicBezTo>
                    <a:pt x="58694" y="335"/>
                    <a:pt x="58755" y="153"/>
                    <a:pt x="58664" y="62"/>
                  </a:cubicBezTo>
                  <a:cubicBezTo>
                    <a:pt x="58634" y="31"/>
                    <a:pt x="58573" y="1"/>
                    <a:pt x="58542" y="1"/>
                  </a:cubicBezTo>
                  <a:lnTo>
                    <a:pt x="58208" y="1"/>
                  </a:lnTo>
                  <a:close/>
                  <a:moveTo>
                    <a:pt x="59515" y="1"/>
                  </a:moveTo>
                  <a:cubicBezTo>
                    <a:pt x="59363" y="1"/>
                    <a:pt x="59302" y="183"/>
                    <a:pt x="59393" y="274"/>
                  </a:cubicBezTo>
                  <a:cubicBezTo>
                    <a:pt x="59424" y="305"/>
                    <a:pt x="59454" y="335"/>
                    <a:pt x="59515" y="335"/>
                  </a:cubicBezTo>
                  <a:lnTo>
                    <a:pt x="59819" y="335"/>
                  </a:lnTo>
                  <a:cubicBezTo>
                    <a:pt x="59971" y="335"/>
                    <a:pt x="60032" y="153"/>
                    <a:pt x="59941" y="62"/>
                  </a:cubicBezTo>
                  <a:cubicBezTo>
                    <a:pt x="59910" y="31"/>
                    <a:pt x="59880" y="1"/>
                    <a:pt x="59819" y="1"/>
                  </a:cubicBezTo>
                  <a:lnTo>
                    <a:pt x="59515" y="1"/>
                  </a:lnTo>
                  <a:close/>
                  <a:moveTo>
                    <a:pt x="60792" y="1"/>
                  </a:moveTo>
                  <a:cubicBezTo>
                    <a:pt x="60670" y="1"/>
                    <a:pt x="60579" y="183"/>
                    <a:pt x="60670" y="274"/>
                  </a:cubicBezTo>
                  <a:cubicBezTo>
                    <a:pt x="60701" y="305"/>
                    <a:pt x="60761" y="335"/>
                    <a:pt x="60792" y="335"/>
                  </a:cubicBezTo>
                  <a:lnTo>
                    <a:pt x="61126" y="335"/>
                  </a:lnTo>
                  <a:cubicBezTo>
                    <a:pt x="61278" y="335"/>
                    <a:pt x="61339" y="153"/>
                    <a:pt x="61248" y="62"/>
                  </a:cubicBezTo>
                  <a:cubicBezTo>
                    <a:pt x="61217" y="31"/>
                    <a:pt x="61156" y="1"/>
                    <a:pt x="61126" y="1"/>
                  </a:cubicBezTo>
                  <a:lnTo>
                    <a:pt x="60792" y="1"/>
                  </a:lnTo>
                  <a:close/>
                  <a:moveTo>
                    <a:pt x="62099" y="1"/>
                  </a:moveTo>
                  <a:cubicBezTo>
                    <a:pt x="61947" y="1"/>
                    <a:pt x="61886" y="183"/>
                    <a:pt x="61977" y="274"/>
                  </a:cubicBezTo>
                  <a:cubicBezTo>
                    <a:pt x="62008" y="305"/>
                    <a:pt x="62038" y="335"/>
                    <a:pt x="62099" y="335"/>
                  </a:cubicBezTo>
                  <a:lnTo>
                    <a:pt x="62403" y="335"/>
                  </a:lnTo>
                  <a:cubicBezTo>
                    <a:pt x="62555" y="335"/>
                    <a:pt x="62615" y="153"/>
                    <a:pt x="62524" y="62"/>
                  </a:cubicBezTo>
                  <a:cubicBezTo>
                    <a:pt x="62494" y="31"/>
                    <a:pt x="62463" y="1"/>
                    <a:pt x="62403" y="1"/>
                  </a:cubicBezTo>
                  <a:lnTo>
                    <a:pt x="62099" y="1"/>
                  </a:lnTo>
                  <a:close/>
                  <a:moveTo>
                    <a:pt x="63375" y="1"/>
                  </a:moveTo>
                  <a:cubicBezTo>
                    <a:pt x="63223" y="1"/>
                    <a:pt x="63163" y="183"/>
                    <a:pt x="63254" y="274"/>
                  </a:cubicBezTo>
                  <a:cubicBezTo>
                    <a:pt x="63284" y="305"/>
                    <a:pt x="63345" y="335"/>
                    <a:pt x="63375" y="335"/>
                  </a:cubicBezTo>
                  <a:lnTo>
                    <a:pt x="63710" y="335"/>
                  </a:lnTo>
                  <a:cubicBezTo>
                    <a:pt x="63831" y="335"/>
                    <a:pt x="63922" y="153"/>
                    <a:pt x="63801" y="62"/>
                  </a:cubicBezTo>
                  <a:cubicBezTo>
                    <a:pt x="63770" y="31"/>
                    <a:pt x="63740" y="1"/>
                    <a:pt x="63710" y="1"/>
                  </a:cubicBezTo>
                  <a:lnTo>
                    <a:pt x="63375" y="1"/>
                  </a:lnTo>
                  <a:close/>
                  <a:moveTo>
                    <a:pt x="64652" y="1"/>
                  </a:moveTo>
                  <a:cubicBezTo>
                    <a:pt x="64530" y="1"/>
                    <a:pt x="64439" y="183"/>
                    <a:pt x="64561" y="274"/>
                  </a:cubicBezTo>
                  <a:cubicBezTo>
                    <a:pt x="64591" y="305"/>
                    <a:pt x="64622" y="335"/>
                    <a:pt x="64652" y="335"/>
                  </a:cubicBezTo>
                  <a:lnTo>
                    <a:pt x="64986" y="335"/>
                  </a:lnTo>
                  <a:cubicBezTo>
                    <a:pt x="65138" y="335"/>
                    <a:pt x="65199" y="153"/>
                    <a:pt x="65108" y="62"/>
                  </a:cubicBezTo>
                  <a:cubicBezTo>
                    <a:pt x="65077" y="31"/>
                    <a:pt x="65047" y="1"/>
                    <a:pt x="64986" y="1"/>
                  </a:cubicBezTo>
                  <a:lnTo>
                    <a:pt x="64652" y="1"/>
                  </a:lnTo>
                  <a:close/>
                  <a:moveTo>
                    <a:pt x="65959" y="1"/>
                  </a:moveTo>
                  <a:cubicBezTo>
                    <a:pt x="65807" y="1"/>
                    <a:pt x="65746" y="183"/>
                    <a:pt x="65837" y="274"/>
                  </a:cubicBezTo>
                  <a:cubicBezTo>
                    <a:pt x="65868" y="305"/>
                    <a:pt x="65898" y="335"/>
                    <a:pt x="65959" y="335"/>
                  </a:cubicBezTo>
                  <a:lnTo>
                    <a:pt x="66263" y="335"/>
                  </a:lnTo>
                  <a:cubicBezTo>
                    <a:pt x="66415" y="335"/>
                    <a:pt x="66506" y="153"/>
                    <a:pt x="66385" y="62"/>
                  </a:cubicBezTo>
                  <a:cubicBezTo>
                    <a:pt x="66354" y="31"/>
                    <a:pt x="66324" y="1"/>
                    <a:pt x="66263" y="1"/>
                  </a:cubicBezTo>
                  <a:lnTo>
                    <a:pt x="65959" y="1"/>
                  </a:lnTo>
                  <a:close/>
                  <a:moveTo>
                    <a:pt x="67236" y="1"/>
                  </a:moveTo>
                  <a:cubicBezTo>
                    <a:pt x="67114" y="1"/>
                    <a:pt x="67023" y="183"/>
                    <a:pt x="67114" y="274"/>
                  </a:cubicBezTo>
                  <a:cubicBezTo>
                    <a:pt x="67175" y="305"/>
                    <a:pt x="67205" y="335"/>
                    <a:pt x="67236" y="335"/>
                  </a:cubicBezTo>
                  <a:lnTo>
                    <a:pt x="67570" y="335"/>
                  </a:lnTo>
                  <a:cubicBezTo>
                    <a:pt x="67722" y="335"/>
                    <a:pt x="67783" y="153"/>
                    <a:pt x="67692" y="62"/>
                  </a:cubicBezTo>
                  <a:cubicBezTo>
                    <a:pt x="67661" y="31"/>
                    <a:pt x="67600" y="1"/>
                    <a:pt x="67570" y="1"/>
                  </a:cubicBezTo>
                  <a:lnTo>
                    <a:pt x="67236" y="1"/>
                  </a:lnTo>
                  <a:close/>
                  <a:moveTo>
                    <a:pt x="68543" y="1"/>
                  </a:moveTo>
                  <a:cubicBezTo>
                    <a:pt x="68391" y="1"/>
                    <a:pt x="68330" y="183"/>
                    <a:pt x="68421" y="274"/>
                  </a:cubicBezTo>
                  <a:cubicBezTo>
                    <a:pt x="68451" y="305"/>
                    <a:pt x="68482" y="335"/>
                    <a:pt x="68543" y="335"/>
                  </a:cubicBezTo>
                  <a:lnTo>
                    <a:pt x="68847" y="335"/>
                  </a:lnTo>
                  <a:cubicBezTo>
                    <a:pt x="68999" y="335"/>
                    <a:pt x="69059" y="153"/>
                    <a:pt x="68968" y="62"/>
                  </a:cubicBezTo>
                  <a:cubicBezTo>
                    <a:pt x="68938" y="31"/>
                    <a:pt x="68907" y="1"/>
                    <a:pt x="68847" y="1"/>
                  </a:cubicBezTo>
                  <a:lnTo>
                    <a:pt x="68543" y="1"/>
                  </a:lnTo>
                  <a:close/>
                  <a:moveTo>
                    <a:pt x="69819" y="1"/>
                  </a:moveTo>
                  <a:cubicBezTo>
                    <a:pt x="69667" y="1"/>
                    <a:pt x="69606" y="183"/>
                    <a:pt x="69698" y="274"/>
                  </a:cubicBezTo>
                  <a:cubicBezTo>
                    <a:pt x="69728" y="305"/>
                    <a:pt x="69789" y="335"/>
                    <a:pt x="69819" y="335"/>
                  </a:cubicBezTo>
                  <a:lnTo>
                    <a:pt x="70154" y="335"/>
                  </a:lnTo>
                  <a:cubicBezTo>
                    <a:pt x="70275" y="335"/>
                    <a:pt x="70366" y="153"/>
                    <a:pt x="70245" y="62"/>
                  </a:cubicBezTo>
                  <a:cubicBezTo>
                    <a:pt x="70214" y="31"/>
                    <a:pt x="70184" y="1"/>
                    <a:pt x="70154" y="1"/>
                  </a:cubicBezTo>
                  <a:lnTo>
                    <a:pt x="69819" y="1"/>
                  </a:lnTo>
                  <a:close/>
                  <a:moveTo>
                    <a:pt x="71096" y="1"/>
                  </a:moveTo>
                  <a:cubicBezTo>
                    <a:pt x="70974" y="1"/>
                    <a:pt x="70883" y="183"/>
                    <a:pt x="71005" y="274"/>
                  </a:cubicBezTo>
                  <a:cubicBezTo>
                    <a:pt x="71035" y="305"/>
                    <a:pt x="71065" y="335"/>
                    <a:pt x="71096" y="335"/>
                  </a:cubicBezTo>
                  <a:lnTo>
                    <a:pt x="71430" y="335"/>
                  </a:lnTo>
                  <a:cubicBezTo>
                    <a:pt x="71582" y="335"/>
                    <a:pt x="71643" y="153"/>
                    <a:pt x="71552" y="62"/>
                  </a:cubicBezTo>
                  <a:cubicBezTo>
                    <a:pt x="71521" y="31"/>
                    <a:pt x="71491" y="1"/>
                    <a:pt x="71430" y="1"/>
                  </a:cubicBezTo>
                  <a:lnTo>
                    <a:pt x="71096" y="1"/>
                  </a:lnTo>
                  <a:close/>
                  <a:moveTo>
                    <a:pt x="72403" y="1"/>
                  </a:moveTo>
                  <a:cubicBezTo>
                    <a:pt x="72251" y="1"/>
                    <a:pt x="72190" y="183"/>
                    <a:pt x="72281" y="274"/>
                  </a:cubicBezTo>
                  <a:cubicBezTo>
                    <a:pt x="72312" y="305"/>
                    <a:pt x="72342" y="335"/>
                    <a:pt x="72403" y="335"/>
                  </a:cubicBezTo>
                  <a:lnTo>
                    <a:pt x="72707" y="335"/>
                  </a:lnTo>
                  <a:cubicBezTo>
                    <a:pt x="72859" y="335"/>
                    <a:pt x="72950" y="153"/>
                    <a:pt x="72828" y="62"/>
                  </a:cubicBezTo>
                  <a:cubicBezTo>
                    <a:pt x="72798" y="31"/>
                    <a:pt x="72768" y="1"/>
                    <a:pt x="72707" y="1"/>
                  </a:cubicBezTo>
                  <a:lnTo>
                    <a:pt x="72403" y="1"/>
                  </a:lnTo>
                  <a:close/>
                  <a:moveTo>
                    <a:pt x="73679" y="1"/>
                  </a:moveTo>
                  <a:cubicBezTo>
                    <a:pt x="73558" y="1"/>
                    <a:pt x="73467" y="183"/>
                    <a:pt x="73588" y="274"/>
                  </a:cubicBezTo>
                  <a:cubicBezTo>
                    <a:pt x="73619" y="305"/>
                    <a:pt x="73649" y="335"/>
                    <a:pt x="73679" y="335"/>
                  </a:cubicBezTo>
                  <a:lnTo>
                    <a:pt x="74014" y="335"/>
                  </a:lnTo>
                  <a:cubicBezTo>
                    <a:pt x="74166" y="335"/>
                    <a:pt x="74227" y="153"/>
                    <a:pt x="74135" y="62"/>
                  </a:cubicBezTo>
                  <a:cubicBezTo>
                    <a:pt x="74105" y="31"/>
                    <a:pt x="74044" y="1"/>
                    <a:pt x="74014" y="1"/>
                  </a:cubicBezTo>
                  <a:lnTo>
                    <a:pt x="73679" y="1"/>
                  </a:lnTo>
                  <a:close/>
                  <a:moveTo>
                    <a:pt x="74986" y="1"/>
                  </a:moveTo>
                  <a:cubicBezTo>
                    <a:pt x="74835" y="1"/>
                    <a:pt x="74774" y="183"/>
                    <a:pt x="74865" y="274"/>
                  </a:cubicBezTo>
                  <a:cubicBezTo>
                    <a:pt x="74895" y="305"/>
                    <a:pt x="74926" y="335"/>
                    <a:pt x="74986" y="335"/>
                  </a:cubicBezTo>
                  <a:lnTo>
                    <a:pt x="75290" y="335"/>
                  </a:lnTo>
                  <a:cubicBezTo>
                    <a:pt x="75442" y="335"/>
                    <a:pt x="75503" y="153"/>
                    <a:pt x="75412" y="62"/>
                  </a:cubicBezTo>
                  <a:cubicBezTo>
                    <a:pt x="75382" y="31"/>
                    <a:pt x="75351" y="1"/>
                    <a:pt x="75290" y="1"/>
                  </a:cubicBezTo>
                  <a:lnTo>
                    <a:pt x="74986" y="1"/>
                  </a:lnTo>
                  <a:close/>
                  <a:moveTo>
                    <a:pt x="76263" y="1"/>
                  </a:moveTo>
                  <a:cubicBezTo>
                    <a:pt x="76111" y="1"/>
                    <a:pt x="76050" y="183"/>
                    <a:pt x="76142" y="274"/>
                  </a:cubicBezTo>
                  <a:cubicBezTo>
                    <a:pt x="76172" y="305"/>
                    <a:pt x="76233" y="335"/>
                    <a:pt x="76263" y="335"/>
                  </a:cubicBezTo>
                  <a:lnTo>
                    <a:pt x="76597" y="335"/>
                  </a:lnTo>
                  <a:cubicBezTo>
                    <a:pt x="76719" y="335"/>
                    <a:pt x="76810" y="153"/>
                    <a:pt x="76689" y="62"/>
                  </a:cubicBezTo>
                  <a:cubicBezTo>
                    <a:pt x="76658" y="31"/>
                    <a:pt x="76628" y="1"/>
                    <a:pt x="76597" y="1"/>
                  </a:cubicBezTo>
                  <a:lnTo>
                    <a:pt x="76263" y="1"/>
                  </a:lnTo>
                  <a:close/>
                  <a:moveTo>
                    <a:pt x="77570" y="1"/>
                  </a:moveTo>
                  <a:cubicBezTo>
                    <a:pt x="77418" y="1"/>
                    <a:pt x="77327" y="183"/>
                    <a:pt x="77449" y="274"/>
                  </a:cubicBezTo>
                  <a:cubicBezTo>
                    <a:pt x="77479" y="305"/>
                    <a:pt x="77509" y="335"/>
                    <a:pt x="77570" y="335"/>
                  </a:cubicBezTo>
                  <a:lnTo>
                    <a:pt x="77874" y="335"/>
                  </a:lnTo>
                  <a:cubicBezTo>
                    <a:pt x="78026" y="335"/>
                    <a:pt x="78087" y="153"/>
                    <a:pt x="77996" y="62"/>
                  </a:cubicBezTo>
                  <a:cubicBezTo>
                    <a:pt x="77965" y="31"/>
                    <a:pt x="77935" y="1"/>
                    <a:pt x="77874" y="1"/>
                  </a:cubicBezTo>
                  <a:lnTo>
                    <a:pt x="77570" y="1"/>
                  </a:lnTo>
                  <a:close/>
                  <a:moveTo>
                    <a:pt x="78847" y="1"/>
                  </a:moveTo>
                  <a:cubicBezTo>
                    <a:pt x="78695" y="1"/>
                    <a:pt x="78634" y="183"/>
                    <a:pt x="78725" y="274"/>
                  </a:cubicBezTo>
                  <a:cubicBezTo>
                    <a:pt x="78756" y="305"/>
                    <a:pt x="78786" y="335"/>
                    <a:pt x="78847" y="335"/>
                  </a:cubicBezTo>
                  <a:lnTo>
                    <a:pt x="79181" y="335"/>
                  </a:lnTo>
                  <a:cubicBezTo>
                    <a:pt x="79303" y="335"/>
                    <a:pt x="79394" y="153"/>
                    <a:pt x="79272" y="62"/>
                  </a:cubicBezTo>
                  <a:cubicBezTo>
                    <a:pt x="79242" y="31"/>
                    <a:pt x="79211" y="1"/>
                    <a:pt x="79181" y="1"/>
                  </a:cubicBezTo>
                  <a:lnTo>
                    <a:pt x="78847" y="1"/>
                  </a:lnTo>
                  <a:close/>
                  <a:moveTo>
                    <a:pt x="80123" y="1"/>
                  </a:moveTo>
                  <a:cubicBezTo>
                    <a:pt x="80002" y="1"/>
                    <a:pt x="79911" y="183"/>
                    <a:pt x="80032" y="274"/>
                  </a:cubicBezTo>
                  <a:cubicBezTo>
                    <a:pt x="80063" y="305"/>
                    <a:pt x="80093" y="335"/>
                    <a:pt x="80123" y="335"/>
                  </a:cubicBezTo>
                  <a:lnTo>
                    <a:pt x="80458" y="335"/>
                  </a:lnTo>
                  <a:cubicBezTo>
                    <a:pt x="80610" y="335"/>
                    <a:pt x="80670" y="153"/>
                    <a:pt x="80579" y="62"/>
                  </a:cubicBezTo>
                  <a:cubicBezTo>
                    <a:pt x="80549" y="31"/>
                    <a:pt x="80488" y="1"/>
                    <a:pt x="80458" y="1"/>
                  </a:cubicBezTo>
                  <a:lnTo>
                    <a:pt x="80123" y="1"/>
                  </a:lnTo>
                  <a:close/>
                  <a:moveTo>
                    <a:pt x="81430" y="1"/>
                  </a:moveTo>
                  <a:cubicBezTo>
                    <a:pt x="81278" y="1"/>
                    <a:pt x="81218" y="183"/>
                    <a:pt x="81309" y="274"/>
                  </a:cubicBezTo>
                  <a:cubicBezTo>
                    <a:pt x="81339" y="305"/>
                    <a:pt x="81370" y="335"/>
                    <a:pt x="81430" y="335"/>
                  </a:cubicBezTo>
                  <a:lnTo>
                    <a:pt x="81734" y="335"/>
                  </a:lnTo>
                  <a:cubicBezTo>
                    <a:pt x="81886" y="335"/>
                    <a:pt x="81947" y="153"/>
                    <a:pt x="81856" y="62"/>
                  </a:cubicBezTo>
                  <a:cubicBezTo>
                    <a:pt x="81826" y="31"/>
                    <a:pt x="81795" y="1"/>
                    <a:pt x="81734" y="1"/>
                  </a:cubicBezTo>
                  <a:lnTo>
                    <a:pt x="81430" y="1"/>
                  </a:lnTo>
                  <a:close/>
                  <a:moveTo>
                    <a:pt x="82707" y="1"/>
                  </a:moveTo>
                  <a:cubicBezTo>
                    <a:pt x="82555" y="1"/>
                    <a:pt x="82494" y="183"/>
                    <a:pt x="82585" y="274"/>
                  </a:cubicBezTo>
                  <a:cubicBezTo>
                    <a:pt x="82616" y="305"/>
                    <a:pt x="82677" y="335"/>
                    <a:pt x="82707" y="335"/>
                  </a:cubicBezTo>
                  <a:lnTo>
                    <a:pt x="83041" y="335"/>
                  </a:lnTo>
                  <a:cubicBezTo>
                    <a:pt x="83163" y="335"/>
                    <a:pt x="83254" y="153"/>
                    <a:pt x="83163" y="62"/>
                  </a:cubicBezTo>
                  <a:cubicBezTo>
                    <a:pt x="83102" y="31"/>
                    <a:pt x="83072" y="1"/>
                    <a:pt x="83041" y="1"/>
                  </a:cubicBezTo>
                  <a:lnTo>
                    <a:pt x="82707" y="1"/>
                  </a:lnTo>
                  <a:close/>
                  <a:moveTo>
                    <a:pt x="84014" y="1"/>
                  </a:moveTo>
                  <a:cubicBezTo>
                    <a:pt x="83862" y="1"/>
                    <a:pt x="83801" y="183"/>
                    <a:pt x="83892" y="274"/>
                  </a:cubicBezTo>
                  <a:cubicBezTo>
                    <a:pt x="83923" y="305"/>
                    <a:pt x="83953" y="335"/>
                    <a:pt x="84014" y="335"/>
                  </a:cubicBezTo>
                  <a:lnTo>
                    <a:pt x="84318" y="335"/>
                  </a:lnTo>
                  <a:cubicBezTo>
                    <a:pt x="84470" y="335"/>
                    <a:pt x="84531" y="153"/>
                    <a:pt x="84440" y="62"/>
                  </a:cubicBezTo>
                  <a:cubicBezTo>
                    <a:pt x="84409" y="31"/>
                    <a:pt x="84379" y="1"/>
                    <a:pt x="84318" y="1"/>
                  </a:cubicBezTo>
                  <a:lnTo>
                    <a:pt x="84014" y="1"/>
                  </a:lnTo>
                  <a:close/>
                  <a:moveTo>
                    <a:pt x="85291" y="1"/>
                  </a:moveTo>
                  <a:cubicBezTo>
                    <a:pt x="85139" y="1"/>
                    <a:pt x="85078" y="183"/>
                    <a:pt x="85169" y="274"/>
                  </a:cubicBezTo>
                  <a:cubicBezTo>
                    <a:pt x="85199" y="305"/>
                    <a:pt x="85230" y="335"/>
                    <a:pt x="85291" y="335"/>
                  </a:cubicBezTo>
                  <a:lnTo>
                    <a:pt x="85625" y="335"/>
                  </a:lnTo>
                  <a:cubicBezTo>
                    <a:pt x="85747" y="335"/>
                    <a:pt x="85838" y="153"/>
                    <a:pt x="85716" y="62"/>
                  </a:cubicBezTo>
                  <a:cubicBezTo>
                    <a:pt x="85686" y="31"/>
                    <a:pt x="85655" y="1"/>
                    <a:pt x="85625" y="1"/>
                  </a:cubicBezTo>
                  <a:lnTo>
                    <a:pt x="85291" y="1"/>
                  </a:lnTo>
                  <a:close/>
                  <a:moveTo>
                    <a:pt x="86567" y="1"/>
                  </a:moveTo>
                  <a:cubicBezTo>
                    <a:pt x="86446" y="1"/>
                    <a:pt x="86354" y="183"/>
                    <a:pt x="86476" y="274"/>
                  </a:cubicBezTo>
                  <a:cubicBezTo>
                    <a:pt x="86506" y="305"/>
                    <a:pt x="86537" y="335"/>
                    <a:pt x="86567" y="335"/>
                  </a:cubicBezTo>
                  <a:lnTo>
                    <a:pt x="86902" y="335"/>
                  </a:lnTo>
                  <a:cubicBezTo>
                    <a:pt x="87054" y="335"/>
                    <a:pt x="87114" y="153"/>
                    <a:pt x="87023" y="62"/>
                  </a:cubicBezTo>
                  <a:cubicBezTo>
                    <a:pt x="86993" y="31"/>
                    <a:pt x="86932" y="1"/>
                    <a:pt x="86902" y="1"/>
                  </a:cubicBezTo>
                  <a:lnTo>
                    <a:pt x="86567" y="1"/>
                  </a:lnTo>
                  <a:close/>
                  <a:moveTo>
                    <a:pt x="87874" y="1"/>
                  </a:moveTo>
                  <a:cubicBezTo>
                    <a:pt x="87722" y="1"/>
                    <a:pt x="87662" y="183"/>
                    <a:pt x="87753" y="274"/>
                  </a:cubicBezTo>
                  <a:cubicBezTo>
                    <a:pt x="87783" y="305"/>
                    <a:pt x="87813" y="335"/>
                    <a:pt x="87874" y="335"/>
                  </a:cubicBezTo>
                  <a:lnTo>
                    <a:pt x="88178" y="335"/>
                  </a:lnTo>
                  <a:cubicBezTo>
                    <a:pt x="88330" y="335"/>
                    <a:pt x="88391" y="153"/>
                    <a:pt x="88300" y="62"/>
                  </a:cubicBezTo>
                  <a:cubicBezTo>
                    <a:pt x="88269" y="31"/>
                    <a:pt x="88239" y="1"/>
                    <a:pt x="88178" y="1"/>
                  </a:cubicBezTo>
                  <a:lnTo>
                    <a:pt x="87874" y="1"/>
                  </a:lnTo>
                  <a:close/>
                  <a:moveTo>
                    <a:pt x="89151" y="1"/>
                  </a:moveTo>
                  <a:cubicBezTo>
                    <a:pt x="89029" y="1"/>
                    <a:pt x="88938" y="183"/>
                    <a:pt x="89029" y="274"/>
                  </a:cubicBezTo>
                  <a:cubicBezTo>
                    <a:pt x="89060" y="305"/>
                    <a:pt x="89120" y="335"/>
                    <a:pt x="89151" y="335"/>
                  </a:cubicBezTo>
                  <a:lnTo>
                    <a:pt x="89485" y="335"/>
                  </a:lnTo>
                  <a:cubicBezTo>
                    <a:pt x="89637" y="335"/>
                    <a:pt x="89698" y="153"/>
                    <a:pt x="89607" y="62"/>
                  </a:cubicBezTo>
                  <a:cubicBezTo>
                    <a:pt x="89576" y="31"/>
                    <a:pt x="89516" y="1"/>
                    <a:pt x="89485" y="1"/>
                  </a:cubicBezTo>
                  <a:lnTo>
                    <a:pt x="89151" y="1"/>
                  </a:lnTo>
                  <a:close/>
                  <a:moveTo>
                    <a:pt x="90458" y="1"/>
                  </a:moveTo>
                  <a:cubicBezTo>
                    <a:pt x="90306" y="1"/>
                    <a:pt x="90245" y="183"/>
                    <a:pt x="90336" y="274"/>
                  </a:cubicBezTo>
                  <a:cubicBezTo>
                    <a:pt x="90367" y="305"/>
                    <a:pt x="90397" y="335"/>
                    <a:pt x="90458" y="335"/>
                  </a:cubicBezTo>
                  <a:lnTo>
                    <a:pt x="90762" y="335"/>
                  </a:lnTo>
                  <a:cubicBezTo>
                    <a:pt x="90914" y="335"/>
                    <a:pt x="90975" y="153"/>
                    <a:pt x="90883" y="62"/>
                  </a:cubicBezTo>
                  <a:cubicBezTo>
                    <a:pt x="90853" y="31"/>
                    <a:pt x="90823" y="1"/>
                    <a:pt x="90762" y="1"/>
                  </a:cubicBezTo>
                  <a:lnTo>
                    <a:pt x="90458" y="1"/>
                  </a:lnTo>
                  <a:close/>
                  <a:moveTo>
                    <a:pt x="91735" y="1"/>
                  </a:moveTo>
                  <a:cubicBezTo>
                    <a:pt x="91583" y="1"/>
                    <a:pt x="91522" y="183"/>
                    <a:pt x="91613" y="274"/>
                  </a:cubicBezTo>
                  <a:cubicBezTo>
                    <a:pt x="91643" y="305"/>
                    <a:pt x="91704" y="335"/>
                    <a:pt x="91735" y="335"/>
                  </a:cubicBezTo>
                  <a:lnTo>
                    <a:pt x="92069" y="335"/>
                  </a:lnTo>
                  <a:cubicBezTo>
                    <a:pt x="92190" y="335"/>
                    <a:pt x="92282" y="153"/>
                    <a:pt x="92160" y="62"/>
                  </a:cubicBezTo>
                  <a:cubicBezTo>
                    <a:pt x="92130" y="31"/>
                    <a:pt x="92099" y="1"/>
                    <a:pt x="92069" y="1"/>
                  </a:cubicBezTo>
                  <a:lnTo>
                    <a:pt x="91735" y="1"/>
                  </a:lnTo>
                  <a:close/>
                  <a:moveTo>
                    <a:pt x="93011" y="1"/>
                  </a:moveTo>
                  <a:cubicBezTo>
                    <a:pt x="92890" y="1"/>
                    <a:pt x="92798" y="183"/>
                    <a:pt x="92920" y="274"/>
                  </a:cubicBezTo>
                  <a:cubicBezTo>
                    <a:pt x="92950" y="305"/>
                    <a:pt x="92981" y="335"/>
                    <a:pt x="93011" y="335"/>
                  </a:cubicBezTo>
                  <a:lnTo>
                    <a:pt x="93345" y="335"/>
                  </a:lnTo>
                  <a:cubicBezTo>
                    <a:pt x="93497" y="335"/>
                    <a:pt x="93558" y="153"/>
                    <a:pt x="93467" y="62"/>
                  </a:cubicBezTo>
                  <a:cubicBezTo>
                    <a:pt x="93437" y="31"/>
                    <a:pt x="93406" y="1"/>
                    <a:pt x="93345" y="1"/>
                  </a:cubicBezTo>
                  <a:lnTo>
                    <a:pt x="93011" y="1"/>
                  </a:lnTo>
                  <a:close/>
                  <a:moveTo>
                    <a:pt x="94318" y="1"/>
                  </a:moveTo>
                  <a:cubicBezTo>
                    <a:pt x="94166" y="1"/>
                    <a:pt x="94105" y="183"/>
                    <a:pt x="94197" y="274"/>
                  </a:cubicBezTo>
                  <a:cubicBezTo>
                    <a:pt x="94227" y="305"/>
                    <a:pt x="94257" y="335"/>
                    <a:pt x="94318" y="335"/>
                  </a:cubicBezTo>
                  <a:lnTo>
                    <a:pt x="94622" y="335"/>
                  </a:lnTo>
                  <a:cubicBezTo>
                    <a:pt x="94774" y="335"/>
                    <a:pt x="94865" y="153"/>
                    <a:pt x="94744" y="62"/>
                  </a:cubicBezTo>
                  <a:cubicBezTo>
                    <a:pt x="94713" y="31"/>
                    <a:pt x="94683" y="1"/>
                    <a:pt x="94622" y="1"/>
                  </a:cubicBezTo>
                  <a:lnTo>
                    <a:pt x="94318" y="1"/>
                  </a:lnTo>
                  <a:close/>
                  <a:moveTo>
                    <a:pt x="95595" y="1"/>
                  </a:moveTo>
                  <a:cubicBezTo>
                    <a:pt x="95473" y="1"/>
                    <a:pt x="95382" y="183"/>
                    <a:pt x="95473" y="274"/>
                  </a:cubicBezTo>
                  <a:cubicBezTo>
                    <a:pt x="95534" y="305"/>
                    <a:pt x="95564" y="335"/>
                    <a:pt x="95595" y="335"/>
                  </a:cubicBezTo>
                  <a:lnTo>
                    <a:pt x="95929" y="335"/>
                  </a:lnTo>
                  <a:cubicBezTo>
                    <a:pt x="96081" y="335"/>
                    <a:pt x="96142" y="153"/>
                    <a:pt x="96051" y="62"/>
                  </a:cubicBezTo>
                  <a:cubicBezTo>
                    <a:pt x="96020" y="31"/>
                    <a:pt x="95960" y="1"/>
                    <a:pt x="95929" y="1"/>
                  </a:cubicBezTo>
                  <a:lnTo>
                    <a:pt x="95595" y="1"/>
                  </a:lnTo>
                  <a:close/>
                  <a:moveTo>
                    <a:pt x="96902" y="1"/>
                  </a:moveTo>
                  <a:cubicBezTo>
                    <a:pt x="96750" y="1"/>
                    <a:pt x="96689" y="183"/>
                    <a:pt x="96780" y="274"/>
                  </a:cubicBezTo>
                  <a:cubicBezTo>
                    <a:pt x="96811" y="305"/>
                    <a:pt x="96841" y="335"/>
                    <a:pt x="96902" y="335"/>
                  </a:cubicBezTo>
                  <a:lnTo>
                    <a:pt x="97206" y="335"/>
                  </a:lnTo>
                  <a:cubicBezTo>
                    <a:pt x="97358" y="335"/>
                    <a:pt x="97419" y="153"/>
                    <a:pt x="97327" y="62"/>
                  </a:cubicBezTo>
                  <a:cubicBezTo>
                    <a:pt x="97297" y="31"/>
                    <a:pt x="97267" y="1"/>
                    <a:pt x="97206" y="1"/>
                  </a:cubicBezTo>
                  <a:lnTo>
                    <a:pt x="96902" y="1"/>
                  </a:lnTo>
                  <a:close/>
                  <a:moveTo>
                    <a:pt x="98178" y="1"/>
                  </a:moveTo>
                  <a:cubicBezTo>
                    <a:pt x="98026" y="1"/>
                    <a:pt x="97966" y="183"/>
                    <a:pt x="98057" y="274"/>
                  </a:cubicBezTo>
                  <a:cubicBezTo>
                    <a:pt x="98087" y="305"/>
                    <a:pt x="98148" y="335"/>
                    <a:pt x="98178" y="335"/>
                  </a:cubicBezTo>
                  <a:lnTo>
                    <a:pt x="98513" y="335"/>
                  </a:lnTo>
                  <a:cubicBezTo>
                    <a:pt x="98634" y="335"/>
                    <a:pt x="98726" y="153"/>
                    <a:pt x="98604" y="62"/>
                  </a:cubicBezTo>
                  <a:cubicBezTo>
                    <a:pt x="98574" y="31"/>
                    <a:pt x="98543" y="1"/>
                    <a:pt x="98513" y="1"/>
                  </a:cubicBezTo>
                  <a:lnTo>
                    <a:pt x="98178" y="1"/>
                  </a:lnTo>
                  <a:close/>
                  <a:moveTo>
                    <a:pt x="99455" y="1"/>
                  </a:moveTo>
                  <a:cubicBezTo>
                    <a:pt x="99333" y="1"/>
                    <a:pt x="99242" y="183"/>
                    <a:pt x="99364" y="274"/>
                  </a:cubicBezTo>
                  <a:cubicBezTo>
                    <a:pt x="99394" y="305"/>
                    <a:pt x="99425" y="335"/>
                    <a:pt x="99455" y="335"/>
                  </a:cubicBezTo>
                  <a:lnTo>
                    <a:pt x="99789" y="335"/>
                  </a:lnTo>
                  <a:cubicBezTo>
                    <a:pt x="99941" y="335"/>
                    <a:pt x="100002" y="153"/>
                    <a:pt x="99911" y="62"/>
                  </a:cubicBezTo>
                  <a:cubicBezTo>
                    <a:pt x="99881" y="31"/>
                    <a:pt x="99850" y="1"/>
                    <a:pt x="99789" y="1"/>
                  </a:cubicBezTo>
                  <a:lnTo>
                    <a:pt x="99455" y="1"/>
                  </a:lnTo>
                  <a:close/>
                  <a:moveTo>
                    <a:pt x="100762" y="1"/>
                  </a:moveTo>
                  <a:cubicBezTo>
                    <a:pt x="100610" y="1"/>
                    <a:pt x="100549" y="183"/>
                    <a:pt x="100640" y="274"/>
                  </a:cubicBezTo>
                  <a:cubicBezTo>
                    <a:pt x="100671" y="305"/>
                    <a:pt x="100701" y="335"/>
                    <a:pt x="100762" y="335"/>
                  </a:cubicBezTo>
                  <a:lnTo>
                    <a:pt x="101066" y="335"/>
                  </a:lnTo>
                  <a:cubicBezTo>
                    <a:pt x="101218" y="335"/>
                    <a:pt x="101309" y="153"/>
                    <a:pt x="101188" y="62"/>
                  </a:cubicBezTo>
                  <a:cubicBezTo>
                    <a:pt x="101157" y="31"/>
                    <a:pt x="101127" y="1"/>
                    <a:pt x="101066" y="1"/>
                  </a:cubicBezTo>
                  <a:lnTo>
                    <a:pt x="100762" y="1"/>
                  </a:lnTo>
                  <a:close/>
                  <a:moveTo>
                    <a:pt x="102039" y="1"/>
                  </a:moveTo>
                  <a:cubicBezTo>
                    <a:pt x="101917" y="1"/>
                    <a:pt x="101826" y="183"/>
                    <a:pt x="101947" y="274"/>
                  </a:cubicBezTo>
                  <a:cubicBezTo>
                    <a:pt x="101978" y="305"/>
                    <a:pt x="102008" y="335"/>
                    <a:pt x="102039" y="335"/>
                  </a:cubicBezTo>
                  <a:lnTo>
                    <a:pt x="102373" y="335"/>
                  </a:lnTo>
                  <a:cubicBezTo>
                    <a:pt x="102525" y="335"/>
                    <a:pt x="102586" y="153"/>
                    <a:pt x="102495" y="62"/>
                  </a:cubicBezTo>
                  <a:cubicBezTo>
                    <a:pt x="102464" y="31"/>
                    <a:pt x="102403" y="1"/>
                    <a:pt x="102373" y="1"/>
                  </a:cubicBezTo>
                  <a:lnTo>
                    <a:pt x="102039" y="1"/>
                  </a:lnTo>
                  <a:close/>
                  <a:moveTo>
                    <a:pt x="103346" y="1"/>
                  </a:moveTo>
                  <a:cubicBezTo>
                    <a:pt x="103194" y="1"/>
                    <a:pt x="103133" y="183"/>
                    <a:pt x="103224" y="274"/>
                  </a:cubicBezTo>
                  <a:cubicBezTo>
                    <a:pt x="103254" y="305"/>
                    <a:pt x="103285" y="335"/>
                    <a:pt x="103346" y="335"/>
                  </a:cubicBezTo>
                  <a:lnTo>
                    <a:pt x="103650" y="335"/>
                  </a:lnTo>
                  <a:cubicBezTo>
                    <a:pt x="103802" y="335"/>
                    <a:pt x="103862" y="153"/>
                    <a:pt x="103771" y="62"/>
                  </a:cubicBezTo>
                  <a:cubicBezTo>
                    <a:pt x="103741" y="31"/>
                    <a:pt x="103710" y="1"/>
                    <a:pt x="103650" y="1"/>
                  </a:cubicBezTo>
                  <a:lnTo>
                    <a:pt x="103346" y="1"/>
                  </a:lnTo>
                  <a:close/>
                  <a:moveTo>
                    <a:pt x="104622" y="1"/>
                  </a:moveTo>
                  <a:cubicBezTo>
                    <a:pt x="104470" y="1"/>
                    <a:pt x="104410" y="183"/>
                    <a:pt x="104501" y="274"/>
                  </a:cubicBezTo>
                  <a:cubicBezTo>
                    <a:pt x="104531" y="305"/>
                    <a:pt x="104592" y="335"/>
                    <a:pt x="104622" y="335"/>
                  </a:cubicBezTo>
                  <a:lnTo>
                    <a:pt x="104957" y="335"/>
                  </a:lnTo>
                  <a:cubicBezTo>
                    <a:pt x="105078" y="335"/>
                    <a:pt x="105169" y="153"/>
                    <a:pt x="105078" y="62"/>
                  </a:cubicBezTo>
                  <a:cubicBezTo>
                    <a:pt x="105017" y="31"/>
                    <a:pt x="104987" y="1"/>
                    <a:pt x="104957" y="1"/>
                  </a:cubicBezTo>
                  <a:lnTo>
                    <a:pt x="104622" y="1"/>
                  </a:lnTo>
                  <a:close/>
                  <a:moveTo>
                    <a:pt x="105929" y="1"/>
                  </a:moveTo>
                  <a:cubicBezTo>
                    <a:pt x="105777" y="1"/>
                    <a:pt x="105686" y="183"/>
                    <a:pt x="105808" y="274"/>
                  </a:cubicBezTo>
                  <a:cubicBezTo>
                    <a:pt x="105838" y="305"/>
                    <a:pt x="105869" y="335"/>
                    <a:pt x="105929" y="335"/>
                  </a:cubicBezTo>
                  <a:lnTo>
                    <a:pt x="106233" y="335"/>
                  </a:lnTo>
                  <a:cubicBezTo>
                    <a:pt x="106385" y="335"/>
                    <a:pt x="106446" y="153"/>
                    <a:pt x="106355" y="62"/>
                  </a:cubicBezTo>
                  <a:cubicBezTo>
                    <a:pt x="106324" y="31"/>
                    <a:pt x="106294" y="1"/>
                    <a:pt x="106233" y="1"/>
                  </a:cubicBezTo>
                  <a:lnTo>
                    <a:pt x="105929" y="1"/>
                  </a:lnTo>
                  <a:close/>
                  <a:moveTo>
                    <a:pt x="107206" y="1"/>
                  </a:moveTo>
                  <a:cubicBezTo>
                    <a:pt x="107054" y="1"/>
                    <a:pt x="106993" y="183"/>
                    <a:pt x="107084" y="274"/>
                  </a:cubicBezTo>
                  <a:cubicBezTo>
                    <a:pt x="107115" y="305"/>
                    <a:pt x="107145" y="335"/>
                    <a:pt x="107206" y="335"/>
                  </a:cubicBezTo>
                  <a:lnTo>
                    <a:pt x="107540" y="335"/>
                  </a:lnTo>
                  <a:cubicBezTo>
                    <a:pt x="107662" y="335"/>
                    <a:pt x="107753" y="153"/>
                    <a:pt x="107631" y="62"/>
                  </a:cubicBezTo>
                  <a:cubicBezTo>
                    <a:pt x="107601" y="31"/>
                    <a:pt x="107571" y="1"/>
                    <a:pt x="107540" y="1"/>
                  </a:cubicBezTo>
                  <a:lnTo>
                    <a:pt x="107206" y="1"/>
                  </a:lnTo>
                  <a:close/>
                  <a:moveTo>
                    <a:pt x="108483" y="1"/>
                  </a:moveTo>
                  <a:cubicBezTo>
                    <a:pt x="108361" y="1"/>
                    <a:pt x="108270" y="183"/>
                    <a:pt x="108391" y="274"/>
                  </a:cubicBezTo>
                  <a:cubicBezTo>
                    <a:pt x="108422" y="305"/>
                    <a:pt x="108452" y="335"/>
                    <a:pt x="108483" y="335"/>
                  </a:cubicBezTo>
                  <a:lnTo>
                    <a:pt x="108817" y="335"/>
                  </a:lnTo>
                  <a:cubicBezTo>
                    <a:pt x="108969" y="335"/>
                    <a:pt x="109030" y="153"/>
                    <a:pt x="108938" y="62"/>
                  </a:cubicBezTo>
                  <a:cubicBezTo>
                    <a:pt x="108908" y="31"/>
                    <a:pt x="108847" y="1"/>
                    <a:pt x="108817" y="1"/>
                  </a:cubicBezTo>
                  <a:lnTo>
                    <a:pt x="108483" y="1"/>
                  </a:lnTo>
                  <a:close/>
                  <a:moveTo>
                    <a:pt x="109790" y="1"/>
                  </a:moveTo>
                  <a:cubicBezTo>
                    <a:pt x="109638" y="1"/>
                    <a:pt x="109577" y="183"/>
                    <a:pt x="109668" y="274"/>
                  </a:cubicBezTo>
                  <a:cubicBezTo>
                    <a:pt x="109698" y="305"/>
                    <a:pt x="109729" y="335"/>
                    <a:pt x="109790" y="335"/>
                  </a:cubicBezTo>
                  <a:lnTo>
                    <a:pt x="110094" y="335"/>
                  </a:lnTo>
                  <a:cubicBezTo>
                    <a:pt x="110246" y="335"/>
                    <a:pt x="110306" y="153"/>
                    <a:pt x="110215" y="62"/>
                  </a:cubicBezTo>
                  <a:cubicBezTo>
                    <a:pt x="110185" y="31"/>
                    <a:pt x="110154" y="1"/>
                    <a:pt x="110094" y="1"/>
                  </a:cubicBezTo>
                  <a:lnTo>
                    <a:pt x="109790" y="1"/>
                  </a:lnTo>
                  <a:close/>
                  <a:moveTo>
                    <a:pt x="111066" y="1"/>
                  </a:moveTo>
                  <a:cubicBezTo>
                    <a:pt x="110914" y="1"/>
                    <a:pt x="110853" y="183"/>
                    <a:pt x="110945" y="274"/>
                  </a:cubicBezTo>
                  <a:cubicBezTo>
                    <a:pt x="110975" y="305"/>
                    <a:pt x="111036" y="335"/>
                    <a:pt x="111066" y="335"/>
                  </a:cubicBezTo>
                  <a:lnTo>
                    <a:pt x="111401" y="335"/>
                  </a:lnTo>
                  <a:cubicBezTo>
                    <a:pt x="111522" y="335"/>
                    <a:pt x="111613" y="153"/>
                    <a:pt x="111522" y="62"/>
                  </a:cubicBezTo>
                  <a:cubicBezTo>
                    <a:pt x="111461" y="31"/>
                    <a:pt x="111431" y="1"/>
                    <a:pt x="111401" y="1"/>
                  </a:cubicBezTo>
                  <a:lnTo>
                    <a:pt x="111066" y="1"/>
                  </a:lnTo>
                  <a:close/>
                  <a:moveTo>
                    <a:pt x="112373" y="1"/>
                  </a:moveTo>
                  <a:cubicBezTo>
                    <a:pt x="112221" y="1"/>
                    <a:pt x="112160" y="183"/>
                    <a:pt x="112252" y="274"/>
                  </a:cubicBezTo>
                  <a:cubicBezTo>
                    <a:pt x="112282" y="305"/>
                    <a:pt x="112312" y="335"/>
                    <a:pt x="112373" y="335"/>
                  </a:cubicBezTo>
                  <a:lnTo>
                    <a:pt x="112677" y="335"/>
                  </a:lnTo>
                  <a:cubicBezTo>
                    <a:pt x="112829" y="335"/>
                    <a:pt x="112890" y="153"/>
                    <a:pt x="112799" y="62"/>
                  </a:cubicBezTo>
                  <a:cubicBezTo>
                    <a:pt x="112768" y="31"/>
                    <a:pt x="112738" y="1"/>
                    <a:pt x="112677" y="1"/>
                  </a:cubicBezTo>
                  <a:lnTo>
                    <a:pt x="112373" y="1"/>
                  </a:lnTo>
                  <a:close/>
                  <a:moveTo>
                    <a:pt x="113650" y="1"/>
                  </a:moveTo>
                  <a:cubicBezTo>
                    <a:pt x="113498" y="1"/>
                    <a:pt x="113437" y="183"/>
                    <a:pt x="113528" y="274"/>
                  </a:cubicBezTo>
                  <a:cubicBezTo>
                    <a:pt x="113559" y="305"/>
                    <a:pt x="113619" y="335"/>
                    <a:pt x="113650" y="335"/>
                  </a:cubicBezTo>
                  <a:lnTo>
                    <a:pt x="113984" y="335"/>
                  </a:lnTo>
                  <a:cubicBezTo>
                    <a:pt x="114106" y="335"/>
                    <a:pt x="114197" y="153"/>
                    <a:pt x="114075" y="62"/>
                  </a:cubicBezTo>
                  <a:cubicBezTo>
                    <a:pt x="114045" y="31"/>
                    <a:pt x="114015" y="1"/>
                    <a:pt x="113984" y="1"/>
                  </a:cubicBezTo>
                  <a:lnTo>
                    <a:pt x="113650" y="1"/>
                  </a:lnTo>
                  <a:close/>
                  <a:moveTo>
                    <a:pt x="114926" y="1"/>
                  </a:moveTo>
                  <a:cubicBezTo>
                    <a:pt x="114805" y="1"/>
                    <a:pt x="114714" y="183"/>
                    <a:pt x="114835" y="274"/>
                  </a:cubicBezTo>
                  <a:cubicBezTo>
                    <a:pt x="114866" y="305"/>
                    <a:pt x="114896" y="335"/>
                    <a:pt x="114926" y="335"/>
                  </a:cubicBezTo>
                  <a:lnTo>
                    <a:pt x="115261" y="335"/>
                  </a:lnTo>
                  <a:cubicBezTo>
                    <a:pt x="115413" y="335"/>
                    <a:pt x="115474" y="153"/>
                    <a:pt x="115382" y="62"/>
                  </a:cubicBezTo>
                  <a:cubicBezTo>
                    <a:pt x="115352" y="31"/>
                    <a:pt x="115322" y="1"/>
                    <a:pt x="115261" y="1"/>
                  </a:cubicBezTo>
                  <a:lnTo>
                    <a:pt x="114926" y="1"/>
                  </a:lnTo>
                  <a:close/>
                  <a:moveTo>
                    <a:pt x="116233" y="1"/>
                  </a:moveTo>
                  <a:cubicBezTo>
                    <a:pt x="116081" y="1"/>
                    <a:pt x="116021" y="183"/>
                    <a:pt x="116112" y="274"/>
                  </a:cubicBezTo>
                  <a:cubicBezTo>
                    <a:pt x="116142" y="305"/>
                    <a:pt x="116173" y="335"/>
                    <a:pt x="116233" y="335"/>
                  </a:cubicBezTo>
                  <a:lnTo>
                    <a:pt x="116537" y="335"/>
                  </a:lnTo>
                  <a:cubicBezTo>
                    <a:pt x="116689" y="335"/>
                    <a:pt x="116750" y="153"/>
                    <a:pt x="116659" y="62"/>
                  </a:cubicBezTo>
                  <a:cubicBezTo>
                    <a:pt x="116629" y="31"/>
                    <a:pt x="116598" y="1"/>
                    <a:pt x="116537" y="1"/>
                  </a:cubicBezTo>
                  <a:lnTo>
                    <a:pt x="116233" y="1"/>
                  </a:lnTo>
                  <a:close/>
                  <a:moveTo>
                    <a:pt x="117510" y="1"/>
                  </a:moveTo>
                  <a:cubicBezTo>
                    <a:pt x="117388" y="1"/>
                    <a:pt x="117297" y="183"/>
                    <a:pt x="117388" y="274"/>
                  </a:cubicBezTo>
                  <a:cubicBezTo>
                    <a:pt x="117449" y="305"/>
                    <a:pt x="117480" y="335"/>
                    <a:pt x="117510" y="335"/>
                  </a:cubicBezTo>
                  <a:lnTo>
                    <a:pt x="117844" y="335"/>
                  </a:lnTo>
                  <a:cubicBezTo>
                    <a:pt x="117996" y="335"/>
                    <a:pt x="118057" y="153"/>
                    <a:pt x="117966" y="62"/>
                  </a:cubicBezTo>
                  <a:cubicBezTo>
                    <a:pt x="117936" y="31"/>
                    <a:pt x="117875" y="1"/>
                    <a:pt x="117844" y="1"/>
                  </a:cubicBezTo>
                  <a:lnTo>
                    <a:pt x="117510" y="1"/>
                  </a:lnTo>
                  <a:close/>
                  <a:moveTo>
                    <a:pt x="118817" y="1"/>
                  </a:moveTo>
                  <a:cubicBezTo>
                    <a:pt x="118665" y="1"/>
                    <a:pt x="118604" y="183"/>
                    <a:pt x="118696" y="274"/>
                  </a:cubicBezTo>
                  <a:cubicBezTo>
                    <a:pt x="118726" y="305"/>
                    <a:pt x="118756" y="335"/>
                    <a:pt x="118817" y="335"/>
                  </a:cubicBezTo>
                  <a:lnTo>
                    <a:pt x="119121" y="335"/>
                  </a:lnTo>
                  <a:cubicBezTo>
                    <a:pt x="119273" y="335"/>
                    <a:pt x="119334" y="153"/>
                    <a:pt x="119243" y="62"/>
                  </a:cubicBezTo>
                  <a:cubicBezTo>
                    <a:pt x="119212" y="31"/>
                    <a:pt x="119182" y="1"/>
                    <a:pt x="119121" y="1"/>
                  </a:cubicBezTo>
                  <a:lnTo>
                    <a:pt x="118817" y="1"/>
                  </a:lnTo>
                  <a:close/>
                  <a:moveTo>
                    <a:pt x="120094" y="1"/>
                  </a:moveTo>
                  <a:cubicBezTo>
                    <a:pt x="119942" y="1"/>
                    <a:pt x="119881" y="183"/>
                    <a:pt x="119972" y="274"/>
                  </a:cubicBezTo>
                  <a:cubicBezTo>
                    <a:pt x="120003" y="305"/>
                    <a:pt x="120063" y="335"/>
                    <a:pt x="120094" y="335"/>
                  </a:cubicBezTo>
                  <a:lnTo>
                    <a:pt x="120428" y="335"/>
                  </a:lnTo>
                  <a:cubicBezTo>
                    <a:pt x="120550" y="335"/>
                    <a:pt x="120641" y="153"/>
                    <a:pt x="120519" y="62"/>
                  </a:cubicBezTo>
                  <a:cubicBezTo>
                    <a:pt x="120489" y="31"/>
                    <a:pt x="120458" y="1"/>
                    <a:pt x="120428" y="1"/>
                  </a:cubicBezTo>
                  <a:lnTo>
                    <a:pt x="120094" y="1"/>
                  </a:lnTo>
                  <a:close/>
                  <a:moveTo>
                    <a:pt x="121370" y="1"/>
                  </a:moveTo>
                  <a:cubicBezTo>
                    <a:pt x="121249" y="1"/>
                    <a:pt x="121158" y="183"/>
                    <a:pt x="121279" y="274"/>
                  </a:cubicBezTo>
                  <a:cubicBezTo>
                    <a:pt x="121310" y="305"/>
                    <a:pt x="121340" y="335"/>
                    <a:pt x="121370" y="335"/>
                  </a:cubicBezTo>
                  <a:lnTo>
                    <a:pt x="121705" y="335"/>
                  </a:lnTo>
                  <a:cubicBezTo>
                    <a:pt x="121857" y="335"/>
                    <a:pt x="121917" y="153"/>
                    <a:pt x="121826" y="62"/>
                  </a:cubicBezTo>
                  <a:cubicBezTo>
                    <a:pt x="121796" y="31"/>
                    <a:pt x="121765" y="1"/>
                    <a:pt x="121705" y="1"/>
                  </a:cubicBezTo>
                  <a:lnTo>
                    <a:pt x="121370" y="1"/>
                  </a:lnTo>
                  <a:close/>
                  <a:moveTo>
                    <a:pt x="122677" y="1"/>
                  </a:moveTo>
                  <a:cubicBezTo>
                    <a:pt x="122525" y="1"/>
                    <a:pt x="122465" y="183"/>
                    <a:pt x="122556" y="274"/>
                  </a:cubicBezTo>
                  <a:cubicBezTo>
                    <a:pt x="122586" y="305"/>
                    <a:pt x="122617" y="335"/>
                    <a:pt x="122677" y="335"/>
                  </a:cubicBezTo>
                  <a:lnTo>
                    <a:pt x="122981" y="335"/>
                  </a:lnTo>
                  <a:cubicBezTo>
                    <a:pt x="123133" y="335"/>
                    <a:pt x="123224" y="153"/>
                    <a:pt x="123103" y="62"/>
                  </a:cubicBezTo>
                  <a:cubicBezTo>
                    <a:pt x="123072" y="31"/>
                    <a:pt x="123042" y="1"/>
                    <a:pt x="122981" y="1"/>
                  </a:cubicBezTo>
                  <a:lnTo>
                    <a:pt x="122677" y="1"/>
                  </a:lnTo>
                  <a:close/>
                  <a:moveTo>
                    <a:pt x="123954" y="1"/>
                  </a:moveTo>
                  <a:cubicBezTo>
                    <a:pt x="123832" y="1"/>
                    <a:pt x="123741" y="183"/>
                    <a:pt x="123863" y="274"/>
                  </a:cubicBezTo>
                  <a:cubicBezTo>
                    <a:pt x="123893" y="305"/>
                    <a:pt x="123924" y="335"/>
                    <a:pt x="123954" y="335"/>
                  </a:cubicBezTo>
                  <a:lnTo>
                    <a:pt x="124288" y="335"/>
                  </a:lnTo>
                  <a:cubicBezTo>
                    <a:pt x="124440" y="335"/>
                    <a:pt x="124501" y="153"/>
                    <a:pt x="124410" y="62"/>
                  </a:cubicBezTo>
                  <a:cubicBezTo>
                    <a:pt x="124380" y="31"/>
                    <a:pt x="124319" y="1"/>
                    <a:pt x="124288" y="1"/>
                  </a:cubicBezTo>
                  <a:lnTo>
                    <a:pt x="123954" y="1"/>
                  </a:lnTo>
                  <a:close/>
                  <a:moveTo>
                    <a:pt x="125261" y="1"/>
                  </a:moveTo>
                  <a:cubicBezTo>
                    <a:pt x="125109" y="1"/>
                    <a:pt x="125048" y="183"/>
                    <a:pt x="125139" y="274"/>
                  </a:cubicBezTo>
                  <a:cubicBezTo>
                    <a:pt x="125170" y="305"/>
                    <a:pt x="125200" y="335"/>
                    <a:pt x="125261" y="335"/>
                  </a:cubicBezTo>
                  <a:lnTo>
                    <a:pt x="125565" y="335"/>
                  </a:lnTo>
                  <a:cubicBezTo>
                    <a:pt x="125717" y="335"/>
                    <a:pt x="125778" y="153"/>
                    <a:pt x="125687" y="62"/>
                  </a:cubicBezTo>
                  <a:cubicBezTo>
                    <a:pt x="125656" y="31"/>
                    <a:pt x="125626" y="1"/>
                    <a:pt x="125565" y="1"/>
                  </a:cubicBezTo>
                  <a:lnTo>
                    <a:pt x="125261" y="1"/>
                  </a:lnTo>
                  <a:close/>
                  <a:moveTo>
                    <a:pt x="126538" y="1"/>
                  </a:moveTo>
                  <a:cubicBezTo>
                    <a:pt x="126386" y="1"/>
                    <a:pt x="126325" y="183"/>
                    <a:pt x="126416" y="274"/>
                  </a:cubicBezTo>
                  <a:cubicBezTo>
                    <a:pt x="126446" y="305"/>
                    <a:pt x="126507" y="335"/>
                    <a:pt x="126538" y="335"/>
                  </a:cubicBezTo>
                  <a:lnTo>
                    <a:pt x="126872" y="335"/>
                  </a:lnTo>
                  <a:cubicBezTo>
                    <a:pt x="126994" y="335"/>
                    <a:pt x="127085" y="153"/>
                    <a:pt x="126963" y="62"/>
                  </a:cubicBezTo>
                  <a:cubicBezTo>
                    <a:pt x="126933" y="31"/>
                    <a:pt x="126902" y="1"/>
                    <a:pt x="126872" y="1"/>
                  </a:cubicBezTo>
                  <a:lnTo>
                    <a:pt x="126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Google Shape;62;p6"/>
          <p:cNvGrpSpPr/>
          <p:nvPr/>
        </p:nvGrpSpPr>
        <p:grpSpPr>
          <a:xfrm>
            <a:off x="91450" y="91450"/>
            <a:ext cx="1408100" cy="631475"/>
            <a:chOff x="91450" y="91450"/>
            <a:chExt cx="1408100" cy="631475"/>
          </a:xfrm>
        </p:grpSpPr>
        <p:sp>
          <p:nvSpPr>
            <p:cNvPr id="63" name="Google Shape;63;p6"/>
            <p:cNvSpPr/>
            <p:nvPr/>
          </p:nvSpPr>
          <p:spPr>
            <a:xfrm>
              <a:off x="91450" y="91450"/>
              <a:ext cx="1408100" cy="631475"/>
            </a:xfrm>
            <a:custGeom>
              <a:rect b="b" l="l" r="r" t="t"/>
              <a:pathLst>
                <a:path extrusionOk="0" h="25259" w="56324">
                  <a:moveTo>
                    <a:pt x="53922" y="6839"/>
                  </a:moveTo>
                  <a:lnTo>
                    <a:pt x="49606" y="6839"/>
                  </a:lnTo>
                  <a:lnTo>
                    <a:pt x="48907" y="6839"/>
                  </a:lnTo>
                  <a:cubicBezTo>
                    <a:pt x="47691" y="6839"/>
                    <a:pt x="46597" y="7356"/>
                    <a:pt x="45807" y="8146"/>
                  </a:cubicBezTo>
                  <a:cubicBezTo>
                    <a:pt x="45016" y="8937"/>
                    <a:pt x="44500" y="10031"/>
                    <a:pt x="44500" y="11247"/>
                  </a:cubicBezTo>
                  <a:cubicBezTo>
                    <a:pt x="44500" y="12462"/>
                    <a:pt x="45016" y="13557"/>
                    <a:pt x="45807" y="14347"/>
                  </a:cubicBezTo>
                  <a:cubicBezTo>
                    <a:pt x="46597" y="15137"/>
                    <a:pt x="47691" y="15654"/>
                    <a:pt x="48907" y="15654"/>
                  </a:cubicBezTo>
                  <a:lnTo>
                    <a:pt x="50761" y="15654"/>
                  </a:lnTo>
                  <a:lnTo>
                    <a:pt x="50761" y="15654"/>
                  </a:lnTo>
                  <a:cubicBezTo>
                    <a:pt x="51703" y="15654"/>
                    <a:pt x="52555" y="15259"/>
                    <a:pt x="53162" y="14651"/>
                  </a:cubicBezTo>
                  <a:cubicBezTo>
                    <a:pt x="53801" y="14013"/>
                    <a:pt x="54166" y="13162"/>
                    <a:pt x="54166" y="12250"/>
                  </a:cubicBezTo>
                  <a:cubicBezTo>
                    <a:pt x="54166" y="11307"/>
                    <a:pt x="53801" y="10456"/>
                    <a:pt x="53162" y="9818"/>
                  </a:cubicBezTo>
                  <a:cubicBezTo>
                    <a:pt x="52555" y="9210"/>
                    <a:pt x="51703" y="8815"/>
                    <a:pt x="50761" y="8815"/>
                  </a:cubicBezTo>
                  <a:cubicBezTo>
                    <a:pt x="50123" y="8815"/>
                    <a:pt x="49545" y="9089"/>
                    <a:pt x="49120" y="9514"/>
                  </a:cubicBezTo>
                  <a:cubicBezTo>
                    <a:pt x="48694" y="9940"/>
                    <a:pt x="48421" y="10517"/>
                    <a:pt x="48421" y="11155"/>
                  </a:cubicBezTo>
                  <a:cubicBezTo>
                    <a:pt x="48421" y="11794"/>
                    <a:pt x="48694" y="12402"/>
                    <a:pt x="49120" y="12827"/>
                  </a:cubicBezTo>
                  <a:cubicBezTo>
                    <a:pt x="49393" y="13101"/>
                    <a:pt x="49758" y="13314"/>
                    <a:pt x="50153" y="13435"/>
                  </a:cubicBezTo>
                  <a:cubicBezTo>
                    <a:pt x="50305" y="13222"/>
                    <a:pt x="50518" y="13101"/>
                    <a:pt x="50761" y="13101"/>
                  </a:cubicBezTo>
                  <a:cubicBezTo>
                    <a:pt x="51156" y="13101"/>
                    <a:pt x="51491" y="13435"/>
                    <a:pt x="51491" y="13830"/>
                  </a:cubicBezTo>
                  <a:cubicBezTo>
                    <a:pt x="51491" y="14225"/>
                    <a:pt x="51156" y="14560"/>
                    <a:pt x="50761" y="14560"/>
                  </a:cubicBezTo>
                  <a:cubicBezTo>
                    <a:pt x="50457" y="14560"/>
                    <a:pt x="50184" y="14347"/>
                    <a:pt x="50092" y="14073"/>
                  </a:cubicBezTo>
                  <a:cubicBezTo>
                    <a:pt x="49545" y="13952"/>
                    <a:pt x="49059" y="13648"/>
                    <a:pt x="48664" y="13283"/>
                  </a:cubicBezTo>
                  <a:cubicBezTo>
                    <a:pt x="48117" y="12736"/>
                    <a:pt x="47782" y="11976"/>
                    <a:pt x="47782" y="11155"/>
                  </a:cubicBezTo>
                  <a:cubicBezTo>
                    <a:pt x="47782" y="10335"/>
                    <a:pt x="48117" y="9605"/>
                    <a:pt x="48664" y="9058"/>
                  </a:cubicBezTo>
                  <a:cubicBezTo>
                    <a:pt x="49211" y="8511"/>
                    <a:pt x="49941" y="8177"/>
                    <a:pt x="50761" y="8177"/>
                  </a:cubicBezTo>
                  <a:cubicBezTo>
                    <a:pt x="51886" y="8177"/>
                    <a:pt x="52889" y="8633"/>
                    <a:pt x="53618" y="9362"/>
                  </a:cubicBezTo>
                  <a:cubicBezTo>
                    <a:pt x="54378" y="10122"/>
                    <a:pt x="54834" y="11125"/>
                    <a:pt x="54834" y="12250"/>
                  </a:cubicBezTo>
                  <a:cubicBezTo>
                    <a:pt x="54834" y="13344"/>
                    <a:pt x="54378" y="14377"/>
                    <a:pt x="53618" y="15107"/>
                  </a:cubicBezTo>
                  <a:cubicBezTo>
                    <a:pt x="52889" y="15836"/>
                    <a:pt x="51886" y="16292"/>
                    <a:pt x="50761" y="16292"/>
                  </a:cubicBezTo>
                  <a:lnTo>
                    <a:pt x="50761" y="16292"/>
                  </a:lnTo>
                  <a:lnTo>
                    <a:pt x="48907" y="16292"/>
                  </a:lnTo>
                  <a:cubicBezTo>
                    <a:pt x="47509" y="16292"/>
                    <a:pt x="46263" y="15715"/>
                    <a:pt x="45351" y="14803"/>
                  </a:cubicBezTo>
                  <a:cubicBezTo>
                    <a:pt x="44439" y="13891"/>
                    <a:pt x="43861" y="12645"/>
                    <a:pt x="43861" y="11247"/>
                  </a:cubicBezTo>
                  <a:cubicBezTo>
                    <a:pt x="43861" y="9848"/>
                    <a:pt x="44439" y="8602"/>
                    <a:pt x="45351" y="7690"/>
                  </a:cubicBezTo>
                  <a:cubicBezTo>
                    <a:pt x="45655" y="7386"/>
                    <a:pt x="45989" y="7113"/>
                    <a:pt x="46384" y="6900"/>
                  </a:cubicBezTo>
                  <a:cubicBezTo>
                    <a:pt x="42098" y="7204"/>
                    <a:pt x="38846" y="9210"/>
                    <a:pt x="35594" y="11247"/>
                  </a:cubicBezTo>
                  <a:cubicBezTo>
                    <a:pt x="31946" y="13526"/>
                    <a:pt x="28268" y="15836"/>
                    <a:pt x="23010" y="15836"/>
                  </a:cubicBezTo>
                  <a:lnTo>
                    <a:pt x="18694" y="15836"/>
                  </a:lnTo>
                  <a:lnTo>
                    <a:pt x="16323" y="15836"/>
                  </a:lnTo>
                  <a:cubicBezTo>
                    <a:pt x="15107" y="15836"/>
                    <a:pt x="14013" y="16323"/>
                    <a:pt x="13222" y="17113"/>
                  </a:cubicBezTo>
                  <a:cubicBezTo>
                    <a:pt x="12432" y="17903"/>
                    <a:pt x="11915" y="19028"/>
                    <a:pt x="11915" y="20213"/>
                  </a:cubicBezTo>
                  <a:cubicBezTo>
                    <a:pt x="11915" y="21429"/>
                    <a:pt x="12432" y="22523"/>
                    <a:pt x="13222" y="23314"/>
                  </a:cubicBezTo>
                  <a:cubicBezTo>
                    <a:pt x="14013" y="24134"/>
                    <a:pt x="15107" y="24621"/>
                    <a:pt x="16323" y="24621"/>
                  </a:cubicBezTo>
                  <a:lnTo>
                    <a:pt x="18177" y="24621"/>
                  </a:lnTo>
                  <a:lnTo>
                    <a:pt x="18177" y="24621"/>
                  </a:lnTo>
                  <a:cubicBezTo>
                    <a:pt x="20062" y="24621"/>
                    <a:pt x="21581" y="23070"/>
                    <a:pt x="21581" y="21216"/>
                  </a:cubicBezTo>
                  <a:cubicBezTo>
                    <a:pt x="21581" y="20274"/>
                    <a:pt x="21217" y="19423"/>
                    <a:pt x="20578" y="18815"/>
                  </a:cubicBezTo>
                  <a:cubicBezTo>
                    <a:pt x="19970" y="18177"/>
                    <a:pt x="19119" y="17812"/>
                    <a:pt x="18177" y="17812"/>
                  </a:cubicBezTo>
                  <a:cubicBezTo>
                    <a:pt x="17539" y="17812"/>
                    <a:pt x="16961" y="18055"/>
                    <a:pt x="16536" y="18481"/>
                  </a:cubicBezTo>
                  <a:cubicBezTo>
                    <a:pt x="16110" y="18906"/>
                    <a:pt x="15837" y="19484"/>
                    <a:pt x="15837" y="20153"/>
                  </a:cubicBezTo>
                  <a:cubicBezTo>
                    <a:pt x="15837" y="20791"/>
                    <a:pt x="16110" y="21368"/>
                    <a:pt x="16536" y="21794"/>
                  </a:cubicBezTo>
                  <a:cubicBezTo>
                    <a:pt x="16809" y="22067"/>
                    <a:pt x="17174" y="22280"/>
                    <a:pt x="17569" y="22402"/>
                  </a:cubicBezTo>
                  <a:cubicBezTo>
                    <a:pt x="17721" y="22189"/>
                    <a:pt x="17934" y="22067"/>
                    <a:pt x="18177" y="22067"/>
                  </a:cubicBezTo>
                  <a:cubicBezTo>
                    <a:pt x="18572" y="22067"/>
                    <a:pt x="18906" y="22402"/>
                    <a:pt x="18906" y="22797"/>
                  </a:cubicBezTo>
                  <a:cubicBezTo>
                    <a:pt x="18906" y="23192"/>
                    <a:pt x="18572" y="23526"/>
                    <a:pt x="18177" y="23526"/>
                  </a:cubicBezTo>
                  <a:cubicBezTo>
                    <a:pt x="17873" y="23526"/>
                    <a:pt x="17599" y="23314"/>
                    <a:pt x="17508" y="23040"/>
                  </a:cubicBezTo>
                  <a:cubicBezTo>
                    <a:pt x="16961" y="22919"/>
                    <a:pt x="16475" y="22645"/>
                    <a:pt x="16080" y="22250"/>
                  </a:cubicBezTo>
                  <a:cubicBezTo>
                    <a:pt x="15533" y="21703"/>
                    <a:pt x="15198" y="20973"/>
                    <a:pt x="15198" y="20153"/>
                  </a:cubicBezTo>
                  <a:cubicBezTo>
                    <a:pt x="15198" y="19332"/>
                    <a:pt x="15533" y="18572"/>
                    <a:pt x="16080" y="18025"/>
                  </a:cubicBezTo>
                  <a:cubicBezTo>
                    <a:pt x="16627" y="17508"/>
                    <a:pt x="17356" y="17174"/>
                    <a:pt x="18177" y="17174"/>
                  </a:cubicBezTo>
                  <a:cubicBezTo>
                    <a:pt x="19302" y="17174"/>
                    <a:pt x="20305" y="17630"/>
                    <a:pt x="21034" y="18359"/>
                  </a:cubicBezTo>
                  <a:cubicBezTo>
                    <a:pt x="21794" y="19089"/>
                    <a:pt x="22250" y="20092"/>
                    <a:pt x="22250" y="21216"/>
                  </a:cubicBezTo>
                  <a:cubicBezTo>
                    <a:pt x="22250" y="23435"/>
                    <a:pt x="20426" y="25259"/>
                    <a:pt x="18207" y="25259"/>
                  </a:cubicBezTo>
                  <a:lnTo>
                    <a:pt x="18207" y="25259"/>
                  </a:lnTo>
                  <a:lnTo>
                    <a:pt x="18177" y="25259"/>
                  </a:lnTo>
                  <a:lnTo>
                    <a:pt x="18177" y="25259"/>
                  </a:lnTo>
                  <a:lnTo>
                    <a:pt x="16323" y="25259"/>
                  </a:lnTo>
                  <a:cubicBezTo>
                    <a:pt x="14925" y="25259"/>
                    <a:pt x="13678" y="24681"/>
                    <a:pt x="12767" y="23770"/>
                  </a:cubicBezTo>
                  <a:cubicBezTo>
                    <a:pt x="11855" y="22858"/>
                    <a:pt x="11277" y="21612"/>
                    <a:pt x="11277" y="20213"/>
                  </a:cubicBezTo>
                  <a:cubicBezTo>
                    <a:pt x="11277" y="18846"/>
                    <a:pt x="11855" y="17569"/>
                    <a:pt x="12767" y="16657"/>
                  </a:cubicBezTo>
                  <a:cubicBezTo>
                    <a:pt x="13101" y="16323"/>
                    <a:pt x="13466" y="16049"/>
                    <a:pt x="13861" y="15836"/>
                  </a:cubicBezTo>
                  <a:lnTo>
                    <a:pt x="12250" y="15836"/>
                  </a:lnTo>
                  <a:lnTo>
                    <a:pt x="7934" y="15836"/>
                  </a:lnTo>
                  <a:cubicBezTo>
                    <a:pt x="5745" y="15836"/>
                    <a:pt x="3769" y="14924"/>
                    <a:pt x="2341" y="13496"/>
                  </a:cubicBezTo>
                  <a:cubicBezTo>
                    <a:pt x="912" y="12067"/>
                    <a:pt x="0" y="10092"/>
                    <a:pt x="0" y="7903"/>
                  </a:cubicBezTo>
                  <a:cubicBezTo>
                    <a:pt x="0" y="5745"/>
                    <a:pt x="912" y="3769"/>
                    <a:pt x="2341" y="2310"/>
                  </a:cubicBezTo>
                  <a:cubicBezTo>
                    <a:pt x="3769" y="882"/>
                    <a:pt x="5745" y="0"/>
                    <a:pt x="7934" y="0"/>
                  </a:cubicBezTo>
                  <a:lnTo>
                    <a:pt x="10912" y="0"/>
                  </a:lnTo>
                  <a:cubicBezTo>
                    <a:pt x="11004" y="0"/>
                    <a:pt x="11064" y="31"/>
                    <a:pt x="11125" y="61"/>
                  </a:cubicBezTo>
                  <a:cubicBezTo>
                    <a:pt x="11490" y="31"/>
                    <a:pt x="11885" y="0"/>
                    <a:pt x="12250" y="0"/>
                  </a:cubicBezTo>
                  <a:lnTo>
                    <a:pt x="15259" y="0"/>
                  </a:lnTo>
                  <a:cubicBezTo>
                    <a:pt x="16596" y="0"/>
                    <a:pt x="17843" y="547"/>
                    <a:pt x="18724" y="1429"/>
                  </a:cubicBezTo>
                  <a:cubicBezTo>
                    <a:pt x="19606" y="2341"/>
                    <a:pt x="20183" y="3557"/>
                    <a:pt x="20183" y="4924"/>
                  </a:cubicBezTo>
                  <a:cubicBezTo>
                    <a:pt x="20183" y="6262"/>
                    <a:pt x="19606" y="7508"/>
                    <a:pt x="18724" y="8389"/>
                  </a:cubicBezTo>
                  <a:cubicBezTo>
                    <a:pt x="17843" y="9301"/>
                    <a:pt x="16596" y="9848"/>
                    <a:pt x="15259" y="9848"/>
                  </a:cubicBezTo>
                  <a:cubicBezTo>
                    <a:pt x="14256" y="9848"/>
                    <a:pt x="13344" y="9453"/>
                    <a:pt x="12706" y="8785"/>
                  </a:cubicBezTo>
                  <a:cubicBezTo>
                    <a:pt x="12037" y="8146"/>
                    <a:pt x="11642" y="7234"/>
                    <a:pt x="11642" y="6231"/>
                  </a:cubicBezTo>
                  <a:cubicBezTo>
                    <a:pt x="11642" y="5259"/>
                    <a:pt x="12037" y="4347"/>
                    <a:pt x="12706" y="3709"/>
                  </a:cubicBezTo>
                  <a:cubicBezTo>
                    <a:pt x="13192" y="3192"/>
                    <a:pt x="13861" y="2827"/>
                    <a:pt x="14560" y="2705"/>
                  </a:cubicBezTo>
                  <a:cubicBezTo>
                    <a:pt x="14681" y="2432"/>
                    <a:pt x="14925" y="2250"/>
                    <a:pt x="15259" y="2250"/>
                  </a:cubicBezTo>
                  <a:cubicBezTo>
                    <a:pt x="15654" y="2250"/>
                    <a:pt x="15958" y="2553"/>
                    <a:pt x="15958" y="2949"/>
                  </a:cubicBezTo>
                  <a:cubicBezTo>
                    <a:pt x="15958" y="3374"/>
                    <a:pt x="15654" y="3678"/>
                    <a:pt x="15259" y="3678"/>
                  </a:cubicBezTo>
                  <a:cubicBezTo>
                    <a:pt x="14985" y="3678"/>
                    <a:pt x="14773" y="3557"/>
                    <a:pt x="14621" y="3344"/>
                  </a:cubicBezTo>
                  <a:cubicBezTo>
                    <a:pt x="14074" y="3465"/>
                    <a:pt x="13557" y="3769"/>
                    <a:pt x="13162" y="4164"/>
                  </a:cubicBezTo>
                  <a:cubicBezTo>
                    <a:pt x="12615" y="4681"/>
                    <a:pt x="12280" y="5441"/>
                    <a:pt x="12280" y="6231"/>
                  </a:cubicBezTo>
                  <a:cubicBezTo>
                    <a:pt x="12280" y="7052"/>
                    <a:pt x="12615" y="7782"/>
                    <a:pt x="13162" y="8329"/>
                  </a:cubicBezTo>
                  <a:cubicBezTo>
                    <a:pt x="13678" y="8876"/>
                    <a:pt x="14438" y="9210"/>
                    <a:pt x="15259" y="9210"/>
                  </a:cubicBezTo>
                  <a:cubicBezTo>
                    <a:pt x="16414" y="9210"/>
                    <a:pt x="17478" y="8724"/>
                    <a:pt x="18268" y="7933"/>
                  </a:cubicBezTo>
                  <a:cubicBezTo>
                    <a:pt x="19058" y="7174"/>
                    <a:pt x="19514" y="6110"/>
                    <a:pt x="19514" y="4924"/>
                  </a:cubicBezTo>
                  <a:cubicBezTo>
                    <a:pt x="19514" y="3739"/>
                    <a:pt x="19058" y="2675"/>
                    <a:pt x="18268" y="1885"/>
                  </a:cubicBezTo>
                  <a:cubicBezTo>
                    <a:pt x="17478" y="1125"/>
                    <a:pt x="16414" y="639"/>
                    <a:pt x="15259" y="639"/>
                  </a:cubicBezTo>
                  <a:lnTo>
                    <a:pt x="12250" y="639"/>
                  </a:lnTo>
                  <a:cubicBezTo>
                    <a:pt x="10244" y="639"/>
                    <a:pt x="8420" y="1459"/>
                    <a:pt x="7113" y="2766"/>
                  </a:cubicBezTo>
                  <a:cubicBezTo>
                    <a:pt x="5806" y="4104"/>
                    <a:pt x="4985" y="5897"/>
                    <a:pt x="4985" y="7903"/>
                  </a:cubicBezTo>
                  <a:cubicBezTo>
                    <a:pt x="4985" y="9909"/>
                    <a:pt x="5806" y="11733"/>
                    <a:pt x="7113" y="13040"/>
                  </a:cubicBezTo>
                  <a:cubicBezTo>
                    <a:pt x="8420" y="14377"/>
                    <a:pt x="10244" y="15168"/>
                    <a:pt x="12250" y="15168"/>
                  </a:cubicBezTo>
                  <a:lnTo>
                    <a:pt x="16323" y="15168"/>
                  </a:lnTo>
                  <a:lnTo>
                    <a:pt x="18694" y="15168"/>
                  </a:lnTo>
                  <a:cubicBezTo>
                    <a:pt x="22919" y="15168"/>
                    <a:pt x="26141" y="13587"/>
                    <a:pt x="29211" y="11763"/>
                  </a:cubicBezTo>
                  <a:cubicBezTo>
                    <a:pt x="28451" y="11581"/>
                    <a:pt x="27812" y="11216"/>
                    <a:pt x="27296" y="10699"/>
                  </a:cubicBezTo>
                  <a:cubicBezTo>
                    <a:pt x="26566" y="9970"/>
                    <a:pt x="26110" y="8937"/>
                    <a:pt x="26110" y="7842"/>
                  </a:cubicBezTo>
                  <a:cubicBezTo>
                    <a:pt x="26110" y="6718"/>
                    <a:pt x="26566" y="5715"/>
                    <a:pt x="27296" y="4985"/>
                  </a:cubicBezTo>
                  <a:cubicBezTo>
                    <a:pt x="28025" y="4256"/>
                    <a:pt x="29028" y="3800"/>
                    <a:pt x="30153" y="3800"/>
                  </a:cubicBezTo>
                  <a:cubicBezTo>
                    <a:pt x="30974" y="3800"/>
                    <a:pt x="31733" y="4134"/>
                    <a:pt x="32250" y="4651"/>
                  </a:cubicBezTo>
                  <a:cubicBezTo>
                    <a:pt x="32797" y="5198"/>
                    <a:pt x="33132" y="5958"/>
                    <a:pt x="33132" y="6778"/>
                  </a:cubicBezTo>
                  <a:cubicBezTo>
                    <a:pt x="33132" y="7599"/>
                    <a:pt x="32797" y="8329"/>
                    <a:pt x="32250" y="8876"/>
                  </a:cubicBezTo>
                  <a:cubicBezTo>
                    <a:pt x="31885" y="9271"/>
                    <a:pt x="31369" y="9544"/>
                    <a:pt x="30822" y="9666"/>
                  </a:cubicBezTo>
                  <a:cubicBezTo>
                    <a:pt x="30730" y="9940"/>
                    <a:pt x="30457" y="10152"/>
                    <a:pt x="30153" y="10152"/>
                  </a:cubicBezTo>
                  <a:cubicBezTo>
                    <a:pt x="29758" y="10152"/>
                    <a:pt x="29423" y="9818"/>
                    <a:pt x="29423" y="9423"/>
                  </a:cubicBezTo>
                  <a:cubicBezTo>
                    <a:pt x="29423" y="9028"/>
                    <a:pt x="29758" y="8693"/>
                    <a:pt x="30153" y="8693"/>
                  </a:cubicBezTo>
                  <a:cubicBezTo>
                    <a:pt x="30396" y="8693"/>
                    <a:pt x="30639" y="8815"/>
                    <a:pt x="30761" y="9028"/>
                  </a:cubicBezTo>
                  <a:cubicBezTo>
                    <a:pt x="31156" y="8906"/>
                    <a:pt x="31521" y="8693"/>
                    <a:pt x="31794" y="8420"/>
                  </a:cubicBezTo>
                  <a:cubicBezTo>
                    <a:pt x="32220" y="7994"/>
                    <a:pt x="32493" y="7417"/>
                    <a:pt x="32493" y="6778"/>
                  </a:cubicBezTo>
                  <a:cubicBezTo>
                    <a:pt x="32493" y="6110"/>
                    <a:pt x="32220" y="5532"/>
                    <a:pt x="31794" y="5107"/>
                  </a:cubicBezTo>
                  <a:cubicBezTo>
                    <a:pt x="31369" y="4681"/>
                    <a:pt x="30791" y="4438"/>
                    <a:pt x="30153" y="4438"/>
                  </a:cubicBezTo>
                  <a:cubicBezTo>
                    <a:pt x="29211" y="4438"/>
                    <a:pt x="28360" y="4803"/>
                    <a:pt x="27752" y="5441"/>
                  </a:cubicBezTo>
                  <a:cubicBezTo>
                    <a:pt x="27113" y="6049"/>
                    <a:pt x="26749" y="6900"/>
                    <a:pt x="26749" y="7842"/>
                  </a:cubicBezTo>
                  <a:cubicBezTo>
                    <a:pt x="26749" y="8785"/>
                    <a:pt x="27113" y="9636"/>
                    <a:pt x="27752" y="10244"/>
                  </a:cubicBezTo>
                  <a:cubicBezTo>
                    <a:pt x="28329" y="10851"/>
                    <a:pt x="29150" y="11216"/>
                    <a:pt x="30062" y="11247"/>
                  </a:cubicBezTo>
                  <a:cubicBezTo>
                    <a:pt x="30366" y="11064"/>
                    <a:pt x="30639" y="10882"/>
                    <a:pt x="30943" y="10699"/>
                  </a:cubicBezTo>
                  <a:cubicBezTo>
                    <a:pt x="34560" y="8450"/>
                    <a:pt x="38147" y="6201"/>
                    <a:pt x="43193" y="6201"/>
                  </a:cubicBezTo>
                  <a:lnTo>
                    <a:pt x="47539" y="6201"/>
                  </a:lnTo>
                  <a:lnTo>
                    <a:pt x="48907" y="6201"/>
                  </a:lnTo>
                  <a:lnTo>
                    <a:pt x="49606" y="6201"/>
                  </a:lnTo>
                  <a:lnTo>
                    <a:pt x="53922" y="6201"/>
                  </a:lnTo>
                  <a:lnTo>
                    <a:pt x="54956" y="6201"/>
                  </a:lnTo>
                  <a:cubicBezTo>
                    <a:pt x="55077" y="5958"/>
                    <a:pt x="55321" y="5806"/>
                    <a:pt x="55594" y="5806"/>
                  </a:cubicBezTo>
                  <a:cubicBezTo>
                    <a:pt x="55989" y="5806"/>
                    <a:pt x="56324" y="6140"/>
                    <a:pt x="56324" y="6535"/>
                  </a:cubicBezTo>
                  <a:cubicBezTo>
                    <a:pt x="56324" y="6930"/>
                    <a:pt x="55989" y="7265"/>
                    <a:pt x="55594" y="7265"/>
                  </a:cubicBezTo>
                  <a:cubicBezTo>
                    <a:pt x="55321" y="7265"/>
                    <a:pt x="55077" y="7082"/>
                    <a:pt x="54956" y="6839"/>
                  </a:cubicBezTo>
                  <a:lnTo>
                    <a:pt x="53922" y="6839"/>
                  </a:lnTo>
                  <a:close/>
                  <a:moveTo>
                    <a:pt x="9119" y="15168"/>
                  </a:moveTo>
                  <a:cubicBezTo>
                    <a:pt x="8207" y="14772"/>
                    <a:pt x="7356" y="14195"/>
                    <a:pt x="6657" y="13496"/>
                  </a:cubicBezTo>
                  <a:cubicBezTo>
                    <a:pt x="5228" y="12067"/>
                    <a:pt x="4347" y="10092"/>
                    <a:pt x="4347" y="7903"/>
                  </a:cubicBezTo>
                  <a:cubicBezTo>
                    <a:pt x="4347" y="5745"/>
                    <a:pt x="5228" y="3769"/>
                    <a:pt x="6657" y="2310"/>
                  </a:cubicBezTo>
                  <a:cubicBezTo>
                    <a:pt x="7356" y="1611"/>
                    <a:pt x="8207" y="1034"/>
                    <a:pt x="9119" y="639"/>
                  </a:cubicBezTo>
                  <a:lnTo>
                    <a:pt x="7934" y="639"/>
                  </a:lnTo>
                  <a:cubicBezTo>
                    <a:pt x="5928" y="639"/>
                    <a:pt x="4104" y="1459"/>
                    <a:pt x="2797" y="2766"/>
                  </a:cubicBezTo>
                  <a:cubicBezTo>
                    <a:pt x="1459" y="4104"/>
                    <a:pt x="669" y="5897"/>
                    <a:pt x="669" y="7903"/>
                  </a:cubicBezTo>
                  <a:cubicBezTo>
                    <a:pt x="669" y="9909"/>
                    <a:pt x="1459" y="11733"/>
                    <a:pt x="2797" y="13040"/>
                  </a:cubicBezTo>
                  <a:cubicBezTo>
                    <a:pt x="4104" y="14377"/>
                    <a:pt x="5928" y="15168"/>
                    <a:pt x="7934" y="15168"/>
                  </a:cubicBezTo>
                  <a:lnTo>
                    <a:pt x="9119" y="15168"/>
                  </a:lnTo>
                  <a:close/>
                  <a:moveTo>
                    <a:pt x="23344" y="15168"/>
                  </a:moveTo>
                  <a:cubicBezTo>
                    <a:pt x="28238" y="15076"/>
                    <a:pt x="31764" y="12888"/>
                    <a:pt x="35259" y="10699"/>
                  </a:cubicBezTo>
                  <a:cubicBezTo>
                    <a:pt x="37691" y="9180"/>
                    <a:pt x="40123" y="7690"/>
                    <a:pt x="42980" y="6839"/>
                  </a:cubicBezTo>
                  <a:cubicBezTo>
                    <a:pt x="38208" y="6930"/>
                    <a:pt x="34773" y="9089"/>
                    <a:pt x="31278" y="11247"/>
                  </a:cubicBezTo>
                  <a:cubicBezTo>
                    <a:pt x="30974" y="11429"/>
                    <a:pt x="30639" y="11642"/>
                    <a:pt x="30335" y="11824"/>
                  </a:cubicBezTo>
                  <a:cubicBezTo>
                    <a:pt x="30335" y="11824"/>
                    <a:pt x="30305" y="11855"/>
                    <a:pt x="30305" y="11855"/>
                  </a:cubicBezTo>
                  <a:cubicBezTo>
                    <a:pt x="28147" y="13192"/>
                    <a:pt x="25928" y="14438"/>
                    <a:pt x="23344" y="151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090700" y="183400"/>
              <a:ext cx="338950" cy="7625"/>
            </a:xfrm>
            <a:custGeom>
              <a:rect b="b" l="l" r="r" t="t"/>
              <a:pathLst>
                <a:path extrusionOk="0" h="305" w="13558">
                  <a:moveTo>
                    <a:pt x="13314" y="304"/>
                  </a:moveTo>
                  <a:cubicBezTo>
                    <a:pt x="13466" y="304"/>
                    <a:pt x="13557" y="152"/>
                    <a:pt x="13436" y="31"/>
                  </a:cubicBezTo>
                  <a:cubicBezTo>
                    <a:pt x="13405" y="0"/>
                    <a:pt x="13375" y="0"/>
                    <a:pt x="13314" y="0"/>
                  </a:cubicBezTo>
                  <a:lnTo>
                    <a:pt x="13010" y="0"/>
                  </a:lnTo>
                  <a:cubicBezTo>
                    <a:pt x="12858" y="0"/>
                    <a:pt x="12797" y="152"/>
                    <a:pt x="12888" y="274"/>
                  </a:cubicBezTo>
                  <a:cubicBezTo>
                    <a:pt x="12919" y="304"/>
                    <a:pt x="12949" y="304"/>
                    <a:pt x="13010" y="304"/>
                  </a:cubicBezTo>
                  <a:close/>
                  <a:moveTo>
                    <a:pt x="213" y="0"/>
                  </a:moveTo>
                  <a:cubicBezTo>
                    <a:pt x="92" y="0"/>
                    <a:pt x="1" y="152"/>
                    <a:pt x="122" y="274"/>
                  </a:cubicBezTo>
                  <a:cubicBezTo>
                    <a:pt x="153" y="304"/>
                    <a:pt x="183" y="304"/>
                    <a:pt x="213" y="304"/>
                  </a:cubicBezTo>
                  <a:lnTo>
                    <a:pt x="426" y="304"/>
                  </a:lnTo>
                  <a:cubicBezTo>
                    <a:pt x="578" y="304"/>
                    <a:pt x="639" y="152"/>
                    <a:pt x="548" y="31"/>
                  </a:cubicBezTo>
                  <a:cubicBezTo>
                    <a:pt x="517" y="0"/>
                    <a:pt x="487" y="0"/>
                    <a:pt x="426" y="0"/>
                  </a:cubicBezTo>
                  <a:close/>
                  <a:moveTo>
                    <a:pt x="1399" y="0"/>
                  </a:moveTo>
                  <a:cubicBezTo>
                    <a:pt x="1247" y="0"/>
                    <a:pt x="1186" y="152"/>
                    <a:pt x="1277" y="274"/>
                  </a:cubicBezTo>
                  <a:cubicBezTo>
                    <a:pt x="1308" y="304"/>
                    <a:pt x="1369" y="304"/>
                    <a:pt x="1399" y="304"/>
                  </a:cubicBezTo>
                  <a:lnTo>
                    <a:pt x="1733" y="304"/>
                  </a:lnTo>
                  <a:cubicBezTo>
                    <a:pt x="1855" y="304"/>
                    <a:pt x="1946" y="152"/>
                    <a:pt x="1855" y="31"/>
                  </a:cubicBezTo>
                  <a:cubicBezTo>
                    <a:pt x="1794" y="0"/>
                    <a:pt x="1764" y="0"/>
                    <a:pt x="1733" y="0"/>
                  </a:cubicBezTo>
                  <a:close/>
                  <a:moveTo>
                    <a:pt x="2706" y="0"/>
                  </a:moveTo>
                  <a:cubicBezTo>
                    <a:pt x="2554" y="0"/>
                    <a:pt x="2463" y="152"/>
                    <a:pt x="2584" y="274"/>
                  </a:cubicBezTo>
                  <a:cubicBezTo>
                    <a:pt x="2615" y="304"/>
                    <a:pt x="2645" y="304"/>
                    <a:pt x="2706" y="304"/>
                  </a:cubicBezTo>
                  <a:lnTo>
                    <a:pt x="3010" y="304"/>
                  </a:lnTo>
                  <a:cubicBezTo>
                    <a:pt x="3162" y="304"/>
                    <a:pt x="3223" y="152"/>
                    <a:pt x="3131" y="31"/>
                  </a:cubicBezTo>
                  <a:cubicBezTo>
                    <a:pt x="3101" y="0"/>
                    <a:pt x="3071" y="0"/>
                    <a:pt x="3010" y="0"/>
                  </a:cubicBezTo>
                  <a:close/>
                  <a:moveTo>
                    <a:pt x="3983" y="0"/>
                  </a:moveTo>
                  <a:cubicBezTo>
                    <a:pt x="3831" y="0"/>
                    <a:pt x="3770" y="152"/>
                    <a:pt x="3861" y="274"/>
                  </a:cubicBezTo>
                  <a:cubicBezTo>
                    <a:pt x="3891" y="304"/>
                    <a:pt x="3952" y="304"/>
                    <a:pt x="3983" y="304"/>
                  </a:cubicBezTo>
                  <a:lnTo>
                    <a:pt x="4317" y="304"/>
                  </a:lnTo>
                  <a:cubicBezTo>
                    <a:pt x="4438" y="304"/>
                    <a:pt x="4530" y="152"/>
                    <a:pt x="4408" y="31"/>
                  </a:cubicBezTo>
                  <a:cubicBezTo>
                    <a:pt x="4378" y="0"/>
                    <a:pt x="4347" y="0"/>
                    <a:pt x="4317" y="0"/>
                  </a:cubicBezTo>
                  <a:close/>
                  <a:moveTo>
                    <a:pt x="5259" y="0"/>
                  </a:moveTo>
                  <a:cubicBezTo>
                    <a:pt x="5138" y="0"/>
                    <a:pt x="5046" y="152"/>
                    <a:pt x="5168" y="274"/>
                  </a:cubicBezTo>
                  <a:cubicBezTo>
                    <a:pt x="5198" y="304"/>
                    <a:pt x="5229" y="304"/>
                    <a:pt x="5259" y="304"/>
                  </a:cubicBezTo>
                  <a:lnTo>
                    <a:pt x="5594" y="304"/>
                  </a:lnTo>
                  <a:cubicBezTo>
                    <a:pt x="5745" y="304"/>
                    <a:pt x="5806" y="152"/>
                    <a:pt x="5715" y="31"/>
                  </a:cubicBezTo>
                  <a:cubicBezTo>
                    <a:pt x="5685" y="0"/>
                    <a:pt x="5624" y="0"/>
                    <a:pt x="5594" y="0"/>
                  </a:cubicBezTo>
                  <a:close/>
                  <a:moveTo>
                    <a:pt x="6566" y="0"/>
                  </a:moveTo>
                  <a:cubicBezTo>
                    <a:pt x="6414" y="0"/>
                    <a:pt x="6353" y="152"/>
                    <a:pt x="6445" y="274"/>
                  </a:cubicBezTo>
                  <a:cubicBezTo>
                    <a:pt x="6475" y="304"/>
                    <a:pt x="6505" y="304"/>
                    <a:pt x="6566" y="304"/>
                  </a:cubicBezTo>
                  <a:lnTo>
                    <a:pt x="6870" y="304"/>
                  </a:lnTo>
                  <a:cubicBezTo>
                    <a:pt x="7022" y="304"/>
                    <a:pt x="7083" y="152"/>
                    <a:pt x="6992" y="31"/>
                  </a:cubicBezTo>
                  <a:cubicBezTo>
                    <a:pt x="6961" y="0"/>
                    <a:pt x="6931" y="0"/>
                    <a:pt x="6870" y="0"/>
                  </a:cubicBezTo>
                  <a:close/>
                  <a:moveTo>
                    <a:pt x="7843" y="0"/>
                  </a:moveTo>
                  <a:cubicBezTo>
                    <a:pt x="7721" y="0"/>
                    <a:pt x="7630" y="152"/>
                    <a:pt x="7721" y="274"/>
                  </a:cubicBezTo>
                  <a:cubicBezTo>
                    <a:pt x="7782" y="304"/>
                    <a:pt x="7812" y="304"/>
                    <a:pt x="7843" y="304"/>
                  </a:cubicBezTo>
                  <a:lnTo>
                    <a:pt x="8177" y="304"/>
                  </a:lnTo>
                  <a:cubicBezTo>
                    <a:pt x="8329" y="304"/>
                    <a:pt x="8390" y="152"/>
                    <a:pt x="8299" y="31"/>
                  </a:cubicBezTo>
                  <a:cubicBezTo>
                    <a:pt x="8268" y="0"/>
                    <a:pt x="8208" y="0"/>
                    <a:pt x="8177" y="0"/>
                  </a:cubicBezTo>
                  <a:close/>
                  <a:moveTo>
                    <a:pt x="9150" y="0"/>
                  </a:moveTo>
                  <a:cubicBezTo>
                    <a:pt x="8998" y="0"/>
                    <a:pt x="8937" y="152"/>
                    <a:pt x="9028" y="274"/>
                  </a:cubicBezTo>
                  <a:cubicBezTo>
                    <a:pt x="9059" y="304"/>
                    <a:pt x="9089" y="304"/>
                    <a:pt x="9150" y="304"/>
                  </a:cubicBezTo>
                  <a:lnTo>
                    <a:pt x="9454" y="304"/>
                  </a:lnTo>
                  <a:cubicBezTo>
                    <a:pt x="9606" y="304"/>
                    <a:pt x="9667" y="152"/>
                    <a:pt x="9575" y="31"/>
                  </a:cubicBezTo>
                  <a:cubicBezTo>
                    <a:pt x="9545" y="0"/>
                    <a:pt x="9515" y="0"/>
                    <a:pt x="9454" y="0"/>
                  </a:cubicBezTo>
                  <a:close/>
                  <a:moveTo>
                    <a:pt x="10426" y="0"/>
                  </a:moveTo>
                  <a:cubicBezTo>
                    <a:pt x="10274" y="0"/>
                    <a:pt x="10214" y="152"/>
                    <a:pt x="10305" y="274"/>
                  </a:cubicBezTo>
                  <a:cubicBezTo>
                    <a:pt x="10335" y="304"/>
                    <a:pt x="10396" y="304"/>
                    <a:pt x="10426" y="304"/>
                  </a:cubicBezTo>
                  <a:lnTo>
                    <a:pt x="10761" y="304"/>
                  </a:lnTo>
                  <a:cubicBezTo>
                    <a:pt x="10882" y="304"/>
                    <a:pt x="10974" y="152"/>
                    <a:pt x="10852" y="31"/>
                  </a:cubicBezTo>
                  <a:cubicBezTo>
                    <a:pt x="10822" y="0"/>
                    <a:pt x="10791" y="0"/>
                    <a:pt x="10761" y="0"/>
                  </a:cubicBezTo>
                  <a:close/>
                  <a:moveTo>
                    <a:pt x="11703" y="0"/>
                  </a:moveTo>
                  <a:cubicBezTo>
                    <a:pt x="11581" y="0"/>
                    <a:pt x="11490" y="152"/>
                    <a:pt x="11612" y="274"/>
                  </a:cubicBezTo>
                  <a:cubicBezTo>
                    <a:pt x="11642" y="304"/>
                    <a:pt x="11673" y="304"/>
                    <a:pt x="11703" y="304"/>
                  </a:cubicBezTo>
                  <a:lnTo>
                    <a:pt x="12037" y="304"/>
                  </a:lnTo>
                  <a:cubicBezTo>
                    <a:pt x="12189" y="304"/>
                    <a:pt x="12250" y="152"/>
                    <a:pt x="12159" y="31"/>
                  </a:cubicBezTo>
                  <a:cubicBezTo>
                    <a:pt x="12129" y="0"/>
                    <a:pt x="12098" y="0"/>
                    <a:pt x="12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65" name="Google Shape;65;p6"/>
          <p:cNvGrpSpPr/>
          <p:nvPr/>
        </p:nvGrpSpPr>
        <p:grpSpPr>
          <a:xfrm>
            <a:off x="7644450" y="91450"/>
            <a:ext cx="1408100" cy="631475"/>
            <a:chOff x="7196400" y="91450"/>
            <a:chExt cx="1408100" cy="631475"/>
          </a:xfrm>
        </p:grpSpPr>
        <p:sp>
          <p:nvSpPr>
            <p:cNvPr id="66" name="Google Shape;66;p6"/>
            <p:cNvSpPr/>
            <p:nvPr/>
          </p:nvSpPr>
          <p:spPr>
            <a:xfrm flipH="1">
              <a:off x="7196400" y="91450"/>
              <a:ext cx="1408100" cy="631475"/>
            </a:xfrm>
            <a:custGeom>
              <a:rect b="b" l="l" r="r" t="t"/>
              <a:pathLst>
                <a:path extrusionOk="0" h="25259" w="56324">
                  <a:moveTo>
                    <a:pt x="53922" y="6839"/>
                  </a:moveTo>
                  <a:lnTo>
                    <a:pt x="49606" y="6839"/>
                  </a:lnTo>
                  <a:lnTo>
                    <a:pt x="48907" y="6839"/>
                  </a:lnTo>
                  <a:cubicBezTo>
                    <a:pt x="47691" y="6839"/>
                    <a:pt x="46597" y="7356"/>
                    <a:pt x="45807" y="8146"/>
                  </a:cubicBezTo>
                  <a:cubicBezTo>
                    <a:pt x="45016" y="8937"/>
                    <a:pt x="44500" y="10031"/>
                    <a:pt x="44500" y="11247"/>
                  </a:cubicBezTo>
                  <a:cubicBezTo>
                    <a:pt x="44500" y="12462"/>
                    <a:pt x="45016" y="13557"/>
                    <a:pt x="45807" y="14347"/>
                  </a:cubicBezTo>
                  <a:cubicBezTo>
                    <a:pt x="46597" y="15137"/>
                    <a:pt x="47691" y="15654"/>
                    <a:pt x="48907" y="15654"/>
                  </a:cubicBezTo>
                  <a:lnTo>
                    <a:pt x="50761" y="15654"/>
                  </a:lnTo>
                  <a:lnTo>
                    <a:pt x="50761" y="15654"/>
                  </a:lnTo>
                  <a:cubicBezTo>
                    <a:pt x="51703" y="15654"/>
                    <a:pt x="52555" y="15259"/>
                    <a:pt x="53162" y="14651"/>
                  </a:cubicBezTo>
                  <a:cubicBezTo>
                    <a:pt x="53801" y="14013"/>
                    <a:pt x="54166" y="13162"/>
                    <a:pt x="54166" y="12250"/>
                  </a:cubicBezTo>
                  <a:cubicBezTo>
                    <a:pt x="54166" y="11307"/>
                    <a:pt x="53801" y="10456"/>
                    <a:pt x="53162" y="9818"/>
                  </a:cubicBezTo>
                  <a:cubicBezTo>
                    <a:pt x="52555" y="9210"/>
                    <a:pt x="51703" y="8815"/>
                    <a:pt x="50761" y="8815"/>
                  </a:cubicBezTo>
                  <a:cubicBezTo>
                    <a:pt x="50123" y="8815"/>
                    <a:pt x="49545" y="9089"/>
                    <a:pt x="49120" y="9514"/>
                  </a:cubicBezTo>
                  <a:cubicBezTo>
                    <a:pt x="48694" y="9940"/>
                    <a:pt x="48421" y="10517"/>
                    <a:pt x="48421" y="11155"/>
                  </a:cubicBezTo>
                  <a:cubicBezTo>
                    <a:pt x="48421" y="11794"/>
                    <a:pt x="48694" y="12402"/>
                    <a:pt x="49120" y="12827"/>
                  </a:cubicBezTo>
                  <a:cubicBezTo>
                    <a:pt x="49393" y="13101"/>
                    <a:pt x="49758" y="13314"/>
                    <a:pt x="50153" y="13435"/>
                  </a:cubicBezTo>
                  <a:cubicBezTo>
                    <a:pt x="50305" y="13222"/>
                    <a:pt x="50518" y="13101"/>
                    <a:pt x="50761" y="13101"/>
                  </a:cubicBezTo>
                  <a:cubicBezTo>
                    <a:pt x="51156" y="13101"/>
                    <a:pt x="51491" y="13435"/>
                    <a:pt x="51491" y="13830"/>
                  </a:cubicBezTo>
                  <a:cubicBezTo>
                    <a:pt x="51491" y="14225"/>
                    <a:pt x="51156" y="14560"/>
                    <a:pt x="50761" y="14560"/>
                  </a:cubicBezTo>
                  <a:cubicBezTo>
                    <a:pt x="50457" y="14560"/>
                    <a:pt x="50184" y="14347"/>
                    <a:pt x="50092" y="14073"/>
                  </a:cubicBezTo>
                  <a:cubicBezTo>
                    <a:pt x="49545" y="13952"/>
                    <a:pt x="49059" y="13648"/>
                    <a:pt x="48664" y="13283"/>
                  </a:cubicBezTo>
                  <a:cubicBezTo>
                    <a:pt x="48117" y="12736"/>
                    <a:pt x="47782" y="11976"/>
                    <a:pt x="47782" y="11155"/>
                  </a:cubicBezTo>
                  <a:cubicBezTo>
                    <a:pt x="47782" y="10335"/>
                    <a:pt x="48117" y="9605"/>
                    <a:pt x="48664" y="9058"/>
                  </a:cubicBezTo>
                  <a:cubicBezTo>
                    <a:pt x="49211" y="8511"/>
                    <a:pt x="49941" y="8177"/>
                    <a:pt x="50761" y="8177"/>
                  </a:cubicBezTo>
                  <a:cubicBezTo>
                    <a:pt x="51886" y="8177"/>
                    <a:pt x="52889" y="8633"/>
                    <a:pt x="53618" y="9362"/>
                  </a:cubicBezTo>
                  <a:cubicBezTo>
                    <a:pt x="54378" y="10122"/>
                    <a:pt x="54834" y="11125"/>
                    <a:pt x="54834" y="12250"/>
                  </a:cubicBezTo>
                  <a:cubicBezTo>
                    <a:pt x="54834" y="13344"/>
                    <a:pt x="54378" y="14377"/>
                    <a:pt x="53618" y="15107"/>
                  </a:cubicBezTo>
                  <a:cubicBezTo>
                    <a:pt x="52889" y="15836"/>
                    <a:pt x="51886" y="16292"/>
                    <a:pt x="50761" y="16292"/>
                  </a:cubicBezTo>
                  <a:lnTo>
                    <a:pt x="50761" y="16292"/>
                  </a:lnTo>
                  <a:lnTo>
                    <a:pt x="48907" y="16292"/>
                  </a:lnTo>
                  <a:cubicBezTo>
                    <a:pt x="47509" y="16292"/>
                    <a:pt x="46263" y="15715"/>
                    <a:pt x="45351" y="14803"/>
                  </a:cubicBezTo>
                  <a:cubicBezTo>
                    <a:pt x="44439" y="13891"/>
                    <a:pt x="43861" y="12645"/>
                    <a:pt x="43861" y="11247"/>
                  </a:cubicBezTo>
                  <a:cubicBezTo>
                    <a:pt x="43861" y="9848"/>
                    <a:pt x="44439" y="8602"/>
                    <a:pt x="45351" y="7690"/>
                  </a:cubicBezTo>
                  <a:cubicBezTo>
                    <a:pt x="45655" y="7386"/>
                    <a:pt x="45989" y="7113"/>
                    <a:pt x="46384" y="6900"/>
                  </a:cubicBezTo>
                  <a:cubicBezTo>
                    <a:pt x="42098" y="7204"/>
                    <a:pt x="38846" y="9210"/>
                    <a:pt x="35594" y="11247"/>
                  </a:cubicBezTo>
                  <a:cubicBezTo>
                    <a:pt x="31946" y="13526"/>
                    <a:pt x="28268" y="15836"/>
                    <a:pt x="23010" y="15836"/>
                  </a:cubicBezTo>
                  <a:lnTo>
                    <a:pt x="18694" y="15836"/>
                  </a:lnTo>
                  <a:lnTo>
                    <a:pt x="16323" y="15836"/>
                  </a:lnTo>
                  <a:cubicBezTo>
                    <a:pt x="15107" y="15836"/>
                    <a:pt x="14013" y="16323"/>
                    <a:pt x="13222" y="17113"/>
                  </a:cubicBezTo>
                  <a:cubicBezTo>
                    <a:pt x="12432" y="17903"/>
                    <a:pt x="11915" y="19028"/>
                    <a:pt x="11915" y="20213"/>
                  </a:cubicBezTo>
                  <a:cubicBezTo>
                    <a:pt x="11915" y="21429"/>
                    <a:pt x="12432" y="22523"/>
                    <a:pt x="13222" y="23314"/>
                  </a:cubicBezTo>
                  <a:cubicBezTo>
                    <a:pt x="14013" y="24134"/>
                    <a:pt x="15107" y="24621"/>
                    <a:pt x="16323" y="24621"/>
                  </a:cubicBezTo>
                  <a:lnTo>
                    <a:pt x="18177" y="24621"/>
                  </a:lnTo>
                  <a:lnTo>
                    <a:pt x="18177" y="24621"/>
                  </a:lnTo>
                  <a:cubicBezTo>
                    <a:pt x="20062" y="24621"/>
                    <a:pt x="21581" y="23070"/>
                    <a:pt x="21581" y="21216"/>
                  </a:cubicBezTo>
                  <a:cubicBezTo>
                    <a:pt x="21581" y="20274"/>
                    <a:pt x="21217" y="19423"/>
                    <a:pt x="20578" y="18815"/>
                  </a:cubicBezTo>
                  <a:cubicBezTo>
                    <a:pt x="19970" y="18177"/>
                    <a:pt x="19119" y="17812"/>
                    <a:pt x="18177" y="17812"/>
                  </a:cubicBezTo>
                  <a:cubicBezTo>
                    <a:pt x="17539" y="17812"/>
                    <a:pt x="16961" y="18055"/>
                    <a:pt x="16536" y="18481"/>
                  </a:cubicBezTo>
                  <a:cubicBezTo>
                    <a:pt x="16110" y="18906"/>
                    <a:pt x="15837" y="19484"/>
                    <a:pt x="15837" y="20153"/>
                  </a:cubicBezTo>
                  <a:cubicBezTo>
                    <a:pt x="15837" y="20791"/>
                    <a:pt x="16110" y="21368"/>
                    <a:pt x="16536" y="21794"/>
                  </a:cubicBezTo>
                  <a:cubicBezTo>
                    <a:pt x="16809" y="22067"/>
                    <a:pt x="17174" y="22280"/>
                    <a:pt x="17569" y="22402"/>
                  </a:cubicBezTo>
                  <a:cubicBezTo>
                    <a:pt x="17721" y="22189"/>
                    <a:pt x="17934" y="22067"/>
                    <a:pt x="18177" y="22067"/>
                  </a:cubicBezTo>
                  <a:cubicBezTo>
                    <a:pt x="18572" y="22067"/>
                    <a:pt x="18906" y="22402"/>
                    <a:pt x="18906" y="22797"/>
                  </a:cubicBezTo>
                  <a:cubicBezTo>
                    <a:pt x="18906" y="23192"/>
                    <a:pt x="18572" y="23526"/>
                    <a:pt x="18177" y="23526"/>
                  </a:cubicBezTo>
                  <a:cubicBezTo>
                    <a:pt x="17873" y="23526"/>
                    <a:pt x="17599" y="23314"/>
                    <a:pt x="17508" y="23040"/>
                  </a:cubicBezTo>
                  <a:cubicBezTo>
                    <a:pt x="16961" y="22919"/>
                    <a:pt x="16475" y="22645"/>
                    <a:pt x="16080" y="22250"/>
                  </a:cubicBezTo>
                  <a:cubicBezTo>
                    <a:pt x="15533" y="21703"/>
                    <a:pt x="15198" y="20973"/>
                    <a:pt x="15198" y="20153"/>
                  </a:cubicBezTo>
                  <a:cubicBezTo>
                    <a:pt x="15198" y="19332"/>
                    <a:pt x="15533" y="18572"/>
                    <a:pt x="16080" y="18025"/>
                  </a:cubicBezTo>
                  <a:cubicBezTo>
                    <a:pt x="16627" y="17508"/>
                    <a:pt x="17356" y="17174"/>
                    <a:pt x="18177" y="17174"/>
                  </a:cubicBezTo>
                  <a:cubicBezTo>
                    <a:pt x="19302" y="17174"/>
                    <a:pt x="20305" y="17630"/>
                    <a:pt x="21034" y="18359"/>
                  </a:cubicBezTo>
                  <a:cubicBezTo>
                    <a:pt x="21794" y="19089"/>
                    <a:pt x="22250" y="20092"/>
                    <a:pt x="22250" y="21216"/>
                  </a:cubicBezTo>
                  <a:cubicBezTo>
                    <a:pt x="22250" y="23435"/>
                    <a:pt x="20426" y="25259"/>
                    <a:pt x="18207" y="25259"/>
                  </a:cubicBezTo>
                  <a:lnTo>
                    <a:pt x="18207" y="25259"/>
                  </a:lnTo>
                  <a:lnTo>
                    <a:pt x="18177" y="25259"/>
                  </a:lnTo>
                  <a:lnTo>
                    <a:pt x="18177" y="25259"/>
                  </a:lnTo>
                  <a:lnTo>
                    <a:pt x="16323" y="25259"/>
                  </a:lnTo>
                  <a:cubicBezTo>
                    <a:pt x="14925" y="25259"/>
                    <a:pt x="13678" y="24681"/>
                    <a:pt x="12767" y="23770"/>
                  </a:cubicBezTo>
                  <a:cubicBezTo>
                    <a:pt x="11855" y="22858"/>
                    <a:pt x="11277" y="21612"/>
                    <a:pt x="11277" y="20213"/>
                  </a:cubicBezTo>
                  <a:cubicBezTo>
                    <a:pt x="11277" y="18846"/>
                    <a:pt x="11855" y="17569"/>
                    <a:pt x="12767" y="16657"/>
                  </a:cubicBezTo>
                  <a:cubicBezTo>
                    <a:pt x="13101" y="16323"/>
                    <a:pt x="13466" y="16049"/>
                    <a:pt x="13861" y="15836"/>
                  </a:cubicBezTo>
                  <a:lnTo>
                    <a:pt x="12250" y="15836"/>
                  </a:lnTo>
                  <a:lnTo>
                    <a:pt x="7934" y="15836"/>
                  </a:lnTo>
                  <a:cubicBezTo>
                    <a:pt x="5745" y="15836"/>
                    <a:pt x="3769" y="14924"/>
                    <a:pt x="2341" y="13496"/>
                  </a:cubicBezTo>
                  <a:cubicBezTo>
                    <a:pt x="912" y="12067"/>
                    <a:pt x="0" y="10092"/>
                    <a:pt x="0" y="7903"/>
                  </a:cubicBezTo>
                  <a:cubicBezTo>
                    <a:pt x="0" y="5745"/>
                    <a:pt x="912" y="3769"/>
                    <a:pt x="2341" y="2310"/>
                  </a:cubicBezTo>
                  <a:cubicBezTo>
                    <a:pt x="3769" y="882"/>
                    <a:pt x="5745" y="0"/>
                    <a:pt x="7934" y="0"/>
                  </a:cubicBezTo>
                  <a:lnTo>
                    <a:pt x="10912" y="0"/>
                  </a:lnTo>
                  <a:cubicBezTo>
                    <a:pt x="11004" y="0"/>
                    <a:pt x="11064" y="31"/>
                    <a:pt x="11125" y="61"/>
                  </a:cubicBezTo>
                  <a:cubicBezTo>
                    <a:pt x="11490" y="31"/>
                    <a:pt x="11885" y="0"/>
                    <a:pt x="12250" y="0"/>
                  </a:cubicBezTo>
                  <a:lnTo>
                    <a:pt x="15259" y="0"/>
                  </a:lnTo>
                  <a:cubicBezTo>
                    <a:pt x="16596" y="0"/>
                    <a:pt x="17843" y="547"/>
                    <a:pt x="18724" y="1429"/>
                  </a:cubicBezTo>
                  <a:cubicBezTo>
                    <a:pt x="19606" y="2341"/>
                    <a:pt x="20183" y="3557"/>
                    <a:pt x="20183" y="4924"/>
                  </a:cubicBezTo>
                  <a:cubicBezTo>
                    <a:pt x="20183" y="6262"/>
                    <a:pt x="19606" y="7508"/>
                    <a:pt x="18724" y="8389"/>
                  </a:cubicBezTo>
                  <a:cubicBezTo>
                    <a:pt x="17843" y="9301"/>
                    <a:pt x="16596" y="9848"/>
                    <a:pt x="15259" y="9848"/>
                  </a:cubicBezTo>
                  <a:cubicBezTo>
                    <a:pt x="14256" y="9848"/>
                    <a:pt x="13344" y="9453"/>
                    <a:pt x="12706" y="8785"/>
                  </a:cubicBezTo>
                  <a:cubicBezTo>
                    <a:pt x="12037" y="8146"/>
                    <a:pt x="11642" y="7234"/>
                    <a:pt x="11642" y="6231"/>
                  </a:cubicBezTo>
                  <a:cubicBezTo>
                    <a:pt x="11642" y="5259"/>
                    <a:pt x="12037" y="4347"/>
                    <a:pt x="12706" y="3709"/>
                  </a:cubicBezTo>
                  <a:cubicBezTo>
                    <a:pt x="13192" y="3192"/>
                    <a:pt x="13861" y="2827"/>
                    <a:pt x="14560" y="2705"/>
                  </a:cubicBezTo>
                  <a:cubicBezTo>
                    <a:pt x="14681" y="2432"/>
                    <a:pt x="14925" y="2250"/>
                    <a:pt x="15259" y="2250"/>
                  </a:cubicBezTo>
                  <a:cubicBezTo>
                    <a:pt x="15654" y="2250"/>
                    <a:pt x="15958" y="2553"/>
                    <a:pt x="15958" y="2949"/>
                  </a:cubicBezTo>
                  <a:cubicBezTo>
                    <a:pt x="15958" y="3374"/>
                    <a:pt x="15654" y="3678"/>
                    <a:pt x="15259" y="3678"/>
                  </a:cubicBezTo>
                  <a:cubicBezTo>
                    <a:pt x="14985" y="3678"/>
                    <a:pt x="14773" y="3557"/>
                    <a:pt x="14621" y="3344"/>
                  </a:cubicBezTo>
                  <a:cubicBezTo>
                    <a:pt x="14074" y="3465"/>
                    <a:pt x="13557" y="3769"/>
                    <a:pt x="13162" y="4164"/>
                  </a:cubicBezTo>
                  <a:cubicBezTo>
                    <a:pt x="12615" y="4681"/>
                    <a:pt x="12280" y="5441"/>
                    <a:pt x="12280" y="6231"/>
                  </a:cubicBezTo>
                  <a:cubicBezTo>
                    <a:pt x="12280" y="7052"/>
                    <a:pt x="12615" y="7782"/>
                    <a:pt x="13162" y="8329"/>
                  </a:cubicBezTo>
                  <a:cubicBezTo>
                    <a:pt x="13678" y="8876"/>
                    <a:pt x="14438" y="9210"/>
                    <a:pt x="15259" y="9210"/>
                  </a:cubicBezTo>
                  <a:cubicBezTo>
                    <a:pt x="16414" y="9210"/>
                    <a:pt x="17478" y="8724"/>
                    <a:pt x="18268" y="7933"/>
                  </a:cubicBezTo>
                  <a:cubicBezTo>
                    <a:pt x="19058" y="7174"/>
                    <a:pt x="19514" y="6110"/>
                    <a:pt x="19514" y="4924"/>
                  </a:cubicBezTo>
                  <a:cubicBezTo>
                    <a:pt x="19514" y="3739"/>
                    <a:pt x="19058" y="2675"/>
                    <a:pt x="18268" y="1885"/>
                  </a:cubicBezTo>
                  <a:cubicBezTo>
                    <a:pt x="17478" y="1125"/>
                    <a:pt x="16414" y="639"/>
                    <a:pt x="15259" y="639"/>
                  </a:cubicBezTo>
                  <a:lnTo>
                    <a:pt x="12250" y="639"/>
                  </a:lnTo>
                  <a:cubicBezTo>
                    <a:pt x="10244" y="639"/>
                    <a:pt x="8420" y="1459"/>
                    <a:pt x="7113" y="2766"/>
                  </a:cubicBezTo>
                  <a:cubicBezTo>
                    <a:pt x="5806" y="4104"/>
                    <a:pt x="4985" y="5897"/>
                    <a:pt x="4985" y="7903"/>
                  </a:cubicBezTo>
                  <a:cubicBezTo>
                    <a:pt x="4985" y="9909"/>
                    <a:pt x="5806" y="11733"/>
                    <a:pt x="7113" y="13040"/>
                  </a:cubicBezTo>
                  <a:cubicBezTo>
                    <a:pt x="8420" y="14377"/>
                    <a:pt x="10244" y="15168"/>
                    <a:pt x="12250" y="15168"/>
                  </a:cubicBezTo>
                  <a:lnTo>
                    <a:pt x="16323" y="15168"/>
                  </a:lnTo>
                  <a:lnTo>
                    <a:pt x="18694" y="15168"/>
                  </a:lnTo>
                  <a:cubicBezTo>
                    <a:pt x="22919" y="15168"/>
                    <a:pt x="26141" y="13587"/>
                    <a:pt x="29211" y="11763"/>
                  </a:cubicBezTo>
                  <a:cubicBezTo>
                    <a:pt x="28451" y="11581"/>
                    <a:pt x="27812" y="11216"/>
                    <a:pt x="27296" y="10699"/>
                  </a:cubicBezTo>
                  <a:cubicBezTo>
                    <a:pt x="26566" y="9970"/>
                    <a:pt x="26110" y="8937"/>
                    <a:pt x="26110" y="7842"/>
                  </a:cubicBezTo>
                  <a:cubicBezTo>
                    <a:pt x="26110" y="6718"/>
                    <a:pt x="26566" y="5715"/>
                    <a:pt x="27296" y="4985"/>
                  </a:cubicBezTo>
                  <a:cubicBezTo>
                    <a:pt x="28025" y="4256"/>
                    <a:pt x="29028" y="3800"/>
                    <a:pt x="30153" y="3800"/>
                  </a:cubicBezTo>
                  <a:cubicBezTo>
                    <a:pt x="30974" y="3800"/>
                    <a:pt x="31733" y="4134"/>
                    <a:pt x="32250" y="4651"/>
                  </a:cubicBezTo>
                  <a:cubicBezTo>
                    <a:pt x="32797" y="5198"/>
                    <a:pt x="33132" y="5958"/>
                    <a:pt x="33132" y="6778"/>
                  </a:cubicBezTo>
                  <a:cubicBezTo>
                    <a:pt x="33132" y="7599"/>
                    <a:pt x="32797" y="8329"/>
                    <a:pt x="32250" y="8876"/>
                  </a:cubicBezTo>
                  <a:cubicBezTo>
                    <a:pt x="31885" y="9271"/>
                    <a:pt x="31369" y="9544"/>
                    <a:pt x="30822" y="9666"/>
                  </a:cubicBezTo>
                  <a:cubicBezTo>
                    <a:pt x="30730" y="9940"/>
                    <a:pt x="30457" y="10152"/>
                    <a:pt x="30153" y="10152"/>
                  </a:cubicBezTo>
                  <a:cubicBezTo>
                    <a:pt x="29758" y="10152"/>
                    <a:pt x="29423" y="9818"/>
                    <a:pt x="29423" y="9423"/>
                  </a:cubicBezTo>
                  <a:cubicBezTo>
                    <a:pt x="29423" y="9028"/>
                    <a:pt x="29758" y="8693"/>
                    <a:pt x="30153" y="8693"/>
                  </a:cubicBezTo>
                  <a:cubicBezTo>
                    <a:pt x="30396" y="8693"/>
                    <a:pt x="30639" y="8815"/>
                    <a:pt x="30761" y="9028"/>
                  </a:cubicBezTo>
                  <a:cubicBezTo>
                    <a:pt x="31156" y="8906"/>
                    <a:pt x="31521" y="8693"/>
                    <a:pt x="31794" y="8420"/>
                  </a:cubicBezTo>
                  <a:cubicBezTo>
                    <a:pt x="32220" y="7994"/>
                    <a:pt x="32493" y="7417"/>
                    <a:pt x="32493" y="6778"/>
                  </a:cubicBezTo>
                  <a:cubicBezTo>
                    <a:pt x="32493" y="6110"/>
                    <a:pt x="32220" y="5532"/>
                    <a:pt x="31794" y="5107"/>
                  </a:cubicBezTo>
                  <a:cubicBezTo>
                    <a:pt x="31369" y="4681"/>
                    <a:pt x="30791" y="4438"/>
                    <a:pt x="30153" y="4438"/>
                  </a:cubicBezTo>
                  <a:cubicBezTo>
                    <a:pt x="29211" y="4438"/>
                    <a:pt x="28360" y="4803"/>
                    <a:pt x="27752" y="5441"/>
                  </a:cubicBezTo>
                  <a:cubicBezTo>
                    <a:pt x="27113" y="6049"/>
                    <a:pt x="26749" y="6900"/>
                    <a:pt x="26749" y="7842"/>
                  </a:cubicBezTo>
                  <a:cubicBezTo>
                    <a:pt x="26749" y="8785"/>
                    <a:pt x="27113" y="9636"/>
                    <a:pt x="27752" y="10244"/>
                  </a:cubicBezTo>
                  <a:cubicBezTo>
                    <a:pt x="28329" y="10851"/>
                    <a:pt x="29150" y="11216"/>
                    <a:pt x="30062" y="11247"/>
                  </a:cubicBezTo>
                  <a:cubicBezTo>
                    <a:pt x="30366" y="11064"/>
                    <a:pt x="30639" y="10882"/>
                    <a:pt x="30943" y="10699"/>
                  </a:cubicBezTo>
                  <a:cubicBezTo>
                    <a:pt x="34560" y="8450"/>
                    <a:pt x="38147" y="6201"/>
                    <a:pt x="43193" y="6201"/>
                  </a:cubicBezTo>
                  <a:lnTo>
                    <a:pt x="47539" y="6201"/>
                  </a:lnTo>
                  <a:lnTo>
                    <a:pt x="48907" y="6201"/>
                  </a:lnTo>
                  <a:lnTo>
                    <a:pt x="49606" y="6201"/>
                  </a:lnTo>
                  <a:lnTo>
                    <a:pt x="53922" y="6201"/>
                  </a:lnTo>
                  <a:lnTo>
                    <a:pt x="54956" y="6201"/>
                  </a:lnTo>
                  <a:cubicBezTo>
                    <a:pt x="55077" y="5958"/>
                    <a:pt x="55321" y="5806"/>
                    <a:pt x="55594" y="5806"/>
                  </a:cubicBezTo>
                  <a:cubicBezTo>
                    <a:pt x="55989" y="5806"/>
                    <a:pt x="56324" y="6140"/>
                    <a:pt x="56324" y="6535"/>
                  </a:cubicBezTo>
                  <a:cubicBezTo>
                    <a:pt x="56324" y="6930"/>
                    <a:pt x="55989" y="7265"/>
                    <a:pt x="55594" y="7265"/>
                  </a:cubicBezTo>
                  <a:cubicBezTo>
                    <a:pt x="55321" y="7265"/>
                    <a:pt x="55077" y="7082"/>
                    <a:pt x="54956" y="6839"/>
                  </a:cubicBezTo>
                  <a:lnTo>
                    <a:pt x="53922" y="6839"/>
                  </a:lnTo>
                  <a:close/>
                  <a:moveTo>
                    <a:pt x="9119" y="15168"/>
                  </a:moveTo>
                  <a:cubicBezTo>
                    <a:pt x="8207" y="14772"/>
                    <a:pt x="7356" y="14195"/>
                    <a:pt x="6657" y="13496"/>
                  </a:cubicBezTo>
                  <a:cubicBezTo>
                    <a:pt x="5228" y="12067"/>
                    <a:pt x="4347" y="10092"/>
                    <a:pt x="4347" y="7903"/>
                  </a:cubicBezTo>
                  <a:cubicBezTo>
                    <a:pt x="4347" y="5745"/>
                    <a:pt x="5228" y="3769"/>
                    <a:pt x="6657" y="2310"/>
                  </a:cubicBezTo>
                  <a:cubicBezTo>
                    <a:pt x="7356" y="1611"/>
                    <a:pt x="8207" y="1034"/>
                    <a:pt x="9119" y="639"/>
                  </a:cubicBezTo>
                  <a:lnTo>
                    <a:pt x="7934" y="639"/>
                  </a:lnTo>
                  <a:cubicBezTo>
                    <a:pt x="5928" y="639"/>
                    <a:pt x="4104" y="1459"/>
                    <a:pt x="2797" y="2766"/>
                  </a:cubicBezTo>
                  <a:cubicBezTo>
                    <a:pt x="1459" y="4104"/>
                    <a:pt x="669" y="5897"/>
                    <a:pt x="669" y="7903"/>
                  </a:cubicBezTo>
                  <a:cubicBezTo>
                    <a:pt x="669" y="9909"/>
                    <a:pt x="1459" y="11733"/>
                    <a:pt x="2797" y="13040"/>
                  </a:cubicBezTo>
                  <a:cubicBezTo>
                    <a:pt x="4104" y="14377"/>
                    <a:pt x="5928" y="15168"/>
                    <a:pt x="7934" y="15168"/>
                  </a:cubicBezTo>
                  <a:lnTo>
                    <a:pt x="9119" y="15168"/>
                  </a:lnTo>
                  <a:close/>
                  <a:moveTo>
                    <a:pt x="23344" y="15168"/>
                  </a:moveTo>
                  <a:cubicBezTo>
                    <a:pt x="28238" y="15076"/>
                    <a:pt x="31764" y="12888"/>
                    <a:pt x="35259" y="10699"/>
                  </a:cubicBezTo>
                  <a:cubicBezTo>
                    <a:pt x="37691" y="9180"/>
                    <a:pt x="40123" y="7690"/>
                    <a:pt x="42980" y="6839"/>
                  </a:cubicBezTo>
                  <a:cubicBezTo>
                    <a:pt x="38208" y="6930"/>
                    <a:pt x="34773" y="9089"/>
                    <a:pt x="31278" y="11247"/>
                  </a:cubicBezTo>
                  <a:cubicBezTo>
                    <a:pt x="30974" y="11429"/>
                    <a:pt x="30639" y="11642"/>
                    <a:pt x="30335" y="11824"/>
                  </a:cubicBezTo>
                  <a:cubicBezTo>
                    <a:pt x="30335" y="11824"/>
                    <a:pt x="30305" y="11855"/>
                    <a:pt x="30305" y="11855"/>
                  </a:cubicBezTo>
                  <a:cubicBezTo>
                    <a:pt x="28147" y="13192"/>
                    <a:pt x="25928" y="14438"/>
                    <a:pt x="23344" y="151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 flipH="1">
              <a:off x="7266300" y="183400"/>
              <a:ext cx="338950" cy="7625"/>
            </a:xfrm>
            <a:custGeom>
              <a:rect b="b" l="l" r="r" t="t"/>
              <a:pathLst>
                <a:path extrusionOk="0" h="305" w="13558">
                  <a:moveTo>
                    <a:pt x="13314" y="304"/>
                  </a:moveTo>
                  <a:cubicBezTo>
                    <a:pt x="13466" y="304"/>
                    <a:pt x="13557" y="152"/>
                    <a:pt x="13436" y="31"/>
                  </a:cubicBezTo>
                  <a:cubicBezTo>
                    <a:pt x="13405" y="0"/>
                    <a:pt x="13375" y="0"/>
                    <a:pt x="13314" y="0"/>
                  </a:cubicBezTo>
                  <a:lnTo>
                    <a:pt x="13010" y="0"/>
                  </a:lnTo>
                  <a:cubicBezTo>
                    <a:pt x="12858" y="0"/>
                    <a:pt x="12797" y="152"/>
                    <a:pt x="12888" y="274"/>
                  </a:cubicBezTo>
                  <a:cubicBezTo>
                    <a:pt x="12919" y="304"/>
                    <a:pt x="12949" y="304"/>
                    <a:pt x="13010" y="304"/>
                  </a:cubicBezTo>
                  <a:close/>
                  <a:moveTo>
                    <a:pt x="213" y="0"/>
                  </a:moveTo>
                  <a:cubicBezTo>
                    <a:pt x="92" y="0"/>
                    <a:pt x="1" y="152"/>
                    <a:pt x="122" y="274"/>
                  </a:cubicBezTo>
                  <a:cubicBezTo>
                    <a:pt x="153" y="304"/>
                    <a:pt x="183" y="304"/>
                    <a:pt x="213" y="304"/>
                  </a:cubicBezTo>
                  <a:lnTo>
                    <a:pt x="426" y="304"/>
                  </a:lnTo>
                  <a:cubicBezTo>
                    <a:pt x="578" y="304"/>
                    <a:pt x="639" y="152"/>
                    <a:pt x="548" y="31"/>
                  </a:cubicBezTo>
                  <a:cubicBezTo>
                    <a:pt x="517" y="0"/>
                    <a:pt x="487" y="0"/>
                    <a:pt x="426" y="0"/>
                  </a:cubicBezTo>
                  <a:close/>
                  <a:moveTo>
                    <a:pt x="1399" y="0"/>
                  </a:moveTo>
                  <a:cubicBezTo>
                    <a:pt x="1247" y="0"/>
                    <a:pt x="1186" y="152"/>
                    <a:pt x="1277" y="274"/>
                  </a:cubicBezTo>
                  <a:cubicBezTo>
                    <a:pt x="1308" y="304"/>
                    <a:pt x="1369" y="304"/>
                    <a:pt x="1399" y="304"/>
                  </a:cubicBezTo>
                  <a:lnTo>
                    <a:pt x="1733" y="304"/>
                  </a:lnTo>
                  <a:cubicBezTo>
                    <a:pt x="1855" y="304"/>
                    <a:pt x="1946" y="152"/>
                    <a:pt x="1855" y="31"/>
                  </a:cubicBezTo>
                  <a:cubicBezTo>
                    <a:pt x="1794" y="0"/>
                    <a:pt x="1764" y="0"/>
                    <a:pt x="1733" y="0"/>
                  </a:cubicBezTo>
                  <a:close/>
                  <a:moveTo>
                    <a:pt x="2706" y="0"/>
                  </a:moveTo>
                  <a:cubicBezTo>
                    <a:pt x="2554" y="0"/>
                    <a:pt x="2463" y="152"/>
                    <a:pt x="2584" y="274"/>
                  </a:cubicBezTo>
                  <a:cubicBezTo>
                    <a:pt x="2615" y="304"/>
                    <a:pt x="2645" y="304"/>
                    <a:pt x="2706" y="304"/>
                  </a:cubicBezTo>
                  <a:lnTo>
                    <a:pt x="3010" y="304"/>
                  </a:lnTo>
                  <a:cubicBezTo>
                    <a:pt x="3162" y="304"/>
                    <a:pt x="3223" y="152"/>
                    <a:pt x="3131" y="31"/>
                  </a:cubicBezTo>
                  <a:cubicBezTo>
                    <a:pt x="3101" y="0"/>
                    <a:pt x="3071" y="0"/>
                    <a:pt x="3010" y="0"/>
                  </a:cubicBezTo>
                  <a:close/>
                  <a:moveTo>
                    <a:pt x="3983" y="0"/>
                  </a:moveTo>
                  <a:cubicBezTo>
                    <a:pt x="3831" y="0"/>
                    <a:pt x="3770" y="152"/>
                    <a:pt x="3861" y="274"/>
                  </a:cubicBezTo>
                  <a:cubicBezTo>
                    <a:pt x="3891" y="304"/>
                    <a:pt x="3952" y="304"/>
                    <a:pt x="3983" y="304"/>
                  </a:cubicBezTo>
                  <a:lnTo>
                    <a:pt x="4317" y="304"/>
                  </a:lnTo>
                  <a:cubicBezTo>
                    <a:pt x="4438" y="304"/>
                    <a:pt x="4530" y="152"/>
                    <a:pt x="4408" y="31"/>
                  </a:cubicBezTo>
                  <a:cubicBezTo>
                    <a:pt x="4378" y="0"/>
                    <a:pt x="4347" y="0"/>
                    <a:pt x="4317" y="0"/>
                  </a:cubicBezTo>
                  <a:close/>
                  <a:moveTo>
                    <a:pt x="5259" y="0"/>
                  </a:moveTo>
                  <a:cubicBezTo>
                    <a:pt x="5138" y="0"/>
                    <a:pt x="5046" y="152"/>
                    <a:pt x="5168" y="274"/>
                  </a:cubicBezTo>
                  <a:cubicBezTo>
                    <a:pt x="5198" y="304"/>
                    <a:pt x="5229" y="304"/>
                    <a:pt x="5259" y="304"/>
                  </a:cubicBezTo>
                  <a:lnTo>
                    <a:pt x="5594" y="304"/>
                  </a:lnTo>
                  <a:cubicBezTo>
                    <a:pt x="5745" y="304"/>
                    <a:pt x="5806" y="152"/>
                    <a:pt x="5715" y="31"/>
                  </a:cubicBezTo>
                  <a:cubicBezTo>
                    <a:pt x="5685" y="0"/>
                    <a:pt x="5624" y="0"/>
                    <a:pt x="5594" y="0"/>
                  </a:cubicBezTo>
                  <a:close/>
                  <a:moveTo>
                    <a:pt x="6566" y="0"/>
                  </a:moveTo>
                  <a:cubicBezTo>
                    <a:pt x="6414" y="0"/>
                    <a:pt x="6353" y="152"/>
                    <a:pt x="6445" y="274"/>
                  </a:cubicBezTo>
                  <a:cubicBezTo>
                    <a:pt x="6475" y="304"/>
                    <a:pt x="6505" y="304"/>
                    <a:pt x="6566" y="304"/>
                  </a:cubicBezTo>
                  <a:lnTo>
                    <a:pt x="6870" y="304"/>
                  </a:lnTo>
                  <a:cubicBezTo>
                    <a:pt x="7022" y="304"/>
                    <a:pt x="7083" y="152"/>
                    <a:pt x="6992" y="31"/>
                  </a:cubicBezTo>
                  <a:cubicBezTo>
                    <a:pt x="6961" y="0"/>
                    <a:pt x="6931" y="0"/>
                    <a:pt x="6870" y="0"/>
                  </a:cubicBezTo>
                  <a:close/>
                  <a:moveTo>
                    <a:pt x="7843" y="0"/>
                  </a:moveTo>
                  <a:cubicBezTo>
                    <a:pt x="7721" y="0"/>
                    <a:pt x="7630" y="152"/>
                    <a:pt x="7721" y="274"/>
                  </a:cubicBezTo>
                  <a:cubicBezTo>
                    <a:pt x="7782" y="304"/>
                    <a:pt x="7812" y="304"/>
                    <a:pt x="7843" y="304"/>
                  </a:cubicBezTo>
                  <a:lnTo>
                    <a:pt x="8177" y="304"/>
                  </a:lnTo>
                  <a:cubicBezTo>
                    <a:pt x="8329" y="304"/>
                    <a:pt x="8390" y="152"/>
                    <a:pt x="8299" y="31"/>
                  </a:cubicBezTo>
                  <a:cubicBezTo>
                    <a:pt x="8268" y="0"/>
                    <a:pt x="8208" y="0"/>
                    <a:pt x="8177" y="0"/>
                  </a:cubicBezTo>
                  <a:close/>
                  <a:moveTo>
                    <a:pt x="9150" y="0"/>
                  </a:moveTo>
                  <a:cubicBezTo>
                    <a:pt x="8998" y="0"/>
                    <a:pt x="8937" y="152"/>
                    <a:pt x="9028" y="274"/>
                  </a:cubicBezTo>
                  <a:cubicBezTo>
                    <a:pt x="9059" y="304"/>
                    <a:pt x="9089" y="304"/>
                    <a:pt x="9150" y="304"/>
                  </a:cubicBezTo>
                  <a:lnTo>
                    <a:pt x="9454" y="304"/>
                  </a:lnTo>
                  <a:cubicBezTo>
                    <a:pt x="9606" y="304"/>
                    <a:pt x="9667" y="152"/>
                    <a:pt x="9575" y="31"/>
                  </a:cubicBezTo>
                  <a:cubicBezTo>
                    <a:pt x="9545" y="0"/>
                    <a:pt x="9515" y="0"/>
                    <a:pt x="9454" y="0"/>
                  </a:cubicBezTo>
                  <a:close/>
                  <a:moveTo>
                    <a:pt x="10426" y="0"/>
                  </a:moveTo>
                  <a:cubicBezTo>
                    <a:pt x="10274" y="0"/>
                    <a:pt x="10214" y="152"/>
                    <a:pt x="10305" y="274"/>
                  </a:cubicBezTo>
                  <a:cubicBezTo>
                    <a:pt x="10335" y="304"/>
                    <a:pt x="10396" y="304"/>
                    <a:pt x="10426" y="304"/>
                  </a:cubicBezTo>
                  <a:lnTo>
                    <a:pt x="10761" y="304"/>
                  </a:lnTo>
                  <a:cubicBezTo>
                    <a:pt x="10882" y="304"/>
                    <a:pt x="10974" y="152"/>
                    <a:pt x="10852" y="31"/>
                  </a:cubicBezTo>
                  <a:cubicBezTo>
                    <a:pt x="10822" y="0"/>
                    <a:pt x="10791" y="0"/>
                    <a:pt x="10761" y="0"/>
                  </a:cubicBezTo>
                  <a:close/>
                  <a:moveTo>
                    <a:pt x="11703" y="0"/>
                  </a:moveTo>
                  <a:cubicBezTo>
                    <a:pt x="11581" y="0"/>
                    <a:pt x="11490" y="152"/>
                    <a:pt x="11612" y="274"/>
                  </a:cubicBezTo>
                  <a:cubicBezTo>
                    <a:pt x="11642" y="304"/>
                    <a:pt x="11673" y="304"/>
                    <a:pt x="11703" y="304"/>
                  </a:cubicBezTo>
                  <a:lnTo>
                    <a:pt x="12037" y="304"/>
                  </a:lnTo>
                  <a:cubicBezTo>
                    <a:pt x="12189" y="304"/>
                    <a:pt x="12250" y="152"/>
                    <a:pt x="12159" y="31"/>
                  </a:cubicBezTo>
                  <a:cubicBezTo>
                    <a:pt x="12129" y="0"/>
                    <a:pt x="12098" y="0"/>
                    <a:pt x="12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68" name="Google Shape;68;p6"/>
          <p:cNvGrpSpPr/>
          <p:nvPr/>
        </p:nvGrpSpPr>
        <p:grpSpPr>
          <a:xfrm rot="10800000">
            <a:off x="2967475" y="90418"/>
            <a:ext cx="3209050" cy="123900"/>
            <a:chOff x="2967475" y="4903800"/>
            <a:chExt cx="3209050" cy="123900"/>
          </a:xfrm>
        </p:grpSpPr>
        <p:sp>
          <p:nvSpPr>
            <p:cNvPr id="69" name="Google Shape;69;p6"/>
            <p:cNvSpPr/>
            <p:nvPr/>
          </p:nvSpPr>
          <p:spPr>
            <a:xfrm>
              <a:off x="3361100" y="4903800"/>
              <a:ext cx="2406600" cy="48675"/>
            </a:xfrm>
            <a:custGeom>
              <a:rect b="b" l="l" r="r" t="t"/>
              <a:pathLst>
                <a:path extrusionOk="0" h="1947" w="96264">
                  <a:moveTo>
                    <a:pt x="94379" y="1277"/>
                  </a:moveTo>
                  <a:lnTo>
                    <a:pt x="1885" y="1277"/>
                  </a:lnTo>
                  <a:cubicBezTo>
                    <a:pt x="1763" y="1672"/>
                    <a:pt x="1398" y="1946"/>
                    <a:pt x="973" y="1946"/>
                  </a:cubicBezTo>
                  <a:cubicBezTo>
                    <a:pt x="426" y="1946"/>
                    <a:pt x="0" y="1490"/>
                    <a:pt x="0" y="973"/>
                  </a:cubicBezTo>
                  <a:cubicBezTo>
                    <a:pt x="0" y="426"/>
                    <a:pt x="426" y="1"/>
                    <a:pt x="973" y="1"/>
                  </a:cubicBezTo>
                  <a:cubicBezTo>
                    <a:pt x="1398" y="1"/>
                    <a:pt x="1763" y="274"/>
                    <a:pt x="1885" y="639"/>
                  </a:cubicBezTo>
                  <a:lnTo>
                    <a:pt x="94379" y="639"/>
                  </a:lnTo>
                  <a:cubicBezTo>
                    <a:pt x="94501" y="274"/>
                    <a:pt x="94865" y="1"/>
                    <a:pt x="95291" y="1"/>
                  </a:cubicBezTo>
                  <a:cubicBezTo>
                    <a:pt x="95838" y="1"/>
                    <a:pt x="96263" y="426"/>
                    <a:pt x="96263" y="973"/>
                  </a:cubicBezTo>
                  <a:cubicBezTo>
                    <a:pt x="96263" y="1490"/>
                    <a:pt x="95838" y="1946"/>
                    <a:pt x="95291" y="1946"/>
                  </a:cubicBezTo>
                  <a:cubicBezTo>
                    <a:pt x="94865" y="1946"/>
                    <a:pt x="94501" y="1672"/>
                    <a:pt x="94379" y="12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2967475" y="5019300"/>
              <a:ext cx="3209050" cy="8400"/>
            </a:xfrm>
            <a:custGeom>
              <a:rect b="b" l="l" r="r" t="t"/>
              <a:pathLst>
                <a:path extrusionOk="0" h="336" w="128362">
                  <a:moveTo>
                    <a:pt x="128149" y="335"/>
                  </a:moveTo>
                  <a:cubicBezTo>
                    <a:pt x="128301" y="335"/>
                    <a:pt x="128361" y="153"/>
                    <a:pt x="128270" y="62"/>
                  </a:cubicBezTo>
                  <a:cubicBezTo>
                    <a:pt x="128240" y="31"/>
                    <a:pt x="128209" y="1"/>
                    <a:pt x="128149" y="1"/>
                  </a:cubicBezTo>
                  <a:lnTo>
                    <a:pt x="127814" y="1"/>
                  </a:lnTo>
                  <a:cubicBezTo>
                    <a:pt x="127693" y="1"/>
                    <a:pt x="127601" y="183"/>
                    <a:pt x="127723" y="274"/>
                  </a:cubicBezTo>
                  <a:cubicBezTo>
                    <a:pt x="127753" y="305"/>
                    <a:pt x="127784" y="335"/>
                    <a:pt x="127814" y="335"/>
                  </a:cubicBezTo>
                  <a:lnTo>
                    <a:pt x="128149" y="335"/>
                  </a:lnTo>
                  <a:close/>
                  <a:moveTo>
                    <a:pt x="213" y="1"/>
                  </a:moveTo>
                  <a:cubicBezTo>
                    <a:pt x="61" y="1"/>
                    <a:pt x="0" y="183"/>
                    <a:pt x="91" y="274"/>
                  </a:cubicBezTo>
                  <a:cubicBezTo>
                    <a:pt x="122" y="305"/>
                    <a:pt x="152" y="335"/>
                    <a:pt x="213" y="335"/>
                  </a:cubicBezTo>
                  <a:lnTo>
                    <a:pt x="547" y="335"/>
                  </a:lnTo>
                  <a:cubicBezTo>
                    <a:pt x="669" y="335"/>
                    <a:pt x="760" y="153"/>
                    <a:pt x="639" y="62"/>
                  </a:cubicBezTo>
                  <a:cubicBezTo>
                    <a:pt x="608" y="31"/>
                    <a:pt x="578" y="1"/>
                    <a:pt x="547" y="1"/>
                  </a:cubicBezTo>
                  <a:lnTo>
                    <a:pt x="213" y="1"/>
                  </a:lnTo>
                  <a:close/>
                  <a:moveTo>
                    <a:pt x="1490" y="1"/>
                  </a:moveTo>
                  <a:cubicBezTo>
                    <a:pt x="1368" y="1"/>
                    <a:pt x="1277" y="183"/>
                    <a:pt x="1398" y="274"/>
                  </a:cubicBezTo>
                  <a:cubicBezTo>
                    <a:pt x="1429" y="305"/>
                    <a:pt x="1459" y="335"/>
                    <a:pt x="1490" y="335"/>
                  </a:cubicBezTo>
                  <a:lnTo>
                    <a:pt x="1824" y="335"/>
                  </a:lnTo>
                  <a:cubicBezTo>
                    <a:pt x="1976" y="335"/>
                    <a:pt x="2037" y="153"/>
                    <a:pt x="1946" y="62"/>
                  </a:cubicBezTo>
                  <a:cubicBezTo>
                    <a:pt x="1915" y="31"/>
                    <a:pt x="1854" y="1"/>
                    <a:pt x="1824" y="1"/>
                  </a:cubicBezTo>
                  <a:lnTo>
                    <a:pt x="1490" y="1"/>
                  </a:lnTo>
                  <a:close/>
                  <a:moveTo>
                    <a:pt x="2797" y="1"/>
                  </a:moveTo>
                  <a:cubicBezTo>
                    <a:pt x="2645" y="1"/>
                    <a:pt x="2584" y="183"/>
                    <a:pt x="2675" y="274"/>
                  </a:cubicBezTo>
                  <a:cubicBezTo>
                    <a:pt x="2706" y="305"/>
                    <a:pt x="2736" y="335"/>
                    <a:pt x="2797" y="335"/>
                  </a:cubicBezTo>
                  <a:lnTo>
                    <a:pt x="3101" y="335"/>
                  </a:lnTo>
                  <a:cubicBezTo>
                    <a:pt x="3253" y="335"/>
                    <a:pt x="3313" y="153"/>
                    <a:pt x="3222" y="62"/>
                  </a:cubicBezTo>
                  <a:cubicBezTo>
                    <a:pt x="3192" y="31"/>
                    <a:pt x="3161" y="1"/>
                    <a:pt x="3101" y="1"/>
                  </a:cubicBezTo>
                  <a:lnTo>
                    <a:pt x="2797" y="1"/>
                  </a:lnTo>
                  <a:close/>
                  <a:moveTo>
                    <a:pt x="4073" y="1"/>
                  </a:moveTo>
                  <a:cubicBezTo>
                    <a:pt x="3921" y="1"/>
                    <a:pt x="3861" y="183"/>
                    <a:pt x="3952" y="274"/>
                  </a:cubicBezTo>
                  <a:cubicBezTo>
                    <a:pt x="3982" y="305"/>
                    <a:pt x="4043" y="335"/>
                    <a:pt x="4073" y="335"/>
                  </a:cubicBezTo>
                  <a:lnTo>
                    <a:pt x="4408" y="335"/>
                  </a:lnTo>
                  <a:cubicBezTo>
                    <a:pt x="4529" y="335"/>
                    <a:pt x="4620" y="153"/>
                    <a:pt x="4529" y="62"/>
                  </a:cubicBezTo>
                  <a:cubicBezTo>
                    <a:pt x="4468" y="31"/>
                    <a:pt x="4438" y="1"/>
                    <a:pt x="4408" y="1"/>
                  </a:cubicBezTo>
                  <a:lnTo>
                    <a:pt x="4073" y="1"/>
                  </a:lnTo>
                  <a:close/>
                  <a:moveTo>
                    <a:pt x="5380" y="1"/>
                  </a:moveTo>
                  <a:cubicBezTo>
                    <a:pt x="5228" y="1"/>
                    <a:pt x="5168" y="183"/>
                    <a:pt x="5259" y="274"/>
                  </a:cubicBezTo>
                  <a:cubicBezTo>
                    <a:pt x="5289" y="305"/>
                    <a:pt x="5320" y="335"/>
                    <a:pt x="5380" y="335"/>
                  </a:cubicBezTo>
                  <a:lnTo>
                    <a:pt x="5684" y="335"/>
                  </a:lnTo>
                  <a:cubicBezTo>
                    <a:pt x="5836" y="335"/>
                    <a:pt x="5897" y="153"/>
                    <a:pt x="5806" y="62"/>
                  </a:cubicBezTo>
                  <a:cubicBezTo>
                    <a:pt x="5775" y="31"/>
                    <a:pt x="5745" y="1"/>
                    <a:pt x="5684" y="1"/>
                  </a:cubicBezTo>
                  <a:lnTo>
                    <a:pt x="5380" y="1"/>
                  </a:lnTo>
                  <a:close/>
                  <a:moveTo>
                    <a:pt x="6657" y="1"/>
                  </a:moveTo>
                  <a:cubicBezTo>
                    <a:pt x="6505" y="1"/>
                    <a:pt x="6444" y="183"/>
                    <a:pt x="6535" y="274"/>
                  </a:cubicBezTo>
                  <a:cubicBezTo>
                    <a:pt x="6566" y="305"/>
                    <a:pt x="6596" y="335"/>
                    <a:pt x="6657" y="335"/>
                  </a:cubicBezTo>
                  <a:lnTo>
                    <a:pt x="6991" y="335"/>
                  </a:lnTo>
                  <a:cubicBezTo>
                    <a:pt x="7113" y="335"/>
                    <a:pt x="7204" y="153"/>
                    <a:pt x="7082" y="62"/>
                  </a:cubicBezTo>
                  <a:cubicBezTo>
                    <a:pt x="7052" y="31"/>
                    <a:pt x="7022" y="1"/>
                    <a:pt x="6991" y="1"/>
                  </a:cubicBezTo>
                  <a:lnTo>
                    <a:pt x="6657" y="1"/>
                  </a:lnTo>
                  <a:close/>
                  <a:moveTo>
                    <a:pt x="7934" y="1"/>
                  </a:moveTo>
                  <a:cubicBezTo>
                    <a:pt x="7812" y="1"/>
                    <a:pt x="7721" y="183"/>
                    <a:pt x="7842" y="274"/>
                  </a:cubicBezTo>
                  <a:cubicBezTo>
                    <a:pt x="7873" y="305"/>
                    <a:pt x="7903" y="335"/>
                    <a:pt x="7934" y="335"/>
                  </a:cubicBezTo>
                  <a:lnTo>
                    <a:pt x="8268" y="335"/>
                  </a:lnTo>
                  <a:cubicBezTo>
                    <a:pt x="8420" y="335"/>
                    <a:pt x="8481" y="153"/>
                    <a:pt x="8390" y="62"/>
                  </a:cubicBezTo>
                  <a:cubicBezTo>
                    <a:pt x="8359" y="31"/>
                    <a:pt x="8298" y="1"/>
                    <a:pt x="8268" y="1"/>
                  </a:cubicBezTo>
                  <a:lnTo>
                    <a:pt x="7934" y="1"/>
                  </a:lnTo>
                  <a:close/>
                  <a:moveTo>
                    <a:pt x="9241" y="1"/>
                  </a:moveTo>
                  <a:cubicBezTo>
                    <a:pt x="9089" y="1"/>
                    <a:pt x="9028" y="183"/>
                    <a:pt x="9119" y="274"/>
                  </a:cubicBezTo>
                  <a:cubicBezTo>
                    <a:pt x="9149" y="305"/>
                    <a:pt x="9180" y="335"/>
                    <a:pt x="9241" y="335"/>
                  </a:cubicBezTo>
                  <a:lnTo>
                    <a:pt x="9545" y="335"/>
                  </a:lnTo>
                  <a:cubicBezTo>
                    <a:pt x="9697" y="335"/>
                    <a:pt x="9757" y="153"/>
                    <a:pt x="9666" y="62"/>
                  </a:cubicBezTo>
                  <a:cubicBezTo>
                    <a:pt x="9636" y="31"/>
                    <a:pt x="9605" y="1"/>
                    <a:pt x="9545" y="1"/>
                  </a:cubicBezTo>
                  <a:lnTo>
                    <a:pt x="9241" y="1"/>
                  </a:lnTo>
                  <a:close/>
                  <a:moveTo>
                    <a:pt x="10517" y="1"/>
                  </a:moveTo>
                  <a:cubicBezTo>
                    <a:pt x="10396" y="1"/>
                    <a:pt x="10304" y="183"/>
                    <a:pt x="10396" y="274"/>
                  </a:cubicBezTo>
                  <a:cubicBezTo>
                    <a:pt x="10456" y="305"/>
                    <a:pt x="10487" y="335"/>
                    <a:pt x="10517" y="335"/>
                  </a:cubicBezTo>
                  <a:lnTo>
                    <a:pt x="10852" y="335"/>
                  </a:lnTo>
                  <a:cubicBezTo>
                    <a:pt x="11004" y="335"/>
                    <a:pt x="11064" y="153"/>
                    <a:pt x="10973" y="62"/>
                  </a:cubicBezTo>
                  <a:cubicBezTo>
                    <a:pt x="10943" y="31"/>
                    <a:pt x="10882" y="1"/>
                    <a:pt x="10852" y="1"/>
                  </a:cubicBezTo>
                  <a:lnTo>
                    <a:pt x="10517" y="1"/>
                  </a:lnTo>
                  <a:close/>
                  <a:moveTo>
                    <a:pt x="11824" y="1"/>
                  </a:moveTo>
                  <a:cubicBezTo>
                    <a:pt x="11672" y="1"/>
                    <a:pt x="11611" y="183"/>
                    <a:pt x="11703" y="274"/>
                  </a:cubicBezTo>
                  <a:cubicBezTo>
                    <a:pt x="11733" y="305"/>
                    <a:pt x="11763" y="335"/>
                    <a:pt x="11824" y="335"/>
                  </a:cubicBezTo>
                  <a:lnTo>
                    <a:pt x="12128" y="335"/>
                  </a:lnTo>
                  <a:cubicBezTo>
                    <a:pt x="12280" y="335"/>
                    <a:pt x="12341" y="153"/>
                    <a:pt x="12250" y="62"/>
                  </a:cubicBezTo>
                  <a:cubicBezTo>
                    <a:pt x="12219" y="31"/>
                    <a:pt x="12189" y="1"/>
                    <a:pt x="12128" y="1"/>
                  </a:cubicBezTo>
                  <a:lnTo>
                    <a:pt x="11824" y="1"/>
                  </a:lnTo>
                  <a:close/>
                  <a:moveTo>
                    <a:pt x="13101" y="1"/>
                  </a:moveTo>
                  <a:cubicBezTo>
                    <a:pt x="12949" y="1"/>
                    <a:pt x="12888" y="183"/>
                    <a:pt x="12979" y="274"/>
                  </a:cubicBezTo>
                  <a:cubicBezTo>
                    <a:pt x="13010" y="305"/>
                    <a:pt x="13070" y="335"/>
                    <a:pt x="13101" y="335"/>
                  </a:cubicBezTo>
                  <a:lnTo>
                    <a:pt x="13435" y="335"/>
                  </a:lnTo>
                  <a:cubicBezTo>
                    <a:pt x="13557" y="335"/>
                    <a:pt x="13648" y="153"/>
                    <a:pt x="13526" y="62"/>
                  </a:cubicBezTo>
                  <a:cubicBezTo>
                    <a:pt x="13496" y="31"/>
                    <a:pt x="13466" y="1"/>
                    <a:pt x="13435" y="1"/>
                  </a:cubicBezTo>
                  <a:lnTo>
                    <a:pt x="13101" y="1"/>
                  </a:lnTo>
                  <a:close/>
                  <a:moveTo>
                    <a:pt x="14377" y="1"/>
                  </a:moveTo>
                  <a:cubicBezTo>
                    <a:pt x="14256" y="1"/>
                    <a:pt x="14165" y="183"/>
                    <a:pt x="14286" y="274"/>
                  </a:cubicBezTo>
                  <a:cubicBezTo>
                    <a:pt x="14317" y="305"/>
                    <a:pt x="14347" y="335"/>
                    <a:pt x="14377" y="335"/>
                  </a:cubicBezTo>
                  <a:lnTo>
                    <a:pt x="14712" y="335"/>
                  </a:lnTo>
                  <a:cubicBezTo>
                    <a:pt x="14864" y="335"/>
                    <a:pt x="14925" y="153"/>
                    <a:pt x="14833" y="62"/>
                  </a:cubicBezTo>
                  <a:cubicBezTo>
                    <a:pt x="14803" y="31"/>
                    <a:pt x="14773" y="1"/>
                    <a:pt x="14712" y="1"/>
                  </a:cubicBezTo>
                  <a:lnTo>
                    <a:pt x="14377" y="1"/>
                  </a:lnTo>
                  <a:close/>
                  <a:moveTo>
                    <a:pt x="15684" y="1"/>
                  </a:moveTo>
                  <a:cubicBezTo>
                    <a:pt x="15532" y="1"/>
                    <a:pt x="15472" y="183"/>
                    <a:pt x="15563" y="274"/>
                  </a:cubicBezTo>
                  <a:cubicBezTo>
                    <a:pt x="15593" y="305"/>
                    <a:pt x="15624" y="335"/>
                    <a:pt x="15684" y="335"/>
                  </a:cubicBezTo>
                  <a:lnTo>
                    <a:pt x="15988" y="335"/>
                  </a:lnTo>
                  <a:cubicBezTo>
                    <a:pt x="16140" y="335"/>
                    <a:pt x="16232" y="153"/>
                    <a:pt x="16110" y="62"/>
                  </a:cubicBezTo>
                  <a:cubicBezTo>
                    <a:pt x="16080" y="31"/>
                    <a:pt x="16049" y="1"/>
                    <a:pt x="15988" y="1"/>
                  </a:cubicBezTo>
                  <a:lnTo>
                    <a:pt x="15684" y="1"/>
                  </a:lnTo>
                  <a:close/>
                  <a:moveTo>
                    <a:pt x="16961" y="1"/>
                  </a:moveTo>
                  <a:cubicBezTo>
                    <a:pt x="16840" y="1"/>
                    <a:pt x="16748" y="183"/>
                    <a:pt x="16840" y="274"/>
                  </a:cubicBezTo>
                  <a:cubicBezTo>
                    <a:pt x="16900" y="305"/>
                    <a:pt x="16931" y="335"/>
                    <a:pt x="16961" y="335"/>
                  </a:cubicBezTo>
                  <a:lnTo>
                    <a:pt x="17295" y="335"/>
                  </a:lnTo>
                  <a:cubicBezTo>
                    <a:pt x="17447" y="335"/>
                    <a:pt x="17508" y="153"/>
                    <a:pt x="17417" y="62"/>
                  </a:cubicBezTo>
                  <a:cubicBezTo>
                    <a:pt x="17387" y="31"/>
                    <a:pt x="17326" y="1"/>
                    <a:pt x="17295" y="1"/>
                  </a:cubicBezTo>
                  <a:lnTo>
                    <a:pt x="16961" y="1"/>
                  </a:lnTo>
                  <a:close/>
                  <a:moveTo>
                    <a:pt x="18268" y="1"/>
                  </a:moveTo>
                  <a:cubicBezTo>
                    <a:pt x="18116" y="1"/>
                    <a:pt x="18055" y="183"/>
                    <a:pt x="18147" y="274"/>
                  </a:cubicBezTo>
                  <a:cubicBezTo>
                    <a:pt x="18177" y="305"/>
                    <a:pt x="18207" y="335"/>
                    <a:pt x="18268" y="335"/>
                  </a:cubicBezTo>
                  <a:lnTo>
                    <a:pt x="18572" y="335"/>
                  </a:lnTo>
                  <a:cubicBezTo>
                    <a:pt x="18724" y="335"/>
                    <a:pt x="18785" y="153"/>
                    <a:pt x="18694" y="62"/>
                  </a:cubicBezTo>
                  <a:cubicBezTo>
                    <a:pt x="18663" y="31"/>
                    <a:pt x="18633" y="1"/>
                    <a:pt x="18572" y="1"/>
                  </a:cubicBezTo>
                  <a:lnTo>
                    <a:pt x="18268" y="1"/>
                  </a:lnTo>
                  <a:close/>
                  <a:moveTo>
                    <a:pt x="19545" y="1"/>
                  </a:moveTo>
                  <a:cubicBezTo>
                    <a:pt x="19393" y="1"/>
                    <a:pt x="19332" y="183"/>
                    <a:pt x="19423" y="274"/>
                  </a:cubicBezTo>
                  <a:cubicBezTo>
                    <a:pt x="19454" y="305"/>
                    <a:pt x="19514" y="335"/>
                    <a:pt x="19545" y="335"/>
                  </a:cubicBezTo>
                  <a:lnTo>
                    <a:pt x="19879" y="335"/>
                  </a:lnTo>
                  <a:cubicBezTo>
                    <a:pt x="20001" y="335"/>
                    <a:pt x="20092" y="153"/>
                    <a:pt x="19970" y="62"/>
                  </a:cubicBezTo>
                  <a:cubicBezTo>
                    <a:pt x="19940" y="31"/>
                    <a:pt x="19909" y="1"/>
                    <a:pt x="19879" y="1"/>
                  </a:cubicBezTo>
                  <a:lnTo>
                    <a:pt x="19545" y="1"/>
                  </a:lnTo>
                  <a:close/>
                  <a:moveTo>
                    <a:pt x="20821" y="1"/>
                  </a:moveTo>
                  <a:cubicBezTo>
                    <a:pt x="20700" y="1"/>
                    <a:pt x="20609" y="183"/>
                    <a:pt x="20730" y="274"/>
                  </a:cubicBezTo>
                  <a:cubicBezTo>
                    <a:pt x="20761" y="305"/>
                    <a:pt x="20791" y="335"/>
                    <a:pt x="20821" y="335"/>
                  </a:cubicBezTo>
                  <a:lnTo>
                    <a:pt x="21156" y="335"/>
                  </a:lnTo>
                  <a:cubicBezTo>
                    <a:pt x="21308" y="335"/>
                    <a:pt x="21368" y="153"/>
                    <a:pt x="21277" y="62"/>
                  </a:cubicBezTo>
                  <a:cubicBezTo>
                    <a:pt x="21247" y="31"/>
                    <a:pt x="21216" y="1"/>
                    <a:pt x="21156" y="1"/>
                  </a:cubicBezTo>
                  <a:lnTo>
                    <a:pt x="20821" y="1"/>
                  </a:lnTo>
                  <a:close/>
                  <a:moveTo>
                    <a:pt x="22128" y="1"/>
                  </a:moveTo>
                  <a:cubicBezTo>
                    <a:pt x="21976" y="1"/>
                    <a:pt x="21916" y="183"/>
                    <a:pt x="22007" y="274"/>
                  </a:cubicBezTo>
                  <a:cubicBezTo>
                    <a:pt x="22037" y="305"/>
                    <a:pt x="22068" y="335"/>
                    <a:pt x="22128" y="335"/>
                  </a:cubicBezTo>
                  <a:lnTo>
                    <a:pt x="22432" y="335"/>
                  </a:lnTo>
                  <a:cubicBezTo>
                    <a:pt x="22584" y="335"/>
                    <a:pt x="22675" y="153"/>
                    <a:pt x="22554" y="62"/>
                  </a:cubicBezTo>
                  <a:cubicBezTo>
                    <a:pt x="22524" y="31"/>
                    <a:pt x="22493" y="1"/>
                    <a:pt x="22432" y="1"/>
                  </a:cubicBezTo>
                  <a:lnTo>
                    <a:pt x="22128" y="1"/>
                  </a:lnTo>
                  <a:close/>
                  <a:moveTo>
                    <a:pt x="23405" y="1"/>
                  </a:moveTo>
                  <a:cubicBezTo>
                    <a:pt x="23283" y="1"/>
                    <a:pt x="23192" y="183"/>
                    <a:pt x="23314" y="274"/>
                  </a:cubicBezTo>
                  <a:cubicBezTo>
                    <a:pt x="23344" y="305"/>
                    <a:pt x="23375" y="335"/>
                    <a:pt x="23405" y="335"/>
                  </a:cubicBezTo>
                  <a:lnTo>
                    <a:pt x="23739" y="335"/>
                  </a:lnTo>
                  <a:cubicBezTo>
                    <a:pt x="23891" y="335"/>
                    <a:pt x="23952" y="153"/>
                    <a:pt x="23861" y="62"/>
                  </a:cubicBezTo>
                  <a:cubicBezTo>
                    <a:pt x="23831" y="31"/>
                    <a:pt x="23770" y="1"/>
                    <a:pt x="23739" y="1"/>
                  </a:cubicBezTo>
                  <a:lnTo>
                    <a:pt x="23405" y="1"/>
                  </a:lnTo>
                  <a:close/>
                  <a:moveTo>
                    <a:pt x="24712" y="1"/>
                  </a:moveTo>
                  <a:cubicBezTo>
                    <a:pt x="24560" y="1"/>
                    <a:pt x="24499" y="183"/>
                    <a:pt x="24590" y="274"/>
                  </a:cubicBezTo>
                  <a:cubicBezTo>
                    <a:pt x="24621" y="305"/>
                    <a:pt x="24651" y="335"/>
                    <a:pt x="24712" y="335"/>
                  </a:cubicBezTo>
                  <a:lnTo>
                    <a:pt x="25016" y="335"/>
                  </a:lnTo>
                  <a:cubicBezTo>
                    <a:pt x="25168" y="335"/>
                    <a:pt x="25229" y="153"/>
                    <a:pt x="25138" y="62"/>
                  </a:cubicBezTo>
                  <a:cubicBezTo>
                    <a:pt x="25107" y="31"/>
                    <a:pt x="25077" y="1"/>
                    <a:pt x="25016" y="1"/>
                  </a:cubicBezTo>
                  <a:lnTo>
                    <a:pt x="24712" y="1"/>
                  </a:lnTo>
                  <a:close/>
                  <a:moveTo>
                    <a:pt x="25989" y="1"/>
                  </a:moveTo>
                  <a:cubicBezTo>
                    <a:pt x="25837" y="1"/>
                    <a:pt x="25776" y="183"/>
                    <a:pt x="25867" y="274"/>
                  </a:cubicBezTo>
                  <a:cubicBezTo>
                    <a:pt x="25897" y="305"/>
                    <a:pt x="25958" y="335"/>
                    <a:pt x="25989" y="335"/>
                  </a:cubicBezTo>
                  <a:lnTo>
                    <a:pt x="26323" y="335"/>
                  </a:lnTo>
                  <a:cubicBezTo>
                    <a:pt x="26445" y="335"/>
                    <a:pt x="26536" y="153"/>
                    <a:pt x="26445" y="62"/>
                  </a:cubicBezTo>
                  <a:cubicBezTo>
                    <a:pt x="26384" y="31"/>
                    <a:pt x="26353" y="1"/>
                    <a:pt x="26323" y="1"/>
                  </a:cubicBezTo>
                  <a:lnTo>
                    <a:pt x="25989" y="1"/>
                  </a:lnTo>
                  <a:close/>
                  <a:moveTo>
                    <a:pt x="27296" y="1"/>
                  </a:moveTo>
                  <a:cubicBezTo>
                    <a:pt x="27144" y="1"/>
                    <a:pt x="27052" y="183"/>
                    <a:pt x="27174" y="274"/>
                  </a:cubicBezTo>
                  <a:cubicBezTo>
                    <a:pt x="27204" y="305"/>
                    <a:pt x="27235" y="335"/>
                    <a:pt x="27296" y="335"/>
                  </a:cubicBezTo>
                  <a:lnTo>
                    <a:pt x="27600" y="335"/>
                  </a:lnTo>
                  <a:cubicBezTo>
                    <a:pt x="27752" y="335"/>
                    <a:pt x="27812" y="153"/>
                    <a:pt x="27721" y="62"/>
                  </a:cubicBezTo>
                  <a:cubicBezTo>
                    <a:pt x="27691" y="31"/>
                    <a:pt x="27660" y="1"/>
                    <a:pt x="27600" y="1"/>
                  </a:cubicBezTo>
                  <a:lnTo>
                    <a:pt x="27296" y="1"/>
                  </a:lnTo>
                  <a:close/>
                  <a:moveTo>
                    <a:pt x="28572" y="1"/>
                  </a:moveTo>
                  <a:cubicBezTo>
                    <a:pt x="28420" y="1"/>
                    <a:pt x="28359" y="183"/>
                    <a:pt x="28451" y="274"/>
                  </a:cubicBezTo>
                  <a:cubicBezTo>
                    <a:pt x="28481" y="305"/>
                    <a:pt x="28511" y="335"/>
                    <a:pt x="28572" y="335"/>
                  </a:cubicBezTo>
                  <a:lnTo>
                    <a:pt x="28907" y="335"/>
                  </a:lnTo>
                  <a:cubicBezTo>
                    <a:pt x="29028" y="335"/>
                    <a:pt x="29119" y="153"/>
                    <a:pt x="28998" y="62"/>
                  </a:cubicBezTo>
                  <a:cubicBezTo>
                    <a:pt x="28967" y="31"/>
                    <a:pt x="28937" y="1"/>
                    <a:pt x="28907" y="1"/>
                  </a:cubicBezTo>
                  <a:lnTo>
                    <a:pt x="28572" y="1"/>
                  </a:lnTo>
                  <a:close/>
                  <a:moveTo>
                    <a:pt x="29849" y="1"/>
                  </a:moveTo>
                  <a:cubicBezTo>
                    <a:pt x="29727" y="1"/>
                    <a:pt x="29636" y="183"/>
                    <a:pt x="29758" y="274"/>
                  </a:cubicBezTo>
                  <a:cubicBezTo>
                    <a:pt x="29788" y="305"/>
                    <a:pt x="29818" y="335"/>
                    <a:pt x="29849" y="335"/>
                  </a:cubicBezTo>
                  <a:lnTo>
                    <a:pt x="30183" y="335"/>
                  </a:lnTo>
                  <a:cubicBezTo>
                    <a:pt x="30335" y="335"/>
                    <a:pt x="30396" y="153"/>
                    <a:pt x="30305" y="62"/>
                  </a:cubicBezTo>
                  <a:cubicBezTo>
                    <a:pt x="30274" y="31"/>
                    <a:pt x="30214" y="1"/>
                    <a:pt x="30183" y="1"/>
                  </a:cubicBezTo>
                  <a:lnTo>
                    <a:pt x="29849" y="1"/>
                  </a:lnTo>
                  <a:close/>
                  <a:moveTo>
                    <a:pt x="31156" y="1"/>
                  </a:moveTo>
                  <a:cubicBezTo>
                    <a:pt x="31004" y="1"/>
                    <a:pt x="30943" y="183"/>
                    <a:pt x="31034" y="274"/>
                  </a:cubicBezTo>
                  <a:cubicBezTo>
                    <a:pt x="31065" y="305"/>
                    <a:pt x="31095" y="335"/>
                    <a:pt x="31156" y="335"/>
                  </a:cubicBezTo>
                  <a:lnTo>
                    <a:pt x="31460" y="335"/>
                  </a:lnTo>
                  <a:cubicBezTo>
                    <a:pt x="31612" y="335"/>
                    <a:pt x="31673" y="153"/>
                    <a:pt x="31581" y="62"/>
                  </a:cubicBezTo>
                  <a:cubicBezTo>
                    <a:pt x="31551" y="31"/>
                    <a:pt x="31521" y="1"/>
                    <a:pt x="31460" y="1"/>
                  </a:cubicBezTo>
                  <a:lnTo>
                    <a:pt x="31156" y="1"/>
                  </a:lnTo>
                  <a:close/>
                  <a:moveTo>
                    <a:pt x="32433" y="1"/>
                  </a:moveTo>
                  <a:cubicBezTo>
                    <a:pt x="32281" y="1"/>
                    <a:pt x="32220" y="183"/>
                    <a:pt x="32311" y="274"/>
                  </a:cubicBezTo>
                  <a:cubicBezTo>
                    <a:pt x="32341" y="305"/>
                    <a:pt x="32402" y="335"/>
                    <a:pt x="32433" y="335"/>
                  </a:cubicBezTo>
                  <a:lnTo>
                    <a:pt x="32767" y="335"/>
                  </a:lnTo>
                  <a:cubicBezTo>
                    <a:pt x="32888" y="335"/>
                    <a:pt x="32980" y="153"/>
                    <a:pt x="32888" y="62"/>
                  </a:cubicBezTo>
                  <a:cubicBezTo>
                    <a:pt x="32828" y="31"/>
                    <a:pt x="32797" y="1"/>
                    <a:pt x="32767" y="1"/>
                  </a:cubicBezTo>
                  <a:lnTo>
                    <a:pt x="32433" y="1"/>
                  </a:lnTo>
                  <a:close/>
                  <a:moveTo>
                    <a:pt x="33740" y="1"/>
                  </a:moveTo>
                  <a:cubicBezTo>
                    <a:pt x="33588" y="1"/>
                    <a:pt x="33527" y="183"/>
                    <a:pt x="33618" y="274"/>
                  </a:cubicBezTo>
                  <a:cubicBezTo>
                    <a:pt x="33648" y="305"/>
                    <a:pt x="33679" y="335"/>
                    <a:pt x="33740" y="335"/>
                  </a:cubicBezTo>
                  <a:lnTo>
                    <a:pt x="34043" y="335"/>
                  </a:lnTo>
                  <a:cubicBezTo>
                    <a:pt x="34195" y="335"/>
                    <a:pt x="34256" y="153"/>
                    <a:pt x="34165" y="62"/>
                  </a:cubicBezTo>
                  <a:cubicBezTo>
                    <a:pt x="34135" y="31"/>
                    <a:pt x="34104" y="1"/>
                    <a:pt x="34043" y="1"/>
                  </a:cubicBezTo>
                  <a:lnTo>
                    <a:pt x="33740" y="1"/>
                  </a:lnTo>
                  <a:close/>
                  <a:moveTo>
                    <a:pt x="35016" y="1"/>
                  </a:moveTo>
                  <a:cubicBezTo>
                    <a:pt x="34864" y="1"/>
                    <a:pt x="34803" y="183"/>
                    <a:pt x="34895" y="274"/>
                  </a:cubicBezTo>
                  <a:cubicBezTo>
                    <a:pt x="34925" y="305"/>
                    <a:pt x="34986" y="335"/>
                    <a:pt x="35016" y="335"/>
                  </a:cubicBezTo>
                  <a:lnTo>
                    <a:pt x="35350" y="335"/>
                  </a:lnTo>
                  <a:cubicBezTo>
                    <a:pt x="35472" y="335"/>
                    <a:pt x="35563" y="153"/>
                    <a:pt x="35442" y="62"/>
                  </a:cubicBezTo>
                  <a:cubicBezTo>
                    <a:pt x="35411" y="31"/>
                    <a:pt x="35381" y="1"/>
                    <a:pt x="35350" y="1"/>
                  </a:cubicBezTo>
                  <a:lnTo>
                    <a:pt x="35016" y="1"/>
                  </a:lnTo>
                  <a:close/>
                  <a:moveTo>
                    <a:pt x="36293" y="1"/>
                  </a:moveTo>
                  <a:cubicBezTo>
                    <a:pt x="36171" y="1"/>
                    <a:pt x="36080" y="183"/>
                    <a:pt x="36202" y="274"/>
                  </a:cubicBezTo>
                  <a:cubicBezTo>
                    <a:pt x="36232" y="305"/>
                    <a:pt x="36262" y="335"/>
                    <a:pt x="36293" y="335"/>
                  </a:cubicBezTo>
                  <a:lnTo>
                    <a:pt x="36627" y="335"/>
                  </a:lnTo>
                  <a:cubicBezTo>
                    <a:pt x="36779" y="335"/>
                    <a:pt x="36840" y="153"/>
                    <a:pt x="36749" y="62"/>
                  </a:cubicBezTo>
                  <a:cubicBezTo>
                    <a:pt x="36718" y="31"/>
                    <a:pt x="36688" y="1"/>
                    <a:pt x="36627" y="1"/>
                  </a:cubicBezTo>
                  <a:lnTo>
                    <a:pt x="36293" y="1"/>
                  </a:lnTo>
                  <a:close/>
                  <a:moveTo>
                    <a:pt x="37600" y="1"/>
                  </a:moveTo>
                  <a:cubicBezTo>
                    <a:pt x="37448" y="1"/>
                    <a:pt x="37387" y="183"/>
                    <a:pt x="37478" y="274"/>
                  </a:cubicBezTo>
                  <a:cubicBezTo>
                    <a:pt x="37509" y="305"/>
                    <a:pt x="37539" y="335"/>
                    <a:pt x="37600" y="335"/>
                  </a:cubicBezTo>
                  <a:lnTo>
                    <a:pt x="37904" y="335"/>
                  </a:lnTo>
                  <a:cubicBezTo>
                    <a:pt x="38056" y="335"/>
                    <a:pt x="38117" y="153"/>
                    <a:pt x="38025" y="62"/>
                  </a:cubicBezTo>
                  <a:cubicBezTo>
                    <a:pt x="37995" y="31"/>
                    <a:pt x="37965" y="1"/>
                    <a:pt x="37904" y="1"/>
                  </a:cubicBezTo>
                  <a:lnTo>
                    <a:pt x="37600" y="1"/>
                  </a:lnTo>
                  <a:close/>
                  <a:moveTo>
                    <a:pt x="38876" y="1"/>
                  </a:moveTo>
                  <a:cubicBezTo>
                    <a:pt x="38755" y="1"/>
                    <a:pt x="38664" y="183"/>
                    <a:pt x="38755" y="274"/>
                  </a:cubicBezTo>
                  <a:cubicBezTo>
                    <a:pt x="38816" y="305"/>
                    <a:pt x="38846" y="335"/>
                    <a:pt x="38876" y="335"/>
                  </a:cubicBezTo>
                  <a:lnTo>
                    <a:pt x="39211" y="335"/>
                  </a:lnTo>
                  <a:cubicBezTo>
                    <a:pt x="39363" y="335"/>
                    <a:pt x="39424" y="153"/>
                    <a:pt x="39332" y="62"/>
                  </a:cubicBezTo>
                  <a:cubicBezTo>
                    <a:pt x="39302" y="31"/>
                    <a:pt x="39241" y="1"/>
                    <a:pt x="39211" y="1"/>
                  </a:cubicBezTo>
                  <a:lnTo>
                    <a:pt x="38876" y="1"/>
                  </a:lnTo>
                  <a:close/>
                  <a:moveTo>
                    <a:pt x="40183" y="1"/>
                  </a:moveTo>
                  <a:cubicBezTo>
                    <a:pt x="40031" y="1"/>
                    <a:pt x="39971" y="183"/>
                    <a:pt x="40062" y="274"/>
                  </a:cubicBezTo>
                  <a:cubicBezTo>
                    <a:pt x="40092" y="305"/>
                    <a:pt x="40123" y="335"/>
                    <a:pt x="40183" y="335"/>
                  </a:cubicBezTo>
                  <a:lnTo>
                    <a:pt x="40487" y="335"/>
                  </a:lnTo>
                  <a:cubicBezTo>
                    <a:pt x="40639" y="335"/>
                    <a:pt x="40700" y="153"/>
                    <a:pt x="40609" y="62"/>
                  </a:cubicBezTo>
                  <a:cubicBezTo>
                    <a:pt x="40579" y="31"/>
                    <a:pt x="40548" y="1"/>
                    <a:pt x="40487" y="1"/>
                  </a:cubicBezTo>
                  <a:lnTo>
                    <a:pt x="40183" y="1"/>
                  </a:lnTo>
                  <a:close/>
                  <a:moveTo>
                    <a:pt x="41460" y="1"/>
                  </a:moveTo>
                  <a:cubicBezTo>
                    <a:pt x="41308" y="1"/>
                    <a:pt x="41247" y="183"/>
                    <a:pt x="41338" y="274"/>
                  </a:cubicBezTo>
                  <a:cubicBezTo>
                    <a:pt x="41369" y="305"/>
                    <a:pt x="41430" y="335"/>
                    <a:pt x="41460" y="335"/>
                  </a:cubicBezTo>
                  <a:lnTo>
                    <a:pt x="41794" y="335"/>
                  </a:lnTo>
                  <a:cubicBezTo>
                    <a:pt x="41916" y="335"/>
                    <a:pt x="42007" y="153"/>
                    <a:pt x="41886" y="62"/>
                  </a:cubicBezTo>
                  <a:cubicBezTo>
                    <a:pt x="41855" y="31"/>
                    <a:pt x="41825" y="1"/>
                    <a:pt x="41794" y="1"/>
                  </a:cubicBezTo>
                  <a:lnTo>
                    <a:pt x="41460" y="1"/>
                  </a:lnTo>
                  <a:close/>
                  <a:moveTo>
                    <a:pt x="42737" y="1"/>
                  </a:moveTo>
                  <a:cubicBezTo>
                    <a:pt x="42615" y="1"/>
                    <a:pt x="42524" y="183"/>
                    <a:pt x="42645" y="274"/>
                  </a:cubicBezTo>
                  <a:cubicBezTo>
                    <a:pt x="42676" y="305"/>
                    <a:pt x="42706" y="335"/>
                    <a:pt x="42737" y="335"/>
                  </a:cubicBezTo>
                  <a:lnTo>
                    <a:pt x="43071" y="335"/>
                  </a:lnTo>
                  <a:cubicBezTo>
                    <a:pt x="43223" y="335"/>
                    <a:pt x="43284" y="153"/>
                    <a:pt x="43193" y="62"/>
                  </a:cubicBezTo>
                  <a:cubicBezTo>
                    <a:pt x="43162" y="31"/>
                    <a:pt x="43132" y="1"/>
                    <a:pt x="43071" y="1"/>
                  </a:cubicBezTo>
                  <a:lnTo>
                    <a:pt x="42737" y="1"/>
                  </a:lnTo>
                  <a:close/>
                  <a:moveTo>
                    <a:pt x="44044" y="1"/>
                  </a:moveTo>
                  <a:cubicBezTo>
                    <a:pt x="43892" y="1"/>
                    <a:pt x="43831" y="183"/>
                    <a:pt x="43922" y="274"/>
                  </a:cubicBezTo>
                  <a:cubicBezTo>
                    <a:pt x="43952" y="305"/>
                    <a:pt x="43983" y="335"/>
                    <a:pt x="44044" y="335"/>
                  </a:cubicBezTo>
                  <a:lnTo>
                    <a:pt x="44348" y="335"/>
                  </a:lnTo>
                  <a:cubicBezTo>
                    <a:pt x="44500" y="335"/>
                    <a:pt x="44591" y="153"/>
                    <a:pt x="44469" y="62"/>
                  </a:cubicBezTo>
                  <a:cubicBezTo>
                    <a:pt x="44439" y="31"/>
                    <a:pt x="44408" y="1"/>
                    <a:pt x="44348" y="1"/>
                  </a:cubicBezTo>
                  <a:lnTo>
                    <a:pt x="44044" y="1"/>
                  </a:lnTo>
                  <a:close/>
                  <a:moveTo>
                    <a:pt x="45320" y="1"/>
                  </a:moveTo>
                  <a:cubicBezTo>
                    <a:pt x="45199" y="1"/>
                    <a:pt x="45108" y="183"/>
                    <a:pt x="45229" y="274"/>
                  </a:cubicBezTo>
                  <a:cubicBezTo>
                    <a:pt x="45259" y="305"/>
                    <a:pt x="45290" y="335"/>
                    <a:pt x="45320" y="335"/>
                  </a:cubicBezTo>
                  <a:lnTo>
                    <a:pt x="45655" y="335"/>
                  </a:lnTo>
                  <a:cubicBezTo>
                    <a:pt x="45807" y="335"/>
                    <a:pt x="45867" y="153"/>
                    <a:pt x="45776" y="62"/>
                  </a:cubicBezTo>
                  <a:cubicBezTo>
                    <a:pt x="45746" y="31"/>
                    <a:pt x="45685" y="1"/>
                    <a:pt x="45655" y="1"/>
                  </a:cubicBezTo>
                  <a:lnTo>
                    <a:pt x="45320" y="1"/>
                  </a:lnTo>
                  <a:close/>
                  <a:moveTo>
                    <a:pt x="46627" y="1"/>
                  </a:moveTo>
                  <a:cubicBezTo>
                    <a:pt x="46475" y="1"/>
                    <a:pt x="46415" y="183"/>
                    <a:pt x="46506" y="274"/>
                  </a:cubicBezTo>
                  <a:cubicBezTo>
                    <a:pt x="46536" y="305"/>
                    <a:pt x="46567" y="335"/>
                    <a:pt x="46627" y="335"/>
                  </a:cubicBezTo>
                  <a:lnTo>
                    <a:pt x="46931" y="335"/>
                  </a:lnTo>
                  <a:cubicBezTo>
                    <a:pt x="47083" y="335"/>
                    <a:pt x="47144" y="153"/>
                    <a:pt x="47053" y="62"/>
                  </a:cubicBezTo>
                  <a:cubicBezTo>
                    <a:pt x="47022" y="31"/>
                    <a:pt x="46992" y="1"/>
                    <a:pt x="46931" y="1"/>
                  </a:cubicBezTo>
                  <a:lnTo>
                    <a:pt x="46627" y="1"/>
                  </a:lnTo>
                  <a:close/>
                  <a:moveTo>
                    <a:pt x="47904" y="1"/>
                  </a:moveTo>
                  <a:cubicBezTo>
                    <a:pt x="47752" y="1"/>
                    <a:pt x="47691" y="183"/>
                    <a:pt x="47782" y="274"/>
                  </a:cubicBezTo>
                  <a:cubicBezTo>
                    <a:pt x="47813" y="305"/>
                    <a:pt x="47874" y="335"/>
                    <a:pt x="47904" y="335"/>
                  </a:cubicBezTo>
                  <a:lnTo>
                    <a:pt x="48238" y="335"/>
                  </a:lnTo>
                  <a:cubicBezTo>
                    <a:pt x="48360" y="335"/>
                    <a:pt x="48451" y="153"/>
                    <a:pt x="48329" y="62"/>
                  </a:cubicBezTo>
                  <a:cubicBezTo>
                    <a:pt x="48299" y="31"/>
                    <a:pt x="48269" y="1"/>
                    <a:pt x="48238" y="1"/>
                  </a:cubicBezTo>
                  <a:lnTo>
                    <a:pt x="47904" y="1"/>
                  </a:lnTo>
                  <a:close/>
                  <a:moveTo>
                    <a:pt x="49211" y="1"/>
                  </a:moveTo>
                  <a:cubicBezTo>
                    <a:pt x="49059" y="1"/>
                    <a:pt x="48968" y="183"/>
                    <a:pt x="49089" y="274"/>
                  </a:cubicBezTo>
                  <a:cubicBezTo>
                    <a:pt x="49120" y="305"/>
                    <a:pt x="49150" y="335"/>
                    <a:pt x="49211" y="335"/>
                  </a:cubicBezTo>
                  <a:lnTo>
                    <a:pt x="49515" y="335"/>
                  </a:lnTo>
                  <a:cubicBezTo>
                    <a:pt x="49667" y="335"/>
                    <a:pt x="49728" y="153"/>
                    <a:pt x="49636" y="62"/>
                  </a:cubicBezTo>
                  <a:cubicBezTo>
                    <a:pt x="49606" y="31"/>
                    <a:pt x="49576" y="1"/>
                    <a:pt x="49515" y="1"/>
                  </a:cubicBezTo>
                  <a:lnTo>
                    <a:pt x="49211" y="1"/>
                  </a:lnTo>
                  <a:close/>
                  <a:moveTo>
                    <a:pt x="50488" y="1"/>
                  </a:moveTo>
                  <a:cubicBezTo>
                    <a:pt x="50336" y="1"/>
                    <a:pt x="50275" y="183"/>
                    <a:pt x="50366" y="274"/>
                  </a:cubicBezTo>
                  <a:cubicBezTo>
                    <a:pt x="50396" y="305"/>
                    <a:pt x="50427" y="335"/>
                    <a:pt x="50488" y="335"/>
                  </a:cubicBezTo>
                  <a:lnTo>
                    <a:pt x="50822" y="335"/>
                  </a:lnTo>
                  <a:cubicBezTo>
                    <a:pt x="50943" y="335"/>
                    <a:pt x="51035" y="153"/>
                    <a:pt x="50913" y="62"/>
                  </a:cubicBezTo>
                  <a:cubicBezTo>
                    <a:pt x="50883" y="31"/>
                    <a:pt x="50852" y="1"/>
                    <a:pt x="50822" y="1"/>
                  </a:cubicBezTo>
                  <a:lnTo>
                    <a:pt x="50488" y="1"/>
                  </a:lnTo>
                  <a:close/>
                  <a:moveTo>
                    <a:pt x="51764" y="1"/>
                  </a:moveTo>
                  <a:cubicBezTo>
                    <a:pt x="51643" y="1"/>
                    <a:pt x="51551" y="183"/>
                    <a:pt x="51673" y="274"/>
                  </a:cubicBezTo>
                  <a:cubicBezTo>
                    <a:pt x="51703" y="305"/>
                    <a:pt x="51734" y="335"/>
                    <a:pt x="51764" y="335"/>
                  </a:cubicBezTo>
                  <a:lnTo>
                    <a:pt x="52099" y="335"/>
                  </a:lnTo>
                  <a:cubicBezTo>
                    <a:pt x="52251" y="335"/>
                    <a:pt x="52311" y="153"/>
                    <a:pt x="52220" y="62"/>
                  </a:cubicBezTo>
                  <a:cubicBezTo>
                    <a:pt x="52190" y="31"/>
                    <a:pt x="52129" y="1"/>
                    <a:pt x="52099" y="1"/>
                  </a:cubicBezTo>
                  <a:lnTo>
                    <a:pt x="51764" y="1"/>
                  </a:lnTo>
                  <a:close/>
                  <a:moveTo>
                    <a:pt x="53071" y="1"/>
                  </a:moveTo>
                  <a:cubicBezTo>
                    <a:pt x="52919" y="1"/>
                    <a:pt x="52858" y="183"/>
                    <a:pt x="52950" y="274"/>
                  </a:cubicBezTo>
                  <a:cubicBezTo>
                    <a:pt x="52980" y="305"/>
                    <a:pt x="53010" y="335"/>
                    <a:pt x="53071" y="335"/>
                  </a:cubicBezTo>
                  <a:lnTo>
                    <a:pt x="53375" y="335"/>
                  </a:lnTo>
                  <a:cubicBezTo>
                    <a:pt x="53527" y="335"/>
                    <a:pt x="53588" y="153"/>
                    <a:pt x="53497" y="62"/>
                  </a:cubicBezTo>
                  <a:cubicBezTo>
                    <a:pt x="53466" y="31"/>
                    <a:pt x="53436" y="1"/>
                    <a:pt x="53375" y="1"/>
                  </a:cubicBezTo>
                  <a:lnTo>
                    <a:pt x="53071" y="1"/>
                  </a:lnTo>
                  <a:close/>
                  <a:moveTo>
                    <a:pt x="54348" y="1"/>
                  </a:moveTo>
                  <a:cubicBezTo>
                    <a:pt x="54196" y="1"/>
                    <a:pt x="54135" y="183"/>
                    <a:pt x="54226" y="274"/>
                  </a:cubicBezTo>
                  <a:cubicBezTo>
                    <a:pt x="54257" y="305"/>
                    <a:pt x="54317" y="335"/>
                    <a:pt x="54348" y="335"/>
                  </a:cubicBezTo>
                  <a:lnTo>
                    <a:pt x="54682" y="335"/>
                  </a:lnTo>
                  <a:cubicBezTo>
                    <a:pt x="54804" y="335"/>
                    <a:pt x="54895" y="153"/>
                    <a:pt x="54804" y="62"/>
                  </a:cubicBezTo>
                  <a:cubicBezTo>
                    <a:pt x="54743" y="31"/>
                    <a:pt x="54713" y="1"/>
                    <a:pt x="54682" y="1"/>
                  </a:cubicBezTo>
                  <a:lnTo>
                    <a:pt x="54348" y="1"/>
                  </a:lnTo>
                  <a:close/>
                  <a:moveTo>
                    <a:pt x="55655" y="1"/>
                  </a:moveTo>
                  <a:cubicBezTo>
                    <a:pt x="55503" y="1"/>
                    <a:pt x="55412" y="183"/>
                    <a:pt x="55533" y="274"/>
                  </a:cubicBezTo>
                  <a:cubicBezTo>
                    <a:pt x="55564" y="305"/>
                    <a:pt x="55594" y="335"/>
                    <a:pt x="55655" y="335"/>
                  </a:cubicBezTo>
                  <a:lnTo>
                    <a:pt x="55959" y="335"/>
                  </a:lnTo>
                  <a:cubicBezTo>
                    <a:pt x="56111" y="335"/>
                    <a:pt x="56172" y="153"/>
                    <a:pt x="56080" y="62"/>
                  </a:cubicBezTo>
                  <a:cubicBezTo>
                    <a:pt x="56050" y="31"/>
                    <a:pt x="56020" y="1"/>
                    <a:pt x="55959" y="1"/>
                  </a:cubicBezTo>
                  <a:lnTo>
                    <a:pt x="55655" y="1"/>
                  </a:lnTo>
                  <a:close/>
                  <a:moveTo>
                    <a:pt x="56931" y="1"/>
                  </a:moveTo>
                  <a:cubicBezTo>
                    <a:pt x="56779" y="1"/>
                    <a:pt x="56719" y="183"/>
                    <a:pt x="56810" y="274"/>
                  </a:cubicBezTo>
                  <a:cubicBezTo>
                    <a:pt x="56840" y="305"/>
                    <a:pt x="56871" y="335"/>
                    <a:pt x="56931" y="335"/>
                  </a:cubicBezTo>
                  <a:lnTo>
                    <a:pt x="57266" y="335"/>
                  </a:lnTo>
                  <a:cubicBezTo>
                    <a:pt x="57387" y="335"/>
                    <a:pt x="57479" y="153"/>
                    <a:pt x="57357" y="62"/>
                  </a:cubicBezTo>
                  <a:cubicBezTo>
                    <a:pt x="57327" y="31"/>
                    <a:pt x="57296" y="1"/>
                    <a:pt x="57266" y="1"/>
                  </a:cubicBezTo>
                  <a:lnTo>
                    <a:pt x="56931" y="1"/>
                  </a:lnTo>
                  <a:close/>
                  <a:moveTo>
                    <a:pt x="58208" y="1"/>
                  </a:moveTo>
                  <a:cubicBezTo>
                    <a:pt x="58086" y="1"/>
                    <a:pt x="57995" y="183"/>
                    <a:pt x="58117" y="274"/>
                  </a:cubicBezTo>
                  <a:cubicBezTo>
                    <a:pt x="58147" y="305"/>
                    <a:pt x="58178" y="335"/>
                    <a:pt x="58208" y="335"/>
                  </a:cubicBezTo>
                  <a:lnTo>
                    <a:pt x="58542" y="335"/>
                  </a:lnTo>
                  <a:cubicBezTo>
                    <a:pt x="58694" y="335"/>
                    <a:pt x="58755" y="153"/>
                    <a:pt x="58664" y="62"/>
                  </a:cubicBezTo>
                  <a:cubicBezTo>
                    <a:pt x="58634" y="31"/>
                    <a:pt x="58573" y="1"/>
                    <a:pt x="58542" y="1"/>
                  </a:cubicBezTo>
                  <a:lnTo>
                    <a:pt x="58208" y="1"/>
                  </a:lnTo>
                  <a:close/>
                  <a:moveTo>
                    <a:pt x="59515" y="1"/>
                  </a:moveTo>
                  <a:cubicBezTo>
                    <a:pt x="59363" y="1"/>
                    <a:pt x="59302" y="183"/>
                    <a:pt x="59393" y="274"/>
                  </a:cubicBezTo>
                  <a:cubicBezTo>
                    <a:pt x="59424" y="305"/>
                    <a:pt x="59454" y="335"/>
                    <a:pt x="59515" y="335"/>
                  </a:cubicBezTo>
                  <a:lnTo>
                    <a:pt x="59819" y="335"/>
                  </a:lnTo>
                  <a:cubicBezTo>
                    <a:pt x="59971" y="335"/>
                    <a:pt x="60032" y="153"/>
                    <a:pt x="59941" y="62"/>
                  </a:cubicBezTo>
                  <a:cubicBezTo>
                    <a:pt x="59910" y="31"/>
                    <a:pt x="59880" y="1"/>
                    <a:pt x="59819" y="1"/>
                  </a:cubicBezTo>
                  <a:lnTo>
                    <a:pt x="59515" y="1"/>
                  </a:lnTo>
                  <a:close/>
                  <a:moveTo>
                    <a:pt x="60792" y="1"/>
                  </a:moveTo>
                  <a:cubicBezTo>
                    <a:pt x="60670" y="1"/>
                    <a:pt x="60579" y="183"/>
                    <a:pt x="60670" y="274"/>
                  </a:cubicBezTo>
                  <a:cubicBezTo>
                    <a:pt x="60701" y="305"/>
                    <a:pt x="60761" y="335"/>
                    <a:pt x="60792" y="335"/>
                  </a:cubicBezTo>
                  <a:lnTo>
                    <a:pt x="61126" y="335"/>
                  </a:lnTo>
                  <a:cubicBezTo>
                    <a:pt x="61278" y="335"/>
                    <a:pt x="61339" y="153"/>
                    <a:pt x="61248" y="62"/>
                  </a:cubicBezTo>
                  <a:cubicBezTo>
                    <a:pt x="61217" y="31"/>
                    <a:pt x="61156" y="1"/>
                    <a:pt x="61126" y="1"/>
                  </a:cubicBezTo>
                  <a:lnTo>
                    <a:pt x="60792" y="1"/>
                  </a:lnTo>
                  <a:close/>
                  <a:moveTo>
                    <a:pt x="62099" y="1"/>
                  </a:moveTo>
                  <a:cubicBezTo>
                    <a:pt x="61947" y="1"/>
                    <a:pt x="61886" y="183"/>
                    <a:pt x="61977" y="274"/>
                  </a:cubicBezTo>
                  <a:cubicBezTo>
                    <a:pt x="62008" y="305"/>
                    <a:pt x="62038" y="335"/>
                    <a:pt x="62099" y="335"/>
                  </a:cubicBezTo>
                  <a:lnTo>
                    <a:pt x="62403" y="335"/>
                  </a:lnTo>
                  <a:cubicBezTo>
                    <a:pt x="62555" y="335"/>
                    <a:pt x="62615" y="153"/>
                    <a:pt x="62524" y="62"/>
                  </a:cubicBezTo>
                  <a:cubicBezTo>
                    <a:pt x="62494" y="31"/>
                    <a:pt x="62463" y="1"/>
                    <a:pt x="62403" y="1"/>
                  </a:cubicBezTo>
                  <a:lnTo>
                    <a:pt x="62099" y="1"/>
                  </a:lnTo>
                  <a:close/>
                  <a:moveTo>
                    <a:pt x="63375" y="1"/>
                  </a:moveTo>
                  <a:cubicBezTo>
                    <a:pt x="63223" y="1"/>
                    <a:pt x="63163" y="183"/>
                    <a:pt x="63254" y="274"/>
                  </a:cubicBezTo>
                  <a:cubicBezTo>
                    <a:pt x="63284" y="305"/>
                    <a:pt x="63345" y="335"/>
                    <a:pt x="63375" y="335"/>
                  </a:cubicBezTo>
                  <a:lnTo>
                    <a:pt x="63710" y="335"/>
                  </a:lnTo>
                  <a:cubicBezTo>
                    <a:pt x="63831" y="335"/>
                    <a:pt x="63922" y="153"/>
                    <a:pt x="63801" y="62"/>
                  </a:cubicBezTo>
                  <a:cubicBezTo>
                    <a:pt x="63770" y="31"/>
                    <a:pt x="63740" y="1"/>
                    <a:pt x="63710" y="1"/>
                  </a:cubicBezTo>
                  <a:lnTo>
                    <a:pt x="63375" y="1"/>
                  </a:lnTo>
                  <a:close/>
                  <a:moveTo>
                    <a:pt x="64652" y="1"/>
                  </a:moveTo>
                  <a:cubicBezTo>
                    <a:pt x="64530" y="1"/>
                    <a:pt x="64439" y="183"/>
                    <a:pt x="64561" y="274"/>
                  </a:cubicBezTo>
                  <a:cubicBezTo>
                    <a:pt x="64591" y="305"/>
                    <a:pt x="64622" y="335"/>
                    <a:pt x="64652" y="335"/>
                  </a:cubicBezTo>
                  <a:lnTo>
                    <a:pt x="64986" y="335"/>
                  </a:lnTo>
                  <a:cubicBezTo>
                    <a:pt x="65138" y="335"/>
                    <a:pt x="65199" y="153"/>
                    <a:pt x="65108" y="62"/>
                  </a:cubicBezTo>
                  <a:cubicBezTo>
                    <a:pt x="65077" y="31"/>
                    <a:pt x="65047" y="1"/>
                    <a:pt x="64986" y="1"/>
                  </a:cubicBezTo>
                  <a:lnTo>
                    <a:pt x="64652" y="1"/>
                  </a:lnTo>
                  <a:close/>
                  <a:moveTo>
                    <a:pt x="65959" y="1"/>
                  </a:moveTo>
                  <a:cubicBezTo>
                    <a:pt x="65807" y="1"/>
                    <a:pt x="65746" y="183"/>
                    <a:pt x="65837" y="274"/>
                  </a:cubicBezTo>
                  <a:cubicBezTo>
                    <a:pt x="65868" y="305"/>
                    <a:pt x="65898" y="335"/>
                    <a:pt x="65959" y="335"/>
                  </a:cubicBezTo>
                  <a:lnTo>
                    <a:pt x="66263" y="335"/>
                  </a:lnTo>
                  <a:cubicBezTo>
                    <a:pt x="66415" y="335"/>
                    <a:pt x="66506" y="153"/>
                    <a:pt x="66385" y="62"/>
                  </a:cubicBezTo>
                  <a:cubicBezTo>
                    <a:pt x="66354" y="31"/>
                    <a:pt x="66324" y="1"/>
                    <a:pt x="66263" y="1"/>
                  </a:cubicBezTo>
                  <a:lnTo>
                    <a:pt x="65959" y="1"/>
                  </a:lnTo>
                  <a:close/>
                  <a:moveTo>
                    <a:pt x="67236" y="1"/>
                  </a:moveTo>
                  <a:cubicBezTo>
                    <a:pt x="67114" y="1"/>
                    <a:pt x="67023" y="183"/>
                    <a:pt x="67114" y="274"/>
                  </a:cubicBezTo>
                  <a:cubicBezTo>
                    <a:pt x="67175" y="305"/>
                    <a:pt x="67205" y="335"/>
                    <a:pt x="67236" y="335"/>
                  </a:cubicBezTo>
                  <a:lnTo>
                    <a:pt x="67570" y="335"/>
                  </a:lnTo>
                  <a:cubicBezTo>
                    <a:pt x="67722" y="335"/>
                    <a:pt x="67783" y="153"/>
                    <a:pt x="67692" y="62"/>
                  </a:cubicBezTo>
                  <a:cubicBezTo>
                    <a:pt x="67661" y="31"/>
                    <a:pt x="67600" y="1"/>
                    <a:pt x="67570" y="1"/>
                  </a:cubicBezTo>
                  <a:lnTo>
                    <a:pt x="67236" y="1"/>
                  </a:lnTo>
                  <a:close/>
                  <a:moveTo>
                    <a:pt x="68543" y="1"/>
                  </a:moveTo>
                  <a:cubicBezTo>
                    <a:pt x="68391" y="1"/>
                    <a:pt x="68330" y="183"/>
                    <a:pt x="68421" y="274"/>
                  </a:cubicBezTo>
                  <a:cubicBezTo>
                    <a:pt x="68451" y="305"/>
                    <a:pt x="68482" y="335"/>
                    <a:pt x="68543" y="335"/>
                  </a:cubicBezTo>
                  <a:lnTo>
                    <a:pt x="68847" y="335"/>
                  </a:lnTo>
                  <a:cubicBezTo>
                    <a:pt x="68999" y="335"/>
                    <a:pt x="69059" y="153"/>
                    <a:pt x="68968" y="62"/>
                  </a:cubicBezTo>
                  <a:cubicBezTo>
                    <a:pt x="68938" y="31"/>
                    <a:pt x="68907" y="1"/>
                    <a:pt x="68847" y="1"/>
                  </a:cubicBezTo>
                  <a:lnTo>
                    <a:pt x="68543" y="1"/>
                  </a:lnTo>
                  <a:close/>
                  <a:moveTo>
                    <a:pt x="69819" y="1"/>
                  </a:moveTo>
                  <a:cubicBezTo>
                    <a:pt x="69667" y="1"/>
                    <a:pt x="69606" y="183"/>
                    <a:pt x="69698" y="274"/>
                  </a:cubicBezTo>
                  <a:cubicBezTo>
                    <a:pt x="69728" y="305"/>
                    <a:pt x="69789" y="335"/>
                    <a:pt x="69819" y="335"/>
                  </a:cubicBezTo>
                  <a:lnTo>
                    <a:pt x="70154" y="335"/>
                  </a:lnTo>
                  <a:cubicBezTo>
                    <a:pt x="70275" y="335"/>
                    <a:pt x="70366" y="153"/>
                    <a:pt x="70245" y="62"/>
                  </a:cubicBezTo>
                  <a:cubicBezTo>
                    <a:pt x="70214" y="31"/>
                    <a:pt x="70184" y="1"/>
                    <a:pt x="70154" y="1"/>
                  </a:cubicBezTo>
                  <a:lnTo>
                    <a:pt x="69819" y="1"/>
                  </a:lnTo>
                  <a:close/>
                  <a:moveTo>
                    <a:pt x="71096" y="1"/>
                  </a:moveTo>
                  <a:cubicBezTo>
                    <a:pt x="70974" y="1"/>
                    <a:pt x="70883" y="183"/>
                    <a:pt x="71005" y="274"/>
                  </a:cubicBezTo>
                  <a:cubicBezTo>
                    <a:pt x="71035" y="305"/>
                    <a:pt x="71065" y="335"/>
                    <a:pt x="71096" y="335"/>
                  </a:cubicBezTo>
                  <a:lnTo>
                    <a:pt x="71430" y="335"/>
                  </a:lnTo>
                  <a:cubicBezTo>
                    <a:pt x="71582" y="335"/>
                    <a:pt x="71643" y="153"/>
                    <a:pt x="71552" y="62"/>
                  </a:cubicBezTo>
                  <a:cubicBezTo>
                    <a:pt x="71521" y="31"/>
                    <a:pt x="71491" y="1"/>
                    <a:pt x="71430" y="1"/>
                  </a:cubicBezTo>
                  <a:lnTo>
                    <a:pt x="71096" y="1"/>
                  </a:lnTo>
                  <a:close/>
                  <a:moveTo>
                    <a:pt x="72403" y="1"/>
                  </a:moveTo>
                  <a:cubicBezTo>
                    <a:pt x="72251" y="1"/>
                    <a:pt x="72190" y="183"/>
                    <a:pt x="72281" y="274"/>
                  </a:cubicBezTo>
                  <a:cubicBezTo>
                    <a:pt x="72312" y="305"/>
                    <a:pt x="72342" y="335"/>
                    <a:pt x="72403" y="335"/>
                  </a:cubicBezTo>
                  <a:lnTo>
                    <a:pt x="72707" y="335"/>
                  </a:lnTo>
                  <a:cubicBezTo>
                    <a:pt x="72859" y="335"/>
                    <a:pt x="72950" y="153"/>
                    <a:pt x="72828" y="62"/>
                  </a:cubicBezTo>
                  <a:cubicBezTo>
                    <a:pt x="72798" y="31"/>
                    <a:pt x="72768" y="1"/>
                    <a:pt x="72707" y="1"/>
                  </a:cubicBezTo>
                  <a:lnTo>
                    <a:pt x="72403" y="1"/>
                  </a:lnTo>
                  <a:close/>
                  <a:moveTo>
                    <a:pt x="73679" y="1"/>
                  </a:moveTo>
                  <a:cubicBezTo>
                    <a:pt x="73558" y="1"/>
                    <a:pt x="73467" y="183"/>
                    <a:pt x="73588" y="274"/>
                  </a:cubicBezTo>
                  <a:cubicBezTo>
                    <a:pt x="73619" y="305"/>
                    <a:pt x="73649" y="335"/>
                    <a:pt x="73679" y="335"/>
                  </a:cubicBezTo>
                  <a:lnTo>
                    <a:pt x="74014" y="335"/>
                  </a:lnTo>
                  <a:cubicBezTo>
                    <a:pt x="74166" y="335"/>
                    <a:pt x="74227" y="153"/>
                    <a:pt x="74135" y="62"/>
                  </a:cubicBezTo>
                  <a:cubicBezTo>
                    <a:pt x="74105" y="31"/>
                    <a:pt x="74044" y="1"/>
                    <a:pt x="74014" y="1"/>
                  </a:cubicBezTo>
                  <a:lnTo>
                    <a:pt x="73679" y="1"/>
                  </a:lnTo>
                  <a:close/>
                  <a:moveTo>
                    <a:pt x="74986" y="1"/>
                  </a:moveTo>
                  <a:cubicBezTo>
                    <a:pt x="74835" y="1"/>
                    <a:pt x="74774" y="183"/>
                    <a:pt x="74865" y="274"/>
                  </a:cubicBezTo>
                  <a:cubicBezTo>
                    <a:pt x="74895" y="305"/>
                    <a:pt x="74926" y="335"/>
                    <a:pt x="74986" y="335"/>
                  </a:cubicBezTo>
                  <a:lnTo>
                    <a:pt x="75290" y="335"/>
                  </a:lnTo>
                  <a:cubicBezTo>
                    <a:pt x="75442" y="335"/>
                    <a:pt x="75503" y="153"/>
                    <a:pt x="75412" y="62"/>
                  </a:cubicBezTo>
                  <a:cubicBezTo>
                    <a:pt x="75382" y="31"/>
                    <a:pt x="75351" y="1"/>
                    <a:pt x="75290" y="1"/>
                  </a:cubicBezTo>
                  <a:lnTo>
                    <a:pt x="74986" y="1"/>
                  </a:lnTo>
                  <a:close/>
                  <a:moveTo>
                    <a:pt x="76263" y="1"/>
                  </a:moveTo>
                  <a:cubicBezTo>
                    <a:pt x="76111" y="1"/>
                    <a:pt x="76050" y="183"/>
                    <a:pt x="76142" y="274"/>
                  </a:cubicBezTo>
                  <a:cubicBezTo>
                    <a:pt x="76172" y="305"/>
                    <a:pt x="76233" y="335"/>
                    <a:pt x="76263" y="335"/>
                  </a:cubicBezTo>
                  <a:lnTo>
                    <a:pt x="76597" y="335"/>
                  </a:lnTo>
                  <a:cubicBezTo>
                    <a:pt x="76719" y="335"/>
                    <a:pt x="76810" y="153"/>
                    <a:pt x="76689" y="62"/>
                  </a:cubicBezTo>
                  <a:cubicBezTo>
                    <a:pt x="76658" y="31"/>
                    <a:pt x="76628" y="1"/>
                    <a:pt x="76597" y="1"/>
                  </a:cubicBezTo>
                  <a:lnTo>
                    <a:pt x="76263" y="1"/>
                  </a:lnTo>
                  <a:close/>
                  <a:moveTo>
                    <a:pt x="77570" y="1"/>
                  </a:moveTo>
                  <a:cubicBezTo>
                    <a:pt x="77418" y="1"/>
                    <a:pt x="77327" y="183"/>
                    <a:pt x="77449" y="274"/>
                  </a:cubicBezTo>
                  <a:cubicBezTo>
                    <a:pt x="77479" y="305"/>
                    <a:pt x="77509" y="335"/>
                    <a:pt x="77570" y="335"/>
                  </a:cubicBezTo>
                  <a:lnTo>
                    <a:pt x="77874" y="335"/>
                  </a:lnTo>
                  <a:cubicBezTo>
                    <a:pt x="78026" y="335"/>
                    <a:pt x="78087" y="153"/>
                    <a:pt x="77996" y="62"/>
                  </a:cubicBezTo>
                  <a:cubicBezTo>
                    <a:pt x="77965" y="31"/>
                    <a:pt x="77935" y="1"/>
                    <a:pt x="77874" y="1"/>
                  </a:cubicBezTo>
                  <a:lnTo>
                    <a:pt x="77570" y="1"/>
                  </a:lnTo>
                  <a:close/>
                  <a:moveTo>
                    <a:pt x="78847" y="1"/>
                  </a:moveTo>
                  <a:cubicBezTo>
                    <a:pt x="78695" y="1"/>
                    <a:pt x="78634" y="183"/>
                    <a:pt x="78725" y="274"/>
                  </a:cubicBezTo>
                  <a:cubicBezTo>
                    <a:pt x="78756" y="305"/>
                    <a:pt x="78786" y="335"/>
                    <a:pt x="78847" y="335"/>
                  </a:cubicBezTo>
                  <a:lnTo>
                    <a:pt x="79181" y="335"/>
                  </a:lnTo>
                  <a:cubicBezTo>
                    <a:pt x="79303" y="335"/>
                    <a:pt x="79394" y="153"/>
                    <a:pt x="79272" y="62"/>
                  </a:cubicBezTo>
                  <a:cubicBezTo>
                    <a:pt x="79242" y="31"/>
                    <a:pt x="79211" y="1"/>
                    <a:pt x="79181" y="1"/>
                  </a:cubicBezTo>
                  <a:lnTo>
                    <a:pt x="78847" y="1"/>
                  </a:lnTo>
                  <a:close/>
                  <a:moveTo>
                    <a:pt x="80123" y="1"/>
                  </a:moveTo>
                  <a:cubicBezTo>
                    <a:pt x="80002" y="1"/>
                    <a:pt x="79911" y="183"/>
                    <a:pt x="80032" y="274"/>
                  </a:cubicBezTo>
                  <a:cubicBezTo>
                    <a:pt x="80063" y="305"/>
                    <a:pt x="80093" y="335"/>
                    <a:pt x="80123" y="335"/>
                  </a:cubicBezTo>
                  <a:lnTo>
                    <a:pt x="80458" y="335"/>
                  </a:lnTo>
                  <a:cubicBezTo>
                    <a:pt x="80610" y="335"/>
                    <a:pt x="80670" y="153"/>
                    <a:pt x="80579" y="62"/>
                  </a:cubicBezTo>
                  <a:cubicBezTo>
                    <a:pt x="80549" y="31"/>
                    <a:pt x="80488" y="1"/>
                    <a:pt x="80458" y="1"/>
                  </a:cubicBezTo>
                  <a:lnTo>
                    <a:pt x="80123" y="1"/>
                  </a:lnTo>
                  <a:close/>
                  <a:moveTo>
                    <a:pt x="81430" y="1"/>
                  </a:moveTo>
                  <a:cubicBezTo>
                    <a:pt x="81278" y="1"/>
                    <a:pt x="81218" y="183"/>
                    <a:pt x="81309" y="274"/>
                  </a:cubicBezTo>
                  <a:cubicBezTo>
                    <a:pt x="81339" y="305"/>
                    <a:pt x="81370" y="335"/>
                    <a:pt x="81430" y="335"/>
                  </a:cubicBezTo>
                  <a:lnTo>
                    <a:pt x="81734" y="335"/>
                  </a:lnTo>
                  <a:cubicBezTo>
                    <a:pt x="81886" y="335"/>
                    <a:pt x="81947" y="153"/>
                    <a:pt x="81856" y="62"/>
                  </a:cubicBezTo>
                  <a:cubicBezTo>
                    <a:pt x="81826" y="31"/>
                    <a:pt x="81795" y="1"/>
                    <a:pt x="81734" y="1"/>
                  </a:cubicBezTo>
                  <a:lnTo>
                    <a:pt x="81430" y="1"/>
                  </a:lnTo>
                  <a:close/>
                  <a:moveTo>
                    <a:pt x="82707" y="1"/>
                  </a:moveTo>
                  <a:cubicBezTo>
                    <a:pt x="82555" y="1"/>
                    <a:pt x="82494" y="183"/>
                    <a:pt x="82585" y="274"/>
                  </a:cubicBezTo>
                  <a:cubicBezTo>
                    <a:pt x="82616" y="305"/>
                    <a:pt x="82677" y="335"/>
                    <a:pt x="82707" y="335"/>
                  </a:cubicBezTo>
                  <a:lnTo>
                    <a:pt x="83041" y="335"/>
                  </a:lnTo>
                  <a:cubicBezTo>
                    <a:pt x="83163" y="335"/>
                    <a:pt x="83254" y="153"/>
                    <a:pt x="83163" y="62"/>
                  </a:cubicBezTo>
                  <a:cubicBezTo>
                    <a:pt x="83102" y="31"/>
                    <a:pt x="83072" y="1"/>
                    <a:pt x="83041" y="1"/>
                  </a:cubicBezTo>
                  <a:lnTo>
                    <a:pt x="82707" y="1"/>
                  </a:lnTo>
                  <a:close/>
                  <a:moveTo>
                    <a:pt x="84014" y="1"/>
                  </a:moveTo>
                  <a:cubicBezTo>
                    <a:pt x="83862" y="1"/>
                    <a:pt x="83801" y="183"/>
                    <a:pt x="83892" y="274"/>
                  </a:cubicBezTo>
                  <a:cubicBezTo>
                    <a:pt x="83923" y="305"/>
                    <a:pt x="83953" y="335"/>
                    <a:pt x="84014" y="335"/>
                  </a:cubicBezTo>
                  <a:lnTo>
                    <a:pt x="84318" y="335"/>
                  </a:lnTo>
                  <a:cubicBezTo>
                    <a:pt x="84470" y="335"/>
                    <a:pt x="84531" y="153"/>
                    <a:pt x="84440" y="62"/>
                  </a:cubicBezTo>
                  <a:cubicBezTo>
                    <a:pt x="84409" y="31"/>
                    <a:pt x="84379" y="1"/>
                    <a:pt x="84318" y="1"/>
                  </a:cubicBezTo>
                  <a:lnTo>
                    <a:pt x="84014" y="1"/>
                  </a:lnTo>
                  <a:close/>
                  <a:moveTo>
                    <a:pt x="85291" y="1"/>
                  </a:moveTo>
                  <a:cubicBezTo>
                    <a:pt x="85139" y="1"/>
                    <a:pt x="85078" y="183"/>
                    <a:pt x="85169" y="274"/>
                  </a:cubicBezTo>
                  <a:cubicBezTo>
                    <a:pt x="85199" y="305"/>
                    <a:pt x="85230" y="335"/>
                    <a:pt x="85291" y="335"/>
                  </a:cubicBezTo>
                  <a:lnTo>
                    <a:pt x="85625" y="335"/>
                  </a:lnTo>
                  <a:cubicBezTo>
                    <a:pt x="85747" y="335"/>
                    <a:pt x="85838" y="153"/>
                    <a:pt x="85716" y="62"/>
                  </a:cubicBezTo>
                  <a:cubicBezTo>
                    <a:pt x="85686" y="31"/>
                    <a:pt x="85655" y="1"/>
                    <a:pt x="85625" y="1"/>
                  </a:cubicBezTo>
                  <a:lnTo>
                    <a:pt x="85291" y="1"/>
                  </a:lnTo>
                  <a:close/>
                  <a:moveTo>
                    <a:pt x="86567" y="1"/>
                  </a:moveTo>
                  <a:cubicBezTo>
                    <a:pt x="86446" y="1"/>
                    <a:pt x="86354" y="183"/>
                    <a:pt x="86476" y="274"/>
                  </a:cubicBezTo>
                  <a:cubicBezTo>
                    <a:pt x="86506" y="305"/>
                    <a:pt x="86537" y="335"/>
                    <a:pt x="86567" y="335"/>
                  </a:cubicBezTo>
                  <a:lnTo>
                    <a:pt x="86902" y="335"/>
                  </a:lnTo>
                  <a:cubicBezTo>
                    <a:pt x="87054" y="335"/>
                    <a:pt x="87114" y="153"/>
                    <a:pt x="87023" y="62"/>
                  </a:cubicBezTo>
                  <a:cubicBezTo>
                    <a:pt x="86993" y="31"/>
                    <a:pt x="86932" y="1"/>
                    <a:pt x="86902" y="1"/>
                  </a:cubicBezTo>
                  <a:lnTo>
                    <a:pt x="86567" y="1"/>
                  </a:lnTo>
                  <a:close/>
                  <a:moveTo>
                    <a:pt x="87874" y="1"/>
                  </a:moveTo>
                  <a:cubicBezTo>
                    <a:pt x="87722" y="1"/>
                    <a:pt x="87662" y="183"/>
                    <a:pt x="87753" y="274"/>
                  </a:cubicBezTo>
                  <a:cubicBezTo>
                    <a:pt x="87783" y="305"/>
                    <a:pt x="87813" y="335"/>
                    <a:pt x="87874" y="335"/>
                  </a:cubicBezTo>
                  <a:lnTo>
                    <a:pt x="88178" y="335"/>
                  </a:lnTo>
                  <a:cubicBezTo>
                    <a:pt x="88330" y="335"/>
                    <a:pt x="88391" y="153"/>
                    <a:pt x="88300" y="62"/>
                  </a:cubicBezTo>
                  <a:cubicBezTo>
                    <a:pt x="88269" y="31"/>
                    <a:pt x="88239" y="1"/>
                    <a:pt x="88178" y="1"/>
                  </a:cubicBezTo>
                  <a:lnTo>
                    <a:pt x="87874" y="1"/>
                  </a:lnTo>
                  <a:close/>
                  <a:moveTo>
                    <a:pt x="89151" y="1"/>
                  </a:moveTo>
                  <a:cubicBezTo>
                    <a:pt x="89029" y="1"/>
                    <a:pt x="88938" y="183"/>
                    <a:pt x="89029" y="274"/>
                  </a:cubicBezTo>
                  <a:cubicBezTo>
                    <a:pt x="89060" y="305"/>
                    <a:pt x="89120" y="335"/>
                    <a:pt x="89151" y="335"/>
                  </a:cubicBezTo>
                  <a:lnTo>
                    <a:pt x="89485" y="335"/>
                  </a:lnTo>
                  <a:cubicBezTo>
                    <a:pt x="89637" y="335"/>
                    <a:pt x="89698" y="153"/>
                    <a:pt x="89607" y="62"/>
                  </a:cubicBezTo>
                  <a:cubicBezTo>
                    <a:pt x="89576" y="31"/>
                    <a:pt x="89516" y="1"/>
                    <a:pt x="89485" y="1"/>
                  </a:cubicBezTo>
                  <a:lnTo>
                    <a:pt x="89151" y="1"/>
                  </a:lnTo>
                  <a:close/>
                  <a:moveTo>
                    <a:pt x="90458" y="1"/>
                  </a:moveTo>
                  <a:cubicBezTo>
                    <a:pt x="90306" y="1"/>
                    <a:pt x="90245" y="183"/>
                    <a:pt x="90336" y="274"/>
                  </a:cubicBezTo>
                  <a:cubicBezTo>
                    <a:pt x="90367" y="305"/>
                    <a:pt x="90397" y="335"/>
                    <a:pt x="90458" y="335"/>
                  </a:cubicBezTo>
                  <a:lnTo>
                    <a:pt x="90762" y="335"/>
                  </a:lnTo>
                  <a:cubicBezTo>
                    <a:pt x="90914" y="335"/>
                    <a:pt x="90975" y="153"/>
                    <a:pt x="90883" y="62"/>
                  </a:cubicBezTo>
                  <a:cubicBezTo>
                    <a:pt x="90853" y="31"/>
                    <a:pt x="90823" y="1"/>
                    <a:pt x="90762" y="1"/>
                  </a:cubicBezTo>
                  <a:lnTo>
                    <a:pt x="90458" y="1"/>
                  </a:lnTo>
                  <a:close/>
                  <a:moveTo>
                    <a:pt x="91735" y="1"/>
                  </a:moveTo>
                  <a:cubicBezTo>
                    <a:pt x="91583" y="1"/>
                    <a:pt x="91522" y="183"/>
                    <a:pt x="91613" y="274"/>
                  </a:cubicBezTo>
                  <a:cubicBezTo>
                    <a:pt x="91643" y="305"/>
                    <a:pt x="91704" y="335"/>
                    <a:pt x="91735" y="335"/>
                  </a:cubicBezTo>
                  <a:lnTo>
                    <a:pt x="92069" y="335"/>
                  </a:lnTo>
                  <a:cubicBezTo>
                    <a:pt x="92190" y="335"/>
                    <a:pt x="92282" y="153"/>
                    <a:pt x="92160" y="62"/>
                  </a:cubicBezTo>
                  <a:cubicBezTo>
                    <a:pt x="92130" y="31"/>
                    <a:pt x="92099" y="1"/>
                    <a:pt x="92069" y="1"/>
                  </a:cubicBezTo>
                  <a:lnTo>
                    <a:pt x="91735" y="1"/>
                  </a:lnTo>
                  <a:close/>
                  <a:moveTo>
                    <a:pt x="93011" y="1"/>
                  </a:moveTo>
                  <a:cubicBezTo>
                    <a:pt x="92890" y="1"/>
                    <a:pt x="92798" y="183"/>
                    <a:pt x="92920" y="274"/>
                  </a:cubicBezTo>
                  <a:cubicBezTo>
                    <a:pt x="92950" y="305"/>
                    <a:pt x="92981" y="335"/>
                    <a:pt x="93011" y="335"/>
                  </a:cubicBezTo>
                  <a:lnTo>
                    <a:pt x="93345" y="335"/>
                  </a:lnTo>
                  <a:cubicBezTo>
                    <a:pt x="93497" y="335"/>
                    <a:pt x="93558" y="153"/>
                    <a:pt x="93467" y="62"/>
                  </a:cubicBezTo>
                  <a:cubicBezTo>
                    <a:pt x="93437" y="31"/>
                    <a:pt x="93406" y="1"/>
                    <a:pt x="93345" y="1"/>
                  </a:cubicBezTo>
                  <a:lnTo>
                    <a:pt x="93011" y="1"/>
                  </a:lnTo>
                  <a:close/>
                  <a:moveTo>
                    <a:pt x="94318" y="1"/>
                  </a:moveTo>
                  <a:cubicBezTo>
                    <a:pt x="94166" y="1"/>
                    <a:pt x="94105" y="183"/>
                    <a:pt x="94197" y="274"/>
                  </a:cubicBezTo>
                  <a:cubicBezTo>
                    <a:pt x="94227" y="305"/>
                    <a:pt x="94257" y="335"/>
                    <a:pt x="94318" y="335"/>
                  </a:cubicBezTo>
                  <a:lnTo>
                    <a:pt x="94622" y="335"/>
                  </a:lnTo>
                  <a:cubicBezTo>
                    <a:pt x="94774" y="335"/>
                    <a:pt x="94865" y="153"/>
                    <a:pt x="94744" y="62"/>
                  </a:cubicBezTo>
                  <a:cubicBezTo>
                    <a:pt x="94713" y="31"/>
                    <a:pt x="94683" y="1"/>
                    <a:pt x="94622" y="1"/>
                  </a:cubicBezTo>
                  <a:lnTo>
                    <a:pt x="94318" y="1"/>
                  </a:lnTo>
                  <a:close/>
                  <a:moveTo>
                    <a:pt x="95595" y="1"/>
                  </a:moveTo>
                  <a:cubicBezTo>
                    <a:pt x="95473" y="1"/>
                    <a:pt x="95382" y="183"/>
                    <a:pt x="95473" y="274"/>
                  </a:cubicBezTo>
                  <a:cubicBezTo>
                    <a:pt x="95534" y="305"/>
                    <a:pt x="95564" y="335"/>
                    <a:pt x="95595" y="335"/>
                  </a:cubicBezTo>
                  <a:lnTo>
                    <a:pt x="95929" y="335"/>
                  </a:lnTo>
                  <a:cubicBezTo>
                    <a:pt x="96081" y="335"/>
                    <a:pt x="96142" y="153"/>
                    <a:pt x="96051" y="62"/>
                  </a:cubicBezTo>
                  <a:cubicBezTo>
                    <a:pt x="96020" y="31"/>
                    <a:pt x="95960" y="1"/>
                    <a:pt x="95929" y="1"/>
                  </a:cubicBezTo>
                  <a:lnTo>
                    <a:pt x="95595" y="1"/>
                  </a:lnTo>
                  <a:close/>
                  <a:moveTo>
                    <a:pt x="96902" y="1"/>
                  </a:moveTo>
                  <a:cubicBezTo>
                    <a:pt x="96750" y="1"/>
                    <a:pt x="96689" y="183"/>
                    <a:pt x="96780" y="274"/>
                  </a:cubicBezTo>
                  <a:cubicBezTo>
                    <a:pt x="96811" y="305"/>
                    <a:pt x="96841" y="335"/>
                    <a:pt x="96902" y="335"/>
                  </a:cubicBezTo>
                  <a:lnTo>
                    <a:pt x="97206" y="335"/>
                  </a:lnTo>
                  <a:cubicBezTo>
                    <a:pt x="97358" y="335"/>
                    <a:pt x="97419" y="153"/>
                    <a:pt x="97327" y="62"/>
                  </a:cubicBezTo>
                  <a:cubicBezTo>
                    <a:pt x="97297" y="31"/>
                    <a:pt x="97267" y="1"/>
                    <a:pt x="97206" y="1"/>
                  </a:cubicBezTo>
                  <a:lnTo>
                    <a:pt x="96902" y="1"/>
                  </a:lnTo>
                  <a:close/>
                  <a:moveTo>
                    <a:pt x="98178" y="1"/>
                  </a:moveTo>
                  <a:cubicBezTo>
                    <a:pt x="98026" y="1"/>
                    <a:pt x="97966" y="183"/>
                    <a:pt x="98057" y="274"/>
                  </a:cubicBezTo>
                  <a:cubicBezTo>
                    <a:pt x="98087" y="305"/>
                    <a:pt x="98148" y="335"/>
                    <a:pt x="98178" y="335"/>
                  </a:cubicBezTo>
                  <a:lnTo>
                    <a:pt x="98513" y="335"/>
                  </a:lnTo>
                  <a:cubicBezTo>
                    <a:pt x="98634" y="335"/>
                    <a:pt x="98726" y="153"/>
                    <a:pt x="98604" y="62"/>
                  </a:cubicBezTo>
                  <a:cubicBezTo>
                    <a:pt x="98574" y="31"/>
                    <a:pt x="98543" y="1"/>
                    <a:pt x="98513" y="1"/>
                  </a:cubicBezTo>
                  <a:lnTo>
                    <a:pt x="98178" y="1"/>
                  </a:lnTo>
                  <a:close/>
                  <a:moveTo>
                    <a:pt x="99455" y="1"/>
                  </a:moveTo>
                  <a:cubicBezTo>
                    <a:pt x="99333" y="1"/>
                    <a:pt x="99242" y="183"/>
                    <a:pt x="99364" y="274"/>
                  </a:cubicBezTo>
                  <a:cubicBezTo>
                    <a:pt x="99394" y="305"/>
                    <a:pt x="99425" y="335"/>
                    <a:pt x="99455" y="335"/>
                  </a:cubicBezTo>
                  <a:lnTo>
                    <a:pt x="99789" y="335"/>
                  </a:lnTo>
                  <a:cubicBezTo>
                    <a:pt x="99941" y="335"/>
                    <a:pt x="100002" y="153"/>
                    <a:pt x="99911" y="62"/>
                  </a:cubicBezTo>
                  <a:cubicBezTo>
                    <a:pt x="99881" y="31"/>
                    <a:pt x="99850" y="1"/>
                    <a:pt x="99789" y="1"/>
                  </a:cubicBezTo>
                  <a:lnTo>
                    <a:pt x="99455" y="1"/>
                  </a:lnTo>
                  <a:close/>
                  <a:moveTo>
                    <a:pt x="100762" y="1"/>
                  </a:moveTo>
                  <a:cubicBezTo>
                    <a:pt x="100610" y="1"/>
                    <a:pt x="100549" y="183"/>
                    <a:pt x="100640" y="274"/>
                  </a:cubicBezTo>
                  <a:cubicBezTo>
                    <a:pt x="100671" y="305"/>
                    <a:pt x="100701" y="335"/>
                    <a:pt x="100762" y="335"/>
                  </a:cubicBezTo>
                  <a:lnTo>
                    <a:pt x="101066" y="335"/>
                  </a:lnTo>
                  <a:cubicBezTo>
                    <a:pt x="101218" y="335"/>
                    <a:pt x="101309" y="153"/>
                    <a:pt x="101188" y="62"/>
                  </a:cubicBezTo>
                  <a:cubicBezTo>
                    <a:pt x="101157" y="31"/>
                    <a:pt x="101127" y="1"/>
                    <a:pt x="101066" y="1"/>
                  </a:cubicBezTo>
                  <a:lnTo>
                    <a:pt x="100762" y="1"/>
                  </a:lnTo>
                  <a:close/>
                  <a:moveTo>
                    <a:pt x="102039" y="1"/>
                  </a:moveTo>
                  <a:cubicBezTo>
                    <a:pt x="101917" y="1"/>
                    <a:pt x="101826" y="183"/>
                    <a:pt x="101947" y="274"/>
                  </a:cubicBezTo>
                  <a:cubicBezTo>
                    <a:pt x="101978" y="305"/>
                    <a:pt x="102008" y="335"/>
                    <a:pt x="102039" y="335"/>
                  </a:cubicBezTo>
                  <a:lnTo>
                    <a:pt x="102373" y="335"/>
                  </a:lnTo>
                  <a:cubicBezTo>
                    <a:pt x="102525" y="335"/>
                    <a:pt x="102586" y="153"/>
                    <a:pt x="102495" y="62"/>
                  </a:cubicBezTo>
                  <a:cubicBezTo>
                    <a:pt x="102464" y="31"/>
                    <a:pt x="102403" y="1"/>
                    <a:pt x="102373" y="1"/>
                  </a:cubicBezTo>
                  <a:lnTo>
                    <a:pt x="102039" y="1"/>
                  </a:lnTo>
                  <a:close/>
                  <a:moveTo>
                    <a:pt x="103346" y="1"/>
                  </a:moveTo>
                  <a:cubicBezTo>
                    <a:pt x="103194" y="1"/>
                    <a:pt x="103133" y="183"/>
                    <a:pt x="103224" y="274"/>
                  </a:cubicBezTo>
                  <a:cubicBezTo>
                    <a:pt x="103254" y="305"/>
                    <a:pt x="103285" y="335"/>
                    <a:pt x="103346" y="335"/>
                  </a:cubicBezTo>
                  <a:lnTo>
                    <a:pt x="103650" y="335"/>
                  </a:lnTo>
                  <a:cubicBezTo>
                    <a:pt x="103802" y="335"/>
                    <a:pt x="103862" y="153"/>
                    <a:pt x="103771" y="62"/>
                  </a:cubicBezTo>
                  <a:cubicBezTo>
                    <a:pt x="103741" y="31"/>
                    <a:pt x="103710" y="1"/>
                    <a:pt x="103650" y="1"/>
                  </a:cubicBezTo>
                  <a:lnTo>
                    <a:pt x="103346" y="1"/>
                  </a:lnTo>
                  <a:close/>
                  <a:moveTo>
                    <a:pt x="104622" y="1"/>
                  </a:moveTo>
                  <a:cubicBezTo>
                    <a:pt x="104470" y="1"/>
                    <a:pt x="104410" y="183"/>
                    <a:pt x="104501" y="274"/>
                  </a:cubicBezTo>
                  <a:cubicBezTo>
                    <a:pt x="104531" y="305"/>
                    <a:pt x="104592" y="335"/>
                    <a:pt x="104622" y="335"/>
                  </a:cubicBezTo>
                  <a:lnTo>
                    <a:pt x="104957" y="335"/>
                  </a:lnTo>
                  <a:cubicBezTo>
                    <a:pt x="105078" y="335"/>
                    <a:pt x="105169" y="153"/>
                    <a:pt x="105078" y="62"/>
                  </a:cubicBezTo>
                  <a:cubicBezTo>
                    <a:pt x="105017" y="31"/>
                    <a:pt x="104987" y="1"/>
                    <a:pt x="104957" y="1"/>
                  </a:cubicBezTo>
                  <a:lnTo>
                    <a:pt x="104622" y="1"/>
                  </a:lnTo>
                  <a:close/>
                  <a:moveTo>
                    <a:pt x="105929" y="1"/>
                  </a:moveTo>
                  <a:cubicBezTo>
                    <a:pt x="105777" y="1"/>
                    <a:pt x="105686" y="183"/>
                    <a:pt x="105808" y="274"/>
                  </a:cubicBezTo>
                  <a:cubicBezTo>
                    <a:pt x="105838" y="305"/>
                    <a:pt x="105869" y="335"/>
                    <a:pt x="105929" y="335"/>
                  </a:cubicBezTo>
                  <a:lnTo>
                    <a:pt x="106233" y="335"/>
                  </a:lnTo>
                  <a:cubicBezTo>
                    <a:pt x="106385" y="335"/>
                    <a:pt x="106446" y="153"/>
                    <a:pt x="106355" y="62"/>
                  </a:cubicBezTo>
                  <a:cubicBezTo>
                    <a:pt x="106324" y="31"/>
                    <a:pt x="106294" y="1"/>
                    <a:pt x="106233" y="1"/>
                  </a:cubicBezTo>
                  <a:lnTo>
                    <a:pt x="105929" y="1"/>
                  </a:lnTo>
                  <a:close/>
                  <a:moveTo>
                    <a:pt x="107206" y="1"/>
                  </a:moveTo>
                  <a:cubicBezTo>
                    <a:pt x="107054" y="1"/>
                    <a:pt x="106993" y="183"/>
                    <a:pt x="107084" y="274"/>
                  </a:cubicBezTo>
                  <a:cubicBezTo>
                    <a:pt x="107115" y="305"/>
                    <a:pt x="107145" y="335"/>
                    <a:pt x="107206" y="335"/>
                  </a:cubicBezTo>
                  <a:lnTo>
                    <a:pt x="107540" y="335"/>
                  </a:lnTo>
                  <a:cubicBezTo>
                    <a:pt x="107662" y="335"/>
                    <a:pt x="107753" y="153"/>
                    <a:pt x="107631" y="62"/>
                  </a:cubicBezTo>
                  <a:cubicBezTo>
                    <a:pt x="107601" y="31"/>
                    <a:pt x="107571" y="1"/>
                    <a:pt x="107540" y="1"/>
                  </a:cubicBezTo>
                  <a:lnTo>
                    <a:pt x="107206" y="1"/>
                  </a:lnTo>
                  <a:close/>
                  <a:moveTo>
                    <a:pt x="108483" y="1"/>
                  </a:moveTo>
                  <a:cubicBezTo>
                    <a:pt x="108361" y="1"/>
                    <a:pt x="108270" y="183"/>
                    <a:pt x="108391" y="274"/>
                  </a:cubicBezTo>
                  <a:cubicBezTo>
                    <a:pt x="108422" y="305"/>
                    <a:pt x="108452" y="335"/>
                    <a:pt x="108483" y="335"/>
                  </a:cubicBezTo>
                  <a:lnTo>
                    <a:pt x="108817" y="335"/>
                  </a:lnTo>
                  <a:cubicBezTo>
                    <a:pt x="108969" y="335"/>
                    <a:pt x="109030" y="153"/>
                    <a:pt x="108938" y="62"/>
                  </a:cubicBezTo>
                  <a:cubicBezTo>
                    <a:pt x="108908" y="31"/>
                    <a:pt x="108847" y="1"/>
                    <a:pt x="108817" y="1"/>
                  </a:cubicBezTo>
                  <a:lnTo>
                    <a:pt x="108483" y="1"/>
                  </a:lnTo>
                  <a:close/>
                  <a:moveTo>
                    <a:pt x="109790" y="1"/>
                  </a:moveTo>
                  <a:cubicBezTo>
                    <a:pt x="109638" y="1"/>
                    <a:pt x="109577" y="183"/>
                    <a:pt x="109668" y="274"/>
                  </a:cubicBezTo>
                  <a:cubicBezTo>
                    <a:pt x="109698" y="305"/>
                    <a:pt x="109729" y="335"/>
                    <a:pt x="109790" y="335"/>
                  </a:cubicBezTo>
                  <a:lnTo>
                    <a:pt x="110094" y="335"/>
                  </a:lnTo>
                  <a:cubicBezTo>
                    <a:pt x="110246" y="335"/>
                    <a:pt x="110306" y="153"/>
                    <a:pt x="110215" y="62"/>
                  </a:cubicBezTo>
                  <a:cubicBezTo>
                    <a:pt x="110185" y="31"/>
                    <a:pt x="110154" y="1"/>
                    <a:pt x="110094" y="1"/>
                  </a:cubicBezTo>
                  <a:lnTo>
                    <a:pt x="109790" y="1"/>
                  </a:lnTo>
                  <a:close/>
                  <a:moveTo>
                    <a:pt x="111066" y="1"/>
                  </a:moveTo>
                  <a:cubicBezTo>
                    <a:pt x="110914" y="1"/>
                    <a:pt x="110853" y="183"/>
                    <a:pt x="110945" y="274"/>
                  </a:cubicBezTo>
                  <a:cubicBezTo>
                    <a:pt x="110975" y="305"/>
                    <a:pt x="111036" y="335"/>
                    <a:pt x="111066" y="335"/>
                  </a:cubicBezTo>
                  <a:lnTo>
                    <a:pt x="111401" y="335"/>
                  </a:lnTo>
                  <a:cubicBezTo>
                    <a:pt x="111522" y="335"/>
                    <a:pt x="111613" y="153"/>
                    <a:pt x="111522" y="62"/>
                  </a:cubicBezTo>
                  <a:cubicBezTo>
                    <a:pt x="111461" y="31"/>
                    <a:pt x="111431" y="1"/>
                    <a:pt x="111401" y="1"/>
                  </a:cubicBezTo>
                  <a:lnTo>
                    <a:pt x="111066" y="1"/>
                  </a:lnTo>
                  <a:close/>
                  <a:moveTo>
                    <a:pt x="112373" y="1"/>
                  </a:moveTo>
                  <a:cubicBezTo>
                    <a:pt x="112221" y="1"/>
                    <a:pt x="112160" y="183"/>
                    <a:pt x="112252" y="274"/>
                  </a:cubicBezTo>
                  <a:cubicBezTo>
                    <a:pt x="112282" y="305"/>
                    <a:pt x="112312" y="335"/>
                    <a:pt x="112373" y="335"/>
                  </a:cubicBezTo>
                  <a:lnTo>
                    <a:pt x="112677" y="335"/>
                  </a:lnTo>
                  <a:cubicBezTo>
                    <a:pt x="112829" y="335"/>
                    <a:pt x="112890" y="153"/>
                    <a:pt x="112799" y="62"/>
                  </a:cubicBezTo>
                  <a:cubicBezTo>
                    <a:pt x="112768" y="31"/>
                    <a:pt x="112738" y="1"/>
                    <a:pt x="112677" y="1"/>
                  </a:cubicBezTo>
                  <a:lnTo>
                    <a:pt x="112373" y="1"/>
                  </a:lnTo>
                  <a:close/>
                  <a:moveTo>
                    <a:pt x="113650" y="1"/>
                  </a:moveTo>
                  <a:cubicBezTo>
                    <a:pt x="113498" y="1"/>
                    <a:pt x="113437" y="183"/>
                    <a:pt x="113528" y="274"/>
                  </a:cubicBezTo>
                  <a:cubicBezTo>
                    <a:pt x="113559" y="305"/>
                    <a:pt x="113619" y="335"/>
                    <a:pt x="113650" y="335"/>
                  </a:cubicBezTo>
                  <a:lnTo>
                    <a:pt x="113984" y="335"/>
                  </a:lnTo>
                  <a:cubicBezTo>
                    <a:pt x="114106" y="335"/>
                    <a:pt x="114197" y="153"/>
                    <a:pt x="114075" y="62"/>
                  </a:cubicBezTo>
                  <a:cubicBezTo>
                    <a:pt x="114045" y="31"/>
                    <a:pt x="114015" y="1"/>
                    <a:pt x="113984" y="1"/>
                  </a:cubicBezTo>
                  <a:lnTo>
                    <a:pt x="113650" y="1"/>
                  </a:lnTo>
                  <a:close/>
                  <a:moveTo>
                    <a:pt x="114926" y="1"/>
                  </a:moveTo>
                  <a:cubicBezTo>
                    <a:pt x="114805" y="1"/>
                    <a:pt x="114714" y="183"/>
                    <a:pt x="114835" y="274"/>
                  </a:cubicBezTo>
                  <a:cubicBezTo>
                    <a:pt x="114866" y="305"/>
                    <a:pt x="114896" y="335"/>
                    <a:pt x="114926" y="335"/>
                  </a:cubicBezTo>
                  <a:lnTo>
                    <a:pt x="115261" y="335"/>
                  </a:lnTo>
                  <a:cubicBezTo>
                    <a:pt x="115413" y="335"/>
                    <a:pt x="115474" y="153"/>
                    <a:pt x="115382" y="62"/>
                  </a:cubicBezTo>
                  <a:cubicBezTo>
                    <a:pt x="115352" y="31"/>
                    <a:pt x="115322" y="1"/>
                    <a:pt x="115261" y="1"/>
                  </a:cubicBezTo>
                  <a:lnTo>
                    <a:pt x="114926" y="1"/>
                  </a:lnTo>
                  <a:close/>
                  <a:moveTo>
                    <a:pt x="116233" y="1"/>
                  </a:moveTo>
                  <a:cubicBezTo>
                    <a:pt x="116081" y="1"/>
                    <a:pt x="116021" y="183"/>
                    <a:pt x="116112" y="274"/>
                  </a:cubicBezTo>
                  <a:cubicBezTo>
                    <a:pt x="116142" y="305"/>
                    <a:pt x="116173" y="335"/>
                    <a:pt x="116233" y="335"/>
                  </a:cubicBezTo>
                  <a:lnTo>
                    <a:pt x="116537" y="335"/>
                  </a:lnTo>
                  <a:cubicBezTo>
                    <a:pt x="116689" y="335"/>
                    <a:pt x="116750" y="153"/>
                    <a:pt x="116659" y="62"/>
                  </a:cubicBezTo>
                  <a:cubicBezTo>
                    <a:pt x="116629" y="31"/>
                    <a:pt x="116598" y="1"/>
                    <a:pt x="116537" y="1"/>
                  </a:cubicBezTo>
                  <a:lnTo>
                    <a:pt x="116233" y="1"/>
                  </a:lnTo>
                  <a:close/>
                  <a:moveTo>
                    <a:pt x="117510" y="1"/>
                  </a:moveTo>
                  <a:cubicBezTo>
                    <a:pt x="117388" y="1"/>
                    <a:pt x="117297" y="183"/>
                    <a:pt x="117388" y="274"/>
                  </a:cubicBezTo>
                  <a:cubicBezTo>
                    <a:pt x="117449" y="305"/>
                    <a:pt x="117480" y="335"/>
                    <a:pt x="117510" y="335"/>
                  </a:cubicBezTo>
                  <a:lnTo>
                    <a:pt x="117844" y="335"/>
                  </a:lnTo>
                  <a:cubicBezTo>
                    <a:pt x="117996" y="335"/>
                    <a:pt x="118057" y="153"/>
                    <a:pt x="117966" y="62"/>
                  </a:cubicBezTo>
                  <a:cubicBezTo>
                    <a:pt x="117936" y="31"/>
                    <a:pt x="117875" y="1"/>
                    <a:pt x="117844" y="1"/>
                  </a:cubicBezTo>
                  <a:lnTo>
                    <a:pt x="117510" y="1"/>
                  </a:lnTo>
                  <a:close/>
                  <a:moveTo>
                    <a:pt x="118817" y="1"/>
                  </a:moveTo>
                  <a:cubicBezTo>
                    <a:pt x="118665" y="1"/>
                    <a:pt x="118604" y="183"/>
                    <a:pt x="118696" y="274"/>
                  </a:cubicBezTo>
                  <a:cubicBezTo>
                    <a:pt x="118726" y="305"/>
                    <a:pt x="118756" y="335"/>
                    <a:pt x="118817" y="335"/>
                  </a:cubicBezTo>
                  <a:lnTo>
                    <a:pt x="119121" y="335"/>
                  </a:lnTo>
                  <a:cubicBezTo>
                    <a:pt x="119273" y="335"/>
                    <a:pt x="119334" y="153"/>
                    <a:pt x="119243" y="62"/>
                  </a:cubicBezTo>
                  <a:cubicBezTo>
                    <a:pt x="119212" y="31"/>
                    <a:pt x="119182" y="1"/>
                    <a:pt x="119121" y="1"/>
                  </a:cubicBezTo>
                  <a:lnTo>
                    <a:pt x="118817" y="1"/>
                  </a:lnTo>
                  <a:close/>
                  <a:moveTo>
                    <a:pt x="120094" y="1"/>
                  </a:moveTo>
                  <a:cubicBezTo>
                    <a:pt x="119942" y="1"/>
                    <a:pt x="119881" y="183"/>
                    <a:pt x="119972" y="274"/>
                  </a:cubicBezTo>
                  <a:cubicBezTo>
                    <a:pt x="120003" y="305"/>
                    <a:pt x="120063" y="335"/>
                    <a:pt x="120094" y="335"/>
                  </a:cubicBezTo>
                  <a:lnTo>
                    <a:pt x="120428" y="335"/>
                  </a:lnTo>
                  <a:cubicBezTo>
                    <a:pt x="120550" y="335"/>
                    <a:pt x="120641" y="153"/>
                    <a:pt x="120519" y="62"/>
                  </a:cubicBezTo>
                  <a:cubicBezTo>
                    <a:pt x="120489" y="31"/>
                    <a:pt x="120458" y="1"/>
                    <a:pt x="120428" y="1"/>
                  </a:cubicBezTo>
                  <a:lnTo>
                    <a:pt x="120094" y="1"/>
                  </a:lnTo>
                  <a:close/>
                  <a:moveTo>
                    <a:pt x="121370" y="1"/>
                  </a:moveTo>
                  <a:cubicBezTo>
                    <a:pt x="121249" y="1"/>
                    <a:pt x="121158" y="183"/>
                    <a:pt x="121279" y="274"/>
                  </a:cubicBezTo>
                  <a:cubicBezTo>
                    <a:pt x="121310" y="305"/>
                    <a:pt x="121340" y="335"/>
                    <a:pt x="121370" y="335"/>
                  </a:cubicBezTo>
                  <a:lnTo>
                    <a:pt x="121705" y="335"/>
                  </a:lnTo>
                  <a:cubicBezTo>
                    <a:pt x="121857" y="335"/>
                    <a:pt x="121917" y="153"/>
                    <a:pt x="121826" y="62"/>
                  </a:cubicBezTo>
                  <a:cubicBezTo>
                    <a:pt x="121796" y="31"/>
                    <a:pt x="121765" y="1"/>
                    <a:pt x="121705" y="1"/>
                  </a:cubicBezTo>
                  <a:lnTo>
                    <a:pt x="121370" y="1"/>
                  </a:lnTo>
                  <a:close/>
                  <a:moveTo>
                    <a:pt x="122677" y="1"/>
                  </a:moveTo>
                  <a:cubicBezTo>
                    <a:pt x="122525" y="1"/>
                    <a:pt x="122465" y="183"/>
                    <a:pt x="122556" y="274"/>
                  </a:cubicBezTo>
                  <a:cubicBezTo>
                    <a:pt x="122586" y="305"/>
                    <a:pt x="122617" y="335"/>
                    <a:pt x="122677" y="335"/>
                  </a:cubicBezTo>
                  <a:lnTo>
                    <a:pt x="122981" y="335"/>
                  </a:lnTo>
                  <a:cubicBezTo>
                    <a:pt x="123133" y="335"/>
                    <a:pt x="123224" y="153"/>
                    <a:pt x="123103" y="62"/>
                  </a:cubicBezTo>
                  <a:cubicBezTo>
                    <a:pt x="123072" y="31"/>
                    <a:pt x="123042" y="1"/>
                    <a:pt x="122981" y="1"/>
                  </a:cubicBezTo>
                  <a:lnTo>
                    <a:pt x="122677" y="1"/>
                  </a:lnTo>
                  <a:close/>
                  <a:moveTo>
                    <a:pt x="123954" y="1"/>
                  </a:moveTo>
                  <a:cubicBezTo>
                    <a:pt x="123832" y="1"/>
                    <a:pt x="123741" y="183"/>
                    <a:pt x="123863" y="274"/>
                  </a:cubicBezTo>
                  <a:cubicBezTo>
                    <a:pt x="123893" y="305"/>
                    <a:pt x="123924" y="335"/>
                    <a:pt x="123954" y="335"/>
                  </a:cubicBezTo>
                  <a:lnTo>
                    <a:pt x="124288" y="335"/>
                  </a:lnTo>
                  <a:cubicBezTo>
                    <a:pt x="124440" y="335"/>
                    <a:pt x="124501" y="153"/>
                    <a:pt x="124410" y="62"/>
                  </a:cubicBezTo>
                  <a:cubicBezTo>
                    <a:pt x="124380" y="31"/>
                    <a:pt x="124319" y="1"/>
                    <a:pt x="124288" y="1"/>
                  </a:cubicBezTo>
                  <a:lnTo>
                    <a:pt x="123954" y="1"/>
                  </a:lnTo>
                  <a:close/>
                  <a:moveTo>
                    <a:pt x="125261" y="1"/>
                  </a:moveTo>
                  <a:cubicBezTo>
                    <a:pt x="125109" y="1"/>
                    <a:pt x="125048" y="183"/>
                    <a:pt x="125139" y="274"/>
                  </a:cubicBezTo>
                  <a:cubicBezTo>
                    <a:pt x="125170" y="305"/>
                    <a:pt x="125200" y="335"/>
                    <a:pt x="125261" y="335"/>
                  </a:cubicBezTo>
                  <a:lnTo>
                    <a:pt x="125565" y="335"/>
                  </a:lnTo>
                  <a:cubicBezTo>
                    <a:pt x="125717" y="335"/>
                    <a:pt x="125778" y="153"/>
                    <a:pt x="125687" y="62"/>
                  </a:cubicBezTo>
                  <a:cubicBezTo>
                    <a:pt x="125656" y="31"/>
                    <a:pt x="125626" y="1"/>
                    <a:pt x="125565" y="1"/>
                  </a:cubicBezTo>
                  <a:lnTo>
                    <a:pt x="125261" y="1"/>
                  </a:lnTo>
                  <a:close/>
                  <a:moveTo>
                    <a:pt x="126538" y="1"/>
                  </a:moveTo>
                  <a:cubicBezTo>
                    <a:pt x="126386" y="1"/>
                    <a:pt x="126325" y="183"/>
                    <a:pt x="126416" y="274"/>
                  </a:cubicBezTo>
                  <a:cubicBezTo>
                    <a:pt x="126446" y="305"/>
                    <a:pt x="126507" y="335"/>
                    <a:pt x="126538" y="335"/>
                  </a:cubicBezTo>
                  <a:lnTo>
                    <a:pt x="126872" y="335"/>
                  </a:lnTo>
                  <a:cubicBezTo>
                    <a:pt x="126994" y="335"/>
                    <a:pt x="127085" y="153"/>
                    <a:pt x="126963" y="62"/>
                  </a:cubicBezTo>
                  <a:cubicBezTo>
                    <a:pt x="126933" y="31"/>
                    <a:pt x="126902" y="1"/>
                    <a:pt x="126872" y="1"/>
                  </a:cubicBezTo>
                  <a:lnTo>
                    <a:pt x="126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1166575" y="-2144750"/>
            <a:ext cx="6810850" cy="9433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7"/>
          <p:cNvSpPr txBox="1"/>
          <p:nvPr>
            <p:ph idx="1" type="body"/>
          </p:nvPr>
        </p:nvSpPr>
        <p:spPr>
          <a:xfrm>
            <a:off x="756250" y="2479575"/>
            <a:ext cx="3599100" cy="14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naheim"/>
              <a:buChar char="●"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9pPr>
          </a:lstStyle>
          <a:p/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539525" y="1413600"/>
            <a:ext cx="4032600" cy="6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82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2" type="subTitle"/>
          </p:nvPr>
        </p:nvSpPr>
        <p:spPr>
          <a:xfrm>
            <a:off x="211775" y="1881175"/>
            <a:ext cx="46881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6" name="Google Shape;76;p7"/>
          <p:cNvSpPr/>
          <p:nvPr/>
        </p:nvSpPr>
        <p:spPr>
          <a:xfrm>
            <a:off x="1515113" y="91450"/>
            <a:ext cx="2081375" cy="455950"/>
          </a:xfrm>
          <a:custGeom>
            <a:rect b="b" l="l" r="r" t="t"/>
            <a:pathLst>
              <a:path extrusionOk="0" h="18238" w="83255">
                <a:moveTo>
                  <a:pt x="41643" y="12158"/>
                </a:moveTo>
                <a:cubicBezTo>
                  <a:pt x="42373" y="12158"/>
                  <a:pt x="43041" y="12432"/>
                  <a:pt x="43528" y="12918"/>
                </a:cubicBezTo>
                <a:cubicBezTo>
                  <a:pt x="43984" y="13405"/>
                  <a:pt x="44287" y="14043"/>
                  <a:pt x="44287" y="14742"/>
                </a:cubicBezTo>
                <a:lnTo>
                  <a:pt x="50245" y="14742"/>
                </a:lnTo>
                <a:cubicBezTo>
                  <a:pt x="51461" y="14742"/>
                  <a:pt x="52586" y="14256"/>
                  <a:pt x="53376" y="13465"/>
                </a:cubicBezTo>
                <a:cubicBezTo>
                  <a:pt x="54196" y="12645"/>
                  <a:pt x="54683" y="11550"/>
                  <a:pt x="54683" y="10335"/>
                </a:cubicBezTo>
                <a:cubicBezTo>
                  <a:pt x="54683" y="9119"/>
                  <a:pt x="54196" y="8025"/>
                  <a:pt x="53376" y="7204"/>
                </a:cubicBezTo>
                <a:cubicBezTo>
                  <a:pt x="52586" y="6414"/>
                  <a:pt x="51461" y="5927"/>
                  <a:pt x="50245" y="5927"/>
                </a:cubicBezTo>
                <a:cubicBezTo>
                  <a:pt x="49637" y="5927"/>
                  <a:pt x="49060" y="6170"/>
                  <a:pt x="48664" y="6566"/>
                </a:cubicBezTo>
                <a:cubicBezTo>
                  <a:pt x="48239" y="6991"/>
                  <a:pt x="47996" y="7569"/>
                  <a:pt x="47996" y="8177"/>
                </a:cubicBezTo>
                <a:cubicBezTo>
                  <a:pt x="47996" y="8815"/>
                  <a:pt x="48239" y="9362"/>
                  <a:pt x="48664" y="9787"/>
                </a:cubicBezTo>
                <a:cubicBezTo>
                  <a:pt x="48938" y="10061"/>
                  <a:pt x="49272" y="10243"/>
                  <a:pt x="49668" y="10365"/>
                </a:cubicBezTo>
                <a:cubicBezTo>
                  <a:pt x="49789" y="10152"/>
                  <a:pt x="50002" y="10031"/>
                  <a:pt x="50245" y="10031"/>
                </a:cubicBezTo>
                <a:cubicBezTo>
                  <a:pt x="50671" y="10031"/>
                  <a:pt x="50975" y="10365"/>
                  <a:pt x="50975" y="10760"/>
                </a:cubicBezTo>
                <a:cubicBezTo>
                  <a:pt x="50975" y="11155"/>
                  <a:pt x="50671" y="11490"/>
                  <a:pt x="50245" y="11490"/>
                </a:cubicBezTo>
                <a:cubicBezTo>
                  <a:pt x="49941" y="11490"/>
                  <a:pt x="49668" y="11277"/>
                  <a:pt x="49576" y="11003"/>
                </a:cubicBezTo>
                <a:cubicBezTo>
                  <a:pt x="49060" y="10882"/>
                  <a:pt x="48573" y="10608"/>
                  <a:pt x="48209" y="10243"/>
                </a:cubicBezTo>
                <a:cubicBezTo>
                  <a:pt x="47661" y="9696"/>
                  <a:pt x="47357" y="8967"/>
                  <a:pt x="47357" y="8177"/>
                </a:cubicBezTo>
                <a:cubicBezTo>
                  <a:pt x="47357" y="7386"/>
                  <a:pt x="47661" y="6657"/>
                  <a:pt x="48209" y="6110"/>
                </a:cubicBezTo>
                <a:cubicBezTo>
                  <a:pt x="48725" y="5593"/>
                  <a:pt x="49455" y="5259"/>
                  <a:pt x="50245" y="5259"/>
                </a:cubicBezTo>
                <a:cubicBezTo>
                  <a:pt x="51643" y="5259"/>
                  <a:pt x="52920" y="5836"/>
                  <a:pt x="53832" y="6748"/>
                </a:cubicBezTo>
                <a:cubicBezTo>
                  <a:pt x="54744" y="7660"/>
                  <a:pt x="55321" y="8936"/>
                  <a:pt x="55321" y="10335"/>
                </a:cubicBezTo>
                <a:cubicBezTo>
                  <a:pt x="55321" y="10517"/>
                  <a:pt x="55321" y="10730"/>
                  <a:pt x="55291" y="10912"/>
                </a:cubicBezTo>
                <a:lnTo>
                  <a:pt x="62008" y="10912"/>
                </a:lnTo>
                <a:cubicBezTo>
                  <a:pt x="62069" y="10912"/>
                  <a:pt x="62130" y="10912"/>
                  <a:pt x="62191" y="10912"/>
                </a:cubicBezTo>
                <a:cubicBezTo>
                  <a:pt x="62191" y="10912"/>
                  <a:pt x="62221" y="10912"/>
                  <a:pt x="62251" y="10912"/>
                </a:cubicBezTo>
                <a:lnTo>
                  <a:pt x="71461" y="10912"/>
                </a:lnTo>
                <a:cubicBezTo>
                  <a:pt x="72434" y="10912"/>
                  <a:pt x="73285" y="10517"/>
                  <a:pt x="73923" y="9909"/>
                </a:cubicBezTo>
                <a:cubicBezTo>
                  <a:pt x="74562" y="9271"/>
                  <a:pt x="74957" y="8389"/>
                  <a:pt x="74957" y="7447"/>
                </a:cubicBezTo>
                <a:cubicBezTo>
                  <a:pt x="74957" y="5532"/>
                  <a:pt x="73376" y="3952"/>
                  <a:pt x="71461" y="3952"/>
                </a:cubicBezTo>
                <a:cubicBezTo>
                  <a:pt x="70975" y="3952"/>
                  <a:pt x="70549" y="4164"/>
                  <a:pt x="70245" y="4468"/>
                </a:cubicBezTo>
                <a:cubicBezTo>
                  <a:pt x="69911" y="4803"/>
                  <a:pt x="69729" y="5228"/>
                  <a:pt x="69729" y="5714"/>
                </a:cubicBezTo>
                <a:cubicBezTo>
                  <a:pt x="69729" y="6201"/>
                  <a:pt x="69911" y="6626"/>
                  <a:pt x="70245" y="6961"/>
                </a:cubicBezTo>
                <a:cubicBezTo>
                  <a:pt x="70397" y="7143"/>
                  <a:pt x="70641" y="7265"/>
                  <a:pt x="70884" y="7356"/>
                </a:cubicBezTo>
                <a:cubicBezTo>
                  <a:pt x="71005" y="7173"/>
                  <a:pt x="71218" y="7052"/>
                  <a:pt x="71461" y="7052"/>
                </a:cubicBezTo>
                <a:cubicBezTo>
                  <a:pt x="71856" y="7052"/>
                  <a:pt x="72191" y="7386"/>
                  <a:pt x="72191" y="7781"/>
                </a:cubicBezTo>
                <a:cubicBezTo>
                  <a:pt x="72191" y="8177"/>
                  <a:pt x="71856" y="8511"/>
                  <a:pt x="71461" y="8511"/>
                </a:cubicBezTo>
                <a:cubicBezTo>
                  <a:pt x="71157" y="8511"/>
                  <a:pt x="70884" y="8298"/>
                  <a:pt x="70793" y="7994"/>
                </a:cubicBezTo>
                <a:cubicBezTo>
                  <a:pt x="70397" y="7903"/>
                  <a:pt x="70063" y="7690"/>
                  <a:pt x="69789" y="7417"/>
                </a:cubicBezTo>
                <a:cubicBezTo>
                  <a:pt x="69334" y="6961"/>
                  <a:pt x="69060" y="6383"/>
                  <a:pt x="69060" y="5714"/>
                </a:cubicBezTo>
                <a:cubicBezTo>
                  <a:pt x="69060" y="5046"/>
                  <a:pt x="69334" y="4468"/>
                  <a:pt x="69789" y="4012"/>
                </a:cubicBezTo>
                <a:cubicBezTo>
                  <a:pt x="70215" y="3587"/>
                  <a:pt x="70793" y="3313"/>
                  <a:pt x="71461" y="3313"/>
                </a:cubicBezTo>
                <a:lnTo>
                  <a:pt x="71461" y="3313"/>
                </a:lnTo>
                <a:cubicBezTo>
                  <a:pt x="73741" y="3313"/>
                  <a:pt x="75595" y="5167"/>
                  <a:pt x="75595" y="7447"/>
                </a:cubicBezTo>
                <a:cubicBezTo>
                  <a:pt x="75595" y="8572"/>
                  <a:pt x="75139" y="9605"/>
                  <a:pt x="74379" y="10335"/>
                </a:cubicBezTo>
                <a:cubicBezTo>
                  <a:pt x="74166" y="10578"/>
                  <a:pt x="73923" y="10760"/>
                  <a:pt x="73680" y="10912"/>
                </a:cubicBezTo>
                <a:lnTo>
                  <a:pt x="79577" y="10912"/>
                </a:lnTo>
                <a:cubicBezTo>
                  <a:pt x="80580" y="10912"/>
                  <a:pt x="81522" y="11338"/>
                  <a:pt x="82161" y="11976"/>
                </a:cubicBezTo>
                <a:cubicBezTo>
                  <a:pt x="82829" y="12645"/>
                  <a:pt x="83255" y="13557"/>
                  <a:pt x="83255" y="14590"/>
                </a:cubicBezTo>
                <a:cubicBezTo>
                  <a:pt x="83255" y="15593"/>
                  <a:pt x="82829" y="16505"/>
                  <a:pt x="82161" y="17174"/>
                </a:cubicBezTo>
                <a:cubicBezTo>
                  <a:pt x="81522" y="17842"/>
                  <a:pt x="80580" y="18237"/>
                  <a:pt x="79577" y="18237"/>
                </a:cubicBezTo>
                <a:cubicBezTo>
                  <a:pt x="78999" y="18237"/>
                  <a:pt x="78452" y="17994"/>
                  <a:pt x="78057" y="17599"/>
                </a:cubicBezTo>
                <a:cubicBezTo>
                  <a:pt x="77692" y="17234"/>
                  <a:pt x="77449" y="16687"/>
                  <a:pt x="77449" y="16110"/>
                </a:cubicBezTo>
                <a:cubicBezTo>
                  <a:pt x="77449" y="15168"/>
                  <a:pt x="78057" y="14347"/>
                  <a:pt x="78878" y="14073"/>
                </a:cubicBezTo>
                <a:cubicBezTo>
                  <a:pt x="78969" y="13769"/>
                  <a:pt x="79243" y="13557"/>
                  <a:pt x="79577" y="13557"/>
                </a:cubicBezTo>
                <a:cubicBezTo>
                  <a:pt x="79972" y="13557"/>
                  <a:pt x="80306" y="13891"/>
                  <a:pt x="80306" y="14286"/>
                </a:cubicBezTo>
                <a:cubicBezTo>
                  <a:pt x="80306" y="14681"/>
                  <a:pt x="79972" y="14985"/>
                  <a:pt x="79577" y="14985"/>
                </a:cubicBezTo>
                <a:cubicBezTo>
                  <a:pt x="79364" y="14985"/>
                  <a:pt x="79151" y="14894"/>
                  <a:pt x="78999" y="14712"/>
                </a:cubicBezTo>
                <a:cubicBezTo>
                  <a:pt x="78452" y="14955"/>
                  <a:pt x="78088" y="15471"/>
                  <a:pt x="78088" y="16110"/>
                </a:cubicBezTo>
                <a:cubicBezTo>
                  <a:pt x="78088" y="16505"/>
                  <a:pt x="78239" y="16870"/>
                  <a:pt x="78513" y="17143"/>
                </a:cubicBezTo>
                <a:cubicBezTo>
                  <a:pt x="78787" y="17417"/>
                  <a:pt x="79182" y="17599"/>
                  <a:pt x="79577" y="17599"/>
                </a:cubicBezTo>
                <a:cubicBezTo>
                  <a:pt x="80428" y="17599"/>
                  <a:pt x="81157" y="17265"/>
                  <a:pt x="81705" y="16718"/>
                </a:cubicBezTo>
                <a:cubicBezTo>
                  <a:pt x="82252" y="16171"/>
                  <a:pt x="82616" y="15411"/>
                  <a:pt x="82616" y="14590"/>
                </a:cubicBezTo>
                <a:cubicBezTo>
                  <a:pt x="82616" y="13739"/>
                  <a:pt x="82252" y="12979"/>
                  <a:pt x="81705" y="12432"/>
                </a:cubicBezTo>
                <a:cubicBezTo>
                  <a:pt x="81157" y="11885"/>
                  <a:pt x="80428" y="11550"/>
                  <a:pt x="79577" y="11550"/>
                </a:cubicBezTo>
                <a:lnTo>
                  <a:pt x="71461" y="11550"/>
                </a:lnTo>
                <a:lnTo>
                  <a:pt x="63923" y="11550"/>
                </a:lnTo>
                <a:cubicBezTo>
                  <a:pt x="64045" y="11642"/>
                  <a:pt x="64166" y="11763"/>
                  <a:pt x="64288" y="11854"/>
                </a:cubicBezTo>
                <a:cubicBezTo>
                  <a:pt x="64865" y="12462"/>
                  <a:pt x="65230" y="13253"/>
                  <a:pt x="65230" y="14164"/>
                </a:cubicBezTo>
                <a:cubicBezTo>
                  <a:pt x="65230" y="15046"/>
                  <a:pt x="64865" y="15867"/>
                  <a:pt x="64288" y="16444"/>
                </a:cubicBezTo>
                <a:cubicBezTo>
                  <a:pt x="63710" y="17022"/>
                  <a:pt x="62890" y="17386"/>
                  <a:pt x="62008" y="17386"/>
                </a:cubicBezTo>
                <a:cubicBezTo>
                  <a:pt x="61461" y="17386"/>
                  <a:pt x="61005" y="17174"/>
                  <a:pt x="60640" y="16839"/>
                </a:cubicBezTo>
                <a:cubicBezTo>
                  <a:pt x="60306" y="16475"/>
                  <a:pt x="60093" y="16019"/>
                  <a:pt x="60093" y="15471"/>
                </a:cubicBezTo>
                <a:cubicBezTo>
                  <a:pt x="60093" y="14955"/>
                  <a:pt x="60306" y="14468"/>
                  <a:pt x="60640" y="14134"/>
                </a:cubicBezTo>
                <a:cubicBezTo>
                  <a:pt x="60823" y="13952"/>
                  <a:pt x="61066" y="13800"/>
                  <a:pt x="61309" y="13709"/>
                </a:cubicBezTo>
                <a:cubicBezTo>
                  <a:pt x="61370" y="13405"/>
                  <a:pt x="61674" y="13161"/>
                  <a:pt x="62008" y="13161"/>
                </a:cubicBezTo>
                <a:cubicBezTo>
                  <a:pt x="62403" y="13161"/>
                  <a:pt x="62707" y="13496"/>
                  <a:pt x="62707" y="13891"/>
                </a:cubicBezTo>
                <a:cubicBezTo>
                  <a:pt x="62707" y="14286"/>
                  <a:pt x="62403" y="14620"/>
                  <a:pt x="62008" y="14620"/>
                </a:cubicBezTo>
                <a:cubicBezTo>
                  <a:pt x="61765" y="14620"/>
                  <a:pt x="61583" y="14499"/>
                  <a:pt x="61431" y="14347"/>
                </a:cubicBezTo>
                <a:cubicBezTo>
                  <a:pt x="61309" y="14408"/>
                  <a:pt x="61187" y="14499"/>
                  <a:pt x="61096" y="14590"/>
                </a:cubicBezTo>
                <a:cubicBezTo>
                  <a:pt x="60884" y="14803"/>
                  <a:pt x="60732" y="15137"/>
                  <a:pt x="60732" y="15471"/>
                </a:cubicBezTo>
                <a:cubicBezTo>
                  <a:pt x="60732" y="15836"/>
                  <a:pt x="60884" y="16140"/>
                  <a:pt x="61096" y="16383"/>
                </a:cubicBezTo>
                <a:cubicBezTo>
                  <a:pt x="61339" y="16596"/>
                  <a:pt x="61643" y="16748"/>
                  <a:pt x="62008" y="16748"/>
                </a:cubicBezTo>
                <a:cubicBezTo>
                  <a:pt x="62707" y="16748"/>
                  <a:pt x="63346" y="16444"/>
                  <a:pt x="63832" y="15988"/>
                </a:cubicBezTo>
                <a:cubicBezTo>
                  <a:pt x="64288" y="15502"/>
                  <a:pt x="64592" y="14864"/>
                  <a:pt x="64592" y="14164"/>
                </a:cubicBezTo>
                <a:cubicBezTo>
                  <a:pt x="64592" y="13435"/>
                  <a:pt x="64288" y="12797"/>
                  <a:pt x="63832" y="12310"/>
                </a:cubicBezTo>
                <a:cubicBezTo>
                  <a:pt x="63346" y="11854"/>
                  <a:pt x="62707" y="11550"/>
                  <a:pt x="62008" y="11550"/>
                </a:cubicBezTo>
                <a:lnTo>
                  <a:pt x="55169" y="11550"/>
                </a:lnTo>
                <a:cubicBezTo>
                  <a:pt x="54956" y="12462"/>
                  <a:pt x="54470" y="13283"/>
                  <a:pt x="53832" y="13921"/>
                </a:cubicBezTo>
                <a:cubicBezTo>
                  <a:pt x="52920" y="14833"/>
                  <a:pt x="51643" y="15411"/>
                  <a:pt x="50245" y="15411"/>
                </a:cubicBezTo>
                <a:lnTo>
                  <a:pt x="44227" y="15411"/>
                </a:lnTo>
                <a:cubicBezTo>
                  <a:pt x="44136" y="15897"/>
                  <a:pt x="43862" y="16353"/>
                  <a:pt x="43528" y="16718"/>
                </a:cubicBezTo>
                <a:cubicBezTo>
                  <a:pt x="43041" y="17204"/>
                  <a:pt x="42373" y="17478"/>
                  <a:pt x="41613" y="17478"/>
                </a:cubicBezTo>
                <a:cubicBezTo>
                  <a:pt x="40883" y="17478"/>
                  <a:pt x="40214" y="17204"/>
                  <a:pt x="39728" y="16718"/>
                </a:cubicBezTo>
                <a:cubicBezTo>
                  <a:pt x="39394" y="16353"/>
                  <a:pt x="39120" y="15897"/>
                  <a:pt x="39029" y="15411"/>
                </a:cubicBezTo>
                <a:lnTo>
                  <a:pt x="33011" y="15411"/>
                </a:lnTo>
                <a:cubicBezTo>
                  <a:pt x="31612" y="15411"/>
                  <a:pt x="30336" y="14833"/>
                  <a:pt x="29424" y="13921"/>
                </a:cubicBezTo>
                <a:cubicBezTo>
                  <a:pt x="28786" y="13283"/>
                  <a:pt x="28299" y="12462"/>
                  <a:pt x="28087" y="11550"/>
                </a:cubicBezTo>
                <a:lnTo>
                  <a:pt x="21248" y="11550"/>
                </a:lnTo>
                <a:cubicBezTo>
                  <a:pt x="20548" y="11550"/>
                  <a:pt x="19880" y="11854"/>
                  <a:pt x="19424" y="12310"/>
                </a:cubicBezTo>
                <a:cubicBezTo>
                  <a:pt x="18968" y="12797"/>
                  <a:pt x="18664" y="13435"/>
                  <a:pt x="18664" y="14164"/>
                </a:cubicBezTo>
                <a:cubicBezTo>
                  <a:pt x="18664" y="14864"/>
                  <a:pt x="18968" y="15502"/>
                  <a:pt x="19424" y="15988"/>
                </a:cubicBezTo>
                <a:cubicBezTo>
                  <a:pt x="19880" y="16444"/>
                  <a:pt x="20548" y="16748"/>
                  <a:pt x="21248" y="16748"/>
                </a:cubicBezTo>
                <a:cubicBezTo>
                  <a:pt x="21612" y="16748"/>
                  <a:pt x="21916" y="16596"/>
                  <a:pt x="22159" y="16383"/>
                </a:cubicBezTo>
                <a:cubicBezTo>
                  <a:pt x="22372" y="16140"/>
                  <a:pt x="22524" y="15836"/>
                  <a:pt x="22524" y="15471"/>
                </a:cubicBezTo>
                <a:cubicBezTo>
                  <a:pt x="22524" y="15137"/>
                  <a:pt x="22372" y="14803"/>
                  <a:pt x="22159" y="14590"/>
                </a:cubicBezTo>
                <a:cubicBezTo>
                  <a:pt x="22068" y="14499"/>
                  <a:pt x="21947" y="14408"/>
                  <a:pt x="21825" y="14347"/>
                </a:cubicBezTo>
                <a:cubicBezTo>
                  <a:pt x="21673" y="14499"/>
                  <a:pt x="21491" y="14620"/>
                  <a:pt x="21248" y="14620"/>
                </a:cubicBezTo>
                <a:cubicBezTo>
                  <a:pt x="20852" y="14620"/>
                  <a:pt x="20518" y="14286"/>
                  <a:pt x="20518" y="13891"/>
                </a:cubicBezTo>
                <a:cubicBezTo>
                  <a:pt x="20518" y="13496"/>
                  <a:pt x="20852" y="13161"/>
                  <a:pt x="21248" y="13161"/>
                </a:cubicBezTo>
                <a:cubicBezTo>
                  <a:pt x="21582" y="13161"/>
                  <a:pt x="21855" y="13405"/>
                  <a:pt x="21947" y="13709"/>
                </a:cubicBezTo>
                <a:cubicBezTo>
                  <a:pt x="22190" y="13800"/>
                  <a:pt x="22433" y="13952"/>
                  <a:pt x="22615" y="14134"/>
                </a:cubicBezTo>
                <a:cubicBezTo>
                  <a:pt x="22950" y="14468"/>
                  <a:pt x="23162" y="14955"/>
                  <a:pt x="23162" y="15471"/>
                </a:cubicBezTo>
                <a:cubicBezTo>
                  <a:pt x="23162" y="16019"/>
                  <a:pt x="22950" y="16475"/>
                  <a:pt x="22615" y="16839"/>
                </a:cubicBezTo>
                <a:cubicBezTo>
                  <a:pt x="22251" y="17174"/>
                  <a:pt x="21795" y="17386"/>
                  <a:pt x="21248" y="17386"/>
                </a:cubicBezTo>
                <a:cubicBezTo>
                  <a:pt x="20366" y="17386"/>
                  <a:pt x="19545" y="17022"/>
                  <a:pt x="18968" y="16444"/>
                </a:cubicBezTo>
                <a:cubicBezTo>
                  <a:pt x="18390" y="15867"/>
                  <a:pt x="18026" y="15046"/>
                  <a:pt x="18026" y="14164"/>
                </a:cubicBezTo>
                <a:cubicBezTo>
                  <a:pt x="18026" y="13253"/>
                  <a:pt x="18390" y="12462"/>
                  <a:pt x="18968" y="11854"/>
                </a:cubicBezTo>
                <a:cubicBezTo>
                  <a:pt x="19089" y="11763"/>
                  <a:pt x="19211" y="11642"/>
                  <a:pt x="19333" y="11550"/>
                </a:cubicBezTo>
                <a:lnTo>
                  <a:pt x="11794" y="11550"/>
                </a:lnTo>
                <a:lnTo>
                  <a:pt x="3679" y="11550"/>
                </a:lnTo>
                <a:cubicBezTo>
                  <a:pt x="2828" y="11550"/>
                  <a:pt x="2098" y="11885"/>
                  <a:pt x="1551" y="12432"/>
                </a:cubicBezTo>
                <a:cubicBezTo>
                  <a:pt x="1004" y="12979"/>
                  <a:pt x="639" y="13739"/>
                  <a:pt x="639" y="14590"/>
                </a:cubicBezTo>
                <a:cubicBezTo>
                  <a:pt x="639" y="15411"/>
                  <a:pt x="1004" y="16171"/>
                  <a:pt x="1551" y="16718"/>
                </a:cubicBezTo>
                <a:cubicBezTo>
                  <a:pt x="2098" y="17265"/>
                  <a:pt x="2828" y="17599"/>
                  <a:pt x="3679" y="17599"/>
                </a:cubicBezTo>
                <a:cubicBezTo>
                  <a:pt x="4074" y="17599"/>
                  <a:pt x="4469" y="17417"/>
                  <a:pt x="4743" y="17143"/>
                </a:cubicBezTo>
                <a:cubicBezTo>
                  <a:pt x="5016" y="16870"/>
                  <a:pt x="5168" y="16505"/>
                  <a:pt x="5168" y="16110"/>
                </a:cubicBezTo>
                <a:cubicBezTo>
                  <a:pt x="5168" y="15684"/>
                  <a:pt x="5016" y="15319"/>
                  <a:pt x="4743" y="15046"/>
                </a:cubicBezTo>
                <a:cubicBezTo>
                  <a:pt x="4591" y="14894"/>
                  <a:pt x="4439" y="14803"/>
                  <a:pt x="4256" y="14712"/>
                </a:cubicBezTo>
                <a:cubicBezTo>
                  <a:pt x="4104" y="14894"/>
                  <a:pt x="3892" y="14985"/>
                  <a:pt x="3679" y="14985"/>
                </a:cubicBezTo>
                <a:cubicBezTo>
                  <a:pt x="3284" y="14985"/>
                  <a:pt x="2949" y="14681"/>
                  <a:pt x="2949" y="14286"/>
                </a:cubicBezTo>
                <a:cubicBezTo>
                  <a:pt x="2949" y="13891"/>
                  <a:pt x="3284" y="13557"/>
                  <a:pt x="3679" y="13557"/>
                </a:cubicBezTo>
                <a:cubicBezTo>
                  <a:pt x="3983" y="13557"/>
                  <a:pt x="4287" y="13769"/>
                  <a:pt x="4378" y="14073"/>
                </a:cubicBezTo>
                <a:cubicBezTo>
                  <a:pt x="4682" y="14164"/>
                  <a:pt x="4955" y="14347"/>
                  <a:pt x="5199" y="14590"/>
                </a:cubicBezTo>
                <a:cubicBezTo>
                  <a:pt x="5563" y="14985"/>
                  <a:pt x="5807" y="15502"/>
                  <a:pt x="5807" y="16110"/>
                </a:cubicBezTo>
                <a:cubicBezTo>
                  <a:pt x="5807" y="16687"/>
                  <a:pt x="5563" y="17234"/>
                  <a:pt x="5199" y="17599"/>
                </a:cubicBezTo>
                <a:cubicBezTo>
                  <a:pt x="4803" y="17994"/>
                  <a:pt x="4256" y="18237"/>
                  <a:pt x="3679" y="18237"/>
                </a:cubicBezTo>
                <a:cubicBezTo>
                  <a:pt x="2676" y="18237"/>
                  <a:pt x="1734" y="17842"/>
                  <a:pt x="1095" y="17174"/>
                </a:cubicBezTo>
                <a:cubicBezTo>
                  <a:pt x="426" y="16505"/>
                  <a:pt x="1" y="15593"/>
                  <a:pt x="1" y="14590"/>
                </a:cubicBezTo>
                <a:cubicBezTo>
                  <a:pt x="1" y="13557"/>
                  <a:pt x="426" y="12645"/>
                  <a:pt x="1095" y="12006"/>
                </a:cubicBezTo>
                <a:cubicBezTo>
                  <a:pt x="1734" y="11338"/>
                  <a:pt x="2676" y="10912"/>
                  <a:pt x="3679" y="10912"/>
                </a:cubicBezTo>
                <a:lnTo>
                  <a:pt x="9576" y="10912"/>
                </a:lnTo>
                <a:cubicBezTo>
                  <a:pt x="9332" y="10760"/>
                  <a:pt x="9089" y="10578"/>
                  <a:pt x="8876" y="10365"/>
                </a:cubicBezTo>
                <a:cubicBezTo>
                  <a:pt x="8117" y="9605"/>
                  <a:pt x="7661" y="8572"/>
                  <a:pt x="7661" y="7447"/>
                </a:cubicBezTo>
                <a:cubicBezTo>
                  <a:pt x="7661" y="5167"/>
                  <a:pt x="9515" y="3313"/>
                  <a:pt x="11794" y="3313"/>
                </a:cubicBezTo>
                <a:lnTo>
                  <a:pt x="11794" y="3313"/>
                </a:lnTo>
                <a:cubicBezTo>
                  <a:pt x="12433" y="3313"/>
                  <a:pt x="13041" y="3587"/>
                  <a:pt x="13466" y="4012"/>
                </a:cubicBezTo>
                <a:cubicBezTo>
                  <a:pt x="13922" y="4468"/>
                  <a:pt x="14196" y="5046"/>
                  <a:pt x="14196" y="5714"/>
                </a:cubicBezTo>
                <a:cubicBezTo>
                  <a:pt x="14196" y="6383"/>
                  <a:pt x="13922" y="6961"/>
                  <a:pt x="13466" y="7417"/>
                </a:cubicBezTo>
                <a:cubicBezTo>
                  <a:pt x="13193" y="7690"/>
                  <a:pt x="12858" y="7903"/>
                  <a:pt x="12463" y="7994"/>
                </a:cubicBezTo>
                <a:cubicBezTo>
                  <a:pt x="12372" y="8298"/>
                  <a:pt x="12098" y="8511"/>
                  <a:pt x="11794" y="8511"/>
                </a:cubicBezTo>
                <a:cubicBezTo>
                  <a:pt x="11399" y="8511"/>
                  <a:pt x="11065" y="8177"/>
                  <a:pt x="11065" y="7781"/>
                </a:cubicBezTo>
                <a:cubicBezTo>
                  <a:pt x="11065" y="7386"/>
                  <a:pt x="11399" y="7052"/>
                  <a:pt x="11794" y="7052"/>
                </a:cubicBezTo>
                <a:cubicBezTo>
                  <a:pt x="12038" y="7052"/>
                  <a:pt x="12250" y="7173"/>
                  <a:pt x="12372" y="7356"/>
                </a:cubicBezTo>
                <a:cubicBezTo>
                  <a:pt x="12615" y="7265"/>
                  <a:pt x="12828" y="7143"/>
                  <a:pt x="13010" y="6961"/>
                </a:cubicBezTo>
                <a:cubicBezTo>
                  <a:pt x="13345" y="6626"/>
                  <a:pt x="13527" y="6201"/>
                  <a:pt x="13527" y="5714"/>
                </a:cubicBezTo>
                <a:cubicBezTo>
                  <a:pt x="13527" y="5228"/>
                  <a:pt x="13345" y="4803"/>
                  <a:pt x="13010" y="4468"/>
                </a:cubicBezTo>
                <a:cubicBezTo>
                  <a:pt x="12706" y="4164"/>
                  <a:pt x="12281" y="3952"/>
                  <a:pt x="11794" y="3952"/>
                </a:cubicBezTo>
                <a:cubicBezTo>
                  <a:pt x="9880" y="3952"/>
                  <a:pt x="8299" y="5532"/>
                  <a:pt x="8299" y="7447"/>
                </a:cubicBezTo>
                <a:cubicBezTo>
                  <a:pt x="8299" y="8389"/>
                  <a:pt x="8694" y="9271"/>
                  <a:pt x="9332" y="9909"/>
                </a:cubicBezTo>
                <a:cubicBezTo>
                  <a:pt x="9971" y="10517"/>
                  <a:pt x="10822" y="10912"/>
                  <a:pt x="11794" y="10912"/>
                </a:cubicBezTo>
                <a:lnTo>
                  <a:pt x="21004" y="10912"/>
                </a:lnTo>
                <a:cubicBezTo>
                  <a:pt x="21035" y="10912"/>
                  <a:pt x="21065" y="10912"/>
                  <a:pt x="21065" y="10912"/>
                </a:cubicBezTo>
                <a:cubicBezTo>
                  <a:pt x="21126" y="10912"/>
                  <a:pt x="21187" y="10912"/>
                  <a:pt x="21248" y="10912"/>
                </a:cubicBezTo>
                <a:lnTo>
                  <a:pt x="27965" y="10912"/>
                </a:lnTo>
                <a:cubicBezTo>
                  <a:pt x="27935" y="10730"/>
                  <a:pt x="27935" y="10517"/>
                  <a:pt x="27935" y="10335"/>
                </a:cubicBezTo>
                <a:cubicBezTo>
                  <a:pt x="27935" y="8936"/>
                  <a:pt x="28512" y="7660"/>
                  <a:pt x="29424" y="6748"/>
                </a:cubicBezTo>
                <a:cubicBezTo>
                  <a:pt x="30336" y="5836"/>
                  <a:pt x="31612" y="5259"/>
                  <a:pt x="33011" y="5259"/>
                </a:cubicBezTo>
                <a:cubicBezTo>
                  <a:pt x="33801" y="5259"/>
                  <a:pt x="34530" y="5593"/>
                  <a:pt x="35047" y="6110"/>
                </a:cubicBezTo>
                <a:cubicBezTo>
                  <a:pt x="35594" y="6657"/>
                  <a:pt x="35898" y="7386"/>
                  <a:pt x="35898" y="8177"/>
                </a:cubicBezTo>
                <a:cubicBezTo>
                  <a:pt x="35898" y="8967"/>
                  <a:pt x="35594" y="9696"/>
                  <a:pt x="35047" y="10243"/>
                </a:cubicBezTo>
                <a:cubicBezTo>
                  <a:pt x="34682" y="10608"/>
                  <a:pt x="34196" y="10882"/>
                  <a:pt x="33679" y="11003"/>
                </a:cubicBezTo>
                <a:cubicBezTo>
                  <a:pt x="33588" y="11277"/>
                  <a:pt x="33315" y="11490"/>
                  <a:pt x="33011" y="11490"/>
                </a:cubicBezTo>
                <a:cubicBezTo>
                  <a:pt x="32585" y="11490"/>
                  <a:pt x="32281" y="11155"/>
                  <a:pt x="32281" y="10760"/>
                </a:cubicBezTo>
                <a:cubicBezTo>
                  <a:pt x="32281" y="10365"/>
                  <a:pt x="32585" y="10031"/>
                  <a:pt x="33011" y="10031"/>
                </a:cubicBezTo>
                <a:cubicBezTo>
                  <a:pt x="33254" y="10031"/>
                  <a:pt x="33467" y="10152"/>
                  <a:pt x="33588" y="10365"/>
                </a:cubicBezTo>
                <a:cubicBezTo>
                  <a:pt x="33983" y="10243"/>
                  <a:pt x="34318" y="10061"/>
                  <a:pt x="34591" y="9787"/>
                </a:cubicBezTo>
                <a:cubicBezTo>
                  <a:pt x="35017" y="9362"/>
                  <a:pt x="35260" y="8815"/>
                  <a:pt x="35260" y="8177"/>
                </a:cubicBezTo>
                <a:cubicBezTo>
                  <a:pt x="35260" y="7569"/>
                  <a:pt x="35017" y="6991"/>
                  <a:pt x="34591" y="6566"/>
                </a:cubicBezTo>
                <a:cubicBezTo>
                  <a:pt x="34196" y="6170"/>
                  <a:pt x="33619" y="5927"/>
                  <a:pt x="33011" y="5927"/>
                </a:cubicBezTo>
                <a:cubicBezTo>
                  <a:pt x="31795" y="5927"/>
                  <a:pt x="30670" y="6414"/>
                  <a:pt x="29880" y="7204"/>
                </a:cubicBezTo>
                <a:cubicBezTo>
                  <a:pt x="29059" y="8025"/>
                  <a:pt x="28573" y="9119"/>
                  <a:pt x="28573" y="10335"/>
                </a:cubicBezTo>
                <a:cubicBezTo>
                  <a:pt x="28573" y="11550"/>
                  <a:pt x="29059" y="12645"/>
                  <a:pt x="29880" y="13465"/>
                </a:cubicBezTo>
                <a:cubicBezTo>
                  <a:pt x="30670" y="14256"/>
                  <a:pt x="31795" y="14742"/>
                  <a:pt x="33011" y="14742"/>
                </a:cubicBezTo>
                <a:lnTo>
                  <a:pt x="38968" y="14742"/>
                </a:lnTo>
                <a:cubicBezTo>
                  <a:pt x="38968" y="14043"/>
                  <a:pt x="39272" y="13405"/>
                  <a:pt x="39728" y="12918"/>
                </a:cubicBezTo>
                <a:cubicBezTo>
                  <a:pt x="40214" y="12432"/>
                  <a:pt x="40883" y="12158"/>
                  <a:pt x="41643" y="12158"/>
                </a:cubicBezTo>
                <a:close/>
                <a:moveTo>
                  <a:pt x="40670" y="5380"/>
                </a:moveTo>
                <a:cubicBezTo>
                  <a:pt x="40792" y="5502"/>
                  <a:pt x="40762" y="5714"/>
                  <a:pt x="40640" y="5836"/>
                </a:cubicBezTo>
                <a:cubicBezTo>
                  <a:pt x="40488" y="5958"/>
                  <a:pt x="40275" y="5927"/>
                  <a:pt x="40184" y="5806"/>
                </a:cubicBezTo>
                <a:cubicBezTo>
                  <a:pt x="39728" y="5259"/>
                  <a:pt x="39151" y="4985"/>
                  <a:pt x="38603" y="4863"/>
                </a:cubicBezTo>
                <a:lnTo>
                  <a:pt x="38603" y="4863"/>
                </a:lnTo>
                <a:cubicBezTo>
                  <a:pt x="38573" y="4863"/>
                  <a:pt x="38573" y="4863"/>
                  <a:pt x="38543" y="4833"/>
                </a:cubicBezTo>
                <a:cubicBezTo>
                  <a:pt x="38056" y="4742"/>
                  <a:pt x="37631" y="4742"/>
                  <a:pt x="37357" y="4772"/>
                </a:cubicBezTo>
                <a:cubicBezTo>
                  <a:pt x="37692" y="8784"/>
                  <a:pt x="41187" y="9666"/>
                  <a:pt x="41704" y="9787"/>
                </a:cubicBezTo>
                <a:cubicBezTo>
                  <a:pt x="42190" y="9666"/>
                  <a:pt x="45686" y="8784"/>
                  <a:pt x="46020" y="4772"/>
                </a:cubicBezTo>
                <a:cubicBezTo>
                  <a:pt x="45746" y="4742"/>
                  <a:pt x="45321" y="4742"/>
                  <a:pt x="44865" y="4833"/>
                </a:cubicBezTo>
                <a:cubicBezTo>
                  <a:pt x="44835" y="4863"/>
                  <a:pt x="44804" y="4863"/>
                  <a:pt x="44774" y="4863"/>
                </a:cubicBezTo>
                <a:lnTo>
                  <a:pt x="44774" y="4863"/>
                </a:lnTo>
                <a:cubicBezTo>
                  <a:pt x="44257" y="4985"/>
                  <a:pt x="43680" y="5259"/>
                  <a:pt x="43224" y="5806"/>
                </a:cubicBezTo>
                <a:cubicBezTo>
                  <a:pt x="43102" y="5927"/>
                  <a:pt x="42889" y="5958"/>
                  <a:pt x="42768" y="5836"/>
                </a:cubicBezTo>
                <a:cubicBezTo>
                  <a:pt x="42616" y="5714"/>
                  <a:pt x="42616" y="5502"/>
                  <a:pt x="42737" y="5380"/>
                </a:cubicBezTo>
                <a:cubicBezTo>
                  <a:pt x="43224" y="4803"/>
                  <a:pt x="43801" y="4468"/>
                  <a:pt x="44379" y="4316"/>
                </a:cubicBezTo>
                <a:cubicBezTo>
                  <a:pt x="43953" y="1945"/>
                  <a:pt x="42190" y="912"/>
                  <a:pt x="41704" y="669"/>
                </a:cubicBezTo>
                <a:cubicBezTo>
                  <a:pt x="41218" y="912"/>
                  <a:pt x="39455" y="1945"/>
                  <a:pt x="38999" y="4316"/>
                </a:cubicBezTo>
                <a:cubicBezTo>
                  <a:pt x="39576" y="4468"/>
                  <a:pt x="40184" y="4803"/>
                  <a:pt x="40670" y="5380"/>
                </a:cubicBezTo>
                <a:close/>
                <a:moveTo>
                  <a:pt x="41765" y="10426"/>
                </a:moveTo>
                <a:lnTo>
                  <a:pt x="41765" y="10426"/>
                </a:lnTo>
                <a:lnTo>
                  <a:pt x="41765" y="10426"/>
                </a:lnTo>
                <a:cubicBezTo>
                  <a:pt x="41947" y="10395"/>
                  <a:pt x="46476" y="9484"/>
                  <a:pt x="46689" y="4499"/>
                </a:cubicBezTo>
                <a:cubicBezTo>
                  <a:pt x="46689" y="4347"/>
                  <a:pt x="46567" y="4195"/>
                  <a:pt x="46415" y="4164"/>
                </a:cubicBezTo>
                <a:cubicBezTo>
                  <a:pt x="46415" y="4164"/>
                  <a:pt x="45807" y="4043"/>
                  <a:pt x="45017" y="4164"/>
                </a:cubicBezTo>
                <a:cubicBezTo>
                  <a:pt x="44439" y="1125"/>
                  <a:pt x="41886" y="61"/>
                  <a:pt x="41825" y="31"/>
                </a:cubicBezTo>
                <a:lnTo>
                  <a:pt x="41825" y="31"/>
                </a:lnTo>
                <a:lnTo>
                  <a:pt x="41825" y="31"/>
                </a:lnTo>
                <a:lnTo>
                  <a:pt x="41825" y="31"/>
                </a:lnTo>
                <a:lnTo>
                  <a:pt x="41795" y="31"/>
                </a:lnTo>
                <a:lnTo>
                  <a:pt x="41795" y="31"/>
                </a:lnTo>
                <a:cubicBezTo>
                  <a:pt x="41795" y="0"/>
                  <a:pt x="41765" y="0"/>
                  <a:pt x="41734" y="0"/>
                </a:cubicBezTo>
                <a:lnTo>
                  <a:pt x="41734" y="0"/>
                </a:lnTo>
                <a:lnTo>
                  <a:pt x="41704" y="0"/>
                </a:lnTo>
                <a:lnTo>
                  <a:pt x="41704" y="0"/>
                </a:lnTo>
                <a:lnTo>
                  <a:pt x="41704" y="0"/>
                </a:lnTo>
                <a:lnTo>
                  <a:pt x="41704" y="0"/>
                </a:lnTo>
                <a:lnTo>
                  <a:pt x="41704" y="0"/>
                </a:lnTo>
                <a:lnTo>
                  <a:pt x="41704" y="0"/>
                </a:lnTo>
                <a:lnTo>
                  <a:pt x="41704" y="0"/>
                </a:lnTo>
                <a:lnTo>
                  <a:pt x="41673" y="0"/>
                </a:lnTo>
                <a:lnTo>
                  <a:pt x="41673" y="0"/>
                </a:lnTo>
                <a:lnTo>
                  <a:pt x="41673" y="0"/>
                </a:lnTo>
                <a:lnTo>
                  <a:pt x="41673" y="0"/>
                </a:lnTo>
                <a:lnTo>
                  <a:pt x="41673" y="0"/>
                </a:lnTo>
                <a:lnTo>
                  <a:pt x="41673" y="0"/>
                </a:lnTo>
                <a:lnTo>
                  <a:pt x="41673" y="0"/>
                </a:lnTo>
                <a:cubicBezTo>
                  <a:pt x="41643" y="0"/>
                  <a:pt x="41613" y="0"/>
                  <a:pt x="41582" y="31"/>
                </a:cubicBezTo>
                <a:lnTo>
                  <a:pt x="41582" y="31"/>
                </a:lnTo>
                <a:lnTo>
                  <a:pt x="41582" y="31"/>
                </a:lnTo>
                <a:lnTo>
                  <a:pt x="41582" y="31"/>
                </a:lnTo>
                <a:lnTo>
                  <a:pt x="41582" y="31"/>
                </a:lnTo>
                <a:lnTo>
                  <a:pt x="41552" y="31"/>
                </a:lnTo>
                <a:cubicBezTo>
                  <a:pt x="41521" y="61"/>
                  <a:pt x="38968" y="1125"/>
                  <a:pt x="38391" y="4164"/>
                </a:cubicBezTo>
                <a:cubicBezTo>
                  <a:pt x="37600" y="4043"/>
                  <a:pt x="36962" y="4164"/>
                  <a:pt x="36962" y="4164"/>
                </a:cubicBezTo>
                <a:cubicBezTo>
                  <a:pt x="36810" y="4195"/>
                  <a:pt x="36689" y="4347"/>
                  <a:pt x="36689" y="4499"/>
                </a:cubicBezTo>
                <a:cubicBezTo>
                  <a:pt x="36901" y="9484"/>
                  <a:pt x="41430" y="10395"/>
                  <a:pt x="41643" y="10426"/>
                </a:cubicBezTo>
                <a:lnTo>
                  <a:pt x="41643" y="10426"/>
                </a:lnTo>
                <a:lnTo>
                  <a:pt x="41643" y="10426"/>
                </a:lnTo>
                <a:cubicBezTo>
                  <a:pt x="41643" y="10426"/>
                  <a:pt x="41673" y="10426"/>
                  <a:pt x="41673" y="10426"/>
                </a:cubicBezTo>
                <a:lnTo>
                  <a:pt x="41704" y="10426"/>
                </a:lnTo>
                <a:lnTo>
                  <a:pt x="41704" y="10426"/>
                </a:lnTo>
                <a:lnTo>
                  <a:pt x="41704" y="10426"/>
                </a:lnTo>
                <a:lnTo>
                  <a:pt x="41704" y="10426"/>
                </a:lnTo>
                <a:lnTo>
                  <a:pt x="41704" y="10426"/>
                </a:lnTo>
                <a:cubicBezTo>
                  <a:pt x="41734" y="10426"/>
                  <a:pt x="41734" y="10426"/>
                  <a:pt x="41765" y="10426"/>
                </a:cubicBezTo>
                <a:close/>
                <a:moveTo>
                  <a:pt x="43072" y="13374"/>
                </a:moveTo>
                <a:cubicBezTo>
                  <a:pt x="42707" y="13009"/>
                  <a:pt x="42190" y="12797"/>
                  <a:pt x="41643" y="12797"/>
                </a:cubicBezTo>
                <a:cubicBezTo>
                  <a:pt x="41066" y="12797"/>
                  <a:pt x="40549" y="13009"/>
                  <a:pt x="40184" y="13374"/>
                </a:cubicBezTo>
                <a:cubicBezTo>
                  <a:pt x="39819" y="13739"/>
                  <a:pt x="39607" y="14256"/>
                  <a:pt x="39607" y="14803"/>
                </a:cubicBezTo>
                <a:cubicBezTo>
                  <a:pt x="39607" y="15380"/>
                  <a:pt x="39819" y="15897"/>
                  <a:pt x="40184" y="16262"/>
                </a:cubicBezTo>
                <a:cubicBezTo>
                  <a:pt x="40549" y="16626"/>
                  <a:pt x="41066" y="16839"/>
                  <a:pt x="41643" y="16839"/>
                </a:cubicBezTo>
                <a:cubicBezTo>
                  <a:pt x="42190" y="16839"/>
                  <a:pt x="42707" y="16626"/>
                  <a:pt x="43072" y="16262"/>
                </a:cubicBezTo>
                <a:cubicBezTo>
                  <a:pt x="43436" y="15897"/>
                  <a:pt x="43649" y="15380"/>
                  <a:pt x="43649" y="14803"/>
                </a:cubicBezTo>
                <a:cubicBezTo>
                  <a:pt x="43649" y="14256"/>
                  <a:pt x="43436" y="13739"/>
                  <a:pt x="43072" y="1337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" name="Google Shape;77;p7"/>
          <p:cNvGrpSpPr/>
          <p:nvPr/>
        </p:nvGrpSpPr>
        <p:grpSpPr>
          <a:xfrm>
            <a:off x="1905338" y="4608250"/>
            <a:ext cx="1300950" cy="439250"/>
            <a:chOff x="5555850" y="1728275"/>
            <a:chExt cx="1300950" cy="439250"/>
          </a:xfrm>
        </p:grpSpPr>
        <p:sp>
          <p:nvSpPr>
            <p:cNvPr id="78" name="Google Shape;78;p7"/>
            <p:cNvSpPr/>
            <p:nvPr/>
          </p:nvSpPr>
          <p:spPr>
            <a:xfrm>
              <a:off x="5555850" y="1728275"/>
              <a:ext cx="1300950" cy="439250"/>
            </a:xfrm>
            <a:custGeom>
              <a:rect b="b" l="l" r="r" t="t"/>
              <a:pathLst>
                <a:path extrusionOk="0" h="17570" w="52038">
                  <a:moveTo>
                    <a:pt x="32706" y="9636"/>
                  </a:moveTo>
                  <a:cubicBezTo>
                    <a:pt x="32645" y="10183"/>
                    <a:pt x="32341" y="11399"/>
                    <a:pt x="31034" y="11460"/>
                  </a:cubicBezTo>
                  <a:cubicBezTo>
                    <a:pt x="29879" y="11490"/>
                    <a:pt x="28785" y="10761"/>
                    <a:pt x="27843" y="9849"/>
                  </a:cubicBezTo>
                  <a:cubicBezTo>
                    <a:pt x="27387" y="10335"/>
                    <a:pt x="26961" y="10852"/>
                    <a:pt x="26596" y="11277"/>
                  </a:cubicBezTo>
                  <a:cubicBezTo>
                    <a:pt x="26475" y="11460"/>
                    <a:pt x="26353" y="11612"/>
                    <a:pt x="26292" y="11673"/>
                  </a:cubicBezTo>
                  <a:lnTo>
                    <a:pt x="26292" y="11673"/>
                  </a:lnTo>
                  <a:lnTo>
                    <a:pt x="26292" y="11673"/>
                  </a:lnTo>
                  <a:cubicBezTo>
                    <a:pt x="26262" y="11673"/>
                    <a:pt x="26262" y="11703"/>
                    <a:pt x="26262" y="11703"/>
                  </a:cubicBezTo>
                  <a:lnTo>
                    <a:pt x="26262" y="11703"/>
                  </a:lnTo>
                  <a:cubicBezTo>
                    <a:pt x="26232" y="11733"/>
                    <a:pt x="26201" y="11733"/>
                    <a:pt x="26201" y="11764"/>
                  </a:cubicBezTo>
                  <a:lnTo>
                    <a:pt x="26171" y="11764"/>
                  </a:lnTo>
                  <a:lnTo>
                    <a:pt x="26171" y="11764"/>
                  </a:lnTo>
                  <a:lnTo>
                    <a:pt x="26171" y="11764"/>
                  </a:lnTo>
                  <a:lnTo>
                    <a:pt x="26171" y="11764"/>
                  </a:lnTo>
                  <a:lnTo>
                    <a:pt x="26171" y="11764"/>
                  </a:lnTo>
                  <a:lnTo>
                    <a:pt x="26171" y="11764"/>
                  </a:lnTo>
                  <a:lnTo>
                    <a:pt x="26171" y="11764"/>
                  </a:lnTo>
                  <a:lnTo>
                    <a:pt x="26171" y="11764"/>
                  </a:lnTo>
                  <a:lnTo>
                    <a:pt x="26171" y="11764"/>
                  </a:lnTo>
                  <a:lnTo>
                    <a:pt x="26140" y="11764"/>
                  </a:lnTo>
                  <a:lnTo>
                    <a:pt x="26140" y="11764"/>
                  </a:lnTo>
                  <a:cubicBezTo>
                    <a:pt x="26110" y="11794"/>
                    <a:pt x="26080" y="11794"/>
                    <a:pt x="26049" y="11794"/>
                  </a:cubicBezTo>
                  <a:lnTo>
                    <a:pt x="26049" y="11794"/>
                  </a:lnTo>
                  <a:lnTo>
                    <a:pt x="26049" y="11794"/>
                  </a:lnTo>
                  <a:lnTo>
                    <a:pt x="26049" y="11794"/>
                  </a:lnTo>
                  <a:lnTo>
                    <a:pt x="26049" y="11794"/>
                  </a:lnTo>
                  <a:lnTo>
                    <a:pt x="26049" y="11794"/>
                  </a:lnTo>
                  <a:lnTo>
                    <a:pt x="26049" y="11794"/>
                  </a:lnTo>
                  <a:lnTo>
                    <a:pt x="26049" y="11794"/>
                  </a:lnTo>
                  <a:lnTo>
                    <a:pt x="26049" y="11794"/>
                  </a:lnTo>
                  <a:lnTo>
                    <a:pt x="26049" y="11794"/>
                  </a:lnTo>
                  <a:lnTo>
                    <a:pt x="26019" y="11794"/>
                  </a:lnTo>
                  <a:lnTo>
                    <a:pt x="26019" y="11794"/>
                  </a:lnTo>
                  <a:lnTo>
                    <a:pt x="26019" y="11794"/>
                  </a:lnTo>
                  <a:lnTo>
                    <a:pt x="26019" y="11794"/>
                  </a:lnTo>
                  <a:lnTo>
                    <a:pt x="26019" y="11794"/>
                  </a:lnTo>
                  <a:lnTo>
                    <a:pt x="26019" y="11794"/>
                  </a:lnTo>
                  <a:lnTo>
                    <a:pt x="26019" y="11794"/>
                  </a:lnTo>
                  <a:lnTo>
                    <a:pt x="26019" y="11794"/>
                  </a:lnTo>
                  <a:lnTo>
                    <a:pt x="25988" y="11794"/>
                  </a:lnTo>
                  <a:lnTo>
                    <a:pt x="25988" y="11794"/>
                  </a:lnTo>
                  <a:cubicBezTo>
                    <a:pt x="25958" y="11794"/>
                    <a:pt x="25928" y="11794"/>
                    <a:pt x="25928" y="11764"/>
                  </a:cubicBezTo>
                  <a:lnTo>
                    <a:pt x="25928" y="11764"/>
                  </a:lnTo>
                  <a:lnTo>
                    <a:pt x="25897" y="11764"/>
                  </a:lnTo>
                  <a:lnTo>
                    <a:pt x="25897" y="11764"/>
                  </a:lnTo>
                  <a:lnTo>
                    <a:pt x="25897" y="11764"/>
                  </a:lnTo>
                  <a:lnTo>
                    <a:pt x="25897" y="11764"/>
                  </a:lnTo>
                  <a:lnTo>
                    <a:pt x="25897" y="11764"/>
                  </a:lnTo>
                  <a:lnTo>
                    <a:pt x="25897" y="11764"/>
                  </a:lnTo>
                  <a:lnTo>
                    <a:pt x="25897" y="11764"/>
                  </a:lnTo>
                  <a:lnTo>
                    <a:pt x="25897" y="11764"/>
                  </a:lnTo>
                  <a:lnTo>
                    <a:pt x="25897" y="11764"/>
                  </a:lnTo>
                  <a:lnTo>
                    <a:pt x="25867" y="11764"/>
                  </a:lnTo>
                  <a:cubicBezTo>
                    <a:pt x="25867" y="11733"/>
                    <a:pt x="25836" y="11733"/>
                    <a:pt x="25806" y="11703"/>
                  </a:cubicBezTo>
                  <a:lnTo>
                    <a:pt x="25806" y="11703"/>
                  </a:lnTo>
                  <a:cubicBezTo>
                    <a:pt x="25806" y="11703"/>
                    <a:pt x="25776" y="11673"/>
                    <a:pt x="25776" y="11673"/>
                  </a:cubicBezTo>
                  <a:lnTo>
                    <a:pt x="25776" y="11673"/>
                  </a:lnTo>
                  <a:lnTo>
                    <a:pt x="25776" y="11673"/>
                  </a:lnTo>
                  <a:cubicBezTo>
                    <a:pt x="25715" y="11612"/>
                    <a:pt x="25593" y="11460"/>
                    <a:pt x="25472" y="11277"/>
                  </a:cubicBezTo>
                  <a:cubicBezTo>
                    <a:pt x="25107" y="10852"/>
                    <a:pt x="24681" y="10335"/>
                    <a:pt x="24226" y="9849"/>
                  </a:cubicBezTo>
                  <a:cubicBezTo>
                    <a:pt x="23283" y="10761"/>
                    <a:pt x="22189" y="11490"/>
                    <a:pt x="21034" y="11460"/>
                  </a:cubicBezTo>
                  <a:cubicBezTo>
                    <a:pt x="19697" y="11399"/>
                    <a:pt x="19423" y="10183"/>
                    <a:pt x="19362" y="9636"/>
                  </a:cubicBezTo>
                  <a:lnTo>
                    <a:pt x="13891" y="9636"/>
                  </a:lnTo>
                  <a:lnTo>
                    <a:pt x="13891" y="9636"/>
                  </a:lnTo>
                  <a:lnTo>
                    <a:pt x="4286" y="9636"/>
                  </a:lnTo>
                  <a:cubicBezTo>
                    <a:pt x="3283" y="9636"/>
                    <a:pt x="2371" y="10062"/>
                    <a:pt x="1733" y="10700"/>
                  </a:cubicBezTo>
                  <a:cubicBezTo>
                    <a:pt x="1064" y="11369"/>
                    <a:pt x="669" y="12280"/>
                    <a:pt x="669" y="13284"/>
                  </a:cubicBezTo>
                  <a:cubicBezTo>
                    <a:pt x="669" y="14287"/>
                    <a:pt x="1064" y="15198"/>
                    <a:pt x="1733" y="15837"/>
                  </a:cubicBezTo>
                  <a:cubicBezTo>
                    <a:pt x="2371" y="16505"/>
                    <a:pt x="3283" y="16901"/>
                    <a:pt x="4286" y="16901"/>
                  </a:cubicBezTo>
                  <a:cubicBezTo>
                    <a:pt x="4803" y="16901"/>
                    <a:pt x="5259" y="16718"/>
                    <a:pt x="5593" y="16384"/>
                  </a:cubicBezTo>
                  <a:cubicBezTo>
                    <a:pt x="5927" y="16050"/>
                    <a:pt x="6140" y="15594"/>
                    <a:pt x="6140" y="15077"/>
                  </a:cubicBezTo>
                  <a:cubicBezTo>
                    <a:pt x="6140" y="14560"/>
                    <a:pt x="5927" y="14104"/>
                    <a:pt x="5593" y="13770"/>
                  </a:cubicBezTo>
                  <a:cubicBezTo>
                    <a:pt x="5411" y="13618"/>
                    <a:pt x="5228" y="13496"/>
                    <a:pt x="5015" y="13405"/>
                  </a:cubicBezTo>
                  <a:cubicBezTo>
                    <a:pt x="4863" y="13618"/>
                    <a:pt x="4590" y="13770"/>
                    <a:pt x="4286" y="13770"/>
                  </a:cubicBezTo>
                  <a:cubicBezTo>
                    <a:pt x="3830" y="13770"/>
                    <a:pt x="3435" y="13405"/>
                    <a:pt x="3435" y="12919"/>
                  </a:cubicBezTo>
                  <a:cubicBezTo>
                    <a:pt x="3435" y="12463"/>
                    <a:pt x="3830" y="12068"/>
                    <a:pt x="4286" y="12068"/>
                  </a:cubicBezTo>
                  <a:cubicBezTo>
                    <a:pt x="4711" y="12068"/>
                    <a:pt x="5046" y="12372"/>
                    <a:pt x="5137" y="12736"/>
                  </a:cubicBezTo>
                  <a:cubicBezTo>
                    <a:pt x="5471" y="12858"/>
                    <a:pt x="5775" y="13071"/>
                    <a:pt x="6049" y="13314"/>
                  </a:cubicBezTo>
                  <a:cubicBezTo>
                    <a:pt x="6505" y="13770"/>
                    <a:pt x="6778" y="14408"/>
                    <a:pt x="6778" y="15077"/>
                  </a:cubicBezTo>
                  <a:cubicBezTo>
                    <a:pt x="6778" y="15746"/>
                    <a:pt x="6505" y="16384"/>
                    <a:pt x="6049" y="16840"/>
                  </a:cubicBezTo>
                  <a:cubicBezTo>
                    <a:pt x="5593" y="17265"/>
                    <a:pt x="4985" y="17569"/>
                    <a:pt x="4286" y="17569"/>
                  </a:cubicBezTo>
                  <a:cubicBezTo>
                    <a:pt x="3100" y="17569"/>
                    <a:pt x="2037" y="17083"/>
                    <a:pt x="1277" y="16293"/>
                  </a:cubicBezTo>
                  <a:cubicBezTo>
                    <a:pt x="486" y="15533"/>
                    <a:pt x="0" y="14469"/>
                    <a:pt x="0" y="13284"/>
                  </a:cubicBezTo>
                  <a:cubicBezTo>
                    <a:pt x="0" y="12098"/>
                    <a:pt x="486" y="11034"/>
                    <a:pt x="1277" y="10274"/>
                  </a:cubicBezTo>
                  <a:cubicBezTo>
                    <a:pt x="2037" y="9484"/>
                    <a:pt x="3100" y="8998"/>
                    <a:pt x="4286" y="8998"/>
                  </a:cubicBezTo>
                  <a:lnTo>
                    <a:pt x="11490" y="8998"/>
                  </a:lnTo>
                  <a:cubicBezTo>
                    <a:pt x="11125" y="8785"/>
                    <a:pt x="10791" y="8542"/>
                    <a:pt x="10487" y="8238"/>
                  </a:cubicBezTo>
                  <a:cubicBezTo>
                    <a:pt x="9636" y="7356"/>
                    <a:pt x="9088" y="6141"/>
                    <a:pt x="9088" y="4834"/>
                  </a:cubicBezTo>
                  <a:cubicBezTo>
                    <a:pt x="9088" y="3496"/>
                    <a:pt x="9636" y="2311"/>
                    <a:pt x="10487" y="1429"/>
                  </a:cubicBezTo>
                  <a:cubicBezTo>
                    <a:pt x="11368" y="548"/>
                    <a:pt x="12584" y="1"/>
                    <a:pt x="13891" y="1"/>
                  </a:cubicBezTo>
                  <a:lnTo>
                    <a:pt x="13921" y="1"/>
                  </a:lnTo>
                  <a:cubicBezTo>
                    <a:pt x="14681" y="1"/>
                    <a:pt x="15350" y="335"/>
                    <a:pt x="15867" y="821"/>
                  </a:cubicBezTo>
                  <a:cubicBezTo>
                    <a:pt x="16353" y="1338"/>
                    <a:pt x="16687" y="2007"/>
                    <a:pt x="16687" y="2797"/>
                  </a:cubicBezTo>
                  <a:cubicBezTo>
                    <a:pt x="16687" y="3557"/>
                    <a:pt x="16353" y="4256"/>
                    <a:pt x="15867" y="4742"/>
                  </a:cubicBezTo>
                  <a:cubicBezTo>
                    <a:pt x="15563" y="5046"/>
                    <a:pt x="15168" y="5290"/>
                    <a:pt x="14742" y="5441"/>
                  </a:cubicBezTo>
                  <a:cubicBezTo>
                    <a:pt x="14651" y="5806"/>
                    <a:pt x="14317" y="6080"/>
                    <a:pt x="13891" y="6080"/>
                  </a:cubicBezTo>
                  <a:cubicBezTo>
                    <a:pt x="13435" y="6080"/>
                    <a:pt x="13040" y="5715"/>
                    <a:pt x="13040" y="5229"/>
                  </a:cubicBezTo>
                  <a:cubicBezTo>
                    <a:pt x="13040" y="4773"/>
                    <a:pt x="13435" y="4378"/>
                    <a:pt x="13891" y="4378"/>
                  </a:cubicBezTo>
                  <a:cubicBezTo>
                    <a:pt x="14195" y="4378"/>
                    <a:pt x="14468" y="4530"/>
                    <a:pt x="14620" y="4773"/>
                  </a:cubicBezTo>
                  <a:cubicBezTo>
                    <a:pt x="14924" y="4682"/>
                    <a:pt x="15198" y="4499"/>
                    <a:pt x="15411" y="4286"/>
                  </a:cubicBezTo>
                  <a:cubicBezTo>
                    <a:pt x="15806" y="3891"/>
                    <a:pt x="16019" y="3375"/>
                    <a:pt x="16019" y="2797"/>
                  </a:cubicBezTo>
                  <a:cubicBezTo>
                    <a:pt x="16019" y="2189"/>
                    <a:pt x="15806" y="1672"/>
                    <a:pt x="15411" y="1277"/>
                  </a:cubicBezTo>
                  <a:cubicBezTo>
                    <a:pt x="15016" y="882"/>
                    <a:pt x="14499" y="669"/>
                    <a:pt x="13891" y="669"/>
                  </a:cubicBezTo>
                  <a:lnTo>
                    <a:pt x="13891" y="669"/>
                  </a:lnTo>
                  <a:cubicBezTo>
                    <a:pt x="12736" y="669"/>
                    <a:pt x="11702" y="1125"/>
                    <a:pt x="10943" y="1885"/>
                  </a:cubicBezTo>
                  <a:cubicBezTo>
                    <a:pt x="10183" y="2645"/>
                    <a:pt x="9727" y="3679"/>
                    <a:pt x="9727" y="4834"/>
                  </a:cubicBezTo>
                  <a:cubicBezTo>
                    <a:pt x="9727" y="5989"/>
                    <a:pt x="10183" y="7022"/>
                    <a:pt x="10943" y="7782"/>
                  </a:cubicBezTo>
                  <a:cubicBezTo>
                    <a:pt x="11702" y="8542"/>
                    <a:pt x="12736" y="8998"/>
                    <a:pt x="13891" y="8998"/>
                  </a:cubicBezTo>
                  <a:lnTo>
                    <a:pt x="13891" y="8998"/>
                  </a:lnTo>
                  <a:lnTo>
                    <a:pt x="13891" y="8998"/>
                  </a:lnTo>
                  <a:lnTo>
                    <a:pt x="13891" y="8998"/>
                  </a:lnTo>
                  <a:lnTo>
                    <a:pt x="19362" y="8998"/>
                  </a:lnTo>
                  <a:cubicBezTo>
                    <a:pt x="19484" y="8420"/>
                    <a:pt x="19818" y="7417"/>
                    <a:pt x="21034" y="7356"/>
                  </a:cubicBezTo>
                  <a:cubicBezTo>
                    <a:pt x="22189" y="7296"/>
                    <a:pt x="23283" y="8025"/>
                    <a:pt x="24226" y="8937"/>
                  </a:cubicBezTo>
                  <a:cubicBezTo>
                    <a:pt x="24681" y="8451"/>
                    <a:pt x="25107" y="7964"/>
                    <a:pt x="25472" y="7508"/>
                  </a:cubicBezTo>
                  <a:cubicBezTo>
                    <a:pt x="25593" y="7356"/>
                    <a:pt x="25715" y="7204"/>
                    <a:pt x="25776" y="7144"/>
                  </a:cubicBezTo>
                  <a:lnTo>
                    <a:pt x="25776" y="7144"/>
                  </a:lnTo>
                  <a:lnTo>
                    <a:pt x="25776" y="7113"/>
                  </a:lnTo>
                  <a:cubicBezTo>
                    <a:pt x="25776" y="7113"/>
                    <a:pt x="25806" y="7113"/>
                    <a:pt x="25806" y="7113"/>
                  </a:cubicBezTo>
                  <a:lnTo>
                    <a:pt x="25806" y="7113"/>
                  </a:lnTo>
                  <a:cubicBezTo>
                    <a:pt x="25836" y="7083"/>
                    <a:pt x="25867" y="7052"/>
                    <a:pt x="25867" y="7052"/>
                  </a:cubicBezTo>
                  <a:lnTo>
                    <a:pt x="25897" y="7052"/>
                  </a:lnTo>
                  <a:lnTo>
                    <a:pt x="25897" y="7052"/>
                  </a:lnTo>
                  <a:lnTo>
                    <a:pt x="25897" y="7052"/>
                  </a:lnTo>
                  <a:lnTo>
                    <a:pt x="25897" y="7052"/>
                  </a:lnTo>
                  <a:lnTo>
                    <a:pt x="25897" y="7022"/>
                  </a:lnTo>
                  <a:lnTo>
                    <a:pt x="25897" y="7022"/>
                  </a:lnTo>
                  <a:lnTo>
                    <a:pt x="25897" y="7022"/>
                  </a:lnTo>
                  <a:lnTo>
                    <a:pt x="25897" y="7022"/>
                  </a:lnTo>
                  <a:lnTo>
                    <a:pt x="25897" y="7022"/>
                  </a:lnTo>
                  <a:lnTo>
                    <a:pt x="25928" y="7022"/>
                  </a:lnTo>
                  <a:lnTo>
                    <a:pt x="25928" y="7022"/>
                  </a:lnTo>
                  <a:cubicBezTo>
                    <a:pt x="25928" y="7022"/>
                    <a:pt x="25958" y="7022"/>
                    <a:pt x="25988" y="7022"/>
                  </a:cubicBezTo>
                  <a:lnTo>
                    <a:pt x="25988" y="7022"/>
                  </a:lnTo>
                  <a:lnTo>
                    <a:pt x="26019" y="7022"/>
                  </a:lnTo>
                  <a:lnTo>
                    <a:pt x="26019" y="7022"/>
                  </a:lnTo>
                  <a:lnTo>
                    <a:pt x="26019" y="7022"/>
                  </a:lnTo>
                  <a:lnTo>
                    <a:pt x="26019" y="6992"/>
                  </a:lnTo>
                  <a:lnTo>
                    <a:pt x="26019" y="6992"/>
                  </a:lnTo>
                  <a:lnTo>
                    <a:pt x="26019" y="6992"/>
                  </a:lnTo>
                  <a:lnTo>
                    <a:pt x="26019" y="6992"/>
                  </a:lnTo>
                  <a:lnTo>
                    <a:pt x="26019" y="6992"/>
                  </a:lnTo>
                  <a:lnTo>
                    <a:pt x="26049" y="6992"/>
                  </a:lnTo>
                  <a:lnTo>
                    <a:pt x="26049" y="6992"/>
                  </a:lnTo>
                  <a:lnTo>
                    <a:pt x="26049" y="6992"/>
                  </a:lnTo>
                  <a:lnTo>
                    <a:pt x="26049" y="6992"/>
                  </a:lnTo>
                  <a:lnTo>
                    <a:pt x="26049" y="6992"/>
                  </a:lnTo>
                  <a:lnTo>
                    <a:pt x="26049" y="7022"/>
                  </a:lnTo>
                  <a:lnTo>
                    <a:pt x="26049" y="7022"/>
                  </a:lnTo>
                  <a:lnTo>
                    <a:pt x="26049" y="7022"/>
                  </a:lnTo>
                  <a:lnTo>
                    <a:pt x="26049" y="7022"/>
                  </a:lnTo>
                  <a:lnTo>
                    <a:pt x="26049" y="7022"/>
                  </a:lnTo>
                  <a:cubicBezTo>
                    <a:pt x="26080" y="7022"/>
                    <a:pt x="26110" y="7022"/>
                    <a:pt x="26140" y="7022"/>
                  </a:cubicBezTo>
                  <a:lnTo>
                    <a:pt x="26140" y="7022"/>
                  </a:lnTo>
                  <a:lnTo>
                    <a:pt x="26171" y="7022"/>
                  </a:lnTo>
                  <a:lnTo>
                    <a:pt x="26171" y="7022"/>
                  </a:lnTo>
                  <a:lnTo>
                    <a:pt x="26171" y="7022"/>
                  </a:lnTo>
                  <a:lnTo>
                    <a:pt x="26171" y="7022"/>
                  </a:lnTo>
                  <a:lnTo>
                    <a:pt x="26171" y="7022"/>
                  </a:lnTo>
                  <a:lnTo>
                    <a:pt x="26171" y="7052"/>
                  </a:lnTo>
                  <a:lnTo>
                    <a:pt x="26171" y="7052"/>
                  </a:lnTo>
                  <a:lnTo>
                    <a:pt x="26171" y="7052"/>
                  </a:lnTo>
                  <a:lnTo>
                    <a:pt x="26171" y="7052"/>
                  </a:lnTo>
                  <a:lnTo>
                    <a:pt x="26171" y="7052"/>
                  </a:lnTo>
                  <a:cubicBezTo>
                    <a:pt x="26201" y="7052"/>
                    <a:pt x="26232" y="7083"/>
                    <a:pt x="26262" y="7113"/>
                  </a:cubicBezTo>
                  <a:lnTo>
                    <a:pt x="26262" y="7113"/>
                  </a:lnTo>
                  <a:cubicBezTo>
                    <a:pt x="26262" y="7113"/>
                    <a:pt x="26262" y="7113"/>
                    <a:pt x="26292" y="7113"/>
                  </a:cubicBezTo>
                  <a:lnTo>
                    <a:pt x="26292" y="7144"/>
                  </a:lnTo>
                  <a:lnTo>
                    <a:pt x="26292" y="7144"/>
                  </a:lnTo>
                  <a:cubicBezTo>
                    <a:pt x="26353" y="7204"/>
                    <a:pt x="26475" y="7356"/>
                    <a:pt x="26596" y="7508"/>
                  </a:cubicBezTo>
                  <a:cubicBezTo>
                    <a:pt x="26961" y="7964"/>
                    <a:pt x="27387" y="8451"/>
                    <a:pt x="27843" y="8937"/>
                  </a:cubicBezTo>
                  <a:cubicBezTo>
                    <a:pt x="28785" y="8025"/>
                    <a:pt x="29879" y="7296"/>
                    <a:pt x="31034" y="7356"/>
                  </a:cubicBezTo>
                  <a:cubicBezTo>
                    <a:pt x="32250" y="7417"/>
                    <a:pt x="32584" y="8420"/>
                    <a:pt x="32676" y="8998"/>
                  </a:cubicBezTo>
                  <a:lnTo>
                    <a:pt x="38147" y="8998"/>
                  </a:lnTo>
                  <a:cubicBezTo>
                    <a:pt x="39302" y="8998"/>
                    <a:pt x="40366" y="8542"/>
                    <a:pt x="41095" y="7782"/>
                  </a:cubicBezTo>
                  <a:cubicBezTo>
                    <a:pt x="41855" y="7022"/>
                    <a:pt x="42341" y="5989"/>
                    <a:pt x="42341" y="4834"/>
                  </a:cubicBezTo>
                  <a:cubicBezTo>
                    <a:pt x="42341" y="3679"/>
                    <a:pt x="41855" y="2645"/>
                    <a:pt x="41095" y="1885"/>
                  </a:cubicBezTo>
                  <a:cubicBezTo>
                    <a:pt x="40366" y="1125"/>
                    <a:pt x="39302" y="669"/>
                    <a:pt x="38147" y="669"/>
                  </a:cubicBezTo>
                  <a:cubicBezTo>
                    <a:pt x="37569" y="669"/>
                    <a:pt x="37052" y="882"/>
                    <a:pt x="36657" y="1277"/>
                  </a:cubicBezTo>
                  <a:cubicBezTo>
                    <a:pt x="36262" y="1672"/>
                    <a:pt x="36019" y="2189"/>
                    <a:pt x="36019" y="2797"/>
                  </a:cubicBezTo>
                  <a:cubicBezTo>
                    <a:pt x="36019" y="3375"/>
                    <a:pt x="36262" y="3891"/>
                    <a:pt x="36657" y="4286"/>
                  </a:cubicBezTo>
                  <a:cubicBezTo>
                    <a:pt x="36870" y="4499"/>
                    <a:pt x="37144" y="4682"/>
                    <a:pt x="37417" y="4773"/>
                  </a:cubicBezTo>
                  <a:cubicBezTo>
                    <a:pt x="37569" y="4530"/>
                    <a:pt x="37843" y="4378"/>
                    <a:pt x="38147" y="4378"/>
                  </a:cubicBezTo>
                  <a:cubicBezTo>
                    <a:pt x="38633" y="4378"/>
                    <a:pt x="39028" y="4773"/>
                    <a:pt x="39028" y="5229"/>
                  </a:cubicBezTo>
                  <a:cubicBezTo>
                    <a:pt x="39028" y="5715"/>
                    <a:pt x="38633" y="6080"/>
                    <a:pt x="38147" y="6080"/>
                  </a:cubicBezTo>
                  <a:cubicBezTo>
                    <a:pt x="37752" y="6080"/>
                    <a:pt x="37417" y="5806"/>
                    <a:pt x="37326" y="5441"/>
                  </a:cubicBezTo>
                  <a:cubicBezTo>
                    <a:pt x="36901" y="5290"/>
                    <a:pt x="36505" y="5046"/>
                    <a:pt x="36201" y="4742"/>
                  </a:cubicBezTo>
                  <a:cubicBezTo>
                    <a:pt x="35685" y="4256"/>
                    <a:pt x="35381" y="3557"/>
                    <a:pt x="35381" y="2797"/>
                  </a:cubicBezTo>
                  <a:cubicBezTo>
                    <a:pt x="35381" y="2007"/>
                    <a:pt x="35685" y="1338"/>
                    <a:pt x="36201" y="821"/>
                  </a:cubicBezTo>
                  <a:cubicBezTo>
                    <a:pt x="36688" y="335"/>
                    <a:pt x="37387" y="1"/>
                    <a:pt x="38147" y="1"/>
                  </a:cubicBezTo>
                  <a:cubicBezTo>
                    <a:pt x="39484" y="1"/>
                    <a:pt x="40700" y="548"/>
                    <a:pt x="41551" y="1429"/>
                  </a:cubicBezTo>
                  <a:cubicBezTo>
                    <a:pt x="42433" y="2311"/>
                    <a:pt x="42980" y="3496"/>
                    <a:pt x="42980" y="4834"/>
                  </a:cubicBezTo>
                  <a:cubicBezTo>
                    <a:pt x="42980" y="6141"/>
                    <a:pt x="42433" y="7356"/>
                    <a:pt x="41551" y="8238"/>
                  </a:cubicBezTo>
                  <a:cubicBezTo>
                    <a:pt x="41278" y="8542"/>
                    <a:pt x="40913" y="8785"/>
                    <a:pt x="40548" y="8998"/>
                  </a:cubicBezTo>
                  <a:lnTo>
                    <a:pt x="47782" y="8998"/>
                  </a:lnTo>
                  <a:cubicBezTo>
                    <a:pt x="48937" y="8998"/>
                    <a:pt x="50001" y="9484"/>
                    <a:pt x="50791" y="10274"/>
                  </a:cubicBezTo>
                  <a:cubicBezTo>
                    <a:pt x="51582" y="11034"/>
                    <a:pt x="52038" y="12098"/>
                    <a:pt x="52038" y="13284"/>
                  </a:cubicBezTo>
                  <a:cubicBezTo>
                    <a:pt x="52038" y="14469"/>
                    <a:pt x="51582" y="15533"/>
                    <a:pt x="50791" y="16293"/>
                  </a:cubicBezTo>
                  <a:cubicBezTo>
                    <a:pt x="50001" y="17083"/>
                    <a:pt x="48937" y="17569"/>
                    <a:pt x="47782" y="17569"/>
                  </a:cubicBezTo>
                  <a:cubicBezTo>
                    <a:pt x="47083" y="17569"/>
                    <a:pt x="46475" y="17265"/>
                    <a:pt x="46019" y="16840"/>
                  </a:cubicBezTo>
                  <a:cubicBezTo>
                    <a:pt x="45563" y="16384"/>
                    <a:pt x="45290" y="15746"/>
                    <a:pt x="45290" y="15077"/>
                  </a:cubicBezTo>
                  <a:cubicBezTo>
                    <a:pt x="45290" y="14408"/>
                    <a:pt x="45563" y="13770"/>
                    <a:pt x="46019" y="13314"/>
                  </a:cubicBezTo>
                  <a:cubicBezTo>
                    <a:pt x="46262" y="13071"/>
                    <a:pt x="46597" y="12858"/>
                    <a:pt x="46931" y="12736"/>
                  </a:cubicBezTo>
                  <a:cubicBezTo>
                    <a:pt x="47022" y="12372"/>
                    <a:pt x="47357" y="12068"/>
                    <a:pt x="47782" y="12068"/>
                  </a:cubicBezTo>
                  <a:cubicBezTo>
                    <a:pt x="48238" y="12068"/>
                    <a:pt x="48633" y="12463"/>
                    <a:pt x="48633" y="12919"/>
                  </a:cubicBezTo>
                  <a:cubicBezTo>
                    <a:pt x="48633" y="13405"/>
                    <a:pt x="48238" y="13770"/>
                    <a:pt x="47782" y="13770"/>
                  </a:cubicBezTo>
                  <a:cubicBezTo>
                    <a:pt x="47478" y="13770"/>
                    <a:pt x="47205" y="13618"/>
                    <a:pt x="47053" y="13405"/>
                  </a:cubicBezTo>
                  <a:cubicBezTo>
                    <a:pt x="46840" y="13496"/>
                    <a:pt x="46627" y="13618"/>
                    <a:pt x="46475" y="13770"/>
                  </a:cubicBezTo>
                  <a:cubicBezTo>
                    <a:pt x="46141" y="14104"/>
                    <a:pt x="45928" y="14560"/>
                    <a:pt x="45928" y="15077"/>
                  </a:cubicBezTo>
                  <a:cubicBezTo>
                    <a:pt x="45928" y="15594"/>
                    <a:pt x="46141" y="16050"/>
                    <a:pt x="46475" y="16384"/>
                  </a:cubicBezTo>
                  <a:cubicBezTo>
                    <a:pt x="46810" y="16718"/>
                    <a:pt x="47265" y="16901"/>
                    <a:pt x="47782" y="16901"/>
                  </a:cubicBezTo>
                  <a:cubicBezTo>
                    <a:pt x="48755" y="16901"/>
                    <a:pt x="49667" y="16505"/>
                    <a:pt x="50335" y="15837"/>
                  </a:cubicBezTo>
                  <a:cubicBezTo>
                    <a:pt x="51004" y="15198"/>
                    <a:pt x="51399" y="14287"/>
                    <a:pt x="51399" y="13284"/>
                  </a:cubicBezTo>
                  <a:cubicBezTo>
                    <a:pt x="51399" y="12280"/>
                    <a:pt x="51004" y="11369"/>
                    <a:pt x="50335" y="10700"/>
                  </a:cubicBezTo>
                  <a:cubicBezTo>
                    <a:pt x="49667" y="10062"/>
                    <a:pt x="48755" y="9636"/>
                    <a:pt x="47782" y="9636"/>
                  </a:cubicBezTo>
                  <a:lnTo>
                    <a:pt x="38147" y="9636"/>
                  </a:lnTo>
                  <a:close/>
                  <a:moveTo>
                    <a:pt x="32098" y="9363"/>
                  </a:moveTo>
                  <a:cubicBezTo>
                    <a:pt x="32068" y="9363"/>
                    <a:pt x="32068" y="9332"/>
                    <a:pt x="32068" y="9332"/>
                  </a:cubicBezTo>
                  <a:lnTo>
                    <a:pt x="32068" y="9302"/>
                  </a:lnTo>
                  <a:cubicBezTo>
                    <a:pt x="32068" y="8998"/>
                    <a:pt x="31916" y="8025"/>
                    <a:pt x="31004" y="7995"/>
                  </a:cubicBezTo>
                  <a:cubicBezTo>
                    <a:pt x="30061" y="7934"/>
                    <a:pt x="29119" y="8603"/>
                    <a:pt x="28299" y="9393"/>
                  </a:cubicBezTo>
                  <a:cubicBezTo>
                    <a:pt x="29119" y="10214"/>
                    <a:pt x="30061" y="10852"/>
                    <a:pt x="31004" y="10822"/>
                  </a:cubicBezTo>
                  <a:cubicBezTo>
                    <a:pt x="32068" y="10761"/>
                    <a:pt x="32098" y="9454"/>
                    <a:pt x="32098" y="9393"/>
                  </a:cubicBezTo>
                  <a:lnTo>
                    <a:pt x="32098" y="9393"/>
                  </a:lnTo>
                  <a:lnTo>
                    <a:pt x="32098" y="9393"/>
                  </a:lnTo>
                  <a:lnTo>
                    <a:pt x="32098" y="9393"/>
                  </a:lnTo>
                  <a:cubicBezTo>
                    <a:pt x="32098" y="9393"/>
                    <a:pt x="32098" y="9393"/>
                    <a:pt x="32098" y="9363"/>
                  </a:cubicBezTo>
                  <a:close/>
                  <a:moveTo>
                    <a:pt x="26019" y="10973"/>
                  </a:moveTo>
                  <a:lnTo>
                    <a:pt x="26110" y="10882"/>
                  </a:lnTo>
                  <a:cubicBezTo>
                    <a:pt x="26475" y="10426"/>
                    <a:pt x="26900" y="9910"/>
                    <a:pt x="27387" y="9393"/>
                  </a:cubicBezTo>
                  <a:cubicBezTo>
                    <a:pt x="26900" y="8907"/>
                    <a:pt x="26475" y="8390"/>
                    <a:pt x="26110" y="7934"/>
                  </a:cubicBezTo>
                  <a:lnTo>
                    <a:pt x="26019" y="7843"/>
                  </a:lnTo>
                  <a:lnTo>
                    <a:pt x="25958" y="7934"/>
                  </a:lnTo>
                  <a:cubicBezTo>
                    <a:pt x="25593" y="8390"/>
                    <a:pt x="25168" y="8907"/>
                    <a:pt x="24681" y="9393"/>
                  </a:cubicBezTo>
                  <a:cubicBezTo>
                    <a:pt x="25168" y="9910"/>
                    <a:pt x="25593" y="10426"/>
                    <a:pt x="25958" y="10882"/>
                  </a:cubicBezTo>
                  <a:close/>
                  <a:moveTo>
                    <a:pt x="19970" y="9393"/>
                  </a:moveTo>
                  <a:lnTo>
                    <a:pt x="19970" y="9393"/>
                  </a:lnTo>
                  <a:lnTo>
                    <a:pt x="19970" y="9393"/>
                  </a:lnTo>
                  <a:lnTo>
                    <a:pt x="19970" y="9393"/>
                  </a:lnTo>
                  <a:cubicBezTo>
                    <a:pt x="19970" y="9454"/>
                    <a:pt x="20001" y="10761"/>
                    <a:pt x="21064" y="10822"/>
                  </a:cubicBezTo>
                  <a:cubicBezTo>
                    <a:pt x="22007" y="10852"/>
                    <a:pt x="22949" y="10214"/>
                    <a:pt x="23770" y="9393"/>
                  </a:cubicBezTo>
                  <a:cubicBezTo>
                    <a:pt x="22949" y="8603"/>
                    <a:pt x="22007" y="7934"/>
                    <a:pt x="21064" y="7995"/>
                  </a:cubicBezTo>
                  <a:cubicBezTo>
                    <a:pt x="20001" y="8025"/>
                    <a:pt x="19970" y="9332"/>
                    <a:pt x="19970" y="939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5738225" y="2000325"/>
              <a:ext cx="276625" cy="7625"/>
            </a:xfrm>
            <a:custGeom>
              <a:rect b="b" l="l" r="r" t="t"/>
              <a:pathLst>
                <a:path extrusionOk="0" h="305" w="11065">
                  <a:moveTo>
                    <a:pt x="10851" y="304"/>
                  </a:moveTo>
                  <a:cubicBezTo>
                    <a:pt x="10973" y="304"/>
                    <a:pt x="11064" y="122"/>
                    <a:pt x="10943" y="31"/>
                  </a:cubicBezTo>
                  <a:cubicBezTo>
                    <a:pt x="10912" y="0"/>
                    <a:pt x="10882" y="0"/>
                    <a:pt x="10851" y="0"/>
                  </a:cubicBezTo>
                  <a:lnTo>
                    <a:pt x="10517" y="0"/>
                  </a:lnTo>
                  <a:cubicBezTo>
                    <a:pt x="10365" y="0"/>
                    <a:pt x="10304" y="152"/>
                    <a:pt x="10395" y="274"/>
                  </a:cubicBezTo>
                  <a:cubicBezTo>
                    <a:pt x="10426" y="304"/>
                    <a:pt x="10487" y="304"/>
                    <a:pt x="10517" y="304"/>
                  </a:cubicBezTo>
                  <a:close/>
                  <a:moveTo>
                    <a:pt x="213" y="0"/>
                  </a:moveTo>
                  <a:cubicBezTo>
                    <a:pt x="61" y="0"/>
                    <a:pt x="0" y="152"/>
                    <a:pt x="91" y="274"/>
                  </a:cubicBezTo>
                  <a:cubicBezTo>
                    <a:pt x="122" y="304"/>
                    <a:pt x="152" y="304"/>
                    <a:pt x="213" y="304"/>
                  </a:cubicBezTo>
                  <a:lnTo>
                    <a:pt x="517" y="304"/>
                  </a:lnTo>
                  <a:cubicBezTo>
                    <a:pt x="669" y="304"/>
                    <a:pt x="730" y="122"/>
                    <a:pt x="638" y="31"/>
                  </a:cubicBezTo>
                  <a:cubicBezTo>
                    <a:pt x="608" y="0"/>
                    <a:pt x="578" y="0"/>
                    <a:pt x="517" y="0"/>
                  </a:cubicBezTo>
                  <a:close/>
                  <a:moveTo>
                    <a:pt x="1489" y="0"/>
                  </a:moveTo>
                  <a:cubicBezTo>
                    <a:pt x="1338" y="0"/>
                    <a:pt x="1277" y="152"/>
                    <a:pt x="1368" y="274"/>
                  </a:cubicBezTo>
                  <a:cubicBezTo>
                    <a:pt x="1398" y="304"/>
                    <a:pt x="1459" y="304"/>
                    <a:pt x="1489" y="304"/>
                  </a:cubicBezTo>
                  <a:lnTo>
                    <a:pt x="1824" y="304"/>
                  </a:lnTo>
                  <a:cubicBezTo>
                    <a:pt x="1945" y="304"/>
                    <a:pt x="2037" y="122"/>
                    <a:pt x="1945" y="31"/>
                  </a:cubicBezTo>
                  <a:cubicBezTo>
                    <a:pt x="1885" y="0"/>
                    <a:pt x="1854" y="0"/>
                    <a:pt x="1824" y="0"/>
                  </a:cubicBezTo>
                  <a:close/>
                  <a:moveTo>
                    <a:pt x="2797" y="0"/>
                  </a:moveTo>
                  <a:cubicBezTo>
                    <a:pt x="2645" y="0"/>
                    <a:pt x="2553" y="152"/>
                    <a:pt x="2675" y="274"/>
                  </a:cubicBezTo>
                  <a:cubicBezTo>
                    <a:pt x="2705" y="304"/>
                    <a:pt x="2736" y="304"/>
                    <a:pt x="2797" y="304"/>
                  </a:cubicBezTo>
                  <a:lnTo>
                    <a:pt x="3100" y="304"/>
                  </a:lnTo>
                  <a:cubicBezTo>
                    <a:pt x="3252" y="304"/>
                    <a:pt x="3313" y="122"/>
                    <a:pt x="3222" y="31"/>
                  </a:cubicBezTo>
                  <a:cubicBezTo>
                    <a:pt x="3192" y="0"/>
                    <a:pt x="3161" y="0"/>
                    <a:pt x="3100" y="0"/>
                  </a:cubicBezTo>
                  <a:close/>
                  <a:moveTo>
                    <a:pt x="4073" y="0"/>
                  </a:moveTo>
                  <a:cubicBezTo>
                    <a:pt x="3921" y="0"/>
                    <a:pt x="3860" y="152"/>
                    <a:pt x="3952" y="274"/>
                  </a:cubicBezTo>
                  <a:cubicBezTo>
                    <a:pt x="3982" y="304"/>
                    <a:pt x="4012" y="304"/>
                    <a:pt x="4073" y="304"/>
                  </a:cubicBezTo>
                  <a:lnTo>
                    <a:pt x="4407" y="304"/>
                  </a:lnTo>
                  <a:cubicBezTo>
                    <a:pt x="4529" y="304"/>
                    <a:pt x="4620" y="122"/>
                    <a:pt x="4499" y="31"/>
                  </a:cubicBezTo>
                  <a:cubicBezTo>
                    <a:pt x="4468" y="0"/>
                    <a:pt x="4438" y="0"/>
                    <a:pt x="4407" y="0"/>
                  </a:cubicBezTo>
                  <a:close/>
                  <a:moveTo>
                    <a:pt x="5350" y="0"/>
                  </a:moveTo>
                  <a:cubicBezTo>
                    <a:pt x="5228" y="0"/>
                    <a:pt x="5137" y="152"/>
                    <a:pt x="5259" y="274"/>
                  </a:cubicBezTo>
                  <a:cubicBezTo>
                    <a:pt x="5289" y="304"/>
                    <a:pt x="5319" y="304"/>
                    <a:pt x="5350" y="304"/>
                  </a:cubicBezTo>
                  <a:lnTo>
                    <a:pt x="5684" y="304"/>
                  </a:lnTo>
                  <a:cubicBezTo>
                    <a:pt x="5836" y="304"/>
                    <a:pt x="5897" y="122"/>
                    <a:pt x="5806" y="31"/>
                  </a:cubicBezTo>
                  <a:cubicBezTo>
                    <a:pt x="5775" y="0"/>
                    <a:pt x="5714" y="0"/>
                    <a:pt x="5684" y="0"/>
                  </a:cubicBezTo>
                  <a:close/>
                  <a:moveTo>
                    <a:pt x="6657" y="0"/>
                  </a:moveTo>
                  <a:cubicBezTo>
                    <a:pt x="6505" y="0"/>
                    <a:pt x="6444" y="152"/>
                    <a:pt x="6535" y="274"/>
                  </a:cubicBezTo>
                  <a:cubicBezTo>
                    <a:pt x="6566" y="304"/>
                    <a:pt x="6596" y="304"/>
                    <a:pt x="6657" y="304"/>
                  </a:cubicBezTo>
                  <a:lnTo>
                    <a:pt x="6961" y="304"/>
                  </a:lnTo>
                  <a:cubicBezTo>
                    <a:pt x="7113" y="304"/>
                    <a:pt x="7173" y="122"/>
                    <a:pt x="7082" y="31"/>
                  </a:cubicBezTo>
                  <a:cubicBezTo>
                    <a:pt x="7052" y="0"/>
                    <a:pt x="7022" y="0"/>
                    <a:pt x="6961" y="0"/>
                  </a:cubicBezTo>
                  <a:close/>
                  <a:moveTo>
                    <a:pt x="7933" y="0"/>
                  </a:moveTo>
                  <a:cubicBezTo>
                    <a:pt x="7781" y="0"/>
                    <a:pt x="7721" y="152"/>
                    <a:pt x="7812" y="274"/>
                  </a:cubicBezTo>
                  <a:cubicBezTo>
                    <a:pt x="7842" y="304"/>
                    <a:pt x="7903" y="304"/>
                    <a:pt x="7933" y="304"/>
                  </a:cubicBezTo>
                  <a:lnTo>
                    <a:pt x="8268" y="304"/>
                  </a:lnTo>
                  <a:cubicBezTo>
                    <a:pt x="8389" y="304"/>
                    <a:pt x="8481" y="122"/>
                    <a:pt x="8389" y="31"/>
                  </a:cubicBezTo>
                  <a:cubicBezTo>
                    <a:pt x="8359" y="0"/>
                    <a:pt x="8298" y="0"/>
                    <a:pt x="8268" y="0"/>
                  </a:cubicBezTo>
                  <a:close/>
                  <a:moveTo>
                    <a:pt x="9240" y="0"/>
                  </a:moveTo>
                  <a:cubicBezTo>
                    <a:pt x="9088" y="0"/>
                    <a:pt x="9028" y="152"/>
                    <a:pt x="9119" y="274"/>
                  </a:cubicBezTo>
                  <a:cubicBezTo>
                    <a:pt x="9149" y="304"/>
                    <a:pt x="9180" y="304"/>
                    <a:pt x="9240" y="304"/>
                  </a:cubicBezTo>
                  <a:lnTo>
                    <a:pt x="9544" y="304"/>
                  </a:lnTo>
                  <a:cubicBezTo>
                    <a:pt x="9696" y="304"/>
                    <a:pt x="9757" y="122"/>
                    <a:pt x="9666" y="31"/>
                  </a:cubicBezTo>
                  <a:cubicBezTo>
                    <a:pt x="9636" y="0"/>
                    <a:pt x="9605" y="0"/>
                    <a:pt x="9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6416050" y="2000325"/>
              <a:ext cx="276625" cy="7625"/>
            </a:xfrm>
            <a:custGeom>
              <a:rect b="b" l="l" r="r" t="t"/>
              <a:pathLst>
                <a:path extrusionOk="0" h="305" w="11065">
                  <a:moveTo>
                    <a:pt x="10851" y="304"/>
                  </a:moveTo>
                  <a:cubicBezTo>
                    <a:pt x="10973" y="304"/>
                    <a:pt x="11064" y="122"/>
                    <a:pt x="10943" y="31"/>
                  </a:cubicBezTo>
                  <a:cubicBezTo>
                    <a:pt x="10912" y="0"/>
                    <a:pt x="10882" y="0"/>
                    <a:pt x="10851" y="0"/>
                  </a:cubicBezTo>
                  <a:lnTo>
                    <a:pt x="10517" y="0"/>
                  </a:lnTo>
                  <a:cubicBezTo>
                    <a:pt x="10365" y="0"/>
                    <a:pt x="10304" y="152"/>
                    <a:pt x="10395" y="274"/>
                  </a:cubicBezTo>
                  <a:cubicBezTo>
                    <a:pt x="10426" y="304"/>
                    <a:pt x="10487" y="304"/>
                    <a:pt x="10517" y="304"/>
                  </a:cubicBezTo>
                  <a:close/>
                  <a:moveTo>
                    <a:pt x="213" y="0"/>
                  </a:moveTo>
                  <a:cubicBezTo>
                    <a:pt x="61" y="0"/>
                    <a:pt x="0" y="152"/>
                    <a:pt x="91" y="274"/>
                  </a:cubicBezTo>
                  <a:cubicBezTo>
                    <a:pt x="122" y="304"/>
                    <a:pt x="152" y="304"/>
                    <a:pt x="213" y="304"/>
                  </a:cubicBezTo>
                  <a:lnTo>
                    <a:pt x="517" y="304"/>
                  </a:lnTo>
                  <a:cubicBezTo>
                    <a:pt x="669" y="304"/>
                    <a:pt x="730" y="122"/>
                    <a:pt x="638" y="31"/>
                  </a:cubicBezTo>
                  <a:cubicBezTo>
                    <a:pt x="608" y="0"/>
                    <a:pt x="578" y="0"/>
                    <a:pt x="517" y="0"/>
                  </a:cubicBezTo>
                  <a:close/>
                  <a:moveTo>
                    <a:pt x="1489" y="0"/>
                  </a:moveTo>
                  <a:cubicBezTo>
                    <a:pt x="1368" y="0"/>
                    <a:pt x="1277" y="152"/>
                    <a:pt x="1368" y="274"/>
                  </a:cubicBezTo>
                  <a:cubicBezTo>
                    <a:pt x="1398" y="304"/>
                    <a:pt x="1459" y="304"/>
                    <a:pt x="1489" y="304"/>
                  </a:cubicBezTo>
                  <a:lnTo>
                    <a:pt x="1824" y="304"/>
                  </a:lnTo>
                  <a:cubicBezTo>
                    <a:pt x="1976" y="304"/>
                    <a:pt x="2037" y="122"/>
                    <a:pt x="1945" y="31"/>
                  </a:cubicBezTo>
                  <a:cubicBezTo>
                    <a:pt x="1915" y="0"/>
                    <a:pt x="1854" y="0"/>
                    <a:pt x="1824" y="0"/>
                  </a:cubicBezTo>
                  <a:close/>
                  <a:moveTo>
                    <a:pt x="2796" y="0"/>
                  </a:moveTo>
                  <a:cubicBezTo>
                    <a:pt x="2644" y="0"/>
                    <a:pt x="2584" y="152"/>
                    <a:pt x="2675" y="274"/>
                  </a:cubicBezTo>
                  <a:cubicBezTo>
                    <a:pt x="2705" y="304"/>
                    <a:pt x="2736" y="304"/>
                    <a:pt x="2796" y="304"/>
                  </a:cubicBezTo>
                  <a:lnTo>
                    <a:pt x="3100" y="304"/>
                  </a:lnTo>
                  <a:cubicBezTo>
                    <a:pt x="3252" y="304"/>
                    <a:pt x="3313" y="122"/>
                    <a:pt x="3222" y="31"/>
                  </a:cubicBezTo>
                  <a:cubicBezTo>
                    <a:pt x="3192" y="0"/>
                    <a:pt x="3161" y="0"/>
                    <a:pt x="3100" y="0"/>
                  </a:cubicBezTo>
                  <a:close/>
                  <a:moveTo>
                    <a:pt x="4073" y="0"/>
                  </a:moveTo>
                  <a:cubicBezTo>
                    <a:pt x="3921" y="0"/>
                    <a:pt x="3860" y="152"/>
                    <a:pt x="3952" y="274"/>
                  </a:cubicBezTo>
                  <a:cubicBezTo>
                    <a:pt x="3982" y="304"/>
                    <a:pt x="4043" y="304"/>
                    <a:pt x="4073" y="304"/>
                  </a:cubicBezTo>
                  <a:lnTo>
                    <a:pt x="4407" y="304"/>
                  </a:lnTo>
                  <a:cubicBezTo>
                    <a:pt x="4529" y="304"/>
                    <a:pt x="4620" y="122"/>
                    <a:pt x="4499" y="31"/>
                  </a:cubicBezTo>
                  <a:cubicBezTo>
                    <a:pt x="4468" y="0"/>
                    <a:pt x="4438" y="0"/>
                    <a:pt x="4407" y="0"/>
                  </a:cubicBezTo>
                  <a:close/>
                  <a:moveTo>
                    <a:pt x="5350" y="0"/>
                  </a:moveTo>
                  <a:cubicBezTo>
                    <a:pt x="5228" y="0"/>
                    <a:pt x="5137" y="152"/>
                    <a:pt x="5259" y="274"/>
                  </a:cubicBezTo>
                  <a:cubicBezTo>
                    <a:pt x="5289" y="304"/>
                    <a:pt x="5319" y="304"/>
                    <a:pt x="5350" y="304"/>
                  </a:cubicBezTo>
                  <a:lnTo>
                    <a:pt x="5684" y="304"/>
                  </a:lnTo>
                  <a:cubicBezTo>
                    <a:pt x="5836" y="304"/>
                    <a:pt x="5897" y="122"/>
                    <a:pt x="5806" y="31"/>
                  </a:cubicBezTo>
                  <a:cubicBezTo>
                    <a:pt x="5775" y="0"/>
                    <a:pt x="5745" y="0"/>
                    <a:pt x="5684" y="0"/>
                  </a:cubicBezTo>
                  <a:close/>
                  <a:moveTo>
                    <a:pt x="6657" y="0"/>
                  </a:moveTo>
                  <a:cubicBezTo>
                    <a:pt x="6505" y="0"/>
                    <a:pt x="6444" y="152"/>
                    <a:pt x="6535" y="274"/>
                  </a:cubicBezTo>
                  <a:cubicBezTo>
                    <a:pt x="6566" y="304"/>
                    <a:pt x="6596" y="304"/>
                    <a:pt x="6657" y="304"/>
                  </a:cubicBezTo>
                  <a:lnTo>
                    <a:pt x="6961" y="304"/>
                  </a:lnTo>
                  <a:cubicBezTo>
                    <a:pt x="7113" y="304"/>
                    <a:pt x="7204" y="122"/>
                    <a:pt x="7082" y="31"/>
                  </a:cubicBezTo>
                  <a:cubicBezTo>
                    <a:pt x="7052" y="0"/>
                    <a:pt x="7021" y="0"/>
                    <a:pt x="6961" y="0"/>
                  </a:cubicBezTo>
                  <a:close/>
                  <a:moveTo>
                    <a:pt x="7933" y="0"/>
                  </a:moveTo>
                  <a:cubicBezTo>
                    <a:pt x="7812" y="0"/>
                    <a:pt x="7721" y="152"/>
                    <a:pt x="7812" y="274"/>
                  </a:cubicBezTo>
                  <a:cubicBezTo>
                    <a:pt x="7873" y="304"/>
                    <a:pt x="7903" y="304"/>
                    <a:pt x="7933" y="304"/>
                  </a:cubicBezTo>
                  <a:lnTo>
                    <a:pt x="8268" y="304"/>
                  </a:lnTo>
                  <a:cubicBezTo>
                    <a:pt x="8420" y="304"/>
                    <a:pt x="8480" y="122"/>
                    <a:pt x="8389" y="31"/>
                  </a:cubicBezTo>
                  <a:cubicBezTo>
                    <a:pt x="8359" y="0"/>
                    <a:pt x="8298" y="0"/>
                    <a:pt x="8268" y="0"/>
                  </a:cubicBezTo>
                  <a:close/>
                  <a:moveTo>
                    <a:pt x="9240" y="0"/>
                  </a:moveTo>
                  <a:cubicBezTo>
                    <a:pt x="9088" y="0"/>
                    <a:pt x="9028" y="152"/>
                    <a:pt x="9119" y="274"/>
                  </a:cubicBezTo>
                  <a:cubicBezTo>
                    <a:pt x="9149" y="304"/>
                    <a:pt x="9180" y="304"/>
                    <a:pt x="9240" y="304"/>
                  </a:cubicBezTo>
                  <a:lnTo>
                    <a:pt x="9544" y="304"/>
                  </a:lnTo>
                  <a:cubicBezTo>
                    <a:pt x="9696" y="304"/>
                    <a:pt x="9757" y="122"/>
                    <a:pt x="9666" y="31"/>
                  </a:cubicBezTo>
                  <a:cubicBezTo>
                    <a:pt x="9636" y="0"/>
                    <a:pt x="9605" y="0"/>
                    <a:pt x="9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1166575" y="-2144750"/>
            <a:ext cx="6810850" cy="9433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8"/>
          <p:cNvSpPr txBox="1"/>
          <p:nvPr>
            <p:ph type="title"/>
          </p:nvPr>
        </p:nvSpPr>
        <p:spPr>
          <a:xfrm flipH="1">
            <a:off x="2010575" y="1117350"/>
            <a:ext cx="5123100" cy="29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8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/>
        </p:txBody>
      </p:sp>
      <p:grpSp>
        <p:nvGrpSpPr>
          <p:cNvPr id="84" name="Google Shape;84;p8"/>
          <p:cNvGrpSpPr/>
          <p:nvPr/>
        </p:nvGrpSpPr>
        <p:grpSpPr>
          <a:xfrm>
            <a:off x="2919725" y="91450"/>
            <a:ext cx="3304800" cy="571475"/>
            <a:chOff x="2919725" y="91450"/>
            <a:chExt cx="3304800" cy="571475"/>
          </a:xfrm>
        </p:grpSpPr>
        <p:sp>
          <p:nvSpPr>
            <p:cNvPr id="85" name="Google Shape;85;p8"/>
            <p:cNvSpPr/>
            <p:nvPr/>
          </p:nvSpPr>
          <p:spPr>
            <a:xfrm>
              <a:off x="2919725" y="91450"/>
              <a:ext cx="3304800" cy="571475"/>
            </a:xfrm>
            <a:custGeom>
              <a:rect b="b" l="l" r="r" t="t"/>
              <a:pathLst>
                <a:path extrusionOk="0" h="22859" w="132192">
                  <a:moveTo>
                    <a:pt x="48694" y="17235"/>
                  </a:moveTo>
                  <a:lnTo>
                    <a:pt x="48664" y="17235"/>
                  </a:lnTo>
                  <a:lnTo>
                    <a:pt x="44773" y="17235"/>
                  </a:lnTo>
                  <a:lnTo>
                    <a:pt x="42889" y="17235"/>
                  </a:lnTo>
                  <a:lnTo>
                    <a:pt x="38998" y="17235"/>
                  </a:lnTo>
                  <a:cubicBezTo>
                    <a:pt x="34439" y="17235"/>
                    <a:pt x="31186" y="15229"/>
                    <a:pt x="27934" y="13193"/>
                  </a:cubicBezTo>
                  <a:cubicBezTo>
                    <a:pt x="27660" y="13041"/>
                    <a:pt x="27417" y="12858"/>
                    <a:pt x="27144" y="12706"/>
                  </a:cubicBezTo>
                  <a:cubicBezTo>
                    <a:pt x="26353" y="12737"/>
                    <a:pt x="25624" y="13071"/>
                    <a:pt x="25077" y="13588"/>
                  </a:cubicBezTo>
                  <a:cubicBezTo>
                    <a:pt x="24530" y="14135"/>
                    <a:pt x="24195" y="14895"/>
                    <a:pt x="24195" y="15746"/>
                  </a:cubicBezTo>
                  <a:cubicBezTo>
                    <a:pt x="24195" y="16567"/>
                    <a:pt x="24530" y="17326"/>
                    <a:pt x="25077" y="17904"/>
                  </a:cubicBezTo>
                  <a:cubicBezTo>
                    <a:pt x="25624" y="18451"/>
                    <a:pt x="26384" y="18785"/>
                    <a:pt x="27235" y="18785"/>
                  </a:cubicBezTo>
                  <a:cubicBezTo>
                    <a:pt x="27812" y="18785"/>
                    <a:pt x="28329" y="18542"/>
                    <a:pt x="28694" y="18177"/>
                  </a:cubicBezTo>
                  <a:cubicBezTo>
                    <a:pt x="29059" y="17813"/>
                    <a:pt x="29302" y="17266"/>
                    <a:pt x="29302" y="16718"/>
                  </a:cubicBezTo>
                  <a:cubicBezTo>
                    <a:pt x="29302" y="16141"/>
                    <a:pt x="29059" y="15624"/>
                    <a:pt x="28694" y="15260"/>
                  </a:cubicBezTo>
                  <a:cubicBezTo>
                    <a:pt x="28451" y="14986"/>
                    <a:pt x="28147" y="14804"/>
                    <a:pt x="27782" y="14712"/>
                  </a:cubicBezTo>
                  <a:cubicBezTo>
                    <a:pt x="27660" y="14895"/>
                    <a:pt x="27448" y="14986"/>
                    <a:pt x="27235" y="14986"/>
                  </a:cubicBezTo>
                  <a:cubicBezTo>
                    <a:pt x="26840" y="14986"/>
                    <a:pt x="26536" y="14682"/>
                    <a:pt x="26536" y="14317"/>
                  </a:cubicBezTo>
                  <a:cubicBezTo>
                    <a:pt x="26536" y="13922"/>
                    <a:pt x="26840" y="13618"/>
                    <a:pt x="27235" y="13618"/>
                  </a:cubicBezTo>
                  <a:cubicBezTo>
                    <a:pt x="27509" y="13618"/>
                    <a:pt x="27782" y="13801"/>
                    <a:pt x="27873" y="14074"/>
                  </a:cubicBezTo>
                  <a:cubicBezTo>
                    <a:pt x="28360" y="14196"/>
                    <a:pt x="28816" y="14439"/>
                    <a:pt x="29150" y="14804"/>
                  </a:cubicBezTo>
                  <a:cubicBezTo>
                    <a:pt x="29636" y="15290"/>
                    <a:pt x="29940" y="15959"/>
                    <a:pt x="29940" y="16718"/>
                  </a:cubicBezTo>
                  <a:cubicBezTo>
                    <a:pt x="29940" y="17448"/>
                    <a:pt x="29636" y="18147"/>
                    <a:pt x="29150" y="18633"/>
                  </a:cubicBezTo>
                  <a:cubicBezTo>
                    <a:pt x="28664" y="19120"/>
                    <a:pt x="27964" y="19424"/>
                    <a:pt x="27235" y="19424"/>
                  </a:cubicBezTo>
                  <a:cubicBezTo>
                    <a:pt x="26202" y="19424"/>
                    <a:pt x="25290" y="19029"/>
                    <a:pt x="24621" y="18360"/>
                  </a:cubicBezTo>
                  <a:cubicBezTo>
                    <a:pt x="23952" y="17691"/>
                    <a:pt x="23527" y="16749"/>
                    <a:pt x="23527" y="15746"/>
                  </a:cubicBezTo>
                  <a:cubicBezTo>
                    <a:pt x="23527" y="14743"/>
                    <a:pt x="23952" y="13801"/>
                    <a:pt x="24621" y="13132"/>
                  </a:cubicBezTo>
                  <a:cubicBezTo>
                    <a:pt x="25077" y="12676"/>
                    <a:pt x="25654" y="12342"/>
                    <a:pt x="26293" y="12190"/>
                  </a:cubicBezTo>
                  <a:cubicBezTo>
                    <a:pt x="23557" y="10548"/>
                    <a:pt x="20669" y="9150"/>
                    <a:pt x="16900" y="9150"/>
                  </a:cubicBezTo>
                  <a:lnTo>
                    <a:pt x="14742" y="9150"/>
                  </a:lnTo>
                  <a:lnTo>
                    <a:pt x="11095" y="9150"/>
                  </a:lnTo>
                  <a:cubicBezTo>
                    <a:pt x="9301" y="9150"/>
                    <a:pt x="7660" y="9879"/>
                    <a:pt x="6475" y="11065"/>
                  </a:cubicBezTo>
                  <a:cubicBezTo>
                    <a:pt x="5289" y="12250"/>
                    <a:pt x="4560" y="13892"/>
                    <a:pt x="4560" y="15685"/>
                  </a:cubicBezTo>
                  <a:cubicBezTo>
                    <a:pt x="4560" y="17478"/>
                    <a:pt x="5289" y="19120"/>
                    <a:pt x="6475" y="20275"/>
                  </a:cubicBezTo>
                  <a:cubicBezTo>
                    <a:pt x="7660" y="21460"/>
                    <a:pt x="9301" y="22220"/>
                    <a:pt x="11095" y="22220"/>
                  </a:cubicBezTo>
                  <a:lnTo>
                    <a:pt x="13770" y="22220"/>
                  </a:lnTo>
                  <a:lnTo>
                    <a:pt x="13770" y="22220"/>
                  </a:lnTo>
                  <a:cubicBezTo>
                    <a:pt x="14834" y="22220"/>
                    <a:pt x="15806" y="21764"/>
                    <a:pt x="16475" y="21065"/>
                  </a:cubicBezTo>
                  <a:cubicBezTo>
                    <a:pt x="17174" y="20396"/>
                    <a:pt x="17600" y="19424"/>
                    <a:pt x="17600" y="18390"/>
                  </a:cubicBezTo>
                  <a:cubicBezTo>
                    <a:pt x="17600" y="17326"/>
                    <a:pt x="17174" y="16354"/>
                    <a:pt x="16475" y="15685"/>
                  </a:cubicBezTo>
                  <a:cubicBezTo>
                    <a:pt x="15806" y="14986"/>
                    <a:pt x="14834" y="14560"/>
                    <a:pt x="13770" y="14560"/>
                  </a:cubicBezTo>
                  <a:cubicBezTo>
                    <a:pt x="13071" y="14560"/>
                    <a:pt x="12402" y="14834"/>
                    <a:pt x="11916" y="15320"/>
                  </a:cubicBezTo>
                  <a:cubicBezTo>
                    <a:pt x="11429" y="15807"/>
                    <a:pt x="11156" y="16445"/>
                    <a:pt x="11156" y="17174"/>
                  </a:cubicBezTo>
                  <a:cubicBezTo>
                    <a:pt x="11156" y="17904"/>
                    <a:pt x="11429" y="18573"/>
                    <a:pt x="11916" y="19059"/>
                  </a:cubicBezTo>
                  <a:cubicBezTo>
                    <a:pt x="12280" y="19393"/>
                    <a:pt x="12706" y="19636"/>
                    <a:pt x="13223" y="19758"/>
                  </a:cubicBezTo>
                  <a:cubicBezTo>
                    <a:pt x="13344" y="19576"/>
                    <a:pt x="13557" y="19454"/>
                    <a:pt x="13770" y="19454"/>
                  </a:cubicBezTo>
                  <a:cubicBezTo>
                    <a:pt x="14165" y="19454"/>
                    <a:pt x="14469" y="19758"/>
                    <a:pt x="14469" y="20153"/>
                  </a:cubicBezTo>
                  <a:cubicBezTo>
                    <a:pt x="14469" y="20518"/>
                    <a:pt x="14165" y="20822"/>
                    <a:pt x="13770" y="20822"/>
                  </a:cubicBezTo>
                  <a:cubicBezTo>
                    <a:pt x="13496" y="20822"/>
                    <a:pt x="13253" y="20640"/>
                    <a:pt x="13131" y="20396"/>
                  </a:cubicBezTo>
                  <a:cubicBezTo>
                    <a:pt x="12493" y="20275"/>
                    <a:pt x="11916" y="19940"/>
                    <a:pt x="11460" y="19515"/>
                  </a:cubicBezTo>
                  <a:cubicBezTo>
                    <a:pt x="10882" y="18907"/>
                    <a:pt x="10487" y="18086"/>
                    <a:pt x="10487" y="17174"/>
                  </a:cubicBezTo>
                  <a:cubicBezTo>
                    <a:pt x="10487" y="16293"/>
                    <a:pt x="10882" y="15472"/>
                    <a:pt x="11460" y="14864"/>
                  </a:cubicBezTo>
                  <a:cubicBezTo>
                    <a:pt x="12067" y="14287"/>
                    <a:pt x="12888" y="13892"/>
                    <a:pt x="13770" y="13892"/>
                  </a:cubicBezTo>
                  <a:cubicBezTo>
                    <a:pt x="15016" y="13892"/>
                    <a:pt x="16141" y="14408"/>
                    <a:pt x="16931" y="15229"/>
                  </a:cubicBezTo>
                  <a:cubicBezTo>
                    <a:pt x="17751" y="16019"/>
                    <a:pt x="18268" y="17144"/>
                    <a:pt x="18268" y="18390"/>
                  </a:cubicBezTo>
                  <a:cubicBezTo>
                    <a:pt x="18268" y="19606"/>
                    <a:pt x="17751" y="20731"/>
                    <a:pt x="16931" y="21521"/>
                  </a:cubicBezTo>
                  <a:cubicBezTo>
                    <a:pt x="16141" y="22342"/>
                    <a:pt x="15016" y="22858"/>
                    <a:pt x="13770" y="22858"/>
                  </a:cubicBezTo>
                  <a:lnTo>
                    <a:pt x="13770" y="22858"/>
                  </a:lnTo>
                  <a:lnTo>
                    <a:pt x="11095" y="22858"/>
                  </a:lnTo>
                  <a:cubicBezTo>
                    <a:pt x="10730" y="22858"/>
                    <a:pt x="10396" y="22828"/>
                    <a:pt x="10092" y="22767"/>
                  </a:cubicBezTo>
                  <a:cubicBezTo>
                    <a:pt x="10031" y="22828"/>
                    <a:pt x="9970" y="22858"/>
                    <a:pt x="9879" y="22858"/>
                  </a:cubicBezTo>
                  <a:lnTo>
                    <a:pt x="7174" y="22858"/>
                  </a:lnTo>
                  <a:cubicBezTo>
                    <a:pt x="5198" y="22858"/>
                    <a:pt x="3405" y="22038"/>
                    <a:pt x="2128" y="20731"/>
                  </a:cubicBezTo>
                  <a:cubicBezTo>
                    <a:pt x="821" y="19454"/>
                    <a:pt x="0" y="17661"/>
                    <a:pt x="0" y="15685"/>
                  </a:cubicBezTo>
                  <a:cubicBezTo>
                    <a:pt x="0" y="13709"/>
                    <a:pt x="821" y="11916"/>
                    <a:pt x="2128" y="10609"/>
                  </a:cubicBezTo>
                  <a:cubicBezTo>
                    <a:pt x="3405" y="9302"/>
                    <a:pt x="5198" y="8512"/>
                    <a:pt x="7174" y="8512"/>
                  </a:cubicBezTo>
                  <a:lnTo>
                    <a:pt x="11095" y="8512"/>
                  </a:lnTo>
                  <a:lnTo>
                    <a:pt x="12432" y="8512"/>
                  </a:lnTo>
                  <a:cubicBezTo>
                    <a:pt x="12098" y="8299"/>
                    <a:pt x="11794" y="8086"/>
                    <a:pt x="11520" y="7813"/>
                  </a:cubicBezTo>
                  <a:cubicBezTo>
                    <a:pt x="10700" y="6992"/>
                    <a:pt x="10183" y="5837"/>
                    <a:pt x="10183" y="4560"/>
                  </a:cubicBezTo>
                  <a:cubicBezTo>
                    <a:pt x="10183" y="3314"/>
                    <a:pt x="10700" y="2159"/>
                    <a:pt x="11520" y="1338"/>
                  </a:cubicBezTo>
                  <a:cubicBezTo>
                    <a:pt x="12341" y="518"/>
                    <a:pt x="13496" y="1"/>
                    <a:pt x="14742" y="1"/>
                  </a:cubicBezTo>
                  <a:lnTo>
                    <a:pt x="16444" y="1"/>
                  </a:lnTo>
                  <a:cubicBezTo>
                    <a:pt x="17448" y="1"/>
                    <a:pt x="18359" y="396"/>
                    <a:pt x="19028" y="1065"/>
                  </a:cubicBezTo>
                  <a:cubicBezTo>
                    <a:pt x="19697" y="1733"/>
                    <a:pt x="20122" y="2676"/>
                    <a:pt x="20122" y="3679"/>
                  </a:cubicBezTo>
                  <a:cubicBezTo>
                    <a:pt x="20122" y="4682"/>
                    <a:pt x="19697" y="5624"/>
                    <a:pt x="19028" y="6293"/>
                  </a:cubicBezTo>
                  <a:cubicBezTo>
                    <a:pt x="18359" y="6962"/>
                    <a:pt x="17448" y="7357"/>
                    <a:pt x="16444" y="7357"/>
                  </a:cubicBezTo>
                  <a:cubicBezTo>
                    <a:pt x="15685" y="7357"/>
                    <a:pt x="15016" y="7053"/>
                    <a:pt x="14499" y="6566"/>
                  </a:cubicBezTo>
                  <a:cubicBezTo>
                    <a:pt x="14013" y="6080"/>
                    <a:pt x="13709" y="5381"/>
                    <a:pt x="13709" y="4651"/>
                  </a:cubicBezTo>
                  <a:cubicBezTo>
                    <a:pt x="13709" y="3892"/>
                    <a:pt x="14013" y="3223"/>
                    <a:pt x="14499" y="2737"/>
                  </a:cubicBezTo>
                  <a:cubicBezTo>
                    <a:pt x="14864" y="2372"/>
                    <a:pt x="15289" y="2129"/>
                    <a:pt x="15776" y="2007"/>
                  </a:cubicBezTo>
                  <a:cubicBezTo>
                    <a:pt x="15897" y="1733"/>
                    <a:pt x="16141" y="1551"/>
                    <a:pt x="16444" y="1551"/>
                  </a:cubicBezTo>
                  <a:cubicBezTo>
                    <a:pt x="16809" y="1551"/>
                    <a:pt x="17113" y="1885"/>
                    <a:pt x="17113" y="2250"/>
                  </a:cubicBezTo>
                  <a:cubicBezTo>
                    <a:pt x="17113" y="2615"/>
                    <a:pt x="16809" y="2949"/>
                    <a:pt x="16444" y="2949"/>
                  </a:cubicBezTo>
                  <a:cubicBezTo>
                    <a:pt x="16201" y="2949"/>
                    <a:pt x="15989" y="2828"/>
                    <a:pt x="15867" y="2645"/>
                  </a:cubicBezTo>
                  <a:cubicBezTo>
                    <a:pt x="15533" y="2737"/>
                    <a:pt x="15229" y="2919"/>
                    <a:pt x="14955" y="3192"/>
                  </a:cubicBezTo>
                  <a:cubicBezTo>
                    <a:pt x="14590" y="3557"/>
                    <a:pt x="14347" y="4074"/>
                    <a:pt x="14347" y="4651"/>
                  </a:cubicBezTo>
                  <a:cubicBezTo>
                    <a:pt x="14347" y="5229"/>
                    <a:pt x="14590" y="5746"/>
                    <a:pt x="14955" y="6110"/>
                  </a:cubicBezTo>
                  <a:cubicBezTo>
                    <a:pt x="15350" y="6475"/>
                    <a:pt x="15867" y="6718"/>
                    <a:pt x="16444" y="6718"/>
                  </a:cubicBezTo>
                  <a:cubicBezTo>
                    <a:pt x="17265" y="6718"/>
                    <a:pt x="18025" y="6384"/>
                    <a:pt x="18572" y="5837"/>
                  </a:cubicBezTo>
                  <a:cubicBezTo>
                    <a:pt x="19119" y="5290"/>
                    <a:pt x="19484" y="4530"/>
                    <a:pt x="19484" y="3679"/>
                  </a:cubicBezTo>
                  <a:cubicBezTo>
                    <a:pt x="19484" y="2858"/>
                    <a:pt x="19119" y="2098"/>
                    <a:pt x="18572" y="1521"/>
                  </a:cubicBezTo>
                  <a:cubicBezTo>
                    <a:pt x="18025" y="974"/>
                    <a:pt x="17265" y="639"/>
                    <a:pt x="16444" y="639"/>
                  </a:cubicBezTo>
                  <a:lnTo>
                    <a:pt x="14742" y="639"/>
                  </a:lnTo>
                  <a:cubicBezTo>
                    <a:pt x="13678" y="639"/>
                    <a:pt x="12675" y="1095"/>
                    <a:pt x="11976" y="1794"/>
                  </a:cubicBezTo>
                  <a:cubicBezTo>
                    <a:pt x="11247" y="2493"/>
                    <a:pt x="10821" y="3496"/>
                    <a:pt x="10821" y="4560"/>
                  </a:cubicBezTo>
                  <a:cubicBezTo>
                    <a:pt x="10821" y="5655"/>
                    <a:pt x="11247" y="6627"/>
                    <a:pt x="11976" y="7357"/>
                  </a:cubicBezTo>
                  <a:cubicBezTo>
                    <a:pt x="12675" y="8056"/>
                    <a:pt x="13678" y="8512"/>
                    <a:pt x="14742" y="8512"/>
                  </a:cubicBezTo>
                  <a:lnTo>
                    <a:pt x="16900" y="8512"/>
                  </a:lnTo>
                  <a:lnTo>
                    <a:pt x="20791" y="8512"/>
                  </a:lnTo>
                  <a:cubicBezTo>
                    <a:pt x="25533" y="8512"/>
                    <a:pt x="28846" y="10579"/>
                    <a:pt x="32159" y="12645"/>
                  </a:cubicBezTo>
                  <a:cubicBezTo>
                    <a:pt x="35047" y="14439"/>
                    <a:pt x="37934" y="16232"/>
                    <a:pt x="41734" y="16567"/>
                  </a:cubicBezTo>
                  <a:cubicBezTo>
                    <a:pt x="41430" y="16354"/>
                    <a:pt x="41156" y="16141"/>
                    <a:pt x="40913" y="15898"/>
                  </a:cubicBezTo>
                  <a:cubicBezTo>
                    <a:pt x="40092" y="15077"/>
                    <a:pt x="39576" y="13922"/>
                    <a:pt x="39576" y="12676"/>
                  </a:cubicBezTo>
                  <a:cubicBezTo>
                    <a:pt x="39576" y="11399"/>
                    <a:pt x="40092" y="10275"/>
                    <a:pt x="40913" y="9424"/>
                  </a:cubicBezTo>
                  <a:cubicBezTo>
                    <a:pt x="41734" y="8603"/>
                    <a:pt x="42889" y="8086"/>
                    <a:pt x="44135" y="8086"/>
                  </a:cubicBezTo>
                  <a:lnTo>
                    <a:pt x="45807" y="8086"/>
                  </a:lnTo>
                  <a:cubicBezTo>
                    <a:pt x="46840" y="8086"/>
                    <a:pt x="47752" y="8512"/>
                    <a:pt x="48421" y="9180"/>
                  </a:cubicBezTo>
                  <a:cubicBezTo>
                    <a:pt x="49089" y="9849"/>
                    <a:pt x="49515" y="10761"/>
                    <a:pt x="49515" y="11764"/>
                  </a:cubicBezTo>
                  <a:cubicBezTo>
                    <a:pt x="49515" y="12797"/>
                    <a:pt x="49089" y="13709"/>
                    <a:pt x="48421" y="14378"/>
                  </a:cubicBezTo>
                  <a:cubicBezTo>
                    <a:pt x="47752" y="15047"/>
                    <a:pt x="46840" y="15472"/>
                    <a:pt x="45837" y="15472"/>
                  </a:cubicBezTo>
                  <a:lnTo>
                    <a:pt x="45807" y="15472"/>
                  </a:lnTo>
                  <a:lnTo>
                    <a:pt x="45807" y="15472"/>
                  </a:lnTo>
                  <a:lnTo>
                    <a:pt x="45807" y="15472"/>
                  </a:lnTo>
                  <a:cubicBezTo>
                    <a:pt x="45077" y="15472"/>
                    <a:pt x="44378" y="15168"/>
                    <a:pt x="43892" y="14652"/>
                  </a:cubicBezTo>
                  <a:cubicBezTo>
                    <a:pt x="43405" y="14165"/>
                    <a:pt x="43102" y="13497"/>
                    <a:pt x="43102" y="12737"/>
                  </a:cubicBezTo>
                  <a:cubicBezTo>
                    <a:pt x="43102" y="12007"/>
                    <a:pt x="43405" y="11308"/>
                    <a:pt x="43892" y="10822"/>
                  </a:cubicBezTo>
                  <a:cubicBezTo>
                    <a:pt x="44257" y="10487"/>
                    <a:pt x="44682" y="10214"/>
                    <a:pt x="45168" y="10092"/>
                  </a:cubicBezTo>
                  <a:cubicBezTo>
                    <a:pt x="45290" y="9849"/>
                    <a:pt x="45533" y="9667"/>
                    <a:pt x="45807" y="9667"/>
                  </a:cubicBezTo>
                  <a:cubicBezTo>
                    <a:pt x="46202" y="9667"/>
                    <a:pt x="46506" y="9971"/>
                    <a:pt x="46506" y="10335"/>
                  </a:cubicBezTo>
                  <a:cubicBezTo>
                    <a:pt x="46506" y="10731"/>
                    <a:pt x="46202" y="11035"/>
                    <a:pt x="45807" y="11035"/>
                  </a:cubicBezTo>
                  <a:cubicBezTo>
                    <a:pt x="45594" y="11035"/>
                    <a:pt x="45381" y="10913"/>
                    <a:pt x="45260" y="10731"/>
                  </a:cubicBezTo>
                  <a:cubicBezTo>
                    <a:pt x="44925" y="10852"/>
                    <a:pt x="44591" y="11035"/>
                    <a:pt x="44348" y="11278"/>
                  </a:cubicBezTo>
                  <a:cubicBezTo>
                    <a:pt x="43983" y="11642"/>
                    <a:pt x="43740" y="12159"/>
                    <a:pt x="43740" y="12737"/>
                  </a:cubicBezTo>
                  <a:cubicBezTo>
                    <a:pt x="43740" y="13314"/>
                    <a:pt x="43983" y="13831"/>
                    <a:pt x="44348" y="14196"/>
                  </a:cubicBezTo>
                  <a:cubicBezTo>
                    <a:pt x="44743" y="14591"/>
                    <a:pt x="45260" y="14804"/>
                    <a:pt x="45807" y="14804"/>
                  </a:cubicBezTo>
                  <a:lnTo>
                    <a:pt x="45807" y="14804"/>
                  </a:lnTo>
                  <a:cubicBezTo>
                    <a:pt x="46658" y="14804"/>
                    <a:pt x="47418" y="14469"/>
                    <a:pt x="47965" y="13922"/>
                  </a:cubicBezTo>
                  <a:cubicBezTo>
                    <a:pt x="48512" y="13375"/>
                    <a:pt x="48877" y="12615"/>
                    <a:pt x="48877" y="11764"/>
                  </a:cubicBezTo>
                  <a:cubicBezTo>
                    <a:pt x="48877" y="10943"/>
                    <a:pt x="48512" y="10183"/>
                    <a:pt x="47965" y="9636"/>
                  </a:cubicBezTo>
                  <a:cubicBezTo>
                    <a:pt x="47418" y="9089"/>
                    <a:pt x="46658" y="8724"/>
                    <a:pt x="45807" y="8724"/>
                  </a:cubicBezTo>
                  <a:lnTo>
                    <a:pt x="44135" y="8724"/>
                  </a:lnTo>
                  <a:cubicBezTo>
                    <a:pt x="43071" y="8724"/>
                    <a:pt x="42068" y="9180"/>
                    <a:pt x="41369" y="9879"/>
                  </a:cubicBezTo>
                  <a:cubicBezTo>
                    <a:pt x="40639" y="10609"/>
                    <a:pt x="40214" y="11582"/>
                    <a:pt x="40214" y="12676"/>
                  </a:cubicBezTo>
                  <a:cubicBezTo>
                    <a:pt x="40214" y="13740"/>
                    <a:pt x="40639" y="14743"/>
                    <a:pt x="41369" y="15442"/>
                  </a:cubicBezTo>
                  <a:cubicBezTo>
                    <a:pt x="42068" y="16171"/>
                    <a:pt x="43071" y="16597"/>
                    <a:pt x="44135" y="16597"/>
                  </a:cubicBezTo>
                  <a:lnTo>
                    <a:pt x="61734" y="16597"/>
                  </a:lnTo>
                  <a:cubicBezTo>
                    <a:pt x="61916" y="16597"/>
                    <a:pt x="62038" y="16749"/>
                    <a:pt x="62038" y="16931"/>
                  </a:cubicBezTo>
                  <a:cubicBezTo>
                    <a:pt x="62038" y="17114"/>
                    <a:pt x="61916" y="17235"/>
                    <a:pt x="61734" y="17235"/>
                  </a:cubicBezTo>
                  <a:lnTo>
                    <a:pt x="48694" y="17235"/>
                  </a:lnTo>
                  <a:close/>
                  <a:moveTo>
                    <a:pt x="65199" y="13588"/>
                  </a:moveTo>
                  <a:cubicBezTo>
                    <a:pt x="65321" y="13709"/>
                    <a:pt x="65290" y="13922"/>
                    <a:pt x="65138" y="14044"/>
                  </a:cubicBezTo>
                  <a:cubicBezTo>
                    <a:pt x="65017" y="14135"/>
                    <a:pt x="64804" y="14135"/>
                    <a:pt x="64713" y="13983"/>
                  </a:cubicBezTo>
                  <a:cubicBezTo>
                    <a:pt x="64257" y="13497"/>
                    <a:pt x="63740" y="13223"/>
                    <a:pt x="63223" y="13101"/>
                  </a:cubicBezTo>
                  <a:lnTo>
                    <a:pt x="63223" y="13101"/>
                  </a:lnTo>
                  <a:cubicBezTo>
                    <a:pt x="63193" y="13101"/>
                    <a:pt x="63163" y="13101"/>
                    <a:pt x="63163" y="13101"/>
                  </a:cubicBezTo>
                  <a:cubicBezTo>
                    <a:pt x="62707" y="12980"/>
                    <a:pt x="62312" y="12980"/>
                    <a:pt x="62068" y="13010"/>
                  </a:cubicBezTo>
                  <a:cubicBezTo>
                    <a:pt x="62372" y="16779"/>
                    <a:pt x="65686" y="17661"/>
                    <a:pt x="66172" y="17752"/>
                  </a:cubicBezTo>
                  <a:cubicBezTo>
                    <a:pt x="66658" y="17661"/>
                    <a:pt x="69941" y="16779"/>
                    <a:pt x="70275" y="13010"/>
                  </a:cubicBezTo>
                  <a:cubicBezTo>
                    <a:pt x="70002" y="12980"/>
                    <a:pt x="69607" y="12980"/>
                    <a:pt x="69181" y="13101"/>
                  </a:cubicBezTo>
                  <a:cubicBezTo>
                    <a:pt x="69151" y="13101"/>
                    <a:pt x="69120" y="13101"/>
                    <a:pt x="69090" y="13101"/>
                  </a:cubicBezTo>
                  <a:lnTo>
                    <a:pt x="69090" y="13101"/>
                  </a:lnTo>
                  <a:cubicBezTo>
                    <a:pt x="68604" y="13223"/>
                    <a:pt x="68056" y="13497"/>
                    <a:pt x="67631" y="13983"/>
                  </a:cubicBezTo>
                  <a:cubicBezTo>
                    <a:pt x="67509" y="14135"/>
                    <a:pt x="67296" y="14135"/>
                    <a:pt x="67175" y="14044"/>
                  </a:cubicBezTo>
                  <a:cubicBezTo>
                    <a:pt x="67023" y="13922"/>
                    <a:pt x="67023" y="13709"/>
                    <a:pt x="67114" y="13588"/>
                  </a:cubicBezTo>
                  <a:cubicBezTo>
                    <a:pt x="67600" y="13041"/>
                    <a:pt x="68148" y="12737"/>
                    <a:pt x="68695" y="12554"/>
                  </a:cubicBezTo>
                  <a:cubicBezTo>
                    <a:pt x="68269" y="10335"/>
                    <a:pt x="66628" y="9363"/>
                    <a:pt x="66172" y="9120"/>
                  </a:cubicBezTo>
                  <a:cubicBezTo>
                    <a:pt x="65686" y="9363"/>
                    <a:pt x="64044" y="10335"/>
                    <a:pt x="63619" y="12554"/>
                  </a:cubicBezTo>
                  <a:cubicBezTo>
                    <a:pt x="64166" y="12737"/>
                    <a:pt x="64743" y="13041"/>
                    <a:pt x="65199" y="13588"/>
                  </a:cubicBezTo>
                  <a:close/>
                  <a:moveTo>
                    <a:pt x="66233" y="18421"/>
                  </a:moveTo>
                  <a:lnTo>
                    <a:pt x="66233" y="18421"/>
                  </a:lnTo>
                  <a:cubicBezTo>
                    <a:pt x="66415" y="18360"/>
                    <a:pt x="70731" y="17509"/>
                    <a:pt x="70914" y="12767"/>
                  </a:cubicBezTo>
                  <a:cubicBezTo>
                    <a:pt x="70944" y="12585"/>
                    <a:pt x="70822" y="12433"/>
                    <a:pt x="70670" y="12402"/>
                  </a:cubicBezTo>
                  <a:cubicBezTo>
                    <a:pt x="70670" y="12402"/>
                    <a:pt x="70063" y="12311"/>
                    <a:pt x="69333" y="12402"/>
                  </a:cubicBezTo>
                  <a:cubicBezTo>
                    <a:pt x="68786" y="9545"/>
                    <a:pt x="66385" y="8512"/>
                    <a:pt x="66293" y="8481"/>
                  </a:cubicBezTo>
                  <a:lnTo>
                    <a:pt x="66293" y="8481"/>
                  </a:lnTo>
                  <a:lnTo>
                    <a:pt x="66293" y="8481"/>
                  </a:lnTo>
                  <a:lnTo>
                    <a:pt x="66293" y="8481"/>
                  </a:lnTo>
                  <a:lnTo>
                    <a:pt x="66293" y="8481"/>
                  </a:lnTo>
                  <a:lnTo>
                    <a:pt x="66263" y="8481"/>
                  </a:lnTo>
                  <a:lnTo>
                    <a:pt x="66263" y="8481"/>
                  </a:lnTo>
                  <a:cubicBezTo>
                    <a:pt x="66233" y="8451"/>
                    <a:pt x="66233" y="8451"/>
                    <a:pt x="66202" y="8451"/>
                  </a:cubicBezTo>
                  <a:lnTo>
                    <a:pt x="66172" y="8451"/>
                  </a:lnTo>
                  <a:lnTo>
                    <a:pt x="66172" y="8451"/>
                  </a:lnTo>
                  <a:lnTo>
                    <a:pt x="66172" y="8451"/>
                  </a:lnTo>
                  <a:lnTo>
                    <a:pt x="66172" y="8451"/>
                  </a:lnTo>
                  <a:lnTo>
                    <a:pt x="66172" y="8451"/>
                  </a:lnTo>
                  <a:lnTo>
                    <a:pt x="66172" y="8451"/>
                  </a:lnTo>
                  <a:lnTo>
                    <a:pt x="66172" y="8451"/>
                  </a:lnTo>
                  <a:lnTo>
                    <a:pt x="66172" y="8451"/>
                  </a:lnTo>
                  <a:lnTo>
                    <a:pt x="66141" y="8451"/>
                  </a:lnTo>
                  <a:lnTo>
                    <a:pt x="66141" y="8451"/>
                  </a:lnTo>
                  <a:lnTo>
                    <a:pt x="66141" y="8451"/>
                  </a:lnTo>
                  <a:lnTo>
                    <a:pt x="66141" y="8451"/>
                  </a:lnTo>
                  <a:lnTo>
                    <a:pt x="66141" y="8451"/>
                  </a:lnTo>
                  <a:lnTo>
                    <a:pt x="66141" y="8451"/>
                  </a:lnTo>
                  <a:lnTo>
                    <a:pt x="66141" y="8451"/>
                  </a:lnTo>
                  <a:cubicBezTo>
                    <a:pt x="66111" y="8451"/>
                    <a:pt x="66081" y="8451"/>
                    <a:pt x="66050" y="8481"/>
                  </a:cubicBezTo>
                  <a:lnTo>
                    <a:pt x="66050" y="8481"/>
                  </a:lnTo>
                  <a:lnTo>
                    <a:pt x="66050" y="8481"/>
                  </a:lnTo>
                  <a:lnTo>
                    <a:pt x="66050" y="8481"/>
                  </a:lnTo>
                  <a:lnTo>
                    <a:pt x="66020" y="8481"/>
                  </a:lnTo>
                  <a:lnTo>
                    <a:pt x="66020" y="8481"/>
                  </a:lnTo>
                  <a:lnTo>
                    <a:pt x="66020" y="8481"/>
                  </a:lnTo>
                  <a:cubicBezTo>
                    <a:pt x="65959" y="8512"/>
                    <a:pt x="63558" y="9545"/>
                    <a:pt x="63011" y="12402"/>
                  </a:cubicBezTo>
                  <a:cubicBezTo>
                    <a:pt x="62251" y="12311"/>
                    <a:pt x="61673" y="12402"/>
                    <a:pt x="61673" y="12402"/>
                  </a:cubicBezTo>
                  <a:cubicBezTo>
                    <a:pt x="61491" y="12433"/>
                    <a:pt x="61400" y="12585"/>
                    <a:pt x="61400" y="12767"/>
                  </a:cubicBezTo>
                  <a:cubicBezTo>
                    <a:pt x="61612" y="17509"/>
                    <a:pt x="65898" y="18360"/>
                    <a:pt x="66081" y="18421"/>
                  </a:cubicBezTo>
                  <a:lnTo>
                    <a:pt x="66081" y="18421"/>
                  </a:lnTo>
                  <a:cubicBezTo>
                    <a:pt x="66111" y="18421"/>
                    <a:pt x="66141" y="18421"/>
                    <a:pt x="66141" y="18421"/>
                  </a:cubicBezTo>
                  <a:lnTo>
                    <a:pt x="66141" y="18421"/>
                  </a:lnTo>
                  <a:lnTo>
                    <a:pt x="66141" y="18421"/>
                  </a:lnTo>
                  <a:lnTo>
                    <a:pt x="66172" y="18421"/>
                  </a:lnTo>
                  <a:lnTo>
                    <a:pt x="66172" y="18421"/>
                  </a:lnTo>
                  <a:lnTo>
                    <a:pt x="66172" y="18421"/>
                  </a:lnTo>
                  <a:cubicBezTo>
                    <a:pt x="66202" y="18421"/>
                    <a:pt x="66202" y="18421"/>
                    <a:pt x="66233" y="18421"/>
                  </a:cubicBezTo>
                  <a:close/>
                  <a:moveTo>
                    <a:pt x="86355" y="9667"/>
                  </a:moveTo>
                  <a:cubicBezTo>
                    <a:pt x="86659" y="9667"/>
                    <a:pt x="86902" y="9849"/>
                    <a:pt x="87023" y="10092"/>
                  </a:cubicBezTo>
                  <a:cubicBezTo>
                    <a:pt x="87510" y="10214"/>
                    <a:pt x="87935" y="10487"/>
                    <a:pt x="88300" y="10822"/>
                  </a:cubicBezTo>
                  <a:cubicBezTo>
                    <a:pt x="88786" y="11308"/>
                    <a:pt x="89090" y="12007"/>
                    <a:pt x="89090" y="12737"/>
                  </a:cubicBezTo>
                  <a:cubicBezTo>
                    <a:pt x="89090" y="13497"/>
                    <a:pt x="88786" y="14165"/>
                    <a:pt x="88300" y="14652"/>
                  </a:cubicBezTo>
                  <a:cubicBezTo>
                    <a:pt x="87783" y="15168"/>
                    <a:pt x="87114" y="15472"/>
                    <a:pt x="86355" y="15472"/>
                  </a:cubicBezTo>
                  <a:lnTo>
                    <a:pt x="86355" y="15472"/>
                  </a:lnTo>
                  <a:lnTo>
                    <a:pt x="86355" y="15472"/>
                  </a:lnTo>
                  <a:lnTo>
                    <a:pt x="86355" y="15472"/>
                  </a:lnTo>
                  <a:cubicBezTo>
                    <a:pt x="85352" y="15472"/>
                    <a:pt x="84440" y="15047"/>
                    <a:pt x="83771" y="14378"/>
                  </a:cubicBezTo>
                  <a:cubicBezTo>
                    <a:pt x="83102" y="13709"/>
                    <a:pt x="82677" y="12797"/>
                    <a:pt x="82677" y="11764"/>
                  </a:cubicBezTo>
                  <a:cubicBezTo>
                    <a:pt x="82677" y="10761"/>
                    <a:pt x="83102" y="9849"/>
                    <a:pt x="83771" y="9180"/>
                  </a:cubicBezTo>
                  <a:cubicBezTo>
                    <a:pt x="84440" y="8512"/>
                    <a:pt x="85352" y="8086"/>
                    <a:pt x="86355" y="8086"/>
                  </a:cubicBezTo>
                  <a:lnTo>
                    <a:pt x="88057" y="8086"/>
                  </a:lnTo>
                  <a:cubicBezTo>
                    <a:pt x="89303" y="8086"/>
                    <a:pt x="90458" y="8603"/>
                    <a:pt x="91279" y="9424"/>
                  </a:cubicBezTo>
                  <a:cubicBezTo>
                    <a:pt x="92099" y="10275"/>
                    <a:pt x="92616" y="11399"/>
                    <a:pt x="92616" y="12676"/>
                  </a:cubicBezTo>
                  <a:cubicBezTo>
                    <a:pt x="92616" y="13922"/>
                    <a:pt x="92099" y="15077"/>
                    <a:pt x="91279" y="15898"/>
                  </a:cubicBezTo>
                  <a:cubicBezTo>
                    <a:pt x="91036" y="16141"/>
                    <a:pt x="90762" y="16354"/>
                    <a:pt x="90458" y="16567"/>
                  </a:cubicBezTo>
                  <a:cubicBezTo>
                    <a:pt x="94257" y="16232"/>
                    <a:pt x="97145" y="14439"/>
                    <a:pt x="100033" y="12645"/>
                  </a:cubicBezTo>
                  <a:cubicBezTo>
                    <a:pt x="103346" y="10579"/>
                    <a:pt x="106659" y="8512"/>
                    <a:pt x="111401" y="8512"/>
                  </a:cubicBezTo>
                  <a:lnTo>
                    <a:pt x="115291" y="8512"/>
                  </a:lnTo>
                  <a:lnTo>
                    <a:pt x="117449" y="8512"/>
                  </a:lnTo>
                  <a:cubicBezTo>
                    <a:pt x="118513" y="8512"/>
                    <a:pt x="119486" y="8056"/>
                    <a:pt x="120215" y="7357"/>
                  </a:cubicBezTo>
                  <a:cubicBezTo>
                    <a:pt x="120915" y="6627"/>
                    <a:pt x="121370" y="5655"/>
                    <a:pt x="121370" y="4560"/>
                  </a:cubicBezTo>
                  <a:cubicBezTo>
                    <a:pt x="121370" y="3496"/>
                    <a:pt x="120915" y="2524"/>
                    <a:pt x="120215" y="1794"/>
                  </a:cubicBezTo>
                  <a:cubicBezTo>
                    <a:pt x="119486" y="1095"/>
                    <a:pt x="118513" y="639"/>
                    <a:pt x="117449" y="639"/>
                  </a:cubicBezTo>
                  <a:lnTo>
                    <a:pt x="115747" y="639"/>
                  </a:lnTo>
                  <a:cubicBezTo>
                    <a:pt x="114927" y="639"/>
                    <a:pt x="114167" y="974"/>
                    <a:pt x="113620" y="1521"/>
                  </a:cubicBezTo>
                  <a:cubicBezTo>
                    <a:pt x="113042" y="2098"/>
                    <a:pt x="112708" y="2858"/>
                    <a:pt x="112708" y="3679"/>
                  </a:cubicBezTo>
                  <a:cubicBezTo>
                    <a:pt x="112708" y="4530"/>
                    <a:pt x="113042" y="5290"/>
                    <a:pt x="113620" y="5837"/>
                  </a:cubicBezTo>
                  <a:cubicBezTo>
                    <a:pt x="114167" y="6384"/>
                    <a:pt x="114927" y="6718"/>
                    <a:pt x="115747" y="6718"/>
                  </a:cubicBezTo>
                  <a:cubicBezTo>
                    <a:pt x="116325" y="6718"/>
                    <a:pt x="116841" y="6475"/>
                    <a:pt x="117237" y="6110"/>
                  </a:cubicBezTo>
                  <a:cubicBezTo>
                    <a:pt x="117601" y="5746"/>
                    <a:pt x="117845" y="5229"/>
                    <a:pt x="117845" y="4651"/>
                  </a:cubicBezTo>
                  <a:cubicBezTo>
                    <a:pt x="117845" y="4074"/>
                    <a:pt x="117601" y="3557"/>
                    <a:pt x="117237" y="3192"/>
                  </a:cubicBezTo>
                  <a:cubicBezTo>
                    <a:pt x="116963" y="2919"/>
                    <a:pt x="116659" y="2737"/>
                    <a:pt x="116325" y="2645"/>
                  </a:cubicBezTo>
                  <a:cubicBezTo>
                    <a:pt x="116203" y="2828"/>
                    <a:pt x="115990" y="2949"/>
                    <a:pt x="115747" y="2949"/>
                  </a:cubicBezTo>
                  <a:cubicBezTo>
                    <a:pt x="115382" y="2949"/>
                    <a:pt x="115079" y="2615"/>
                    <a:pt x="115079" y="2250"/>
                  </a:cubicBezTo>
                  <a:cubicBezTo>
                    <a:pt x="115079" y="1885"/>
                    <a:pt x="115382" y="1551"/>
                    <a:pt x="115747" y="1551"/>
                  </a:cubicBezTo>
                  <a:cubicBezTo>
                    <a:pt x="116051" y="1551"/>
                    <a:pt x="116294" y="1733"/>
                    <a:pt x="116386" y="2007"/>
                  </a:cubicBezTo>
                  <a:cubicBezTo>
                    <a:pt x="116902" y="2129"/>
                    <a:pt x="117328" y="2372"/>
                    <a:pt x="117693" y="2737"/>
                  </a:cubicBezTo>
                  <a:cubicBezTo>
                    <a:pt x="118179" y="3223"/>
                    <a:pt x="118483" y="3892"/>
                    <a:pt x="118483" y="4651"/>
                  </a:cubicBezTo>
                  <a:cubicBezTo>
                    <a:pt x="118483" y="5381"/>
                    <a:pt x="118179" y="6080"/>
                    <a:pt x="117693" y="6566"/>
                  </a:cubicBezTo>
                  <a:cubicBezTo>
                    <a:pt x="117176" y="7053"/>
                    <a:pt x="116507" y="7357"/>
                    <a:pt x="115747" y="7357"/>
                  </a:cubicBezTo>
                  <a:cubicBezTo>
                    <a:pt x="114744" y="7357"/>
                    <a:pt x="113832" y="6962"/>
                    <a:pt x="113164" y="6293"/>
                  </a:cubicBezTo>
                  <a:cubicBezTo>
                    <a:pt x="112495" y="5624"/>
                    <a:pt x="112069" y="4682"/>
                    <a:pt x="112069" y="3679"/>
                  </a:cubicBezTo>
                  <a:cubicBezTo>
                    <a:pt x="112069" y="2676"/>
                    <a:pt x="112495" y="1733"/>
                    <a:pt x="113164" y="1065"/>
                  </a:cubicBezTo>
                  <a:cubicBezTo>
                    <a:pt x="113832" y="396"/>
                    <a:pt x="114744" y="1"/>
                    <a:pt x="115747" y="1"/>
                  </a:cubicBezTo>
                  <a:lnTo>
                    <a:pt x="117419" y="1"/>
                  </a:lnTo>
                  <a:cubicBezTo>
                    <a:pt x="118696" y="1"/>
                    <a:pt x="119851" y="518"/>
                    <a:pt x="120671" y="1338"/>
                  </a:cubicBezTo>
                  <a:cubicBezTo>
                    <a:pt x="121492" y="2159"/>
                    <a:pt x="122009" y="3314"/>
                    <a:pt x="122009" y="4560"/>
                  </a:cubicBezTo>
                  <a:cubicBezTo>
                    <a:pt x="122009" y="5837"/>
                    <a:pt x="121492" y="6992"/>
                    <a:pt x="120671" y="7813"/>
                  </a:cubicBezTo>
                  <a:cubicBezTo>
                    <a:pt x="120398" y="8086"/>
                    <a:pt x="120094" y="8299"/>
                    <a:pt x="119759" y="8512"/>
                  </a:cubicBezTo>
                  <a:lnTo>
                    <a:pt x="121097" y="8512"/>
                  </a:lnTo>
                  <a:lnTo>
                    <a:pt x="125018" y="8512"/>
                  </a:lnTo>
                  <a:cubicBezTo>
                    <a:pt x="126994" y="8512"/>
                    <a:pt x="128787" y="9302"/>
                    <a:pt x="130064" y="10609"/>
                  </a:cubicBezTo>
                  <a:cubicBezTo>
                    <a:pt x="131371" y="11916"/>
                    <a:pt x="132191" y="13709"/>
                    <a:pt x="132191" y="15685"/>
                  </a:cubicBezTo>
                  <a:cubicBezTo>
                    <a:pt x="132191" y="17661"/>
                    <a:pt x="131371" y="19454"/>
                    <a:pt x="130064" y="20731"/>
                  </a:cubicBezTo>
                  <a:cubicBezTo>
                    <a:pt x="128787" y="22038"/>
                    <a:pt x="126994" y="22858"/>
                    <a:pt x="125018" y="22858"/>
                  </a:cubicBezTo>
                  <a:lnTo>
                    <a:pt x="122313" y="22858"/>
                  </a:lnTo>
                  <a:cubicBezTo>
                    <a:pt x="122222" y="22858"/>
                    <a:pt x="122161" y="22828"/>
                    <a:pt x="122100" y="22767"/>
                  </a:cubicBezTo>
                  <a:cubicBezTo>
                    <a:pt x="121766" y="22828"/>
                    <a:pt x="121431" y="22858"/>
                    <a:pt x="121097" y="22858"/>
                  </a:cubicBezTo>
                  <a:lnTo>
                    <a:pt x="118422" y="22858"/>
                  </a:lnTo>
                  <a:lnTo>
                    <a:pt x="118422" y="22858"/>
                  </a:lnTo>
                  <a:cubicBezTo>
                    <a:pt x="117176" y="22858"/>
                    <a:pt x="116051" y="22342"/>
                    <a:pt x="115261" y="21521"/>
                  </a:cubicBezTo>
                  <a:cubicBezTo>
                    <a:pt x="114440" y="20731"/>
                    <a:pt x="113924" y="19606"/>
                    <a:pt x="113924" y="18390"/>
                  </a:cubicBezTo>
                  <a:cubicBezTo>
                    <a:pt x="113924" y="17144"/>
                    <a:pt x="114440" y="16019"/>
                    <a:pt x="115261" y="15229"/>
                  </a:cubicBezTo>
                  <a:cubicBezTo>
                    <a:pt x="116051" y="14408"/>
                    <a:pt x="117176" y="13892"/>
                    <a:pt x="118422" y="13892"/>
                  </a:cubicBezTo>
                  <a:cubicBezTo>
                    <a:pt x="119304" y="13892"/>
                    <a:pt x="120124" y="14287"/>
                    <a:pt x="120732" y="14864"/>
                  </a:cubicBezTo>
                  <a:cubicBezTo>
                    <a:pt x="121310" y="15472"/>
                    <a:pt x="121705" y="16293"/>
                    <a:pt x="121705" y="17174"/>
                  </a:cubicBezTo>
                  <a:cubicBezTo>
                    <a:pt x="121705" y="18086"/>
                    <a:pt x="121310" y="18907"/>
                    <a:pt x="120732" y="19515"/>
                  </a:cubicBezTo>
                  <a:cubicBezTo>
                    <a:pt x="120276" y="19940"/>
                    <a:pt x="119699" y="20275"/>
                    <a:pt x="119030" y="20396"/>
                  </a:cubicBezTo>
                  <a:cubicBezTo>
                    <a:pt x="118939" y="20640"/>
                    <a:pt x="118696" y="20822"/>
                    <a:pt x="118422" y="20822"/>
                  </a:cubicBezTo>
                  <a:cubicBezTo>
                    <a:pt x="118027" y="20822"/>
                    <a:pt x="117723" y="20518"/>
                    <a:pt x="117723" y="20153"/>
                  </a:cubicBezTo>
                  <a:cubicBezTo>
                    <a:pt x="117723" y="19758"/>
                    <a:pt x="118027" y="19454"/>
                    <a:pt x="118422" y="19454"/>
                  </a:cubicBezTo>
                  <a:cubicBezTo>
                    <a:pt x="118635" y="19454"/>
                    <a:pt x="118848" y="19576"/>
                    <a:pt x="118969" y="19758"/>
                  </a:cubicBezTo>
                  <a:cubicBezTo>
                    <a:pt x="119486" y="19636"/>
                    <a:pt x="119911" y="19393"/>
                    <a:pt x="120276" y="19059"/>
                  </a:cubicBezTo>
                  <a:cubicBezTo>
                    <a:pt x="120763" y="18573"/>
                    <a:pt x="121036" y="17904"/>
                    <a:pt x="121036" y="17174"/>
                  </a:cubicBezTo>
                  <a:cubicBezTo>
                    <a:pt x="121036" y="16445"/>
                    <a:pt x="120763" y="15807"/>
                    <a:pt x="120276" y="15320"/>
                  </a:cubicBezTo>
                  <a:cubicBezTo>
                    <a:pt x="119790" y="14834"/>
                    <a:pt x="119121" y="14560"/>
                    <a:pt x="118422" y="14560"/>
                  </a:cubicBezTo>
                  <a:cubicBezTo>
                    <a:pt x="117358" y="14560"/>
                    <a:pt x="116386" y="14986"/>
                    <a:pt x="115717" y="15685"/>
                  </a:cubicBezTo>
                  <a:cubicBezTo>
                    <a:pt x="115018" y="16354"/>
                    <a:pt x="114562" y="17326"/>
                    <a:pt x="114562" y="18390"/>
                  </a:cubicBezTo>
                  <a:cubicBezTo>
                    <a:pt x="114562" y="19424"/>
                    <a:pt x="115018" y="20396"/>
                    <a:pt x="115717" y="21065"/>
                  </a:cubicBezTo>
                  <a:cubicBezTo>
                    <a:pt x="116386" y="21764"/>
                    <a:pt x="117358" y="22220"/>
                    <a:pt x="118422" y="22220"/>
                  </a:cubicBezTo>
                  <a:lnTo>
                    <a:pt x="118422" y="22220"/>
                  </a:lnTo>
                  <a:lnTo>
                    <a:pt x="121097" y="22220"/>
                  </a:lnTo>
                  <a:cubicBezTo>
                    <a:pt x="122890" y="22220"/>
                    <a:pt x="124532" y="21460"/>
                    <a:pt x="125717" y="20275"/>
                  </a:cubicBezTo>
                  <a:cubicBezTo>
                    <a:pt x="126902" y="19120"/>
                    <a:pt x="127632" y="17478"/>
                    <a:pt x="127632" y="15685"/>
                  </a:cubicBezTo>
                  <a:cubicBezTo>
                    <a:pt x="127632" y="13892"/>
                    <a:pt x="126902" y="12250"/>
                    <a:pt x="125717" y="11065"/>
                  </a:cubicBezTo>
                  <a:cubicBezTo>
                    <a:pt x="124532" y="9879"/>
                    <a:pt x="122890" y="9150"/>
                    <a:pt x="121097" y="9150"/>
                  </a:cubicBezTo>
                  <a:lnTo>
                    <a:pt x="117449" y="9150"/>
                  </a:lnTo>
                  <a:lnTo>
                    <a:pt x="115291" y="9150"/>
                  </a:lnTo>
                  <a:cubicBezTo>
                    <a:pt x="111522" y="9150"/>
                    <a:pt x="108635" y="10548"/>
                    <a:pt x="105899" y="12190"/>
                  </a:cubicBezTo>
                  <a:cubicBezTo>
                    <a:pt x="106537" y="12342"/>
                    <a:pt x="107115" y="12676"/>
                    <a:pt x="107571" y="13132"/>
                  </a:cubicBezTo>
                  <a:cubicBezTo>
                    <a:pt x="108240" y="13801"/>
                    <a:pt x="108635" y="14743"/>
                    <a:pt x="108635" y="15746"/>
                  </a:cubicBezTo>
                  <a:cubicBezTo>
                    <a:pt x="108635" y="16749"/>
                    <a:pt x="108240" y="17691"/>
                    <a:pt x="107571" y="18360"/>
                  </a:cubicBezTo>
                  <a:cubicBezTo>
                    <a:pt x="106902" y="19029"/>
                    <a:pt x="105990" y="19424"/>
                    <a:pt x="104957" y="19424"/>
                  </a:cubicBezTo>
                  <a:cubicBezTo>
                    <a:pt x="104197" y="19424"/>
                    <a:pt x="103528" y="19120"/>
                    <a:pt x="103042" y="18633"/>
                  </a:cubicBezTo>
                  <a:cubicBezTo>
                    <a:pt x="102556" y="18147"/>
                    <a:pt x="102252" y="17448"/>
                    <a:pt x="102252" y="16718"/>
                  </a:cubicBezTo>
                  <a:cubicBezTo>
                    <a:pt x="102252" y="15959"/>
                    <a:pt x="102556" y="15290"/>
                    <a:pt x="103042" y="14804"/>
                  </a:cubicBezTo>
                  <a:cubicBezTo>
                    <a:pt x="103376" y="14439"/>
                    <a:pt x="103832" y="14196"/>
                    <a:pt x="104318" y="14074"/>
                  </a:cubicBezTo>
                  <a:cubicBezTo>
                    <a:pt x="104410" y="13801"/>
                    <a:pt x="104653" y="13618"/>
                    <a:pt x="104957" y="13618"/>
                  </a:cubicBezTo>
                  <a:cubicBezTo>
                    <a:pt x="105352" y="13618"/>
                    <a:pt x="105656" y="13922"/>
                    <a:pt x="105656" y="14317"/>
                  </a:cubicBezTo>
                  <a:cubicBezTo>
                    <a:pt x="105656" y="14682"/>
                    <a:pt x="105352" y="14986"/>
                    <a:pt x="104957" y="14986"/>
                  </a:cubicBezTo>
                  <a:cubicBezTo>
                    <a:pt x="104744" y="14986"/>
                    <a:pt x="104531" y="14895"/>
                    <a:pt x="104410" y="14712"/>
                  </a:cubicBezTo>
                  <a:cubicBezTo>
                    <a:pt x="104045" y="14804"/>
                    <a:pt x="103741" y="14986"/>
                    <a:pt x="103498" y="15260"/>
                  </a:cubicBezTo>
                  <a:cubicBezTo>
                    <a:pt x="103103" y="15624"/>
                    <a:pt x="102890" y="16141"/>
                    <a:pt x="102890" y="16718"/>
                  </a:cubicBezTo>
                  <a:cubicBezTo>
                    <a:pt x="102890" y="17296"/>
                    <a:pt x="103103" y="17813"/>
                    <a:pt x="103498" y="18177"/>
                  </a:cubicBezTo>
                  <a:cubicBezTo>
                    <a:pt x="103863" y="18542"/>
                    <a:pt x="104379" y="18785"/>
                    <a:pt x="104957" y="18785"/>
                  </a:cubicBezTo>
                  <a:cubicBezTo>
                    <a:pt x="105808" y="18785"/>
                    <a:pt x="106568" y="18451"/>
                    <a:pt x="107115" y="17904"/>
                  </a:cubicBezTo>
                  <a:cubicBezTo>
                    <a:pt x="107662" y="17326"/>
                    <a:pt x="107996" y="16567"/>
                    <a:pt x="107996" y="15746"/>
                  </a:cubicBezTo>
                  <a:cubicBezTo>
                    <a:pt x="107996" y="14895"/>
                    <a:pt x="107662" y="14135"/>
                    <a:pt x="107115" y="13588"/>
                  </a:cubicBezTo>
                  <a:cubicBezTo>
                    <a:pt x="106568" y="13071"/>
                    <a:pt x="105838" y="12737"/>
                    <a:pt x="105048" y="12706"/>
                  </a:cubicBezTo>
                  <a:cubicBezTo>
                    <a:pt x="104774" y="12858"/>
                    <a:pt x="104531" y="13041"/>
                    <a:pt x="104258" y="13193"/>
                  </a:cubicBezTo>
                  <a:cubicBezTo>
                    <a:pt x="101005" y="15229"/>
                    <a:pt x="97753" y="17235"/>
                    <a:pt x="93194" y="17235"/>
                  </a:cubicBezTo>
                  <a:lnTo>
                    <a:pt x="89303" y="17235"/>
                  </a:lnTo>
                  <a:lnTo>
                    <a:pt x="87418" y="17235"/>
                  </a:lnTo>
                  <a:lnTo>
                    <a:pt x="83497" y="17235"/>
                  </a:lnTo>
                  <a:lnTo>
                    <a:pt x="83497" y="17235"/>
                  </a:lnTo>
                  <a:lnTo>
                    <a:pt x="70458" y="17235"/>
                  </a:lnTo>
                  <a:cubicBezTo>
                    <a:pt x="70275" y="17235"/>
                    <a:pt x="70154" y="17114"/>
                    <a:pt x="70154" y="16931"/>
                  </a:cubicBezTo>
                  <a:cubicBezTo>
                    <a:pt x="70154" y="16749"/>
                    <a:pt x="70275" y="16597"/>
                    <a:pt x="70458" y="16597"/>
                  </a:cubicBezTo>
                  <a:lnTo>
                    <a:pt x="88057" y="16597"/>
                  </a:lnTo>
                  <a:cubicBezTo>
                    <a:pt x="89121" y="16597"/>
                    <a:pt x="90124" y="16171"/>
                    <a:pt x="90823" y="15442"/>
                  </a:cubicBezTo>
                  <a:cubicBezTo>
                    <a:pt x="91552" y="14743"/>
                    <a:pt x="91978" y="13740"/>
                    <a:pt x="91978" y="12676"/>
                  </a:cubicBezTo>
                  <a:cubicBezTo>
                    <a:pt x="91978" y="11582"/>
                    <a:pt x="91552" y="10609"/>
                    <a:pt x="90823" y="9879"/>
                  </a:cubicBezTo>
                  <a:cubicBezTo>
                    <a:pt x="90124" y="9180"/>
                    <a:pt x="89121" y="8724"/>
                    <a:pt x="88057" y="8724"/>
                  </a:cubicBezTo>
                  <a:lnTo>
                    <a:pt x="86355" y="8724"/>
                  </a:lnTo>
                  <a:cubicBezTo>
                    <a:pt x="85534" y="8724"/>
                    <a:pt x="84774" y="9089"/>
                    <a:pt x="84227" y="9636"/>
                  </a:cubicBezTo>
                  <a:cubicBezTo>
                    <a:pt x="83680" y="10183"/>
                    <a:pt x="83315" y="10943"/>
                    <a:pt x="83315" y="11764"/>
                  </a:cubicBezTo>
                  <a:cubicBezTo>
                    <a:pt x="83315" y="12615"/>
                    <a:pt x="83680" y="13375"/>
                    <a:pt x="84227" y="13922"/>
                  </a:cubicBezTo>
                  <a:cubicBezTo>
                    <a:pt x="84774" y="14469"/>
                    <a:pt x="85534" y="14804"/>
                    <a:pt x="86355" y="14804"/>
                  </a:cubicBezTo>
                  <a:lnTo>
                    <a:pt x="86355" y="14804"/>
                  </a:lnTo>
                  <a:cubicBezTo>
                    <a:pt x="86932" y="14804"/>
                    <a:pt x="87449" y="14591"/>
                    <a:pt x="87844" y="14196"/>
                  </a:cubicBezTo>
                  <a:cubicBezTo>
                    <a:pt x="88209" y="13831"/>
                    <a:pt x="88452" y="13314"/>
                    <a:pt x="88452" y="12737"/>
                  </a:cubicBezTo>
                  <a:cubicBezTo>
                    <a:pt x="88452" y="12159"/>
                    <a:pt x="88209" y="11642"/>
                    <a:pt x="87844" y="11278"/>
                  </a:cubicBezTo>
                  <a:cubicBezTo>
                    <a:pt x="87601" y="11035"/>
                    <a:pt x="87266" y="10852"/>
                    <a:pt x="86932" y="10731"/>
                  </a:cubicBezTo>
                  <a:cubicBezTo>
                    <a:pt x="86811" y="10913"/>
                    <a:pt x="86598" y="11035"/>
                    <a:pt x="86355" y="11035"/>
                  </a:cubicBezTo>
                  <a:cubicBezTo>
                    <a:pt x="85990" y="11035"/>
                    <a:pt x="85686" y="10731"/>
                    <a:pt x="85686" y="10335"/>
                  </a:cubicBezTo>
                  <a:cubicBezTo>
                    <a:pt x="85686" y="9971"/>
                    <a:pt x="85990" y="9667"/>
                    <a:pt x="86355" y="9667"/>
                  </a:cubicBezTo>
                  <a:close/>
                  <a:moveTo>
                    <a:pt x="124076" y="22190"/>
                  </a:moveTo>
                  <a:lnTo>
                    <a:pt x="125018" y="22190"/>
                  </a:lnTo>
                  <a:cubicBezTo>
                    <a:pt x="126811" y="22190"/>
                    <a:pt x="128422" y="21460"/>
                    <a:pt x="129608" y="20275"/>
                  </a:cubicBezTo>
                  <a:cubicBezTo>
                    <a:pt x="130793" y="19089"/>
                    <a:pt x="131523" y="17478"/>
                    <a:pt x="131523" y="15685"/>
                  </a:cubicBezTo>
                  <a:cubicBezTo>
                    <a:pt x="131523" y="13892"/>
                    <a:pt x="130793" y="12250"/>
                    <a:pt x="129608" y="11065"/>
                  </a:cubicBezTo>
                  <a:cubicBezTo>
                    <a:pt x="128422" y="9879"/>
                    <a:pt x="126811" y="9150"/>
                    <a:pt x="125018" y="9150"/>
                  </a:cubicBezTo>
                  <a:lnTo>
                    <a:pt x="124076" y="9150"/>
                  </a:lnTo>
                  <a:cubicBezTo>
                    <a:pt x="124866" y="9515"/>
                    <a:pt x="125565" y="10001"/>
                    <a:pt x="126173" y="10609"/>
                  </a:cubicBezTo>
                  <a:cubicBezTo>
                    <a:pt x="127480" y="11916"/>
                    <a:pt x="128270" y="13709"/>
                    <a:pt x="128270" y="15685"/>
                  </a:cubicBezTo>
                  <a:cubicBezTo>
                    <a:pt x="128270" y="17661"/>
                    <a:pt x="127480" y="19454"/>
                    <a:pt x="126173" y="20731"/>
                  </a:cubicBezTo>
                  <a:cubicBezTo>
                    <a:pt x="125565" y="21339"/>
                    <a:pt x="124866" y="21855"/>
                    <a:pt x="124076" y="22190"/>
                  </a:cubicBezTo>
                  <a:close/>
                  <a:moveTo>
                    <a:pt x="93650" y="16597"/>
                  </a:moveTo>
                  <a:cubicBezTo>
                    <a:pt x="97783" y="16475"/>
                    <a:pt x="100853" y="14560"/>
                    <a:pt x="103923" y="12645"/>
                  </a:cubicBezTo>
                  <a:cubicBezTo>
                    <a:pt x="104197" y="12463"/>
                    <a:pt x="104501" y="12281"/>
                    <a:pt x="104774" y="12129"/>
                  </a:cubicBezTo>
                  <a:cubicBezTo>
                    <a:pt x="104774" y="12098"/>
                    <a:pt x="104805" y="12098"/>
                    <a:pt x="104805" y="12098"/>
                  </a:cubicBezTo>
                  <a:cubicBezTo>
                    <a:pt x="106689" y="10943"/>
                    <a:pt x="108604" y="9819"/>
                    <a:pt x="110854" y="9150"/>
                  </a:cubicBezTo>
                  <a:cubicBezTo>
                    <a:pt x="106568" y="9332"/>
                    <a:pt x="103467" y="11247"/>
                    <a:pt x="100367" y="13193"/>
                  </a:cubicBezTo>
                  <a:cubicBezTo>
                    <a:pt x="98239" y="14500"/>
                    <a:pt x="96112" y="15837"/>
                    <a:pt x="93650" y="16597"/>
                  </a:cubicBezTo>
                  <a:close/>
                  <a:moveTo>
                    <a:pt x="8116" y="22190"/>
                  </a:moveTo>
                  <a:cubicBezTo>
                    <a:pt x="7326" y="21855"/>
                    <a:pt x="6627" y="21339"/>
                    <a:pt x="6019" y="20731"/>
                  </a:cubicBezTo>
                  <a:cubicBezTo>
                    <a:pt x="4712" y="19454"/>
                    <a:pt x="3921" y="17661"/>
                    <a:pt x="3921" y="15685"/>
                  </a:cubicBezTo>
                  <a:cubicBezTo>
                    <a:pt x="3921" y="13709"/>
                    <a:pt x="4712" y="11916"/>
                    <a:pt x="6019" y="10609"/>
                  </a:cubicBezTo>
                  <a:cubicBezTo>
                    <a:pt x="6627" y="10001"/>
                    <a:pt x="7326" y="9515"/>
                    <a:pt x="8116" y="9150"/>
                  </a:cubicBezTo>
                  <a:lnTo>
                    <a:pt x="7174" y="9150"/>
                  </a:lnTo>
                  <a:cubicBezTo>
                    <a:pt x="5380" y="9150"/>
                    <a:pt x="3769" y="9879"/>
                    <a:pt x="2584" y="11065"/>
                  </a:cubicBezTo>
                  <a:cubicBezTo>
                    <a:pt x="1399" y="12250"/>
                    <a:pt x="669" y="13892"/>
                    <a:pt x="669" y="15685"/>
                  </a:cubicBezTo>
                  <a:cubicBezTo>
                    <a:pt x="669" y="17478"/>
                    <a:pt x="1399" y="19089"/>
                    <a:pt x="2584" y="20275"/>
                  </a:cubicBezTo>
                  <a:cubicBezTo>
                    <a:pt x="3769" y="21460"/>
                    <a:pt x="5380" y="22190"/>
                    <a:pt x="7174" y="22190"/>
                  </a:cubicBezTo>
                  <a:close/>
                  <a:moveTo>
                    <a:pt x="38542" y="16597"/>
                  </a:moveTo>
                  <a:cubicBezTo>
                    <a:pt x="36080" y="15837"/>
                    <a:pt x="33952" y="14500"/>
                    <a:pt x="31825" y="13193"/>
                  </a:cubicBezTo>
                  <a:cubicBezTo>
                    <a:pt x="28724" y="11247"/>
                    <a:pt x="25624" y="9332"/>
                    <a:pt x="21338" y="9150"/>
                  </a:cubicBezTo>
                  <a:cubicBezTo>
                    <a:pt x="23587" y="9819"/>
                    <a:pt x="25502" y="10943"/>
                    <a:pt x="27387" y="12098"/>
                  </a:cubicBezTo>
                  <a:cubicBezTo>
                    <a:pt x="27387" y="12098"/>
                    <a:pt x="27417" y="12098"/>
                    <a:pt x="27417" y="12129"/>
                  </a:cubicBezTo>
                  <a:cubicBezTo>
                    <a:pt x="27691" y="12281"/>
                    <a:pt x="27995" y="12463"/>
                    <a:pt x="28268" y="12645"/>
                  </a:cubicBezTo>
                  <a:cubicBezTo>
                    <a:pt x="31338" y="14560"/>
                    <a:pt x="34408" y="16475"/>
                    <a:pt x="38542" y="165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828550" y="571700"/>
              <a:ext cx="1500825" cy="8400"/>
            </a:xfrm>
            <a:custGeom>
              <a:rect b="b" l="l" r="r" t="t"/>
              <a:pathLst>
                <a:path extrusionOk="0" h="336" w="60033">
                  <a:moveTo>
                    <a:pt x="59819" y="335"/>
                  </a:moveTo>
                  <a:cubicBezTo>
                    <a:pt x="59971" y="335"/>
                    <a:pt x="60032" y="153"/>
                    <a:pt x="59941" y="62"/>
                  </a:cubicBezTo>
                  <a:cubicBezTo>
                    <a:pt x="59911" y="31"/>
                    <a:pt x="59880" y="1"/>
                    <a:pt x="59819" y="1"/>
                  </a:cubicBezTo>
                  <a:lnTo>
                    <a:pt x="59515" y="1"/>
                  </a:lnTo>
                  <a:cubicBezTo>
                    <a:pt x="59363" y="1"/>
                    <a:pt x="59303" y="183"/>
                    <a:pt x="59394" y="274"/>
                  </a:cubicBezTo>
                  <a:cubicBezTo>
                    <a:pt x="59424" y="305"/>
                    <a:pt x="59455" y="335"/>
                    <a:pt x="59515" y="335"/>
                  </a:cubicBezTo>
                  <a:close/>
                  <a:moveTo>
                    <a:pt x="213" y="1"/>
                  </a:moveTo>
                  <a:cubicBezTo>
                    <a:pt x="61" y="1"/>
                    <a:pt x="1" y="183"/>
                    <a:pt x="92" y="274"/>
                  </a:cubicBezTo>
                  <a:cubicBezTo>
                    <a:pt x="122" y="305"/>
                    <a:pt x="153" y="335"/>
                    <a:pt x="213" y="335"/>
                  </a:cubicBezTo>
                  <a:lnTo>
                    <a:pt x="517" y="335"/>
                  </a:lnTo>
                  <a:cubicBezTo>
                    <a:pt x="669" y="335"/>
                    <a:pt x="730" y="153"/>
                    <a:pt x="639" y="62"/>
                  </a:cubicBezTo>
                  <a:cubicBezTo>
                    <a:pt x="609" y="31"/>
                    <a:pt x="578" y="1"/>
                    <a:pt x="517" y="1"/>
                  </a:cubicBezTo>
                  <a:close/>
                  <a:moveTo>
                    <a:pt x="1490" y="1"/>
                  </a:moveTo>
                  <a:cubicBezTo>
                    <a:pt x="1338" y="1"/>
                    <a:pt x="1277" y="183"/>
                    <a:pt x="1368" y="274"/>
                  </a:cubicBezTo>
                  <a:cubicBezTo>
                    <a:pt x="1399" y="305"/>
                    <a:pt x="1460" y="335"/>
                    <a:pt x="1490" y="335"/>
                  </a:cubicBezTo>
                  <a:lnTo>
                    <a:pt x="1824" y="335"/>
                  </a:lnTo>
                  <a:cubicBezTo>
                    <a:pt x="1946" y="335"/>
                    <a:pt x="2037" y="153"/>
                    <a:pt x="1946" y="62"/>
                  </a:cubicBezTo>
                  <a:cubicBezTo>
                    <a:pt x="1885" y="31"/>
                    <a:pt x="1855" y="1"/>
                    <a:pt x="1824" y="1"/>
                  </a:cubicBezTo>
                  <a:close/>
                  <a:moveTo>
                    <a:pt x="2797" y="1"/>
                  </a:moveTo>
                  <a:cubicBezTo>
                    <a:pt x="2645" y="1"/>
                    <a:pt x="2584" y="183"/>
                    <a:pt x="2675" y="274"/>
                  </a:cubicBezTo>
                  <a:cubicBezTo>
                    <a:pt x="2706" y="305"/>
                    <a:pt x="2736" y="335"/>
                    <a:pt x="2797" y="335"/>
                  </a:cubicBezTo>
                  <a:lnTo>
                    <a:pt x="3101" y="335"/>
                  </a:lnTo>
                  <a:cubicBezTo>
                    <a:pt x="3253" y="335"/>
                    <a:pt x="3314" y="153"/>
                    <a:pt x="3223" y="62"/>
                  </a:cubicBezTo>
                  <a:cubicBezTo>
                    <a:pt x="3192" y="31"/>
                    <a:pt x="3162" y="1"/>
                    <a:pt x="3101" y="1"/>
                  </a:cubicBezTo>
                  <a:close/>
                  <a:moveTo>
                    <a:pt x="4074" y="1"/>
                  </a:moveTo>
                  <a:cubicBezTo>
                    <a:pt x="3922" y="1"/>
                    <a:pt x="3861" y="183"/>
                    <a:pt x="3952" y="274"/>
                  </a:cubicBezTo>
                  <a:cubicBezTo>
                    <a:pt x="3983" y="305"/>
                    <a:pt x="4043" y="335"/>
                    <a:pt x="4074" y="335"/>
                  </a:cubicBezTo>
                  <a:lnTo>
                    <a:pt x="4408" y="335"/>
                  </a:lnTo>
                  <a:cubicBezTo>
                    <a:pt x="4530" y="335"/>
                    <a:pt x="4621" y="153"/>
                    <a:pt x="4499" y="62"/>
                  </a:cubicBezTo>
                  <a:cubicBezTo>
                    <a:pt x="4469" y="31"/>
                    <a:pt x="4438" y="1"/>
                    <a:pt x="4408" y="1"/>
                  </a:cubicBezTo>
                  <a:close/>
                  <a:moveTo>
                    <a:pt x="5350" y="1"/>
                  </a:moveTo>
                  <a:cubicBezTo>
                    <a:pt x="5229" y="1"/>
                    <a:pt x="5138" y="183"/>
                    <a:pt x="5259" y="274"/>
                  </a:cubicBezTo>
                  <a:cubicBezTo>
                    <a:pt x="5290" y="305"/>
                    <a:pt x="5320" y="335"/>
                    <a:pt x="5350" y="335"/>
                  </a:cubicBezTo>
                  <a:lnTo>
                    <a:pt x="5685" y="335"/>
                  </a:lnTo>
                  <a:cubicBezTo>
                    <a:pt x="5837" y="335"/>
                    <a:pt x="5897" y="153"/>
                    <a:pt x="5806" y="62"/>
                  </a:cubicBezTo>
                  <a:cubicBezTo>
                    <a:pt x="5776" y="31"/>
                    <a:pt x="5715" y="1"/>
                    <a:pt x="5685" y="1"/>
                  </a:cubicBezTo>
                  <a:close/>
                  <a:moveTo>
                    <a:pt x="6657" y="1"/>
                  </a:moveTo>
                  <a:cubicBezTo>
                    <a:pt x="6505" y="1"/>
                    <a:pt x="6445" y="183"/>
                    <a:pt x="6536" y="274"/>
                  </a:cubicBezTo>
                  <a:cubicBezTo>
                    <a:pt x="6566" y="305"/>
                    <a:pt x="6597" y="335"/>
                    <a:pt x="6657" y="335"/>
                  </a:cubicBezTo>
                  <a:lnTo>
                    <a:pt x="6961" y="335"/>
                  </a:lnTo>
                  <a:cubicBezTo>
                    <a:pt x="7113" y="335"/>
                    <a:pt x="7204" y="153"/>
                    <a:pt x="7083" y="62"/>
                  </a:cubicBezTo>
                  <a:cubicBezTo>
                    <a:pt x="7052" y="31"/>
                    <a:pt x="7022" y="1"/>
                    <a:pt x="6961" y="1"/>
                  </a:cubicBezTo>
                  <a:close/>
                  <a:moveTo>
                    <a:pt x="7934" y="1"/>
                  </a:moveTo>
                  <a:cubicBezTo>
                    <a:pt x="7812" y="1"/>
                    <a:pt x="7721" y="183"/>
                    <a:pt x="7812" y="274"/>
                  </a:cubicBezTo>
                  <a:cubicBezTo>
                    <a:pt x="7873" y="305"/>
                    <a:pt x="7904" y="335"/>
                    <a:pt x="7934" y="335"/>
                  </a:cubicBezTo>
                  <a:lnTo>
                    <a:pt x="8268" y="335"/>
                  </a:lnTo>
                  <a:cubicBezTo>
                    <a:pt x="8420" y="335"/>
                    <a:pt x="8481" y="153"/>
                    <a:pt x="8390" y="62"/>
                  </a:cubicBezTo>
                  <a:cubicBezTo>
                    <a:pt x="8359" y="31"/>
                    <a:pt x="8299" y="1"/>
                    <a:pt x="8268" y="1"/>
                  </a:cubicBezTo>
                  <a:close/>
                  <a:moveTo>
                    <a:pt x="9241" y="1"/>
                  </a:moveTo>
                  <a:cubicBezTo>
                    <a:pt x="9089" y="1"/>
                    <a:pt x="9028" y="183"/>
                    <a:pt x="9119" y="274"/>
                  </a:cubicBezTo>
                  <a:cubicBezTo>
                    <a:pt x="9150" y="305"/>
                    <a:pt x="9180" y="335"/>
                    <a:pt x="9241" y="335"/>
                  </a:cubicBezTo>
                  <a:lnTo>
                    <a:pt x="9545" y="335"/>
                  </a:lnTo>
                  <a:cubicBezTo>
                    <a:pt x="9697" y="335"/>
                    <a:pt x="9758" y="153"/>
                    <a:pt x="9667" y="62"/>
                  </a:cubicBezTo>
                  <a:cubicBezTo>
                    <a:pt x="9636" y="31"/>
                    <a:pt x="9606" y="1"/>
                    <a:pt x="9545" y="1"/>
                  </a:cubicBezTo>
                  <a:close/>
                  <a:moveTo>
                    <a:pt x="10518" y="1"/>
                  </a:moveTo>
                  <a:cubicBezTo>
                    <a:pt x="10366" y="1"/>
                    <a:pt x="10305" y="183"/>
                    <a:pt x="10396" y="274"/>
                  </a:cubicBezTo>
                  <a:cubicBezTo>
                    <a:pt x="10426" y="305"/>
                    <a:pt x="10487" y="335"/>
                    <a:pt x="10518" y="335"/>
                  </a:cubicBezTo>
                  <a:lnTo>
                    <a:pt x="10852" y="335"/>
                  </a:lnTo>
                  <a:cubicBezTo>
                    <a:pt x="10974" y="335"/>
                    <a:pt x="11065" y="153"/>
                    <a:pt x="10943" y="62"/>
                  </a:cubicBezTo>
                  <a:cubicBezTo>
                    <a:pt x="10913" y="31"/>
                    <a:pt x="10882" y="1"/>
                    <a:pt x="10852" y="1"/>
                  </a:cubicBezTo>
                  <a:close/>
                  <a:moveTo>
                    <a:pt x="11794" y="1"/>
                  </a:moveTo>
                  <a:cubicBezTo>
                    <a:pt x="11673" y="1"/>
                    <a:pt x="11581" y="183"/>
                    <a:pt x="11703" y="274"/>
                  </a:cubicBezTo>
                  <a:cubicBezTo>
                    <a:pt x="11733" y="305"/>
                    <a:pt x="11764" y="335"/>
                    <a:pt x="11794" y="335"/>
                  </a:cubicBezTo>
                  <a:lnTo>
                    <a:pt x="12129" y="335"/>
                  </a:lnTo>
                  <a:cubicBezTo>
                    <a:pt x="12281" y="335"/>
                    <a:pt x="12341" y="153"/>
                    <a:pt x="12250" y="62"/>
                  </a:cubicBezTo>
                  <a:cubicBezTo>
                    <a:pt x="12220" y="31"/>
                    <a:pt x="12189" y="1"/>
                    <a:pt x="12129" y="1"/>
                  </a:cubicBezTo>
                  <a:close/>
                  <a:moveTo>
                    <a:pt x="13101" y="1"/>
                  </a:moveTo>
                  <a:cubicBezTo>
                    <a:pt x="12949" y="1"/>
                    <a:pt x="12888" y="183"/>
                    <a:pt x="12980" y="274"/>
                  </a:cubicBezTo>
                  <a:cubicBezTo>
                    <a:pt x="13010" y="305"/>
                    <a:pt x="13040" y="335"/>
                    <a:pt x="13101" y="335"/>
                  </a:cubicBezTo>
                  <a:lnTo>
                    <a:pt x="13405" y="335"/>
                  </a:lnTo>
                  <a:cubicBezTo>
                    <a:pt x="13557" y="335"/>
                    <a:pt x="13648" y="153"/>
                    <a:pt x="13527" y="62"/>
                  </a:cubicBezTo>
                  <a:cubicBezTo>
                    <a:pt x="13496" y="31"/>
                    <a:pt x="13466" y="1"/>
                    <a:pt x="13405" y="1"/>
                  </a:cubicBezTo>
                  <a:close/>
                  <a:moveTo>
                    <a:pt x="14378" y="1"/>
                  </a:moveTo>
                  <a:cubicBezTo>
                    <a:pt x="14256" y="1"/>
                    <a:pt x="14165" y="183"/>
                    <a:pt x="14256" y="274"/>
                  </a:cubicBezTo>
                  <a:cubicBezTo>
                    <a:pt x="14317" y="305"/>
                    <a:pt x="14347" y="335"/>
                    <a:pt x="14378" y="335"/>
                  </a:cubicBezTo>
                  <a:lnTo>
                    <a:pt x="14712" y="335"/>
                  </a:lnTo>
                  <a:cubicBezTo>
                    <a:pt x="14864" y="335"/>
                    <a:pt x="14925" y="153"/>
                    <a:pt x="14834" y="62"/>
                  </a:cubicBezTo>
                  <a:cubicBezTo>
                    <a:pt x="14803" y="31"/>
                    <a:pt x="14743" y="1"/>
                    <a:pt x="14712" y="1"/>
                  </a:cubicBezTo>
                  <a:close/>
                  <a:moveTo>
                    <a:pt x="15685" y="1"/>
                  </a:moveTo>
                  <a:cubicBezTo>
                    <a:pt x="15533" y="1"/>
                    <a:pt x="15472" y="183"/>
                    <a:pt x="15563" y="274"/>
                  </a:cubicBezTo>
                  <a:cubicBezTo>
                    <a:pt x="15594" y="305"/>
                    <a:pt x="15624" y="335"/>
                    <a:pt x="15685" y="335"/>
                  </a:cubicBezTo>
                  <a:lnTo>
                    <a:pt x="15989" y="335"/>
                  </a:lnTo>
                  <a:cubicBezTo>
                    <a:pt x="16141" y="335"/>
                    <a:pt x="16202" y="153"/>
                    <a:pt x="16110" y="62"/>
                  </a:cubicBezTo>
                  <a:cubicBezTo>
                    <a:pt x="16080" y="31"/>
                    <a:pt x="16050" y="1"/>
                    <a:pt x="15989" y="1"/>
                  </a:cubicBezTo>
                  <a:close/>
                  <a:moveTo>
                    <a:pt x="16961" y="1"/>
                  </a:moveTo>
                  <a:cubicBezTo>
                    <a:pt x="16809" y="1"/>
                    <a:pt x="16749" y="183"/>
                    <a:pt x="16840" y="274"/>
                  </a:cubicBezTo>
                  <a:cubicBezTo>
                    <a:pt x="16870" y="305"/>
                    <a:pt x="16931" y="335"/>
                    <a:pt x="16961" y="335"/>
                  </a:cubicBezTo>
                  <a:lnTo>
                    <a:pt x="17296" y="335"/>
                  </a:lnTo>
                  <a:cubicBezTo>
                    <a:pt x="17417" y="335"/>
                    <a:pt x="17509" y="153"/>
                    <a:pt x="17387" y="62"/>
                  </a:cubicBezTo>
                  <a:cubicBezTo>
                    <a:pt x="17357" y="31"/>
                    <a:pt x="17326" y="1"/>
                    <a:pt x="17296" y="1"/>
                  </a:cubicBezTo>
                  <a:close/>
                  <a:moveTo>
                    <a:pt x="18268" y="1"/>
                  </a:moveTo>
                  <a:cubicBezTo>
                    <a:pt x="18117" y="1"/>
                    <a:pt x="18025" y="183"/>
                    <a:pt x="18147" y="274"/>
                  </a:cubicBezTo>
                  <a:cubicBezTo>
                    <a:pt x="18177" y="305"/>
                    <a:pt x="18208" y="335"/>
                    <a:pt x="18268" y="335"/>
                  </a:cubicBezTo>
                  <a:lnTo>
                    <a:pt x="18572" y="335"/>
                  </a:lnTo>
                  <a:cubicBezTo>
                    <a:pt x="18724" y="335"/>
                    <a:pt x="18785" y="153"/>
                    <a:pt x="18694" y="62"/>
                  </a:cubicBezTo>
                  <a:cubicBezTo>
                    <a:pt x="18664" y="31"/>
                    <a:pt x="18633" y="1"/>
                    <a:pt x="18572" y="1"/>
                  </a:cubicBezTo>
                  <a:close/>
                  <a:moveTo>
                    <a:pt x="19545" y="1"/>
                  </a:moveTo>
                  <a:cubicBezTo>
                    <a:pt x="19393" y="1"/>
                    <a:pt x="19332" y="183"/>
                    <a:pt x="19424" y="274"/>
                  </a:cubicBezTo>
                  <a:cubicBezTo>
                    <a:pt x="19454" y="305"/>
                    <a:pt x="19484" y="335"/>
                    <a:pt x="19545" y="335"/>
                  </a:cubicBezTo>
                  <a:lnTo>
                    <a:pt x="19879" y="335"/>
                  </a:lnTo>
                  <a:cubicBezTo>
                    <a:pt x="20001" y="335"/>
                    <a:pt x="20092" y="153"/>
                    <a:pt x="19971" y="62"/>
                  </a:cubicBezTo>
                  <a:cubicBezTo>
                    <a:pt x="19940" y="31"/>
                    <a:pt x="19910" y="1"/>
                    <a:pt x="19879" y="1"/>
                  </a:cubicBezTo>
                  <a:close/>
                  <a:moveTo>
                    <a:pt x="20822" y="1"/>
                  </a:moveTo>
                  <a:cubicBezTo>
                    <a:pt x="20700" y="1"/>
                    <a:pt x="20609" y="183"/>
                    <a:pt x="20731" y="274"/>
                  </a:cubicBezTo>
                  <a:cubicBezTo>
                    <a:pt x="20761" y="305"/>
                    <a:pt x="20791" y="335"/>
                    <a:pt x="20822" y="335"/>
                  </a:cubicBezTo>
                  <a:lnTo>
                    <a:pt x="21156" y="335"/>
                  </a:lnTo>
                  <a:cubicBezTo>
                    <a:pt x="21308" y="335"/>
                    <a:pt x="21369" y="153"/>
                    <a:pt x="21278" y="62"/>
                  </a:cubicBezTo>
                  <a:cubicBezTo>
                    <a:pt x="21247" y="31"/>
                    <a:pt x="21186" y="1"/>
                    <a:pt x="21156" y="1"/>
                  </a:cubicBezTo>
                  <a:close/>
                  <a:moveTo>
                    <a:pt x="22129" y="1"/>
                  </a:moveTo>
                  <a:cubicBezTo>
                    <a:pt x="21977" y="1"/>
                    <a:pt x="21916" y="183"/>
                    <a:pt x="22007" y="274"/>
                  </a:cubicBezTo>
                  <a:cubicBezTo>
                    <a:pt x="22038" y="305"/>
                    <a:pt x="22068" y="335"/>
                    <a:pt x="22129" y="335"/>
                  </a:cubicBezTo>
                  <a:lnTo>
                    <a:pt x="22433" y="335"/>
                  </a:lnTo>
                  <a:cubicBezTo>
                    <a:pt x="22585" y="335"/>
                    <a:pt x="22645" y="153"/>
                    <a:pt x="22554" y="62"/>
                  </a:cubicBezTo>
                  <a:cubicBezTo>
                    <a:pt x="22524" y="31"/>
                    <a:pt x="22493" y="1"/>
                    <a:pt x="22433" y="1"/>
                  </a:cubicBezTo>
                  <a:close/>
                  <a:moveTo>
                    <a:pt x="23405" y="1"/>
                  </a:moveTo>
                  <a:cubicBezTo>
                    <a:pt x="23253" y="1"/>
                    <a:pt x="23193" y="183"/>
                    <a:pt x="23284" y="274"/>
                  </a:cubicBezTo>
                  <a:cubicBezTo>
                    <a:pt x="23314" y="305"/>
                    <a:pt x="23375" y="335"/>
                    <a:pt x="23405" y="335"/>
                  </a:cubicBezTo>
                  <a:lnTo>
                    <a:pt x="23740" y="335"/>
                  </a:lnTo>
                  <a:cubicBezTo>
                    <a:pt x="23861" y="335"/>
                    <a:pt x="23952" y="153"/>
                    <a:pt x="23861" y="62"/>
                  </a:cubicBezTo>
                  <a:cubicBezTo>
                    <a:pt x="23801" y="31"/>
                    <a:pt x="23770" y="1"/>
                    <a:pt x="23740" y="1"/>
                  </a:cubicBezTo>
                  <a:close/>
                  <a:moveTo>
                    <a:pt x="24712" y="1"/>
                  </a:moveTo>
                  <a:cubicBezTo>
                    <a:pt x="24560" y="1"/>
                    <a:pt x="24469" y="183"/>
                    <a:pt x="24591" y="274"/>
                  </a:cubicBezTo>
                  <a:cubicBezTo>
                    <a:pt x="24621" y="305"/>
                    <a:pt x="24652" y="335"/>
                    <a:pt x="24712" y="335"/>
                  </a:cubicBezTo>
                  <a:lnTo>
                    <a:pt x="25016" y="335"/>
                  </a:lnTo>
                  <a:cubicBezTo>
                    <a:pt x="25168" y="335"/>
                    <a:pt x="25229" y="153"/>
                    <a:pt x="25138" y="62"/>
                  </a:cubicBezTo>
                  <a:cubicBezTo>
                    <a:pt x="25108" y="31"/>
                    <a:pt x="25077" y="1"/>
                    <a:pt x="25016" y="1"/>
                  </a:cubicBezTo>
                  <a:close/>
                  <a:moveTo>
                    <a:pt x="25989" y="1"/>
                  </a:moveTo>
                  <a:cubicBezTo>
                    <a:pt x="25837" y="1"/>
                    <a:pt x="25776" y="183"/>
                    <a:pt x="25867" y="274"/>
                  </a:cubicBezTo>
                  <a:cubicBezTo>
                    <a:pt x="25898" y="305"/>
                    <a:pt x="25928" y="335"/>
                    <a:pt x="25989" y="335"/>
                  </a:cubicBezTo>
                  <a:lnTo>
                    <a:pt x="26323" y="335"/>
                  </a:lnTo>
                  <a:cubicBezTo>
                    <a:pt x="26445" y="335"/>
                    <a:pt x="26536" y="153"/>
                    <a:pt x="26415" y="62"/>
                  </a:cubicBezTo>
                  <a:cubicBezTo>
                    <a:pt x="26384" y="31"/>
                    <a:pt x="26354" y="1"/>
                    <a:pt x="26323" y="1"/>
                  </a:cubicBezTo>
                  <a:close/>
                  <a:moveTo>
                    <a:pt x="27266" y="1"/>
                  </a:moveTo>
                  <a:cubicBezTo>
                    <a:pt x="27144" y="1"/>
                    <a:pt x="27053" y="183"/>
                    <a:pt x="27174" y="274"/>
                  </a:cubicBezTo>
                  <a:cubicBezTo>
                    <a:pt x="27205" y="305"/>
                    <a:pt x="27235" y="335"/>
                    <a:pt x="27266" y="335"/>
                  </a:cubicBezTo>
                  <a:lnTo>
                    <a:pt x="27600" y="335"/>
                  </a:lnTo>
                  <a:cubicBezTo>
                    <a:pt x="27752" y="335"/>
                    <a:pt x="27813" y="153"/>
                    <a:pt x="27722" y="62"/>
                  </a:cubicBezTo>
                  <a:cubicBezTo>
                    <a:pt x="27691" y="31"/>
                    <a:pt x="27630" y="1"/>
                    <a:pt x="27600" y="1"/>
                  </a:cubicBezTo>
                  <a:close/>
                  <a:moveTo>
                    <a:pt x="28573" y="1"/>
                  </a:moveTo>
                  <a:cubicBezTo>
                    <a:pt x="28421" y="1"/>
                    <a:pt x="28360" y="183"/>
                    <a:pt x="28451" y="274"/>
                  </a:cubicBezTo>
                  <a:cubicBezTo>
                    <a:pt x="28481" y="305"/>
                    <a:pt x="28512" y="335"/>
                    <a:pt x="28573" y="335"/>
                  </a:cubicBezTo>
                  <a:lnTo>
                    <a:pt x="28877" y="335"/>
                  </a:lnTo>
                  <a:cubicBezTo>
                    <a:pt x="29029" y="335"/>
                    <a:pt x="29089" y="153"/>
                    <a:pt x="28998" y="62"/>
                  </a:cubicBezTo>
                  <a:cubicBezTo>
                    <a:pt x="28968" y="31"/>
                    <a:pt x="28937" y="1"/>
                    <a:pt x="28877" y="1"/>
                  </a:cubicBezTo>
                  <a:close/>
                  <a:moveTo>
                    <a:pt x="29849" y="1"/>
                  </a:moveTo>
                  <a:cubicBezTo>
                    <a:pt x="29697" y="1"/>
                    <a:pt x="29636" y="183"/>
                    <a:pt x="29728" y="274"/>
                  </a:cubicBezTo>
                  <a:cubicBezTo>
                    <a:pt x="29758" y="305"/>
                    <a:pt x="29819" y="335"/>
                    <a:pt x="29849" y="335"/>
                  </a:cubicBezTo>
                  <a:lnTo>
                    <a:pt x="30184" y="335"/>
                  </a:lnTo>
                  <a:cubicBezTo>
                    <a:pt x="30305" y="335"/>
                    <a:pt x="30396" y="153"/>
                    <a:pt x="30305" y="62"/>
                  </a:cubicBezTo>
                  <a:cubicBezTo>
                    <a:pt x="30275" y="31"/>
                    <a:pt x="30214" y="1"/>
                    <a:pt x="30184" y="1"/>
                  </a:cubicBezTo>
                  <a:close/>
                  <a:moveTo>
                    <a:pt x="31156" y="1"/>
                  </a:moveTo>
                  <a:cubicBezTo>
                    <a:pt x="31004" y="1"/>
                    <a:pt x="30943" y="183"/>
                    <a:pt x="31035" y="274"/>
                  </a:cubicBezTo>
                  <a:cubicBezTo>
                    <a:pt x="31065" y="305"/>
                    <a:pt x="31095" y="335"/>
                    <a:pt x="31156" y="335"/>
                  </a:cubicBezTo>
                  <a:lnTo>
                    <a:pt x="31460" y="335"/>
                  </a:lnTo>
                  <a:cubicBezTo>
                    <a:pt x="31612" y="335"/>
                    <a:pt x="31673" y="153"/>
                    <a:pt x="31582" y="62"/>
                  </a:cubicBezTo>
                  <a:cubicBezTo>
                    <a:pt x="31551" y="31"/>
                    <a:pt x="31521" y="1"/>
                    <a:pt x="31460" y="1"/>
                  </a:cubicBezTo>
                  <a:close/>
                  <a:moveTo>
                    <a:pt x="32433" y="1"/>
                  </a:moveTo>
                  <a:cubicBezTo>
                    <a:pt x="32281" y="1"/>
                    <a:pt x="32220" y="183"/>
                    <a:pt x="32311" y="274"/>
                  </a:cubicBezTo>
                  <a:cubicBezTo>
                    <a:pt x="32342" y="305"/>
                    <a:pt x="32402" y="335"/>
                    <a:pt x="32433" y="335"/>
                  </a:cubicBezTo>
                  <a:lnTo>
                    <a:pt x="32767" y="335"/>
                  </a:lnTo>
                  <a:cubicBezTo>
                    <a:pt x="32889" y="335"/>
                    <a:pt x="32980" y="153"/>
                    <a:pt x="32858" y="62"/>
                  </a:cubicBezTo>
                  <a:cubicBezTo>
                    <a:pt x="32828" y="31"/>
                    <a:pt x="32798" y="1"/>
                    <a:pt x="32767" y="1"/>
                  </a:cubicBezTo>
                  <a:close/>
                  <a:moveTo>
                    <a:pt x="33710" y="1"/>
                  </a:moveTo>
                  <a:cubicBezTo>
                    <a:pt x="33588" y="1"/>
                    <a:pt x="33497" y="183"/>
                    <a:pt x="33618" y="274"/>
                  </a:cubicBezTo>
                  <a:cubicBezTo>
                    <a:pt x="33649" y="305"/>
                    <a:pt x="33679" y="335"/>
                    <a:pt x="33710" y="335"/>
                  </a:cubicBezTo>
                  <a:lnTo>
                    <a:pt x="34044" y="335"/>
                  </a:lnTo>
                  <a:cubicBezTo>
                    <a:pt x="34196" y="335"/>
                    <a:pt x="34257" y="153"/>
                    <a:pt x="34165" y="62"/>
                  </a:cubicBezTo>
                  <a:cubicBezTo>
                    <a:pt x="34135" y="31"/>
                    <a:pt x="34105" y="1"/>
                    <a:pt x="34044" y="1"/>
                  </a:cubicBezTo>
                  <a:close/>
                  <a:moveTo>
                    <a:pt x="35017" y="1"/>
                  </a:moveTo>
                  <a:cubicBezTo>
                    <a:pt x="34865" y="1"/>
                    <a:pt x="34804" y="183"/>
                    <a:pt x="34895" y="274"/>
                  </a:cubicBezTo>
                  <a:cubicBezTo>
                    <a:pt x="34925" y="305"/>
                    <a:pt x="34956" y="335"/>
                    <a:pt x="35017" y="335"/>
                  </a:cubicBezTo>
                  <a:lnTo>
                    <a:pt x="35320" y="335"/>
                  </a:lnTo>
                  <a:cubicBezTo>
                    <a:pt x="35472" y="335"/>
                    <a:pt x="35564" y="153"/>
                    <a:pt x="35442" y="62"/>
                  </a:cubicBezTo>
                  <a:cubicBezTo>
                    <a:pt x="35412" y="31"/>
                    <a:pt x="35381" y="1"/>
                    <a:pt x="35320" y="1"/>
                  </a:cubicBezTo>
                  <a:close/>
                  <a:moveTo>
                    <a:pt x="36293" y="1"/>
                  </a:moveTo>
                  <a:cubicBezTo>
                    <a:pt x="36172" y="1"/>
                    <a:pt x="36080" y="183"/>
                    <a:pt x="36172" y="274"/>
                  </a:cubicBezTo>
                  <a:cubicBezTo>
                    <a:pt x="36232" y="305"/>
                    <a:pt x="36263" y="335"/>
                    <a:pt x="36293" y="335"/>
                  </a:cubicBezTo>
                  <a:lnTo>
                    <a:pt x="36627" y="335"/>
                  </a:lnTo>
                  <a:cubicBezTo>
                    <a:pt x="36779" y="335"/>
                    <a:pt x="36840" y="153"/>
                    <a:pt x="36749" y="62"/>
                  </a:cubicBezTo>
                  <a:cubicBezTo>
                    <a:pt x="36719" y="31"/>
                    <a:pt x="36658" y="1"/>
                    <a:pt x="36627" y="1"/>
                  </a:cubicBezTo>
                  <a:close/>
                  <a:moveTo>
                    <a:pt x="37600" y="1"/>
                  </a:moveTo>
                  <a:cubicBezTo>
                    <a:pt x="37448" y="1"/>
                    <a:pt x="37387" y="183"/>
                    <a:pt x="37479" y="274"/>
                  </a:cubicBezTo>
                  <a:cubicBezTo>
                    <a:pt x="37509" y="305"/>
                    <a:pt x="37539" y="335"/>
                    <a:pt x="37600" y="335"/>
                  </a:cubicBezTo>
                  <a:lnTo>
                    <a:pt x="37904" y="335"/>
                  </a:lnTo>
                  <a:cubicBezTo>
                    <a:pt x="38056" y="335"/>
                    <a:pt x="38117" y="153"/>
                    <a:pt x="38026" y="62"/>
                  </a:cubicBezTo>
                  <a:cubicBezTo>
                    <a:pt x="37995" y="31"/>
                    <a:pt x="37965" y="1"/>
                    <a:pt x="37904" y="1"/>
                  </a:cubicBezTo>
                  <a:close/>
                  <a:moveTo>
                    <a:pt x="38877" y="1"/>
                  </a:moveTo>
                  <a:cubicBezTo>
                    <a:pt x="38725" y="1"/>
                    <a:pt x="38664" y="183"/>
                    <a:pt x="38755" y="274"/>
                  </a:cubicBezTo>
                  <a:cubicBezTo>
                    <a:pt x="38786" y="305"/>
                    <a:pt x="38846" y="335"/>
                    <a:pt x="38877" y="335"/>
                  </a:cubicBezTo>
                  <a:lnTo>
                    <a:pt x="39211" y="335"/>
                  </a:lnTo>
                  <a:cubicBezTo>
                    <a:pt x="39333" y="335"/>
                    <a:pt x="39424" y="153"/>
                    <a:pt x="39302" y="62"/>
                  </a:cubicBezTo>
                  <a:cubicBezTo>
                    <a:pt x="39272" y="31"/>
                    <a:pt x="39242" y="1"/>
                    <a:pt x="39211" y="1"/>
                  </a:cubicBezTo>
                  <a:close/>
                  <a:moveTo>
                    <a:pt x="40153" y="1"/>
                  </a:moveTo>
                  <a:cubicBezTo>
                    <a:pt x="40032" y="1"/>
                    <a:pt x="39941" y="183"/>
                    <a:pt x="40062" y="274"/>
                  </a:cubicBezTo>
                  <a:cubicBezTo>
                    <a:pt x="40093" y="305"/>
                    <a:pt x="40123" y="335"/>
                    <a:pt x="40153" y="335"/>
                  </a:cubicBezTo>
                  <a:lnTo>
                    <a:pt x="40488" y="335"/>
                  </a:lnTo>
                  <a:cubicBezTo>
                    <a:pt x="40640" y="335"/>
                    <a:pt x="40701" y="153"/>
                    <a:pt x="40609" y="62"/>
                  </a:cubicBezTo>
                  <a:cubicBezTo>
                    <a:pt x="40579" y="31"/>
                    <a:pt x="40549" y="1"/>
                    <a:pt x="40488" y="1"/>
                  </a:cubicBezTo>
                  <a:close/>
                  <a:moveTo>
                    <a:pt x="41460" y="1"/>
                  </a:moveTo>
                  <a:cubicBezTo>
                    <a:pt x="41308" y="1"/>
                    <a:pt x="41248" y="183"/>
                    <a:pt x="41339" y="274"/>
                  </a:cubicBezTo>
                  <a:cubicBezTo>
                    <a:pt x="41369" y="305"/>
                    <a:pt x="41400" y="335"/>
                    <a:pt x="41460" y="335"/>
                  </a:cubicBezTo>
                  <a:lnTo>
                    <a:pt x="41764" y="335"/>
                  </a:lnTo>
                  <a:cubicBezTo>
                    <a:pt x="41916" y="335"/>
                    <a:pt x="42008" y="153"/>
                    <a:pt x="41886" y="62"/>
                  </a:cubicBezTo>
                  <a:cubicBezTo>
                    <a:pt x="41856" y="31"/>
                    <a:pt x="41825" y="1"/>
                    <a:pt x="41764" y="1"/>
                  </a:cubicBezTo>
                  <a:close/>
                  <a:moveTo>
                    <a:pt x="42737" y="1"/>
                  </a:moveTo>
                  <a:cubicBezTo>
                    <a:pt x="42615" y="1"/>
                    <a:pt x="42524" y="183"/>
                    <a:pt x="42646" y="274"/>
                  </a:cubicBezTo>
                  <a:cubicBezTo>
                    <a:pt x="42676" y="305"/>
                    <a:pt x="42707" y="335"/>
                    <a:pt x="42737" y="335"/>
                  </a:cubicBezTo>
                  <a:lnTo>
                    <a:pt x="43071" y="335"/>
                  </a:lnTo>
                  <a:cubicBezTo>
                    <a:pt x="43223" y="335"/>
                    <a:pt x="43284" y="153"/>
                    <a:pt x="43193" y="62"/>
                  </a:cubicBezTo>
                  <a:cubicBezTo>
                    <a:pt x="43163" y="31"/>
                    <a:pt x="43102" y="1"/>
                    <a:pt x="43071" y="1"/>
                  </a:cubicBezTo>
                  <a:close/>
                  <a:moveTo>
                    <a:pt x="44044" y="1"/>
                  </a:moveTo>
                  <a:cubicBezTo>
                    <a:pt x="43892" y="1"/>
                    <a:pt x="43831" y="183"/>
                    <a:pt x="43922" y="274"/>
                  </a:cubicBezTo>
                  <a:cubicBezTo>
                    <a:pt x="43953" y="305"/>
                    <a:pt x="43983" y="335"/>
                    <a:pt x="44044" y="335"/>
                  </a:cubicBezTo>
                  <a:lnTo>
                    <a:pt x="44348" y="335"/>
                  </a:lnTo>
                  <a:cubicBezTo>
                    <a:pt x="44500" y="335"/>
                    <a:pt x="44561" y="153"/>
                    <a:pt x="44470" y="62"/>
                  </a:cubicBezTo>
                  <a:cubicBezTo>
                    <a:pt x="44439" y="31"/>
                    <a:pt x="44409" y="1"/>
                    <a:pt x="44348" y="1"/>
                  </a:cubicBezTo>
                  <a:close/>
                  <a:moveTo>
                    <a:pt x="45321" y="1"/>
                  </a:moveTo>
                  <a:cubicBezTo>
                    <a:pt x="45169" y="1"/>
                    <a:pt x="45108" y="183"/>
                    <a:pt x="45199" y="274"/>
                  </a:cubicBezTo>
                  <a:cubicBezTo>
                    <a:pt x="45229" y="305"/>
                    <a:pt x="45290" y="335"/>
                    <a:pt x="45321" y="335"/>
                  </a:cubicBezTo>
                  <a:lnTo>
                    <a:pt x="45655" y="335"/>
                  </a:lnTo>
                  <a:cubicBezTo>
                    <a:pt x="45777" y="335"/>
                    <a:pt x="45868" y="153"/>
                    <a:pt x="45746" y="62"/>
                  </a:cubicBezTo>
                  <a:cubicBezTo>
                    <a:pt x="45716" y="31"/>
                    <a:pt x="45685" y="1"/>
                    <a:pt x="45655" y="1"/>
                  </a:cubicBezTo>
                  <a:close/>
                  <a:moveTo>
                    <a:pt x="46628" y="1"/>
                  </a:moveTo>
                  <a:cubicBezTo>
                    <a:pt x="46476" y="1"/>
                    <a:pt x="46385" y="183"/>
                    <a:pt x="46506" y="274"/>
                  </a:cubicBezTo>
                  <a:cubicBezTo>
                    <a:pt x="46536" y="305"/>
                    <a:pt x="46567" y="335"/>
                    <a:pt x="46628" y="335"/>
                  </a:cubicBezTo>
                  <a:lnTo>
                    <a:pt x="46932" y="335"/>
                  </a:lnTo>
                  <a:cubicBezTo>
                    <a:pt x="47084" y="335"/>
                    <a:pt x="47144" y="153"/>
                    <a:pt x="47053" y="62"/>
                  </a:cubicBezTo>
                  <a:cubicBezTo>
                    <a:pt x="47023" y="31"/>
                    <a:pt x="46992" y="1"/>
                    <a:pt x="46932" y="1"/>
                  </a:cubicBezTo>
                  <a:close/>
                  <a:moveTo>
                    <a:pt x="47904" y="1"/>
                  </a:moveTo>
                  <a:cubicBezTo>
                    <a:pt x="47752" y="1"/>
                    <a:pt x="47692" y="183"/>
                    <a:pt x="47783" y="274"/>
                  </a:cubicBezTo>
                  <a:cubicBezTo>
                    <a:pt x="47813" y="305"/>
                    <a:pt x="47844" y="335"/>
                    <a:pt x="47904" y="335"/>
                  </a:cubicBezTo>
                  <a:lnTo>
                    <a:pt x="48239" y="335"/>
                  </a:lnTo>
                  <a:cubicBezTo>
                    <a:pt x="48360" y="335"/>
                    <a:pt x="48451" y="153"/>
                    <a:pt x="48330" y="62"/>
                  </a:cubicBezTo>
                  <a:cubicBezTo>
                    <a:pt x="48299" y="31"/>
                    <a:pt x="48269" y="1"/>
                    <a:pt x="48239" y="1"/>
                  </a:cubicBezTo>
                  <a:close/>
                  <a:moveTo>
                    <a:pt x="49181" y="1"/>
                  </a:moveTo>
                  <a:cubicBezTo>
                    <a:pt x="49059" y="1"/>
                    <a:pt x="48968" y="183"/>
                    <a:pt x="49090" y="274"/>
                  </a:cubicBezTo>
                  <a:cubicBezTo>
                    <a:pt x="49120" y="305"/>
                    <a:pt x="49151" y="335"/>
                    <a:pt x="49181" y="335"/>
                  </a:cubicBezTo>
                  <a:lnTo>
                    <a:pt x="49515" y="335"/>
                  </a:lnTo>
                  <a:cubicBezTo>
                    <a:pt x="49667" y="335"/>
                    <a:pt x="49728" y="153"/>
                    <a:pt x="49637" y="62"/>
                  </a:cubicBezTo>
                  <a:cubicBezTo>
                    <a:pt x="49606" y="31"/>
                    <a:pt x="49546" y="1"/>
                    <a:pt x="49515" y="1"/>
                  </a:cubicBezTo>
                  <a:close/>
                  <a:moveTo>
                    <a:pt x="50488" y="1"/>
                  </a:moveTo>
                  <a:cubicBezTo>
                    <a:pt x="50336" y="1"/>
                    <a:pt x="50275" y="183"/>
                    <a:pt x="50366" y="274"/>
                  </a:cubicBezTo>
                  <a:cubicBezTo>
                    <a:pt x="50397" y="305"/>
                    <a:pt x="50427" y="335"/>
                    <a:pt x="50488" y="335"/>
                  </a:cubicBezTo>
                  <a:lnTo>
                    <a:pt x="50792" y="335"/>
                  </a:lnTo>
                  <a:cubicBezTo>
                    <a:pt x="50944" y="335"/>
                    <a:pt x="51005" y="153"/>
                    <a:pt x="50913" y="62"/>
                  </a:cubicBezTo>
                  <a:cubicBezTo>
                    <a:pt x="50883" y="31"/>
                    <a:pt x="50853" y="1"/>
                    <a:pt x="50792" y="1"/>
                  </a:cubicBezTo>
                  <a:close/>
                  <a:moveTo>
                    <a:pt x="51765" y="1"/>
                  </a:moveTo>
                  <a:cubicBezTo>
                    <a:pt x="51613" y="1"/>
                    <a:pt x="51552" y="183"/>
                    <a:pt x="51643" y="274"/>
                  </a:cubicBezTo>
                  <a:cubicBezTo>
                    <a:pt x="51673" y="305"/>
                    <a:pt x="51734" y="335"/>
                    <a:pt x="51765" y="335"/>
                  </a:cubicBezTo>
                  <a:lnTo>
                    <a:pt x="52099" y="335"/>
                  </a:lnTo>
                  <a:cubicBezTo>
                    <a:pt x="52220" y="335"/>
                    <a:pt x="52312" y="153"/>
                    <a:pt x="52220" y="62"/>
                  </a:cubicBezTo>
                  <a:cubicBezTo>
                    <a:pt x="52160" y="31"/>
                    <a:pt x="52129" y="1"/>
                    <a:pt x="52099" y="1"/>
                  </a:cubicBezTo>
                  <a:close/>
                  <a:moveTo>
                    <a:pt x="53072" y="1"/>
                  </a:moveTo>
                  <a:cubicBezTo>
                    <a:pt x="52920" y="1"/>
                    <a:pt x="52828" y="183"/>
                    <a:pt x="52950" y="274"/>
                  </a:cubicBezTo>
                  <a:cubicBezTo>
                    <a:pt x="52980" y="305"/>
                    <a:pt x="53011" y="335"/>
                    <a:pt x="53072" y="335"/>
                  </a:cubicBezTo>
                  <a:lnTo>
                    <a:pt x="53376" y="335"/>
                  </a:lnTo>
                  <a:cubicBezTo>
                    <a:pt x="53528" y="335"/>
                    <a:pt x="53588" y="153"/>
                    <a:pt x="53497" y="62"/>
                  </a:cubicBezTo>
                  <a:cubicBezTo>
                    <a:pt x="53467" y="31"/>
                    <a:pt x="53436" y="1"/>
                    <a:pt x="53376" y="1"/>
                  </a:cubicBezTo>
                  <a:close/>
                  <a:moveTo>
                    <a:pt x="54348" y="1"/>
                  </a:moveTo>
                  <a:cubicBezTo>
                    <a:pt x="54196" y="1"/>
                    <a:pt x="54135" y="183"/>
                    <a:pt x="54227" y="274"/>
                  </a:cubicBezTo>
                  <a:cubicBezTo>
                    <a:pt x="54257" y="305"/>
                    <a:pt x="54287" y="335"/>
                    <a:pt x="54348" y="335"/>
                  </a:cubicBezTo>
                  <a:lnTo>
                    <a:pt x="54683" y="335"/>
                  </a:lnTo>
                  <a:cubicBezTo>
                    <a:pt x="54804" y="335"/>
                    <a:pt x="54895" y="153"/>
                    <a:pt x="54774" y="62"/>
                  </a:cubicBezTo>
                  <a:cubicBezTo>
                    <a:pt x="54743" y="31"/>
                    <a:pt x="54713" y="1"/>
                    <a:pt x="54683" y="1"/>
                  </a:cubicBezTo>
                  <a:close/>
                  <a:moveTo>
                    <a:pt x="55625" y="1"/>
                  </a:moveTo>
                  <a:cubicBezTo>
                    <a:pt x="55503" y="1"/>
                    <a:pt x="55412" y="183"/>
                    <a:pt x="55534" y="274"/>
                  </a:cubicBezTo>
                  <a:cubicBezTo>
                    <a:pt x="55564" y="305"/>
                    <a:pt x="55594" y="335"/>
                    <a:pt x="55625" y="335"/>
                  </a:cubicBezTo>
                  <a:lnTo>
                    <a:pt x="55959" y="335"/>
                  </a:lnTo>
                  <a:cubicBezTo>
                    <a:pt x="56111" y="335"/>
                    <a:pt x="56172" y="153"/>
                    <a:pt x="56081" y="62"/>
                  </a:cubicBezTo>
                  <a:cubicBezTo>
                    <a:pt x="56050" y="31"/>
                    <a:pt x="55990" y="1"/>
                    <a:pt x="55959" y="1"/>
                  </a:cubicBezTo>
                  <a:close/>
                  <a:moveTo>
                    <a:pt x="56932" y="1"/>
                  </a:moveTo>
                  <a:cubicBezTo>
                    <a:pt x="56780" y="1"/>
                    <a:pt x="56719" y="183"/>
                    <a:pt x="56810" y="274"/>
                  </a:cubicBezTo>
                  <a:cubicBezTo>
                    <a:pt x="56841" y="305"/>
                    <a:pt x="56871" y="335"/>
                    <a:pt x="56932" y="335"/>
                  </a:cubicBezTo>
                  <a:lnTo>
                    <a:pt x="57236" y="335"/>
                  </a:lnTo>
                  <a:cubicBezTo>
                    <a:pt x="57388" y="335"/>
                    <a:pt x="57449" y="153"/>
                    <a:pt x="57357" y="62"/>
                  </a:cubicBezTo>
                  <a:cubicBezTo>
                    <a:pt x="57327" y="31"/>
                    <a:pt x="57297" y="1"/>
                    <a:pt x="57236" y="1"/>
                  </a:cubicBezTo>
                  <a:close/>
                  <a:moveTo>
                    <a:pt x="58208" y="1"/>
                  </a:moveTo>
                  <a:cubicBezTo>
                    <a:pt x="58056" y="1"/>
                    <a:pt x="57996" y="183"/>
                    <a:pt x="58087" y="274"/>
                  </a:cubicBezTo>
                  <a:cubicBezTo>
                    <a:pt x="58117" y="305"/>
                    <a:pt x="58178" y="335"/>
                    <a:pt x="58208" y="335"/>
                  </a:cubicBezTo>
                  <a:lnTo>
                    <a:pt x="58543" y="335"/>
                  </a:lnTo>
                  <a:cubicBezTo>
                    <a:pt x="58664" y="335"/>
                    <a:pt x="58756" y="153"/>
                    <a:pt x="58664" y="62"/>
                  </a:cubicBezTo>
                  <a:cubicBezTo>
                    <a:pt x="58634" y="31"/>
                    <a:pt x="58573" y="1"/>
                    <a:pt x="585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8"/>
          <p:cNvGrpSpPr/>
          <p:nvPr/>
        </p:nvGrpSpPr>
        <p:grpSpPr>
          <a:xfrm>
            <a:off x="2919600" y="4476025"/>
            <a:ext cx="3304800" cy="571475"/>
            <a:chOff x="2919600" y="4476025"/>
            <a:chExt cx="3304800" cy="571475"/>
          </a:xfrm>
        </p:grpSpPr>
        <p:sp>
          <p:nvSpPr>
            <p:cNvPr id="88" name="Google Shape;88;p8"/>
            <p:cNvSpPr/>
            <p:nvPr/>
          </p:nvSpPr>
          <p:spPr>
            <a:xfrm flipH="1" rot="10800000">
              <a:off x="2919600" y="4476025"/>
              <a:ext cx="3304800" cy="571475"/>
            </a:xfrm>
            <a:custGeom>
              <a:rect b="b" l="l" r="r" t="t"/>
              <a:pathLst>
                <a:path extrusionOk="0" h="22859" w="132192">
                  <a:moveTo>
                    <a:pt x="48694" y="17235"/>
                  </a:moveTo>
                  <a:lnTo>
                    <a:pt x="48664" y="17235"/>
                  </a:lnTo>
                  <a:lnTo>
                    <a:pt x="44773" y="17235"/>
                  </a:lnTo>
                  <a:lnTo>
                    <a:pt x="42889" y="17235"/>
                  </a:lnTo>
                  <a:lnTo>
                    <a:pt x="38998" y="17235"/>
                  </a:lnTo>
                  <a:cubicBezTo>
                    <a:pt x="34439" y="17235"/>
                    <a:pt x="31186" y="15229"/>
                    <a:pt x="27934" y="13193"/>
                  </a:cubicBezTo>
                  <a:cubicBezTo>
                    <a:pt x="27660" y="13041"/>
                    <a:pt x="27417" y="12858"/>
                    <a:pt x="27144" y="12706"/>
                  </a:cubicBezTo>
                  <a:cubicBezTo>
                    <a:pt x="26353" y="12737"/>
                    <a:pt x="25624" y="13071"/>
                    <a:pt x="25077" y="13588"/>
                  </a:cubicBezTo>
                  <a:cubicBezTo>
                    <a:pt x="24530" y="14135"/>
                    <a:pt x="24195" y="14895"/>
                    <a:pt x="24195" y="15746"/>
                  </a:cubicBezTo>
                  <a:cubicBezTo>
                    <a:pt x="24195" y="16567"/>
                    <a:pt x="24530" y="17326"/>
                    <a:pt x="25077" y="17904"/>
                  </a:cubicBezTo>
                  <a:cubicBezTo>
                    <a:pt x="25624" y="18451"/>
                    <a:pt x="26384" y="18785"/>
                    <a:pt x="27235" y="18785"/>
                  </a:cubicBezTo>
                  <a:cubicBezTo>
                    <a:pt x="27812" y="18785"/>
                    <a:pt x="28329" y="18542"/>
                    <a:pt x="28694" y="18177"/>
                  </a:cubicBezTo>
                  <a:cubicBezTo>
                    <a:pt x="29059" y="17813"/>
                    <a:pt x="29302" y="17266"/>
                    <a:pt x="29302" y="16718"/>
                  </a:cubicBezTo>
                  <a:cubicBezTo>
                    <a:pt x="29302" y="16141"/>
                    <a:pt x="29059" y="15624"/>
                    <a:pt x="28694" y="15260"/>
                  </a:cubicBezTo>
                  <a:cubicBezTo>
                    <a:pt x="28451" y="14986"/>
                    <a:pt x="28147" y="14804"/>
                    <a:pt x="27782" y="14712"/>
                  </a:cubicBezTo>
                  <a:cubicBezTo>
                    <a:pt x="27660" y="14895"/>
                    <a:pt x="27448" y="14986"/>
                    <a:pt x="27235" y="14986"/>
                  </a:cubicBezTo>
                  <a:cubicBezTo>
                    <a:pt x="26840" y="14986"/>
                    <a:pt x="26536" y="14682"/>
                    <a:pt x="26536" y="14317"/>
                  </a:cubicBezTo>
                  <a:cubicBezTo>
                    <a:pt x="26536" y="13922"/>
                    <a:pt x="26840" y="13618"/>
                    <a:pt x="27235" y="13618"/>
                  </a:cubicBezTo>
                  <a:cubicBezTo>
                    <a:pt x="27509" y="13618"/>
                    <a:pt x="27782" y="13801"/>
                    <a:pt x="27873" y="14074"/>
                  </a:cubicBezTo>
                  <a:cubicBezTo>
                    <a:pt x="28360" y="14196"/>
                    <a:pt x="28816" y="14439"/>
                    <a:pt x="29150" y="14804"/>
                  </a:cubicBezTo>
                  <a:cubicBezTo>
                    <a:pt x="29636" y="15290"/>
                    <a:pt x="29940" y="15959"/>
                    <a:pt x="29940" y="16718"/>
                  </a:cubicBezTo>
                  <a:cubicBezTo>
                    <a:pt x="29940" y="17448"/>
                    <a:pt x="29636" y="18147"/>
                    <a:pt x="29150" y="18633"/>
                  </a:cubicBezTo>
                  <a:cubicBezTo>
                    <a:pt x="28664" y="19120"/>
                    <a:pt x="27964" y="19424"/>
                    <a:pt x="27235" y="19424"/>
                  </a:cubicBezTo>
                  <a:cubicBezTo>
                    <a:pt x="26202" y="19424"/>
                    <a:pt x="25290" y="19029"/>
                    <a:pt x="24621" y="18360"/>
                  </a:cubicBezTo>
                  <a:cubicBezTo>
                    <a:pt x="23952" y="17691"/>
                    <a:pt x="23527" y="16749"/>
                    <a:pt x="23527" y="15746"/>
                  </a:cubicBezTo>
                  <a:cubicBezTo>
                    <a:pt x="23527" y="14743"/>
                    <a:pt x="23952" y="13801"/>
                    <a:pt x="24621" y="13132"/>
                  </a:cubicBezTo>
                  <a:cubicBezTo>
                    <a:pt x="25077" y="12676"/>
                    <a:pt x="25654" y="12342"/>
                    <a:pt x="26293" y="12190"/>
                  </a:cubicBezTo>
                  <a:cubicBezTo>
                    <a:pt x="23557" y="10548"/>
                    <a:pt x="20669" y="9150"/>
                    <a:pt x="16900" y="9150"/>
                  </a:cubicBezTo>
                  <a:lnTo>
                    <a:pt x="14742" y="9150"/>
                  </a:lnTo>
                  <a:lnTo>
                    <a:pt x="11095" y="9150"/>
                  </a:lnTo>
                  <a:cubicBezTo>
                    <a:pt x="9301" y="9150"/>
                    <a:pt x="7660" y="9879"/>
                    <a:pt x="6475" y="11065"/>
                  </a:cubicBezTo>
                  <a:cubicBezTo>
                    <a:pt x="5289" y="12250"/>
                    <a:pt x="4560" y="13892"/>
                    <a:pt x="4560" y="15685"/>
                  </a:cubicBezTo>
                  <a:cubicBezTo>
                    <a:pt x="4560" y="17478"/>
                    <a:pt x="5289" y="19120"/>
                    <a:pt x="6475" y="20275"/>
                  </a:cubicBezTo>
                  <a:cubicBezTo>
                    <a:pt x="7660" y="21460"/>
                    <a:pt x="9301" y="22220"/>
                    <a:pt x="11095" y="22220"/>
                  </a:cubicBezTo>
                  <a:lnTo>
                    <a:pt x="13770" y="22220"/>
                  </a:lnTo>
                  <a:lnTo>
                    <a:pt x="13770" y="22220"/>
                  </a:lnTo>
                  <a:cubicBezTo>
                    <a:pt x="14834" y="22220"/>
                    <a:pt x="15806" y="21764"/>
                    <a:pt x="16475" y="21065"/>
                  </a:cubicBezTo>
                  <a:cubicBezTo>
                    <a:pt x="17174" y="20396"/>
                    <a:pt x="17600" y="19424"/>
                    <a:pt x="17600" y="18390"/>
                  </a:cubicBezTo>
                  <a:cubicBezTo>
                    <a:pt x="17600" y="17326"/>
                    <a:pt x="17174" y="16354"/>
                    <a:pt x="16475" y="15685"/>
                  </a:cubicBezTo>
                  <a:cubicBezTo>
                    <a:pt x="15806" y="14986"/>
                    <a:pt x="14834" y="14560"/>
                    <a:pt x="13770" y="14560"/>
                  </a:cubicBezTo>
                  <a:cubicBezTo>
                    <a:pt x="13071" y="14560"/>
                    <a:pt x="12402" y="14834"/>
                    <a:pt x="11916" y="15320"/>
                  </a:cubicBezTo>
                  <a:cubicBezTo>
                    <a:pt x="11429" y="15807"/>
                    <a:pt x="11156" y="16445"/>
                    <a:pt x="11156" y="17174"/>
                  </a:cubicBezTo>
                  <a:cubicBezTo>
                    <a:pt x="11156" y="17904"/>
                    <a:pt x="11429" y="18573"/>
                    <a:pt x="11916" y="19059"/>
                  </a:cubicBezTo>
                  <a:cubicBezTo>
                    <a:pt x="12280" y="19393"/>
                    <a:pt x="12706" y="19636"/>
                    <a:pt x="13223" y="19758"/>
                  </a:cubicBezTo>
                  <a:cubicBezTo>
                    <a:pt x="13344" y="19576"/>
                    <a:pt x="13557" y="19454"/>
                    <a:pt x="13770" y="19454"/>
                  </a:cubicBezTo>
                  <a:cubicBezTo>
                    <a:pt x="14165" y="19454"/>
                    <a:pt x="14469" y="19758"/>
                    <a:pt x="14469" y="20153"/>
                  </a:cubicBezTo>
                  <a:cubicBezTo>
                    <a:pt x="14469" y="20518"/>
                    <a:pt x="14165" y="20822"/>
                    <a:pt x="13770" y="20822"/>
                  </a:cubicBezTo>
                  <a:cubicBezTo>
                    <a:pt x="13496" y="20822"/>
                    <a:pt x="13253" y="20640"/>
                    <a:pt x="13131" y="20396"/>
                  </a:cubicBezTo>
                  <a:cubicBezTo>
                    <a:pt x="12493" y="20275"/>
                    <a:pt x="11916" y="19940"/>
                    <a:pt x="11460" y="19515"/>
                  </a:cubicBezTo>
                  <a:cubicBezTo>
                    <a:pt x="10882" y="18907"/>
                    <a:pt x="10487" y="18086"/>
                    <a:pt x="10487" y="17174"/>
                  </a:cubicBezTo>
                  <a:cubicBezTo>
                    <a:pt x="10487" y="16293"/>
                    <a:pt x="10882" y="15472"/>
                    <a:pt x="11460" y="14864"/>
                  </a:cubicBezTo>
                  <a:cubicBezTo>
                    <a:pt x="12067" y="14287"/>
                    <a:pt x="12888" y="13892"/>
                    <a:pt x="13770" y="13892"/>
                  </a:cubicBezTo>
                  <a:cubicBezTo>
                    <a:pt x="15016" y="13892"/>
                    <a:pt x="16141" y="14408"/>
                    <a:pt x="16931" y="15229"/>
                  </a:cubicBezTo>
                  <a:cubicBezTo>
                    <a:pt x="17751" y="16019"/>
                    <a:pt x="18268" y="17144"/>
                    <a:pt x="18268" y="18390"/>
                  </a:cubicBezTo>
                  <a:cubicBezTo>
                    <a:pt x="18268" y="19606"/>
                    <a:pt x="17751" y="20731"/>
                    <a:pt x="16931" y="21521"/>
                  </a:cubicBezTo>
                  <a:cubicBezTo>
                    <a:pt x="16141" y="22342"/>
                    <a:pt x="15016" y="22858"/>
                    <a:pt x="13770" y="22858"/>
                  </a:cubicBezTo>
                  <a:lnTo>
                    <a:pt x="13770" y="22858"/>
                  </a:lnTo>
                  <a:lnTo>
                    <a:pt x="11095" y="22858"/>
                  </a:lnTo>
                  <a:cubicBezTo>
                    <a:pt x="10730" y="22858"/>
                    <a:pt x="10396" y="22828"/>
                    <a:pt x="10092" y="22767"/>
                  </a:cubicBezTo>
                  <a:cubicBezTo>
                    <a:pt x="10031" y="22828"/>
                    <a:pt x="9970" y="22858"/>
                    <a:pt x="9879" y="22858"/>
                  </a:cubicBezTo>
                  <a:lnTo>
                    <a:pt x="7174" y="22858"/>
                  </a:lnTo>
                  <a:cubicBezTo>
                    <a:pt x="5198" y="22858"/>
                    <a:pt x="3405" y="22038"/>
                    <a:pt x="2128" y="20731"/>
                  </a:cubicBezTo>
                  <a:cubicBezTo>
                    <a:pt x="821" y="19454"/>
                    <a:pt x="0" y="17661"/>
                    <a:pt x="0" y="15685"/>
                  </a:cubicBezTo>
                  <a:cubicBezTo>
                    <a:pt x="0" y="13709"/>
                    <a:pt x="821" y="11916"/>
                    <a:pt x="2128" y="10609"/>
                  </a:cubicBezTo>
                  <a:cubicBezTo>
                    <a:pt x="3405" y="9302"/>
                    <a:pt x="5198" y="8512"/>
                    <a:pt x="7174" y="8512"/>
                  </a:cubicBezTo>
                  <a:lnTo>
                    <a:pt x="11095" y="8512"/>
                  </a:lnTo>
                  <a:lnTo>
                    <a:pt x="12432" y="8512"/>
                  </a:lnTo>
                  <a:cubicBezTo>
                    <a:pt x="12098" y="8299"/>
                    <a:pt x="11794" y="8086"/>
                    <a:pt x="11520" y="7813"/>
                  </a:cubicBezTo>
                  <a:cubicBezTo>
                    <a:pt x="10700" y="6992"/>
                    <a:pt x="10183" y="5837"/>
                    <a:pt x="10183" y="4560"/>
                  </a:cubicBezTo>
                  <a:cubicBezTo>
                    <a:pt x="10183" y="3314"/>
                    <a:pt x="10700" y="2159"/>
                    <a:pt x="11520" y="1338"/>
                  </a:cubicBezTo>
                  <a:cubicBezTo>
                    <a:pt x="12341" y="518"/>
                    <a:pt x="13496" y="1"/>
                    <a:pt x="14742" y="1"/>
                  </a:cubicBezTo>
                  <a:lnTo>
                    <a:pt x="16444" y="1"/>
                  </a:lnTo>
                  <a:cubicBezTo>
                    <a:pt x="17448" y="1"/>
                    <a:pt x="18359" y="396"/>
                    <a:pt x="19028" y="1065"/>
                  </a:cubicBezTo>
                  <a:cubicBezTo>
                    <a:pt x="19697" y="1733"/>
                    <a:pt x="20122" y="2676"/>
                    <a:pt x="20122" y="3679"/>
                  </a:cubicBezTo>
                  <a:cubicBezTo>
                    <a:pt x="20122" y="4682"/>
                    <a:pt x="19697" y="5624"/>
                    <a:pt x="19028" y="6293"/>
                  </a:cubicBezTo>
                  <a:cubicBezTo>
                    <a:pt x="18359" y="6962"/>
                    <a:pt x="17448" y="7357"/>
                    <a:pt x="16444" y="7357"/>
                  </a:cubicBezTo>
                  <a:cubicBezTo>
                    <a:pt x="15685" y="7357"/>
                    <a:pt x="15016" y="7053"/>
                    <a:pt x="14499" y="6566"/>
                  </a:cubicBezTo>
                  <a:cubicBezTo>
                    <a:pt x="14013" y="6080"/>
                    <a:pt x="13709" y="5381"/>
                    <a:pt x="13709" y="4651"/>
                  </a:cubicBezTo>
                  <a:cubicBezTo>
                    <a:pt x="13709" y="3892"/>
                    <a:pt x="14013" y="3223"/>
                    <a:pt x="14499" y="2737"/>
                  </a:cubicBezTo>
                  <a:cubicBezTo>
                    <a:pt x="14864" y="2372"/>
                    <a:pt x="15289" y="2129"/>
                    <a:pt x="15776" y="2007"/>
                  </a:cubicBezTo>
                  <a:cubicBezTo>
                    <a:pt x="15897" y="1733"/>
                    <a:pt x="16141" y="1551"/>
                    <a:pt x="16444" y="1551"/>
                  </a:cubicBezTo>
                  <a:cubicBezTo>
                    <a:pt x="16809" y="1551"/>
                    <a:pt x="17113" y="1885"/>
                    <a:pt x="17113" y="2250"/>
                  </a:cubicBezTo>
                  <a:cubicBezTo>
                    <a:pt x="17113" y="2615"/>
                    <a:pt x="16809" y="2949"/>
                    <a:pt x="16444" y="2949"/>
                  </a:cubicBezTo>
                  <a:cubicBezTo>
                    <a:pt x="16201" y="2949"/>
                    <a:pt x="15989" y="2828"/>
                    <a:pt x="15867" y="2645"/>
                  </a:cubicBezTo>
                  <a:cubicBezTo>
                    <a:pt x="15533" y="2737"/>
                    <a:pt x="15229" y="2919"/>
                    <a:pt x="14955" y="3192"/>
                  </a:cubicBezTo>
                  <a:cubicBezTo>
                    <a:pt x="14590" y="3557"/>
                    <a:pt x="14347" y="4074"/>
                    <a:pt x="14347" y="4651"/>
                  </a:cubicBezTo>
                  <a:cubicBezTo>
                    <a:pt x="14347" y="5229"/>
                    <a:pt x="14590" y="5746"/>
                    <a:pt x="14955" y="6110"/>
                  </a:cubicBezTo>
                  <a:cubicBezTo>
                    <a:pt x="15350" y="6475"/>
                    <a:pt x="15867" y="6718"/>
                    <a:pt x="16444" y="6718"/>
                  </a:cubicBezTo>
                  <a:cubicBezTo>
                    <a:pt x="17265" y="6718"/>
                    <a:pt x="18025" y="6384"/>
                    <a:pt x="18572" y="5837"/>
                  </a:cubicBezTo>
                  <a:cubicBezTo>
                    <a:pt x="19119" y="5290"/>
                    <a:pt x="19484" y="4530"/>
                    <a:pt x="19484" y="3679"/>
                  </a:cubicBezTo>
                  <a:cubicBezTo>
                    <a:pt x="19484" y="2858"/>
                    <a:pt x="19119" y="2098"/>
                    <a:pt x="18572" y="1521"/>
                  </a:cubicBezTo>
                  <a:cubicBezTo>
                    <a:pt x="18025" y="974"/>
                    <a:pt x="17265" y="639"/>
                    <a:pt x="16444" y="639"/>
                  </a:cubicBezTo>
                  <a:lnTo>
                    <a:pt x="14742" y="639"/>
                  </a:lnTo>
                  <a:cubicBezTo>
                    <a:pt x="13678" y="639"/>
                    <a:pt x="12675" y="1095"/>
                    <a:pt x="11976" y="1794"/>
                  </a:cubicBezTo>
                  <a:cubicBezTo>
                    <a:pt x="11247" y="2493"/>
                    <a:pt x="10821" y="3496"/>
                    <a:pt x="10821" y="4560"/>
                  </a:cubicBezTo>
                  <a:cubicBezTo>
                    <a:pt x="10821" y="5655"/>
                    <a:pt x="11247" y="6627"/>
                    <a:pt x="11976" y="7357"/>
                  </a:cubicBezTo>
                  <a:cubicBezTo>
                    <a:pt x="12675" y="8056"/>
                    <a:pt x="13678" y="8512"/>
                    <a:pt x="14742" y="8512"/>
                  </a:cubicBezTo>
                  <a:lnTo>
                    <a:pt x="16900" y="8512"/>
                  </a:lnTo>
                  <a:lnTo>
                    <a:pt x="20791" y="8512"/>
                  </a:lnTo>
                  <a:cubicBezTo>
                    <a:pt x="25533" y="8512"/>
                    <a:pt x="28846" y="10579"/>
                    <a:pt x="32159" y="12645"/>
                  </a:cubicBezTo>
                  <a:cubicBezTo>
                    <a:pt x="35047" y="14439"/>
                    <a:pt x="37934" y="16232"/>
                    <a:pt x="41734" y="16567"/>
                  </a:cubicBezTo>
                  <a:cubicBezTo>
                    <a:pt x="41430" y="16354"/>
                    <a:pt x="41156" y="16141"/>
                    <a:pt x="40913" y="15898"/>
                  </a:cubicBezTo>
                  <a:cubicBezTo>
                    <a:pt x="40092" y="15077"/>
                    <a:pt x="39576" y="13922"/>
                    <a:pt x="39576" y="12676"/>
                  </a:cubicBezTo>
                  <a:cubicBezTo>
                    <a:pt x="39576" y="11399"/>
                    <a:pt x="40092" y="10275"/>
                    <a:pt x="40913" y="9424"/>
                  </a:cubicBezTo>
                  <a:cubicBezTo>
                    <a:pt x="41734" y="8603"/>
                    <a:pt x="42889" y="8086"/>
                    <a:pt x="44135" y="8086"/>
                  </a:cubicBezTo>
                  <a:lnTo>
                    <a:pt x="45807" y="8086"/>
                  </a:lnTo>
                  <a:cubicBezTo>
                    <a:pt x="46840" y="8086"/>
                    <a:pt x="47752" y="8512"/>
                    <a:pt x="48421" y="9180"/>
                  </a:cubicBezTo>
                  <a:cubicBezTo>
                    <a:pt x="49089" y="9849"/>
                    <a:pt x="49515" y="10761"/>
                    <a:pt x="49515" y="11764"/>
                  </a:cubicBezTo>
                  <a:cubicBezTo>
                    <a:pt x="49515" y="12797"/>
                    <a:pt x="49089" y="13709"/>
                    <a:pt x="48421" y="14378"/>
                  </a:cubicBezTo>
                  <a:cubicBezTo>
                    <a:pt x="47752" y="15047"/>
                    <a:pt x="46840" y="15472"/>
                    <a:pt x="45837" y="15472"/>
                  </a:cubicBezTo>
                  <a:lnTo>
                    <a:pt x="45807" y="15472"/>
                  </a:lnTo>
                  <a:lnTo>
                    <a:pt x="45807" y="15472"/>
                  </a:lnTo>
                  <a:lnTo>
                    <a:pt x="45807" y="15472"/>
                  </a:lnTo>
                  <a:cubicBezTo>
                    <a:pt x="45077" y="15472"/>
                    <a:pt x="44378" y="15168"/>
                    <a:pt x="43892" y="14652"/>
                  </a:cubicBezTo>
                  <a:cubicBezTo>
                    <a:pt x="43405" y="14165"/>
                    <a:pt x="43102" y="13497"/>
                    <a:pt x="43102" y="12737"/>
                  </a:cubicBezTo>
                  <a:cubicBezTo>
                    <a:pt x="43102" y="12007"/>
                    <a:pt x="43405" y="11308"/>
                    <a:pt x="43892" y="10822"/>
                  </a:cubicBezTo>
                  <a:cubicBezTo>
                    <a:pt x="44257" y="10487"/>
                    <a:pt x="44682" y="10214"/>
                    <a:pt x="45168" y="10092"/>
                  </a:cubicBezTo>
                  <a:cubicBezTo>
                    <a:pt x="45290" y="9849"/>
                    <a:pt x="45533" y="9667"/>
                    <a:pt x="45807" y="9667"/>
                  </a:cubicBezTo>
                  <a:cubicBezTo>
                    <a:pt x="46202" y="9667"/>
                    <a:pt x="46506" y="9971"/>
                    <a:pt x="46506" y="10335"/>
                  </a:cubicBezTo>
                  <a:cubicBezTo>
                    <a:pt x="46506" y="10731"/>
                    <a:pt x="46202" y="11035"/>
                    <a:pt x="45807" y="11035"/>
                  </a:cubicBezTo>
                  <a:cubicBezTo>
                    <a:pt x="45594" y="11035"/>
                    <a:pt x="45381" y="10913"/>
                    <a:pt x="45260" y="10731"/>
                  </a:cubicBezTo>
                  <a:cubicBezTo>
                    <a:pt x="44925" y="10852"/>
                    <a:pt x="44591" y="11035"/>
                    <a:pt x="44348" y="11278"/>
                  </a:cubicBezTo>
                  <a:cubicBezTo>
                    <a:pt x="43983" y="11642"/>
                    <a:pt x="43740" y="12159"/>
                    <a:pt x="43740" y="12737"/>
                  </a:cubicBezTo>
                  <a:cubicBezTo>
                    <a:pt x="43740" y="13314"/>
                    <a:pt x="43983" y="13831"/>
                    <a:pt x="44348" y="14196"/>
                  </a:cubicBezTo>
                  <a:cubicBezTo>
                    <a:pt x="44743" y="14591"/>
                    <a:pt x="45260" y="14804"/>
                    <a:pt x="45807" y="14804"/>
                  </a:cubicBezTo>
                  <a:lnTo>
                    <a:pt x="45807" y="14804"/>
                  </a:lnTo>
                  <a:cubicBezTo>
                    <a:pt x="46658" y="14804"/>
                    <a:pt x="47418" y="14469"/>
                    <a:pt x="47965" y="13922"/>
                  </a:cubicBezTo>
                  <a:cubicBezTo>
                    <a:pt x="48512" y="13375"/>
                    <a:pt x="48877" y="12615"/>
                    <a:pt x="48877" y="11764"/>
                  </a:cubicBezTo>
                  <a:cubicBezTo>
                    <a:pt x="48877" y="10943"/>
                    <a:pt x="48512" y="10183"/>
                    <a:pt x="47965" y="9636"/>
                  </a:cubicBezTo>
                  <a:cubicBezTo>
                    <a:pt x="47418" y="9089"/>
                    <a:pt x="46658" y="8724"/>
                    <a:pt x="45807" y="8724"/>
                  </a:cubicBezTo>
                  <a:lnTo>
                    <a:pt x="44135" y="8724"/>
                  </a:lnTo>
                  <a:cubicBezTo>
                    <a:pt x="43071" y="8724"/>
                    <a:pt x="42068" y="9180"/>
                    <a:pt x="41369" y="9879"/>
                  </a:cubicBezTo>
                  <a:cubicBezTo>
                    <a:pt x="40639" y="10609"/>
                    <a:pt x="40214" y="11582"/>
                    <a:pt x="40214" y="12676"/>
                  </a:cubicBezTo>
                  <a:cubicBezTo>
                    <a:pt x="40214" y="13740"/>
                    <a:pt x="40639" y="14743"/>
                    <a:pt x="41369" y="15442"/>
                  </a:cubicBezTo>
                  <a:cubicBezTo>
                    <a:pt x="42068" y="16171"/>
                    <a:pt x="43071" y="16597"/>
                    <a:pt x="44135" y="16597"/>
                  </a:cubicBezTo>
                  <a:lnTo>
                    <a:pt x="61734" y="16597"/>
                  </a:lnTo>
                  <a:cubicBezTo>
                    <a:pt x="61916" y="16597"/>
                    <a:pt x="62038" y="16749"/>
                    <a:pt x="62038" y="16931"/>
                  </a:cubicBezTo>
                  <a:cubicBezTo>
                    <a:pt x="62038" y="17114"/>
                    <a:pt x="61916" y="17235"/>
                    <a:pt x="61734" y="17235"/>
                  </a:cubicBezTo>
                  <a:lnTo>
                    <a:pt x="48694" y="17235"/>
                  </a:lnTo>
                  <a:close/>
                  <a:moveTo>
                    <a:pt x="65199" y="13588"/>
                  </a:moveTo>
                  <a:cubicBezTo>
                    <a:pt x="65321" y="13709"/>
                    <a:pt x="65290" y="13922"/>
                    <a:pt x="65138" y="14044"/>
                  </a:cubicBezTo>
                  <a:cubicBezTo>
                    <a:pt x="65017" y="14135"/>
                    <a:pt x="64804" y="14135"/>
                    <a:pt x="64713" y="13983"/>
                  </a:cubicBezTo>
                  <a:cubicBezTo>
                    <a:pt x="64257" y="13497"/>
                    <a:pt x="63740" y="13223"/>
                    <a:pt x="63223" y="13101"/>
                  </a:cubicBezTo>
                  <a:lnTo>
                    <a:pt x="63223" y="13101"/>
                  </a:lnTo>
                  <a:cubicBezTo>
                    <a:pt x="63193" y="13101"/>
                    <a:pt x="63163" y="13101"/>
                    <a:pt x="63163" y="13101"/>
                  </a:cubicBezTo>
                  <a:cubicBezTo>
                    <a:pt x="62707" y="12980"/>
                    <a:pt x="62312" y="12980"/>
                    <a:pt x="62068" y="13010"/>
                  </a:cubicBezTo>
                  <a:cubicBezTo>
                    <a:pt x="62372" y="16779"/>
                    <a:pt x="65686" y="17661"/>
                    <a:pt x="66172" y="17752"/>
                  </a:cubicBezTo>
                  <a:cubicBezTo>
                    <a:pt x="66658" y="17661"/>
                    <a:pt x="69941" y="16779"/>
                    <a:pt x="70275" y="13010"/>
                  </a:cubicBezTo>
                  <a:cubicBezTo>
                    <a:pt x="70002" y="12980"/>
                    <a:pt x="69607" y="12980"/>
                    <a:pt x="69181" y="13101"/>
                  </a:cubicBezTo>
                  <a:cubicBezTo>
                    <a:pt x="69151" y="13101"/>
                    <a:pt x="69120" y="13101"/>
                    <a:pt x="69090" y="13101"/>
                  </a:cubicBezTo>
                  <a:lnTo>
                    <a:pt x="69090" y="13101"/>
                  </a:lnTo>
                  <a:cubicBezTo>
                    <a:pt x="68604" y="13223"/>
                    <a:pt x="68056" y="13497"/>
                    <a:pt x="67631" y="13983"/>
                  </a:cubicBezTo>
                  <a:cubicBezTo>
                    <a:pt x="67509" y="14135"/>
                    <a:pt x="67296" y="14135"/>
                    <a:pt x="67175" y="14044"/>
                  </a:cubicBezTo>
                  <a:cubicBezTo>
                    <a:pt x="67023" y="13922"/>
                    <a:pt x="67023" y="13709"/>
                    <a:pt x="67114" y="13588"/>
                  </a:cubicBezTo>
                  <a:cubicBezTo>
                    <a:pt x="67600" y="13041"/>
                    <a:pt x="68148" y="12737"/>
                    <a:pt x="68695" y="12554"/>
                  </a:cubicBezTo>
                  <a:cubicBezTo>
                    <a:pt x="68269" y="10335"/>
                    <a:pt x="66628" y="9363"/>
                    <a:pt x="66172" y="9120"/>
                  </a:cubicBezTo>
                  <a:cubicBezTo>
                    <a:pt x="65686" y="9363"/>
                    <a:pt x="64044" y="10335"/>
                    <a:pt x="63619" y="12554"/>
                  </a:cubicBezTo>
                  <a:cubicBezTo>
                    <a:pt x="64166" y="12737"/>
                    <a:pt x="64743" y="13041"/>
                    <a:pt x="65199" y="13588"/>
                  </a:cubicBezTo>
                  <a:close/>
                  <a:moveTo>
                    <a:pt x="66233" y="18421"/>
                  </a:moveTo>
                  <a:lnTo>
                    <a:pt x="66233" y="18421"/>
                  </a:lnTo>
                  <a:cubicBezTo>
                    <a:pt x="66415" y="18360"/>
                    <a:pt x="70731" y="17509"/>
                    <a:pt x="70914" y="12767"/>
                  </a:cubicBezTo>
                  <a:cubicBezTo>
                    <a:pt x="70944" y="12585"/>
                    <a:pt x="70822" y="12433"/>
                    <a:pt x="70670" y="12402"/>
                  </a:cubicBezTo>
                  <a:cubicBezTo>
                    <a:pt x="70670" y="12402"/>
                    <a:pt x="70063" y="12311"/>
                    <a:pt x="69333" y="12402"/>
                  </a:cubicBezTo>
                  <a:cubicBezTo>
                    <a:pt x="68786" y="9545"/>
                    <a:pt x="66385" y="8512"/>
                    <a:pt x="66293" y="8481"/>
                  </a:cubicBezTo>
                  <a:lnTo>
                    <a:pt x="66293" y="8481"/>
                  </a:lnTo>
                  <a:lnTo>
                    <a:pt x="66293" y="8481"/>
                  </a:lnTo>
                  <a:lnTo>
                    <a:pt x="66293" y="8481"/>
                  </a:lnTo>
                  <a:lnTo>
                    <a:pt x="66293" y="8481"/>
                  </a:lnTo>
                  <a:lnTo>
                    <a:pt x="66263" y="8481"/>
                  </a:lnTo>
                  <a:lnTo>
                    <a:pt x="66263" y="8481"/>
                  </a:lnTo>
                  <a:cubicBezTo>
                    <a:pt x="66233" y="8451"/>
                    <a:pt x="66233" y="8451"/>
                    <a:pt x="66202" y="8451"/>
                  </a:cubicBezTo>
                  <a:lnTo>
                    <a:pt x="66172" y="8451"/>
                  </a:lnTo>
                  <a:lnTo>
                    <a:pt x="66172" y="8451"/>
                  </a:lnTo>
                  <a:lnTo>
                    <a:pt x="66172" y="8451"/>
                  </a:lnTo>
                  <a:lnTo>
                    <a:pt x="66172" y="8451"/>
                  </a:lnTo>
                  <a:lnTo>
                    <a:pt x="66172" y="8451"/>
                  </a:lnTo>
                  <a:lnTo>
                    <a:pt x="66172" y="8451"/>
                  </a:lnTo>
                  <a:lnTo>
                    <a:pt x="66172" y="8451"/>
                  </a:lnTo>
                  <a:lnTo>
                    <a:pt x="66172" y="8451"/>
                  </a:lnTo>
                  <a:lnTo>
                    <a:pt x="66141" y="8451"/>
                  </a:lnTo>
                  <a:lnTo>
                    <a:pt x="66141" y="8451"/>
                  </a:lnTo>
                  <a:lnTo>
                    <a:pt x="66141" y="8451"/>
                  </a:lnTo>
                  <a:lnTo>
                    <a:pt x="66141" y="8451"/>
                  </a:lnTo>
                  <a:lnTo>
                    <a:pt x="66141" y="8451"/>
                  </a:lnTo>
                  <a:lnTo>
                    <a:pt x="66141" y="8451"/>
                  </a:lnTo>
                  <a:lnTo>
                    <a:pt x="66141" y="8451"/>
                  </a:lnTo>
                  <a:cubicBezTo>
                    <a:pt x="66111" y="8451"/>
                    <a:pt x="66081" y="8451"/>
                    <a:pt x="66050" y="8481"/>
                  </a:cubicBezTo>
                  <a:lnTo>
                    <a:pt x="66050" y="8481"/>
                  </a:lnTo>
                  <a:lnTo>
                    <a:pt x="66050" y="8481"/>
                  </a:lnTo>
                  <a:lnTo>
                    <a:pt x="66050" y="8481"/>
                  </a:lnTo>
                  <a:lnTo>
                    <a:pt x="66020" y="8481"/>
                  </a:lnTo>
                  <a:lnTo>
                    <a:pt x="66020" y="8481"/>
                  </a:lnTo>
                  <a:lnTo>
                    <a:pt x="66020" y="8481"/>
                  </a:lnTo>
                  <a:cubicBezTo>
                    <a:pt x="65959" y="8512"/>
                    <a:pt x="63558" y="9545"/>
                    <a:pt x="63011" y="12402"/>
                  </a:cubicBezTo>
                  <a:cubicBezTo>
                    <a:pt x="62251" y="12311"/>
                    <a:pt x="61673" y="12402"/>
                    <a:pt x="61673" y="12402"/>
                  </a:cubicBezTo>
                  <a:cubicBezTo>
                    <a:pt x="61491" y="12433"/>
                    <a:pt x="61400" y="12585"/>
                    <a:pt x="61400" y="12767"/>
                  </a:cubicBezTo>
                  <a:cubicBezTo>
                    <a:pt x="61612" y="17509"/>
                    <a:pt x="65898" y="18360"/>
                    <a:pt x="66081" y="18421"/>
                  </a:cubicBezTo>
                  <a:lnTo>
                    <a:pt x="66081" y="18421"/>
                  </a:lnTo>
                  <a:cubicBezTo>
                    <a:pt x="66111" y="18421"/>
                    <a:pt x="66141" y="18421"/>
                    <a:pt x="66141" y="18421"/>
                  </a:cubicBezTo>
                  <a:lnTo>
                    <a:pt x="66141" y="18421"/>
                  </a:lnTo>
                  <a:lnTo>
                    <a:pt x="66141" y="18421"/>
                  </a:lnTo>
                  <a:lnTo>
                    <a:pt x="66172" y="18421"/>
                  </a:lnTo>
                  <a:lnTo>
                    <a:pt x="66172" y="18421"/>
                  </a:lnTo>
                  <a:lnTo>
                    <a:pt x="66172" y="18421"/>
                  </a:lnTo>
                  <a:cubicBezTo>
                    <a:pt x="66202" y="18421"/>
                    <a:pt x="66202" y="18421"/>
                    <a:pt x="66233" y="18421"/>
                  </a:cubicBezTo>
                  <a:close/>
                  <a:moveTo>
                    <a:pt x="86355" y="9667"/>
                  </a:moveTo>
                  <a:cubicBezTo>
                    <a:pt x="86659" y="9667"/>
                    <a:pt x="86902" y="9849"/>
                    <a:pt x="87023" y="10092"/>
                  </a:cubicBezTo>
                  <a:cubicBezTo>
                    <a:pt x="87510" y="10214"/>
                    <a:pt x="87935" y="10487"/>
                    <a:pt x="88300" y="10822"/>
                  </a:cubicBezTo>
                  <a:cubicBezTo>
                    <a:pt x="88786" y="11308"/>
                    <a:pt x="89090" y="12007"/>
                    <a:pt x="89090" y="12737"/>
                  </a:cubicBezTo>
                  <a:cubicBezTo>
                    <a:pt x="89090" y="13497"/>
                    <a:pt x="88786" y="14165"/>
                    <a:pt x="88300" y="14652"/>
                  </a:cubicBezTo>
                  <a:cubicBezTo>
                    <a:pt x="87783" y="15168"/>
                    <a:pt x="87114" y="15472"/>
                    <a:pt x="86355" y="15472"/>
                  </a:cubicBezTo>
                  <a:lnTo>
                    <a:pt x="86355" y="15472"/>
                  </a:lnTo>
                  <a:lnTo>
                    <a:pt x="86355" y="15472"/>
                  </a:lnTo>
                  <a:lnTo>
                    <a:pt x="86355" y="15472"/>
                  </a:lnTo>
                  <a:cubicBezTo>
                    <a:pt x="85352" y="15472"/>
                    <a:pt x="84440" y="15047"/>
                    <a:pt x="83771" y="14378"/>
                  </a:cubicBezTo>
                  <a:cubicBezTo>
                    <a:pt x="83102" y="13709"/>
                    <a:pt x="82677" y="12797"/>
                    <a:pt x="82677" y="11764"/>
                  </a:cubicBezTo>
                  <a:cubicBezTo>
                    <a:pt x="82677" y="10761"/>
                    <a:pt x="83102" y="9849"/>
                    <a:pt x="83771" y="9180"/>
                  </a:cubicBezTo>
                  <a:cubicBezTo>
                    <a:pt x="84440" y="8512"/>
                    <a:pt x="85352" y="8086"/>
                    <a:pt x="86355" y="8086"/>
                  </a:cubicBezTo>
                  <a:lnTo>
                    <a:pt x="88057" y="8086"/>
                  </a:lnTo>
                  <a:cubicBezTo>
                    <a:pt x="89303" y="8086"/>
                    <a:pt x="90458" y="8603"/>
                    <a:pt x="91279" y="9424"/>
                  </a:cubicBezTo>
                  <a:cubicBezTo>
                    <a:pt x="92099" y="10275"/>
                    <a:pt x="92616" y="11399"/>
                    <a:pt x="92616" y="12676"/>
                  </a:cubicBezTo>
                  <a:cubicBezTo>
                    <a:pt x="92616" y="13922"/>
                    <a:pt x="92099" y="15077"/>
                    <a:pt x="91279" y="15898"/>
                  </a:cubicBezTo>
                  <a:cubicBezTo>
                    <a:pt x="91036" y="16141"/>
                    <a:pt x="90762" y="16354"/>
                    <a:pt x="90458" y="16567"/>
                  </a:cubicBezTo>
                  <a:cubicBezTo>
                    <a:pt x="94257" y="16232"/>
                    <a:pt x="97145" y="14439"/>
                    <a:pt x="100033" y="12645"/>
                  </a:cubicBezTo>
                  <a:cubicBezTo>
                    <a:pt x="103346" y="10579"/>
                    <a:pt x="106659" y="8512"/>
                    <a:pt x="111401" y="8512"/>
                  </a:cubicBezTo>
                  <a:lnTo>
                    <a:pt x="115291" y="8512"/>
                  </a:lnTo>
                  <a:lnTo>
                    <a:pt x="117449" y="8512"/>
                  </a:lnTo>
                  <a:cubicBezTo>
                    <a:pt x="118513" y="8512"/>
                    <a:pt x="119486" y="8056"/>
                    <a:pt x="120215" y="7357"/>
                  </a:cubicBezTo>
                  <a:cubicBezTo>
                    <a:pt x="120915" y="6627"/>
                    <a:pt x="121370" y="5655"/>
                    <a:pt x="121370" y="4560"/>
                  </a:cubicBezTo>
                  <a:cubicBezTo>
                    <a:pt x="121370" y="3496"/>
                    <a:pt x="120915" y="2524"/>
                    <a:pt x="120215" y="1794"/>
                  </a:cubicBezTo>
                  <a:cubicBezTo>
                    <a:pt x="119486" y="1095"/>
                    <a:pt x="118513" y="639"/>
                    <a:pt x="117449" y="639"/>
                  </a:cubicBezTo>
                  <a:lnTo>
                    <a:pt x="115747" y="639"/>
                  </a:lnTo>
                  <a:cubicBezTo>
                    <a:pt x="114927" y="639"/>
                    <a:pt x="114167" y="974"/>
                    <a:pt x="113620" y="1521"/>
                  </a:cubicBezTo>
                  <a:cubicBezTo>
                    <a:pt x="113042" y="2098"/>
                    <a:pt x="112708" y="2858"/>
                    <a:pt x="112708" y="3679"/>
                  </a:cubicBezTo>
                  <a:cubicBezTo>
                    <a:pt x="112708" y="4530"/>
                    <a:pt x="113042" y="5290"/>
                    <a:pt x="113620" y="5837"/>
                  </a:cubicBezTo>
                  <a:cubicBezTo>
                    <a:pt x="114167" y="6384"/>
                    <a:pt x="114927" y="6718"/>
                    <a:pt x="115747" y="6718"/>
                  </a:cubicBezTo>
                  <a:cubicBezTo>
                    <a:pt x="116325" y="6718"/>
                    <a:pt x="116841" y="6475"/>
                    <a:pt x="117237" y="6110"/>
                  </a:cubicBezTo>
                  <a:cubicBezTo>
                    <a:pt x="117601" y="5746"/>
                    <a:pt x="117845" y="5229"/>
                    <a:pt x="117845" y="4651"/>
                  </a:cubicBezTo>
                  <a:cubicBezTo>
                    <a:pt x="117845" y="4074"/>
                    <a:pt x="117601" y="3557"/>
                    <a:pt x="117237" y="3192"/>
                  </a:cubicBezTo>
                  <a:cubicBezTo>
                    <a:pt x="116963" y="2919"/>
                    <a:pt x="116659" y="2737"/>
                    <a:pt x="116325" y="2645"/>
                  </a:cubicBezTo>
                  <a:cubicBezTo>
                    <a:pt x="116203" y="2828"/>
                    <a:pt x="115990" y="2949"/>
                    <a:pt x="115747" y="2949"/>
                  </a:cubicBezTo>
                  <a:cubicBezTo>
                    <a:pt x="115382" y="2949"/>
                    <a:pt x="115079" y="2615"/>
                    <a:pt x="115079" y="2250"/>
                  </a:cubicBezTo>
                  <a:cubicBezTo>
                    <a:pt x="115079" y="1885"/>
                    <a:pt x="115382" y="1551"/>
                    <a:pt x="115747" y="1551"/>
                  </a:cubicBezTo>
                  <a:cubicBezTo>
                    <a:pt x="116051" y="1551"/>
                    <a:pt x="116294" y="1733"/>
                    <a:pt x="116386" y="2007"/>
                  </a:cubicBezTo>
                  <a:cubicBezTo>
                    <a:pt x="116902" y="2129"/>
                    <a:pt x="117328" y="2372"/>
                    <a:pt x="117693" y="2737"/>
                  </a:cubicBezTo>
                  <a:cubicBezTo>
                    <a:pt x="118179" y="3223"/>
                    <a:pt x="118483" y="3892"/>
                    <a:pt x="118483" y="4651"/>
                  </a:cubicBezTo>
                  <a:cubicBezTo>
                    <a:pt x="118483" y="5381"/>
                    <a:pt x="118179" y="6080"/>
                    <a:pt x="117693" y="6566"/>
                  </a:cubicBezTo>
                  <a:cubicBezTo>
                    <a:pt x="117176" y="7053"/>
                    <a:pt x="116507" y="7357"/>
                    <a:pt x="115747" y="7357"/>
                  </a:cubicBezTo>
                  <a:cubicBezTo>
                    <a:pt x="114744" y="7357"/>
                    <a:pt x="113832" y="6962"/>
                    <a:pt x="113164" y="6293"/>
                  </a:cubicBezTo>
                  <a:cubicBezTo>
                    <a:pt x="112495" y="5624"/>
                    <a:pt x="112069" y="4682"/>
                    <a:pt x="112069" y="3679"/>
                  </a:cubicBezTo>
                  <a:cubicBezTo>
                    <a:pt x="112069" y="2676"/>
                    <a:pt x="112495" y="1733"/>
                    <a:pt x="113164" y="1065"/>
                  </a:cubicBezTo>
                  <a:cubicBezTo>
                    <a:pt x="113832" y="396"/>
                    <a:pt x="114744" y="1"/>
                    <a:pt x="115747" y="1"/>
                  </a:cubicBezTo>
                  <a:lnTo>
                    <a:pt x="117419" y="1"/>
                  </a:lnTo>
                  <a:cubicBezTo>
                    <a:pt x="118696" y="1"/>
                    <a:pt x="119851" y="518"/>
                    <a:pt x="120671" y="1338"/>
                  </a:cubicBezTo>
                  <a:cubicBezTo>
                    <a:pt x="121492" y="2159"/>
                    <a:pt x="122009" y="3314"/>
                    <a:pt x="122009" y="4560"/>
                  </a:cubicBezTo>
                  <a:cubicBezTo>
                    <a:pt x="122009" y="5837"/>
                    <a:pt x="121492" y="6992"/>
                    <a:pt x="120671" y="7813"/>
                  </a:cubicBezTo>
                  <a:cubicBezTo>
                    <a:pt x="120398" y="8086"/>
                    <a:pt x="120094" y="8299"/>
                    <a:pt x="119759" y="8512"/>
                  </a:cubicBezTo>
                  <a:lnTo>
                    <a:pt x="121097" y="8512"/>
                  </a:lnTo>
                  <a:lnTo>
                    <a:pt x="125018" y="8512"/>
                  </a:lnTo>
                  <a:cubicBezTo>
                    <a:pt x="126994" y="8512"/>
                    <a:pt x="128787" y="9302"/>
                    <a:pt x="130064" y="10609"/>
                  </a:cubicBezTo>
                  <a:cubicBezTo>
                    <a:pt x="131371" y="11916"/>
                    <a:pt x="132191" y="13709"/>
                    <a:pt x="132191" y="15685"/>
                  </a:cubicBezTo>
                  <a:cubicBezTo>
                    <a:pt x="132191" y="17661"/>
                    <a:pt x="131371" y="19454"/>
                    <a:pt x="130064" y="20731"/>
                  </a:cubicBezTo>
                  <a:cubicBezTo>
                    <a:pt x="128787" y="22038"/>
                    <a:pt x="126994" y="22858"/>
                    <a:pt x="125018" y="22858"/>
                  </a:cubicBezTo>
                  <a:lnTo>
                    <a:pt x="122313" y="22858"/>
                  </a:lnTo>
                  <a:cubicBezTo>
                    <a:pt x="122222" y="22858"/>
                    <a:pt x="122161" y="22828"/>
                    <a:pt x="122100" y="22767"/>
                  </a:cubicBezTo>
                  <a:cubicBezTo>
                    <a:pt x="121766" y="22828"/>
                    <a:pt x="121431" y="22858"/>
                    <a:pt x="121097" y="22858"/>
                  </a:cubicBezTo>
                  <a:lnTo>
                    <a:pt x="118422" y="22858"/>
                  </a:lnTo>
                  <a:lnTo>
                    <a:pt x="118422" y="22858"/>
                  </a:lnTo>
                  <a:cubicBezTo>
                    <a:pt x="117176" y="22858"/>
                    <a:pt x="116051" y="22342"/>
                    <a:pt x="115261" y="21521"/>
                  </a:cubicBezTo>
                  <a:cubicBezTo>
                    <a:pt x="114440" y="20731"/>
                    <a:pt x="113924" y="19606"/>
                    <a:pt x="113924" y="18390"/>
                  </a:cubicBezTo>
                  <a:cubicBezTo>
                    <a:pt x="113924" y="17144"/>
                    <a:pt x="114440" y="16019"/>
                    <a:pt x="115261" y="15229"/>
                  </a:cubicBezTo>
                  <a:cubicBezTo>
                    <a:pt x="116051" y="14408"/>
                    <a:pt x="117176" y="13892"/>
                    <a:pt x="118422" y="13892"/>
                  </a:cubicBezTo>
                  <a:cubicBezTo>
                    <a:pt x="119304" y="13892"/>
                    <a:pt x="120124" y="14287"/>
                    <a:pt x="120732" y="14864"/>
                  </a:cubicBezTo>
                  <a:cubicBezTo>
                    <a:pt x="121310" y="15472"/>
                    <a:pt x="121705" y="16293"/>
                    <a:pt x="121705" y="17174"/>
                  </a:cubicBezTo>
                  <a:cubicBezTo>
                    <a:pt x="121705" y="18086"/>
                    <a:pt x="121310" y="18907"/>
                    <a:pt x="120732" y="19515"/>
                  </a:cubicBezTo>
                  <a:cubicBezTo>
                    <a:pt x="120276" y="19940"/>
                    <a:pt x="119699" y="20275"/>
                    <a:pt x="119030" y="20396"/>
                  </a:cubicBezTo>
                  <a:cubicBezTo>
                    <a:pt x="118939" y="20640"/>
                    <a:pt x="118696" y="20822"/>
                    <a:pt x="118422" y="20822"/>
                  </a:cubicBezTo>
                  <a:cubicBezTo>
                    <a:pt x="118027" y="20822"/>
                    <a:pt x="117723" y="20518"/>
                    <a:pt x="117723" y="20153"/>
                  </a:cubicBezTo>
                  <a:cubicBezTo>
                    <a:pt x="117723" y="19758"/>
                    <a:pt x="118027" y="19454"/>
                    <a:pt x="118422" y="19454"/>
                  </a:cubicBezTo>
                  <a:cubicBezTo>
                    <a:pt x="118635" y="19454"/>
                    <a:pt x="118848" y="19576"/>
                    <a:pt x="118969" y="19758"/>
                  </a:cubicBezTo>
                  <a:cubicBezTo>
                    <a:pt x="119486" y="19636"/>
                    <a:pt x="119911" y="19393"/>
                    <a:pt x="120276" y="19059"/>
                  </a:cubicBezTo>
                  <a:cubicBezTo>
                    <a:pt x="120763" y="18573"/>
                    <a:pt x="121036" y="17904"/>
                    <a:pt x="121036" y="17174"/>
                  </a:cubicBezTo>
                  <a:cubicBezTo>
                    <a:pt x="121036" y="16445"/>
                    <a:pt x="120763" y="15807"/>
                    <a:pt x="120276" y="15320"/>
                  </a:cubicBezTo>
                  <a:cubicBezTo>
                    <a:pt x="119790" y="14834"/>
                    <a:pt x="119121" y="14560"/>
                    <a:pt x="118422" y="14560"/>
                  </a:cubicBezTo>
                  <a:cubicBezTo>
                    <a:pt x="117358" y="14560"/>
                    <a:pt x="116386" y="14986"/>
                    <a:pt x="115717" y="15685"/>
                  </a:cubicBezTo>
                  <a:cubicBezTo>
                    <a:pt x="115018" y="16354"/>
                    <a:pt x="114562" y="17326"/>
                    <a:pt x="114562" y="18390"/>
                  </a:cubicBezTo>
                  <a:cubicBezTo>
                    <a:pt x="114562" y="19424"/>
                    <a:pt x="115018" y="20396"/>
                    <a:pt x="115717" y="21065"/>
                  </a:cubicBezTo>
                  <a:cubicBezTo>
                    <a:pt x="116386" y="21764"/>
                    <a:pt x="117358" y="22220"/>
                    <a:pt x="118422" y="22220"/>
                  </a:cubicBezTo>
                  <a:lnTo>
                    <a:pt x="118422" y="22220"/>
                  </a:lnTo>
                  <a:lnTo>
                    <a:pt x="121097" y="22220"/>
                  </a:lnTo>
                  <a:cubicBezTo>
                    <a:pt x="122890" y="22220"/>
                    <a:pt x="124532" y="21460"/>
                    <a:pt x="125717" y="20275"/>
                  </a:cubicBezTo>
                  <a:cubicBezTo>
                    <a:pt x="126902" y="19120"/>
                    <a:pt x="127632" y="17478"/>
                    <a:pt x="127632" y="15685"/>
                  </a:cubicBezTo>
                  <a:cubicBezTo>
                    <a:pt x="127632" y="13892"/>
                    <a:pt x="126902" y="12250"/>
                    <a:pt x="125717" y="11065"/>
                  </a:cubicBezTo>
                  <a:cubicBezTo>
                    <a:pt x="124532" y="9879"/>
                    <a:pt x="122890" y="9150"/>
                    <a:pt x="121097" y="9150"/>
                  </a:cubicBezTo>
                  <a:lnTo>
                    <a:pt x="117449" y="9150"/>
                  </a:lnTo>
                  <a:lnTo>
                    <a:pt x="115291" y="9150"/>
                  </a:lnTo>
                  <a:cubicBezTo>
                    <a:pt x="111522" y="9150"/>
                    <a:pt x="108635" y="10548"/>
                    <a:pt x="105899" y="12190"/>
                  </a:cubicBezTo>
                  <a:cubicBezTo>
                    <a:pt x="106537" y="12342"/>
                    <a:pt x="107115" y="12676"/>
                    <a:pt x="107571" y="13132"/>
                  </a:cubicBezTo>
                  <a:cubicBezTo>
                    <a:pt x="108240" y="13801"/>
                    <a:pt x="108635" y="14743"/>
                    <a:pt x="108635" y="15746"/>
                  </a:cubicBezTo>
                  <a:cubicBezTo>
                    <a:pt x="108635" y="16749"/>
                    <a:pt x="108240" y="17691"/>
                    <a:pt x="107571" y="18360"/>
                  </a:cubicBezTo>
                  <a:cubicBezTo>
                    <a:pt x="106902" y="19029"/>
                    <a:pt x="105990" y="19424"/>
                    <a:pt x="104957" y="19424"/>
                  </a:cubicBezTo>
                  <a:cubicBezTo>
                    <a:pt x="104197" y="19424"/>
                    <a:pt x="103528" y="19120"/>
                    <a:pt x="103042" y="18633"/>
                  </a:cubicBezTo>
                  <a:cubicBezTo>
                    <a:pt x="102556" y="18147"/>
                    <a:pt x="102252" y="17448"/>
                    <a:pt x="102252" y="16718"/>
                  </a:cubicBezTo>
                  <a:cubicBezTo>
                    <a:pt x="102252" y="15959"/>
                    <a:pt x="102556" y="15290"/>
                    <a:pt x="103042" y="14804"/>
                  </a:cubicBezTo>
                  <a:cubicBezTo>
                    <a:pt x="103376" y="14439"/>
                    <a:pt x="103832" y="14196"/>
                    <a:pt x="104318" y="14074"/>
                  </a:cubicBezTo>
                  <a:cubicBezTo>
                    <a:pt x="104410" y="13801"/>
                    <a:pt x="104653" y="13618"/>
                    <a:pt x="104957" y="13618"/>
                  </a:cubicBezTo>
                  <a:cubicBezTo>
                    <a:pt x="105352" y="13618"/>
                    <a:pt x="105656" y="13922"/>
                    <a:pt x="105656" y="14317"/>
                  </a:cubicBezTo>
                  <a:cubicBezTo>
                    <a:pt x="105656" y="14682"/>
                    <a:pt x="105352" y="14986"/>
                    <a:pt x="104957" y="14986"/>
                  </a:cubicBezTo>
                  <a:cubicBezTo>
                    <a:pt x="104744" y="14986"/>
                    <a:pt x="104531" y="14895"/>
                    <a:pt x="104410" y="14712"/>
                  </a:cubicBezTo>
                  <a:cubicBezTo>
                    <a:pt x="104045" y="14804"/>
                    <a:pt x="103741" y="14986"/>
                    <a:pt x="103498" y="15260"/>
                  </a:cubicBezTo>
                  <a:cubicBezTo>
                    <a:pt x="103103" y="15624"/>
                    <a:pt x="102890" y="16141"/>
                    <a:pt x="102890" y="16718"/>
                  </a:cubicBezTo>
                  <a:cubicBezTo>
                    <a:pt x="102890" y="17296"/>
                    <a:pt x="103103" y="17813"/>
                    <a:pt x="103498" y="18177"/>
                  </a:cubicBezTo>
                  <a:cubicBezTo>
                    <a:pt x="103863" y="18542"/>
                    <a:pt x="104379" y="18785"/>
                    <a:pt x="104957" y="18785"/>
                  </a:cubicBezTo>
                  <a:cubicBezTo>
                    <a:pt x="105808" y="18785"/>
                    <a:pt x="106568" y="18451"/>
                    <a:pt x="107115" y="17904"/>
                  </a:cubicBezTo>
                  <a:cubicBezTo>
                    <a:pt x="107662" y="17326"/>
                    <a:pt x="107996" y="16567"/>
                    <a:pt x="107996" y="15746"/>
                  </a:cubicBezTo>
                  <a:cubicBezTo>
                    <a:pt x="107996" y="14895"/>
                    <a:pt x="107662" y="14135"/>
                    <a:pt x="107115" y="13588"/>
                  </a:cubicBezTo>
                  <a:cubicBezTo>
                    <a:pt x="106568" y="13071"/>
                    <a:pt x="105838" y="12737"/>
                    <a:pt x="105048" y="12706"/>
                  </a:cubicBezTo>
                  <a:cubicBezTo>
                    <a:pt x="104774" y="12858"/>
                    <a:pt x="104531" y="13041"/>
                    <a:pt x="104258" y="13193"/>
                  </a:cubicBezTo>
                  <a:cubicBezTo>
                    <a:pt x="101005" y="15229"/>
                    <a:pt x="97753" y="17235"/>
                    <a:pt x="93194" y="17235"/>
                  </a:cubicBezTo>
                  <a:lnTo>
                    <a:pt x="89303" y="17235"/>
                  </a:lnTo>
                  <a:lnTo>
                    <a:pt x="87418" y="17235"/>
                  </a:lnTo>
                  <a:lnTo>
                    <a:pt x="83497" y="17235"/>
                  </a:lnTo>
                  <a:lnTo>
                    <a:pt x="83497" y="17235"/>
                  </a:lnTo>
                  <a:lnTo>
                    <a:pt x="70458" y="17235"/>
                  </a:lnTo>
                  <a:cubicBezTo>
                    <a:pt x="70275" y="17235"/>
                    <a:pt x="70154" y="17114"/>
                    <a:pt x="70154" y="16931"/>
                  </a:cubicBezTo>
                  <a:cubicBezTo>
                    <a:pt x="70154" y="16749"/>
                    <a:pt x="70275" y="16597"/>
                    <a:pt x="70458" y="16597"/>
                  </a:cubicBezTo>
                  <a:lnTo>
                    <a:pt x="88057" y="16597"/>
                  </a:lnTo>
                  <a:cubicBezTo>
                    <a:pt x="89121" y="16597"/>
                    <a:pt x="90124" y="16171"/>
                    <a:pt x="90823" y="15442"/>
                  </a:cubicBezTo>
                  <a:cubicBezTo>
                    <a:pt x="91552" y="14743"/>
                    <a:pt x="91978" y="13740"/>
                    <a:pt x="91978" y="12676"/>
                  </a:cubicBezTo>
                  <a:cubicBezTo>
                    <a:pt x="91978" y="11582"/>
                    <a:pt x="91552" y="10609"/>
                    <a:pt x="90823" y="9879"/>
                  </a:cubicBezTo>
                  <a:cubicBezTo>
                    <a:pt x="90124" y="9180"/>
                    <a:pt x="89121" y="8724"/>
                    <a:pt x="88057" y="8724"/>
                  </a:cubicBezTo>
                  <a:lnTo>
                    <a:pt x="86355" y="8724"/>
                  </a:lnTo>
                  <a:cubicBezTo>
                    <a:pt x="85534" y="8724"/>
                    <a:pt x="84774" y="9089"/>
                    <a:pt x="84227" y="9636"/>
                  </a:cubicBezTo>
                  <a:cubicBezTo>
                    <a:pt x="83680" y="10183"/>
                    <a:pt x="83315" y="10943"/>
                    <a:pt x="83315" y="11764"/>
                  </a:cubicBezTo>
                  <a:cubicBezTo>
                    <a:pt x="83315" y="12615"/>
                    <a:pt x="83680" y="13375"/>
                    <a:pt x="84227" y="13922"/>
                  </a:cubicBezTo>
                  <a:cubicBezTo>
                    <a:pt x="84774" y="14469"/>
                    <a:pt x="85534" y="14804"/>
                    <a:pt x="86355" y="14804"/>
                  </a:cubicBezTo>
                  <a:lnTo>
                    <a:pt x="86355" y="14804"/>
                  </a:lnTo>
                  <a:cubicBezTo>
                    <a:pt x="86932" y="14804"/>
                    <a:pt x="87449" y="14591"/>
                    <a:pt x="87844" y="14196"/>
                  </a:cubicBezTo>
                  <a:cubicBezTo>
                    <a:pt x="88209" y="13831"/>
                    <a:pt x="88452" y="13314"/>
                    <a:pt x="88452" y="12737"/>
                  </a:cubicBezTo>
                  <a:cubicBezTo>
                    <a:pt x="88452" y="12159"/>
                    <a:pt x="88209" y="11642"/>
                    <a:pt x="87844" y="11278"/>
                  </a:cubicBezTo>
                  <a:cubicBezTo>
                    <a:pt x="87601" y="11035"/>
                    <a:pt x="87266" y="10852"/>
                    <a:pt x="86932" y="10731"/>
                  </a:cubicBezTo>
                  <a:cubicBezTo>
                    <a:pt x="86811" y="10913"/>
                    <a:pt x="86598" y="11035"/>
                    <a:pt x="86355" y="11035"/>
                  </a:cubicBezTo>
                  <a:cubicBezTo>
                    <a:pt x="85990" y="11035"/>
                    <a:pt x="85686" y="10731"/>
                    <a:pt x="85686" y="10335"/>
                  </a:cubicBezTo>
                  <a:cubicBezTo>
                    <a:pt x="85686" y="9971"/>
                    <a:pt x="85990" y="9667"/>
                    <a:pt x="86355" y="9667"/>
                  </a:cubicBezTo>
                  <a:close/>
                  <a:moveTo>
                    <a:pt x="124076" y="22190"/>
                  </a:moveTo>
                  <a:lnTo>
                    <a:pt x="125018" y="22190"/>
                  </a:lnTo>
                  <a:cubicBezTo>
                    <a:pt x="126811" y="22190"/>
                    <a:pt x="128422" y="21460"/>
                    <a:pt x="129608" y="20275"/>
                  </a:cubicBezTo>
                  <a:cubicBezTo>
                    <a:pt x="130793" y="19089"/>
                    <a:pt x="131523" y="17478"/>
                    <a:pt x="131523" y="15685"/>
                  </a:cubicBezTo>
                  <a:cubicBezTo>
                    <a:pt x="131523" y="13892"/>
                    <a:pt x="130793" y="12250"/>
                    <a:pt x="129608" y="11065"/>
                  </a:cubicBezTo>
                  <a:cubicBezTo>
                    <a:pt x="128422" y="9879"/>
                    <a:pt x="126811" y="9150"/>
                    <a:pt x="125018" y="9150"/>
                  </a:cubicBezTo>
                  <a:lnTo>
                    <a:pt x="124076" y="9150"/>
                  </a:lnTo>
                  <a:cubicBezTo>
                    <a:pt x="124866" y="9515"/>
                    <a:pt x="125565" y="10001"/>
                    <a:pt x="126173" y="10609"/>
                  </a:cubicBezTo>
                  <a:cubicBezTo>
                    <a:pt x="127480" y="11916"/>
                    <a:pt x="128270" y="13709"/>
                    <a:pt x="128270" y="15685"/>
                  </a:cubicBezTo>
                  <a:cubicBezTo>
                    <a:pt x="128270" y="17661"/>
                    <a:pt x="127480" y="19454"/>
                    <a:pt x="126173" y="20731"/>
                  </a:cubicBezTo>
                  <a:cubicBezTo>
                    <a:pt x="125565" y="21339"/>
                    <a:pt x="124866" y="21855"/>
                    <a:pt x="124076" y="22190"/>
                  </a:cubicBezTo>
                  <a:close/>
                  <a:moveTo>
                    <a:pt x="93650" y="16597"/>
                  </a:moveTo>
                  <a:cubicBezTo>
                    <a:pt x="97783" y="16475"/>
                    <a:pt x="100853" y="14560"/>
                    <a:pt x="103923" y="12645"/>
                  </a:cubicBezTo>
                  <a:cubicBezTo>
                    <a:pt x="104197" y="12463"/>
                    <a:pt x="104501" y="12281"/>
                    <a:pt x="104774" y="12129"/>
                  </a:cubicBezTo>
                  <a:cubicBezTo>
                    <a:pt x="104774" y="12098"/>
                    <a:pt x="104805" y="12098"/>
                    <a:pt x="104805" y="12098"/>
                  </a:cubicBezTo>
                  <a:cubicBezTo>
                    <a:pt x="106689" y="10943"/>
                    <a:pt x="108604" y="9819"/>
                    <a:pt x="110854" y="9150"/>
                  </a:cubicBezTo>
                  <a:cubicBezTo>
                    <a:pt x="106568" y="9332"/>
                    <a:pt x="103467" y="11247"/>
                    <a:pt x="100367" y="13193"/>
                  </a:cubicBezTo>
                  <a:cubicBezTo>
                    <a:pt x="98239" y="14500"/>
                    <a:pt x="96112" y="15837"/>
                    <a:pt x="93650" y="16597"/>
                  </a:cubicBezTo>
                  <a:close/>
                  <a:moveTo>
                    <a:pt x="8116" y="22190"/>
                  </a:moveTo>
                  <a:cubicBezTo>
                    <a:pt x="7326" y="21855"/>
                    <a:pt x="6627" y="21339"/>
                    <a:pt x="6019" y="20731"/>
                  </a:cubicBezTo>
                  <a:cubicBezTo>
                    <a:pt x="4712" y="19454"/>
                    <a:pt x="3921" y="17661"/>
                    <a:pt x="3921" y="15685"/>
                  </a:cubicBezTo>
                  <a:cubicBezTo>
                    <a:pt x="3921" y="13709"/>
                    <a:pt x="4712" y="11916"/>
                    <a:pt x="6019" y="10609"/>
                  </a:cubicBezTo>
                  <a:cubicBezTo>
                    <a:pt x="6627" y="10001"/>
                    <a:pt x="7326" y="9515"/>
                    <a:pt x="8116" y="9150"/>
                  </a:cubicBezTo>
                  <a:lnTo>
                    <a:pt x="7174" y="9150"/>
                  </a:lnTo>
                  <a:cubicBezTo>
                    <a:pt x="5380" y="9150"/>
                    <a:pt x="3769" y="9879"/>
                    <a:pt x="2584" y="11065"/>
                  </a:cubicBezTo>
                  <a:cubicBezTo>
                    <a:pt x="1399" y="12250"/>
                    <a:pt x="669" y="13892"/>
                    <a:pt x="669" y="15685"/>
                  </a:cubicBezTo>
                  <a:cubicBezTo>
                    <a:pt x="669" y="17478"/>
                    <a:pt x="1399" y="19089"/>
                    <a:pt x="2584" y="20275"/>
                  </a:cubicBezTo>
                  <a:cubicBezTo>
                    <a:pt x="3769" y="21460"/>
                    <a:pt x="5380" y="22190"/>
                    <a:pt x="7174" y="22190"/>
                  </a:cubicBezTo>
                  <a:close/>
                  <a:moveTo>
                    <a:pt x="38542" y="16597"/>
                  </a:moveTo>
                  <a:cubicBezTo>
                    <a:pt x="36080" y="15837"/>
                    <a:pt x="33952" y="14500"/>
                    <a:pt x="31825" y="13193"/>
                  </a:cubicBezTo>
                  <a:cubicBezTo>
                    <a:pt x="28724" y="11247"/>
                    <a:pt x="25624" y="9332"/>
                    <a:pt x="21338" y="9150"/>
                  </a:cubicBezTo>
                  <a:cubicBezTo>
                    <a:pt x="23587" y="9819"/>
                    <a:pt x="25502" y="10943"/>
                    <a:pt x="27387" y="12098"/>
                  </a:cubicBezTo>
                  <a:cubicBezTo>
                    <a:pt x="27387" y="12098"/>
                    <a:pt x="27417" y="12098"/>
                    <a:pt x="27417" y="12129"/>
                  </a:cubicBezTo>
                  <a:cubicBezTo>
                    <a:pt x="27691" y="12281"/>
                    <a:pt x="27995" y="12463"/>
                    <a:pt x="28268" y="12645"/>
                  </a:cubicBezTo>
                  <a:cubicBezTo>
                    <a:pt x="31338" y="14560"/>
                    <a:pt x="34408" y="16475"/>
                    <a:pt x="38542" y="165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 rot="10800000">
              <a:off x="3828425" y="4558850"/>
              <a:ext cx="1500825" cy="8400"/>
            </a:xfrm>
            <a:custGeom>
              <a:rect b="b" l="l" r="r" t="t"/>
              <a:pathLst>
                <a:path extrusionOk="0" h="336" w="60033">
                  <a:moveTo>
                    <a:pt x="59819" y="335"/>
                  </a:moveTo>
                  <a:cubicBezTo>
                    <a:pt x="59971" y="335"/>
                    <a:pt x="60032" y="153"/>
                    <a:pt x="59941" y="62"/>
                  </a:cubicBezTo>
                  <a:cubicBezTo>
                    <a:pt x="59911" y="31"/>
                    <a:pt x="59880" y="1"/>
                    <a:pt x="59819" y="1"/>
                  </a:cubicBezTo>
                  <a:lnTo>
                    <a:pt x="59515" y="1"/>
                  </a:lnTo>
                  <a:cubicBezTo>
                    <a:pt x="59363" y="1"/>
                    <a:pt x="59303" y="183"/>
                    <a:pt x="59394" y="274"/>
                  </a:cubicBezTo>
                  <a:cubicBezTo>
                    <a:pt x="59424" y="305"/>
                    <a:pt x="59455" y="335"/>
                    <a:pt x="59515" y="335"/>
                  </a:cubicBezTo>
                  <a:close/>
                  <a:moveTo>
                    <a:pt x="213" y="1"/>
                  </a:moveTo>
                  <a:cubicBezTo>
                    <a:pt x="61" y="1"/>
                    <a:pt x="1" y="183"/>
                    <a:pt x="92" y="274"/>
                  </a:cubicBezTo>
                  <a:cubicBezTo>
                    <a:pt x="122" y="305"/>
                    <a:pt x="153" y="335"/>
                    <a:pt x="213" y="335"/>
                  </a:cubicBezTo>
                  <a:lnTo>
                    <a:pt x="517" y="335"/>
                  </a:lnTo>
                  <a:cubicBezTo>
                    <a:pt x="669" y="335"/>
                    <a:pt x="730" y="153"/>
                    <a:pt x="639" y="62"/>
                  </a:cubicBezTo>
                  <a:cubicBezTo>
                    <a:pt x="609" y="31"/>
                    <a:pt x="578" y="1"/>
                    <a:pt x="517" y="1"/>
                  </a:cubicBezTo>
                  <a:close/>
                  <a:moveTo>
                    <a:pt x="1490" y="1"/>
                  </a:moveTo>
                  <a:cubicBezTo>
                    <a:pt x="1338" y="1"/>
                    <a:pt x="1277" y="183"/>
                    <a:pt x="1368" y="274"/>
                  </a:cubicBezTo>
                  <a:cubicBezTo>
                    <a:pt x="1399" y="305"/>
                    <a:pt x="1460" y="335"/>
                    <a:pt x="1490" y="335"/>
                  </a:cubicBezTo>
                  <a:lnTo>
                    <a:pt x="1824" y="335"/>
                  </a:lnTo>
                  <a:cubicBezTo>
                    <a:pt x="1946" y="335"/>
                    <a:pt x="2037" y="153"/>
                    <a:pt x="1946" y="62"/>
                  </a:cubicBezTo>
                  <a:cubicBezTo>
                    <a:pt x="1885" y="31"/>
                    <a:pt x="1855" y="1"/>
                    <a:pt x="1824" y="1"/>
                  </a:cubicBezTo>
                  <a:close/>
                  <a:moveTo>
                    <a:pt x="2797" y="1"/>
                  </a:moveTo>
                  <a:cubicBezTo>
                    <a:pt x="2645" y="1"/>
                    <a:pt x="2584" y="183"/>
                    <a:pt x="2675" y="274"/>
                  </a:cubicBezTo>
                  <a:cubicBezTo>
                    <a:pt x="2706" y="305"/>
                    <a:pt x="2736" y="335"/>
                    <a:pt x="2797" y="335"/>
                  </a:cubicBezTo>
                  <a:lnTo>
                    <a:pt x="3101" y="335"/>
                  </a:lnTo>
                  <a:cubicBezTo>
                    <a:pt x="3253" y="335"/>
                    <a:pt x="3314" y="153"/>
                    <a:pt x="3223" y="62"/>
                  </a:cubicBezTo>
                  <a:cubicBezTo>
                    <a:pt x="3192" y="31"/>
                    <a:pt x="3162" y="1"/>
                    <a:pt x="3101" y="1"/>
                  </a:cubicBezTo>
                  <a:close/>
                  <a:moveTo>
                    <a:pt x="4074" y="1"/>
                  </a:moveTo>
                  <a:cubicBezTo>
                    <a:pt x="3922" y="1"/>
                    <a:pt x="3861" y="183"/>
                    <a:pt x="3952" y="274"/>
                  </a:cubicBezTo>
                  <a:cubicBezTo>
                    <a:pt x="3983" y="305"/>
                    <a:pt x="4043" y="335"/>
                    <a:pt x="4074" y="335"/>
                  </a:cubicBezTo>
                  <a:lnTo>
                    <a:pt x="4408" y="335"/>
                  </a:lnTo>
                  <a:cubicBezTo>
                    <a:pt x="4530" y="335"/>
                    <a:pt x="4621" y="153"/>
                    <a:pt x="4499" y="62"/>
                  </a:cubicBezTo>
                  <a:cubicBezTo>
                    <a:pt x="4469" y="31"/>
                    <a:pt x="4438" y="1"/>
                    <a:pt x="4408" y="1"/>
                  </a:cubicBezTo>
                  <a:close/>
                  <a:moveTo>
                    <a:pt x="5350" y="1"/>
                  </a:moveTo>
                  <a:cubicBezTo>
                    <a:pt x="5229" y="1"/>
                    <a:pt x="5138" y="183"/>
                    <a:pt x="5259" y="274"/>
                  </a:cubicBezTo>
                  <a:cubicBezTo>
                    <a:pt x="5290" y="305"/>
                    <a:pt x="5320" y="335"/>
                    <a:pt x="5350" y="335"/>
                  </a:cubicBezTo>
                  <a:lnTo>
                    <a:pt x="5685" y="335"/>
                  </a:lnTo>
                  <a:cubicBezTo>
                    <a:pt x="5837" y="335"/>
                    <a:pt x="5897" y="153"/>
                    <a:pt x="5806" y="62"/>
                  </a:cubicBezTo>
                  <a:cubicBezTo>
                    <a:pt x="5776" y="31"/>
                    <a:pt x="5715" y="1"/>
                    <a:pt x="5685" y="1"/>
                  </a:cubicBezTo>
                  <a:close/>
                  <a:moveTo>
                    <a:pt x="6657" y="1"/>
                  </a:moveTo>
                  <a:cubicBezTo>
                    <a:pt x="6505" y="1"/>
                    <a:pt x="6445" y="183"/>
                    <a:pt x="6536" y="274"/>
                  </a:cubicBezTo>
                  <a:cubicBezTo>
                    <a:pt x="6566" y="305"/>
                    <a:pt x="6597" y="335"/>
                    <a:pt x="6657" y="335"/>
                  </a:cubicBezTo>
                  <a:lnTo>
                    <a:pt x="6961" y="335"/>
                  </a:lnTo>
                  <a:cubicBezTo>
                    <a:pt x="7113" y="335"/>
                    <a:pt x="7204" y="153"/>
                    <a:pt x="7083" y="62"/>
                  </a:cubicBezTo>
                  <a:cubicBezTo>
                    <a:pt x="7052" y="31"/>
                    <a:pt x="7022" y="1"/>
                    <a:pt x="6961" y="1"/>
                  </a:cubicBezTo>
                  <a:close/>
                  <a:moveTo>
                    <a:pt x="7934" y="1"/>
                  </a:moveTo>
                  <a:cubicBezTo>
                    <a:pt x="7812" y="1"/>
                    <a:pt x="7721" y="183"/>
                    <a:pt x="7812" y="274"/>
                  </a:cubicBezTo>
                  <a:cubicBezTo>
                    <a:pt x="7873" y="305"/>
                    <a:pt x="7904" y="335"/>
                    <a:pt x="7934" y="335"/>
                  </a:cubicBezTo>
                  <a:lnTo>
                    <a:pt x="8268" y="335"/>
                  </a:lnTo>
                  <a:cubicBezTo>
                    <a:pt x="8420" y="335"/>
                    <a:pt x="8481" y="153"/>
                    <a:pt x="8390" y="62"/>
                  </a:cubicBezTo>
                  <a:cubicBezTo>
                    <a:pt x="8359" y="31"/>
                    <a:pt x="8299" y="1"/>
                    <a:pt x="8268" y="1"/>
                  </a:cubicBezTo>
                  <a:close/>
                  <a:moveTo>
                    <a:pt x="9241" y="1"/>
                  </a:moveTo>
                  <a:cubicBezTo>
                    <a:pt x="9089" y="1"/>
                    <a:pt x="9028" y="183"/>
                    <a:pt x="9119" y="274"/>
                  </a:cubicBezTo>
                  <a:cubicBezTo>
                    <a:pt x="9150" y="305"/>
                    <a:pt x="9180" y="335"/>
                    <a:pt x="9241" y="335"/>
                  </a:cubicBezTo>
                  <a:lnTo>
                    <a:pt x="9545" y="335"/>
                  </a:lnTo>
                  <a:cubicBezTo>
                    <a:pt x="9697" y="335"/>
                    <a:pt x="9758" y="153"/>
                    <a:pt x="9667" y="62"/>
                  </a:cubicBezTo>
                  <a:cubicBezTo>
                    <a:pt x="9636" y="31"/>
                    <a:pt x="9606" y="1"/>
                    <a:pt x="9545" y="1"/>
                  </a:cubicBezTo>
                  <a:close/>
                  <a:moveTo>
                    <a:pt x="10518" y="1"/>
                  </a:moveTo>
                  <a:cubicBezTo>
                    <a:pt x="10366" y="1"/>
                    <a:pt x="10305" y="183"/>
                    <a:pt x="10396" y="274"/>
                  </a:cubicBezTo>
                  <a:cubicBezTo>
                    <a:pt x="10426" y="305"/>
                    <a:pt x="10487" y="335"/>
                    <a:pt x="10518" y="335"/>
                  </a:cubicBezTo>
                  <a:lnTo>
                    <a:pt x="10852" y="335"/>
                  </a:lnTo>
                  <a:cubicBezTo>
                    <a:pt x="10974" y="335"/>
                    <a:pt x="11065" y="153"/>
                    <a:pt x="10943" y="62"/>
                  </a:cubicBezTo>
                  <a:cubicBezTo>
                    <a:pt x="10913" y="31"/>
                    <a:pt x="10882" y="1"/>
                    <a:pt x="10852" y="1"/>
                  </a:cubicBezTo>
                  <a:close/>
                  <a:moveTo>
                    <a:pt x="11794" y="1"/>
                  </a:moveTo>
                  <a:cubicBezTo>
                    <a:pt x="11673" y="1"/>
                    <a:pt x="11581" y="183"/>
                    <a:pt x="11703" y="274"/>
                  </a:cubicBezTo>
                  <a:cubicBezTo>
                    <a:pt x="11733" y="305"/>
                    <a:pt x="11764" y="335"/>
                    <a:pt x="11794" y="335"/>
                  </a:cubicBezTo>
                  <a:lnTo>
                    <a:pt x="12129" y="335"/>
                  </a:lnTo>
                  <a:cubicBezTo>
                    <a:pt x="12281" y="335"/>
                    <a:pt x="12341" y="153"/>
                    <a:pt x="12250" y="62"/>
                  </a:cubicBezTo>
                  <a:cubicBezTo>
                    <a:pt x="12220" y="31"/>
                    <a:pt x="12189" y="1"/>
                    <a:pt x="12129" y="1"/>
                  </a:cubicBezTo>
                  <a:close/>
                  <a:moveTo>
                    <a:pt x="13101" y="1"/>
                  </a:moveTo>
                  <a:cubicBezTo>
                    <a:pt x="12949" y="1"/>
                    <a:pt x="12888" y="183"/>
                    <a:pt x="12980" y="274"/>
                  </a:cubicBezTo>
                  <a:cubicBezTo>
                    <a:pt x="13010" y="305"/>
                    <a:pt x="13040" y="335"/>
                    <a:pt x="13101" y="335"/>
                  </a:cubicBezTo>
                  <a:lnTo>
                    <a:pt x="13405" y="335"/>
                  </a:lnTo>
                  <a:cubicBezTo>
                    <a:pt x="13557" y="335"/>
                    <a:pt x="13648" y="153"/>
                    <a:pt x="13527" y="62"/>
                  </a:cubicBezTo>
                  <a:cubicBezTo>
                    <a:pt x="13496" y="31"/>
                    <a:pt x="13466" y="1"/>
                    <a:pt x="13405" y="1"/>
                  </a:cubicBezTo>
                  <a:close/>
                  <a:moveTo>
                    <a:pt x="14378" y="1"/>
                  </a:moveTo>
                  <a:cubicBezTo>
                    <a:pt x="14256" y="1"/>
                    <a:pt x="14165" y="183"/>
                    <a:pt x="14256" y="274"/>
                  </a:cubicBezTo>
                  <a:cubicBezTo>
                    <a:pt x="14317" y="305"/>
                    <a:pt x="14347" y="335"/>
                    <a:pt x="14378" y="335"/>
                  </a:cubicBezTo>
                  <a:lnTo>
                    <a:pt x="14712" y="335"/>
                  </a:lnTo>
                  <a:cubicBezTo>
                    <a:pt x="14864" y="335"/>
                    <a:pt x="14925" y="153"/>
                    <a:pt x="14834" y="62"/>
                  </a:cubicBezTo>
                  <a:cubicBezTo>
                    <a:pt x="14803" y="31"/>
                    <a:pt x="14743" y="1"/>
                    <a:pt x="14712" y="1"/>
                  </a:cubicBezTo>
                  <a:close/>
                  <a:moveTo>
                    <a:pt x="15685" y="1"/>
                  </a:moveTo>
                  <a:cubicBezTo>
                    <a:pt x="15533" y="1"/>
                    <a:pt x="15472" y="183"/>
                    <a:pt x="15563" y="274"/>
                  </a:cubicBezTo>
                  <a:cubicBezTo>
                    <a:pt x="15594" y="305"/>
                    <a:pt x="15624" y="335"/>
                    <a:pt x="15685" y="335"/>
                  </a:cubicBezTo>
                  <a:lnTo>
                    <a:pt x="15989" y="335"/>
                  </a:lnTo>
                  <a:cubicBezTo>
                    <a:pt x="16141" y="335"/>
                    <a:pt x="16202" y="153"/>
                    <a:pt x="16110" y="62"/>
                  </a:cubicBezTo>
                  <a:cubicBezTo>
                    <a:pt x="16080" y="31"/>
                    <a:pt x="16050" y="1"/>
                    <a:pt x="15989" y="1"/>
                  </a:cubicBezTo>
                  <a:close/>
                  <a:moveTo>
                    <a:pt x="16961" y="1"/>
                  </a:moveTo>
                  <a:cubicBezTo>
                    <a:pt x="16809" y="1"/>
                    <a:pt x="16749" y="183"/>
                    <a:pt x="16840" y="274"/>
                  </a:cubicBezTo>
                  <a:cubicBezTo>
                    <a:pt x="16870" y="305"/>
                    <a:pt x="16931" y="335"/>
                    <a:pt x="16961" y="335"/>
                  </a:cubicBezTo>
                  <a:lnTo>
                    <a:pt x="17296" y="335"/>
                  </a:lnTo>
                  <a:cubicBezTo>
                    <a:pt x="17417" y="335"/>
                    <a:pt x="17509" y="153"/>
                    <a:pt x="17387" y="62"/>
                  </a:cubicBezTo>
                  <a:cubicBezTo>
                    <a:pt x="17357" y="31"/>
                    <a:pt x="17326" y="1"/>
                    <a:pt x="17296" y="1"/>
                  </a:cubicBezTo>
                  <a:close/>
                  <a:moveTo>
                    <a:pt x="18268" y="1"/>
                  </a:moveTo>
                  <a:cubicBezTo>
                    <a:pt x="18117" y="1"/>
                    <a:pt x="18025" y="183"/>
                    <a:pt x="18147" y="274"/>
                  </a:cubicBezTo>
                  <a:cubicBezTo>
                    <a:pt x="18177" y="305"/>
                    <a:pt x="18208" y="335"/>
                    <a:pt x="18268" y="335"/>
                  </a:cubicBezTo>
                  <a:lnTo>
                    <a:pt x="18572" y="335"/>
                  </a:lnTo>
                  <a:cubicBezTo>
                    <a:pt x="18724" y="335"/>
                    <a:pt x="18785" y="153"/>
                    <a:pt x="18694" y="62"/>
                  </a:cubicBezTo>
                  <a:cubicBezTo>
                    <a:pt x="18664" y="31"/>
                    <a:pt x="18633" y="1"/>
                    <a:pt x="18572" y="1"/>
                  </a:cubicBezTo>
                  <a:close/>
                  <a:moveTo>
                    <a:pt x="19545" y="1"/>
                  </a:moveTo>
                  <a:cubicBezTo>
                    <a:pt x="19393" y="1"/>
                    <a:pt x="19332" y="183"/>
                    <a:pt x="19424" y="274"/>
                  </a:cubicBezTo>
                  <a:cubicBezTo>
                    <a:pt x="19454" y="305"/>
                    <a:pt x="19484" y="335"/>
                    <a:pt x="19545" y="335"/>
                  </a:cubicBezTo>
                  <a:lnTo>
                    <a:pt x="19879" y="335"/>
                  </a:lnTo>
                  <a:cubicBezTo>
                    <a:pt x="20001" y="335"/>
                    <a:pt x="20092" y="153"/>
                    <a:pt x="19971" y="62"/>
                  </a:cubicBezTo>
                  <a:cubicBezTo>
                    <a:pt x="19940" y="31"/>
                    <a:pt x="19910" y="1"/>
                    <a:pt x="19879" y="1"/>
                  </a:cubicBezTo>
                  <a:close/>
                  <a:moveTo>
                    <a:pt x="20822" y="1"/>
                  </a:moveTo>
                  <a:cubicBezTo>
                    <a:pt x="20700" y="1"/>
                    <a:pt x="20609" y="183"/>
                    <a:pt x="20731" y="274"/>
                  </a:cubicBezTo>
                  <a:cubicBezTo>
                    <a:pt x="20761" y="305"/>
                    <a:pt x="20791" y="335"/>
                    <a:pt x="20822" y="335"/>
                  </a:cubicBezTo>
                  <a:lnTo>
                    <a:pt x="21156" y="335"/>
                  </a:lnTo>
                  <a:cubicBezTo>
                    <a:pt x="21308" y="335"/>
                    <a:pt x="21369" y="153"/>
                    <a:pt x="21278" y="62"/>
                  </a:cubicBezTo>
                  <a:cubicBezTo>
                    <a:pt x="21247" y="31"/>
                    <a:pt x="21186" y="1"/>
                    <a:pt x="21156" y="1"/>
                  </a:cubicBezTo>
                  <a:close/>
                  <a:moveTo>
                    <a:pt x="22129" y="1"/>
                  </a:moveTo>
                  <a:cubicBezTo>
                    <a:pt x="21977" y="1"/>
                    <a:pt x="21916" y="183"/>
                    <a:pt x="22007" y="274"/>
                  </a:cubicBezTo>
                  <a:cubicBezTo>
                    <a:pt x="22038" y="305"/>
                    <a:pt x="22068" y="335"/>
                    <a:pt x="22129" y="335"/>
                  </a:cubicBezTo>
                  <a:lnTo>
                    <a:pt x="22433" y="335"/>
                  </a:lnTo>
                  <a:cubicBezTo>
                    <a:pt x="22585" y="335"/>
                    <a:pt x="22645" y="153"/>
                    <a:pt x="22554" y="62"/>
                  </a:cubicBezTo>
                  <a:cubicBezTo>
                    <a:pt x="22524" y="31"/>
                    <a:pt x="22493" y="1"/>
                    <a:pt x="22433" y="1"/>
                  </a:cubicBezTo>
                  <a:close/>
                  <a:moveTo>
                    <a:pt x="23405" y="1"/>
                  </a:moveTo>
                  <a:cubicBezTo>
                    <a:pt x="23253" y="1"/>
                    <a:pt x="23193" y="183"/>
                    <a:pt x="23284" y="274"/>
                  </a:cubicBezTo>
                  <a:cubicBezTo>
                    <a:pt x="23314" y="305"/>
                    <a:pt x="23375" y="335"/>
                    <a:pt x="23405" y="335"/>
                  </a:cubicBezTo>
                  <a:lnTo>
                    <a:pt x="23740" y="335"/>
                  </a:lnTo>
                  <a:cubicBezTo>
                    <a:pt x="23861" y="335"/>
                    <a:pt x="23952" y="153"/>
                    <a:pt x="23861" y="62"/>
                  </a:cubicBezTo>
                  <a:cubicBezTo>
                    <a:pt x="23801" y="31"/>
                    <a:pt x="23770" y="1"/>
                    <a:pt x="23740" y="1"/>
                  </a:cubicBezTo>
                  <a:close/>
                  <a:moveTo>
                    <a:pt x="24712" y="1"/>
                  </a:moveTo>
                  <a:cubicBezTo>
                    <a:pt x="24560" y="1"/>
                    <a:pt x="24469" y="183"/>
                    <a:pt x="24591" y="274"/>
                  </a:cubicBezTo>
                  <a:cubicBezTo>
                    <a:pt x="24621" y="305"/>
                    <a:pt x="24652" y="335"/>
                    <a:pt x="24712" y="335"/>
                  </a:cubicBezTo>
                  <a:lnTo>
                    <a:pt x="25016" y="335"/>
                  </a:lnTo>
                  <a:cubicBezTo>
                    <a:pt x="25168" y="335"/>
                    <a:pt x="25229" y="153"/>
                    <a:pt x="25138" y="62"/>
                  </a:cubicBezTo>
                  <a:cubicBezTo>
                    <a:pt x="25108" y="31"/>
                    <a:pt x="25077" y="1"/>
                    <a:pt x="25016" y="1"/>
                  </a:cubicBezTo>
                  <a:close/>
                  <a:moveTo>
                    <a:pt x="25989" y="1"/>
                  </a:moveTo>
                  <a:cubicBezTo>
                    <a:pt x="25837" y="1"/>
                    <a:pt x="25776" y="183"/>
                    <a:pt x="25867" y="274"/>
                  </a:cubicBezTo>
                  <a:cubicBezTo>
                    <a:pt x="25898" y="305"/>
                    <a:pt x="25928" y="335"/>
                    <a:pt x="25989" y="335"/>
                  </a:cubicBezTo>
                  <a:lnTo>
                    <a:pt x="26323" y="335"/>
                  </a:lnTo>
                  <a:cubicBezTo>
                    <a:pt x="26445" y="335"/>
                    <a:pt x="26536" y="153"/>
                    <a:pt x="26415" y="62"/>
                  </a:cubicBezTo>
                  <a:cubicBezTo>
                    <a:pt x="26384" y="31"/>
                    <a:pt x="26354" y="1"/>
                    <a:pt x="26323" y="1"/>
                  </a:cubicBezTo>
                  <a:close/>
                  <a:moveTo>
                    <a:pt x="27266" y="1"/>
                  </a:moveTo>
                  <a:cubicBezTo>
                    <a:pt x="27144" y="1"/>
                    <a:pt x="27053" y="183"/>
                    <a:pt x="27174" y="274"/>
                  </a:cubicBezTo>
                  <a:cubicBezTo>
                    <a:pt x="27205" y="305"/>
                    <a:pt x="27235" y="335"/>
                    <a:pt x="27266" y="335"/>
                  </a:cubicBezTo>
                  <a:lnTo>
                    <a:pt x="27600" y="335"/>
                  </a:lnTo>
                  <a:cubicBezTo>
                    <a:pt x="27752" y="335"/>
                    <a:pt x="27813" y="153"/>
                    <a:pt x="27722" y="62"/>
                  </a:cubicBezTo>
                  <a:cubicBezTo>
                    <a:pt x="27691" y="31"/>
                    <a:pt x="27630" y="1"/>
                    <a:pt x="27600" y="1"/>
                  </a:cubicBezTo>
                  <a:close/>
                  <a:moveTo>
                    <a:pt x="28573" y="1"/>
                  </a:moveTo>
                  <a:cubicBezTo>
                    <a:pt x="28421" y="1"/>
                    <a:pt x="28360" y="183"/>
                    <a:pt x="28451" y="274"/>
                  </a:cubicBezTo>
                  <a:cubicBezTo>
                    <a:pt x="28481" y="305"/>
                    <a:pt x="28512" y="335"/>
                    <a:pt x="28573" y="335"/>
                  </a:cubicBezTo>
                  <a:lnTo>
                    <a:pt x="28877" y="335"/>
                  </a:lnTo>
                  <a:cubicBezTo>
                    <a:pt x="29029" y="335"/>
                    <a:pt x="29089" y="153"/>
                    <a:pt x="28998" y="62"/>
                  </a:cubicBezTo>
                  <a:cubicBezTo>
                    <a:pt x="28968" y="31"/>
                    <a:pt x="28937" y="1"/>
                    <a:pt x="28877" y="1"/>
                  </a:cubicBezTo>
                  <a:close/>
                  <a:moveTo>
                    <a:pt x="29849" y="1"/>
                  </a:moveTo>
                  <a:cubicBezTo>
                    <a:pt x="29697" y="1"/>
                    <a:pt x="29636" y="183"/>
                    <a:pt x="29728" y="274"/>
                  </a:cubicBezTo>
                  <a:cubicBezTo>
                    <a:pt x="29758" y="305"/>
                    <a:pt x="29819" y="335"/>
                    <a:pt x="29849" y="335"/>
                  </a:cubicBezTo>
                  <a:lnTo>
                    <a:pt x="30184" y="335"/>
                  </a:lnTo>
                  <a:cubicBezTo>
                    <a:pt x="30305" y="335"/>
                    <a:pt x="30396" y="153"/>
                    <a:pt x="30305" y="62"/>
                  </a:cubicBezTo>
                  <a:cubicBezTo>
                    <a:pt x="30275" y="31"/>
                    <a:pt x="30214" y="1"/>
                    <a:pt x="30184" y="1"/>
                  </a:cubicBezTo>
                  <a:close/>
                  <a:moveTo>
                    <a:pt x="31156" y="1"/>
                  </a:moveTo>
                  <a:cubicBezTo>
                    <a:pt x="31004" y="1"/>
                    <a:pt x="30943" y="183"/>
                    <a:pt x="31035" y="274"/>
                  </a:cubicBezTo>
                  <a:cubicBezTo>
                    <a:pt x="31065" y="305"/>
                    <a:pt x="31095" y="335"/>
                    <a:pt x="31156" y="335"/>
                  </a:cubicBezTo>
                  <a:lnTo>
                    <a:pt x="31460" y="335"/>
                  </a:lnTo>
                  <a:cubicBezTo>
                    <a:pt x="31612" y="335"/>
                    <a:pt x="31673" y="153"/>
                    <a:pt x="31582" y="62"/>
                  </a:cubicBezTo>
                  <a:cubicBezTo>
                    <a:pt x="31551" y="31"/>
                    <a:pt x="31521" y="1"/>
                    <a:pt x="31460" y="1"/>
                  </a:cubicBezTo>
                  <a:close/>
                  <a:moveTo>
                    <a:pt x="32433" y="1"/>
                  </a:moveTo>
                  <a:cubicBezTo>
                    <a:pt x="32281" y="1"/>
                    <a:pt x="32220" y="183"/>
                    <a:pt x="32311" y="274"/>
                  </a:cubicBezTo>
                  <a:cubicBezTo>
                    <a:pt x="32342" y="305"/>
                    <a:pt x="32402" y="335"/>
                    <a:pt x="32433" y="335"/>
                  </a:cubicBezTo>
                  <a:lnTo>
                    <a:pt x="32767" y="335"/>
                  </a:lnTo>
                  <a:cubicBezTo>
                    <a:pt x="32889" y="335"/>
                    <a:pt x="32980" y="153"/>
                    <a:pt x="32858" y="62"/>
                  </a:cubicBezTo>
                  <a:cubicBezTo>
                    <a:pt x="32828" y="31"/>
                    <a:pt x="32798" y="1"/>
                    <a:pt x="32767" y="1"/>
                  </a:cubicBezTo>
                  <a:close/>
                  <a:moveTo>
                    <a:pt x="33710" y="1"/>
                  </a:moveTo>
                  <a:cubicBezTo>
                    <a:pt x="33588" y="1"/>
                    <a:pt x="33497" y="183"/>
                    <a:pt x="33618" y="274"/>
                  </a:cubicBezTo>
                  <a:cubicBezTo>
                    <a:pt x="33649" y="305"/>
                    <a:pt x="33679" y="335"/>
                    <a:pt x="33710" y="335"/>
                  </a:cubicBezTo>
                  <a:lnTo>
                    <a:pt x="34044" y="335"/>
                  </a:lnTo>
                  <a:cubicBezTo>
                    <a:pt x="34196" y="335"/>
                    <a:pt x="34257" y="153"/>
                    <a:pt x="34165" y="62"/>
                  </a:cubicBezTo>
                  <a:cubicBezTo>
                    <a:pt x="34135" y="31"/>
                    <a:pt x="34105" y="1"/>
                    <a:pt x="34044" y="1"/>
                  </a:cubicBezTo>
                  <a:close/>
                  <a:moveTo>
                    <a:pt x="35017" y="1"/>
                  </a:moveTo>
                  <a:cubicBezTo>
                    <a:pt x="34865" y="1"/>
                    <a:pt x="34804" y="183"/>
                    <a:pt x="34895" y="274"/>
                  </a:cubicBezTo>
                  <a:cubicBezTo>
                    <a:pt x="34925" y="305"/>
                    <a:pt x="34956" y="335"/>
                    <a:pt x="35017" y="335"/>
                  </a:cubicBezTo>
                  <a:lnTo>
                    <a:pt x="35320" y="335"/>
                  </a:lnTo>
                  <a:cubicBezTo>
                    <a:pt x="35472" y="335"/>
                    <a:pt x="35564" y="153"/>
                    <a:pt x="35442" y="62"/>
                  </a:cubicBezTo>
                  <a:cubicBezTo>
                    <a:pt x="35412" y="31"/>
                    <a:pt x="35381" y="1"/>
                    <a:pt x="35320" y="1"/>
                  </a:cubicBezTo>
                  <a:close/>
                  <a:moveTo>
                    <a:pt x="36293" y="1"/>
                  </a:moveTo>
                  <a:cubicBezTo>
                    <a:pt x="36172" y="1"/>
                    <a:pt x="36080" y="183"/>
                    <a:pt x="36172" y="274"/>
                  </a:cubicBezTo>
                  <a:cubicBezTo>
                    <a:pt x="36232" y="305"/>
                    <a:pt x="36263" y="335"/>
                    <a:pt x="36293" y="335"/>
                  </a:cubicBezTo>
                  <a:lnTo>
                    <a:pt x="36627" y="335"/>
                  </a:lnTo>
                  <a:cubicBezTo>
                    <a:pt x="36779" y="335"/>
                    <a:pt x="36840" y="153"/>
                    <a:pt x="36749" y="62"/>
                  </a:cubicBezTo>
                  <a:cubicBezTo>
                    <a:pt x="36719" y="31"/>
                    <a:pt x="36658" y="1"/>
                    <a:pt x="36627" y="1"/>
                  </a:cubicBezTo>
                  <a:close/>
                  <a:moveTo>
                    <a:pt x="37600" y="1"/>
                  </a:moveTo>
                  <a:cubicBezTo>
                    <a:pt x="37448" y="1"/>
                    <a:pt x="37387" y="183"/>
                    <a:pt x="37479" y="274"/>
                  </a:cubicBezTo>
                  <a:cubicBezTo>
                    <a:pt x="37509" y="305"/>
                    <a:pt x="37539" y="335"/>
                    <a:pt x="37600" y="335"/>
                  </a:cubicBezTo>
                  <a:lnTo>
                    <a:pt x="37904" y="335"/>
                  </a:lnTo>
                  <a:cubicBezTo>
                    <a:pt x="38056" y="335"/>
                    <a:pt x="38117" y="153"/>
                    <a:pt x="38026" y="62"/>
                  </a:cubicBezTo>
                  <a:cubicBezTo>
                    <a:pt x="37995" y="31"/>
                    <a:pt x="37965" y="1"/>
                    <a:pt x="37904" y="1"/>
                  </a:cubicBezTo>
                  <a:close/>
                  <a:moveTo>
                    <a:pt x="38877" y="1"/>
                  </a:moveTo>
                  <a:cubicBezTo>
                    <a:pt x="38725" y="1"/>
                    <a:pt x="38664" y="183"/>
                    <a:pt x="38755" y="274"/>
                  </a:cubicBezTo>
                  <a:cubicBezTo>
                    <a:pt x="38786" y="305"/>
                    <a:pt x="38846" y="335"/>
                    <a:pt x="38877" y="335"/>
                  </a:cubicBezTo>
                  <a:lnTo>
                    <a:pt x="39211" y="335"/>
                  </a:lnTo>
                  <a:cubicBezTo>
                    <a:pt x="39333" y="335"/>
                    <a:pt x="39424" y="153"/>
                    <a:pt x="39302" y="62"/>
                  </a:cubicBezTo>
                  <a:cubicBezTo>
                    <a:pt x="39272" y="31"/>
                    <a:pt x="39242" y="1"/>
                    <a:pt x="39211" y="1"/>
                  </a:cubicBezTo>
                  <a:close/>
                  <a:moveTo>
                    <a:pt x="40153" y="1"/>
                  </a:moveTo>
                  <a:cubicBezTo>
                    <a:pt x="40032" y="1"/>
                    <a:pt x="39941" y="183"/>
                    <a:pt x="40062" y="274"/>
                  </a:cubicBezTo>
                  <a:cubicBezTo>
                    <a:pt x="40093" y="305"/>
                    <a:pt x="40123" y="335"/>
                    <a:pt x="40153" y="335"/>
                  </a:cubicBezTo>
                  <a:lnTo>
                    <a:pt x="40488" y="335"/>
                  </a:lnTo>
                  <a:cubicBezTo>
                    <a:pt x="40640" y="335"/>
                    <a:pt x="40701" y="153"/>
                    <a:pt x="40609" y="62"/>
                  </a:cubicBezTo>
                  <a:cubicBezTo>
                    <a:pt x="40579" y="31"/>
                    <a:pt x="40549" y="1"/>
                    <a:pt x="40488" y="1"/>
                  </a:cubicBezTo>
                  <a:close/>
                  <a:moveTo>
                    <a:pt x="41460" y="1"/>
                  </a:moveTo>
                  <a:cubicBezTo>
                    <a:pt x="41308" y="1"/>
                    <a:pt x="41248" y="183"/>
                    <a:pt x="41339" y="274"/>
                  </a:cubicBezTo>
                  <a:cubicBezTo>
                    <a:pt x="41369" y="305"/>
                    <a:pt x="41400" y="335"/>
                    <a:pt x="41460" y="335"/>
                  </a:cubicBezTo>
                  <a:lnTo>
                    <a:pt x="41764" y="335"/>
                  </a:lnTo>
                  <a:cubicBezTo>
                    <a:pt x="41916" y="335"/>
                    <a:pt x="42008" y="153"/>
                    <a:pt x="41886" y="62"/>
                  </a:cubicBezTo>
                  <a:cubicBezTo>
                    <a:pt x="41856" y="31"/>
                    <a:pt x="41825" y="1"/>
                    <a:pt x="41764" y="1"/>
                  </a:cubicBezTo>
                  <a:close/>
                  <a:moveTo>
                    <a:pt x="42737" y="1"/>
                  </a:moveTo>
                  <a:cubicBezTo>
                    <a:pt x="42615" y="1"/>
                    <a:pt x="42524" y="183"/>
                    <a:pt x="42646" y="274"/>
                  </a:cubicBezTo>
                  <a:cubicBezTo>
                    <a:pt x="42676" y="305"/>
                    <a:pt x="42707" y="335"/>
                    <a:pt x="42737" y="335"/>
                  </a:cubicBezTo>
                  <a:lnTo>
                    <a:pt x="43071" y="335"/>
                  </a:lnTo>
                  <a:cubicBezTo>
                    <a:pt x="43223" y="335"/>
                    <a:pt x="43284" y="153"/>
                    <a:pt x="43193" y="62"/>
                  </a:cubicBezTo>
                  <a:cubicBezTo>
                    <a:pt x="43163" y="31"/>
                    <a:pt x="43102" y="1"/>
                    <a:pt x="43071" y="1"/>
                  </a:cubicBezTo>
                  <a:close/>
                  <a:moveTo>
                    <a:pt x="44044" y="1"/>
                  </a:moveTo>
                  <a:cubicBezTo>
                    <a:pt x="43892" y="1"/>
                    <a:pt x="43831" y="183"/>
                    <a:pt x="43922" y="274"/>
                  </a:cubicBezTo>
                  <a:cubicBezTo>
                    <a:pt x="43953" y="305"/>
                    <a:pt x="43983" y="335"/>
                    <a:pt x="44044" y="335"/>
                  </a:cubicBezTo>
                  <a:lnTo>
                    <a:pt x="44348" y="335"/>
                  </a:lnTo>
                  <a:cubicBezTo>
                    <a:pt x="44500" y="335"/>
                    <a:pt x="44561" y="153"/>
                    <a:pt x="44470" y="62"/>
                  </a:cubicBezTo>
                  <a:cubicBezTo>
                    <a:pt x="44439" y="31"/>
                    <a:pt x="44409" y="1"/>
                    <a:pt x="44348" y="1"/>
                  </a:cubicBezTo>
                  <a:close/>
                  <a:moveTo>
                    <a:pt x="45321" y="1"/>
                  </a:moveTo>
                  <a:cubicBezTo>
                    <a:pt x="45169" y="1"/>
                    <a:pt x="45108" y="183"/>
                    <a:pt x="45199" y="274"/>
                  </a:cubicBezTo>
                  <a:cubicBezTo>
                    <a:pt x="45229" y="305"/>
                    <a:pt x="45290" y="335"/>
                    <a:pt x="45321" y="335"/>
                  </a:cubicBezTo>
                  <a:lnTo>
                    <a:pt x="45655" y="335"/>
                  </a:lnTo>
                  <a:cubicBezTo>
                    <a:pt x="45777" y="335"/>
                    <a:pt x="45868" y="153"/>
                    <a:pt x="45746" y="62"/>
                  </a:cubicBezTo>
                  <a:cubicBezTo>
                    <a:pt x="45716" y="31"/>
                    <a:pt x="45685" y="1"/>
                    <a:pt x="45655" y="1"/>
                  </a:cubicBezTo>
                  <a:close/>
                  <a:moveTo>
                    <a:pt x="46628" y="1"/>
                  </a:moveTo>
                  <a:cubicBezTo>
                    <a:pt x="46476" y="1"/>
                    <a:pt x="46385" y="183"/>
                    <a:pt x="46506" y="274"/>
                  </a:cubicBezTo>
                  <a:cubicBezTo>
                    <a:pt x="46536" y="305"/>
                    <a:pt x="46567" y="335"/>
                    <a:pt x="46628" y="335"/>
                  </a:cubicBezTo>
                  <a:lnTo>
                    <a:pt x="46932" y="335"/>
                  </a:lnTo>
                  <a:cubicBezTo>
                    <a:pt x="47084" y="335"/>
                    <a:pt x="47144" y="153"/>
                    <a:pt x="47053" y="62"/>
                  </a:cubicBezTo>
                  <a:cubicBezTo>
                    <a:pt x="47023" y="31"/>
                    <a:pt x="46992" y="1"/>
                    <a:pt x="46932" y="1"/>
                  </a:cubicBezTo>
                  <a:close/>
                  <a:moveTo>
                    <a:pt x="47904" y="1"/>
                  </a:moveTo>
                  <a:cubicBezTo>
                    <a:pt x="47752" y="1"/>
                    <a:pt x="47692" y="183"/>
                    <a:pt x="47783" y="274"/>
                  </a:cubicBezTo>
                  <a:cubicBezTo>
                    <a:pt x="47813" y="305"/>
                    <a:pt x="47844" y="335"/>
                    <a:pt x="47904" y="335"/>
                  </a:cubicBezTo>
                  <a:lnTo>
                    <a:pt x="48239" y="335"/>
                  </a:lnTo>
                  <a:cubicBezTo>
                    <a:pt x="48360" y="335"/>
                    <a:pt x="48451" y="153"/>
                    <a:pt x="48330" y="62"/>
                  </a:cubicBezTo>
                  <a:cubicBezTo>
                    <a:pt x="48299" y="31"/>
                    <a:pt x="48269" y="1"/>
                    <a:pt x="48239" y="1"/>
                  </a:cubicBezTo>
                  <a:close/>
                  <a:moveTo>
                    <a:pt x="49181" y="1"/>
                  </a:moveTo>
                  <a:cubicBezTo>
                    <a:pt x="49059" y="1"/>
                    <a:pt x="48968" y="183"/>
                    <a:pt x="49090" y="274"/>
                  </a:cubicBezTo>
                  <a:cubicBezTo>
                    <a:pt x="49120" y="305"/>
                    <a:pt x="49151" y="335"/>
                    <a:pt x="49181" y="335"/>
                  </a:cubicBezTo>
                  <a:lnTo>
                    <a:pt x="49515" y="335"/>
                  </a:lnTo>
                  <a:cubicBezTo>
                    <a:pt x="49667" y="335"/>
                    <a:pt x="49728" y="153"/>
                    <a:pt x="49637" y="62"/>
                  </a:cubicBezTo>
                  <a:cubicBezTo>
                    <a:pt x="49606" y="31"/>
                    <a:pt x="49546" y="1"/>
                    <a:pt x="49515" y="1"/>
                  </a:cubicBezTo>
                  <a:close/>
                  <a:moveTo>
                    <a:pt x="50488" y="1"/>
                  </a:moveTo>
                  <a:cubicBezTo>
                    <a:pt x="50336" y="1"/>
                    <a:pt x="50275" y="183"/>
                    <a:pt x="50366" y="274"/>
                  </a:cubicBezTo>
                  <a:cubicBezTo>
                    <a:pt x="50397" y="305"/>
                    <a:pt x="50427" y="335"/>
                    <a:pt x="50488" y="335"/>
                  </a:cubicBezTo>
                  <a:lnTo>
                    <a:pt x="50792" y="335"/>
                  </a:lnTo>
                  <a:cubicBezTo>
                    <a:pt x="50944" y="335"/>
                    <a:pt x="51005" y="153"/>
                    <a:pt x="50913" y="62"/>
                  </a:cubicBezTo>
                  <a:cubicBezTo>
                    <a:pt x="50883" y="31"/>
                    <a:pt x="50853" y="1"/>
                    <a:pt x="50792" y="1"/>
                  </a:cubicBezTo>
                  <a:close/>
                  <a:moveTo>
                    <a:pt x="51765" y="1"/>
                  </a:moveTo>
                  <a:cubicBezTo>
                    <a:pt x="51613" y="1"/>
                    <a:pt x="51552" y="183"/>
                    <a:pt x="51643" y="274"/>
                  </a:cubicBezTo>
                  <a:cubicBezTo>
                    <a:pt x="51673" y="305"/>
                    <a:pt x="51734" y="335"/>
                    <a:pt x="51765" y="335"/>
                  </a:cubicBezTo>
                  <a:lnTo>
                    <a:pt x="52099" y="335"/>
                  </a:lnTo>
                  <a:cubicBezTo>
                    <a:pt x="52220" y="335"/>
                    <a:pt x="52312" y="153"/>
                    <a:pt x="52220" y="62"/>
                  </a:cubicBezTo>
                  <a:cubicBezTo>
                    <a:pt x="52160" y="31"/>
                    <a:pt x="52129" y="1"/>
                    <a:pt x="52099" y="1"/>
                  </a:cubicBezTo>
                  <a:close/>
                  <a:moveTo>
                    <a:pt x="53072" y="1"/>
                  </a:moveTo>
                  <a:cubicBezTo>
                    <a:pt x="52920" y="1"/>
                    <a:pt x="52828" y="183"/>
                    <a:pt x="52950" y="274"/>
                  </a:cubicBezTo>
                  <a:cubicBezTo>
                    <a:pt x="52980" y="305"/>
                    <a:pt x="53011" y="335"/>
                    <a:pt x="53072" y="335"/>
                  </a:cubicBezTo>
                  <a:lnTo>
                    <a:pt x="53376" y="335"/>
                  </a:lnTo>
                  <a:cubicBezTo>
                    <a:pt x="53528" y="335"/>
                    <a:pt x="53588" y="153"/>
                    <a:pt x="53497" y="62"/>
                  </a:cubicBezTo>
                  <a:cubicBezTo>
                    <a:pt x="53467" y="31"/>
                    <a:pt x="53436" y="1"/>
                    <a:pt x="53376" y="1"/>
                  </a:cubicBezTo>
                  <a:close/>
                  <a:moveTo>
                    <a:pt x="54348" y="1"/>
                  </a:moveTo>
                  <a:cubicBezTo>
                    <a:pt x="54196" y="1"/>
                    <a:pt x="54135" y="183"/>
                    <a:pt x="54227" y="274"/>
                  </a:cubicBezTo>
                  <a:cubicBezTo>
                    <a:pt x="54257" y="305"/>
                    <a:pt x="54287" y="335"/>
                    <a:pt x="54348" y="335"/>
                  </a:cubicBezTo>
                  <a:lnTo>
                    <a:pt x="54683" y="335"/>
                  </a:lnTo>
                  <a:cubicBezTo>
                    <a:pt x="54804" y="335"/>
                    <a:pt x="54895" y="153"/>
                    <a:pt x="54774" y="62"/>
                  </a:cubicBezTo>
                  <a:cubicBezTo>
                    <a:pt x="54743" y="31"/>
                    <a:pt x="54713" y="1"/>
                    <a:pt x="54683" y="1"/>
                  </a:cubicBezTo>
                  <a:close/>
                  <a:moveTo>
                    <a:pt x="55625" y="1"/>
                  </a:moveTo>
                  <a:cubicBezTo>
                    <a:pt x="55503" y="1"/>
                    <a:pt x="55412" y="183"/>
                    <a:pt x="55534" y="274"/>
                  </a:cubicBezTo>
                  <a:cubicBezTo>
                    <a:pt x="55564" y="305"/>
                    <a:pt x="55594" y="335"/>
                    <a:pt x="55625" y="335"/>
                  </a:cubicBezTo>
                  <a:lnTo>
                    <a:pt x="55959" y="335"/>
                  </a:lnTo>
                  <a:cubicBezTo>
                    <a:pt x="56111" y="335"/>
                    <a:pt x="56172" y="153"/>
                    <a:pt x="56081" y="62"/>
                  </a:cubicBezTo>
                  <a:cubicBezTo>
                    <a:pt x="56050" y="31"/>
                    <a:pt x="55990" y="1"/>
                    <a:pt x="55959" y="1"/>
                  </a:cubicBezTo>
                  <a:close/>
                  <a:moveTo>
                    <a:pt x="56932" y="1"/>
                  </a:moveTo>
                  <a:cubicBezTo>
                    <a:pt x="56780" y="1"/>
                    <a:pt x="56719" y="183"/>
                    <a:pt x="56810" y="274"/>
                  </a:cubicBezTo>
                  <a:cubicBezTo>
                    <a:pt x="56841" y="305"/>
                    <a:pt x="56871" y="335"/>
                    <a:pt x="56932" y="335"/>
                  </a:cubicBezTo>
                  <a:lnTo>
                    <a:pt x="57236" y="335"/>
                  </a:lnTo>
                  <a:cubicBezTo>
                    <a:pt x="57388" y="335"/>
                    <a:pt x="57449" y="153"/>
                    <a:pt x="57357" y="62"/>
                  </a:cubicBezTo>
                  <a:cubicBezTo>
                    <a:pt x="57327" y="31"/>
                    <a:pt x="57297" y="1"/>
                    <a:pt x="57236" y="1"/>
                  </a:cubicBezTo>
                  <a:close/>
                  <a:moveTo>
                    <a:pt x="58208" y="1"/>
                  </a:moveTo>
                  <a:cubicBezTo>
                    <a:pt x="58056" y="1"/>
                    <a:pt x="57996" y="183"/>
                    <a:pt x="58087" y="274"/>
                  </a:cubicBezTo>
                  <a:cubicBezTo>
                    <a:pt x="58117" y="305"/>
                    <a:pt x="58178" y="335"/>
                    <a:pt x="58208" y="335"/>
                  </a:cubicBezTo>
                  <a:lnTo>
                    <a:pt x="58543" y="335"/>
                  </a:lnTo>
                  <a:cubicBezTo>
                    <a:pt x="58664" y="335"/>
                    <a:pt x="58756" y="153"/>
                    <a:pt x="58664" y="62"/>
                  </a:cubicBezTo>
                  <a:cubicBezTo>
                    <a:pt x="58634" y="31"/>
                    <a:pt x="58573" y="1"/>
                    <a:pt x="585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8"/>
          <p:cNvGrpSpPr/>
          <p:nvPr/>
        </p:nvGrpSpPr>
        <p:grpSpPr>
          <a:xfrm>
            <a:off x="8155775" y="91450"/>
            <a:ext cx="897450" cy="458250"/>
            <a:chOff x="8155775" y="91450"/>
            <a:chExt cx="897450" cy="458250"/>
          </a:xfrm>
        </p:grpSpPr>
        <p:sp>
          <p:nvSpPr>
            <p:cNvPr id="91" name="Google Shape;91;p8"/>
            <p:cNvSpPr/>
            <p:nvPr/>
          </p:nvSpPr>
          <p:spPr>
            <a:xfrm>
              <a:off x="8155775" y="91450"/>
              <a:ext cx="897450" cy="458250"/>
            </a:xfrm>
            <a:custGeom>
              <a:rect b="b" l="l" r="r" t="t"/>
              <a:pathLst>
                <a:path extrusionOk="0" h="18330" w="35898">
                  <a:moveTo>
                    <a:pt x="9666" y="16627"/>
                  </a:moveTo>
                  <a:cubicBezTo>
                    <a:pt x="10578" y="16627"/>
                    <a:pt x="11399" y="16262"/>
                    <a:pt x="11976" y="15655"/>
                  </a:cubicBezTo>
                  <a:cubicBezTo>
                    <a:pt x="12584" y="15077"/>
                    <a:pt x="12949" y="14256"/>
                    <a:pt x="12949" y="13344"/>
                  </a:cubicBezTo>
                  <a:cubicBezTo>
                    <a:pt x="12949" y="12433"/>
                    <a:pt x="12584" y="11612"/>
                    <a:pt x="11976" y="11004"/>
                  </a:cubicBezTo>
                  <a:cubicBezTo>
                    <a:pt x="11399" y="10427"/>
                    <a:pt x="10578" y="10062"/>
                    <a:pt x="9666" y="10062"/>
                  </a:cubicBezTo>
                  <a:lnTo>
                    <a:pt x="1733" y="10062"/>
                  </a:lnTo>
                  <a:cubicBezTo>
                    <a:pt x="1611" y="10396"/>
                    <a:pt x="1277" y="10639"/>
                    <a:pt x="882" y="10639"/>
                  </a:cubicBezTo>
                  <a:cubicBezTo>
                    <a:pt x="395" y="10639"/>
                    <a:pt x="0" y="10214"/>
                    <a:pt x="0" y="9727"/>
                  </a:cubicBezTo>
                  <a:cubicBezTo>
                    <a:pt x="0" y="9241"/>
                    <a:pt x="395" y="8846"/>
                    <a:pt x="882" y="8846"/>
                  </a:cubicBezTo>
                  <a:cubicBezTo>
                    <a:pt x="1277" y="8846"/>
                    <a:pt x="1611" y="9059"/>
                    <a:pt x="1733" y="9423"/>
                  </a:cubicBezTo>
                  <a:lnTo>
                    <a:pt x="9666" y="9423"/>
                  </a:lnTo>
                  <a:cubicBezTo>
                    <a:pt x="9757" y="9423"/>
                    <a:pt x="9818" y="9423"/>
                    <a:pt x="9909" y="9423"/>
                  </a:cubicBezTo>
                  <a:cubicBezTo>
                    <a:pt x="9909" y="9423"/>
                    <a:pt x="9940" y="9423"/>
                    <a:pt x="9970" y="9423"/>
                  </a:cubicBezTo>
                  <a:lnTo>
                    <a:pt x="21399" y="9423"/>
                  </a:lnTo>
                  <a:cubicBezTo>
                    <a:pt x="22584" y="9423"/>
                    <a:pt x="23709" y="8907"/>
                    <a:pt x="24499" y="8116"/>
                  </a:cubicBezTo>
                  <a:cubicBezTo>
                    <a:pt x="25289" y="7326"/>
                    <a:pt x="25776" y="6232"/>
                    <a:pt x="25776" y="5016"/>
                  </a:cubicBezTo>
                  <a:cubicBezTo>
                    <a:pt x="25776" y="3831"/>
                    <a:pt x="25289" y="2736"/>
                    <a:pt x="24499" y="1946"/>
                  </a:cubicBezTo>
                  <a:cubicBezTo>
                    <a:pt x="23709" y="1125"/>
                    <a:pt x="22584" y="639"/>
                    <a:pt x="21399" y="639"/>
                  </a:cubicBezTo>
                  <a:cubicBezTo>
                    <a:pt x="20791" y="639"/>
                    <a:pt x="20213" y="882"/>
                    <a:pt x="19818" y="1308"/>
                  </a:cubicBezTo>
                  <a:cubicBezTo>
                    <a:pt x="19393" y="1703"/>
                    <a:pt x="19150" y="2281"/>
                    <a:pt x="19150" y="2888"/>
                  </a:cubicBezTo>
                  <a:cubicBezTo>
                    <a:pt x="19150" y="3496"/>
                    <a:pt x="19393" y="4074"/>
                    <a:pt x="19818" y="4469"/>
                  </a:cubicBezTo>
                  <a:cubicBezTo>
                    <a:pt x="20031" y="4712"/>
                    <a:pt x="20305" y="4864"/>
                    <a:pt x="20639" y="4986"/>
                  </a:cubicBezTo>
                  <a:cubicBezTo>
                    <a:pt x="20791" y="4743"/>
                    <a:pt x="21064" y="4560"/>
                    <a:pt x="21399" y="4560"/>
                  </a:cubicBezTo>
                  <a:cubicBezTo>
                    <a:pt x="21885" y="4560"/>
                    <a:pt x="22280" y="4955"/>
                    <a:pt x="22280" y="5442"/>
                  </a:cubicBezTo>
                  <a:cubicBezTo>
                    <a:pt x="22280" y="5958"/>
                    <a:pt x="21885" y="6354"/>
                    <a:pt x="21399" y="6354"/>
                  </a:cubicBezTo>
                  <a:cubicBezTo>
                    <a:pt x="20973" y="6354"/>
                    <a:pt x="20609" y="6050"/>
                    <a:pt x="20517" y="5624"/>
                  </a:cubicBezTo>
                  <a:cubicBezTo>
                    <a:pt x="20061" y="5502"/>
                    <a:pt x="19666" y="5259"/>
                    <a:pt x="19362" y="4925"/>
                  </a:cubicBezTo>
                  <a:cubicBezTo>
                    <a:pt x="18815" y="4408"/>
                    <a:pt x="18511" y="3679"/>
                    <a:pt x="18511" y="2888"/>
                  </a:cubicBezTo>
                  <a:cubicBezTo>
                    <a:pt x="18511" y="2098"/>
                    <a:pt x="18815" y="1369"/>
                    <a:pt x="19362" y="852"/>
                  </a:cubicBezTo>
                  <a:cubicBezTo>
                    <a:pt x="19879" y="335"/>
                    <a:pt x="20609" y="1"/>
                    <a:pt x="21399" y="1"/>
                  </a:cubicBezTo>
                  <a:cubicBezTo>
                    <a:pt x="22767" y="1"/>
                    <a:pt x="24043" y="578"/>
                    <a:pt x="24955" y="1490"/>
                  </a:cubicBezTo>
                  <a:cubicBezTo>
                    <a:pt x="25867" y="2402"/>
                    <a:pt x="26414" y="3648"/>
                    <a:pt x="26414" y="5016"/>
                  </a:cubicBezTo>
                  <a:cubicBezTo>
                    <a:pt x="26414" y="6414"/>
                    <a:pt x="25867" y="7661"/>
                    <a:pt x="24955" y="8572"/>
                  </a:cubicBezTo>
                  <a:cubicBezTo>
                    <a:pt x="24621" y="8907"/>
                    <a:pt x="24256" y="9180"/>
                    <a:pt x="23861" y="9393"/>
                  </a:cubicBezTo>
                  <a:lnTo>
                    <a:pt x="31460" y="9393"/>
                  </a:lnTo>
                  <a:cubicBezTo>
                    <a:pt x="32676" y="9393"/>
                    <a:pt x="33800" y="9910"/>
                    <a:pt x="34591" y="10730"/>
                  </a:cubicBezTo>
                  <a:cubicBezTo>
                    <a:pt x="35411" y="11521"/>
                    <a:pt x="35898" y="12645"/>
                    <a:pt x="35898" y="13861"/>
                  </a:cubicBezTo>
                  <a:cubicBezTo>
                    <a:pt x="35898" y="15107"/>
                    <a:pt x="35411" y="16202"/>
                    <a:pt x="34591" y="17022"/>
                  </a:cubicBezTo>
                  <a:cubicBezTo>
                    <a:pt x="33800" y="17813"/>
                    <a:pt x="32676" y="18329"/>
                    <a:pt x="31460" y="18329"/>
                  </a:cubicBezTo>
                  <a:cubicBezTo>
                    <a:pt x="30730" y="18329"/>
                    <a:pt x="30092" y="18025"/>
                    <a:pt x="29636" y="17569"/>
                  </a:cubicBezTo>
                  <a:cubicBezTo>
                    <a:pt x="29150" y="17114"/>
                    <a:pt x="28876" y="16445"/>
                    <a:pt x="28876" y="15746"/>
                  </a:cubicBezTo>
                  <a:cubicBezTo>
                    <a:pt x="28876" y="15047"/>
                    <a:pt x="29150" y="14408"/>
                    <a:pt x="29636" y="13922"/>
                  </a:cubicBezTo>
                  <a:cubicBezTo>
                    <a:pt x="29879" y="13679"/>
                    <a:pt x="30214" y="13466"/>
                    <a:pt x="30578" y="13314"/>
                  </a:cubicBezTo>
                  <a:cubicBezTo>
                    <a:pt x="30639" y="12919"/>
                    <a:pt x="31004" y="12585"/>
                    <a:pt x="31460" y="12585"/>
                  </a:cubicBezTo>
                  <a:cubicBezTo>
                    <a:pt x="31946" y="12585"/>
                    <a:pt x="32341" y="13010"/>
                    <a:pt x="32341" y="13496"/>
                  </a:cubicBezTo>
                  <a:cubicBezTo>
                    <a:pt x="32341" y="13983"/>
                    <a:pt x="31946" y="14378"/>
                    <a:pt x="31460" y="14378"/>
                  </a:cubicBezTo>
                  <a:cubicBezTo>
                    <a:pt x="31125" y="14378"/>
                    <a:pt x="30852" y="14226"/>
                    <a:pt x="30700" y="13983"/>
                  </a:cubicBezTo>
                  <a:cubicBezTo>
                    <a:pt x="30457" y="14074"/>
                    <a:pt x="30244" y="14196"/>
                    <a:pt x="30092" y="14378"/>
                  </a:cubicBezTo>
                  <a:cubicBezTo>
                    <a:pt x="29727" y="14743"/>
                    <a:pt x="29514" y="15229"/>
                    <a:pt x="29514" y="15746"/>
                  </a:cubicBezTo>
                  <a:cubicBezTo>
                    <a:pt x="29514" y="16293"/>
                    <a:pt x="29727" y="16749"/>
                    <a:pt x="30092" y="17114"/>
                  </a:cubicBezTo>
                  <a:cubicBezTo>
                    <a:pt x="30426" y="17478"/>
                    <a:pt x="30913" y="17691"/>
                    <a:pt x="31460" y="17691"/>
                  </a:cubicBezTo>
                  <a:cubicBezTo>
                    <a:pt x="32493" y="17691"/>
                    <a:pt x="33466" y="17266"/>
                    <a:pt x="34135" y="16566"/>
                  </a:cubicBezTo>
                  <a:cubicBezTo>
                    <a:pt x="34834" y="15867"/>
                    <a:pt x="35259" y="14925"/>
                    <a:pt x="35259" y="13861"/>
                  </a:cubicBezTo>
                  <a:cubicBezTo>
                    <a:pt x="35259" y="12828"/>
                    <a:pt x="34834" y="11855"/>
                    <a:pt x="34135" y="11186"/>
                  </a:cubicBezTo>
                  <a:cubicBezTo>
                    <a:pt x="33466" y="10487"/>
                    <a:pt x="32493" y="10062"/>
                    <a:pt x="31460" y="10062"/>
                  </a:cubicBezTo>
                  <a:lnTo>
                    <a:pt x="21399" y="10062"/>
                  </a:lnTo>
                  <a:lnTo>
                    <a:pt x="11824" y="10062"/>
                  </a:lnTo>
                  <a:cubicBezTo>
                    <a:pt x="12037" y="10214"/>
                    <a:pt x="12250" y="10366"/>
                    <a:pt x="12432" y="10548"/>
                  </a:cubicBezTo>
                  <a:cubicBezTo>
                    <a:pt x="13162" y="11278"/>
                    <a:pt x="13587" y="12250"/>
                    <a:pt x="13587" y="13344"/>
                  </a:cubicBezTo>
                  <a:cubicBezTo>
                    <a:pt x="13587" y="14408"/>
                    <a:pt x="13162" y="15411"/>
                    <a:pt x="12432" y="16110"/>
                  </a:cubicBezTo>
                  <a:cubicBezTo>
                    <a:pt x="11733" y="16840"/>
                    <a:pt x="10760" y="17266"/>
                    <a:pt x="9666" y="17266"/>
                  </a:cubicBezTo>
                  <a:cubicBezTo>
                    <a:pt x="9028" y="17266"/>
                    <a:pt x="8450" y="17022"/>
                    <a:pt x="8055" y="16597"/>
                  </a:cubicBezTo>
                  <a:cubicBezTo>
                    <a:pt x="7630" y="16171"/>
                    <a:pt x="7386" y="15624"/>
                    <a:pt x="7386" y="14986"/>
                  </a:cubicBezTo>
                  <a:cubicBezTo>
                    <a:pt x="7386" y="14348"/>
                    <a:pt x="7630" y="13770"/>
                    <a:pt x="8055" y="13375"/>
                  </a:cubicBezTo>
                  <a:cubicBezTo>
                    <a:pt x="8268" y="13162"/>
                    <a:pt x="8511" y="12980"/>
                    <a:pt x="8785" y="12858"/>
                  </a:cubicBezTo>
                  <a:cubicBezTo>
                    <a:pt x="8845" y="12433"/>
                    <a:pt x="9210" y="12129"/>
                    <a:pt x="9666" y="12129"/>
                  </a:cubicBezTo>
                  <a:cubicBezTo>
                    <a:pt x="10152" y="12129"/>
                    <a:pt x="10548" y="12524"/>
                    <a:pt x="10548" y="13010"/>
                  </a:cubicBezTo>
                  <a:cubicBezTo>
                    <a:pt x="10548" y="13496"/>
                    <a:pt x="10152" y="13922"/>
                    <a:pt x="9666" y="13922"/>
                  </a:cubicBezTo>
                  <a:cubicBezTo>
                    <a:pt x="9362" y="13922"/>
                    <a:pt x="9089" y="13740"/>
                    <a:pt x="8937" y="13527"/>
                  </a:cubicBezTo>
                  <a:cubicBezTo>
                    <a:pt x="8754" y="13588"/>
                    <a:pt x="8633" y="13709"/>
                    <a:pt x="8511" y="13831"/>
                  </a:cubicBezTo>
                  <a:cubicBezTo>
                    <a:pt x="8207" y="14104"/>
                    <a:pt x="8025" y="14530"/>
                    <a:pt x="8025" y="14986"/>
                  </a:cubicBezTo>
                  <a:cubicBezTo>
                    <a:pt x="8025" y="15442"/>
                    <a:pt x="8207" y="15837"/>
                    <a:pt x="8511" y="16141"/>
                  </a:cubicBezTo>
                  <a:cubicBezTo>
                    <a:pt x="8815" y="16445"/>
                    <a:pt x="9210" y="16627"/>
                    <a:pt x="9666" y="166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8277350" y="275350"/>
              <a:ext cx="276625" cy="8375"/>
            </a:xfrm>
            <a:custGeom>
              <a:rect b="b" l="l" r="r" t="t"/>
              <a:pathLst>
                <a:path extrusionOk="0" h="335" w="11065">
                  <a:moveTo>
                    <a:pt x="10852" y="335"/>
                  </a:moveTo>
                  <a:cubicBezTo>
                    <a:pt x="10973" y="335"/>
                    <a:pt x="11065" y="153"/>
                    <a:pt x="10943" y="61"/>
                  </a:cubicBezTo>
                  <a:cubicBezTo>
                    <a:pt x="10913" y="31"/>
                    <a:pt x="10882" y="1"/>
                    <a:pt x="10852" y="1"/>
                  </a:cubicBezTo>
                  <a:lnTo>
                    <a:pt x="10517" y="1"/>
                  </a:lnTo>
                  <a:cubicBezTo>
                    <a:pt x="10365" y="1"/>
                    <a:pt x="10305" y="183"/>
                    <a:pt x="10396" y="274"/>
                  </a:cubicBezTo>
                  <a:cubicBezTo>
                    <a:pt x="10426" y="305"/>
                    <a:pt x="10457" y="335"/>
                    <a:pt x="10517" y="335"/>
                  </a:cubicBezTo>
                  <a:close/>
                  <a:moveTo>
                    <a:pt x="213" y="1"/>
                  </a:moveTo>
                  <a:cubicBezTo>
                    <a:pt x="61" y="1"/>
                    <a:pt x="1" y="183"/>
                    <a:pt x="92" y="274"/>
                  </a:cubicBezTo>
                  <a:cubicBezTo>
                    <a:pt x="122" y="305"/>
                    <a:pt x="153" y="335"/>
                    <a:pt x="213" y="335"/>
                  </a:cubicBezTo>
                  <a:lnTo>
                    <a:pt x="517" y="335"/>
                  </a:lnTo>
                  <a:cubicBezTo>
                    <a:pt x="669" y="335"/>
                    <a:pt x="730" y="153"/>
                    <a:pt x="639" y="61"/>
                  </a:cubicBezTo>
                  <a:cubicBezTo>
                    <a:pt x="608" y="31"/>
                    <a:pt x="578" y="1"/>
                    <a:pt x="517" y="1"/>
                  </a:cubicBezTo>
                  <a:close/>
                  <a:moveTo>
                    <a:pt x="1490" y="1"/>
                  </a:moveTo>
                  <a:cubicBezTo>
                    <a:pt x="1338" y="1"/>
                    <a:pt x="1277" y="183"/>
                    <a:pt x="1368" y="274"/>
                  </a:cubicBezTo>
                  <a:cubicBezTo>
                    <a:pt x="1399" y="305"/>
                    <a:pt x="1460" y="335"/>
                    <a:pt x="1490" y="335"/>
                  </a:cubicBezTo>
                  <a:lnTo>
                    <a:pt x="1824" y="335"/>
                  </a:lnTo>
                  <a:cubicBezTo>
                    <a:pt x="1946" y="335"/>
                    <a:pt x="2037" y="153"/>
                    <a:pt x="1915" y="61"/>
                  </a:cubicBezTo>
                  <a:cubicBezTo>
                    <a:pt x="1885" y="31"/>
                    <a:pt x="1855" y="1"/>
                    <a:pt x="1824" y="1"/>
                  </a:cubicBezTo>
                  <a:close/>
                  <a:moveTo>
                    <a:pt x="2767" y="1"/>
                  </a:moveTo>
                  <a:cubicBezTo>
                    <a:pt x="2645" y="1"/>
                    <a:pt x="2554" y="183"/>
                    <a:pt x="2675" y="274"/>
                  </a:cubicBezTo>
                  <a:cubicBezTo>
                    <a:pt x="2706" y="305"/>
                    <a:pt x="2736" y="335"/>
                    <a:pt x="2767" y="335"/>
                  </a:cubicBezTo>
                  <a:lnTo>
                    <a:pt x="3101" y="335"/>
                  </a:lnTo>
                  <a:cubicBezTo>
                    <a:pt x="3253" y="335"/>
                    <a:pt x="3314" y="153"/>
                    <a:pt x="3223" y="61"/>
                  </a:cubicBezTo>
                  <a:cubicBezTo>
                    <a:pt x="3192" y="31"/>
                    <a:pt x="3162" y="1"/>
                    <a:pt x="3101" y="1"/>
                  </a:cubicBezTo>
                  <a:close/>
                  <a:moveTo>
                    <a:pt x="4074" y="1"/>
                  </a:moveTo>
                  <a:cubicBezTo>
                    <a:pt x="3922" y="1"/>
                    <a:pt x="3861" y="183"/>
                    <a:pt x="3952" y="274"/>
                  </a:cubicBezTo>
                  <a:cubicBezTo>
                    <a:pt x="3982" y="305"/>
                    <a:pt x="4013" y="335"/>
                    <a:pt x="4074" y="335"/>
                  </a:cubicBezTo>
                  <a:lnTo>
                    <a:pt x="4378" y="335"/>
                  </a:lnTo>
                  <a:cubicBezTo>
                    <a:pt x="4530" y="335"/>
                    <a:pt x="4621" y="153"/>
                    <a:pt x="4499" y="61"/>
                  </a:cubicBezTo>
                  <a:cubicBezTo>
                    <a:pt x="4469" y="31"/>
                    <a:pt x="4438" y="1"/>
                    <a:pt x="4378" y="1"/>
                  </a:cubicBezTo>
                  <a:close/>
                  <a:moveTo>
                    <a:pt x="5350" y="1"/>
                  </a:moveTo>
                  <a:cubicBezTo>
                    <a:pt x="5229" y="1"/>
                    <a:pt x="5137" y="183"/>
                    <a:pt x="5229" y="274"/>
                  </a:cubicBezTo>
                  <a:cubicBezTo>
                    <a:pt x="5289" y="305"/>
                    <a:pt x="5320" y="335"/>
                    <a:pt x="5350" y="335"/>
                  </a:cubicBezTo>
                  <a:lnTo>
                    <a:pt x="5685" y="335"/>
                  </a:lnTo>
                  <a:cubicBezTo>
                    <a:pt x="5837" y="335"/>
                    <a:pt x="5897" y="153"/>
                    <a:pt x="5806" y="61"/>
                  </a:cubicBezTo>
                  <a:cubicBezTo>
                    <a:pt x="5776" y="31"/>
                    <a:pt x="5715" y="1"/>
                    <a:pt x="5685" y="1"/>
                  </a:cubicBezTo>
                  <a:close/>
                  <a:moveTo>
                    <a:pt x="6657" y="1"/>
                  </a:moveTo>
                  <a:cubicBezTo>
                    <a:pt x="6505" y="1"/>
                    <a:pt x="6444" y="183"/>
                    <a:pt x="6536" y="274"/>
                  </a:cubicBezTo>
                  <a:cubicBezTo>
                    <a:pt x="6566" y="305"/>
                    <a:pt x="6596" y="335"/>
                    <a:pt x="6657" y="335"/>
                  </a:cubicBezTo>
                  <a:lnTo>
                    <a:pt x="6961" y="335"/>
                  </a:lnTo>
                  <a:cubicBezTo>
                    <a:pt x="7113" y="335"/>
                    <a:pt x="7174" y="153"/>
                    <a:pt x="7083" y="61"/>
                  </a:cubicBezTo>
                  <a:cubicBezTo>
                    <a:pt x="7052" y="31"/>
                    <a:pt x="7022" y="1"/>
                    <a:pt x="6961" y="1"/>
                  </a:cubicBezTo>
                  <a:close/>
                  <a:moveTo>
                    <a:pt x="7934" y="1"/>
                  </a:moveTo>
                  <a:cubicBezTo>
                    <a:pt x="7782" y="1"/>
                    <a:pt x="7721" y="183"/>
                    <a:pt x="7812" y="274"/>
                  </a:cubicBezTo>
                  <a:cubicBezTo>
                    <a:pt x="7843" y="305"/>
                    <a:pt x="7903" y="335"/>
                    <a:pt x="7934" y="335"/>
                  </a:cubicBezTo>
                  <a:lnTo>
                    <a:pt x="8268" y="335"/>
                  </a:lnTo>
                  <a:cubicBezTo>
                    <a:pt x="8390" y="335"/>
                    <a:pt x="8481" y="153"/>
                    <a:pt x="8359" y="61"/>
                  </a:cubicBezTo>
                  <a:cubicBezTo>
                    <a:pt x="8329" y="31"/>
                    <a:pt x="8299" y="1"/>
                    <a:pt x="8268" y="1"/>
                  </a:cubicBezTo>
                  <a:close/>
                  <a:moveTo>
                    <a:pt x="9210" y="1"/>
                  </a:moveTo>
                  <a:cubicBezTo>
                    <a:pt x="9089" y="1"/>
                    <a:pt x="8998" y="183"/>
                    <a:pt x="9119" y="274"/>
                  </a:cubicBezTo>
                  <a:cubicBezTo>
                    <a:pt x="9150" y="305"/>
                    <a:pt x="9180" y="335"/>
                    <a:pt x="9210" y="335"/>
                  </a:cubicBezTo>
                  <a:lnTo>
                    <a:pt x="9545" y="335"/>
                  </a:lnTo>
                  <a:cubicBezTo>
                    <a:pt x="9697" y="335"/>
                    <a:pt x="9758" y="153"/>
                    <a:pt x="9666" y="61"/>
                  </a:cubicBezTo>
                  <a:cubicBezTo>
                    <a:pt x="9636" y="31"/>
                    <a:pt x="9606" y="1"/>
                    <a:pt x="9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8568400" y="393900"/>
              <a:ext cx="276625" cy="7625"/>
            </a:xfrm>
            <a:custGeom>
              <a:rect b="b" l="l" r="r" t="t"/>
              <a:pathLst>
                <a:path extrusionOk="0" h="305" w="11065">
                  <a:moveTo>
                    <a:pt x="10851" y="304"/>
                  </a:moveTo>
                  <a:cubicBezTo>
                    <a:pt x="11003" y="304"/>
                    <a:pt x="11064" y="152"/>
                    <a:pt x="10973" y="31"/>
                  </a:cubicBezTo>
                  <a:cubicBezTo>
                    <a:pt x="10943" y="0"/>
                    <a:pt x="10882" y="0"/>
                    <a:pt x="10851" y="0"/>
                  </a:cubicBezTo>
                  <a:lnTo>
                    <a:pt x="10517" y="0"/>
                  </a:lnTo>
                  <a:cubicBezTo>
                    <a:pt x="10395" y="0"/>
                    <a:pt x="10304" y="183"/>
                    <a:pt x="10426" y="274"/>
                  </a:cubicBezTo>
                  <a:cubicBezTo>
                    <a:pt x="10456" y="304"/>
                    <a:pt x="10487" y="304"/>
                    <a:pt x="10517" y="304"/>
                  </a:cubicBezTo>
                  <a:close/>
                  <a:moveTo>
                    <a:pt x="213" y="0"/>
                  </a:moveTo>
                  <a:cubicBezTo>
                    <a:pt x="61" y="0"/>
                    <a:pt x="0" y="183"/>
                    <a:pt x="91" y="274"/>
                  </a:cubicBezTo>
                  <a:cubicBezTo>
                    <a:pt x="122" y="304"/>
                    <a:pt x="182" y="304"/>
                    <a:pt x="213" y="304"/>
                  </a:cubicBezTo>
                  <a:lnTo>
                    <a:pt x="547" y="304"/>
                  </a:lnTo>
                  <a:cubicBezTo>
                    <a:pt x="669" y="304"/>
                    <a:pt x="760" y="152"/>
                    <a:pt x="638" y="31"/>
                  </a:cubicBezTo>
                  <a:cubicBezTo>
                    <a:pt x="608" y="0"/>
                    <a:pt x="578" y="0"/>
                    <a:pt x="547" y="0"/>
                  </a:cubicBezTo>
                  <a:close/>
                  <a:moveTo>
                    <a:pt x="1490" y="0"/>
                  </a:moveTo>
                  <a:cubicBezTo>
                    <a:pt x="1368" y="0"/>
                    <a:pt x="1277" y="183"/>
                    <a:pt x="1398" y="274"/>
                  </a:cubicBezTo>
                  <a:cubicBezTo>
                    <a:pt x="1429" y="304"/>
                    <a:pt x="1459" y="304"/>
                    <a:pt x="1490" y="304"/>
                  </a:cubicBezTo>
                  <a:lnTo>
                    <a:pt x="1824" y="304"/>
                  </a:lnTo>
                  <a:cubicBezTo>
                    <a:pt x="1976" y="304"/>
                    <a:pt x="2037" y="152"/>
                    <a:pt x="1945" y="31"/>
                  </a:cubicBezTo>
                  <a:cubicBezTo>
                    <a:pt x="1915" y="0"/>
                    <a:pt x="1885" y="0"/>
                    <a:pt x="1824" y="0"/>
                  </a:cubicBezTo>
                  <a:close/>
                  <a:moveTo>
                    <a:pt x="2797" y="0"/>
                  </a:moveTo>
                  <a:cubicBezTo>
                    <a:pt x="2645" y="0"/>
                    <a:pt x="2584" y="183"/>
                    <a:pt x="2675" y="274"/>
                  </a:cubicBezTo>
                  <a:cubicBezTo>
                    <a:pt x="2705" y="304"/>
                    <a:pt x="2736" y="304"/>
                    <a:pt x="2797" y="304"/>
                  </a:cubicBezTo>
                  <a:lnTo>
                    <a:pt x="3100" y="304"/>
                  </a:lnTo>
                  <a:cubicBezTo>
                    <a:pt x="3252" y="304"/>
                    <a:pt x="3344" y="152"/>
                    <a:pt x="3222" y="31"/>
                  </a:cubicBezTo>
                  <a:cubicBezTo>
                    <a:pt x="3192" y="0"/>
                    <a:pt x="3161" y="0"/>
                    <a:pt x="3100" y="0"/>
                  </a:cubicBezTo>
                  <a:close/>
                  <a:moveTo>
                    <a:pt x="4073" y="0"/>
                  </a:moveTo>
                  <a:cubicBezTo>
                    <a:pt x="3952" y="0"/>
                    <a:pt x="3860" y="183"/>
                    <a:pt x="3952" y="274"/>
                  </a:cubicBezTo>
                  <a:cubicBezTo>
                    <a:pt x="4012" y="304"/>
                    <a:pt x="4043" y="304"/>
                    <a:pt x="4073" y="304"/>
                  </a:cubicBezTo>
                  <a:lnTo>
                    <a:pt x="4407" y="304"/>
                  </a:lnTo>
                  <a:cubicBezTo>
                    <a:pt x="4559" y="304"/>
                    <a:pt x="4620" y="152"/>
                    <a:pt x="4529" y="31"/>
                  </a:cubicBezTo>
                  <a:cubicBezTo>
                    <a:pt x="4499" y="0"/>
                    <a:pt x="4438" y="0"/>
                    <a:pt x="4407" y="0"/>
                  </a:cubicBezTo>
                  <a:close/>
                  <a:moveTo>
                    <a:pt x="5380" y="0"/>
                  </a:moveTo>
                  <a:cubicBezTo>
                    <a:pt x="5228" y="0"/>
                    <a:pt x="5167" y="183"/>
                    <a:pt x="5259" y="274"/>
                  </a:cubicBezTo>
                  <a:cubicBezTo>
                    <a:pt x="5289" y="304"/>
                    <a:pt x="5319" y="304"/>
                    <a:pt x="5380" y="304"/>
                  </a:cubicBezTo>
                  <a:lnTo>
                    <a:pt x="5684" y="304"/>
                  </a:lnTo>
                  <a:cubicBezTo>
                    <a:pt x="5836" y="304"/>
                    <a:pt x="5897" y="152"/>
                    <a:pt x="5806" y="31"/>
                  </a:cubicBezTo>
                  <a:cubicBezTo>
                    <a:pt x="5775" y="0"/>
                    <a:pt x="5745" y="0"/>
                    <a:pt x="5684" y="0"/>
                  </a:cubicBezTo>
                  <a:close/>
                  <a:moveTo>
                    <a:pt x="6657" y="0"/>
                  </a:moveTo>
                  <a:cubicBezTo>
                    <a:pt x="6505" y="0"/>
                    <a:pt x="6444" y="183"/>
                    <a:pt x="6535" y="274"/>
                  </a:cubicBezTo>
                  <a:cubicBezTo>
                    <a:pt x="6566" y="304"/>
                    <a:pt x="6626" y="304"/>
                    <a:pt x="6657" y="304"/>
                  </a:cubicBezTo>
                  <a:lnTo>
                    <a:pt x="6991" y="304"/>
                  </a:lnTo>
                  <a:cubicBezTo>
                    <a:pt x="7113" y="304"/>
                    <a:pt x="7204" y="152"/>
                    <a:pt x="7082" y="31"/>
                  </a:cubicBezTo>
                  <a:cubicBezTo>
                    <a:pt x="7052" y="0"/>
                    <a:pt x="7022" y="0"/>
                    <a:pt x="6991" y="0"/>
                  </a:cubicBezTo>
                  <a:close/>
                  <a:moveTo>
                    <a:pt x="7933" y="0"/>
                  </a:moveTo>
                  <a:cubicBezTo>
                    <a:pt x="7812" y="0"/>
                    <a:pt x="7721" y="183"/>
                    <a:pt x="7842" y="274"/>
                  </a:cubicBezTo>
                  <a:cubicBezTo>
                    <a:pt x="7873" y="304"/>
                    <a:pt x="7903" y="304"/>
                    <a:pt x="7933" y="304"/>
                  </a:cubicBezTo>
                  <a:lnTo>
                    <a:pt x="8268" y="304"/>
                  </a:lnTo>
                  <a:cubicBezTo>
                    <a:pt x="8420" y="304"/>
                    <a:pt x="8481" y="152"/>
                    <a:pt x="8389" y="31"/>
                  </a:cubicBezTo>
                  <a:cubicBezTo>
                    <a:pt x="8359" y="0"/>
                    <a:pt x="8329" y="0"/>
                    <a:pt x="8268" y="0"/>
                  </a:cubicBezTo>
                  <a:close/>
                  <a:moveTo>
                    <a:pt x="9240" y="0"/>
                  </a:moveTo>
                  <a:cubicBezTo>
                    <a:pt x="9088" y="0"/>
                    <a:pt x="9028" y="183"/>
                    <a:pt x="9119" y="274"/>
                  </a:cubicBezTo>
                  <a:cubicBezTo>
                    <a:pt x="9149" y="304"/>
                    <a:pt x="9180" y="304"/>
                    <a:pt x="9240" y="304"/>
                  </a:cubicBezTo>
                  <a:lnTo>
                    <a:pt x="9575" y="304"/>
                  </a:lnTo>
                  <a:cubicBezTo>
                    <a:pt x="9696" y="304"/>
                    <a:pt x="9788" y="152"/>
                    <a:pt x="9666" y="31"/>
                  </a:cubicBezTo>
                  <a:cubicBezTo>
                    <a:pt x="9636" y="0"/>
                    <a:pt x="9605" y="0"/>
                    <a:pt x="9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8"/>
          <p:cNvGrpSpPr/>
          <p:nvPr/>
        </p:nvGrpSpPr>
        <p:grpSpPr>
          <a:xfrm flipH="1">
            <a:off x="91025" y="91450"/>
            <a:ext cx="897450" cy="458250"/>
            <a:chOff x="8155775" y="91450"/>
            <a:chExt cx="897450" cy="458250"/>
          </a:xfrm>
        </p:grpSpPr>
        <p:sp>
          <p:nvSpPr>
            <p:cNvPr id="95" name="Google Shape;95;p8"/>
            <p:cNvSpPr/>
            <p:nvPr/>
          </p:nvSpPr>
          <p:spPr>
            <a:xfrm>
              <a:off x="8155775" y="91450"/>
              <a:ext cx="897450" cy="458250"/>
            </a:xfrm>
            <a:custGeom>
              <a:rect b="b" l="l" r="r" t="t"/>
              <a:pathLst>
                <a:path extrusionOk="0" h="18330" w="35898">
                  <a:moveTo>
                    <a:pt x="9666" y="16627"/>
                  </a:moveTo>
                  <a:cubicBezTo>
                    <a:pt x="10578" y="16627"/>
                    <a:pt x="11399" y="16262"/>
                    <a:pt x="11976" y="15655"/>
                  </a:cubicBezTo>
                  <a:cubicBezTo>
                    <a:pt x="12584" y="15077"/>
                    <a:pt x="12949" y="14256"/>
                    <a:pt x="12949" y="13344"/>
                  </a:cubicBezTo>
                  <a:cubicBezTo>
                    <a:pt x="12949" y="12433"/>
                    <a:pt x="12584" y="11612"/>
                    <a:pt x="11976" y="11004"/>
                  </a:cubicBezTo>
                  <a:cubicBezTo>
                    <a:pt x="11399" y="10427"/>
                    <a:pt x="10578" y="10062"/>
                    <a:pt x="9666" y="10062"/>
                  </a:cubicBezTo>
                  <a:lnTo>
                    <a:pt x="1733" y="10062"/>
                  </a:lnTo>
                  <a:cubicBezTo>
                    <a:pt x="1611" y="10396"/>
                    <a:pt x="1277" y="10639"/>
                    <a:pt x="882" y="10639"/>
                  </a:cubicBezTo>
                  <a:cubicBezTo>
                    <a:pt x="395" y="10639"/>
                    <a:pt x="0" y="10214"/>
                    <a:pt x="0" y="9727"/>
                  </a:cubicBezTo>
                  <a:cubicBezTo>
                    <a:pt x="0" y="9241"/>
                    <a:pt x="395" y="8846"/>
                    <a:pt x="882" y="8846"/>
                  </a:cubicBezTo>
                  <a:cubicBezTo>
                    <a:pt x="1277" y="8846"/>
                    <a:pt x="1611" y="9059"/>
                    <a:pt x="1733" y="9423"/>
                  </a:cubicBezTo>
                  <a:lnTo>
                    <a:pt x="9666" y="9423"/>
                  </a:lnTo>
                  <a:cubicBezTo>
                    <a:pt x="9757" y="9423"/>
                    <a:pt x="9818" y="9423"/>
                    <a:pt x="9909" y="9423"/>
                  </a:cubicBezTo>
                  <a:cubicBezTo>
                    <a:pt x="9909" y="9423"/>
                    <a:pt x="9940" y="9423"/>
                    <a:pt x="9970" y="9423"/>
                  </a:cubicBezTo>
                  <a:lnTo>
                    <a:pt x="21399" y="9423"/>
                  </a:lnTo>
                  <a:cubicBezTo>
                    <a:pt x="22584" y="9423"/>
                    <a:pt x="23709" y="8907"/>
                    <a:pt x="24499" y="8116"/>
                  </a:cubicBezTo>
                  <a:cubicBezTo>
                    <a:pt x="25289" y="7326"/>
                    <a:pt x="25776" y="6232"/>
                    <a:pt x="25776" y="5016"/>
                  </a:cubicBezTo>
                  <a:cubicBezTo>
                    <a:pt x="25776" y="3831"/>
                    <a:pt x="25289" y="2736"/>
                    <a:pt x="24499" y="1946"/>
                  </a:cubicBezTo>
                  <a:cubicBezTo>
                    <a:pt x="23709" y="1125"/>
                    <a:pt x="22584" y="639"/>
                    <a:pt x="21399" y="639"/>
                  </a:cubicBezTo>
                  <a:cubicBezTo>
                    <a:pt x="20791" y="639"/>
                    <a:pt x="20213" y="882"/>
                    <a:pt x="19818" y="1308"/>
                  </a:cubicBezTo>
                  <a:cubicBezTo>
                    <a:pt x="19393" y="1703"/>
                    <a:pt x="19150" y="2281"/>
                    <a:pt x="19150" y="2888"/>
                  </a:cubicBezTo>
                  <a:cubicBezTo>
                    <a:pt x="19150" y="3496"/>
                    <a:pt x="19393" y="4074"/>
                    <a:pt x="19818" y="4469"/>
                  </a:cubicBezTo>
                  <a:cubicBezTo>
                    <a:pt x="20031" y="4712"/>
                    <a:pt x="20305" y="4864"/>
                    <a:pt x="20639" y="4986"/>
                  </a:cubicBezTo>
                  <a:cubicBezTo>
                    <a:pt x="20791" y="4743"/>
                    <a:pt x="21064" y="4560"/>
                    <a:pt x="21399" y="4560"/>
                  </a:cubicBezTo>
                  <a:cubicBezTo>
                    <a:pt x="21885" y="4560"/>
                    <a:pt x="22280" y="4955"/>
                    <a:pt x="22280" y="5442"/>
                  </a:cubicBezTo>
                  <a:cubicBezTo>
                    <a:pt x="22280" y="5958"/>
                    <a:pt x="21885" y="6354"/>
                    <a:pt x="21399" y="6354"/>
                  </a:cubicBezTo>
                  <a:cubicBezTo>
                    <a:pt x="20973" y="6354"/>
                    <a:pt x="20609" y="6050"/>
                    <a:pt x="20517" y="5624"/>
                  </a:cubicBezTo>
                  <a:cubicBezTo>
                    <a:pt x="20061" y="5502"/>
                    <a:pt x="19666" y="5259"/>
                    <a:pt x="19362" y="4925"/>
                  </a:cubicBezTo>
                  <a:cubicBezTo>
                    <a:pt x="18815" y="4408"/>
                    <a:pt x="18511" y="3679"/>
                    <a:pt x="18511" y="2888"/>
                  </a:cubicBezTo>
                  <a:cubicBezTo>
                    <a:pt x="18511" y="2098"/>
                    <a:pt x="18815" y="1369"/>
                    <a:pt x="19362" y="852"/>
                  </a:cubicBezTo>
                  <a:cubicBezTo>
                    <a:pt x="19879" y="335"/>
                    <a:pt x="20609" y="1"/>
                    <a:pt x="21399" y="1"/>
                  </a:cubicBezTo>
                  <a:cubicBezTo>
                    <a:pt x="22767" y="1"/>
                    <a:pt x="24043" y="578"/>
                    <a:pt x="24955" y="1490"/>
                  </a:cubicBezTo>
                  <a:cubicBezTo>
                    <a:pt x="25867" y="2402"/>
                    <a:pt x="26414" y="3648"/>
                    <a:pt x="26414" y="5016"/>
                  </a:cubicBezTo>
                  <a:cubicBezTo>
                    <a:pt x="26414" y="6414"/>
                    <a:pt x="25867" y="7661"/>
                    <a:pt x="24955" y="8572"/>
                  </a:cubicBezTo>
                  <a:cubicBezTo>
                    <a:pt x="24621" y="8907"/>
                    <a:pt x="24256" y="9180"/>
                    <a:pt x="23861" y="9393"/>
                  </a:cubicBezTo>
                  <a:lnTo>
                    <a:pt x="31460" y="9393"/>
                  </a:lnTo>
                  <a:cubicBezTo>
                    <a:pt x="32676" y="9393"/>
                    <a:pt x="33800" y="9910"/>
                    <a:pt x="34591" y="10730"/>
                  </a:cubicBezTo>
                  <a:cubicBezTo>
                    <a:pt x="35411" y="11521"/>
                    <a:pt x="35898" y="12645"/>
                    <a:pt x="35898" y="13861"/>
                  </a:cubicBezTo>
                  <a:cubicBezTo>
                    <a:pt x="35898" y="15107"/>
                    <a:pt x="35411" y="16202"/>
                    <a:pt x="34591" y="17022"/>
                  </a:cubicBezTo>
                  <a:cubicBezTo>
                    <a:pt x="33800" y="17813"/>
                    <a:pt x="32676" y="18329"/>
                    <a:pt x="31460" y="18329"/>
                  </a:cubicBezTo>
                  <a:cubicBezTo>
                    <a:pt x="30730" y="18329"/>
                    <a:pt x="30092" y="18025"/>
                    <a:pt x="29636" y="17569"/>
                  </a:cubicBezTo>
                  <a:cubicBezTo>
                    <a:pt x="29150" y="17114"/>
                    <a:pt x="28876" y="16445"/>
                    <a:pt x="28876" y="15746"/>
                  </a:cubicBezTo>
                  <a:cubicBezTo>
                    <a:pt x="28876" y="15047"/>
                    <a:pt x="29150" y="14408"/>
                    <a:pt x="29636" y="13922"/>
                  </a:cubicBezTo>
                  <a:cubicBezTo>
                    <a:pt x="29879" y="13679"/>
                    <a:pt x="30214" y="13466"/>
                    <a:pt x="30578" y="13314"/>
                  </a:cubicBezTo>
                  <a:cubicBezTo>
                    <a:pt x="30639" y="12919"/>
                    <a:pt x="31004" y="12585"/>
                    <a:pt x="31460" y="12585"/>
                  </a:cubicBezTo>
                  <a:cubicBezTo>
                    <a:pt x="31946" y="12585"/>
                    <a:pt x="32341" y="13010"/>
                    <a:pt x="32341" y="13496"/>
                  </a:cubicBezTo>
                  <a:cubicBezTo>
                    <a:pt x="32341" y="13983"/>
                    <a:pt x="31946" y="14378"/>
                    <a:pt x="31460" y="14378"/>
                  </a:cubicBezTo>
                  <a:cubicBezTo>
                    <a:pt x="31125" y="14378"/>
                    <a:pt x="30852" y="14226"/>
                    <a:pt x="30700" y="13983"/>
                  </a:cubicBezTo>
                  <a:cubicBezTo>
                    <a:pt x="30457" y="14074"/>
                    <a:pt x="30244" y="14196"/>
                    <a:pt x="30092" y="14378"/>
                  </a:cubicBezTo>
                  <a:cubicBezTo>
                    <a:pt x="29727" y="14743"/>
                    <a:pt x="29514" y="15229"/>
                    <a:pt x="29514" y="15746"/>
                  </a:cubicBezTo>
                  <a:cubicBezTo>
                    <a:pt x="29514" y="16293"/>
                    <a:pt x="29727" y="16749"/>
                    <a:pt x="30092" y="17114"/>
                  </a:cubicBezTo>
                  <a:cubicBezTo>
                    <a:pt x="30426" y="17478"/>
                    <a:pt x="30913" y="17691"/>
                    <a:pt x="31460" y="17691"/>
                  </a:cubicBezTo>
                  <a:cubicBezTo>
                    <a:pt x="32493" y="17691"/>
                    <a:pt x="33466" y="17266"/>
                    <a:pt x="34135" y="16566"/>
                  </a:cubicBezTo>
                  <a:cubicBezTo>
                    <a:pt x="34834" y="15867"/>
                    <a:pt x="35259" y="14925"/>
                    <a:pt x="35259" y="13861"/>
                  </a:cubicBezTo>
                  <a:cubicBezTo>
                    <a:pt x="35259" y="12828"/>
                    <a:pt x="34834" y="11855"/>
                    <a:pt x="34135" y="11186"/>
                  </a:cubicBezTo>
                  <a:cubicBezTo>
                    <a:pt x="33466" y="10487"/>
                    <a:pt x="32493" y="10062"/>
                    <a:pt x="31460" y="10062"/>
                  </a:cubicBezTo>
                  <a:lnTo>
                    <a:pt x="21399" y="10062"/>
                  </a:lnTo>
                  <a:lnTo>
                    <a:pt x="11824" y="10062"/>
                  </a:lnTo>
                  <a:cubicBezTo>
                    <a:pt x="12037" y="10214"/>
                    <a:pt x="12250" y="10366"/>
                    <a:pt x="12432" y="10548"/>
                  </a:cubicBezTo>
                  <a:cubicBezTo>
                    <a:pt x="13162" y="11278"/>
                    <a:pt x="13587" y="12250"/>
                    <a:pt x="13587" y="13344"/>
                  </a:cubicBezTo>
                  <a:cubicBezTo>
                    <a:pt x="13587" y="14408"/>
                    <a:pt x="13162" y="15411"/>
                    <a:pt x="12432" y="16110"/>
                  </a:cubicBezTo>
                  <a:cubicBezTo>
                    <a:pt x="11733" y="16840"/>
                    <a:pt x="10760" y="17266"/>
                    <a:pt x="9666" y="17266"/>
                  </a:cubicBezTo>
                  <a:cubicBezTo>
                    <a:pt x="9028" y="17266"/>
                    <a:pt x="8450" y="17022"/>
                    <a:pt x="8055" y="16597"/>
                  </a:cubicBezTo>
                  <a:cubicBezTo>
                    <a:pt x="7630" y="16171"/>
                    <a:pt x="7386" y="15624"/>
                    <a:pt x="7386" y="14986"/>
                  </a:cubicBezTo>
                  <a:cubicBezTo>
                    <a:pt x="7386" y="14348"/>
                    <a:pt x="7630" y="13770"/>
                    <a:pt x="8055" y="13375"/>
                  </a:cubicBezTo>
                  <a:cubicBezTo>
                    <a:pt x="8268" y="13162"/>
                    <a:pt x="8511" y="12980"/>
                    <a:pt x="8785" y="12858"/>
                  </a:cubicBezTo>
                  <a:cubicBezTo>
                    <a:pt x="8845" y="12433"/>
                    <a:pt x="9210" y="12129"/>
                    <a:pt x="9666" y="12129"/>
                  </a:cubicBezTo>
                  <a:cubicBezTo>
                    <a:pt x="10152" y="12129"/>
                    <a:pt x="10548" y="12524"/>
                    <a:pt x="10548" y="13010"/>
                  </a:cubicBezTo>
                  <a:cubicBezTo>
                    <a:pt x="10548" y="13496"/>
                    <a:pt x="10152" y="13922"/>
                    <a:pt x="9666" y="13922"/>
                  </a:cubicBezTo>
                  <a:cubicBezTo>
                    <a:pt x="9362" y="13922"/>
                    <a:pt x="9089" y="13740"/>
                    <a:pt x="8937" y="13527"/>
                  </a:cubicBezTo>
                  <a:cubicBezTo>
                    <a:pt x="8754" y="13588"/>
                    <a:pt x="8633" y="13709"/>
                    <a:pt x="8511" y="13831"/>
                  </a:cubicBezTo>
                  <a:cubicBezTo>
                    <a:pt x="8207" y="14104"/>
                    <a:pt x="8025" y="14530"/>
                    <a:pt x="8025" y="14986"/>
                  </a:cubicBezTo>
                  <a:cubicBezTo>
                    <a:pt x="8025" y="15442"/>
                    <a:pt x="8207" y="15837"/>
                    <a:pt x="8511" y="16141"/>
                  </a:cubicBezTo>
                  <a:cubicBezTo>
                    <a:pt x="8815" y="16445"/>
                    <a:pt x="9210" y="16627"/>
                    <a:pt x="9666" y="166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8277350" y="275350"/>
              <a:ext cx="276625" cy="8375"/>
            </a:xfrm>
            <a:custGeom>
              <a:rect b="b" l="l" r="r" t="t"/>
              <a:pathLst>
                <a:path extrusionOk="0" h="335" w="11065">
                  <a:moveTo>
                    <a:pt x="10852" y="335"/>
                  </a:moveTo>
                  <a:cubicBezTo>
                    <a:pt x="10973" y="335"/>
                    <a:pt x="11065" y="153"/>
                    <a:pt x="10943" y="61"/>
                  </a:cubicBezTo>
                  <a:cubicBezTo>
                    <a:pt x="10913" y="31"/>
                    <a:pt x="10882" y="1"/>
                    <a:pt x="10852" y="1"/>
                  </a:cubicBezTo>
                  <a:lnTo>
                    <a:pt x="10517" y="1"/>
                  </a:lnTo>
                  <a:cubicBezTo>
                    <a:pt x="10365" y="1"/>
                    <a:pt x="10305" y="183"/>
                    <a:pt x="10396" y="274"/>
                  </a:cubicBezTo>
                  <a:cubicBezTo>
                    <a:pt x="10426" y="305"/>
                    <a:pt x="10457" y="335"/>
                    <a:pt x="10517" y="335"/>
                  </a:cubicBezTo>
                  <a:close/>
                  <a:moveTo>
                    <a:pt x="213" y="1"/>
                  </a:moveTo>
                  <a:cubicBezTo>
                    <a:pt x="61" y="1"/>
                    <a:pt x="1" y="183"/>
                    <a:pt x="92" y="274"/>
                  </a:cubicBezTo>
                  <a:cubicBezTo>
                    <a:pt x="122" y="305"/>
                    <a:pt x="153" y="335"/>
                    <a:pt x="213" y="335"/>
                  </a:cubicBezTo>
                  <a:lnTo>
                    <a:pt x="517" y="335"/>
                  </a:lnTo>
                  <a:cubicBezTo>
                    <a:pt x="669" y="335"/>
                    <a:pt x="730" y="153"/>
                    <a:pt x="639" y="61"/>
                  </a:cubicBezTo>
                  <a:cubicBezTo>
                    <a:pt x="608" y="31"/>
                    <a:pt x="578" y="1"/>
                    <a:pt x="517" y="1"/>
                  </a:cubicBezTo>
                  <a:close/>
                  <a:moveTo>
                    <a:pt x="1490" y="1"/>
                  </a:moveTo>
                  <a:cubicBezTo>
                    <a:pt x="1338" y="1"/>
                    <a:pt x="1277" y="183"/>
                    <a:pt x="1368" y="274"/>
                  </a:cubicBezTo>
                  <a:cubicBezTo>
                    <a:pt x="1399" y="305"/>
                    <a:pt x="1460" y="335"/>
                    <a:pt x="1490" y="335"/>
                  </a:cubicBezTo>
                  <a:lnTo>
                    <a:pt x="1824" y="335"/>
                  </a:lnTo>
                  <a:cubicBezTo>
                    <a:pt x="1946" y="335"/>
                    <a:pt x="2037" y="153"/>
                    <a:pt x="1915" y="61"/>
                  </a:cubicBezTo>
                  <a:cubicBezTo>
                    <a:pt x="1885" y="31"/>
                    <a:pt x="1855" y="1"/>
                    <a:pt x="1824" y="1"/>
                  </a:cubicBezTo>
                  <a:close/>
                  <a:moveTo>
                    <a:pt x="2767" y="1"/>
                  </a:moveTo>
                  <a:cubicBezTo>
                    <a:pt x="2645" y="1"/>
                    <a:pt x="2554" y="183"/>
                    <a:pt x="2675" y="274"/>
                  </a:cubicBezTo>
                  <a:cubicBezTo>
                    <a:pt x="2706" y="305"/>
                    <a:pt x="2736" y="335"/>
                    <a:pt x="2767" y="335"/>
                  </a:cubicBezTo>
                  <a:lnTo>
                    <a:pt x="3101" y="335"/>
                  </a:lnTo>
                  <a:cubicBezTo>
                    <a:pt x="3253" y="335"/>
                    <a:pt x="3314" y="153"/>
                    <a:pt x="3223" y="61"/>
                  </a:cubicBezTo>
                  <a:cubicBezTo>
                    <a:pt x="3192" y="31"/>
                    <a:pt x="3162" y="1"/>
                    <a:pt x="3101" y="1"/>
                  </a:cubicBezTo>
                  <a:close/>
                  <a:moveTo>
                    <a:pt x="4074" y="1"/>
                  </a:moveTo>
                  <a:cubicBezTo>
                    <a:pt x="3922" y="1"/>
                    <a:pt x="3861" y="183"/>
                    <a:pt x="3952" y="274"/>
                  </a:cubicBezTo>
                  <a:cubicBezTo>
                    <a:pt x="3982" y="305"/>
                    <a:pt x="4013" y="335"/>
                    <a:pt x="4074" y="335"/>
                  </a:cubicBezTo>
                  <a:lnTo>
                    <a:pt x="4378" y="335"/>
                  </a:lnTo>
                  <a:cubicBezTo>
                    <a:pt x="4530" y="335"/>
                    <a:pt x="4621" y="153"/>
                    <a:pt x="4499" y="61"/>
                  </a:cubicBezTo>
                  <a:cubicBezTo>
                    <a:pt x="4469" y="31"/>
                    <a:pt x="4438" y="1"/>
                    <a:pt x="4378" y="1"/>
                  </a:cubicBezTo>
                  <a:close/>
                  <a:moveTo>
                    <a:pt x="5350" y="1"/>
                  </a:moveTo>
                  <a:cubicBezTo>
                    <a:pt x="5229" y="1"/>
                    <a:pt x="5137" y="183"/>
                    <a:pt x="5229" y="274"/>
                  </a:cubicBezTo>
                  <a:cubicBezTo>
                    <a:pt x="5289" y="305"/>
                    <a:pt x="5320" y="335"/>
                    <a:pt x="5350" y="335"/>
                  </a:cubicBezTo>
                  <a:lnTo>
                    <a:pt x="5685" y="335"/>
                  </a:lnTo>
                  <a:cubicBezTo>
                    <a:pt x="5837" y="335"/>
                    <a:pt x="5897" y="153"/>
                    <a:pt x="5806" y="61"/>
                  </a:cubicBezTo>
                  <a:cubicBezTo>
                    <a:pt x="5776" y="31"/>
                    <a:pt x="5715" y="1"/>
                    <a:pt x="5685" y="1"/>
                  </a:cubicBezTo>
                  <a:close/>
                  <a:moveTo>
                    <a:pt x="6657" y="1"/>
                  </a:moveTo>
                  <a:cubicBezTo>
                    <a:pt x="6505" y="1"/>
                    <a:pt x="6444" y="183"/>
                    <a:pt x="6536" y="274"/>
                  </a:cubicBezTo>
                  <a:cubicBezTo>
                    <a:pt x="6566" y="305"/>
                    <a:pt x="6596" y="335"/>
                    <a:pt x="6657" y="335"/>
                  </a:cubicBezTo>
                  <a:lnTo>
                    <a:pt x="6961" y="335"/>
                  </a:lnTo>
                  <a:cubicBezTo>
                    <a:pt x="7113" y="335"/>
                    <a:pt x="7174" y="153"/>
                    <a:pt x="7083" y="61"/>
                  </a:cubicBezTo>
                  <a:cubicBezTo>
                    <a:pt x="7052" y="31"/>
                    <a:pt x="7022" y="1"/>
                    <a:pt x="6961" y="1"/>
                  </a:cubicBezTo>
                  <a:close/>
                  <a:moveTo>
                    <a:pt x="7934" y="1"/>
                  </a:moveTo>
                  <a:cubicBezTo>
                    <a:pt x="7782" y="1"/>
                    <a:pt x="7721" y="183"/>
                    <a:pt x="7812" y="274"/>
                  </a:cubicBezTo>
                  <a:cubicBezTo>
                    <a:pt x="7843" y="305"/>
                    <a:pt x="7903" y="335"/>
                    <a:pt x="7934" y="335"/>
                  </a:cubicBezTo>
                  <a:lnTo>
                    <a:pt x="8268" y="335"/>
                  </a:lnTo>
                  <a:cubicBezTo>
                    <a:pt x="8390" y="335"/>
                    <a:pt x="8481" y="153"/>
                    <a:pt x="8359" y="61"/>
                  </a:cubicBezTo>
                  <a:cubicBezTo>
                    <a:pt x="8329" y="31"/>
                    <a:pt x="8299" y="1"/>
                    <a:pt x="8268" y="1"/>
                  </a:cubicBezTo>
                  <a:close/>
                  <a:moveTo>
                    <a:pt x="9210" y="1"/>
                  </a:moveTo>
                  <a:cubicBezTo>
                    <a:pt x="9089" y="1"/>
                    <a:pt x="8998" y="183"/>
                    <a:pt x="9119" y="274"/>
                  </a:cubicBezTo>
                  <a:cubicBezTo>
                    <a:pt x="9150" y="305"/>
                    <a:pt x="9180" y="335"/>
                    <a:pt x="9210" y="335"/>
                  </a:cubicBezTo>
                  <a:lnTo>
                    <a:pt x="9545" y="335"/>
                  </a:lnTo>
                  <a:cubicBezTo>
                    <a:pt x="9697" y="335"/>
                    <a:pt x="9758" y="153"/>
                    <a:pt x="9666" y="61"/>
                  </a:cubicBezTo>
                  <a:cubicBezTo>
                    <a:pt x="9636" y="31"/>
                    <a:pt x="9606" y="1"/>
                    <a:pt x="9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8568400" y="393900"/>
              <a:ext cx="276625" cy="7625"/>
            </a:xfrm>
            <a:custGeom>
              <a:rect b="b" l="l" r="r" t="t"/>
              <a:pathLst>
                <a:path extrusionOk="0" h="305" w="11065">
                  <a:moveTo>
                    <a:pt x="10851" y="304"/>
                  </a:moveTo>
                  <a:cubicBezTo>
                    <a:pt x="11003" y="304"/>
                    <a:pt x="11064" y="152"/>
                    <a:pt x="10973" y="31"/>
                  </a:cubicBezTo>
                  <a:cubicBezTo>
                    <a:pt x="10943" y="0"/>
                    <a:pt x="10882" y="0"/>
                    <a:pt x="10851" y="0"/>
                  </a:cubicBezTo>
                  <a:lnTo>
                    <a:pt x="10517" y="0"/>
                  </a:lnTo>
                  <a:cubicBezTo>
                    <a:pt x="10395" y="0"/>
                    <a:pt x="10304" y="183"/>
                    <a:pt x="10426" y="274"/>
                  </a:cubicBezTo>
                  <a:cubicBezTo>
                    <a:pt x="10456" y="304"/>
                    <a:pt x="10487" y="304"/>
                    <a:pt x="10517" y="304"/>
                  </a:cubicBezTo>
                  <a:close/>
                  <a:moveTo>
                    <a:pt x="213" y="0"/>
                  </a:moveTo>
                  <a:cubicBezTo>
                    <a:pt x="61" y="0"/>
                    <a:pt x="0" y="183"/>
                    <a:pt x="91" y="274"/>
                  </a:cubicBezTo>
                  <a:cubicBezTo>
                    <a:pt x="122" y="304"/>
                    <a:pt x="182" y="304"/>
                    <a:pt x="213" y="304"/>
                  </a:cubicBezTo>
                  <a:lnTo>
                    <a:pt x="547" y="304"/>
                  </a:lnTo>
                  <a:cubicBezTo>
                    <a:pt x="669" y="304"/>
                    <a:pt x="760" y="152"/>
                    <a:pt x="638" y="31"/>
                  </a:cubicBezTo>
                  <a:cubicBezTo>
                    <a:pt x="608" y="0"/>
                    <a:pt x="578" y="0"/>
                    <a:pt x="547" y="0"/>
                  </a:cubicBezTo>
                  <a:close/>
                  <a:moveTo>
                    <a:pt x="1490" y="0"/>
                  </a:moveTo>
                  <a:cubicBezTo>
                    <a:pt x="1368" y="0"/>
                    <a:pt x="1277" y="183"/>
                    <a:pt x="1398" y="274"/>
                  </a:cubicBezTo>
                  <a:cubicBezTo>
                    <a:pt x="1429" y="304"/>
                    <a:pt x="1459" y="304"/>
                    <a:pt x="1490" y="304"/>
                  </a:cubicBezTo>
                  <a:lnTo>
                    <a:pt x="1824" y="304"/>
                  </a:lnTo>
                  <a:cubicBezTo>
                    <a:pt x="1976" y="304"/>
                    <a:pt x="2037" y="152"/>
                    <a:pt x="1945" y="31"/>
                  </a:cubicBezTo>
                  <a:cubicBezTo>
                    <a:pt x="1915" y="0"/>
                    <a:pt x="1885" y="0"/>
                    <a:pt x="1824" y="0"/>
                  </a:cubicBezTo>
                  <a:close/>
                  <a:moveTo>
                    <a:pt x="2797" y="0"/>
                  </a:moveTo>
                  <a:cubicBezTo>
                    <a:pt x="2645" y="0"/>
                    <a:pt x="2584" y="183"/>
                    <a:pt x="2675" y="274"/>
                  </a:cubicBezTo>
                  <a:cubicBezTo>
                    <a:pt x="2705" y="304"/>
                    <a:pt x="2736" y="304"/>
                    <a:pt x="2797" y="304"/>
                  </a:cubicBezTo>
                  <a:lnTo>
                    <a:pt x="3100" y="304"/>
                  </a:lnTo>
                  <a:cubicBezTo>
                    <a:pt x="3252" y="304"/>
                    <a:pt x="3344" y="152"/>
                    <a:pt x="3222" y="31"/>
                  </a:cubicBezTo>
                  <a:cubicBezTo>
                    <a:pt x="3192" y="0"/>
                    <a:pt x="3161" y="0"/>
                    <a:pt x="3100" y="0"/>
                  </a:cubicBezTo>
                  <a:close/>
                  <a:moveTo>
                    <a:pt x="4073" y="0"/>
                  </a:moveTo>
                  <a:cubicBezTo>
                    <a:pt x="3952" y="0"/>
                    <a:pt x="3860" y="183"/>
                    <a:pt x="3952" y="274"/>
                  </a:cubicBezTo>
                  <a:cubicBezTo>
                    <a:pt x="4012" y="304"/>
                    <a:pt x="4043" y="304"/>
                    <a:pt x="4073" y="304"/>
                  </a:cubicBezTo>
                  <a:lnTo>
                    <a:pt x="4407" y="304"/>
                  </a:lnTo>
                  <a:cubicBezTo>
                    <a:pt x="4559" y="304"/>
                    <a:pt x="4620" y="152"/>
                    <a:pt x="4529" y="31"/>
                  </a:cubicBezTo>
                  <a:cubicBezTo>
                    <a:pt x="4499" y="0"/>
                    <a:pt x="4438" y="0"/>
                    <a:pt x="4407" y="0"/>
                  </a:cubicBezTo>
                  <a:close/>
                  <a:moveTo>
                    <a:pt x="5380" y="0"/>
                  </a:moveTo>
                  <a:cubicBezTo>
                    <a:pt x="5228" y="0"/>
                    <a:pt x="5167" y="183"/>
                    <a:pt x="5259" y="274"/>
                  </a:cubicBezTo>
                  <a:cubicBezTo>
                    <a:pt x="5289" y="304"/>
                    <a:pt x="5319" y="304"/>
                    <a:pt x="5380" y="304"/>
                  </a:cubicBezTo>
                  <a:lnTo>
                    <a:pt x="5684" y="304"/>
                  </a:lnTo>
                  <a:cubicBezTo>
                    <a:pt x="5836" y="304"/>
                    <a:pt x="5897" y="152"/>
                    <a:pt x="5806" y="31"/>
                  </a:cubicBezTo>
                  <a:cubicBezTo>
                    <a:pt x="5775" y="0"/>
                    <a:pt x="5745" y="0"/>
                    <a:pt x="5684" y="0"/>
                  </a:cubicBezTo>
                  <a:close/>
                  <a:moveTo>
                    <a:pt x="6657" y="0"/>
                  </a:moveTo>
                  <a:cubicBezTo>
                    <a:pt x="6505" y="0"/>
                    <a:pt x="6444" y="183"/>
                    <a:pt x="6535" y="274"/>
                  </a:cubicBezTo>
                  <a:cubicBezTo>
                    <a:pt x="6566" y="304"/>
                    <a:pt x="6626" y="304"/>
                    <a:pt x="6657" y="304"/>
                  </a:cubicBezTo>
                  <a:lnTo>
                    <a:pt x="6991" y="304"/>
                  </a:lnTo>
                  <a:cubicBezTo>
                    <a:pt x="7113" y="304"/>
                    <a:pt x="7204" y="152"/>
                    <a:pt x="7082" y="31"/>
                  </a:cubicBezTo>
                  <a:cubicBezTo>
                    <a:pt x="7052" y="0"/>
                    <a:pt x="7022" y="0"/>
                    <a:pt x="6991" y="0"/>
                  </a:cubicBezTo>
                  <a:close/>
                  <a:moveTo>
                    <a:pt x="7933" y="0"/>
                  </a:moveTo>
                  <a:cubicBezTo>
                    <a:pt x="7812" y="0"/>
                    <a:pt x="7721" y="183"/>
                    <a:pt x="7842" y="274"/>
                  </a:cubicBezTo>
                  <a:cubicBezTo>
                    <a:pt x="7873" y="304"/>
                    <a:pt x="7903" y="304"/>
                    <a:pt x="7933" y="304"/>
                  </a:cubicBezTo>
                  <a:lnTo>
                    <a:pt x="8268" y="304"/>
                  </a:lnTo>
                  <a:cubicBezTo>
                    <a:pt x="8420" y="304"/>
                    <a:pt x="8481" y="152"/>
                    <a:pt x="8389" y="31"/>
                  </a:cubicBezTo>
                  <a:cubicBezTo>
                    <a:pt x="8359" y="0"/>
                    <a:pt x="8329" y="0"/>
                    <a:pt x="8268" y="0"/>
                  </a:cubicBezTo>
                  <a:close/>
                  <a:moveTo>
                    <a:pt x="9240" y="0"/>
                  </a:moveTo>
                  <a:cubicBezTo>
                    <a:pt x="9088" y="0"/>
                    <a:pt x="9028" y="183"/>
                    <a:pt x="9119" y="274"/>
                  </a:cubicBezTo>
                  <a:cubicBezTo>
                    <a:pt x="9149" y="304"/>
                    <a:pt x="9180" y="304"/>
                    <a:pt x="9240" y="304"/>
                  </a:cubicBezTo>
                  <a:lnTo>
                    <a:pt x="9575" y="304"/>
                  </a:lnTo>
                  <a:cubicBezTo>
                    <a:pt x="9696" y="304"/>
                    <a:pt x="9788" y="152"/>
                    <a:pt x="9666" y="31"/>
                  </a:cubicBezTo>
                  <a:cubicBezTo>
                    <a:pt x="9636" y="0"/>
                    <a:pt x="9605" y="0"/>
                    <a:pt x="9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1166575" y="-2144750"/>
            <a:ext cx="6810850" cy="943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9"/>
          <p:cNvSpPr txBox="1"/>
          <p:nvPr>
            <p:ph idx="1" type="body"/>
          </p:nvPr>
        </p:nvSpPr>
        <p:spPr>
          <a:xfrm>
            <a:off x="756250" y="2641500"/>
            <a:ext cx="3599100" cy="14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1" name="Google Shape;101;p9"/>
          <p:cNvSpPr txBox="1"/>
          <p:nvPr>
            <p:ph type="title"/>
          </p:nvPr>
        </p:nvSpPr>
        <p:spPr>
          <a:xfrm>
            <a:off x="539500" y="1179550"/>
            <a:ext cx="4032600" cy="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82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2" name="Google Shape;102;p9"/>
          <p:cNvGrpSpPr/>
          <p:nvPr/>
        </p:nvGrpSpPr>
        <p:grpSpPr>
          <a:xfrm>
            <a:off x="1905325" y="91450"/>
            <a:ext cx="1300950" cy="439250"/>
            <a:chOff x="5555850" y="1728275"/>
            <a:chExt cx="1300950" cy="439250"/>
          </a:xfrm>
        </p:grpSpPr>
        <p:sp>
          <p:nvSpPr>
            <p:cNvPr id="103" name="Google Shape;103;p9"/>
            <p:cNvSpPr/>
            <p:nvPr/>
          </p:nvSpPr>
          <p:spPr>
            <a:xfrm>
              <a:off x="5555850" y="1728275"/>
              <a:ext cx="1300950" cy="439250"/>
            </a:xfrm>
            <a:custGeom>
              <a:rect b="b" l="l" r="r" t="t"/>
              <a:pathLst>
                <a:path extrusionOk="0" h="17570" w="52038">
                  <a:moveTo>
                    <a:pt x="32706" y="9636"/>
                  </a:moveTo>
                  <a:cubicBezTo>
                    <a:pt x="32645" y="10183"/>
                    <a:pt x="32341" y="11399"/>
                    <a:pt x="31034" y="11460"/>
                  </a:cubicBezTo>
                  <a:cubicBezTo>
                    <a:pt x="29879" y="11490"/>
                    <a:pt x="28785" y="10761"/>
                    <a:pt x="27843" y="9849"/>
                  </a:cubicBezTo>
                  <a:cubicBezTo>
                    <a:pt x="27387" y="10335"/>
                    <a:pt x="26961" y="10852"/>
                    <a:pt x="26596" y="11277"/>
                  </a:cubicBezTo>
                  <a:cubicBezTo>
                    <a:pt x="26475" y="11460"/>
                    <a:pt x="26353" y="11612"/>
                    <a:pt x="26292" y="11673"/>
                  </a:cubicBezTo>
                  <a:lnTo>
                    <a:pt x="26292" y="11673"/>
                  </a:lnTo>
                  <a:lnTo>
                    <a:pt x="26292" y="11673"/>
                  </a:lnTo>
                  <a:cubicBezTo>
                    <a:pt x="26262" y="11673"/>
                    <a:pt x="26262" y="11703"/>
                    <a:pt x="26262" y="11703"/>
                  </a:cubicBezTo>
                  <a:lnTo>
                    <a:pt x="26262" y="11703"/>
                  </a:lnTo>
                  <a:cubicBezTo>
                    <a:pt x="26232" y="11733"/>
                    <a:pt x="26201" y="11733"/>
                    <a:pt x="26201" y="11764"/>
                  </a:cubicBezTo>
                  <a:lnTo>
                    <a:pt x="26171" y="11764"/>
                  </a:lnTo>
                  <a:lnTo>
                    <a:pt x="26171" y="11764"/>
                  </a:lnTo>
                  <a:lnTo>
                    <a:pt x="26171" y="11764"/>
                  </a:lnTo>
                  <a:lnTo>
                    <a:pt x="26171" y="11764"/>
                  </a:lnTo>
                  <a:lnTo>
                    <a:pt x="26171" y="11764"/>
                  </a:lnTo>
                  <a:lnTo>
                    <a:pt x="26171" y="11764"/>
                  </a:lnTo>
                  <a:lnTo>
                    <a:pt x="26171" y="11764"/>
                  </a:lnTo>
                  <a:lnTo>
                    <a:pt x="26171" y="11764"/>
                  </a:lnTo>
                  <a:lnTo>
                    <a:pt x="26171" y="11764"/>
                  </a:lnTo>
                  <a:lnTo>
                    <a:pt x="26140" y="11764"/>
                  </a:lnTo>
                  <a:lnTo>
                    <a:pt x="26140" y="11764"/>
                  </a:lnTo>
                  <a:cubicBezTo>
                    <a:pt x="26110" y="11794"/>
                    <a:pt x="26080" y="11794"/>
                    <a:pt x="26049" y="11794"/>
                  </a:cubicBezTo>
                  <a:lnTo>
                    <a:pt x="26049" y="11794"/>
                  </a:lnTo>
                  <a:lnTo>
                    <a:pt x="26049" y="11794"/>
                  </a:lnTo>
                  <a:lnTo>
                    <a:pt x="26049" y="11794"/>
                  </a:lnTo>
                  <a:lnTo>
                    <a:pt x="26049" y="11794"/>
                  </a:lnTo>
                  <a:lnTo>
                    <a:pt x="26049" y="11794"/>
                  </a:lnTo>
                  <a:lnTo>
                    <a:pt x="26049" y="11794"/>
                  </a:lnTo>
                  <a:lnTo>
                    <a:pt x="26049" y="11794"/>
                  </a:lnTo>
                  <a:lnTo>
                    <a:pt x="26049" y="11794"/>
                  </a:lnTo>
                  <a:lnTo>
                    <a:pt x="26049" y="11794"/>
                  </a:lnTo>
                  <a:lnTo>
                    <a:pt x="26019" y="11794"/>
                  </a:lnTo>
                  <a:lnTo>
                    <a:pt x="26019" y="11794"/>
                  </a:lnTo>
                  <a:lnTo>
                    <a:pt x="26019" y="11794"/>
                  </a:lnTo>
                  <a:lnTo>
                    <a:pt x="26019" y="11794"/>
                  </a:lnTo>
                  <a:lnTo>
                    <a:pt x="26019" y="11794"/>
                  </a:lnTo>
                  <a:lnTo>
                    <a:pt x="26019" y="11794"/>
                  </a:lnTo>
                  <a:lnTo>
                    <a:pt x="26019" y="11794"/>
                  </a:lnTo>
                  <a:lnTo>
                    <a:pt x="26019" y="11794"/>
                  </a:lnTo>
                  <a:lnTo>
                    <a:pt x="25988" y="11794"/>
                  </a:lnTo>
                  <a:lnTo>
                    <a:pt x="25988" y="11794"/>
                  </a:lnTo>
                  <a:cubicBezTo>
                    <a:pt x="25958" y="11794"/>
                    <a:pt x="25928" y="11794"/>
                    <a:pt x="25928" y="11764"/>
                  </a:cubicBezTo>
                  <a:lnTo>
                    <a:pt x="25928" y="11764"/>
                  </a:lnTo>
                  <a:lnTo>
                    <a:pt x="25897" y="11764"/>
                  </a:lnTo>
                  <a:lnTo>
                    <a:pt x="25897" y="11764"/>
                  </a:lnTo>
                  <a:lnTo>
                    <a:pt x="25897" y="11764"/>
                  </a:lnTo>
                  <a:lnTo>
                    <a:pt x="25897" y="11764"/>
                  </a:lnTo>
                  <a:lnTo>
                    <a:pt x="25897" y="11764"/>
                  </a:lnTo>
                  <a:lnTo>
                    <a:pt x="25897" y="11764"/>
                  </a:lnTo>
                  <a:lnTo>
                    <a:pt x="25897" y="11764"/>
                  </a:lnTo>
                  <a:lnTo>
                    <a:pt x="25897" y="11764"/>
                  </a:lnTo>
                  <a:lnTo>
                    <a:pt x="25897" y="11764"/>
                  </a:lnTo>
                  <a:lnTo>
                    <a:pt x="25867" y="11764"/>
                  </a:lnTo>
                  <a:cubicBezTo>
                    <a:pt x="25867" y="11733"/>
                    <a:pt x="25836" y="11733"/>
                    <a:pt x="25806" y="11703"/>
                  </a:cubicBezTo>
                  <a:lnTo>
                    <a:pt x="25806" y="11703"/>
                  </a:lnTo>
                  <a:cubicBezTo>
                    <a:pt x="25806" y="11703"/>
                    <a:pt x="25776" y="11673"/>
                    <a:pt x="25776" y="11673"/>
                  </a:cubicBezTo>
                  <a:lnTo>
                    <a:pt x="25776" y="11673"/>
                  </a:lnTo>
                  <a:lnTo>
                    <a:pt x="25776" y="11673"/>
                  </a:lnTo>
                  <a:cubicBezTo>
                    <a:pt x="25715" y="11612"/>
                    <a:pt x="25593" y="11460"/>
                    <a:pt x="25472" y="11277"/>
                  </a:cubicBezTo>
                  <a:cubicBezTo>
                    <a:pt x="25107" y="10852"/>
                    <a:pt x="24681" y="10335"/>
                    <a:pt x="24226" y="9849"/>
                  </a:cubicBezTo>
                  <a:cubicBezTo>
                    <a:pt x="23283" y="10761"/>
                    <a:pt x="22189" y="11490"/>
                    <a:pt x="21034" y="11460"/>
                  </a:cubicBezTo>
                  <a:cubicBezTo>
                    <a:pt x="19697" y="11399"/>
                    <a:pt x="19423" y="10183"/>
                    <a:pt x="19362" y="9636"/>
                  </a:cubicBezTo>
                  <a:lnTo>
                    <a:pt x="13891" y="9636"/>
                  </a:lnTo>
                  <a:lnTo>
                    <a:pt x="13891" y="9636"/>
                  </a:lnTo>
                  <a:lnTo>
                    <a:pt x="4286" y="9636"/>
                  </a:lnTo>
                  <a:cubicBezTo>
                    <a:pt x="3283" y="9636"/>
                    <a:pt x="2371" y="10062"/>
                    <a:pt x="1733" y="10700"/>
                  </a:cubicBezTo>
                  <a:cubicBezTo>
                    <a:pt x="1064" y="11369"/>
                    <a:pt x="669" y="12280"/>
                    <a:pt x="669" y="13284"/>
                  </a:cubicBezTo>
                  <a:cubicBezTo>
                    <a:pt x="669" y="14287"/>
                    <a:pt x="1064" y="15198"/>
                    <a:pt x="1733" y="15837"/>
                  </a:cubicBezTo>
                  <a:cubicBezTo>
                    <a:pt x="2371" y="16505"/>
                    <a:pt x="3283" y="16901"/>
                    <a:pt x="4286" y="16901"/>
                  </a:cubicBezTo>
                  <a:cubicBezTo>
                    <a:pt x="4803" y="16901"/>
                    <a:pt x="5259" y="16718"/>
                    <a:pt x="5593" y="16384"/>
                  </a:cubicBezTo>
                  <a:cubicBezTo>
                    <a:pt x="5927" y="16050"/>
                    <a:pt x="6140" y="15594"/>
                    <a:pt x="6140" y="15077"/>
                  </a:cubicBezTo>
                  <a:cubicBezTo>
                    <a:pt x="6140" y="14560"/>
                    <a:pt x="5927" y="14104"/>
                    <a:pt x="5593" y="13770"/>
                  </a:cubicBezTo>
                  <a:cubicBezTo>
                    <a:pt x="5411" y="13618"/>
                    <a:pt x="5228" y="13496"/>
                    <a:pt x="5015" y="13405"/>
                  </a:cubicBezTo>
                  <a:cubicBezTo>
                    <a:pt x="4863" y="13618"/>
                    <a:pt x="4590" y="13770"/>
                    <a:pt x="4286" y="13770"/>
                  </a:cubicBezTo>
                  <a:cubicBezTo>
                    <a:pt x="3830" y="13770"/>
                    <a:pt x="3435" y="13405"/>
                    <a:pt x="3435" y="12919"/>
                  </a:cubicBezTo>
                  <a:cubicBezTo>
                    <a:pt x="3435" y="12463"/>
                    <a:pt x="3830" y="12068"/>
                    <a:pt x="4286" y="12068"/>
                  </a:cubicBezTo>
                  <a:cubicBezTo>
                    <a:pt x="4711" y="12068"/>
                    <a:pt x="5046" y="12372"/>
                    <a:pt x="5137" y="12736"/>
                  </a:cubicBezTo>
                  <a:cubicBezTo>
                    <a:pt x="5471" y="12858"/>
                    <a:pt x="5775" y="13071"/>
                    <a:pt x="6049" y="13314"/>
                  </a:cubicBezTo>
                  <a:cubicBezTo>
                    <a:pt x="6505" y="13770"/>
                    <a:pt x="6778" y="14408"/>
                    <a:pt x="6778" y="15077"/>
                  </a:cubicBezTo>
                  <a:cubicBezTo>
                    <a:pt x="6778" y="15746"/>
                    <a:pt x="6505" y="16384"/>
                    <a:pt x="6049" y="16840"/>
                  </a:cubicBezTo>
                  <a:cubicBezTo>
                    <a:pt x="5593" y="17265"/>
                    <a:pt x="4985" y="17569"/>
                    <a:pt x="4286" y="17569"/>
                  </a:cubicBezTo>
                  <a:cubicBezTo>
                    <a:pt x="3100" y="17569"/>
                    <a:pt x="2037" y="17083"/>
                    <a:pt x="1277" y="16293"/>
                  </a:cubicBezTo>
                  <a:cubicBezTo>
                    <a:pt x="486" y="15533"/>
                    <a:pt x="0" y="14469"/>
                    <a:pt x="0" y="13284"/>
                  </a:cubicBezTo>
                  <a:cubicBezTo>
                    <a:pt x="0" y="12098"/>
                    <a:pt x="486" y="11034"/>
                    <a:pt x="1277" y="10274"/>
                  </a:cubicBezTo>
                  <a:cubicBezTo>
                    <a:pt x="2037" y="9484"/>
                    <a:pt x="3100" y="8998"/>
                    <a:pt x="4286" y="8998"/>
                  </a:cubicBezTo>
                  <a:lnTo>
                    <a:pt x="11490" y="8998"/>
                  </a:lnTo>
                  <a:cubicBezTo>
                    <a:pt x="11125" y="8785"/>
                    <a:pt x="10791" y="8542"/>
                    <a:pt x="10487" y="8238"/>
                  </a:cubicBezTo>
                  <a:cubicBezTo>
                    <a:pt x="9636" y="7356"/>
                    <a:pt x="9088" y="6141"/>
                    <a:pt x="9088" y="4834"/>
                  </a:cubicBezTo>
                  <a:cubicBezTo>
                    <a:pt x="9088" y="3496"/>
                    <a:pt x="9636" y="2311"/>
                    <a:pt x="10487" y="1429"/>
                  </a:cubicBezTo>
                  <a:cubicBezTo>
                    <a:pt x="11368" y="548"/>
                    <a:pt x="12584" y="1"/>
                    <a:pt x="13891" y="1"/>
                  </a:cubicBezTo>
                  <a:lnTo>
                    <a:pt x="13921" y="1"/>
                  </a:lnTo>
                  <a:cubicBezTo>
                    <a:pt x="14681" y="1"/>
                    <a:pt x="15350" y="335"/>
                    <a:pt x="15867" y="821"/>
                  </a:cubicBezTo>
                  <a:cubicBezTo>
                    <a:pt x="16353" y="1338"/>
                    <a:pt x="16687" y="2007"/>
                    <a:pt x="16687" y="2797"/>
                  </a:cubicBezTo>
                  <a:cubicBezTo>
                    <a:pt x="16687" y="3557"/>
                    <a:pt x="16353" y="4256"/>
                    <a:pt x="15867" y="4742"/>
                  </a:cubicBezTo>
                  <a:cubicBezTo>
                    <a:pt x="15563" y="5046"/>
                    <a:pt x="15168" y="5290"/>
                    <a:pt x="14742" y="5441"/>
                  </a:cubicBezTo>
                  <a:cubicBezTo>
                    <a:pt x="14651" y="5806"/>
                    <a:pt x="14317" y="6080"/>
                    <a:pt x="13891" y="6080"/>
                  </a:cubicBezTo>
                  <a:cubicBezTo>
                    <a:pt x="13435" y="6080"/>
                    <a:pt x="13040" y="5715"/>
                    <a:pt x="13040" y="5229"/>
                  </a:cubicBezTo>
                  <a:cubicBezTo>
                    <a:pt x="13040" y="4773"/>
                    <a:pt x="13435" y="4378"/>
                    <a:pt x="13891" y="4378"/>
                  </a:cubicBezTo>
                  <a:cubicBezTo>
                    <a:pt x="14195" y="4378"/>
                    <a:pt x="14468" y="4530"/>
                    <a:pt x="14620" y="4773"/>
                  </a:cubicBezTo>
                  <a:cubicBezTo>
                    <a:pt x="14924" y="4682"/>
                    <a:pt x="15198" y="4499"/>
                    <a:pt x="15411" y="4286"/>
                  </a:cubicBezTo>
                  <a:cubicBezTo>
                    <a:pt x="15806" y="3891"/>
                    <a:pt x="16019" y="3375"/>
                    <a:pt x="16019" y="2797"/>
                  </a:cubicBezTo>
                  <a:cubicBezTo>
                    <a:pt x="16019" y="2189"/>
                    <a:pt x="15806" y="1672"/>
                    <a:pt x="15411" y="1277"/>
                  </a:cubicBezTo>
                  <a:cubicBezTo>
                    <a:pt x="15016" y="882"/>
                    <a:pt x="14499" y="669"/>
                    <a:pt x="13891" y="669"/>
                  </a:cubicBezTo>
                  <a:lnTo>
                    <a:pt x="13891" y="669"/>
                  </a:lnTo>
                  <a:cubicBezTo>
                    <a:pt x="12736" y="669"/>
                    <a:pt x="11702" y="1125"/>
                    <a:pt x="10943" y="1885"/>
                  </a:cubicBezTo>
                  <a:cubicBezTo>
                    <a:pt x="10183" y="2645"/>
                    <a:pt x="9727" y="3679"/>
                    <a:pt x="9727" y="4834"/>
                  </a:cubicBezTo>
                  <a:cubicBezTo>
                    <a:pt x="9727" y="5989"/>
                    <a:pt x="10183" y="7022"/>
                    <a:pt x="10943" y="7782"/>
                  </a:cubicBezTo>
                  <a:cubicBezTo>
                    <a:pt x="11702" y="8542"/>
                    <a:pt x="12736" y="8998"/>
                    <a:pt x="13891" y="8998"/>
                  </a:cubicBezTo>
                  <a:lnTo>
                    <a:pt x="13891" y="8998"/>
                  </a:lnTo>
                  <a:lnTo>
                    <a:pt x="13891" y="8998"/>
                  </a:lnTo>
                  <a:lnTo>
                    <a:pt x="13891" y="8998"/>
                  </a:lnTo>
                  <a:lnTo>
                    <a:pt x="19362" y="8998"/>
                  </a:lnTo>
                  <a:cubicBezTo>
                    <a:pt x="19484" y="8420"/>
                    <a:pt x="19818" y="7417"/>
                    <a:pt x="21034" y="7356"/>
                  </a:cubicBezTo>
                  <a:cubicBezTo>
                    <a:pt x="22189" y="7296"/>
                    <a:pt x="23283" y="8025"/>
                    <a:pt x="24226" y="8937"/>
                  </a:cubicBezTo>
                  <a:cubicBezTo>
                    <a:pt x="24681" y="8451"/>
                    <a:pt x="25107" y="7964"/>
                    <a:pt x="25472" y="7508"/>
                  </a:cubicBezTo>
                  <a:cubicBezTo>
                    <a:pt x="25593" y="7356"/>
                    <a:pt x="25715" y="7204"/>
                    <a:pt x="25776" y="7144"/>
                  </a:cubicBezTo>
                  <a:lnTo>
                    <a:pt x="25776" y="7144"/>
                  </a:lnTo>
                  <a:lnTo>
                    <a:pt x="25776" y="7113"/>
                  </a:lnTo>
                  <a:cubicBezTo>
                    <a:pt x="25776" y="7113"/>
                    <a:pt x="25806" y="7113"/>
                    <a:pt x="25806" y="7113"/>
                  </a:cubicBezTo>
                  <a:lnTo>
                    <a:pt x="25806" y="7113"/>
                  </a:lnTo>
                  <a:cubicBezTo>
                    <a:pt x="25836" y="7083"/>
                    <a:pt x="25867" y="7052"/>
                    <a:pt x="25867" y="7052"/>
                  </a:cubicBezTo>
                  <a:lnTo>
                    <a:pt x="25897" y="7052"/>
                  </a:lnTo>
                  <a:lnTo>
                    <a:pt x="25897" y="7052"/>
                  </a:lnTo>
                  <a:lnTo>
                    <a:pt x="25897" y="7052"/>
                  </a:lnTo>
                  <a:lnTo>
                    <a:pt x="25897" y="7052"/>
                  </a:lnTo>
                  <a:lnTo>
                    <a:pt x="25897" y="7022"/>
                  </a:lnTo>
                  <a:lnTo>
                    <a:pt x="25897" y="7022"/>
                  </a:lnTo>
                  <a:lnTo>
                    <a:pt x="25897" y="7022"/>
                  </a:lnTo>
                  <a:lnTo>
                    <a:pt x="25897" y="7022"/>
                  </a:lnTo>
                  <a:lnTo>
                    <a:pt x="25897" y="7022"/>
                  </a:lnTo>
                  <a:lnTo>
                    <a:pt x="25928" y="7022"/>
                  </a:lnTo>
                  <a:lnTo>
                    <a:pt x="25928" y="7022"/>
                  </a:lnTo>
                  <a:cubicBezTo>
                    <a:pt x="25928" y="7022"/>
                    <a:pt x="25958" y="7022"/>
                    <a:pt x="25988" y="7022"/>
                  </a:cubicBezTo>
                  <a:lnTo>
                    <a:pt x="25988" y="7022"/>
                  </a:lnTo>
                  <a:lnTo>
                    <a:pt x="26019" y="7022"/>
                  </a:lnTo>
                  <a:lnTo>
                    <a:pt x="26019" y="7022"/>
                  </a:lnTo>
                  <a:lnTo>
                    <a:pt x="26019" y="7022"/>
                  </a:lnTo>
                  <a:lnTo>
                    <a:pt x="26019" y="6992"/>
                  </a:lnTo>
                  <a:lnTo>
                    <a:pt x="26019" y="6992"/>
                  </a:lnTo>
                  <a:lnTo>
                    <a:pt x="26019" y="6992"/>
                  </a:lnTo>
                  <a:lnTo>
                    <a:pt x="26019" y="6992"/>
                  </a:lnTo>
                  <a:lnTo>
                    <a:pt x="26019" y="6992"/>
                  </a:lnTo>
                  <a:lnTo>
                    <a:pt x="26049" y="6992"/>
                  </a:lnTo>
                  <a:lnTo>
                    <a:pt x="26049" y="6992"/>
                  </a:lnTo>
                  <a:lnTo>
                    <a:pt x="26049" y="6992"/>
                  </a:lnTo>
                  <a:lnTo>
                    <a:pt x="26049" y="6992"/>
                  </a:lnTo>
                  <a:lnTo>
                    <a:pt x="26049" y="6992"/>
                  </a:lnTo>
                  <a:lnTo>
                    <a:pt x="26049" y="7022"/>
                  </a:lnTo>
                  <a:lnTo>
                    <a:pt x="26049" y="7022"/>
                  </a:lnTo>
                  <a:lnTo>
                    <a:pt x="26049" y="7022"/>
                  </a:lnTo>
                  <a:lnTo>
                    <a:pt x="26049" y="7022"/>
                  </a:lnTo>
                  <a:lnTo>
                    <a:pt x="26049" y="7022"/>
                  </a:lnTo>
                  <a:cubicBezTo>
                    <a:pt x="26080" y="7022"/>
                    <a:pt x="26110" y="7022"/>
                    <a:pt x="26140" y="7022"/>
                  </a:cubicBezTo>
                  <a:lnTo>
                    <a:pt x="26140" y="7022"/>
                  </a:lnTo>
                  <a:lnTo>
                    <a:pt x="26171" y="7022"/>
                  </a:lnTo>
                  <a:lnTo>
                    <a:pt x="26171" y="7022"/>
                  </a:lnTo>
                  <a:lnTo>
                    <a:pt x="26171" y="7022"/>
                  </a:lnTo>
                  <a:lnTo>
                    <a:pt x="26171" y="7022"/>
                  </a:lnTo>
                  <a:lnTo>
                    <a:pt x="26171" y="7022"/>
                  </a:lnTo>
                  <a:lnTo>
                    <a:pt x="26171" y="7052"/>
                  </a:lnTo>
                  <a:lnTo>
                    <a:pt x="26171" y="7052"/>
                  </a:lnTo>
                  <a:lnTo>
                    <a:pt x="26171" y="7052"/>
                  </a:lnTo>
                  <a:lnTo>
                    <a:pt x="26171" y="7052"/>
                  </a:lnTo>
                  <a:lnTo>
                    <a:pt x="26171" y="7052"/>
                  </a:lnTo>
                  <a:cubicBezTo>
                    <a:pt x="26201" y="7052"/>
                    <a:pt x="26232" y="7083"/>
                    <a:pt x="26262" y="7113"/>
                  </a:cubicBezTo>
                  <a:lnTo>
                    <a:pt x="26262" y="7113"/>
                  </a:lnTo>
                  <a:cubicBezTo>
                    <a:pt x="26262" y="7113"/>
                    <a:pt x="26262" y="7113"/>
                    <a:pt x="26292" y="7113"/>
                  </a:cubicBezTo>
                  <a:lnTo>
                    <a:pt x="26292" y="7144"/>
                  </a:lnTo>
                  <a:lnTo>
                    <a:pt x="26292" y="7144"/>
                  </a:lnTo>
                  <a:cubicBezTo>
                    <a:pt x="26353" y="7204"/>
                    <a:pt x="26475" y="7356"/>
                    <a:pt x="26596" y="7508"/>
                  </a:cubicBezTo>
                  <a:cubicBezTo>
                    <a:pt x="26961" y="7964"/>
                    <a:pt x="27387" y="8451"/>
                    <a:pt x="27843" y="8937"/>
                  </a:cubicBezTo>
                  <a:cubicBezTo>
                    <a:pt x="28785" y="8025"/>
                    <a:pt x="29879" y="7296"/>
                    <a:pt x="31034" y="7356"/>
                  </a:cubicBezTo>
                  <a:cubicBezTo>
                    <a:pt x="32250" y="7417"/>
                    <a:pt x="32584" y="8420"/>
                    <a:pt x="32676" y="8998"/>
                  </a:cubicBezTo>
                  <a:lnTo>
                    <a:pt x="38147" y="8998"/>
                  </a:lnTo>
                  <a:cubicBezTo>
                    <a:pt x="39302" y="8998"/>
                    <a:pt x="40366" y="8542"/>
                    <a:pt x="41095" y="7782"/>
                  </a:cubicBezTo>
                  <a:cubicBezTo>
                    <a:pt x="41855" y="7022"/>
                    <a:pt x="42341" y="5989"/>
                    <a:pt x="42341" y="4834"/>
                  </a:cubicBezTo>
                  <a:cubicBezTo>
                    <a:pt x="42341" y="3679"/>
                    <a:pt x="41855" y="2645"/>
                    <a:pt x="41095" y="1885"/>
                  </a:cubicBezTo>
                  <a:cubicBezTo>
                    <a:pt x="40366" y="1125"/>
                    <a:pt x="39302" y="669"/>
                    <a:pt x="38147" y="669"/>
                  </a:cubicBezTo>
                  <a:cubicBezTo>
                    <a:pt x="37569" y="669"/>
                    <a:pt x="37052" y="882"/>
                    <a:pt x="36657" y="1277"/>
                  </a:cubicBezTo>
                  <a:cubicBezTo>
                    <a:pt x="36262" y="1672"/>
                    <a:pt x="36019" y="2189"/>
                    <a:pt x="36019" y="2797"/>
                  </a:cubicBezTo>
                  <a:cubicBezTo>
                    <a:pt x="36019" y="3375"/>
                    <a:pt x="36262" y="3891"/>
                    <a:pt x="36657" y="4286"/>
                  </a:cubicBezTo>
                  <a:cubicBezTo>
                    <a:pt x="36870" y="4499"/>
                    <a:pt x="37144" y="4682"/>
                    <a:pt x="37417" y="4773"/>
                  </a:cubicBezTo>
                  <a:cubicBezTo>
                    <a:pt x="37569" y="4530"/>
                    <a:pt x="37843" y="4378"/>
                    <a:pt x="38147" y="4378"/>
                  </a:cubicBezTo>
                  <a:cubicBezTo>
                    <a:pt x="38633" y="4378"/>
                    <a:pt x="39028" y="4773"/>
                    <a:pt x="39028" y="5229"/>
                  </a:cubicBezTo>
                  <a:cubicBezTo>
                    <a:pt x="39028" y="5715"/>
                    <a:pt x="38633" y="6080"/>
                    <a:pt x="38147" y="6080"/>
                  </a:cubicBezTo>
                  <a:cubicBezTo>
                    <a:pt x="37752" y="6080"/>
                    <a:pt x="37417" y="5806"/>
                    <a:pt x="37326" y="5441"/>
                  </a:cubicBezTo>
                  <a:cubicBezTo>
                    <a:pt x="36901" y="5290"/>
                    <a:pt x="36505" y="5046"/>
                    <a:pt x="36201" y="4742"/>
                  </a:cubicBezTo>
                  <a:cubicBezTo>
                    <a:pt x="35685" y="4256"/>
                    <a:pt x="35381" y="3557"/>
                    <a:pt x="35381" y="2797"/>
                  </a:cubicBezTo>
                  <a:cubicBezTo>
                    <a:pt x="35381" y="2007"/>
                    <a:pt x="35685" y="1338"/>
                    <a:pt x="36201" y="821"/>
                  </a:cubicBezTo>
                  <a:cubicBezTo>
                    <a:pt x="36688" y="335"/>
                    <a:pt x="37387" y="1"/>
                    <a:pt x="38147" y="1"/>
                  </a:cubicBezTo>
                  <a:cubicBezTo>
                    <a:pt x="39484" y="1"/>
                    <a:pt x="40700" y="548"/>
                    <a:pt x="41551" y="1429"/>
                  </a:cubicBezTo>
                  <a:cubicBezTo>
                    <a:pt x="42433" y="2311"/>
                    <a:pt x="42980" y="3496"/>
                    <a:pt x="42980" y="4834"/>
                  </a:cubicBezTo>
                  <a:cubicBezTo>
                    <a:pt x="42980" y="6141"/>
                    <a:pt x="42433" y="7356"/>
                    <a:pt x="41551" y="8238"/>
                  </a:cubicBezTo>
                  <a:cubicBezTo>
                    <a:pt x="41278" y="8542"/>
                    <a:pt x="40913" y="8785"/>
                    <a:pt x="40548" y="8998"/>
                  </a:cubicBezTo>
                  <a:lnTo>
                    <a:pt x="47782" y="8998"/>
                  </a:lnTo>
                  <a:cubicBezTo>
                    <a:pt x="48937" y="8998"/>
                    <a:pt x="50001" y="9484"/>
                    <a:pt x="50791" y="10274"/>
                  </a:cubicBezTo>
                  <a:cubicBezTo>
                    <a:pt x="51582" y="11034"/>
                    <a:pt x="52038" y="12098"/>
                    <a:pt x="52038" y="13284"/>
                  </a:cubicBezTo>
                  <a:cubicBezTo>
                    <a:pt x="52038" y="14469"/>
                    <a:pt x="51582" y="15533"/>
                    <a:pt x="50791" y="16293"/>
                  </a:cubicBezTo>
                  <a:cubicBezTo>
                    <a:pt x="50001" y="17083"/>
                    <a:pt x="48937" y="17569"/>
                    <a:pt x="47782" y="17569"/>
                  </a:cubicBezTo>
                  <a:cubicBezTo>
                    <a:pt x="47083" y="17569"/>
                    <a:pt x="46475" y="17265"/>
                    <a:pt x="46019" y="16840"/>
                  </a:cubicBezTo>
                  <a:cubicBezTo>
                    <a:pt x="45563" y="16384"/>
                    <a:pt x="45290" y="15746"/>
                    <a:pt x="45290" y="15077"/>
                  </a:cubicBezTo>
                  <a:cubicBezTo>
                    <a:pt x="45290" y="14408"/>
                    <a:pt x="45563" y="13770"/>
                    <a:pt x="46019" y="13314"/>
                  </a:cubicBezTo>
                  <a:cubicBezTo>
                    <a:pt x="46262" y="13071"/>
                    <a:pt x="46597" y="12858"/>
                    <a:pt x="46931" y="12736"/>
                  </a:cubicBezTo>
                  <a:cubicBezTo>
                    <a:pt x="47022" y="12372"/>
                    <a:pt x="47357" y="12068"/>
                    <a:pt x="47782" y="12068"/>
                  </a:cubicBezTo>
                  <a:cubicBezTo>
                    <a:pt x="48238" y="12068"/>
                    <a:pt x="48633" y="12463"/>
                    <a:pt x="48633" y="12919"/>
                  </a:cubicBezTo>
                  <a:cubicBezTo>
                    <a:pt x="48633" y="13405"/>
                    <a:pt x="48238" y="13770"/>
                    <a:pt x="47782" y="13770"/>
                  </a:cubicBezTo>
                  <a:cubicBezTo>
                    <a:pt x="47478" y="13770"/>
                    <a:pt x="47205" y="13618"/>
                    <a:pt x="47053" y="13405"/>
                  </a:cubicBezTo>
                  <a:cubicBezTo>
                    <a:pt x="46840" y="13496"/>
                    <a:pt x="46627" y="13618"/>
                    <a:pt x="46475" y="13770"/>
                  </a:cubicBezTo>
                  <a:cubicBezTo>
                    <a:pt x="46141" y="14104"/>
                    <a:pt x="45928" y="14560"/>
                    <a:pt x="45928" y="15077"/>
                  </a:cubicBezTo>
                  <a:cubicBezTo>
                    <a:pt x="45928" y="15594"/>
                    <a:pt x="46141" y="16050"/>
                    <a:pt x="46475" y="16384"/>
                  </a:cubicBezTo>
                  <a:cubicBezTo>
                    <a:pt x="46810" y="16718"/>
                    <a:pt x="47265" y="16901"/>
                    <a:pt x="47782" y="16901"/>
                  </a:cubicBezTo>
                  <a:cubicBezTo>
                    <a:pt x="48755" y="16901"/>
                    <a:pt x="49667" y="16505"/>
                    <a:pt x="50335" y="15837"/>
                  </a:cubicBezTo>
                  <a:cubicBezTo>
                    <a:pt x="51004" y="15198"/>
                    <a:pt x="51399" y="14287"/>
                    <a:pt x="51399" y="13284"/>
                  </a:cubicBezTo>
                  <a:cubicBezTo>
                    <a:pt x="51399" y="12280"/>
                    <a:pt x="51004" y="11369"/>
                    <a:pt x="50335" y="10700"/>
                  </a:cubicBezTo>
                  <a:cubicBezTo>
                    <a:pt x="49667" y="10062"/>
                    <a:pt x="48755" y="9636"/>
                    <a:pt x="47782" y="9636"/>
                  </a:cubicBezTo>
                  <a:lnTo>
                    <a:pt x="38147" y="9636"/>
                  </a:lnTo>
                  <a:close/>
                  <a:moveTo>
                    <a:pt x="32098" y="9363"/>
                  </a:moveTo>
                  <a:cubicBezTo>
                    <a:pt x="32068" y="9363"/>
                    <a:pt x="32068" y="9332"/>
                    <a:pt x="32068" y="9332"/>
                  </a:cubicBezTo>
                  <a:lnTo>
                    <a:pt x="32068" y="9302"/>
                  </a:lnTo>
                  <a:cubicBezTo>
                    <a:pt x="32068" y="8998"/>
                    <a:pt x="31916" y="8025"/>
                    <a:pt x="31004" y="7995"/>
                  </a:cubicBezTo>
                  <a:cubicBezTo>
                    <a:pt x="30061" y="7934"/>
                    <a:pt x="29119" y="8603"/>
                    <a:pt x="28299" y="9393"/>
                  </a:cubicBezTo>
                  <a:cubicBezTo>
                    <a:pt x="29119" y="10214"/>
                    <a:pt x="30061" y="10852"/>
                    <a:pt x="31004" y="10822"/>
                  </a:cubicBezTo>
                  <a:cubicBezTo>
                    <a:pt x="32068" y="10761"/>
                    <a:pt x="32098" y="9454"/>
                    <a:pt x="32098" y="9393"/>
                  </a:cubicBezTo>
                  <a:lnTo>
                    <a:pt x="32098" y="9393"/>
                  </a:lnTo>
                  <a:lnTo>
                    <a:pt x="32098" y="9393"/>
                  </a:lnTo>
                  <a:lnTo>
                    <a:pt x="32098" y="9393"/>
                  </a:lnTo>
                  <a:cubicBezTo>
                    <a:pt x="32098" y="9393"/>
                    <a:pt x="32098" y="9393"/>
                    <a:pt x="32098" y="9363"/>
                  </a:cubicBezTo>
                  <a:close/>
                  <a:moveTo>
                    <a:pt x="26019" y="10973"/>
                  </a:moveTo>
                  <a:lnTo>
                    <a:pt x="26110" y="10882"/>
                  </a:lnTo>
                  <a:cubicBezTo>
                    <a:pt x="26475" y="10426"/>
                    <a:pt x="26900" y="9910"/>
                    <a:pt x="27387" y="9393"/>
                  </a:cubicBezTo>
                  <a:cubicBezTo>
                    <a:pt x="26900" y="8907"/>
                    <a:pt x="26475" y="8390"/>
                    <a:pt x="26110" y="7934"/>
                  </a:cubicBezTo>
                  <a:lnTo>
                    <a:pt x="26019" y="7843"/>
                  </a:lnTo>
                  <a:lnTo>
                    <a:pt x="25958" y="7934"/>
                  </a:lnTo>
                  <a:cubicBezTo>
                    <a:pt x="25593" y="8390"/>
                    <a:pt x="25168" y="8907"/>
                    <a:pt x="24681" y="9393"/>
                  </a:cubicBezTo>
                  <a:cubicBezTo>
                    <a:pt x="25168" y="9910"/>
                    <a:pt x="25593" y="10426"/>
                    <a:pt x="25958" y="10882"/>
                  </a:cubicBezTo>
                  <a:close/>
                  <a:moveTo>
                    <a:pt x="19970" y="9393"/>
                  </a:moveTo>
                  <a:lnTo>
                    <a:pt x="19970" y="9393"/>
                  </a:lnTo>
                  <a:lnTo>
                    <a:pt x="19970" y="9393"/>
                  </a:lnTo>
                  <a:lnTo>
                    <a:pt x="19970" y="9393"/>
                  </a:lnTo>
                  <a:cubicBezTo>
                    <a:pt x="19970" y="9454"/>
                    <a:pt x="20001" y="10761"/>
                    <a:pt x="21064" y="10822"/>
                  </a:cubicBezTo>
                  <a:cubicBezTo>
                    <a:pt x="22007" y="10852"/>
                    <a:pt x="22949" y="10214"/>
                    <a:pt x="23770" y="9393"/>
                  </a:cubicBezTo>
                  <a:cubicBezTo>
                    <a:pt x="22949" y="8603"/>
                    <a:pt x="22007" y="7934"/>
                    <a:pt x="21064" y="7995"/>
                  </a:cubicBezTo>
                  <a:cubicBezTo>
                    <a:pt x="20001" y="8025"/>
                    <a:pt x="19970" y="9332"/>
                    <a:pt x="19970" y="939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5738225" y="2000325"/>
              <a:ext cx="276625" cy="7625"/>
            </a:xfrm>
            <a:custGeom>
              <a:rect b="b" l="l" r="r" t="t"/>
              <a:pathLst>
                <a:path extrusionOk="0" h="305" w="11065">
                  <a:moveTo>
                    <a:pt x="10851" y="304"/>
                  </a:moveTo>
                  <a:cubicBezTo>
                    <a:pt x="10973" y="304"/>
                    <a:pt x="11064" y="122"/>
                    <a:pt x="10943" y="31"/>
                  </a:cubicBezTo>
                  <a:cubicBezTo>
                    <a:pt x="10912" y="0"/>
                    <a:pt x="10882" y="0"/>
                    <a:pt x="10851" y="0"/>
                  </a:cubicBezTo>
                  <a:lnTo>
                    <a:pt x="10517" y="0"/>
                  </a:lnTo>
                  <a:cubicBezTo>
                    <a:pt x="10365" y="0"/>
                    <a:pt x="10304" y="152"/>
                    <a:pt x="10395" y="274"/>
                  </a:cubicBezTo>
                  <a:cubicBezTo>
                    <a:pt x="10426" y="304"/>
                    <a:pt x="10487" y="304"/>
                    <a:pt x="10517" y="304"/>
                  </a:cubicBezTo>
                  <a:close/>
                  <a:moveTo>
                    <a:pt x="213" y="0"/>
                  </a:moveTo>
                  <a:cubicBezTo>
                    <a:pt x="61" y="0"/>
                    <a:pt x="0" y="152"/>
                    <a:pt x="91" y="274"/>
                  </a:cubicBezTo>
                  <a:cubicBezTo>
                    <a:pt x="122" y="304"/>
                    <a:pt x="152" y="304"/>
                    <a:pt x="213" y="304"/>
                  </a:cubicBezTo>
                  <a:lnTo>
                    <a:pt x="517" y="304"/>
                  </a:lnTo>
                  <a:cubicBezTo>
                    <a:pt x="669" y="304"/>
                    <a:pt x="730" y="122"/>
                    <a:pt x="638" y="31"/>
                  </a:cubicBezTo>
                  <a:cubicBezTo>
                    <a:pt x="608" y="0"/>
                    <a:pt x="578" y="0"/>
                    <a:pt x="517" y="0"/>
                  </a:cubicBezTo>
                  <a:close/>
                  <a:moveTo>
                    <a:pt x="1489" y="0"/>
                  </a:moveTo>
                  <a:cubicBezTo>
                    <a:pt x="1338" y="0"/>
                    <a:pt x="1277" y="152"/>
                    <a:pt x="1368" y="274"/>
                  </a:cubicBezTo>
                  <a:cubicBezTo>
                    <a:pt x="1398" y="304"/>
                    <a:pt x="1459" y="304"/>
                    <a:pt x="1489" y="304"/>
                  </a:cubicBezTo>
                  <a:lnTo>
                    <a:pt x="1824" y="304"/>
                  </a:lnTo>
                  <a:cubicBezTo>
                    <a:pt x="1945" y="304"/>
                    <a:pt x="2037" y="122"/>
                    <a:pt x="1945" y="31"/>
                  </a:cubicBezTo>
                  <a:cubicBezTo>
                    <a:pt x="1885" y="0"/>
                    <a:pt x="1854" y="0"/>
                    <a:pt x="1824" y="0"/>
                  </a:cubicBezTo>
                  <a:close/>
                  <a:moveTo>
                    <a:pt x="2797" y="0"/>
                  </a:moveTo>
                  <a:cubicBezTo>
                    <a:pt x="2645" y="0"/>
                    <a:pt x="2553" y="152"/>
                    <a:pt x="2675" y="274"/>
                  </a:cubicBezTo>
                  <a:cubicBezTo>
                    <a:pt x="2705" y="304"/>
                    <a:pt x="2736" y="304"/>
                    <a:pt x="2797" y="304"/>
                  </a:cubicBezTo>
                  <a:lnTo>
                    <a:pt x="3100" y="304"/>
                  </a:lnTo>
                  <a:cubicBezTo>
                    <a:pt x="3252" y="304"/>
                    <a:pt x="3313" y="122"/>
                    <a:pt x="3222" y="31"/>
                  </a:cubicBezTo>
                  <a:cubicBezTo>
                    <a:pt x="3192" y="0"/>
                    <a:pt x="3161" y="0"/>
                    <a:pt x="3100" y="0"/>
                  </a:cubicBezTo>
                  <a:close/>
                  <a:moveTo>
                    <a:pt x="4073" y="0"/>
                  </a:moveTo>
                  <a:cubicBezTo>
                    <a:pt x="3921" y="0"/>
                    <a:pt x="3860" y="152"/>
                    <a:pt x="3952" y="274"/>
                  </a:cubicBezTo>
                  <a:cubicBezTo>
                    <a:pt x="3982" y="304"/>
                    <a:pt x="4012" y="304"/>
                    <a:pt x="4073" y="304"/>
                  </a:cubicBezTo>
                  <a:lnTo>
                    <a:pt x="4407" y="304"/>
                  </a:lnTo>
                  <a:cubicBezTo>
                    <a:pt x="4529" y="304"/>
                    <a:pt x="4620" y="122"/>
                    <a:pt x="4499" y="31"/>
                  </a:cubicBezTo>
                  <a:cubicBezTo>
                    <a:pt x="4468" y="0"/>
                    <a:pt x="4438" y="0"/>
                    <a:pt x="4407" y="0"/>
                  </a:cubicBezTo>
                  <a:close/>
                  <a:moveTo>
                    <a:pt x="5350" y="0"/>
                  </a:moveTo>
                  <a:cubicBezTo>
                    <a:pt x="5228" y="0"/>
                    <a:pt x="5137" y="152"/>
                    <a:pt x="5259" y="274"/>
                  </a:cubicBezTo>
                  <a:cubicBezTo>
                    <a:pt x="5289" y="304"/>
                    <a:pt x="5319" y="304"/>
                    <a:pt x="5350" y="304"/>
                  </a:cubicBezTo>
                  <a:lnTo>
                    <a:pt x="5684" y="304"/>
                  </a:lnTo>
                  <a:cubicBezTo>
                    <a:pt x="5836" y="304"/>
                    <a:pt x="5897" y="122"/>
                    <a:pt x="5806" y="31"/>
                  </a:cubicBezTo>
                  <a:cubicBezTo>
                    <a:pt x="5775" y="0"/>
                    <a:pt x="5714" y="0"/>
                    <a:pt x="5684" y="0"/>
                  </a:cubicBezTo>
                  <a:close/>
                  <a:moveTo>
                    <a:pt x="6657" y="0"/>
                  </a:moveTo>
                  <a:cubicBezTo>
                    <a:pt x="6505" y="0"/>
                    <a:pt x="6444" y="152"/>
                    <a:pt x="6535" y="274"/>
                  </a:cubicBezTo>
                  <a:cubicBezTo>
                    <a:pt x="6566" y="304"/>
                    <a:pt x="6596" y="304"/>
                    <a:pt x="6657" y="304"/>
                  </a:cubicBezTo>
                  <a:lnTo>
                    <a:pt x="6961" y="304"/>
                  </a:lnTo>
                  <a:cubicBezTo>
                    <a:pt x="7113" y="304"/>
                    <a:pt x="7173" y="122"/>
                    <a:pt x="7082" y="31"/>
                  </a:cubicBezTo>
                  <a:cubicBezTo>
                    <a:pt x="7052" y="0"/>
                    <a:pt x="7022" y="0"/>
                    <a:pt x="6961" y="0"/>
                  </a:cubicBezTo>
                  <a:close/>
                  <a:moveTo>
                    <a:pt x="7933" y="0"/>
                  </a:moveTo>
                  <a:cubicBezTo>
                    <a:pt x="7781" y="0"/>
                    <a:pt x="7721" y="152"/>
                    <a:pt x="7812" y="274"/>
                  </a:cubicBezTo>
                  <a:cubicBezTo>
                    <a:pt x="7842" y="304"/>
                    <a:pt x="7903" y="304"/>
                    <a:pt x="7933" y="304"/>
                  </a:cubicBezTo>
                  <a:lnTo>
                    <a:pt x="8268" y="304"/>
                  </a:lnTo>
                  <a:cubicBezTo>
                    <a:pt x="8389" y="304"/>
                    <a:pt x="8481" y="122"/>
                    <a:pt x="8389" y="31"/>
                  </a:cubicBezTo>
                  <a:cubicBezTo>
                    <a:pt x="8359" y="0"/>
                    <a:pt x="8298" y="0"/>
                    <a:pt x="8268" y="0"/>
                  </a:cubicBezTo>
                  <a:close/>
                  <a:moveTo>
                    <a:pt x="9240" y="0"/>
                  </a:moveTo>
                  <a:cubicBezTo>
                    <a:pt x="9088" y="0"/>
                    <a:pt x="9028" y="152"/>
                    <a:pt x="9119" y="274"/>
                  </a:cubicBezTo>
                  <a:cubicBezTo>
                    <a:pt x="9149" y="304"/>
                    <a:pt x="9180" y="304"/>
                    <a:pt x="9240" y="304"/>
                  </a:cubicBezTo>
                  <a:lnTo>
                    <a:pt x="9544" y="304"/>
                  </a:lnTo>
                  <a:cubicBezTo>
                    <a:pt x="9696" y="304"/>
                    <a:pt x="9757" y="122"/>
                    <a:pt x="9666" y="31"/>
                  </a:cubicBezTo>
                  <a:cubicBezTo>
                    <a:pt x="9636" y="0"/>
                    <a:pt x="9605" y="0"/>
                    <a:pt x="9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6416050" y="2000325"/>
              <a:ext cx="276625" cy="7625"/>
            </a:xfrm>
            <a:custGeom>
              <a:rect b="b" l="l" r="r" t="t"/>
              <a:pathLst>
                <a:path extrusionOk="0" h="305" w="11065">
                  <a:moveTo>
                    <a:pt x="10851" y="304"/>
                  </a:moveTo>
                  <a:cubicBezTo>
                    <a:pt x="10973" y="304"/>
                    <a:pt x="11064" y="122"/>
                    <a:pt x="10943" y="31"/>
                  </a:cubicBezTo>
                  <a:cubicBezTo>
                    <a:pt x="10912" y="0"/>
                    <a:pt x="10882" y="0"/>
                    <a:pt x="10851" y="0"/>
                  </a:cubicBezTo>
                  <a:lnTo>
                    <a:pt x="10517" y="0"/>
                  </a:lnTo>
                  <a:cubicBezTo>
                    <a:pt x="10365" y="0"/>
                    <a:pt x="10304" y="152"/>
                    <a:pt x="10395" y="274"/>
                  </a:cubicBezTo>
                  <a:cubicBezTo>
                    <a:pt x="10426" y="304"/>
                    <a:pt x="10487" y="304"/>
                    <a:pt x="10517" y="304"/>
                  </a:cubicBezTo>
                  <a:close/>
                  <a:moveTo>
                    <a:pt x="213" y="0"/>
                  </a:moveTo>
                  <a:cubicBezTo>
                    <a:pt x="61" y="0"/>
                    <a:pt x="0" y="152"/>
                    <a:pt x="91" y="274"/>
                  </a:cubicBezTo>
                  <a:cubicBezTo>
                    <a:pt x="122" y="304"/>
                    <a:pt x="152" y="304"/>
                    <a:pt x="213" y="304"/>
                  </a:cubicBezTo>
                  <a:lnTo>
                    <a:pt x="517" y="304"/>
                  </a:lnTo>
                  <a:cubicBezTo>
                    <a:pt x="669" y="304"/>
                    <a:pt x="730" y="122"/>
                    <a:pt x="638" y="31"/>
                  </a:cubicBezTo>
                  <a:cubicBezTo>
                    <a:pt x="608" y="0"/>
                    <a:pt x="578" y="0"/>
                    <a:pt x="517" y="0"/>
                  </a:cubicBezTo>
                  <a:close/>
                  <a:moveTo>
                    <a:pt x="1489" y="0"/>
                  </a:moveTo>
                  <a:cubicBezTo>
                    <a:pt x="1368" y="0"/>
                    <a:pt x="1277" y="152"/>
                    <a:pt x="1368" y="274"/>
                  </a:cubicBezTo>
                  <a:cubicBezTo>
                    <a:pt x="1398" y="304"/>
                    <a:pt x="1459" y="304"/>
                    <a:pt x="1489" y="304"/>
                  </a:cubicBezTo>
                  <a:lnTo>
                    <a:pt x="1824" y="304"/>
                  </a:lnTo>
                  <a:cubicBezTo>
                    <a:pt x="1976" y="304"/>
                    <a:pt x="2037" y="122"/>
                    <a:pt x="1945" y="31"/>
                  </a:cubicBezTo>
                  <a:cubicBezTo>
                    <a:pt x="1915" y="0"/>
                    <a:pt x="1854" y="0"/>
                    <a:pt x="1824" y="0"/>
                  </a:cubicBezTo>
                  <a:close/>
                  <a:moveTo>
                    <a:pt x="2796" y="0"/>
                  </a:moveTo>
                  <a:cubicBezTo>
                    <a:pt x="2644" y="0"/>
                    <a:pt x="2584" y="152"/>
                    <a:pt x="2675" y="274"/>
                  </a:cubicBezTo>
                  <a:cubicBezTo>
                    <a:pt x="2705" y="304"/>
                    <a:pt x="2736" y="304"/>
                    <a:pt x="2796" y="304"/>
                  </a:cubicBezTo>
                  <a:lnTo>
                    <a:pt x="3100" y="304"/>
                  </a:lnTo>
                  <a:cubicBezTo>
                    <a:pt x="3252" y="304"/>
                    <a:pt x="3313" y="122"/>
                    <a:pt x="3222" y="31"/>
                  </a:cubicBezTo>
                  <a:cubicBezTo>
                    <a:pt x="3192" y="0"/>
                    <a:pt x="3161" y="0"/>
                    <a:pt x="3100" y="0"/>
                  </a:cubicBezTo>
                  <a:close/>
                  <a:moveTo>
                    <a:pt x="4073" y="0"/>
                  </a:moveTo>
                  <a:cubicBezTo>
                    <a:pt x="3921" y="0"/>
                    <a:pt x="3860" y="152"/>
                    <a:pt x="3952" y="274"/>
                  </a:cubicBezTo>
                  <a:cubicBezTo>
                    <a:pt x="3982" y="304"/>
                    <a:pt x="4043" y="304"/>
                    <a:pt x="4073" y="304"/>
                  </a:cubicBezTo>
                  <a:lnTo>
                    <a:pt x="4407" y="304"/>
                  </a:lnTo>
                  <a:cubicBezTo>
                    <a:pt x="4529" y="304"/>
                    <a:pt x="4620" y="122"/>
                    <a:pt x="4499" y="31"/>
                  </a:cubicBezTo>
                  <a:cubicBezTo>
                    <a:pt x="4468" y="0"/>
                    <a:pt x="4438" y="0"/>
                    <a:pt x="4407" y="0"/>
                  </a:cubicBezTo>
                  <a:close/>
                  <a:moveTo>
                    <a:pt x="5350" y="0"/>
                  </a:moveTo>
                  <a:cubicBezTo>
                    <a:pt x="5228" y="0"/>
                    <a:pt x="5137" y="152"/>
                    <a:pt x="5259" y="274"/>
                  </a:cubicBezTo>
                  <a:cubicBezTo>
                    <a:pt x="5289" y="304"/>
                    <a:pt x="5319" y="304"/>
                    <a:pt x="5350" y="304"/>
                  </a:cubicBezTo>
                  <a:lnTo>
                    <a:pt x="5684" y="304"/>
                  </a:lnTo>
                  <a:cubicBezTo>
                    <a:pt x="5836" y="304"/>
                    <a:pt x="5897" y="122"/>
                    <a:pt x="5806" y="31"/>
                  </a:cubicBezTo>
                  <a:cubicBezTo>
                    <a:pt x="5775" y="0"/>
                    <a:pt x="5745" y="0"/>
                    <a:pt x="5684" y="0"/>
                  </a:cubicBezTo>
                  <a:close/>
                  <a:moveTo>
                    <a:pt x="6657" y="0"/>
                  </a:moveTo>
                  <a:cubicBezTo>
                    <a:pt x="6505" y="0"/>
                    <a:pt x="6444" y="152"/>
                    <a:pt x="6535" y="274"/>
                  </a:cubicBezTo>
                  <a:cubicBezTo>
                    <a:pt x="6566" y="304"/>
                    <a:pt x="6596" y="304"/>
                    <a:pt x="6657" y="304"/>
                  </a:cubicBezTo>
                  <a:lnTo>
                    <a:pt x="6961" y="304"/>
                  </a:lnTo>
                  <a:cubicBezTo>
                    <a:pt x="7113" y="304"/>
                    <a:pt x="7204" y="122"/>
                    <a:pt x="7082" y="31"/>
                  </a:cubicBezTo>
                  <a:cubicBezTo>
                    <a:pt x="7052" y="0"/>
                    <a:pt x="7021" y="0"/>
                    <a:pt x="6961" y="0"/>
                  </a:cubicBezTo>
                  <a:close/>
                  <a:moveTo>
                    <a:pt x="7933" y="0"/>
                  </a:moveTo>
                  <a:cubicBezTo>
                    <a:pt x="7812" y="0"/>
                    <a:pt x="7721" y="152"/>
                    <a:pt x="7812" y="274"/>
                  </a:cubicBezTo>
                  <a:cubicBezTo>
                    <a:pt x="7873" y="304"/>
                    <a:pt x="7903" y="304"/>
                    <a:pt x="7933" y="304"/>
                  </a:cubicBezTo>
                  <a:lnTo>
                    <a:pt x="8268" y="304"/>
                  </a:lnTo>
                  <a:cubicBezTo>
                    <a:pt x="8420" y="304"/>
                    <a:pt x="8480" y="122"/>
                    <a:pt x="8389" y="31"/>
                  </a:cubicBezTo>
                  <a:cubicBezTo>
                    <a:pt x="8359" y="0"/>
                    <a:pt x="8298" y="0"/>
                    <a:pt x="8268" y="0"/>
                  </a:cubicBezTo>
                  <a:close/>
                  <a:moveTo>
                    <a:pt x="9240" y="0"/>
                  </a:moveTo>
                  <a:cubicBezTo>
                    <a:pt x="9088" y="0"/>
                    <a:pt x="9028" y="152"/>
                    <a:pt x="9119" y="274"/>
                  </a:cubicBezTo>
                  <a:cubicBezTo>
                    <a:pt x="9149" y="304"/>
                    <a:pt x="9180" y="304"/>
                    <a:pt x="9240" y="304"/>
                  </a:cubicBezTo>
                  <a:lnTo>
                    <a:pt x="9544" y="304"/>
                  </a:lnTo>
                  <a:cubicBezTo>
                    <a:pt x="9696" y="304"/>
                    <a:pt x="9757" y="122"/>
                    <a:pt x="9666" y="31"/>
                  </a:cubicBezTo>
                  <a:cubicBezTo>
                    <a:pt x="9636" y="0"/>
                    <a:pt x="9605" y="0"/>
                    <a:pt x="9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9"/>
          <p:cNvGrpSpPr/>
          <p:nvPr/>
        </p:nvGrpSpPr>
        <p:grpSpPr>
          <a:xfrm rot="10800000">
            <a:off x="1905325" y="4608250"/>
            <a:ext cx="1300950" cy="439250"/>
            <a:chOff x="5555850" y="1728275"/>
            <a:chExt cx="1300950" cy="439250"/>
          </a:xfrm>
        </p:grpSpPr>
        <p:sp>
          <p:nvSpPr>
            <p:cNvPr id="107" name="Google Shape;107;p9"/>
            <p:cNvSpPr/>
            <p:nvPr/>
          </p:nvSpPr>
          <p:spPr>
            <a:xfrm>
              <a:off x="5555850" y="1728275"/>
              <a:ext cx="1300950" cy="439250"/>
            </a:xfrm>
            <a:custGeom>
              <a:rect b="b" l="l" r="r" t="t"/>
              <a:pathLst>
                <a:path extrusionOk="0" h="17570" w="52038">
                  <a:moveTo>
                    <a:pt x="32706" y="9636"/>
                  </a:moveTo>
                  <a:cubicBezTo>
                    <a:pt x="32645" y="10183"/>
                    <a:pt x="32341" y="11399"/>
                    <a:pt x="31034" y="11460"/>
                  </a:cubicBezTo>
                  <a:cubicBezTo>
                    <a:pt x="29879" y="11490"/>
                    <a:pt x="28785" y="10761"/>
                    <a:pt x="27843" y="9849"/>
                  </a:cubicBezTo>
                  <a:cubicBezTo>
                    <a:pt x="27387" y="10335"/>
                    <a:pt x="26961" y="10852"/>
                    <a:pt x="26596" y="11277"/>
                  </a:cubicBezTo>
                  <a:cubicBezTo>
                    <a:pt x="26475" y="11460"/>
                    <a:pt x="26353" y="11612"/>
                    <a:pt x="26292" y="11673"/>
                  </a:cubicBezTo>
                  <a:lnTo>
                    <a:pt x="26292" y="11673"/>
                  </a:lnTo>
                  <a:lnTo>
                    <a:pt x="26292" y="11673"/>
                  </a:lnTo>
                  <a:cubicBezTo>
                    <a:pt x="26262" y="11673"/>
                    <a:pt x="26262" y="11703"/>
                    <a:pt x="26262" y="11703"/>
                  </a:cubicBezTo>
                  <a:lnTo>
                    <a:pt x="26262" y="11703"/>
                  </a:lnTo>
                  <a:cubicBezTo>
                    <a:pt x="26232" y="11733"/>
                    <a:pt x="26201" y="11733"/>
                    <a:pt x="26201" y="11764"/>
                  </a:cubicBezTo>
                  <a:lnTo>
                    <a:pt x="26171" y="11764"/>
                  </a:lnTo>
                  <a:lnTo>
                    <a:pt x="26171" y="11764"/>
                  </a:lnTo>
                  <a:lnTo>
                    <a:pt x="26171" y="11764"/>
                  </a:lnTo>
                  <a:lnTo>
                    <a:pt x="26171" y="11764"/>
                  </a:lnTo>
                  <a:lnTo>
                    <a:pt x="26171" y="11764"/>
                  </a:lnTo>
                  <a:lnTo>
                    <a:pt x="26171" y="11764"/>
                  </a:lnTo>
                  <a:lnTo>
                    <a:pt x="26171" y="11764"/>
                  </a:lnTo>
                  <a:lnTo>
                    <a:pt x="26171" y="11764"/>
                  </a:lnTo>
                  <a:lnTo>
                    <a:pt x="26171" y="11764"/>
                  </a:lnTo>
                  <a:lnTo>
                    <a:pt x="26140" y="11764"/>
                  </a:lnTo>
                  <a:lnTo>
                    <a:pt x="26140" y="11764"/>
                  </a:lnTo>
                  <a:cubicBezTo>
                    <a:pt x="26110" y="11794"/>
                    <a:pt x="26080" y="11794"/>
                    <a:pt x="26049" y="11794"/>
                  </a:cubicBezTo>
                  <a:lnTo>
                    <a:pt x="26049" y="11794"/>
                  </a:lnTo>
                  <a:lnTo>
                    <a:pt x="26049" y="11794"/>
                  </a:lnTo>
                  <a:lnTo>
                    <a:pt x="26049" y="11794"/>
                  </a:lnTo>
                  <a:lnTo>
                    <a:pt x="26049" y="11794"/>
                  </a:lnTo>
                  <a:lnTo>
                    <a:pt x="26049" y="11794"/>
                  </a:lnTo>
                  <a:lnTo>
                    <a:pt x="26049" y="11794"/>
                  </a:lnTo>
                  <a:lnTo>
                    <a:pt x="26049" y="11794"/>
                  </a:lnTo>
                  <a:lnTo>
                    <a:pt x="26049" y="11794"/>
                  </a:lnTo>
                  <a:lnTo>
                    <a:pt x="26049" y="11794"/>
                  </a:lnTo>
                  <a:lnTo>
                    <a:pt x="26019" y="11794"/>
                  </a:lnTo>
                  <a:lnTo>
                    <a:pt x="26019" y="11794"/>
                  </a:lnTo>
                  <a:lnTo>
                    <a:pt x="26019" y="11794"/>
                  </a:lnTo>
                  <a:lnTo>
                    <a:pt x="26019" y="11794"/>
                  </a:lnTo>
                  <a:lnTo>
                    <a:pt x="26019" y="11794"/>
                  </a:lnTo>
                  <a:lnTo>
                    <a:pt x="26019" y="11794"/>
                  </a:lnTo>
                  <a:lnTo>
                    <a:pt x="26019" y="11794"/>
                  </a:lnTo>
                  <a:lnTo>
                    <a:pt x="26019" y="11794"/>
                  </a:lnTo>
                  <a:lnTo>
                    <a:pt x="25988" y="11794"/>
                  </a:lnTo>
                  <a:lnTo>
                    <a:pt x="25988" y="11794"/>
                  </a:lnTo>
                  <a:cubicBezTo>
                    <a:pt x="25958" y="11794"/>
                    <a:pt x="25928" y="11794"/>
                    <a:pt x="25928" y="11764"/>
                  </a:cubicBezTo>
                  <a:lnTo>
                    <a:pt x="25928" y="11764"/>
                  </a:lnTo>
                  <a:lnTo>
                    <a:pt x="25897" y="11764"/>
                  </a:lnTo>
                  <a:lnTo>
                    <a:pt x="25897" y="11764"/>
                  </a:lnTo>
                  <a:lnTo>
                    <a:pt x="25897" y="11764"/>
                  </a:lnTo>
                  <a:lnTo>
                    <a:pt x="25897" y="11764"/>
                  </a:lnTo>
                  <a:lnTo>
                    <a:pt x="25897" y="11764"/>
                  </a:lnTo>
                  <a:lnTo>
                    <a:pt x="25897" y="11764"/>
                  </a:lnTo>
                  <a:lnTo>
                    <a:pt x="25897" y="11764"/>
                  </a:lnTo>
                  <a:lnTo>
                    <a:pt x="25897" y="11764"/>
                  </a:lnTo>
                  <a:lnTo>
                    <a:pt x="25897" y="11764"/>
                  </a:lnTo>
                  <a:lnTo>
                    <a:pt x="25867" y="11764"/>
                  </a:lnTo>
                  <a:cubicBezTo>
                    <a:pt x="25867" y="11733"/>
                    <a:pt x="25836" y="11733"/>
                    <a:pt x="25806" y="11703"/>
                  </a:cubicBezTo>
                  <a:lnTo>
                    <a:pt x="25806" y="11703"/>
                  </a:lnTo>
                  <a:cubicBezTo>
                    <a:pt x="25806" y="11703"/>
                    <a:pt x="25776" y="11673"/>
                    <a:pt x="25776" y="11673"/>
                  </a:cubicBezTo>
                  <a:lnTo>
                    <a:pt x="25776" y="11673"/>
                  </a:lnTo>
                  <a:lnTo>
                    <a:pt x="25776" y="11673"/>
                  </a:lnTo>
                  <a:cubicBezTo>
                    <a:pt x="25715" y="11612"/>
                    <a:pt x="25593" y="11460"/>
                    <a:pt x="25472" y="11277"/>
                  </a:cubicBezTo>
                  <a:cubicBezTo>
                    <a:pt x="25107" y="10852"/>
                    <a:pt x="24681" y="10335"/>
                    <a:pt x="24226" y="9849"/>
                  </a:cubicBezTo>
                  <a:cubicBezTo>
                    <a:pt x="23283" y="10761"/>
                    <a:pt x="22189" y="11490"/>
                    <a:pt x="21034" y="11460"/>
                  </a:cubicBezTo>
                  <a:cubicBezTo>
                    <a:pt x="19697" y="11399"/>
                    <a:pt x="19423" y="10183"/>
                    <a:pt x="19362" y="9636"/>
                  </a:cubicBezTo>
                  <a:lnTo>
                    <a:pt x="13891" y="9636"/>
                  </a:lnTo>
                  <a:lnTo>
                    <a:pt x="13891" y="9636"/>
                  </a:lnTo>
                  <a:lnTo>
                    <a:pt x="4286" y="9636"/>
                  </a:lnTo>
                  <a:cubicBezTo>
                    <a:pt x="3283" y="9636"/>
                    <a:pt x="2371" y="10062"/>
                    <a:pt x="1733" y="10700"/>
                  </a:cubicBezTo>
                  <a:cubicBezTo>
                    <a:pt x="1064" y="11369"/>
                    <a:pt x="669" y="12280"/>
                    <a:pt x="669" y="13284"/>
                  </a:cubicBezTo>
                  <a:cubicBezTo>
                    <a:pt x="669" y="14287"/>
                    <a:pt x="1064" y="15198"/>
                    <a:pt x="1733" y="15837"/>
                  </a:cubicBezTo>
                  <a:cubicBezTo>
                    <a:pt x="2371" y="16505"/>
                    <a:pt x="3283" y="16901"/>
                    <a:pt x="4286" y="16901"/>
                  </a:cubicBezTo>
                  <a:cubicBezTo>
                    <a:pt x="4803" y="16901"/>
                    <a:pt x="5259" y="16718"/>
                    <a:pt x="5593" y="16384"/>
                  </a:cubicBezTo>
                  <a:cubicBezTo>
                    <a:pt x="5927" y="16050"/>
                    <a:pt x="6140" y="15594"/>
                    <a:pt x="6140" y="15077"/>
                  </a:cubicBezTo>
                  <a:cubicBezTo>
                    <a:pt x="6140" y="14560"/>
                    <a:pt x="5927" y="14104"/>
                    <a:pt x="5593" y="13770"/>
                  </a:cubicBezTo>
                  <a:cubicBezTo>
                    <a:pt x="5411" y="13618"/>
                    <a:pt x="5228" y="13496"/>
                    <a:pt x="5015" y="13405"/>
                  </a:cubicBezTo>
                  <a:cubicBezTo>
                    <a:pt x="4863" y="13618"/>
                    <a:pt x="4590" y="13770"/>
                    <a:pt x="4286" y="13770"/>
                  </a:cubicBezTo>
                  <a:cubicBezTo>
                    <a:pt x="3830" y="13770"/>
                    <a:pt x="3435" y="13405"/>
                    <a:pt x="3435" y="12919"/>
                  </a:cubicBezTo>
                  <a:cubicBezTo>
                    <a:pt x="3435" y="12463"/>
                    <a:pt x="3830" y="12068"/>
                    <a:pt x="4286" y="12068"/>
                  </a:cubicBezTo>
                  <a:cubicBezTo>
                    <a:pt x="4711" y="12068"/>
                    <a:pt x="5046" y="12372"/>
                    <a:pt x="5137" y="12736"/>
                  </a:cubicBezTo>
                  <a:cubicBezTo>
                    <a:pt x="5471" y="12858"/>
                    <a:pt x="5775" y="13071"/>
                    <a:pt x="6049" y="13314"/>
                  </a:cubicBezTo>
                  <a:cubicBezTo>
                    <a:pt x="6505" y="13770"/>
                    <a:pt x="6778" y="14408"/>
                    <a:pt x="6778" y="15077"/>
                  </a:cubicBezTo>
                  <a:cubicBezTo>
                    <a:pt x="6778" y="15746"/>
                    <a:pt x="6505" y="16384"/>
                    <a:pt x="6049" y="16840"/>
                  </a:cubicBezTo>
                  <a:cubicBezTo>
                    <a:pt x="5593" y="17265"/>
                    <a:pt x="4985" y="17569"/>
                    <a:pt x="4286" y="17569"/>
                  </a:cubicBezTo>
                  <a:cubicBezTo>
                    <a:pt x="3100" y="17569"/>
                    <a:pt x="2037" y="17083"/>
                    <a:pt x="1277" y="16293"/>
                  </a:cubicBezTo>
                  <a:cubicBezTo>
                    <a:pt x="486" y="15533"/>
                    <a:pt x="0" y="14469"/>
                    <a:pt x="0" y="13284"/>
                  </a:cubicBezTo>
                  <a:cubicBezTo>
                    <a:pt x="0" y="12098"/>
                    <a:pt x="486" y="11034"/>
                    <a:pt x="1277" y="10274"/>
                  </a:cubicBezTo>
                  <a:cubicBezTo>
                    <a:pt x="2037" y="9484"/>
                    <a:pt x="3100" y="8998"/>
                    <a:pt x="4286" y="8998"/>
                  </a:cubicBezTo>
                  <a:lnTo>
                    <a:pt x="11490" y="8998"/>
                  </a:lnTo>
                  <a:cubicBezTo>
                    <a:pt x="11125" y="8785"/>
                    <a:pt x="10791" y="8542"/>
                    <a:pt x="10487" y="8238"/>
                  </a:cubicBezTo>
                  <a:cubicBezTo>
                    <a:pt x="9636" y="7356"/>
                    <a:pt x="9088" y="6141"/>
                    <a:pt x="9088" y="4834"/>
                  </a:cubicBezTo>
                  <a:cubicBezTo>
                    <a:pt x="9088" y="3496"/>
                    <a:pt x="9636" y="2311"/>
                    <a:pt x="10487" y="1429"/>
                  </a:cubicBezTo>
                  <a:cubicBezTo>
                    <a:pt x="11368" y="548"/>
                    <a:pt x="12584" y="1"/>
                    <a:pt x="13891" y="1"/>
                  </a:cubicBezTo>
                  <a:lnTo>
                    <a:pt x="13921" y="1"/>
                  </a:lnTo>
                  <a:cubicBezTo>
                    <a:pt x="14681" y="1"/>
                    <a:pt x="15350" y="335"/>
                    <a:pt x="15867" y="821"/>
                  </a:cubicBezTo>
                  <a:cubicBezTo>
                    <a:pt x="16353" y="1338"/>
                    <a:pt x="16687" y="2007"/>
                    <a:pt x="16687" y="2797"/>
                  </a:cubicBezTo>
                  <a:cubicBezTo>
                    <a:pt x="16687" y="3557"/>
                    <a:pt x="16353" y="4256"/>
                    <a:pt x="15867" y="4742"/>
                  </a:cubicBezTo>
                  <a:cubicBezTo>
                    <a:pt x="15563" y="5046"/>
                    <a:pt x="15168" y="5290"/>
                    <a:pt x="14742" y="5441"/>
                  </a:cubicBezTo>
                  <a:cubicBezTo>
                    <a:pt x="14651" y="5806"/>
                    <a:pt x="14317" y="6080"/>
                    <a:pt x="13891" y="6080"/>
                  </a:cubicBezTo>
                  <a:cubicBezTo>
                    <a:pt x="13435" y="6080"/>
                    <a:pt x="13040" y="5715"/>
                    <a:pt x="13040" y="5229"/>
                  </a:cubicBezTo>
                  <a:cubicBezTo>
                    <a:pt x="13040" y="4773"/>
                    <a:pt x="13435" y="4378"/>
                    <a:pt x="13891" y="4378"/>
                  </a:cubicBezTo>
                  <a:cubicBezTo>
                    <a:pt x="14195" y="4378"/>
                    <a:pt x="14468" y="4530"/>
                    <a:pt x="14620" y="4773"/>
                  </a:cubicBezTo>
                  <a:cubicBezTo>
                    <a:pt x="14924" y="4682"/>
                    <a:pt x="15198" y="4499"/>
                    <a:pt x="15411" y="4286"/>
                  </a:cubicBezTo>
                  <a:cubicBezTo>
                    <a:pt x="15806" y="3891"/>
                    <a:pt x="16019" y="3375"/>
                    <a:pt x="16019" y="2797"/>
                  </a:cubicBezTo>
                  <a:cubicBezTo>
                    <a:pt x="16019" y="2189"/>
                    <a:pt x="15806" y="1672"/>
                    <a:pt x="15411" y="1277"/>
                  </a:cubicBezTo>
                  <a:cubicBezTo>
                    <a:pt x="15016" y="882"/>
                    <a:pt x="14499" y="669"/>
                    <a:pt x="13891" y="669"/>
                  </a:cubicBezTo>
                  <a:lnTo>
                    <a:pt x="13891" y="669"/>
                  </a:lnTo>
                  <a:cubicBezTo>
                    <a:pt x="12736" y="669"/>
                    <a:pt x="11702" y="1125"/>
                    <a:pt x="10943" y="1885"/>
                  </a:cubicBezTo>
                  <a:cubicBezTo>
                    <a:pt x="10183" y="2645"/>
                    <a:pt x="9727" y="3679"/>
                    <a:pt x="9727" y="4834"/>
                  </a:cubicBezTo>
                  <a:cubicBezTo>
                    <a:pt x="9727" y="5989"/>
                    <a:pt x="10183" y="7022"/>
                    <a:pt x="10943" y="7782"/>
                  </a:cubicBezTo>
                  <a:cubicBezTo>
                    <a:pt x="11702" y="8542"/>
                    <a:pt x="12736" y="8998"/>
                    <a:pt x="13891" y="8998"/>
                  </a:cubicBezTo>
                  <a:lnTo>
                    <a:pt x="13891" y="8998"/>
                  </a:lnTo>
                  <a:lnTo>
                    <a:pt x="13891" y="8998"/>
                  </a:lnTo>
                  <a:lnTo>
                    <a:pt x="13891" y="8998"/>
                  </a:lnTo>
                  <a:lnTo>
                    <a:pt x="19362" y="8998"/>
                  </a:lnTo>
                  <a:cubicBezTo>
                    <a:pt x="19484" y="8420"/>
                    <a:pt x="19818" y="7417"/>
                    <a:pt x="21034" y="7356"/>
                  </a:cubicBezTo>
                  <a:cubicBezTo>
                    <a:pt x="22189" y="7296"/>
                    <a:pt x="23283" y="8025"/>
                    <a:pt x="24226" y="8937"/>
                  </a:cubicBezTo>
                  <a:cubicBezTo>
                    <a:pt x="24681" y="8451"/>
                    <a:pt x="25107" y="7964"/>
                    <a:pt x="25472" y="7508"/>
                  </a:cubicBezTo>
                  <a:cubicBezTo>
                    <a:pt x="25593" y="7356"/>
                    <a:pt x="25715" y="7204"/>
                    <a:pt x="25776" y="7144"/>
                  </a:cubicBezTo>
                  <a:lnTo>
                    <a:pt x="25776" y="7144"/>
                  </a:lnTo>
                  <a:lnTo>
                    <a:pt x="25776" y="7113"/>
                  </a:lnTo>
                  <a:cubicBezTo>
                    <a:pt x="25776" y="7113"/>
                    <a:pt x="25806" y="7113"/>
                    <a:pt x="25806" y="7113"/>
                  </a:cubicBezTo>
                  <a:lnTo>
                    <a:pt x="25806" y="7113"/>
                  </a:lnTo>
                  <a:cubicBezTo>
                    <a:pt x="25836" y="7083"/>
                    <a:pt x="25867" y="7052"/>
                    <a:pt x="25867" y="7052"/>
                  </a:cubicBezTo>
                  <a:lnTo>
                    <a:pt x="25897" y="7052"/>
                  </a:lnTo>
                  <a:lnTo>
                    <a:pt x="25897" y="7052"/>
                  </a:lnTo>
                  <a:lnTo>
                    <a:pt x="25897" y="7052"/>
                  </a:lnTo>
                  <a:lnTo>
                    <a:pt x="25897" y="7052"/>
                  </a:lnTo>
                  <a:lnTo>
                    <a:pt x="25897" y="7022"/>
                  </a:lnTo>
                  <a:lnTo>
                    <a:pt x="25897" y="7022"/>
                  </a:lnTo>
                  <a:lnTo>
                    <a:pt x="25897" y="7022"/>
                  </a:lnTo>
                  <a:lnTo>
                    <a:pt x="25897" y="7022"/>
                  </a:lnTo>
                  <a:lnTo>
                    <a:pt x="25897" y="7022"/>
                  </a:lnTo>
                  <a:lnTo>
                    <a:pt x="25928" y="7022"/>
                  </a:lnTo>
                  <a:lnTo>
                    <a:pt x="25928" y="7022"/>
                  </a:lnTo>
                  <a:cubicBezTo>
                    <a:pt x="25928" y="7022"/>
                    <a:pt x="25958" y="7022"/>
                    <a:pt x="25988" y="7022"/>
                  </a:cubicBezTo>
                  <a:lnTo>
                    <a:pt x="25988" y="7022"/>
                  </a:lnTo>
                  <a:lnTo>
                    <a:pt x="26019" y="7022"/>
                  </a:lnTo>
                  <a:lnTo>
                    <a:pt x="26019" y="7022"/>
                  </a:lnTo>
                  <a:lnTo>
                    <a:pt x="26019" y="7022"/>
                  </a:lnTo>
                  <a:lnTo>
                    <a:pt x="26019" y="6992"/>
                  </a:lnTo>
                  <a:lnTo>
                    <a:pt x="26019" y="6992"/>
                  </a:lnTo>
                  <a:lnTo>
                    <a:pt x="26019" y="6992"/>
                  </a:lnTo>
                  <a:lnTo>
                    <a:pt x="26019" y="6992"/>
                  </a:lnTo>
                  <a:lnTo>
                    <a:pt x="26019" y="6992"/>
                  </a:lnTo>
                  <a:lnTo>
                    <a:pt x="26049" y="6992"/>
                  </a:lnTo>
                  <a:lnTo>
                    <a:pt x="26049" y="6992"/>
                  </a:lnTo>
                  <a:lnTo>
                    <a:pt x="26049" y="6992"/>
                  </a:lnTo>
                  <a:lnTo>
                    <a:pt x="26049" y="6992"/>
                  </a:lnTo>
                  <a:lnTo>
                    <a:pt x="26049" y="6992"/>
                  </a:lnTo>
                  <a:lnTo>
                    <a:pt x="26049" y="7022"/>
                  </a:lnTo>
                  <a:lnTo>
                    <a:pt x="26049" y="7022"/>
                  </a:lnTo>
                  <a:lnTo>
                    <a:pt x="26049" y="7022"/>
                  </a:lnTo>
                  <a:lnTo>
                    <a:pt x="26049" y="7022"/>
                  </a:lnTo>
                  <a:lnTo>
                    <a:pt x="26049" y="7022"/>
                  </a:lnTo>
                  <a:cubicBezTo>
                    <a:pt x="26080" y="7022"/>
                    <a:pt x="26110" y="7022"/>
                    <a:pt x="26140" y="7022"/>
                  </a:cubicBezTo>
                  <a:lnTo>
                    <a:pt x="26140" y="7022"/>
                  </a:lnTo>
                  <a:lnTo>
                    <a:pt x="26171" y="7022"/>
                  </a:lnTo>
                  <a:lnTo>
                    <a:pt x="26171" y="7022"/>
                  </a:lnTo>
                  <a:lnTo>
                    <a:pt x="26171" y="7022"/>
                  </a:lnTo>
                  <a:lnTo>
                    <a:pt x="26171" y="7022"/>
                  </a:lnTo>
                  <a:lnTo>
                    <a:pt x="26171" y="7022"/>
                  </a:lnTo>
                  <a:lnTo>
                    <a:pt x="26171" y="7052"/>
                  </a:lnTo>
                  <a:lnTo>
                    <a:pt x="26171" y="7052"/>
                  </a:lnTo>
                  <a:lnTo>
                    <a:pt x="26171" y="7052"/>
                  </a:lnTo>
                  <a:lnTo>
                    <a:pt x="26171" y="7052"/>
                  </a:lnTo>
                  <a:lnTo>
                    <a:pt x="26171" y="7052"/>
                  </a:lnTo>
                  <a:cubicBezTo>
                    <a:pt x="26201" y="7052"/>
                    <a:pt x="26232" y="7083"/>
                    <a:pt x="26262" y="7113"/>
                  </a:cubicBezTo>
                  <a:lnTo>
                    <a:pt x="26262" y="7113"/>
                  </a:lnTo>
                  <a:cubicBezTo>
                    <a:pt x="26262" y="7113"/>
                    <a:pt x="26262" y="7113"/>
                    <a:pt x="26292" y="7113"/>
                  </a:cubicBezTo>
                  <a:lnTo>
                    <a:pt x="26292" y="7144"/>
                  </a:lnTo>
                  <a:lnTo>
                    <a:pt x="26292" y="7144"/>
                  </a:lnTo>
                  <a:cubicBezTo>
                    <a:pt x="26353" y="7204"/>
                    <a:pt x="26475" y="7356"/>
                    <a:pt x="26596" y="7508"/>
                  </a:cubicBezTo>
                  <a:cubicBezTo>
                    <a:pt x="26961" y="7964"/>
                    <a:pt x="27387" y="8451"/>
                    <a:pt x="27843" y="8937"/>
                  </a:cubicBezTo>
                  <a:cubicBezTo>
                    <a:pt x="28785" y="8025"/>
                    <a:pt x="29879" y="7296"/>
                    <a:pt x="31034" y="7356"/>
                  </a:cubicBezTo>
                  <a:cubicBezTo>
                    <a:pt x="32250" y="7417"/>
                    <a:pt x="32584" y="8420"/>
                    <a:pt x="32676" y="8998"/>
                  </a:cubicBezTo>
                  <a:lnTo>
                    <a:pt x="38147" y="8998"/>
                  </a:lnTo>
                  <a:cubicBezTo>
                    <a:pt x="39302" y="8998"/>
                    <a:pt x="40366" y="8542"/>
                    <a:pt x="41095" y="7782"/>
                  </a:cubicBezTo>
                  <a:cubicBezTo>
                    <a:pt x="41855" y="7022"/>
                    <a:pt x="42341" y="5989"/>
                    <a:pt x="42341" y="4834"/>
                  </a:cubicBezTo>
                  <a:cubicBezTo>
                    <a:pt x="42341" y="3679"/>
                    <a:pt x="41855" y="2645"/>
                    <a:pt x="41095" y="1885"/>
                  </a:cubicBezTo>
                  <a:cubicBezTo>
                    <a:pt x="40366" y="1125"/>
                    <a:pt x="39302" y="669"/>
                    <a:pt x="38147" y="669"/>
                  </a:cubicBezTo>
                  <a:cubicBezTo>
                    <a:pt x="37569" y="669"/>
                    <a:pt x="37052" y="882"/>
                    <a:pt x="36657" y="1277"/>
                  </a:cubicBezTo>
                  <a:cubicBezTo>
                    <a:pt x="36262" y="1672"/>
                    <a:pt x="36019" y="2189"/>
                    <a:pt x="36019" y="2797"/>
                  </a:cubicBezTo>
                  <a:cubicBezTo>
                    <a:pt x="36019" y="3375"/>
                    <a:pt x="36262" y="3891"/>
                    <a:pt x="36657" y="4286"/>
                  </a:cubicBezTo>
                  <a:cubicBezTo>
                    <a:pt x="36870" y="4499"/>
                    <a:pt x="37144" y="4682"/>
                    <a:pt x="37417" y="4773"/>
                  </a:cubicBezTo>
                  <a:cubicBezTo>
                    <a:pt x="37569" y="4530"/>
                    <a:pt x="37843" y="4378"/>
                    <a:pt x="38147" y="4378"/>
                  </a:cubicBezTo>
                  <a:cubicBezTo>
                    <a:pt x="38633" y="4378"/>
                    <a:pt x="39028" y="4773"/>
                    <a:pt x="39028" y="5229"/>
                  </a:cubicBezTo>
                  <a:cubicBezTo>
                    <a:pt x="39028" y="5715"/>
                    <a:pt x="38633" y="6080"/>
                    <a:pt x="38147" y="6080"/>
                  </a:cubicBezTo>
                  <a:cubicBezTo>
                    <a:pt x="37752" y="6080"/>
                    <a:pt x="37417" y="5806"/>
                    <a:pt x="37326" y="5441"/>
                  </a:cubicBezTo>
                  <a:cubicBezTo>
                    <a:pt x="36901" y="5290"/>
                    <a:pt x="36505" y="5046"/>
                    <a:pt x="36201" y="4742"/>
                  </a:cubicBezTo>
                  <a:cubicBezTo>
                    <a:pt x="35685" y="4256"/>
                    <a:pt x="35381" y="3557"/>
                    <a:pt x="35381" y="2797"/>
                  </a:cubicBezTo>
                  <a:cubicBezTo>
                    <a:pt x="35381" y="2007"/>
                    <a:pt x="35685" y="1338"/>
                    <a:pt x="36201" y="821"/>
                  </a:cubicBezTo>
                  <a:cubicBezTo>
                    <a:pt x="36688" y="335"/>
                    <a:pt x="37387" y="1"/>
                    <a:pt x="38147" y="1"/>
                  </a:cubicBezTo>
                  <a:cubicBezTo>
                    <a:pt x="39484" y="1"/>
                    <a:pt x="40700" y="548"/>
                    <a:pt x="41551" y="1429"/>
                  </a:cubicBezTo>
                  <a:cubicBezTo>
                    <a:pt x="42433" y="2311"/>
                    <a:pt x="42980" y="3496"/>
                    <a:pt x="42980" y="4834"/>
                  </a:cubicBezTo>
                  <a:cubicBezTo>
                    <a:pt x="42980" y="6141"/>
                    <a:pt x="42433" y="7356"/>
                    <a:pt x="41551" y="8238"/>
                  </a:cubicBezTo>
                  <a:cubicBezTo>
                    <a:pt x="41278" y="8542"/>
                    <a:pt x="40913" y="8785"/>
                    <a:pt x="40548" y="8998"/>
                  </a:cubicBezTo>
                  <a:lnTo>
                    <a:pt x="47782" y="8998"/>
                  </a:lnTo>
                  <a:cubicBezTo>
                    <a:pt x="48937" y="8998"/>
                    <a:pt x="50001" y="9484"/>
                    <a:pt x="50791" y="10274"/>
                  </a:cubicBezTo>
                  <a:cubicBezTo>
                    <a:pt x="51582" y="11034"/>
                    <a:pt x="52038" y="12098"/>
                    <a:pt x="52038" y="13284"/>
                  </a:cubicBezTo>
                  <a:cubicBezTo>
                    <a:pt x="52038" y="14469"/>
                    <a:pt x="51582" y="15533"/>
                    <a:pt x="50791" y="16293"/>
                  </a:cubicBezTo>
                  <a:cubicBezTo>
                    <a:pt x="50001" y="17083"/>
                    <a:pt x="48937" y="17569"/>
                    <a:pt x="47782" y="17569"/>
                  </a:cubicBezTo>
                  <a:cubicBezTo>
                    <a:pt x="47083" y="17569"/>
                    <a:pt x="46475" y="17265"/>
                    <a:pt x="46019" y="16840"/>
                  </a:cubicBezTo>
                  <a:cubicBezTo>
                    <a:pt x="45563" y="16384"/>
                    <a:pt x="45290" y="15746"/>
                    <a:pt x="45290" y="15077"/>
                  </a:cubicBezTo>
                  <a:cubicBezTo>
                    <a:pt x="45290" y="14408"/>
                    <a:pt x="45563" y="13770"/>
                    <a:pt x="46019" y="13314"/>
                  </a:cubicBezTo>
                  <a:cubicBezTo>
                    <a:pt x="46262" y="13071"/>
                    <a:pt x="46597" y="12858"/>
                    <a:pt x="46931" y="12736"/>
                  </a:cubicBezTo>
                  <a:cubicBezTo>
                    <a:pt x="47022" y="12372"/>
                    <a:pt x="47357" y="12068"/>
                    <a:pt x="47782" y="12068"/>
                  </a:cubicBezTo>
                  <a:cubicBezTo>
                    <a:pt x="48238" y="12068"/>
                    <a:pt x="48633" y="12463"/>
                    <a:pt x="48633" y="12919"/>
                  </a:cubicBezTo>
                  <a:cubicBezTo>
                    <a:pt x="48633" y="13405"/>
                    <a:pt x="48238" y="13770"/>
                    <a:pt x="47782" y="13770"/>
                  </a:cubicBezTo>
                  <a:cubicBezTo>
                    <a:pt x="47478" y="13770"/>
                    <a:pt x="47205" y="13618"/>
                    <a:pt x="47053" y="13405"/>
                  </a:cubicBezTo>
                  <a:cubicBezTo>
                    <a:pt x="46840" y="13496"/>
                    <a:pt x="46627" y="13618"/>
                    <a:pt x="46475" y="13770"/>
                  </a:cubicBezTo>
                  <a:cubicBezTo>
                    <a:pt x="46141" y="14104"/>
                    <a:pt x="45928" y="14560"/>
                    <a:pt x="45928" y="15077"/>
                  </a:cubicBezTo>
                  <a:cubicBezTo>
                    <a:pt x="45928" y="15594"/>
                    <a:pt x="46141" y="16050"/>
                    <a:pt x="46475" y="16384"/>
                  </a:cubicBezTo>
                  <a:cubicBezTo>
                    <a:pt x="46810" y="16718"/>
                    <a:pt x="47265" y="16901"/>
                    <a:pt x="47782" y="16901"/>
                  </a:cubicBezTo>
                  <a:cubicBezTo>
                    <a:pt x="48755" y="16901"/>
                    <a:pt x="49667" y="16505"/>
                    <a:pt x="50335" y="15837"/>
                  </a:cubicBezTo>
                  <a:cubicBezTo>
                    <a:pt x="51004" y="15198"/>
                    <a:pt x="51399" y="14287"/>
                    <a:pt x="51399" y="13284"/>
                  </a:cubicBezTo>
                  <a:cubicBezTo>
                    <a:pt x="51399" y="12280"/>
                    <a:pt x="51004" y="11369"/>
                    <a:pt x="50335" y="10700"/>
                  </a:cubicBezTo>
                  <a:cubicBezTo>
                    <a:pt x="49667" y="10062"/>
                    <a:pt x="48755" y="9636"/>
                    <a:pt x="47782" y="9636"/>
                  </a:cubicBezTo>
                  <a:lnTo>
                    <a:pt x="38147" y="9636"/>
                  </a:lnTo>
                  <a:close/>
                  <a:moveTo>
                    <a:pt x="32098" y="9363"/>
                  </a:moveTo>
                  <a:cubicBezTo>
                    <a:pt x="32068" y="9363"/>
                    <a:pt x="32068" y="9332"/>
                    <a:pt x="32068" y="9332"/>
                  </a:cubicBezTo>
                  <a:lnTo>
                    <a:pt x="32068" y="9302"/>
                  </a:lnTo>
                  <a:cubicBezTo>
                    <a:pt x="32068" y="8998"/>
                    <a:pt x="31916" y="8025"/>
                    <a:pt x="31004" y="7995"/>
                  </a:cubicBezTo>
                  <a:cubicBezTo>
                    <a:pt x="30061" y="7934"/>
                    <a:pt x="29119" y="8603"/>
                    <a:pt x="28299" y="9393"/>
                  </a:cubicBezTo>
                  <a:cubicBezTo>
                    <a:pt x="29119" y="10214"/>
                    <a:pt x="30061" y="10852"/>
                    <a:pt x="31004" y="10822"/>
                  </a:cubicBezTo>
                  <a:cubicBezTo>
                    <a:pt x="32068" y="10761"/>
                    <a:pt x="32098" y="9454"/>
                    <a:pt x="32098" y="9393"/>
                  </a:cubicBezTo>
                  <a:lnTo>
                    <a:pt x="32098" y="9393"/>
                  </a:lnTo>
                  <a:lnTo>
                    <a:pt x="32098" y="9393"/>
                  </a:lnTo>
                  <a:lnTo>
                    <a:pt x="32098" y="9393"/>
                  </a:lnTo>
                  <a:cubicBezTo>
                    <a:pt x="32098" y="9393"/>
                    <a:pt x="32098" y="9393"/>
                    <a:pt x="32098" y="9363"/>
                  </a:cubicBezTo>
                  <a:close/>
                  <a:moveTo>
                    <a:pt x="26019" y="10973"/>
                  </a:moveTo>
                  <a:lnTo>
                    <a:pt x="26110" y="10882"/>
                  </a:lnTo>
                  <a:cubicBezTo>
                    <a:pt x="26475" y="10426"/>
                    <a:pt x="26900" y="9910"/>
                    <a:pt x="27387" y="9393"/>
                  </a:cubicBezTo>
                  <a:cubicBezTo>
                    <a:pt x="26900" y="8907"/>
                    <a:pt x="26475" y="8390"/>
                    <a:pt x="26110" y="7934"/>
                  </a:cubicBezTo>
                  <a:lnTo>
                    <a:pt x="26019" y="7843"/>
                  </a:lnTo>
                  <a:lnTo>
                    <a:pt x="25958" y="7934"/>
                  </a:lnTo>
                  <a:cubicBezTo>
                    <a:pt x="25593" y="8390"/>
                    <a:pt x="25168" y="8907"/>
                    <a:pt x="24681" y="9393"/>
                  </a:cubicBezTo>
                  <a:cubicBezTo>
                    <a:pt x="25168" y="9910"/>
                    <a:pt x="25593" y="10426"/>
                    <a:pt x="25958" y="10882"/>
                  </a:cubicBezTo>
                  <a:close/>
                  <a:moveTo>
                    <a:pt x="19970" y="9393"/>
                  </a:moveTo>
                  <a:lnTo>
                    <a:pt x="19970" y="9393"/>
                  </a:lnTo>
                  <a:lnTo>
                    <a:pt x="19970" y="9393"/>
                  </a:lnTo>
                  <a:lnTo>
                    <a:pt x="19970" y="9393"/>
                  </a:lnTo>
                  <a:cubicBezTo>
                    <a:pt x="19970" y="9454"/>
                    <a:pt x="20001" y="10761"/>
                    <a:pt x="21064" y="10822"/>
                  </a:cubicBezTo>
                  <a:cubicBezTo>
                    <a:pt x="22007" y="10852"/>
                    <a:pt x="22949" y="10214"/>
                    <a:pt x="23770" y="9393"/>
                  </a:cubicBezTo>
                  <a:cubicBezTo>
                    <a:pt x="22949" y="8603"/>
                    <a:pt x="22007" y="7934"/>
                    <a:pt x="21064" y="7995"/>
                  </a:cubicBezTo>
                  <a:cubicBezTo>
                    <a:pt x="20001" y="8025"/>
                    <a:pt x="19970" y="9332"/>
                    <a:pt x="19970" y="939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5738225" y="2000325"/>
              <a:ext cx="276625" cy="7625"/>
            </a:xfrm>
            <a:custGeom>
              <a:rect b="b" l="l" r="r" t="t"/>
              <a:pathLst>
                <a:path extrusionOk="0" h="305" w="11065">
                  <a:moveTo>
                    <a:pt x="10851" y="304"/>
                  </a:moveTo>
                  <a:cubicBezTo>
                    <a:pt x="10973" y="304"/>
                    <a:pt x="11064" y="122"/>
                    <a:pt x="10943" y="31"/>
                  </a:cubicBezTo>
                  <a:cubicBezTo>
                    <a:pt x="10912" y="0"/>
                    <a:pt x="10882" y="0"/>
                    <a:pt x="10851" y="0"/>
                  </a:cubicBezTo>
                  <a:lnTo>
                    <a:pt x="10517" y="0"/>
                  </a:lnTo>
                  <a:cubicBezTo>
                    <a:pt x="10365" y="0"/>
                    <a:pt x="10304" y="152"/>
                    <a:pt x="10395" y="274"/>
                  </a:cubicBezTo>
                  <a:cubicBezTo>
                    <a:pt x="10426" y="304"/>
                    <a:pt x="10487" y="304"/>
                    <a:pt x="10517" y="304"/>
                  </a:cubicBezTo>
                  <a:close/>
                  <a:moveTo>
                    <a:pt x="213" y="0"/>
                  </a:moveTo>
                  <a:cubicBezTo>
                    <a:pt x="61" y="0"/>
                    <a:pt x="0" y="152"/>
                    <a:pt x="91" y="274"/>
                  </a:cubicBezTo>
                  <a:cubicBezTo>
                    <a:pt x="122" y="304"/>
                    <a:pt x="152" y="304"/>
                    <a:pt x="213" y="304"/>
                  </a:cubicBezTo>
                  <a:lnTo>
                    <a:pt x="517" y="304"/>
                  </a:lnTo>
                  <a:cubicBezTo>
                    <a:pt x="669" y="304"/>
                    <a:pt x="730" y="122"/>
                    <a:pt x="638" y="31"/>
                  </a:cubicBezTo>
                  <a:cubicBezTo>
                    <a:pt x="608" y="0"/>
                    <a:pt x="578" y="0"/>
                    <a:pt x="517" y="0"/>
                  </a:cubicBezTo>
                  <a:close/>
                  <a:moveTo>
                    <a:pt x="1489" y="0"/>
                  </a:moveTo>
                  <a:cubicBezTo>
                    <a:pt x="1338" y="0"/>
                    <a:pt x="1277" y="152"/>
                    <a:pt x="1368" y="274"/>
                  </a:cubicBezTo>
                  <a:cubicBezTo>
                    <a:pt x="1398" y="304"/>
                    <a:pt x="1459" y="304"/>
                    <a:pt x="1489" y="304"/>
                  </a:cubicBezTo>
                  <a:lnTo>
                    <a:pt x="1824" y="304"/>
                  </a:lnTo>
                  <a:cubicBezTo>
                    <a:pt x="1945" y="304"/>
                    <a:pt x="2037" y="122"/>
                    <a:pt x="1945" y="31"/>
                  </a:cubicBezTo>
                  <a:cubicBezTo>
                    <a:pt x="1885" y="0"/>
                    <a:pt x="1854" y="0"/>
                    <a:pt x="1824" y="0"/>
                  </a:cubicBezTo>
                  <a:close/>
                  <a:moveTo>
                    <a:pt x="2797" y="0"/>
                  </a:moveTo>
                  <a:cubicBezTo>
                    <a:pt x="2645" y="0"/>
                    <a:pt x="2553" y="152"/>
                    <a:pt x="2675" y="274"/>
                  </a:cubicBezTo>
                  <a:cubicBezTo>
                    <a:pt x="2705" y="304"/>
                    <a:pt x="2736" y="304"/>
                    <a:pt x="2797" y="304"/>
                  </a:cubicBezTo>
                  <a:lnTo>
                    <a:pt x="3100" y="304"/>
                  </a:lnTo>
                  <a:cubicBezTo>
                    <a:pt x="3252" y="304"/>
                    <a:pt x="3313" y="122"/>
                    <a:pt x="3222" y="31"/>
                  </a:cubicBezTo>
                  <a:cubicBezTo>
                    <a:pt x="3192" y="0"/>
                    <a:pt x="3161" y="0"/>
                    <a:pt x="3100" y="0"/>
                  </a:cubicBezTo>
                  <a:close/>
                  <a:moveTo>
                    <a:pt x="4073" y="0"/>
                  </a:moveTo>
                  <a:cubicBezTo>
                    <a:pt x="3921" y="0"/>
                    <a:pt x="3860" y="152"/>
                    <a:pt x="3952" y="274"/>
                  </a:cubicBezTo>
                  <a:cubicBezTo>
                    <a:pt x="3982" y="304"/>
                    <a:pt x="4012" y="304"/>
                    <a:pt x="4073" y="304"/>
                  </a:cubicBezTo>
                  <a:lnTo>
                    <a:pt x="4407" y="304"/>
                  </a:lnTo>
                  <a:cubicBezTo>
                    <a:pt x="4529" y="304"/>
                    <a:pt x="4620" y="122"/>
                    <a:pt x="4499" y="31"/>
                  </a:cubicBezTo>
                  <a:cubicBezTo>
                    <a:pt x="4468" y="0"/>
                    <a:pt x="4438" y="0"/>
                    <a:pt x="4407" y="0"/>
                  </a:cubicBezTo>
                  <a:close/>
                  <a:moveTo>
                    <a:pt x="5350" y="0"/>
                  </a:moveTo>
                  <a:cubicBezTo>
                    <a:pt x="5228" y="0"/>
                    <a:pt x="5137" y="152"/>
                    <a:pt x="5259" y="274"/>
                  </a:cubicBezTo>
                  <a:cubicBezTo>
                    <a:pt x="5289" y="304"/>
                    <a:pt x="5319" y="304"/>
                    <a:pt x="5350" y="304"/>
                  </a:cubicBezTo>
                  <a:lnTo>
                    <a:pt x="5684" y="304"/>
                  </a:lnTo>
                  <a:cubicBezTo>
                    <a:pt x="5836" y="304"/>
                    <a:pt x="5897" y="122"/>
                    <a:pt x="5806" y="31"/>
                  </a:cubicBezTo>
                  <a:cubicBezTo>
                    <a:pt x="5775" y="0"/>
                    <a:pt x="5714" y="0"/>
                    <a:pt x="5684" y="0"/>
                  </a:cubicBezTo>
                  <a:close/>
                  <a:moveTo>
                    <a:pt x="6657" y="0"/>
                  </a:moveTo>
                  <a:cubicBezTo>
                    <a:pt x="6505" y="0"/>
                    <a:pt x="6444" y="152"/>
                    <a:pt x="6535" y="274"/>
                  </a:cubicBezTo>
                  <a:cubicBezTo>
                    <a:pt x="6566" y="304"/>
                    <a:pt x="6596" y="304"/>
                    <a:pt x="6657" y="304"/>
                  </a:cubicBezTo>
                  <a:lnTo>
                    <a:pt x="6961" y="304"/>
                  </a:lnTo>
                  <a:cubicBezTo>
                    <a:pt x="7113" y="304"/>
                    <a:pt x="7173" y="122"/>
                    <a:pt x="7082" y="31"/>
                  </a:cubicBezTo>
                  <a:cubicBezTo>
                    <a:pt x="7052" y="0"/>
                    <a:pt x="7022" y="0"/>
                    <a:pt x="6961" y="0"/>
                  </a:cubicBezTo>
                  <a:close/>
                  <a:moveTo>
                    <a:pt x="7933" y="0"/>
                  </a:moveTo>
                  <a:cubicBezTo>
                    <a:pt x="7781" y="0"/>
                    <a:pt x="7721" y="152"/>
                    <a:pt x="7812" y="274"/>
                  </a:cubicBezTo>
                  <a:cubicBezTo>
                    <a:pt x="7842" y="304"/>
                    <a:pt x="7903" y="304"/>
                    <a:pt x="7933" y="304"/>
                  </a:cubicBezTo>
                  <a:lnTo>
                    <a:pt x="8268" y="304"/>
                  </a:lnTo>
                  <a:cubicBezTo>
                    <a:pt x="8389" y="304"/>
                    <a:pt x="8481" y="122"/>
                    <a:pt x="8389" y="31"/>
                  </a:cubicBezTo>
                  <a:cubicBezTo>
                    <a:pt x="8359" y="0"/>
                    <a:pt x="8298" y="0"/>
                    <a:pt x="8268" y="0"/>
                  </a:cubicBezTo>
                  <a:close/>
                  <a:moveTo>
                    <a:pt x="9240" y="0"/>
                  </a:moveTo>
                  <a:cubicBezTo>
                    <a:pt x="9088" y="0"/>
                    <a:pt x="9028" y="152"/>
                    <a:pt x="9119" y="274"/>
                  </a:cubicBezTo>
                  <a:cubicBezTo>
                    <a:pt x="9149" y="304"/>
                    <a:pt x="9180" y="304"/>
                    <a:pt x="9240" y="304"/>
                  </a:cubicBezTo>
                  <a:lnTo>
                    <a:pt x="9544" y="304"/>
                  </a:lnTo>
                  <a:cubicBezTo>
                    <a:pt x="9696" y="304"/>
                    <a:pt x="9757" y="122"/>
                    <a:pt x="9666" y="31"/>
                  </a:cubicBezTo>
                  <a:cubicBezTo>
                    <a:pt x="9636" y="0"/>
                    <a:pt x="9605" y="0"/>
                    <a:pt x="9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6416050" y="2000325"/>
              <a:ext cx="276625" cy="7625"/>
            </a:xfrm>
            <a:custGeom>
              <a:rect b="b" l="l" r="r" t="t"/>
              <a:pathLst>
                <a:path extrusionOk="0" h="305" w="11065">
                  <a:moveTo>
                    <a:pt x="10851" y="304"/>
                  </a:moveTo>
                  <a:cubicBezTo>
                    <a:pt x="10973" y="304"/>
                    <a:pt x="11064" y="122"/>
                    <a:pt x="10943" y="31"/>
                  </a:cubicBezTo>
                  <a:cubicBezTo>
                    <a:pt x="10912" y="0"/>
                    <a:pt x="10882" y="0"/>
                    <a:pt x="10851" y="0"/>
                  </a:cubicBezTo>
                  <a:lnTo>
                    <a:pt x="10517" y="0"/>
                  </a:lnTo>
                  <a:cubicBezTo>
                    <a:pt x="10365" y="0"/>
                    <a:pt x="10304" y="152"/>
                    <a:pt x="10395" y="274"/>
                  </a:cubicBezTo>
                  <a:cubicBezTo>
                    <a:pt x="10426" y="304"/>
                    <a:pt x="10487" y="304"/>
                    <a:pt x="10517" y="304"/>
                  </a:cubicBezTo>
                  <a:close/>
                  <a:moveTo>
                    <a:pt x="213" y="0"/>
                  </a:moveTo>
                  <a:cubicBezTo>
                    <a:pt x="61" y="0"/>
                    <a:pt x="0" y="152"/>
                    <a:pt x="91" y="274"/>
                  </a:cubicBezTo>
                  <a:cubicBezTo>
                    <a:pt x="122" y="304"/>
                    <a:pt x="152" y="304"/>
                    <a:pt x="213" y="304"/>
                  </a:cubicBezTo>
                  <a:lnTo>
                    <a:pt x="517" y="304"/>
                  </a:lnTo>
                  <a:cubicBezTo>
                    <a:pt x="669" y="304"/>
                    <a:pt x="730" y="122"/>
                    <a:pt x="638" y="31"/>
                  </a:cubicBezTo>
                  <a:cubicBezTo>
                    <a:pt x="608" y="0"/>
                    <a:pt x="578" y="0"/>
                    <a:pt x="517" y="0"/>
                  </a:cubicBezTo>
                  <a:close/>
                  <a:moveTo>
                    <a:pt x="1489" y="0"/>
                  </a:moveTo>
                  <a:cubicBezTo>
                    <a:pt x="1368" y="0"/>
                    <a:pt x="1277" y="152"/>
                    <a:pt x="1368" y="274"/>
                  </a:cubicBezTo>
                  <a:cubicBezTo>
                    <a:pt x="1398" y="304"/>
                    <a:pt x="1459" y="304"/>
                    <a:pt x="1489" y="304"/>
                  </a:cubicBezTo>
                  <a:lnTo>
                    <a:pt x="1824" y="304"/>
                  </a:lnTo>
                  <a:cubicBezTo>
                    <a:pt x="1976" y="304"/>
                    <a:pt x="2037" y="122"/>
                    <a:pt x="1945" y="31"/>
                  </a:cubicBezTo>
                  <a:cubicBezTo>
                    <a:pt x="1915" y="0"/>
                    <a:pt x="1854" y="0"/>
                    <a:pt x="1824" y="0"/>
                  </a:cubicBezTo>
                  <a:close/>
                  <a:moveTo>
                    <a:pt x="2796" y="0"/>
                  </a:moveTo>
                  <a:cubicBezTo>
                    <a:pt x="2644" y="0"/>
                    <a:pt x="2584" y="152"/>
                    <a:pt x="2675" y="274"/>
                  </a:cubicBezTo>
                  <a:cubicBezTo>
                    <a:pt x="2705" y="304"/>
                    <a:pt x="2736" y="304"/>
                    <a:pt x="2796" y="304"/>
                  </a:cubicBezTo>
                  <a:lnTo>
                    <a:pt x="3100" y="304"/>
                  </a:lnTo>
                  <a:cubicBezTo>
                    <a:pt x="3252" y="304"/>
                    <a:pt x="3313" y="122"/>
                    <a:pt x="3222" y="31"/>
                  </a:cubicBezTo>
                  <a:cubicBezTo>
                    <a:pt x="3192" y="0"/>
                    <a:pt x="3161" y="0"/>
                    <a:pt x="3100" y="0"/>
                  </a:cubicBezTo>
                  <a:close/>
                  <a:moveTo>
                    <a:pt x="4073" y="0"/>
                  </a:moveTo>
                  <a:cubicBezTo>
                    <a:pt x="3921" y="0"/>
                    <a:pt x="3860" y="152"/>
                    <a:pt x="3952" y="274"/>
                  </a:cubicBezTo>
                  <a:cubicBezTo>
                    <a:pt x="3982" y="304"/>
                    <a:pt x="4043" y="304"/>
                    <a:pt x="4073" y="304"/>
                  </a:cubicBezTo>
                  <a:lnTo>
                    <a:pt x="4407" y="304"/>
                  </a:lnTo>
                  <a:cubicBezTo>
                    <a:pt x="4529" y="304"/>
                    <a:pt x="4620" y="122"/>
                    <a:pt x="4499" y="31"/>
                  </a:cubicBezTo>
                  <a:cubicBezTo>
                    <a:pt x="4468" y="0"/>
                    <a:pt x="4438" y="0"/>
                    <a:pt x="4407" y="0"/>
                  </a:cubicBezTo>
                  <a:close/>
                  <a:moveTo>
                    <a:pt x="5350" y="0"/>
                  </a:moveTo>
                  <a:cubicBezTo>
                    <a:pt x="5228" y="0"/>
                    <a:pt x="5137" y="152"/>
                    <a:pt x="5259" y="274"/>
                  </a:cubicBezTo>
                  <a:cubicBezTo>
                    <a:pt x="5289" y="304"/>
                    <a:pt x="5319" y="304"/>
                    <a:pt x="5350" y="304"/>
                  </a:cubicBezTo>
                  <a:lnTo>
                    <a:pt x="5684" y="304"/>
                  </a:lnTo>
                  <a:cubicBezTo>
                    <a:pt x="5836" y="304"/>
                    <a:pt x="5897" y="122"/>
                    <a:pt x="5806" y="31"/>
                  </a:cubicBezTo>
                  <a:cubicBezTo>
                    <a:pt x="5775" y="0"/>
                    <a:pt x="5745" y="0"/>
                    <a:pt x="5684" y="0"/>
                  </a:cubicBezTo>
                  <a:close/>
                  <a:moveTo>
                    <a:pt x="6657" y="0"/>
                  </a:moveTo>
                  <a:cubicBezTo>
                    <a:pt x="6505" y="0"/>
                    <a:pt x="6444" y="152"/>
                    <a:pt x="6535" y="274"/>
                  </a:cubicBezTo>
                  <a:cubicBezTo>
                    <a:pt x="6566" y="304"/>
                    <a:pt x="6596" y="304"/>
                    <a:pt x="6657" y="304"/>
                  </a:cubicBezTo>
                  <a:lnTo>
                    <a:pt x="6961" y="304"/>
                  </a:lnTo>
                  <a:cubicBezTo>
                    <a:pt x="7113" y="304"/>
                    <a:pt x="7204" y="122"/>
                    <a:pt x="7082" y="31"/>
                  </a:cubicBezTo>
                  <a:cubicBezTo>
                    <a:pt x="7052" y="0"/>
                    <a:pt x="7021" y="0"/>
                    <a:pt x="6961" y="0"/>
                  </a:cubicBezTo>
                  <a:close/>
                  <a:moveTo>
                    <a:pt x="7933" y="0"/>
                  </a:moveTo>
                  <a:cubicBezTo>
                    <a:pt x="7812" y="0"/>
                    <a:pt x="7721" y="152"/>
                    <a:pt x="7812" y="274"/>
                  </a:cubicBezTo>
                  <a:cubicBezTo>
                    <a:pt x="7873" y="304"/>
                    <a:pt x="7903" y="304"/>
                    <a:pt x="7933" y="304"/>
                  </a:cubicBezTo>
                  <a:lnTo>
                    <a:pt x="8268" y="304"/>
                  </a:lnTo>
                  <a:cubicBezTo>
                    <a:pt x="8420" y="304"/>
                    <a:pt x="8480" y="122"/>
                    <a:pt x="8389" y="31"/>
                  </a:cubicBezTo>
                  <a:cubicBezTo>
                    <a:pt x="8359" y="0"/>
                    <a:pt x="8298" y="0"/>
                    <a:pt x="8268" y="0"/>
                  </a:cubicBezTo>
                  <a:close/>
                  <a:moveTo>
                    <a:pt x="9240" y="0"/>
                  </a:moveTo>
                  <a:cubicBezTo>
                    <a:pt x="9088" y="0"/>
                    <a:pt x="9028" y="152"/>
                    <a:pt x="9119" y="274"/>
                  </a:cubicBezTo>
                  <a:cubicBezTo>
                    <a:pt x="9149" y="304"/>
                    <a:pt x="9180" y="304"/>
                    <a:pt x="9240" y="304"/>
                  </a:cubicBezTo>
                  <a:lnTo>
                    <a:pt x="9544" y="304"/>
                  </a:lnTo>
                  <a:cubicBezTo>
                    <a:pt x="9696" y="304"/>
                    <a:pt x="9757" y="122"/>
                    <a:pt x="9666" y="31"/>
                  </a:cubicBezTo>
                  <a:cubicBezTo>
                    <a:pt x="9636" y="0"/>
                    <a:pt x="9605" y="0"/>
                    <a:pt x="9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/>
          <p:nvPr>
            <p:ph idx="1" type="body"/>
          </p:nvPr>
        </p:nvSpPr>
        <p:spPr>
          <a:xfrm>
            <a:off x="539500" y="3592008"/>
            <a:ext cx="29190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Oswald"/>
              <a:buNone/>
              <a:defRPr b="1"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2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swald"/>
              <a:buNone/>
              <a:defRPr b="1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onymous Pro"/>
              <a:buChar char="●"/>
              <a:defRPr sz="1800">
                <a:solidFill>
                  <a:schemeClr val="lt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onymous Pro"/>
              <a:buChar char="○"/>
              <a:defRPr>
                <a:solidFill>
                  <a:schemeClr val="lt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onymous Pro"/>
              <a:buChar char="■"/>
              <a:defRPr>
                <a:solidFill>
                  <a:schemeClr val="lt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onymous Pro"/>
              <a:buChar char="●"/>
              <a:defRPr>
                <a:solidFill>
                  <a:schemeClr val="lt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onymous Pro"/>
              <a:buChar char="○"/>
              <a:defRPr>
                <a:solidFill>
                  <a:schemeClr val="lt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onymous Pro"/>
              <a:buChar char="■"/>
              <a:defRPr>
                <a:solidFill>
                  <a:schemeClr val="lt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onymous Pro"/>
              <a:buChar char="●"/>
              <a:defRPr>
                <a:solidFill>
                  <a:schemeClr val="lt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onymous Pro"/>
              <a:buChar char="○"/>
              <a:defRPr>
                <a:solidFill>
                  <a:schemeClr val="lt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onymous Pro"/>
              <a:buChar char="■"/>
              <a:defRPr>
                <a:solidFill>
                  <a:schemeClr val="lt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7"/>
          <p:cNvSpPr txBox="1"/>
          <p:nvPr>
            <p:ph type="ctrTitle"/>
          </p:nvPr>
        </p:nvSpPr>
        <p:spPr>
          <a:xfrm>
            <a:off x="3536175" y="1615025"/>
            <a:ext cx="4688100" cy="15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 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Trabajos Prácticos</a:t>
            </a:r>
            <a:endParaRPr/>
          </a:p>
        </p:txBody>
      </p:sp>
      <p:sp>
        <p:nvSpPr>
          <p:cNvPr id="503" name="Google Shape;503;p37"/>
          <p:cNvSpPr txBox="1"/>
          <p:nvPr>
            <p:ph idx="1" type="subTitle"/>
          </p:nvPr>
        </p:nvSpPr>
        <p:spPr>
          <a:xfrm>
            <a:off x="3536175" y="3797725"/>
            <a:ext cx="46881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Ignacio Mendez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6"/>
          <p:cNvSpPr txBox="1"/>
          <p:nvPr>
            <p:ph type="title"/>
          </p:nvPr>
        </p:nvSpPr>
        <p:spPr>
          <a:xfrm>
            <a:off x="754500" y="563470"/>
            <a:ext cx="76350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Utilizadas</a:t>
            </a:r>
            <a:endParaRPr/>
          </a:p>
        </p:txBody>
      </p:sp>
      <p:sp>
        <p:nvSpPr>
          <p:cNvPr id="558" name="Google Shape;558;p46"/>
          <p:cNvSpPr txBox="1"/>
          <p:nvPr>
            <p:ph idx="1" type="body"/>
          </p:nvPr>
        </p:nvSpPr>
        <p:spPr>
          <a:xfrm>
            <a:off x="539500" y="1188275"/>
            <a:ext cx="8064900" cy="32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000000"/>
                </a:solidFill>
              </a:rPr>
              <a:t>load_data(directory):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s" sz="1300">
                <a:solidFill>
                  <a:srgbClr val="000000"/>
                </a:solidFill>
              </a:rPr>
              <a:t>Esta función carga los datos de los archivos CSV a estructuras de datos en memoria, como diccionarios que relacionan actores con películas y actores con co-actores.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000000"/>
                </a:solidFill>
              </a:rPr>
              <a:t>person_id_for_name(name):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300">
                <a:solidFill>
                  <a:srgbClr val="000000"/>
                </a:solidFill>
              </a:rPr>
              <a:t>Esta función resuelve ambigüedades en los nombres de actores (por ejemplo, si hay más de un actor con el mismo nombre), pidiendo al usuario que seleccione el ID correcto.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000000"/>
                </a:solidFill>
              </a:rPr>
              <a:t>neighbors_for_person(person_id):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300">
                <a:solidFill>
                  <a:srgbClr val="000000"/>
                </a:solidFill>
              </a:rPr>
              <a:t>Devuelve todos los actores que han trabajado con un actor específico, es decir, los nodos vecinos en el grafo.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7"/>
          <p:cNvSpPr txBox="1"/>
          <p:nvPr>
            <p:ph type="title"/>
          </p:nvPr>
        </p:nvSpPr>
        <p:spPr>
          <a:xfrm>
            <a:off x="754500" y="563470"/>
            <a:ext cx="76350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Utilizadas</a:t>
            </a:r>
            <a:endParaRPr/>
          </a:p>
        </p:txBody>
      </p:sp>
      <p:sp>
        <p:nvSpPr>
          <p:cNvPr id="564" name="Google Shape;564;p47"/>
          <p:cNvSpPr txBox="1"/>
          <p:nvPr>
            <p:ph idx="1" type="body"/>
          </p:nvPr>
        </p:nvSpPr>
        <p:spPr>
          <a:xfrm>
            <a:off x="539500" y="1188275"/>
            <a:ext cx="8064900" cy="32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000000"/>
                </a:solidFill>
              </a:rPr>
              <a:t>shortest_path(source, target):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300">
                <a:solidFill>
                  <a:srgbClr val="000000"/>
                </a:solidFill>
              </a:rPr>
              <a:t>Es la función clave que utiliza </a:t>
            </a:r>
            <a:r>
              <a:rPr b="1" lang="es" sz="1300">
                <a:solidFill>
                  <a:srgbClr val="000000"/>
                </a:solidFill>
              </a:rPr>
              <a:t>BFS</a:t>
            </a:r>
            <a:r>
              <a:rPr lang="es" sz="1300">
                <a:solidFill>
                  <a:srgbClr val="000000"/>
                </a:solidFill>
              </a:rPr>
              <a:t> para encontrar el camino más corto entre dos actores. Contiene:</a:t>
            </a:r>
            <a:endParaRPr sz="13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s" sz="1300">
                <a:solidFill>
                  <a:srgbClr val="000000"/>
                </a:solidFill>
              </a:rPr>
              <a:t>Nodo Inicial</a:t>
            </a:r>
            <a:r>
              <a:rPr lang="es" sz="1300">
                <a:solidFill>
                  <a:srgbClr val="000000"/>
                </a:solidFill>
              </a:rPr>
              <a:t>: Se comienza con un nodo que representa al actor fuente.</a:t>
            </a:r>
            <a:endParaRPr sz="13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s" sz="1300">
                <a:solidFill>
                  <a:srgbClr val="000000"/>
                </a:solidFill>
              </a:rPr>
              <a:t>Frontera</a:t>
            </a:r>
            <a:r>
              <a:rPr lang="es" sz="1300">
                <a:solidFill>
                  <a:srgbClr val="000000"/>
                </a:solidFill>
              </a:rPr>
              <a:t>: Se utiliza una cola para explorar los vecinos de cada actor.</a:t>
            </a:r>
            <a:endParaRPr sz="13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s" sz="1300">
                <a:solidFill>
                  <a:srgbClr val="000000"/>
                </a:solidFill>
              </a:rPr>
              <a:t>Exploración</a:t>
            </a:r>
            <a:r>
              <a:rPr lang="es" sz="1300">
                <a:solidFill>
                  <a:srgbClr val="000000"/>
                </a:solidFill>
              </a:rPr>
              <a:t>: Para cada actor, se buscan todos los co-actores con los que ha trabajado.</a:t>
            </a:r>
            <a:endParaRPr sz="13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s" sz="1300">
                <a:solidFill>
                  <a:srgbClr val="000000"/>
                </a:solidFill>
              </a:rPr>
              <a:t>Construcción del Camino</a:t>
            </a:r>
            <a:r>
              <a:rPr lang="es" sz="1300">
                <a:solidFill>
                  <a:srgbClr val="000000"/>
                </a:solidFill>
              </a:rPr>
              <a:t>: Si se encuentra el actor objetivo, se construye el camino de vuelta utilizando los nodos padres.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8"/>
          <p:cNvSpPr txBox="1"/>
          <p:nvPr>
            <p:ph type="title"/>
          </p:nvPr>
        </p:nvSpPr>
        <p:spPr>
          <a:xfrm>
            <a:off x="754500" y="563470"/>
            <a:ext cx="76350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</a:t>
            </a:r>
            <a:endParaRPr/>
          </a:p>
        </p:txBody>
      </p:sp>
      <p:pic>
        <p:nvPicPr>
          <p:cNvPr id="570" name="Google Shape;57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50" y="1472825"/>
            <a:ext cx="712470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9"/>
          <p:cNvSpPr txBox="1"/>
          <p:nvPr>
            <p:ph type="title"/>
          </p:nvPr>
        </p:nvSpPr>
        <p:spPr>
          <a:xfrm>
            <a:off x="754500" y="563470"/>
            <a:ext cx="76350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576" name="Google Shape;576;p49"/>
          <p:cNvSpPr txBox="1"/>
          <p:nvPr>
            <p:ph idx="1" type="body"/>
          </p:nvPr>
        </p:nvSpPr>
        <p:spPr>
          <a:xfrm>
            <a:off x="539500" y="1188275"/>
            <a:ext cx="8064900" cy="32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191919"/>
                </a:solidFill>
              </a:rPr>
              <a:t>El algoritmo </a:t>
            </a:r>
            <a:r>
              <a:rPr lang="es" sz="1400">
                <a:solidFill>
                  <a:srgbClr val="191919"/>
                </a:solidFill>
              </a:rPr>
              <a:t>BFS garantiza que se encuentre el camino más corto.</a:t>
            </a:r>
            <a:endParaRPr sz="14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191919"/>
                </a:solidFill>
              </a:rPr>
              <a:t>El uso de un conjunto de nodos explorados y una cola de frontera asegura que no se repitan actores y que la búsqueda se mantenga eficiente.</a:t>
            </a:r>
            <a:endParaRPr sz="14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19191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0"/>
          <p:cNvSpPr txBox="1"/>
          <p:nvPr>
            <p:ph type="ctrTitle"/>
          </p:nvPr>
        </p:nvSpPr>
        <p:spPr>
          <a:xfrm>
            <a:off x="3536175" y="1615025"/>
            <a:ext cx="4688100" cy="15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TP02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MINESWEEPER</a:t>
            </a:r>
            <a:endParaRPr/>
          </a:p>
        </p:txBody>
      </p:sp>
      <p:sp>
        <p:nvSpPr>
          <p:cNvPr id="582" name="Google Shape;582;p50"/>
          <p:cNvSpPr txBox="1"/>
          <p:nvPr>
            <p:ph idx="1" type="subTitle"/>
          </p:nvPr>
        </p:nvSpPr>
        <p:spPr>
          <a:xfrm>
            <a:off x="3536175" y="3797725"/>
            <a:ext cx="46881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Ignacio Mendez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1"/>
          <p:cNvSpPr txBox="1"/>
          <p:nvPr>
            <p:ph type="title"/>
          </p:nvPr>
        </p:nvSpPr>
        <p:spPr>
          <a:xfrm>
            <a:off x="754500" y="563470"/>
            <a:ext cx="76350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al Enunciado</a:t>
            </a:r>
            <a:endParaRPr/>
          </a:p>
        </p:txBody>
      </p:sp>
      <p:sp>
        <p:nvSpPr>
          <p:cNvPr id="588" name="Google Shape;588;p51"/>
          <p:cNvSpPr txBox="1"/>
          <p:nvPr>
            <p:ph idx="1" type="body"/>
          </p:nvPr>
        </p:nvSpPr>
        <p:spPr>
          <a:xfrm>
            <a:off x="539500" y="1188275"/>
            <a:ext cx="8064900" cy="32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Se nos pide escribir una IA para jugar al Buscaminas.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589" name="Google Shape;58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600" y="1780238"/>
            <a:ext cx="3876675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2"/>
          <p:cNvSpPr txBox="1"/>
          <p:nvPr>
            <p:ph type="title"/>
          </p:nvPr>
        </p:nvSpPr>
        <p:spPr>
          <a:xfrm>
            <a:off x="754500" y="563470"/>
            <a:ext cx="76350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Lógica proposicional</a:t>
            </a:r>
            <a:endParaRPr/>
          </a:p>
        </p:txBody>
      </p:sp>
      <p:sp>
        <p:nvSpPr>
          <p:cNvPr id="595" name="Google Shape;595;p52"/>
          <p:cNvSpPr txBox="1"/>
          <p:nvPr>
            <p:ph idx="1" type="body"/>
          </p:nvPr>
        </p:nvSpPr>
        <p:spPr>
          <a:xfrm>
            <a:off x="4107075" y="1179700"/>
            <a:ext cx="4454400" cy="32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191919"/>
                </a:solidFill>
              </a:rPr>
              <a:t>Or (A , B , C , D , E , F , G , H )</a:t>
            </a:r>
            <a:endParaRPr sz="13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96" name="Google Shape;59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500" y="1324913"/>
            <a:ext cx="325755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3"/>
          <p:cNvSpPr txBox="1"/>
          <p:nvPr>
            <p:ph type="title"/>
          </p:nvPr>
        </p:nvSpPr>
        <p:spPr>
          <a:xfrm>
            <a:off x="754500" y="563470"/>
            <a:ext cx="76350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Lógica proposicional</a:t>
            </a:r>
            <a:endParaRPr/>
          </a:p>
        </p:txBody>
      </p:sp>
      <p:sp>
        <p:nvSpPr>
          <p:cNvPr id="602" name="Google Shape;602;p53"/>
          <p:cNvSpPr txBox="1"/>
          <p:nvPr>
            <p:ph idx="1" type="body"/>
          </p:nvPr>
        </p:nvSpPr>
        <p:spPr>
          <a:xfrm>
            <a:off x="539500" y="1188275"/>
            <a:ext cx="8064900" cy="32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191919"/>
                </a:solidFill>
              </a:rPr>
              <a:t>Esto puede convertirse en:</a:t>
            </a:r>
            <a:endParaRPr sz="13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300">
                <a:solidFill>
                  <a:srgbClr val="191919"/>
                </a:solidFill>
              </a:rPr>
              <a:t>Para tableros más grandes, esto no es conveniente.</a:t>
            </a:r>
            <a:endParaRPr sz="1300">
              <a:solidFill>
                <a:srgbClr val="191919"/>
              </a:solidFill>
            </a:endParaRPr>
          </a:p>
        </p:txBody>
      </p:sp>
      <p:pic>
        <p:nvPicPr>
          <p:cNvPr id="603" name="Google Shape;60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050" y="2011575"/>
            <a:ext cx="529590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4"/>
          <p:cNvSpPr txBox="1"/>
          <p:nvPr>
            <p:ph type="title"/>
          </p:nvPr>
        </p:nvSpPr>
        <p:spPr>
          <a:xfrm>
            <a:off x="754500" y="563470"/>
            <a:ext cx="76350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Representación del Conocimiento</a:t>
            </a:r>
            <a:endParaRPr/>
          </a:p>
        </p:txBody>
      </p:sp>
      <p:sp>
        <p:nvSpPr>
          <p:cNvPr id="609" name="Google Shape;609;p54"/>
          <p:cNvSpPr txBox="1"/>
          <p:nvPr>
            <p:ph idx="1" type="body"/>
          </p:nvPr>
        </p:nvSpPr>
        <p:spPr>
          <a:xfrm>
            <a:off x="4107075" y="1179700"/>
            <a:ext cx="4454400" cy="32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191919"/>
                </a:solidFill>
              </a:rPr>
              <a:t>{A , B , C , D , E , F , G , H } = 1</a:t>
            </a:r>
            <a:endParaRPr sz="13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191919"/>
                </a:solidFill>
              </a:rPr>
              <a:t>Cualquiera de las 8 casillas podría ser una mina, el resto serían seguras.</a:t>
            </a:r>
            <a:endParaRPr sz="13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0" name="Google Shape;61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500" y="1324913"/>
            <a:ext cx="325755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5"/>
          <p:cNvSpPr txBox="1"/>
          <p:nvPr>
            <p:ph type="title"/>
          </p:nvPr>
        </p:nvSpPr>
        <p:spPr>
          <a:xfrm>
            <a:off x="754500" y="563470"/>
            <a:ext cx="76350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Representación del Conocimiento</a:t>
            </a:r>
            <a:endParaRPr/>
          </a:p>
        </p:txBody>
      </p:sp>
      <p:sp>
        <p:nvSpPr>
          <p:cNvPr id="616" name="Google Shape;616;p55"/>
          <p:cNvSpPr txBox="1"/>
          <p:nvPr>
            <p:ph idx="1" type="body"/>
          </p:nvPr>
        </p:nvSpPr>
        <p:spPr>
          <a:xfrm>
            <a:off x="4107075" y="1332100"/>
            <a:ext cx="4454400" cy="32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191919"/>
                </a:solidFill>
              </a:rPr>
              <a:t>{E , F , H } = 3</a:t>
            </a:r>
            <a:endParaRPr sz="13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191919"/>
                </a:solidFill>
              </a:rPr>
              <a:t>Serían minas las 3 casillas.</a:t>
            </a:r>
            <a:endParaRPr sz="13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7" name="Google Shape;61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488" y="1297300"/>
            <a:ext cx="319087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8"/>
          <p:cNvSpPr txBox="1"/>
          <p:nvPr>
            <p:ph type="title"/>
          </p:nvPr>
        </p:nvSpPr>
        <p:spPr>
          <a:xfrm>
            <a:off x="754500" y="563470"/>
            <a:ext cx="76350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Contenidos</a:t>
            </a:r>
            <a:endParaRPr/>
          </a:p>
        </p:txBody>
      </p:sp>
      <p:sp>
        <p:nvSpPr>
          <p:cNvPr id="509" name="Google Shape;509;p38"/>
          <p:cNvSpPr txBox="1"/>
          <p:nvPr>
            <p:ph idx="1" type="body"/>
          </p:nvPr>
        </p:nvSpPr>
        <p:spPr>
          <a:xfrm>
            <a:off x="539500" y="1188275"/>
            <a:ext cx="8064900" cy="32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TP01 : DEGREES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TP02 : MINESWEEPER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6"/>
          <p:cNvSpPr txBox="1"/>
          <p:nvPr>
            <p:ph type="title"/>
          </p:nvPr>
        </p:nvSpPr>
        <p:spPr>
          <a:xfrm>
            <a:off x="754500" y="563470"/>
            <a:ext cx="76350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Representación del Conocimiento</a:t>
            </a:r>
            <a:endParaRPr/>
          </a:p>
        </p:txBody>
      </p:sp>
      <p:sp>
        <p:nvSpPr>
          <p:cNvPr id="623" name="Google Shape;623;p56"/>
          <p:cNvSpPr txBox="1"/>
          <p:nvPr>
            <p:ph idx="1" type="body"/>
          </p:nvPr>
        </p:nvSpPr>
        <p:spPr>
          <a:xfrm>
            <a:off x="4107075" y="1179700"/>
            <a:ext cx="4454400" cy="32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191919"/>
                </a:solidFill>
              </a:rPr>
              <a:t>{D , E , G } = 0</a:t>
            </a:r>
            <a:endParaRPr sz="13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191919"/>
                </a:solidFill>
              </a:rPr>
              <a:t>Las 3 casillas adyacentes son seguras.</a:t>
            </a:r>
            <a:endParaRPr sz="13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4" name="Google Shape;62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488" y="1198150"/>
            <a:ext cx="319087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7"/>
          <p:cNvSpPr txBox="1"/>
          <p:nvPr>
            <p:ph type="title"/>
          </p:nvPr>
        </p:nvSpPr>
        <p:spPr>
          <a:xfrm>
            <a:off x="754500" y="563470"/>
            <a:ext cx="76350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Inferencias</a:t>
            </a:r>
            <a:endParaRPr/>
          </a:p>
        </p:txBody>
      </p:sp>
      <p:sp>
        <p:nvSpPr>
          <p:cNvPr id="630" name="Google Shape;630;p57"/>
          <p:cNvSpPr txBox="1"/>
          <p:nvPr>
            <p:ph idx="1" type="body"/>
          </p:nvPr>
        </p:nvSpPr>
        <p:spPr>
          <a:xfrm>
            <a:off x="4244250" y="1261725"/>
            <a:ext cx="4386000" cy="32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191919"/>
                </a:solidFill>
              </a:rPr>
              <a:t>Aquí sabemos que:</a:t>
            </a:r>
            <a:endParaRPr sz="13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191919"/>
                </a:solidFill>
              </a:rPr>
              <a:t>{A , B , C} = 1</a:t>
            </a:r>
            <a:endParaRPr sz="13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191919"/>
                </a:solidFill>
              </a:rPr>
              <a:t>y</a:t>
            </a:r>
            <a:endParaRPr sz="13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191919"/>
                </a:solidFill>
              </a:rPr>
              <a:t>{A , B , C , D , E} = 2</a:t>
            </a:r>
            <a:endParaRPr sz="13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191919"/>
                </a:solidFill>
              </a:rPr>
              <a:t>Podemos inferir que:</a:t>
            </a:r>
            <a:endParaRPr sz="13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191919"/>
                </a:solidFill>
              </a:rPr>
              <a:t>{D , E} = 1</a:t>
            </a:r>
            <a:endParaRPr sz="13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300">
                <a:solidFill>
                  <a:srgbClr val="191919"/>
                </a:solidFill>
              </a:rPr>
              <a:t>Restando el set y su subset, junto a su count.</a:t>
            </a:r>
            <a:endParaRPr sz="1300">
              <a:solidFill>
                <a:srgbClr val="191919"/>
              </a:solidFill>
            </a:endParaRPr>
          </a:p>
        </p:txBody>
      </p:sp>
      <p:pic>
        <p:nvPicPr>
          <p:cNvPr id="631" name="Google Shape;63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88" y="1280175"/>
            <a:ext cx="319087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8"/>
          <p:cNvSpPr txBox="1"/>
          <p:nvPr>
            <p:ph type="title"/>
          </p:nvPr>
        </p:nvSpPr>
        <p:spPr>
          <a:xfrm>
            <a:off x="754500" y="563470"/>
            <a:ext cx="76350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del AI</a:t>
            </a:r>
            <a:endParaRPr/>
          </a:p>
        </p:txBody>
      </p:sp>
      <p:sp>
        <p:nvSpPr>
          <p:cNvPr id="637" name="Google Shape;637;p58"/>
          <p:cNvSpPr txBox="1"/>
          <p:nvPr>
            <p:ph idx="1" type="body"/>
          </p:nvPr>
        </p:nvSpPr>
        <p:spPr>
          <a:xfrm>
            <a:off x="539500" y="1188275"/>
            <a:ext cx="8064900" cy="32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191919"/>
                </a:solidFill>
              </a:rPr>
              <a:t>El objetivo de nuestro AI es jugar Buscaminas de manera lógica, como lo haría un jugador humano.</a:t>
            </a:r>
            <a:endParaRPr sz="13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191919"/>
                </a:solidFill>
              </a:rPr>
              <a:t>El AI debe deducir qué celdas son seguras y cuáles contienen minas, tomando decisiones sin necesidad de adivinar.</a:t>
            </a:r>
            <a:endParaRPr sz="13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300">
                <a:solidFill>
                  <a:srgbClr val="191919"/>
                </a:solidFill>
              </a:rPr>
              <a:t>Queremos minimizar las decisiones aleatorias y maximizar el uso de la información proporcionada por las celdas ya descubiertas.</a:t>
            </a:r>
            <a:endParaRPr sz="1300">
              <a:solidFill>
                <a:srgbClr val="19191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59"/>
          <p:cNvSpPr txBox="1"/>
          <p:nvPr>
            <p:ph type="title"/>
          </p:nvPr>
        </p:nvSpPr>
        <p:spPr>
          <a:xfrm>
            <a:off x="754500" y="563470"/>
            <a:ext cx="76350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pasos del AI</a:t>
            </a:r>
            <a:endParaRPr/>
          </a:p>
        </p:txBody>
      </p:sp>
      <p:sp>
        <p:nvSpPr>
          <p:cNvPr id="643" name="Google Shape;643;p59"/>
          <p:cNvSpPr txBox="1"/>
          <p:nvPr>
            <p:ph idx="1" type="body"/>
          </p:nvPr>
        </p:nvSpPr>
        <p:spPr>
          <a:xfrm>
            <a:off x="539550" y="1556900"/>
            <a:ext cx="8064900" cy="32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191919"/>
                </a:solidFill>
              </a:rPr>
              <a:t>Comienza el juego de forma aleatoria hasta obtener información útil.</a:t>
            </a:r>
            <a:endParaRPr sz="1400">
              <a:solidFill>
                <a:srgbClr val="191919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191919"/>
              </a:buClr>
              <a:buSzPts val="1400"/>
              <a:buAutoNum type="arabicPeriod"/>
            </a:pPr>
            <a:r>
              <a:rPr lang="es" sz="1400">
                <a:solidFill>
                  <a:srgbClr val="191919"/>
                </a:solidFill>
              </a:rPr>
              <a:t>Marca la celda como un movimiento realizado.</a:t>
            </a:r>
            <a:endParaRPr sz="1400">
              <a:solidFill>
                <a:srgbClr val="191919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AutoNum type="arabicPeriod"/>
            </a:pPr>
            <a:r>
              <a:rPr lang="es" sz="1400">
                <a:solidFill>
                  <a:srgbClr val="191919"/>
                </a:solidFill>
              </a:rPr>
              <a:t>Actualiza su conocimiento y marca la celda como segura.</a:t>
            </a:r>
            <a:endParaRPr sz="1400">
              <a:solidFill>
                <a:srgbClr val="191919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AutoNum type="arabicPeriod"/>
            </a:pPr>
            <a:r>
              <a:rPr lang="es" sz="1400">
                <a:solidFill>
                  <a:srgbClr val="191919"/>
                </a:solidFill>
              </a:rPr>
              <a:t>Agrega una nueva sentencia sobre las celdas vecinas de esa celda, usando el número de minas que la celda muestra.</a:t>
            </a:r>
            <a:endParaRPr sz="1400">
              <a:solidFill>
                <a:srgbClr val="191919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AutoNum type="arabicPeriod"/>
            </a:pPr>
            <a:r>
              <a:rPr lang="es" sz="1400">
                <a:solidFill>
                  <a:srgbClr val="191919"/>
                </a:solidFill>
              </a:rPr>
              <a:t>Intenta marcar cualquier celda adicional como segura o mina, si puede deducirlo de su conocimiento.</a:t>
            </a:r>
            <a:endParaRPr sz="1400">
              <a:solidFill>
                <a:srgbClr val="191919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AutoNum type="arabicPeriod"/>
            </a:pPr>
            <a:r>
              <a:rPr lang="es" sz="1400">
                <a:solidFill>
                  <a:srgbClr val="191919"/>
                </a:solidFill>
              </a:rPr>
              <a:t>Infiere nuevas sentencias combinando las existentes para obtener más información.</a:t>
            </a:r>
            <a:endParaRPr sz="1400">
              <a:solidFill>
                <a:srgbClr val="19191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0"/>
          <p:cNvSpPr txBox="1"/>
          <p:nvPr>
            <p:ph type="title"/>
          </p:nvPr>
        </p:nvSpPr>
        <p:spPr>
          <a:xfrm>
            <a:off x="754500" y="563470"/>
            <a:ext cx="76350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Utilizadas</a:t>
            </a:r>
            <a:endParaRPr/>
          </a:p>
        </p:txBody>
      </p:sp>
      <p:sp>
        <p:nvSpPr>
          <p:cNvPr id="649" name="Google Shape;649;p60"/>
          <p:cNvSpPr txBox="1"/>
          <p:nvPr>
            <p:ph idx="1" type="body"/>
          </p:nvPr>
        </p:nvSpPr>
        <p:spPr>
          <a:xfrm>
            <a:off x="539500" y="1188275"/>
            <a:ext cx="8064900" cy="32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000000"/>
                </a:solidFill>
              </a:rPr>
              <a:t>mark_safe(self, cell) y mark_mine(self, cell)</a:t>
            </a:r>
            <a:endParaRPr b="1"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300">
                <a:solidFill>
                  <a:srgbClr val="000000"/>
                </a:solidFill>
              </a:rPr>
              <a:t>Marcan una celda como segura o como mina en el juego y actualizan las sentencias que contienen esa celda.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000000"/>
                </a:solidFill>
              </a:rPr>
              <a:t>make_safe_move(self)</a:t>
            </a:r>
            <a:endParaRPr b="1"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300">
                <a:solidFill>
                  <a:srgbClr val="000000"/>
                </a:solidFill>
              </a:rPr>
              <a:t>Elige la próxima celda segura para descubrir, dentro del conjunto de celdas seguras.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000000"/>
                </a:solidFill>
              </a:rPr>
              <a:t>make_random_move(self)</a:t>
            </a:r>
            <a:endParaRPr b="1"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300">
                <a:solidFill>
                  <a:srgbClr val="000000"/>
                </a:solidFill>
              </a:rPr>
              <a:t>Realiza un movimiento aleatorio que no haya sido realizado antes cuando no se pueden deducir más celdas seguras.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1"/>
          <p:cNvSpPr txBox="1"/>
          <p:nvPr>
            <p:ph type="title"/>
          </p:nvPr>
        </p:nvSpPr>
        <p:spPr>
          <a:xfrm>
            <a:off x="754500" y="563470"/>
            <a:ext cx="76350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Utilizadas</a:t>
            </a:r>
            <a:endParaRPr/>
          </a:p>
        </p:txBody>
      </p:sp>
      <p:sp>
        <p:nvSpPr>
          <p:cNvPr id="655" name="Google Shape;655;p61"/>
          <p:cNvSpPr txBox="1"/>
          <p:nvPr>
            <p:ph idx="1" type="body"/>
          </p:nvPr>
        </p:nvSpPr>
        <p:spPr>
          <a:xfrm>
            <a:off x="539500" y="1188275"/>
            <a:ext cx="8064900" cy="32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000000"/>
                </a:solidFill>
              </a:rPr>
              <a:t>known_mines(self) y known_safes(self) (en la clase Sentence)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300">
                <a:solidFill>
                  <a:srgbClr val="000000"/>
                </a:solidFill>
              </a:rPr>
              <a:t>Identifican las celdas seguras o minas dentro de una sentencia.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000000"/>
                </a:solidFill>
              </a:rPr>
              <a:t>add_knowledge(self, cell, count)</a:t>
            </a:r>
            <a:endParaRPr b="1"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300">
                <a:solidFill>
                  <a:srgbClr val="000000"/>
                </a:solidFill>
              </a:rPr>
              <a:t>Agrega nueva información a la base de conocimiento del AI cuando se revela una celda segura.</a:t>
            </a:r>
            <a:endParaRPr sz="13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300">
                <a:solidFill>
                  <a:srgbClr val="000000"/>
                </a:solidFill>
              </a:rPr>
              <a:t>Pasos clave:</a:t>
            </a:r>
            <a:endParaRPr sz="13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s" sz="1300">
                <a:solidFill>
                  <a:srgbClr val="000000"/>
                </a:solidFill>
              </a:rPr>
              <a:t>Marca la celda como un movimiento realizado y la añade a las celdas seguras.</a:t>
            </a:r>
            <a:endParaRPr sz="13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s" sz="1300">
                <a:solidFill>
                  <a:srgbClr val="000000"/>
                </a:solidFill>
              </a:rPr>
              <a:t>Crea una nueva sentencia basada en las celdas vecinas no descubiertas y el número de minas adyacentes.</a:t>
            </a:r>
            <a:endParaRPr sz="13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s" sz="1300">
                <a:solidFill>
                  <a:srgbClr val="000000"/>
                </a:solidFill>
              </a:rPr>
              <a:t>Actualiza el conocimiento: Marca más celdas como seguras o minas si se puede deducir con certeza.</a:t>
            </a:r>
            <a:endParaRPr sz="13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s" sz="1300">
                <a:solidFill>
                  <a:srgbClr val="000000"/>
                </a:solidFill>
              </a:rPr>
              <a:t>Compara sentencias para inferir nueva información.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62"/>
          <p:cNvSpPr txBox="1"/>
          <p:nvPr>
            <p:ph type="title"/>
          </p:nvPr>
        </p:nvSpPr>
        <p:spPr>
          <a:xfrm>
            <a:off x="754500" y="563470"/>
            <a:ext cx="76350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con un nuevo runner.py</a:t>
            </a:r>
            <a:endParaRPr/>
          </a:p>
        </p:txBody>
      </p:sp>
      <p:sp>
        <p:nvSpPr>
          <p:cNvPr id="661" name="Google Shape;661;p62"/>
          <p:cNvSpPr txBox="1"/>
          <p:nvPr>
            <p:ph idx="1" type="body"/>
          </p:nvPr>
        </p:nvSpPr>
        <p:spPr>
          <a:xfrm>
            <a:off x="539500" y="1188275"/>
            <a:ext cx="8064900" cy="32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2" name="Google Shape;66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638" y="1223000"/>
            <a:ext cx="3629025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963" y="1223000"/>
            <a:ext cx="3629025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63"/>
          <p:cNvSpPr txBox="1"/>
          <p:nvPr>
            <p:ph type="title"/>
          </p:nvPr>
        </p:nvSpPr>
        <p:spPr>
          <a:xfrm>
            <a:off x="754500" y="563470"/>
            <a:ext cx="76350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con un nuevo runner.py</a:t>
            </a:r>
            <a:endParaRPr/>
          </a:p>
        </p:txBody>
      </p:sp>
      <p:sp>
        <p:nvSpPr>
          <p:cNvPr id="669" name="Google Shape;669;p63"/>
          <p:cNvSpPr txBox="1"/>
          <p:nvPr>
            <p:ph idx="1" type="body"/>
          </p:nvPr>
        </p:nvSpPr>
        <p:spPr>
          <a:xfrm>
            <a:off x="539500" y="1188275"/>
            <a:ext cx="8064900" cy="32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0" name="Google Shape;67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163" y="1106700"/>
            <a:ext cx="3629025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913" y="1106700"/>
            <a:ext cx="3629025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4"/>
          <p:cNvSpPr txBox="1"/>
          <p:nvPr>
            <p:ph type="title"/>
          </p:nvPr>
        </p:nvSpPr>
        <p:spPr>
          <a:xfrm>
            <a:off x="754500" y="563470"/>
            <a:ext cx="76350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677" name="Google Shape;677;p64"/>
          <p:cNvSpPr txBox="1"/>
          <p:nvPr>
            <p:ph idx="1" type="body"/>
          </p:nvPr>
        </p:nvSpPr>
        <p:spPr>
          <a:xfrm>
            <a:off x="539500" y="1188275"/>
            <a:ext cx="8064900" cy="32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191919"/>
                </a:solidFill>
              </a:rPr>
              <a:t>El Buscaminas es un juego que puede resolverse utilizando deducciones lógicas y satisfaciendo restricciones.</a:t>
            </a:r>
            <a:endParaRPr sz="14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191919"/>
                </a:solidFill>
              </a:rPr>
              <a:t>Nuestro AI utiliza una base de conocimiento, representada con sentencias lógicas, para identificar celdas seguras y minas.</a:t>
            </a:r>
            <a:endParaRPr sz="14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191919"/>
                </a:solidFill>
              </a:rPr>
              <a:t>La clave del éxito del AI es la capacidad de inferir nueva información al combinar las sentencias existentes.</a:t>
            </a:r>
            <a:endParaRPr sz="14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191919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65"/>
          <p:cNvSpPr txBox="1"/>
          <p:nvPr>
            <p:ph type="title"/>
          </p:nvPr>
        </p:nvSpPr>
        <p:spPr>
          <a:xfrm>
            <a:off x="660200" y="2138545"/>
            <a:ext cx="76350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PREGUNTAS / DEMOS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9"/>
          <p:cNvSpPr txBox="1"/>
          <p:nvPr>
            <p:ph type="ctrTitle"/>
          </p:nvPr>
        </p:nvSpPr>
        <p:spPr>
          <a:xfrm>
            <a:off x="3536175" y="1615025"/>
            <a:ext cx="4688100" cy="15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TP01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DEGREES</a:t>
            </a:r>
            <a:endParaRPr/>
          </a:p>
        </p:txBody>
      </p:sp>
      <p:sp>
        <p:nvSpPr>
          <p:cNvPr id="515" name="Google Shape;515;p39"/>
          <p:cNvSpPr txBox="1"/>
          <p:nvPr>
            <p:ph idx="1" type="subTitle"/>
          </p:nvPr>
        </p:nvSpPr>
        <p:spPr>
          <a:xfrm>
            <a:off x="3536175" y="3797725"/>
            <a:ext cx="46881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Ignacio Mendez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6"/>
          <p:cNvSpPr txBox="1"/>
          <p:nvPr>
            <p:ph type="title"/>
          </p:nvPr>
        </p:nvSpPr>
        <p:spPr>
          <a:xfrm>
            <a:off x="660200" y="2138545"/>
            <a:ext cx="76350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 por su atención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/>
          <p:nvPr>
            <p:ph type="title"/>
          </p:nvPr>
        </p:nvSpPr>
        <p:spPr>
          <a:xfrm>
            <a:off x="754500" y="563470"/>
            <a:ext cx="76350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al Enunciado</a:t>
            </a:r>
            <a:endParaRPr/>
          </a:p>
        </p:txBody>
      </p:sp>
      <p:sp>
        <p:nvSpPr>
          <p:cNvPr id="521" name="Google Shape;521;p40"/>
          <p:cNvSpPr txBox="1"/>
          <p:nvPr>
            <p:ph idx="1" type="body"/>
          </p:nvPr>
        </p:nvSpPr>
        <p:spPr>
          <a:xfrm>
            <a:off x="539500" y="1188275"/>
            <a:ext cx="8064900" cy="32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El problema de degrees of separation se refiere a encontrar cuántos pasos, o "grados", conectan a dos personas a través de películas en las que han actuado juntos.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Esto está inspirado en el concepto de los Seis grados de separación, que sugiere que cualquier persona en el mundo puede estar conectada con cualquier otra a través de una cadena de seis o menos conexiones.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1"/>
          <p:cNvSpPr txBox="1"/>
          <p:nvPr>
            <p:ph type="title"/>
          </p:nvPr>
        </p:nvSpPr>
        <p:spPr>
          <a:xfrm>
            <a:off x="754500" y="563470"/>
            <a:ext cx="76350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1"/>
          <p:cNvSpPr txBox="1"/>
          <p:nvPr>
            <p:ph idx="1" type="body"/>
          </p:nvPr>
        </p:nvSpPr>
        <p:spPr>
          <a:xfrm>
            <a:off x="539500" y="1188275"/>
            <a:ext cx="8064900" cy="32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28" name="Google Shape;52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2"/>
          <p:cNvSpPr txBox="1"/>
          <p:nvPr>
            <p:ph type="title"/>
          </p:nvPr>
        </p:nvSpPr>
        <p:spPr>
          <a:xfrm>
            <a:off x="754500" y="563470"/>
            <a:ext cx="76350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Desafío</a:t>
            </a:r>
            <a:endParaRPr/>
          </a:p>
        </p:txBody>
      </p:sp>
      <p:sp>
        <p:nvSpPr>
          <p:cNvPr id="534" name="Google Shape;534;p42"/>
          <p:cNvSpPr txBox="1"/>
          <p:nvPr>
            <p:ph idx="1" type="body"/>
          </p:nvPr>
        </p:nvSpPr>
        <p:spPr>
          <a:xfrm>
            <a:off x="539500" y="1188275"/>
            <a:ext cx="8064900" cy="32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</a:rPr>
              <a:t>Dado un dataset de actores y películas, el objetivo es encontrar la conexión más corta entre dos actores a través de las películas en las que han trabajado juntos.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>
                <a:solidFill>
                  <a:srgbClr val="000000"/>
                </a:solidFill>
              </a:rPr>
              <a:t>El problema se traduce en buscar una ruta de menor número de pasos (películas) entre dos actores.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3"/>
          <p:cNvSpPr txBox="1"/>
          <p:nvPr>
            <p:ph type="title"/>
          </p:nvPr>
        </p:nvSpPr>
        <p:spPr>
          <a:xfrm>
            <a:off x="754500" y="563470"/>
            <a:ext cx="76350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Breadth-First Search</a:t>
            </a:r>
            <a:endParaRPr/>
          </a:p>
        </p:txBody>
      </p:sp>
      <p:sp>
        <p:nvSpPr>
          <p:cNvPr id="540" name="Google Shape;540;p43"/>
          <p:cNvSpPr txBox="1"/>
          <p:nvPr>
            <p:ph idx="1" type="body"/>
          </p:nvPr>
        </p:nvSpPr>
        <p:spPr>
          <a:xfrm>
            <a:off x="539500" y="1188275"/>
            <a:ext cx="4642500" cy="32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El algoritmo </a:t>
            </a:r>
            <a:r>
              <a:rPr b="1" lang="es" sz="1400">
                <a:solidFill>
                  <a:srgbClr val="000000"/>
                </a:solidFill>
              </a:rPr>
              <a:t>BFS </a:t>
            </a:r>
            <a:r>
              <a:rPr lang="es" sz="1400">
                <a:solidFill>
                  <a:srgbClr val="000000"/>
                </a:solidFill>
              </a:rPr>
              <a:t>es ideal para este problema porque garantiza encontrar el camino más corto en términos de número de aristas. </a:t>
            </a:r>
            <a:r>
              <a:rPr b="1" lang="es" sz="1400">
                <a:solidFill>
                  <a:srgbClr val="000000"/>
                </a:solidFill>
              </a:rPr>
              <a:t>BFS </a:t>
            </a:r>
            <a:r>
              <a:rPr lang="es" sz="1400">
                <a:solidFill>
                  <a:srgbClr val="000000"/>
                </a:solidFill>
              </a:rPr>
              <a:t>explora los actores más cercanos primero (los que trabajaron directamente con el actor inicial) antes de expandir la búsqueda a actores más alejados.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Se usa una cola (queue) para gestionar los nodos (actores) que se deben explorar.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41" name="Google Shape;54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4675" y="1598225"/>
            <a:ext cx="2559675" cy="23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4"/>
          <p:cNvSpPr txBox="1"/>
          <p:nvPr>
            <p:ph type="title"/>
          </p:nvPr>
        </p:nvSpPr>
        <p:spPr>
          <a:xfrm>
            <a:off x="754500" y="563470"/>
            <a:ext cx="76350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Estructuras de Datos Clave</a:t>
            </a:r>
            <a:endParaRPr/>
          </a:p>
        </p:txBody>
      </p:sp>
      <p:sp>
        <p:nvSpPr>
          <p:cNvPr id="547" name="Google Shape;547;p44"/>
          <p:cNvSpPr txBox="1"/>
          <p:nvPr>
            <p:ph idx="1" type="body"/>
          </p:nvPr>
        </p:nvSpPr>
        <p:spPr>
          <a:xfrm>
            <a:off x="539500" y="1188275"/>
            <a:ext cx="8064900" cy="32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s" sz="1400">
                <a:solidFill>
                  <a:srgbClr val="000000"/>
                </a:solidFill>
              </a:rPr>
              <a:t>Frontier</a:t>
            </a:r>
            <a:r>
              <a:rPr lang="es" sz="1400">
                <a:solidFill>
                  <a:srgbClr val="000000"/>
                </a:solidFill>
              </a:rPr>
              <a:t>: Una cola que contiene los actores que deben explorarse en el orden en que fueron descubiertos.</a:t>
            </a:r>
            <a:endParaRPr sz="14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s" sz="1400">
                <a:solidFill>
                  <a:srgbClr val="000000"/>
                </a:solidFill>
              </a:rPr>
              <a:t>Explored</a:t>
            </a:r>
            <a:r>
              <a:rPr lang="es" sz="1400">
                <a:solidFill>
                  <a:srgbClr val="000000"/>
                </a:solidFill>
              </a:rPr>
              <a:t> </a:t>
            </a:r>
            <a:r>
              <a:rPr b="1" lang="es" sz="1400">
                <a:solidFill>
                  <a:srgbClr val="000000"/>
                </a:solidFill>
              </a:rPr>
              <a:t>Set</a:t>
            </a:r>
            <a:r>
              <a:rPr lang="es" sz="1400">
                <a:solidFill>
                  <a:srgbClr val="000000"/>
                </a:solidFill>
              </a:rPr>
              <a:t>: Un conjunto que guarda los actores ya visitados, evitando ciclos y caminos repetidos.</a:t>
            </a:r>
            <a:endParaRPr sz="14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s" sz="1400">
                <a:solidFill>
                  <a:srgbClr val="000000"/>
                </a:solidFill>
              </a:rPr>
              <a:t>Node</a:t>
            </a:r>
            <a:r>
              <a:rPr lang="es" sz="1400">
                <a:solidFill>
                  <a:srgbClr val="000000"/>
                </a:solidFill>
              </a:rPr>
              <a:t>: Cada actor se representa como un nodo con su estado (actor), su padre (el actor que lo conectó), y la acción (la película en la que se conectaron).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" name="Google Shape;55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975" y="753400"/>
            <a:ext cx="721995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nguage Arts for High School - 9th Grade: Mystery and Suspense by Slidesgo">
  <a:themeElements>
    <a:clrScheme name="Simple Light">
      <a:dk1>
        <a:srgbClr val="212121"/>
      </a:dk1>
      <a:lt1>
        <a:srgbClr val="595959"/>
      </a:lt1>
      <a:dk2>
        <a:srgbClr val="DCC4B4"/>
      </a:dk2>
      <a:lt2>
        <a:srgbClr val="AE1A03"/>
      </a:lt2>
      <a:accent1>
        <a:srgbClr val="8F8075"/>
      </a:accent1>
      <a:accent2>
        <a:srgbClr val="ACB7B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